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slideLayouts/slideLayout26.xml" ContentType="application/vnd.openxmlformats-officedocument.presentationml.slideLayout+xml"/>
  <Override PartName="/ppt/theme/theme3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4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5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6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7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8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9.xml" ContentType="application/vnd.openxmlformats-officedocument.theme+xml"/>
  <Override PartName="/ppt/slideLayouts/slideLayout63.xml" ContentType="application/vnd.openxmlformats-officedocument.presentationml.slideLayout+xml"/>
  <Override PartName="/ppt/theme/theme10.xml" ContentType="application/vnd.openxmlformats-officedocument.theme+xml"/>
  <Override PartName="/ppt/slideLayouts/slideLayout64.xml" ContentType="application/vnd.openxmlformats-officedocument.presentationml.slideLayout+xml"/>
  <Override PartName="/ppt/theme/theme11.xml" ContentType="application/vnd.openxmlformats-officedocument.theme+xml"/>
  <Override PartName="/ppt/slideLayouts/slideLayout65.xml" ContentType="application/vnd.openxmlformats-officedocument.presentationml.slideLayout+xml"/>
  <Override PartName="/ppt/theme/theme12.xml" ContentType="application/vnd.openxmlformats-officedocument.theme+xml"/>
  <Override PartName="/ppt/slideLayouts/slideLayout66.xml" ContentType="application/vnd.openxmlformats-officedocument.presentationml.slideLayout+xml"/>
  <Override PartName="/ppt/theme/theme13.xml" ContentType="application/vnd.openxmlformats-officedocument.theme+xml"/>
  <Override PartName="/ppt/slideLayouts/slideLayout67.xml" ContentType="application/vnd.openxmlformats-officedocument.presentationml.slideLayout+xml"/>
  <Override PartName="/ppt/theme/theme14.xml" ContentType="application/vnd.openxmlformats-officedocument.theme+xml"/>
  <Override PartName="/ppt/theme/theme1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64" r:id="rId2"/>
    <p:sldMasterId id="2147483875" r:id="rId3"/>
    <p:sldMasterId id="2147483879" r:id="rId4"/>
    <p:sldMasterId id="2147483958" r:id="rId5"/>
    <p:sldMasterId id="2147483982" r:id="rId6"/>
    <p:sldMasterId id="2147484193" r:id="rId7"/>
    <p:sldMasterId id="2147484211" r:id="rId8"/>
    <p:sldMasterId id="2147484290" r:id="rId9"/>
    <p:sldMasterId id="2147484397" r:id="rId10"/>
    <p:sldMasterId id="2147484460" r:id="rId11"/>
    <p:sldMasterId id="2147484525" r:id="rId12"/>
    <p:sldMasterId id="2147484527" r:id="rId13"/>
    <p:sldMasterId id="2147484538" r:id="rId14"/>
  </p:sldMasterIdLst>
  <p:notesMasterIdLst>
    <p:notesMasterId r:id="rId170"/>
  </p:notesMasterIdLst>
  <p:sldIdLst>
    <p:sldId id="4806" r:id="rId15"/>
    <p:sldId id="2950" r:id="rId16"/>
    <p:sldId id="853" r:id="rId17"/>
    <p:sldId id="1371" r:id="rId18"/>
    <p:sldId id="1365" r:id="rId19"/>
    <p:sldId id="3658" r:id="rId20"/>
    <p:sldId id="1465" r:id="rId21"/>
    <p:sldId id="1373" r:id="rId22"/>
    <p:sldId id="2936" r:id="rId23"/>
    <p:sldId id="3652" r:id="rId24"/>
    <p:sldId id="1376" r:id="rId25"/>
    <p:sldId id="3653" r:id="rId26"/>
    <p:sldId id="1378" r:id="rId27"/>
    <p:sldId id="1379" r:id="rId28"/>
    <p:sldId id="1380" r:id="rId29"/>
    <p:sldId id="3654" r:id="rId30"/>
    <p:sldId id="1466" r:id="rId31"/>
    <p:sldId id="1382" r:id="rId32"/>
    <p:sldId id="4807" r:id="rId33"/>
    <p:sldId id="489" r:id="rId34"/>
    <p:sldId id="3655" r:id="rId35"/>
    <p:sldId id="3656" r:id="rId36"/>
    <p:sldId id="1479" r:id="rId37"/>
    <p:sldId id="420" r:id="rId38"/>
    <p:sldId id="1467" r:id="rId39"/>
    <p:sldId id="3657" r:id="rId40"/>
    <p:sldId id="2954" r:id="rId41"/>
    <p:sldId id="2955" r:id="rId42"/>
    <p:sldId id="2956" r:id="rId43"/>
    <p:sldId id="2957" r:id="rId44"/>
    <p:sldId id="2959" r:id="rId45"/>
    <p:sldId id="2960" r:id="rId46"/>
    <p:sldId id="2961" r:id="rId47"/>
    <p:sldId id="2962" r:id="rId48"/>
    <p:sldId id="2963" r:id="rId49"/>
    <p:sldId id="2964" r:id="rId50"/>
    <p:sldId id="2965" r:id="rId51"/>
    <p:sldId id="2966" r:id="rId52"/>
    <p:sldId id="2967" r:id="rId53"/>
    <p:sldId id="2968" r:id="rId54"/>
    <p:sldId id="2969" r:id="rId55"/>
    <p:sldId id="4808" r:id="rId56"/>
    <p:sldId id="2971" r:id="rId57"/>
    <p:sldId id="2972" r:id="rId58"/>
    <p:sldId id="3644" r:id="rId59"/>
    <p:sldId id="1167" r:id="rId60"/>
    <p:sldId id="4817" r:id="rId61"/>
    <p:sldId id="3646" r:id="rId62"/>
    <p:sldId id="3647" r:id="rId63"/>
    <p:sldId id="3648" r:id="rId64"/>
    <p:sldId id="4369" r:id="rId65"/>
    <p:sldId id="3650" r:id="rId66"/>
    <p:sldId id="4734" r:id="rId67"/>
    <p:sldId id="2929" r:id="rId68"/>
    <p:sldId id="2932" r:id="rId69"/>
    <p:sldId id="1175" r:id="rId70"/>
    <p:sldId id="666" r:id="rId71"/>
    <p:sldId id="694" r:id="rId72"/>
    <p:sldId id="4735" r:id="rId73"/>
    <p:sldId id="680" r:id="rId74"/>
    <p:sldId id="4736" r:id="rId75"/>
    <p:sldId id="4737" r:id="rId76"/>
    <p:sldId id="1168" r:id="rId77"/>
    <p:sldId id="4324" r:id="rId78"/>
    <p:sldId id="1145" r:id="rId79"/>
    <p:sldId id="1193" r:id="rId80"/>
    <p:sldId id="561" r:id="rId81"/>
    <p:sldId id="676" r:id="rId82"/>
    <p:sldId id="4315" r:id="rId83"/>
    <p:sldId id="570" r:id="rId84"/>
    <p:sldId id="4321" r:id="rId85"/>
    <p:sldId id="1178" r:id="rId86"/>
    <p:sldId id="4815" r:id="rId87"/>
    <p:sldId id="605" r:id="rId88"/>
    <p:sldId id="4740" r:id="rId89"/>
    <p:sldId id="1513" r:id="rId90"/>
    <p:sldId id="1220" r:id="rId91"/>
    <p:sldId id="4741" r:id="rId92"/>
    <p:sldId id="1055" r:id="rId93"/>
    <p:sldId id="3631" r:id="rId94"/>
    <p:sldId id="3643" r:id="rId95"/>
    <p:sldId id="4809" r:id="rId96"/>
    <p:sldId id="4742" r:id="rId97"/>
    <p:sldId id="894" r:id="rId98"/>
    <p:sldId id="1135" r:id="rId99"/>
    <p:sldId id="896" r:id="rId100"/>
    <p:sldId id="4458" r:id="rId101"/>
    <p:sldId id="4810" r:id="rId102"/>
    <p:sldId id="4745" r:id="rId103"/>
    <p:sldId id="4674" r:id="rId104"/>
    <p:sldId id="4478" r:id="rId105"/>
    <p:sldId id="4746" r:id="rId106"/>
    <p:sldId id="4747" r:id="rId107"/>
    <p:sldId id="4748" r:id="rId108"/>
    <p:sldId id="4749" r:id="rId109"/>
    <p:sldId id="4750" r:id="rId110"/>
    <p:sldId id="4751" r:id="rId111"/>
    <p:sldId id="4753" r:id="rId112"/>
    <p:sldId id="4754" r:id="rId113"/>
    <p:sldId id="4755" r:id="rId114"/>
    <p:sldId id="4756" r:id="rId115"/>
    <p:sldId id="4757" r:id="rId116"/>
    <p:sldId id="4758" r:id="rId117"/>
    <p:sldId id="4759" r:id="rId118"/>
    <p:sldId id="4760" r:id="rId119"/>
    <p:sldId id="4761" r:id="rId120"/>
    <p:sldId id="4811" r:id="rId121"/>
    <p:sldId id="4762" r:id="rId122"/>
    <p:sldId id="4763" r:id="rId123"/>
    <p:sldId id="4818" r:id="rId124"/>
    <p:sldId id="4765" r:id="rId125"/>
    <p:sldId id="4766" r:id="rId126"/>
    <p:sldId id="4767" r:id="rId127"/>
    <p:sldId id="1453" r:id="rId128"/>
    <p:sldId id="4768" r:id="rId129"/>
    <p:sldId id="4769" r:id="rId130"/>
    <p:sldId id="4770" r:id="rId131"/>
    <p:sldId id="4771" r:id="rId132"/>
    <p:sldId id="4772" r:id="rId133"/>
    <p:sldId id="1458" r:id="rId134"/>
    <p:sldId id="4773" r:id="rId135"/>
    <p:sldId id="4774" r:id="rId136"/>
    <p:sldId id="4775" r:id="rId137"/>
    <p:sldId id="4776" r:id="rId138"/>
    <p:sldId id="4777" r:id="rId139"/>
    <p:sldId id="4778" r:id="rId140"/>
    <p:sldId id="4816" r:id="rId141"/>
    <p:sldId id="4780" r:id="rId142"/>
    <p:sldId id="4781" r:id="rId143"/>
    <p:sldId id="4782" r:id="rId144"/>
    <p:sldId id="4783" r:id="rId145"/>
    <p:sldId id="4802" r:id="rId146"/>
    <p:sldId id="4784" r:id="rId147"/>
    <p:sldId id="1459" r:id="rId148"/>
    <p:sldId id="4800" r:id="rId149"/>
    <p:sldId id="4801" r:id="rId150"/>
    <p:sldId id="4536" r:id="rId151"/>
    <p:sldId id="4785" r:id="rId152"/>
    <p:sldId id="399" r:id="rId153"/>
    <p:sldId id="4799" r:id="rId154"/>
    <p:sldId id="4803" r:id="rId155"/>
    <p:sldId id="4804" r:id="rId156"/>
    <p:sldId id="4812" r:id="rId157"/>
    <p:sldId id="4805" r:id="rId158"/>
    <p:sldId id="4798" r:id="rId159"/>
    <p:sldId id="4797" r:id="rId160"/>
    <p:sldId id="4796" r:id="rId161"/>
    <p:sldId id="4813" r:id="rId162"/>
    <p:sldId id="4795" r:id="rId163"/>
    <p:sldId id="4794" r:id="rId164"/>
    <p:sldId id="4793" r:id="rId165"/>
    <p:sldId id="4814" r:id="rId166"/>
    <p:sldId id="4786" r:id="rId167"/>
    <p:sldId id="4791" r:id="rId168"/>
    <p:sldId id="4792" r:id="rId16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472C4"/>
    <a:srgbClr val="A1DCEE"/>
    <a:srgbClr val="6ABAD0"/>
    <a:srgbClr val="ED7D31"/>
    <a:srgbClr val="FFC000"/>
    <a:srgbClr val="3E6F8B"/>
    <a:srgbClr val="FDECE3"/>
    <a:srgbClr val="D3FDED"/>
    <a:srgbClr val="16527C"/>
    <a:srgbClr val="0C172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368" autoAdjust="0"/>
    <p:restoredTop sz="94364" autoAdjust="0"/>
  </p:normalViewPr>
  <p:slideViewPr>
    <p:cSldViewPr snapToGrid="0">
      <p:cViewPr varScale="1">
        <p:scale>
          <a:sx n="77" d="100"/>
          <a:sy n="77" d="100"/>
        </p:scale>
        <p:origin x="82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4861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03.xml"/><Relationship Id="rId21" Type="http://schemas.openxmlformats.org/officeDocument/2006/relationships/slide" Target="slides/slide7.xml"/><Relationship Id="rId42" Type="http://schemas.openxmlformats.org/officeDocument/2006/relationships/slide" Target="slides/slide28.xml"/><Relationship Id="rId63" Type="http://schemas.openxmlformats.org/officeDocument/2006/relationships/slide" Target="slides/slide49.xml"/><Relationship Id="rId84" Type="http://schemas.openxmlformats.org/officeDocument/2006/relationships/slide" Target="slides/slide70.xml"/><Relationship Id="rId138" Type="http://schemas.openxmlformats.org/officeDocument/2006/relationships/slide" Target="slides/slide124.xml"/><Relationship Id="rId159" Type="http://schemas.openxmlformats.org/officeDocument/2006/relationships/slide" Target="slides/slide145.xml"/><Relationship Id="rId170" Type="http://schemas.openxmlformats.org/officeDocument/2006/relationships/notesMaster" Target="notesMasters/notesMaster1.xml"/><Relationship Id="rId107" Type="http://schemas.openxmlformats.org/officeDocument/2006/relationships/slide" Target="slides/slide93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18.xml"/><Relationship Id="rId53" Type="http://schemas.openxmlformats.org/officeDocument/2006/relationships/slide" Target="slides/slide39.xml"/><Relationship Id="rId74" Type="http://schemas.openxmlformats.org/officeDocument/2006/relationships/slide" Target="slides/slide60.xml"/><Relationship Id="rId128" Type="http://schemas.openxmlformats.org/officeDocument/2006/relationships/slide" Target="slides/slide114.xml"/><Relationship Id="rId149" Type="http://schemas.openxmlformats.org/officeDocument/2006/relationships/slide" Target="slides/slide135.xml"/><Relationship Id="rId5" Type="http://schemas.openxmlformats.org/officeDocument/2006/relationships/slideMaster" Target="slideMasters/slideMaster5.xml"/><Relationship Id="rId95" Type="http://schemas.openxmlformats.org/officeDocument/2006/relationships/slide" Target="slides/slide81.xml"/><Relationship Id="rId160" Type="http://schemas.openxmlformats.org/officeDocument/2006/relationships/slide" Target="slides/slide146.xml"/><Relationship Id="rId22" Type="http://schemas.openxmlformats.org/officeDocument/2006/relationships/slide" Target="slides/slide8.xml"/><Relationship Id="rId43" Type="http://schemas.openxmlformats.org/officeDocument/2006/relationships/slide" Target="slides/slide29.xml"/><Relationship Id="rId64" Type="http://schemas.openxmlformats.org/officeDocument/2006/relationships/slide" Target="slides/slide50.xml"/><Relationship Id="rId118" Type="http://schemas.openxmlformats.org/officeDocument/2006/relationships/slide" Target="slides/slide104.xml"/><Relationship Id="rId139" Type="http://schemas.openxmlformats.org/officeDocument/2006/relationships/slide" Target="slides/slide125.xml"/><Relationship Id="rId85" Type="http://schemas.openxmlformats.org/officeDocument/2006/relationships/slide" Target="slides/slide71.xml"/><Relationship Id="rId150" Type="http://schemas.openxmlformats.org/officeDocument/2006/relationships/slide" Target="slides/slide136.xml"/><Relationship Id="rId171" Type="http://schemas.openxmlformats.org/officeDocument/2006/relationships/presProps" Target="presProps.xml"/><Relationship Id="rId12" Type="http://schemas.openxmlformats.org/officeDocument/2006/relationships/slideMaster" Target="slideMasters/slideMaster12.xml"/><Relationship Id="rId33" Type="http://schemas.openxmlformats.org/officeDocument/2006/relationships/slide" Target="slides/slide19.xml"/><Relationship Id="rId108" Type="http://schemas.openxmlformats.org/officeDocument/2006/relationships/slide" Target="slides/slide94.xml"/><Relationship Id="rId129" Type="http://schemas.openxmlformats.org/officeDocument/2006/relationships/slide" Target="slides/slide115.xml"/><Relationship Id="rId54" Type="http://schemas.openxmlformats.org/officeDocument/2006/relationships/slide" Target="slides/slide40.xml"/><Relationship Id="rId75" Type="http://schemas.openxmlformats.org/officeDocument/2006/relationships/slide" Target="slides/slide61.xml"/><Relationship Id="rId96" Type="http://schemas.openxmlformats.org/officeDocument/2006/relationships/slide" Target="slides/slide82.xml"/><Relationship Id="rId140" Type="http://schemas.openxmlformats.org/officeDocument/2006/relationships/slide" Target="slides/slide126.xml"/><Relationship Id="rId161" Type="http://schemas.openxmlformats.org/officeDocument/2006/relationships/slide" Target="slides/slide147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23" Type="http://schemas.openxmlformats.org/officeDocument/2006/relationships/slide" Target="slides/slide9.xml"/><Relationship Id="rId28" Type="http://schemas.openxmlformats.org/officeDocument/2006/relationships/slide" Target="slides/slide14.xml"/><Relationship Id="rId49" Type="http://schemas.openxmlformats.org/officeDocument/2006/relationships/slide" Target="slides/slide35.xml"/><Relationship Id="rId114" Type="http://schemas.openxmlformats.org/officeDocument/2006/relationships/slide" Target="slides/slide100.xml"/><Relationship Id="rId119" Type="http://schemas.openxmlformats.org/officeDocument/2006/relationships/slide" Target="slides/slide105.xml"/><Relationship Id="rId44" Type="http://schemas.openxmlformats.org/officeDocument/2006/relationships/slide" Target="slides/slide30.xml"/><Relationship Id="rId60" Type="http://schemas.openxmlformats.org/officeDocument/2006/relationships/slide" Target="slides/slide46.xml"/><Relationship Id="rId65" Type="http://schemas.openxmlformats.org/officeDocument/2006/relationships/slide" Target="slides/slide51.xml"/><Relationship Id="rId81" Type="http://schemas.openxmlformats.org/officeDocument/2006/relationships/slide" Target="slides/slide67.xml"/><Relationship Id="rId86" Type="http://schemas.openxmlformats.org/officeDocument/2006/relationships/slide" Target="slides/slide72.xml"/><Relationship Id="rId130" Type="http://schemas.openxmlformats.org/officeDocument/2006/relationships/slide" Target="slides/slide116.xml"/><Relationship Id="rId135" Type="http://schemas.openxmlformats.org/officeDocument/2006/relationships/slide" Target="slides/slide121.xml"/><Relationship Id="rId151" Type="http://schemas.openxmlformats.org/officeDocument/2006/relationships/slide" Target="slides/slide137.xml"/><Relationship Id="rId156" Type="http://schemas.openxmlformats.org/officeDocument/2006/relationships/slide" Target="slides/slide142.xml"/><Relationship Id="rId172" Type="http://schemas.openxmlformats.org/officeDocument/2006/relationships/viewProps" Target="viewProps.xml"/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4.xml"/><Relationship Id="rId39" Type="http://schemas.openxmlformats.org/officeDocument/2006/relationships/slide" Target="slides/slide25.xml"/><Relationship Id="rId109" Type="http://schemas.openxmlformats.org/officeDocument/2006/relationships/slide" Target="slides/slide95.xml"/><Relationship Id="rId34" Type="http://schemas.openxmlformats.org/officeDocument/2006/relationships/slide" Target="slides/slide20.xml"/><Relationship Id="rId50" Type="http://schemas.openxmlformats.org/officeDocument/2006/relationships/slide" Target="slides/slide36.xml"/><Relationship Id="rId55" Type="http://schemas.openxmlformats.org/officeDocument/2006/relationships/slide" Target="slides/slide41.xml"/><Relationship Id="rId76" Type="http://schemas.openxmlformats.org/officeDocument/2006/relationships/slide" Target="slides/slide62.xml"/><Relationship Id="rId97" Type="http://schemas.openxmlformats.org/officeDocument/2006/relationships/slide" Target="slides/slide83.xml"/><Relationship Id="rId104" Type="http://schemas.openxmlformats.org/officeDocument/2006/relationships/slide" Target="slides/slide90.xml"/><Relationship Id="rId120" Type="http://schemas.openxmlformats.org/officeDocument/2006/relationships/slide" Target="slides/slide106.xml"/><Relationship Id="rId125" Type="http://schemas.openxmlformats.org/officeDocument/2006/relationships/slide" Target="slides/slide111.xml"/><Relationship Id="rId141" Type="http://schemas.openxmlformats.org/officeDocument/2006/relationships/slide" Target="slides/slide127.xml"/><Relationship Id="rId146" Type="http://schemas.openxmlformats.org/officeDocument/2006/relationships/slide" Target="slides/slide132.xml"/><Relationship Id="rId167" Type="http://schemas.openxmlformats.org/officeDocument/2006/relationships/slide" Target="slides/slide153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7.xml"/><Relationship Id="rId92" Type="http://schemas.openxmlformats.org/officeDocument/2006/relationships/slide" Target="slides/slide78.xml"/><Relationship Id="rId162" Type="http://schemas.openxmlformats.org/officeDocument/2006/relationships/slide" Target="slides/slide14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5.xml"/><Relationship Id="rId24" Type="http://schemas.openxmlformats.org/officeDocument/2006/relationships/slide" Target="slides/slide10.xml"/><Relationship Id="rId40" Type="http://schemas.openxmlformats.org/officeDocument/2006/relationships/slide" Target="slides/slide26.xml"/><Relationship Id="rId45" Type="http://schemas.openxmlformats.org/officeDocument/2006/relationships/slide" Target="slides/slide31.xml"/><Relationship Id="rId66" Type="http://schemas.openxmlformats.org/officeDocument/2006/relationships/slide" Target="slides/slide52.xml"/><Relationship Id="rId87" Type="http://schemas.openxmlformats.org/officeDocument/2006/relationships/slide" Target="slides/slide73.xml"/><Relationship Id="rId110" Type="http://schemas.openxmlformats.org/officeDocument/2006/relationships/slide" Target="slides/slide96.xml"/><Relationship Id="rId115" Type="http://schemas.openxmlformats.org/officeDocument/2006/relationships/slide" Target="slides/slide101.xml"/><Relationship Id="rId131" Type="http://schemas.openxmlformats.org/officeDocument/2006/relationships/slide" Target="slides/slide117.xml"/><Relationship Id="rId136" Type="http://schemas.openxmlformats.org/officeDocument/2006/relationships/slide" Target="slides/slide122.xml"/><Relationship Id="rId157" Type="http://schemas.openxmlformats.org/officeDocument/2006/relationships/slide" Target="slides/slide143.xml"/><Relationship Id="rId61" Type="http://schemas.openxmlformats.org/officeDocument/2006/relationships/slide" Target="slides/slide47.xml"/><Relationship Id="rId82" Type="http://schemas.openxmlformats.org/officeDocument/2006/relationships/slide" Target="slides/slide68.xml"/><Relationship Id="rId152" Type="http://schemas.openxmlformats.org/officeDocument/2006/relationships/slide" Target="slides/slide138.xml"/><Relationship Id="rId173" Type="http://schemas.openxmlformats.org/officeDocument/2006/relationships/theme" Target="theme/theme1.xml"/><Relationship Id="rId19" Type="http://schemas.openxmlformats.org/officeDocument/2006/relationships/slide" Target="slides/slide5.xml"/><Relationship Id="rId14" Type="http://schemas.openxmlformats.org/officeDocument/2006/relationships/slideMaster" Target="slideMasters/slideMaster14.xml"/><Relationship Id="rId30" Type="http://schemas.openxmlformats.org/officeDocument/2006/relationships/slide" Target="slides/slide16.xml"/><Relationship Id="rId35" Type="http://schemas.openxmlformats.org/officeDocument/2006/relationships/slide" Target="slides/slide21.xml"/><Relationship Id="rId56" Type="http://schemas.openxmlformats.org/officeDocument/2006/relationships/slide" Target="slides/slide42.xml"/><Relationship Id="rId77" Type="http://schemas.openxmlformats.org/officeDocument/2006/relationships/slide" Target="slides/slide63.xml"/><Relationship Id="rId100" Type="http://schemas.openxmlformats.org/officeDocument/2006/relationships/slide" Target="slides/slide86.xml"/><Relationship Id="rId105" Type="http://schemas.openxmlformats.org/officeDocument/2006/relationships/slide" Target="slides/slide91.xml"/><Relationship Id="rId126" Type="http://schemas.openxmlformats.org/officeDocument/2006/relationships/slide" Target="slides/slide112.xml"/><Relationship Id="rId147" Type="http://schemas.openxmlformats.org/officeDocument/2006/relationships/slide" Target="slides/slide133.xml"/><Relationship Id="rId168" Type="http://schemas.openxmlformats.org/officeDocument/2006/relationships/slide" Target="slides/slide154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7.xml"/><Relationship Id="rId72" Type="http://schemas.openxmlformats.org/officeDocument/2006/relationships/slide" Target="slides/slide58.xml"/><Relationship Id="rId93" Type="http://schemas.openxmlformats.org/officeDocument/2006/relationships/slide" Target="slides/slide79.xml"/><Relationship Id="rId98" Type="http://schemas.openxmlformats.org/officeDocument/2006/relationships/slide" Target="slides/slide84.xml"/><Relationship Id="rId121" Type="http://schemas.openxmlformats.org/officeDocument/2006/relationships/slide" Target="slides/slide107.xml"/><Relationship Id="rId142" Type="http://schemas.openxmlformats.org/officeDocument/2006/relationships/slide" Target="slides/slide128.xml"/><Relationship Id="rId163" Type="http://schemas.openxmlformats.org/officeDocument/2006/relationships/slide" Target="slides/slide149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11.xml"/><Relationship Id="rId46" Type="http://schemas.openxmlformats.org/officeDocument/2006/relationships/slide" Target="slides/slide32.xml"/><Relationship Id="rId67" Type="http://schemas.openxmlformats.org/officeDocument/2006/relationships/slide" Target="slides/slide53.xml"/><Relationship Id="rId116" Type="http://schemas.openxmlformats.org/officeDocument/2006/relationships/slide" Target="slides/slide102.xml"/><Relationship Id="rId137" Type="http://schemas.openxmlformats.org/officeDocument/2006/relationships/slide" Target="slides/slide123.xml"/><Relationship Id="rId158" Type="http://schemas.openxmlformats.org/officeDocument/2006/relationships/slide" Target="slides/slide144.xml"/><Relationship Id="rId20" Type="http://schemas.openxmlformats.org/officeDocument/2006/relationships/slide" Target="slides/slide6.xml"/><Relationship Id="rId41" Type="http://schemas.openxmlformats.org/officeDocument/2006/relationships/slide" Target="slides/slide27.xml"/><Relationship Id="rId62" Type="http://schemas.openxmlformats.org/officeDocument/2006/relationships/slide" Target="slides/slide48.xml"/><Relationship Id="rId83" Type="http://schemas.openxmlformats.org/officeDocument/2006/relationships/slide" Target="slides/slide69.xml"/><Relationship Id="rId88" Type="http://schemas.openxmlformats.org/officeDocument/2006/relationships/slide" Target="slides/slide74.xml"/><Relationship Id="rId111" Type="http://schemas.openxmlformats.org/officeDocument/2006/relationships/slide" Target="slides/slide97.xml"/><Relationship Id="rId132" Type="http://schemas.openxmlformats.org/officeDocument/2006/relationships/slide" Target="slides/slide118.xml"/><Relationship Id="rId153" Type="http://schemas.openxmlformats.org/officeDocument/2006/relationships/slide" Target="slides/slide139.xml"/><Relationship Id="rId174" Type="http://schemas.openxmlformats.org/officeDocument/2006/relationships/tableStyles" Target="tableStyles.xml"/><Relationship Id="rId15" Type="http://schemas.openxmlformats.org/officeDocument/2006/relationships/slide" Target="slides/slide1.xml"/><Relationship Id="rId36" Type="http://schemas.openxmlformats.org/officeDocument/2006/relationships/slide" Target="slides/slide22.xml"/><Relationship Id="rId57" Type="http://schemas.openxmlformats.org/officeDocument/2006/relationships/slide" Target="slides/slide43.xml"/><Relationship Id="rId106" Type="http://schemas.openxmlformats.org/officeDocument/2006/relationships/slide" Target="slides/slide92.xml"/><Relationship Id="rId127" Type="http://schemas.openxmlformats.org/officeDocument/2006/relationships/slide" Target="slides/slide113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7.xml"/><Relationship Id="rId52" Type="http://schemas.openxmlformats.org/officeDocument/2006/relationships/slide" Target="slides/slide38.xml"/><Relationship Id="rId73" Type="http://schemas.openxmlformats.org/officeDocument/2006/relationships/slide" Target="slides/slide59.xml"/><Relationship Id="rId78" Type="http://schemas.openxmlformats.org/officeDocument/2006/relationships/slide" Target="slides/slide64.xml"/><Relationship Id="rId94" Type="http://schemas.openxmlformats.org/officeDocument/2006/relationships/slide" Target="slides/slide80.xml"/><Relationship Id="rId99" Type="http://schemas.openxmlformats.org/officeDocument/2006/relationships/slide" Target="slides/slide85.xml"/><Relationship Id="rId101" Type="http://schemas.openxmlformats.org/officeDocument/2006/relationships/slide" Target="slides/slide87.xml"/><Relationship Id="rId122" Type="http://schemas.openxmlformats.org/officeDocument/2006/relationships/slide" Target="slides/slide108.xml"/><Relationship Id="rId143" Type="http://schemas.openxmlformats.org/officeDocument/2006/relationships/slide" Target="slides/slide129.xml"/><Relationship Id="rId148" Type="http://schemas.openxmlformats.org/officeDocument/2006/relationships/slide" Target="slides/slide134.xml"/><Relationship Id="rId164" Type="http://schemas.openxmlformats.org/officeDocument/2006/relationships/slide" Target="slides/slide150.xml"/><Relationship Id="rId169" Type="http://schemas.openxmlformats.org/officeDocument/2006/relationships/slide" Target="slides/slide15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26" Type="http://schemas.openxmlformats.org/officeDocument/2006/relationships/slide" Target="slides/slide12.xml"/><Relationship Id="rId47" Type="http://schemas.openxmlformats.org/officeDocument/2006/relationships/slide" Target="slides/slide33.xml"/><Relationship Id="rId68" Type="http://schemas.openxmlformats.org/officeDocument/2006/relationships/slide" Target="slides/slide54.xml"/><Relationship Id="rId89" Type="http://schemas.openxmlformats.org/officeDocument/2006/relationships/slide" Target="slides/slide75.xml"/><Relationship Id="rId112" Type="http://schemas.openxmlformats.org/officeDocument/2006/relationships/slide" Target="slides/slide98.xml"/><Relationship Id="rId133" Type="http://schemas.openxmlformats.org/officeDocument/2006/relationships/slide" Target="slides/slide119.xml"/><Relationship Id="rId154" Type="http://schemas.openxmlformats.org/officeDocument/2006/relationships/slide" Target="slides/slide140.xml"/><Relationship Id="rId175" Type="http://schemas.microsoft.com/office/2016/11/relationships/changesInfo" Target="changesInfos/changesInfo1.xml"/><Relationship Id="rId16" Type="http://schemas.openxmlformats.org/officeDocument/2006/relationships/slide" Target="slides/slide2.xml"/><Relationship Id="rId37" Type="http://schemas.openxmlformats.org/officeDocument/2006/relationships/slide" Target="slides/slide23.xml"/><Relationship Id="rId58" Type="http://schemas.openxmlformats.org/officeDocument/2006/relationships/slide" Target="slides/slide44.xml"/><Relationship Id="rId79" Type="http://schemas.openxmlformats.org/officeDocument/2006/relationships/slide" Target="slides/slide65.xml"/><Relationship Id="rId102" Type="http://schemas.openxmlformats.org/officeDocument/2006/relationships/slide" Target="slides/slide88.xml"/><Relationship Id="rId123" Type="http://schemas.openxmlformats.org/officeDocument/2006/relationships/slide" Target="slides/slide109.xml"/><Relationship Id="rId144" Type="http://schemas.openxmlformats.org/officeDocument/2006/relationships/slide" Target="slides/slide130.xml"/><Relationship Id="rId90" Type="http://schemas.openxmlformats.org/officeDocument/2006/relationships/slide" Target="slides/slide76.xml"/><Relationship Id="rId165" Type="http://schemas.openxmlformats.org/officeDocument/2006/relationships/slide" Target="slides/slide151.xml"/><Relationship Id="rId27" Type="http://schemas.openxmlformats.org/officeDocument/2006/relationships/slide" Target="slides/slide13.xml"/><Relationship Id="rId48" Type="http://schemas.openxmlformats.org/officeDocument/2006/relationships/slide" Target="slides/slide34.xml"/><Relationship Id="rId69" Type="http://schemas.openxmlformats.org/officeDocument/2006/relationships/slide" Target="slides/slide55.xml"/><Relationship Id="rId113" Type="http://schemas.openxmlformats.org/officeDocument/2006/relationships/slide" Target="slides/slide99.xml"/><Relationship Id="rId134" Type="http://schemas.openxmlformats.org/officeDocument/2006/relationships/slide" Target="slides/slide120.xml"/><Relationship Id="rId80" Type="http://schemas.openxmlformats.org/officeDocument/2006/relationships/slide" Target="slides/slide66.xml"/><Relationship Id="rId155" Type="http://schemas.openxmlformats.org/officeDocument/2006/relationships/slide" Target="slides/slide141.xml"/><Relationship Id="rId17" Type="http://schemas.openxmlformats.org/officeDocument/2006/relationships/slide" Target="slides/slide3.xml"/><Relationship Id="rId38" Type="http://schemas.openxmlformats.org/officeDocument/2006/relationships/slide" Target="slides/slide24.xml"/><Relationship Id="rId59" Type="http://schemas.openxmlformats.org/officeDocument/2006/relationships/slide" Target="slides/slide45.xml"/><Relationship Id="rId103" Type="http://schemas.openxmlformats.org/officeDocument/2006/relationships/slide" Target="slides/slide89.xml"/><Relationship Id="rId124" Type="http://schemas.openxmlformats.org/officeDocument/2006/relationships/slide" Target="slides/slide110.xml"/><Relationship Id="rId70" Type="http://schemas.openxmlformats.org/officeDocument/2006/relationships/slide" Target="slides/slide56.xml"/><Relationship Id="rId91" Type="http://schemas.openxmlformats.org/officeDocument/2006/relationships/slide" Target="slides/slide77.xml"/><Relationship Id="rId145" Type="http://schemas.openxmlformats.org/officeDocument/2006/relationships/slide" Target="slides/slide131.xml"/><Relationship Id="rId166" Type="http://schemas.openxmlformats.org/officeDocument/2006/relationships/slide" Target="slides/slide15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óth András" userId="c418ebb3-6251-4226-99e6-2737b5ff3e94" providerId="ADAL" clId="{8CFB2F96-EE17-4A41-9F1B-A29E2E74DFAD}"/>
    <pc:docChg chg="modSld">
      <pc:chgData name="Tóth András" userId="c418ebb3-6251-4226-99e6-2737b5ff3e94" providerId="ADAL" clId="{8CFB2F96-EE17-4A41-9F1B-A29E2E74DFAD}" dt="2024-08-28T07:21:23.499" v="1" actId="14100"/>
      <pc:docMkLst>
        <pc:docMk/>
      </pc:docMkLst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3957233067" sldId="1466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1317949700" sldId="2960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3401747260" sldId="2962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332973559" sldId="2972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1029427840" sldId="3644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2815535622" sldId="3647"/>
        </pc:sldMkLst>
      </pc:sldChg>
      <pc:sldChg chg="setBg">
        <pc:chgData name="Tóth András" userId="c418ebb3-6251-4226-99e6-2737b5ff3e94" providerId="ADAL" clId="{8CFB2F96-EE17-4A41-9F1B-A29E2E74DFAD}" dt="2024-08-28T07:21:20.126" v="0"/>
        <pc:sldMkLst>
          <pc:docMk/>
          <pc:sldMk cId="1299107170" sldId="4792"/>
        </pc:sldMkLst>
      </pc:sldChg>
      <pc:sldChg chg="modSp mod">
        <pc:chgData name="Tóth András" userId="c418ebb3-6251-4226-99e6-2737b5ff3e94" providerId="ADAL" clId="{8CFB2F96-EE17-4A41-9F1B-A29E2E74DFAD}" dt="2024-08-28T07:21:23.499" v="1" actId="14100"/>
        <pc:sldMkLst>
          <pc:docMk/>
          <pc:sldMk cId="1540467073" sldId="4806"/>
        </pc:sldMkLst>
        <pc:picChg chg="mod">
          <ac:chgData name="Tóth András" userId="c418ebb3-6251-4226-99e6-2737b5ff3e94" providerId="ADAL" clId="{8CFB2F96-EE17-4A41-9F1B-A29E2E74DFAD}" dt="2024-08-28T07:21:23.499" v="1" actId="14100"/>
          <ac:picMkLst>
            <pc:docMk/>
            <pc:sldMk cId="1540467073" sldId="4806"/>
            <ac:picMk id="8" creationId="{3C289CEB-D00A-4ABA-8F3B-7CEFFA91F3DD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43DC5D-60CE-406D-92AE-CD818E9C9801}" type="datetimeFigureOut">
              <a:rPr lang="en-IN" smtClean="0"/>
              <a:t>28-08-2024</a:t>
            </a:fld>
            <a:endParaRPr lang="en-IN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9BE871B-1F2E-4A16-8751-AAD1523F46A8}" type="slidenum">
              <a:rPr lang="en-IN" smtClean="0"/>
              <a:t>‹#›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9771995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N" b="0" i="0" dirty="0">
                <a:effectLst/>
                <a:latin typeface="Roboto" panose="02000000000000000000" pitchFamily="2" charset="0"/>
              </a:rPr>
              <a:t>788260420</a:t>
            </a:r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992774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72591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741572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https://www.auvik.com/franklyit/blog/network-segmentation/#:~:text=Physical%20segmentation%20involves%20breaking%20down,%2C%20routers%2C%20and%20access%20points.&amp;text=Typically%2C%20logical%20segmentation%20doesn't,the%20infrastructure%20is%20already%20managed.</a:t>
            </a:r>
          </a:p>
          <a:p>
            <a:r>
              <a:rPr lang="en-US" dirty="0"/>
              <a:t>https://www.tylercybersecurity.com/blog/network-segmentation-considerations-for-design#:~:text=Methods%20of%20Network%20Segmentation,%2C%20physical%20wiring%2C%20and%20firewall.</a:t>
            </a:r>
          </a:p>
          <a:p>
            <a:r>
              <a:rPr lang="en-US" dirty="0"/>
              <a:t>https://www.youtube.com/watch?v=0i1CN8b1ZKQ</a:t>
            </a:r>
          </a:p>
          <a:p>
            <a:r>
              <a:rPr lang="en-US" dirty="0"/>
              <a:t>https://www.professormesser.com/network-plus/n10-007/network-segmentation-3/</a:t>
            </a:r>
          </a:p>
          <a:p>
            <a:r>
              <a:rPr lang="en-US" dirty="0"/>
              <a:t>https://www.ciscopress.com/articles/article.asp?p=2181837&amp;seqNum=4</a:t>
            </a:r>
          </a:p>
          <a:p>
            <a:r>
              <a:rPr lang="en-US" dirty="0"/>
              <a:t>https://resources.infosecinstitute.com/topic/vlan-network-chapter-5/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https://basantshrestha.wordpress.com/2013/02/04/vlan/</a:t>
            </a:r>
            <a:endParaRPr lang="en-IN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Gautami" panose="020B0502040204020203" pitchFamily="34" charset="0"/>
            </a:endParaRP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88849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355877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885251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69582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804843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70365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107021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42058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38384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76303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494712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958180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6237730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922489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932555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05013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41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40127300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30499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827576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50729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937406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979092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987595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449445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549437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848930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762950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629319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8502654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290456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745198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8024704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959229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452616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027739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475125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152250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780886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644777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47639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745196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152250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506047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4787946-F38A-442D-8B4B-7C33473CC73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549149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rPr>
              <a:pPr marL="0" marR="0" lvl="0" indent="0" algn="r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12171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883196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152250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7881195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71943255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93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13106246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94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1282883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95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52850986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98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50443623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99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46567792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dirty="0"/>
              <a:t>https://www.avast.com/c-how-to-set-up-a-proxy#topic-1</a:t>
            </a:r>
          </a:p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100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03959741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106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97471443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108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317439082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109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892340268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111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7583542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CNDv1</a:t>
            </a:r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3FD88B-ABC5-41F9-819B-7D65330FD55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772028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CNDv1</a:t>
            </a:r>
            <a:endParaRPr lang="en-IN" dirty="0"/>
          </a:p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122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9814662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132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3497031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136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9769077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5F3631-E628-4A72-9EBA-B3CD721345D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893671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140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70281522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141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3191241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145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78019391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CND Module 3and ECIH Module 07</a:t>
            </a:r>
            <a:endParaRPr lang="en-IN" dirty="0"/>
          </a:p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147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56797744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149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48405640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150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00234366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BE871B-1F2E-4A16-8751-AAD1523F46A8}" type="slidenum">
              <a:rPr lang="en-IN" smtClean="0"/>
              <a:t>151</a:t>
            </a:fld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361200322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351335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pening (30-03-21)-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59340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045200" y="0"/>
            <a:ext cx="61468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16134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0019832" y="0"/>
            <a:ext cx="2172168" cy="617637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7847664" y="0"/>
            <a:ext cx="2172168" cy="522756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5675496" y="0"/>
            <a:ext cx="2172168" cy="427875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153412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6273800" y="938596"/>
            <a:ext cx="4978400" cy="4980806"/>
          </a:xfrm>
          <a:custGeom>
            <a:avLst/>
            <a:gdLst>
              <a:gd name="connsiteX0" fmla="*/ 7469188 w 7469188"/>
              <a:gd name="connsiteY0" fmla="*/ 5002212 h 7472362"/>
              <a:gd name="connsiteX1" fmla="*/ 7469188 w 7469188"/>
              <a:gd name="connsiteY1" fmla="*/ 7472362 h 7472362"/>
              <a:gd name="connsiteX2" fmla="*/ 5000625 w 7469188"/>
              <a:gd name="connsiteY2" fmla="*/ 7472362 h 7472362"/>
              <a:gd name="connsiteX3" fmla="*/ 7469188 w 7469188"/>
              <a:gd name="connsiteY3" fmla="*/ 1838326 h 7472362"/>
              <a:gd name="connsiteX4" fmla="*/ 7469188 w 7469188"/>
              <a:gd name="connsiteY4" fmla="*/ 4492835 h 7472362"/>
              <a:gd name="connsiteX5" fmla="*/ 4490828 w 7469188"/>
              <a:gd name="connsiteY5" fmla="*/ 7472362 h 7472362"/>
              <a:gd name="connsiteX6" fmla="*/ 1836738 w 7469188"/>
              <a:gd name="connsiteY6" fmla="*/ 7472362 h 7472362"/>
              <a:gd name="connsiteX7" fmla="*/ 0 w 7469188"/>
              <a:gd name="connsiteY7" fmla="*/ 1 h 7472362"/>
              <a:gd name="connsiteX8" fmla="*/ 2468563 w 7469188"/>
              <a:gd name="connsiteY8" fmla="*/ 1 h 7472362"/>
              <a:gd name="connsiteX9" fmla="*/ 0 w 7469188"/>
              <a:gd name="connsiteY9" fmla="*/ 2470150 h 7472362"/>
              <a:gd name="connsiteX10" fmla="*/ 6142038 w 7469188"/>
              <a:gd name="connsiteY10" fmla="*/ 0 h 7472362"/>
              <a:gd name="connsiteX11" fmla="*/ 7469188 w 7469188"/>
              <a:gd name="connsiteY11" fmla="*/ 0 h 7472362"/>
              <a:gd name="connsiteX12" fmla="*/ 7469188 w 7469188"/>
              <a:gd name="connsiteY12" fmla="*/ 1327944 h 7472362"/>
              <a:gd name="connsiteX13" fmla="*/ 1327150 w 7469188"/>
              <a:gd name="connsiteY13" fmla="*/ 7472362 h 7472362"/>
              <a:gd name="connsiteX14" fmla="*/ 0 w 7469188"/>
              <a:gd name="connsiteY14" fmla="*/ 7472362 h 7472362"/>
              <a:gd name="connsiteX15" fmla="*/ 0 w 7469188"/>
              <a:gd name="connsiteY15" fmla="*/ 6144419 h 7472362"/>
              <a:gd name="connsiteX16" fmla="*/ 2978360 w 7469188"/>
              <a:gd name="connsiteY16" fmla="*/ 0 h 7472362"/>
              <a:gd name="connsiteX17" fmla="*/ 5632450 w 7469188"/>
              <a:gd name="connsiteY17" fmla="*/ 0 h 7472362"/>
              <a:gd name="connsiteX18" fmla="*/ 0 w 7469188"/>
              <a:gd name="connsiteY18" fmla="*/ 5634037 h 7472362"/>
              <a:gd name="connsiteX19" fmla="*/ 0 w 7469188"/>
              <a:gd name="connsiteY19" fmla="*/ 2979527 h 747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469188" h="7472362">
                <a:moveTo>
                  <a:pt x="7469188" y="5002212"/>
                </a:moveTo>
                <a:lnTo>
                  <a:pt x="7469188" y="7472362"/>
                </a:lnTo>
                <a:lnTo>
                  <a:pt x="5000625" y="7472362"/>
                </a:lnTo>
                <a:close/>
                <a:moveTo>
                  <a:pt x="7469188" y="1838326"/>
                </a:moveTo>
                <a:lnTo>
                  <a:pt x="7469188" y="4492835"/>
                </a:lnTo>
                <a:lnTo>
                  <a:pt x="4490828" y="7472362"/>
                </a:lnTo>
                <a:lnTo>
                  <a:pt x="1836738" y="7472362"/>
                </a:lnTo>
                <a:close/>
                <a:moveTo>
                  <a:pt x="0" y="1"/>
                </a:moveTo>
                <a:lnTo>
                  <a:pt x="2468563" y="1"/>
                </a:lnTo>
                <a:lnTo>
                  <a:pt x="0" y="2470150"/>
                </a:lnTo>
                <a:close/>
                <a:moveTo>
                  <a:pt x="6142038" y="0"/>
                </a:moveTo>
                <a:lnTo>
                  <a:pt x="7469188" y="0"/>
                </a:lnTo>
                <a:lnTo>
                  <a:pt x="7469188" y="1327944"/>
                </a:lnTo>
                <a:lnTo>
                  <a:pt x="1327150" y="7472362"/>
                </a:lnTo>
                <a:lnTo>
                  <a:pt x="0" y="7472362"/>
                </a:lnTo>
                <a:lnTo>
                  <a:pt x="0" y="6144419"/>
                </a:lnTo>
                <a:close/>
                <a:moveTo>
                  <a:pt x="2978360" y="0"/>
                </a:moveTo>
                <a:lnTo>
                  <a:pt x="5632450" y="0"/>
                </a:lnTo>
                <a:lnTo>
                  <a:pt x="0" y="5634037"/>
                </a:lnTo>
                <a:lnTo>
                  <a:pt x="0" y="2979527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5131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5"/>
          <p:cNvSpPr>
            <a:spLocks noGrp="1"/>
          </p:cNvSpPr>
          <p:nvPr>
            <p:ph type="pic" sz="quarter" idx="10"/>
          </p:nvPr>
        </p:nvSpPr>
        <p:spPr>
          <a:xfrm>
            <a:off x="5416856" y="0"/>
            <a:ext cx="6775144" cy="6858000"/>
          </a:xfrm>
          <a:custGeom>
            <a:avLst/>
            <a:gdLst>
              <a:gd name="connsiteX0" fmla="*/ 2165100 w 10162716"/>
              <a:gd name="connsiteY0" fmla="*/ 3353594 h 10288587"/>
              <a:gd name="connsiteX1" fmla="*/ 2165100 w 10162716"/>
              <a:gd name="connsiteY1" fmla="*/ 6934994 h 10288587"/>
              <a:gd name="connsiteX2" fmla="*/ 0 w 10162716"/>
              <a:gd name="connsiteY2" fmla="*/ 5144294 h 10288587"/>
              <a:gd name="connsiteX3" fmla="*/ 2165102 w 10162716"/>
              <a:gd name="connsiteY3" fmla="*/ 0 h 10288587"/>
              <a:gd name="connsiteX4" fmla="*/ 10162716 w 10162716"/>
              <a:gd name="connsiteY4" fmla="*/ 0 h 10288587"/>
              <a:gd name="connsiteX5" fmla="*/ 10162716 w 10162716"/>
              <a:gd name="connsiteY5" fmla="*/ 10288587 h 10288587"/>
              <a:gd name="connsiteX6" fmla="*/ 2165102 w 10162716"/>
              <a:gd name="connsiteY6" fmla="*/ 10288587 h 10288587"/>
              <a:gd name="connsiteX7" fmla="*/ 2165102 w 10162716"/>
              <a:gd name="connsiteY7" fmla="*/ 6934994 h 10288587"/>
              <a:gd name="connsiteX8" fmla="*/ 4330202 w 10162716"/>
              <a:gd name="connsiteY8" fmla="*/ 5144294 h 10288587"/>
              <a:gd name="connsiteX9" fmla="*/ 2165102 w 10162716"/>
              <a:gd name="connsiteY9" fmla="*/ 3353594 h 1028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2716" h="10288587">
                <a:moveTo>
                  <a:pt x="2165100" y="3353594"/>
                </a:moveTo>
                <a:lnTo>
                  <a:pt x="2165100" y="6934994"/>
                </a:lnTo>
                <a:lnTo>
                  <a:pt x="0" y="5144294"/>
                </a:lnTo>
                <a:close/>
                <a:moveTo>
                  <a:pt x="2165102" y="0"/>
                </a:moveTo>
                <a:lnTo>
                  <a:pt x="10162716" y="0"/>
                </a:lnTo>
                <a:lnTo>
                  <a:pt x="10162716" y="10288587"/>
                </a:lnTo>
                <a:lnTo>
                  <a:pt x="2165102" y="10288587"/>
                </a:lnTo>
                <a:lnTo>
                  <a:pt x="2165102" y="6934994"/>
                </a:lnTo>
                <a:lnTo>
                  <a:pt x="4330202" y="5144294"/>
                </a:lnTo>
                <a:lnTo>
                  <a:pt x="2165102" y="335359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647825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5599164" y="0"/>
            <a:ext cx="6592836" cy="6858000"/>
          </a:xfrm>
          <a:custGeom>
            <a:avLst/>
            <a:gdLst>
              <a:gd name="connsiteX0" fmla="*/ 0 w 9889254"/>
              <a:gd name="connsiteY0" fmla="*/ 1 h 10293057"/>
              <a:gd name="connsiteX1" fmla="*/ 3217760 w 9889254"/>
              <a:gd name="connsiteY1" fmla="*/ 1 h 10293057"/>
              <a:gd name="connsiteX2" fmla="*/ 3217759 w 9889254"/>
              <a:gd name="connsiteY2" fmla="*/ 6276403 h 10293057"/>
              <a:gd name="connsiteX3" fmla="*/ 1773378 w 9889254"/>
              <a:gd name="connsiteY3" fmla="*/ 7876977 h 10293057"/>
              <a:gd name="connsiteX4" fmla="*/ 1608889 w 9889254"/>
              <a:gd name="connsiteY4" fmla="*/ 7885283 h 10293057"/>
              <a:gd name="connsiteX5" fmla="*/ 1773379 w 9889254"/>
              <a:gd name="connsiteY5" fmla="*/ 7893589 h 10293057"/>
              <a:gd name="connsiteX6" fmla="*/ 3217760 w 9889254"/>
              <a:gd name="connsiteY6" fmla="*/ 9494162 h 10293057"/>
              <a:gd name="connsiteX7" fmla="*/ 3217760 w 9889254"/>
              <a:gd name="connsiteY7" fmla="*/ 10293057 h 10293057"/>
              <a:gd name="connsiteX8" fmla="*/ 0 w 9889254"/>
              <a:gd name="connsiteY8" fmla="*/ 10293057 h 10293057"/>
              <a:gd name="connsiteX9" fmla="*/ 0 w 9889254"/>
              <a:gd name="connsiteY9" fmla="*/ 9494162 h 10293057"/>
              <a:gd name="connsiteX10" fmla="*/ 1608880 w 9889254"/>
              <a:gd name="connsiteY10" fmla="*/ 7885282 h 10293057"/>
              <a:gd name="connsiteX11" fmla="*/ 0 w 9889254"/>
              <a:gd name="connsiteY11" fmla="*/ 6276402 h 10293057"/>
              <a:gd name="connsiteX12" fmla="*/ 3335748 w 9889254"/>
              <a:gd name="connsiteY12" fmla="*/ 0 h 10293057"/>
              <a:gd name="connsiteX13" fmla="*/ 6553507 w 9889254"/>
              <a:gd name="connsiteY13" fmla="*/ 0 h 10293057"/>
              <a:gd name="connsiteX14" fmla="*/ 6553507 w 9889254"/>
              <a:gd name="connsiteY14" fmla="*/ 1685214 h 10293057"/>
              <a:gd name="connsiteX15" fmla="*/ 5109126 w 9889254"/>
              <a:gd name="connsiteY15" fmla="*/ 3285788 h 10293057"/>
              <a:gd name="connsiteX16" fmla="*/ 4944639 w 9889254"/>
              <a:gd name="connsiteY16" fmla="*/ 3294094 h 10293057"/>
              <a:gd name="connsiteX17" fmla="*/ 5109126 w 9889254"/>
              <a:gd name="connsiteY17" fmla="*/ 3302400 h 10293057"/>
              <a:gd name="connsiteX18" fmla="*/ 6553507 w 9889254"/>
              <a:gd name="connsiteY18" fmla="*/ 4902973 h 10293057"/>
              <a:gd name="connsiteX19" fmla="*/ 6553506 w 9889254"/>
              <a:gd name="connsiteY19" fmla="*/ 10293057 h 10293057"/>
              <a:gd name="connsiteX20" fmla="*/ 3335747 w 9889254"/>
              <a:gd name="connsiteY20" fmla="*/ 10293057 h 10293057"/>
              <a:gd name="connsiteX21" fmla="*/ 3335747 w 9889254"/>
              <a:gd name="connsiteY21" fmla="*/ 4902973 h 10293057"/>
              <a:gd name="connsiteX22" fmla="*/ 4780128 w 9889254"/>
              <a:gd name="connsiteY22" fmla="*/ 3302400 h 10293057"/>
              <a:gd name="connsiteX23" fmla="*/ 4944624 w 9889254"/>
              <a:gd name="connsiteY23" fmla="*/ 3294093 h 10293057"/>
              <a:gd name="connsiteX24" fmla="*/ 4780129 w 9889254"/>
              <a:gd name="connsiteY24" fmla="*/ 3285787 h 10293057"/>
              <a:gd name="connsiteX25" fmla="*/ 3335748 w 9889254"/>
              <a:gd name="connsiteY25" fmla="*/ 1685213 h 10293057"/>
              <a:gd name="connsiteX26" fmla="*/ 6671495 w 9889254"/>
              <a:gd name="connsiteY26" fmla="*/ 0 h 10293057"/>
              <a:gd name="connsiteX27" fmla="*/ 9889254 w 9889254"/>
              <a:gd name="connsiteY27" fmla="*/ 0 h 10293057"/>
              <a:gd name="connsiteX28" fmla="*/ 9889254 w 9889254"/>
              <a:gd name="connsiteY28" fmla="*/ 4962285 h 10293057"/>
              <a:gd name="connsiteX29" fmla="*/ 8444872 w 9889254"/>
              <a:gd name="connsiteY29" fmla="*/ 6562858 h 10293057"/>
              <a:gd name="connsiteX30" fmla="*/ 8280384 w 9889254"/>
              <a:gd name="connsiteY30" fmla="*/ 6571165 h 10293057"/>
              <a:gd name="connsiteX31" fmla="*/ 8444874 w 9889254"/>
              <a:gd name="connsiteY31" fmla="*/ 6579471 h 10293057"/>
              <a:gd name="connsiteX32" fmla="*/ 9889254 w 9889254"/>
              <a:gd name="connsiteY32" fmla="*/ 8180044 h 10293057"/>
              <a:gd name="connsiteX33" fmla="*/ 9889254 w 9889254"/>
              <a:gd name="connsiteY33" fmla="*/ 10293057 h 10293057"/>
              <a:gd name="connsiteX34" fmla="*/ 6671495 w 9889254"/>
              <a:gd name="connsiteY34" fmla="*/ 10293057 h 10293057"/>
              <a:gd name="connsiteX35" fmla="*/ 6671495 w 9889254"/>
              <a:gd name="connsiteY35" fmla="*/ 8180044 h 10293057"/>
              <a:gd name="connsiteX36" fmla="*/ 8280375 w 9889254"/>
              <a:gd name="connsiteY36" fmla="*/ 6571164 h 10293057"/>
              <a:gd name="connsiteX37" fmla="*/ 6671495 w 9889254"/>
              <a:gd name="connsiteY37" fmla="*/ 4962284 h 10293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9889254" h="10293057">
                <a:moveTo>
                  <a:pt x="0" y="1"/>
                </a:moveTo>
                <a:lnTo>
                  <a:pt x="3217760" y="1"/>
                </a:lnTo>
                <a:lnTo>
                  <a:pt x="3217759" y="6276403"/>
                </a:lnTo>
                <a:cubicBezTo>
                  <a:pt x="3217759" y="7109428"/>
                  <a:pt x="2584665" y="7794586"/>
                  <a:pt x="1773378" y="7876977"/>
                </a:cubicBezTo>
                <a:lnTo>
                  <a:pt x="1608889" y="7885283"/>
                </a:lnTo>
                <a:lnTo>
                  <a:pt x="1773379" y="7893589"/>
                </a:lnTo>
                <a:cubicBezTo>
                  <a:pt x="2584666" y="7975979"/>
                  <a:pt x="3217760" y="8661137"/>
                  <a:pt x="3217760" y="9494162"/>
                </a:cubicBezTo>
                <a:lnTo>
                  <a:pt x="3217760" y="10293057"/>
                </a:lnTo>
                <a:lnTo>
                  <a:pt x="0" y="10293057"/>
                </a:lnTo>
                <a:lnTo>
                  <a:pt x="0" y="9494162"/>
                </a:lnTo>
                <a:cubicBezTo>
                  <a:pt x="0" y="8605602"/>
                  <a:pt x="720320" y="7885282"/>
                  <a:pt x="1608880" y="7885282"/>
                </a:cubicBezTo>
                <a:cubicBezTo>
                  <a:pt x="720320" y="7885282"/>
                  <a:pt x="0" y="7164962"/>
                  <a:pt x="0" y="6276402"/>
                </a:cubicBezTo>
                <a:close/>
                <a:moveTo>
                  <a:pt x="3335748" y="0"/>
                </a:moveTo>
                <a:lnTo>
                  <a:pt x="6553507" y="0"/>
                </a:lnTo>
                <a:lnTo>
                  <a:pt x="6553507" y="1685214"/>
                </a:lnTo>
                <a:cubicBezTo>
                  <a:pt x="6553507" y="2518239"/>
                  <a:pt x="5920413" y="3203397"/>
                  <a:pt x="5109126" y="3285788"/>
                </a:cubicBezTo>
                <a:lnTo>
                  <a:pt x="4944639" y="3294094"/>
                </a:lnTo>
                <a:lnTo>
                  <a:pt x="5109126" y="3302400"/>
                </a:lnTo>
                <a:cubicBezTo>
                  <a:pt x="5920413" y="3384790"/>
                  <a:pt x="6553507" y="4069948"/>
                  <a:pt x="6553507" y="4902973"/>
                </a:cubicBezTo>
                <a:lnTo>
                  <a:pt x="6553506" y="10293057"/>
                </a:lnTo>
                <a:lnTo>
                  <a:pt x="3335747" y="10293057"/>
                </a:lnTo>
                <a:lnTo>
                  <a:pt x="3335747" y="4902973"/>
                </a:lnTo>
                <a:cubicBezTo>
                  <a:pt x="3335747" y="4069948"/>
                  <a:pt x="3968841" y="3384790"/>
                  <a:pt x="4780128" y="3302400"/>
                </a:cubicBezTo>
                <a:lnTo>
                  <a:pt x="4944624" y="3294093"/>
                </a:lnTo>
                <a:lnTo>
                  <a:pt x="4780129" y="3285787"/>
                </a:lnTo>
                <a:cubicBezTo>
                  <a:pt x="3968842" y="3203396"/>
                  <a:pt x="3335748" y="2518239"/>
                  <a:pt x="3335748" y="1685213"/>
                </a:cubicBezTo>
                <a:close/>
                <a:moveTo>
                  <a:pt x="6671495" y="0"/>
                </a:moveTo>
                <a:lnTo>
                  <a:pt x="9889254" y="0"/>
                </a:lnTo>
                <a:lnTo>
                  <a:pt x="9889254" y="4962285"/>
                </a:lnTo>
                <a:cubicBezTo>
                  <a:pt x="9889254" y="5795310"/>
                  <a:pt x="9256160" y="6480468"/>
                  <a:pt x="8444872" y="6562858"/>
                </a:cubicBezTo>
                <a:lnTo>
                  <a:pt x="8280384" y="6571165"/>
                </a:lnTo>
                <a:lnTo>
                  <a:pt x="8444874" y="6579471"/>
                </a:lnTo>
                <a:cubicBezTo>
                  <a:pt x="9256160" y="6661861"/>
                  <a:pt x="9889254" y="7347019"/>
                  <a:pt x="9889254" y="8180044"/>
                </a:cubicBezTo>
                <a:lnTo>
                  <a:pt x="9889254" y="10293057"/>
                </a:lnTo>
                <a:lnTo>
                  <a:pt x="6671495" y="10293057"/>
                </a:lnTo>
                <a:lnTo>
                  <a:pt x="6671495" y="8180044"/>
                </a:lnTo>
                <a:cubicBezTo>
                  <a:pt x="6671495" y="7291484"/>
                  <a:pt x="7391815" y="6571164"/>
                  <a:pt x="8280375" y="6571164"/>
                </a:cubicBezTo>
                <a:cubicBezTo>
                  <a:pt x="7391815" y="6571164"/>
                  <a:pt x="6671495" y="5850844"/>
                  <a:pt x="6671495" y="4962284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64902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5665723" y="599400"/>
            <a:ext cx="6526277" cy="5663598"/>
          </a:xfrm>
          <a:custGeom>
            <a:avLst/>
            <a:gdLst>
              <a:gd name="connsiteX0" fmla="*/ 7516983 w 9789415"/>
              <a:gd name="connsiteY0" fmla="*/ 4349556 h 8496709"/>
              <a:gd name="connsiteX1" fmla="*/ 9789415 w 9789415"/>
              <a:gd name="connsiteY1" fmla="*/ 4349556 h 8496709"/>
              <a:gd name="connsiteX2" fmla="*/ 9789415 w 9789415"/>
              <a:gd name="connsiteY2" fmla="*/ 8455284 h 8496709"/>
              <a:gd name="connsiteX3" fmla="*/ 7303813 w 9789415"/>
              <a:gd name="connsiteY3" fmla="*/ 4349556 h 8496709"/>
              <a:gd name="connsiteX4" fmla="*/ 9597019 w 9789415"/>
              <a:gd name="connsiteY4" fmla="*/ 8496709 h 8496709"/>
              <a:gd name="connsiteX5" fmla="*/ 5010605 w 9789415"/>
              <a:gd name="connsiteY5" fmla="*/ 8496709 h 8496709"/>
              <a:gd name="connsiteX6" fmla="*/ 2504226 w 9789415"/>
              <a:gd name="connsiteY6" fmla="*/ 4349556 h 8496709"/>
              <a:gd name="connsiteX7" fmla="*/ 7094946 w 9789415"/>
              <a:gd name="connsiteY7" fmla="*/ 4349556 h 8496709"/>
              <a:gd name="connsiteX8" fmla="*/ 4800304 w 9789415"/>
              <a:gd name="connsiteY8" fmla="*/ 8496709 h 8496709"/>
              <a:gd name="connsiteX9" fmla="*/ 2291773 w 9789415"/>
              <a:gd name="connsiteY9" fmla="*/ 4349556 h 8496709"/>
              <a:gd name="connsiteX10" fmla="*/ 4586415 w 9789415"/>
              <a:gd name="connsiteY10" fmla="*/ 8496709 h 8496709"/>
              <a:gd name="connsiteX11" fmla="*/ 0 w 9789415"/>
              <a:gd name="connsiteY11" fmla="*/ 8496709 h 8496709"/>
              <a:gd name="connsiteX12" fmla="*/ 9789415 w 9789415"/>
              <a:gd name="connsiteY12" fmla="*/ 41425 h 8496709"/>
              <a:gd name="connsiteX13" fmla="*/ 9789415 w 9789415"/>
              <a:gd name="connsiteY13" fmla="*/ 4147152 h 8496709"/>
              <a:gd name="connsiteX14" fmla="*/ 7516983 w 9789415"/>
              <a:gd name="connsiteY14" fmla="*/ 4147152 h 8496709"/>
              <a:gd name="connsiteX15" fmla="*/ 5014911 w 9789415"/>
              <a:gd name="connsiteY15" fmla="*/ 0 h 8496709"/>
              <a:gd name="connsiteX16" fmla="*/ 9605631 w 9789415"/>
              <a:gd name="connsiteY16" fmla="*/ 0 h 8496709"/>
              <a:gd name="connsiteX17" fmla="*/ 7310271 w 9789415"/>
              <a:gd name="connsiteY17" fmla="*/ 4147152 h 8496709"/>
              <a:gd name="connsiteX18" fmla="*/ 4799586 w 9789415"/>
              <a:gd name="connsiteY18" fmla="*/ 0 h 8496709"/>
              <a:gd name="connsiteX19" fmla="*/ 7094946 w 9789415"/>
              <a:gd name="connsiteY19" fmla="*/ 4147152 h 8496709"/>
              <a:gd name="connsiteX20" fmla="*/ 2504226 w 9789415"/>
              <a:gd name="connsiteY20" fmla="*/ 4147152 h 8496709"/>
              <a:gd name="connsiteX21" fmla="*/ 6461 w 9789415"/>
              <a:gd name="connsiteY21" fmla="*/ 0 h 8496709"/>
              <a:gd name="connsiteX22" fmla="*/ 4592876 w 9789415"/>
              <a:gd name="connsiteY22" fmla="*/ 0 h 8496709"/>
              <a:gd name="connsiteX23" fmla="*/ 2301103 w 9789415"/>
              <a:gd name="connsiteY23" fmla="*/ 4147152 h 8496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789415" h="8496709">
                <a:moveTo>
                  <a:pt x="7516983" y="4349556"/>
                </a:moveTo>
                <a:lnTo>
                  <a:pt x="9789415" y="4349556"/>
                </a:lnTo>
                <a:lnTo>
                  <a:pt x="9789415" y="8455284"/>
                </a:lnTo>
                <a:close/>
                <a:moveTo>
                  <a:pt x="7303813" y="4349556"/>
                </a:moveTo>
                <a:lnTo>
                  <a:pt x="9597019" y="8496709"/>
                </a:lnTo>
                <a:lnTo>
                  <a:pt x="5010605" y="8496709"/>
                </a:lnTo>
                <a:close/>
                <a:moveTo>
                  <a:pt x="2504226" y="4349556"/>
                </a:moveTo>
                <a:lnTo>
                  <a:pt x="7094946" y="4349556"/>
                </a:lnTo>
                <a:lnTo>
                  <a:pt x="4800304" y="8496709"/>
                </a:lnTo>
                <a:close/>
                <a:moveTo>
                  <a:pt x="2291773" y="4349556"/>
                </a:moveTo>
                <a:lnTo>
                  <a:pt x="4586415" y="8496709"/>
                </a:lnTo>
                <a:lnTo>
                  <a:pt x="0" y="8496709"/>
                </a:lnTo>
                <a:close/>
                <a:moveTo>
                  <a:pt x="9789415" y="41425"/>
                </a:moveTo>
                <a:lnTo>
                  <a:pt x="9789415" y="4147152"/>
                </a:lnTo>
                <a:lnTo>
                  <a:pt x="7516983" y="4147152"/>
                </a:lnTo>
                <a:close/>
                <a:moveTo>
                  <a:pt x="5014911" y="0"/>
                </a:moveTo>
                <a:lnTo>
                  <a:pt x="9605631" y="0"/>
                </a:lnTo>
                <a:lnTo>
                  <a:pt x="7310271" y="4147152"/>
                </a:lnTo>
                <a:close/>
                <a:moveTo>
                  <a:pt x="4799586" y="0"/>
                </a:moveTo>
                <a:lnTo>
                  <a:pt x="7094946" y="4147152"/>
                </a:lnTo>
                <a:lnTo>
                  <a:pt x="2504226" y="4147152"/>
                </a:lnTo>
                <a:close/>
                <a:moveTo>
                  <a:pt x="6461" y="0"/>
                </a:moveTo>
                <a:lnTo>
                  <a:pt x="4592876" y="0"/>
                </a:lnTo>
                <a:lnTo>
                  <a:pt x="2301103" y="414715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869424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4388104" y="0"/>
            <a:ext cx="7803897" cy="6858000"/>
          </a:xfrm>
          <a:custGeom>
            <a:avLst/>
            <a:gdLst>
              <a:gd name="connsiteX0" fmla="*/ 10043317 w 11705845"/>
              <a:gd name="connsiteY0" fmla="*/ 0 h 10288588"/>
              <a:gd name="connsiteX1" fmla="*/ 11705845 w 11705845"/>
              <a:gd name="connsiteY1" fmla="*/ 0 h 10288588"/>
              <a:gd name="connsiteX2" fmla="*/ 11705845 w 11705845"/>
              <a:gd name="connsiteY2" fmla="*/ 3129719 h 10288588"/>
              <a:gd name="connsiteX3" fmla="*/ 9384096 w 11705845"/>
              <a:gd name="connsiteY3" fmla="*/ 673013 h 10288588"/>
              <a:gd name="connsiteX4" fmla="*/ 0 w 11705845"/>
              <a:gd name="connsiteY4" fmla="*/ 0 h 10288588"/>
              <a:gd name="connsiteX5" fmla="*/ 1515023 w 11705845"/>
              <a:gd name="connsiteY5" fmla="*/ 0 h 10288588"/>
              <a:gd name="connsiteX6" fmla="*/ 6896747 w 11705845"/>
              <a:gd name="connsiteY6" fmla="*/ 0 h 10288588"/>
              <a:gd name="connsiteX7" fmla="*/ 8407248 w 11705845"/>
              <a:gd name="connsiteY7" fmla="*/ 0 h 10288588"/>
              <a:gd name="connsiteX8" fmla="*/ 11705845 w 11705845"/>
              <a:gd name="connsiteY8" fmla="*/ 3487858 h 10288588"/>
              <a:gd name="connsiteX9" fmla="*/ 11705845 w 11705845"/>
              <a:gd name="connsiteY9" fmla="*/ 10288588 h 10288588"/>
              <a:gd name="connsiteX10" fmla="*/ 11245089 w 11705845"/>
              <a:gd name="connsiteY10" fmla="*/ 10288588 h 10288588"/>
              <a:gd name="connsiteX11" fmla="*/ 9732328 w 11705845"/>
              <a:gd name="connsiteY11" fmla="*/ 10288588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05845" h="10288588">
                <a:moveTo>
                  <a:pt x="10043317" y="0"/>
                </a:moveTo>
                <a:lnTo>
                  <a:pt x="11705845" y="0"/>
                </a:lnTo>
                <a:lnTo>
                  <a:pt x="11705845" y="3129719"/>
                </a:lnTo>
                <a:lnTo>
                  <a:pt x="9384096" y="673013"/>
                </a:lnTo>
                <a:close/>
                <a:moveTo>
                  <a:pt x="0" y="0"/>
                </a:moveTo>
                <a:lnTo>
                  <a:pt x="1515023" y="0"/>
                </a:lnTo>
                <a:lnTo>
                  <a:pt x="6896747" y="0"/>
                </a:lnTo>
                <a:lnTo>
                  <a:pt x="8407248" y="0"/>
                </a:lnTo>
                <a:lnTo>
                  <a:pt x="11705845" y="3487858"/>
                </a:lnTo>
                <a:lnTo>
                  <a:pt x="11705845" y="10288588"/>
                </a:lnTo>
                <a:lnTo>
                  <a:pt x="11245089" y="10288588"/>
                </a:lnTo>
                <a:lnTo>
                  <a:pt x="9732328" y="10288588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5" name="Freeform 8"/>
          <p:cNvSpPr>
            <a:spLocks noGrp="1"/>
          </p:cNvSpPr>
          <p:nvPr>
            <p:ph type="pic" sz="quarter" idx="11"/>
          </p:nvPr>
        </p:nvSpPr>
        <p:spPr bwMode="auto">
          <a:xfrm>
            <a:off x="4357953" y="3617407"/>
            <a:ext cx="6256065" cy="3240593"/>
          </a:xfrm>
          <a:custGeom>
            <a:avLst/>
            <a:gdLst>
              <a:gd name="T0" fmla="*/ 4153 w 4153"/>
              <a:gd name="T1" fmla="*/ 2152 h 2152"/>
              <a:gd name="T2" fmla="*/ 0 w 4153"/>
              <a:gd name="T3" fmla="*/ 2152 h 2152"/>
              <a:gd name="T4" fmla="*/ 2119 w 4153"/>
              <a:gd name="T5" fmla="*/ 0 h 2152"/>
              <a:gd name="T6" fmla="*/ 4153 w 4153"/>
              <a:gd name="T7" fmla="*/ 2152 h 2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53" h="2152">
                <a:moveTo>
                  <a:pt x="4153" y="2152"/>
                </a:moveTo>
                <a:lnTo>
                  <a:pt x="0" y="2152"/>
                </a:lnTo>
                <a:lnTo>
                  <a:pt x="2119" y="0"/>
                </a:lnTo>
                <a:lnTo>
                  <a:pt x="4153" y="215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05342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5566600" y="0"/>
            <a:ext cx="6625401" cy="6858000"/>
          </a:xfrm>
          <a:custGeom>
            <a:avLst/>
            <a:gdLst>
              <a:gd name="T0" fmla="*/ 4397 w 4397"/>
              <a:gd name="T1" fmla="*/ 4552 h 4552"/>
              <a:gd name="T2" fmla="*/ 4302 w 4397"/>
              <a:gd name="T3" fmla="*/ 4552 h 4552"/>
              <a:gd name="T4" fmla="*/ 0 w 4397"/>
              <a:gd name="T5" fmla="*/ 0 h 4552"/>
              <a:gd name="T6" fmla="*/ 4397 w 4397"/>
              <a:gd name="T7" fmla="*/ 0 h 4552"/>
              <a:gd name="T8" fmla="*/ 4397 w 4397"/>
              <a:gd name="T9" fmla="*/ 45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97" h="4552">
                <a:moveTo>
                  <a:pt x="4397" y="4552"/>
                </a:moveTo>
                <a:lnTo>
                  <a:pt x="4302" y="4552"/>
                </a:lnTo>
                <a:lnTo>
                  <a:pt x="0" y="0"/>
                </a:lnTo>
                <a:lnTo>
                  <a:pt x="4397" y="0"/>
                </a:lnTo>
                <a:lnTo>
                  <a:pt x="4397" y="455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5" name="Freeform 9"/>
          <p:cNvSpPr>
            <a:spLocks noGrp="1"/>
          </p:cNvSpPr>
          <p:nvPr>
            <p:ph type="pic" sz="quarter" idx="11"/>
          </p:nvPr>
        </p:nvSpPr>
        <p:spPr bwMode="auto">
          <a:xfrm>
            <a:off x="5539400" y="1982035"/>
            <a:ext cx="6263605" cy="4875965"/>
          </a:xfrm>
          <a:custGeom>
            <a:avLst/>
            <a:gdLst>
              <a:gd name="T0" fmla="*/ 4154 w 4154"/>
              <a:gd name="T1" fmla="*/ 3234 h 3234"/>
              <a:gd name="T2" fmla="*/ 0 w 4154"/>
              <a:gd name="T3" fmla="*/ 3234 h 3234"/>
              <a:gd name="T4" fmla="*/ 1117 w 4154"/>
              <a:gd name="T5" fmla="*/ 0 h 3234"/>
              <a:gd name="T6" fmla="*/ 4154 w 4154"/>
              <a:gd name="T7" fmla="*/ 3234 h 3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54" h="3234">
                <a:moveTo>
                  <a:pt x="4154" y="3234"/>
                </a:moveTo>
                <a:lnTo>
                  <a:pt x="0" y="3234"/>
                </a:lnTo>
                <a:lnTo>
                  <a:pt x="1117" y="0"/>
                </a:lnTo>
                <a:lnTo>
                  <a:pt x="4154" y="323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41441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8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2192000" cy="4761766"/>
          </a:xfrm>
          <a:custGeom>
            <a:avLst/>
            <a:gdLst>
              <a:gd name="T0" fmla="*/ 0 w 7933"/>
              <a:gd name="T1" fmla="*/ 0 h 3237"/>
              <a:gd name="T2" fmla="*/ 7933 w 7933"/>
              <a:gd name="T3" fmla="*/ 0 h 3237"/>
              <a:gd name="T4" fmla="*/ 7933 w 7933"/>
              <a:gd name="T5" fmla="*/ 376 h 3237"/>
              <a:gd name="T6" fmla="*/ 2119 w 7933"/>
              <a:gd name="T7" fmla="*/ 3237 h 3237"/>
              <a:gd name="T8" fmla="*/ 0 w 7933"/>
              <a:gd name="T9" fmla="*/ 2499 h 3237"/>
              <a:gd name="T10" fmla="*/ 0 w 7933"/>
              <a:gd name="T11" fmla="*/ 0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3" h="3237">
                <a:moveTo>
                  <a:pt x="0" y="0"/>
                </a:moveTo>
                <a:lnTo>
                  <a:pt x="7933" y="0"/>
                </a:lnTo>
                <a:lnTo>
                  <a:pt x="7933" y="376"/>
                </a:lnTo>
                <a:lnTo>
                  <a:pt x="2119" y="3237"/>
                </a:lnTo>
                <a:lnTo>
                  <a:pt x="0" y="24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088878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Grp="1"/>
          </p:cNvSpPr>
          <p:nvPr>
            <p:ph type="pic" sz="quarter" idx="10"/>
          </p:nvPr>
        </p:nvSpPr>
        <p:spPr bwMode="auto">
          <a:xfrm>
            <a:off x="4392903" y="0"/>
            <a:ext cx="7799097" cy="6353073"/>
          </a:xfrm>
          <a:custGeom>
            <a:avLst/>
            <a:gdLst>
              <a:gd name="T0" fmla="*/ 0 w 5751"/>
              <a:gd name="T1" fmla="*/ 0 h 4215"/>
              <a:gd name="T2" fmla="*/ 5751 w 5751"/>
              <a:gd name="T3" fmla="*/ 0 h 4215"/>
              <a:gd name="T4" fmla="*/ 5751 w 5751"/>
              <a:gd name="T5" fmla="*/ 3375 h 4215"/>
              <a:gd name="T6" fmla="*/ 1669 w 5751"/>
              <a:gd name="T7" fmla="*/ 4215 h 4215"/>
              <a:gd name="T8" fmla="*/ 0 w 5751"/>
              <a:gd name="T9" fmla="*/ 0 h 4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51" h="4215">
                <a:moveTo>
                  <a:pt x="0" y="0"/>
                </a:moveTo>
                <a:lnTo>
                  <a:pt x="5751" y="0"/>
                </a:lnTo>
                <a:lnTo>
                  <a:pt x="5751" y="3375"/>
                </a:lnTo>
                <a:lnTo>
                  <a:pt x="1669" y="421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274520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5580270" y="418733"/>
            <a:ext cx="6611730" cy="6093398"/>
          </a:xfrm>
          <a:custGeom>
            <a:avLst/>
            <a:gdLst>
              <a:gd name="connsiteX0" fmla="*/ 8958107 w 9917595"/>
              <a:gd name="connsiteY0" fmla="*/ 452891 h 9141507"/>
              <a:gd name="connsiteX1" fmla="*/ 9917595 w 9917595"/>
              <a:gd name="connsiteY1" fmla="*/ 3366309 h 9141507"/>
              <a:gd name="connsiteX2" fmla="*/ 9917595 w 9917595"/>
              <a:gd name="connsiteY2" fmla="*/ 6321052 h 9141507"/>
              <a:gd name="connsiteX3" fmla="*/ 4516356 w 9917595"/>
              <a:gd name="connsiteY3" fmla="*/ 8132680 h 9141507"/>
              <a:gd name="connsiteX4" fmla="*/ 3079221 w 9917595"/>
              <a:gd name="connsiteY4" fmla="*/ 9141507 h 9141507"/>
              <a:gd name="connsiteX5" fmla="*/ 2906955 w 9917595"/>
              <a:gd name="connsiteY5" fmla="*/ 8672489 h 9141507"/>
              <a:gd name="connsiteX6" fmla="*/ 1873733 w 9917595"/>
              <a:gd name="connsiteY6" fmla="*/ 9019041 h 9141507"/>
              <a:gd name="connsiteX7" fmla="*/ 2677345 w 9917595"/>
              <a:gd name="connsiteY7" fmla="*/ 8047345 h 9141507"/>
              <a:gd name="connsiteX8" fmla="*/ 0 w 9917595"/>
              <a:gd name="connsiteY8" fmla="*/ 757919 h 9141507"/>
              <a:gd name="connsiteX9" fmla="*/ 5164113 w 9917595"/>
              <a:gd name="connsiteY9" fmla="*/ 5040442 h 9141507"/>
              <a:gd name="connsiteX10" fmla="*/ 8521729 w 9917595"/>
              <a:gd name="connsiteY10" fmla="*/ 0 h 9141507"/>
              <a:gd name="connsiteX11" fmla="*/ 5177087 w 9917595"/>
              <a:gd name="connsiteY11" fmla="*/ 4503738 h 9141507"/>
              <a:gd name="connsiteX12" fmla="*/ 512792 w 9917595"/>
              <a:gd name="connsiteY12" fmla="*/ 509118 h 91415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917595" h="9141507">
                <a:moveTo>
                  <a:pt x="8958107" y="452891"/>
                </a:moveTo>
                <a:lnTo>
                  <a:pt x="9917595" y="3366309"/>
                </a:lnTo>
                <a:lnTo>
                  <a:pt x="9917595" y="6321052"/>
                </a:lnTo>
                <a:lnTo>
                  <a:pt x="4516356" y="8132680"/>
                </a:lnTo>
                <a:lnTo>
                  <a:pt x="3079221" y="9141507"/>
                </a:lnTo>
                <a:lnTo>
                  <a:pt x="2906955" y="8672489"/>
                </a:lnTo>
                <a:lnTo>
                  <a:pt x="1873733" y="9019041"/>
                </a:lnTo>
                <a:lnTo>
                  <a:pt x="2677345" y="8047345"/>
                </a:lnTo>
                <a:lnTo>
                  <a:pt x="0" y="757919"/>
                </a:lnTo>
                <a:lnTo>
                  <a:pt x="5164113" y="5040442"/>
                </a:lnTo>
                <a:close/>
                <a:moveTo>
                  <a:pt x="8521729" y="0"/>
                </a:moveTo>
                <a:lnTo>
                  <a:pt x="5177087" y="4503738"/>
                </a:lnTo>
                <a:lnTo>
                  <a:pt x="512792" y="509118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029324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team 3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2">
            <a:extLst>
              <a:ext uri="{FF2B5EF4-FFF2-40B4-BE49-F238E27FC236}">
                <a16:creationId xmlns:a16="http://schemas.microsoft.com/office/drawing/2014/main" id="{26D85FFB-B009-4A03-B0B1-4ACD3E45176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704352" y="1127360"/>
            <a:ext cx="4603993" cy="4603281"/>
          </a:xfrm>
          <a:prstGeom prst="ellipse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>
            <a:outerShdw blurRad="736600" dist="50800" dir="3660000" sx="90000" sy="90000" algn="tl" rotWithShape="0">
              <a:prstClr val="black">
                <a:alpha val="54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695208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team 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505973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team 4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210126" y="0"/>
            <a:ext cx="3981875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C0204EE7-4CB0-4D82-A1B1-FA35C5D9955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28251" y="0"/>
            <a:ext cx="3981875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47939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services 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4"/>
          <p:cNvSpPr>
            <a:spLocks noGrp="1"/>
          </p:cNvSpPr>
          <p:nvPr>
            <p:ph type="pic" sz="quarter" idx="16"/>
          </p:nvPr>
        </p:nvSpPr>
        <p:spPr>
          <a:xfrm>
            <a:off x="2504728" y="2426826"/>
            <a:ext cx="2372317" cy="2373798"/>
          </a:xfrm>
          <a:custGeom>
            <a:avLst/>
            <a:gdLst>
              <a:gd name="connsiteX0" fmla="*/ 4234 w 5219"/>
              <a:gd name="connsiteY0" fmla="*/ 4234 w 5219"/>
              <a:gd name="connsiteX1" fmla="*/ 4234 w 5219"/>
              <a:gd name="connsiteY1" fmla="*/ 4234 w 5219"/>
              <a:gd name="connsiteX2" fmla="*/ 4234 w 5219"/>
              <a:gd name="connsiteY2" fmla="*/ 4234 w 5219"/>
              <a:gd name="connsiteX3" fmla="*/ 4234 w 5219"/>
              <a:gd name="connsiteY3" fmla="*/ 4234 w 5219"/>
              <a:gd name="connsiteX4" fmla="*/ 4234 w 5219"/>
              <a:gd name="connsiteY4" fmla="*/ 4234 w 5219"/>
              <a:gd name="connsiteX5" fmla="*/ 4234 w 5219"/>
              <a:gd name="connsiteY5" fmla="*/ 4234 w 5219"/>
              <a:gd name="connsiteX6" fmla="*/ 4234 w 5219"/>
              <a:gd name="connsiteY6" fmla="*/ 4234 w 5219"/>
              <a:gd name="connsiteX7" fmla="*/ 4234 w 5219"/>
              <a:gd name="connsiteY7" fmla="*/ 4234 w 5219"/>
              <a:gd name="connsiteX8" fmla="*/ 4234 w 5219"/>
              <a:gd name="connsiteY8" fmla="*/ 4234 w 5219"/>
              <a:gd name="connsiteX9" fmla="*/ 4234 w 5219"/>
              <a:gd name="connsiteY9" fmla="*/ 4234 w 5219"/>
              <a:gd name="connsiteX10" fmla="*/ 4234 w 5219"/>
              <a:gd name="connsiteY10" fmla="*/ 4234 w 5219"/>
              <a:gd name="connsiteX11" fmla="*/ 4234 w 5219"/>
              <a:gd name="connsiteY11" fmla="*/ 4234 w 5219"/>
              <a:gd name="connsiteX12" fmla="*/ 4234 w 5219"/>
              <a:gd name="connsiteY12" fmla="*/ 4234 w 5219"/>
              <a:gd name="connsiteX13" fmla="*/ 4234 w 5219"/>
              <a:gd name="connsiteY13" fmla="*/ 4234 w 5219"/>
              <a:gd name="connsiteX14" fmla="*/ 4234 w 5219"/>
              <a:gd name="connsiteY14" fmla="*/ 4234 w 5219"/>
              <a:gd name="connsiteX15" fmla="*/ 4234 w 5219"/>
              <a:gd name="connsiteY15" fmla="*/ 4234 w 5219"/>
              <a:gd name="connsiteX16" fmla="*/ 4234 w 5219"/>
              <a:gd name="connsiteY16" fmla="*/ 4234 w 5219"/>
              <a:gd name="connsiteX17" fmla="*/ 4234 w 5219"/>
              <a:gd name="connsiteY17" fmla="*/ 4234 w 5219"/>
              <a:gd name="connsiteX18" fmla="*/ 4234 w 5219"/>
              <a:gd name="connsiteY18" fmla="*/ 4234 w 5219"/>
              <a:gd name="connsiteX19" fmla="*/ 4234 w 5219"/>
              <a:gd name="connsiteY19" fmla="*/ 4234 w 5219"/>
              <a:gd name="connsiteX20" fmla="*/ 4234 w 5219"/>
              <a:gd name="connsiteY20" fmla="*/ 4234 w 5219"/>
              <a:gd name="connsiteX21" fmla="*/ 4234 w 5219"/>
              <a:gd name="connsiteY21" fmla="*/ 4234 w 5219"/>
              <a:gd name="connsiteX22" fmla="*/ 4234 w 5219"/>
              <a:gd name="connsiteY22" fmla="*/ 4234 w 5219"/>
              <a:gd name="connsiteX23" fmla="*/ 4234 w 5219"/>
              <a:gd name="connsiteY23" fmla="*/ 4234 w 5219"/>
              <a:gd name="connsiteX24" fmla="*/ 4234 w 5219"/>
              <a:gd name="connsiteY24" fmla="*/ 4234 w 5219"/>
              <a:gd name="connsiteX25" fmla="*/ 4234 w 5219"/>
              <a:gd name="connsiteY25" fmla="*/ 4234 w 5219"/>
              <a:gd name="connsiteX26" fmla="*/ 4234 w 5219"/>
              <a:gd name="connsiteY26" fmla="*/ 4234 w 5219"/>
              <a:gd name="connsiteX27" fmla="*/ 4234 w 5219"/>
              <a:gd name="connsiteY27" fmla="*/ 4234 w 5219"/>
              <a:gd name="connsiteX28" fmla="*/ 4234 w 5219"/>
              <a:gd name="connsiteY28" fmla="*/ 4234 w 5219"/>
              <a:gd name="connsiteX29" fmla="*/ 4234 w 5219"/>
              <a:gd name="connsiteY29" fmla="*/ 4234 w 5219"/>
              <a:gd name="connsiteX30" fmla="*/ 4234 w 5219"/>
              <a:gd name="connsiteY30" fmla="*/ 4234 w 5219"/>
              <a:gd name="connsiteX31" fmla="*/ 4234 w 5219"/>
              <a:gd name="connsiteY31" fmla="*/ 4234 w 5219"/>
              <a:gd name="connsiteX32" fmla="*/ 4234 w 5219"/>
              <a:gd name="connsiteY32" fmla="*/ 4234 w 5219"/>
              <a:gd name="connsiteX33" fmla="*/ 4234 w 5219"/>
              <a:gd name="connsiteY33" fmla="*/ 4234 w 5219"/>
              <a:gd name="connsiteX34" fmla="*/ 4234 w 5219"/>
              <a:gd name="connsiteY34" fmla="*/ 4234 w 5219"/>
              <a:gd name="connsiteX35" fmla="*/ 4234 w 5219"/>
              <a:gd name="connsiteY35" fmla="*/ 4234 w 5219"/>
              <a:gd name="connsiteX36" fmla="*/ 4234 w 5219"/>
              <a:gd name="connsiteY36" fmla="*/ 4234 w 5219"/>
              <a:gd name="connsiteX37" fmla="*/ 4234 w 5219"/>
              <a:gd name="connsiteY37" fmla="*/ 4234 w 5219"/>
              <a:gd name="connsiteX38" fmla="*/ 4234 w 5219"/>
              <a:gd name="connsiteY38" fmla="*/ 4234 w 5219"/>
              <a:gd name="connsiteX39" fmla="*/ 4234 w 5219"/>
              <a:gd name="connsiteY39" fmla="*/ 4234 w 5219"/>
              <a:gd name="connsiteX40" fmla="*/ 4234 w 5219"/>
              <a:gd name="connsiteY40" fmla="*/ 4234 w 5219"/>
              <a:gd name="connsiteX41" fmla="*/ 4234 w 5219"/>
              <a:gd name="connsiteY41" fmla="*/ 4234 w 5219"/>
              <a:gd name="connsiteX42" fmla="*/ 4234 w 5219"/>
              <a:gd name="connsiteY42" fmla="*/ 4234 w 5219"/>
              <a:gd name="connsiteX43" fmla="*/ 4234 w 5219"/>
              <a:gd name="connsiteY43" fmla="*/ 4234 w 5219"/>
              <a:gd name="connsiteX44" fmla="*/ 4234 w 5219"/>
              <a:gd name="connsiteY44" fmla="*/ 4234 w 5219"/>
              <a:gd name="connsiteX45" fmla="*/ 4234 w 5219"/>
              <a:gd name="connsiteY45" fmla="*/ 4234 w 5219"/>
              <a:gd name="connsiteX46" fmla="*/ 4234 w 5219"/>
              <a:gd name="connsiteY46" fmla="*/ 4234 w 5219"/>
              <a:gd name="connsiteX47" fmla="*/ 4234 w 5219"/>
              <a:gd name="connsiteY47" fmla="*/ 4234 w 5219"/>
              <a:gd name="connsiteX48" fmla="*/ 4234 w 5219"/>
              <a:gd name="connsiteY48" fmla="*/ 4234 w 5219"/>
              <a:gd name="connsiteX49" fmla="*/ 4234 w 5219"/>
              <a:gd name="connsiteY49" fmla="*/ 4234 w 5219"/>
              <a:gd name="connsiteX50" fmla="*/ 4234 w 5219"/>
              <a:gd name="connsiteY50" fmla="*/ 4234 w 5219"/>
              <a:gd name="connsiteX51" fmla="*/ 4234 w 5219"/>
              <a:gd name="connsiteY51" fmla="*/ 4234 w 5219"/>
              <a:gd name="connsiteX52" fmla="*/ 4234 w 5219"/>
              <a:gd name="connsiteY52" fmla="*/ 4234 w 5219"/>
              <a:gd name="connsiteX53" fmla="*/ 4234 w 5219"/>
              <a:gd name="connsiteY53" fmla="*/ 4234 w 5219"/>
              <a:gd name="connsiteX54" fmla="*/ 4234 w 5219"/>
              <a:gd name="connsiteY54" fmla="*/ 4234 w 5219"/>
              <a:gd name="connsiteX55" fmla="*/ 4234 w 5219"/>
              <a:gd name="connsiteY55" fmla="*/ 4234 w 5219"/>
              <a:gd name="connsiteX56" fmla="*/ 4234 w 5219"/>
              <a:gd name="connsiteY56" fmla="*/ 4234 w 5219"/>
              <a:gd name="connsiteX57" fmla="*/ 4234 w 5219"/>
              <a:gd name="connsiteY57" fmla="*/ 4234 w 5219"/>
              <a:gd name="connsiteX58" fmla="*/ 4234 w 5219"/>
              <a:gd name="connsiteY58" fmla="*/ 4234 w 5219"/>
              <a:gd name="connsiteX59" fmla="*/ 4234 w 5219"/>
              <a:gd name="connsiteY59" fmla="*/ 4234 w 5219"/>
              <a:gd name="connsiteX60" fmla="*/ 4234 w 5219"/>
              <a:gd name="connsiteY60" fmla="*/ 4234 w 5219"/>
              <a:gd name="connsiteX61" fmla="*/ 4234 w 5219"/>
              <a:gd name="connsiteY61" fmla="*/ 4234 w 5219"/>
              <a:gd name="connsiteX62" fmla="*/ 4234 w 5219"/>
              <a:gd name="connsiteY62" fmla="*/ 4234 w 5219"/>
              <a:gd name="connsiteX63" fmla="*/ 4234 w 5219"/>
              <a:gd name="connsiteY63" fmla="*/ 4234 w 5219"/>
              <a:gd name="connsiteX64" fmla="*/ 4234 w 5219"/>
              <a:gd name="connsiteY64" fmla="*/ 4234 w 5219"/>
              <a:gd name="connsiteX65" fmla="*/ 4234 w 5219"/>
              <a:gd name="connsiteY65" fmla="*/ 4234 w 5219"/>
              <a:gd name="connsiteX66" fmla="*/ 4234 w 5219"/>
              <a:gd name="connsiteY66" fmla="*/ 4234 w 5219"/>
              <a:gd name="connsiteX67" fmla="*/ 4234 w 5219"/>
              <a:gd name="connsiteY67" fmla="*/ 4234 w 5219"/>
              <a:gd name="connsiteX68" fmla="*/ 4234 w 5219"/>
              <a:gd name="connsiteY68" fmla="*/ 4234 w 5219"/>
              <a:gd name="connsiteX69" fmla="*/ 4234 w 5219"/>
              <a:gd name="connsiteY69" fmla="*/ 4234 w 5219"/>
              <a:gd name="connsiteX70" fmla="*/ 4234 w 5219"/>
              <a:gd name="connsiteY70" fmla="*/ 4234 w 5219"/>
              <a:gd name="connsiteX71" fmla="*/ 4234 w 5219"/>
              <a:gd name="connsiteY71" fmla="*/ 4234 w 5219"/>
              <a:gd name="connsiteX72" fmla="*/ 4234 w 5219"/>
              <a:gd name="connsiteY72" fmla="*/ 4234 w 5219"/>
              <a:gd name="connsiteX73" fmla="*/ 4234 w 5219"/>
              <a:gd name="connsiteY73" fmla="*/ 4234 w 5219"/>
              <a:gd name="connsiteX74" fmla="*/ 4234 w 5219"/>
              <a:gd name="connsiteY74" fmla="*/ 4234 w 5219"/>
              <a:gd name="connsiteX75" fmla="*/ 4234 w 5219"/>
              <a:gd name="connsiteY75" fmla="*/ 4234 w 5219"/>
              <a:gd name="connsiteX76" fmla="*/ 4234 w 5219"/>
              <a:gd name="connsiteY76" fmla="*/ 4234 w 5219"/>
              <a:gd name="connsiteX77" fmla="*/ 4234 w 5219"/>
              <a:gd name="connsiteY77" fmla="*/ 4234 w 5219"/>
              <a:gd name="connsiteX78" fmla="*/ 4234 w 5219"/>
              <a:gd name="connsiteY78" fmla="*/ 4234 w 5219"/>
              <a:gd name="connsiteX79" fmla="*/ 4234 w 5219"/>
              <a:gd name="connsiteY79" fmla="*/ 4234 w 5219"/>
              <a:gd name="connsiteX80" fmla="*/ 4234 w 5219"/>
              <a:gd name="connsiteY80" fmla="*/ 4234 w 5219"/>
              <a:gd name="connsiteX81" fmla="*/ 4234 w 5219"/>
              <a:gd name="connsiteY81" fmla="*/ 4234 w 5219"/>
              <a:gd name="connsiteX82" fmla="*/ 4234 w 5219"/>
              <a:gd name="connsiteY82" fmla="*/ 4234 w 5219"/>
              <a:gd name="connsiteX83" fmla="*/ 4234 w 5219"/>
              <a:gd name="connsiteY83" fmla="*/ 4234 w 5219"/>
              <a:gd name="connsiteX84" fmla="*/ 4234 w 5219"/>
              <a:gd name="connsiteY84" fmla="*/ 4234 w 5219"/>
              <a:gd name="connsiteX85" fmla="*/ 4234 w 5219"/>
              <a:gd name="connsiteY85" fmla="*/ 4234 w 5219"/>
              <a:gd name="connsiteX86" fmla="*/ 4234 w 5219"/>
              <a:gd name="connsiteY86" fmla="*/ 4234 w 5219"/>
              <a:gd name="connsiteX87" fmla="*/ 4234 w 5219"/>
              <a:gd name="connsiteY87" fmla="*/ 4234 w 5219"/>
              <a:gd name="connsiteX88" fmla="*/ 4234 w 5219"/>
              <a:gd name="connsiteY88" fmla="*/ 4234 w 5219"/>
              <a:gd name="connsiteX89" fmla="*/ 4234 w 5219"/>
              <a:gd name="connsiteY89" fmla="*/ 4234 w 5219"/>
              <a:gd name="connsiteX90" fmla="*/ 4234 w 5219"/>
              <a:gd name="connsiteY90" fmla="*/ 4234 w 5219"/>
              <a:gd name="connsiteX91" fmla="*/ 4234 w 5219"/>
              <a:gd name="connsiteY91" fmla="*/ 4234 w 5219"/>
              <a:gd name="connsiteX92" fmla="*/ 4234 w 5219"/>
              <a:gd name="connsiteY92" fmla="*/ 4234 w 5219"/>
              <a:gd name="connsiteX93" fmla="*/ 4234 w 5219"/>
              <a:gd name="connsiteY93" fmla="*/ 4234 w 5219"/>
              <a:gd name="connsiteX94" fmla="*/ 4234 w 5219"/>
              <a:gd name="connsiteY94" fmla="*/ 4234 w 5219"/>
              <a:gd name="connsiteX95" fmla="*/ 4234 w 5219"/>
              <a:gd name="connsiteY95" fmla="*/ 4234 w 5219"/>
              <a:gd name="connsiteX96" fmla="*/ 4234 w 5219"/>
              <a:gd name="connsiteY96" fmla="*/ 4234 w 5219"/>
              <a:gd name="connsiteX97" fmla="*/ 4234 w 5219"/>
              <a:gd name="connsiteY97" fmla="*/ 4234 w 5219"/>
              <a:gd name="connsiteX98" fmla="*/ 4234 w 5219"/>
              <a:gd name="connsiteY98" fmla="*/ 4234 w 5219"/>
              <a:gd name="connsiteX99" fmla="*/ 4234 w 5219"/>
              <a:gd name="connsiteY99" fmla="*/ 4234 w 5219"/>
              <a:gd name="connsiteX100" fmla="*/ 4234 w 5219"/>
              <a:gd name="connsiteY100" fmla="*/ 4234 w 5219"/>
              <a:gd name="connsiteX101" fmla="*/ 4234 w 5219"/>
              <a:gd name="connsiteY101" fmla="*/ 4234 w 5219"/>
              <a:gd name="connsiteX102" fmla="*/ 4234 w 5219"/>
              <a:gd name="connsiteY102" fmla="*/ 4234 w 5219"/>
              <a:gd name="connsiteX103" fmla="*/ 4234 w 5219"/>
              <a:gd name="connsiteY103" fmla="*/ 4234 w 5219"/>
              <a:gd name="connsiteX104" fmla="*/ 4234 w 5219"/>
              <a:gd name="connsiteY104" fmla="*/ 4234 w 5219"/>
              <a:gd name="connsiteX105" fmla="*/ 4234 w 5219"/>
              <a:gd name="connsiteY105" fmla="*/ 4234 w 5219"/>
              <a:gd name="connsiteX106" fmla="*/ 4234 w 5219"/>
              <a:gd name="connsiteY106" fmla="*/ 4234 w 5219"/>
              <a:gd name="connsiteX107" fmla="*/ 4234 w 5219"/>
              <a:gd name="connsiteY107" fmla="*/ 4234 w 5219"/>
              <a:gd name="connsiteX108" fmla="*/ 4234 w 5219"/>
              <a:gd name="connsiteY108" fmla="*/ 4234 w 5219"/>
              <a:gd name="connsiteX109" fmla="*/ 4234 w 5219"/>
              <a:gd name="connsiteY109" fmla="*/ 4234 w 5219"/>
              <a:gd name="connsiteX110" fmla="*/ 4234 w 5219"/>
              <a:gd name="connsiteY110" fmla="*/ 4234 w 5219"/>
              <a:gd name="connsiteX111" fmla="*/ 4234 w 5219"/>
              <a:gd name="connsiteY111" fmla="*/ 4234 w 5219"/>
              <a:gd name="connsiteX112" fmla="*/ 4234 w 5219"/>
              <a:gd name="connsiteY112" fmla="*/ 4234 w 5219"/>
              <a:gd name="connsiteX113" fmla="*/ 4234 w 5219"/>
              <a:gd name="connsiteY113" fmla="*/ 4234 w 5219"/>
              <a:gd name="connsiteX114" fmla="*/ 4234 w 5219"/>
              <a:gd name="connsiteY114" fmla="*/ 4234 w 5219"/>
              <a:gd name="connsiteX115" fmla="*/ 4234 w 5219"/>
              <a:gd name="connsiteY115" fmla="*/ 4234 w 5219"/>
              <a:gd name="connsiteX116" fmla="*/ 4234 w 5219"/>
              <a:gd name="connsiteY116" fmla="*/ 4234 w 5219"/>
              <a:gd name="connsiteX117" fmla="*/ 4234 w 5219"/>
              <a:gd name="connsiteY117" fmla="*/ 4234 w 5219"/>
              <a:gd name="connsiteX118" fmla="*/ 4234 w 5219"/>
              <a:gd name="connsiteY118" fmla="*/ 4234 w 5219"/>
              <a:gd name="connsiteX119" fmla="*/ 4234 w 5219"/>
              <a:gd name="connsiteY119" fmla="*/ 4234 w 5219"/>
              <a:gd name="connsiteX120" fmla="*/ 4234 w 5219"/>
              <a:gd name="connsiteY120" fmla="*/ 4234 w 5219"/>
              <a:gd name="connsiteX121" fmla="*/ 4234 w 5219"/>
              <a:gd name="connsiteY121" fmla="*/ 4234 w 5219"/>
              <a:gd name="connsiteX122" fmla="*/ 4234 w 5219"/>
              <a:gd name="connsiteY122" fmla="*/ 4234 w 5219"/>
              <a:gd name="connsiteX123" fmla="*/ 4234 w 5219"/>
              <a:gd name="connsiteY123" fmla="*/ 4234 w 5219"/>
              <a:gd name="connsiteX124" fmla="*/ 4234 w 5219"/>
              <a:gd name="connsiteY124" fmla="*/ 4234 w 5219"/>
              <a:gd name="connsiteX125" fmla="*/ 4234 w 5219"/>
              <a:gd name="connsiteY125" fmla="*/ 4234 w 5219"/>
              <a:gd name="connsiteX126" fmla="*/ 4234 w 5219"/>
              <a:gd name="connsiteY126" fmla="*/ 4234 w 5219"/>
              <a:gd name="connsiteX127" fmla="*/ 4234 w 5219"/>
              <a:gd name="connsiteY127" fmla="*/ 4234 w 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3558476" h="3561246">
                <a:moveTo>
                  <a:pt x="1779122" y="0"/>
                </a:moveTo>
                <a:lnTo>
                  <a:pt x="1870704" y="2544"/>
                </a:lnTo>
                <a:lnTo>
                  <a:pt x="1961128" y="9251"/>
                </a:lnTo>
                <a:lnTo>
                  <a:pt x="2050397" y="20584"/>
                </a:lnTo>
                <a:lnTo>
                  <a:pt x="2137815" y="36080"/>
                </a:lnTo>
                <a:lnTo>
                  <a:pt x="2223845" y="56201"/>
                </a:lnTo>
                <a:lnTo>
                  <a:pt x="2308257" y="80023"/>
                </a:lnTo>
                <a:lnTo>
                  <a:pt x="2391050" y="108239"/>
                </a:lnTo>
                <a:lnTo>
                  <a:pt x="2471761" y="140155"/>
                </a:lnTo>
                <a:lnTo>
                  <a:pt x="2550623" y="175541"/>
                </a:lnTo>
                <a:lnTo>
                  <a:pt x="2627172" y="215090"/>
                </a:lnTo>
                <a:lnTo>
                  <a:pt x="2701870" y="257877"/>
                </a:lnTo>
                <a:lnTo>
                  <a:pt x="2774025" y="304364"/>
                </a:lnTo>
                <a:lnTo>
                  <a:pt x="2843867" y="353627"/>
                </a:lnTo>
                <a:lnTo>
                  <a:pt x="2910934" y="406590"/>
                </a:lnTo>
                <a:lnTo>
                  <a:pt x="2975688" y="462791"/>
                </a:lnTo>
                <a:lnTo>
                  <a:pt x="3037436" y="521536"/>
                </a:lnTo>
                <a:lnTo>
                  <a:pt x="3096177" y="583519"/>
                </a:lnTo>
                <a:lnTo>
                  <a:pt x="3152375" y="648277"/>
                </a:lnTo>
                <a:lnTo>
                  <a:pt x="3204872" y="715349"/>
                </a:lnTo>
                <a:lnTo>
                  <a:pt x="3254594" y="784964"/>
                </a:lnTo>
                <a:lnTo>
                  <a:pt x="3300847" y="857354"/>
                </a:lnTo>
                <a:lnTo>
                  <a:pt x="3343631" y="931826"/>
                </a:lnTo>
                <a:lnTo>
                  <a:pt x="3382946" y="1008611"/>
                </a:lnTo>
                <a:lnTo>
                  <a:pt x="3418561" y="1087709"/>
                </a:lnTo>
                <a:lnTo>
                  <a:pt x="3450475" y="1168426"/>
                </a:lnTo>
                <a:lnTo>
                  <a:pt x="3478690" y="1251224"/>
                </a:lnTo>
                <a:lnTo>
                  <a:pt x="3502510" y="1335872"/>
                </a:lnTo>
                <a:lnTo>
                  <a:pt x="3522168" y="1421908"/>
                </a:lnTo>
                <a:lnTo>
                  <a:pt x="3538125" y="1509332"/>
                </a:lnTo>
                <a:lnTo>
                  <a:pt x="3549457" y="1598606"/>
                </a:lnTo>
                <a:lnTo>
                  <a:pt x="3556163" y="1688805"/>
                </a:lnTo>
                <a:lnTo>
                  <a:pt x="3558476" y="1780392"/>
                </a:lnTo>
                <a:lnTo>
                  <a:pt x="3556163" y="1872210"/>
                </a:lnTo>
                <a:lnTo>
                  <a:pt x="3549457" y="1962640"/>
                </a:lnTo>
                <a:lnTo>
                  <a:pt x="3538125" y="2051683"/>
                </a:lnTo>
                <a:lnTo>
                  <a:pt x="3522168" y="2139338"/>
                </a:lnTo>
                <a:lnTo>
                  <a:pt x="3502510" y="2225374"/>
                </a:lnTo>
                <a:lnTo>
                  <a:pt x="3478690" y="2310023"/>
                </a:lnTo>
                <a:lnTo>
                  <a:pt x="3450475" y="2392821"/>
                </a:lnTo>
                <a:lnTo>
                  <a:pt x="3418561" y="2473537"/>
                </a:lnTo>
                <a:lnTo>
                  <a:pt x="3382946" y="2552635"/>
                </a:lnTo>
                <a:lnTo>
                  <a:pt x="3343631" y="2629189"/>
                </a:lnTo>
                <a:lnTo>
                  <a:pt x="3300847" y="2703892"/>
                </a:lnTo>
                <a:lnTo>
                  <a:pt x="3254594" y="2775820"/>
                </a:lnTo>
                <a:lnTo>
                  <a:pt x="3204872" y="2845898"/>
                </a:lnTo>
                <a:lnTo>
                  <a:pt x="3152375" y="2912969"/>
                </a:lnTo>
                <a:lnTo>
                  <a:pt x="3096177" y="2977727"/>
                </a:lnTo>
                <a:lnTo>
                  <a:pt x="3037436" y="3039479"/>
                </a:lnTo>
                <a:lnTo>
                  <a:pt x="2975688" y="3098455"/>
                </a:lnTo>
                <a:lnTo>
                  <a:pt x="2910934" y="3154656"/>
                </a:lnTo>
                <a:lnTo>
                  <a:pt x="2843867" y="3207388"/>
                </a:lnTo>
                <a:lnTo>
                  <a:pt x="2774025" y="3256882"/>
                </a:lnTo>
                <a:lnTo>
                  <a:pt x="2701870" y="3303369"/>
                </a:lnTo>
                <a:lnTo>
                  <a:pt x="2627172" y="3346156"/>
                </a:lnTo>
                <a:lnTo>
                  <a:pt x="2550623" y="3385705"/>
                </a:lnTo>
                <a:lnTo>
                  <a:pt x="2471761" y="3421091"/>
                </a:lnTo>
                <a:lnTo>
                  <a:pt x="2391050" y="3453007"/>
                </a:lnTo>
                <a:lnTo>
                  <a:pt x="2308257" y="3481223"/>
                </a:lnTo>
                <a:lnTo>
                  <a:pt x="2223845" y="3505045"/>
                </a:lnTo>
                <a:lnTo>
                  <a:pt x="2137815" y="3524935"/>
                </a:lnTo>
                <a:lnTo>
                  <a:pt x="2050397" y="3540662"/>
                </a:lnTo>
                <a:lnTo>
                  <a:pt x="1961128" y="3551995"/>
                </a:lnTo>
                <a:lnTo>
                  <a:pt x="1870704" y="3558702"/>
                </a:lnTo>
                <a:lnTo>
                  <a:pt x="1779122" y="3561246"/>
                </a:lnTo>
                <a:lnTo>
                  <a:pt x="1687772" y="3558702"/>
                </a:lnTo>
                <a:lnTo>
                  <a:pt x="1597579" y="3551995"/>
                </a:lnTo>
                <a:lnTo>
                  <a:pt x="1508311" y="3540662"/>
                </a:lnTo>
                <a:lnTo>
                  <a:pt x="1420893" y="3524935"/>
                </a:lnTo>
                <a:lnTo>
                  <a:pt x="1334631" y="3505045"/>
                </a:lnTo>
                <a:lnTo>
                  <a:pt x="1250219" y="3481223"/>
                </a:lnTo>
                <a:lnTo>
                  <a:pt x="1167657" y="3453007"/>
                </a:lnTo>
                <a:lnTo>
                  <a:pt x="1086946" y="3421091"/>
                </a:lnTo>
                <a:lnTo>
                  <a:pt x="1007853" y="3385705"/>
                </a:lnTo>
                <a:lnTo>
                  <a:pt x="931073" y="3346156"/>
                </a:lnTo>
                <a:lnTo>
                  <a:pt x="856837" y="3303369"/>
                </a:lnTo>
                <a:lnTo>
                  <a:pt x="784451" y="3256882"/>
                </a:lnTo>
                <a:lnTo>
                  <a:pt x="714840" y="3207388"/>
                </a:lnTo>
                <a:lnTo>
                  <a:pt x="647542" y="3154656"/>
                </a:lnTo>
                <a:lnTo>
                  <a:pt x="583019" y="3098455"/>
                </a:lnTo>
                <a:lnTo>
                  <a:pt x="521272" y="3039479"/>
                </a:lnTo>
                <a:lnTo>
                  <a:pt x="462299" y="2977727"/>
                </a:lnTo>
                <a:lnTo>
                  <a:pt x="406333" y="2912969"/>
                </a:lnTo>
                <a:lnTo>
                  <a:pt x="353373" y="2845898"/>
                </a:lnTo>
                <a:lnTo>
                  <a:pt x="304114" y="2775820"/>
                </a:lnTo>
                <a:lnTo>
                  <a:pt x="257398" y="2703892"/>
                </a:lnTo>
                <a:lnTo>
                  <a:pt x="214845" y="2629189"/>
                </a:lnTo>
                <a:lnTo>
                  <a:pt x="175530" y="2552635"/>
                </a:lnTo>
                <a:lnTo>
                  <a:pt x="139915" y="2473537"/>
                </a:lnTo>
                <a:lnTo>
                  <a:pt x="107769" y="2392821"/>
                </a:lnTo>
                <a:lnTo>
                  <a:pt x="80018" y="2310023"/>
                </a:lnTo>
                <a:lnTo>
                  <a:pt x="56197" y="2225374"/>
                </a:lnTo>
                <a:lnTo>
                  <a:pt x="36077" y="2139338"/>
                </a:lnTo>
                <a:lnTo>
                  <a:pt x="20583" y="2051683"/>
                </a:lnTo>
                <a:lnTo>
                  <a:pt x="9251" y="1962640"/>
                </a:lnTo>
                <a:lnTo>
                  <a:pt x="2544" y="1872210"/>
                </a:lnTo>
                <a:lnTo>
                  <a:pt x="0" y="1780392"/>
                </a:lnTo>
                <a:lnTo>
                  <a:pt x="2544" y="1688805"/>
                </a:lnTo>
                <a:lnTo>
                  <a:pt x="9251" y="1598606"/>
                </a:lnTo>
                <a:lnTo>
                  <a:pt x="20583" y="1509332"/>
                </a:lnTo>
                <a:lnTo>
                  <a:pt x="36077" y="1421908"/>
                </a:lnTo>
                <a:lnTo>
                  <a:pt x="56197" y="1335872"/>
                </a:lnTo>
                <a:lnTo>
                  <a:pt x="80018" y="1251224"/>
                </a:lnTo>
                <a:lnTo>
                  <a:pt x="107769" y="1168426"/>
                </a:lnTo>
                <a:lnTo>
                  <a:pt x="139915" y="1087709"/>
                </a:lnTo>
                <a:lnTo>
                  <a:pt x="175530" y="1008611"/>
                </a:lnTo>
                <a:lnTo>
                  <a:pt x="214845" y="931826"/>
                </a:lnTo>
                <a:lnTo>
                  <a:pt x="257398" y="857354"/>
                </a:lnTo>
                <a:lnTo>
                  <a:pt x="304114" y="784964"/>
                </a:lnTo>
                <a:lnTo>
                  <a:pt x="353373" y="715349"/>
                </a:lnTo>
                <a:lnTo>
                  <a:pt x="406333" y="648277"/>
                </a:lnTo>
                <a:lnTo>
                  <a:pt x="462299" y="583519"/>
                </a:lnTo>
                <a:lnTo>
                  <a:pt x="521272" y="521536"/>
                </a:lnTo>
                <a:lnTo>
                  <a:pt x="583019" y="462791"/>
                </a:lnTo>
                <a:lnTo>
                  <a:pt x="647542" y="406590"/>
                </a:lnTo>
                <a:lnTo>
                  <a:pt x="714840" y="353627"/>
                </a:lnTo>
                <a:lnTo>
                  <a:pt x="784451" y="304364"/>
                </a:lnTo>
                <a:lnTo>
                  <a:pt x="856837" y="257877"/>
                </a:lnTo>
                <a:lnTo>
                  <a:pt x="931073" y="215090"/>
                </a:lnTo>
                <a:lnTo>
                  <a:pt x="1007853" y="175541"/>
                </a:lnTo>
                <a:lnTo>
                  <a:pt x="1086946" y="140155"/>
                </a:lnTo>
                <a:lnTo>
                  <a:pt x="1167657" y="108239"/>
                </a:lnTo>
                <a:lnTo>
                  <a:pt x="1250219" y="80023"/>
                </a:lnTo>
                <a:lnTo>
                  <a:pt x="1334631" y="56201"/>
                </a:lnTo>
                <a:lnTo>
                  <a:pt x="1420893" y="36080"/>
                </a:lnTo>
                <a:lnTo>
                  <a:pt x="1508311" y="20584"/>
                </a:lnTo>
                <a:lnTo>
                  <a:pt x="1597579" y="9251"/>
                </a:lnTo>
                <a:lnTo>
                  <a:pt x="1687772" y="2544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  <p:sp>
        <p:nvSpPr>
          <p:cNvPr id="7" name="Рисунок 4"/>
          <p:cNvSpPr>
            <a:spLocks noGrp="1"/>
          </p:cNvSpPr>
          <p:nvPr>
            <p:ph type="pic" sz="quarter" idx="17"/>
          </p:nvPr>
        </p:nvSpPr>
        <p:spPr>
          <a:xfrm>
            <a:off x="7314952" y="2426826"/>
            <a:ext cx="2372317" cy="2373798"/>
          </a:xfrm>
          <a:custGeom>
            <a:avLst/>
            <a:gdLst>
              <a:gd name="connsiteX0" fmla="*/ 4234 w 5219"/>
              <a:gd name="connsiteY0" fmla="*/ 4234 w 5219"/>
              <a:gd name="connsiteX1" fmla="*/ 4234 w 5219"/>
              <a:gd name="connsiteY1" fmla="*/ 4234 w 5219"/>
              <a:gd name="connsiteX2" fmla="*/ 4234 w 5219"/>
              <a:gd name="connsiteY2" fmla="*/ 4234 w 5219"/>
              <a:gd name="connsiteX3" fmla="*/ 4234 w 5219"/>
              <a:gd name="connsiteY3" fmla="*/ 4234 w 5219"/>
              <a:gd name="connsiteX4" fmla="*/ 4234 w 5219"/>
              <a:gd name="connsiteY4" fmla="*/ 4234 w 5219"/>
              <a:gd name="connsiteX5" fmla="*/ 4234 w 5219"/>
              <a:gd name="connsiteY5" fmla="*/ 4234 w 5219"/>
              <a:gd name="connsiteX6" fmla="*/ 4234 w 5219"/>
              <a:gd name="connsiteY6" fmla="*/ 4234 w 5219"/>
              <a:gd name="connsiteX7" fmla="*/ 4234 w 5219"/>
              <a:gd name="connsiteY7" fmla="*/ 4234 w 5219"/>
              <a:gd name="connsiteX8" fmla="*/ 4234 w 5219"/>
              <a:gd name="connsiteY8" fmla="*/ 4234 w 5219"/>
              <a:gd name="connsiteX9" fmla="*/ 4234 w 5219"/>
              <a:gd name="connsiteY9" fmla="*/ 4234 w 5219"/>
              <a:gd name="connsiteX10" fmla="*/ 4234 w 5219"/>
              <a:gd name="connsiteY10" fmla="*/ 4234 w 5219"/>
              <a:gd name="connsiteX11" fmla="*/ 4234 w 5219"/>
              <a:gd name="connsiteY11" fmla="*/ 4234 w 5219"/>
              <a:gd name="connsiteX12" fmla="*/ 4234 w 5219"/>
              <a:gd name="connsiteY12" fmla="*/ 4234 w 5219"/>
              <a:gd name="connsiteX13" fmla="*/ 4234 w 5219"/>
              <a:gd name="connsiteY13" fmla="*/ 4234 w 5219"/>
              <a:gd name="connsiteX14" fmla="*/ 4234 w 5219"/>
              <a:gd name="connsiteY14" fmla="*/ 4234 w 5219"/>
              <a:gd name="connsiteX15" fmla="*/ 4234 w 5219"/>
              <a:gd name="connsiteY15" fmla="*/ 4234 w 5219"/>
              <a:gd name="connsiteX16" fmla="*/ 4234 w 5219"/>
              <a:gd name="connsiteY16" fmla="*/ 4234 w 5219"/>
              <a:gd name="connsiteX17" fmla="*/ 4234 w 5219"/>
              <a:gd name="connsiteY17" fmla="*/ 4234 w 5219"/>
              <a:gd name="connsiteX18" fmla="*/ 4234 w 5219"/>
              <a:gd name="connsiteY18" fmla="*/ 4234 w 5219"/>
              <a:gd name="connsiteX19" fmla="*/ 4234 w 5219"/>
              <a:gd name="connsiteY19" fmla="*/ 4234 w 5219"/>
              <a:gd name="connsiteX20" fmla="*/ 4234 w 5219"/>
              <a:gd name="connsiteY20" fmla="*/ 4234 w 5219"/>
              <a:gd name="connsiteX21" fmla="*/ 4234 w 5219"/>
              <a:gd name="connsiteY21" fmla="*/ 4234 w 5219"/>
              <a:gd name="connsiteX22" fmla="*/ 4234 w 5219"/>
              <a:gd name="connsiteY22" fmla="*/ 4234 w 5219"/>
              <a:gd name="connsiteX23" fmla="*/ 4234 w 5219"/>
              <a:gd name="connsiteY23" fmla="*/ 4234 w 5219"/>
              <a:gd name="connsiteX24" fmla="*/ 4234 w 5219"/>
              <a:gd name="connsiteY24" fmla="*/ 4234 w 5219"/>
              <a:gd name="connsiteX25" fmla="*/ 4234 w 5219"/>
              <a:gd name="connsiteY25" fmla="*/ 4234 w 5219"/>
              <a:gd name="connsiteX26" fmla="*/ 4234 w 5219"/>
              <a:gd name="connsiteY26" fmla="*/ 4234 w 5219"/>
              <a:gd name="connsiteX27" fmla="*/ 4234 w 5219"/>
              <a:gd name="connsiteY27" fmla="*/ 4234 w 5219"/>
              <a:gd name="connsiteX28" fmla="*/ 4234 w 5219"/>
              <a:gd name="connsiteY28" fmla="*/ 4234 w 5219"/>
              <a:gd name="connsiteX29" fmla="*/ 4234 w 5219"/>
              <a:gd name="connsiteY29" fmla="*/ 4234 w 5219"/>
              <a:gd name="connsiteX30" fmla="*/ 4234 w 5219"/>
              <a:gd name="connsiteY30" fmla="*/ 4234 w 5219"/>
              <a:gd name="connsiteX31" fmla="*/ 4234 w 5219"/>
              <a:gd name="connsiteY31" fmla="*/ 4234 w 5219"/>
              <a:gd name="connsiteX32" fmla="*/ 4234 w 5219"/>
              <a:gd name="connsiteY32" fmla="*/ 4234 w 5219"/>
              <a:gd name="connsiteX33" fmla="*/ 4234 w 5219"/>
              <a:gd name="connsiteY33" fmla="*/ 4234 w 5219"/>
              <a:gd name="connsiteX34" fmla="*/ 4234 w 5219"/>
              <a:gd name="connsiteY34" fmla="*/ 4234 w 5219"/>
              <a:gd name="connsiteX35" fmla="*/ 4234 w 5219"/>
              <a:gd name="connsiteY35" fmla="*/ 4234 w 5219"/>
              <a:gd name="connsiteX36" fmla="*/ 4234 w 5219"/>
              <a:gd name="connsiteY36" fmla="*/ 4234 w 5219"/>
              <a:gd name="connsiteX37" fmla="*/ 4234 w 5219"/>
              <a:gd name="connsiteY37" fmla="*/ 4234 w 5219"/>
              <a:gd name="connsiteX38" fmla="*/ 4234 w 5219"/>
              <a:gd name="connsiteY38" fmla="*/ 4234 w 5219"/>
              <a:gd name="connsiteX39" fmla="*/ 4234 w 5219"/>
              <a:gd name="connsiteY39" fmla="*/ 4234 w 5219"/>
              <a:gd name="connsiteX40" fmla="*/ 4234 w 5219"/>
              <a:gd name="connsiteY40" fmla="*/ 4234 w 5219"/>
              <a:gd name="connsiteX41" fmla="*/ 4234 w 5219"/>
              <a:gd name="connsiteY41" fmla="*/ 4234 w 5219"/>
              <a:gd name="connsiteX42" fmla="*/ 4234 w 5219"/>
              <a:gd name="connsiteY42" fmla="*/ 4234 w 5219"/>
              <a:gd name="connsiteX43" fmla="*/ 4234 w 5219"/>
              <a:gd name="connsiteY43" fmla="*/ 4234 w 5219"/>
              <a:gd name="connsiteX44" fmla="*/ 4234 w 5219"/>
              <a:gd name="connsiteY44" fmla="*/ 4234 w 5219"/>
              <a:gd name="connsiteX45" fmla="*/ 4234 w 5219"/>
              <a:gd name="connsiteY45" fmla="*/ 4234 w 5219"/>
              <a:gd name="connsiteX46" fmla="*/ 4234 w 5219"/>
              <a:gd name="connsiteY46" fmla="*/ 4234 w 5219"/>
              <a:gd name="connsiteX47" fmla="*/ 4234 w 5219"/>
              <a:gd name="connsiteY47" fmla="*/ 4234 w 5219"/>
              <a:gd name="connsiteX48" fmla="*/ 4234 w 5219"/>
              <a:gd name="connsiteY48" fmla="*/ 4234 w 5219"/>
              <a:gd name="connsiteX49" fmla="*/ 4234 w 5219"/>
              <a:gd name="connsiteY49" fmla="*/ 4234 w 5219"/>
              <a:gd name="connsiteX50" fmla="*/ 4234 w 5219"/>
              <a:gd name="connsiteY50" fmla="*/ 4234 w 5219"/>
              <a:gd name="connsiteX51" fmla="*/ 4234 w 5219"/>
              <a:gd name="connsiteY51" fmla="*/ 4234 w 5219"/>
              <a:gd name="connsiteX52" fmla="*/ 4234 w 5219"/>
              <a:gd name="connsiteY52" fmla="*/ 4234 w 5219"/>
              <a:gd name="connsiteX53" fmla="*/ 4234 w 5219"/>
              <a:gd name="connsiteY53" fmla="*/ 4234 w 5219"/>
              <a:gd name="connsiteX54" fmla="*/ 4234 w 5219"/>
              <a:gd name="connsiteY54" fmla="*/ 4234 w 5219"/>
              <a:gd name="connsiteX55" fmla="*/ 4234 w 5219"/>
              <a:gd name="connsiteY55" fmla="*/ 4234 w 5219"/>
              <a:gd name="connsiteX56" fmla="*/ 4234 w 5219"/>
              <a:gd name="connsiteY56" fmla="*/ 4234 w 5219"/>
              <a:gd name="connsiteX57" fmla="*/ 4234 w 5219"/>
              <a:gd name="connsiteY57" fmla="*/ 4234 w 5219"/>
              <a:gd name="connsiteX58" fmla="*/ 4234 w 5219"/>
              <a:gd name="connsiteY58" fmla="*/ 4234 w 5219"/>
              <a:gd name="connsiteX59" fmla="*/ 4234 w 5219"/>
              <a:gd name="connsiteY59" fmla="*/ 4234 w 5219"/>
              <a:gd name="connsiteX60" fmla="*/ 4234 w 5219"/>
              <a:gd name="connsiteY60" fmla="*/ 4234 w 5219"/>
              <a:gd name="connsiteX61" fmla="*/ 4234 w 5219"/>
              <a:gd name="connsiteY61" fmla="*/ 4234 w 5219"/>
              <a:gd name="connsiteX62" fmla="*/ 4234 w 5219"/>
              <a:gd name="connsiteY62" fmla="*/ 4234 w 5219"/>
              <a:gd name="connsiteX63" fmla="*/ 4234 w 5219"/>
              <a:gd name="connsiteY63" fmla="*/ 4234 w 5219"/>
              <a:gd name="connsiteX64" fmla="*/ 4234 w 5219"/>
              <a:gd name="connsiteY64" fmla="*/ 4234 w 5219"/>
              <a:gd name="connsiteX65" fmla="*/ 4234 w 5219"/>
              <a:gd name="connsiteY65" fmla="*/ 4234 w 5219"/>
              <a:gd name="connsiteX66" fmla="*/ 4234 w 5219"/>
              <a:gd name="connsiteY66" fmla="*/ 4234 w 5219"/>
              <a:gd name="connsiteX67" fmla="*/ 4234 w 5219"/>
              <a:gd name="connsiteY67" fmla="*/ 4234 w 5219"/>
              <a:gd name="connsiteX68" fmla="*/ 4234 w 5219"/>
              <a:gd name="connsiteY68" fmla="*/ 4234 w 5219"/>
              <a:gd name="connsiteX69" fmla="*/ 4234 w 5219"/>
              <a:gd name="connsiteY69" fmla="*/ 4234 w 5219"/>
              <a:gd name="connsiteX70" fmla="*/ 4234 w 5219"/>
              <a:gd name="connsiteY70" fmla="*/ 4234 w 5219"/>
              <a:gd name="connsiteX71" fmla="*/ 4234 w 5219"/>
              <a:gd name="connsiteY71" fmla="*/ 4234 w 5219"/>
              <a:gd name="connsiteX72" fmla="*/ 4234 w 5219"/>
              <a:gd name="connsiteY72" fmla="*/ 4234 w 5219"/>
              <a:gd name="connsiteX73" fmla="*/ 4234 w 5219"/>
              <a:gd name="connsiteY73" fmla="*/ 4234 w 5219"/>
              <a:gd name="connsiteX74" fmla="*/ 4234 w 5219"/>
              <a:gd name="connsiteY74" fmla="*/ 4234 w 5219"/>
              <a:gd name="connsiteX75" fmla="*/ 4234 w 5219"/>
              <a:gd name="connsiteY75" fmla="*/ 4234 w 5219"/>
              <a:gd name="connsiteX76" fmla="*/ 4234 w 5219"/>
              <a:gd name="connsiteY76" fmla="*/ 4234 w 5219"/>
              <a:gd name="connsiteX77" fmla="*/ 4234 w 5219"/>
              <a:gd name="connsiteY77" fmla="*/ 4234 w 5219"/>
              <a:gd name="connsiteX78" fmla="*/ 4234 w 5219"/>
              <a:gd name="connsiteY78" fmla="*/ 4234 w 5219"/>
              <a:gd name="connsiteX79" fmla="*/ 4234 w 5219"/>
              <a:gd name="connsiteY79" fmla="*/ 4234 w 5219"/>
              <a:gd name="connsiteX80" fmla="*/ 4234 w 5219"/>
              <a:gd name="connsiteY80" fmla="*/ 4234 w 5219"/>
              <a:gd name="connsiteX81" fmla="*/ 4234 w 5219"/>
              <a:gd name="connsiteY81" fmla="*/ 4234 w 5219"/>
              <a:gd name="connsiteX82" fmla="*/ 4234 w 5219"/>
              <a:gd name="connsiteY82" fmla="*/ 4234 w 5219"/>
              <a:gd name="connsiteX83" fmla="*/ 4234 w 5219"/>
              <a:gd name="connsiteY83" fmla="*/ 4234 w 5219"/>
              <a:gd name="connsiteX84" fmla="*/ 4234 w 5219"/>
              <a:gd name="connsiteY84" fmla="*/ 4234 w 5219"/>
              <a:gd name="connsiteX85" fmla="*/ 4234 w 5219"/>
              <a:gd name="connsiteY85" fmla="*/ 4234 w 5219"/>
              <a:gd name="connsiteX86" fmla="*/ 4234 w 5219"/>
              <a:gd name="connsiteY86" fmla="*/ 4234 w 5219"/>
              <a:gd name="connsiteX87" fmla="*/ 4234 w 5219"/>
              <a:gd name="connsiteY87" fmla="*/ 4234 w 5219"/>
              <a:gd name="connsiteX88" fmla="*/ 4234 w 5219"/>
              <a:gd name="connsiteY88" fmla="*/ 4234 w 5219"/>
              <a:gd name="connsiteX89" fmla="*/ 4234 w 5219"/>
              <a:gd name="connsiteY89" fmla="*/ 4234 w 5219"/>
              <a:gd name="connsiteX90" fmla="*/ 4234 w 5219"/>
              <a:gd name="connsiteY90" fmla="*/ 4234 w 5219"/>
              <a:gd name="connsiteX91" fmla="*/ 4234 w 5219"/>
              <a:gd name="connsiteY91" fmla="*/ 4234 w 5219"/>
              <a:gd name="connsiteX92" fmla="*/ 4234 w 5219"/>
              <a:gd name="connsiteY92" fmla="*/ 4234 w 5219"/>
              <a:gd name="connsiteX93" fmla="*/ 4234 w 5219"/>
              <a:gd name="connsiteY93" fmla="*/ 4234 w 5219"/>
              <a:gd name="connsiteX94" fmla="*/ 4234 w 5219"/>
              <a:gd name="connsiteY94" fmla="*/ 4234 w 5219"/>
              <a:gd name="connsiteX95" fmla="*/ 4234 w 5219"/>
              <a:gd name="connsiteY95" fmla="*/ 4234 w 5219"/>
              <a:gd name="connsiteX96" fmla="*/ 4234 w 5219"/>
              <a:gd name="connsiteY96" fmla="*/ 4234 w 5219"/>
              <a:gd name="connsiteX97" fmla="*/ 4234 w 5219"/>
              <a:gd name="connsiteY97" fmla="*/ 4234 w 5219"/>
              <a:gd name="connsiteX98" fmla="*/ 4234 w 5219"/>
              <a:gd name="connsiteY98" fmla="*/ 4234 w 5219"/>
              <a:gd name="connsiteX99" fmla="*/ 4234 w 5219"/>
              <a:gd name="connsiteY99" fmla="*/ 4234 w 5219"/>
              <a:gd name="connsiteX100" fmla="*/ 4234 w 5219"/>
              <a:gd name="connsiteY100" fmla="*/ 4234 w 5219"/>
              <a:gd name="connsiteX101" fmla="*/ 4234 w 5219"/>
              <a:gd name="connsiteY101" fmla="*/ 4234 w 5219"/>
              <a:gd name="connsiteX102" fmla="*/ 4234 w 5219"/>
              <a:gd name="connsiteY102" fmla="*/ 4234 w 5219"/>
              <a:gd name="connsiteX103" fmla="*/ 4234 w 5219"/>
              <a:gd name="connsiteY103" fmla="*/ 4234 w 5219"/>
              <a:gd name="connsiteX104" fmla="*/ 4234 w 5219"/>
              <a:gd name="connsiteY104" fmla="*/ 4234 w 5219"/>
              <a:gd name="connsiteX105" fmla="*/ 4234 w 5219"/>
              <a:gd name="connsiteY105" fmla="*/ 4234 w 5219"/>
              <a:gd name="connsiteX106" fmla="*/ 4234 w 5219"/>
              <a:gd name="connsiteY106" fmla="*/ 4234 w 5219"/>
              <a:gd name="connsiteX107" fmla="*/ 4234 w 5219"/>
              <a:gd name="connsiteY107" fmla="*/ 4234 w 5219"/>
              <a:gd name="connsiteX108" fmla="*/ 4234 w 5219"/>
              <a:gd name="connsiteY108" fmla="*/ 4234 w 5219"/>
              <a:gd name="connsiteX109" fmla="*/ 4234 w 5219"/>
              <a:gd name="connsiteY109" fmla="*/ 4234 w 5219"/>
              <a:gd name="connsiteX110" fmla="*/ 4234 w 5219"/>
              <a:gd name="connsiteY110" fmla="*/ 4234 w 5219"/>
              <a:gd name="connsiteX111" fmla="*/ 4234 w 5219"/>
              <a:gd name="connsiteY111" fmla="*/ 4234 w 5219"/>
              <a:gd name="connsiteX112" fmla="*/ 4234 w 5219"/>
              <a:gd name="connsiteY112" fmla="*/ 4234 w 5219"/>
              <a:gd name="connsiteX113" fmla="*/ 4234 w 5219"/>
              <a:gd name="connsiteY113" fmla="*/ 4234 w 5219"/>
              <a:gd name="connsiteX114" fmla="*/ 4234 w 5219"/>
              <a:gd name="connsiteY114" fmla="*/ 4234 w 5219"/>
              <a:gd name="connsiteX115" fmla="*/ 4234 w 5219"/>
              <a:gd name="connsiteY115" fmla="*/ 4234 w 5219"/>
              <a:gd name="connsiteX116" fmla="*/ 4234 w 5219"/>
              <a:gd name="connsiteY116" fmla="*/ 4234 w 5219"/>
              <a:gd name="connsiteX117" fmla="*/ 4234 w 5219"/>
              <a:gd name="connsiteY117" fmla="*/ 4234 w 5219"/>
              <a:gd name="connsiteX118" fmla="*/ 4234 w 5219"/>
              <a:gd name="connsiteY118" fmla="*/ 4234 w 5219"/>
              <a:gd name="connsiteX119" fmla="*/ 4234 w 5219"/>
              <a:gd name="connsiteY119" fmla="*/ 4234 w 5219"/>
              <a:gd name="connsiteX120" fmla="*/ 4234 w 5219"/>
              <a:gd name="connsiteY120" fmla="*/ 4234 w 5219"/>
              <a:gd name="connsiteX121" fmla="*/ 4234 w 5219"/>
              <a:gd name="connsiteY121" fmla="*/ 4234 w 5219"/>
              <a:gd name="connsiteX122" fmla="*/ 4234 w 5219"/>
              <a:gd name="connsiteY122" fmla="*/ 4234 w 5219"/>
              <a:gd name="connsiteX123" fmla="*/ 4234 w 5219"/>
              <a:gd name="connsiteY123" fmla="*/ 4234 w 5219"/>
              <a:gd name="connsiteX124" fmla="*/ 4234 w 5219"/>
              <a:gd name="connsiteY124" fmla="*/ 4234 w 5219"/>
              <a:gd name="connsiteX125" fmla="*/ 4234 w 5219"/>
              <a:gd name="connsiteY125" fmla="*/ 4234 w 5219"/>
              <a:gd name="connsiteX126" fmla="*/ 4234 w 5219"/>
              <a:gd name="connsiteY126" fmla="*/ 4234 w 5219"/>
              <a:gd name="connsiteX127" fmla="*/ 4234 w 5219"/>
              <a:gd name="connsiteY127" fmla="*/ 4234 w 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3558476" h="3561246">
                <a:moveTo>
                  <a:pt x="1779122" y="0"/>
                </a:moveTo>
                <a:lnTo>
                  <a:pt x="1870704" y="2544"/>
                </a:lnTo>
                <a:lnTo>
                  <a:pt x="1961128" y="9251"/>
                </a:lnTo>
                <a:lnTo>
                  <a:pt x="2050397" y="20584"/>
                </a:lnTo>
                <a:lnTo>
                  <a:pt x="2137815" y="36080"/>
                </a:lnTo>
                <a:lnTo>
                  <a:pt x="2223845" y="56201"/>
                </a:lnTo>
                <a:lnTo>
                  <a:pt x="2308257" y="80023"/>
                </a:lnTo>
                <a:lnTo>
                  <a:pt x="2391050" y="108239"/>
                </a:lnTo>
                <a:lnTo>
                  <a:pt x="2471761" y="140155"/>
                </a:lnTo>
                <a:lnTo>
                  <a:pt x="2550623" y="175541"/>
                </a:lnTo>
                <a:lnTo>
                  <a:pt x="2627172" y="215090"/>
                </a:lnTo>
                <a:lnTo>
                  <a:pt x="2701870" y="257877"/>
                </a:lnTo>
                <a:lnTo>
                  <a:pt x="2774025" y="304364"/>
                </a:lnTo>
                <a:lnTo>
                  <a:pt x="2843867" y="353627"/>
                </a:lnTo>
                <a:lnTo>
                  <a:pt x="2910934" y="406590"/>
                </a:lnTo>
                <a:lnTo>
                  <a:pt x="2975688" y="462791"/>
                </a:lnTo>
                <a:lnTo>
                  <a:pt x="3037436" y="521536"/>
                </a:lnTo>
                <a:lnTo>
                  <a:pt x="3096177" y="583519"/>
                </a:lnTo>
                <a:lnTo>
                  <a:pt x="3152375" y="648277"/>
                </a:lnTo>
                <a:lnTo>
                  <a:pt x="3204872" y="715349"/>
                </a:lnTo>
                <a:lnTo>
                  <a:pt x="3254594" y="784964"/>
                </a:lnTo>
                <a:lnTo>
                  <a:pt x="3300847" y="857354"/>
                </a:lnTo>
                <a:lnTo>
                  <a:pt x="3343631" y="931826"/>
                </a:lnTo>
                <a:lnTo>
                  <a:pt x="3382946" y="1008611"/>
                </a:lnTo>
                <a:lnTo>
                  <a:pt x="3418561" y="1087709"/>
                </a:lnTo>
                <a:lnTo>
                  <a:pt x="3450475" y="1168426"/>
                </a:lnTo>
                <a:lnTo>
                  <a:pt x="3478690" y="1251224"/>
                </a:lnTo>
                <a:lnTo>
                  <a:pt x="3502510" y="1335872"/>
                </a:lnTo>
                <a:lnTo>
                  <a:pt x="3522168" y="1421908"/>
                </a:lnTo>
                <a:lnTo>
                  <a:pt x="3538125" y="1509332"/>
                </a:lnTo>
                <a:lnTo>
                  <a:pt x="3549457" y="1598606"/>
                </a:lnTo>
                <a:lnTo>
                  <a:pt x="3556163" y="1688805"/>
                </a:lnTo>
                <a:lnTo>
                  <a:pt x="3558476" y="1780392"/>
                </a:lnTo>
                <a:lnTo>
                  <a:pt x="3556163" y="1872210"/>
                </a:lnTo>
                <a:lnTo>
                  <a:pt x="3549457" y="1962640"/>
                </a:lnTo>
                <a:lnTo>
                  <a:pt x="3538125" y="2051683"/>
                </a:lnTo>
                <a:lnTo>
                  <a:pt x="3522168" y="2139338"/>
                </a:lnTo>
                <a:lnTo>
                  <a:pt x="3502510" y="2225374"/>
                </a:lnTo>
                <a:lnTo>
                  <a:pt x="3478690" y="2310023"/>
                </a:lnTo>
                <a:lnTo>
                  <a:pt x="3450475" y="2392821"/>
                </a:lnTo>
                <a:lnTo>
                  <a:pt x="3418561" y="2473537"/>
                </a:lnTo>
                <a:lnTo>
                  <a:pt x="3382946" y="2552635"/>
                </a:lnTo>
                <a:lnTo>
                  <a:pt x="3343631" y="2629189"/>
                </a:lnTo>
                <a:lnTo>
                  <a:pt x="3300847" y="2703892"/>
                </a:lnTo>
                <a:lnTo>
                  <a:pt x="3254594" y="2775820"/>
                </a:lnTo>
                <a:lnTo>
                  <a:pt x="3204872" y="2845898"/>
                </a:lnTo>
                <a:lnTo>
                  <a:pt x="3152375" y="2912969"/>
                </a:lnTo>
                <a:lnTo>
                  <a:pt x="3096177" y="2977727"/>
                </a:lnTo>
                <a:lnTo>
                  <a:pt x="3037436" y="3039479"/>
                </a:lnTo>
                <a:lnTo>
                  <a:pt x="2975688" y="3098455"/>
                </a:lnTo>
                <a:lnTo>
                  <a:pt x="2910934" y="3154656"/>
                </a:lnTo>
                <a:lnTo>
                  <a:pt x="2843867" y="3207388"/>
                </a:lnTo>
                <a:lnTo>
                  <a:pt x="2774025" y="3256882"/>
                </a:lnTo>
                <a:lnTo>
                  <a:pt x="2701870" y="3303369"/>
                </a:lnTo>
                <a:lnTo>
                  <a:pt x="2627172" y="3346156"/>
                </a:lnTo>
                <a:lnTo>
                  <a:pt x="2550623" y="3385705"/>
                </a:lnTo>
                <a:lnTo>
                  <a:pt x="2471761" y="3421091"/>
                </a:lnTo>
                <a:lnTo>
                  <a:pt x="2391050" y="3453007"/>
                </a:lnTo>
                <a:lnTo>
                  <a:pt x="2308257" y="3481223"/>
                </a:lnTo>
                <a:lnTo>
                  <a:pt x="2223845" y="3505045"/>
                </a:lnTo>
                <a:lnTo>
                  <a:pt x="2137815" y="3524935"/>
                </a:lnTo>
                <a:lnTo>
                  <a:pt x="2050397" y="3540662"/>
                </a:lnTo>
                <a:lnTo>
                  <a:pt x="1961128" y="3551995"/>
                </a:lnTo>
                <a:lnTo>
                  <a:pt x="1870704" y="3558702"/>
                </a:lnTo>
                <a:lnTo>
                  <a:pt x="1779122" y="3561246"/>
                </a:lnTo>
                <a:lnTo>
                  <a:pt x="1687772" y="3558702"/>
                </a:lnTo>
                <a:lnTo>
                  <a:pt x="1597579" y="3551995"/>
                </a:lnTo>
                <a:lnTo>
                  <a:pt x="1508311" y="3540662"/>
                </a:lnTo>
                <a:lnTo>
                  <a:pt x="1420893" y="3524935"/>
                </a:lnTo>
                <a:lnTo>
                  <a:pt x="1334631" y="3505045"/>
                </a:lnTo>
                <a:lnTo>
                  <a:pt x="1250219" y="3481223"/>
                </a:lnTo>
                <a:lnTo>
                  <a:pt x="1167657" y="3453007"/>
                </a:lnTo>
                <a:lnTo>
                  <a:pt x="1086946" y="3421091"/>
                </a:lnTo>
                <a:lnTo>
                  <a:pt x="1007853" y="3385705"/>
                </a:lnTo>
                <a:lnTo>
                  <a:pt x="931073" y="3346156"/>
                </a:lnTo>
                <a:lnTo>
                  <a:pt x="856837" y="3303369"/>
                </a:lnTo>
                <a:lnTo>
                  <a:pt x="784451" y="3256882"/>
                </a:lnTo>
                <a:lnTo>
                  <a:pt x="714840" y="3207388"/>
                </a:lnTo>
                <a:lnTo>
                  <a:pt x="647542" y="3154656"/>
                </a:lnTo>
                <a:lnTo>
                  <a:pt x="583019" y="3098455"/>
                </a:lnTo>
                <a:lnTo>
                  <a:pt x="521272" y="3039479"/>
                </a:lnTo>
                <a:lnTo>
                  <a:pt x="462299" y="2977727"/>
                </a:lnTo>
                <a:lnTo>
                  <a:pt x="406333" y="2912969"/>
                </a:lnTo>
                <a:lnTo>
                  <a:pt x="353373" y="2845898"/>
                </a:lnTo>
                <a:lnTo>
                  <a:pt x="304114" y="2775820"/>
                </a:lnTo>
                <a:lnTo>
                  <a:pt x="257398" y="2703892"/>
                </a:lnTo>
                <a:lnTo>
                  <a:pt x="214845" y="2629189"/>
                </a:lnTo>
                <a:lnTo>
                  <a:pt x="175530" y="2552635"/>
                </a:lnTo>
                <a:lnTo>
                  <a:pt x="139915" y="2473537"/>
                </a:lnTo>
                <a:lnTo>
                  <a:pt x="107769" y="2392821"/>
                </a:lnTo>
                <a:lnTo>
                  <a:pt x="80018" y="2310023"/>
                </a:lnTo>
                <a:lnTo>
                  <a:pt x="56197" y="2225374"/>
                </a:lnTo>
                <a:lnTo>
                  <a:pt x="36077" y="2139338"/>
                </a:lnTo>
                <a:lnTo>
                  <a:pt x="20583" y="2051683"/>
                </a:lnTo>
                <a:lnTo>
                  <a:pt x="9251" y="1962640"/>
                </a:lnTo>
                <a:lnTo>
                  <a:pt x="2544" y="1872210"/>
                </a:lnTo>
                <a:lnTo>
                  <a:pt x="0" y="1780392"/>
                </a:lnTo>
                <a:lnTo>
                  <a:pt x="2544" y="1688805"/>
                </a:lnTo>
                <a:lnTo>
                  <a:pt x="9251" y="1598606"/>
                </a:lnTo>
                <a:lnTo>
                  <a:pt x="20583" y="1509332"/>
                </a:lnTo>
                <a:lnTo>
                  <a:pt x="36077" y="1421908"/>
                </a:lnTo>
                <a:lnTo>
                  <a:pt x="56197" y="1335872"/>
                </a:lnTo>
                <a:lnTo>
                  <a:pt x="80018" y="1251224"/>
                </a:lnTo>
                <a:lnTo>
                  <a:pt x="107769" y="1168426"/>
                </a:lnTo>
                <a:lnTo>
                  <a:pt x="139915" y="1087709"/>
                </a:lnTo>
                <a:lnTo>
                  <a:pt x="175530" y="1008611"/>
                </a:lnTo>
                <a:lnTo>
                  <a:pt x="214845" y="931826"/>
                </a:lnTo>
                <a:lnTo>
                  <a:pt x="257398" y="857354"/>
                </a:lnTo>
                <a:lnTo>
                  <a:pt x="304114" y="784964"/>
                </a:lnTo>
                <a:lnTo>
                  <a:pt x="353373" y="715349"/>
                </a:lnTo>
                <a:lnTo>
                  <a:pt x="406333" y="648277"/>
                </a:lnTo>
                <a:lnTo>
                  <a:pt x="462299" y="583519"/>
                </a:lnTo>
                <a:lnTo>
                  <a:pt x="521272" y="521536"/>
                </a:lnTo>
                <a:lnTo>
                  <a:pt x="583019" y="462791"/>
                </a:lnTo>
                <a:lnTo>
                  <a:pt x="647542" y="406590"/>
                </a:lnTo>
                <a:lnTo>
                  <a:pt x="714840" y="353627"/>
                </a:lnTo>
                <a:lnTo>
                  <a:pt x="784451" y="304364"/>
                </a:lnTo>
                <a:lnTo>
                  <a:pt x="856837" y="257877"/>
                </a:lnTo>
                <a:lnTo>
                  <a:pt x="931073" y="215090"/>
                </a:lnTo>
                <a:lnTo>
                  <a:pt x="1007853" y="175541"/>
                </a:lnTo>
                <a:lnTo>
                  <a:pt x="1086946" y="140155"/>
                </a:lnTo>
                <a:lnTo>
                  <a:pt x="1167657" y="108239"/>
                </a:lnTo>
                <a:lnTo>
                  <a:pt x="1250219" y="80023"/>
                </a:lnTo>
                <a:lnTo>
                  <a:pt x="1334631" y="56201"/>
                </a:lnTo>
                <a:lnTo>
                  <a:pt x="1420893" y="36080"/>
                </a:lnTo>
                <a:lnTo>
                  <a:pt x="1508311" y="20584"/>
                </a:lnTo>
                <a:lnTo>
                  <a:pt x="1597579" y="9251"/>
                </a:lnTo>
                <a:lnTo>
                  <a:pt x="1687772" y="2544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07772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services 0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2057083"/>
            <a:ext cx="12192000" cy="281046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3448431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melines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5207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593236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ackground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495387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ntact us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413501" y="0"/>
            <a:ext cx="5778499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651803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t of brush stroke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8"/>
          <p:cNvSpPr>
            <a:spLocks noGrp="1" noEditPoints="1"/>
          </p:cNvSpPr>
          <p:nvPr>
            <p:ph type="pic" sz="quarter" idx="10"/>
          </p:nvPr>
        </p:nvSpPr>
        <p:spPr bwMode="auto">
          <a:xfrm>
            <a:off x="4172177" y="0"/>
            <a:ext cx="8019823" cy="6405824"/>
          </a:xfrm>
          <a:custGeom>
            <a:avLst/>
            <a:gdLst>
              <a:gd name="T0" fmla="*/ 4234 w 5219"/>
              <a:gd name="T1" fmla="*/ 4234 w 5219"/>
              <a:gd name="T2" fmla="*/ 4234 w 5219"/>
              <a:gd name="T3" fmla="*/ 4234 w 5219"/>
              <a:gd name="T4" fmla="*/ 4234 w 5219"/>
              <a:gd name="T5" fmla="*/ 4234 w 5219"/>
              <a:gd name="T6" fmla="*/ 4234 w 5219"/>
              <a:gd name="T7" fmla="*/ 4234 w 5219"/>
              <a:gd name="T8" fmla="*/ 4234 w 5219"/>
              <a:gd name="T9" fmla="*/ 4234 w 5219"/>
              <a:gd name="T10" fmla="*/ 4234 w 5219"/>
              <a:gd name="T11" fmla="*/ 4234 w 5219"/>
              <a:gd name="T12" fmla="*/ 4234 w 5219"/>
              <a:gd name="T13" fmla="*/ 4234 w 5219"/>
              <a:gd name="T14" fmla="*/ 4234 w 5219"/>
              <a:gd name="T15" fmla="*/ 4234 w 5219"/>
              <a:gd name="T16" fmla="*/ 4234 w 5219"/>
              <a:gd name="T17" fmla="*/ 4234 w 5219"/>
              <a:gd name="T18" fmla="*/ 4234 w 5219"/>
              <a:gd name="T19" fmla="*/ 4234 w 5219"/>
              <a:gd name="T20" fmla="*/ 4234 w 5219"/>
              <a:gd name="T21" fmla="*/ 4234 w 5219"/>
              <a:gd name="T22" fmla="*/ 4234 w 5219"/>
              <a:gd name="T23" fmla="*/ 4234 w 5219"/>
              <a:gd name="T24" fmla="*/ 4234 w 5219"/>
              <a:gd name="T25" fmla="*/ 4234 w 5219"/>
              <a:gd name="T26" fmla="*/ 4234 w 5219"/>
              <a:gd name="T27" fmla="*/ 4234 w 5219"/>
              <a:gd name="T28" fmla="*/ 4234 w 5219"/>
              <a:gd name="T29" fmla="*/ 4234 w 5219"/>
              <a:gd name="T30" fmla="*/ 4234 w 5219"/>
              <a:gd name="T31" fmla="*/ 4234 w 5219"/>
              <a:gd name="T32" fmla="*/ 4234 w 5219"/>
              <a:gd name="T33" fmla="*/ 4234 w 5219"/>
              <a:gd name="T34" fmla="*/ 4234 w 5219"/>
              <a:gd name="T35" fmla="*/ 4234 w 5219"/>
              <a:gd name="T36" fmla="*/ 4234 w 5219"/>
              <a:gd name="T37" fmla="*/ 4234 w 5219"/>
              <a:gd name="T38" fmla="*/ 4234 w 5219"/>
              <a:gd name="T39" fmla="*/ 4234 w 5219"/>
              <a:gd name="T40" fmla="*/ 4234 w 5219"/>
              <a:gd name="T41" fmla="*/ 4234 w 5219"/>
              <a:gd name="T42" fmla="*/ 4234 w 5219"/>
              <a:gd name="T43" fmla="*/ 4234 w 5219"/>
              <a:gd name="T44" fmla="*/ 4234 w 5219"/>
              <a:gd name="T45" fmla="*/ 4234 w 5219"/>
              <a:gd name="T46" fmla="*/ 4234 w 5219"/>
              <a:gd name="T47" fmla="*/ 4234 w 5219"/>
              <a:gd name="T48" fmla="*/ 4234 w 5219"/>
              <a:gd name="T49" fmla="*/ 4234 w 5219"/>
              <a:gd name="T50" fmla="*/ 4234 w 5219"/>
              <a:gd name="T51" fmla="*/ 4234 w 5219"/>
              <a:gd name="T52" fmla="*/ 4234 w 5219"/>
              <a:gd name="T53" fmla="*/ 4234 w 5219"/>
              <a:gd name="T54" fmla="*/ 4234 w 5219"/>
              <a:gd name="T55" fmla="*/ 4234 w 5219"/>
              <a:gd name="T56" fmla="*/ 4234 w 5219"/>
              <a:gd name="T57" fmla="*/ 4234 w 5219"/>
              <a:gd name="T58" fmla="*/ 4234 w 5219"/>
              <a:gd name="T59" fmla="*/ 4234 w 5219"/>
              <a:gd name="T60" fmla="*/ 4234 w 5219"/>
              <a:gd name="T61" fmla="*/ 4234 w 5219"/>
              <a:gd name="T62" fmla="*/ 4234 w 5219"/>
              <a:gd name="T63" fmla="*/ 4234 w 5219"/>
              <a:gd name="T64" fmla="*/ 4234 w 5219"/>
              <a:gd name="T65" fmla="*/ 4234 w 5219"/>
              <a:gd name="T66" fmla="*/ 4234 w 5219"/>
              <a:gd name="T67" fmla="*/ 4234 w 5219"/>
              <a:gd name="T68" fmla="*/ 4234 w 5219"/>
              <a:gd name="T69" fmla="*/ 4234 w 5219"/>
              <a:gd name="T70" fmla="*/ 4234 w 5219"/>
              <a:gd name="T71" fmla="*/ 4234 w 5219"/>
              <a:gd name="T72" fmla="*/ 4234 w 5219"/>
              <a:gd name="T73" fmla="*/ 4234 w 5219"/>
              <a:gd name="T74" fmla="*/ 4234 w 5219"/>
              <a:gd name="T75" fmla="*/ 4234 w 5219"/>
              <a:gd name="T76" fmla="*/ 4234 w 5219"/>
              <a:gd name="T77" fmla="*/ 4234 w 5219"/>
              <a:gd name="T78" fmla="*/ 4234 w 5219"/>
              <a:gd name="T79" fmla="*/ 4234 w 5219"/>
              <a:gd name="T80" fmla="*/ 4234 w 5219"/>
              <a:gd name="T81" fmla="*/ 4234 w 5219"/>
              <a:gd name="T82" fmla="*/ 4234 w 5219"/>
              <a:gd name="T83" fmla="*/ 4234 w 5219"/>
              <a:gd name="T84" fmla="*/ 4234 w 5219"/>
              <a:gd name="T85" fmla="*/ 4234 w 5219"/>
              <a:gd name="T86" fmla="*/ 4234 w 5219"/>
              <a:gd name="T87" fmla="*/ 4234 w 5219"/>
              <a:gd name="T88" fmla="*/ 4234 w 5219"/>
              <a:gd name="T89" fmla="*/ 4234 w 5219"/>
              <a:gd name="T90" fmla="*/ 4234 w 5219"/>
              <a:gd name="T91" fmla="*/ 4234 w 5219"/>
              <a:gd name="T92" fmla="*/ 4234 w 5219"/>
              <a:gd name="T93" fmla="*/ 4234 w 5219"/>
              <a:gd name="T94" fmla="*/ 4234 w 5219"/>
              <a:gd name="T95" fmla="*/ 4234 w 5219"/>
              <a:gd name="T96" fmla="*/ 4234 w 5219"/>
              <a:gd name="T97" fmla="*/ 4234 w 5219"/>
              <a:gd name="T98" fmla="*/ 4234 w 5219"/>
              <a:gd name="T99" fmla="*/ 4234 w 5219"/>
              <a:gd name="T100" fmla="*/ 4234 w 5219"/>
              <a:gd name="T101" fmla="*/ 4234 w 5219"/>
              <a:gd name="T102" fmla="*/ 4234 w 5219"/>
              <a:gd name="T103" fmla="*/ 4234 w 5219"/>
              <a:gd name="T104" fmla="*/ 4234 w 5219"/>
              <a:gd name="T105" fmla="*/ 4234 w 5219"/>
              <a:gd name="T106" fmla="*/ 4234 w 5219"/>
              <a:gd name="T107" fmla="*/ 4234 w 5219"/>
              <a:gd name="T108" fmla="*/ 4234 w 5219"/>
              <a:gd name="T109" fmla="*/ 4234 w 5219"/>
              <a:gd name="T110" fmla="*/ 4234 w 5219"/>
              <a:gd name="T111" fmla="*/ 4234 w 5219"/>
              <a:gd name="T112" fmla="*/ 4234 w 5219"/>
              <a:gd name="T113" fmla="*/ 4234 w 5219"/>
              <a:gd name="T114" fmla="*/ 4234 w 5219"/>
              <a:gd name="T115" fmla="*/ 4234 w 5219"/>
              <a:gd name="T116" fmla="*/ 4234 w 5219"/>
              <a:gd name="T117" fmla="*/ 4234 w 5219"/>
              <a:gd name="T118" fmla="*/ 4234 w 5219"/>
              <a:gd name="T119" fmla="*/ 4234 w 5219"/>
              <a:gd name="T120" fmla="*/ 4234 w 5219"/>
              <a:gd name="T121" fmla="*/ 4234 w 5219"/>
              <a:gd name="T122" fmla="*/ 4234 w 5219"/>
              <a:gd name="T123" fmla="*/ 4234 w 5219"/>
              <a:gd name="T124" fmla="*/ 4234 w 5219"/>
              <a:gd name="T125" fmla="*/ 4234 w 5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20" h="4251">
                <a:moveTo>
                  <a:pt x="0" y="0"/>
                </a:moveTo>
                <a:lnTo>
                  <a:pt x="918" y="0"/>
                </a:lnTo>
                <a:lnTo>
                  <a:pt x="918" y="26"/>
                </a:lnTo>
                <a:lnTo>
                  <a:pt x="906" y="32"/>
                </a:lnTo>
                <a:lnTo>
                  <a:pt x="895" y="34"/>
                </a:lnTo>
                <a:lnTo>
                  <a:pt x="884" y="31"/>
                </a:lnTo>
                <a:lnTo>
                  <a:pt x="873" y="24"/>
                </a:lnTo>
                <a:lnTo>
                  <a:pt x="860" y="32"/>
                </a:lnTo>
                <a:lnTo>
                  <a:pt x="848" y="39"/>
                </a:lnTo>
                <a:lnTo>
                  <a:pt x="836" y="48"/>
                </a:lnTo>
                <a:lnTo>
                  <a:pt x="828" y="60"/>
                </a:lnTo>
                <a:lnTo>
                  <a:pt x="824" y="67"/>
                </a:lnTo>
                <a:lnTo>
                  <a:pt x="820" y="74"/>
                </a:lnTo>
                <a:lnTo>
                  <a:pt x="817" y="83"/>
                </a:lnTo>
                <a:lnTo>
                  <a:pt x="812" y="92"/>
                </a:lnTo>
                <a:lnTo>
                  <a:pt x="808" y="105"/>
                </a:lnTo>
                <a:lnTo>
                  <a:pt x="806" y="117"/>
                </a:lnTo>
                <a:lnTo>
                  <a:pt x="803" y="125"/>
                </a:lnTo>
                <a:lnTo>
                  <a:pt x="799" y="133"/>
                </a:lnTo>
                <a:lnTo>
                  <a:pt x="798" y="142"/>
                </a:lnTo>
                <a:lnTo>
                  <a:pt x="798" y="150"/>
                </a:lnTo>
                <a:lnTo>
                  <a:pt x="800" y="172"/>
                </a:lnTo>
                <a:lnTo>
                  <a:pt x="784" y="183"/>
                </a:lnTo>
                <a:lnTo>
                  <a:pt x="764" y="192"/>
                </a:lnTo>
                <a:lnTo>
                  <a:pt x="760" y="209"/>
                </a:lnTo>
                <a:lnTo>
                  <a:pt x="760" y="209"/>
                </a:lnTo>
                <a:lnTo>
                  <a:pt x="759" y="220"/>
                </a:lnTo>
                <a:lnTo>
                  <a:pt x="758" y="230"/>
                </a:lnTo>
                <a:lnTo>
                  <a:pt x="757" y="241"/>
                </a:lnTo>
                <a:lnTo>
                  <a:pt x="756" y="251"/>
                </a:lnTo>
                <a:lnTo>
                  <a:pt x="756" y="251"/>
                </a:lnTo>
                <a:lnTo>
                  <a:pt x="755" y="253"/>
                </a:lnTo>
                <a:lnTo>
                  <a:pt x="760" y="256"/>
                </a:lnTo>
                <a:lnTo>
                  <a:pt x="763" y="260"/>
                </a:lnTo>
                <a:lnTo>
                  <a:pt x="771" y="256"/>
                </a:lnTo>
                <a:lnTo>
                  <a:pt x="778" y="251"/>
                </a:lnTo>
                <a:lnTo>
                  <a:pt x="786" y="248"/>
                </a:lnTo>
                <a:lnTo>
                  <a:pt x="795" y="246"/>
                </a:lnTo>
                <a:lnTo>
                  <a:pt x="800" y="249"/>
                </a:lnTo>
                <a:lnTo>
                  <a:pt x="804" y="253"/>
                </a:lnTo>
                <a:lnTo>
                  <a:pt x="812" y="250"/>
                </a:lnTo>
                <a:lnTo>
                  <a:pt x="820" y="248"/>
                </a:lnTo>
                <a:lnTo>
                  <a:pt x="843" y="223"/>
                </a:lnTo>
                <a:lnTo>
                  <a:pt x="867" y="196"/>
                </a:lnTo>
                <a:lnTo>
                  <a:pt x="889" y="169"/>
                </a:lnTo>
                <a:lnTo>
                  <a:pt x="913" y="143"/>
                </a:lnTo>
                <a:lnTo>
                  <a:pt x="930" y="142"/>
                </a:lnTo>
                <a:lnTo>
                  <a:pt x="947" y="142"/>
                </a:lnTo>
                <a:lnTo>
                  <a:pt x="965" y="141"/>
                </a:lnTo>
                <a:lnTo>
                  <a:pt x="982" y="140"/>
                </a:lnTo>
                <a:lnTo>
                  <a:pt x="999" y="144"/>
                </a:lnTo>
                <a:lnTo>
                  <a:pt x="1015" y="150"/>
                </a:lnTo>
                <a:lnTo>
                  <a:pt x="1023" y="161"/>
                </a:lnTo>
                <a:lnTo>
                  <a:pt x="1019" y="181"/>
                </a:lnTo>
                <a:lnTo>
                  <a:pt x="973" y="201"/>
                </a:lnTo>
                <a:lnTo>
                  <a:pt x="928" y="224"/>
                </a:lnTo>
                <a:lnTo>
                  <a:pt x="889" y="253"/>
                </a:lnTo>
                <a:lnTo>
                  <a:pt x="858" y="290"/>
                </a:lnTo>
                <a:lnTo>
                  <a:pt x="858" y="301"/>
                </a:lnTo>
                <a:lnTo>
                  <a:pt x="859" y="311"/>
                </a:lnTo>
                <a:lnTo>
                  <a:pt x="860" y="321"/>
                </a:lnTo>
                <a:lnTo>
                  <a:pt x="861" y="332"/>
                </a:lnTo>
                <a:lnTo>
                  <a:pt x="869" y="340"/>
                </a:lnTo>
                <a:lnTo>
                  <a:pt x="877" y="347"/>
                </a:lnTo>
                <a:lnTo>
                  <a:pt x="888" y="378"/>
                </a:lnTo>
                <a:lnTo>
                  <a:pt x="893" y="408"/>
                </a:lnTo>
                <a:lnTo>
                  <a:pt x="893" y="437"/>
                </a:lnTo>
                <a:lnTo>
                  <a:pt x="890" y="466"/>
                </a:lnTo>
                <a:lnTo>
                  <a:pt x="928" y="458"/>
                </a:lnTo>
                <a:lnTo>
                  <a:pt x="962" y="441"/>
                </a:lnTo>
                <a:lnTo>
                  <a:pt x="991" y="422"/>
                </a:lnTo>
                <a:lnTo>
                  <a:pt x="1021" y="400"/>
                </a:lnTo>
                <a:lnTo>
                  <a:pt x="1026" y="392"/>
                </a:lnTo>
                <a:lnTo>
                  <a:pt x="1031" y="385"/>
                </a:lnTo>
                <a:lnTo>
                  <a:pt x="1038" y="377"/>
                </a:lnTo>
                <a:lnTo>
                  <a:pt x="1044" y="370"/>
                </a:lnTo>
                <a:lnTo>
                  <a:pt x="1084" y="349"/>
                </a:lnTo>
                <a:lnTo>
                  <a:pt x="1123" y="326"/>
                </a:lnTo>
                <a:lnTo>
                  <a:pt x="1160" y="303"/>
                </a:lnTo>
                <a:lnTo>
                  <a:pt x="1197" y="278"/>
                </a:lnTo>
                <a:lnTo>
                  <a:pt x="1202" y="282"/>
                </a:lnTo>
                <a:lnTo>
                  <a:pt x="1206" y="286"/>
                </a:lnTo>
                <a:lnTo>
                  <a:pt x="1207" y="285"/>
                </a:lnTo>
                <a:lnTo>
                  <a:pt x="1208" y="284"/>
                </a:lnTo>
                <a:lnTo>
                  <a:pt x="1208" y="285"/>
                </a:lnTo>
                <a:lnTo>
                  <a:pt x="1226" y="279"/>
                </a:lnTo>
                <a:lnTo>
                  <a:pt x="1241" y="269"/>
                </a:lnTo>
                <a:lnTo>
                  <a:pt x="1251" y="256"/>
                </a:lnTo>
                <a:lnTo>
                  <a:pt x="1259" y="240"/>
                </a:lnTo>
                <a:lnTo>
                  <a:pt x="1254" y="235"/>
                </a:lnTo>
                <a:lnTo>
                  <a:pt x="1249" y="230"/>
                </a:lnTo>
                <a:lnTo>
                  <a:pt x="1248" y="230"/>
                </a:lnTo>
                <a:lnTo>
                  <a:pt x="1249" y="230"/>
                </a:lnTo>
                <a:lnTo>
                  <a:pt x="1247" y="228"/>
                </a:lnTo>
                <a:lnTo>
                  <a:pt x="1231" y="225"/>
                </a:lnTo>
                <a:lnTo>
                  <a:pt x="1214" y="225"/>
                </a:lnTo>
                <a:lnTo>
                  <a:pt x="1200" y="221"/>
                </a:lnTo>
                <a:lnTo>
                  <a:pt x="1189" y="206"/>
                </a:lnTo>
                <a:lnTo>
                  <a:pt x="1187" y="189"/>
                </a:lnTo>
                <a:lnTo>
                  <a:pt x="1194" y="174"/>
                </a:lnTo>
                <a:lnTo>
                  <a:pt x="1205" y="163"/>
                </a:lnTo>
                <a:lnTo>
                  <a:pt x="1221" y="161"/>
                </a:lnTo>
                <a:lnTo>
                  <a:pt x="1249" y="162"/>
                </a:lnTo>
                <a:lnTo>
                  <a:pt x="1268" y="152"/>
                </a:lnTo>
                <a:lnTo>
                  <a:pt x="1286" y="139"/>
                </a:lnTo>
                <a:lnTo>
                  <a:pt x="1306" y="131"/>
                </a:lnTo>
                <a:lnTo>
                  <a:pt x="1303" y="137"/>
                </a:lnTo>
                <a:lnTo>
                  <a:pt x="1300" y="141"/>
                </a:lnTo>
                <a:lnTo>
                  <a:pt x="1303" y="137"/>
                </a:lnTo>
                <a:lnTo>
                  <a:pt x="1306" y="131"/>
                </a:lnTo>
                <a:lnTo>
                  <a:pt x="1307" y="132"/>
                </a:lnTo>
                <a:lnTo>
                  <a:pt x="1310" y="128"/>
                </a:lnTo>
                <a:lnTo>
                  <a:pt x="1313" y="125"/>
                </a:lnTo>
                <a:lnTo>
                  <a:pt x="1317" y="121"/>
                </a:lnTo>
                <a:lnTo>
                  <a:pt x="1322" y="119"/>
                </a:lnTo>
                <a:lnTo>
                  <a:pt x="1328" y="110"/>
                </a:lnTo>
                <a:lnTo>
                  <a:pt x="1337" y="101"/>
                </a:lnTo>
                <a:lnTo>
                  <a:pt x="1344" y="91"/>
                </a:lnTo>
                <a:lnTo>
                  <a:pt x="1351" y="82"/>
                </a:lnTo>
                <a:lnTo>
                  <a:pt x="1351" y="80"/>
                </a:lnTo>
                <a:lnTo>
                  <a:pt x="1351" y="79"/>
                </a:lnTo>
                <a:lnTo>
                  <a:pt x="1352" y="77"/>
                </a:lnTo>
                <a:lnTo>
                  <a:pt x="1354" y="76"/>
                </a:lnTo>
                <a:lnTo>
                  <a:pt x="1357" y="58"/>
                </a:lnTo>
                <a:lnTo>
                  <a:pt x="1362" y="40"/>
                </a:lnTo>
                <a:lnTo>
                  <a:pt x="1371" y="25"/>
                </a:lnTo>
                <a:lnTo>
                  <a:pt x="1381" y="9"/>
                </a:lnTo>
                <a:lnTo>
                  <a:pt x="1381" y="0"/>
                </a:lnTo>
                <a:lnTo>
                  <a:pt x="2423" y="0"/>
                </a:lnTo>
                <a:lnTo>
                  <a:pt x="2421" y="3"/>
                </a:lnTo>
                <a:lnTo>
                  <a:pt x="2420" y="5"/>
                </a:lnTo>
                <a:lnTo>
                  <a:pt x="2421" y="10"/>
                </a:lnTo>
                <a:lnTo>
                  <a:pt x="2422" y="14"/>
                </a:lnTo>
                <a:lnTo>
                  <a:pt x="2425" y="13"/>
                </a:lnTo>
                <a:lnTo>
                  <a:pt x="2429" y="12"/>
                </a:lnTo>
                <a:lnTo>
                  <a:pt x="2432" y="12"/>
                </a:lnTo>
                <a:lnTo>
                  <a:pt x="2434" y="13"/>
                </a:lnTo>
                <a:lnTo>
                  <a:pt x="2444" y="20"/>
                </a:lnTo>
                <a:lnTo>
                  <a:pt x="2456" y="27"/>
                </a:lnTo>
                <a:lnTo>
                  <a:pt x="2467" y="33"/>
                </a:lnTo>
                <a:lnTo>
                  <a:pt x="2476" y="41"/>
                </a:lnTo>
                <a:lnTo>
                  <a:pt x="2482" y="34"/>
                </a:lnTo>
                <a:lnTo>
                  <a:pt x="2488" y="27"/>
                </a:lnTo>
                <a:lnTo>
                  <a:pt x="2486" y="26"/>
                </a:lnTo>
                <a:lnTo>
                  <a:pt x="2485" y="26"/>
                </a:lnTo>
                <a:lnTo>
                  <a:pt x="2483" y="21"/>
                </a:lnTo>
                <a:lnTo>
                  <a:pt x="2482" y="8"/>
                </a:lnTo>
                <a:lnTo>
                  <a:pt x="2491" y="11"/>
                </a:lnTo>
                <a:lnTo>
                  <a:pt x="2499" y="13"/>
                </a:lnTo>
                <a:lnTo>
                  <a:pt x="2506" y="17"/>
                </a:lnTo>
                <a:lnTo>
                  <a:pt x="2513" y="19"/>
                </a:lnTo>
                <a:lnTo>
                  <a:pt x="2509" y="24"/>
                </a:lnTo>
                <a:lnTo>
                  <a:pt x="2504" y="27"/>
                </a:lnTo>
                <a:lnTo>
                  <a:pt x="2500" y="29"/>
                </a:lnTo>
                <a:lnTo>
                  <a:pt x="2494" y="29"/>
                </a:lnTo>
                <a:lnTo>
                  <a:pt x="2495" y="31"/>
                </a:lnTo>
                <a:lnTo>
                  <a:pt x="2496" y="33"/>
                </a:lnTo>
                <a:lnTo>
                  <a:pt x="2511" y="38"/>
                </a:lnTo>
                <a:lnTo>
                  <a:pt x="2526" y="43"/>
                </a:lnTo>
                <a:lnTo>
                  <a:pt x="2530" y="48"/>
                </a:lnTo>
                <a:lnTo>
                  <a:pt x="2533" y="52"/>
                </a:lnTo>
                <a:lnTo>
                  <a:pt x="2534" y="58"/>
                </a:lnTo>
                <a:lnTo>
                  <a:pt x="2531" y="64"/>
                </a:lnTo>
                <a:lnTo>
                  <a:pt x="2528" y="65"/>
                </a:lnTo>
                <a:lnTo>
                  <a:pt x="2523" y="64"/>
                </a:lnTo>
                <a:lnTo>
                  <a:pt x="2519" y="63"/>
                </a:lnTo>
                <a:lnTo>
                  <a:pt x="2514" y="62"/>
                </a:lnTo>
                <a:lnTo>
                  <a:pt x="2514" y="62"/>
                </a:lnTo>
                <a:lnTo>
                  <a:pt x="2510" y="70"/>
                </a:lnTo>
                <a:lnTo>
                  <a:pt x="2510" y="79"/>
                </a:lnTo>
                <a:lnTo>
                  <a:pt x="2510" y="86"/>
                </a:lnTo>
                <a:lnTo>
                  <a:pt x="2509" y="92"/>
                </a:lnTo>
                <a:lnTo>
                  <a:pt x="2507" y="99"/>
                </a:lnTo>
                <a:lnTo>
                  <a:pt x="2514" y="105"/>
                </a:lnTo>
                <a:lnTo>
                  <a:pt x="2521" y="111"/>
                </a:lnTo>
                <a:lnTo>
                  <a:pt x="2527" y="104"/>
                </a:lnTo>
                <a:lnTo>
                  <a:pt x="2533" y="98"/>
                </a:lnTo>
                <a:lnTo>
                  <a:pt x="2540" y="107"/>
                </a:lnTo>
                <a:lnTo>
                  <a:pt x="2547" y="116"/>
                </a:lnTo>
                <a:lnTo>
                  <a:pt x="2550" y="125"/>
                </a:lnTo>
                <a:lnTo>
                  <a:pt x="2553" y="135"/>
                </a:lnTo>
                <a:lnTo>
                  <a:pt x="2557" y="133"/>
                </a:lnTo>
                <a:lnTo>
                  <a:pt x="2561" y="133"/>
                </a:lnTo>
                <a:lnTo>
                  <a:pt x="2567" y="133"/>
                </a:lnTo>
                <a:lnTo>
                  <a:pt x="2573" y="133"/>
                </a:lnTo>
                <a:lnTo>
                  <a:pt x="2572" y="142"/>
                </a:lnTo>
                <a:lnTo>
                  <a:pt x="2570" y="149"/>
                </a:lnTo>
                <a:lnTo>
                  <a:pt x="2566" y="155"/>
                </a:lnTo>
                <a:lnTo>
                  <a:pt x="2561" y="160"/>
                </a:lnTo>
                <a:lnTo>
                  <a:pt x="2561" y="161"/>
                </a:lnTo>
                <a:lnTo>
                  <a:pt x="2561" y="162"/>
                </a:lnTo>
                <a:lnTo>
                  <a:pt x="2563" y="168"/>
                </a:lnTo>
                <a:lnTo>
                  <a:pt x="2566" y="174"/>
                </a:lnTo>
                <a:lnTo>
                  <a:pt x="2570" y="177"/>
                </a:lnTo>
                <a:lnTo>
                  <a:pt x="2576" y="178"/>
                </a:lnTo>
                <a:lnTo>
                  <a:pt x="2600" y="183"/>
                </a:lnTo>
                <a:lnTo>
                  <a:pt x="2618" y="195"/>
                </a:lnTo>
                <a:lnTo>
                  <a:pt x="2633" y="211"/>
                </a:lnTo>
                <a:lnTo>
                  <a:pt x="2649" y="229"/>
                </a:lnTo>
                <a:lnTo>
                  <a:pt x="2656" y="237"/>
                </a:lnTo>
                <a:lnTo>
                  <a:pt x="2663" y="242"/>
                </a:lnTo>
                <a:lnTo>
                  <a:pt x="2671" y="246"/>
                </a:lnTo>
                <a:lnTo>
                  <a:pt x="2681" y="247"/>
                </a:lnTo>
                <a:lnTo>
                  <a:pt x="2689" y="269"/>
                </a:lnTo>
                <a:lnTo>
                  <a:pt x="2699" y="283"/>
                </a:lnTo>
                <a:lnTo>
                  <a:pt x="2715" y="285"/>
                </a:lnTo>
                <a:lnTo>
                  <a:pt x="2738" y="276"/>
                </a:lnTo>
                <a:lnTo>
                  <a:pt x="2744" y="284"/>
                </a:lnTo>
                <a:lnTo>
                  <a:pt x="2750" y="296"/>
                </a:lnTo>
                <a:lnTo>
                  <a:pt x="2740" y="299"/>
                </a:lnTo>
                <a:lnTo>
                  <a:pt x="2730" y="302"/>
                </a:lnTo>
                <a:lnTo>
                  <a:pt x="2721" y="305"/>
                </a:lnTo>
                <a:lnTo>
                  <a:pt x="2712" y="308"/>
                </a:lnTo>
                <a:lnTo>
                  <a:pt x="2716" y="319"/>
                </a:lnTo>
                <a:lnTo>
                  <a:pt x="2715" y="332"/>
                </a:lnTo>
                <a:lnTo>
                  <a:pt x="2716" y="344"/>
                </a:lnTo>
                <a:lnTo>
                  <a:pt x="2727" y="354"/>
                </a:lnTo>
                <a:lnTo>
                  <a:pt x="2712" y="347"/>
                </a:lnTo>
                <a:lnTo>
                  <a:pt x="2699" y="340"/>
                </a:lnTo>
                <a:lnTo>
                  <a:pt x="2692" y="338"/>
                </a:lnTo>
                <a:lnTo>
                  <a:pt x="2684" y="335"/>
                </a:lnTo>
                <a:lnTo>
                  <a:pt x="2675" y="332"/>
                </a:lnTo>
                <a:lnTo>
                  <a:pt x="2665" y="327"/>
                </a:lnTo>
                <a:lnTo>
                  <a:pt x="2682" y="322"/>
                </a:lnTo>
                <a:lnTo>
                  <a:pt x="2696" y="317"/>
                </a:lnTo>
                <a:lnTo>
                  <a:pt x="2693" y="303"/>
                </a:lnTo>
                <a:lnTo>
                  <a:pt x="2691" y="288"/>
                </a:lnTo>
                <a:lnTo>
                  <a:pt x="2667" y="290"/>
                </a:lnTo>
                <a:lnTo>
                  <a:pt x="2645" y="281"/>
                </a:lnTo>
                <a:lnTo>
                  <a:pt x="2626" y="263"/>
                </a:lnTo>
                <a:lnTo>
                  <a:pt x="2615" y="238"/>
                </a:lnTo>
                <a:lnTo>
                  <a:pt x="2623" y="240"/>
                </a:lnTo>
                <a:lnTo>
                  <a:pt x="2630" y="243"/>
                </a:lnTo>
                <a:lnTo>
                  <a:pt x="2622" y="228"/>
                </a:lnTo>
                <a:lnTo>
                  <a:pt x="2612" y="215"/>
                </a:lnTo>
                <a:lnTo>
                  <a:pt x="2601" y="203"/>
                </a:lnTo>
                <a:lnTo>
                  <a:pt x="2585" y="194"/>
                </a:lnTo>
                <a:lnTo>
                  <a:pt x="2582" y="207"/>
                </a:lnTo>
                <a:lnTo>
                  <a:pt x="2586" y="217"/>
                </a:lnTo>
                <a:lnTo>
                  <a:pt x="2594" y="224"/>
                </a:lnTo>
                <a:lnTo>
                  <a:pt x="2604" y="230"/>
                </a:lnTo>
                <a:lnTo>
                  <a:pt x="2593" y="237"/>
                </a:lnTo>
                <a:lnTo>
                  <a:pt x="2581" y="245"/>
                </a:lnTo>
                <a:lnTo>
                  <a:pt x="2573" y="232"/>
                </a:lnTo>
                <a:lnTo>
                  <a:pt x="2566" y="220"/>
                </a:lnTo>
                <a:lnTo>
                  <a:pt x="2563" y="220"/>
                </a:lnTo>
                <a:lnTo>
                  <a:pt x="2561" y="220"/>
                </a:lnTo>
                <a:lnTo>
                  <a:pt x="2556" y="227"/>
                </a:lnTo>
                <a:lnTo>
                  <a:pt x="2551" y="234"/>
                </a:lnTo>
                <a:lnTo>
                  <a:pt x="2549" y="241"/>
                </a:lnTo>
                <a:lnTo>
                  <a:pt x="2546" y="246"/>
                </a:lnTo>
                <a:lnTo>
                  <a:pt x="2540" y="251"/>
                </a:lnTo>
                <a:lnTo>
                  <a:pt x="2536" y="258"/>
                </a:lnTo>
                <a:lnTo>
                  <a:pt x="2537" y="258"/>
                </a:lnTo>
                <a:lnTo>
                  <a:pt x="2537" y="258"/>
                </a:lnTo>
                <a:lnTo>
                  <a:pt x="2536" y="258"/>
                </a:lnTo>
                <a:lnTo>
                  <a:pt x="2536" y="258"/>
                </a:lnTo>
                <a:lnTo>
                  <a:pt x="2532" y="263"/>
                </a:lnTo>
                <a:lnTo>
                  <a:pt x="2529" y="268"/>
                </a:lnTo>
                <a:lnTo>
                  <a:pt x="2533" y="270"/>
                </a:lnTo>
                <a:lnTo>
                  <a:pt x="2537" y="272"/>
                </a:lnTo>
                <a:lnTo>
                  <a:pt x="2545" y="273"/>
                </a:lnTo>
                <a:lnTo>
                  <a:pt x="2551" y="271"/>
                </a:lnTo>
                <a:lnTo>
                  <a:pt x="2555" y="265"/>
                </a:lnTo>
                <a:lnTo>
                  <a:pt x="2555" y="257"/>
                </a:lnTo>
                <a:lnTo>
                  <a:pt x="2553" y="247"/>
                </a:lnTo>
                <a:lnTo>
                  <a:pt x="2550" y="238"/>
                </a:lnTo>
                <a:lnTo>
                  <a:pt x="2552" y="237"/>
                </a:lnTo>
                <a:lnTo>
                  <a:pt x="2554" y="236"/>
                </a:lnTo>
                <a:lnTo>
                  <a:pt x="2565" y="244"/>
                </a:lnTo>
                <a:lnTo>
                  <a:pt x="2575" y="254"/>
                </a:lnTo>
                <a:lnTo>
                  <a:pt x="2570" y="267"/>
                </a:lnTo>
                <a:lnTo>
                  <a:pt x="2570" y="276"/>
                </a:lnTo>
                <a:lnTo>
                  <a:pt x="2576" y="286"/>
                </a:lnTo>
                <a:lnTo>
                  <a:pt x="2589" y="302"/>
                </a:lnTo>
                <a:lnTo>
                  <a:pt x="2577" y="297"/>
                </a:lnTo>
                <a:lnTo>
                  <a:pt x="2568" y="295"/>
                </a:lnTo>
                <a:lnTo>
                  <a:pt x="2563" y="296"/>
                </a:lnTo>
                <a:lnTo>
                  <a:pt x="2558" y="298"/>
                </a:lnTo>
                <a:lnTo>
                  <a:pt x="2553" y="300"/>
                </a:lnTo>
                <a:lnTo>
                  <a:pt x="2550" y="304"/>
                </a:lnTo>
                <a:lnTo>
                  <a:pt x="2548" y="313"/>
                </a:lnTo>
                <a:lnTo>
                  <a:pt x="2550" y="324"/>
                </a:lnTo>
                <a:lnTo>
                  <a:pt x="2556" y="336"/>
                </a:lnTo>
                <a:lnTo>
                  <a:pt x="2565" y="344"/>
                </a:lnTo>
                <a:lnTo>
                  <a:pt x="2571" y="336"/>
                </a:lnTo>
                <a:lnTo>
                  <a:pt x="2572" y="326"/>
                </a:lnTo>
                <a:lnTo>
                  <a:pt x="2571" y="316"/>
                </a:lnTo>
                <a:lnTo>
                  <a:pt x="2571" y="307"/>
                </a:lnTo>
                <a:lnTo>
                  <a:pt x="2586" y="315"/>
                </a:lnTo>
                <a:lnTo>
                  <a:pt x="2593" y="329"/>
                </a:lnTo>
                <a:lnTo>
                  <a:pt x="2599" y="345"/>
                </a:lnTo>
                <a:lnTo>
                  <a:pt x="2610" y="355"/>
                </a:lnTo>
                <a:lnTo>
                  <a:pt x="2618" y="348"/>
                </a:lnTo>
                <a:lnTo>
                  <a:pt x="2626" y="342"/>
                </a:lnTo>
                <a:lnTo>
                  <a:pt x="2632" y="352"/>
                </a:lnTo>
                <a:lnTo>
                  <a:pt x="2639" y="362"/>
                </a:lnTo>
                <a:lnTo>
                  <a:pt x="2645" y="372"/>
                </a:lnTo>
                <a:lnTo>
                  <a:pt x="2652" y="382"/>
                </a:lnTo>
                <a:lnTo>
                  <a:pt x="2655" y="378"/>
                </a:lnTo>
                <a:lnTo>
                  <a:pt x="2659" y="375"/>
                </a:lnTo>
                <a:lnTo>
                  <a:pt x="2664" y="373"/>
                </a:lnTo>
                <a:lnTo>
                  <a:pt x="2669" y="372"/>
                </a:lnTo>
                <a:lnTo>
                  <a:pt x="2670" y="370"/>
                </a:lnTo>
                <a:lnTo>
                  <a:pt x="2672" y="367"/>
                </a:lnTo>
                <a:lnTo>
                  <a:pt x="2675" y="370"/>
                </a:lnTo>
                <a:lnTo>
                  <a:pt x="2677" y="371"/>
                </a:lnTo>
                <a:lnTo>
                  <a:pt x="2679" y="363"/>
                </a:lnTo>
                <a:lnTo>
                  <a:pt x="2683" y="356"/>
                </a:lnTo>
                <a:lnTo>
                  <a:pt x="2686" y="353"/>
                </a:lnTo>
                <a:lnTo>
                  <a:pt x="2689" y="351"/>
                </a:lnTo>
                <a:lnTo>
                  <a:pt x="2693" y="349"/>
                </a:lnTo>
                <a:lnTo>
                  <a:pt x="2697" y="348"/>
                </a:lnTo>
                <a:lnTo>
                  <a:pt x="2704" y="350"/>
                </a:lnTo>
                <a:lnTo>
                  <a:pt x="2711" y="354"/>
                </a:lnTo>
                <a:lnTo>
                  <a:pt x="2716" y="361"/>
                </a:lnTo>
                <a:lnTo>
                  <a:pt x="2717" y="367"/>
                </a:lnTo>
                <a:lnTo>
                  <a:pt x="2716" y="372"/>
                </a:lnTo>
                <a:lnTo>
                  <a:pt x="2713" y="375"/>
                </a:lnTo>
                <a:lnTo>
                  <a:pt x="2710" y="378"/>
                </a:lnTo>
                <a:lnTo>
                  <a:pt x="2707" y="381"/>
                </a:lnTo>
                <a:lnTo>
                  <a:pt x="2702" y="382"/>
                </a:lnTo>
                <a:lnTo>
                  <a:pt x="2695" y="383"/>
                </a:lnTo>
                <a:lnTo>
                  <a:pt x="2690" y="386"/>
                </a:lnTo>
                <a:lnTo>
                  <a:pt x="2684" y="392"/>
                </a:lnTo>
                <a:lnTo>
                  <a:pt x="2692" y="398"/>
                </a:lnTo>
                <a:lnTo>
                  <a:pt x="2697" y="406"/>
                </a:lnTo>
                <a:lnTo>
                  <a:pt x="2700" y="417"/>
                </a:lnTo>
                <a:lnTo>
                  <a:pt x="2700" y="427"/>
                </a:lnTo>
                <a:lnTo>
                  <a:pt x="2700" y="432"/>
                </a:lnTo>
                <a:lnTo>
                  <a:pt x="2701" y="437"/>
                </a:lnTo>
                <a:lnTo>
                  <a:pt x="2702" y="436"/>
                </a:lnTo>
                <a:lnTo>
                  <a:pt x="2703" y="435"/>
                </a:lnTo>
                <a:lnTo>
                  <a:pt x="2704" y="435"/>
                </a:lnTo>
                <a:lnTo>
                  <a:pt x="2705" y="436"/>
                </a:lnTo>
                <a:lnTo>
                  <a:pt x="2706" y="437"/>
                </a:lnTo>
                <a:lnTo>
                  <a:pt x="2705" y="439"/>
                </a:lnTo>
                <a:lnTo>
                  <a:pt x="2704" y="439"/>
                </a:lnTo>
                <a:lnTo>
                  <a:pt x="2702" y="440"/>
                </a:lnTo>
                <a:lnTo>
                  <a:pt x="2705" y="445"/>
                </a:lnTo>
                <a:lnTo>
                  <a:pt x="2709" y="450"/>
                </a:lnTo>
                <a:lnTo>
                  <a:pt x="2719" y="459"/>
                </a:lnTo>
                <a:lnTo>
                  <a:pt x="2729" y="467"/>
                </a:lnTo>
                <a:lnTo>
                  <a:pt x="2740" y="474"/>
                </a:lnTo>
                <a:lnTo>
                  <a:pt x="2751" y="482"/>
                </a:lnTo>
                <a:lnTo>
                  <a:pt x="2750" y="483"/>
                </a:lnTo>
                <a:lnTo>
                  <a:pt x="2750" y="485"/>
                </a:lnTo>
                <a:lnTo>
                  <a:pt x="2736" y="481"/>
                </a:lnTo>
                <a:lnTo>
                  <a:pt x="2719" y="476"/>
                </a:lnTo>
                <a:lnTo>
                  <a:pt x="2727" y="488"/>
                </a:lnTo>
                <a:lnTo>
                  <a:pt x="2733" y="497"/>
                </a:lnTo>
                <a:lnTo>
                  <a:pt x="2732" y="498"/>
                </a:lnTo>
                <a:lnTo>
                  <a:pt x="2730" y="500"/>
                </a:lnTo>
                <a:lnTo>
                  <a:pt x="2716" y="493"/>
                </a:lnTo>
                <a:lnTo>
                  <a:pt x="2701" y="485"/>
                </a:lnTo>
                <a:lnTo>
                  <a:pt x="2702" y="470"/>
                </a:lnTo>
                <a:lnTo>
                  <a:pt x="2703" y="457"/>
                </a:lnTo>
                <a:lnTo>
                  <a:pt x="2689" y="445"/>
                </a:lnTo>
                <a:lnTo>
                  <a:pt x="2673" y="441"/>
                </a:lnTo>
                <a:lnTo>
                  <a:pt x="2657" y="440"/>
                </a:lnTo>
                <a:lnTo>
                  <a:pt x="2642" y="437"/>
                </a:lnTo>
                <a:lnTo>
                  <a:pt x="2649" y="429"/>
                </a:lnTo>
                <a:lnTo>
                  <a:pt x="2656" y="421"/>
                </a:lnTo>
                <a:lnTo>
                  <a:pt x="2643" y="403"/>
                </a:lnTo>
                <a:lnTo>
                  <a:pt x="2627" y="391"/>
                </a:lnTo>
                <a:lnTo>
                  <a:pt x="2609" y="382"/>
                </a:lnTo>
                <a:lnTo>
                  <a:pt x="2588" y="375"/>
                </a:lnTo>
                <a:lnTo>
                  <a:pt x="2592" y="382"/>
                </a:lnTo>
                <a:lnTo>
                  <a:pt x="2596" y="390"/>
                </a:lnTo>
                <a:lnTo>
                  <a:pt x="2581" y="388"/>
                </a:lnTo>
                <a:lnTo>
                  <a:pt x="2569" y="387"/>
                </a:lnTo>
                <a:lnTo>
                  <a:pt x="2558" y="389"/>
                </a:lnTo>
                <a:lnTo>
                  <a:pt x="2548" y="392"/>
                </a:lnTo>
                <a:lnTo>
                  <a:pt x="2548" y="392"/>
                </a:lnTo>
                <a:lnTo>
                  <a:pt x="2548" y="392"/>
                </a:lnTo>
                <a:lnTo>
                  <a:pt x="2548" y="392"/>
                </a:lnTo>
                <a:lnTo>
                  <a:pt x="2548" y="392"/>
                </a:lnTo>
                <a:lnTo>
                  <a:pt x="2548" y="384"/>
                </a:lnTo>
                <a:lnTo>
                  <a:pt x="2549" y="376"/>
                </a:lnTo>
                <a:lnTo>
                  <a:pt x="2549" y="368"/>
                </a:lnTo>
                <a:lnTo>
                  <a:pt x="2550" y="360"/>
                </a:lnTo>
                <a:lnTo>
                  <a:pt x="2538" y="355"/>
                </a:lnTo>
                <a:lnTo>
                  <a:pt x="2527" y="350"/>
                </a:lnTo>
                <a:lnTo>
                  <a:pt x="2517" y="345"/>
                </a:lnTo>
                <a:lnTo>
                  <a:pt x="2507" y="340"/>
                </a:lnTo>
                <a:lnTo>
                  <a:pt x="2497" y="347"/>
                </a:lnTo>
                <a:lnTo>
                  <a:pt x="2488" y="353"/>
                </a:lnTo>
                <a:lnTo>
                  <a:pt x="2479" y="359"/>
                </a:lnTo>
                <a:lnTo>
                  <a:pt x="2470" y="366"/>
                </a:lnTo>
                <a:lnTo>
                  <a:pt x="2469" y="370"/>
                </a:lnTo>
                <a:lnTo>
                  <a:pt x="2468" y="374"/>
                </a:lnTo>
                <a:lnTo>
                  <a:pt x="2474" y="379"/>
                </a:lnTo>
                <a:lnTo>
                  <a:pt x="2480" y="384"/>
                </a:lnTo>
                <a:lnTo>
                  <a:pt x="2486" y="387"/>
                </a:lnTo>
                <a:lnTo>
                  <a:pt x="2494" y="388"/>
                </a:lnTo>
                <a:lnTo>
                  <a:pt x="2499" y="391"/>
                </a:lnTo>
                <a:lnTo>
                  <a:pt x="2501" y="397"/>
                </a:lnTo>
                <a:lnTo>
                  <a:pt x="2504" y="402"/>
                </a:lnTo>
                <a:lnTo>
                  <a:pt x="2512" y="401"/>
                </a:lnTo>
                <a:lnTo>
                  <a:pt x="2523" y="396"/>
                </a:lnTo>
                <a:lnTo>
                  <a:pt x="2535" y="391"/>
                </a:lnTo>
                <a:lnTo>
                  <a:pt x="2541" y="391"/>
                </a:lnTo>
                <a:lnTo>
                  <a:pt x="2548" y="392"/>
                </a:lnTo>
                <a:lnTo>
                  <a:pt x="2542" y="404"/>
                </a:lnTo>
                <a:lnTo>
                  <a:pt x="2537" y="418"/>
                </a:lnTo>
                <a:lnTo>
                  <a:pt x="2545" y="423"/>
                </a:lnTo>
                <a:lnTo>
                  <a:pt x="2543" y="428"/>
                </a:lnTo>
                <a:lnTo>
                  <a:pt x="2539" y="433"/>
                </a:lnTo>
                <a:lnTo>
                  <a:pt x="2536" y="438"/>
                </a:lnTo>
                <a:lnTo>
                  <a:pt x="2546" y="444"/>
                </a:lnTo>
                <a:lnTo>
                  <a:pt x="2554" y="442"/>
                </a:lnTo>
                <a:lnTo>
                  <a:pt x="2562" y="438"/>
                </a:lnTo>
                <a:lnTo>
                  <a:pt x="2570" y="437"/>
                </a:lnTo>
                <a:lnTo>
                  <a:pt x="2569" y="443"/>
                </a:lnTo>
                <a:lnTo>
                  <a:pt x="2569" y="450"/>
                </a:lnTo>
                <a:lnTo>
                  <a:pt x="2569" y="451"/>
                </a:lnTo>
                <a:lnTo>
                  <a:pt x="2570" y="452"/>
                </a:lnTo>
                <a:lnTo>
                  <a:pt x="2578" y="452"/>
                </a:lnTo>
                <a:lnTo>
                  <a:pt x="2582" y="450"/>
                </a:lnTo>
                <a:lnTo>
                  <a:pt x="2585" y="444"/>
                </a:lnTo>
                <a:lnTo>
                  <a:pt x="2586" y="438"/>
                </a:lnTo>
                <a:lnTo>
                  <a:pt x="2584" y="437"/>
                </a:lnTo>
                <a:lnTo>
                  <a:pt x="2583" y="436"/>
                </a:lnTo>
                <a:lnTo>
                  <a:pt x="2581" y="434"/>
                </a:lnTo>
                <a:lnTo>
                  <a:pt x="2581" y="431"/>
                </a:lnTo>
                <a:lnTo>
                  <a:pt x="2582" y="426"/>
                </a:lnTo>
                <a:lnTo>
                  <a:pt x="2586" y="423"/>
                </a:lnTo>
                <a:lnTo>
                  <a:pt x="2593" y="420"/>
                </a:lnTo>
                <a:lnTo>
                  <a:pt x="2600" y="418"/>
                </a:lnTo>
                <a:lnTo>
                  <a:pt x="2600" y="412"/>
                </a:lnTo>
                <a:lnTo>
                  <a:pt x="2604" y="408"/>
                </a:lnTo>
                <a:lnTo>
                  <a:pt x="2610" y="406"/>
                </a:lnTo>
                <a:lnTo>
                  <a:pt x="2617" y="405"/>
                </a:lnTo>
                <a:lnTo>
                  <a:pt x="2615" y="407"/>
                </a:lnTo>
                <a:lnTo>
                  <a:pt x="2617" y="407"/>
                </a:lnTo>
                <a:lnTo>
                  <a:pt x="2618" y="410"/>
                </a:lnTo>
                <a:lnTo>
                  <a:pt x="2620" y="414"/>
                </a:lnTo>
                <a:lnTo>
                  <a:pt x="2620" y="419"/>
                </a:lnTo>
                <a:lnTo>
                  <a:pt x="2617" y="424"/>
                </a:lnTo>
                <a:lnTo>
                  <a:pt x="2610" y="426"/>
                </a:lnTo>
                <a:lnTo>
                  <a:pt x="2605" y="428"/>
                </a:lnTo>
                <a:lnTo>
                  <a:pt x="2602" y="431"/>
                </a:lnTo>
                <a:lnTo>
                  <a:pt x="2601" y="432"/>
                </a:lnTo>
                <a:lnTo>
                  <a:pt x="2600" y="433"/>
                </a:lnTo>
                <a:lnTo>
                  <a:pt x="2602" y="435"/>
                </a:lnTo>
                <a:lnTo>
                  <a:pt x="2603" y="438"/>
                </a:lnTo>
                <a:lnTo>
                  <a:pt x="2603" y="442"/>
                </a:lnTo>
                <a:lnTo>
                  <a:pt x="2601" y="446"/>
                </a:lnTo>
                <a:lnTo>
                  <a:pt x="2598" y="455"/>
                </a:lnTo>
                <a:lnTo>
                  <a:pt x="2596" y="462"/>
                </a:lnTo>
                <a:lnTo>
                  <a:pt x="2593" y="471"/>
                </a:lnTo>
                <a:lnTo>
                  <a:pt x="2589" y="480"/>
                </a:lnTo>
                <a:lnTo>
                  <a:pt x="2580" y="478"/>
                </a:lnTo>
                <a:lnTo>
                  <a:pt x="2569" y="474"/>
                </a:lnTo>
                <a:lnTo>
                  <a:pt x="2577" y="486"/>
                </a:lnTo>
                <a:lnTo>
                  <a:pt x="2587" y="491"/>
                </a:lnTo>
                <a:lnTo>
                  <a:pt x="2598" y="492"/>
                </a:lnTo>
                <a:lnTo>
                  <a:pt x="2607" y="493"/>
                </a:lnTo>
                <a:lnTo>
                  <a:pt x="2609" y="485"/>
                </a:lnTo>
                <a:lnTo>
                  <a:pt x="2610" y="477"/>
                </a:lnTo>
                <a:lnTo>
                  <a:pt x="2614" y="471"/>
                </a:lnTo>
                <a:lnTo>
                  <a:pt x="2622" y="466"/>
                </a:lnTo>
                <a:lnTo>
                  <a:pt x="2629" y="480"/>
                </a:lnTo>
                <a:lnTo>
                  <a:pt x="2636" y="496"/>
                </a:lnTo>
                <a:lnTo>
                  <a:pt x="2641" y="490"/>
                </a:lnTo>
                <a:lnTo>
                  <a:pt x="2645" y="484"/>
                </a:lnTo>
                <a:lnTo>
                  <a:pt x="2654" y="486"/>
                </a:lnTo>
                <a:lnTo>
                  <a:pt x="2663" y="490"/>
                </a:lnTo>
                <a:lnTo>
                  <a:pt x="2660" y="504"/>
                </a:lnTo>
                <a:lnTo>
                  <a:pt x="2656" y="517"/>
                </a:lnTo>
                <a:lnTo>
                  <a:pt x="2646" y="514"/>
                </a:lnTo>
                <a:lnTo>
                  <a:pt x="2636" y="511"/>
                </a:lnTo>
                <a:lnTo>
                  <a:pt x="2626" y="507"/>
                </a:lnTo>
                <a:lnTo>
                  <a:pt x="2616" y="504"/>
                </a:lnTo>
                <a:lnTo>
                  <a:pt x="2615" y="513"/>
                </a:lnTo>
                <a:lnTo>
                  <a:pt x="2614" y="520"/>
                </a:lnTo>
                <a:lnTo>
                  <a:pt x="2611" y="526"/>
                </a:lnTo>
                <a:lnTo>
                  <a:pt x="2608" y="534"/>
                </a:lnTo>
                <a:lnTo>
                  <a:pt x="2590" y="528"/>
                </a:lnTo>
                <a:lnTo>
                  <a:pt x="2577" y="516"/>
                </a:lnTo>
                <a:lnTo>
                  <a:pt x="2566" y="503"/>
                </a:lnTo>
                <a:lnTo>
                  <a:pt x="2553" y="490"/>
                </a:lnTo>
                <a:lnTo>
                  <a:pt x="2552" y="493"/>
                </a:lnTo>
                <a:lnTo>
                  <a:pt x="2551" y="495"/>
                </a:lnTo>
                <a:lnTo>
                  <a:pt x="2549" y="498"/>
                </a:lnTo>
                <a:lnTo>
                  <a:pt x="2546" y="500"/>
                </a:lnTo>
                <a:lnTo>
                  <a:pt x="2545" y="504"/>
                </a:lnTo>
                <a:lnTo>
                  <a:pt x="2542" y="507"/>
                </a:lnTo>
                <a:lnTo>
                  <a:pt x="2548" y="514"/>
                </a:lnTo>
                <a:lnTo>
                  <a:pt x="2556" y="521"/>
                </a:lnTo>
                <a:lnTo>
                  <a:pt x="2564" y="528"/>
                </a:lnTo>
                <a:lnTo>
                  <a:pt x="2573" y="535"/>
                </a:lnTo>
                <a:lnTo>
                  <a:pt x="2562" y="534"/>
                </a:lnTo>
                <a:lnTo>
                  <a:pt x="2554" y="531"/>
                </a:lnTo>
                <a:lnTo>
                  <a:pt x="2547" y="526"/>
                </a:lnTo>
                <a:lnTo>
                  <a:pt x="2541" y="521"/>
                </a:lnTo>
                <a:lnTo>
                  <a:pt x="2539" y="519"/>
                </a:lnTo>
                <a:lnTo>
                  <a:pt x="2537" y="516"/>
                </a:lnTo>
                <a:lnTo>
                  <a:pt x="2532" y="522"/>
                </a:lnTo>
                <a:lnTo>
                  <a:pt x="2527" y="529"/>
                </a:lnTo>
                <a:lnTo>
                  <a:pt x="2528" y="530"/>
                </a:lnTo>
                <a:lnTo>
                  <a:pt x="2529" y="531"/>
                </a:lnTo>
                <a:lnTo>
                  <a:pt x="2529" y="531"/>
                </a:lnTo>
                <a:lnTo>
                  <a:pt x="2530" y="531"/>
                </a:lnTo>
                <a:lnTo>
                  <a:pt x="2530" y="531"/>
                </a:lnTo>
                <a:lnTo>
                  <a:pt x="2530" y="532"/>
                </a:lnTo>
                <a:lnTo>
                  <a:pt x="2529" y="532"/>
                </a:lnTo>
                <a:lnTo>
                  <a:pt x="2526" y="533"/>
                </a:lnTo>
                <a:lnTo>
                  <a:pt x="2523" y="535"/>
                </a:lnTo>
                <a:lnTo>
                  <a:pt x="2524" y="533"/>
                </a:lnTo>
                <a:lnTo>
                  <a:pt x="2525" y="531"/>
                </a:lnTo>
                <a:lnTo>
                  <a:pt x="2527" y="530"/>
                </a:lnTo>
                <a:lnTo>
                  <a:pt x="2528" y="530"/>
                </a:lnTo>
                <a:lnTo>
                  <a:pt x="2529" y="531"/>
                </a:lnTo>
                <a:lnTo>
                  <a:pt x="2529" y="531"/>
                </a:lnTo>
                <a:lnTo>
                  <a:pt x="2529" y="531"/>
                </a:lnTo>
                <a:lnTo>
                  <a:pt x="2529" y="532"/>
                </a:lnTo>
                <a:lnTo>
                  <a:pt x="2531" y="541"/>
                </a:lnTo>
                <a:lnTo>
                  <a:pt x="2533" y="551"/>
                </a:lnTo>
                <a:lnTo>
                  <a:pt x="2535" y="558"/>
                </a:lnTo>
                <a:lnTo>
                  <a:pt x="2537" y="565"/>
                </a:lnTo>
                <a:lnTo>
                  <a:pt x="2539" y="572"/>
                </a:lnTo>
                <a:lnTo>
                  <a:pt x="2543" y="577"/>
                </a:lnTo>
                <a:lnTo>
                  <a:pt x="2548" y="579"/>
                </a:lnTo>
                <a:lnTo>
                  <a:pt x="2554" y="580"/>
                </a:lnTo>
                <a:lnTo>
                  <a:pt x="2559" y="581"/>
                </a:lnTo>
                <a:lnTo>
                  <a:pt x="2565" y="581"/>
                </a:lnTo>
                <a:lnTo>
                  <a:pt x="2571" y="595"/>
                </a:lnTo>
                <a:lnTo>
                  <a:pt x="2577" y="610"/>
                </a:lnTo>
                <a:lnTo>
                  <a:pt x="2583" y="623"/>
                </a:lnTo>
                <a:lnTo>
                  <a:pt x="2589" y="636"/>
                </a:lnTo>
                <a:lnTo>
                  <a:pt x="2579" y="636"/>
                </a:lnTo>
                <a:lnTo>
                  <a:pt x="2569" y="634"/>
                </a:lnTo>
                <a:lnTo>
                  <a:pt x="2559" y="633"/>
                </a:lnTo>
                <a:lnTo>
                  <a:pt x="2548" y="637"/>
                </a:lnTo>
                <a:lnTo>
                  <a:pt x="2538" y="644"/>
                </a:lnTo>
                <a:lnTo>
                  <a:pt x="2534" y="654"/>
                </a:lnTo>
                <a:lnTo>
                  <a:pt x="2531" y="664"/>
                </a:lnTo>
                <a:lnTo>
                  <a:pt x="2526" y="673"/>
                </a:lnTo>
                <a:lnTo>
                  <a:pt x="2517" y="673"/>
                </a:lnTo>
                <a:lnTo>
                  <a:pt x="2508" y="670"/>
                </a:lnTo>
                <a:lnTo>
                  <a:pt x="2502" y="664"/>
                </a:lnTo>
                <a:lnTo>
                  <a:pt x="2496" y="656"/>
                </a:lnTo>
                <a:lnTo>
                  <a:pt x="2510" y="653"/>
                </a:lnTo>
                <a:lnTo>
                  <a:pt x="2522" y="651"/>
                </a:lnTo>
                <a:lnTo>
                  <a:pt x="2517" y="638"/>
                </a:lnTo>
                <a:lnTo>
                  <a:pt x="2513" y="628"/>
                </a:lnTo>
                <a:lnTo>
                  <a:pt x="2523" y="614"/>
                </a:lnTo>
                <a:lnTo>
                  <a:pt x="2526" y="601"/>
                </a:lnTo>
                <a:lnTo>
                  <a:pt x="2523" y="589"/>
                </a:lnTo>
                <a:lnTo>
                  <a:pt x="2511" y="575"/>
                </a:lnTo>
                <a:lnTo>
                  <a:pt x="2507" y="571"/>
                </a:lnTo>
                <a:lnTo>
                  <a:pt x="2503" y="565"/>
                </a:lnTo>
                <a:lnTo>
                  <a:pt x="2500" y="560"/>
                </a:lnTo>
                <a:lnTo>
                  <a:pt x="2497" y="554"/>
                </a:lnTo>
                <a:lnTo>
                  <a:pt x="2490" y="557"/>
                </a:lnTo>
                <a:lnTo>
                  <a:pt x="2484" y="560"/>
                </a:lnTo>
                <a:lnTo>
                  <a:pt x="2476" y="572"/>
                </a:lnTo>
                <a:lnTo>
                  <a:pt x="2468" y="583"/>
                </a:lnTo>
                <a:lnTo>
                  <a:pt x="2469" y="586"/>
                </a:lnTo>
                <a:lnTo>
                  <a:pt x="2469" y="589"/>
                </a:lnTo>
                <a:lnTo>
                  <a:pt x="2471" y="589"/>
                </a:lnTo>
                <a:lnTo>
                  <a:pt x="2472" y="589"/>
                </a:lnTo>
                <a:lnTo>
                  <a:pt x="2472" y="591"/>
                </a:lnTo>
                <a:lnTo>
                  <a:pt x="2472" y="593"/>
                </a:lnTo>
                <a:lnTo>
                  <a:pt x="2471" y="594"/>
                </a:lnTo>
                <a:lnTo>
                  <a:pt x="2470" y="595"/>
                </a:lnTo>
                <a:lnTo>
                  <a:pt x="2469" y="603"/>
                </a:lnTo>
                <a:lnTo>
                  <a:pt x="2468" y="612"/>
                </a:lnTo>
                <a:lnTo>
                  <a:pt x="2466" y="620"/>
                </a:lnTo>
                <a:lnTo>
                  <a:pt x="2463" y="628"/>
                </a:lnTo>
                <a:lnTo>
                  <a:pt x="2462" y="631"/>
                </a:lnTo>
                <a:lnTo>
                  <a:pt x="2460" y="633"/>
                </a:lnTo>
                <a:lnTo>
                  <a:pt x="2462" y="633"/>
                </a:lnTo>
                <a:lnTo>
                  <a:pt x="2462" y="642"/>
                </a:lnTo>
                <a:lnTo>
                  <a:pt x="2462" y="651"/>
                </a:lnTo>
                <a:lnTo>
                  <a:pt x="2468" y="651"/>
                </a:lnTo>
                <a:lnTo>
                  <a:pt x="2462" y="657"/>
                </a:lnTo>
                <a:lnTo>
                  <a:pt x="2461" y="660"/>
                </a:lnTo>
                <a:lnTo>
                  <a:pt x="2461" y="662"/>
                </a:lnTo>
                <a:lnTo>
                  <a:pt x="2458" y="668"/>
                </a:lnTo>
                <a:lnTo>
                  <a:pt x="2467" y="672"/>
                </a:lnTo>
                <a:lnTo>
                  <a:pt x="2475" y="676"/>
                </a:lnTo>
                <a:lnTo>
                  <a:pt x="2484" y="680"/>
                </a:lnTo>
                <a:lnTo>
                  <a:pt x="2492" y="685"/>
                </a:lnTo>
                <a:lnTo>
                  <a:pt x="2501" y="691"/>
                </a:lnTo>
                <a:lnTo>
                  <a:pt x="2509" y="695"/>
                </a:lnTo>
                <a:lnTo>
                  <a:pt x="2517" y="698"/>
                </a:lnTo>
                <a:lnTo>
                  <a:pt x="2523" y="702"/>
                </a:lnTo>
                <a:lnTo>
                  <a:pt x="2527" y="707"/>
                </a:lnTo>
                <a:lnTo>
                  <a:pt x="2529" y="715"/>
                </a:lnTo>
                <a:lnTo>
                  <a:pt x="2529" y="725"/>
                </a:lnTo>
                <a:lnTo>
                  <a:pt x="2527" y="733"/>
                </a:lnTo>
                <a:lnTo>
                  <a:pt x="2523" y="740"/>
                </a:lnTo>
                <a:lnTo>
                  <a:pt x="2516" y="746"/>
                </a:lnTo>
                <a:lnTo>
                  <a:pt x="2505" y="753"/>
                </a:lnTo>
                <a:lnTo>
                  <a:pt x="2493" y="762"/>
                </a:lnTo>
                <a:lnTo>
                  <a:pt x="2486" y="757"/>
                </a:lnTo>
                <a:lnTo>
                  <a:pt x="2478" y="751"/>
                </a:lnTo>
                <a:lnTo>
                  <a:pt x="2470" y="746"/>
                </a:lnTo>
                <a:lnTo>
                  <a:pt x="2461" y="739"/>
                </a:lnTo>
                <a:lnTo>
                  <a:pt x="2464" y="750"/>
                </a:lnTo>
                <a:lnTo>
                  <a:pt x="2470" y="762"/>
                </a:lnTo>
                <a:lnTo>
                  <a:pt x="2478" y="775"/>
                </a:lnTo>
                <a:lnTo>
                  <a:pt x="2487" y="785"/>
                </a:lnTo>
                <a:lnTo>
                  <a:pt x="2494" y="794"/>
                </a:lnTo>
                <a:lnTo>
                  <a:pt x="2500" y="804"/>
                </a:lnTo>
                <a:lnTo>
                  <a:pt x="2504" y="814"/>
                </a:lnTo>
                <a:lnTo>
                  <a:pt x="2508" y="825"/>
                </a:lnTo>
                <a:lnTo>
                  <a:pt x="2508" y="823"/>
                </a:lnTo>
                <a:lnTo>
                  <a:pt x="2508" y="822"/>
                </a:lnTo>
                <a:lnTo>
                  <a:pt x="2509" y="817"/>
                </a:lnTo>
                <a:lnTo>
                  <a:pt x="2510" y="812"/>
                </a:lnTo>
                <a:lnTo>
                  <a:pt x="2513" y="810"/>
                </a:lnTo>
                <a:lnTo>
                  <a:pt x="2515" y="808"/>
                </a:lnTo>
                <a:lnTo>
                  <a:pt x="2515" y="807"/>
                </a:lnTo>
                <a:lnTo>
                  <a:pt x="2516" y="803"/>
                </a:lnTo>
                <a:lnTo>
                  <a:pt x="2518" y="800"/>
                </a:lnTo>
                <a:lnTo>
                  <a:pt x="2521" y="798"/>
                </a:lnTo>
                <a:lnTo>
                  <a:pt x="2526" y="798"/>
                </a:lnTo>
                <a:lnTo>
                  <a:pt x="2528" y="800"/>
                </a:lnTo>
                <a:lnTo>
                  <a:pt x="2530" y="805"/>
                </a:lnTo>
                <a:lnTo>
                  <a:pt x="2533" y="800"/>
                </a:lnTo>
                <a:lnTo>
                  <a:pt x="2537" y="796"/>
                </a:lnTo>
                <a:lnTo>
                  <a:pt x="2537" y="794"/>
                </a:lnTo>
                <a:lnTo>
                  <a:pt x="2537" y="791"/>
                </a:lnTo>
                <a:lnTo>
                  <a:pt x="2540" y="790"/>
                </a:lnTo>
                <a:lnTo>
                  <a:pt x="2545" y="789"/>
                </a:lnTo>
                <a:lnTo>
                  <a:pt x="2559" y="778"/>
                </a:lnTo>
                <a:lnTo>
                  <a:pt x="2573" y="767"/>
                </a:lnTo>
                <a:lnTo>
                  <a:pt x="2569" y="760"/>
                </a:lnTo>
                <a:lnTo>
                  <a:pt x="2566" y="754"/>
                </a:lnTo>
                <a:lnTo>
                  <a:pt x="2567" y="747"/>
                </a:lnTo>
                <a:lnTo>
                  <a:pt x="2574" y="740"/>
                </a:lnTo>
                <a:lnTo>
                  <a:pt x="2578" y="747"/>
                </a:lnTo>
                <a:lnTo>
                  <a:pt x="2580" y="753"/>
                </a:lnTo>
                <a:lnTo>
                  <a:pt x="2579" y="759"/>
                </a:lnTo>
                <a:lnTo>
                  <a:pt x="2575" y="766"/>
                </a:lnTo>
                <a:lnTo>
                  <a:pt x="2584" y="760"/>
                </a:lnTo>
                <a:lnTo>
                  <a:pt x="2593" y="754"/>
                </a:lnTo>
                <a:lnTo>
                  <a:pt x="2602" y="749"/>
                </a:lnTo>
                <a:lnTo>
                  <a:pt x="2611" y="744"/>
                </a:lnTo>
                <a:lnTo>
                  <a:pt x="2618" y="736"/>
                </a:lnTo>
                <a:lnTo>
                  <a:pt x="2625" y="729"/>
                </a:lnTo>
                <a:lnTo>
                  <a:pt x="2632" y="720"/>
                </a:lnTo>
                <a:lnTo>
                  <a:pt x="2640" y="712"/>
                </a:lnTo>
                <a:lnTo>
                  <a:pt x="2640" y="699"/>
                </a:lnTo>
                <a:lnTo>
                  <a:pt x="2645" y="690"/>
                </a:lnTo>
                <a:lnTo>
                  <a:pt x="2653" y="681"/>
                </a:lnTo>
                <a:lnTo>
                  <a:pt x="2662" y="674"/>
                </a:lnTo>
                <a:lnTo>
                  <a:pt x="2668" y="665"/>
                </a:lnTo>
                <a:lnTo>
                  <a:pt x="2675" y="657"/>
                </a:lnTo>
                <a:lnTo>
                  <a:pt x="2681" y="650"/>
                </a:lnTo>
                <a:lnTo>
                  <a:pt x="2689" y="641"/>
                </a:lnTo>
                <a:lnTo>
                  <a:pt x="2688" y="638"/>
                </a:lnTo>
                <a:lnTo>
                  <a:pt x="2686" y="636"/>
                </a:lnTo>
                <a:lnTo>
                  <a:pt x="2684" y="631"/>
                </a:lnTo>
                <a:lnTo>
                  <a:pt x="2684" y="626"/>
                </a:lnTo>
                <a:lnTo>
                  <a:pt x="2671" y="612"/>
                </a:lnTo>
                <a:lnTo>
                  <a:pt x="2665" y="595"/>
                </a:lnTo>
                <a:lnTo>
                  <a:pt x="2663" y="578"/>
                </a:lnTo>
                <a:lnTo>
                  <a:pt x="2662" y="559"/>
                </a:lnTo>
                <a:lnTo>
                  <a:pt x="2665" y="557"/>
                </a:lnTo>
                <a:lnTo>
                  <a:pt x="2667" y="555"/>
                </a:lnTo>
                <a:lnTo>
                  <a:pt x="2671" y="550"/>
                </a:lnTo>
                <a:lnTo>
                  <a:pt x="2675" y="546"/>
                </a:lnTo>
                <a:lnTo>
                  <a:pt x="2680" y="545"/>
                </a:lnTo>
                <a:lnTo>
                  <a:pt x="2686" y="548"/>
                </a:lnTo>
                <a:lnTo>
                  <a:pt x="2689" y="552"/>
                </a:lnTo>
                <a:lnTo>
                  <a:pt x="2687" y="556"/>
                </a:lnTo>
                <a:lnTo>
                  <a:pt x="2683" y="560"/>
                </a:lnTo>
                <a:lnTo>
                  <a:pt x="2679" y="563"/>
                </a:lnTo>
                <a:lnTo>
                  <a:pt x="2676" y="568"/>
                </a:lnTo>
                <a:lnTo>
                  <a:pt x="2673" y="572"/>
                </a:lnTo>
                <a:lnTo>
                  <a:pt x="2673" y="572"/>
                </a:lnTo>
                <a:lnTo>
                  <a:pt x="2677" y="576"/>
                </a:lnTo>
                <a:lnTo>
                  <a:pt x="2681" y="581"/>
                </a:lnTo>
                <a:lnTo>
                  <a:pt x="2684" y="583"/>
                </a:lnTo>
                <a:lnTo>
                  <a:pt x="2688" y="585"/>
                </a:lnTo>
                <a:lnTo>
                  <a:pt x="2688" y="585"/>
                </a:lnTo>
                <a:lnTo>
                  <a:pt x="2688" y="585"/>
                </a:lnTo>
                <a:lnTo>
                  <a:pt x="2687" y="583"/>
                </a:lnTo>
                <a:lnTo>
                  <a:pt x="2684" y="580"/>
                </a:lnTo>
                <a:lnTo>
                  <a:pt x="2691" y="580"/>
                </a:lnTo>
                <a:lnTo>
                  <a:pt x="2694" y="581"/>
                </a:lnTo>
                <a:lnTo>
                  <a:pt x="2694" y="584"/>
                </a:lnTo>
                <a:lnTo>
                  <a:pt x="2694" y="587"/>
                </a:lnTo>
                <a:lnTo>
                  <a:pt x="2693" y="587"/>
                </a:lnTo>
                <a:lnTo>
                  <a:pt x="2692" y="587"/>
                </a:lnTo>
                <a:lnTo>
                  <a:pt x="2692" y="589"/>
                </a:lnTo>
                <a:lnTo>
                  <a:pt x="2692" y="590"/>
                </a:lnTo>
                <a:lnTo>
                  <a:pt x="2693" y="590"/>
                </a:lnTo>
                <a:lnTo>
                  <a:pt x="2694" y="590"/>
                </a:lnTo>
                <a:lnTo>
                  <a:pt x="2695" y="588"/>
                </a:lnTo>
                <a:lnTo>
                  <a:pt x="2697" y="586"/>
                </a:lnTo>
                <a:lnTo>
                  <a:pt x="2699" y="588"/>
                </a:lnTo>
                <a:lnTo>
                  <a:pt x="2702" y="590"/>
                </a:lnTo>
                <a:lnTo>
                  <a:pt x="2702" y="591"/>
                </a:lnTo>
                <a:lnTo>
                  <a:pt x="2702" y="593"/>
                </a:lnTo>
                <a:lnTo>
                  <a:pt x="2707" y="595"/>
                </a:lnTo>
                <a:lnTo>
                  <a:pt x="2711" y="599"/>
                </a:lnTo>
                <a:lnTo>
                  <a:pt x="2717" y="607"/>
                </a:lnTo>
                <a:lnTo>
                  <a:pt x="2722" y="614"/>
                </a:lnTo>
                <a:lnTo>
                  <a:pt x="2737" y="604"/>
                </a:lnTo>
                <a:lnTo>
                  <a:pt x="2751" y="597"/>
                </a:lnTo>
                <a:lnTo>
                  <a:pt x="2766" y="590"/>
                </a:lnTo>
                <a:lnTo>
                  <a:pt x="2783" y="584"/>
                </a:lnTo>
                <a:lnTo>
                  <a:pt x="2780" y="581"/>
                </a:lnTo>
                <a:lnTo>
                  <a:pt x="2776" y="578"/>
                </a:lnTo>
                <a:lnTo>
                  <a:pt x="2782" y="569"/>
                </a:lnTo>
                <a:lnTo>
                  <a:pt x="2787" y="567"/>
                </a:lnTo>
                <a:lnTo>
                  <a:pt x="2794" y="570"/>
                </a:lnTo>
                <a:lnTo>
                  <a:pt x="2800" y="573"/>
                </a:lnTo>
                <a:lnTo>
                  <a:pt x="2824" y="549"/>
                </a:lnTo>
                <a:lnTo>
                  <a:pt x="2848" y="524"/>
                </a:lnTo>
                <a:lnTo>
                  <a:pt x="2873" y="500"/>
                </a:lnTo>
                <a:lnTo>
                  <a:pt x="2896" y="476"/>
                </a:lnTo>
                <a:lnTo>
                  <a:pt x="2904" y="455"/>
                </a:lnTo>
                <a:lnTo>
                  <a:pt x="2921" y="441"/>
                </a:lnTo>
                <a:lnTo>
                  <a:pt x="2939" y="431"/>
                </a:lnTo>
                <a:lnTo>
                  <a:pt x="2955" y="418"/>
                </a:lnTo>
                <a:lnTo>
                  <a:pt x="2966" y="403"/>
                </a:lnTo>
                <a:lnTo>
                  <a:pt x="2977" y="389"/>
                </a:lnTo>
                <a:lnTo>
                  <a:pt x="2987" y="375"/>
                </a:lnTo>
                <a:lnTo>
                  <a:pt x="2997" y="360"/>
                </a:lnTo>
                <a:lnTo>
                  <a:pt x="3015" y="342"/>
                </a:lnTo>
                <a:lnTo>
                  <a:pt x="3031" y="324"/>
                </a:lnTo>
                <a:lnTo>
                  <a:pt x="3047" y="307"/>
                </a:lnTo>
                <a:lnTo>
                  <a:pt x="3065" y="289"/>
                </a:lnTo>
                <a:lnTo>
                  <a:pt x="3065" y="289"/>
                </a:lnTo>
                <a:lnTo>
                  <a:pt x="3076" y="257"/>
                </a:lnTo>
                <a:lnTo>
                  <a:pt x="3098" y="234"/>
                </a:lnTo>
                <a:lnTo>
                  <a:pt x="3126" y="218"/>
                </a:lnTo>
                <a:lnTo>
                  <a:pt x="3153" y="201"/>
                </a:lnTo>
                <a:lnTo>
                  <a:pt x="3153" y="201"/>
                </a:lnTo>
                <a:lnTo>
                  <a:pt x="3160" y="193"/>
                </a:lnTo>
                <a:lnTo>
                  <a:pt x="3166" y="186"/>
                </a:lnTo>
                <a:lnTo>
                  <a:pt x="3173" y="178"/>
                </a:lnTo>
                <a:lnTo>
                  <a:pt x="3179" y="169"/>
                </a:lnTo>
                <a:lnTo>
                  <a:pt x="3179" y="158"/>
                </a:lnTo>
                <a:lnTo>
                  <a:pt x="3182" y="149"/>
                </a:lnTo>
                <a:lnTo>
                  <a:pt x="3187" y="141"/>
                </a:lnTo>
                <a:lnTo>
                  <a:pt x="3193" y="133"/>
                </a:lnTo>
                <a:lnTo>
                  <a:pt x="3192" y="131"/>
                </a:lnTo>
                <a:lnTo>
                  <a:pt x="3191" y="130"/>
                </a:lnTo>
                <a:lnTo>
                  <a:pt x="3203" y="118"/>
                </a:lnTo>
                <a:lnTo>
                  <a:pt x="3215" y="106"/>
                </a:lnTo>
                <a:lnTo>
                  <a:pt x="3226" y="93"/>
                </a:lnTo>
                <a:lnTo>
                  <a:pt x="3238" y="82"/>
                </a:lnTo>
                <a:lnTo>
                  <a:pt x="3238" y="89"/>
                </a:lnTo>
                <a:lnTo>
                  <a:pt x="3236" y="96"/>
                </a:lnTo>
                <a:lnTo>
                  <a:pt x="3246" y="87"/>
                </a:lnTo>
                <a:lnTo>
                  <a:pt x="3254" y="78"/>
                </a:lnTo>
                <a:lnTo>
                  <a:pt x="3262" y="70"/>
                </a:lnTo>
                <a:lnTo>
                  <a:pt x="3270" y="62"/>
                </a:lnTo>
                <a:lnTo>
                  <a:pt x="3271" y="61"/>
                </a:lnTo>
                <a:lnTo>
                  <a:pt x="3272" y="60"/>
                </a:lnTo>
                <a:lnTo>
                  <a:pt x="3266" y="60"/>
                </a:lnTo>
                <a:lnTo>
                  <a:pt x="3260" y="60"/>
                </a:lnTo>
                <a:lnTo>
                  <a:pt x="3271" y="49"/>
                </a:lnTo>
                <a:lnTo>
                  <a:pt x="3281" y="38"/>
                </a:lnTo>
                <a:lnTo>
                  <a:pt x="3281" y="28"/>
                </a:lnTo>
                <a:lnTo>
                  <a:pt x="3282" y="18"/>
                </a:lnTo>
                <a:lnTo>
                  <a:pt x="3285" y="8"/>
                </a:lnTo>
                <a:lnTo>
                  <a:pt x="3289" y="0"/>
                </a:lnTo>
                <a:lnTo>
                  <a:pt x="3416" y="0"/>
                </a:lnTo>
                <a:lnTo>
                  <a:pt x="3393" y="20"/>
                </a:lnTo>
                <a:lnTo>
                  <a:pt x="3368" y="39"/>
                </a:lnTo>
                <a:lnTo>
                  <a:pt x="3346" y="59"/>
                </a:lnTo>
                <a:lnTo>
                  <a:pt x="3326" y="82"/>
                </a:lnTo>
                <a:lnTo>
                  <a:pt x="3316" y="93"/>
                </a:lnTo>
                <a:lnTo>
                  <a:pt x="3304" y="104"/>
                </a:lnTo>
                <a:lnTo>
                  <a:pt x="3282" y="117"/>
                </a:lnTo>
                <a:lnTo>
                  <a:pt x="3262" y="133"/>
                </a:lnTo>
                <a:lnTo>
                  <a:pt x="3242" y="151"/>
                </a:lnTo>
                <a:lnTo>
                  <a:pt x="3221" y="165"/>
                </a:lnTo>
                <a:lnTo>
                  <a:pt x="3217" y="167"/>
                </a:lnTo>
                <a:lnTo>
                  <a:pt x="3212" y="168"/>
                </a:lnTo>
                <a:lnTo>
                  <a:pt x="3212" y="176"/>
                </a:lnTo>
                <a:lnTo>
                  <a:pt x="3211" y="182"/>
                </a:lnTo>
                <a:lnTo>
                  <a:pt x="3210" y="189"/>
                </a:lnTo>
                <a:lnTo>
                  <a:pt x="3208" y="195"/>
                </a:lnTo>
                <a:lnTo>
                  <a:pt x="3207" y="197"/>
                </a:lnTo>
                <a:lnTo>
                  <a:pt x="3207" y="199"/>
                </a:lnTo>
                <a:lnTo>
                  <a:pt x="3213" y="220"/>
                </a:lnTo>
                <a:lnTo>
                  <a:pt x="3210" y="232"/>
                </a:lnTo>
                <a:lnTo>
                  <a:pt x="3199" y="238"/>
                </a:lnTo>
                <a:lnTo>
                  <a:pt x="3178" y="240"/>
                </a:lnTo>
                <a:lnTo>
                  <a:pt x="3175" y="241"/>
                </a:lnTo>
                <a:lnTo>
                  <a:pt x="3172" y="242"/>
                </a:lnTo>
                <a:lnTo>
                  <a:pt x="3173" y="244"/>
                </a:lnTo>
                <a:lnTo>
                  <a:pt x="3173" y="246"/>
                </a:lnTo>
                <a:lnTo>
                  <a:pt x="3170" y="259"/>
                </a:lnTo>
                <a:lnTo>
                  <a:pt x="3169" y="272"/>
                </a:lnTo>
                <a:lnTo>
                  <a:pt x="3165" y="285"/>
                </a:lnTo>
                <a:lnTo>
                  <a:pt x="3156" y="296"/>
                </a:lnTo>
                <a:lnTo>
                  <a:pt x="3159" y="298"/>
                </a:lnTo>
                <a:lnTo>
                  <a:pt x="3163" y="301"/>
                </a:lnTo>
                <a:lnTo>
                  <a:pt x="3166" y="305"/>
                </a:lnTo>
                <a:lnTo>
                  <a:pt x="3168" y="309"/>
                </a:lnTo>
                <a:lnTo>
                  <a:pt x="3171" y="316"/>
                </a:lnTo>
                <a:lnTo>
                  <a:pt x="3173" y="324"/>
                </a:lnTo>
                <a:lnTo>
                  <a:pt x="3176" y="323"/>
                </a:lnTo>
                <a:lnTo>
                  <a:pt x="3179" y="321"/>
                </a:lnTo>
                <a:lnTo>
                  <a:pt x="3184" y="310"/>
                </a:lnTo>
                <a:lnTo>
                  <a:pt x="3189" y="299"/>
                </a:lnTo>
                <a:lnTo>
                  <a:pt x="3192" y="285"/>
                </a:lnTo>
                <a:lnTo>
                  <a:pt x="3191" y="271"/>
                </a:lnTo>
                <a:lnTo>
                  <a:pt x="3201" y="260"/>
                </a:lnTo>
                <a:lnTo>
                  <a:pt x="3211" y="249"/>
                </a:lnTo>
                <a:lnTo>
                  <a:pt x="3223" y="242"/>
                </a:lnTo>
                <a:lnTo>
                  <a:pt x="3238" y="238"/>
                </a:lnTo>
                <a:lnTo>
                  <a:pt x="3247" y="235"/>
                </a:lnTo>
                <a:lnTo>
                  <a:pt x="3254" y="229"/>
                </a:lnTo>
                <a:lnTo>
                  <a:pt x="3262" y="225"/>
                </a:lnTo>
                <a:lnTo>
                  <a:pt x="3272" y="226"/>
                </a:lnTo>
                <a:lnTo>
                  <a:pt x="3280" y="227"/>
                </a:lnTo>
                <a:lnTo>
                  <a:pt x="3288" y="228"/>
                </a:lnTo>
                <a:lnTo>
                  <a:pt x="3296" y="231"/>
                </a:lnTo>
                <a:lnTo>
                  <a:pt x="3302" y="235"/>
                </a:lnTo>
                <a:lnTo>
                  <a:pt x="3306" y="230"/>
                </a:lnTo>
                <a:lnTo>
                  <a:pt x="3311" y="225"/>
                </a:lnTo>
                <a:lnTo>
                  <a:pt x="3317" y="222"/>
                </a:lnTo>
                <a:lnTo>
                  <a:pt x="3324" y="220"/>
                </a:lnTo>
                <a:lnTo>
                  <a:pt x="3327" y="213"/>
                </a:lnTo>
                <a:lnTo>
                  <a:pt x="3332" y="206"/>
                </a:lnTo>
                <a:lnTo>
                  <a:pt x="3334" y="202"/>
                </a:lnTo>
                <a:lnTo>
                  <a:pt x="3336" y="199"/>
                </a:lnTo>
                <a:lnTo>
                  <a:pt x="3340" y="197"/>
                </a:lnTo>
                <a:lnTo>
                  <a:pt x="3344" y="196"/>
                </a:lnTo>
                <a:lnTo>
                  <a:pt x="3347" y="194"/>
                </a:lnTo>
                <a:lnTo>
                  <a:pt x="3350" y="192"/>
                </a:lnTo>
                <a:lnTo>
                  <a:pt x="3350" y="191"/>
                </a:lnTo>
                <a:lnTo>
                  <a:pt x="3348" y="189"/>
                </a:lnTo>
                <a:lnTo>
                  <a:pt x="3348" y="187"/>
                </a:lnTo>
                <a:lnTo>
                  <a:pt x="3348" y="184"/>
                </a:lnTo>
                <a:lnTo>
                  <a:pt x="3349" y="182"/>
                </a:lnTo>
                <a:lnTo>
                  <a:pt x="3349" y="179"/>
                </a:lnTo>
                <a:lnTo>
                  <a:pt x="3350" y="177"/>
                </a:lnTo>
                <a:lnTo>
                  <a:pt x="3352" y="176"/>
                </a:lnTo>
                <a:lnTo>
                  <a:pt x="3354" y="175"/>
                </a:lnTo>
                <a:lnTo>
                  <a:pt x="3343" y="170"/>
                </a:lnTo>
                <a:lnTo>
                  <a:pt x="3330" y="163"/>
                </a:lnTo>
                <a:lnTo>
                  <a:pt x="3318" y="157"/>
                </a:lnTo>
                <a:lnTo>
                  <a:pt x="3308" y="154"/>
                </a:lnTo>
                <a:lnTo>
                  <a:pt x="3322" y="146"/>
                </a:lnTo>
                <a:lnTo>
                  <a:pt x="3337" y="141"/>
                </a:lnTo>
                <a:lnTo>
                  <a:pt x="3354" y="140"/>
                </a:lnTo>
                <a:lnTo>
                  <a:pt x="3373" y="145"/>
                </a:lnTo>
                <a:lnTo>
                  <a:pt x="3372" y="157"/>
                </a:lnTo>
                <a:lnTo>
                  <a:pt x="3370" y="165"/>
                </a:lnTo>
                <a:lnTo>
                  <a:pt x="3366" y="171"/>
                </a:lnTo>
                <a:lnTo>
                  <a:pt x="3362" y="175"/>
                </a:lnTo>
                <a:lnTo>
                  <a:pt x="3367" y="181"/>
                </a:lnTo>
                <a:lnTo>
                  <a:pt x="3370" y="187"/>
                </a:lnTo>
                <a:lnTo>
                  <a:pt x="3370" y="194"/>
                </a:lnTo>
                <a:lnTo>
                  <a:pt x="3369" y="202"/>
                </a:lnTo>
                <a:lnTo>
                  <a:pt x="3370" y="203"/>
                </a:lnTo>
                <a:lnTo>
                  <a:pt x="3370" y="203"/>
                </a:lnTo>
                <a:lnTo>
                  <a:pt x="3376" y="206"/>
                </a:lnTo>
                <a:lnTo>
                  <a:pt x="3382" y="209"/>
                </a:lnTo>
                <a:lnTo>
                  <a:pt x="3394" y="222"/>
                </a:lnTo>
                <a:lnTo>
                  <a:pt x="3393" y="232"/>
                </a:lnTo>
                <a:lnTo>
                  <a:pt x="3386" y="241"/>
                </a:lnTo>
                <a:lnTo>
                  <a:pt x="3379" y="251"/>
                </a:lnTo>
                <a:lnTo>
                  <a:pt x="3380" y="249"/>
                </a:lnTo>
                <a:lnTo>
                  <a:pt x="3382" y="248"/>
                </a:lnTo>
                <a:lnTo>
                  <a:pt x="3388" y="253"/>
                </a:lnTo>
                <a:lnTo>
                  <a:pt x="3393" y="258"/>
                </a:lnTo>
                <a:lnTo>
                  <a:pt x="3388" y="262"/>
                </a:lnTo>
                <a:lnTo>
                  <a:pt x="3384" y="261"/>
                </a:lnTo>
                <a:lnTo>
                  <a:pt x="3381" y="257"/>
                </a:lnTo>
                <a:lnTo>
                  <a:pt x="3379" y="254"/>
                </a:lnTo>
                <a:lnTo>
                  <a:pt x="3379" y="254"/>
                </a:lnTo>
                <a:lnTo>
                  <a:pt x="3379" y="254"/>
                </a:lnTo>
                <a:lnTo>
                  <a:pt x="3378" y="263"/>
                </a:lnTo>
                <a:lnTo>
                  <a:pt x="3378" y="271"/>
                </a:lnTo>
                <a:lnTo>
                  <a:pt x="3378" y="279"/>
                </a:lnTo>
                <a:lnTo>
                  <a:pt x="3377" y="288"/>
                </a:lnTo>
                <a:lnTo>
                  <a:pt x="3382" y="293"/>
                </a:lnTo>
                <a:lnTo>
                  <a:pt x="3388" y="298"/>
                </a:lnTo>
                <a:lnTo>
                  <a:pt x="3400" y="288"/>
                </a:lnTo>
                <a:lnTo>
                  <a:pt x="3413" y="279"/>
                </a:lnTo>
                <a:lnTo>
                  <a:pt x="3425" y="270"/>
                </a:lnTo>
                <a:lnTo>
                  <a:pt x="3438" y="261"/>
                </a:lnTo>
                <a:lnTo>
                  <a:pt x="3438" y="260"/>
                </a:lnTo>
                <a:lnTo>
                  <a:pt x="3439" y="260"/>
                </a:lnTo>
                <a:lnTo>
                  <a:pt x="3440" y="259"/>
                </a:lnTo>
                <a:lnTo>
                  <a:pt x="3442" y="258"/>
                </a:lnTo>
                <a:lnTo>
                  <a:pt x="3443" y="257"/>
                </a:lnTo>
                <a:lnTo>
                  <a:pt x="3445" y="256"/>
                </a:lnTo>
                <a:lnTo>
                  <a:pt x="3459" y="244"/>
                </a:lnTo>
                <a:lnTo>
                  <a:pt x="3473" y="234"/>
                </a:lnTo>
                <a:lnTo>
                  <a:pt x="3488" y="223"/>
                </a:lnTo>
                <a:lnTo>
                  <a:pt x="3503" y="211"/>
                </a:lnTo>
                <a:lnTo>
                  <a:pt x="3496" y="193"/>
                </a:lnTo>
                <a:lnTo>
                  <a:pt x="3504" y="183"/>
                </a:lnTo>
                <a:lnTo>
                  <a:pt x="3520" y="181"/>
                </a:lnTo>
                <a:lnTo>
                  <a:pt x="3536" y="188"/>
                </a:lnTo>
                <a:lnTo>
                  <a:pt x="3537" y="187"/>
                </a:lnTo>
                <a:lnTo>
                  <a:pt x="3538" y="186"/>
                </a:lnTo>
                <a:lnTo>
                  <a:pt x="3535" y="181"/>
                </a:lnTo>
                <a:lnTo>
                  <a:pt x="3531" y="177"/>
                </a:lnTo>
                <a:lnTo>
                  <a:pt x="3533" y="164"/>
                </a:lnTo>
                <a:lnTo>
                  <a:pt x="3536" y="153"/>
                </a:lnTo>
                <a:lnTo>
                  <a:pt x="3544" y="160"/>
                </a:lnTo>
                <a:lnTo>
                  <a:pt x="3551" y="166"/>
                </a:lnTo>
                <a:lnTo>
                  <a:pt x="3555" y="168"/>
                </a:lnTo>
                <a:lnTo>
                  <a:pt x="3559" y="169"/>
                </a:lnTo>
                <a:lnTo>
                  <a:pt x="3567" y="163"/>
                </a:lnTo>
                <a:lnTo>
                  <a:pt x="3576" y="157"/>
                </a:lnTo>
                <a:lnTo>
                  <a:pt x="3576" y="170"/>
                </a:lnTo>
                <a:lnTo>
                  <a:pt x="3574" y="183"/>
                </a:lnTo>
                <a:lnTo>
                  <a:pt x="3578" y="189"/>
                </a:lnTo>
                <a:lnTo>
                  <a:pt x="3580" y="197"/>
                </a:lnTo>
                <a:lnTo>
                  <a:pt x="3585" y="202"/>
                </a:lnTo>
                <a:lnTo>
                  <a:pt x="3589" y="208"/>
                </a:lnTo>
                <a:lnTo>
                  <a:pt x="3590" y="208"/>
                </a:lnTo>
                <a:lnTo>
                  <a:pt x="3590" y="209"/>
                </a:lnTo>
                <a:lnTo>
                  <a:pt x="3594" y="205"/>
                </a:lnTo>
                <a:lnTo>
                  <a:pt x="3598" y="201"/>
                </a:lnTo>
                <a:lnTo>
                  <a:pt x="3612" y="208"/>
                </a:lnTo>
                <a:lnTo>
                  <a:pt x="3627" y="213"/>
                </a:lnTo>
                <a:lnTo>
                  <a:pt x="3640" y="214"/>
                </a:lnTo>
                <a:lnTo>
                  <a:pt x="3652" y="213"/>
                </a:lnTo>
                <a:lnTo>
                  <a:pt x="3652" y="213"/>
                </a:lnTo>
                <a:lnTo>
                  <a:pt x="3652" y="213"/>
                </a:lnTo>
                <a:lnTo>
                  <a:pt x="3650" y="209"/>
                </a:lnTo>
                <a:lnTo>
                  <a:pt x="3648" y="206"/>
                </a:lnTo>
                <a:lnTo>
                  <a:pt x="3647" y="203"/>
                </a:lnTo>
                <a:lnTo>
                  <a:pt x="3648" y="200"/>
                </a:lnTo>
                <a:lnTo>
                  <a:pt x="3636" y="199"/>
                </a:lnTo>
                <a:lnTo>
                  <a:pt x="3624" y="199"/>
                </a:lnTo>
                <a:lnTo>
                  <a:pt x="3624" y="199"/>
                </a:lnTo>
                <a:lnTo>
                  <a:pt x="3632" y="191"/>
                </a:lnTo>
                <a:lnTo>
                  <a:pt x="3639" y="182"/>
                </a:lnTo>
                <a:lnTo>
                  <a:pt x="3644" y="172"/>
                </a:lnTo>
                <a:lnTo>
                  <a:pt x="3643" y="159"/>
                </a:lnTo>
                <a:lnTo>
                  <a:pt x="3659" y="154"/>
                </a:lnTo>
                <a:lnTo>
                  <a:pt x="3672" y="155"/>
                </a:lnTo>
                <a:lnTo>
                  <a:pt x="3679" y="160"/>
                </a:lnTo>
                <a:lnTo>
                  <a:pt x="3685" y="170"/>
                </a:lnTo>
                <a:lnTo>
                  <a:pt x="3686" y="165"/>
                </a:lnTo>
                <a:lnTo>
                  <a:pt x="3688" y="160"/>
                </a:lnTo>
                <a:lnTo>
                  <a:pt x="3691" y="153"/>
                </a:lnTo>
                <a:lnTo>
                  <a:pt x="3696" y="146"/>
                </a:lnTo>
                <a:lnTo>
                  <a:pt x="3701" y="145"/>
                </a:lnTo>
                <a:lnTo>
                  <a:pt x="3707" y="145"/>
                </a:lnTo>
                <a:lnTo>
                  <a:pt x="3707" y="141"/>
                </a:lnTo>
                <a:lnTo>
                  <a:pt x="3706" y="138"/>
                </a:lnTo>
                <a:lnTo>
                  <a:pt x="3704" y="133"/>
                </a:lnTo>
                <a:lnTo>
                  <a:pt x="3701" y="131"/>
                </a:lnTo>
                <a:lnTo>
                  <a:pt x="3700" y="131"/>
                </a:lnTo>
                <a:lnTo>
                  <a:pt x="3698" y="130"/>
                </a:lnTo>
                <a:lnTo>
                  <a:pt x="3697" y="129"/>
                </a:lnTo>
                <a:lnTo>
                  <a:pt x="3697" y="126"/>
                </a:lnTo>
                <a:lnTo>
                  <a:pt x="3696" y="117"/>
                </a:lnTo>
                <a:lnTo>
                  <a:pt x="3694" y="108"/>
                </a:lnTo>
                <a:lnTo>
                  <a:pt x="3693" y="100"/>
                </a:lnTo>
                <a:lnTo>
                  <a:pt x="3691" y="90"/>
                </a:lnTo>
                <a:lnTo>
                  <a:pt x="3688" y="86"/>
                </a:lnTo>
                <a:lnTo>
                  <a:pt x="3685" y="83"/>
                </a:lnTo>
                <a:lnTo>
                  <a:pt x="3675" y="87"/>
                </a:lnTo>
                <a:lnTo>
                  <a:pt x="3664" y="92"/>
                </a:lnTo>
                <a:lnTo>
                  <a:pt x="3655" y="97"/>
                </a:lnTo>
                <a:lnTo>
                  <a:pt x="3645" y="102"/>
                </a:lnTo>
                <a:lnTo>
                  <a:pt x="3646" y="103"/>
                </a:lnTo>
                <a:lnTo>
                  <a:pt x="3647" y="104"/>
                </a:lnTo>
                <a:lnTo>
                  <a:pt x="3644" y="107"/>
                </a:lnTo>
                <a:lnTo>
                  <a:pt x="3641" y="108"/>
                </a:lnTo>
                <a:lnTo>
                  <a:pt x="3637" y="109"/>
                </a:lnTo>
                <a:lnTo>
                  <a:pt x="3634" y="107"/>
                </a:lnTo>
                <a:lnTo>
                  <a:pt x="3620" y="113"/>
                </a:lnTo>
                <a:lnTo>
                  <a:pt x="3604" y="120"/>
                </a:lnTo>
                <a:lnTo>
                  <a:pt x="3602" y="120"/>
                </a:lnTo>
                <a:lnTo>
                  <a:pt x="3598" y="119"/>
                </a:lnTo>
                <a:lnTo>
                  <a:pt x="3596" y="118"/>
                </a:lnTo>
                <a:lnTo>
                  <a:pt x="3595" y="116"/>
                </a:lnTo>
                <a:lnTo>
                  <a:pt x="3594" y="114"/>
                </a:lnTo>
                <a:lnTo>
                  <a:pt x="3594" y="110"/>
                </a:lnTo>
                <a:lnTo>
                  <a:pt x="3600" y="92"/>
                </a:lnTo>
                <a:lnTo>
                  <a:pt x="3609" y="77"/>
                </a:lnTo>
                <a:lnTo>
                  <a:pt x="3622" y="63"/>
                </a:lnTo>
                <a:lnTo>
                  <a:pt x="3634" y="50"/>
                </a:lnTo>
                <a:lnTo>
                  <a:pt x="3631" y="42"/>
                </a:lnTo>
                <a:lnTo>
                  <a:pt x="3628" y="34"/>
                </a:lnTo>
                <a:lnTo>
                  <a:pt x="3625" y="26"/>
                </a:lnTo>
                <a:lnTo>
                  <a:pt x="3620" y="21"/>
                </a:lnTo>
                <a:lnTo>
                  <a:pt x="3613" y="18"/>
                </a:lnTo>
                <a:lnTo>
                  <a:pt x="3604" y="19"/>
                </a:lnTo>
                <a:lnTo>
                  <a:pt x="3598" y="20"/>
                </a:lnTo>
                <a:lnTo>
                  <a:pt x="3592" y="20"/>
                </a:lnTo>
                <a:lnTo>
                  <a:pt x="3586" y="17"/>
                </a:lnTo>
                <a:lnTo>
                  <a:pt x="3581" y="12"/>
                </a:lnTo>
                <a:lnTo>
                  <a:pt x="3582" y="8"/>
                </a:lnTo>
                <a:lnTo>
                  <a:pt x="3583" y="5"/>
                </a:lnTo>
                <a:lnTo>
                  <a:pt x="3570" y="8"/>
                </a:lnTo>
                <a:lnTo>
                  <a:pt x="3557" y="8"/>
                </a:lnTo>
                <a:lnTo>
                  <a:pt x="3545" y="6"/>
                </a:lnTo>
                <a:lnTo>
                  <a:pt x="3533" y="0"/>
                </a:lnTo>
                <a:lnTo>
                  <a:pt x="3633" y="0"/>
                </a:lnTo>
                <a:lnTo>
                  <a:pt x="3632" y="2"/>
                </a:lnTo>
                <a:lnTo>
                  <a:pt x="3631" y="4"/>
                </a:lnTo>
                <a:lnTo>
                  <a:pt x="3634" y="7"/>
                </a:lnTo>
                <a:lnTo>
                  <a:pt x="3637" y="11"/>
                </a:lnTo>
                <a:lnTo>
                  <a:pt x="3639" y="15"/>
                </a:lnTo>
                <a:lnTo>
                  <a:pt x="3640" y="20"/>
                </a:lnTo>
                <a:lnTo>
                  <a:pt x="3642" y="19"/>
                </a:lnTo>
                <a:lnTo>
                  <a:pt x="3643" y="17"/>
                </a:lnTo>
                <a:lnTo>
                  <a:pt x="3651" y="12"/>
                </a:lnTo>
                <a:lnTo>
                  <a:pt x="3659" y="8"/>
                </a:lnTo>
                <a:lnTo>
                  <a:pt x="3655" y="6"/>
                </a:lnTo>
                <a:lnTo>
                  <a:pt x="3652" y="4"/>
                </a:lnTo>
                <a:lnTo>
                  <a:pt x="3650" y="2"/>
                </a:lnTo>
                <a:lnTo>
                  <a:pt x="3648" y="0"/>
                </a:lnTo>
                <a:lnTo>
                  <a:pt x="5320" y="0"/>
                </a:lnTo>
                <a:lnTo>
                  <a:pt x="5320" y="73"/>
                </a:lnTo>
                <a:lnTo>
                  <a:pt x="5319" y="73"/>
                </a:lnTo>
                <a:lnTo>
                  <a:pt x="5318" y="77"/>
                </a:lnTo>
                <a:lnTo>
                  <a:pt x="5316" y="80"/>
                </a:lnTo>
                <a:lnTo>
                  <a:pt x="5313" y="83"/>
                </a:lnTo>
                <a:lnTo>
                  <a:pt x="5310" y="85"/>
                </a:lnTo>
                <a:lnTo>
                  <a:pt x="5310" y="97"/>
                </a:lnTo>
                <a:lnTo>
                  <a:pt x="5309" y="105"/>
                </a:lnTo>
                <a:lnTo>
                  <a:pt x="5310" y="107"/>
                </a:lnTo>
                <a:lnTo>
                  <a:pt x="5311" y="110"/>
                </a:lnTo>
                <a:lnTo>
                  <a:pt x="5310" y="124"/>
                </a:lnTo>
                <a:lnTo>
                  <a:pt x="5307" y="138"/>
                </a:lnTo>
                <a:lnTo>
                  <a:pt x="5312" y="149"/>
                </a:lnTo>
                <a:lnTo>
                  <a:pt x="5316" y="159"/>
                </a:lnTo>
                <a:lnTo>
                  <a:pt x="5315" y="167"/>
                </a:lnTo>
                <a:lnTo>
                  <a:pt x="5313" y="174"/>
                </a:lnTo>
                <a:lnTo>
                  <a:pt x="5309" y="179"/>
                </a:lnTo>
                <a:lnTo>
                  <a:pt x="5302" y="184"/>
                </a:lnTo>
                <a:lnTo>
                  <a:pt x="5302" y="184"/>
                </a:lnTo>
                <a:lnTo>
                  <a:pt x="5302" y="184"/>
                </a:lnTo>
                <a:lnTo>
                  <a:pt x="5304" y="187"/>
                </a:lnTo>
                <a:lnTo>
                  <a:pt x="5307" y="189"/>
                </a:lnTo>
                <a:lnTo>
                  <a:pt x="5302" y="193"/>
                </a:lnTo>
                <a:lnTo>
                  <a:pt x="5296" y="196"/>
                </a:lnTo>
                <a:lnTo>
                  <a:pt x="5291" y="197"/>
                </a:lnTo>
                <a:lnTo>
                  <a:pt x="5286" y="197"/>
                </a:lnTo>
                <a:lnTo>
                  <a:pt x="5285" y="201"/>
                </a:lnTo>
                <a:lnTo>
                  <a:pt x="5282" y="203"/>
                </a:lnTo>
                <a:lnTo>
                  <a:pt x="5278" y="205"/>
                </a:lnTo>
                <a:lnTo>
                  <a:pt x="5273" y="205"/>
                </a:lnTo>
                <a:lnTo>
                  <a:pt x="5269" y="210"/>
                </a:lnTo>
                <a:lnTo>
                  <a:pt x="5265" y="217"/>
                </a:lnTo>
                <a:lnTo>
                  <a:pt x="5260" y="222"/>
                </a:lnTo>
                <a:lnTo>
                  <a:pt x="5252" y="224"/>
                </a:lnTo>
                <a:lnTo>
                  <a:pt x="5250" y="222"/>
                </a:lnTo>
                <a:lnTo>
                  <a:pt x="5247" y="220"/>
                </a:lnTo>
                <a:lnTo>
                  <a:pt x="5240" y="222"/>
                </a:lnTo>
                <a:lnTo>
                  <a:pt x="5234" y="228"/>
                </a:lnTo>
                <a:lnTo>
                  <a:pt x="5228" y="233"/>
                </a:lnTo>
                <a:lnTo>
                  <a:pt x="5219" y="231"/>
                </a:lnTo>
                <a:lnTo>
                  <a:pt x="5219" y="224"/>
                </a:lnTo>
                <a:lnTo>
                  <a:pt x="5223" y="215"/>
                </a:lnTo>
                <a:lnTo>
                  <a:pt x="5229" y="206"/>
                </a:lnTo>
                <a:lnTo>
                  <a:pt x="5233" y="198"/>
                </a:lnTo>
                <a:lnTo>
                  <a:pt x="5231" y="195"/>
                </a:lnTo>
                <a:lnTo>
                  <a:pt x="5229" y="192"/>
                </a:lnTo>
                <a:lnTo>
                  <a:pt x="5228" y="189"/>
                </a:lnTo>
                <a:lnTo>
                  <a:pt x="5227" y="185"/>
                </a:lnTo>
                <a:lnTo>
                  <a:pt x="5227" y="185"/>
                </a:lnTo>
                <a:lnTo>
                  <a:pt x="5221" y="193"/>
                </a:lnTo>
                <a:lnTo>
                  <a:pt x="5214" y="199"/>
                </a:lnTo>
                <a:lnTo>
                  <a:pt x="5202" y="200"/>
                </a:lnTo>
                <a:lnTo>
                  <a:pt x="5186" y="194"/>
                </a:lnTo>
                <a:lnTo>
                  <a:pt x="5183" y="200"/>
                </a:lnTo>
                <a:lnTo>
                  <a:pt x="5183" y="201"/>
                </a:lnTo>
                <a:lnTo>
                  <a:pt x="5183" y="202"/>
                </a:lnTo>
                <a:lnTo>
                  <a:pt x="5183" y="202"/>
                </a:lnTo>
                <a:lnTo>
                  <a:pt x="5182" y="202"/>
                </a:lnTo>
                <a:lnTo>
                  <a:pt x="5181" y="202"/>
                </a:lnTo>
                <a:lnTo>
                  <a:pt x="5173" y="218"/>
                </a:lnTo>
                <a:lnTo>
                  <a:pt x="5165" y="232"/>
                </a:lnTo>
                <a:lnTo>
                  <a:pt x="5155" y="247"/>
                </a:lnTo>
                <a:lnTo>
                  <a:pt x="5147" y="263"/>
                </a:lnTo>
                <a:lnTo>
                  <a:pt x="5140" y="271"/>
                </a:lnTo>
                <a:lnTo>
                  <a:pt x="5134" y="279"/>
                </a:lnTo>
                <a:lnTo>
                  <a:pt x="5127" y="287"/>
                </a:lnTo>
                <a:lnTo>
                  <a:pt x="5120" y="296"/>
                </a:lnTo>
                <a:lnTo>
                  <a:pt x="5121" y="300"/>
                </a:lnTo>
                <a:lnTo>
                  <a:pt x="5122" y="303"/>
                </a:lnTo>
                <a:lnTo>
                  <a:pt x="5129" y="301"/>
                </a:lnTo>
                <a:lnTo>
                  <a:pt x="5136" y="303"/>
                </a:lnTo>
                <a:lnTo>
                  <a:pt x="5142" y="308"/>
                </a:lnTo>
                <a:lnTo>
                  <a:pt x="5146" y="315"/>
                </a:lnTo>
                <a:lnTo>
                  <a:pt x="5147" y="318"/>
                </a:lnTo>
                <a:lnTo>
                  <a:pt x="5146" y="322"/>
                </a:lnTo>
                <a:lnTo>
                  <a:pt x="5147" y="322"/>
                </a:lnTo>
                <a:lnTo>
                  <a:pt x="5147" y="322"/>
                </a:lnTo>
                <a:lnTo>
                  <a:pt x="5170" y="328"/>
                </a:lnTo>
                <a:lnTo>
                  <a:pt x="5179" y="341"/>
                </a:lnTo>
                <a:lnTo>
                  <a:pt x="5182" y="357"/>
                </a:lnTo>
                <a:lnTo>
                  <a:pt x="5182" y="375"/>
                </a:lnTo>
                <a:lnTo>
                  <a:pt x="5187" y="371"/>
                </a:lnTo>
                <a:lnTo>
                  <a:pt x="5191" y="365"/>
                </a:lnTo>
                <a:lnTo>
                  <a:pt x="5195" y="362"/>
                </a:lnTo>
                <a:lnTo>
                  <a:pt x="5198" y="358"/>
                </a:lnTo>
                <a:lnTo>
                  <a:pt x="5194" y="349"/>
                </a:lnTo>
                <a:lnTo>
                  <a:pt x="5188" y="342"/>
                </a:lnTo>
                <a:lnTo>
                  <a:pt x="5181" y="336"/>
                </a:lnTo>
                <a:lnTo>
                  <a:pt x="5175" y="328"/>
                </a:lnTo>
                <a:lnTo>
                  <a:pt x="5173" y="326"/>
                </a:lnTo>
                <a:lnTo>
                  <a:pt x="5172" y="324"/>
                </a:lnTo>
                <a:lnTo>
                  <a:pt x="5170" y="320"/>
                </a:lnTo>
                <a:lnTo>
                  <a:pt x="5169" y="315"/>
                </a:lnTo>
                <a:lnTo>
                  <a:pt x="5172" y="307"/>
                </a:lnTo>
                <a:lnTo>
                  <a:pt x="5178" y="303"/>
                </a:lnTo>
                <a:lnTo>
                  <a:pt x="5186" y="301"/>
                </a:lnTo>
                <a:lnTo>
                  <a:pt x="5192" y="299"/>
                </a:lnTo>
                <a:lnTo>
                  <a:pt x="5184" y="299"/>
                </a:lnTo>
                <a:lnTo>
                  <a:pt x="5177" y="300"/>
                </a:lnTo>
                <a:lnTo>
                  <a:pt x="5169" y="302"/>
                </a:lnTo>
                <a:lnTo>
                  <a:pt x="5161" y="303"/>
                </a:lnTo>
                <a:lnTo>
                  <a:pt x="5151" y="304"/>
                </a:lnTo>
                <a:lnTo>
                  <a:pt x="5143" y="302"/>
                </a:lnTo>
                <a:lnTo>
                  <a:pt x="5139" y="296"/>
                </a:lnTo>
                <a:lnTo>
                  <a:pt x="5140" y="285"/>
                </a:lnTo>
                <a:lnTo>
                  <a:pt x="5139" y="281"/>
                </a:lnTo>
                <a:lnTo>
                  <a:pt x="5140" y="276"/>
                </a:lnTo>
                <a:lnTo>
                  <a:pt x="5147" y="269"/>
                </a:lnTo>
                <a:lnTo>
                  <a:pt x="5154" y="261"/>
                </a:lnTo>
                <a:lnTo>
                  <a:pt x="5161" y="253"/>
                </a:lnTo>
                <a:lnTo>
                  <a:pt x="5165" y="243"/>
                </a:lnTo>
                <a:lnTo>
                  <a:pt x="5168" y="237"/>
                </a:lnTo>
                <a:lnTo>
                  <a:pt x="5171" y="231"/>
                </a:lnTo>
                <a:lnTo>
                  <a:pt x="5176" y="226"/>
                </a:lnTo>
                <a:lnTo>
                  <a:pt x="5182" y="222"/>
                </a:lnTo>
                <a:lnTo>
                  <a:pt x="5183" y="222"/>
                </a:lnTo>
                <a:lnTo>
                  <a:pt x="5185" y="222"/>
                </a:lnTo>
                <a:lnTo>
                  <a:pt x="5194" y="213"/>
                </a:lnTo>
                <a:lnTo>
                  <a:pt x="5202" y="203"/>
                </a:lnTo>
                <a:lnTo>
                  <a:pt x="5204" y="211"/>
                </a:lnTo>
                <a:lnTo>
                  <a:pt x="5206" y="219"/>
                </a:lnTo>
                <a:lnTo>
                  <a:pt x="5208" y="223"/>
                </a:lnTo>
                <a:lnTo>
                  <a:pt x="5208" y="227"/>
                </a:lnTo>
                <a:lnTo>
                  <a:pt x="5208" y="227"/>
                </a:lnTo>
                <a:lnTo>
                  <a:pt x="5209" y="227"/>
                </a:lnTo>
                <a:lnTo>
                  <a:pt x="5213" y="231"/>
                </a:lnTo>
                <a:lnTo>
                  <a:pt x="5214" y="235"/>
                </a:lnTo>
                <a:lnTo>
                  <a:pt x="5214" y="239"/>
                </a:lnTo>
                <a:lnTo>
                  <a:pt x="5212" y="243"/>
                </a:lnTo>
                <a:lnTo>
                  <a:pt x="5212" y="243"/>
                </a:lnTo>
                <a:lnTo>
                  <a:pt x="5212" y="248"/>
                </a:lnTo>
                <a:lnTo>
                  <a:pt x="5212" y="254"/>
                </a:lnTo>
                <a:lnTo>
                  <a:pt x="5212" y="259"/>
                </a:lnTo>
                <a:lnTo>
                  <a:pt x="5212" y="264"/>
                </a:lnTo>
                <a:lnTo>
                  <a:pt x="5214" y="271"/>
                </a:lnTo>
                <a:lnTo>
                  <a:pt x="5216" y="279"/>
                </a:lnTo>
                <a:lnTo>
                  <a:pt x="5216" y="284"/>
                </a:lnTo>
                <a:lnTo>
                  <a:pt x="5216" y="289"/>
                </a:lnTo>
                <a:lnTo>
                  <a:pt x="5216" y="294"/>
                </a:lnTo>
                <a:lnTo>
                  <a:pt x="5216" y="299"/>
                </a:lnTo>
                <a:lnTo>
                  <a:pt x="5213" y="302"/>
                </a:lnTo>
                <a:lnTo>
                  <a:pt x="5211" y="304"/>
                </a:lnTo>
                <a:lnTo>
                  <a:pt x="5213" y="307"/>
                </a:lnTo>
                <a:lnTo>
                  <a:pt x="5215" y="309"/>
                </a:lnTo>
                <a:lnTo>
                  <a:pt x="5215" y="309"/>
                </a:lnTo>
                <a:lnTo>
                  <a:pt x="5213" y="315"/>
                </a:lnTo>
                <a:lnTo>
                  <a:pt x="5210" y="321"/>
                </a:lnTo>
                <a:lnTo>
                  <a:pt x="5209" y="327"/>
                </a:lnTo>
                <a:lnTo>
                  <a:pt x="5210" y="335"/>
                </a:lnTo>
                <a:lnTo>
                  <a:pt x="5209" y="338"/>
                </a:lnTo>
                <a:lnTo>
                  <a:pt x="5210" y="341"/>
                </a:lnTo>
                <a:lnTo>
                  <a:pt x="5211" y="344"/>
                </a:lnTo>
                <a:lnTo>
                  <a:pt x="5213" y="347"/>
                </a:lnTo>
                <a:lnTo>
                  <a:pt x="5219" y="342"/>
                </a:lnTo>
                <a:lnTo>
                  <a:pt x="5225" y="336"/>
                </a:lnTo>
                <a:lnTo>
                  <a:pt x="5230" y="328"/>
                </a:lnTo>
                <a:lnTo>
                  <a:pt x="5235" y="321"/>
                </a:lnTo>
                <a:lnTo>
                  <a:pt x="5234" y="318"/>
                </a:lnTo>
                <a:lnTo>
                  <a:pt x="5234" y="315"/>
                </a:lnTo>
                <a:lnTo>
                  <a:pt x="5235" y="311"/>
                </a:lnTo>
                <a:lnTo>
                  <a:pt x="5237" y="306"/>
                </a:lnTo>
                <a:lnTo>
                  <a:pt x="5238" y="304"/>
                </a:lnTo>
                <a:lnTo>
                  <a:pt x="5239" y="303"/>
                </a:lnTo>
                <a:lnTo>
                  <a:pt x="5250" y="270"/>
                </a:lnTo>
                <a:lnTo>
                  <a:pt x="5268" y="243"/>
                </a:lnTo>
                <a:lnTo>
                  <a:pt x="5292" y="222"/>
                </a:lnTo>
                <a:lnTo>
                  <a:pt x="5320" y="203"/>
                </a:lnTo>
                <a:lnTo>
                  <a:pt x="5320" y="471"/>
                </a:lnTo>
                <a:lnTo>
                  <a:pt x="5314" y="474"/>
                </a:lnTo>
                <a:lnTo>
                  <a:pt x="5306" y="477"/>
                </a:lnTo>
                <a:lnTo>
                  <a:pt x="5297" y="480"/>
                </a:lnTo>
                <a:lnTo>
                  <a:pt x="5289" y="482"/>
                </a:lnTo>
                <a:lnTo>
                  <a:pt x="5280" y="483"/>
                </a:lnTo>
                <a:lnTo>
                  <a:pt x="5271" y="483"/>
                </a:lnTo>
                <a:lnTo>
                  <a:pt x="5279" y="495"/>
                </a:lnTo>
                <a:lnTo>
                  <a:pt x="5285" y="507"/>
                </a:lnTo>
                <a:lnTo>
                  <a:pt x="5286" y="520"/>
                </a:lnTo>
                <a:lnTo>
                  <a:pt x="5277" y="535"/>
                </a:lnTo>
                <a:lnTo>
                  <a:pt x="5280" y="535"/>
                </a:lnTo>
                <a:lnTo>
                  <a:pt x="5282" y="535"/>
                </a:lnTo>
                <a:lnTo>
                  <a:pt x="5284" y="537"/>
                </a:lnTo>
                <a:lnTo>
                  <a:pt x="5286" y="539"/>
                </a:lnTo>
                <a:lnTo>
                  <a:pt x="5289" y="526"/>
                </a:lnTo>
                <a:lnTo>
                  <a:pt x="5294" y="515"/>
                </a:lnTo>
                <a:lnTo>
                  <a:pt x="5302" y="505"/>
                </a:lnTo>
                <a:lnTo>
                  <a:pt x="5311" y="495"/>
                </a:lnTo>
                <a:lnTo>
                  <a:pt x="5315" y="491"/>
                </a:lnTo>
                <a:lnTo>
                  <a:pt x="5320" y="486"/>
                </a:lnTo>
                <a:lnTo>
                  <a:pt x="5320" y="529"/>
                </a:lnTo>
                <a:lnTo>
                  <a:pt x="5188" y="661"/>
                </a:lnTo>
                <a:lnTo>
                  <a:pt x="5173" y="671"/>
                </a:lnTo>
                <a:lnTo>
                  <a:pt x="5157" y="681"/>
                </a:lnTo>
                <a:lnTo>
                  <a:pt x="5143" y="693"/>
                </a:lnTo>
                <a:lnTo>
                  <a:pt x="5128" y="703"/>
                </a:lnTo>
                <a:lnTo>
                  <a:pt x="5124" y="716"/>
                </a:lnTo>
                <a:lnTo>
                  <a:pt x="5119" y="730"/>
                </a:lnTo>
                <a:lnTo>
                  <a:pt x="5111" y="741"/>
                </a:lnTo>
                <a:lnTo>
                  <a:pt x="5099" y="750"/>
                </a:lnTo>
                <a:lnTo>
                  <a:pt x="5074" y="775"/>
                </a:lnTo>
                <a:lnTo>
                  <a:pt x="5049" y="800"/>
                </a:lnTo>
                <a:lnTo>
                  <a:pt x="5024" y="825"/>
                </a:lnTo>
                <a:lnTo>
                  <a:pt x="4999" y="850"/>
                </a:lnTo>
                <a:lnTo>
                  <a:pt x="4976" y="870"/>
                </a:lnTo>
                <a:lnTo>
                  <a:pt x="4953" y="891"/>
                </a:lnTo>
                <a:lnTo>
                  <a:pt x="4931" y="911"/>
                </a:lnTo>
                <a:lnTo>
                  <a:pt x="4907" y="932"/>
                </a:lnTo>
                <a:lnTo>
                  <a:pt x="4896" y="965"/>
                </a:lnTo>
                <a:lnTo>
                  <a:pt x="4876" y="990"/>
                </a:lnTo>
                <a:lnTo>
                  <a:pt x="4851" y="1008"/>
                </a:lnTo>
                <a:lnTo>
                  <a:pt x="4820" y="1017"/>
                </a:lnTo>
                <a:lnTo>
                  <a:pt x="4820" y="1017"/>
                </a:lnTo>
                <a:lnTo>
                  <a:pt x="4820" y="1017"/>
                </a:lnTo>
                <a:lnTo>
                  <a:pt x="4816" y="1024"/>
                </a:lnTo>
                <a:lnTo>
                  <a:pt x="4811" y="1030"/>
                </a:lnTo>
                <a:lnTo>
                  <a:pt x="4803" y="1035"/>
                </a:lnTo>
                <a:lnTo>
                  <a:pt x="4794" y="1037"/>
                </a:lnTo>
                <a:lnTo>
                  <a:pt x="4782" y="1060"/>
                </a:lnTo>
                <a:lnTo>
                  <a:pt x="4770" y="1083"/>
                </a:lnTo>
                <a:lnTo>
                  <a:pt x="4753" y="1100"/>
                </a:lnTo>
                <a:lnTo>
                  <a:pt x="4726" y="1109"/>
                </a:lnTo>
                <a:lnTo>
                  <a:pt x="4725" y="1118"/>
                </a:lnTo>
                <a:lnTo>
                  <a:pt x="4726" y="1126"/>
                </a:lnTo>
                <a:lnTo>
                  <a:pt x="4730" y="1132"/>
                </a:lnTo>
                <a:lnTo>
                  <a:pt x="4737" y="1137"/>
                </a:lnTo>
                <a:lnTo>
                  <a:pt x="4763" y="1151"/>
                </a:lnTo>
                <a:lnTo>
                  <a:pt x="4763" y="1165"/>
                </a:lnTo>
                <a:lnTo>
                  <a:pt x="4751" y="1177"/>
                </a:lnTo>
                <a:lnTo>
                  <a:pt x="4737" y="1190"/>
                </a:lnTo>
                <a:lnTo>
                  <a:pt x="4737" y="1189"/>
                </a:lnTo>
                <a:lnTo>
                  <a:pt x="4738" y="1189"/>
                </a:lnTo>
                <a:lnTo>
                  <a:pt x="4738" y="1189"/>
                </a:lnTo>
                <a:lnTo>
                  <a:pt x="4742" y="1190"/>
                </a:lnTo>
                <a:lnTo>
                  <a:pt x="4746" y="1190"/>
                </a:lnTo>
                <a:lnTo>
                  <a:pt x="4749" y="1194"/>
                </a:lnTo>
                <a:lnTo>
                  <a:pt x="4751" y="1199"/>
                </a:lnTo>
                <a:lnTo>
                  <a:pt x="4752" y="1203"/>
                </a:lnTo>
                <a:lnTo>
                  <a:pt x="4750" y="1208"/>
                </a:lnTo>
                <a:lnTo>
                  <a:pt x="4741" y="1218"/>
                </a:lnTo>
                <a:lnTo>
                  <a:pt x="4734" y="1222"/>
                </a:lnTo>
                <a:lnTo>
                  <a:pt x="4729" y="1222"/>
                </a:lnTo>
                <a:lnTo>
                  <a:pt x="4723" y="1218"/>
                </a:lnTo>
                <a:lnTo>
                  <a:pt x="4717" y="1223"/>
                </a:lnTo>
                <a:lnTo>
                  <a:pt x="4710" y="1227"/>
                </a:lnTo>
                <a:lnTo>
                  <a:pt x="4702" y="1230"/>
                </a:lnTo>
                <a:lnTo>
                  <a:pt x="4692" y="1232"/>
                </a:lnTo>
                <a:lnTo>
                  <a:pt x="4679" y="1229"/>
                </a:lnTo>
                <a:lnTo>
                  <a:pt x="4667" y="1229"/>
                </a:lnTo>
                <a:lnTo>
                  <a:pt x="4655" y="1231"/>
                </a:lnTo>
                <a:lnTo>
                  <a:pt x="4642" y="1237"/>
                </a:lnTo>
                <a:lnTo>
                  <a:pt x="4641" y="1237"/>
                </a:lnTo>
                <a:lnTo>
                  <a:pt x="4639" y="1237"/>
                </a:lnTo>
                <a:lnTo>
                  <a:pt x="4641" y="1239"/>
                </a:lnTo>
                <a:lnTo>
                  <a:pt x="4643" y="1241"/>
                </a:lnTo>
                <a:lnTo>
                  <a:pt x="4649" y="1241"/>
                </a:lnTo>
                <a:lnTo>
                  <a:pt x="4653" y="1241"/>
                </a:lnTo>
                <a:lnTo>
                  <a:pt x="4658" y="1243"/>
                </a:lnTo>
                <a:lnTo>
                  <a:pt x="4662" y="1244"/>
                </a:lnTo>
                <a:lnTo>
                  <a:pt x="4666" y="1247"/>
                </a:lnTo>
                <a:lnTo>
                  <a:pt x="4668" y="1253"/>
                </a:lnTo>
                <a:lnTo>
                  <a:pt x="4666" y="1256"/>
                </a:lnTo>
                <a:lnTo>
                  <a:pt x="4663" y="1260"/>
                </a:lnTo>
                <a:lnTo>
                  <a:pt x="4652" y="1276"/>
                </a:lnTo>
                <a:lnTo>
                  <a:pt x="4638" y="1289"/>
                </a:lnTo>
                <a:lnTo>
                  <a:pt x="4625" y="1300"/>
                </a:lnTo>
                <a:lnTo>
                  <a:pt x="4612" y="1310"/>
                </a:lnTo>
                <a:lnTo>
                  <a:pt x="4613" y="1312"/>
                </a:lnTo>
                <a:lnTo>
                  <a:pt x="4614" y="1314"/>
                </a:lnTo>
                <a:lnTo>
                  <a:pt x="4613" y="1319"/>
                </a:lnTo>
                <a:lnTo>
                  <a:pt x="4614" y="1323"/>
                </a:lnTo>
                <a:lnTo>
                  <a:pt x="4616" y="1326"/>
                </a:lnTo>
                <a:lnTo>
                  <a:pt x="4618" y="1330"/>
                </a:lnTo>
                <a:lnTo>
                  <a:pt x="4610" y="1330"/>
                </a:lnTo>
                <a:lnTo>
                  <a:pt x="4605" y="1328"/>
                </a:lnTo>
                <a:lnTo>
                  <a:pt x="4602" y="1324"/>
                </a:lnTo>
                <a:lnTo>
                  <a:pt x="4599" y="1319"/>
                </a:lnTo>
                <a:lnTo>
                  <a:pt x="4575" y="1330"/>
                </a:lnTo>
                <a:lnTo>
                  <a:pt x="4549" y="1340"/>
                </a:lnTo>
                <a:lnTo>
                  <a:pt x="4524" y="1347"/>
                </a:lnTo>
                <a:lnTo>
                  <a:pt x="4496" y="1355"/>
                </a:lnTo>
                <a:lnTo>
                  <a:pt x="4493" y="1359"/>
                </a:lnTo>
                <a:lnTo>
                  <a:pt x="4489" y="1364"/>
                </a:lnTo>
                <a:lnTo>
                  <a:pt x="4475" y="1378"/>
                </a:lnTo>
                <a:lnTo>
                  <a:pt x="4462" y="1394"/>
                </a:lnTo>
                <a:lnTo>
                  <a:pt x="4445" y="1407"/>
                </a:lnTo>
                <a:lnTo>
                  <a:pt x="4425" y="1414"/>
                </a:lnTo>
                <a:lnTo>
                  <a:pt x="4424" y="1416"/>
                </a:lnTo>
                <a:lnTo>
                  <a:pt x="4420" y="1419"/>
                </a:lnTo>
                <a:lnTo>
                  <a:pt x="4399" y="1450"/>
                </a:lnTo>
                <a:lnTo>
                  <a:pt x="4371" y="1475"/>
                </a:lnTo>
                <a:lnTo>
                  <a:pt x="4344" y="1502"/>
                </a:lnTo>
                <a:lnTo>
                  <a:pt x="4331" y="1538"/>
                </a:lnTo>
                <a:lnTo>
                  <a:pt x="4324" y="1546"/>
                </a:lnTo>
                <a:lnTo>
                  <a:pt x="4315" y="1555"/>
                </a:lnTo>
                <a:lnTo>
                  <a:pt x="4308" y="1563"/>
                </a:lnTo>
                <a:lnTo>
                  <a:pt x="4301" y="1571"/>
                </a:lnTo>
                <a:lnTo>
                  <a:pt x="4301" y="1571"/>
                </a:lnTo>
                <a:lnTo>
                  <a:pt x="4302" y="1571"/>
                </a:lnTo>
                <a:lnTo>
                  <a:pt x="4288" y="1584"/>
                </a:lnTo>
                <a:lnTo>
                  <a:pt x="4268" y="1592"/>
                </a:lnTo>
                <a:lnTo>
                  <a:pt x="4251" y="1602"/>
                </a:lnTo>
                <a:lnTo>
                  <a:pt x="4243" y="1622"/>
                </a:lnTo>
                <a:lnTo>
                  <a:pt x="4243" y="1622"/>
                </a:lnTo>
                <a:lnTo>
                  <a:pt x="4238" y="1631"/>
                </a:lnTo>
                <a:lnTo>
                  <a:pt x="4231" y="1637"/>
                </a:lnTo>
                <a:lnTo>
                  <a:pt x="4222" y="1640"/>
                </a:lnTo>
                <a:lnTo>
                  <a:pt x="4213" y="1644"/>
                </a:lnTo>
                <a:lnTo>
                  <a:pt x="4212" y="1644"/>
                </a:lnTo>
                <a:lnTo>
                  <a:pt x="4211" y="1645"/>
                </a:lnTo>
                <a:lnTo>
                  <a:pt x="4212" y="1657"/>
                </a:lnTo>
                <a:lnTo>
                  <a:pt x="4216" y="1670"/>
                </a:lnTo>
                <a:lnTo>
                  <a:pt x="4216" y="1675"/>
                </a:lnTo>
                <a:lnTo>
                  <a:pt x="4216" y="1680"/>
                </a:lnTo>
                <a:lnTo>
                  <a:pt x="4214" y="1685"/>
                </a:lnTo>
                <a:lnTo>
                  <a:pt x="4212" y="1690"/>
                </a:lnTo>
                <a:lnTo>
                  <a:pt x="4208" y="1693"/>
                </a:lnTo>
                <a:lnTo>
                  <a:pt x="4205" y="1697"/>
                </a:lnTo>
                <a:lnTo>
                  <a:pt x="4206" y="1702"/>
                </a:lnTo>
                <a:lnTo>
                  <a:pt x="4208" y="1703"/>
                </a:lnTo>
                <a:lnTo>
                  <a:pt x="4211" y="1702"/>
                </a:lnTo>
                <a:lnTo>
                  <a:pt x="4213" y="1700"/>
                </a:lnTo>
                <a:lnTo>
                  <a:pt x="4227" y="1692"/>
                </a:lnTo>
                <a:lnTo>
                  <a:pt x="4238" y="1683"/>
                </a:lnTo>
                <a:lnTo>
                  <a:pt x="4247" y="1675"/>
                </a:lnTo>
                <a:lnTo>
                  <a:pt x="4257" y="1669"/>
                </a:lnTo>
                <a:lnTo>
                  <a:pt x="4269" y="1664"/>
                </a:lnTo>
                <a:lnTo>
                  <a:pt x="4280" y="1662"/>
                </a:lnTo>
                <a:lnTo>
                  <a:pt x="4286" y="1669"/>
                </a:lnTo>
                <a:lnTo>
                  <a:pt x="4284" y="1686"/>
                </a:lnTo>
                <a:lnTo>
                  <a:pt x="4268" y="1693"/>
                </a:lnTo>
                <a:lnTo>
                  <a:pt x="4255" y="1703"/>
                </a:lnTo>
                <a:lnTo>
                  <a:pt x="4245" y="1716"/>
                </a:lnTo>
                <a:lnTo>
                  <a:pt x="4235" y="1729"/>
                </a:lnTo>
                <a:lnTo>
                  <a:pt x="4234" y="1731"/>
                </a:lnTo>
                <a:lnTo>
                  <a:pt x="4233" y="1734"/>
                </a:lnTo>
                <a:lnTo>
                  <a:pt x="4231" y="1735"/>
                </a:lnTo>
                <a:lnTo>
                  <a:pt x="4229" y="1735"/>
                </a:lnTo>
                <a:lnTo>
                  <a:pt x="4223" y="1740"/>
                </a:lnTo>
                <a:lnTo>
                  <a:pt x="4218" y="1744"/>
                </a:lnTo>
                <a:lnTo>
                  <a:pt x="4215" y="1746"/>
                </a:lnTo>
                <a:lnTo>
                  <a:pt x="4212" y="1747"/>
                </a:lnTo>
                <a:lnTo>
                  <a:pt x="4217" y="1752"/>
                </a:lnTo>
                <a:lnTo>
                  <a:pt x="4222" y="1758"/>
                </a:lnTo>
                <a:lnTo>
                  <a:pt x="4224" y="1766"/>
                </a:lnTo>
                <a:lnTo>
                  <a:pt x="4227" y="1774"/>
                </a:lnTo>
                <a:lnTo>
                  <a:pt x="4221" y="1783"/>
                </a:lnTo>
                <a:lnTo>
                  <a:pt x="4216" y="1788"/>
                </a:lnTo>
                <a:lnTo>
                  <a:pt x="4211" y="1786"/>
                </a:lnTo>
                <a:lnTo>
                  <a:pt x="4202" y="1779"/>
                </a:lnTo>
                <a:lnTo>
                  <a:pt x="4197" y="1776"/>
                </a:lnTo>
                <a:lnTo>
                  <a:pt x="4192" y="1772"/>
                </a:lnTo>
                <a:lnTo>
                  <a:pt x="4188" y="1778"/>
                </a:lnTo>
                <a:lnTo>
                  <a:pt x="4184" y="1784"/>
                </a:lnTo>
                <a:lnTo>
                  <a:pt x="4178" y="1789"/>
                </a:lnTo>
                <a:lnTo>
                  <a:pt x="4172" y="1793"/>
                </a:lnTo>
                <a:lnTo>
                  <a:pt x="4170" y="1792"/>
                </a:lnTo>
                <a:lnTo>
                  <a:pt x="4169" y="1792"/>
                </a:lnTo>
                <a:lnTo>
                  <a:pt x="4160" y="1801"/>
                </a:lnTo>
                <a:lnTo>
                  <a:pt x="4151" y="1810"/>
                </a:lnTo>
                <a:lnTo>
                  <a:pt x="4152" y="1815"/>
                </a:lnTo>
                <a:lnTo>
                  <a:pt x="4152" y="1820"/>
                </a:lnTo>
                <a:lnTo>
                  <a:pt x="4140" y="1828"/>
                </a:lnTo>
                <a:lnTo>
                  <a:pt x="4127" y="1837"/>
                </a:lnTo>
                <a:lnTo>
                  <a:pt x="4134" y="1839"/>
                </a:lnTo>
                <a:lnTo>
                  <a:pt x="4138" y="1843"/>
                </a:lnTo>
                <a:lnTo>
                  <a:pt x="4142" y="1849"/>
                </a:lnTo>
                <a:lnTo>
                  <a:pt x="4145" y="1854"/>
                </a:lnTo>
                <a:lnTo>
                  <a:pt x="4150" y="1850"/>
                </a:lnTo>
                <a:lnTo>
                  <a:pt x="4155" y="1847"/>
                </a:lnTo>
                <a:lnTo>
                  <a:pt x="4155" y="1844"/>
                </a:lnTo>
                <a:lnTo>
                  <a:pt x="4156" y="1841"/>
                </a:lnTo>
                <a:lnTo>
                  <a:pt x="4159" y="1839"/>
                </a:lnTo>
                <a:lnTo>
                  <a:pt x="4161" y="1837"/>
                </a:lnTo>
                <a:lnTo>
                  <a:pt x="4163" y="1838"/>
                </a:lnTo>
                <a:lnTo>
                  <a:pt x="4165" y="1840"/>
                </a:lnTo>
                <a:lnTo>
                  <a:pt x="4170" y="1843"/>
                </a:lnTo>
                <a:lnTo>
                  <a:pt x="4175" y="1846"/>
                </a:lnTo>
                <a:lnTo>
                  <a:pt x="4175" y="1846"/>
                </a:lnTo>
                <a:lnTo>
                  <a:pt x="4178" y="1856"/>
                </a:lnTo>
                <a:lnTo>
                  <a:pt x="4182" y="1866"/>
                </a:lnTo>
                <a:lnTo>
                  <a:pt x="4181" y="1868"/>
                </a:lnTo>
                <a:lnTo>
                  <a:pt x="4180" y="1870"/>
                </a:lnTo>
                <a:lnTo>
                  <a:pt x="4178" y="1871"/>
                </a:lnTo>
                <a:lnTo>
                  <a:pt x="4176" y="1872"/>
                </a:lnTo>
                <a:lnTo>
                  <a:pt x="4170" y="1871"/>
                </a:lnTo>
                <a:lnTo>
                  <a:pt x="4166" y="1870"/>
                </a:lnTo>
                <a:lnTo>
                  <a:pt x="4162" y="1867"/>
                </a:lnTo>
                <a:lnTo>
                  <a:pt x="4159" y="1864"/>
                </a:lnTo>
                <a:lnTo>
                  <a:pt x="4156" y="1868"/>
                </a:lnTo>
                <a:lnTo>
                  <a:pt x="4153" y="1871"/>
                </a:lnTo>
                <a:lnTo>
                  <a:pt x="4156" y="1875"/>
                </a:lnTo>
                <a:lnTo>
                  <a:pt x="4157" y="1878"/>
                </a:lnTo>
                <a:lnTo>
                  <a:pt x="4157" y="1883"/>
                </a:lnTo>
                <a:lnTo>
                  <a:pt x="4156" y="1887"/>
                </a:lnTo>
                <a:lnTo>
                  <a:pt x="4153" y="1889"/>
                </a:lnTo>
                <a:lnTo>
                  <a:pt x="4151" y="1889"/>
                </a:lnTo>
                <a:lnTo>
                  <a:pt x="4151" y="1893"/>
                </a:lnTo>
                <a:lnTo>
                  <a:pt x="4151" y="1898"/>
                </a:lnTo>
                <a:lnTo>
                  <a:pt x="4149" y="1902"/>
                </a:lnTo>
                <a:lnTo>
                  <a:pt x="4145" y="1907"/>
                </a:lnTo>
                <a:lnTo>
                  <a:pt x="4140" y="1907"/>
                </a:lnTo>
                <a:lnTo>
                  <a:pt x="4135" y="1905"/>
                </a:lnTo>
                <a:lnTo>
                  <a:pt x="4129" y="1902"/>
                </a:lnTo>
                <a:lnTo>
                  <a:pt x="4125" y="1899"/>
                </a:lnTo>
                <a:lnTo>
                  <a:pt x="4120" y="1894"/>
                </a:lnTo>
                <a:lnTo>
                  <a:pt x="4119" y="1890"/>
                </a:lnTo>
                <a:lnTo>
                  <a:pt x="4122" y="1885"/>
                </a:lnTo>
                <a:lnTo>
                  <a:pt x="4127" y="1880"/>
                </a:lnTo>
                <a:lnTo>
                  <a:pt x="4130" y="1884"/>
                </a:lnTo>
                <a:lnTo>
                  <a:pt x="4135" y="1888"/>
                </a:lnTo>
                <a:lnTo>
                  <a:pt x="4139" y="1890"/>
                </a:lnTo>
                <a:lnTo>
                  <a:pt x="4145" y="1886"/>
                </a:lnTo>
                <a:lnTo>
                  <a:pt x="4141" y="1880"/>
                </a:lnTo>
                <a:lnTo>
                  <a:pt x="4138" y="1873"/>
                </a:lnTo>
                <a:lnTo>
                  <a:pt x="4137" y="1868"/>
                </a:lnTo>
                <a:lnTo>
                  <a:pt x="4136" y="1861"/>
                </a:lnTo>
                <a:lnTo>
                  <a:pt x="4129" y="1859"/>
                </a:lnTo>
                <a:lnTo>
                  <a:pt x="4125" y="1855"/>
                </a:lnTo>
                <a:lnTo>
                  <a:pt x="4122" y="1849"/>
                </a:lnTo>
                <a:lnTo>
                  <a:pt x="4118" y="1844"/>
                </a:lnTo>
                <a:lnTo>
                  <a:pt x="4092" y="1870"/>
                </a:lnTo>
                <a:lnTo>
                  <a:pt x="4066" y="1897"/>
                </a:lnTo>
                <a:lnTo>
                  <a:pt x="4041" y="1924"/>
                </a:lnTo>
                <a:lnTo>
                  <a:pt x="4011" y="1946"/>
                </a:lnTo>
                <a:lnTo>
                  <a:pt x="4010" y="1953"/>
                </a:lnTo>
                <a:lnTo>
                  <a:pt x="4009" y="1959"/>
                </a:lnTo>
                <a:lnTo>
                  <a:pt x="4003" y="1962"/>
                </a:lnTo>
                <a:lnTo>
                  <a:pt x="4000" y="1960"/>
                </a:lnTo>
                <a:lnTo>
                  <a:pt x="3999" y="1957"/>
                </a:lnTo>
                <a:lnTo>
                  <a:pt x="3998" y="1953"/>
                </a:lnTo>
                <a:lnTo>
                  <a:pt x="3992" y="1955"/>
                </a:lnTo>
                <a:lnTo>
                  <a:pt x="3987" y="1957"/>
                </a:lnTo>
                <a:lnTo>
                  <a:pt x="3986" y="1961"/>
                </a:lnTo>
                <a:lnTo>
                  <a:pt x="3985" y="1966"/>
                </a:lnTo>
                <a:lnTo>
                  <a:pt x="3988" y="1963"/>
                </a:lnTo>
                <a:lnTo>
                  <a:pt x="3991" y="1960"/>
                </a:lnTo>
                <a:lnTo>
                  <a:pt x="3994" y="1963"/>
                </a:lnTo>
                <a:lnTo>
                  <a:pt x="3997" y="1966"/>
                </a:lnTo>
                <a:lnTo>
                  <a:pt x="3997" y="1972"/>
                </a:lnTo>
                <a:lnTo>
                  <a:pt x="3995" y="1977"/>
                </a:lnTo>
                <a:lnTo>
                  <a:pt x="3990" y="1982"/>
                </a:lnTo>
                <a:lnTo>
                  <a:pt x="3986" y="1986"/>
                </a:lnTo>
                <a:lnTo>
                  <a:pt x="3982" y="1982"/>
                </a:lnTo>
                <a:lnTo>
                  <a:pt x="3978" y="1977"/>
                </a:lnTo>
                <a:lnTo>
                  <a:pt x="3978" y="1977"/>
                </a:lnTo>
                <a:lnTo>
                  <a:pt x="3978" y="1978"/>
                </a:lnTo>
                <a:lnTo>
                  <a:pt x="3973" y="1984"/>
                </a:lnTo>
                <a:lnTo>
                  <a:pt x="3969" y="1983"/>
                </a:lnTo>
                <a:lnTo>
                  <a:pt x="3966" y="1979"/>
                </a:lnTo>
                <a:lnTo>
                  <a:pt x="3964" y="1974"/>
                </a:lnTo>
                <a:lnTo>
                  <a:pt x="3965" y="1968"/>
                </a:lnTo>
                <a:lnTo>
                  <a:pt x="3966" y="1962"/>
                </a:lnTo>
                <a:lnTo>
                  <a:pt x="3963" y="1967"/>
                </a:lnTo>
                <a:lnTo>
                  <a:pt x="3959" y="1969"/>
                </a:lnTo>
                <a:lnTo>
                  <a:pt x="3953" y="1968"/>
                </a:lnTo>
                <a:lnTo>
                  <a:pt x="3944" y="1963"/>
                </a:lnTo>
                <a:lnTo>
                  <a:pt x="3938" y="1963"/>
                </a:lnTo>
                <a:lnTo>
                  <a:pt x="3932" y="1962"/>
                </a:lnTo>
                <a:lnTo>
                  <a:pt x="3926" y="1964"/>
                </a:lnTo>
                <a:lnTo>
                  <a:pt x="3919" y="1969"/>
                </a:lnTo>
                <a:lnTo>
                  <a:pt x="3913" y="1975"/>
                </a:lnTo>
                <a:lnTo>
                  <a:pt x="3906" y="1982"/>
                </a:lnTo>
                <a:lnTo>
                  <a:pt x="3896" y="1991"/>
                </a:lnTo>
                <a:lnTo>
                  <a:pt x="3886" y="2000"/>
                </a:lnTo>
                <a:lnTo>
                  <a:pt x="3876" y="2008"/>
                </a:lnTo>
                <a:lnTo>
                  <a:pt x="3863" y="2011"/>
                </a:lnTo>
                <a:lnTo>
                  <a:pt x="3849" y="2015"/>
                </a:lnTo>
                <a:lnTo>
                  <a:pt x="3842" y="2024"/>
                </a:lnTo>
                <a:lnTo>
                  <a:pt x="3839" y="2034"/>
                </a:lnTo>
                <a:lnTo>
                  <a:pt x="3838" y="2044"/>
                </a:lnTo>
                <a:lnTo>
                  <a:pt x="3841" y="2043"/>
                </a:lnTo>
                <a:lnTo>
                  <a:pt x="3843" y="2042"/>
                </a:lnTo>
                <a:lnTo>
                  <a:pt x="3845" y="2044"/>
                </a:lnTo>
                <a:lnTo>
                  <a:pt x="3846" y="2046"/>
                </a:lnTo>
                <a:lnTo>
                  <a:pt x="3850" y="2050"/>
                </a:lnTo>
                <a:lnTo>
                  <a:pt x="3851" y="2056"/>
                </a:lnTo>
                <a:lnTo>
                  <a:pt x="3851" y="2062"/>
                </a:lnTo>
                <a:lnTo>
                  <a:pt x="3854" y="2067"/>
                </a:lnTo>
                <a:lnTo>
                  <a:pt x="3849" y="2071"/>
                </a:lnTo>
                <a:lnTo>
                  <a:pt x="3844" y="2074"/>
                </a:lnTo>
                <a:lnTo>
                  <a:pt x="3841" y="2070"/>
                </a:lnTo>
                <a:lnTo>
                  <a:pt x="3839" y="2066"/>
                </a:lnTo>
                <a:lnTo>
                  <a:pt x="3837" y="2063"/>
                </a:lnTo>
                <a:lnTo>
                  <a:pt x="3835" y="2061"/>
                </a:lnTo>
                <a:lnTo>
                  <a:pt x="3834" y="2064"/>
                </a:lnTo>
                <a:lnTo>
                  <a:pt x="3832" y="2067"/>
                </a:lnTo>
                <a:lnTo>
                  <a:pt x="3830" y="2069"/>
                </a:lnTo>
                <a:lnTo>
                  <a:pt x="3827" y="2071"/>
                </a:lnTo>
                <a:lnTo>
                  <a:pt x="3810" y="2078"/>
                </a:lnTo>
                <a:lnTo>
                  <a:pt x="3792" y="2085"/>
                </a:lnTo>
                <a:lnTo>
                  <a:pt x="3777" y="2095"/>
                </a:lnTo>
                <a:lnTo>
                  <a:pt x="3772" y="2110"/>
                </a:lnTo>
                <a:lnTo>
                  <a:pt x="3764" y="2142"/>
                </a:lnTo>
                <a:lnTo>
                  <a:pt x="3745" y="2164"/>
                </a:lnTo>
                <a:lnTo>
                  <a:pt x="3724" y="2185"/>
                </a:lnTo>
                <a:lnTo>
                  <a:pt x="3705" y="2207"/>
                </a:lnTo>
                <a:lnTo>
                  <a:pt x="3698" y="2199"/>
                </a:lnTo>
                <a:lnTo>
                  <a:pt x="3692" y="2191"/>
                </a:lnTo>
                <a:lnTo>
                  <a:pt x="3686" y="2183"/>
                </a:lnTo>
                <a:lnTo>
                  <a:pt x="3680" y="2175"/>
                </a:lnTo>
                <a:lnTo>
                  <a:pt x="3672" y="2184"/>
                </a:lnTo>
                <a:lnTo>
                  <a:pt x="3662" y="2193"/>
                </a:lnTo>
                <a:lnTo>
                  <a:pt x="3654" y="2201"/>
                </a:lnTo>
                <a:lnTo>
                  <a:pt x="3646" y="2209"/>
                </a:lnTo>
                <a:lnTo>
                  <a:pt x="3639" y="2222"/>
                </a:lnTo>
                <a:lnTo>
                  <a:pt x="3633" y="2235"/>
                </a:lnTo>
                <a:lnTo>
                  <a:pt x="3627" y="2247"/>
                </a:lnTo>
                <a:lnTo>
                  <a:pt x="3622" y="2261"/>
                </a:lnTo>
                <a:lnTo>
                  <a:pt x="3615" y="2273"/>
                </a:lnTo>
                <a:lnTo>
                  <a:pt x="3607" y="2280"/>
                </a:lnTo>
                <a:lnTo>
                  <a:pt x="3597" y="2281"/>
                </a:lnTo>
                <a:lnTo>
                  <a:pt x="3584" y="2278"/>
                </a:lnTo>
                <a:lnTo>
                  <a:pt x="3583" y="2275"/>
                </a:lnTo>
                <a:lnTo>
                  <a:pt x="3582" y="2272"/>
                </a:lnTo>
                <a:lnTo>
                  <a:pt x="3580" y="2274"/>
                </a:lnTo>
                <a:lnTo>
                  <a:pt x="3578" y="2276"/>
                </a:lnTo>
                <a:lnTo>
                  <a:pt x="3570" y="2284"/>
                </a:lnTo>
                <a:lnTo>
                  <a:pt x="3562" y="2292"/>
                </a:lnTo>
                <a:lnTo>
                  <a:pt x="3555" y="2301"/>
                </a:lnTo>
                <a:lnTo>
                  <a:pt x="3547" y="2309"/>
                </a:lnTo>
                <a:lnTo>
                  <a:pt x="3549" y="2312"/>
                </a:lnTo>
                <a:lnTo>
                  <a:pt x="3549" y="2314"/>
                </a:lnTo>
                <a:lnTo>
                  <a:pt x="3546" y="2324"/>
                </a:lnTo>
                <a:lnTo>
                  <a:pt x="3541" y="2330"/>
                </a:lnTo>
                <a:lnTo>
                  <a:pt x="3534" y="2333"/>
                </a:lnTo>
                <a:lnTo>
                  <a:pt x="3526" y="2334"/>
                </a:lnTo>
                <a:lnTo>
                  <a:pt x="3510" y="2351"/>
                </a:lnTo>
                <a:lnTo>
                  <a:pt x="3495" y="2365"/>
                </a:lnTo>
                <a:lnTo>
                  <a:pt x="3477" y="2379"/>
                </a:lnTo>
                <a:lnTo>
                  <a:pt x="3458" y="2390"/>
                </a:lnTo>
                <a:lnTo>
                  <a:pt x="3458" y="2402"/>
                </a:lnTo>
                <a:lnTo>
                  <a:pt x="3456" y="2413"/>
                </a:lnTo>
                <a:lnTo>
                  <a:pt x="3451" y="2425"/>
                </a:lnTo>
                <a:lnTo>
                  <a:pt x="3443" y="2435"/>
                </a:lnTo>
                <a:lnTo>
                  <a:pt x="3440" y="2441"/>
                </a:lnTo>
                <a:lnTo>
                  <a:pt x="3436" y="2445"/>
                </a:lnTo>
                <a:lnTo>
                  <a:pt x="3430" y="2448"/>
                </a:lnTo>
                <a:lnTo>
                  <a:pt x="3423" y="2449"/>
                </a:lnTo>
                <a:lnTo>
                  <a:pt x="3422" y="2437"/>
                </a:lnTo>
                <a:lnTo>
                  <a:pt x="3420" y="2428"/>
                </a:lnTo>
                <a:lnTo>
                  <a:pt x="3410" y="2446"/>
                </a:lnTo>
                <a:lnTo>
                  <a:pt x="3397" y="2464"/>
                </a:lnTo>
                <a:lnTo>
                  <a:pt x="3380" y="2477"/>
                </a:lnTo>
                <a:lnTo>
                  <a:pt x="3359" y="2484"/>
                </a:lnTo>
                <a:lnTo>
                  <a:pt x="3354" y="2488"/>
                </a:lnTo>
                <a:lnTo>
                  <a:pt x="3349" y="2491"/>
                </a:lnTo>
                <a:lnTo>
                  <a:pt x="3341" y="2499"/>
                </a:lnTo>
                <a:lnTo>
                  <a:pt x="3333" y="2506"/>
                </a:lnTo>
                <a:lnTo>
                  <a:pt x="3325" y="2513"/>
                </a:lnTo>
                <a:lnTo>
                  <a:pt x="3317" y="2519"/>
                </a:lnTo>
                <a:lnTo>
                  <a:pt x="3313" y="2528"/>
                </a:lnTo>
                <a:lnTo>
                  <a:pt x="3309" y="2538"/>
                </a:lnTo>
                <a:lnTo>
                  <a:pt x="3304" y="2546"/>
                </a:lnTo>
                <a:lnTo>
                  <a:pt x="3299" y="2554"/>
                </a:lnTo>
                <a:lnTo>
                  <a:pt x="3308" y="2543"/>
                </a:lnTo>
                <a:lnTo>
                  <a:pt x="3317" y="2531"/>
                </a:lnTo>
                <a:lnTo>
                  <a:pt x="3328" y="2522"/>
                </a:lnTo>
                <a:lnTo>
                  <a:pt x="3341" y="2519"/>
                </a:lnTo>
                <a:lnTo>
                  <a:pt x="3352" y="2522"/>
                </a:lnTo>
                <a:lnTo>
                  <a:pt x="3363" y="2534"/>
                </a:lnTo>
                <a:lnTo>
                  <a:pt x="3346" y="2554"/>
                </a:lnTo>
                <a:lnTo>
                  <a:pt x="3326" y="2575"/>
                </a:lnTo>
                <a:lnTo>
                  <a:pt x="3306" y="2593"/>
                </a:lnTo>
                <a:lnTo>
                  <a:pt x="3281" y="2606"/>
                </a:lnTo>
                <a:lnTo>
                  <a:pt x="3275" y="2623"/>
                </a:lnTo>
                <a:lnTo>
                  <a:pt x="3276" y="2644"/>
                </a:lnTo>
                <a:lnTo>
                  <a:pt x="3270" y="2661"/>
                </a:lnTo>
                <a:lnTo>
                  <a:pt x="3241" y="2660"/>
                </a:lnTo>
                <a:lnTo>
                  <a:pt x="3231" y="2669"/>
                </a:lnTo>
                <a:lnTo>
                  <a:pt x="3221" y="2678"/>
                </a:lnTo>
                <a:lnTo>
                  <a:pt x="3211" y="2687"/>
                </a:lnTo>
                <a:lnTo>
                  <a:pt x="3201" y="2697"/>
                </a:lnTo>
                <a:lnTo>
                  <a:pt x="3204" y="2705"/>
                </a:lnTo>
                <a:lnTo>
                  <a:pt x="3206" y="2713"/>
                </a:lnTo>
                <a:lnTo>
                  <a:pt x="3209" y="2722"/>
                </a:lnTo>
                <a:lnTo>
                  <a:pt x="3211" y="2731"/>
                </a:lnTo>
                <a:lnTo>
                  <a:pt x="3211" y="2731"/>
                </a:lnTo>
                <a:lnTo>
                  <a:pt x="3211" y="2731"/>
                </a:lnTo>
                <a:lnTo>
                  <a:pt x="3216" y="2734"/>
                </a:lnTo>
                <a:lnTo>
                  <a:pt x="3221" y="2737"/>
                </a:lnTo>
                <a:lnTo>
                  <a:pt x="3231" y="2727"/>
                </a:lnTo>
                <a:lnTo>
                  <a:pt x="3242" y="2719"/>
                </a:lnTo>
                <a:lnTo>
                  <a:pt x="3255" y="2713"/>
                </a:lnTo>
                <a:lnTo>
                  <a:pt x="3269" y="2710"/>
                </a:lnTo>
                <a:lnTo>
                  <a:pt x="3273" y="2709"/>
                </a:lnTo>
                <a:lnTo>
                  <a:pt x="3276" y="2708"/>
                </a:lnTo>
                <a:lnTo>
                  <a:pt x="3280" y="2709"/>
                </a:lnTo>
                <a:lnTo>
                  <a:pt x="3283" y="2710"/>
                </a:lnTo>
                <a:lnTo>
                  <a:pt x="3287" y="2714"/>
                </a:lnTo>
                <a:lnTo>
                  <a:pt x="3293" y="2718"/>
                </a:lnTo>
                <a:lnTo>
                  <a:pt x="3297" y="2720"/>
                </a:lnTo>
                <a:lnTo>
                  <a:pt x="3303" y="2722"/>
                </a:lnTo>
                <a:lnTo>
                  <a:pt x="3303" y="2722"/>
                </a:lnTo>
                <a:lnTo>
                  <a:pt x="3304" y="2721"/>
                </a:lnTo>
                <a:lnTo>
                  <a:pt x="3311" y="2718"/>
                </a:lnTo>
                <a:lnTo>
                  <a:pt x="3318" y="2716"/>
                </a:lnTo>
                <a:lnTo>
                  <a:pt x="3322" y="2717"/>
                </a:lnTo>
                <a:lnTo>
                  <a:pt x="3325" y="2718"/>
                </a:lnTo>
                <a:lnTo>
                  <a:pt x="3331" y="2697"/>
                </a:lnTo>
                <a:lnTo>
                  <a:pt x="3337" y="2676"/>
                </a:lnTo>
                <a:lnTo>
                  <a:pt x="3344" y="2655"/>
                </a:lnTo>
                <a:lnTo>
                  <a:pt x="3352" y="2634"/>
                </a:lnTo>
                <a:lnTo>
                  <a:pt x="3352" y="2634"/>
                </a:lnTo>
                <a:lnTo>
                  <a:pt x="3352" y="2634"/>
                </a:lnTo>
                <a:lnTo>
                  <a:pt x="3352" y="2634"/>
                </a:lnTo>
                <a:lnTo>
                  <a:pt x="3352" y="2634"/>
                </a:lnTo>
                <a:lnTo>
                  <a:pt x="3352" y="2634"/>
                </a:lnTo>
                <a:lnTo>
                  <a:pt x="3364" y="2622"/>
                </a:lnTo>
                <a:lnTo>
                  <a:pt x="3377" y="2617"/>
                </a:lnTo>
                <a:lnTo>
                  <a:pt x="3392" y="2616"/>
                </a:lnTo>
                <a:lnTo>
                  <a:pt x="3406" y="2617"/>
                </a:lnTo>
                <a:lnTo>
                  <a:pt x="3407" y="2607"/>
                </a:lnTo>
                <a:lnTo>
                  <a:pt x="3409" y="2599"/>
                </a:lnTo>
                <a:lnTo>
                  <a:pt x="3401" y="2599"/>
                </a:lnTo>
                <a:lnTo>
                  <a:pt x="3393" y="2599"/>
                </a:lnTo>
                <a:lnTo>
                  <a:pt x="3383" y="2598"/>
                </a:lnTo>
                <a:lnTo>
                  <a:pt x="3375" y="2597"/>
                </a:lnTo>
                <a:lnTo>
                  <a:pt x="3383" y="2588"/>
                </a:lnTo>
                <a:lnTo>
                  <a:pt x="3392" y="2579"/>
                </a:lnTo>
                <a:lnTo>
                  <a:pt x="3399" y="2569"/>
                </a:lnTo>
                <a:lnTo>
                  <a:pt x="3406" y="2561"/>
                </a:lnTo>
                <a:lnTo>
                  <a:pt x="3414" y="2555"/>
                </a:lnTo>
                <a:lnTo>
                  <a:pt x="3426" y="2553"/>
                </a:lnTo>
                <a:lnTo>
                  <a:pt x="3426" y="2554"/>
                </a:lnTo>
                <a:lnTo>
                  <a:pt x="3429" y="2569"/>
                </a:lnTo>
                <a:lnTo>
                  <a:pt x="3430" y="2581"/>
                </a:lnTo>
                <a:lnTo>
                  <a:pt x="3428" y="2589"/>
                </a:lnTo>
                <a:lnTo>
                  <a:pt x="3424" y="2594"/>
                </a:lnTo>
                <a:lnTo>
                  <a:pt x="3424" y="2598"/>
                </a:lnTo>
                <a:lnTo>
                  <a:pt x="3423" y="2602"/>
                </a:lnTo>
                <a:lnTo>
                  <a:pt x="3422" y="2608"/>
                </a:lnTo>
                <a:lnTo>
                  <a:pt x="3419" y="2616"/>
                </a:lnTo>
                <a:lnTo>
                  <a:pt x="3420" y="2616"/>
                </a:lnTo>
                <a:lnTo>
                  <a:pt x="3420" y="2617"/>
                </a:lnTo>
                <a:lnTo>
                  <a:pt x="3424" y="2616"/>
                </a:lnTo>
                <a:lnTo>
                  <a:pt x="3429" y="2616"/>
                </a:lnTo>
                <a:lnTo>
                  <a:pt x="3434" y="2614"/>
                </a:lnTo>
                <a:lnTo>
                  <a:pt x="3439" y="2612"/>
                </a:lnTo>
                <a:lnTo>
                  <a:pt x="3440" y="2613"/>
                </a:lnTo>
                <a:lnTo>
                  <a:pt x="3442" y="2614"/>
                </a:lnTo>
                <a:lnTo>
                  <a:pt x="3443" y="2613"/>
                </a:lnTo>
                <a:lnTo>
                  <a:pt x="3445" y="2611"/>
                </a:lnTo>
                <a:lnTo>
                  <a:pt x="3446" y="2608"/>
                </a:lnTo>
                <a:lnTo>
                  <a:pt x="3448" y="2606"/>
                </a:lnTo>
                <a:lnTo>
                  <a:pt x="3452" y="2597"/>
                </a:lnTo>
                <a:lnTo>
                  <a:pt x="3458" y="2591"/>
                </a:lnTo>
                <a:lnTo>
                  <a:pt x="3466" y="2585"/>
                </a:lnTo>
                <a:lnTo>
                  <a:pt x="3470" y="2577"/>
                </a:lnTo>
                <a:lnTo>
                  <a:pt x="3471" y="2573"/>
                </a:lnTo>
                <a:lnTo>
                  <a:pt x="3474" y="2569"/>
                </a:lnTo>
                <a:lnTo>
                  <a:pt x="3478" y="2566"/>
                </a:lnTo>
                <a:lnTo>
                  <a:pt x="3482" y="2564"/>
                </a:lnTo>
                <a:lnTo>
                  <a:pt x="3484" y="2564"/>
                </a:lnTo>
                <a:lnTo>
                  <a:pt x="3486" y="2564"/>
                </a:lnTo>
                <a:lnTo>
                  <a:pt x="3489" y="2560"/>
                </a:lnTo>
                <a:lnTo>
                  <a:pt x="3491" y="2555"/>
                </a:lnTo>
                <a:lnTo>
                  <a:pt x="3491" y="2553"/>
                </a:lnTo>
                <a:lnTo>
                  <a:pt x="3490" y="2550"/>
                </a:lnTo>
                <a:lnTo>
                  <a:pt x="3486" y="2544"/>
                </a:lnTo>
                <a:lnTo>
                  <a:pt x="3480" y="2538"/>
                </a:lnTo>
                <a:lnTo>
                  <a:pt x="3473" y="2533"/>
                </a:lnTo>
                <a:lnTo>
                  <a:pt x="3467" y="2528"/>
                </a:lnTo>
                <a:lnTo>
                  <a:pt x="3467" y="2529"/>
                </a:lnTo>
                <a:lnTo>
                  <a:pt x="3454" y="2521"/>
                </a:lnTo>
                <a:lnTo>
                  <a:pt x="3451" y="2513"/>
                </a:lnTo>
                <a:lnTo>
                  <a:pt x="3456" y="2504"/>
                </a:lnTo>
                <a:lnTo>
                  <a:pt x="3464" y="2495"/>
                </a:lnTo>
                <a:lnTo>
                  <a:pt x="3480" y="2481"/>
                </a:lnTo>
                <a:lnTo>
                  <a:pt x="3495" y="2469"/>
                </a:lnTo>
                <a:lnTo>
                  <a:pt x="3509" y="2455"/>
                </a:lnTo>
                <a:lnTo>
                  <a:pt x="3520" y="2438"/>
                </a:lnTo>
                <a:lnTo>
                  <a:pt x="3537" y="2446"/>
                </a:lnTo>
                <a:lnTo>
                  <a:pt x="3535" y="2458"/>
                </a:lnTo>
                <a:lnTo>
                  <a:pt x="3529" y="2472"/>
                </a:lnTo>
                <a:lnTo>
                  <a:pt x="3529" y="2486"/>
                </a:lnTo>
                <a:lnTo>
                  <a:pt x="3538" y="2504"/>
                </a:lnTo>
                <a:lnTo>
                  <a:pt x="3543" y="2519"/>
                </a:lnTo>
                <a:lnTo>
                  <a:pt x="3544" y="2533"/>
                </a:lnTo>
                <a:lnTo>
                  <a:pt x="3543" y="2546"/>
                </a:lnTo>
                <a:lnTo>
                  <a:pt x="3546" y="2545"/>
                </a:lnTo>
                <a:lnTo>
                  <a:pt x="3549" y="2544"/>
                </a:lnTo>
                <a:lnTo>
                  <a:pt x="3552" y="2546"/>
                </a:lnTo>
                <a:lnTo>
                  <a:pt x="3554" y="2547"/>
                </a:lnTo>
                <a:lnTo>
                  <a:pt x="3556" y="2548"/>
                </a:lnTo>
                <a:lnTo>
                  <a:pt x="3558" y="2548"/>
                </a:lnTo>
                <a:lnTo>
                  <a:pt x="3553" y="2546"/>
                </a:lnTo>
                <a:lnTo>
                  <a:pt x="3549" y="2544"/>
                </a:lnTo>
                <a:lnTo>
                  <a:pt x="3556" y="2537"/>
                </a:lnTo>
                <a:lnTo>
                  <a:pt x="3564" y="2529"/>
                </a:lnTo>
                <a:lnTo>
                  <a:pt x="3573" y="2523"/>
                </a:lnTo>
                <a:lnTo>
                  <a:pt x="3580" y="2516"/>
                </a:lnTo>
                <a:lnTo>
                  <a:pt x="3577" y="2510"/>
                </a:lnTo>
                <a:lnTo>
                  <a:pt x="3575" y="2504"/>
                </a:lnTo>
                <a:lnTo>
                  <a:pt x="3573" y="2498"/>
                </a:lnTo>
                <a:lnTo>
                  <a:pt x="3570" y="2491"/>
                </a:lnTo>
                <a:lnTo>
                  <a:pt x="3565" y="2482"/>
                </a:lnTo>
                <a:lnTo>
                  <a:pt x="3559" y="2474"/>
                </a:lnTo>
                <a:lnTo>
                  <a:pt x="3557" y="2472"/>
                </a:lnTo>
                <a:lnTo>
                  <a:pt x="3555" y="2470"/>
                </a:lnTo>
                <a:lnTo>
                  <a:pt x="3554" y="2455"/>
                </a:lnTo>
                <a:lnTo>
                  <a:pt x="3553" y="2445"/>
                </a:lnTo>
                <a:lnTo>
                  <a:pt x="3556" y="2438"/>
                </a:lnTo>
                <a:lnTo>
                  <a:pt x="3561" y="2432"/>
                </a:lnTo>
                <a:lnTo>
                  <a:pt x="3556" y="2430"/>
                </a:lnTo>
                <a:lnTo>
                  <a:pt x="3552" y="2427"/>
                </a:lnTo>
                <a:lnTo>
                  <a:pt x="3551" y="2420"/>
                </a:lnTo>
                <a:lnTo>
                  <a:pt x="3551" y="2412"/>
                </a:lnTo>
                <a:lnTo>
                  <a:pt x="3555" y="2408"/>
                </a:lnTo>
                <a:lnTo>
                  <a:pt x="3560" y="2407"/>
                </a:lnTo>
                <a:lnTo>
                  <a:pt x="3565" y="2409"/>
                </a:lnTo>
                <a:lnTo>
                  <a:pt x="3569" y="2413"/>
                </a:lnTo>
                <a:lnTo>
                  <a:pt x="3571" y="2418"/>
                </a:lnTo>
                <a:lnTo>
                  <a:pt x="3573" y="2424"/>
                </a:lnTo>
                <a:lnTo>
                  <a:pt x="3575" y="2423"/>
                </a:lnTo>
                <a:lnTo>
                  <a:pt x="3577" y="2421"/>
                </a:lnTo>
                <a:lnTo>
                  <a:pt x="3578" y="2421"/>
                </a:lnTo>
                <a:lnTo>
                  <a:pt x="3579" y="2420"/>
                </a:lnTo>
                <a:lnTo>
                  <a:pt x="3578" y="2418"/>
                </a:lnTo>
                <a:lnTo>
                  <a:pt x="3578" y="2416"/>
                </a:lnTo>
                <a:lnTo>
                  <a:pt x="3587" y="2406"/>
                </a:lnTo>
                <a:lnTo>
                  <a:pt x="3595" y="2395"/>
                </a:lnTo>
                <a:lnTo>
                  <a:pt x="3603" y="2384"/>
                </a:lnTo>
                <a:lnTo>
                  <a:pt x="3612" y="2376"/>
                </a:lnTo>
                <a:lnTo>
                  <a:pt x="3616" y="2371"/>
                </a:lnTo>
                <a:lnTo>
                  <a:pt x="3620" y="2366"/>
                </a:lnTo>
                <a:lnTo>
                  <a:pt x="3622" y="2362"/>
                </a:lnTo>
                <a:lnTo>
                  <a:pt x="3624" y="2357"/>
                </a:lnTo>
                <a:lnTo>
                  <a:pt x="3620" y="2358"/>
                </a:lnTo>
                <a:lnTo>
                  <a:pt x="3617" y="2357"/>
                </a:lnTo>
                <a:lnTo>
                  <a:pt x="3617" y="2354"/>
                </a:lnTo>
                <a:lnTo>
                  <a:pt x="3618" y="2350"/>
                </a:lnTo>
                <a:lnTo>
                  <a:pt x="3623" y="2339"/>
                </a:lnTo>
                <a:lnTo>
                  <a:pt x="3627" y="2328"/>
                </a:lnTo>
                <a:lnTo>
                  <a:pt x="3634" y="2321"/>
                </a:lnTo>
                <a:lnTo>
                  <a:pt x="3648" y="2320"/>
                </a:lnTo>
                <a:lnTo>
                  <a:pt x="3649" y="2321"/>
                </a:lnTo>
                <a:lnTo>
                  <a:pt x="3651" y="2322"/>
                </a:lnTo>
                <a:lnTo>
                  <a:pt x="3651" y="2318"/>
                </a:lnTo>
                <a:lnTo>
                  <a:pt x="3651" y="2314"/>
                </a:lnTo>
                <a:lnTo>
                  <a:pt x="3650" y="2312"/>
                </a:lnTo>
                <a:lnTo>
                  <a:pt x="3649" y="2311"/>
                </a:lnTo>
                <a:lnTo>
                  <a:pt x="3650" y="2309"/>
                </a:lnTo>
                <a:lnTo>
                  <a:pt x="3652" y="2307"/>
                </a:lnTo>
                <a:lnTo>
                  <a:pt x="3652" y="2307"/>
                </a:lnTo>
                <a:lnTo>
                  <a:pt x="3651" y="2305"/>
                </a:lnTo>
                <a:lnTo>
                  <a:pt x="3650" y="2303"/>
                </a:lnTo>
                <a:lnTo>
                  <a:pt x="3663" y="2293"/>
                </a:lnTo>
                <a:lnTo>
                  <a:pt x="3672" y="2290"/>
                </a:lnTo>
                <a:lnTo>
                  <a:pt x="3677" y="2294"/>
                </a:lnTo>
                <a:lnTo>
                  <a:pt x="3683" y="2307"/>
                </a:lnTo>
                <a:lnTo>
                  <a:pt x="3687" y="2315"/>
                </a:lnTo>
                <a:lnTo>
                  <a:pt x="3691" y="2323"/>
                </a:lnTo>
                <a:lnTo>
                  <a:pt x="3693" y="2328"/>
                </a:lnTo>
                <a:lnTo>
                  <a:pt x="3694" y="2334"/>
                </a:lnTo>
                <a:lnTo>
                  <a:pt x="3696" y="2333"/>
                </a:lnTo>
                <a:lnTo>
                  <a:pt x="3698" y="2333"/>
                </a:lnTo>
                <a:lnTo>
                  <a:pt x="3699" y="2336"/>
                </a:lnTo>
                <a:lnTo>
                  <a:pt x="3701" y="2337"/>
                </a:lnTo>
                <a:lnTo>
                  <a:pt x="3705" y="2338"/>
                </a:lnTo>
                <a:lnTo>
                  <a:pt x="3709" y="2338"/>
                </a:lnTo>
                <a:lnTo>
                  <a:pt x="3714" y="2334"/>
                </a:lnTo>
                <a:lnTo>
                  <a:pt x="3719" y="2330"/>
                </a:lnTo>
                <a:lnTo>
                  <a:pt x="3721" y="2331"/>
                </a:lnTo>
                <a:lnTo>
                  <a:pt x="3722" y="2332"/>
                </a:lnTo>
                <a:lnTo>
                  <a:pt x="3732" y="2334"/>
                </a:lnTo>
                <a:lnTo>
                  <a:pt x="3737" y="2342"/>
                </a:lnTo>
                <a:lnTo>
                  <a:pt x="3742" y="2350"/>
                </a:lnTo>
                <a:lnTo>
                  <a:pt x="3749" y="2355"/>
                </a:lnTo>
                <a:lnTo>
                  <a:pt x="3749" y="2355"/>
                </a:lnTo>
                <a:lnTo>
                  <a:pt x="3758" y="2352"/>
                </a:lnTo>
                <a:lnTo>
                  <a:pt x="3764" y="2354"/>
                </a:lnTo>
                <a:lnTo>
                  <a:pt x="3767" y="2358"/>
                </a:lnTo>
                <a:lnTo>
                  <a:pt x="3766" y="2366"/>
                </a:lnTo>
                <a:lnTo>
                  <a:pt x="3788" y="2349"/>
                </a:lnTo>
                <a:lnTo>
                  <a:pt x="3810" y="2330"/>
                </a:lnTo>
                <a:lnTo>
                  <a:pt x="3832" y="2313"/>
                </a:lnTo>
                <a:lnTo>
                  <a:pt x="3855" y="2294"/>
                </a:lnTo>
                <a:lnTo>
                  <a:pt x="3855" y="2294"/>
                </a:lnTo>
                <a:lnTo>
                  <a:pt x="3855" y="2294"/>
                </a:lnTo>
                <a:lnTo>
                  <a:pt x="3863" y="2288"/>
                </a:lnTo>
                <a:lnTo>
                  <a:pt x="3870" y="2283"/>
                </a:lnTo>
                <a:lnTo>
                  <a:pt x="3878" y="2277"/>
                </a:lnTo>
                <a:lnTo>
                  <a:pt x="3886" y="2272"/>
                </a:lnTo>
                <a:lnTo>
                  <a:pt x="3888" y="2272"/>
                </a:lnTo>
                <a:lnTo>
                  <a:pt x="3891" y="2271"/>
                </a:lnTo>
                <a:lnTo>
                  <a:pt x="3893" y="2268"/>
                </a:lnTo>
                <a:lnTo>
                  <a:pt x="3897" y="2267"/>
                </a:lnTo>
                <a:lnTo>
                  <a:pt x="3901" y="2266"/>
                </a:lnTo>
                <a:lnTo>
                  <a:pt x="3905" y="2266"/>
                </a:lnTo>
                <a:lnTo>
                  <a:pt x="3905" y="2266"/>
                </a:lnTo>
                <a:lnTo>
                  <a:pt x="3905" y="2266"/>
                </a:lnTo>
                <a:lnTo>
                  <a:pt x="3913" y="2261"/>
                </a:lnTo>
                <a:lnTo>
                  <a:pt x="3916" y="2255"/>
                </a:lnTo>
                <a:lnTo>
                  <a:pt x="3914" y="2249"/>
                </a:lnTo>
                <a:lnTo>
                  <a:pt x="3911" y="2243"/>
                </a:lnTo>
                <a:lnTo>
                  <a:pt x="3910" y="2243"/>
                </a:lnTo>
                <a:lnTo>
                  <a:pt x="3902" y="2245"/>
                </a:lnTo>
                <a:lnTo>
                  <a:pt x="3890" y="2245"/>
                </a:lnTo>
                <a:lnTo>
                  <a:pt x="3879" y="2243"/>
                </a:lnTo>
                <a:lnTo>
                  <a:pt x="3871" y="2241"/>
                </a:lnTo>
                <a:lnTo>
                  <a:pt x="3866" y="2238"/>
                </a:lnTo>
                <a:lnTo>
                  <a:pt x="3861" y="2235"/>
                </a:lnTo>
                <a:lnTo>
                  <a:pt x="3856" y="2233"/>
                </a:lnTo>
                <a:lnTo>
                  <a:pt x="3848" y="2232"/>
                </a:lnTo>
                <a:lnTo>
                  <a:pt x="3844" y="2231"/>
                </a:lnTo>
                <a:lnTo>
                  <a:pt x="3841" y="2228"/>
                </a:lnTo>
                <a:lnTo>
                  <a:pt x="3839" y="2223"/>
                </a:lnTo>
                <a:lnTo>
                  <a:pt x="3837" y="2219"/>
                </a:lnTo>
                <a:lnTo>
                  <a:pt x="3840" y="2209"/>
                </a:lnTo>
                <a:lnTo>
                  <a:pt x="3843" y="2199"/>
                </a:lnTo>
                <a:lnTo>
                  <a:pt x="3844" y="2194"/>
                </a:lnTo>
                <a:lnTo>
                  <a:pt x="3841" y="2190"/>
                </a:lnTo>
                <a:lnTo>
                  <a:pt x="3839" y="2185"/>
                </a:lnTo>
                <a:lnTo>
                  <a:pt x="3844" y="2180"/>
                </a:lnTo>
                <a:lnTo>
                  <a:pt x="3844" y="2180"/>
                </a:lnTo>
                <a:lnTo>
                  <a:pt x="3850" y="2183"/>
                </a:lnTo>
                <a:lnTo>
                  <a:pt x="3857" y="2187"/>
                </a:lnTo>
                <a:lnTo>
                  <a:pt x="3861" y="2192"/>
                </a:lnTo>
                <a:lnTo>
                  <a:pt x="3865" y="2197"/>
                </a:lnTo>
                <a:lnTo>
                  <a:pt x="3872" y="2204"/>
                </a:lnTo>
                <a:lnTo>
                  <a:pt x="3878" y="2211"/>
                </a:lnTo>
                <a:lnTo>
                  <a:pt x="3879" y="2212"/>
                </a:lnTo>
                <a:lnTo>
                  <a:pt x="3880" y="2213"/>
                </a:lnTo>
                <a:lnTo>
                  <a:pt x="3881" y="2214"/>
                </a:lnTo>
                <a:lnTo>
                  <a:pt x="3882" y="2215"/>
                </a:lnTo>
                <a:lnTo>
                  <a:pt x="3883" y="2218"/>
                </a:lnTo>
                <a:lnTo>
                  <a:pt x="3885" y="2221"/>
                </a:lnTo>
                <a:lnTo>
                  <a:pt x="3886" y="2222"/>
                </a:lnTo>
                <a:lnTo>
                  <a:pt x="3887" y="2223"/>
                </a:lnTo>
                <a:lnTo>
                  <a:pt x="3888" y="2222"/>
                </a:lnTo>
                <a:lnTo>
                  <a:pt x="3889" y="2220"/>
                </a:lnTo>
                <a:lnTo>
                  <a:pt x="3890" y="2218"/>
                </a:lnTo>
                <a:lnTo>
                  <a:pt x="3892" y="2215"/>
                </a:lnTo>
                <a:lnTo>
                  <a:pt x="3891" y="2212"/>
                </a:lnTo>
                <a:lnTo>
                  <a:pt x="3890" y="2210"/>
                </a:lnTo>
                <a:lnTo>
                  <a:pt x="3890" y="2206"/>
                </a:lnTo>
                <a:lnTo>
                  <a:pt x="3890" y="2203"/>
                </a:lnTo>
                <a:lnTo>
                  <a:pt x="3891" y="2199"/>
                </a:lnTo>
                <a:lnTo>
                  <a:pt x="3892" y="2195"/>
                </a:lnTo>
                <a:lnTo>
                  <a:pt x="3894" y="2193"/>
                </a:lnTo>
                <a:lnTo>
                  <a:pt x="3896" y="2191"/>
                </a:lnTo>
                <a:lnTo>
                  <a:pt x="3900" y="2191"/>
                </a:lnTo>
                <a:lnTo>
                  <a:pt x="3902" y="2191"/>
                </a:lnTo>
                <a:lnTo>
                  <a:pt x="3912" y="2200"/>
                </a:lnTo>
                <a:lnTo>
                  <a:pt x="3922" y="2207"/>
                </a:lnTo>
                <a:lnTo>
                  <a:pt x="3932" y="2215"/>
                </a:lnTo>
                <a:lnTo>
                  <a:pt x="3943" y="2223"/>
                </a:lnTo>
                <a:lnTo>
                  <a:pt x="3947" y="2225"/>
                </a:lnTo>
                <a:lnTo>
                  <a:pt x="3949" y="2228"/>
                </a:lnTo>
                <a:lnTo>
                  <a:pt x="3950" y="2231"/>
                </a:lnTo>
                <a:lnTo>
                  <a:pt x="3950" y="2236"/>
                </a:lnTo>
                <a:lnTo>
                  <a:pt x="3950" y="2236"/>
                </a:lnTo>
                <a:lnTo>
                  <a:pt x="3952" y="2240"/>
                </a:lnTo>
                <a:lnTo>
                  <a:pt x="3954" y="2244"/>
                </a:lnTo>
                <a:lnTo>
                  <a:pt x="3958" y="2246"/>
                </a:lnTo>
                <a:lnTo>
                  <a:pt x="3962" y="2248"/>
                </a:lnTo>
                <a:lnTo>
                  <a:pt x="3972" y="2243"/>
                </a:lnTo>
                <a:lnTo>
                  <a:pt x="3983" y="2239"/>
                </a:lnTo>
                <a:lnTo>
                  <a:pt x="3978" y="2232"/>
                </a:lnTo>
                <a:lnTo>
                  <a:pt x="3975" y="2226"/>
                </a:lnTo>
                <a:lnTo>
                  <a:pt x="3976" y="2224"/>
                </a:lnTo>
                <a:lnTo>
                  <a:pt x="3982" y="2224"/>
                </a:lnTo>
                <a:lnTo>
                  <a:pt x="3999" y="2225"/>
                </a:lnTo>
                <a:lnTo>
                  <a:pt x="4009" y="2216"/>
                </a:lnTo>
                <a:lnTo>
                  <a:pt x="4016" y="2205"/>
                </a:lnTo>
                <a:lnTo>
                  <a:pt x="4023" y="2194"/>
                </a:lnTo>
                <a:lnTo>
                  <a:pt x="4027" y="2189"/>
                </a:lnTo>
                <a:lnTo>
                  <a:pt x="4032" y="2185"/>
                </a:lnTo>
                <a:lnTo>
                  <a:pt x="4038" y="2183"/>
                </a:lnTo>
                <a:lnTo>
                  <a:pt x="4047" y="2182"/>
                </a:lnTo>
                <a:lnTo>
                  <a:pt x="4041" y="2172"/>
                </a:lnTo>
                <a:lnTo>
                  <a:pt x="4034" y="2161"/>
                </a:lnTo>
                <a:lnTo>
                  <a:pt x="4032" y="2158"/>
                </a:lnTo>
                <a:lnTo>
                  <a:pt x="4031" y="2155"/>
                </a:lnTo>
                <a:lnTo>
                  <a:pt x="4031" y="2151"/>
                </a:lnTo>
                <a:lnTo>
                  <a:pt x="4034" y="2148"/>
                </a:lnTo>
                <a:lnTo>
                  <a:pt x="4038" y="2147"/>
                </a:lnTo>
                <a:lnTo>
                  <a:pt x="4042" y="2147"/>
                </a:lnTo>
                <a:lnTo>
                  <a:pt x="4045" y="2149"/>
                </a:lnTo>
                <a:lnTo>
                  <a:pt x="4048" y="2150"/>
                </a:lnTo>
                <a:lnTo>
                  <a:pt x="4049" y="2152"/>
                </a:lnTo>
                <a:lnTo>
                  <a:pt x="4050" y="2155"/>
                </a:lnTo>
                <a:lnTo>
                  <a:pt x="4058" y="2151"/>
                </a:lnTo>
                <a:lnTo>
                  <a:pt x="4066" y="2147"/>
                </a:lnTo>
                <a:lnTo>
                  <a:pt x="4067" y="2143"/>
                </a:lnTo>
                <a:lnTo>
                  <a:pt x="4068" y="2140"/>
                </a:lnTo>
                <a:lnTo>
                  <a:pt x="4071" y="2135"/>
                </a:lnTo>
                <a:lnTo>
                  <a:pt x="4075" y="2132"/>
                </a:lnTo>
                <a:lnTo>
                  <a:pt x="4081" y="2123"/>
                </a:lnTo>
                <a:lnTo>
                  <a:pt x="4088" y="2114"/>
                </a:lnTo>
                <a:lnTo>
                  <a:pt x="4079" y="2117"/>
                </a:lnTo>
                <a:lnTo>
                  <a:pt x="4071" y="2120"/>
                </a:lnTo>
                <a:lnTo>
                  <a:pt x="4062" y="2121"/>
                </a:lnTo>
                <a:lnTo>
                  <a:pt x="4054" y="2118"/>
                </a:lnTo>
                <a:lnTo>
                  <a:pt x="4051" y="2117"/>
                </a:lnTo>
                <a:lnTo>
                  <a:pt x="4047" y="2117"/>
                </a:lnTo>
                <a:lnTo>
                  <a:pt x="4044" y="2112"/>
                </a:lnTo>
                <a:lnTo>
                  <a:pt x="4041" y="2108"/>
                </a:lnTo>
                <a:lnTo>
                  <a:pt x="4038" y="2104"/>
                </a:lnTo>
                <a:lnTo>
                  <a:pt x="4038" y="2101"/>
                </a:lnTo>
                <a:lnTo>
                  <a:pt x="4040" y="2096"/>
                </a:lnTo>
                <a:lnTo>
                  <a:pt x="4044" y="2093"/>
                </a:lnTo>
                <a:lnTo>
                  <a:pt x="4043" y="2092"/>
                </a:lnTo>
                <a:lnTo>
                  <a:pt x="4042" y="2091"/>
                </a:lnTo>
                <a:lnTo>
                  <a:pt x="4040" y="2090"/>
                </a:lnTo>
                <a:lnTo>
                  <a:pt x="4036" y="2089"/>
                </a:lnTo>
                <a:lnTo>
                  <a:pt x="4033" y="2091"/>
                </a:lnTo>
                <a:lnTo>
                  <a:pt x="4027" y="2094"/>
                </a:lnTo>
                <a:lnTo>
                  <a:pt x="4023" y="2092"/>
                </a:lnTo>
                <a:lnTo>
                  <a:pt x="4022" y="2088"/>
                </a:lnTo>
                <a:lnTo>
                  <a:pt x="4023" y="2083"/>
                </a:lnTo>
                <a:lnTo>
                  <a:pt x="4021" y="2080"/>
                </a:lnTo>
                <a:lnTo>
                  <a:pt x="4019" y="2078"/>
                </a:lnTo>
                <a:lnTo>
                  <a:pt x="4022" y="2071"/>
                </a:lnTo>
                <a:lnTo>
                  <a:pt x="4021" y="2066"/>
                </a:lnTo>
                <a:lnTo>
                  <a:pt x="4017" y="2061"/>
                </a:lnTo>
                <a:lnTo>
                  <a:pt x="4012" y="2056"/>
                </a:lnTo>
                <a:lnTo>
                  <a:pt x="4009" y="2052"/>
                </a:lnTo>
                <a:lnTo>
                  <a:pt x="4007" y="2048"/>
                </a:lnTo>
                <a:lnTo>
                  <a:pt x="4007" y="2040"/>
                </a:lnTo>
                <a:lnTo>
                  <a:pt x="4005" y="2032"/>
                </a:lnTo>
                <a:lnTo>
                  <a:pt x="4006" y="2024"/>
                </a:lnTo>
                <a:lnTo>
                  <a:pt x="4013" y="2016"/>
                </a:lnTo>
                <a:lnTo>
                  <a:pt x="4015" y="2014"/>
                </a:lnTo>
                <a:lnTo>
                  <a:pt x="4018" y="2013"/>
                </a:lnTo>
                <a:lnTo>
                  <a:pt x="4020" y="2010"/>
                </a:lnTo>
                <a:lnTo>
                  <a:pt x="4023" y="2009"/>
                </a:lnTo>
                <a:lnTo>
                  <a:pt x="4027" y="2008"/>
                </a:lnTo>
                <a:lnTo>
                  <a:pt x="4030" y="2009"/>
                </a:lnTo>
                <a:lnTo>
                  <a:pt x="4035" y="2010"/>
                </a:lnTo>
                <a:lnTo>
                  <a:pt x="4040" y="2012"/>
                </a:lnTo>
                <a:lnTo>
                  <a:pt x="4042" y="2016"/>
                </a:lnTo>
                <a:lnTo>
                  <a:pt x="4044" y="2021"/>
                </a:lnTo>
                <a:lnTo>
                  <a:pt x="4042" y="2026"/>
                </a:lnTo>
                <a:lnTo>
                  <a:pt x="4044" y="2030"/>
                </a:lnTo>
                <a:lnTo>
                  <a:pt x="4046" y="2033"/>
                </a:lnTo>
                <a:lnTo>
                  <a:pt x="4049" y="2037"/>
                </a:lnTo>
                <a:lnTo>
                  <a:pt x="4049" y="2037"/>
                </a:lnTo>
                <a:lnTo>
                  <a:pt x="4062" y="2038"/>
                </a:lnTo>
                <a:lnTo>
                  <a:pt x="4072" y="2033"/>
                </a:lnTo>
                <a:lnTo>
                  <a:pt x="4080" y="2024"/>
                </a:lnTo>
                <a:lnTo>
                  <a:pt x="4089" y="2013"/>
                </a:lnTo>
                <a:lnTo>
                  <a:pt x="4090" y="2009"/>
                </a:lnTo>
                <a:lnTo>
                  <a:pt x="4092" y="2005"/>
                </a:lnTo>
                <a:lnTo>
                  <a:pt x="4094" y="1994"/>
                </a:lnTo>
                <a:lnTo>
                  <a:pt x="4099" y="1985"/>
                </a:lnTo>
                <a:lnTo>
                  <a:pt x="4108" y="1978"/>
                </a:lnTo>
                <a:lnTo>
                  <a:pt x="4119" y="1973"/>
                </a:lnTo>
                <a:lnTo>
                  <a:pt x="4121" y="1983"/>
                </a:lnTo>
                <a:lnTo>
                  <a:pt x="4124" y="1992"/>
                </a:lnTo>
                <a:lnTo>
                  <a:pt x="4124" y="2001"/>
                </a:lnTo>
                <a:lnTo>
                  <a:pt x="4118" y="2011"/>
                </a:lnTo>
                <a:lnTo>
                  <a:pt x="4120" y="2015"/>
                </a:lnTo>
                <a:lnTo>
                  <a:pt x="4123" y="2022"/>
                </a:lnTo>
                <a:lnTo>
                  <a:pt x="4126" y="2026"/>
                </a:lnTo>
                <a:lnTo>
                  <a:pt x="4129" y="2030"/>
                </a:lnTo>
                <a:lnTo>
                  <a:pt x="4137" y="2039"/>
                </a:lnTo>
                <a:lnTo>
                  <a:pt x="4142" y="2048"/>
                </a:lnTo>
                <a:lnTo>
                  <a:pt x="4146" y="2058"/>
                </a:lnTo>
                <a:lnTo>
                  <a:pt x="4148" y="2070"/>
                </a:lnTo>
                <a:lnTo>
                  <a:pt x="4154" y="2066"/>
                </a:lnTo>
                <a:lnTo>
                  <a:pt x="4159" y="2063"/>
                </a:lnTo>
                <a:lnTo>
                  <a:pt x="4160" y="2061"/>
                </a:lnTo>
                <a:lnTo>
                  <a:pt x="4163" y="2057"/>
                </a:lnTo>
                <a:lnTo>
                  <a:pt x="4162" y="2055"/>
                </a:lnTo>
                <a:lnTo>
                  <a:pt x="4161" y="2053"/>
                </a:lnTo>
                <a:lnTo>
                  <a:pt x="4162" y="2052"/>
                </a:lnTo>
                <a:lnTo>
                  <a:pt x="4162" y="2050"/>
                </a:lnTo>
                <a:lnTo>
                  <a:pt x="4165" y="2043"/>
                </a:lnTo>
                <a:lnTo>
                  <a:pt x="4169" y="2036"/>
                </a:lnTo>
                <a:lnTo>
                  <a:pt x="4163" y="2036"/>
                </a:lnTo>
                <a:lnTo>
                  <a:pt x="4156" y="2037"/>
                </a:lnTo>
                <a:lnTo>
                  <a:pt x="4153" y="2029"/>
                </a:lnTo>
                <a:lnTo>
                  <a:pt x="4154" y="2022"/>
                </a:lnTo>
                <a:lnTo>
                  <a:pt x="4159" y="2016"/>
                </a:lnTo>
                <a:lnTo>
                  <a:pt x="4166" y="2011"/>
                </a:lnTo>
                <a:lnTo>
                  <a:pt x="4171" y="2017"/>
                </a:lnTo>
                <a:lnTo>
                  <a:pt x="4176" y="2023"/>
                </a:lnTo>
                <a:lnTo>
                  <a:pt x="4184" y="2023"/>
                </a:lnTo>
                <a:lnTo>
                  <a:pt x="4193" y="2017"/>
                </a:lnTo>
                <a:lnTo>
                  <a:pt x="4194" y="2013"/>
                </a:lnTo>
                <a:lnTo>
                  <a:pt x="4195" y="2009"/>
                </a:lnTo>
                <a:lnTo>
                  <a:pt x="4195" y="2006"/>
                </a:lnTo>
                <a:lnTo>
                  <a:pt x="4196" y="2004"/>
                </a:lnTo>
                <a:lnTo>
                  <a:pt x="4197" y="2001"/>
                </a:lnTo>
                <a:lnTo>
                  <a:pt x="4199" y="2000"/>
                </a:lnTo>
                <a:lnTo>
                  <a:pt x="4194" y="2001"/>
                </a:lnTo>
                <a:lnTo>
                  <a:pt x="4189" y="2001"/>
                </a:lnTo>
                <a:lnTo>
                  <a:pt x="4185" y="1998"/>
                </a:lnTo>
                <a:lnTo>
                  <a:pt x="4183" y="1992"/>
                </a:lnTo>
                <a:lnTo>
                  <a:pt x="4184" y="1988"/>
                </a:lnTo>
                <a:lnTo>
                  <a:pt x="4185" y="1984"/>
                </a:lnTo>
                <a:lnTo>
                  <a:pt x="4185" y="1976"/>
                </a:lnTo>
                <a:lnTo>
                  <a:pt x="4189" y="1971"/>
                </a:lnTo>
                <a:lnTo>
                  <a:pt x="4194" y="1966"/>
                </a:lnTo>
                <a:lnTo>
                  <a:pt x="4198" y="1961"/>
                </a:lnTo>
                <a:lnTo>
                  <a:pt x="4198" y="1961"/>
                </a:lnTo>
                <a:lnTo>
                  <a:pt x="4198" y="1959"/>
                </a:lnTo>
                <a:lnTo>
                  <a:pt x="4199" y="1958"/>
                </a:lnTo>
                <a:lnTo>
                  <a:pt x="4198" y="1954"/>
                </a:lnTo>
                <a:lnTo>
                  <a:pt x="4198" y="1950"/>
                </a:lnTo>
                <a:lnTo>
                  <a:pt x="4198" y="1946"/>
                </a:lnTo>
                <a:lnTo>
                  <a:pt x="4200" y="1941"/>
                </a:lnTo>
                <a:lnTo>
                  <a:pt x="4203" y="1937"/>
                </a:lnTo>
                <a:lnTo>
                  <a:pt x="4207" y="1934"/>
                </a:lnTo>
                <a:lnTo>
                  <a:pt x="4206" y="1931"/>
                </a:lnTo>
                <a:lnTo>
                  <a:pt x="4205" y="1927"/>
                </a:lnTo>
                <a:lnTo>
                  <a:pt x="4205" y="1924"/>
                </a:lnTo>
                <a:lnTo>
                  <a:pt x="4207" y="1921"/>
                </a:lnTo>
                <a:lnTo>
                  <a:pt x="4209" y="1913"/>
                </a:lnTo>
                <a:lnTo>
                  <a:pt x="4207" y="1908"/>
                </a:lnTo>
                <a:lnTo>
                  <a:pt x="4202" y="1905"/>
                </a:lnTo>
                <a:lnTo>
                  <a:pt x="4195" y="1905"/>
                </a:lnTo>
                <a:lnTo>
                  <a:pt x="4186" y="1899"/>
                </a:lnTo>
                <a:lnTo>
                  <a:pt x="4182" y="1894"/>
                </a:lnTo>
                <a:lnTo>
                  <a:pt x="4185" y="1888"/>
                </a:lnTo>
                <a:lnTo>
                  <a:pt x="4192" y="1880"/>
                </a:lnTo>
                <a:lnTo>
                  <a:pt x="4198" y="1875"/>
                </a:lnTo>
                <a:lnTo>
                  <a:pt x="4204" y="1870"/>
                </a:lnTo>
                <a:lnTo>
                  <a:pt x="4203" y="1865"/>
                </a:lnTo>
                <a:lnTo>
                  <a:pt x="4201" y="1859"/>
                </a:lnTo>
                <a:lnTo>
                  <a:pt x="4204" y="1850"/>
                </a:lnTo>
                <a:lnTo>
                  <a:pt x="4207" y="1842"/>
                </a:lnTo>
                <a:lnTo>
                  <a:pt x="4214" y="1836"/>
                </a:lnTo>
                <a:lnTo>
                  <a:pt x="4225" y="1835"/>
                </a:lnTo>
                <a:lnTo>
                  <a:pt x="4225" y="1835"/>
                </a:lnTo>
                <a:lnTo>
                  <a:pt x="4225" y="1835"/>
                </a:lnTo>
                <a:lnTo>
                  <a:pt x="4225" y="1835"/>
                </a:lnTo>
                <a:lnTo>
                  <a:pt x="4228" y="1834"/>
                </a:lnTo>
                <a:lnTo>
                  <a:pt x="4230" y="1834"/>
                </a:lnTo>
                <a:lnTo>
                  <a:pt x="4232" y="1834"/>
                </a:lnTo>
                <a:lnTo>
                  <a:pt x="4234" y="1836"/>
                </a:lnTo>
                <a:lnTo>
                  <a:pt x="4234" y="1837"/>
                </a:lnTo>
                <a:lnTo>
                  <a:pt x="4234" y="1837"/>
                </a:lnTo>
                <a:lnTo>
                  <a:pt x="4234" y="1837"/>
                </a:lnTo>
                <a:lnTo>
                  <a:pt x="4234" y="1836"/>
                </a:lnTo>
                <a:lnTo>
                  <a:pt x="4234" y="1836"/>
                </a:lnTo>
                <a:lnTo>
                  <a:pt x="4236" y="1835"/>
                </a:lnTo>
                <a:lnTo>
                  <a:pt x="4238" y="1834"/>
                </a:lnTo>
                <a:lnTo>
                  <a:pt x="4238" y="1834"/>
                </a:lnTo>
                <a:lnTo>
                  <a:pt x="4240" y="1836"/>
                </a:lnTo>
                <a:lnTo>
                  <a:pt x="4242" y="1837"/>
                </a:lnTo>
                <a:lnTo>
                  <a:pt x="4243" y="1840"/>
                </a:lnTo>
                <a:lnTo>
                  <a:pt x="4245" y="1842"/>
                </a:lnTo>
                <a:lnTo>
                  <a:pt x="4245" y="1846"/>
                </a:lnTo>
                <a:lnTo>
                  <a:pt x="4244" y="1849"/>
                </a:lnTo>
                <a:lnTo>
                  <a:pt x="4244" y="1849"/>
                </a:lnTo>
                <a:lnTo>
                  <a:pt x="4247" y="1852"/>
                </a:lnTo>
                <a:lnTo>
                  <a:pt x="4249" y="1855"/>
                </a:lnTo>
                <a:lnTo>
                  <a:pt x="4252" y="1858"/>
                </a:lnTo>
                <a:lnTo>
                  <a:pt x="4256" y="1858"/>
                </a:lnTo>
                <a:lnTo>
                  <a:pt x="4257" y="1861"/>
                </a:lnTo>
                <a:lnTo>
                  <a:pt x="4259" y="1862"/>
                </a:lnTo>
                <a:lnTo>
                  <a:pt x="4261" y="1868"/>
                </a:lnTo>
                <a:lnTo>
                  <a:pt x="4265" y="1872"/>
                </a:lnTo>
                <a:lnTo>
                  <a:pt x="4268" y="1876"/>
                </a:lnTo>
                <a:lnTo>
                  <a:pt x="4272" y="1879"/>
                </a:lnTo>
                <a:lnTo>
                  <a:pt x="4282" y="1875"/>
                </a:lnTo>
                <a:lnTo>
                  <a:pt x="4289" y="1877"/>
                </a:lnTo>
                <a:lnTo>
                  <a:pt x="4295" y="1882"/>
                </a:lnTo>
                <a:lnTo>
                  <a:pt x="4302" y="1885"/>
                </a:lnTo>
                <a:lnTo>
                  <a:pt x="4304" y="1887"/>
                </a:lnTo>
                <a:lnTo>
                  <a:pt x="4306" y="1889"/>
                </a:lnTo>
                <a:lnTo>
                  <a:pt x="4311" y="1886"/>
                </a:lnTo>
                <a:lnTo>
                  <a:pt x="4317" y="1883"/>
                </a:lnTo>
                <a:lnTo>
                  <a:pt x="4324" y="1884"/>
                </a:lnTo>
                <a:lnTo>
                  <a:pt x="4328" y="1891"/>
                </a:lnTo>
                <a:lnTo>
                  <a:pt x="4326" y="1902"/>
                </a:lnTo>
                <a:lnTo>
                  <a:pt x="4327" y="1911"/>
                </a:lnTo>
                <a:lnTo>
                  <a:pt x="4332" y="1914"/>
                </a:lnTo>
                <a:lnTo>
                  <a:pt x="4339" y="1915"/>
                </a:lnTo>
                <a:lnTo>
                  <a:pt x="4349" y="1907"/>
                </a:lnTo>
                <a:lnTo>
                  <a:pt x="4358" y="1897"/>
                </a:lnTo>
                <a:lnTo>
                  <a:pt x="4363" y="1882"/>
                </a:lnTo>
                <a:lnTo>
                  <a:pt x="4365" y="1867"/>
                </a:lnTo>
                <a:lnTo>
                  <a:pt x="4367" y="1850"/>
                </a:lnTo>
                <a:lnTo>
                  <a:pt x="4369" y="1835"/>
                </a:lnTo>
                <a:lnTo>
                  <a:pt x="4368" y="1833"/>
                </a:lnTo>
                <a:lnTo>
                  <a:pt x="4367" y="1831"/>
                </a:lnTo>
                <a:lnTo>
                  <a:pt x="4369" y="1830"/>
                </a:lnTo>
                <a:lnTo>
                  <a:pt x="4370" y="1829"/>
                </a:lnTo>
                <a:lnTo>
                  <a:pt x="4370" y="1828"/>
                </a:lnTo>
                <a:lnTo>
                  <a:pt x="4370" y="1828"/>
                </a:lnTo>
                <a:lnTo>
                  <a:pt x="4371" y="1828"/>
                </a:lnTo>
                <a:lnTo>
                  <a:pt x="4371" y="1827"/>
                </a:lnTo>
                <a:lnTo>
                  <a:pt x="4365" y="1818"/>
                </a:lnTo>
                <a:lnTo>
                  <a:pt x="4364" y="1810"/>
                </a:lnTo>
                <a:lnTo>
                  <a:pt x="4369" y="1803"/>
                </a:lnTo>
                <a:lnTo>
                  <a:pt x="4376" y="1795"/>
                </a:lnTo>
                <a:lnTo>
                  <a:pt x="4378" y="1793"/>
                </a:lnTo>
                <a:lnTo>
                  <a:pt x="4380" y="1790"/>
                </a:lnTo>
                <a:lnTo>
                  <a:pt x="4373" y="1793"/>
                </a:lnTo>
                <a:lnTo>
                  <a:pt x="4365" y="1798"/>
                </a:lnTo>
                <a:lnTo>
                  <a:pt x="4358" y="1801"/>
                </a:lnTo>
                <a:lnTo>
                  <a:pt x="4350" y="1797"/>
                </a:lnTo>
                <a:lnTo>
                  <a:pt x="4354" y="1784"/>
                </a:lnTo>
                <a:lnTo>
                  <a:pt x="4362" y="1775"/>
                </a:lnTo>
                <a:lnTo>
                  <a:pt x="4373" y="1768"/>
                </a:lnTo>
                <a:lnTo>
                  <a:pt x="4382" y="1760"/>
                </a:lnTo>
                <a:lnTo>
                  <a:pt x="4381" y="1758"/>
                </a:lnTo>
                <a:lnTo>
                  <a:pt x="4380" y="1756"/>
                </a:lnTo>
                <a:lnTo>
                  <a:pt x="4382" y="1754"/>
                </a:lnTo>
                <a:lnTo>
                  <a:pt x="4383" y="1753"/>
                </a:lnTo>
                <a:lnTo>
                  <a:pt x="4375" y="1749"/>
                </a:lnTo>
                <a:lnTo>
                  <a:pt x="4365" y="1746"/>
                </a:lnTo>
                <a:lnTo>
                  <a:pt x="4365" y="1746"/>
                </a:lnTo>
                <a:lnTo>
                  <a:pt x="4361" y="1746"/>
                </a:lnTo>
                <a:lnTo>
                  <a:pt x="4358" y="1744"/>
                </a:lnTo>
                <a:lnTo>
                  <a:pt x="4354" y="1740"/>
                </a:lnTo>
                <a:lnTo>
                  <a:pt x="4351" y="1736"/>
                </a:lnTo>
                <a:lnTo>
                  <a:pt x="4352" y="1733"/>
                </a:lnTo>
                <a:lnTo>
                  <a:pt x="4354" y="1731"/>
                </a:lnTo>
                <a:lnTo>
                  <a:pt x="4351" y="1725"/>
                </a:lnTo>
                <a:lnTo>
                  <a:pt x="4348" y="1719"/>
                </a:lnTo>
                <a:lnTo>
                  <a:pt x="4352" y="1712"/>
                </a:lnTo>
                <a:lnTo>
                  <a:pt x="4357" y="1704"/>
                </a:lnTo>
                <a:lnTo>
                  <a:pt x="4355" y="1696"/>
                </a:lnTo>
                <a:lnTo>
                  <a:pt x="4358" y="1690"/>
                </a:lnTo>
                <a:lnTo>
                  <a:pt x="4364" y="1685"/>
                </a:lnTo>
                <a:lnTo>
                  <a:pt x="4372" y="1682"/>
                </a:lnTo>
                <a:lnTo>
                  <a:pt x="4378" y="1681"/>
                </a:lnTo>
                <a:lnTo>
                  <a:pt x="4384" y="1681"/>
                </a:lnTo>
                <a:lnTo>
                  <a:pt x="4386" y="1682"/>
                </a:lnTo>
                <a:lnTo>
                  <a:pt x="4388" y="1683"/>
                </a:lnTo>
                <a:lnTo>
                  <a:pt x="4390" y="1682"/>
                </a:lnTo>
                <a:lnTo>
                  <a:pt x="4392" y="1681"/>
                </a:lnTo>
                <a:lnTo>
                  <a:pt x="4394" y="1683"/>
                </a:lnTo>
                <a:lnTo>
                  <a:pt x="4396" y="1684"/>
                </a:lnTo>
                <a:lnTo>
                  <a:pt x="4403" y="1691"/>
                </a:lnTo>
                <a:lnTo>
                  <a:pt x="4412" y="1698"/>
                </a:lnTo>
                <a:lnTo>
                  <a:pt x="4412" y="1699"/>
                </a:lnTo>
                <a:lnTo>
                  <a:pt x="4412" y="1698"/>
                </a:lnTo>
                <a:lnTo>
                  <a:pt x="4415" y="1699"/>
                </a:lnTo>
                <a:lnTo>
                  <a:pt x="4416" y="1700"/>
                </a:lnTo>
                <a:lnTo>
                  <a:pt x="4416" y="1702"/>
                </a:lnTo>
                <a:lnTo>
                  <a:pt x="4419" y="1708"/>
                </a:lnTo>
                <a:lnTo>
                  <a:pt x="4421" y="1712"/>
                </a:lnTo>
                <a:lnTo>
                  <a:pt x="4428" y="1711"/>
                </a:lnTo>
                <a:lnTo>
                  <a:pt x="4434" y="1709"/>
                </a:lnTo>
                <a:lnTo>
                  <a:pt x="4435" y="1705"/>
                </a:lnTo>
                <a:lnTo>
                  <a:pt x="4436" y="1701"/>
                </a:lnTo>
                <a:lnTo>
                  <a:pt x="4440" y="1699"/>
                </a:lnTo>
                <a:lnTo>
                  <a:pt x="4444" y="1698"/>
                </a:lnTo>
                <a:lnTo>
                  <a:pt x="4447" y="1699"/>
                </a:lnTo>
                <a:lnTo>
                  <a:pt x="4450" y="1702"/>
                </a:lnTo>
                <a:lnTo>
                  <a:pt x="4453" y="1707"/>
                </a:lnTo>
                <a:lnTo>
                  <a:pt x="4457" y="1708"/>
                </a:lnTo>
                <a:lnTo>
                  <a:pt x="4462" y="1708"/>
                </a:lnTo>
                <a:lnTo>
                  <a:pt x="4466" y="1704"/>
                </a:lnTo>
                <a:lnTo>
                  <a:pt x="4468" y="1705"/>
                </a:lnTo>
                <a:lnTo>
                  <a:pt x="4469" y="1705"/>
                </a:lnTo>
                <a:lnTo>
                  <a:pt x="4469" y="1704"/>
                </a:lnTo>
                <a:lnTo>
                  <a:pt x="4469" y="1703"/>
                </a:lnTo>
                <a:lnTo>
                  <a:pt x="4466" y="1704"/>
                </a:lnTo>
                <a:lnTo>
                  <a:pt x="4469" y="1697"/>
                </a:lnTo>
                <a:lnTo>
                  <a:pt x="4471" y="1689"/>
                </a:lnTo>
                <a:lnTo>
                  <a:pt x="4472" y="1683"/>
                </a:lnTo>
                <a:lnTo>
                  <a:pt x="4470" y="1679"/>
                </a:lnTo>
                <a:lnTo>
                  <a:pt x="4468" y="1674"/>
                </a:lnTo>
                <a:lnTo>
                  <a:pt x="4465" y="1670"/>
                </a:lnTo>
                <a:lnTo>
                  <a:pt x="4464" y="1661"/>
                </a:lnTo>
                <a:lnTo>
                  <a:pt x="4466" y="1658"/>
                </a:lnTo>
                <a:lnTo>
                  <a:pt x="4471" y="1657"/>
                </a:lnTo>
                <a:lnTo>
                  <a:pt x="4477" y="1658"/>
                </a:lnTo>
                <a:lnTo>
                  <a:pt x="4479" y="1660"/>
                </a:lnTo>
                <a:lnTo>
                  <a:pt x="4482" y="1662"/>
                </a:lnTo>
                <a:lnTo>
                  <a:pt x="4484" y="1663"/>
                </a:lnTo>
                <a:lnTo>
                  <a:pt x="4488" y="1662"/>
                </a:lnTo>
                <a:lnTo>
                  <a:pt x="4490" y="1662"/>
                </a:lnTo>
                <a:lnTo>
                  <a:pt x="4492" y="1661"/>
                </a:lnTo>
                <a:lnTo>
                  <a:pt x="4491" y="1668"/>
                </a:lnTo>
                <a:lnTo>
                  <a:pt x="4490" y="1675"/>
                </a:lnTo>
                <a:lnTo>
                  <a:pt x="4489" y="1675"/>
                </a:lnTo>
                <a:lnTo>
                  <a:pt x="4488" y="1679"/>
                </a:lnTo>
                <a:lnTo>
                  <a:pt x="4488" y="1681"/>
                </a:lnTo>
                <a:lnTo>
                  <a:pt x="4490" y="1684"/>
                </a:lnTo>
                <a:lnTo>
                  <a:pt x="4491" y="1686"/>
                </a:lnTo>
                <a:lnTo>
                  <a:pt x="4497" y="1682"/>
                </a:lnTo>
                <a:lnTo>
                  <a:pt x="4504" y="1677"/>
                </a:lnTo>
                <a:lnTo>
                  <a:pt x="4509" y="1670"/>
                </a:lnTo>
                <a:lnTo>
                  <a:pt x="4514" y="1663"/>
                </a:lnTo>
                <a:lnTo>
                  <a:pt x="4521" y="1658"/>
                </a:lnTo>
                <a:lnTo>
                  <a:pt x="4528" y="1654"/>
                </a:lnTo>
                <a:lnTo>
                  <a:pt x="4534" y="1649"/>
                </a:lnTo>
                <a:lnTo>
                  <a:pt x="4541" y="1644"/>
                </a:lnTo>
                <a:lnTo>
                  <a:pt x="4542" y="1642"/>
                </a:lnTo>
                <a:lnTo>
                  <a:pt x="4543" y="1641"/>
                </a:lnTo>
                <a:lnTo>
                  <a:pt x="4544" y="1641"/>
                </a:lnTo>
                <a:lnTo>
                  <a:pt x="4544" y="1640"/>
                </a:lnTo>
                <a:lnTo>
                  <a:pt x="4541" y="1639"/>
                </a:lnTo>
                <a:lnTo>
                  <a:pt x="4539" y="1638"/>
                </a:lnTo>
                <a:lnTo>
                  <a:pt x="4536" y="1624"/>
                </a:lnTo>
                <a:lnTo>
                  <a:pt x="4532" y="1611"/>
                </a:lnTo>
                <a:lnTo>
                  <a:pt x="4529" y="1599"/>
                </a:lnTo>
                <a:lnTo>
                  <a:pt x="4525" y="1585"/>
                </a:lnTo>
                <a:lnTo>
                  <a:pt x="4525" y="1584"/>
                </a:lnTo>
                <a:lnTo>
                  <a:pt x="4525" y="1583"/>
                </a:lnTo>
                <a:lnTo>
                  <a:pt x="4524" y="1584"/>
                </a:lnTo>
                <a:lnTo>
                  <a:pt x="4523" y="1584"/>
                </a:lnTo>
                <a:lnTo>
                  <a:pt x="4521" y="1586"/>
                </a:lnTo>
                <a:lnTo>
                  <a:pt x="4518" y="1589"/>
                </a:lnTo>
                <a:lnTo>
                  <a:pt x="4516" y="1594"/>
                </a:lnTo>
                <a:lnTo>
                  <a:pt x="4515" y="1598"/>
                </a:lnTo>
                <a:lnTo>
                  <a:pt x="4515" y="1604"/>
                </a:lnTo>
                <a:lnTo>
                  <a:pt x="4516" y="1609"/>
                </a:lnTo>
                <a:lnTo>
                  <a:pt x="4505" y="1610"/>
                </a:lnTo>
                <a:lnTo>
                  <a:pt x="4496" y="1610"/>
                </a:lnTo>
                <a:lnTo>
                  <a:pt x="4494" y="1609"/>
                </a:lnTo>
                <a:lnTo>
                  <a:pt x="4492" y="1607"/>
                </a:lnTo>
                <a:lnTo>
                  <a:pt x="4490" y="1608"/>
                </a:lnTo>
                <a:lnTo>
                  <a:pt x="4488" y="1610"/>
                </a:lnTo>
                <a:lnTo>
                  <a:pt x="4487" y="1609"/>
                </a:lnTo>
                <a:lnTo>
                  <a:pt x="4485" y="1609"/>
                </a:lnTo>
                <a:lnTo>
                  <a:pt x="4484" y="1608"/>
                </a:lnTo>
                <a:lnTo>
                  <a:pt x="4484" y="1606"/>
                </a:lnTo>
                <a:lnTo>
                  <a:pt x="4481" y="1606"/>
                </a:lnTo>
                <a:lnTo>
                  <a:pt x="4479" y="1605"/>
                </a:lnTo>
                <a:lnTo>
                  <a:pt x="4477" y="1603"/>
                </a:lnTo>
                <a:lnTo>
                  <a:pt x="4475" y="1601"/>
                </a:lnTo>
                <a:lnTo>
                  <a:pt x="4476" y="1596"/>
                </a:lnTo>
                <a:lnTo>
                  <a:pt x="4477" y="1592"/>
                </a:lnTo>
                <a:lnTo>
                  <a:pt x="4474" y="1587"/>
                </a:lnTo>
                <a:lnTo>
                  <a:pt x="4471" y="1584"/>
                </a:lnTo>
                <a:lnTo>
                  <a:pt x="4473" y="1582"/>
                </a:lnTo>
                <a:lnTo>
                  <a:pt x="4475" y="1580"/>
                </a:lnTo>
                <a:lnTo>
                  <a:pt x="4475" y="1577"/>
                </a:lnTo>
                <a:lnTo>
                  <a:pt x="4476" y="1574"/>
                </a:lnTo>
                <a:lnTo>
                  <a:pt x="4478" y="1571"/>
                </a:lnTo>
                <a:lnTo>
                  <a:pt x="4480" y="1569"/>
                </a:lnTo>
                <a:lnTo>
                  <a:pt x="4477" y="1558"/>
                </a:lnTo>
                <a:lnTo>
                  <a:pt x="4474" y="1545"/>
                </a:lnTo>
                <a:lnTo>
                  <a:pt x="4469" y="1535"/>
                </a:lnTo>
                <a:lnTo>
                  <a:pt x="4459" y="1526"/>
                </a:lnTo>
                <a:lnTo>
                  <a:pt x="4462" y="1525"/>
                </a:lnTo>
                <a:lnTo>
                  <a:pt x="4463" y="1523"/>
                </a:lnTo>
                <a:lnTo>
                  <a:pt x="4461" y="1520"/>
                </a:lnTo>
                <a:lnTo>
                  <a:pt x="4459" y="1517"/>
                </a:lnTo>
                <a:lnTo>
                  <a:pt x="4458" y="1513"/>
                </a:lnTo>
                <a:lnTo>
                  <a:pt x="4461" y="1508"/>
                </a:lnTo>
                <a:lnTo>
                  <a:pt x="4457" y="1504"/>
                </a:lnTo>
                <a:lnTo>
                  <a:pt x="4454" y="1500"/>
                </a:lnTo>
                <a:lnTo>
                  <a:pt x="4451" y="1497"/>
                </a:lnTo>
                <a:lnTo>
                  <a:pt x="4445" y="1496"/>
                </a:lnTo>
                <a:lnTo>
                  <a:pt x="4438" y="1501"/>
                </a:lnTo>
                <a:lnTo>
                  <a:pt x="4432" y="1502"/>
                </a:lnTo>
                <a:lnTo>
                  <a:pt x="4427" y="1499"/>
                </a:lnTo>
                <a:lnTo>
                  <a:pt x="4422" y="1494"/>
                </a:lnTo>
                <a:lnTo>
                  <a:pt x="4421" y="1491"/>
                </a:lnTo>
                <a:lnTo>
                  <a:pt x="4420" y="1490"/>
                </a:lnTo>
                <a:lnTo>
                  <a:pt x="4420" y="1485"/>
                </a:lnTo>
                <a:lnTo>
                  <a:pt x="4422" y="1481"/>
                </a:lnTo>
                <a:lnTo>
                  <a:pt x="4422" y="1482"/>
                </a:lnTo>
                <a:lnTo>
                  <a:pt x="4428" y="1478"/>
                </a:lnTo>
                <a:lnTo>
                  <a:pt x="4433" y="1479"/>
                </a:lnTo>
                <a:lnTo>
                  <a:pt x="4437" y="1483"/>
                </a:lnTo>
                <a:lnTo>
                  <a:pt x="4440" y="1486"/>
                </a:lnTo>
                <a:lnTo>
                  <a:pt x="4442" y="1486"/>
                </a:lnTo>
                <a:lnTo>
                  <a:pt x="4444" y="1484"/>
                </a:lnTo>
                <a:lnTo>
                  <a:pt x="4448" y="1486"/>
                </a:lnTo>
                <a:lnTo>
                  <a:pt x="4451" y="1487"/>
                </a:lnTo>
                <a:lnTo>
                  <a:pt x="4455" y="1487"/>
                </a:lnTo>
                <a:lnTo>
                  <a:pt x="4459" y="1486"/>
                </a:lnTo>
                <a:lnTo>
                  <a:pt x="4464" y="1497"/>
                </a:lnTo>
                <a:lnTo>
                  <a:pt x="4467" y="1507"/>
                </a:lnTo>
                <a:lnTo>
                  <a:pt x="4470" y="1512"/>
                </a:lnTo>
                <a:lnTo>
                  <a:pt x="4474" y="1516"/>
                </a:lnTo>
                <a:lnTo>
                  <a:pt x="4477" y="1527"/>
                </a:lnTo>
                <a:lnTo>
                  <a:pt x="4482" y="1538"/>
                </a:lnTo>
                <a:lnTo>
                  <a:pt x="4489" y="1548"/>
                </a:lnTo>
                <a:lnTo>
                  <a:pt x="4495" y="1559"/>
                </a:lnTo>
                <a:lnTo>
                  <a:pt x="4497" y="1561"/>
                </a:lnTo>
                <a:lnTo>
                  <a:pt x="4498" y="1563"/>
                </a:lnTo>
                <a:lnTo>
                  <a:pt x="4500" y="1564"/>
                </a:lnTo>
                <a:lnTo>
                  <a:pt x="4501" y="1565"/>
                </a:lnTo>
                <a:lnTo>
                  <a:pt x="4503" y="1564"/>
                </a:lnTo>
                <a:lnTo>
                  <a:pt x="4507" y="1564"/>
                </a:lnTo>
                <a:lnTo>
                  <a:pt x="4508" y="1565"/>
                </a:lnTo>
                <a:lnTo>
                  <a:pt x="4509" y="1567"/>
                </a:lnTo>
                <a:lnTo>
                  <a:pt x="4513" y="1562"/>
                </a:lnTo>
                <a:lnTo>
                  <a:pt x="4516" y="1557"/>
                </a:lnTo>
                <a:lnTo>
                  <a:pt x="4518" y="1555"/>
                </a:lnTo>
                <a:lnTo>
                  <a:pt x="4520" y="1553"/>
                </a:lnTo>
                <a:lnTo>
                  <a:pt x="4521" y="1547"/>
                </a:lnTo>
                <a:lnTo>
                  <a:pt x="4524" y="1545"/>
                </a:lnTo>
                <a:lnTo>
                  <a:pt x="4527" y="1544"/>
                </a:lnTo>
                <a:lnTo>
                  <a:pt x="4530" y="1547"/>
                </a:lnTo>
                <a:lnTo>
                  <a:pt x="4538" y="1558"/>
                </a:lnTo>
                <a:lnTo>
                  <a:pt x="4545" y="1568"/>
                </a:lnTo>
                <a:lnTo>
                  <a:pt x="4548" y="1575"/>
                </a:lnTo>
                <a:lnTo>
                  <a:pt x="4554" y="1579"/>
                </a:lnTo>
                <a:lnTo>
                  <a:pt x="4561" y="1583"/>
                </a:lnTo>
                <a:lnTo>
                  <a:pt x="4566" y="1589"/>
                </a:lnTo>
                <a:lnTo>
                  <a:pt x="4568" y="1582"/>
                </a:lnTo>
                <a:lnTo>
                  <a:pt x="4570" y="1575"/>
                </a:lnTo>
                <a:lnTo>
                  <a:pt x="4573" y="1569"/>
                </a:lnTo>
                <a:lnTo>
                  <a:pt x="4578" y="1565"/>
                </a:lnTo>
                <a:lnTo>
                  <a:pt x="4582" y="1565"/>
                </a:lnTo>
                <a:lnTo>
                  <a:pt x="4586" y="1566"/>
                </a:lnTo>
                <a:lnTo>
                  <a:pt x="4587" y="1570"/>
                </a:lnTo>
                <a:lnTo>
                  <a:pt x="4589" y="1574"/>
                </a:lnTo>
                <a:lnTo>
                  <a:pt x="4593" y="1576"/>
                </a:lnTo>
                <a:lnTo>
                  <a:pt x="4599" y="1576"/>
                </a:lnTo>
                <a:lnTo>
                  <a:pt x="4613" y="1572"/>
                </a:lnTo>
                <a:lnTo>
                  <a:pt x="4624" y="1564"/>
                </a:lnTo>
                <a:lnTo>
                  <a:pt x="4634" y="1556"/>
                </a:lnTo>
                <a:lnTo>
                  <a:pt x="4645" y="1547"/>
                </a:lnTo>
                <a:lnTo>
                  <a:pt x="4656" y="1535"/>
                </a:lnTo>
                <a:lnTo>
                  <a:pt x="4667" y="1525"/>
                </a:lnTo>
                <a:lnTo>
                  <a:pt x="4671" y="1520"/>
                </a:lnTo>
                <a:lnTo>
                  <a:pt x="4676" y="1516"/>
                </a:lnTo>
                <a:lnTo>
                  <a:pt x="4681" y="1512"/>
                </a:lnTo>
                <a:lnTo>
                  <a:pt x="4687" y="1508"/>
                </a:lnTo>
                <a:lnTo>
                  <a:pt x="4687" y="1506"/>
                </a:lnTo>
                <a:lnTo>
                  <a:pt x="4687" y="1504"/>
                </a:lnTo>
                <a:lnTo>
                  <a:pt x="4687" y="1501"/>
                </a:lnTo>
                <a:lnTo>
                  <a:pt x="4686" y="1500"/>
                </a:lnTo>
                <a:lnTo>
                  <a:pt x="4685" y="1489"/>
                </a:lnTo>
                <a:lnTo>
                  <a:pt x="4685" y="1479"/>
                </a:lnTo>
                <a:lnTo>
                  <a:pt x="4681" y="1474"/>
                </a:lnTo>
                <a:lnTo>
                  <a:pt x="4678" y="1468"/>
                </a:lnTo>
                <a:lnTo>
                  <a:pt x="4677" y="1462"/>
                </a:lnTo>
                <a:lnTo>
                  <a:pt x="4682" y="1455"/>
                </a:lnTo>
                <a:lnTo>
                  <a:pt x="4687" y="1461"/>
                </a:lnTo>
                <a:lnTo>
                  <a:pt x="4691" y="1467"/>
                </a:lnTo>
                <a:lnTo>
                  <a:pt x="4691" y="1467"/>
                </a:lnTo>
                <a:lnTo>
                  <a:pt x="4695" y="1466"/>
                </a:lnTo>
                <a:lnTo>
                  <a:pt x="4697" y="1465"/>
                </a:lnTo>
                <a:lnTo>
                  <a:pt x="4699" y="1468"/>
                </a:lnTo>
                <a:lnTo>
                  <a:pt x="4702" y="1473"/>
                </a:lnTo>
                <a:lnTo>
                  <a:pt x="4702" y="1475"/>
                </a:lnTo>
                <a:lnTo>
                  <a:pt x="4701" y="1476"/>
                </a:lnTo>
                <a:lnTo>
                  <a:pt x="4701" y="1478"/>
                </a:lnTo>
                <a:lnTo>
                  <a:pt x="4701" y="1481"/>
                </a:lnTo>
                <a:lnTo>
                  <a:pt x="4702" y="1483"/>
                </a:lnTo>
                <a:lnTo>
                  <a:pt x="4703" y="1485"/>
                </a:lnTo>
                <a:lnTo>
                  <a:pt x="4705" y="1493"/>
                </a:lnTo>
                <a:lnTo>
                  <a:pt x="4710" y="1501"/>
                </a:lnTo>
                <a:lnTo>
                  <a:pt x="4714" y="1508"/>
                </a:lnTo>
                <a:lnTo>
                  <a:pt x="4713" y="1519"/>
                </a:lnTo>
                <a:lnTo>
                  <a:pt x="4715" y="1524"/>
                </a:lnTo>
                <a:lnTo>
                  <a:pt x="4719" y="1528"/>
                </a:lnTo>
                <a:lnTo>
                  <a:pt x="4723" y="1528"/>
                </a:lnTo>
                <a:lnTo>
                  <a:pt x="4730" y="1525"/>
                </a:lnTo>
                <a:lnTo>
                  <a:pt x="4733" y="1523"/>
                </a:lnTo>
                <a:lnTo>
                  <a:pt x="4736" y="1522"/>
                </a:lnTo>
                <a:lnTo>
                  <a:pt x="4739" y="1522"/>
                </a:lnTo>
                <a:lnTo>
                  <a:pt x="4744" y="1522"/>
                </a:lnTo>
                <a:lnTo>
                  <a:pt x="4749" y="1519"/>
                </a:lnTo>
                <a:lnTo>
                  <a:pt x="4753" y="1517"/>
                </a:lnTo>
                <a:lnTo>
                  <a:pt x="4756" y="1517"/>
                </a:lnTo>
                <a:lnTo>
                  <a:pt x="4759" y="1517"/>
                </a:lnTo>
                <a:lnTo>
                  <a:pt x="4762" y="1516"/>
                </a:lnTo>
                <a:lnTo>
                  <a:pt x="4765" y="1514"/>
                </a:lnTo>
                <a:lnTo>
                  <a:pt x="4769" y="1515"/>
                </a:lnTo>
                <a:lnTo>
                  <a:pt x="4773" y="1515"/>
                </a:lnTo>
                <a:lnTo>
                  <a:pt x="4778" y="1519"/>
                </a:lnTo>
                <a:lnTo>
                  <a:pt x="4783" y="1520"/>
                </a:lnTo>
                <a:lnTo>
                  <a:pt x="4790" y="1520"/>
                </a:lnTo>
                <a:lnTo>
                  <a:pt x="4796" y="1517"/>
                </a:lnTo>
                <a:lnTo>
                  <a:pt x="4798" y="1511"/>
                </a:lnTo>
                <a:lnTo>
                  <a:pt x="4802" y="1505"/>
                </a:lnTo>
                <a:lnTo>
                  <a:pt x="4807" y="1501"/>
                </a:lnTo>
                <a:lnTo>
                  <a:pt x="4812" y="1497"/>
                </a:lnTo>
                <a:lnTo>
                  <a:pt x="4814" y="1498"/>
                </a:lnTo>
                <a:lnTo>
                  <a:pt x="4814" y="1498"/>
                </a:lnTo>
                <a:lnTo>
                  <a:pt x="4814" y="1498"/>
                </a:lnTo>
                <a:lnTo>
                  <a:pt x="4813" y="1497"/>
                </a:lnTo>
                <a:lnTo>
                  <a:pt x="4812" y="1497"/>
                </a:lnTo>
                <a:lnTo>
                  <a:pt x="4813" y="1492"/>
                </a:lnTo>
                <a:lnTo>
                  <a:pt x="4813" y="1486"/>
                </a:lnTo>
                <a:lnTo>
                  <a:pt x="4815" y="1480"/>
                </a:lnTo>
                <a:lnTo>
                  <a:pt x="4818" y="1475"/>
                </a:lnTo>
                <a:lnTo>
                  <a:pt x="4822" y="1462"/>
                </a:lnTo>
                <a:lnTo>
                  <a:pt x="4825" y="1451"/>
                </a:lnTo>
                <a:lnTo>
                  <a:pt x="4823" y="1441"/>
                </a:lnTo>
                <a:lnTo>
                  <a:pt x="4812" y="1433"/>
                </a:lnTo>
                <a:lnTo>
                  <a:pt x="4812" y="1429"/>
                </a:lnTo>
                <a:lnTo>
                  <a:pt x="4813" y="1425"/>
                </a:lnTo>
                <a:lnTo>
                  <a:pt x="4813" y="1425"/>
                </a:lnTo>
                <a:lnTo>
                  <a:pt x="4815" y="1421"/>
                </a:lnTo>
                <a:lnTo>
                  <a:pt x="4816" y="1417"/>
                </a:lnTo>
                <a:lnTo>
                  <a:pt x="4817" y="1411"/>
                </a:lnTo>
                <a:lnTo>
                  <a:pt x="4817" y="1404"/>
                </a:lnTo>
                <a:lnTo>
                  <a:pt x="4817" y="1398"/>
                </a:lnTo>
                <a:lnTo>
                  <a:pt x="4820" y="1390"/>
                </a:lnTo>
                <a:lnTo>
                  <a:pt x="4826" y="1386"/>
                </a:lnTo>
                <a:lnTo>
                  <a:pt x="4831" y="1389"/>
                </a:lnTo>
                <a:lnTo>
                  <a:pt x="4838" y="1391"/>
                </a:lnTo>
                <a:lnTo>
                  <a:pt x="4844" y="1389"/>
                </a:lnTo>
                <a:lnTo>
                  <a:pt x="4845" y="1388"/>
                </a:lnTo>
                <a:lnTo>
                  <a:pt x="4846" y="1388"/>
                </a:lnTo>
                <a:lnTo>
                  <a:pt x="4849" y="1382"/>
                </a:lnTo>
                <a:lnTo>
                  <a:pt x="4851" y="1377"/>
                </a:lnTo>
                <a:lnTo>
                  <a:pt x="4852" y="1372"/>
                </a:lnTo>
                <a:lnTo>
                  <a:pt x="4854" y="1369"/>
                </a:lnTo>
                <a:lnTo>
                  <a:pt x="4858" y="1369"/>
                </a:lnTo>
                <a:lnTo>
                  <a:pt x="4861" y="1371"/>
                </a:lnTo>
                <a:lnTo>
                  <a:pt x="4865" y="1374"/>
                </a:lnTo>
                <a:lnTo>
                  <a:pt x="4868" y="1374"/>
                </a:lnTo>
                <a:lnTo>
                  <a:pt x="4872" y="1374"/>
                </a:lnTo>
                <a:lnTo>
                  <a:pt x="4876" y="1372"/>
                </a:lnTo>
                <a:lnTo>
                  <a:pt x="4876" y="1372"/>
                </a:lnTo>
                <a:lnTo>
                  <a:pt x="4876" y="1372"/>
                </a:lnTo>
                <a:lnTo>
                  <a:pt x="4876" y="1372"/>
                </a:lnTo>
                <a:lnTo>
                  <a:pt x="4873" y="1367"/>
                </a:lnTo>
                <a:lnTo>
                  <a:pt x="4871" y="1363"/>
                </a:lnTo>
                <a:lnTo>
                  <a:pt x="4866" y="1349"/>
                </a:lnTo>
                <a:lnTo>
                  <a:pt x="4861" y="1336"/>
                </a:lnTo>
                <a:lnTo>
                  <a:pt x="4857" y="1323"/>
                </a:lnTo>
                <a:lnTo>
                  <a:pt x="4855" y="1308"/>
                </a:lnTo>
                <a:lnTo>
                  <a:pt x="4851" y="1304"/>
                </a:lnTo>
                <a:lnTo>
                  <a:pt x="4849" y="1299"/>
                </a:lnTo>
                <a:lnTo>
                  <a:pt x="4847" y="1294"/>
                </a:lnTo>
                <a:lnTo>
                  <a:pt x="4846" y="1288"/>
                </a:lnTo>
                <a:lnTo>
                  <a:pt x="4844" y="1283"/>
                </a:lnTo>
                <a:lnTo>
                  <a:pt x="4842" y="1279"/>
                </a:lnTo>
                <a:lnTo>
                  <a:pt x="4838" y="1277"/>
                </a:lnTo>
                <a:lnTo>
                  <a:pt x="4831" y="1277"/>
                </a:lnTo>
                <a:lnTo>
                  <a:pt x="4829" y="1279"/>
                </a:lnTo>
                <a:lnTo>
                  <a:pt x="4827" y="1282"/>
                </a:lnTo>
                <a:lnTo>
                  <a:pt x="4826" y="1283"/>
                </a:lnTo>
                <a:lnTo>
                  <a:pt x="4824" y="1284"/>
                </a:lnTo>
                <a:lnTo>
                  <a:pt x="4823" y="1288"/>
                </a:lnTo>
                <a:lnTo>
                  <a:pt x="4822" y="1292"/>
                </a:lnTo>
                <a:lnTo>
                  <a:pt x="4820" y="1296"/>
                </a:lnTo>
                <a:lnTo>
                  <a:pt x="4817" y="1297"/>
                </a:lnTo>
                <a:lnTo>
                  <a:pt x="4813" y="1296"/>
                </a:lnTo>
                <a:lnTo>
                  <a:pt x="4810" y="1296"/>
                </a:lnTo>
                <a:lnTo>
                  <a:pt x="4809" y="1294"/>
                </a:lnTo>
                <a:lnTo>
                  <a:pt x="4808" y="1292"/>
                </a:lnTo>
                <a:lnTo>
                  <a:pt x="4807" y="1292"/>
                </a:lnTo>
                <a:lnTo>
                  <a:pt x="4806" y="1292"/>
                </a:lnTo>
                <a:lnTo>
                  <a:pt x="4805" y="1293"/>
                </a:lnTo>
                <a:lnTo>
                  <a:pt x="4803" y="1293"/>
                </a:lnTo>
                <a:lnTo>
                  <a:pt x="4800" y="1289"/>
                </a:lnTo>
                <a:lnTo>
                  <a:pt x="4798" y="1285"/>
                </a:lnTo>
                <a:lnTo>
                  <a:pt x="4799" y="1280"/>
                </a:lnTo>
                <a:lnTo>
                  <a:pt x="4803" y="1275"/>
                </a:lnTo>
                <a:lnTo>
                  <a:pt x="4803" y="1275"/>
                </a:lnTo>
                <a:lnTo>
                  <a:pt x="4806" y="1267"/>
                </a:lnTo>
                <a:lnTo>
                  <a:pt x="4811" y="1261"/>
                </a:lnTo>
                <a:lnTo>
                  <a:pt x="4817" y="1257"/>
                </a:lnTo>
                <a:lnTo>
                  <a:pt x="4823" y="1252"/>
                </a:lnTo>
                <a:lnTo>
                  <a:pt x="4823" y="1249"/>
                </a:lnTo>
                <a:lnTo>
                  <a:pt x="4825" y="1246"/>
                </a:lnTo>
                <a:lnTo>
                  <a:pt x="4827" y="1244"/>
                </a:lnTo>
                <a:lnTo>
                  <a:pt x="4830" y="1242"/>
                </a:lnTo>
                <a:lnTo>
                  <a:pt x="4832" y="1238"/>
                </a:lnTo>
                <a:lnTo>
                  <a:pt x="4835" y="1233"/>
                </a:lnTo>
                <a:lnTo>
                  <a:pt x="4838" y="1230"/>
                </a:lnTo>
                <a:lnTo>
                  <a:pt x="4841" y="1229"/>
                </a:lnTo>
                <a:lnTo>
                  <a:pt x="4845" y="1228"/>
                </a:lnTo>
                <a:lnTo>
                  <a:pt x="4849" y="1228"/>
                </a:lnTo>
                <a:lnTo>
                  <a:pt x="4855" y="1230"/>
                </a:lnTo>
                <a:lnTo>
                  <a:pt x="4858" y="1235"/>
                </a:lnTo>
                <a:lnTo>
                  <a:pt x="4858" y="1240"/>
                </a:lnTo>
                <a:lnTo>
                  <a:pt x="4856" y="1247"/>
                </a:lnTo>
                <a:lnTo>
                  <a:pt x="4854" y="1250"/>
                </a:lnTo>
                <a:lnTo>
                  <a:pt x="4852" y="1253"/>
                </a:lnTo>
                <a:lnTo>
                  <a:pt x="4851" y="1264"/>
                </a:lnTo>
                <a:lnTo>
                  <a:pt x="4852" y="1277"/>
                </a:lnTo>
                <a:lnTo>
                  <a:pt x="4855" y="1287"/>
                </a:lnTo>
                <a:lnTo>
                  <a:pt x="4862" y="1297"/>
                </a:lnTo>
                <a:lnTo>
                  <a:pt x="4864" y="1296"/>
                </a:lnTo>
                <a:lnTo>
                  <a:pt x="4866" y="1296"/>
                </a:lnTo>
                <a:lnTo>
                  <a:pt x="4870" y="1299"/>
                </a:lnTo>
                <a:lnTo>
                  <a:pt x="4873" y="1302"/>
                </a:lnTo>
                <a:lnTo>
                  <a:pt x="4877" y="1302"/>
                </a:lnTo>
                <a:lnTo>
                  <a:pt x="4884" y="1297"/>
                </a:lnTo>
                <a:lnTo>
                  <a:pt x="4887" y="1294"/>
                </a:lnTo>
                <a:lnTo>
                  <a:pt x="4890" y="1293"/>
                </a:lnTo>
                <a:lnTo>
                  <a:pt x="4893" y="1294"/>
                </a:lnTo>
                <a:lnTo>
                  <a:pt x="4896" y="1297"/>
                </a:lnTo>
                <a:lnTo>
                  <a:pt x="4899" y="1300"/>
                </a:lnTo>
                <a:lnTo>
                  <a:pt x="4900" y="1303"/>
                </a:lnTo>
                <a:lnTo>
                  <a:pt x="4900" y="1307"/>
                </a:lnTo>
                <a:lnTo>
                  <a:pt x="4898" y="1311"/>
                </a:lnTo>
                <a:lnTo>
                  <a:pt x="4889" y="1322"/>
                </a:lnTo>
                <a:lnTo>
                  <a:pt x="4881" y="1331"/>
                </a:lnTo>
                <a:lnTo>
                  <a:pt x="4882" y="1334"/>
                </a:lnTo>
                <a:lnTo>
                  <a:pt x="4884" y="1336"/>
                </a:lnTo>
                <a:lnTo>
                  <a:pt x="4886" y="1337"/>
                </a:lnTo>
                <a:lnTo>
                  <a:pt x="4889" y="1338"/>
                </a:lnTo>
                <a:lnTo>
                  <a:pt x="4889" y="1337"/>
                </a:lnTo>
                <a:lnTo>
                  <a:pt x="4892" y="1338"/>
                </a:lnTo>
                <a:lnTo>
                  <a:pt x="4894" y="1339"/>
                </a:lnTo>
                <a:lnTo>
                  <a:pt x="4896" y="1341"/>
                </a:lnTo>
                <a:lnTo>
                  <a:pt x="4896" y="1344"/>
                </a:lnTo>
                <a:lnTo>
                  <a:pt x="4904" y="1350"/>
                </a:lnTo>
                <a:lnTo>
                  <a:pt x="4910" y="1358"/>
                </a:lnTo>
                <a:lnTo>
                  <a:pt x="4914" y="1366"/>
                </a:lnTo>
                <a:lnTo>
                  <a:pt x="4918" y="1374"/>
                </a:lnTo>
                <a:lnTo>
                  <a:pt x="4920" y="1378"/>
                </a:lnTo>
                <a:lnTo>
                  <a:pt x="4921" y="1380"/>
                </a:lnTo>
                <a:lnTo>
                  <a:pt x="4925" y="1377"/>
                </a:lnTo>
                <a:lnTo>
                  <a:pt x="4930" y="1373"/>
                </a:lnTo>
                <a:lnTo>
                  <a:pt x="4926" y="1378"/>
                </a:lnTo>
                <a:lnTo>
                  <a:pt x="4923" y="1382"/>
                </a:lnTo>
                <a:lnTo>
                  <a:pt x="4926" y="1383"/>
                </a:lnTo>
                <a:lnTo>
                  <a:pt x="4930" y="1383"/>
                </a:lnTo>
                <a:lnTo>
                  <a:pt x="4935" y="1381"/>
                </a:lnTo>
                <a:lnTo>
                  <a:pt x="4937" y="1378"/>
                </a:lnTo>
                <a:lnTo>
                  <a:pt x="4937" y="1374"/>
                </a:lnTo>
                <a:lnTo>
                  <a:pt x="4937" y="1370"/>
                </a:lnTo>
                <a:lnTo>
                  <a:pt x="4937" y="1368"/>
                </a:lnTo>
                <a:lnTo>
                  <a:pt x="4938" y="1367"/>
                </a:lnTo>
                <a:lnTo>
                  <a:pt x="4940" y="1365"/>
                </a:lnTo>
                <a:lnTo>
                  <a:pt x="4942" y="1364"/>
                </a:lnTo>
                <a:lnTo>
                  <a:pt x="4948" y="1372"/>
                </a:lnTo>
                <a:lnTo>
                  <a:pt x="4950" y="1381"/>
                </a:lnTo>
                <a:lnTo>
                  <a:pt x="4951" y="1391"/>
                </a:lnTo>
                <a:lnTo>
                  <a:pt x="4953" y="1401"/>
                </a:lnTo>
                <a:lnTo>
                  <a:pt x="4951" y="1404"/>
                </a:lnTo>
                <a:lnTo>
                  <a:pt x="4948" y="1407"/>
                </a:lnTo>
                <a:lnTo>
                  <a:pt x="4952" y="1408"/>
                </a:lnTo>
                <a:lnTo>
                  <a:pt x="4956" y="1408"/>
                </a:lnTo>
                <a:lnTo>
                  <a:pt x="4964" y="1399"/>
                </a:lnTo>
                <a:lnTo>
                  <a:pt x="4971" y="1389"/>
                </a:lnTo>
                <a:lnTo>
                  <a:pt x="4971" y="1384"/>
                </a:lnTo>
                <a:lnTo>
                  <a:pt x="4970" y="1378"/>
                </a:lnTo>
                <a:lnTo>
                  <a:pt x="4979" y="1371"/>
                </a:lnTo>
                <a:lnTo>
                  <a:pt x="4988" y="1365"/>
                </a:lnTo>
                <a:lnTo>
                  <a:pt x="4996" y="1359"/>
                </a:lnTo>
                <a:lnTo>
                  <a:pt x="5004" y="1351"/>
                </a:lnTo>
                <a:lnTo>
                  <a:pt x="5010" y="1349"/>
                </a:lnTo>
                <a:lnTo>
                  <a:pt x="5016" y="1348"/>
                </a:lnTo>
                <a:lnTo>
                  <a:pt x="5018" y="1341"/>
                </a:lnTo>
                <a:lnTo>
                  <a:pt x="5021" y="1335"/>
                </a:lnTo>
                <a:lnTo>
                  <a:pt x="5024" y="1331"/>
                </a:lnTo>
                <a:lnTo>
                  <a:pt x="5027" y="1328"/>
                </a:lnTo>
                <a:lnTo>
                  <a:pt x="5031" y="1323"/>
                </a:lnTo>
                <a:lnTo>
                  <a:pt x="5035" y="1319"/>
                </a:lnTo>
                <a:lnTo>
                  <a:pt x="5034" y="1315"/>
                </a:lnTo>
                <a:lnTo>
                  <a:pt x="5033" y="1310"/>
                </a:lnTo>
                <a:lnTo>
                  <a:pt x="5034" y="1306"/>
                </a:lnTo>
                <a:lnTo>
                  <a:pt x="5035" y="1301"/>
                </a:lnTo>
                <a:lnTo>
                  <a:pt x="5035" y="1301"/>
                </a:lnTo>
                <a:lnTo>
                  <a:pt x="5036" y="1300"/>
                </a:lnTo>
                <a:lnTo>
                  <a:pt x="5035" y="1298"/>
                </a:lnTo>
                <a:lnTo>
                  <a:pt x="5034" y="1296"/>
                </a:lnTo>
                <a:lnTo>
                  <a:pt x="5027" y="1280"/>
                </a:lnTo>
                <a:lnTo>
                  <a:pt x="5026" y="1267"/>
                </a:lnTo>
                <a:lnTo>
                  <a:pt x="5032" y="1257"/>
                </a:lnTo>
                <a:lnTo>
                  <a:pt x="5047" y="1246"/>
                </a:lnTo>
                <a:lnTo>
                  <a:pt x="5048" y="1246"/>
                </a:lnTo>
                <a:lnTo>
                  <a:pt x="5049" y="1246"/>
                </a:lnTo>
                <a:lnTo>
                  <a:pt x="5048" y="1245"/>
                </a:lnTo>
                <a:lnTo>
                  <a:pt x="5048" y="1243"/>
                </a:lnTo>
                <a:lnTo>
                  <a:pt x="5049" y="1239"/>
                </a:lnTo>
                <a:lnTo>
                  <a:pt x="5049" y="1235"/>
                </a:lnTo>
                <a:lnTo>
                  <a:pt x="5049" y="1232"/>
                </a:lnTo>
                <a:lnTo>
                  <a:pt x="5049" y="1231"/>
                </a:lnTo>
                <a:lnTo>
                  <a:pt x="5035" y="1239"/>
                </a:lnTo>
                <a:lnTo>
                  <a:pt x="5022" y="1243"/>
                </a:lnTo>
                <a:lnTo>
                  <a:pt x="5008" y="1243"/>
                </a:lnTo>
                <a:lnTo>
                  <a:pt x="4996" y="1233"/>
                </a:lnTo>
                <a:lnTo>
                  <a:pt x="4996" y="1232"/>
                </a:lnTo>
                <a:lnTo>
                  <a:pt x="4996" y="1232"/>
                </a:lnTo>
                <a:lnTo>
                  <a:pt x="4994" y="1233"/>
                </a:lnTo>
                <a:lnTo>
                  <a:pt x="4992" y="1236"/>
                </a:lnTo>
                <a:lnTo>
                  <a:pt x="4990" y="1232"/>
                </a:lnTo>
                <a:lnTo>
                  <a:pt x="4988" y="1230"/>
                </a:lnTo>
                <a:lnTo>
                  <a:pt x="4988" y="1230"/>
                </a:lnTo>
                <a:lnTo>
                  <a:pt x="4987" y="1230"/>
                </a:lnTo>
                <a:lnTo>
                  <a:pt x="4984" y="1230"/>
                </a:lnTo>
                <a:lnTo>
                  <a:pt x="4981" y="1229"/>
                </a:lnTo>
                <a:lnTo>
                  <a:pt x="4981" y="1229"/>
                </a:lnTo>
                <a:lnTo>
                  <a:pt x="4973" y="1226"/>
                </a:lnTo>
                <a:lnTo>
                  <a:pt x="4968" y="1222"/>
                </a:lnTo>
                <a:lnTo>
                  <a:pt x="4965" y="1216"/>
                </a:lnTo>
                <a:lnTo>
                  <a:pt x="4966" y="1207"/>
                </a:lnTo>
                <a:lnTo>
                  <a:pt x="4969" y="1205"/>
                </a:lnTo>
                <a:lnTo>
                  <a:pt x="4972" y="1204"/>
                </a:lnTo>
                <a:lnTo>
                  <a:pt x="4976" y="1204"/>
                </a:lnTo>
                <a:lnTo>
                  <a:pt x="4979" y="1205"/>
                </a:lnTo>
                <a:lnTo>
                  <a:pt x="4983" y="1206"/>
                </a:lnTo>
                <a:lnTo>
                  <a:pt x="4987" y="1205"/>
                </a:lnTo>
                <a:lnTo>
                  <a:pt x="4991" y="1203"/>
                </a:lnTo>
                <a:lnTo>
                  <a:pt x="4995" y="1200"/>
                </a:lnTo>
                <a:lnTo>
                  <a:pt x="4994" y="1197"/>
                </a:lnTo>
                <a:lnTo>
                  <a:pt x="4993" y="1193"/>
                </a:lnTo>
                <a:lnTo>
                  <a:pt x="4993" y="1190"/>
                </a:lnTo>
                <a:lnTo>
                  <a:pt x="4994" y="1187"/>
                </a:lnTo>
                <a:lnTo>
                  <a:pt x="4994" y="1187"/>
                </a:lnTo>
                <a:lnTo>
                  <a:pt x="4994" y="1178"/>
                </a:lnTo>
                <a:lnTo>
                  <a:pt x="4997" y="1170"/>
                </a:lnTo>
                <a:lnTo>
                  <a:pt x="5001" y="1163"/>
                </a:lnTo>
                <a:lnTo>
                  <a:pt x="5009" y="1157"/>
                </a:lnTo>
                <a:lnTo>
                  <a:pt x="5014" y="1153"/>
                </a:lnTo>
                <a:lnTo>
                  <a:pt x="5019" y="1150"/>
                </a:lnTo>
                <a:lnTo>
                  <a:pt x="5022" y="1147"/>
                </a:lnTo>
                <a:lnTo>
                  <a:pt x="5024" y="1145"/>
                </a:lnTo>
                <a:lnTo>
                  <a:pt x="5032" y="1147"/>
                </a:lnTo>
                <a:lnTo>
                  <a:pt x="5034" y="1150"/>
                </a:lnTo>
                <a:lnTo>
                  <a:pt x="5034" y="1157"/>
                </a:lnTo>
                <a:lnTo>
                  <a:pt x="5030" y="1163"/>
                </a:lnTo>
                <a:lnTo>
                  <a:pt x="5034" y="1170"/>
                </a:lnTo>
                <a:lnTo>
                  <a:pt x="5037" y="1176"/>
                </a:lnTo>
                <a:lnTo>
                  <a:pt x="5041" y="1178"/>
                </a:lnTo>
                <a:lnTo>
                  <a:pt x="5045" y="1178"/>
                </a:lnTo>
                <a:lnTo>
                  <a:pt x="5050" y="1178"/>
                </a:lnTo>
                <a:lnTo>
                  <a:pt x="5054" y="1176"/>
                </a:lnTo>
                <a:lnTo>
                  <a:pt x="5058" y="1175"/>
                </a:lnTo>
                <a:lnTo>
                  <a:pt x="5062" y="1175"/>
                </a:lnTo>
                <a:lnTo>
                  <a:pt x="5065" y="1177"/>
                </a:lnTo>
                <a:lnTo>
                  <a:pt x="5069" y="1180"/>
                </a:lnTo>
                <a:lnTo>
                  <a:pt x="5075" y="1180"/>
                </a:lnTo>
                <a:lnTo>
                  <a:pt x="5078" y="1182"/>
                </a:lnTo>
                <a:lnTo>
                  <a:pt x="5078" y="1186"/>
                </a:lnTo>
                <a:lnTo>
                  <a:pt x="5077" y="1192"/>
                </a:lnTo>
                <a:lnTo>
                  <a:pt x="5077" y="1192"/>
                </a:lnTo>
                <a:lnTo>
                  <a:pt x="5080" y="1197"/>
                </a:lnTo>
                <a:lnTo>
                  <a:pt x="5084" y="1201"/>
                </a:lnTo>
                <a:lnTo>
                  <a:pt x="5086" y="1201"/>
                </a:lnTo>
                <a:lnTo>
                  <a:pt x="5088" y="1200"/>
                </a:lnTo>
                <a:lnTo>
                  <a:pt x="5089" y="1201"/>
                </a:lnTo>
                <a:lnTo>
                  <a:pt x="5091" y="1202"/>
                </a:lnTo>
                <a:lnTo>
                  <a:pt x="5097" y="1201"/>
                </a:lnTo>
                <a:lnTo>
                  <a:pt x="5102" y="1201"/>
                </a:lnTo>
                <a:lnTo>
                  <a:pt x="5105" y="1202"/>
                </a:lnTo>
                <a:lnTo>
                  <a:pt x="5108" y="1205"/>
                </a:lnTo>
                <a:lnTo>
                  <a:pt x="5119" y="1196"/>
                </a:lnTo>
                <a:lnTo>
                  <a:pt x="5129" y="1186"/>
                </a:lnTo>
                <a:lnTo>
                  <a:pt x="5139" y="1177"/>
                </a:lnTo>
                <a:lnTo>
                  <a:pt x="5150" y="1169"/>
                </a:lnTo>
                <a:lnTo>
                  <a:pt x="5154" y="1166"/>
                </a:lnTo>
                <a:lnTo>
                  <a:pt x="5155" y="1167"/>
                </a:lnTo>
                <a:lnTo>
                  <a:pt x="5154" y="1170"/>
                </a:lnTo>
                <a:lnTo>
                  <a:pt x="5152" y="1174"/>
                </a:lnTo>
                <a:lnTo>
                  <a:pt x="5142" y="1183"/>
                </a:lnTo>
                <a:lnTo>
                  <a:pt x="5131" y="1191"/>
                </a:lnTo>
                <a:lnTo>
                  <a:pt x="5121" y="1201"/>
                </a:lnTo>
                <a:lnTo>
                  <a:pt x="5110" y="1210"/>
                </a:lnTo>
                <a:lnTo>
                  <a:pt x="5110" y="1212"/>
                </a:lnTo>
                <a:lnTo>
                  <a:pt x="5109" y="1216"/>
                </a:lnTo>
                <a:lnTo>
                  <a:pt x="5110" y="1219"/>
                </a:lnTo>
                <a:lnTo>
                  <a:pt x="5111" y="1222"/>
                </a:lnTo>
                <a:lnTo>
                  <a:pt x="5110" y="1225"/>
                </a:lnTo>
                <a:lnTo>
                  <a:pt x="5109" y="1228"/>
                </a:lnTo>
                <a:lnTo>
                  <a:pt x="5113" y="1229"/>
                </a:lnTo>
                <a:lnTo>
                  <a:pt x="5117" y="1230"/>
                </a:lnTo>
                <a:lnTo>
                  <a:pt x="5122" y="1236"/>
                </a:lnTo>
                <a:lnTo>
                  <a:pt x="5127" y="1242"/>
                </a:lnTo>
                <a:lnTo>
                  <a:pt x="5129" y="1248"/>
                </a:lnTo>
                <a:lnTo>
                  <a:pt x="5127" y="1257"/>
                </a:lnTo>
                <a:lnTo>
                  <a:pt x="5132" y="1252"/>
                </a:lnTo>
                <a:lnTo>
                  <a:pt x="5136" y="1247"/>
                </a:lnTo>
                <a:lnTo>
                  <a:pt x="5139" y="1241"/>
                </a:lnTo>
                <a:lnTo>
                  <a:pt x="5141" y="1232"/>
                </a:lnTo>
                <a:lnTo>
                  <a:pt x="5142" y="1227"/>
                </a:lnTo>
                <a:lnTo>
                  <a:pt x="5145" y="1224"/>
                </a:lnTo>
                <a:lnTo>
                  <a:pt x="5149" y="1222"/>
                </a:lnTo>
                <a:lnTo>
                  <a:pt x="5154" y="1222"/>
                </a:lnTo>
                <a:lnTo>
                  <a:pt x="5167" y="1211"/>
                </a:lnTo>
                <a:lnTo>
                  <a:pt x="5174" y="1198"/>
                </a:lnTo>
                <a:lnTo>
                  <a:pt x="5180" y="1182"/>
                </a:lnTo>
                <a:lnTo>
                  <a:pt x="5185" y="1166"/>
                </a:lnTo>
                <a:lnTo>
                  <a:pt x="5186" y="1166"/>
                </a:lnTo>
                <a:lnTo>
                  <a:pt x="5187" y="1166"/>
                </a:lnTo>
                <a:lnTo>
                  <a:pt x="5183" y="1165"/>
                </a:lnTo>
                <a:lnTo>
                  <a:pt x="5180" y="1164"/>
                </a:lnTo>
                <a:lnTo>
                  <a:pt x="5176" y="1164"/>
                </a:lnTo>
                <a:lnTo>
                  <a:pt x="5173" y="1162"/>
                </a:lnTo>
                <a:lnTo>
                  <a:pt x="5170" y="1160"/>
                </a:lnTo>
                <a:lnTo>
                  <a:pt x="5168" y="1158"/>
                </a:lnTo>
                <a:lnTo>
                  <a:pt x="5166" y="1159"/>
                </a:lnTo>
                <a:lnTo>
                  <a:pt x="5164" y="1159"/>
                </a:lnTo>
                <a:lnTo>
                  <a:pt x="5165" y="1158"/>
                </a:lnTo>
                <a:lnTo>
                  <a:pt x="5167" y="1155"/>
                </a:lnTo>
                <a:lnTo>
                  <a:pt x="5164" y="1149"/>
                </a:lnTo>
                <a:lnTo>
                  <a:pt x="5164" y="1143"/>
                </a:lnTo>
                <a:lnTo>
                  <a:pt x="5163" y="1134"/>
                </a:lnTo>
                <a:lnTo>
                  <a:pt x="5159" y="1126"/>
                </a:lnTo>
                <a:lnTo>
                  <a:pt x="5155" y="1119"/>
                </a:lnTo>
                <a:lnTo>
                  <a:pt x="5151" y="1111"/>
                </a:lnTo>
                <a:lnTo>
                  <a:pt x="5144" y="1102"/>
                </a:lnTo>
                <a:lnTo>
                  <a:pt x="5138" y="1092"/>
                </a:lnTo>
                <a:lnTo>
                  <a:pt x="5133" y="1081"/>
                </a:lnTo>
                <a:lnTo>
                  <a:pt x="5131" y="1068"/>
                </a:lnTo>
                <a:lnTo>
                  <a:pt x="5132" y="1067"/>
                </a:lnTo>
                <a:lnTo>
                  <a:pt x="5134" y="1065"/>
                </a:lnTo>
                <a:lnTo>
                  <a:pt x="5133" y="1063"/>
                </a:lnTo>
                <a:lnTo>
                  <a:pt x="5131" y="1061"/>
                </a:lnTo>
                <a:lnTo>
                  <a:pt x="5133" y="1059"/>
                </a:lnTo>
                <a:lnTo>
                  <a:pt x="5135" y="1057"/>
                </a:lnTo>
                <a:lnTo>
                  <a:pt x="5134" y="1052"/>
                </a:lnTo>
                <a:lnTo>
                  <a:pt x="5136" y="1047"/>
                </a:lnTo>
                <a:lnTo>
                  <a:pt x="5139" y="1043"/>
                </a:lnTo>
                <a:lnTo>
                  <a:pt x="5144" y="1040"/>
                </a:lnTo>
                <a:lnTo>
                  <a:pt x="5148" y="1042"/>
                </a:lnTo>
                <a:lnTo>
                  <a:pt x="5152" y="1045"/>
                </a:lnTo>
                <a:lnTo>
                  <a:pt x="5156" y="1049"/>
                </a:lnTo>
                <a:lnTo>
                  <a:pt x="5159" y="1053"/>
                </a:lnTo>
                <a:lnTo>
                  <a:pt x="5157" y="1054"/>
                </a:lnTo>
                <a:lnTo>
                  <a:pt x="5156" y="1056"/>
                </a:lnTo>
                <a:lnTo>
                  <a:pt x="5166" y="1067"/>
                </a:lnTo>
                <a:lnTo>
                  <a:pt x="5175" y="1078"/>
                </a:lnTo>
                <a:lnTo>
                  <a:pt x="5185" y="1089"/>
                </a:lnTo>
                <a:lnTo>
                  <a:pt x="5194" y="1100"/>
                </a:lnTo>
                <a:lnTo>
                  <a:pt x="5194" y="1100"/>
                </a:lnTo>
                <a:lnTo>
                  <a:pt x="5199" y="1104"/>
                </a:lnTo>
                <a:lnTo>
                  <a:pt x="5201" y="1109"/>
                </a:lnTo>
                <a:lnTo>
                  <a:pt x="5201" y="1115"/>
                </a:lnTo>
                <a:lnTo>
                  <a:pt x="5201" y="1122"/>
                </a:lnTo>
                <a:lnTo>
                  <a:pt x="5202" y="1124"/>
                </a:lnTo>
                <a:lnTo>
                  <a:pt x="5202" y="1126"/>
                </a:lnTo>
                <a:lnTo>
                  <a:pt x="5201" y="1128"/>
                </a:lnTo>
                <a:lnTo>
                  <a:pt x="5199" y="1130"/>
                </a:lnTo>
                <a:lnTo>
                  <a:pt x="5199" y="1130"/>
                </a:lnTo>
                <a:lnTo>
                  <a:pt x="5199" y="1130"/>
                </a:lnTo>
                <a:lnTo>
                  <a:pt x="5200" y="1136"/>
                </a:lnTo>
                <a:lnTo>
                  <a:pt x="5202" y="1141"/>
                </a:lnTo>
                <a:lnTo>
                  <a:pt x="5206" y="1142"/>
                </a:lnTo>
                <a:lnTo>
                  <a:pt x="5214" y="1139"/>
                </a:lnTo>
                <a:lnTo>
                  <a:pt x="5215" y="1138"/>
                </a:lnTo>
                <a:lnTo>
                  <a:pt x="5216" y="1137"/>
                </a:lnTo>
                <a:lnTo>
                  <a:pt x="5218" y="1125"/>
                </a:lnTo>
                <a:lnTo>
                  <a:pt x="5226" y="1118"/>
                </a:lnTo>
                <a:lnTo>
                  <a:pt x="5235" y="1112"/>
                </a:lnTo>
                <a:lnTo>
                  <a:pt x="5242" y="1104"/>
                </a:lnTo>
                <a:lnTo>
                  <a:pt x="5255" y="1093"/>
                </a:lnTo>
                <a:lnTo>
                  <a:pt x="5267" y="1081"/>
                </a:lnTo>
                <a:lnTo>
                  <a:pt x="5278" y="1068"/>
                </a:lnTo>
                <a:lnTo>
                  <a:pt x="5290" y="1056"/>
                </a:lnTo>
                <a:lnTo>
                  <a:pt x="5287" y="1055"/>
                </a:lnTo>
                <a:lnTo>
                  <a:pt x="5283" y="1056"/>
                </a:lnTo>
                <a:lnTo>
                  <a:pt x="5279" y="1058"/>
                </a:lnTo>
                <a:lnTo>
                  <a:pt x="5275" y="1061"/>
                </a:lnTo>
                <a:lnTo>
                  <a:pt x="5271" y="1064"/>
                </a:lnTo>
                <a:lnTo>
                  <a:pt x="5266" y="1067"/>
                </a:lnTo>
                <a:lnTo>
                  <a:pt x="5260" y="1065"/>
                </a:lnTo>
                <a:lnTo>
                  <a:pt x="5255" y="1062"/>
                </a:lnTo>
                <a:lnTo>
                  <a:pt x="5258" y="1055"/>
                </a:lnTo>
                <a:lnTo>
                  <a:pt x="5264" y="1051"/>
                </a:lnTo>
                <a:lnTo>
                  <a:pt x="5271" y="1048"/>
                </a:lnTo>
                <a:lnTo>
                  <a:pt x="5276" y="1042"/>
                </a:lnTo>
                <a:lnTo>
                  <a:pt x="5277" y="1037"/>
                </a:lnTo>
                <a:lnTo>
                  <a:pt x="5280" y="1033"/>
                </a:lnTo>
                <a:lnTo>
                  <a:pt x="5283" y="1030"/>
                </a:lnTo>
                <a:lnTo>
                  <a:pt x="5286" y="1026"/>
                </a:lnTo>
                <a:lnTo>
                  <a:pt x="5285" y="1024"/>
                </a:lnTo>
                <a:lnTo>
                  <a:pt x="5283" y="1022"/>
                </a:lnTo>
                <a:lnTo>
                  <a:pt x="5285" y="1020"/>
                </a:lnTo>
                <a:lnTo>
                  <a:pt x="5286" y="1018"/>
                </a:lnTo>
                <a:lnTo>
                  <a:pt x="5283" y="1017"/>
                </a:lnTo>
                <a:lnTo>
                  <a:pt x="5281" y="1017"/>
                </a:lnTo>
                <a:lnTo>
                  <a:pt x="5278" y="1007"/>
                </a:lnTo>
                <a:lnTo>
                  <a:pt x="5279" y="996"/>
                </a:lnTo>
                <a:lnTo>
                  <a:pt x="5281" y="985"/>
                </a:lnTo>
                <a:lnTo>
                  <a:pt x="5279" y="975"/>
                </a:lnTo>
                <a:lnTo>
                  <a:pt x="5275" y="966"/>
                </a:lnTo>
                <a:lnTo>
                  <a:pt x="5271" y="956"/>
                </a:lnTo>
                <a:lnTo>
                  <a:pt x="5269" y="946"/>
                </a:lnTo>
                <a:lnTo>
                  <a:pt x="5267" y="936"/>
                </a:lnTo>
                <a:lnTo>
                  <a:pt x="5264" y="932"/>
                </a:lnTo>
                <a:lnTo>
                  <a:pt x="5266" y="928"/>
                </a:lnTo>
                <a:lnTo>
                  <a:pt x="5269" y="924"/>
                </a:lnTo>
                <a:lnTo>
                  <a:pt x="5271" y="919"/>
                </a:lnTo>
                <a:lnTo>
                  <a:pt x="5271" y="919"/>
                </a:lnTo>
                <a:lnTo>
                  <a:pt x="5273" y="916"/>
                </a:lnTo>
                <a:lnTo>
                  <a:pt x="5276" y="915"/>
                </a:lnTo>
                <a:lnTo>
                  <a:pt x="5279" y="916"/>
                </a:lnTo>
                <a:lnTo>
                  <a:pt x="5283" y="916"/>
                </a:lnTo>
                <a:lnTo>
                  <a:pt x="5287" y="913"/>
                </a:lnTo>
                <a:lnTo>
                  <a:pt x="5292" y="910"/>
                </a:lnTo>
                <a:lnTo>
                  <a:pt x="5297" y="906"/>
                </a:lnTo>
                <a:lnTo>
                  <a:pt x="5302" y="901"/>
                </a:lnTo>
                <a:lnTo>
                  <a:pt x="5303" y="896"/>
                </a:lnTo>
                <a:lnTo>
                  <a:pt x="5300" y="890"/>
                </a:lnTo>
                <a:lnTo>
                  <a:pt x="5298" y="884"/>
                </a:lnTo>
                <a:lnTo>
                  <a:pt x="5300" y="879"/>
                </a:lnTo>
                <a:lnTo>
                  <a:pt x="5305" y="875"/>
                </a:lnTo>
                <a:lnTo>
                  <a:pt x="5309" y="871"/>
                </a:lnTo>
                <a:lnTo>
                  <a:pt x="5315" y="873"/>
                </a:lnTo>
                <a:lnTo>
                  <a:pt x="5320" y="875"/>
                </a:lnTo>
                <a:lnTo>
                  <a:pt x="5320" y="1855"/>
                </a:lnTo>
                <a:lnTo>
                  <a:pt x="5314" y="1856"/>
                </a:lnTo>
                <a:lnTo>
                  <a:pt x="5312" y="1857"/>
                </a:lnTo>
                <a:lnTo>
                  <a:pt x="5310" y="1858"/>
                </a:lnTo>
                <a:lnTo>
                  <a:pt x="5313" y="1860"/>
                </a:lnTo>
                <a:lnTo>
                  <a:pt x="5315" y="1864"/>
                </a:lnTo>
                <a:lnTo>
                  <a:pt x="5318" y="1867"/>
                </a:lnTo>
                <a:lnTo>
                  <a:pt x="5320" y="1870"/>
                </a:lnTo>
                <a:lnTo>
                  <a:pt x="5320" y="1905"/>
                </a:lnTo>
                <a:lnTo>
                  <a:pt x="5302" y="1911"/>
                </a:lnTo>
                <a:lnTo>
                  <a:pt x="5288" y="1922"/>
                </a:lnTo>
                <a:lnTo>
                  <a:pt x="5280" y="1936"/>
                </a:lnTo>
                <a:lnTo>
                  <a:pt x="5278" y="1957"/>
                </a:lnTo>
                <a:lnTo>
                  <a:pt x="5288" y="1948"/>
                </a:lnTo>
                <a:lnTo>
                  <a:pt x="5298" y="1938"/>
                </a:lnTo>
                <a:lnTo>
                  <a:pt x="5309" y="1929"/>
                </a:lnTo>
                <a:lnTo>
                  <a:pt x="5320" y="1921"/>
                </a:lnTo>
                <a:lnTo>
                  <a:pt x="5320" y="1968"/>
                </a:lnTo>
                <a:lnTo>
                  <a:pt x="5318" y="1967"/>
                </a:lnTo>
                <a:lnTo>
                  <a:pt x="5316" y="1967"/>
                </a:lnTo>
                <a:lnTo>
                  <a:pt x="5307" y="1974"/>
                </a:lnTo>
                <a:lnTo>
                  <a:pt x="5297" y="1982"/>
                </a:lnTo>
                <a:lnTo>
                  <a:pt x="5298" y="1987"/>
                </a:lnTo>
                <a:lnTo>
                  <a:pt x="5299" y="1992"/>
                </a:lnTo>
                <a:lnTo>
                  <a:pt x="5302" y="1997"/>
                </a:lnTo>
                <a:lnTo>
                  <a:pt x="5305" y="2001"/>
                </a:lnTo>
                <a:lnTo>
                  <a:pt x="5306" y="2000"/>
                </a:lnTo>
                <a:lnTo>
                  <a:pt x="5307" y="1998"/>
                </a:lnTo>
                <a:lnTo>
                  <a:pt x="5310" y="1997"/>
                </a:lnTo>
                <a:lnTo>
                  <a:pt x="5314" y="1995"/>
                </a:lnTo>
                <a:lnTo>
                  <a:pt x="5314" y="1995"/>
                </a:lnTo>
                <a:lnTo>
                  <a:pt x="5316" y="1997"/>
                </a:lnTo>
                <a:lnTo>
                  <a:pt x="5318" y="1998"/>
                </a:lnTo>
                <a:lnTo>
                  <a:pt x="5319" y="2001"/>
                </a:lnTo>
                <a:lnTo>
                  <a:pt x="5319" y="2004"/>
                </a:lnTo>
                <a:lnTo>
                  <a:pt x="5317" y="2006"/>
                </a:lnTo>
                <a:lnTo>
                  <a:pt x="5315" y="2007"/>
                </a:lnTo>
                <a:lnTo>
                  <a:pt x="5320" y="2009"/>
                </a:lnTo>
                <a:lnTo>
                  <a:pt x="5320" y="2088"/>
                </a:lnTo>
                <a:lnTo>
                  <a:pt x="5316" y="2087"/>
                </a:lnTo>
                <a:lnTo>
                  <a:pt x="5312" y="2086"/>
                </a:lnTo>
                <a:lnTo>
                  <a:pt x="5315" y="2091"/>
                </a:lnTo>
                <a:lnTo>
                  <a:pt x="5317" y="2096"/>
                </a:lnTo>
                <a:lnTo>
                  <a:pt x="5318" y="2103"/>
                </a:lnTo>
                <a:lnTo>
                  <a:pt x="5317" y="2109"/>
                </a:lnTo>
                <a:lnTo>
                  <a:pt x="5315" y="2115"/>
                </a:lnTo>
                <a:lnTo>
                  <a:pt x="5313" y="2120"/>
                </a:lnTo>
                <a:lnTo>
                  <a:pt x="5309" y="2125"/>
                </a:lnTo>
                <a:lnTo>
                  <a:pt x="5306" y="2129"/>
                </a:lnTo>
                <a:lnTo>
                  <a:pt x="5305" y="2136"/>
                </a:lnTo>
                <a:lnTo>
                  <a:pt x="5302" y="2142"/>
                </a:lnTo>
                <a:lnTo>
                  <a:pt x="5296" y="2145"/>
                </a:lnTo>
                <a:lnTo>
                  <a:pt x="5290" y="2146"/>
                </a:lnTo>
                <a:lnTo>
                  <a:pt x="5290" y="2146"/>
                </a:lnTo>
                <a:lnTo>
                  <a:pt x="5287" y="2147"/>
                </a:lnTo>
                <a:lnTo>
                  <a:pt x="5285" y="2149"/>
                </a:lnTo>
                <a:lnTo>
                  <a:pt x="5277" y="2162"/>
                </a:lnTo>
                <a:lnTo>
                  <a:pt x="5270" y="2175"/>
                </a:lnTo>
                <a:lnTo>
                  <a:pt x="5271" y="2179"/>
                </a:lnTo>
                <a:lnTo>
                  <a:pt x="5271" y="2183"/>
                </a:lnTo>
                <a:lnTo>
                  <a:pt x="5253" y="2187"/>
                </a:lnTo>
                <a:lnTo>
                  <a:pt x="5250" y="2189"/>
                </a:lnTo>
                <a:lnTo>
                  <a:pt x="5247" y="2192"/>
                </a:lnTo>
                <a:lnTo>
                  <a:pt x="5247" y="2193"/>
                </a:lnTo>
                <a:lnTo>
                  <a:pt x="5246" y="2194"/>
                </a:lnTo>
                <a:lnTo>
                  <a:pt x="5250" y="2197"/>
                </a:lnTo>
                <a:lnTo>
                  <a:pt x="5253" y="2200"/>
                </a:lnTo>
                <a:lnTo>
                  <a:pt x="5255" y="2204"/>
                </a:lnTo>
                <a:lnTo>
                  <a:pt x="5252" y="2211"/>
                </a:lnTo>
                <a:lnTo>
                  <a:pt x="5251" y="2213"/>
                </a:lnTo>
                <a:lnTo>
                  <a:pt x="5248" y="2214"/>
                </a:lnTo>
                <a:lnTo>
                  <a:pt x="5248" y="2214"/>
                </a:lnTo>
                <a:lnTo>
                  <a:pt x="5248" y="2214"/>
                </a:lnTo>
                <a:lnTo>
                  <a:pt x="5247" y="2220"/>
                </a:lnTo>
                <a:lnTo>
                  <a:pt x="5246" y="2225"/>
                </a:lnTo>
                <a:lnTo>
                  <a:pt x="5245" y="2230"/>
                </a:lnTo>
                <a:lnTo>
                  <a:pt x="5247" y="2235"/>
                </a:lnTo>
                <a:lnTo>
                  <a:pt x="5246" y="2238"/>
                </a:lnTo>
                <a:lnTo>
                  <a:pt x="5243" y="2241"/>
                </a:lnTo>
                <a:lnTo>
                  <a:pt x="5232" y="2245"/>
                </a:lnTo>
                <a:lnTo>
                  <a:pt x="5221" y="2248"/>
                </a:lnTo>
                <a:lnTo>
                  <a:pt x="5218" y="2242"/>
                </a:lnTo>
                <a:lnTo>
                  <a:pt x="5214" y="2237"/>
                </a:lnTo>
                <a:lnTo>
                  <a:pt x="5210" y="2250"/>
                </a:lnTo>
                <a:lnTo>
                  <a:pt x="5203" y="2261"/>
                </a:lnTo>
                <a:lnTo>
                  <a:pt x="5192" y="2268"/>
                </a:lnTo>
                <a:lnTo>
                  <a:pt x="5175" y="2269"/>
                </a:lnTo>
                <a:lnTo>
                  <a:pt x="5174" y="2268"/>
                </a:lnTo>
                <a:lnTo>
                  <a:pt x="5173" y="2267"/>
                </a:lnTo>
                <a:lnTo>
                  <a:pt x="5167" y="2279"/>
                </a:lnTo>
                <a:lnTo>
                  <a:pt x="5159" y="2291"/>
                </a:lnTo>
                <a:lnTo>
                  <a:pt x="5151" y="2303"/>
                </a:lnTo>
                <a:lnTo>
                  <a:pt x="5141" y="2311"/>
                </a:lnTo>
                <a:lnTo>
                  <a:pt x="5137" y="2318"/>
                </a:lnTo>
                <a:lnTo>
                  <a:pt x="5133" y="2323"/>
                </a:lnTo>
                <a:lnTo>
                  <a:pt x="5129" y="2326"/>
                </a:lnTo>
                <a:lnTo>
                  <a:pt x="5125" y="2329"/>
                </a:lnTo>
                <a:lnTo>
                  <a:pt x="5120" y="2331"/>
                </a:lnTo>
                <a:lnTo>
                  <a:pt x="5115" y="2332"/>
                </a:lnTo>
                <a:lnTo>
                  <a:pt x="5113" y="2332"/>
                </a:lnTo>
                <a:lnTo>
                  <a:pt x="5113" y="2332"/>
                </a:lnTo>
                <a:lnTo>
                  <a:pt x="5112" y="2340"/>
                </a:lnTo>
                <a:lnTo>
                  <a:pt x="5108" y="2346"/>
                </a:lnTo>
                <a:lnTo>
                  <a:pt x="5103" y="2351"/>
                </a:lnTo>
                <a:lnTo>
                  <a:pt x="5099" y="2356"/>
                </a:lnTo>
                <a:lnTo>
                  <a:pt x="5096" y="2362"/>
                </a:lnTo>
                <a:lnTo>
                  <a:pt x="5091" y="2363"/>
                </a:lnTo>
                <a:lnTo>
                  <a:pt x="5085" y="2364"/>
                </a:lnTo>
                <a:lnTo>
                  <a:pt x="5080" y="2365"/>
                </a:lnTo>
                <a:lnTo>
                  <a:pt x="5075" y="2380"/>
                </a:lnTo>
                <a:lnTo>
                  <a:pt x="5069" y="2392"/>
                </a:lnTo>
                <a:lnTo>
                  <a:pt x="5059" y="2402"/>
                </a:lnTo>
                <a:lnTo>
                  <a:pt x="5048" y="2410"/>
                </a:lnTo>
                <a:lnTo>
                  <a:pt x="5041" y="2418"/>
                </a:lnTo>
                <a:lnTo>
                  <a:pt x="5035" y="2425"/>
                </a:lnTo>
                <a:lnTo>
                  <a:pt x="5035" y="2429"/>
                </a:lnTo>
                <a:lnTo>
                  <a:pt x="5034" y="2433"/>
                </a:lnTo>
                <a:lnTo>
                  <a:pt x="5033" y="2438"/>
                </a:lnTo>
                <a:lnTo>
                  <a:pt x="5030" y="2443"/>
                </a:lnTo>
                <a:lnTo>
                  <a:pt x="5025" y="2449"/>
                </a:lnTo>
                <a:lnTo>
                  <a:pt x="5018" y="2456"/>
                </a:lnTo>
                <a:lnTo>
                  <a:pt x="5015" y="2461"/>
                </a:lnTo>
                <a:lnTo>
                  <a:pt x="5011" y="2466"/>
                </a:lnTo>
                <a:lnTo>
                  <a:pt x="5014" y="2471"/>
                </a:lnTo>
                <a:lnTo>
                  <a:pt x="5017" y="2475"/>
                </a:lnTo>
                <a:lnTo>
                  <a:pt x="5016" y="2479"/>
                </a:lnTo>
                <a:lnTo>
                  <a:pt x="5015" y="2482"/>
                </a:lnTo>
                <a:lnTo>
                  <a:pt x="5010" y="2482"/>
                </a:lnTo>
                <a:lnTo>
                  <a:pt x="5007" y="2480"/>
                </a:lnTo>
                <a:lnTo>
                  <a:pt x="5005" y="2476"/>
                </a:lnTo>
                <a:lnTo>
                  <a:pt x="5004" y="2473"/>
                </a:lnTo>
                <a:lnTo>
                  <a:pt x="5000" y="2475"/>
                </a:lnTo>
                <a:lnTo>
                  <a:pt x="4994" y="2477"/>
                </a:lnTo>
                <a:lnTo>
                  <a:pt x="4988" y="2478"/>
                </a:lnTo>
                <a:lnTo>
                  <a:pt x="4980" y="2478"/>
                </a:lnTo>
                <a:lnTo>
                  <a:pt x="4980" y="2478"/>
                </a:lnTo>
                <a:lnTo>
                  <a:pt x="4980" y="2478"/>
                </a:lnTo>
                <a:lnTo>
                  <a:pt x="4979" y="2482"/>
                </a:lnTo>
                <a:lnTo>
                  <a:pt x="4977" y="2485"/>
                </a:lnTo>
                <a:lnTo>
                  <a:pt x="4975" y="2487"/>
                </a:lnTo>
                <a:lnTo>
                  <a:pt x="4971" y="2489"/>
                </a:lnTo>
                <a:lnTo>
                  <a:pt x="4969" y="2490"/>
                </a:lnTo>
                <a:lnTo>
                  <a:pt x="4968" y="2490"/>
                </a:lnTo>
                <a:lnTo>
                  <a:pt x="4967" y="2502"/>
                </a:lnTo>
                <a:lnTo>
                  <a:pt x="4965" y="2512"/>
                </a:lnTo>
                <a:lnTo>
                  <a:pt x="4970" y="2510"/>
                </a:lnTo>
                <a:lnTo>
                  <a:pt x="4977" y="2509"/>
                </a:lnTo>
                <a:lnTo>
                  <a:pt x="4983" y="2510"/>
                </a:lnTo>
                <a:lnTo>
                  <a:pt x="4989" y="2513"/>
                </a:lnTo>
                <a:lnTo>
                  <a:pt x="4994" y="2517"/>
                </a:lnTo>
                <a:lnTo>
                  <a:pt x="4997" y="2522"/>
                </a:lnTo>
                <a:lnTo>
                  <a:pt x="4998" y="2528"/>
                </a:lnTo>
                <a:lnTo>
                  <a:pt x="4999" y="2535"/>
                </a:lnTo>
                <a:lnTo>
                  <a:pt x="4999" y="2535"/>
                </a:lnTo>
                <a:lnTo>
                  <a:pt x="5003" y="2543"/>
                </a:lnTo>
                <a:lnTo>
                  <a:pt x="5007" y="2552"/>
                </a:lnTo>
                <a:lnTo>
                  <a:pt x="5009" y="2550"/>
                </a:lnTo>
                <a:lnTo>
                  <a:pt x="5011" y="2548"/>
                </a:lnTo>
                <a:lnTo>
                  <a:pt x="5023" y="2540"/>
                </a:lnTo>
                <a:lnTo>
                  <a:pt x="5035" y="2531"/>
                </a:lnTo>
                <a:lnTo>
                  <a:pt x="5046" y="2523"/>
                </a:lnTo>
                <a:lnTo>
                  <a:pt x="5056" y="2513"/>
                </a:lnTo>
                <a:lnTo>
                  <a:pt x="5061" y="2509"/>
                </a:lnTo>
                <a:lnTo>
                  <a:pt x="5065" y="2504"/>
                </a:lnTo>
                <a:lnTo>
                  <a:pt x="5070" y="2499"/>
                </a:lnTo>
                <a:lnTo>
                  <a:pt x="5073" y="2494"/>
                </a:lnTo>
                <a:lnTo>
                  <a:pt x="5074" y="2493"/>
                </a:lnTo>
                <a:lnTo>
                  <a:pt x="5074" y="2490"/>
                </a:lnTo>
                <a:lnTo>
                  <a:pt x="5082" y="2479"/>
                </a:lnTo>
                <a:lnTo>
                  <a:pt x="5090" y="2469"/>
                </a:lnTo>
                <a:lnTo>
                  <a:pt x="5095" y="2462"/>
                </a:lnTo>
                <a:lnTo>
                  <a:pt x="5099" y="2455"/>
                </a:lnTo>
                <a:lnTo>
                  <a:pt x="5103" y="2450"/>
                </a:lnTo>
                <a:lnTo>
                  <a:pt x="5107" y="2450"/>
                </a:lnTo>
                <a:lnTo>
                  <a:pt x="5113" y="2451"/>
                </a:lnTo>
                <a:lnTo>
                  <a:pt x="5119" y="2457"/>
                </a:lnTo>
                <a:lnTo>
                  <a:pt x="5122" y="2443"/>
                </a:lnTo>
                <a:lnTo>
                  <a:pt x="5125" y="2432"/>
                </a:lnTo>
                <a:lnTo>
                  <a:pt x="5132" y="2422"/>
                </a:lnTo>
                <a:lnTo>
                  <a:pt x="5145" y="2418"/>
                </a:lnTo>
                <a:lnTo>
                  <a:pt x="5155" y="2407"/>
                </a:lnTo>
                <a:lnTo>
                  <a:pt x="5166" y="2396"/>
                </a:lnTo>
                <a:lnTo>
                  <a:pt x="5179" y="2380"/>
                </a:lnTo>
                <a:lnTo>
                  <a:pt x="5193" y="2363"/>
                </a:lnTo>
                <a:lnTo>
                  <a:pt x="5209" y="2348"/>
                </a:lnTo>
                <a:lnTo>
                  <a:pt x="5224" y="2332"/>
                </a:lnTo>
                <a:lnTo>
                  <a:pt x="5230" y="2325"/>
                </a:lnTo>
                <a:lnTo>
                  <a:pt x="5236" y="2317"/>
                </a:lnTo>
                <a:lnTo>
                  <a:pt x="5243" y="2311"/>
                </a:lnTo>
                <a:lnTo>
                  <a:pt x="5250" y="2305"/>
                </a:lnTo>
                <a:lnTo>
                  <a:pt x="5256" y="2300"/>
                </a:lnTo>
                <a:lnTo>
                  <a:pt x="5261" y="2294"/>
                </a:lnTo>
                <a:lnTo>
                  <a:pt x="5259" y="2292"/>
                </a:lnTo>
                <a:lnTo>
                  <a:pt x="5259" y="2290"/>
                </a:lnTo>
                <a:lnTo>
                  <a:pt x="5255" y="2294"/>
                </a:lnTo>
                <a:lnTo>
                  <a:pt x="5249" y="2299"/>
                </a:lnTo>
                <a:lnTo>
                  <a:pt x="5242" y="2294"/>
                </a:lnTo>
                <a:lnTo>
                  <a:pt x="5235" y="2290"/>
                </a:lnTo>
                <a:lnTo>
                  <a:pt x="5233" y="2287"/>
                </a:lnTo>
                <a:lnTo>
                  <a:pt x="5231" y="2283"/>
                </a:lnTo>
                <a:lnTo>
                  <a:pt x="5230" y="2279"/>
                </a:lnTo>
                <a:lnTo>
                  <a:pt x="5231" y="2274"/>
                </a:lnTo>
                <a:lnTo>
                  <a:pt x="5231" y="2274"/>
                </a:lnTo>
                <a:lnTo>
                  <a:pt x="5239" y="2273"/>
                </a:lnTo>
                <a:lnTo>
                  <a:pt x="5246" y="2274"/>
                </a:lnTo>
                <a:lnTo>
                  <a:pt x="5253" y="2279"/>
                </a:lnTo>
                <a:lnTo>
                  <a:pt x="5259" y="2283"/>
                </a:lnTo>
                <a:lnTo>
                  <a:pt x="5267" y="2270"/>
                </a:lnTo>
                <a:lnTo>
                  <a:pt x="5277" y="2260"/>
                </a:lnTo>
                <a:lnTo>
                  <a:pt x="5289" y="2249"/>
                </a:lnTo>
                <a:lnTo>
                  <a:pt x="5298" y="2237"/>
                </a:lnTo>
                <a:lnTo>
                  <a:pt x="5305" y="2233"/>
                </a:lnTo>
                <a:lnTo>
                  <a:pt x="5310" y="2229"/>
                </a:lnTo>
                <a:lnTo>
                  <a:pt x="5315" y="2224"/>
                </a:lnTo>
                <a:lnTo>
                  <a:pt x="5320" y="2218"/>
                </a:lnTo>
                <a:lnTo>
                  <a:pt x="5320" y="2277"/>
                </a:lnTo>
                <a:lnTo>
                  <a:pt x="5312" y="2284"/>
                </a:lnTo>
                <a:lnTo>
                  <a:pt x="5305" y="2292"/>
                </a:lnTo>
                <a:lnTo>
                  <a:pt x="5296" y="2300"/>
                </a:lnTo>
                <a:lnTo>
                  <a:pt x="5287" y="2307"/>
                </a:lnTo>
                <a:lnTo>
                  <a:pt x="5279" y="2315"/>
                </a:lnTo>
                <a:lnTo>
                  <a:pt x="5271" y="2324"/>
                </a:lnTo>
                <a:lnTo>
                  <a:pt x="5263" y="2332"/>
                </a:lnTo>
                <a:lnTo>
                  <a:pt x="5255" y="2342"/>
                </a:lnTo>
                <a:lnTo>
                  <a:pt x="5251" y="2346"/>
                </a:lnTo>
                <a:lnTo>
                  <a:pt x="5249" y="2351"/>
                </a:lnTo>
                <a:lnTo>
                  <a:pt x="5245" y="2354"/>
                </a:lnTo>
                <a:lnTo>
                  <a:pt x="5240" y="2356"/>
                </a:lnTo>
                <a:lnTo>
                  <a:pt x="5228" y="2369"/>
                </a:lnTo>
                <a:lnTo>
                  <a:pt x="5217" y="2382"/>
                </a:lnTo>
                <a:lnTo>
                  <a:pt x="5216" y="2392"/>
                </a:lnTo>
                <a:lnTo>
                  <a:pt x="5212" y="2399"/>
                </a:lnTo>
                <a:lnTo>
                  <a:pt x="5205" y="2406"/>
                </a:lnTo>
                <a:lnTo>
                  <a:pt x="5200" y="2413"/>
                </a:lnTo>
                <a:lnTo>
                  <a:pt x="5200" y="2413"/>
                </a:lnTo>
                <a:lnTo>
                  <a:pt x="5200" y="2412"/>
                </a:lnTo>
                <a:lnTo>
                  <a:pt x="5192" y="2430"/>
                </a:lnTo>
                <a:lnTo>
                  <a:pt x="5182" y="2444"/>
                </a:lnTo>
                <a:lnTo>
                  <a:pt x="5168" y="2456"/>
                </a:lnTo>
                <a:lnTo>
                  <a:pt x="5151" y="2466"/>
                </a:lnTo>
                <a:lnTo>
                  <a:pt x="5152" y="2463"/>
                </a:lnTo>
                <a:lnTo>
                  <a:pt x="5152" y="2460"/>
                </a:lnTo>
                <a:lnTo>
                  <a:pt x="5151" y="2460"/>
                </a:lnTo>
                <a:lnTo>
                  <a:pt x="5151" y="2460"/>
                </a:lnTo>
                <a:lnTo>
                  <a:pt x="5151" y="2460"/>
                </a:lnTo>
                <a:lnTo>
                  <a:pt x="5152" y="2460"/>
                </a:lnTo>
                <a:lnTo>
                  <a:pt x="5152" y="2463"/>
                </a:lnTo>
                <a:lnTo>
                  <a:pt x="5151" y="2466"/>
                </a:lnTo>
                <a:lnTo>
                  <a:pt x="5132" y="2486"/>
                </a:lnTo>
                <a:lnTo>
                  <a:pt x="5111" y="2507"/>
                </a:lnTo>
                <a:lnTo>
                  <a:pt x="5092" y="2527"/>
                </a:lnTo>
                <a:lnTo>
                  <a:pt x="5072" y="2548"/>
                </a:lnTo>
                <a:lnTo>
                  <a:pt x="5072" y="2551"/>
                </a:lnTo>
                <a:lnTo>
                  <a:pt x="5070" y="2552"/>
                </a:lnTo>
                <a:lnTo>
                  <a:pt x="5057" y="2572"/>
                </a:lnTo>
                <a:lnTo>
                  <a:pt x="5044" y="2589"/>
                </a:lnTo>
                <a:lnTo>
                  <a:pt x="5029" y="2604"/>
                </a:lnTo>
                <a:lnTo>
                  <a:pt x="5012" y="2619"/>
                </a:lnTo>
                <a:lnTo>
                  <a:pt x="5015" y="2621"/>
                </a:lnTo>
                <a:lnTo>
                  <a:pt x="5019" y="2623"/>
                </a:lnTo>
                <a:lnTo>
                  <a:pt x="5018" y="2623"/>
                </a:lnTo>
                <a:lnTo>
                  <a:pt x="5017" y="2622"/>
                </a:lnTo>
                <a:lnTo>
                  <a:pt x="5030" y="2612"/>
                </a:lnTo>
                <a:lnTo>
                  <a:pt x="5041" y="2600"/>
                </a:lnTo>
                <a:lnTo>
                  <a:pt x="5054" y="2594"/>
                </a:lnTo>
                <a:lnTo>
                  <a:pt x="5073" y="2601"/>
                </a:lnTo>
                <a:lnTo>
                  <a:pt x="5063" y="2606"/>
                </a:lnTo>
                <a:lnTo>
                  <a:pt x="5055" y="2618"/>
                </a:lnTo>
                <a:lnTo>
                  <a:pt x="5048" y="2629"/>
                </a:lnTo>
                <a:lnTo>
                  <a:pt x="5039" y="2634"/>
                </a:lnTo>
                <a:lnTo>
                  <a:pt x="5042" y="2637"/>
                </a:lnTo>
                <a:lnTo>
                  <a:pt x="5045" y="2640"/>
                </a:lnTo>
                <a:lnTo>
                  <a:pt x="5048" y="2644"/>
                </a:lnTo>
                <a:lnTo>
                  <a:pt x="5050" y="2648"/>
                </a:lnTo>
                <a:lnTo>
                  <a:pt x="5037" y="2658"/>
                </a:lnTo>
                <a:lnTo>
                  <a:pt x="5027" y="2661"/>
                </a:lnTo>
                <a:lnTo>
                  <a:pt x="5018" y="2659"/>
                </a:lnTo>
                <a:lnTo>
                  <a:pt x="5010" y="2652"/>
                </a:lnTo>
                <a:lnTo>
                  <a:pt x="5009" y="2644"/>
                </a:lnTo>
                <a:lnTo>
                  <a:pt x="5008" y="2637"/>
                </a:lnTo>
                <a:lnTo>
                  <a:pt x="5008" y="2629"/>
                </a:lnTo>
                <a:lnTo>
                  <a:pt x="5010" y="2620"/>
                </a:lnTo>
                <a:lnTo>
                  <a:pt x="4999" y="2629"/>
                </a:lnTo>
                <a:lnTo>
                  <a:pt x="4988" y="2637"/>
                </a:lnTo>
                <a:lnTo>
                  <a:pt x="4983" y="2638"/>
                </a:lnTo>
                <a:lnTo>
                  <a:pt x="4979" y="2639"/>
                </a:lnTo>
                <a:lnTo>
                  <a:pt x="4980" y="2643"/>
                </a:lnTo>
                <a:lnTo>
                  <a:pt x="4980" y="2647"/>
                </a:lnTo>
                <a:lnTo>
                  <a:pt x="4980" y="2651"/>
                </a:lnTo>
                <a:lnTo>
                  <a:pt x="4979" y="2654"/>
                </a:lnTo>
                <a:lnTo>
                  <a:pt x="4979" y="2660"/>
                </a:lnTo>
                <a:lnTo>
                  <a:pt x="4978" y="2665"/>
                </a:lnTo>
                <a:lnTo>
                  <a:pt x="4976" y="2670"/>
                </a:lnTo>
                <a:lnTo>
                  <a:pt x="4971" y="2674"/>
                </a:lnTo>
                <a:lnTo>
                  <a:pt x="4967" y="2676"/>
                </a:lnTo>
                <a:lnTo>
                  <a:pt x="4962" y="2676"/>
                </a:lnTo>
                <a:lnTo>
                  <a:pt x="4961" y="2678"/>
                </a:lnTo>
                <a:lnTo>
                  <a:pt x="4960" y="2680"/>
                </a:lnTo>
                <a:lnTo>
                  <a:pt x="4951" y="2697"/>
                </a:lnTo>
                <a:lnTo>
                  <a:pt x="4937" y="2709"/>
                </a:lnTo>
                <a:lnTo>
                  <a:pt x="4922" y="2721"/>
                </a:lnTo>
                <a:lnTo>
                  <a:pt x="4910" y="2736"/>
                </a:lnTo>
                <a:lnTo>
                  <a:pt x="4906" y="2747"/>
                </a:lnTo>
                <a:lnTo>
                  <a:pt x="4898" y="2755"/>
                </a:lnTo>
                <a:lnTo>
                  <a:pt x="4889" y="2761"/>
                </a:lnTo>
                <a:lnTo>
                  <a:pt x="4879" y="2768"/>
                </a:lnTo>
                <a:lnTo>
                  <a:pt x="4879" y="2768"/>
                </a:lnTo>
                <a:lnTo>
                  <a:pt x="4879" y="2768"/>
                </a:lnTo>
                <a:lnTo>
                  <a:pt x="4882" y="2770"/>
                </a:lnTo>
                <a:lnTo>
                  <a:pt x="4883" y="2772"/>
                </a:lnTo>
                <a:lnTo>
                  <a:pt x="4881" y="2774"/>
                </a:lnTo>
                <a:lnTo>
                  <a:pt x="4878" y="2776"/>
                </a:lnTo>
                <a:lnTo>
                  <a:pt x="4877" y="2779"/>
                </a:lnTo>
                <a:lnTo>
                  <a:pt x="4876" y="2782"/>
                </a:lnTo>
                <a:lnTo>
                  <a:pt x="4873" y="2784"/>
                </a:lnTo>
                <a:lnTo>
                  <a:pt x="4869" y="2785"/>
                </a:lnTo>
                <a:lnTo>
                  <a:pt x="4866" y="2786"/>
                </a:lnTo>
                <a:lnTo>
                  <a:pt x="4863" y="2786"/>
                </a:lnTo>
                <a:lnTo>
                  <a:pt x="4858" y="2795"/>
                </a:lnTo>
                <a:lnTo>
                  <a:pt x="4852" y="2804"/>
                </a:lnTo>
                <a:lnTo>
                  <a:pt x="4855" y="2808"/>
                </a:lnTo>
                <a:lnTo>
                  <a:pt x="4858" y="2810"/>
                </a:lnTo>
                <a:lnTo>
                  <a:pt x="4851" y="2817"/>
                </a:lnTo>
                <a:lnTo>
                  <a:pt x="4843" y="2825"/>
                </a:lnTo>
                <a:lnTo>
                  <a:pt x="4842" y="2824"/>
                </a:lnTo>
                <a:lnTo>
                  <a:pt x="4842" y="2824"/>
                </a:lnTo>
                <a:lnTo>
                  <a:pt x="4835" y="2835"/>
                </a:lnTo>
                <a:lnTo>
                  <a:pt x="4828" y="2848"/>
                </a:lnTo>
                <a:lnTo>
                  <a:pt x="4828" y="2860"/>
                </a:lnTo>
                <a:lnTo>
                  <a:pt x="4826" y="2872"/>
                </a:lnTo>
                <a:lnTo>
                  <a:pt x="4821" y="2881"/>
                </a:lnTo>
                <a:lnTo>
                  <a:pt x="4810" y="2888"/>
                </a:lnTo>
                <a:lnTo>
                  <a:pt x="4803" y="2895"/>
                </a:lnTo>
                <a:lnTo>
                  <a:pt x="4796" y="2901"/>
                </a:lnTo>
                <a:lnTo>
                  <a:pt x="4786" y="2903"/>
                </a:lnTo>
                <a:lnTo>
                  <a:pt x="4774" y="2902"/>
                </a:lnTo>
                <a:lnTo>
                  <a:pt x="4764" y="2899"/>
                </a:lnTo>
                <a:lnTo>
                  <a:pt x="4754" y="2895"/>
                </a:lnTo>
                <a:lnTo>
                  <a:pt x="4744" y="2891"/>
                </a:lnTo>
                <a:lnTo>
                  <a:pt x="4734" y="2884"/>
                </a:lnTo>
                <a:lnTo>
                  <a:pt x="4734" y="2884"/>
                </a:lnTo>
                <a:lnTo>
                  <a:pt x="4734" y="2884"/>
                </a:lnTo>
                <a:lnTo>
                  <a:pt x="4734" y="2884"/>
                </a:lnTo>
                <a:lnTo>
                  <a:pt x="4714" y="2874"/>
                </a:lnTo>
                <a:lnTo>
                  <a:pt x="4700" y="2860"/>
                </a:lnTo>
                <a:lnTo>
                  <a:pt x="4690" y="2842"/>
                </a:lnTo>
                <a:lnTo>
                  <a:pt x="4687" y="2822"/>
                </a:lnTo>
                <a:lnTo>
                  <a:pt x="4670" y="2828"/>
                </a:lnTo>
                <a:lnTo>
                  <a:pt x="4659" y="2824"/>
                </a:lnTo>
                <a:lnTo>
                  <a:pt x="4650" y="2812"/>
                </a:lnTo>
                <a:lnTo>
                  <a:pt x="4642" y="2795"/>
                </a:lnTo>
                <a:lnTo>
                  <a:pt x="4642" y="2793"/>
                </a:lnTo>
                <a:lnTo>
                  <a:pt x="4642" y="2792"/>
                </a:lnTo>
                <a:lnTo>
                  <a:pt x="4643" y="2791"/>
                </a:lnTo>
                <a:lnTo>
                  <a:pt x="4644" y="2790"/>
                </a:lnTo>
                <a:lnTo>
                  <a:pt x="4644" y="2778"/>
                </a:lnTo>
                <a:lnTo>
                  <a:pt x="4646" y="2765"/>
                </a:lnTo>
                <a:lnTo>
                  <a:pt x="4649" y="2755"/>
                </a:lnTo>
                <a:lnTo>
                  <a:pt x="4653" y="2745"/>
                </a:lnTo>
                <a:lnTo>
                  <a:pt x="4648" y="2747"/>
                </a:lnTo>
                <a:lnTo>
                  <a:pt x="4643" y="2750"/>
                </a:lnTo>
                <a:lnTo>
                  <a:pt x="4638" y="2753"/>
                </a:lnTo>
                <a:lnTo>
                  <a:pt x="4634" y="2757"/>
                </a:lnTo>
                <a:lnTo>
                  <a:pt x="4629" y="2755"/>
                </a:lnTo>
                <a:lnTo>
                  <a:pt x="4624" y="2753"/>
                </a:lnTo>
                <a:lnTo>
                  <a:pt x="4620" y="2749"/>
                </a:lnTo>
                <a:lnTo>
                  <a:pt x="4620" y="2742"/>
                </a:lnTo>
                <a:lnTo>
                  <a:pt x="4620" y="2732"/>
                </a:lnTo>
                <a:lnTo>
                  <a:pt x="4620" y="2721"/>
                </a:lnTo>
                <a:lnTo>
                  <a:pt x="4622" y="2712"/>
                </a:lnTo>
                <a:lnTo>
                  <a:pt x="4627" y="2704"/>
                </a:lnTo>
                <a:lnTo>
                  <a:pt x="4621" y="2704"/>
                </a:lnTo>
                <a:lnTo>
                  <a:pt x="4615" y="2705"/>
                </a:lnTo>
                <a:lnTo>
                  <a:pt x="4615" y="2705"/>
                </a:lnTo>
                <a:lnTo>
                  <a:pt x="4615" y="2705"/>
                </a:lnTo>
                <a:lnTo>
                  <a:pt x="4615" y="2705"/>
                </a:lnTo>
                <a:lnTo>
                  <a:pt x="4615" y="2705"/>
                </a:lnTo>
                <a:lnTo>
                  <a:pt x="4614" y="2714"/>
                </a:lnTo>
                <a:lnTo>
                  <a:pt x="4612" y="2722"/>
                </a:lnTo>
                <a:lnTo>
                  <a:pt x="4608" y="2729"/>
                </a:lnTo>
                <a:lnTo>
                  <a:pt x="4604" y="2734"/>
                </a:lnTo>
                <a:lnTo>
                  <a:pt x="4604" y="2735"/>
                </a:lnTo>
                <a:lnTo>
                  <a:pt x="4602" y="2736"/>
                </a:lnTo>
                <a:lnTo>
                  <a:pt x="4601" y="2737"/>
                </a:lnTo>
                <a:lnTo>
                  <a:pt x="4603" y="2740"/>
                </a:lnTo>
                <a:lnTo>
                  <a:pt x="4604" y="2742"/>
                </a:lnTo>
                <a:lnTo>
                  <a:pt x="4604" y="2744"/>
                </a:lnTo>
                <a:lnTo>
                  <a:pt x="4603" y="2746"/>
                </a:lnTo>
                <a:lnTo>
                  <a:pt x="4605" y="2760"/>
                </a:lnTo>
                <a:lnTo>
                  <a:pt x="4598" y="2772"/>
                </a:lnTo>
                <a:lnTo>
                  <a:pt x="4587" y="2778"/>
                </a:lnTo>
                <a:lnTo>
                  <a:pt x="4568" y="2781"/>
                </a:lnTo>
                <a:lnTo>
                  <a:pt x="4564" y="2781"/>
                </a:lnTo>
                <a:lnTo>
                  <a:pt x="4562" y="2782"/>
                </a:lnTo>
                <a:lnTo>
                  <a:pt x="4580" y="2802"/>
                </a:lnTo>
                <a:lnTo>
                  <a:pt x="4582" y="2826"/>
                </a:lnTo>
                <a:lnTo>
                  <a:pt x="4578" y="2850"/>
                </a:lnTo>
                <a:lnTo>
                  <a:pt x="4574" y="2872"/>
                </a:lnTo>
                <a:lnTo>
                  <a:pt x="4574" y="2872"/>
                </a:lnTo>
                <a:lnTo>
                  <a:pt x="4558" y="2878"/>
                </a:lnTo>
                <a:lnTo>
                  <a:pt x="4542" y="2873"/>
                </a:lnTo>
                <a:lnTo>
                  <a:pt x="4527" y="2867"/>
                </a:lnTo>
                <a:lnTo>
                  <a:pt x="4512" y="2869"/>
                </a:lnTo>
                <a:lnTo>
                  <a:pt x="4508" y="2873"/>
                </a:lnTo>
                <a:lnTo>
                  <a:pt x="4503" y="2876"/>
                </a:lnTo>
                <a:lnTo>
                  <a:pt x="4502" y="2877"/>
                </a:lnTo>
                <a:lnTo>
                  <a:pt x="4502" y="2877"/>
                </a:lnTo>
                <a:lnTo>
                  <a:pt x="4513" y="2890"/>
                </a:lnTo>
                <a:lnTo>
                  <a:pt x="4513" y="2903"/>
                </a:lnTo>
                <a:lnTo>
                  <a:pt x="4510" y="2917"/>
                </a:lnTo>
                <a:lnTo>
                  <a:pt x="4510" y="2932"/>
                </a:lnTo>
                <a:lnTo>
                  <a:pt x="4513" y="2929"/>
                </a:lnTo>
                <a:lnTo>
                  <a:pt x="4517" y="2926"/>
                </a:lnTo>
                <a:lnTo>
                  <a:pt x="4522" y="2921"/>
                </a:lnTo>
                <a:lnTo>
                  <a:pt x="4528" y="2918"/>
                </a:lnTo>
                <a:lnTo>
                  <a:pt x="4534" y="2918"/>
                </a:lnTo>
                <a:lnTo>
                  <a:pt x="4540" y="2922"/>
                </a:lnTo>
                <a:lnTo>
                  <a:pt x="4544" y="2926"/>
                </a:lnTo>
                <a:lnTo>
                  <a:pt x="4546" y="2931"/>
                </a:lnTo>
                <a:lnTo>
                  <a:pt x="4546" y="2936"/>
                </a:lnTo>
                <a:lnTo>
                  <a:pt x="4544" y="2941"/>
                </a:lnTo>
                <a:lnTo>
                  <a:pt x="4539" y="2946"/>
                </a:lnTo>
                <a:lnTo>
                  <a:pt x="4533" y="2948"/>
                </a:lnTo>
                <a:lnTo>
                  <a:pt x="4527" y="2948"/>
                </a:lnTo>
                <a:lnTo>
                  <a:pt x="4520" y="2947"/>
                </a:lnTo>
                <a:lnTo>
                  <a:pt x="4515" y="2945"/>
                </a:lnTo>
                <a:lnTo>
                  <a:pt x="4510" y="2943"/>
                </a:lnTo>
                <a:lnTo>
                  <a:pt x="4510" y="2946"/>
                </a:lnTo>
                <a:lnTo>
                  <a:pt x="4510" y="2948"/>
                </a:lnTo>
                <a:lnTo>
                  <a:pt x="4511" y="2963"/>
                </a:lnTo>
                <a:lnTo>
                  <a:pt x="4511" y="2979"/>
                </a:lnTo>
                <a:lnTo>
                  <a:pt x="4509" y="2993"/>
                </a:lnTo>
                <a:lnTo>
                  <a:pt x="4500" y="3007"/>
                </a:lnTo>
                <a:lnTo>
                  <a:pt x="4490" y="3013"/>
                </a:lnTo>
                <a:lnTo>
                  <a:pt x="4479" y="3015"/>
                </a:lnTo>
                <a:lnTo>
                  <a:pt x="4469" y="3013"/>
                </a:lnTo>
                <a:lnTo>
                  <a:pt x="4457" y="3008"/>
                </a:lnTo>
                <a:lnTo>
                  <a:pt x="4448" y="3001"/>
                </a:lnTo>
                <a:lnTo>
                  <a:pt x="4440" y="3000"/>
                </a:lnTo>
                <a:lnTo>
                  <a:pt x="4434" y="3005"/>
                </a:lnTo>
                <a:lnTo>
                  <a:pt x="4430" y="3015"/>
                </a:lnTo>
                <a:lnTo>
                  <a:pt x="4429" y="3023"/>
                </a:lnTo>
                <a:lnTo>
                  <a:pt x="4426" y="3030"/>
                </a:lnTo>
                <a:lnTo>
                  <a:pt x="4422" y="3036"/>
                </a:lnTo>
                <a:lnTo>
                  <a:pt x="4418" y="3041"/>
                </a:lnTo>
                <a:lnTo>
                  <a:pt x="4422" y="3044"/>
                </a:lnTo>
                <a:lnTo>
                  <a:pt x="4425" y="3047"/>
                </a:lnTo>
                <a:lnTo>
                  <a:pt x="4428" y="3050"/>
                </a:lnTo>
                <a:lnTo>
                  <a:pt x="4431" y="3053"/>
                </a:lnTo>
                <a:lnTo>
                  <a:pt x="4439" y="3065"/>
                </a:lnTo>
                <a:lnTo>
                  <a:pt x="4449" y="3079"/>
                </a:lnTo>
                <a:lnTo>
                  <a:pt x="4456" y="3066"/>
                </a:lnTo>
                <a:lnTo>
                  <a:pt x="4466" y="3058"/>
                </a:lnTo>
                <a:lnTo>
                  <a:pt x="4477" y="3054"/>
                </a:lnTo>
                <a:lnTo>
                  <a:pt x="4490" y="3055"/>
                </a:lnTo>
                <a:lnTo>
                  <a:pt x="4493" y="3055"/>
                </a:lnTo>
                <a:lnTo>
                  <a:pt x="4496" y="3054"/>
                </a:lnTo>
                <a:lnTo>
                  <a:pt x="4495" y="3044"/>
                </a:lnTo>
                <a:lnTo>
                  <a:pt x="4495" y="3033"/>
                </a:lnTo>
                <a:lnTo>
                  <a:pt x="4495" y="3025"/>
                </a:lnTo>
                <a:lnTo>
                  <a:pt x="4498" y="3018"/>
                </a:lnTo>
                <a:lnTo>
                  <a:pt x="4503" y="3012"/>
                </a:lnTo>
                <a:lnTo>
                  <a:pt x="4509" y="3006"/>
                </a:lnTo>
                <a:lnTo>
                  <a:pt x="4521" y="2991"/>
                </a:lnTo>
                <a:lnTo>
                  <a:pt x="4535" y="2979"/>
                </a:lnTo>
                <a:lnTo>
                  <a:pt x="4549" y="2977"/>
                </a:lnTo>
                <a:lnTo>
                  <a:pt x="4562" y="2989"/>
                </a:lnTo>
                <a:lnTo>
                  <a:pt x="4574" y="3007"/>
                </a:lnTo>
                <a:lnTo>
                  <a:pt x="4588" y="3019"/>
                </a:lnTo>
                <a:lnTo>
                  <a:pt x="4604" y="3029"/>
                </a:lnTo>
                <a:lnTo>
                  <a:pt x="4617" y="3042"/>
                </a:lnTo>
                <a:lnTo>
                  <a:pt x="4618" y="3055"/>
                </a:lnTo>
                <a:lnTo>
                  <a:pt x="4615" y="3062"/>
                </a:lnTo>
                <a:lnTo>
                  <a:pt x="4607" y="3064"/>
                </a:lnTo>
                <a:lnTo>
                  <a:pt x="4595" y="3062"/>
                </a:lnTo>
                <a:lnTo>
                  <a:pt x="4578" y="3068"/>
                </a:lnTo>
                <a:lnTo>
                  <a:pt x="4563" y="3075"/>
                </a:lnTo>
                <a:lnTo>
                  <a:pt x="4551" y="3088"/>
                </a:lnTo>
                <a:lnTo>
                  <a:pt x="4546" y="3106"/>
                </a:lnTo>
                <a:lnTo>
                  <a:pt x="4546" y="3107"/>
                </a:lnTo>
                <a:lnTo>
                  <a:pt x="4542" y="3110"/>
                </a:lnTo>
                <a:lnTo>
                  <a:pt x="4538" y="3114"/>
                </a:lnTo>
                <a:lnTo>
                  <a:pt x="4531" y="3111"/>
                </a:lnTo>
                <a:lnTo>
                  <a:pt x="4525" y="3108"/>
                </a:lnTo>
                <a:lnTo>
                  <a:pt x="4520" y="3104"/>
                </a:lnTo>
                <a:lnTo>
                  <a:pt x="4516" y="3101"/>
                </a:lnTo>
                <a:lnTo>
                  <a:pt x="4507" y="3105"/>
                </a:lnTo>
                <a:lnTo>
                  <a:pt x="4496" y="3108"/>
                </a:lnTo>
                <a:lnTo>
                  <a:pt x="4493" y="3109"/>
                </a:lnTo>
                <a:lnTo>
                  <a:pt x="4490" y="3111"/>
                </a:lnTo>
                <a:lnTo>
                  <a:pt x="4488" y="3113"/>
                </a:lnTo>
                <a:lnTo>
                  <a:pt x="4487" y="3115"/>
                </a:lnTo>
                <a:lnTo>
                  <a:pt x="4480" y="3130"/>
                </a:lnTo>
                <a:lnTo>
                  <a:pt x="4469" y="3139"/>
                </a:lnTo>
                <a:lnTo>
                  <a:pt x="4455" y="3146"/>
                </a:lnTo>
                <a:lnTo>
                  <a:pt x="4442" y="3153"/>
                </a:lnTo>
                <a:lnTo>
                  <a:pt x="4435" y="3162"/>
                </a:lnTo>
                <a:lnTo>
                  <a:pt x="4428" y="3170"/>
                </a:lnTo>
                <a:lnTo>
                  <a:pt x="4420" y="3176"/>
                </a:lnTo>
                <a:lnTo>
                  <a:pt x="4408" y="3178"/>
                </a:lnTo>
                <a:lnTo>
                  <a:pt x="4399" y="3181"/>
                </a:lnTo>
                <a:lnTo>
                  <a:pt x="4394" y="3180"/>
                </a:lnTo>
                <a:lnTo>
                  <a:pt x="4390" y="3175"/>
                </a:lnTo>
                <a:lnTo>
                  <a:pt x="4388" y="3167"/>
                </a:lnTo>
                <a:lnTo>
                  <a:pt x="4388" y="3167"/>
                </a:lnTo>
                <a:lnTo>
                  <a:pt x="4388" y="3164"/>
                </a:lnTo>
                <a:lnTo>
                  <a:pt x="4389" y="3161"/>
                </a:lnTo>
                <a:lnTo>
                  <a:pt x="4391" y="3158"/>
                </a:lnTo>
                <a:lnTo>
                  <a:pt x="4393" y="3155"/>
                </a:lnTo>
                <a:lnTo>
                  <a:pt x="4393" y="3149"/>
                </a:lnTo>
                <a:lnTo>
                  <a:pt x="4391" y="3143"/>
                </a:lnTo>
                <a:lnTo>
                  <a:pt x="4388" y="3141"/>
                </a:lnTo>
                <a:lnTo>
                  <a:pt x="4384" y="3141"/>
                </a:lnTo>
                <a:lnTo>
                  <a:pt x="4381" y="3141"/>
                </a:lnTo>
                <a:lnTo>
                  <a:pt x="4377" y="3141"/>
                </a:lnTo>
                <a:lnTo>
                  <a:pt x="4375" y="3143"/>
                </a:lnTo>
                <a:lnTo>
                  <a:pt x="4372" y="3145"/>
                </a:lnTo>
                <a:lnTo>
                  <a:pt x="4371" y="3143"/>
                </a:lnTo>
                <a:lnTo>
                  <a:pt x="4370" y="3140"/>
                </a:lnTo>
                <a:lnTo>
                  <a:pt x="4368" y="3138"/>
                </a:lnTo>
                <a:lnTo>
                  <a:pt x="4367" y="3136"/>
                </a:lnTo>
                <a:lnTo>
                  <a:pt x="4367" y="3136"/>
                </a:lnTo>
                <a:lnTo>
                  <a:pt x="4360" y="3130"/>
                </a:lnTo>
                <a:lnTo>
                  <a:pt x="4356" y="3126"/>
                </a:lnTo>
                <a:lnTo>
                  <a:pt x="4351" y="3125"/>
                </a:lnTo>
                <a:lnTo>
                  <a:pt x="4345" y="3124"/>
                </a:lnTo>
                <a:lnTo>
                  <a:pt x="4343" y="3126"/>
                </a:lnTo>
                <a:lnTo>
                  <a:pt x="4342" y="3127"/>
                </a:lnTo>
                <a:lnTo>
                  <a:pt x="4338" y="3154"/>
                </a:lnTo>
                <a:lnTo>
                  <a:pt x="4325" y="3173"/>
                </a:lnTo>
                <a:lnTo>
                  <a:pt x="4306" y="3185"/>
                </a:lnTo>
                <a:lnTo>
                  <a:pt x="4285" y="3196"/>
                </a:lnTo>
                <a:lnTo>
                  <a:pt x="4287" y="3201"/>
                </a:lnTo>
                <a:lnTo>
                  <a:pt x="4290" y="3205"/>
                </a:lnTo>
                <a:lnTo>
                  <a:pt x="4282" y="3213"/>
                </a:lnTo>
                <a:lnTo>
                  <a:pt x="4275" y="3221"/>
                </a:lnTo>
                <a:lnTo>
                  <a:pt x="4270" y="3225"/>
                </a:lnTo>
                <a:lnTo>
                  <a:pt x="4266" y="3225"/>
                </a:lnTo>
                <a:lnTo>
                  <a:pt x="4263" y="3224"/>
                </a:lnTo>
                <a:lnTo>
                  <a:pt x="4259" y="3221"/>
                </a:lnTo>
                <a:lnTo>
                  <a:pt x="4262" y="3216"/>
                </a:lnTo>
                <a:lnTo>
                  <a:pt x="4264" y="3212"/>
                </a:lnTo>
                <a:lnTo>
                  <a:pt x="4265" y="3207"/>
                </a:lnTo>
                <a:lnTo>
                  <a:pt x="4265" y="3202"/>
                </a:lnTo>
                <a:lnTo>
                  <a:pt x="4262" y="3201"/>
                </a:lnTo>
                <a:lnTo>
                  <a:pt x="4258" y="3198"/>
                </a:lnTo>
                <a:lnTo>
                  <a:pt x="4255" y="3195"/>
                </a:lnTo>
                <a:lnTo>
                  <a:pt x="4252" y="3192"/>
                </a:lnTo>
                <a:lnTo>
                  <a:pt x="4244" y="3192"/>
                </a:lnTo>
                <a:lnTo>
                  <a:pt x="4237" y="3191"/>
                </a:lnTo>
                <a:lnTo>
                  <a:pt x="4240" y="3177"/>
                </a:lnTo>
                <a:lnTo>
                  <a:pt x="4239" y="3161"/>
                </a:lnTo>
                <a:lnTo>
                  <a:pt x="4244" y="3147"/>
                </a:lnTo>
                <a:lnTo>
                  <a:pt x="4264" y="3145"/>
                </a:lnTo>
                <a:lnTo>
                  <a:pt x="4264" y="3145"/>
                </a:lnTo>
                <a:lnTo>
                  <a:pt x="4264" y="3144"/>
                </a:lnTo>
                <a:lnTo>
                  <a:pt x="4241" y="3140"/>
                </a:lnTo>
                <a:lnTo>
                  <a:pt x="4227" y="3153"/>
                </a:lnTo>
                <a:lnTo>
                  <a:pt x="4216" y="3174"/>
                </a:lnTo>
                <a:lnTo>
                  <a:pt x="4206" y="3192"/>
                </a:lnTo>
                <a:lnTo>
                  <a:pt x="4203" y="3195"/>
                </a:lnTo>
                <a:lnTo>
                  <a:pt x="4201" y="3199"/>
                </a:lnTo>
                <a:lnTo>
                  <a:pt x="4208" y="3207"/>
                </a:lnTo>
                <a:lnTo>
                  <a:pt x="4216" y="3213"/>
                </a:lnTo>
                <a:lnTo>
                  <a:pt x="4223" y="3221"/>
                </a:lnTo>
                <a:lnTo>
                  <a:pt x="4229" y="3230"/>
                </a:lnTo>
                <a:lnTo>
                  <a:pt x="4230" y="3230"/>
                </a:lnTo>
                <a:lnTo>
                  <a:pt x="4235" y="3231"/>
                </a:lnTo>
                <a:lnTo>
                  <a:pt x="4239" y="3234"/>
                </a:lnTo>
                <a:lnTo>
                  <a:pt x="4239" y="3238"/>
                </a:lnTo>
                <a:lnTo>
                  <a:pt x="4235" y="3244"/>
                </a:lnTo>
                <a:lnTo>
                  <a:pt x="4228" y="3251"/>
                </a:lnTo>
                <a:lnTo>
                  <a:pt x="4219" y="3257"/>
                </a:lnTo>
                <a:lnTo>
                  <a:pt x="4218" y="3259"/>
                </a:lnTo>
                <a:lnTo>
                  <a:pt x="4218" y="3260"/>
                </a:lnTo>
                <a:lnTo>
                  <a:pt x="4217" y="3261"/>
                </a:lnTo>
                <a:lnTo>
                  <a:pt x="4215" y="3261"/>
                </a:lnTo>
                <a:lnTo>
                  <a:pt x="4215" y="3261"/>
                </a:lnTo>
                <a:lnTo>
                  <a:pt x="4215" y="3262"/>
                </a:lnTo>
                <a:lnTo>
                  <a:pt x="4213" y="3265"/>
                </a:lnTo>
                <a:lnTo>
                  <a:pt x="4210" y="3266"/>
                </a:lnTo>
                <a:lnTo>
                  <a:pt x="4208" y="3267"/>
                </a:lnTo>
                <a:lnTo>
                  <a:pt x="4205" y="3267"/>
                </a:lnTo>
                <a:lnTo>
                  <a:pt x="4199" y="3265"/>
                </a:lnTo>
                <a:lnTo>
                  <a:pt x="4194" y="3264"/>
                </a:lnTo>
                <a:lnTo>
                  <a:pt x="4190" y="3266"/>
                </a:lnTo>
                <a:lnTo>
                  <a:pt x="4186" y="3268"/>
                </a:lnTo>
                <a:lnTo>
                  <a:pt x="4184" y="3272"/>
                </a:lnTo>
                <a:lnTo>
                  <a:pt x="4183" y="3276"/>
                </a:lnTo>
                <a:lnTo>
                  <a:pt x="4183" y="3276"/>
                </a:lnTo>
                <a:lnTo>
                  <a:pt x="4187" y="3280"/>
                </a:lnTo>
                <a:lnTo>
                  <a:pt x="4190" y="3283"/>
                </a:lnTo>
                <a:lnTo>
                  <a:pt x="4191" y="3283"/>
                </a:lnTo>
                <a:lnTo>
                  <a:pt x="4193" y="3283"/>
                </a:lnTo>
                <a:lnTo>
                  <a:pt x="4195" y="3284"/>
                </a:lnTo>
                <a:lnTo>
                  <a:pt x="4197" y="3286"/>
                </a:lnTo>
                <a:lnTo>
                  <a:pt x="4199" y="3290"/>
                </a:lnTo>
                <a:lnTo>
                  <a:pt x="4201" y="3294"/>
                </a:lnTo>
                <a:lnTo>
                  <a:pt x="4202" y="3298"/>
                </a:lnTo>
                <a:lnTo>
                  <a:pt x="4203" y="3303"/>
                </a:lnTo>
                <a:lnTo>
                  <a:pt x="4204" y="3308"/>
                </a:lnTo>
                <a:lnTo>
                  <a:pt x="4204" y="3314"/>
                </a:lnTo>
                <a:lnTo>
                  <a:pt x="4202" y="3320"/>
                </a:lnTo>
                <a:lnTo>
                  <a:pt x="4197" y="3323"/>
                </a:lnTo>
                <a:lnTo>
                  <a:pt x="4192" y="3326"/>
                </a:lnTo>
                <a:lnTo>
                  <a:pt x="4187" y="3328"/>
                </a:lnTo>
                <a:lnTo>
                  <a:pt x="4182" y="3329"/>
                </a:lnTo>
                <a:lnTo>
                  <a:pt x="4176" y="3328"/>
                </a:lnTo>
                <a:lnTo>
                  <a:pt x="4172" y="3324"/>
                </a:lnTo>
                <a:lnTo>
                  <a:pt x="4170" y="3320"/>
                </a:lnTo>
                <a:lnTo>
                  <a:pt x="4170" y="3314"/>
                </a:lnTo>
                <a:lnTo>
                  <a:pt x="4172" y="3308"/>
                </a:lnTo>
                <a:lnTo>
                  <a:pt x="4174" y="3302"/>
                </a:lnTo>
                <a:lnTo>
                  <a:pt x="4173" y="3296"/>
                </a:lnTo>
                <a:lnTo>
                  <a:pt x="4170" y="3293"/>
                </a:lnTo>
                <a:lnTo>
                  <a:pt x="4163" y="3291"/>
                </a:lnTo>
                <a:lnTo>
                  <a:pt x="4156" y="3281"/>
                </a:lnTo>
                <a:lnTo>
                  <a:pt x="4149" y="3269"/>
                </a:lnTo>
                <a:lnTo>
                  <a:pt x="4149" y="3267"/>
                </a:lnTo>
                <a:lnTo>
                  <a:pt x="4150" y="3266"/>
                </a:lnTo>
                <a:lnTo>
                  <a:pt x="4148" y="3262"/>
                </a:lnTo>
                <a:lnTo>
                  <a:pt x="4147" y="3257"/>
                </a:lnTo>
                <a:lnTo>
                  <a:pt x="4147" y="3257"/>
                </a:lnTo>
                <a:lnTo>
                  <a:pt x="4144" y="3250"/>
                </a:lnTo>
                <a:lnTo>
                  <a:pt x="4141" y="3243"/>
                </a:lnTo>
                <a:lnTo>
                  <a:pt x="4134" y="3244"/>
                </a:lnTo>
                <a:lnTo>
                  <a:pt x="4126" y="3245"/>
                </a:lnTo>
                <a:lnTo>
                  <a:pt x="4118" y="3244"/>
                </a:lnTo>
                <a:lnTo>
                  <a:pt x="4109" y="3243"/>
                </a:lnTo>
                <a:lnTo>
                  <a:pt x="4114" y="3250"/>
                </a:lnTo>
                <a:lnTo>
                  <a:pt x="4119" y="3257"/>
                </a:lnTo>
                <a:lnTo>
                  <a:pt x="4121" y="3256"/>
                </a:lnTo>
                <a:lnTo>
                  <a:pt x="4123" y="3255"/>
                </a:lnTo>
                <a:lnTo>
                  <a:pt x="4126" y="3259"/>
                </a:lnTo>
                <a:lnTo>
                  <a:pt x="4129" y="3263"/>
                </a:lnTo>
                <a:lnTo>
                  <a:pt x="4134" y="3265"/>
                </a:lnTo>
                <a:lnTo>
                  <a:pt x="4137" y="3267"/>
                </a:lnTo>
                <a:lnTo>
                  <a:pt x="4139" y="3271"/>
                </a:lnTo>
                <a:lnTo>
                  <a:pt x="4140" y="3275"/>
                </a:lnTo>
                <a:lnTo>
                  <a:pt x="4138" y="3280"/>
                </a:lnTo>
                <a:lnTo>
                  <a:pt x="4137" y="3284"/>
                </a:lnTo>
                <a:lnTo>
                  <a:pt x="4137" y="3284"/>
                </a:lnTo>
                <a:lnTo>
                  <a:pt x="4137" y="3284"/>
                </a:lnTo>
                <a:lnTo>
                  <a:pt x="4137" y="3284"/>
                </a:lnTo>
                <a:lnTo>
                  <a:pt x="4137" y="3288"/>
                </a:lnTo>
                <a:lnTo>
                  <a:pt x="4136" y="3292"/>
                </a:lnTo>
                <a:lnTo>
                  <a:pt x="4135" y="3296"/>
                </a:lnTo>
                <a:lnTo>
                  <a:pt x="4134" y="3299"/>
                </a:lnTo>
                <a:lnTo>
                  <a:pt x="4130" y="3300"/>
                </a:lnTo>
                <a:lnTo>
                  <a:pt x="4126" y="3300"/>
                </a:lnTo>
                <a:lnTo>
                  <a:pt x="4117" y="3305"/>
                </a:lnTo>
                <a:lnTo>
                  <a:pt x="4108" y="3311"/>
                </a:lnTo>
                <a:lnTo>
                  <a:pt x="4104" y="3320"/>
                </a:lnTo>
                <a:lnTo>
                  <a:pt x="4106" y="3332"/>
                </a:lnTo>
                <a:lnTo>
                  <a:pt x="4112" y="3334"/>
                </a:lnTo>
                <a:lnTo>
                  <a:pt x="4116" y="3337"/>
                </a:lnTo>
                <a:lnTo>
                  <a:pt x="4119" y="3342"/>
                </a:lnTo>
                <a:lnTo>
                  <a:pt x="4123" y="3346"/>
                </a:lnTo>
                <a:lnTo>
                  <a:pt x="4125" y="3344"/>
                </a:lnTo>
                <a:lnTo>
                  <a:pt x="4127" y="3343"/>
                </a:lnTo>
                <a:lnTo>
                  <a:pt x="4128" y="3338"/>
                </a:lnTo>
                <a:lnTo>
                  <a:pt x="4128" y="3333"/>
                </a:lnTo>
                <a:lnTo>
                  <a:pt x="4131" y="3329"/>
                </a:lnTo>
                <a:lnTo>
                  <a:pt x="4139" y="3329"/>
                </a:lnTo>
                <a:lnTo>
                  <a:pt x="4139" y="3329"/>
                </a:lnTo>
                <a:lnTo>
                  <a:pt x="4147" y="3331"/>
                </a:lnTo>
                <a:lnTo>
                  <a:pt x="4152" y="3335"/>
                </a:lnTo>
                <a:lnTo>
                  <a:pt x="4155" y="3341"/>
                </a:lnTo>
                <a:lnTo>
                  <a:pt x="4155" y="3348"/>
                </a:lnTo>
                <a:lnTo>
                  <a:pt x="4153" y="3354"/>
                </a:lnTo>
                <a:lnTo>
                  <a:pt x="4148" y="3358"/>
                </a:lnTo>
                <a:lnTo>
                  <a:pt x="4142" y="3360"/>
                </a:lnTo>
                <a:lnTo>
                  <a:pt x="4136" y="3362"/>
                </a:lnTo>
                <a:lnTo>
                  <a:pt x="4129" y="3365"/>
                </a:lnTo>
                <a:lnTo>
                  <a:pt x="4122" y="3367"/>
                </a:lnTo>
                <a:lnTo>
                  <a:pt x="4121" y="3365"/>
                </a:lnTo>
                <a:lnTo>
                  <a:pt x="4119" y="3363"/>
                </a:lnTo>
                <a:lnTo>
                  <a:pt x="4116" y="3365"/>
                </a:lnTo>
                <a:lnTo>
                  <a:pt x="4113" y="3366"/>
                </a:lnTo>
                <a:lnTo>
                  <a:pt x="4110" y="3367"/>
                </a:lnTo>
                <a:lnTo>
                  <a:pt x="4107" y="3366"/>
                </a:lnTo>
                <a:lnTo>
                  <a:pt x="4100" y="3364"/>
                </a:lnTo>
                <a:lnTo>
                  <a:pt x="4095" y="3359"/>
                </a:lnTo>
                <a:lnTo>
                  <a:pt x="4089" y="3355"/>
                </a:lnTo>
                <a:lnTo>
                  <a:pt x="4080" y="3358"/>
                </a:lnTo>
                <a:lnTo>
                  <a:pt x="4074" y="3355"/>
                </a:lnTo>
                <a:lnTo>
                  <a:pt x="4067" y="3353"/>
                </a:lnTo>
                <a:lnTo>
                  <a:pt x="4061" y="3349"/>
                </a:lnTo>
                <a:lnTo>
                  <a:pt x="4056" y="3344"/>
                </a:lnTo>
                <a:lnTo>
                  <a:pt x="4053" y="3339"/>
                </a:lnTo>
                <a:lnTo>
                  <a:pt x="4052" y="3335"/>
                </a:lnTo>
                <a:lnTo>
                  <a:pt x="4048" y="3334"/>
                </a:lnTo>
                <a:lnTo>
                  <a:pt x="4045" y="3331"/>
                </a:lnTo>
                <a:lnTo>
                  <a:pt x="4041" y="3319"/>
                </a:lnTo>
                <a:lnTo>
                  <a:pt x="4042" y="3308"/>
                </a:lnTo>
                <a:lnTo>
                  <a:pt x="4047" y="3299"/>
                </a:lnTo>
                <a:lnTo>
                  <a:pt x="4054" y="3291"/>
                </a:lnTo>
                <a:lnTo>
                  <a:pt x="4050" y="3288"/>
                </a:lnTo>
                <a:lnTo>
                  <a:pt x="4048" y="3284"/>
                </a:lnTo>
                <a:lnTo>
                  <a:pt x="4046" y="3279"/>
                </a:lnTo>
                <a:lnTo>
                  <a:pt x="4044" y="3273"/>
                </a:lnTo>
                <a:lnTo>
                  <a:pt x="4046" y="3271"/>
                </a:lnTo>
                <a:lnTo>
                  <a:pt x="4048" y="3269"/>
                </a:lnTo>
                <a:lnTo>
                  <a:pt x="4047" y="3267"/>
                </a:lnTo>
                <a:lnTo>
                  <a:pt x="4046" y="3265"/>
                </a:lnTo>
                <a:lnTo>
                  <a:pt x="4047" y="3259"/>
                </a:lnTo>
                <a:lnTo>
                  <a:pt x="4050" y="3253"/>
                </a:lnTo>
                <a:lnTo>
                  <a:pt x="4052" y="3246"/>
                </a:lnTo>
                <a:lnTo>
                  <a:pt x="4049" y="3237"/>
                </a:lnTo>
                <a:lnTo>
                  <a:pt x="4046" y="3231"/>
                </a:lnTo>
                <a:lnTo>
                  <a:pt x="4044" y="3226"/>
                </a:lnTo>
                <a:lnTo>
                  <a:pt x="4043" y="3225"/>
                </a:lnTo>
                <a:lnTo>
                  <a:pt x="4041" y="3225"/>
                </a:lnTo>
                <a:lnTo>
                  <a:pt x="4035" y="3277"/>
                </a:lnTo>
                <a:lnTo>
                  <a:pt x="4003" y="3312"/>
                </a:lnTo>
                <a:lnTo>
                  <a:pt x="3960" y="3343"/>
                </a:lnTo>
                <a:lnTo>
                  <a:pt x="3922" y="3381"/>
                </a:lnTo>
                <a:lnTo>
                  <a:pt x="3951" y="3380"/>
                </a:lnTo>
                <a:lnTo>
                  <a:pt x="3969" y="3392"/>
                </a:lnTo>
                <a:lnTo>
                  <a:pt x="3984" y="3407"/>
                </a:lnTo>
                <a:lnTo>
                  <a:pt x="4004" y="3414"/>
                </a:lnTo>
                <a:lnTo>
                  <a:pt x="4001" y="3418"/>
                </a:lnTo>
                <a:lnTo>
                  <a:pt x="3998" y="3423"/>
                </a:lnTo>
                <a:lnTo>
                  <a:pt x="3994" y="3426"/>
                </a:lnTo>
                <a:lnTo>
                  <a:pt x="3989" y="3430"/>
                </a:lnTo>
                <a:lnTo>
                  <a:pt x="3968" y="3435"/>
                </a:lnTo>
                <a:lnTo>
                  <a:pt x="3950" y="3449"/>
                </a:lnTo>
                <a:lnTo>
                  <a:pt x="3931" y="3458"/>
                </a:lnTo>
                <a:lnTo>
                  <a:pt x="3911" y="3453"/>
                </a:lnTo>
                <a:lnTo>
                  <a:pt x="3895" y="3444"/>
                </a:lnTo>
                <a:lnTo>
                  <a:pt x="3881" y="3441"/>
                </a:lnTo>
                <a:lnTo>
                  <a:pt x="3867" y="3442"/>
                </a:lnTo>
                <a:lnTo>
                  <a:pt x="3853" y="3444"/>
                </a:lnTo>
                <a:lnTo>
                  <a:pt x="3851" y="3445"/>
                </a:lnTo>
                <a:lnTo>
                  <a:pt x="3850" y="3446"/>
                </a:lnTo>
                <a:lnTo>
                  <a:pt x="3836" y="3468"/>
                </a:lnTo>
                <a:lnTo>
                  <a:pt x="3820" y="3488"/>
                </a:lnTo>
                <a:lnTo>
                  <a:pt x="3807" y="3510"/>
                </a:lnTo>
                <a:lnTo>
                  <a:pt x="3803" y="3538"/>
                </a:lnTo>
                <a:lnTo>
                  <a:pt x="3803" y="3538"/>
                </a:lnTo>
                <a:lnTo>
                  <a:pt x="3792" y="3540"/>
                </a:lnTo>
                <a:lnTo>
                  <a:pt x="3783" y="3539"/>
                </a:lnTo>
                <a:lnTo>
                  <a:pt x="3773" y="3535"/>
                </a:lnTo>
                <a:lnTo>
                  <a:pt x="3765" y="3528"/>
                </a:lnTo>
                <a:lnTo>
                  <a:pt x="3765" y="3528"/>
                </a:lnTo>
                <a:lnTo>
                  <a:pt x="3765" y="3528"/>
                </a:lnTo>
                <a:lnTo>
                  <a:pt x="3765" y="3528"/>
                </a:lnTo>
                <a:lnTo>
                  <a:pt x="3765" y="3528"/>
                </a:lnTo>
                <a:lnTo>
                  <a:pt x="3749" y="3549"/>
                </a:lnTo>
                <a:lnTo>
                  <a:pt x="3730" y="3565"/>
                </a:lnTo>
                <a:lnTo>
                  <a:pt x="3707" y="3572"/>
                </a:lnTo>
                <a:lnTo>
                  <a:pt x="3680" y="3569"/>
                </a:lnTo>
                <a:lnTo>
                  <a:pt x="3676" y="3569"/>
                </a:lnTo>
                <a:lnTo>
                  <a:pt x="3671" y="3571"/>
                </a:lnTo>
                <a:lnTo>
                  <a:pt x="3665" y="3574"/>
                </a:lnTo>
                <a:lnTo>
                  <a:pt x="3660" y="3577"/>
                </a:lnTo>
                <a:lnTo>
                  <a:pt x="3656" y="3581"/>
                </a:lnTo>
                <a:lnTo>
                  <a:pt x="3652" y="3584"/>
                </a:lnTo>
                <a:lnTo>
                  <a:pt x="3659" y="3591"/>
                </a:lnTo>
                <a:lnTo>
                  <a:pt x="3667" y="3598"/>
                </a:lnTo>
                <a:lnTo>
                  <a:pt x="3675" y="3601"/>
                </a:lnTo>
                <a:lnTo>
                  <a:pt x="3685" y="3599"/>
                </a:lnTo>
                <a:lnTo>
                  <a:pt x="3694" y="3592"/>
                </a:lnTo>
                <a:lnTo>
                  <a:pt x="3703" y="3588"/>
                </a:lnTo>
                <a:lnTo>
                  <a:pt x="3710" y="3590"/>
                </a:lnTo>
                <a:lnTo>
                  <a:pt x="3716" y="3604"/>
                </a:lnTo>
                <a:lnTo>
                  <a:pt x="3714" y="3616"/>
                </a:lnTo>
                <a:lnTo>
                  <a:pt x="3707" y="3624"/>
                </a:lnTo>
                <a:lnTo>
                  <a:pt x="3697" y="3628"/>
                </a:lnTo>
                <a:lnTo>
                  <a:pt x="3686" y="3627"/>
                </a:lnTo>
                <a:lnTo>
                  <a:pt x="3670" y="3625"/>
                </a:lnTo>
                <a:lnTo>
                  <a:pt x="3655" y="3628"/>
                </a:lnTo>
                <a:lnTo>
                  <a:pt x="3643" y="3636"/>
                </a:lnTo>
                <a:lnTo>
                  <a:pt x="3634" y="3648"/>
                </a:lnTo>
                <a:lnTo>
                  <a:pt x="3611" y="3678"/>
                </a:lnTo>
                <a:lnTo>
                  <a:pt x="3582" y="3699"/>
                </a:lnTo>
                <a:lnTo>
                  <a:pt x="3550" y="3717"/>
                </a:lnTo>
                <a:lnTo>
                  <a:pt x="3519" y="3735"/>
                </a:lnTo>
                <a:lnTo>
                  <a:pt x="3515" y="3738"/>
                </a:lnTo>
                <a:lnTo>
                  <a:pt x="3511" y="3741"/>
                </a:lnTo>
                <a:lnTo>
                  <a:pt x="3507" y="3738"/>
                </a:lnTo>
                <a:lnTo>
                  <a:pt x="3504" y="3734"/>
                </a:lnTo>
                <a:lnTo>
                  <a:pt x="3504" y="3733"/>
                </a:lnTo>
                <a:lnTo>
                  <a:pt x="3504" y="3733"/>
                </a:lnTo>
                <a:lnTo>
                  <a:pt x="3504" y="3733"/>
                </a:lnTo>
                <a:lnTo>
                  <a:pt x="3504" y="3733"/>
                </a:lnTo>
                <a:lnTo>
                  <a:pt x="3504" y="3734"/>
                </a:lnTo>
                <a:lnTo>
                  <a:pt x="3484" y="3745"/>
                </a:lnTo>
                <a:lnTo>
                  <a:pt x="3466" y="3761"/>
                </a:lnTo>
                <a:lnTo>
                  <a:pt x="3447" y="3774"/>
                </a:lnTo>
                <a:lnTo>
                  <a:pt x="3423" y="3777"/>
                </a:lnTo>
                <a:lnTo>
                  <a:pt x="3423" y="3777"/>
                </a:lnTo>
                <a:lnTo>
                  <a:pt x="3413" y="3785"/>
                </a:lnTo>
                <a:lnTo>
                  <a:pt x="3403" y="3795"/>
                </a:lnTo>
                <a:lnTo>
                  <a:pt x="3393" y="3804"/>
                </a:lnTo>
                <a:lnTo>
                  <a:pt x="3382" y="3813"/>
                </a:lnTo>
                <a:lnTo>
                  <a:pt x="3388" y="3830"/>
                </a:lnTo>
                <a:lnTo>
                  <a:pt x="3382" y="3842"/>
                </a:lnTo>
                <a:lnTo>
                  <a:pt x="3373" y="3851"/>
                </a:lnTo>
                <a:lnTo>
                  <a:pt x="3363" y="3861"/>
                </a:lnTo>
                <a:lnTo>
                  <a:pt x="3360" y="3864"/>
                </a:lnTo>
                <a:lnTo>
                  <a:pt x="3356" y="3865"/>
                </a:lnTo>
                <a:lnTo>
                  <a:pt x="3320" y="3887"/>
                </a:lnTo>
                <a:lnTo>
                  <a:pt x="3285" y="3908"/>
                </a:lnTo>
                <a:lnTo>
                  <a:pt x="3248" y="3923"/>
                </a:lnTo>
                <a:lnTo>
                  <a:pt x="3207" y="3929"/>
                </a:lnTo>
                <a:lnTo>
                  <a:pt x="3189" y="3952"/>
                </a:lnTo>
                <a:lnTo>
                  <a:pt x="3173" y="3954"/>
                </a:lnTo>
                <a:lnTo>
                  <a:pt x="3157" y="3942"/>
                </a:lnTo>
                <a:lnTo>
                  <a:pt x="3140" y="3928"/>
                </a:lnTo>
                <a:lnTo>
                  <a:pt x="3128" y="3950"/>
                </a:lnTo>
                <a:lnTo>
                  <a:pt x="3115" y="3969"/>
                </a:lnTo>
                <a:lnTo>
                  <a:pt x="3095" y="3977"/>
                </a:lnTo>
                <a:lnTo>
                  <a:pt x="3066" y="3966"/>
                </a:lnTo>
                <a:lnTo>
                  <a:pt x="3059" y="3965"/>
                </a:lnTo>
                <a:lnTo>
                  <a:pt x="3051" y="3969"/>
                </a:lnTo>
                <a:lnTo>
                  <a:pt x="3044" y="3974"/>
                </a:lnTo>
                <a:lnTo>
                  <a:pt x="3037" y="3976"/>
                </a:lnTo>
                <a:lnTo>
                  <a:pt x="3009" y="3979"/>
                </a:lnTo>
                <a:lnTo>
                  <a:pt x="2982" y="3978"/>
                </a:lnTo>
                <a:lnTo>
                  <a:pt x="2955" y="3974"/>
                </a:lnTo>
                <a:lnTo>
                  <a:pt x="2928" y="3969"/>
                </a:lnTo>
                <a:lnTo>
                  <a:pt x="2935" y="3968"/>
                </a:lnTo>
                <a:lnTo>
                  <a:pt x="2940" y="3966"/>
                </a:lnTo>
                <a:lnTo>
                  <a:pt x="2934" y="3968"/>
                </a:lnTo>
                <a:lnTo>
                  <a:pt x="2928" y="3969"/>
                </a:lnTo>
                <a:lnTo>
                  <a:pt x="2906" y="3979"/>
                </a:lnTo>
                <a:lnTo>
                  <a:pt x="2887" y="3979"/>
                </a:lnTo>
                <a:lnTo>
                  <a:pt x="2868" y="3970"/>
                </a:lnTo>
                <a:lnTo>
                  <a:pt x="2852" y="3954"/>
                </a:lnTo>
                <a:lnTo>
                  <a:pt x="2852" y="3954"/>
                </a:lnTo>
                <a:lnTo>
                  <a:pt x="2832" y="3959"/>
                </a:lnTo>
                <a:lnTo>
                  <a:pt x="2813" y="3971"/>
                </a:lnTo>
                <a:lnTo>
                  <a:pt x="2794" y="3980"/>
                </a:lnTo>
                <a:lnTo>
                  <a:pt x="2770" y="3977"/>
                </a:lnTo>
                <a:lnTo>
                  <a:pt x="2761" y="3977"/>
                </a:lnTo>
                <a:lnTo>
                  <a:pt x="2752" y="3975"/>
                </a:lnTo>
                <a:lnTo>
                  <a:pt x="2743" y="3975"/>
                </a:lnTo>
                <a:lnTo>
                  <a:pt x="2734" y="3979"/>
                </a:lnTo>
                <a:lnTo>
                  <a:pt x="2727" y="3968"/>
                </a:lnTo>
                <a:lnTo>
                  <a:pt x="2732" y="3960"/>
                </a:lnTo>
                <a:lnTo>
                  <a:pt x="2740" y="3953"/>
                </a:lnTo>
                <a:lnTo>
                  <a:pt x="2743" y="3943"/>
                </a:lnTo>
                <a:lnTo>
                  <a:pt x="2752" y="3935"/>
                </a:lnTo>
                <a:lnTo>
                  <a:pt x="2762" y="3930"/>
                </a:lnTo>
                <a:lnTo>
                  <a:pt x="2774" y="3925"/>
                </a:lnTo>
                <a:lnTo>
                  <a:pt x="2785" y="3920"/>
                </a:lnTo>
                <a:lnTo>
                  <a:pt x="2796" y="3912"/>
                </a:lnTo>
                <a:lnTo>
                  <a:pt x="2805" y="3903"/>
                </a:lnTo>
                <a:lnTo>
                  <a:pt x="2808" y="3892"/>
                </a:lnTo>
                <a:lnTo>
                  <a:pt x="2800" y="3877"/>
                </a:lnTo>
                <a:lnTo>
                  <a:pt x="2775" y="3895"/>
                </a:lnTo>
                <a:lnTo>
                  <a:pt x="2746" y="3902"/>
                </a:lnTo>
                <a:lnTo>
                  <a:pt x="2716" y="3908"/>
                </a:lnTo>
                <a:lnTo>
                  <a:pt x="2689" y="3919"/>
                </a:lnTo>
                <a:lnTo>
                  <a:pt x="2666" y="3920"/>
                </a:lnTo>
                <a:lnTo>
                  <a:pt x="2644" y="3924"/>
                </a:lnTo>
                <a:lnTo>
                  <a:pt x="2622" y="3929"/>
                </a:lnTo>
                <a:lnTo>
                  <a:pt x="2600" y="3935"/>
                </a:lnTo>
                <a:lnTo>
                  <a:pt x="2596" y="3939"/>
                </a:lnTo>
                <a:lnTo>
                  <a:pt x="2590" y="3942"/>
                </a:lnTo>
                <a:lnTo>
                  <a:pt x="2584" y="3944"/>
                </a:lnTo>
                <a:lnTo>
                  <a:pt x="2578" y="3943"/>
                </a:lnTo>
                <a:lnTo>
                  <a:pt x="2547" y="3944"/>
                </a:lnTo>
                <a:lnTo>
                  <a:pt x="2515" y="3946"/>
                </a:lnTo>
                <a:lnTo>
                  <a:pt x="2483" y="3945"/>
                </a:lnTo>
                <a:lnTo>
                  <a:pt x="2453" y="3936"/>
                </a:lnTo>
                <a:lnTo>
                  <a:pt x="2436" y="3920"/>
                </a:lnTo>
                <a:lnTo>
                  <a:pt x="2418" y="3919"/>
                </a:lnTo>
                <a:lnTo>
                  <a:pt x="2398" y="3925"/>
                </a:lnTo>
                <a:lnTo>
                  <a:pt x="2381" y="3932"/>
                </a:lnTo>
                <a:lnTo>
                  <a:pt x="2378" y="3924"/>
                </a:lnTo>
                <a:lnTo>
                  <a:pt x="2379" y="3918"/>
                </a:lnTo>
                <a:lnTo>
                  <a:pt x="2382" y="3914"/>
                </a:lnTo>
                <a:lnTo>
                  <a:pt x="2386" y="3910"/>
                </a:lnTo>
                <a:lnTo>
                  <a:pt x="2398" y="3897"/>
                </a:lnTo>
                <a:lnTo>
                  <a:pt x="2407" y="3883"/>
                </a:lnTo>
                <a:lnTo>
                  <a:pt x="2409" y="3867"/>
                </a:lnTo>
                <a:lnTo>
                  <a:pt x="2402" y="3853"/>
                </a:lnTo>
                <a:lnTo>
                  <a:pt x="2391" y="3847"/>
                </a:lnTo>
                <a:lnTo>
                  <a:pt x="2379" y="3850"/>
                </a:lnTo>
                <a:lnTo>
                  <a:pt x="2366" y="3857"/>
                </a:lnTo>
                <a:lnTo>
                  <a:pt x="2352" y="3862"/>
                </a:lnTo>
                <a:lnTo>
                  <a:pt x="2338" y="3867"/>
                </a:lnTo>
                <a:lnTo>
                  <a:pt x="2323" y="3874"/>
                </a:lnTo>
                <a:lnTo>
                  <a:pt x="2317" y="3870"/>
                </a:lnTo>
                <a:lnTo>
                  <a:pt x="2314" y="3864"/>
                </a:lnTo>
                <a:lnTo>
                  <a:pt x="2312" y="3858"/>
                </a:lnTo>
                <a:lnTo>
                  <a:pt x="2312" y="3852"/>
                </a:lnTo>
                <a:lnTo>
                  <a:pt x="2298" y="3858"/>
                </a:lnTo>
                <a:lnTo>
                  <a:pt x="2285" y="3863"/>
                </a:lnTo>
                <a:lnTo>
                  <a:pt x="2270" y="3842"/>
                </a:lnTo>
                <a:lnTo>
                  <a:pt x="2250" y="3835"/>
                </a:lnTo>
                <a:lnTo>
                  <a:pt x="2229" y="3835"/>
                </a:lnTo>
                <a:lnTo>
                  <a:pt x="2206" y="3836"/>
                </a:lnTo>
                <a:lnTo>
                  <a:pt x="2205" y="3837"/>
                </a:lnTo>
                <a:lnTo>
                  <a:pt x="2205" y="3838"/>
                </a:lnTo>
                <a:lnTo>
                  <a:pt x="2198" y="3843"/>
                </a:lnTo>
                <a:lnTo>
                  <a:pt x="2191" y="3845"/>
                </a:lnTo>
                <a:lnTo>
                  <a:pt x="2184" y="3844"/>
                </a:lnTo>
                <a:lnTo>
                  <a:pt x="2177" y="3843"/>
                </a:lnTo>
                <a:lnTo>
                  <a:pt x="2161" y="3842"/>
                </a:lnTo>
                <a:lnTo>
                  <a:pt x="2148" y="3842"/>
                </a:lnTo>
                <a:lnTo>
                  <a:pt x="2134" y="3844"/>
                </a:lnTo>
                <a:lnTo>
                  <a:pt x="2118" y="3849"/>
                </a:lnTo>
                <a:lnTo>
                  <a:pt x="2088" y="3858"/>
                </a:lnTo>
                <a:lnTo>
                  <a:pt x="2057" y="3859"/>
                </a:lnTo>
                <a:lnTo>
                  <a:pt x="2026" y="3854"/>
                </a:lnTo>
                <a:lnTo>
                  <a:pt x="1996" y="3843"/>
                </a:lnTo>
                <a:lnTo>
                  <a:pt x="1959" y="3841"/>
                </a:lnTo>
                <a:lnTo>
                  <a:pt x="1922" y="3840"/>
                </a:lnTo>
                <a:lnTo>
                  <a:pt x="1885" y="3839"/>
                </a:lnTo>
                <a:lnTo>
                  <a:pt x="1850" y="3838"/>
                </a:lnTo>
                <a:lnTo>
                  <a:pt x="1833" y="3835"/>
                </a:lnTo>
                <a:lnTo>
                  <a:pt x="1822" y="3826"/>
                </a:lnTo>
                <a:lnTo>
                  <a:pt x="1815" y="3814"/>
                </a:lnTo>
                <a:lnTo>
                  <a:pt x="1811" y="3800"/>
                </a:lnTo>
                <a:lnTo>
                  <a:pt x="1811" y="3800"/>
                </a:lnTo>
                <a:lnTo>
                  <a:pt x="1790" y="3790"/>
                </a:lnTo>
                <a:lnTo>
                  <a:pt x="1769" y="3787"/>
                </a:lnTo>
                <a:lnTo>
                  <a:pt x="1746" y="3786"/>
                </a:lnTo>
                <a:lnTo>
                  <a:pt x="1725" y="3781"/>
                </a:lnTo>
                <a:lnTo>
                  <a:pt x="1739" y="3763"/>
                </a:lnTo>
                <a:lnTo>
                  <a:pt x="1759" y="3745"/>
                </a:lnTo>
                <a:lnTo>
                  <a:pt x="1767" y="3726"/>
                </a:lnTo>
                <a:lnTo>
                  <a:pt x="1747" y="3699"/>
                </a:lnTo>
                <a:lnTo>
                  <a:pt x="1752" y="3693"/>
                </a:lnTo>
                <a:lnTo>
                  <a:pt x="1758" y="3682"/>
                </a:lnTo>
                <a:lnTo>
                  <a:pt x="1765" y="3668"/>
                </a:lnTo>
                <a:lnTo>
                  <a:pt x="1772" y="3655"/>
                </a:lnTo>
                <a:lnTo>
                  <a:pt x="1780" y="3643"/>
                </a:lnTo>
                <a:lnTo>
                  <a:pt x="1789" y="3631"/>
                </a:lnTo>
                <a:lnTo>
                  <a:pt x="1780" y="3634"/>
                </a:lnTo>
                <a:lnTo>
                  <a:pt x="1772" y="3636"/>
                </a:lnTo>
                <a:lnTo>
                  <a:pt x="1763" y="3636"/>
                </a:lnTo>
                <a:lnTo>
                  <a:pt x="1754" y="3634"/>
                </a:lnTo>
                <a:lnTo>
                  <a:pt x="1739" y="3635"/>
                </a:lnTo>
                <a:lnTo>
                  <a:pt x="1724" y="3637"/>
                </a:lnTo>
                <a:lnTo>
                  <a:pt x="1710" y="3639"/>
                </a:lnTo>
                <a:lnTo>
                  <a:pt x="1694" y="3640"/>
                </a:lnTo>
                <a:lnTo>
                  <a:pt x="1680" y="3643"/>
                </a:lnTo>
                <a:lnTo>
                  <a:pt x="1667" y="3647"/>
                </a:lnTo>
                <a:lnTo>
                  <a:pt x="1647" y="3647"/>
                </a:lnTo>
                <a:lnTo>
                  <a:pt x="1629" y="3647"/>
                </a:lnTo>
                <a:lnTo>
                  <a:pt x="1611" y="3648"/>
                </a:lnTo>
                <a:lnTo>
                  <a:pt x="1592" y="3651"/>
                </a:lnTo>
                <a:lnTo>
                  <a:pt x="1561" y="3655"/>
                </a:lnTo>
                <a:lnTo>
                  <a:pt x="1544" y="3646"/>
                </a:lnTo>
                <a:lnTo>
                  <a:pt x="1539" y="3626"/>
                </a:lnTo>
                <a:lnTo>
                  <a:pt x="1542" y="3599"/>
                </a:lnTo>
                <a:lnTo>
                  <a:pt x="1552" y="3576"/>
                </a:lnTo>
                <a:lnTo>
                  <a:pt x="1550" y="3553"/>
                </a:lnTo>
                <a:lnTo>
                  <a:pt x="1545" y="3530"/>
                </a:lnTo>
                <a:lnTo>
                  <a:pt x="1546" y="3507"/>
                </a:lnTo>
                <a:lnTo>
                  <a:pt x="1518" y="3481"/>
                </a:lnTo>
                <a:lnTo>
                  <a:pt x="1505" y="3449"/>
                </a:lnTo>
                <a:lnTo>
                  <a:pt x="1502" y="3414"/>
                </a:lnTo>
                <a:lnTo>
                  <a:pt x="1500" y="3378"/>
                </a:lnTo>
                <a:lnTo>
                  <a:pt x="1468" y="3340"/>
                </a:lnTo>
                <a:lnTo>
                  <a:pt x="1447" y="3298"/>
                </a:lnTo>
                <a:lnTo>
                  <a:pt x="1433" y="3252"/>
                </a:lnTo>
                <a:lnTo>
                  <a:pt x="1422" y="3204"/>
                </a:lnTo>
                <a:lnTo>
                  <a:pt x="1426" y="3189"/>
                </a:lnTo>
                <a:lnTo>
                  <a:pt x="1421" y="3174"/>
                </a:lnTo>
                <a:lnTo>
                  <a:pt x="1420" y="3159"/>
                </a:lnTo>
                <a:lnTo>
                  <a:pt x="1428" y="3146"/>
                </a:lnTo>
                <a:lnTo>
                  <a:pt x="1419" y="3138"/>
                </a:lnTo>
                <a:lnTo>
                  <a:pt x="1411" y="3130"/>
                </a:lnTo>
                <a:lnTo>
                  <a:pt x="1403" y="3123"/>
                </a:lnTo>
                <a:lnTo>
                  <a:pt x="1394" y="3114"/>
                </a:lnTo>
                <a:lnTo>
                  <a:pt x="1394" y="3106"/>
                </a:lnTo>
                <a:lnTo>
                  <a:pt x="1396" y="3101"/>
                </a:lnTo>
                <a:lnTo>
                  <a:pt x="1399" y="3097"/>
                </a:lnTo>
                <a:lnTo>
                  <a:pt x="1405" y="3095"/>
                </a:lnTo>
                <a:lnTo>
                  <a:pt x="1404" y="3091"/>
                </a:lnTo>
                <a:lnTo>
                  <a:pt x="1404" y="3088"/>
                </a:lnTo>
                <a:lnTo>
                  <a:pt x="1407" y="3073"/>
                </a:lnTo>
                <a:lnTo>
                  <a:pt x="1413" y="3062"/>
                </a:lnTo>
                <a:lnTo>
                  <a:pt x="1422" y="3052"/>
                </a:lnTo>
                <a:lnTo>
                  <a:pt x="1435" y="3046"/>
                </a:lnTo>
                <a:lnTo>
                  <a:pt x="1433" y="3042"/>
                </a:lnTo>
                <a:lnTo>
                  <a:pt x="1433" y="3039"/>
                </a:lnTo>
                <a:lnTo>
                  <a:pt x="1433" y="3036"/>
                </a:lnTo>
                <a:lnTo>
                  <a:pt x="1434" y="3032"/>
                </a:lnTo>
                <a:lnTo>
                  <a:pt x="1428" y="3012"/>
                </a:lnTo>
                <a:lnTo>
                  <a:pt x="1418" y="2993"/>
                </a:lnTo>
                <a:lnTo>
                  <a:pt x="1412" y="2973"/>
                </a:lnTo>
                <a:lnTo>
                  <a:pt x="1420" y="2951"/>
                </a:lnTo>
                <a:lnTo>
                  <a:pt x="1431" y="2930"/>
                </a:lnTo>
                <a:lnTo>
                  <a:pt x="1433" y="2909"/>
                </a:lnTo>
                <a:lnTo>
                  <a:pt x="1428" y="2890"/>
                </a:lnTo>
                <a:lnTo>
                  <a:pt x="1419" y="2869"/>
                </a:lnTo>
                <a:lnTo>
                  <a:pt x="1412" y="2870"/>
                </a:lnTo>
                <a:lnTo>
                  <a:pt x="1403" y="2870"/>
                </a:lnTo>
                <a:lnTo>
                  <a:pt x="1407" y="2860"/>
                </a:lnTo>
                <a:lnTo>
                  <a:pt x="1410" y="2850"/>
                </a:lnTo>
                <a:lnTo>
                  <a:pt x="1402" y="2832"/>
                </a:lnTo>
                <a:lnTo>
                  <a:pt x="1397" y="2815"/>
                </a:lnTo>
                <a:lnTo>
                  <a:pt x="1394" y="2797"/>
                </a:lnTo>
                <a:lnTo>
                  <a:pt x="1393" y="2778"/>
                </a:lnTo>
                <a:lnTo>
                  <a:pt x="1413" y="2752"/>
                </a:lnTo>
                <a:lnTo>
                  <a:pt x="1429" y="2723"/>
                </a:lnTo>
                <a:lnTo>
                  <a:pt x="1439" y="2692"/>
                </a:lnTo>
                <a:lnTo>
                  <a:pt x="1446" y="2660"/>
                </a:lnTo>
                <a:lnTo>
                  <a:pt x="1443" y="2655"/>
                </a:lnTo>
                <a:lnTo>
                  <a:pt x="1441" y="2648"/>
                </a:lnTo>
                <a:lnTo>
                  <a:pt x="1432" y="2635"/>
                </a:lnTo>
                <a:lnTo>
                  <a:pt x="1421" y="2622"/>
                </a:lnTo>
                <a:lnTo>
                  <a:pt x="1416" y="2607"/>
                </a:lnTo>
                <a:lnTo>
                  <a:pt x="1419" y="2589"/>
                </a:lnTo>
                <a:lnTo>
                  <a:pt x="1428" y="2545"/>
                </a:lnTo>
                <a:lnTo>
                  <a:pt x="1437" y="2500"/>
                </a:lnTo>
                <a:lnTo>
                  <a:pt x="1450" y="2456"/>
                </a:lnTo>
                <a:lnTo>
                  <a:pt x="1473" y="2416"/>
                </a:lnTo>
                <a:lnTo>
                  <a:pt x="1473" y="2409"/>
                </a:lnTo>
                <a:lnTo>
                  <a:pt x="1471" y="2402"/>
                </a:lnTo>
                <a:lnTo>
                  <a:pt x="1480" y="2400"/>
                </a:lnTo>
                <a:lnTo>
                  <a:pt x="1489" y="2398"/>
                </a:lnTo>
                <a:lnTo>
                  <a:pt x="1499" y="2390"/>
                </a:lnTo>
                <a:lnTo>
                  <a:pt x="1509" y="2382"/>
                </a:lnTo>
                <a:lnTo>
                  <a:pt x="1522" y="2375"/>
                </a:lnTo>
                <a:lnTo>
                  <a:pt x="1534" y="2367"/>
                </a:lnTo>
                <a:lnTo>
                  <a:pt x="1546" y="2360"/>
                </a:lnTo>
                <a:lnTo>
                  <a:pt x="1558" y="2353"/>
                </a:lnTo>
                <a:lnTo>
                  <a:pt x="1560" y="2355"/>
                </a:lnTo>
                <a:lnTo>
                  <a:pt x="1564" y="2357"/>
                </a:lnTo>
                <a:lnTo>
                  <a:pt x="1565" y="2356"/>
                </a:lnTo>
                <a:lnTo>
                  <a:pt x="1566" y="2355"/>
                </a:lnTo>
                <a:lnTo>
                  <a:pt x="1579" y="2349"/>
                </a:lnTo>
                <a:lnTo>
                  <a:pt x="1592" y="2345"/>
                </a:lnTo>
                <a:lnTo>
                  <a:pt x="1605" y="2345"/>
                </a:lnTo>
                <a:lnTo>
                  <a:pt x="1620" y="2349"/>
                </a:lnTo>
                <a:lnTo>
                  <a:pt x="1643" y="2372"/>
                </a:lnTo>
                <a:lnTo>
                  <a:pt x="1672" y="2387"/>
                </a:lnTo>
                <a:lnTo>
                  <a:pt x="1702" y="2400"/>
                </a:lnTo>
                <a:lnTo>
                  <a:pt x="1727" y="2420"/>
                </a:lnTo>
                <a:lnTo>
                  <a:pt x="1727" y="2422"/>
                </a:lnTo>
                <a:lnTo>
                  <a:pt x="1726" y="2424"/>
                </a:lnTo>
                <a:lnTo>
                  <a:pt x="1732" y="2429"/>
                </a:lnTo>
                <a:lnTo>
                  <a:pt x="1738" y="2434"/>
                </a:lnTo>
                <a:lnTo>
                  <a:pt x="1761" y="2405"/>
                </a:lnTo>
                <a:lnTo>
                  <a:pt x="1786" y="2381"/>
                </a:lnTo>
                <a:lnTo>
                  <a:pt x="1813" y="2356"/>
                </a:lnTo>
                <a:lnTo>
                  <a:pt x="1835" y="2328"/>
                </a:lnTo>
                <a:lnTo>
                  <a:pt x="1839" y="2329"/>
                </a:lnTo>
                <a:lnTo>
                  <a:pt x="1842" y="2329"/>
                </a:lnTo>
                <a:lnTo>
                  <a:pt x="1839" y="2329"/>
                </a:lnTo>
                <a:lnTo>
                  <a:pt x="1835" y="2328"/>
                </a:lnTo>
                <a:lnTo>
                  <a:pt x="1842" y="2317"/>
                </a:lnTo>
                <a:lnTo>
                  <a:pt x="1850" y="2309"/>
                </a:lnTo>
                <a:lnTo>
                  <a:pt x="1862" y="2307"/>
                </a:lnTo>
                <a:lnTo>
                  <a:pt x="1880" y="2316"/>
                </a:lnTo>
                <a:lnTo>
                  <a:pt x="1888" y="2324"/>
                </a:lnTo>
                <a:lnTo>
                  <a:pt x="1887" y="2330"/>
                </a:lnTo>
                <a:lnTo>
                  <a:pt x="1883" y="2336"/>
                </a:lnTo>
                <a:lnTo>
                  <a:pt x="1878" y="2340"/>
                </a:lnTo>
                <a:lnTo>
                  <a:pt x="1861" y="2362"/>
                </a:lnTo>
                <a:lnTo>
                  <a:pt x="1840" y="2382"/>
                </a:lnTo>
                <a:lnTo>
                  <a:pt x="1819" y="2400"/>
                </a:lnTo>
                <a:lnTo>
                  <a:pt x="1798" y="2419"/>
                </a:lnTo>
                <a:lnTo>
                  <a:pt x="1841" y="2421"/>
                </a:lnTo>
                <a:lnTo>
                  <a:pt x="1884" y="2434"/>
                </a:lnTo>
                <a:lnTo>
                  <a:pt x="1927" y="2447"/>
                </a:lnTo>
                <a:lnTo>
                  <a:pt x="1971" y="2451"/>
                </a:lnTo>
                <a:lnTo>
                  <a:pt x="1981" y="2441"/>
                </a:lnTo>
                <a:lnTo>
                  <a:pt x="1991" y="2432"/>
                </a:lnTo>
                <a:lnTo>
                  <a:pt x="2001" y="2422"/>
                </a:lnTo>
                <a:lnTo>
                  <a:pt x="2010" y="2411"/>
                </a:lnTo>
                <a:lnTo>
                  <a:pt x="2020" y="2401"/>
                </a:lnTo>
                <a:lnTo>
                  <a:pt x="2029" y="2392"/>
                </a:lnTo>
                <a:lnTo>
                  <a:pt x="2029" y="2392"/>
                </a:lnTo>
                <a:lnTo>
                  <a:pt x="2029" y="2380"/>
                </a:lnTo>
                <a:lnTo>
                  <a:pt x="2035" y="2369"/>
                </a:lnTo>
                <a:lnTo>
                  <a:pt x="2042" y="2360"/>
                </a:lnTo>
                <a:lnTo>
                  <a:pt x="2050" y="2352"/>
                </a:lnTo>
                <a:lnTo>
                  <a:pt x="2052" y="2338"/>
                </a:lnTo>
                <a:lnTo>
                  <a:pt x="2060" y="2329"/>
                </a:lnTo>
                <a:lnTo>
                  <a:pt x="2070" y="2327"/>
                </a:lnTo>
                <a:lnTo>
                  <a:pt x="2080" y="2331"/>
                </a:lnTo>
                <a:lnTo>
                  <a:pt x="2109" y="2349"/>
                </a:lnTo>
                <a:lnTo>
                  <a:pt x="2130" y="2345"/>
                </a:lnTo>
                <a:lnTo>
                  <a:pt x="2145" y="2326"/>
                </a:lnTo>
                <a:lnTo>
                  <a:pt x="2157" y="2303"/>
                </a:lnTo>
                <a:lnTo>
                  <a:pt x="2158" y="2303"/>
                </a:lnTo>
                <a:lnTo>
                  <a:pt x="2170" y="2290"/>
                </a:lnTo>
                <a:lnTo>
                  <a:pt x="2183" y="2278"/>
                </a:lnTo>
                <a:lnTo>
                  <a:pt x="2195" y="2266"/>
                </a:lnTo>
                <a:lnTo>
                  <a:pt x="2207" y="2253"/>
                </a:lnTo>
                <a:lnTo>
                  <a:pt x="2233" y="2258"/>
                </a:lnTo>
                <a:lnTo>
                  <a:pt x="2257" y="2259"/>
                </a:lnTo>
                <a:lnTo>
                  <a:pt x="2282" y="2255"/>
                </a:lnTo>
                <a:lnTo>
                  <a:pt x="2305" y="2250"/>
                </a:lnTo>
                <a:lnTo>
                  <a:pt x="2313" y="2244"/>
                </a:lnTo>
                <a:lnTo>
                  <a:pt x="2320" y="2238"/>
                </a:lnTo>
                <a:lnTo>
                  <a:pt x="2326" y="2231"/>
                </a:lnTo>
                <a:lnTo>
                  <a:pt x="2331" y="2223"/>
                </a:lnTo>
                <a:lnTo>
                  <a:pt x="2339" y="2224"/>
                </a:lnTo>
                <a:lnTo>
                  <a:pt x="2347" y="2224"/>
                </a:lnTo>
                <a:lnTo>
                  <a:pt x="2350" y="2212"/>
                </a:lnTo>
                <a:lnTo>
                  <a:pt x="2353" y="2200"/>
                </a:lnTo>
                <a:lnTo>
                  <a:pt x="2359" y="2190"/>
                </a:lnTo>
                <a:lnTo>
                  <a:pt x="2370" y="2185"/>
                </a:lnTo>
                <a:lnTo>
                  <a:pt x="2384" y="2169"/>
                </a:lnTo>
                <a:lnTo>
                  <a:pt x="2399" y="2154"/>
                </a:lnTo>
                <a:lnTo>
                  <a:pt x="2398" y="2151"/>
                </a:lnTo>
                <a:lnTo>
                  <a:pt x="2398" y="2147"/>
                </a:lnTo>
                <a:lnTo>
                  <a:pt x="2390" y="2149"/>
                </a:lnTo>
                <a:lnTo>
                  <a:pt x="2384" y="2151"/>
                </a:lnTo>
                <a:lnTo>
                  <a:pt x="2378" y="2153"/>
                </a:lnTo>
                <a:lnTo>
                  <a:pt x="2373" y="2157"/>
                </a:lnTo>
                <a:lnTo>
                  <a:pt x="2370" y="2153"/>
                </a:lnTo>
                <a:lnTo>
                  <a:pt x="2368" y="2149"/>
                </a:lnTo>
                <a:lnTo>
                  <a:pt x="2368" y="2145"/>
                </a:lnTo>
                <a:lnTo>
                  <a:pt x="2370" y="2142"/>
                </a:lnTo>
                <a:lnTo>
                  <a:pt x="2376" y="2137"/>
                </a:lnTo>
                <a:lnTo>
                  <a:pt x="2383" y="2136"/>
                </a:lnTo>
                <a:lnTo>
                  <a:pt x="2390" y="2139"/>
                </a:lnTo>
                <a:lnTo>
                  <a:pt x="2397" y="2142"/>
                </a:lnTo>
                <a:lnTo>
                  <a:pt x="2397" y="2131"/>
                </a:lnTo>
                <a:lnTo>
                  <a:pt x="2399" y="2121"/>
                </a:lnTo>
                <a:lnTo>
                  <a:pt x="2388" y="2114"/>
                </a:lnTo>
                <a:lnTo>
                  <a:pt x="2385" y="2103"/>
                </a:lnTo>
                <a:lnTo>
                  <a:pt x="2385" y="2089"/>
                </a:lnTo>
                <a:lnTo>
                  <a:pt x="2385" y="2077"/>
                </a:lnTo>
                <a:lnTo>
                  <a:pt x="2387" y="2074"/>
                </a:lnTo>
                <a:lnTo>
                  <a:pt x="2389" y="2071"/>
                </a:lnTo>
                <a:lnTo>
                  <a:pt x="2390" y="2071"/>
                </a:lnTo>
                <a:lnTo>
                  <a:pt x="2391" y="2071"/>
                </a:lnTo>
                <a:lnTo>
                  <a:pt x="2391" y="2062"/>
                </a:lnTo>
                <a:lnTo>
                  <a:pt x="2391" y="2052"/>
                </a:lnTo>
                <a:lnTo>
                  <a:pt x="2395" y="2046"/>
                </a:lnTo>
                <a:lnTo>
                  <a:pt x="2401" y="2042"/>
                </a:lnTo>
                <a:lnTo>
                  <a:pt x="2409" y="2039"/>
                </a:lnTo>
                <a:lnTo>
                  <a:pt x="2416" y="2037"/>
                </a:lnTo>
                <a:lnTo>
                  <a:pt x="2418" y="2035"/>
                </a:lnTo>
                <a:lnTo>
                  <a:pt x="2420" y="2033"/>
                </a:lnTo>
                <a:lnTo>
                  <a:pt x="2421" y="2029"/>
                </a:lnTo>
                <a:lnTo>
                  <a:pt x="2422" y="2026"/>
                </a:lnTo>
                <a:lnTo>
                  <a:pt x="2423" y="2027"/>
                </a:lnTo>
                <a:lnTo>
                  <a:pt x="2425" y="2029"/>
                </a:lnTo>
                <a:lnTo>
                  <a:pt x="2430" y="2029"/>
                </a:lnTo>
                <a:lnTo>
                  <a:pt x="2433" y="2026"/>
                </a:lnTo>
                <a:lnTo>
                  <a:pt x="2434" y="2022"/>
                </a:lnTo>
                <a:lnTo>
                  <a:pt x="2435" y="2017"/>
                </a:lnTo>
                <a:lnTo>
                  <a:pt x="2432" y="2014"/>
                </a:lnTo>
                <a:lnTo>
                  <a:pt x="2429" y="2010"/>
                </a:lnTo>
                <a:lnTo>
                  <a:pt x="2417" y="2024"/>
                </a:lnTo>
                <a:lnTo>
                  <a:pt x="2405" y="2036"/>
                </a:lnTo>
                <a:lnTo>
                  <a:pt x="2392" y="2048"/>
                </a:lnTo>
                <a:lnTo>
                  <a:pt x="2380" y="2061"/>
                </a:lnTo>
                <a:lnTo>
                  <a:pt x="2372" y="2058"/>
                </a:lnTo>
                <a:lnTo>
                  <a:pt x="2366" y="2055"/>
                </a:lnTo>
                <a:lnTo>
                  <a:pt x="2360" y="2050"/>
                </a:lnTo>
                <a:lnTo>
                  <a:pt x="2356" y="2044"/>
                </a:lnTo>
                <a:lnTo>
                  <a:pt x="2343" y="2041"/>
                </a:lnTo>
                <a:lnTo>
                  <a:pt x="2330" y="2039"/>
                </a:lnTo>
                <a:lnTo>
                  <a:pt x="2318" y="2039"/>
                </a:lnTo>
                <a:lnTo>
                  <a:pt x="2307" y="2044"/>
                </a:lnTo>
                <a:lnTo>
                  <a:pt x="2300" y="2053"/>
                </a:lnTo>
                <a:lnTo>
                  <a:pt x="2292" y="2063"/>
                </a:lnTo>
                <a:lnTo>
                  <a:pt x="2285" y="2071"/>
                </a:lnTo>
                <a:lnTo>
                  <a:pt x="2277" y="2080"/>
                </a:lnTo>
                <a:lnTo>
                  <a:pt x="2282" y="2081"/>
                </a:lnTo>
                <a:lnTo>
                  <a:pt x="2287" y="2082"/>
                </a:lnTo>
                <a:lnTo>
                  <a:pt x="2291" y="2083"/>
                </a:lnTo>
                <a:lnTo>
                  <a:pt x="2296" y="2085"/>
                </a:lnTo>
                <a:lnTo>
                  <a:pt x="2304" y="2092"/>
                </a:lnTo>
                <a:lnTo>
                  <a:pt x="2312" y="2100"/>
                </a:lnTo>
                <a:lnTo>
                  <a:pt x="2316" y="2108"/>
                </a:lnTo>
                <a:lnTo>
                  <a:pt x="2317" y="2117"/>
                </a:lnTo>
                <a:lnTo>
                  <a:pt x="2307" y="2127"/>
                </a:lnTo>
                <a:lnTo>
                  <a:pt x="2298" y="2136"/>
                </a:lnTo>
                <a:lnTo>
                  <a:pt x="2289" y="2147"/>
                </a:lnTo>
                <a:lnTo>
                  <a:pt x="2281" y="2157"/>
                </a:lnTo>
                <a:lnTo>
                  <a:pt x="2260" y="2175"/>
                </a:lnTo>
                <a:lnTo>
                  <a:pt x="2235" y="2188"/>
                </a:lnTo>
                <a:lnTo>
                  <a:pt x="2210" y="2201"/>
                </a:lnTo>
                <a:lnTo>
                  <a:pt x="2193" y="2224"/>
                </a:lnTo>
                <a:lnTo>
                  <a:pt x="2188" y="2251"/>
                </a:lnTo>
                <a:lnTo>
                  <a:pt x="2173" y="2271"/>
                </a:lnTo>
                <a:lnTo>
                  <a:pt x="2153" y="2288"/>
                </a:lnTo>
                <a:lnTo>
                  <a:pt x="2139" y="2309"/>
                </a:lnTo>
                <a:lnTo>
                  <a:pt x="2132" y="2315"/>
                </a:lnTo>
                <a:lnTo>
                  <a:pt x="2122" y="2315"/>
                </a:lnTo>
                <a:lnTo>
                  <a:pt x="2112" y="2309"/>
                </a:lnTo>
                <a:lnTo>
                  <a:pt x="2101" y="2303"/>
                </a:lnTo>
                <a:lnTo>
                  <a:pt x="2094" y="2294"/>
                </a:lnTo>
                <a:lnTo>
                  <a:pt x="2092" y="2286"/>
                </a:lnTo>
                <a:lnTo>
                  <a:pt x="2093" y="2279"/>
                </a:lnTo>
                <a:lnTo>
                  <a:pt x="2095" y="2271"/>
                </a:lnTo>
                <a:lnTo>
                  <a:pt x="2105" y="2242"/>
                </a:lnTo>
                <a:lnTo>
                  <a:pt x="2121" y="2218"/>
                </a:lnTo>
                <a:lnTo>
                  <a:pt x="2139" y="2194"/>
                </a:lnTo>
                <a:lnTo>
                  <a:pt x="2154" y="2168"/>
                </a:lnTo>
                <a:lnTo>
                  <a:pt x="2152" y="2151"/>
                </a:lnTo>
                <a:lnTo>
                  <a:pt x="2156" y="2136"/>
                </a:lnTo>
                <a:lnTo>
                  <a:pt x="2165" y="2125"/>
                </a:lnTo>
                <a:lnTo>
                  <a:pt x="2179" y="2117"/>
                </a:lnTo>
                <a:lnTo>
                  <a:pt x="2191" y="2114"/>
                </a:lnTo>
                <a:lnTo>
                  <a:pt x="2204" y="2112"/>
                </a:lnTo>
                <a:lnTo>
                  <a:pt x="2204" y="2105"/>
                </a:lnTo>
                <a:lnTo>
                  <a:pt x="2207" y="2098"/>
                </a:lnTo>
                <a:lnTo>
                  <a:pt x="2211" y="2093"/>
                </a:lnTo>
                <a:lnTo>
                  <a:pt x="2218" y="2090"/>
                </a:lnTo>
                <a:lnTo>
                  <a:pt x="2221" y="2092"/>
                </a:lnTo>
                <a:lnTo>
                  <a:pt x="2221" y="2096"/>
                </a:lnTo>
                <a:lnTo>
                  <a:pt x="2235" y="2072"/>
                </a:lnTo>
                <a:lnTo>
                  <a:pt x="2249" y="2048"/>
                </a:lnTo>
                <a:lnTo>
                  <a:pt x="2269" y="2029"/>
                </a:lnTo>
                <a:lnTo>
                  <a:pt x="2298" y="2019"/>
                </a:lnTo>
                <a:lnTo>
                  <a:pt x="2305" y="2007"/>
                </a:lnTo>
                <a:lnTo>
                  <a:pt x="2309" y="1993"/>
                </a:lnTo>
                <a:lnTo>
                  <a:pt x="2315" y="1978"/>
                </a:lnTo>
                <a:lnTo>
                  <a:pt x="2326" y="1969"/>
                </a:lnTo>
                <a:lnTo>
                  <a:pt x="2359" y="1934"/>
                </a:lnTo>
                <a:lnTo>
                  <a:pt x="2391" y="1900"/>
                </a:lnTo>
                <a:lnTo>
                  <a:pt x="2427" y="1870"/>
                </a:lnTo>
                <a:lnTo>
                  <a:pt x="2468" y="1845"/>
                </a:lnTo>
                <a:lnTo>
                  <a:pt x="2468" y="1845"/>
                </a:lnTo>
                <a:lnTo>
                  <a:pt x="2467" y="1845"/>
                </a:lnTo>
                <a:lnTo>
                  <a:pt x="2467" y="1845"/>
                </a:lnTo>
                <a:lnTo>
                  <a:pt x="2467" y="1845"/>
                </a:lnTo>
                <a:lnTo>
                  <a:pt x="2477" y="1827"/>
                </a:lnTo>
                <a:lnTo>
                  <a:pt x="2486" y="1808"/>
                </a:lnTo>
                <a:lnTo>
                  <a:pt x="2497" y="1791"/>
                </a:lnTo>
                <a:lnTo>
                  <a:pt x="2509" y="1773"/>
                </a:lnTo>
                <a:lnTo>
                  <a:pt x="2504" y="1776"/>
                </a:lnTo>
                <a:lnTo>
                  <a:pt x="2495" y="1776"/>
                </a:lnTo>
                <a:lnTo>
                  <a:pt x="2485" y="1774"/>
                </a:lnTo>
                <a:lnTo>
                  <a:pt x="2473" y="1769"/>
                </a:lnTo>
                <a:lnTo>
                  <a:pt x="2473" y="1760"/>
                </a:lnTo>
                <a:lnTo>
                  <a:pt x="2472" y="1750"/>
                </a:lnTo>
                <a:lnTo>
                  <a:pt x="2482" y="1744"/>
                </a:lnTo>
                <a:lnTo>
                  <a:pt x="2492" y="1739"/>
                </a:lnTo>
                <a:lnTo>
                  <a:pt x="2503" y="1735"/>
                </a:lnTo>
                <a:lnTo>
                  <a:pt x="2512" y="1730"/>
                </a:lnTo>
                <a:lnTo>
                  <a:pt x="2514" y="1741"/>
                </a:lnTo>
                <a:lnTo>
                  <a:pt x="2515" y="1751"/>
                </a:lnTo>
                <a:lnTo>
                  <a:pt x="2515" y="1760"/>
                </a:lnTo>
                <a:lnTo>
                  <a:pt x="2513" y="1767"/>
                </a:lnTo>
                <a:lnTo>
                  <a:pt x="2520" y="1759"/>
                </a:lnTo>
                <a:lnTo>
                  <a:pt x="2526" y="1750"/>
                </a:lnTo>
                <a:lnTo>
                  <a:pt x="2533" y="1741"/>
                </a:lnTo>
                <a:lnTo>
                  <a:pt x="2540" y="1734"/>
                </a:lnTo>
                <a:lnTo>
                  <a:pt x="2537" y="1730"/>
                </a:lnTo>
                <a:lnTo>
                  <a:pt x="2534" y="1726"/>
                </a:lnTo>
                <a:lnTo>
                  <a:pt x="2537" y="1703"/>
                </a:lnTo>
                <a:lnTo>
                  <a:pt x="2545" y="1685"/>
                </a:lnTo>
                <a:lnTo>
                  <a:pt x="2555" y="1669"/>
                </a:lnTo>
                <a:lnTo>
                  <a:pt x="2569" y="1655"/>
                </a:lnTo>
                <a:lnTo>
                  <a:pt x="2565" y="1654"/>
                </a:lnTo>
                <a:lnTo>
                  <a:pt x="2562" y="1652"/>
                </a:lnTo>
                <a:lnTo>
                  <a:pt x="2560" y="1650"/>
                </a:lnTo>
                <a:lnTo>
                  <a:pt x="2559" y="1645"/>
                </a:lnTo>
                <a:lnTo>
                  <a:pt x="2560" y="1643"/>
                </a:lnTo>
                <a:lnTo>
                  <a:pt x="2563" y="1641"/>
                </a:lnTo>
                <a:lnTo>
                  <a:pt x="2566" y="1640"/>
                </a:lnTo>
                <a:lnTo>
                  <a:pt x="2569" y="1639"/>
                </a:lnTo>
                <a:lnTo>
                  <a:pt x="2574" y="1639"/>
                </a:lnTo>
                <a:lnTo>
                  <a:pt x="2576" y="1641"/>
                </a:lnTo>
                <a:lnTo>
                  <a:pt x="2577" y="1644"/>
                </a:lnTo>
                <a:lnTo>
                  <a:pt x="2577" y="1648"/>
                </a:lnTo>
                <a:lnTo>
                  <a:pt x="2592" y="1638"/>
                </a:lnTo>
                <a:lnTo>
                  <a:pt x="2607" y="1628"/>
                </a:lnTo>
                <a:lnTo>
                  <a:pt x="2610" y="1623"/>
                </a:lnTo>
                <a:lnTo>
                  <a:pt x="2613" y="1618"/>
                </a:lnTo>
                <a:lnTo>
                  <a:pt x="2610" y="1612"/>
                </a:lnTo>
                <a:lnTo>
                  <a:pt x="2610" y="1605"/>
                </a:lnTo>
                <a:lnTo>
                  <a:pt x="2611" y="1599"/>
                </a:lnTo>
                <a:lnTo>
                  <a:pt x="2613" y="1592"/>
                </a:lnTo>
                <a:lnTo>
                  <a:pt x="2615" y="1582"/>
                </a:lnTo>
                <a:lnTo>
                  <a:pt x="2617" y="1573"/>
                </a:lnTo>
                <a:lnTo>
                  <a:pt x="2618" y="1571"/>
                </a:lnTo>
                <a:lnTo>
                  <a:pt x="2619" y="1568"/>
                </a:lnTo>
                <a:lnTo>
                  <a:pt x="2618" y="1566"/>
                </a:lnTo>
                <a:lnTo>
                  <a:pt x="2618" y="1564"/>
                </a:lnTo>
                <a:lnTo>
                  <a:pt x="2617" y="1564"/>
                </a:lnTo>
                <a:lnTo>
                  <a:pt x="2616" y="1563"/>
                </a:lnTo>
                <a:lnTo>
                  <a:pt x="2616" y="1563"/>
                </a:lnTo>
                <a:lnTo>
                  <a:pt x="2613" y="1565"/>
                </a:lnTo>
                <a:lnTo>
                  <a:pt x="2612" y="1568"/>
                </a:lnTo>
                <a:lnTo>
                  <a:pt x="2611" y="1571"/>
                </a:lnTo>
                <a:lnTo>
                  <a:pt x="2609" y="1573"/>
                </a:lnTo>
                <a:lnTo>
                  <a:pt x="2605" y="1575"/>
                </a:lnTo>
                <a:lnTo>
                  <a:pt x="2601" y="1575"/>
                </a:lnTo>
                <a:lnTo>
                  <a:pt x="2597" y="1574"/>
                </a:lnTo>
                <a:lnTo>
                  <a:pt x="2593" y="1572"/>
                </a:lnTo>
                <a:lnTo>
                  <a:pt x="2589" y="1570"/>
                </a:lnTo>
                <a:lnTo>
                  <a:pt x="2584" y="1570"/>
                </a:lnTo>
                <a:lnTo>
                  <a:pt x="2579" y="1569"/>
                </a:lnTo>
                <a:lnTo>
                  <a:pt x="2574" y="1568"/>
                </a:lnTo>
                <a:lnTo>
                  <a:pt x="2569" y="1565"/>
                </a:lnTo>
                <a:lnTo>
                  <a:pt x="2565" y="1562"/>
                </a:lnTo>
                <a:lnTo>
                  <a:pt x="2561" y="1559"/>
                </a:lnTo>
                <a:lnTo>
                  <a:pt x="2566" y="1554"/>
                </a:lnTo>
                <a:lnTo>
                  <a:pt x="2572" y="1552"/>
                </a:lnTo>
                <a:lnTo>
                  <a:pt x="2578" y="1552"/>
                </a:lnTo>
                <a:lnTo>
                  <a:pt x="2584" y="1554"/>
                </a:lnTo>
                <a:lnTo>
                  <a:pt x="2589" y="1548"/>
                </a:lnTo>
                <a:lnTo>
                  <a:pt x="2596" y="1544"/>
                </a:lnTo>
                <a:lnTo>
                  <a:pt x="2596" y="1542"/>
                </a:lnTo>
                <a:lnTo>
                  <a:pt x="2597" y="1541"/>
                </a:lnTo>
                <a:lnTo>
                  <a:pt x="2596" y="1541"/>
                </a:lnTo>
                <a:lnTo>
                  <a:pt x="2597" y="1540"/>
                </a:lnTo>
                <a:lnTo>
                  <a:pt x="2598" y="1539"/>
                </a:lnTo>
                <a:lnTo>
                  <a:pt x="2598" y="1539"/>
                </a:lnTo>
                <a:lnTo>
                  <a:pt x="2596" y="1534"/>
                </a:lnTo>
                <a:lnTo>
                  <a:pt x="2594" y="1530"/>
                </a:lnTo>
                <a:lnTo>
                  <a:pt x="2593" y="1526"/>
                </a:lnTo>
                <a:lnTo>
                  <a:pt x="2594" y="1521"/>
                </a:lnTo>
                <a:lnTo>
                  <a:pt x="2592" y="1522"/>
                </a:lnTo>
                <a:lnTo>
                  <a:pt x="2589" y="1522"/>
                </a:lnTo>
                <a:lnTo>
                  <a:pt x="2589" y="1530"/>
                </a:lnTo>
                <a:lnTo>
                  <a:pt x="2586" y="1535"/>
                </a:lnTo>
                <a:lnTo>
                  <a:pt x="2578" y="1538"/>
                </a:lnTo>
                <a:lnTo>
                  <a:pt x="2567" y="1540"/>
                </a:lnTo>
                <a:lnTo>
                  <a:pt x="2565" y="1538"/>
                </a:lnTo>
                <a:lnTo>
                  <a:pt x="2563" y="1535"/>
                </a:lnTo>
                <a:lnTo>
                  <a:pt x="2559" y="1539"/>
                </a:lnTo>
                <a:lnTo>
                  <a:pt x="2555" y="1543"/>
                </a:lnTo>
                <a:lnTo>
                  <a:pt x="2550" y="1538"/>
                </a:lnTo>
                <a:lnTo>
                  <a:pt x="2545" y="1533"/>
                </a:lnTo>
                <a:lnTo>
                  <a:pt x="2537" y="1535"/>
                </a:lnTo>
                <a:lnTo>
                  <a:pt x="2531" y="1535"/>
                </a:lnTo>
                <a:lnTo>
                  <a:pt x="2529" y="1531"/>
                </a:lnTo>
                <a:lnTo>
                  <a:pt x="2534" y="1521"/>
                </a:lnTo>
                <a:lnTo>
                  <a:pt x="2535" y="1517"/>
                </a:lnTo>
                <a:lnTo>
                  <a:pt x="2536" y="1512"/>
                </a:lnTo>
                <a:lnTo>
                  <a:pt x="2533" y="1510"/>
                </a:lnTo>
                <a:lnTo>
                  <a:pt x="2531" y="1507"/>
                </a:lnTo>
                <a:lnTo>
                  <a:pt x="2530" y="1507"/>
                </a:lnTo>
                <a:lnTo>
                  <a:pt x="2530" y="1507"/>
                </a:lnTo>
                <a:lnTo>
                  <a:pt x="2530" y="1507"/>
                </a:lnTo>
                <a:lnTo>
                  <a:pt x="2525" y="1504"/>
                </a:lnTo>
                <a:lnTo>
                  <a:pt x="2519" y="1499"/>
                </a:lnTo>
                <a:lnTo>
                  <a:pt x="2501" y="1512"/>
                </a:lnTo>
                <a:lnTo>
                  <a:pt x="2479" y="1519"/>
                </a:lnTo>
                <a:lnTo>
                  <a:pt x="2458" y="1523"/>
                </a:lnTo>
                <a:lnTo>
                  <a:pt x="2436" y="1528"/>
                </a:lnTo>
                <a:lnTo>
                  <a:pt x="2436" y="1533"/>
                </a:lnTo>
                <a:lnTo>
                  <a:pt x="2435" y="1538"/>
                </a:lnTo>
                <a:lnTo>
                  <a:pt x="2434" y="1542"/>
                </a:lnTo>
                <a:lnTo>
                  <a:pt x="2432" y="1547"/>
                </a:lnTo>
                <a:lnTo>
                  <a:pt x="2428" y="1555"/>
                </a:lnTo>
                <a:lnTo>
                  <a:pt x="2422" y="1562"/>
                </a:lnTo>
                <a:lnTo>
                  <a:pt x="2421" y="1563"/>
                </a:lnTo>
                <a:lnTo>
                  <a:pt x="2421" y="1563"/>
                </a:lnTo>
                <a:lnTo>
                  <a:pt x="2424" y="1569"/>
                </a:lnTo>
                <a:lnTo>
                  <a:pt x="2426" y="1575"/>
                </a:lnTo>
                <a:lnTo>
                  <a:pt x="2427" y="1581"/>
                </a:lnTo>
                <a:lnTo>
                  <a:pt x="2428" y="1587"/>
                </a:lnTo>
                <a:lnTo>
                  <a:pt x="2435" y="1586"/>
                </a:lnTo>
                <a:lnTo>
                  <a:pt x="2442" y="1586"/>
                </a:lnTo>
                <a:lnTo>
                  <a:pt x="2449" y="1589"/>
                </a:lnTo>
                <a:lnTo>
                  <a:pt x="2458" y="1591"/>
                </a:lnTo>
                <a:lnTo>
                  <a:pt x="2462" y="1592"/>
                </a:lnTo>
                <a:lnTo>
                  <a:pt x="2466" y="1593"/>
                </a:lnTo>
                <a:lnTo>
                  <a:pt x="2468" y="1594"/>
                </a:lnTo>
                <a:lnTo>
                  <a:pt x="2471" y="1594"/>
                </a:lnTo>
                <a:lnTo>
                  <a:pt x="2474" y="1593"/>
                </a:lnTo>
                <a:lnTo>
                  <a:pt x="2477" y="1592"/>
                </a:lnTo>
                <a:lnTo>
                  <a:pt x="2480" y="1591"/>
                </a:lnTo>
                <a:lnTo>
                  <a:pt x="2483" y="1592"/>
                </a:lnTo>
                <a:lnTo>
                  <a:pt x="2486" y="1592"/>
                </a:lnTo>
                <a:lnTo>
                  <a:pt x="2488" y="1593"/>
                </a:lnTo>
                <a:lnTo>
                  <a:pt x="2488" y="1594"/>
                </a:lnTo>
                <a:lnTo>
                  <a:pt x="2488" y="1594"/>
                </a:lnTo>
                <a:lnTo>
                  <a:pt x="2488" y="1594"/>
                </a:lnTo>
                <a:lnTo>
                  <a:pt x="2489" y="1594"/>
                </a:lnTo>
                <a:lnTo>
                  <a:pt x="2491" y="1590"/>
                </a:lnTo>
                <a:lnTo>
                  <a:pt x="2494" y="1587"/>
                </a:lnTo>
                <a:lnTo>
                  <a:pt x="2499" y="1586"/>
                </a:lnTo>
                <a:lnTo>
                  <a:pt x="2504" y="1587"/>
                </a:lnTo>
                <a:lnTo>
                  <a:pt x="2506" y="1591"/>
                </a:lnTo>
                <a:lnTo>
                  <a:pt x="2508" y="1594"/>
                </a:lnTo>
                <a:lnTo>
                  <a:pt x="2508" y="1597"/>
                </a:lnTo>
                <a:lnTo>
                  <a:pt x="2507" y="1601"/>
                </a:lnTo>
                <a:lnTo>
                  <a:pt x="2506" y="1601"/>
                </a:lnTo>
                <a:lnTo>
                  <a:pt x="2505" y="1601"/>
                </a:lnTo>
                <a:lnTo>
                  <a:pt x="2506" y="1602"/>
                </a:lnTo>
                <a:lnTo>
                  <a:pt x="2506" y="1602"/>
                </a:lnTo>
                <a:lnTo>
                  <a:pt x="2506" y="1602"/>
                </a:lnTo>
                <a:lnTo>
                  <a:pt x="2507" y="1602"/>
                </a:lnTo>
                <a:lnTo>
                  <a:pt x="2508" y="1603"/>
                </a:lnTo>
                <a:lnTo>
                  <a:pt x="2509" y="1605"/>
                </a:lnTo>
                <a:lnTo>
                  <a:pt x="2512" y="1607"/>
                </a:lnTo>
                <a:lnTo>
                  <a:pt x="2514" y="1609"/>
                </a:lnTo>
                <a:lnTo>
                  <a:pt x="2516" y="1611"/>
                </a:lnTo>
                <a:lnTo>
                  <a:pt x="2518" y="1613"/>
                </a:lnTo>
                <a:lnTo>
                  <a:pt x="2519" y="1616"/>
                </a:lnTo>
                <a:lnTo>
                  <a:pt x="2519" y="1619"/>
                </a:lnTo>
                <a:lnTo>
                  <a:pt x="2526" y="1626"/>
                </a:lnTo>
                <a:lnTo>
                  <a:pt x="2531" y="1634"/>
                </a:lnTo>
                <a:lnTo>
                  <a:pt x="2534" y="1643"/>
                </a:lnTo>
                <a:lnTo>
                  <a:pt x="2532" y="1654"/>
                </a:lnTo>
                <a:lnTo>
                  <a:pt x="2531" y="1655"/>
                </a:lnTo>
                <a:lnTo>
                  <a:pt x="2530" y="1657"/>
                </a:lnTo>
                <a:lnTo>
                  <a:pt x="2528" y="1657"/>
                </a:lnTo>
                <a:lnTo>
                  <a:pt x="2526" y="1657"/>
                </a:lnTo>
                <a:lnTo>
                  <a:pt x="2526" y="1657"/>
                </a:lnTo>
                <a:lnTo>
                  <a:pt x="2524" y="1655"/>
                </a:lnTo>
                <a:lnTo>
                  <a:pt x="2522" y="1653"/>
                </a:lnTo>
                <a:lnTo>
                  <a:pt x="2519" y="1657"/>
                </a:lnTo>
                <a:lnTo>
                  <a:pt x="2516" y="1658"/>
                </a:lnTo>
                <a:lnTo>
                  <a:pt x="2512" y="1658"/>
                </a:lnTo>
                <a:lnTo>
                  <a:pt x="2507" y="1656"/>
                </a:lnTo>
                <a:lnTo>
                  <a:pt x="2502" y="1651"/>
                </a:lnTo>
                <a:lnTo>
                  <a:pt x="2494" y="1647"/>
                </a:lnTo>
                <a:lnTo>
                  <a:pt x="2488" y="1644"/>
                </a:lnTo>
                <a:lnTo>
                  <a:pt x="2481" y="1642"/>
                </a:lnTo>
                <a:lnTo>
                  <a:pt x="2479" y="1658"/>
                </a:lnTo>
                <a:lnTo>
                  <a:pt x="2478" y="1676"/>
                </a:lnTo>
                <a:lnTo>
                  <a:pt x="2471" y="1687"/>
                </a:lnTo>
                <a:lnTo>
                  <a:pt x="2452" y="1687"/>
                </a:lnTo>
                <a:lnTo>
                  <a:pt x="2448" y="1684"/>
                </a:lnTo>
                <a:lnTo>
                  <a:pt x="2443" y="1679"/>
                </a:lnTo>
                <a:lnTo>
                  <a:pt x="2439" y="1672"/>
                </a:lnTo>
                <a:lnTo>
                  <a:pt x="2436" y="1665"/>
                </a:lnTo>
                <a:lnTo>
                  <a:pt x="2432" y="1648"/>
                </a:lnTo>
                <a:lnTo>
                  <a:pt x="2435" y="1639"/>
                </a:lnTo>
                <a:lnTo>
                  <a:pt x="2444" y="1635"/>
                </a:lnTo>
                <a:lnTo>
                  <a:pt x="2457" y="1636"/>
                </a:lnTo>
                <a:lnTo>
                  <a:pt x="2452" y="1634"/>
                </a:lnTo>
                <a:lnTo>
                  <a:pt x="2444" y="1634"/>
                </a:lnTo>
                <a:lnTo>
                  <a:pt x="2439" y="1631"/>
                </a:lnTo>
                <a:lnTo>
                  <a:pt x="2442" y="1620"/>
                </a:lnTo>
                <a:lnTo>
                  <a:pt x="2435" y="1613"/>
                </a:lnTo>
                <a:lnTo>
                  <a:pt x="2428" y="1605"/>
                </a:lnTo>
                <a:lnTo>
                  <a:pt x="2428" y="1605"/>
                </a:lnTo>
                <a:lnTo>
                  <a:pt x="2428" y="1605"/>
                </a:lnTo>
                <a:lnTo>
                  <a:pt x="2428" y="1605"/>
                </a:lnTo>
                <a:lnTo>
                  <a:pt x="2427" y="1606"/>
                </a:lnTo>
                <a:lnTo>
                  <a:pt x="2427" y="1606"/>
                </a:lnTo>
                <a:lnTo>
                  <a:pt x="2425" y="1608"/>
                </a:lnTo>
                <a:lnTo>
                  <a:pt x="2422" y="1609"/>
                </a:lnTo>
                <a:lnTo>
                  <a:pt x="2420" y="1608"/>
                </a:lnTo>
                <a:lnTo>
                  <a:pt x="2418" y="1605"/>
                </a:lnTo>
                <a:lnTo>
                  <a:pt x="2416" y="1603"/>
                </a:lnTo>
                <a:lnTo>
                  <a:pt x="2413" y="1601"/>
                </a:lnTo>
                <a:lnTo>
                  <a:pt x="2406" y="1602"/>
                </a:lnTo>
                <a:lnTo>
                  <a:pt x="2398" y="1603"/>
                </a:lnTo>
                <a:lnTo>
                  <a:pt x="2390" y="1600"/>
                </a:lnTo>
                <a:lnTo>
                  <a:pt x="2382" y="1596"/>
                </a:lnTo>
                <a:lnTo>
                  <a:pt x="2375" y="1592"/>
                </a:lnTo>
                <a:lnTo>
                  <a:pt x="2369" y="1587"/>
                </a:lnTo>
                <a:lnTo>
                  <a:pt x="2364" y="1597"/>
                </a:lnTo>
                <a:lnTo>
                  <a:pt x="2357" y="1606"/>
                </a:lnTo>
                <a:lnTo>
                  <a:pt x="2351" y="1614"/>
                </a:lnTo>
                <a:lnTo>
                  <a:pt x="2345" y="1622"/>
                </a:lnTo>
                <a:lnTo>
                  <a:pt x="2310" y="1654"/>
                </a:lnTo>
                <a:lnTo>
                  <a:pt x="2275" y="1684"/>
                </a:lnTo>
                <a:lnTo>
                  <a:pt x="2239" y="1712"/>
                </a:lnTo>
                <a:lnTo>
                  <a:pt x="2201" y="1739"/>
                </a:lnTo>
                <a:lnTo>
                  <a:pt x="2212" y="1782"/>
                </a:lnTo>
                <a:lnTo>
                  <a:pt x="2197" y="1825"/>
                </a:lnTo>
                <a:lnTo>
                  <a:pt x="2164" y="1852"/>
                </a:lnTo>
                <a:lnTo>
                  <a:pt x="2120" y="1856"/>
                </a:lnTo>
                <a:lnTo>
                  <a:pt x="2119" y="1877"/>
                </a:lnTo>
                <a:lnTo>
                  <a:pt x="2116" y="1897"/>
                </a:lnTo>
                <a:lnTo>
                  <a:pt x="2109" y="1917"/>
                </a:lnTo>
                <a:lnTo>
                  <a:pt x="2093" y="1935"/>
                </a:lnTo>
                <a:lnTo>
                  <a:pt x="2066" y="1932"/>
                </a:lnTo>
                <a:lnTo>
                  <a:pt x="2040" y="1929"/>
                </a:lnTo>
                <a:lnTo>
                  <a:pt x="2013" y="1921"/>
                </a:lnTo>
                <a:lnTo>
                  <a:pt x="1990" y="1902"/>
                </a:lnTo>
                <a:lnTo>
                  <a:pt x="1969" y="1908"/>
                </a:lnTo>
                <a:lnTo>
                  <a:pt x="1949" y="1911"/>
                </a:lnTo>
                <a:lnTo>
                  <a:pt x="1926" y="1907"/>
                </a:lnTo>
                <a:lnTo>
                  <a:pt x="1901" y="1890"/>
                </a:lnTo>
                <a:lnTo>
                  <a:pt x="1901" y="1877"/>
                </a:lnTo>
                <a:lnTo>
                  <a:pt x="1903" y="1866"/>
                </a:lnTo>
                <a:lnTo>
                  <a:pt x="1908" y="1855"/>
                </a:lnTo>
                <a:lnTo>
                  <a:pt x="1915" y="1842"/>
                </a:lnTo>
                <a:lnTo>
                  <a:pt x="1949" y="1826"/>
                </a:lnTo>
                <a:lnTo>
                  <a:pt x="1978" y="1806"/>
                </a:lnTo>
                <a:lnTo>
                  <a:pt x="2010" y="1795"/>
                </a:lnTo>
                <a:lnTo>
                  <a:pt x="2050" y="1800"/>
                </a:lnTo>
                <a:lnTo>
                  <a:pt x="2051" y="1768"/>
                </a:lnTo>
                <a:lnTo>
                  <a:pt x="2067" y="1744"/>
                </a:lnTo>
                <a:lnTo>
                  <a:pt x="2091" y="1725"/>
                </a:lnTo>
                <a:lnTo>
                  <a:pt x="2115" y="1705"/>
                </a:lnTo>
                <a:lnTo>
                  <a:pt x="2112" y="1695"/>
                </a:lnTo>
                <a:lnTo>
                  <a:pt x="2108" y="1685"/>
                </a:lnTo>
                <a:lnTo>
                  <a:pt x="2107" y="1685"/>
                </a:lnTo>
                <a:lnTo>
                  <a:pt x="2106" y="1686"/>
                </a:lnTo>
                <a:lnTo>
                  <a:pt x="2100" y="1681"/>
                </a:lnTo>
                <a:lnTo>
                  <a:pt x="2095" y="1677"/>
                </a:lnTo>
                <a:lnTo>
                  <a:pt x="2090" y="1673"/>
                </a:lnTo>
                <a:lnTo>
                  <a:pt x="2085" y="1669"/>
                </a:lnTo>
                <a:lnTo>
                  <a:pt x="2086" y="1666"/>
                </a:lnTo>
                <a:lnTo>
                  <a:pt x="2088" y="1663"/>
                </a:lnTo>
                <a:lnTo>
                  <a:pt x="2096" y="1671"/>
                </a:lnTo>
                <a:lnTo>
                  <a:pt x="2103" y="1677"/>
                </a:lnTo>
                <a:lnTo>
                  <a:pt x="2103" y="1676"/>
                </a:lnTo>
                <a:lnTo>
                  <a:pt x="2102" y="1675"/>
                </a:lnTo>
                <a:lnTo>
                  <a:pt x="2117" y="1638"/>
                </a:lnTo>
                <a:lnTo>
                  <a:pt x="2135" y="1606"/>
                </a:lnTo>
                <a:lnTo>
                  <a:pt x="2155" y="1577"/>
                </a:lnTo>
                <a:lnTo>
                  <a:pt x="2175" y="1552"/>
                </a:lnTo>
                <a:lnTo>
                  <a:pt x="2170" y="1546"/>
                </a:lnTo>
                <a:lnTo>
                  <a:pt x="2165" y="1541"/>
                </a:lnTo>
                <a:lnTo>
                  <a:pt x="2170" y="1534"/>
                </a:lnTo>
                <a:lnTo>
                  <a:pt x="2177" y="1532"/>
                </a:lnTo>
                <a:lnTo>
                  <a:pt x="2183" y="1533"/>
                </a:lnTo>
                <a:lnTo>
                  <a:pt x="2189" y="1536"/>
                </a:lnTo>
                <a:lnTo>
                  <a:pt x="2192" y="1533"/>
                </a:lnTo>
                <a:lnTo>
                  <a:pt x="2195" y="1530"/>
                </a:lnTo>
                <a:lnTo>
                  <a:pt x="2189" y="1524"/>
                </a:lnTo>
                <a:lnTo>
                  <a:pt x="2183" y="1519"/>
                </a:lnTo>
                <a:lnTo>
                  <a:pt x="2175" y="1515"/>
                </a:lnTo>
                <a:lnTo>
                  <a:pt x="2166" y="1512"/>
                </a:lnTo>
                <a:lnTo>
                  <a:pt x="2148" y="1506"/>
                </a:lnTo>
                <a:lnTo>
                  <a:pt x="2133" y="1497"/>
                </a:lnTo>
                <a:lnTo>
                  <a:pt x="2121" y="1482"/>
                </a:lnTo>
                <a:lnTo>
                  <a:pt x="2115" y="1462"/>
                </a:lnTo>
                <a:lnTo>
                  <a:pt x="2112" y="1448"/>
                </a:lnTo>
                <a:lnTo>
                  <a:pt x="2106" y="1434"/>
                </a:lnTo>
                <a:lnTo>
                  <a:pt x="2097" y="1421"/>
                </a:lnTo>
                <a:lnTo>
                  <a:pt x="2083" y="1413"/>
                </a:lnTo>
                <a:lnTo>
                  <a:pt x="2078" y="1409"/>
                </a:lnTo>
                <a:lnTo>
                  <a:pt x="2074" y="1403"/>
                </a:lnTo>
                <a:lnTo>
                  <a:pt x="2071" y="1396"/>
                </a:lnTo>
                <a:lnTo>
                  <a:pt x="2071" y="1389"/>
                </a:lnTo>
                <a:lnTo>
                  <a:pt x="2071" y="1381"/>
                </a:lnTo>
                <a:lnTo>
                  <a:pt x="2068" y="1375"/>
                </a:lnTo>
                <a:lnTo>
                  <a:pt x="2065" y="1371"/>
                </a:lnTo>
                <a:lnTo>
                  <a:pt x="2059" y="1367"/>
                </a:lnTo>
                <a:lnTo>
                  <a:pt x="2052" y="1360"/>
                </a:lnTo>
                <a:lnTo>
                  <a:pt x="2044" y="1353"/>
                </a:lnTo>
                <a:lnTo>
                  <a:pt x="2032" y="1347"/>
                </a:lnTo>
                <a:lnTo>
                  <a:pt x="2019" y="1342"/>
                </a:lnTo>
                <a:lnTo>
                  <a:pt x="2009" y="1342"/>
                </a:lnTo>
                <a:lnTo>
                  <a:pt x="2003" y="1340"/>
                </a:lnTo>
                <a:lnTo>
                  <a:pt x="2001" y="1337"/>
                </a:lnTo>
                <a:lnTo>
                  <a:pt x="2001" y="1332"/>
                </a:lnTo>
                <a:lnTo>
                  <a:pt x="2001" y="1327"/>
                </a:lnTo>
                <a:lnTo>
                  <a:pt x="2001" y="1321"/>
                </a:lnTo>
                <a:lnTo>
                  <a:pt x="1988" y="1326"/>
                </a:lnTo>
                <a:lnTo>
                  <a:pt x="1975" y="1327"/>
                </a:lnTo>
                <a:lnTo>
                  <a:pt x="1963" y="1325"/>
                </a:lnTo>
                <a:lnTo>
                  <a:pt x="1951" y="1320"/>
                </a:lnTo>
                <a:lnTo>
                  <a:pt x="1930" y="1311"/>
                </a:lnTo>
                <a:lnTo>
                  <a:pt x="1916" y="1314"/>
                </a:lnTo>
                <a:lnTo>
                  <a:pt x="1907" y="1325"/>
                </a:lnTo>
                <a:lnTo>
                  <a:pt x="1902" y="1346"/>
                </a:lnTo>
                <a:lnTo>
                  <a:pt x="1902" y="1348"/>
                </a:lnTo>
                <a:lnTo>
                  <a:pt x="1902" y="1347"/>
                </a:lnTo>
                <a:lnTo>
                  <a:pt x="1908" y="1356"/>
                </a:lnTo>
                <a:lnTo>
                  <a:pt x="1914" y="1362"/>
                </a:lnTo>
                <a:lnTo>
                  <a:pt x="1918" y="1369"/>
                </a:lnTo>
                <a:lnTo>
                  <a:pt x="1920" y="1375"/>
                </a:lnTo>
                <a:lnTo>
                  <a:pt x="1918" y="1380"/>
                </a:lnTo>
                <a:lnTo>
                  <a:pt x="1913" y="1386"/>
                </a:lnTo>
                <a:lnTo>
                  <a:pt x="1907" y="1394"/>
                </a:lnTo>
                <a:lnTo>
                  <a:pt x="1900" y="1402"/>
                </a:lnTo>
                <a:lnTo>
                  <a:pt x="1914" y="1399"/>
                </a:lnTo>
                <a:lnTo>
                  <a:pt x="1926" y="1396"/>
                </a:lnTo>
                <a:lnTo>
                  <a:pt x="1928" y="1404"/>
                </a:lnTo>
                <a:lnTo>
                  <a:pt x="1933" y="1410"/>
                </a:lnTo>
                <a:lnTo>
                  <a:pt x="1940" y="1415"/>
                </a:lnTo>
                <a:lnTo>
                  <a:pt x="1948" y="1419"/>
                </a:lnTo>
                <a:lnTo>
                  <a:pt x="1956" y="1423"/>
                </a:lnTo>
                <a:lnTo>
                  <a:pt x="1959" y="1428"/>
                </a:lnTo>
                <a:lnTo>
                  <a:pt x="1956" y="1435"/>
                </a:lnTo>
                <a:lnTo>
                  <a:pt x="1949" y="1441"/>
                </a:lnTo>
                <a:lnTo>
                  <a:pt x="1943" y="1446"/>
                </a:lnTo>
                <a:lnTo>
                  <a:pt x="1932" y="1454"/>
                </a:lnTo>
                <a:lnTo>
                  <a:pt x="1947" y="1455"/>
                </a:lnTo>
                <a:lnTo>
                  <a:pt x="1960" y="1455"/>
                </a:lnTo>
                <a:lnTo>
                  <a:pt x="1971" y="1456"/>
                </a:lnTo>
                <a:lnTo>
                  <a:pt x="1981" y="1456"/>
                </a:lnTo>
                <a:lnTo>
                  <a:pt x="1985" y="1447"/>
                </a:lnTo>
                <a:lnTo>
                  <a:pt x="1988" y="1440"/>
                </a:lnTo>
                <a:lnTo>
                  <a:pt x="1996" y="1441"/>
                </a:lnTo>
                <a:lnTo>
                  <a:pt x="2004" y="1443"/>
                </a:lnTo>
                <a:lnTo>
                  <a:pt x="2012" y="1445"/>
                </a:lnTo>
                <a:lnTo>
                  <a:pt x="2019" y="1446"/>
                </a:lnTo>
                <a:lnTo>
                  <a:pt x="2029" y="1448"/>
                </a:lnTo>
                <a:lnTo>
                  <a:pt x="2037" y="1452"/>
                </a:lnTo>
                <a:lnTo>
                  <a:pt x="2041" y="1459"/>
                </a:lnTo>
                <a:lnTo>
                  <a:pt x="2042" y="1471"/>
                </a:lnTo>
                <a:lnTo>
                  <a:pt x="2057" y="1471"/>
                </a:lnTo>
                <a:lnTo>
                  <a:pt x="2071" y="1472"/>
                </a:lnTo>
                <a:lnTo>
                  <a:pt x="2071" y="1472"/>
                </a:lnTo>
                <a:lnTo>
                  <a:pt x="2071" y="1472"/>
                </a:lnTo>
                <a:lnTo>
                  <a:pt x="2071" y="1472"/>
                </a:lnTo>
                <a:lnTo>
                  <a:pt x="2071" y="1472"/>
                </a:lnTo>
                <a:lnTo>
                  <a:pt x="2078" y="1476"/>
                </a:lnTo>
                <a:lnTo>
                  <a:pt x="2086" y="1479"/>
                </a:lnTo>
                <a:lnTo>
                  <a:pt x="2093" y="1482"/>
                </a:lnTo>
                <a:lnTo>
                  <a:pt x="2097" y="1489"/>
                </a:lnTo>
                <a:lnTo>
                  <a:pt x="2095" y="1491"/>
                </a:lnTo>
                <a:lnTo>
                  <a:pt x="2093" y="1494"/>
                </a:lnTo>
                <a:lnTo>
                  <a:pt x="2083" y="1483"/>
                </a:lnTo>
                <a:lnTo>
                  <a:pt x="2071" y="1472"/>
                </a:lnTo>
                <a:lnTo>
                  <a:pt x="2071" y="1472"/>
                </a:lnTo>
                <a:lnTo>
                  <a:pt x="2069" y="1480"/>
                </a:lnTo>
                <a:lnTo>
                  <a:pt x="2069" y="1489"/>
                </a:lnTo>
                <a:lnTo>
                  <a:pt x="2071" y="1497"/>
                </a:lnTo>
                <a:lnTo>
                  <a:pt x="2075" y="1505"/>
                </a:lnTo>
                <a:lnTo>
                  <a:pt x="2079" y="1514"/>
                </a:lnTo>
                <a:lnTo>
                  <a:pt x="2080" y="1521"/>
                </a:lnTo>
                <a:lnTo>
                  <a:pt x="2078" y="1528"/>
                </a:lnTo>
                <a:lnTo>
                  <a:pt x="2070" y="1534"/>
                </a:lnTo>
                <a:lnTo>
                  <a:pt x="2065" y="1531"/>
                </a:lnTo>
                <a:lnTo>
                  <a:pt x="2062" y="1528"/>
                </a:lnTo>
                <a:lnTo>
                  <a:pt x="2056" y="1520"/>
                </a:lnTo>
                <a:lnTo>
                  <a:pt x="2050" y="1516"/>
                </a:lnTo>
                <a:lnTo>
                  <a:pt x="2042" y="1514"/>
                </a:lnTo>
                <a:lnTo>
                  <a:pt x="2032" y="1513"/>
                </a:lnTo>
                <a:lnTo>
                  <a:pt x="2019" y="1513"/>
                </a:lnTo>
                <a:lnTo>
                  <a:pt x="2006" y="1512"/>
                </a:lnTo>
                <a:lnTo>
                  <a:pt x="1993" y="1506"/>
                </a:lnTo>
                <a:lnTo>
                  <a:pt x="1983" y="1494"/>
                </a:lnTo>
                <a:lnTo>
                  <a:pt x="1972" y="1497"/>
                </a:lnTo>
                <a:lnTo>
                  <a:pt x="1957" y="1500"/>
                </a:lnTo>
                <a:lnTo>
                  <a:pt x="1973" y="1514"/>
                </a:lnTo>
                <a:lnTo>
                  <a:pt x="1988" y="1528"/>
                </a:lnTo>
                <a:lnTo>
                  <a:pt x="2001" y="1539"/>
                </a:lnTo>
                <a:lnTo>
                  <a:pt x="2018" y="1543"/>
                </a:lnTo>
                <a:lnTo>
                  <a:pt x="2020" y="1554"/>
                </a:lnTo>
                <a:lnTo>
                  <a:pt x="2022" y="1564"/>
                </a:lnTo>
                <a:lnTo>
                  <a:pt x="2024" y="1573"/>
                </a:lnTo>
                <a:lnTo>
                  <a:pt x="2027" y="1583"/>
                </a:lnTo>
                <a:lnTo>
                  <a:pt x="2014" y="1586"/>
                </a:lnTo>
                <a:lnTo>
                  <a:pt x="1999" y="1592"/>
                </a:lnTo>
                <a:lnTo>
                  <a:pt x="2011" y="1602"/>
                </a:lnTo>
                <a:lnTo>
                  <a:pt x="2018" y="1609"/>
                </a:lnTo>
                <a:lnTo>
                  <a:pt x="2023" y="1604"/>
                </a:lnTo>
                <a:lnTo>
                  <a:pt x="2028" y="1599"/>
                </a:lnTo>
                <a:lnTo>
                  <a:pt x="2033" y="1595"/>
                </a:lnTo>
                <a:lnTo>
                  <a:pt x="2037" y="1594"/>
                </a:lnTo>
                <a:lnTo>
                  <a:pt x="2043" y="1597"/>
                </a:lnTo>
                <a:lnTo>
                  <a:pt x="2049" y="1600"/>
                </a:lnTo>
                <a:lnTo>
                  <a:pt x="2053" y="1607"/>
                </a:lnTo>
                <a:lnTo>
                  <a:pt x="2053" y="1616"/>
                </a:lnTo>
                <a:lnTo>
                  <a:pt x="2042" y="1620"/>
                </a:lnTo>
                <a:lnTo>
                  <a:pt x="2030" y="1625"/>
                </a:lnTo>
                <a:lnTo>
                  <a:pt x="2019" y="1630"/>
                </a:lnTo>
                <a:lnTo>
                  <a:pt x="2009" y="1634"/>
                </a:lnTo>
                <a:lnTo>
                  <a:pt x="2000" y="1625"/>
                </a:lnTo>
                <a:lnTo>
                  <a:pt x="1993" y="1618"/>
                </a:lnTo>
                <a:lnTo>
                  <a:pt x="1988" y="1625"/>
                </a:lnTo>
                <a:lnTo>
                  <a:pt x="1982" y="1634"/>
                </a:lnTo>
                <a:lnTo>
                  <a:pt x="1975" y="1633"/>
                </a:lnTo>
                <a:lnTo>
                  <a:pt x="1967" y="1633"/>
                </a:lnTo>
                <a:lnTo>
                  <a:pt x="1960" y="1634"/>
                </a:lnTo>
                <a:lnTo>
                  <a:pt x="1952" y="1636"/>
                </a:lnTo>
                <a:lnTo>
                  <a:pt x="1936" y="1638"/>
                </a:lnTo>
                <a:lnTo>
                  <a:pt x="1925" y="1635"/>
                </a:lnTo>
                <a:lnTo>
                  <a:pt x="1919" y="1624"/>
                </a:lnTo>
                <a:lnTo>
                  <a:pt x="1916" y="1609"/>
                </a:lnTo>
                <a:lnTo>
                  <a:pt x="1916" y="1604"/>
                </a:lnTo>
                <a:lnTo>
                  <a:pt x="1915" y="1598"/>
                </a:lnTo>
                <a:lnTo>
                  <a:pt x="1913" y="1592"/>
                </a:lnTo>
                <a:lnTo>
                  <a:pt x="1910" y="1589"/>
                </a:lnTo>
                <a:lnTo>
                  <a:pt x="1898" y="1576"/>
                </a:lnTo>
                <a:lnTo>
                  <a:pt x="1888" y="1561"/>
                </a:lnTo>
                <a:lnTo>
                  <a:pt x="1881" y="1545"/>
                </a:lnTo>
                <a:lnTo>
                  <a:pt x="1873" y="1530"/>
                </a:lnTo>
                <a:lnTo>
                  <a:pt x="1867" y="1522"/>
                </a:lnTo>
                <a:lnTo>
                  <a:pt x="1861" y="1513"/>
                </a:lnTo>
                <a:lnTo>
                  <a:pt x="1854" y="1504"/>
                </a:lnTo>
                <a:lnTo>
                  <a:pt x="1845" y="1498"/>
                </a:lnTo>
                <a:lnTo>
                  <a:pt x="1839" y="1494"/>
                </a:lnTo>
                <a:lnTo>
                  <a:pt x="1834" y="1488"/>
                </a:lnTo>
                <a:lnTo>
                  <a:pt x="1826" y="1479"/>
                </a:lnTo>
                <a:lnTo>
                  <a:pt x="1818" y="1472"/>
                </a:lnTo>
                <a:lnTo>
                  <a:pt x="1809" y="1466"/>
                </a:lnTo>
                <a:lnTo>
                  <a:pt x="1796" y="1463"/>
                </a:lnTo>
                <a:lnTo>
                  <a:pt x="1789" y="1461"/>
                </a:lnTo>
                <a:lnTo>
                  <a:pt x="1782" y="1458"/>
                </a:lnTo>
                <a:lnTo>
                  <a:pt x="1777" y="1453"/>
                </a:lnTo>
                <a:lnTo>
                  <a:pt x="1773" y="1446"/>
                </a:lnTo>
                <a:lnTo>
                  <a:pt x="1771" y="1441"/>
                </a:lnTo>
                <a:lnTo>
                  <a:pt x="1767" y="1438"/>
                </a:lnTo>
                <a:lnTo>
                  <a:pt x="1762" y="1437"/>
                </a:lnTo>
                <a:lnTo>
                  <a:pt x="1755" y="1439"/>
                </a:lnTo>
                <a:lnTo>
                  <a:pt x="1757" y="1446"/>
                </a:lnTo>
                <a:lnTo>
                  <a:pt x="1759" y="1453"/>
                </a:lnTo>
                <a:lnTo>
                  <a:pt x="1761" y="1461"/>
                </a:lnTo>
                <a:lnTo>
                  <a:pt x="1763" y="1471"/>
                </a:lnTo>
                <a:lnTo>
                  <a:pt x="1748" y="1472"/>
                </a:lnTo>
                <a:lnTo>
                  <a:pt x="1735" y="1474"/>
                </a:lnTo>
                <a:lnTo>
                  <a:pt x="1731" y="1482"/>
                </a:lnTo>
                <a:lnTo>
                  <a:pt x="1726" y="1494"/>
                </a:lnTo>
                <a:lnTo>
                  <a:pt x="1722" y="1483"/>
                </a:lnTo>
                <a:lnTo>
                  <a:pt x="1720" y="1476"/>
                </a:lnTo>
                <a:lnTo>
                  <a:pt x="1717" y="1464"/>
                </a:lnTo>
                <a:lnTo>
                  <a:pt x="1713" y="1456"/>
                </a:lnTo>
                <a:lnTo>
                  <a:pt x="1705" y="1450"/>
                </a:lnTo>
                <a:lnTo>
                  <a:pt x="1692" y="1448"/>
                </a:lnTo>
                <a:lnTo>
                  <a:pt x="1689" y="1447"/>
                </a:lnTo>
                <a:lnTo>
                  <a:pt x="1685" y="1445"/>
                </a:lnTo>
                <a:lnTo>
                  <a:pt x="1682" y="1442"/>
                </a:lnTo>
                <a:lnTo>
                  <a:pt x="1679" y="1439"/>
                </a:lnTo>
                <a:lnTo>
                  <a:pt x="1678" y="1436"/>
                </a:lnTo>
                <a:lnTo>
                  <a:pt x="1678" y="1432"/>
                </a:lnTo>
                <a:lnTo>
                  <a:pt x="1688" y="1433"/>
                </a:lnTo>
                <a:lnTo>
                  <a:pt x="1701" y="1435"/>
                </a:lnTo>
                <a:lnTo>
                  <a:pt x="1696" y="1418"/>
                </a:lnTo>
                <a:lnTo>
                  <a:pt x="1690" y="1404"/>
                </a:lnTo>
                <a:lnTo>
                  <a:pt x="1682" y="1390"/>
                </a:lnTo>
                <a:lnTo>
                  <a:pt x="1674" y="1377"/>
                </a:lnTo>
                <a:lnTo>
                  <a:pt x="1665" y="1368"/>
                </a:lnTo>
                <a:lnTo>
                  <a:pt x="1654" y="1362"/>
                </a:lnTo>
                <a:lnTo>
                  <a:pt x="1643" y="1356"/>
                </a:lnTo>
                <a:lnTo>
                  <a:pt x="1632" y="1350"/>
                </a:lnTo>
                <a:lnTo>
                  <a:pt x="1626" y="1347"/>
                </a:lnTo>
                <a:lnTo>
                  <a:pt x="1621" y="1343"/>
                </a:lnTo>
                <a:lnTo>
                  <a:pt x="1616" y="1342"/>
                </a:lnTo>
                <a:lnTo>
                  <a:pt x="1609" y="1345"/>
                </a:lnTo>
                <a:lnTo>
                  <a:pt x="1605" y="1350"/>
                </a:lnTo>
                <a:lnTo>
                  <a:pt x="1604" y="1357"/>
                </a:lnTo>
                <a:lnTo>
                  <a:pt x="1605" y="1363"/>
                </a:lnTo>
                <a:lnTo>
                  <a:pt x="1607" y="1369"/>
                </a:lnTo>
                <a:lnTo>
                  <a:pt x="1612" y="1377"/>
                </a:lnTo>
                <a:lnTo>
                  <a:pt x="1616" y="1386"/>
                </a:lnTo>
                <a:lnTo>
                  <a:pt x="1619" y="1393"/>
                </a:lnTo>
                <a:lnTo>
                  <a:pt x="1619" y="1398"/>
                </a:lnTo>
                <a:lnTo>
                  <a:pt x="1618" y="1405"/>
                </a:lnTo>
                <a:lnTo>
                  <a:pt x="1619" y="1411"/>
                </a:lnTo>
                <a:lnTo>
                  <a:pt x="1622" y="1416"/>
                </a:lnTo>
                <a:lnTo>
                  <a:pt x="1627" y="1421"/>
                </a:lnTo>
                <a:lnTo>
                  <a:pt x="1641" y="1438"/>
                </a:lnTo>
                <a:lnTo>
                  <a:pt x="1656" y="1454"/>
                </a:lnTo>
                <a:lnTo>
                  <a:pt x="1672" y="1471"/>
                </a:lnTo>
                <a:lnTo>
                  <a:pt x="1686" y="1487"/>
                </a:lnTo>
                <a:lnTo>
                  <a:pt x="1677" y="1495"/>
                </a:lnTo>
                <a:lnTo>
                  <a:pt x="1668" y="1498"/>
                </a:lnTo>
                <a:lnTo>
                  <a:pt x="1660" y="1497"/>
                </a:lnTo>
                <a:lnTo>
                  <a:pt x="1650" y="1491"/>
                </a:lnTo>
                <a:lnTo>
                  <a:pt x="1640" y="1479"/>
                </a:lnTo>
                <a:lnTo>
                  <a:pt x="1629" y="1466"/>
                </a:lnTo>
                <a:lnTo>
                  <a:pt x="1619" y="1460"/>
                </a:lnTo>
                <a:lnTo>
                  <a:pt x="1605" y="1456"/>
                </a:lnTo>
                <a:lnTo>
                  <a:pt x="1591" y="1456"/>
                </a:lnTo>
                <a:lnTo>
                  <a:pt x="1582" y="1460"/>
                </a:lnTo>
                <a:lnTo>
                  <a:pt x="1576" y="1471"/>
                </a:lnTo>
                <a:lnTo>
                  <a:pt x="1569" y="1481"/>
                </a:lnTo>
                <a:lnTo>
                  <a:pt x="1562" y="1492"/>
                </a:lnTo>
                <a:lnTo>
                  <a:pt x="1557" y="1502"/>
                </a:lnTo>
                <a:lnTo>
                  <a:pt x="1553" y="1510"/>
                </a:lnTo>
                <a:lnTo>
                  <a:pt x="1550" y="1517"/>
                </a:lnTo>
                <a:lnTo>
                  <a:pt x="1547" y="1525"/>
                </a:lnTo>
                <a:lnTo>
                  <a:pt x="1544" y="1533"/>
                </a:lnTo>
                <a:lnTo>
                  <a:pt x="1548" y="1541"/>
                </a:lnTo>
                <a:lnTo>
                  <a:pt x="1555" y="1550"/>
                </a:lnTo>
                <a:lnTo>
                  <a:pt x="1560" y="1559"/>
                </a:lnTo>
                <a:lnTo>
                  <a:pt x="1562" y="1570"/>
                </a:lnTo>
                <a:lnTo>
                  <a:pt x="1554" y="1569"/>
                </a:lnTo>
                <a:lnTo>
                  <a:pt x="1546" y="1567"/>
                </a:lnTo>
                <a:lnTo>
                  <a:pt x="1537" y="1565"/>
                </a:lnTo>
                <a:lnTo>
                  <a:pt x="1528" y="1562"/>
                </a:lnTo>
                <a:lnTo>
                  <a:pt x="1524" y="1548"/>
                </a:lnTo>
                <a:lnTo>
                  <a:pt x="1518" y="1537"/>
                </a:lnTo>
                <a:lnTo>
                  <a:pt x="1508" y="1526"/>
                </a:lnTo>
                <a:lnTo>
                  <a:pt x="1497" y="1517"/>
                </a:lnTo>
                <a:lnTo>
                  <a:pt x="1495" y="1515"/>
                </a:lnTo>
                <a:lnTo>
                  <a:pt x="1494" y="1512"/>
                </a:lnTo>
                <a:lnTo>
                  <a:pt x="1493" y="1508"/>
                </a:lnTo>
                <a:lnTo>
                  <a:pt x="1492" y="1505"/>
                </a:lnTo>
                <a:lnTo>
                  <a:pt x="1491" y="1491"/>
                </a:lnTo>
                <a:lnTo>
                  <a:pt x="1491" y="1478"/>
                </a:lnTo>
                <a:lnTo>
                  <a:pt x="1501" y="1484"/>
                </a:lnTo>
                <a:lnTo>
                  <a:pt x="1509" y="1489"/>
                </a:lnTo>
                <a:lnTo>
                  <a:pt x="1522" y="1475"/>
                </a:lnTo>
                <a:lnTo>
                  <a:pt x="1533" y="1461"/>
                </a:lnTo>
                <a:lnTo>
                  <a:pt x="1538" y="1452"/>
                </a:lnTo>
                <a:lnTo>
                  <a:pt x="1542" y="1443"/>
                </a:lnTo>
                <a:lnTo>
                  <a:pt x="1542" y="1433"/>
                </a:lnTo>
                <a:lnTo>
                  <a:pt x="1540" y="1425"/>
                </a:lnTo>
                <a:lnTo>
                  <a:pt x="1537" y="1422"/>
                </a:lnTo>
                <a:lnTo>
                  <a:pt x="1533" y="1420"/>
                </a:lnTo>
                <a:lnTo>
                  <a:pt x="1529" y="1418"/>
                </a:lnTo>
                <a:lnTo>
                  <a:pt x="1525" y="1416"/>
                </a:lnTo>
                <a:lnTo>
                  <a:pt x="1513" y="1416"/>
                </a:lnTo>
                <a:lnTo>
                  <a:pt x="1500" y="1417"/>
                </a:lnTo>
                <a:lnTo>
                  <a:pt x="1497" y="1406"/>
                </a:lnTo>
                <a:lnTo>
                  <a:pt x="1489" y="1397"/>
                </a:lnTo>
                <a:lnTo>
                  <a:pt x="1482" y="1386"/>
                </a:lnTo>
                <a:lnTo>
                  <a:pt x="1479" y="1373"/>
                </a:lnTo>
                <a:lnTo>
                  <a:pt x="1476" y="1370"/>
                </a:lnTo>
                <a:lnTo>
                  <a:pt x="1471" y="1368"/>
                </a:lnTo>
                <a:lnTo>
                  <a:pt x="1457" y="1365"/>
                </a:lnTo>
                <a:lnTo>
                  <a:pt x="1446" y="1363"/>
                </a:lnTo>
                <a:lnTo>
                  <a:pt x="1443" y="1370"/>
                </a:lnTo>
                <a:lnTo>
                  <a:pt x="1442" y="1377"/>
                </a:lnTo>
                <a:lnTo>
                  <a:pt x="1440" y="1382"/>
                </a:lnTo>
                <a:lnTo>
                  <a:pt x="1437" y="1386"/>
                </a:lnTo>
                <a:lnTo>
                  <a:pt x="1428" y="1395"/>
                </a:lnTo>
                <a:lnTo>
                  <a:pt x="1422" y="1403"/>
                </a:lnTo>
                <a:lnTo>
                  <a:pt x="1420" y="1413"/>
                </a:lnTo>
                <a:lnTo>
                  <a:pt x="1422" y="1425"/>
                </a:lnTo>
                <a:lnTo>
                  <a:pt x="1411" y="1429"/>
                </a:lnTo>
                <a:lnTo>
                  <a:pt x="1400" y="1433"/>
                </a:lnTo>
                <a:lnTo>
                  <a:pt x="1389" y="1438"/>
                </a:lnTo>
                <a:lnTo>
                  <a:pt x="1378" y="1446"/>
                </a:lnTo>
                <a:lnTo>
                  <a:pt x="1385" y="1449"/>
                </a:lnTo>
                <a:lnTo>
                  <a:pt x="1391" y="1452"/>
                </a:lnTo>
                <a:lnTo>
                  <a:pt x="1396" y="1454"/>
                </a:lnTo>
                <a:lnTo>
                  <a:pt x="1400" y="1454"/>
                </a:lnTo>
                <a:lnTo>
                  <a:pt x="1415" y="1450"/>
                </a:lnTo>
                <a:lnTo>
                  <a:pt x="1430" y="1451"/>
                </a:lnTo>
                <a:lnTo>
                  <a:pt x="1443" y="1453"/>
                </a:lnTo>
                <a:lnTo>
                  <a:pt x="1456" y="1453"/>
                </a:lnTo>
                <a:lnTo>
                  <a:pt x="1464" y="1465"/>
                </a:lnTo>
                <a:lnTo>
                  <a:pt x="1472" y="1476"/>
                </a:lnTo>
                <a:lnTo>
                  <a:pt x="1478" y="1484"/>
                </a:lnTo>
                <a:lnTo>
                  <a:pt x="1481" y="1492"/>
                </a:lnTo>
                <a:lnTo>
                  <a:pt x="1480" y="1501"/>
                </a:lnTo>
                <a:lnTo>
                  <a:pt x="1475" y="1513"/>
                </a:lnTo>
                <a:lnTo>
                  <a:pt x="1466" y="1502"/>
                </a:lnTo>
                <a:lnTo>
                  <a:pt x="1458" y="1495"/>
                </a:lnTo>
                <a:lnTo>
                  <a:pt x="1449" y="1490"/>
                </a:lnTo>
                <a:lnTo>
                  <a:pt x="1440" y="1487"/>
                </a:lnTo>
                <a:lnTo>
                  <a:pt x="1440" y="1478"/>
                </a:lnTo>
                <a:lnTo>
                  <a:pt x="1439" y="1466"/>
                </a:lnTo>
                <a:lnTo>
                  <a:pt x="1431" y="1472"/>
                </a:lnTo>
                <a:lnTo>
                  <a:pt x="1422" y="1477"/>
                </a:lnTo>
                <a:lnTo>
                  <a:pt x="1415" y="1481"/>
                </a:lnTo>
                <a:lnTo>
                  <a:pt x="1408" y="1483"/>
                </a:lnTo>
                <a:lnTo>
                  <a:pt x="1399" y="1483"/>
                </a:lnTo>
                <a:lnTo>
                  <a:pt x="1391" y="1480"/>
                </a:lnTo>
                <a:lnTo>
                  <a:pt x="1382" y="1478"/>
                </a:lnTo>
                <a:lnTo>
                  <a:pt x="1373" y="1475"/>
                </a:lnTo>
                <a:lnTo>
                  <a:pt x="1366" y="1474"/>
                </a:lnTo>
                <a:lnTo>
                  <a:pt x="1358" y="1473"/>
                </a:lnTo>
                <a:lnTo>
                  <a:pt x="1357" y="1460"/>
                </a:lnTo>
                <a:lnTo>
                  <a:pt x="1351" y="1451"/>
                </a:lnTo>
                <a:lnTo>
                  <a:pt x="1343" y="1444"/>
                </a:lnTo>
                <a:lnTo>
                  <a:pt x="1332" y="1438"/>
                </a:lnTo>
                <a:lnTo>
                  <a:pt x="1331" y="1447"/>
                </a:lnTo>
                <a:lnTo>
                  <a:pt x="1331" y="1454"/>
                </a:lnTo>
                <a:lnTo>
                  <a:pt x="1332" y="1463"/>
                </a:lnTo>
                <a:lnTo>
                  <a:pt x="1334" y="1472"/>
                </a:lnTo>
                <a:lnTo>
                  <a:pt x="1335" y="1481"/>
                </a:lnTo>
                <a:lnTo>
                  <a:pt x="1335" y="1489"/>
                </a:lnTo>
                <a:lnTo>
                  <a:pt x="1334" y="1493"/>
                </a:lnTo>
                <a:lnTo>
                  <a:pt x="1333" y="1498"/>
                </a:lnTo>
                <a:lnTo>
                  <a:pt x="1329" y="1501"/>
                </a:lnTo>
                <a:lnTo>
                  <a:pt x="1326" y="1503"/>
                </a:lnTo>
                <a:lnTo>
                  <a:pt x="1315" y="1510"/>
                </a:lnTo>
                <a:lnTo>
                  <a:pt x="1305" y="1518"/>
                </a:lnTo>
                <a:lnTo>
                  <a:pt x="1297" y="1529"/>
                </a:lnTo>
                <a:lnTo>
                  <a:pt x="1289" y="1540"/>
                </a:lnTo>
                <a:lnTo>
                  <a:pt x="1282" y="1527"/>
                </a:lnTo>
                <a:lnTo>
                  <a:pt x="1276" y="1514"/>
                </a:lnTo>
                <a:lnTo>
                  <a:pt x="1266" y="1503"/>
                </a:lnTo>
                <a:lnTo>
                  <a:pt x="1250" y="1501"/>
                </a:lnTo>
                <a:lnTo>
                  <a:pt x="1251" y="1514"/>
                </a:lnTo>
                <a:lnTo>
                  <a:pt x="1252" y="1526"/>
                </a:lnTo>
                <a:lnTo>
                  <a:pt x="1253" y="1539"/>
                </a:lnTo>
                <a:lnTo>
                  <a:pt x="1255" y="1554"/>
                </a:lnTo>
                <a:lnTo>
                  <a:pt x="1244" y="1541"/>
                </a:lnTo>
                <a:lnTo>
                  <a:pt x="1233" y="1529"/>
                </a:lnTo>
                <a:lnTo>
                  <a:pt x="1224" y="1518"/>
                </a:lnTo>
                <a:lnTo>
                  <a:pt x="1214" y="1505"/>
                </a:lnTo>
                <a:lnTo>
                  <a:pt x="1226" y="1506"/>
                </a:lnTo>
                <a:lnTo>
                  <a:pt x="1238" y="1507"/>
                </a:lnTo>
                <a:lnTo>
                  <a:pt x="1230" y="1498"/>
                </a:lnTo>
                <a:lnTo>
                  <a:pt x="1222" y="1492"/>
                </a:lnTo>
                <a:lnTo>
                  <a:pt x="1214" y="1487"/>
                </a:lnTo>
                <a:lnTo>
                  <a:pt x="1205" y="1483"/>
                </a:lnTo>
                <a:lnTo>
                  <a:pt x="1191" y="1479"/>
                </a:lnTo>
                <a:lnTo>
                  <a:pt x="1178" y="1473"/>
                </a:lnTo>
                <a:lnTo>
                  <a:pt x="1166" y="1464"/>
                </a:lnTo>
                <a:lnTo>
                  <a:pt x="1155" y="1453"/>
                </a:lnTo>
                <a:lnTo>
                  <a:pt x="1169" y="1448"/>
                </a:lnTo>
                <a:lnTo>
                  <a:pt x="1182" y="1443"/>
                </a:lnTo>
                <a:lnTo>
                  <a:pt x="1177" y="1432"/>
                </a:lnTo>
                <a:lnTo>
                  <a:pt x="1169" y="1422"/>
                </a:lnTo>
                <a:lnTo>
                  <a:pt x="1161" y="1414"/>
                </a:lnTo>
                <a:lnTo>
                  <a:pt x="1154" y="1406"/>
                </a:lnTo>
                <a:lnTo>
                  <a:pt x="1150" y="1397"/>
                </a:lnTo>
                <a:lnTo>
                  <a:pt x="1147" y="1386"/>
                </a:lnTo>
                <a:lnTo>
                  <a:pt x="1146" y="1377"/>
                </a:lnTo>
                <a:lnTo>
                  <a:pt x="1145" y="1368"/>
                </a:lnTo>
                <a:lnTo>
                  <a:pt x="1137" y="1366"/>
                </a:lnTo>
                <a:lnTo>
                  <a:pt x="1131" y="1364"/>
                </a:lnTo>
                <a:lnTo>
                  <a:pt x="1126" y="1361"/>
                </a:lnTo>
                <a:lnTo>
                  <a:pt x="1123" y="1358"/>
                </a:lnTo>
                <a:lnTo>
                  <a:pt x="1121" y="1351"/>
                </a:lnTo>
                <a:lnTo>
                  <a:pt x="1123" y="1346"/>
                </a:lnTo>
                <a:lnTo>
                  <a:pt x="1128" y="1342"/>
                </a:lnTo>
                <a:lnTo>
                  <a:pt x="1133" y="1338"/>
                </a:lnTo>
                <a:lnTo>
                  <a:pt x="1145" y="1324"/>
                </a:lnTo>
                <a:lnTo>
                  <a:pt x="1155" y="1308"/>
                </a:lnTo>
                <a:lnTo>
                  <a:pt x="1158" y="1292"/>
                </a:lnTo>
                <a:lnTo>
                  <a:pt x="1152" y="1272"/>
                </a:lnTo>
                <a:lnTo>
                  <a:pt x="1151" y="1268"/>
                </a:lnTo>
                <a:lnTo>
                  <a:pt x="1151" y="1264"/>
                </a:lnTo>
                <a:lnTo>
                  <a:pt x="1153" y="1254"/>
                </a:lnTo>
                <a:lnTo>
                  <a:pt x="1150" y="1245"/>
                </a:lnTo>
                <a:lnTo>
                  <a:pt x="1144" y="1237"/>
                </a:lnTo>
                <a:lnTo>
                  <a:pt x="1133" y="1229"/>
                </a:lnTo>
                <a:lnTo>
                  <a:pt x="1146" y="1227"/>
                </a:lnTo>
                <a:lnTo>
                  <a:pt x="1155" y="1221"/>
                </a:lnTo>
                <a:lnTo>
                  <a:pt x="1160" y="1213"/>
                </a:lnTo>
                <a:lnTo>
                  <a:pt x="1163" y="1202"/>
                </a:lnTo>
                <a:lnTo>
                  <a:pt x="1149" y="1193"/>
                </a:lnTo>
                <a:lnTo>
                  <a:pt x="1135" y="1185"/>
                </a:lnTo>
                <a:lnTo>
                  <a:pt x="1151" y="1179"/>
                </a:lnTo>
                <a:lnTo>
                  <a:pt x="1164" y="1175"/>
                </a:lnTo>
                <a:lnTo>
                  <a:pt x="1170" y="1174"/>
                </a:lnTo>
                <a:lnTo>
                  <a:pt x="1176" y="1174"/>
                </a:lnTo>
                <a:lnTo>
                  <a:pt x="1181" y="1176"/>
                </a:lnTo>
                <a:lnTo>
                  <a:pt x="1187" y="1179"/>
                </a:lnTo>
                <a:lnTo>
                  <a:pt x="1202" y="1187"/>
                </a:lnTo>
                <a:lnTo>
                  <a:pt x="1211" y="1187"/>
                </a:lnTo>
                <a:lnTo>
                  <a:pt x="1216" y="1179"/>
                </a:lnTo>
                <a:lnTo>
                  <a:pt x="1219" y="1163"/>
                </a:lnTo>
                <a:lnTo>
                  <a:pt x="1220" y="1159"/>
                </a:lnTo>
                <a:lnTo>
                  <a:pt x="1221" y="1155"/>
                </a:lnTo>
                <a:lnTo>
                  <a:pt x="1249" y="1171"/>
                </a:lnTo>
                <a:lnTo>
                  <a:pt x="1261" y="1188"/>
                </a:lnTo>
                <a:lnTo>
                  <a:pt x="1258" y="1208"/>
                </a:lnTo>
                <a:lnTo>
                  <a:pt x="1241" y="1229"/>
                </a:lnTo>
                <a:lnTo>
                  <a:pt x="1246" y="1243"/>
                </a:lnTo>
                <a:lnTo>
                  <a:pt x="1253" y="1253"/>
                </a:lnTo>
                <a:lnTo>
                  <a:pt x="1264" y="1260"/>
                </a:lnTo>
                <a:lnTo>
                  <a:pt x="1278" y="1263"/>
                </a:lnTo>
                <a:lnTo>
                  <a:pt x="1281" y="1264"/>
                </a:lnTo>
                <a:lnTo>
                  <a:pt x="1286" y="1267"/>
                </a:lnTo>
                <a:lnTo>
                  <a:pt x="1295" y="1269"/>
                </a:lnTo>
                <a:lnTo>
                  <a:pt x="1302" y="1267"/>
                </a:lnTo>
                <a:lnTo>
                  <a:pt x="1306" y="1262"/>
                </a:lnTo>
                <a:lnTo>
                  <a:pt x="1309" y="1253"/>
                </a:lnTo>
                <a:lnTo>
                  <a:pt x="1309" y="1251"/>
                </a:lnTo>
                <a:lnTo>
                  <a:pt x="1310" y="1249"/>
                </a:lnTo>
                <a:lnTo>
                  <a:pt x="1307" y="1244"/>
                </a:lnTo>
                <a:lnTo>
                  <a:pt x="1306" y="1240"/>
                </a:lnTo>
                <a:lnTo>
                  <a:pt x="1307" y="1235"/>
                </a:lnTo>
                <a:lnTo>
                  <a:pt x="1309" y="1230"/>
                </a:lnTo>
                <a:lnTo>
                  <a:pt x="1310" y="1231"/>
                </a:lnTo>
                <a:lnTo>
                  <a:pt x="1311" y="1232"/>
                </a:lnTo>
                <a:lnTo>
                  <a:pt x="1312" y="1228"/>
                </a:lnTo>
                <a:lnTo>
                  <a:pt x="1309" y="1225"/>
                </a:lnTo>
                <a:lnTo>
                  <a:pt x="1307" y="1220"/>
                </a:lnTo>
                <a:lnTo>
                  <a:pt x="1308" y="1217"/>
                </a:lnTo>
                <a:lnTo>
                  <a:pt x="1309" y="1214"/>
                </a:lnTo>
                <a:lnTo>
                  <a:pt x="1311" y="1211"/>
                </a:lnTo>
                <a:lnTo>
                  <a:pt x="1313" y="1209"/>
                </a:lnTo>
                <a:lnTo>
                  <a:pt x="1314" y="1201"/>
                </a:lnTo>
                <a:lnTo>
                  <a:pt x="1314" y="1197"/>
                </a:lnTo>
                <a:lnTo>
                  <a:pt x="1313" y="1192"/>
                </a:lnTo>
                <a:lnTo>
                  <a:pt x="1311" y="1189"/>
                </a:lnTo>
                <a:lnTo>
                  <a:pt x="1309" y="1186"/>
                </a:lnTo>
                <a:lnTo>
                  <a:pt x="1306" y="1181"/>
                </a:lnTo>
                <a:lnTo>
                  <a:pt x="1303" y="1176"/>
                </a:lnTo>
                <a:lnTo>
                  <a:pt x="1300" y="1170"/>
                </a:lnTo>
                <a:lnTo>
                  <a:pt x="1298" y="1165"/>
                </a:lnTo>
                <a:lnTo>
                  <a:pt x="1293" y="1162"/>
                </a:lnTo>
                <a:lnTo>
                  <a:pt x="1288" y="1158"/>
                </a:lnTo>
                <a:lnTo>
                  <a:pt x="1285" y="1152"/>
                </a:lnTo>
                <a:lnTo>
                  <a:pt x="1281" y="1146"/>
                </a:lnTo>
                <a:lnTo>
                  <a:pt x="1259" y="1114"/>
                </a:lnTo>
                <a:lnTo>
                  <a:pt x="1242" y="1082"/>
                </a:lnTo>
                <a:lnTo>
                  <a:pt x="1225" y="1048"/>
                </a:lnTo>
                <a:lnTo>
                  <a:pt x="1203" y="1016"/>
                </a:lnTo>
                <a:lnTo>
                  <a:pt x="1202" y="1015"/>
                </a:lnTo>
                <a:lnTo>
                  <a:pt x="1201" y="1013"/>
                </a:lnTo>
                <a:lnTo>
                  <a:pt x="1200" y="1008"/>
                </a:lnTo>
                <a:lnTo>
                  <a:pt x="1198" y="1003"/>
                </a:lnTo>
                <a:lnTo>
                  <a:pt x="1199" y="1001"/>
                </a:lnTo>
                <a:lnTo>
                  <a:pt x="1199" y="999"/>
                </a:lnTo>
                <a:lnTo>
                  <a:pt x="1197" y="986"/>
                </a:lnTo>
                <a:lnTo>
                  <a:pt x="1193" y="974"/>
                </a:lnTo>
                <a:lnTo>
                  <a:pt x="1191" y="961"/>
                </a:lnTo>
                <a:lnTo>
                  <a:pt x="1194" y="950"/>
                </a:lnTo>
                <a:lnTo>
                  <a:pt x="1192" y="945"/>
                </a:lnTo>
                <a:lnTo>
                  <a:pt x="1189" y="939"/>
                </a:lnTo>
                <a:lnTo>
                  <a:pt x="1189" y="935"/>
                </a:lnTo>
                <a:lnTo>
                  <a:pt x="1191" y="932"/>
                </a:lnTo>
                <a:lnTo>
                  <a:pt x="1193" y="930"/>
                </a:lnTo>
                <a:lnTo>
                  <a:pt x="1198" y="929"/>
                </a:lnTo>
                <a:lnTo>
                  <a:pt x="1203" y="924"/>
                </a:lnTo>
                <a:lnTo>
                  <a:pt x="1209" y="918"/>
                </a:lnTo>
                <a:lnTo>
                  <a:pt x="1216" y="914"/>
                </a:lnTo>
                <a:lnTo>
                  <a:pt x="1224" y="912"/>
                </a:lnTo>
                <a:lnTo>
                  <a:pt x="1227" y="924"/>
                </a:lnTo>
                <a:lnTo>
                  <a:pt x="1231" y="934"/>
                </a:lnTo>
                <a:lnTo>
                  <a:pt x="1235" y="933"/>
                </a:lnTo>
                <a:lnTo>
                  <a:pt x="1239" y="932"/>
                </a:lnTo>
                <a:lnTo>
                  <a:pt x="1248" y="925"/>
                </a:lnTo>
                <a:lnTo>
                  <a:pt x="1258" y="921"/>
                </a:lnTo>
                <a:lnTo>
                  <a:pt x="1249" y="918"/>
                </a:lnTo>
                <a:lnTo>
                  <a:pt x="1245" y="916"/>
                </a:lnTo>
                <a:lnTo>
                  <a:pt x="1243" y="911"/>
                </a:lnTo>
                <a:lnTo>
                  <a:pt x="1243" y="903"/>
                </a:lnTo>
                <a:lnTo>
                  <a:pt x="1246" y="902"/>
                </a:lnTo>
                <a:lnTo>
                  <a:pt x="1248" y="900"/>
                </a:lnTo>
                <a:lnTo>
                  <a:pt x="1252" y="899"/>
                </a:lnTo>
                <a:lnTo>
                  <a:pt x="1256" y="898"/>
                </a:lnTo>
                <a:lnTo>
                  <a:pt x="1258" y="896"/>
                </a:lnTo>
                <a:lnTo>
                  <a:pt x="1257" y="890"/>
                </a:lnTo>
                <a:lnTo>
                  <a:pt x="1252" y="881"/>
                </a:lnTo>
                <a:lnTo>
                  <a:pt x="1253" y="873"/>
                </a:lnTo>
                <a:lnTo>
                  <a:pt x="1258" y="869"/>
                </a:lnTo>
                <a:lnTo>
                  <a:pt x="1265" y="865"/>
                </a:lnTo>
                <a:lnTo>
                  <a:pt x="1267" y="865"/>
                </a:lnTo>
                <a:lnTo>
                  <a:pt x="1269" y="864"/>
                </a:lnTo>
                <a:lnTo>
                  <a:pt x="1266" y="857"/>
                </a:lnTo>
                <a:lnTo>
                  <a:pt x="1264" y="849"/>
                </a:lnTo>
                <a:lnTo>
                  <a:pt x="1258" y="848"/>
                </a:lnTo>
                <a:lnTo>
                  <a:pt x="1253" y="847"/>
                </a:lnTo>
                <a:lnTo>
                  <a:pt x="1250" y="847"/>
                </a:lnTo>
                <a:lnTo>
                  <a:pt x="1247" y="848"/>
                </a:lnTo>
                <a:lnTo>
                  <a:pt x="1250" y="848"/>
                </a:lnTo>
                <a:lnTo>
                  <a:pt x="1253" y="847"/>
                </a:lnTo>
                <a:lnTo>
                  <a:pt x="1243" y="859"/>
                </a:lnTo>
                <a:lnTo>
                  <a:pt x="1233" y="871"/>
                </a:lnTo>
                <a:lnTo>
                  <a:pt x="1220" y="866"/>
                </a:lnTo>
                <a:lnTo>
                  <a:pt x="1215" y="859"/>
                </a:lnTo>
                <a:lnTo>
                  <a:pt x="1215" y="852"/>
                </a:lnTo>
                <a:lnTo>
                  <a:pt x="1219" y="844"/>
                </a:lnTo>
                <a:lnTo>
                  <a:pt x="1218" y="838"/>
                </a:lnTo>
                <a:lnTo>
                  <a:pt x="1220" y="834"/>
                </a:lnTo>
                <a:lnTo>
                  <a:pt x="1222" y="831"/>
                </a:lnTo>
                <a:lnTo>
                  <a:pt x="1227" y="828"/>
                </a:lnTo>
                <a:lnTo>
                  <a:pt x="1230" y="829"/>
                </a:lnTo>
                <a:lnTo>
                  <a:pt x="1233" y="830"/>
                </a:lnTo>
                <a:lnTo>
                  <a:pt x="1240" y="827"/>
                </a:lnTo>
                <a:lnTo>
                  <a:pt x="1246" y="825"/>
                </a:lnTo>
                <a:lnTo>
                  <a:pt x="1256" y="813"/>
                </a:lnTo>
                <a:lnTo>
                  <a:pt x="1264" y="797"/>
                </a:lnTo>
                <a:lnTo>
                  <a:pt x="1276" y="788"/>
                </a:lnTo>
                <a:lnTo>
                  <a:pt x="1300" y="789"/>
                </a:lnTo>
                <a:lnTo>
                  <a:pt x="1299" y="785"/>
                </a:lnTo>
                <a:lnTo>
                  <a:pt x="1298" y="781"/>
                </a:lnTo>
                <a:lnTo>
                  <a:pt x="1289" y="773"/>
                </a:lnTo>
                <a:lnTo>
                  <a:pt x="1280" y="765"/>
                </a:lnTo>
                <a:lnTo>
                  <a:pt x="1273" y="762"/>
                </a:lnTo>
                <a:lnTo>
                  <a:pt x="1267" y="761"/>
                </a:lnTo>
                <a:lnTo>
                  <a:pt x="1260" y="758"/>
                </a:lnTo>
                <a:lnTo>
                  <a:pt x="1256" y="750"/>
                </a:lnTo>
                <a:lnTo>
                  <a:pt x="1258" y="747"/>
                </a:lnTo>
                <a:lnTo>
                  <a:pt x="1260" y="744"/>
                </a:lnTo>
                <a:lnTo>
                  <a:pt x="1267" y="733"/>
                </a:lnTo>
                <a:lnTo>
                  <a:pt x="1276" y="722"/>
                </a:lnTo>
                <a:lnTo>
                  <a:pt x="1261" y="708"/>
                </a:lnTo>
                <a:lnTo>
                  <a:pt x="1262" y="705"/>
                </a:lnTo>
                <a:lnTo>
                  <a:pt x="1262" y="702"/>
                </a:lnTo>
                <a:lnTo>
                  <a:pt x="1262" y="696"/>
                </a:lnTo>
                <a:lnTo>
                  <a:pt x="1265" y="690"/>
                </a:lnTo>
                <a:lnTo>
                  <a:pt x="1265" y="683"/>
                </a:lnTo>
                <a:lnTo>
                  <a:pt x="1251" y="676"/>
                </a:lnTo>
                <a:lnTo>
                  <a:pt x="1250" y="670"/>
                </a:lnTo>
                <a:lnTo>
                  <a:pt x="1250" y="661"/>
                </a:lnTo>
                <a:lnTo>
                  <a:pt x="1253" y="659"/>
                </a:lnTo>
                <a:lnTo>
                  <a:pt x="1255" y="657"/>
                </a:lnTo>
                <a:lnTo>
                  <a:pt x="1261" y="649"/>
                </a:lnTo>
                <a:lnTo>
                  <a:pt x="1264" y="639"/>
                </a:lnTo>
                <a:lnTo>
                  <a:pt x="1266" y="628"/>
                </a:lnTo>
                <a:lnTo>
                  <a:pt x="1266" y="618"/>
                </a:lnTo>
                <a:lnTo>
                  <a:pt x="1269" y="610"/>
                </a:lnTo>
                <a:lnTo>
                  <a:pt x="1271" y="602"/>
                </a:lnTo>
                <a:lnTo>
                  <a:pt x="1275" y="595"/>
                </a:lnTo>
                <a:lnTo>
                  <a:pt x="1281" y="590"/>
                </a:lnTo>
                <a:lnTo>
                  <a:pt x="1281" y="578"/>
                </a:lnTo>
                <a:lnTo>
                  <a:pt x="1282" y="565"/>
                </a:lnTo>
                <a:lnTo>
                  <a:pt x="1289" y="553"/>
                </a:lnTo>
                <a:lnTo>
                  <a:pt x="1294" y="540"/>
                </a:lnTo>
                <a:lnTo>
                  <a:pt x="1299" y="526"/>
                </a:lnTo>
                <a:lnTo>
                  <a:pt x="1304" y="513"/>
                </a:lnTo>
                <a:lnTo>
                  <a:pt x="1297" y="519"/>
                </a:lnTo>
                <a:lnTo>
                  <a:pt x="1290" y="524"/>
                </a:lnTo>
                <a:lnTo>
                  <a:pt x="1281" y="524"/>
                </a:lnTo>
                <a:lnTo>
                  <a:pt x="1272" y="520"/>
                </a:lnTo>
                <a:lnTo>
                  <a:pt x="1268" y="518"/>
                </a:lnTo>
                <a:lnTo>
                  <a:pt x="1263" y="516"/>
                </a:lnTo>
                <a:lnTo>
                  <a:pt x="1261" y="515"/>
                </a:lnTo>
                <a:lnTo>
                  <a:pt x="1260" y="514"/>
                </a:lnTo>
                <a:lnTo>
                  <a:pt x="1258" y="519"/>
                </a:lnTo>
                <a:lnTo>
                  <a:pt x="1256" y="523"/>
                </a:lnTo>
                <a:lnTo>
                  <a:pt x="1254" y="528"/>
                </a:lnTo>
                <a:lnTo>
                  <a:pt x="1249" y="531"/>
                </a:lnTo>
                <a:lnTo>
                  <a:pt x="1246" y="531"/>
                </a:lnTo>
                <a:lnTo>
                  <a:pt x="1244" y="532"/>
                </a:lnTo>
                <a:lnTo>
                  <a:pt x="1247" y="532"/>
                </a:lnTo>
                <a:lnTo>
                  <a:pt x="1249" y="531"/>
                </a:lnTo>
                <a:lnTo>
                  <a:pt x="1246" y="536"/>
                </a:lnTo>
                <a:lnTo>
                  <a:pt x="1242" y="541"/>
                </a:lnTo>
                <a:lnTo>
                  <a:pt x="1239" y="546"/>
                </a:lnTo>
                <a:lnTo>
                  <a:pt x="1235" y="552"/>
                </a:lnTo>
                <a:lnTo>
                  <a:pt x="1230" y="555"/>
                </a:lnTo>
                <a:lnTo>
                  <a:pt x="1221" y="551"/>
                </a:lnTo>
                <a:lnTo>
                  <a:pt x="1218" y="548"/>
                </a:lnTo>
                <a:lnTo>
                  <a:pt x="1215" y="544"/>
                </a:lnTo>
                <a:lnTo>
                  <a:pt x="1212" y="538"/>
                </a:lnTo>
                <a:lnTo>
                  <a:pt x="1209" y="533"/>
                </a:lnTo>
                <a:lnTo>
                  <a:pt x="1188" y="552"/>
                </a:lnTo>
                <a:lnTo>
                  <a:pt x="1172" y="575"/>
                </a:lnTo>
                <a:lnTo>
                  <a:pt x="1158" y="600"/>
                </a:lnTo>
                <a:lnTo>
                  <a:pt x="1147" y="627"/>
                </a:lnTo>
                <a:lnTo>
                  <a:pt x="1150" y="651"/>
                </a:lnTo>
                <a:lnTo>
                  <a:pt x="1139" y="666"/>
                </a:lnTo>
                <a:lnTo>
                  <a:pt x="1123" y="675"/>
                </a:lnTo>
                <a:lnTo>
                  <a:pt x="1106" y="685"/>
                </a:lnTo>
                <a:lnTo>
                  <a:pt x="1097" y="708"/>
                </a:lnTo>
                <a:lnTo>
                  <a:pt x="1077" y="724"/>
                </a:lnTo>
                <a:lnTo>
                  <a:pt x="1055" y="737"/>
                </a:lnTo>
                <a:lnTo>
                  <a:pt x="1038" y="753"/>
                </a:lnTo>
                <a:lnTo>
                  <a:pt x="1052" y="769"/>
                </a:lnTo>
                <a:lnTo>
                  <a:pt x="1056" y="783"/>
                </a:lnTo>
                <a:lnTo>
                  <a:pt x="1052" y="795"/>
                </a:lnTo>
                <a:lnTo>
                  <a:pt x="1042" y="806"/>
                </a:lnTo>
                <a:lnTo>
                  <a:pt x="1018" y="832"/>
                </a:lnTo>
                <a:lnTo>
                  <a:pt x="1004" y="864"/>
                </a:lnTo>
                <a:lnTo>
                  <a:pt x="994" y="899"/>
                </a:lnTo>
                <a:lnTo>
                  <a:pt x="986" y="934"/>
                </a:lnTo>
                <a:lnTo>
                  <a:pt x="984" y="948"/>
                </a:lnTo>
                <a:lnTo>
                  <a:pt x="983" y="962"/>
                </a:lnTo>
                <a:lnTo>
                  <a:pt x="976" y="971"/>
                </a:lnTo>
                <a:lnTo>
                  <a:pt x="958" y="973"/>
                </a:lnTo>
                <a:lnTo>
                  <a:pt x="925" y="990"/>
                </a:lnTo>
                <a:lnTo>
                  <a:pt x="915" y="1021"/>
                </a:lnTo>
                <a:lnTo>
                  <a:pt x="914" y="1057"/>
                </a:lnTo>
                <a:lnTo>
                  <a:pt x="904" y="1088"/>
                </a:lnTo>
                <a:lnTo>
                  <a:pt x="873" y="1115"/>
                </a:lnTo>
                <a:lnTo>
                  <a:pt x="842" y="1112"/>
                </a:lnTo>
                <a:lnTo>
                  <a:pt x="812" y="1091"/>
                </a:lnTo>
                <a:lnTo>
                  <a:pt x="782" y="1060"/>
                </a:lnTo>
                <a:lnTo>
                  <a:pt x="766" y="1034"/>
                </a:lnTo>
                <a:lnTo>
                  <a:pt x="773" y="1018"/>
                </a:lnTo>
                <a:lnTo>
                  <a:pt x="789" y="1006"/>
                </a:lnTo>
                <a:lnTo>
                  <a:pt x="803" y="993"/>
                </a:lnTo>
                <a:lnTo>
                  <a:pt x="812" y="981"/>
                </a:lnTo>
                <a:lnTo>
                  <a:pt x="823" y="971"/>
                </a:lnTo>
                <a:lnTo>
                  <a:pt x="834" y="960"/>
                </a:lnTo>
                <a:lnTo>
                  <a:pt x="845" y="948"/>
                </a:lnTo>
                <a:lnTo>
                  <a:pt x="844" y="957"/>
                </a:lnTo>
                <a:lnTo>
                  <a:pt x="842" y="967"/>
                </a:lnTo>
                <a:lnTo>
                  <a:pt x="844" y="963"/>
                </a:lnTo>
                <a:lnTo>
                  <a:pt x="845" y="958"/>
                </a:lnTo>
                <a:lnTo>
                  <a:pt x="845" y="953"/>
                </a:lnTo>
                <a:lnTo>
                  <a:pt x="845" y="948"/>
                </a:lnTo>
                <a:lnTo>
                  <a:pt x="794" y="889"/>
                </a:lnTo>
                <a:lnTo>
                  <a:pt x="755" y="826"/>
                </a:lnTo>
                <a:lnTo>
                  <a:pt x="731" y="760"/>
                </a:lnTo>
                <a:lnTo>
                  <a:pt x="726" y="692"/>
                </a:lnTo>
                <a:lnTo>
                  <a:pt x="691" y="667"/>
                </a:lnTo>
                <a:lnTo>
                  <a:pt x="653" y="653"/>
                </a:lnTo>
                <a:lnTo>
                  <a:pt x="614" y="641"/>
                </a:lnTo>
                <a:lnTo>
                  <a:pt x="576" y="624"/>
                </a:lnTo>
                <a:lnTo>
                  <a:pt x="562" y="624"/>
                </a:lnTo>
                <a:lnTo>
                  <a:pt x="548" y="623"/>
                </a:lnTo>
                <a:lnTo>
                  <a:pt x="534" y="618"/>
                </a:lnTo>
                <a:lnTo>
                  <a:pt x="521" y="606"/>
                </a:lnTo>
                <a:lnTo>
                  <a:pt x="515" y="588"/>
                </a:lnTo>
                <a:lnTo>
                  <a:pt x="510" y="571"/>
                </a:lnTo>
                <a:lnTo>
                  <a:pt x="499" y="555"/>
                </a:lnTo>
                <a:lnTo>
                  <a:pt x="476" y="545"/>
                </a:lnTo>
                <a:lnTo>
                  <a:pt x="451" y="534"/>
                </a:lnTo>
                <a:lnTo>
                  <a:pt x="426" y="520"/>
                </a:lnTo>
                <a:lnTo>
                  <a:pt x="411" y="503"/>
                </a:lnTo>
                <a:lnTo>
                  <a:pt x="415" y="478"/>
                </a:lnTo>
                <a:lnTo>
                  <a:pt x="424" y="451"/>
                </a:lnTo>
                <a:lnTo>
                  <a:pt x="415" y="433"/>
                </a:lnTo>
                <a:lnTo>
                  <a:pt x="394" y="421"/>
                </a:lnTo>
                <a:lnTo>
                  <a:pt x="370" y="408"/>
                </a:lnTo>
                <a:lnTo>
                  <a:pt x="370" y="408"/>
                </a:lnTo>
                <a:lnTo>
                  <a:pt x="357" y="410"/>
                </a:lnTo>
                <a:lnTo>
                  <a:pt x="347" y="406"/>
                </a:lnTo>
                <a:lnTo>
                  <a:pt x="341" y="398"/>
                </a:lnTo>
                <a:lnTo>
                  <a:pt x="337" y="386"/>
                </a:lnTo>
                <a:lnTo>
                  <a:pt x="297" y="363"/>
                </a:lnTo>
                <a:lnTo>
                  <a:pt x="281" y="335"/>
                </a:lnTo>
                <a:lnTo>
                  <a:pt x="275" y="302"/>
                </a:lnTo>
                <a:lnTo>
                  <a:pt x="268" y="270"/>
                </a:lnTo>
                <a:lnTo>
                  <a:pt x="267" y="266"/>
                </a:lnTo>
                <a:lnTo>
                  <a:pt x="267" y="263"/>
                </a:lnTo>
                <a:lnTo>
                  <a:pt x="268" y="261"/>
                </a:lnTo>
                <a:lnTo>
                  <a:pt x="269" y="258"/>
                </a:lnTo>
                <a:lnTo>
                  <a:pt x="262" y="250"/>
                </a:lnTo>
                <a:lnTo>
                  <a:pt x="254" y="243"/>
                </a:lnTo>
                <a:lnTo>
                  <a:pt x="250" y="236"/>
                </a:lnTo>
                <a:lnTo>
                  <a:pt x="252" y="226"/>
                </a:lnTo>
                <a:lnTo>
                  <a:pt x="271" y="181"/>
                </a:lnTo>
                <a:lnTo>
                  <a:pt x="269" y="150"/>
                </a:lnTo>
                <a:lnTo>
                  <a:pt x="240" y="124"/>
                </a:lnTo>
                <a:lnTo>
                  <a:pt x="182" y="100"/>
                </a:lnTo>
                <a:lnTo>
                  <a:pt x="153" y="107"/>
                </a:lnTo>
                <a:lnTo>
                  <a:pt x="137" y="97"/>
                </a:lnTo>
                <a:lnTo>
                  <a:pt x="127" y="76"/>
                </a:lnTo>
                <a:lnTo>
                  <a:pt x="117" y="56"/>
                </a:lnTo>
                <a:lnTo>
                  <a:pt x="111" y="48"/>
                </a:lnTo>
                <a:lnTo>
                  <a:pt x="106" y="40"/>
                </a:lnTo>
                <a:lnTo>
                  <a:pt x="101" y="32"/>
                </a:lnTo>
                <a:lnTo>
                  <a:pt x="96" y="25"/>
                </a:lnTo>
                <a:lnTo>
                  <a:pt x="71" y="22"/>
                </a:lnTo>
                <a:lnTo>
                  <a:pt x="45" y="20"/>
                </a:lnTo>
                <a:lnTo>
                  <a:pt x="20" y="14"/>
                </a:lnTo>
                <a:lnTo>
                  <a:pt x="0" y="1"/>
                </a:lnTo>
                <a:lnTo>
                  <a:pt x="0" y="0"/>
                </a:lnTo>
                <a:close/>
                <a:moveTo>
                  <a:pt x="2437" y="0"/>
                </a:moveTo>
                <a:lnTo>
                  <a:pt x="2473" y="0"/>
                </a:lnTo>
                <a:lnTo>
                  <a:pt x="2472" y="5"/>
                </a:lnTo>
                <a:lnTo>
                  <a:pt x="2469" y="10"/>
                </a:lnTo>
                <a:lnTo>
                  <a:pt x="2465" y="13"/>
                </a:lnTo>
                <a:lnTo>
                  <a:pt x="2458" y="15"/>
                </a:lnTo>
                <a:lnTo>
                  <a:pt x="2454" y="15"/>
                </a:lnTo>
                <a:lnTo>
                  <a:pt x="2448" y="14"/>
                </a:lnTo>
                <a:lnTo>
                  <a:pt x="2443" y="11"/>
                </a:lnTo>
                <a:lnTo>
                  <a:pt x="2440" y="8"/>
                </a:lnTo>
                <a:lnTo>
                  <a:pt x="2438" y="4"/>
                </a:lnTo>
                <a:lnTo>
                  <a:pt x="2437" y="0"/>
                </a:lnTo>
                <a:close/>
                <a:moveTo>
                  <a:pt x="2609" y="0"/>
                </a:moveTo>
                <a:lnTo>
                  <a:pt x="2690" y="0"/>
                </a:lnTo>
                <a:lnTo>
                  <a:pt x="2676" y="19"/>
                </a:lnTo>
                <a:lnTo>
                  <a:pt x="2672" y="24"/>
                </a:lnTo>
                <a:lnTo>
                  <a:pt x="2668" y="30"/>
                </a:lnTo>
                <a:lnTo>
                  <a:pt x="2668" y="38"/>
                </a:lnTo>
                <a:lnTo>
                  <a:pt x="2669" y="47"/>
                </a:lnTo>
                <a:lnTo>
                  <a:pt x="2670" y="57"/>
                </a:lnTo>
                <a:lnTo>
                  <a:pt x="2671" y="65"/>
                </a:lnTo>
                <a:lnTo>
                  <a:pt x="2665" y="68"/>
                </a:lnTo>
                <a:lnTo>
                  <a:pt x="2658" y="72"/>
                </a:lnTo>
                <a:lnTo>
                  <a:pt x="2669" y="82"/>
                </a:lnTo>
                <a:lnTo>
                  <a:pt x="2678" y="91"/>
                </a:lnTo>
                <a:lnTo>
                  <a:pt x="2677" y="93"/>
                </a:lnTo>
                <a:lnTo>
                  <a:pt x="2676" y="96"/>
                </a:lnTo>
                <a:lnTo>
                  <a:pt x="2668" y="92"/>
                </a:lnTo>
                <a:lnTo>
                  <a:pt x="2659" y="90"/>
                </a:lnTo>
                <a:lnTo>
                  <a:pt x="2660" y="102"/>
                </a:lnTo>
                <a:lnTo>
                  <a:pt x="2661" y="113"/>
                </a:lnTo>
                <a:lnTo>
                  <a:pt x="2651" y="111"/>
                </a:lnTo>
                <a:lnTo>
                  <a:pt x="2646" y="107"/>
                </a:lnTo>
                <a:lnTo>
                  <a:pt x="2643" y="100"/>
                </a:lnTo>
                <a:lnTo>
                  <a:pt x="2639" y="93"/>
                </a:lnTo>
                <a:lnTo>
                  <a:pt x="2636" y="90"/>
                </a:lnTo>
                <a:lnTo>
                  <a:pt x="2633" y="89"/>
                </a:lnTo>
                <a:lnTo>
                  <a:pt x="2627" y="98"/>
                </a:lnTo>
                <a:lnTo>
                  <a:pt x="2621" y="106"/>
                </a:lnTo>
                <a:lnTo>
                  <a:pt x="2615" y="114"/>
                </a:lnTo>
                <a:lnTo>
                  <a:pt x="2609" y="122"/>
                </a:lnTo>
                <a:lnTo>
                  <a:pt x="2605" y="119"/>
                </a:lnTo>
                <a:lnTo>
                  <a:pt x="2601" y="116"/>
                </a:lnTo>
                <a:lnTo>
                  <a:pt x="2598" y="120"/>
                </a:lnTo>
                <a:lnTo>
                  <a:pt x="2595" y="124"/>
                </a:lnTo>
                <a:lnTo>
                  <a:pt x="2605" y="126"/>
                </a:lnTo>
                <a:lnTo>
                  <a:pt x="2613" y="125"/>
                </a:lnTo>
                <a:lnTo>
                  <a:pt x="2619" y="121"/>
                </a:lnTo>
                <a:lnTo>
                  <a:pt x="2625" y="114"/>
                </a:lnTo>
                <a:lnTo>
                  <a:pt x="2641" y="123"/>
                </a:lnTo>
                <a:lnTo>
                  <a:pt x="2656" y="130"/>
                </a:lnTo>
                <a:lnTo>
                  <a:pt x="2672" y="137"/>
                </a:lnTo>
                <a:lnTo>
                  <a:pt x="2689" y="143"/>
                </a:lnTo>
                <a:lnTo>
                  <a:pt x="2688" y="132"/>
                </a:lnTo>
                <a:lnTo>
                  <a:pt x="2688" y="122"/>
                </a:lnTo>
                <a:lnTo>
                  <a:pt x="2697" y="119"/>
                </a:lnTo>
                <a:lnTo>
                  <a:pt x="2706" y="115"/>
                </a:lnTo>
                <a:lnTo>
                  <a:pt x="2707" y="104"/>
                </a:lnTo>
                <a:lnTo>
                  <a:pt x="2707" y="92"/>
                </a:lnTo>
                <a:lnTo>
                  <a:pt x="2710" y="92"/>
                </a:lnTo>
                <a:lnTo>
                  <a:pt x="2712" y="91"/>
                </a:lnTo>
                <a:lnTo>
                  <a:pt x="2717" y="101"/>
                </a:lnTo>
                <a:lnTo>
                  <a:pt x="2723" y="110"/>
                </a:lnTo>
                <a:lnTo>
                  <a:pt x="2728" y="119"/>
                </a:lnTo>
                <a:lnTo>
                  <a:pt x="2734" y="128"/>
                </a:lnTo>
                <a:lnTo>
                  <a:pt x="2724" y="139"/>
                </a:lnTo>
                <a:lnTo>
                  <a:pt x="2715" y="148"/>
                </a:lnTo>
                <a:lnTo>
                  <a:pt x="2724" y="158"/>
                </a:lnTo>
                <a:lnTo>
                  <a:pt x="2733" y="167"/>
                </a:lnTo>
                <a:lnTo>
                  <a:pt x="2739" y="178"/>
                </a:lnTo>
                <a:lnTo>
                  <a:pt x="2743" y="189"/>
                </a:lnTo>
                <a:lnTo>
                  <a:pt x="2745" y="187"/>
                </a:lnTo>
                <a:lnTo>
                  <a:pt x="2747" y="184"/>
                </a:lnTo>
                <a:lnTo>
                  <a:pt x="2748" y="182"/>
                </a:lnTo>
                <a:lnTo>
                  <a:pt x="2750" y="180"/>
                </a:lnTo>
                <a:lnTo>
                  <a:pt x="2752" y="179"/>
                </a:lnTo>
                <a:lnTo>
                  <a:pt x="2754" y="179"/>
                </a:lnTo>
                <a:lnTo>
                  <a:pt x="2754" y="179"/>
                </a:lnTo>
                <a:lnTo>
                  <a:pt x="2754" y="179"/>
                </a:lnTo>
                <a:lnTo>
                  <a:pt x="2758" y="175"/>
                </a:lnTo>
                <a:lnTo>
                  <a:pt x="2763" y="170"/>
                </a:lnTo>
                <a:lnTo>
                  <a:pt x="2762" y="169"/>
                </a:lnTo>
                <a:lnTo>
                  <a:pt x="2761" y="168"/>
                </a:lnTo>
                <a:lnTo>
                  <a:pt x="2763" y="169"/>
                </a:lnTo>
                <a:lnTo>
                  <a:pt x="2764" y="169"/>
                </a:lnTo>
                <a:lnTo>
                  <a:pt x="2769" y="168"/>
                </a:lnTo>
                <a:lnTo>
                  <a:pt x="2774" y="167"/>
                </a:lnTo>
                <a:lnTo>
                  <a:pt x="2780" y="168"/>
                </a:lnTo>
                <a:lnTo>
                  <a:pt x="2785" y="169"/>
                </a:lnTo>
                <a:lnTo>
                  <a:pt x="2791" y="172"/>
                </a:lnTo>
                <a:lnTo>
                  <a:pt x="2797" y="177"/>
                </a:lnTo>
                <a:lnTo>
                  <a:pt x="2793" y="180"/>
                </a:lnTo>
                <a:lnTo>
                  <a:pt x="2789" y="182"/>
                </a:lnTo>
                <a:lnTo>
                  <a:pt x="2798" y="193"/>
                </a:lnTo>
                <a:lnTo>
                  <a:pt x="2809" y="210"/>
                </a:lnTo>
                <a:lnTo>
                  <a:pt x="2801" y="213"/>
                </a:lnTo>
                <a:lnTo>
                  <a:pt x="2793" y="216"/>
                </a:lnTo>
                <a:lnTo>
                  <a:pt x="2785" y="218"/>
                </a:lnTo>
                <a:lnTo>
                  <a:pt x="2776" y="220"/>
                </a:lnTo>
                <a:lnTo>
                  <a:pt x="2766" y="220"/>
                </a:lnTo>
                <a:lnTo>
                  <a:pt x="2757" y="219"/>
                </a:lnTo>
                <a:lnTo>
                  <a:pt x="2751" y="218"/>
                </a:lnTo>
                <a:lnTo>
                  <a:pt x="2746" y="217"/>
                </a:lnTo>
                <a:lnTo>
                  <a:pt x="2742" y="222"/>
                </a:lnTo>
                <a:lnTo>
                  <a:pt x="2739" y="226"/>
                </a:lnTo>
                <a:lnTo>
                  <a:pt x="2735" y="228"/>
                </a:lnTo>
                <a:lnTo>
                  <a:pt x="2732" y="230"/>
                </a:lnTo>
                <a:lnTo>
                  <a:pt x="2732" y="231"/>
                </a:lnTo>
                <a:lnTo>
                  <a:pt x="2732" y="233"/>
                </a:lnTo>
                <a:lnTo>
                  <a:pt x="2729" y="233"/>
                </a:lnTo>
                <a:lnTo>
                  <a:pt x="2727" y="232"/>
                </a:lnTo>
                <a:lnTo>
                  <a:pt x="2727" y="231"/>
                </a:lnTo>
                <a:lnTo>
                  <a:pt x="2726" y="230"/>
                </a:lnTo>
                <a:lnTo>
                  <a:pt x="2720" y="226"/>
                </a:lnTo>
                <a:lnTo>
                  <a:pt x="2712" y="219"/>
                </a:lnTo>
                <a:lnTo>
                  <a:pt x="2718" y="216"/>
                </a:lnTo>
                <a:lnTo>
                  <a:pt x="2723" y="211"/>
                </a:lnTo>
                <a:lnTo>
                  <a:pt x="2719" y="210"/>
                </a:lnTo>
                <a:lnTo>
                  <a:pt x="2716" y="210"/>
                </a:lnTo>
                <a:lnTo>
                  <a:pt x="2712" y="203"/>
                </a:lnTo>
                <a:lnTo>
                  <a:pt x="2708" y="197"/>
                </a:lnTo>
                <a:lnTo>
                  <a:pt x="2701" y="190"/>
                </a:lnTo>
                <a:lnTo>
                  <a:pt x="2695" y="182"/>
                </a:lnTo>
                <a:lnTo>
                  <a:pt x="2696" y="179"/>
                </a:lnTo>
                <a:lnTo>
                  <a:pt x="2698" y="175"/>
                </a:lnTo>
                <a:lnTo>
                  <a:pt x="2700" y="171"/>
                </a:lnTo>
                <a:lnTo>
                  <a:pt x="2702" y="168"/>
                </a:lnTo>
                <a:lnTo>
                  <a:pt x="2694" y="161"/>
                </a:lnTo>
                <a:lnTo>
                  <a:pt x="2687" y="164"/>
                </a:lnTo>
                <a:lnTo>
                  <a:pt x="2680" y="170"/>
                </a:lnTo>
                <a:lnTo>
                  <a:pt x="2673" y="170"/>
                </a:lnTo>
                <a:lnTo>
                  <a:pt x="2670" y="164"/>
                </a:lnTo>
                <a:lnTo>
                  <a:pt x="2670" y="158"/>
                </a:lnTo>
                <a:lnTo>
                  <a:pt x="2669" y="151"/>
                </a:lnTo>
                <a:lnTo>
                  <a:pt x="2662" y="148"/>
                </a:lnTo>
                <a:lnTo>
                  <a:pt x="2655" y="149"/>
                </a:lnTo>
                <a:lnTo>
                  <a:pt x="2654" y="154"/>
                </a:lnTo>
                <a:lnTo>
                  <a:pt x="2653" y="161"/>
                </a:lnTo>
                <a:lnTo>
                  <a:pt x="2650" y="165"/>
                </a:lnTo>
                <a:lnTo>
                  <a:pt x="2639" y="163"/>
                </a:lnTo>
                <a:lnTo>
                  <a:pt x="2623" y="160"/>
                </a:lnTo>
                <a:lnTo>
                  <a:pt x="2630" y="168"/>
                </a:lnTo>
                <a:lnTo>
                  <a:pt x="2636" y="172"/>
                </a:lnTo>
                <a:lnTo>
                  <a:pt x="2644" y="175"/>
                </a:lnTo>
                <a:lnTo>
                  <a:pt x="2651" y="175"/>
                </a:lnTo>
                <a:lnTo>
                  <a:pt x="2647" y="185"/>
                </a:lnTo>
                <a:lnTo>
                  <a:pt x="2642" y="197"/>
                </a:lnTo>
                <a:lnTo>
                  <a:pt x="2632" y="189"/>
                </a:lnTo>
                <a:lnTo>
                  <a:pt x="2623" y="181"/>
                </a:lnTo>
                <a:lnTo>
                  <a:pt x="2615" y="172"/>
                </a:lnTo>
                <a:lnTo>
                  <a:pt x="2607" y="165"/>
                </a:lnTo>
                <a:lnTo>
                  <a:pt x="2610" y="154"/>
                </a:lnTo>
                <a:lnTo>
                  <a:pt x="2610" y="147"/>
                </a:lnTo>
                <a:lnTo>
                  <a:pt x="2606" y="144"/>
                </a:lnTo>
                <a:lnTo>
                  <a:pt x="2598" y="143"/>
                </a:lnTo>
                <a:lnTo>
                  <a:pt x="2586" y="142"/>
                </a:lnTo>
                <a:lnTo>
                  <a:pt x="2580" y="140"/>
                </a:lnTo>
                <a:lnTo>
                  <a:pt x="2576" y="133"/>
                </a:lnTo>
                <a:lnTo>
                  <a:pt x="2574" y="124"/>
                </a:lnTo>
                <a:lnTo>
                  <a:pt x="2572" y="110"/>
                </a:lnTo>
                <a:lnTo>
                  <a:pt x="2569" y="93"/>
                </a:lnTo>
                <a:lnTo>
                  <a:pt x="2579" y="89"/>
                </a:lnTo>
                <a:lnTo>
                  <a:pt x="2590" y="84"/>
                </a:lnTo>
                <a:lnTo>
                  <a:pt x="2596" y="95"/>
                </a:lnTo>
                <a:lnTo>
                  <a:pt x="2601" y="106"/>
                </a:lnTo>
                <a:lnTo>
                  <a:pt x="2603" y="97"/>
                </a:lnTo>
                <a:lnTo>
                  <a:pt x="2607" y="87"/>
                </a:lnTo>
                <a:lnTo>
                  <a:pt x="2612" y="79"/>
                </a:lnTo>
                <a:lnTo>
                  <a:pt x="2616" y="71"/>
                </a:lnTo>
                <a:lnTo>
                  <a:pt x="2620" y="65"/>
                </a:lnTo>
                <a:lnTo>
                  <a:pt x="2625" y="60"/>
                </a:lnTo>
                <a:lnTo>
                  <a:pt x="2626" y="60"/>
                </a:lnTo>
                <a:lnTo>
                  <a:pt x="2627" y="59"/>
                </a:lnTo>
                <a:lnTo>
                  <a:pt x="2615" y="45"/>
                </a:lnTo>
                <a:lnTo>
                  <a:pt x="2602" y="30"/>
                </a:lnTo>
                <a:lnTo>
                  <a:pt x="2611" y="28"/>
                </a:lnTo>
                <a:lnTo>
                  <a:pt x="2619" y="26"/>
                </a:lnTo>
                <a:lnTo>
                  <a:pt x="2626" y="24"/>
                </a:lnTo>
                <a:lnTo>
                  <a:pt x="2633" y="22"/>
                </a:lnTo>
                <a:lnTo>
                  <a:pt x="2636" y="21"/>
                </a:lnTo>
                <a:lnTo>
                  <a:pt x="2639" y="18"/>
                </a:lnTo>
                <a:lnTo>
                  <a:pt x="2641" y="15"/>
                </a:lnTo>
                <a:lnTo>
                  <a:pt x="2641" y="13"/>
                </a:lnTo>
                <a:lnTo>
                  <a:pt x="2640" y="10"/>
                </a:lnTo>
                <a:lnTo>
                  <a:pt x="2636" y="8"/>
                </a:lnTo>
                <a:lnTo>
                  <a:pt x="2634" y="5"/>
                </a:lnTo>
                <a:lnTo>
                  <a:pt x="2631" y="4"/>
                </a:lnTo>
                <a:lnTo>
                  <a:pt x="2625" y="3"/>
                </a:lnTo>
                <a:lnTo>
                  <a:pt x="2618" y="3"/>
                </a:lnTo>
                <a:lnTo>
                  <a:pt x="2613" y="2"/>
                </a:lnTo>
                <a:lnTo>
                  <a:pt x="2609" y="0"/>
                </a:lnTo>
                <a:close/>
                <a:moveTo>
                  <a:pt x="2872" y="0"/>
                </a:moveTo>
                <a:lnTo>
                  <a:pt x="2896" y="0"/>
                </a:lnTo>
                <a:lnTo>
                  <a:pt x="2894" y="4"/>
                </a:lnTo>
                <a:lnTo>
                  <a:pt x="2891" y="8"/>
                </a:lnTo>
                <a:lnTo>
                  <a:pt x="2885" y="13"/>
                </a:lnTo>
                <a:lnTo>
                  <a:pt x="2878" y="20"/>
                </a:lnTo>
                <a:lnTo>
                  <a:pt x="2872" y="0"/>
                </a:lnTo>
                <a:close/>
                <a:moveTo>
                  <a:pt x="2972" y="0"/>
                </a:moveTo>
                <a:lnTo>
                  <a:pt x="3086" y="0"/>
                </a:lnTo>
                <a:lnTo>
                  <a:pt x="3093" y="7"/>
                </a:lnTo>
                <a:lnTo>
                  <a:pt x="3100" y="15"/>
                </a:lnTo>
                <a:lnTo>
                  <a:pt x="3107" y="21"/>
                </a:lnTo>
                <a:lnTo>
                  <a:pt x="3112" y="23"/>
                </a:lnTo>
                <a:lnTo>
                  <a:pt x="3117" y="20"/>
                </a:lnTo>
                <a:lnTo>
                  <a:pt x="3121" y="13"/>
                </a:lnTo>
                <a:lnTo>
                  <a:pt x="3124" y="9"/>
                </a:lnTo>
                <a:lnTo>
                  <a:pt x="3126" y="5"/>
                </a:lnTo>
                <a:lnTo>
                  <a:pt x="3129" y="2"/>
                </a:lnTo>
                <a:lnTo>
                  <a:pt x="3134" y="0"/>
                </a:lnTo>
                <a:lnTo>
                  <a:pt x="3138" y="0"/>
                </a:lnTo>
                <a:lnTo>
                  <a:pt x="3137" y="19"/>
                </a:lnTo>
                <a:lnTo>
                  <a:pt x="3131" y="35"/>
                </a:lnTo>
                <a:lnTo>
                  <a:pt x="3123" y="50"/>
                </a:lnTo>
                <a:lnTo>
                  <a:pt x="3114" y="65"/>
                </a:lnTo>
                <a:lnTo>
                  <a:pt x="3101" y="62"/>
                </a:lnTo>
                <a:lnTo>
                  <a:pt x="3090" y="60"/>
                </a:lnTo>
                <a:lnTo>
                  <a:pt x="3079" y="57"/>
                </a:lnTo>
                <a:lnTo>
                  <a:pt x="3067" y="53"/>
                </a:lnTo>
                <a:lnTo>
                  <a:pt x="3044" y="73"/>
                </a:lnTo>
                <a:lnTo>
                  <a:pt x="3028" y="80"/>
                </a:lnTo>
                <a:lnTo>
                  <a:pt x="3013" y="78"/>
                </a:lnTo>
                <a:lnTo>
                  <a:pt x="2995" y="66"/>
                </a:lnTo>
                <a:lnTo>
                  <a:pt x="3009" y="65"/>
                </a:lnTo>
                <a:lnTo>
                  <a:pt x="3021" y="64"/>
                </a:lnTo>
                <a:lnTo>
                  <a:pt x="3030" y="56"/>
                </a:lnTo>
                <a:lnTo>
                  <a:pt x="3038" y="48"/>
                </a:lnTo>
                <a:lnTo>
                  <a:pt x="3045" y="41"/>
                </a:lnTo>
                <a:lnTo>
                  <a:pt x="3053" y="34"/>
                </a:lnTo>
                <a:lnTo>
                  <a:pt x="3046" y="28"/>
                </a:lnTo>
                <a:lnTo>
                  <a:pt x="3038" y="21"/>
                </a:lnTo>
                <a:lnTo>
                  <a:pt x="3031" y="13"/>
                </a:lnTo>
                <a:lnTo>
                  <a:pt x="3023" y="6"/>
                </a:lnTo>
                <a:lnTo>
                  <a:pt x="3019" y="12"/>
                </a:lnTo>
                <a:lnTo>
                  <a:pt x="3015" y="19"/>
                </a:lnTo>
                <a:lnTo>
                  <a:pt x="3009" y="24"/>
                </a:lnTo>
                <a:lnTo>
                  <a:pt x="3005" y="27"/>
                </a:lnTo>
                <a:lnTo>
                  <a:pt x="3000" y="27"/>
                </a:lnTo>
                <a:lnTo>
                  <a:pt x="2995" y="24"/>
                </a:lnTo>
                <a:lnTo>
                  <a:pt x="2988" y="19"/>
                </a:lnTo>
                <a:lnTo>
                  <a:pt x="2981" y="14"/>
                </a:lnTo>
                <a:lnTo>
                  <a:pt x="2983" y="24"/>
                </a:lnTo>
                <a:lnTo>
                  <a:pt x="2985" y="33"/>
                </a:lnTo>
                <a:lnTo>
                  <a:pt x="2987" y="42"/>
                </a:lnTo>
                <a:lnTo>
                  <a:pt x="2990" y="50"/>
                </a:lnTo>
                <a:lnTo>
                  <a:pt x="2980" y="53"/>
                </a:lnTo>
                <a:lnTo>
                  <a:pt x="2970" y="58"/>
                </a:lnTo>
                <a:lnTo>
                  <a:pt x="2960" y="60"/>
                </a:lnTo>
                <a:lnTo>
                  <a:pt x="2949" y="53"/>
                </a:lnTo>
                <a:lnTo>
                  <a:pt x="2959" y="41"/>
                </a:lnTo>
                <a:lnTo>
                  <a:pt x="2961" y="32"/>
                </a:lnTo>
                <a:lnTo>
                  <a:pt x="2956" y="24"/>
                </a:lnTo>
                <a:lnTo>
                  <a:pt x="2943" y="15"/>
                </a:lnTo>
                <a:lnTo>
                  <a:pt x="2957" y="11"/>
                </a:lnTo>
                <a:lnTo>
                  <a:pt x="2971" y="7"/>
                </a:lnTo>
                <a:lnTo>
                  <a:pt x="2971" y="4"/>
                </a:lnTo>
                <a:lnTo>
                  <a:pt x="2972" y="0"/>
                </a:lnTo>
                <a:close/>
                <a:moveTo>
                  <a:pt x="3499" y="0"/>
                </a:moveTo>
                <a:lnTo>
                  <a:pt x="3500" y="0"/>
                </a:lnTo>
                <a:lnTo>
                  <a:pt x="3503" y="3"/>
                </a:lnTo>
                <a:lnTo>
                  <a:pt x="3504" y="7"/>
                </a:lnTo>
                <a:lnTo>
                  <a:pt x="3504" y="10"/>
                </a:lnTo>
                <a:lnTo>
                  <a:pt x="3502" y="14"/>
                </a:lnTo>
                <a:lnTo>
                  <a:pt x="3500" y="15"/>
                </a:lnTo>
                <a:lnTo>
                  <a:pt x="3497" y="15"/>
                </a:lnTo>
                <a:lnTo>
                  <a:pt x="3494" y="15"/>
                </a:lnTo>
                <a:lnTo>
                  <a:pt x="3493" y="14"/>
                </a:lnTo>
                <a:lnTo>
                  <a:pt x="3491" y="11"/>
                </a:lnTo>
                <a:lnTo>
                  <a:pt x="3491" y="9"/>
                </a:lnTo>
                <a:lnTo>
                  <a:pt x="3493" y="6"/>
                </a:lnTo>
                <a:lnTo>
                  <a:pt x="3495" y="3"/>
                </a:lnTo>
                <a:lnTo>
                  <a:pt x="3497" y="2"/>
                </a:lnTo>
                <a:lnTo>
                  <a:pt x="3499" y="0"/>
                </a:lnTo>
                <a:close/>
                <a:moveTo>
                  <a:pt x="5320" y="2397"/>
                </a:moveTo>
                <a:lnTo>
                  <a:pt x="5320" y="2432"/>
                </a:lnTo>
                <a:lnTo>
                  <a:pt x="5312" y="2435"/>
                </a:lnTo>
                <a:lnTo>
                  <a:pt x="5305" y="2436"/>
                </a:lnTo>
                <a:lnTo>
                  <a:pt x="5300" y="2434"/>
                </a:lnTo>
                <a:lnTo>
                  <a:pt x="5296" y="2430"/>
                </a:lnTo>
                <a:lnTo>
                  <a:pt x="5303" y="2422"/>
                </a:lnTo>
                <a:lnTo>
                  <a:pt x="5307" y="2413"/>
                </a:lnTo>
                <a:lnTo>
                  <a:pt x="5313" y="2404"/>
                </a:lnTo>
                <a:lnTo>
                  <a:pt x="5320" y="2397"/>
                </a:lnTo>
                <a:close/>
                <a:moveTo>
                  <a:pt x="5320" y="2485"/>
                </a:moveTo>
                <a:lnTo>
                  <a:pt x="5320" y="2506"/>
                </a:lnTo>
                <a:lnTo>
                  <a:pt x="5319" y="2506"/>
                </a:lnTo>
                <a:lnTo>
                  <a:pt x="5310" y="2502"/>
                </a:lnTo>
                <a:lnTo>
                  <a:pt x="5306" y="2499"/>
                </a:lnTo>
                <a:lnTo>
                  <a:pt x="5308" y="2495"/>
                </a:lnTo>
                <a:lnTo>
                  <a:pt x="5315" y="2488"/>
                </a:lnTo>
                <a:lnTo>
                  <a:pt x="5317" y="2486"/>
                </a:lnTo>
                <a:lnTo>
                  <a:pt x="5320" y="2485"/>
                </a:lnTo>
                <a:close/>
                <a:moveTo>
                  <a:pt x="5320" y="2913"/>
                </a:moveTo>
                <a:lnTo>
                  <a:pt x="5320" y="3070"/>
                </a:lnTo>
                <a:lnTo>
                  <a:pt x="5315" y="3069"/>
                </a:lnTo>
                <a:lnTo>
                  <a:pt x="5310" y="3069"/>
                </a:lnTo>
                <a:lnTo>
                  <a:pt x="5310" y="3069"/>
                </a:lnTo>
                <a:lnTo>
                  <a:pt x="5311" y="3070"/>
                </a:lnTo>
                <a:lnTo>
                  <a:pt x="5311" y="3076"/>
                </a:lnTo>
                <a:lnTo>
                  <a:pt x="5309" y="3080"/>
                </a:lnTo>
                <a:lnTo>
                  <a:pt x="5305" y="3083"/>
                </a:lnTo>
                <a:lnTo>
                  <a:pt x="5296" y="3083"/>
                </a:lnTo>
                <a:lnTo>
                  <a:pt x="5282" y="3071"/>
                </a:lnTo>
                <a:lnTo>
                  <a:pt x="5267" y="3065"/>
                </a:lnTo>
                <a:lnTo>
                  <a:pt x="5252" y="3061"/>
                </a:lnTo>
                <a:lnTo>
                  <a:pt x="5238" y="3054"/>
                </a:lnTo>
                <a:lnTo>
                  <a:pt x="5249" y="3048"/>
                </a:lnTo>
                <a:lnTo>
                  <a:pt x="5261" y="3041"/>
                </a:lnTo>
                <a:lnTo>
                  <a:pt x="5268" y="3027"/>
                </a:lnTo>
                <a:lnTo>
                  <a:pt x="5274" y="3012"/>
                </a:lnTo>
                <a:lnTo>
                  <a:pt x="5281" y="2996"/>
                </a:lnTo>
                <a:lnTo>
                  <a:pt x="5287" y="2982"/>
                </a:lnTo>
                <a:lnTo>
                  <a:pt x="5294" y="2972"/>
                </a:lnTo>
                <a:lnTo>
                  <a:pt x="5300" y="2961"/>
                </a:lnTo>
                <a:lnTo>
                  <a:pt x="5300" y="2950"/>
                </a:lnTo>
                <a:lnTo>
                  <a:pt x="5299" y="2939"/>
                </a:lnTo>
                <a:lnTo>
                  <a:pt x="5296" y="2930"/>
                </a:lnTo>
                <a:lnTo>
                  <a:pt x="5302" y="2927"/>
                </a:lnTo>
                <a:lnTo>
                  <a:pt x="5309" y="2924"/>
                </a:lnTo>
                <a:lnTo>
                  <a:pt x="5314" y="2921"/>
                </a:lnTo>
                <a:lnTo>
                  <a:pt x="5315" y="2918"/>
                </a:lnTo>
                <a:lnTo>
                  <a:pt x="5315" y="2915"/>
                </a:lnTo>
                <a:lnTo>
                  <a:pt x="5317" y="2913"/>
                </a:lnTo>
                <a:lnTo>
                  <a:pt x="5320" y="2913"/>
                </a:lnTo>
                <a:close/>
                <a:moveTo>
                  <a:pt x="5320" y="3073"/>
                </a:moveTo>
                <a:lnTo>
                  <a:pt x="5320" y="3087"/>
                </a:lnTo>
                <a:lnTo>
                  <a:pt x="5318" y="3084"/>
                </a:lnTo>
                <a:lnTo>
                  <a:pt x="5317" y="3080"/>
                </a:lnTo>
                <a:lnTo>
                  <a:pt x="5317" y="3077"/>
                </a:lnTo>
                <a:lnTo>
                  <a:pt x="5318" y="3074"/>
                </a:lnTo>
                <a:lnTo>
                  <a:pt x="5319" y="3073"/>
                </a:lnTo>
                <a:lnTo>
                  <a:pt x="5320" y="3073"/>
                </a:lnTo>
                <a:close/>
                <a:moveTo>
                  <a:pt x="5320" y="3100"/>
                </a:moveTo>
                <a:lnTo>
                  <a:pt x="5320" y="3124"/>
                </a:lnTo>
                <a:lnTo>
                  <a:pt x="5318" y="3124"/>
                </a:lnTo>
                <a:lnTo>
                  <a:pt x="5316" y="3125"/>
                </a:lnTo>
                <a:lnTo>
                  <a:pt x="5314" y="3127"/>
                </a:lnTo>
                <a:lnTo>
                  <a:pt x="5313" y="3128"/>
                </a:lnTo>
                <a:lnTo>
                  <a:pt x="5314" y="3131"/>
                </a:lnTo>
                <a:lnTo>
                  <a:pt x="5313" y="3133"/>
                </a:lnTo>
                <a:lnTo>
                  <a:pt x="5314" y="3145"/>
                </a:lnTo>
                <a:lnTo>
                  <a:pt x="5314" y="3155"/>
                </a:lnTo>
                <a:lnTo>
                  <a:pt x="5306" y="3158"/>
                </a:lnTo>
                <a:lnTo>
                  <a:pt x="5282" y="3150"/>
                </a:lnTo>
                <a:lnTo>
                  <a:pt x="5274" y="3153"/>
                </a:lnTo>
                <a:lnTo>
                  <a:pt x="5279" y="3161"/>
                </a:lnTo>
                <a:lnTo>
                  <a:pt x="5288" y="3170"/>
                </a:lnTo>
                <a:lnTo>
                  <a:pt x="5292" y="3177"/>
                </a:lnTo>
                <a:lnTo>
                  <a:pt x="5265" y="3166"/>
                </a:lnTo>
                <a:lnTo>
                  <a:pt x="5252" y="3155"/>
                </a:lnTo>
                <a:lnTo>
                  <a:pt x="5252" y="3146"/>
                </a:lnTo>
                <a:lnTo>
                  <a:pt x="5262" y="3137"/>
                </a:lnTo>
                <a:lnTo>
                  <a:pt x="5267" y="3139"/>
                </a:lnTo>
                <a:lnTo>
                  <a:pt x="5271" y="3142"/>
                </a:lnTo>
                <a:lnTo>
                  <a:pt x="5280" y="3141"/>
                </a:lnTo>
                <a:lnTo>
                  <a:pt x="5287" y="3139"/>
                </a:lnTo>
                <a:lnTo>
                  <a:pt x="5293" y="3136"/>
                </a:lnTo>
                <a:lnTo>
                  <a:pt x="5297" y="3131"/>
                </a:lnTo>
                <a:lnTo>
                  <a:pt x="5288" y="3118"/>
                </a:lnTo>
                <a:lnTo>
                  <a:pt x="5285" y="3108"/>
                </a:lnTo>
                <a:lnTo>
                  <a:pt x="5287" y="3100"/>
                </a:lnTo>
                <a:lnTo>
                  <a:pt x="5292" y="3094"/>
                </a:lnTo>
                <a:lnTo>
                  <a:pt x="5293" y="3090"/>
                </a:lnTo>
                <a:lnTo>
                  <a:pt x="5294" y="3087"/>
                </a:lnTo>
                <a:lnTo>
                  <a:pt x="5300" y="3089"/>
                </a:lnTo>
                <a:lnTo>
                  <a:pt x="5308" y="3092"/>
                </a:lnTo>
                <a:lnTo>
                  <a:pt x="5314" y="3096"/>
                </a:lnTo>
                <a:lnTo>
                  <a:pt x="5320" y="3100"/>
                </a:lnTo>
                <a:close/>
                <a:moveTo>
                  <a:pt x="5320" y="3306"/>
                </a:moveTo>
                <a:lnTo>
                  <a:pt x="5320" y="3358"/>
                </a:lnTo>
                <a:lnTo>
                  <a:pt x="5267" y="3316"/>
                </a:lnTo>
                <a:lnTo>
                  <a:pt x="5243" y="3291"/>
                </a:lnTo>
                <a:lnTo>
                  <a:pt x="5241" y="3268"/>
                </a:lnTo>
                <a:lnTo>
                  <a:pt x="5256" y="3238"/>
                </a:lnTo>
                <a:lnTo>
                  <a:pt x="5257" y="3237"/>
                </a:lnTo>
                <a:lnTo>
                  <a:pt x="5257" y="3235"/>
                </a:lnTo>
                <a:lnTo>
                  <a:pt x="5268" y="3233"/>
                </a:lnTo>
                <a:lnTo>
                  <a:pt x="5278" y="3236"/>
                </a:lnTo>
                <a:lnTo>
                  <a:pt x="5287" y="3245"/>
                </a:lnTo>
                <a:lnTo>
                  <a:pt x="5295" y="3261"/>
                </a:lnTo>
                <a:lnTo>
                  <a:pt x="5302" y="3274"/>
                </a:lnTo>
                <a:lnTo>
                  <a:pt x="5307" y="3288"/>
                </a:lnTo>
                <a:lnTo>
                  <a:pt x="5309" y="3292"/>
                </a:lnTo>
                <a:lnTo>
                  <a:pt x="5311" y="3297"/>
                </a:lnTo>
                <a:lnTo>
                  <a:pt x="5315" y="3302"/>
                </a:lnTo>
                <a:lnTo>
                  <a:pt x="5320" y="3306"/>
                </a:lnTo>
                <a:close/>
                <a:moveTo>
                  <a:pt x="5320" y="3649"/>
                </a:moveTo>
                <a:lnTo>
                  <a:pt x="5320" y="3669"/>
                </a:lnTo>
                <a:lnTo>
                  <a:pt x="5316" y="3671"/>
                </a:lnTo>
                <a:lnTo>
                  <a:pt x="5313" y="3671"/>
                </a:lnTo>
                <a:lnTo>
                  <a:pt x="5309" y="3671"/>
                </a:lnTo>
                <a:lnTo>
                  <a:pt x="5305" y="3668"/>
                </a:lnTo>
                <a:lnTo>
                  <a:pt x="5303" y="3665"/>
                </a:lnTo>
                <a:lnTo>
                  <a:pt x="5303" y="3661"/>
                </a:lnTo>
                <a:lnTo>
                  <a:pt x="5305" y="3658"/>
                </a:lnTo>
                <a:lnTo>
                  <a:pt x="5308" y="3655"/>
                </a:lnTo>
                <a:lnTo>
                  <a:pt x="5311" y="3653"/>
                </a:lnTo>
                <a:lnTo>
                  <a:pt x="5314" y="3651"/>
                </a:lnTo>
                <a:lnTo>
                  <a:pt x="5317" y="3650"/>
                </a:lnTo>
                <a:lnTo>
                  <a:pt x="5320" y="3649"/>
                </a:lnTo>
                <a:close/>
                <a:moveTo>
                  <a:pt x="5320" y="3763"/>
                </a:moveTo>
                <a:lnTo>
                  <a:pt x="5320" y="4251"/>
                </a:lnTo>
                <a:lnTo>
                  <a:pt x="5310" y="4248"/>
                </a:lnTo>
                <a:lnTo>
                  <a:pt x="5300" y="4248"/>
                </a:lnTo>
                <a:lnTo>
                  <a:pt x="5291" y="4247"/>
                </a:lnTo>
                <a:lnTo>
                  <a:pt x="5281" y="4245"/>
                </a:lnTo>
                <a:lnTo>
                  <a:pt x="5234" y="4223"/>
                </a:lnTo>
                <a:lnTo>
                  <a:pt x="5188" y="4199"/>
                </a:lnTo>
                <a:lnTo>
                  <a:pt x="5141" y="4174"/>
                </a:lnTo>
                <a:lnTo>
                  <a:pt x="5094" y="4147"/>
                </a:lnTo>
                <a:lnTo>
                  <a:pt x="5077" y="4144"/>
                </a:lnTo>
                <a:lnTo>
                  <a:pt x="5055" y="4133"/>
                </a:lnTo>
                <a:lnTo>
                  <a:pt x="5035" y="4126"/>
                </a:lnTo>
                <a:lnTo>
                  <a:pt x="5024" y="4132"/>
                </a:lnTo>
                <a:lnTo>
                  <a:pt x="5015" y="4127"/>
                </a:lnTo>
                <a:lnTo>
                  <a:pt x="5007" y="4121"/>
                </a:lnTo>
                <a:lnTo>
                  <a:pt x="4999" y="4116"/>
                </a:lnTo>
                <a:lnTo>
                  <a:pt x="4991" y="4111"/>
                </a:lnTo>
                <a:lnTo>
                  <a:pt x="4977" y="4097"/>
                </a:lnTo>
                <a:lnTo>
                  <a:pt x="4961" y="4085"/>
                </a:lnTo>
                <a:lnTo>
                  <a:pt x="4949" y="4072"/>
                </a:lnTo>
                <a:lnTo>
                  <a:pt x="4945" y="4058"/>
                </a:lnTo>
                <a:lnTo>
                  <a:pt x="4916" y="4040"/>
                </a:lnTo>
                <a:lnTo>
                  <a:pt x="4896" y="4020"/>
                </a:lnTo>
                <a:lnTo>
                  <a:pt x="4883" y="4000"/>
                </a:lnTo>
                <a:lnTo>
                  <a:pt x="4874" y="3979"/>
                </a:lnTo>
                <a:lnTo>
                  <a:pt x="4879" y="3939"/>
                </a:lnTo>
                <a:lnTo>
                  <a:pt x="4887" y="3899"/>
                </a:lnTo>
                <a:lnTo>
                  <a:pt x="4898" y="3862"/>
                </a:lnTo>
                <a:lnTo>
                  <a:pt x="4915" y="3830"/>
                </a:lnTo>
                <a:lnTo>
                  <a:pt x="4911" y="3814"/>
                </a:lnTo>
                <a:lnTo>
                  <a:pt x="4916" y="3806"/>
                </a:lnTo>
                <a:lnTo>
                  <a:pt x="4925" y="3800"/>
                </a:lnTo>
                <a:lnTo>
                  <a:pt x="4934" y="3793"/>
                </a:lnTo>
                <a:lnTo>
                  <a:pt x="4934" y="3783"/>
                </a:lnTo>
                <a:lnTo>
                  <a:pt x="4937" y="3776"/>
                </a:lnTo>
                <a:lnTo>
                  <a:pt x="4944" y="3772"/>
                </a:lnTo>
                <a:lnTo>
                  <a:pt x="4952" y="3769"/>
                </a:lnTo>
                <a:lnTo>
                  <a:pt x="4949" y="3761"/>
                </a:lnTo>
                <a:lnTo>
                  <a:pt x="4949" y="3755"/>
                </a:lnTo>
                <a:lnTo>
                  <a:pt x="4952" y="3749"/>
                </a:lnTo>
                <a:lnTo>
                  <a:pt x="4954" y="3743"/>
                </a:lnTo>
                <a:lnTo>
                  <a:pt x="4954" y="3743"/>
                </a:lnTo>
                <a:lnTo>
                  <a:pt x="4950" y="3732"/>
                </a:lnTo>
                <a:lnTo>
                  <a:pt x="4953" y="3724"/>
                </a:lnTo>
                <a:lnTo>
                  <a:pt x="4958" y="3718"/>
                </a:lnTo>
                <a:lnTo>
                  <a:pt x="4964" y="3712"/>
                </a:lnTo>
                <a:lnTo>
                  <a:pt x="4962" y="3700"/>
                </a:lnTo>
                <a:lnTo>
                  <a:pt x="4961" y="3689"/>
                </a:lnTo>
                <a:lnTo>
                  <a:pt x="4958" y="3678"/>
                </a:lnTo>
                <a:lnTo>
                  <a:pt x="4959" y="3669"/>
                </a:lnTo>
                <a:lnTo>
                  <a:pt x="4965" y="3664"/>
                </a:lnTo>
                <a:lnTo>
                  <a:pt x="4978" y="3663"/>
                </a:lnTo>
                <a:lnTo>
                  <a:pt x="4978" y="3663"/>
                </a:lnTo>
                <a:lnTo>
                  <a:pt x="4978" y="3663"/>
                </a:lnTo>
                <a:lnTo>
                  <a:pt x="4984" y="3663"/>
                </a:lnTo>
                <a:lnTo>
                  <a:pt x="4990" y="3664"/>
                </a:lnTo>
                <a:lnTo>
                  <a:pt x="4990" y="3662"/>
                </a:lnTo>
                <a:lnTo>
                  <a:pt x="4990" y="3661"/>
                </a:lnTo>
                <a:lnTo>
                  <a:pt x="4991" y="3661"/>
                </a:lnTo>
                <a:lnTo>
                  <a:pt x="4993" y="3660"/>
                </a:lnTo>
                <a:lnTo>
                  <a:pt x="4988" y="3642"/>
                </a:lnTo>
                <a:lnTo>
                  <a:pt x="4989" y="3626"/>
                </a:lnTo>
                <a:lnTo>
                  <a:pt x="4995" y="3614"/>
                </a:lnTo>
                <a:lnTo>
                  <a:pt x="5005" y="3604"/>
                </a:lnTo>
                <a:lnTo>
                  <a:pt x="5005" y="3597"/>
                </a:lnTo>
                <a:lnTo>
                  <a:pt x="5007" y="3591"/>
                </a:lnTo>
                <a:lnTo>
                  <a:pt x="5010" y="3586"/>
                </a:lnTo>
                <a:lnTo>
                  <a:pt x="5017" y="3583"/>
                </a:lnTo>
                <a:lnTo>
                  <a:pt x="5016" y="3569"/>
                </a:lnTo>
                <a:lnTo>
                  <a:pt x="5016" y="3556"/>
                </a:lnTo>
                <a:lnTo>
                  <a:pt x="5014" y="3547"/>
                </a:lnTo>
                <a:lnTo>
                  <a:pt x="5012" y="3539"/>
                </a:lnTo>
                <a:lnTo>
                  <a:pt x="5009" y="3527"/>
                </a:lnTo>
                <a:lnTo>
                  <a:pt x="5017" y="3521"/>
                </a:lnTo>
                <a:lnTo>
                  <a:pt x="5027" y="3516"/>
                </a:lnTo>
                <a:lnTo>
                  <a:pt x="5028" y="3505"/>
                </a:lnTo>
                <a:lnTo>
                  <a:pt x="5029" y="3497"/>
                </a:lnTo>
                <a:lnTo>
                  <a:pt x="5035" y="3493"/>
                </a:lnTo>
                <a:lnTo>
                  <a:pt x="5044" y="3492"/>
                </a:lnTo>
                <a:lnTo>
                  <a:pt x="5058" y="3497"/>
                </a:lnTo>
                <a:lnTo>
                  <a:pt x="5060" y="3495"/>
                </a:lnTo>
                <a:lnTo>
                  <a:pt x="5063" y="3493"/>
                </a:lnTo>
                <a:lnTo>
                  <a:pt x="5071" y="3495"/>
                </a:lnTo>
                <a:lnTo>
                  <a:pt x="5078" y="3497"/>
                </a:lnTo>
                <a:lnTo>
                  <a:pt x="5086" y="3500"/>
                </a:lnTo>
                <a:lnTo>
                  <a:pt x="5094" y="3505"/>
                </a:lnTo>
                <a:lnTo>
                  <a:pt x="5096" y="3504"/>
                </a:lnTo>
                <a:lnTo>
                  <a:pt x="5099" y="3504"/>
                </a:lnTo>
                <a:lnTo>
                  <a:pt x="5099" y="3504"/>
                </a:lnTo>
                <a:lnTo>
                  <a:pt x="5099" y="3504"/>
                </a:lnTo>
                <a:lnTo>
                  <a:pt x="5095" y="3501"/>
                </a:lnTo>
                <a:lnTo>
                  <a:pt x="5092" y="3498"/>
                </a:lnTo>
                <a:lnTo>
                  <a:pt x="5090" y="3491"/>
                </a:lnTo>
                <a:lnTo>
                  <a:pt x="5089" y="3485"/>
                </a:lnTo>
                <a:lnTo>
                  <a:pt x="5085" y="3478"/>
                </a:lnTo>
                <a:lnTo>
                  <a:pt x="5075" y="3471"/>
                </a:lnTo>
                <a:lnTo>
                  <a:pt x="5076" y="3473"/>
                </a:lnTo>
                <a:lnTo>
                  <a:pt x="5078" y="3476"/>
                </a:lnTo>
                <a:lnTo>
                  <a:pt x="5065" y="3470"/>
                </a:lnTo>
                <a:lnTo>
                  <a:pt x="5054" y="3464"/>
                </a:lnTo>
                <a:lnTo>
                  <a:pt x="5054" y="3457"/>
                </a:lnTo>
                <a:lnTo>
                  <a:pt x="5058" y="3452"/>
                </a:lnTo>
                <a:lnTo>
                  <a:pt x="5065" y="3450"/>
                </a:lnTo>
                <a:lnTo>
                  <a:pt x="5075" y="3450"/>
                </a:lnTo>
                <a:lnTo>
                  <a:pt x="5075" y="3450"/>
                </a:lnTo>
                <a:lnTo>
                  <a:pt x="5075" y="3448"/>
                </a:lnTo>
                <a:lnTo>
                  <a:pt x="5077" y="3448"/>
                </a:lnTo>
                <a:lnTo>
                  <a:pt x="5078" y="3448"/>
                </a:lnTo>
                <a:lnTo>
                  <a:pt x="5081" y="3448"/>
                </a:lnTo>
                <a:lnTo>
                  <a:pt x="5085" y="3435"/>
                </a:lnTo>
                <a:lnTo>
                  <a:pt x="5090" y="3422"/>
                </a:lnTo>
                <a:lnTo>
                  <a:pt x="5095" y="3410"/>
                </a:lnTo>
                <a:lnTo>
                  <a:pt x="5099" y="3397"/>
                </a:lnTo>
                <a:lnTo>
                  <a:pt x="5101" y="3387"/>
                </a:lnTo>
                <a:lnTo>
                  <a:pt x="5103" y="3378"/>
                </a:lnTo>
                <a:lnTo>
                  <a:pt x="5104" y="3369"/>
                </a:lnTo>
                <a:lnTo>
                  <a:pt x="5106" y="3360"/>
                </a:lnTo>
                <a:lnTo>
                  <a:pt x="5104" y="3349"/>
                </a:lnTo>
                <a:lnTo>
                  <a:pt x="5105" y="3341"/>
                </a:lnTo>
                <a:lnTo>
                  <a:pt x="5109" y="3335"/>
                </a:lnTo>
                <a:lnTo>
                  <a:pt x="5113" y="3328"/>
                </a:lnTo>
                <a:lnTo>
                  <a:pt x="5124" y="3306"/>
                </a:lnTo>
                <a:lnTo>
                  <a:pt x="5134" y="3285"/>
                </a:lnTo>
                <a:lnTo>
                  <a:pt x="5143" y="3262"/>
                </a:lnTo>
                <a:lnTo>
                  <a:pt x="5153" y="3241"/>
                </a:lnTo>
                <a:lnTo>
                  <a:pt x="5153" y="3230"/>
                </a:lnTo>
                <a:lnTo>
                  <a:pt x="5153" y="3219"/>
                </a:lnTo>
                <a:lnTo>
                  <a:pt x="5158" y="3216"/>
                </a:lnTo>
                <a:lnTo>
                  <a:pt x="5164" y="3212"/>
                </a:lnTo>
                <a:lnTo>
                  <a:pt x="5169" y="3203"/>
                </a:lnTo>
                <a:lnTo>
                  <a:pt x="5174" y="3193"/>
                </a:lnTo>
                <a:lnTo>
                  <a:pt x="5180" y="3184"/>
                </a:lnTo>
                <a:lnTo>
                  <a:pt x="5185" y="3176"/>
                </a:lnTo>
                <a:lnTo>
                  <a:pt x="5194" y="3180"/>
                </a:lnTo>
                <a:lnTo>
                  <a:pt x="5201" y="3185"/>
                </a:lnTo>
                <a:lnTo>
                  <a:pt x="5205" y="3190"/>
                </a:lnTo>
                <a:lnTo>
                  <a:pt x="5203" y="3195"/>
                </a:lnTo>
                <a:lnTo>
                  <a:pt x="5198" y="3204"/>
                </a:lnTo>
                <a:lnTo>
                  <a:pt x="5199" y="3215"/>
                </a:lnTo>
                <a:lnTo>
                  <a:pt x="5197" y="3224"/>
                </a:lnTo>
                <a:lnTo>
                  <a:pt x="5183" y="3225"/>
                </a:lnTo>
                <a:lnTo>
                  <a:pt x="5181" y="3231"/>
                </a:lnTo>
                <a:lnTo>
                  <a:pt x="5177" y="3236"/>
                </a:lnTo>
                <a:lnTo>
                  <a:pt x="5174" y="3242"/>
                </a:lnTo>
                <a:lnTo>
                  <a:pt x="5175" y="3250"/>
                </a:lnTo>
                <a:lnTo>
                  <a:pt x="5177" y="3252"/>
                </a:lnTo>
                <a:lnTo>
                  <a:pt x="5180" y="3254"/>
                </a:lnTo>
                <a:lnTo>
                  <a:pt x="5185" y="3259"/>
                </a:lnTo>
                <a:lnTo>
                  <a:pt x="5189" y="3263"/>
                </a:lnTo>
                <a:lnTo>
                  <a:pt x="5192" y="3262"/>
                </a:lnTo>
                <a:lnTo>
                  <a:pt x="5194" y="3261"/>
                </a:lnTo>
                <a:lnTo>
                  <a:pt x="5194" y="3261"/>
                </a:lnTo>
                <a:lnTo>
                  <a:pt x="5196" y="3254"/>
                </a:lnTo>
                <a:lnTo>
                  <a:pt x="5200" y="3248"/>
                </a:lnTo>
                <a:lnTo>
                  <a:pt x="5210" y="3249"/>
                </a:lnTo>
                <a:lnTo>
                  <a:pt x="5226" y="3258"/>
                </a:lnTo>
                <a:lnTo>
                  <a:pt x="5232" y="3265"/>
                </a:lnTo>
                <a:lnTo>
                  <a:pt x="5230" y="3268"/>
                </a:lnTo>
                <a:lnTo>
                  <a:pt x="5224" y="3269"/>
                </a:lnTo>
                <a:lnTo>
                  <a:pt x="5219" y="3270"/>
                </a:lnTo>
                <a:lnTo>
                  <a:pt x="5224" y="3293"/>
                </a:lnTo>
                <a:lnTo>
                  <a:pt x="5219" y="3309"/>
                </a:lnTo>
                <a:lnTo>
                  <a:pt x="5210" y="3324"/>
                </a:lnTo>
                <a:lnTo>
                  <a:pt x="5201" y="3338"/>
                </a:lnTo>
                <a:lnTo>
                  <a:pt x="5204" y="3342"/>
                </a:lnTo>
                <a:lnTo>
                  <a:pt x="5209" y="3345"/>
                </a:lnTo>
                <a:lnTo>
                  <a:pt x="5208" y="3350"/>
                </a:lnTo>
                <a:lnTo>
                  <a:pt x="5206" y="3355"/>
                </a:lnTo>
                <a:lnTo>
                  <a:pt x="5198" y="3365"/>
                </a:lnTo>
                <a:lnTo>
                  <a:pt x="5194" y="3376"/>
                </a:lnTo>
                <a:lnTo>
                  <a:pt x="5190" y="3387"/>
                </a:lnTo>
                <a:lnTo>
                  <a:pt x="5180" y="3394"/>
                </a:lnTo>
                <a:lnTo>
                  <a:pt x="5180" y="3395"/>
                </a:lnTo>
                <a:lnTo>
                  <a:pt x="5181" y="3397"/>
                </a:lnTo>
                <a:lnTo>
                  <a:pt x="5182" y="3400"/>
                </a:lnTo>
                <a:lnTo>
                  <a:pt x="5182" y="3404"/>
                </a:lnTo>
                <a:lnTo>
                  <a:pt x="5183" y="3412"/>
                </a:lnTo>
                <a:lnTo>
                  <a:pt x="5181" y="3420"/>
                </a:lnTo>
                <a:lnTo>
                  <a:pt x="5182" y="3428"/>
                </a:lnTo>
                <a:lnTo>
                  <a:pt x="5194" y="3441"/>
                </a:lnTo>
                <a:lnTo>
                  <a:pt x="5198" y="3447"/>
                </a:lnTo>
                <a:lnTo>
                  <a:pt x="5202" y="3453"/>
                </a:lnTo>
                <a:lnTo>
                  <a:pt x="5212" y="3463"/>
                </a:lnTo>
                <a:lnTo>
                  <a:pt x="5219" y="3472"/>
                </a:lnTo>
                <a:lnTo>
                  <a:pt x="5223" y="3482"/>
                </a:lnTo>
                <a:lnTo>
                  <a:pt x="5226" y="3490"/>
                </a:lnTo>
                <a:lnTo>
                  <a:pt x="5226" y="3490"/>
                </a:lnTo>
                <a:lnTo>
                  <a:pt x="5226" y="3490"/>
                </a:lnTo>
                <a:lnTo>
                  <a:pt x="5226" y="3490"/>
                </a:lnTo>
                <a:lnTo>
                  <a:pt x="5226" y="3490"/>
                </a:lnTo>
                <a:lnTo>
                  <a:pt x="5227" y="3493"/>
                </a:lnTo>
                <a:lnTo>
                  <a:pt x="5228" y="3495"/>
                </a:lnTo>
                <a:lnTo>
                  <a:pt x="5228" y="3495"/>
                </a:lnTo>
                <a:lnTo>
                  <a:pt x="5228" y="3495"/>
                </a:lnTo>
                <a:lnTo>
                  <a:pt x="5230" y="3498"/>
                </a:lnTo>
                <a:lnTo>
                  <a:pt x="5232" y="3502"/>
                </a:lnTo>
                <a:lnTo>
                  <a:pt x="5226" y="3506"/>
                </a:lnTo>
                <a:lnTo>
                  <a:pt x="5229" y="3515"/>
                </a:lnTo>
                <a:lnTo>
                  <a:pt x="5237" y="3523"/>
                </a:lnTo>
                <a:lnTo>
                  <a:pt x="5244" y="3532"/>
                </a:lnTo>
                <a:lnTo>
                  <a:pt x="5244" y="3532"/>
                </a:lnTo>
                <a:lnTo>
                  <a:pt x="5247" y="3542"/>
                </a:lnTo>
                <a:lnTo>
                  <a:pt x="5242" y="3548"/>
                </a:lnTo>
                <a:lnTo>
                  <a:pt x="5236" y="3553"/>
                </a:lnTo>
                <a:lnTo>
                  <a:pt x="5240" y="3565"/>
                </a:lnTo>
                <a:lnTo>
                  <a:pt x="5243" y="3576"/>
                </a:lnTo>
                <a:lnTo>
                  <a:pt x="5240" y="3583"/>
                </a:lnTo>
                <a:lnTo>
                  <a:pt x="5236" y="3590"/>
                </a:lnTo>
                <a:lnTo>
                  <a:pt x="5241" y="3602"/>
                </a:lnTo>
                <a:lnTo>
                  <a:pt x="5243" y="3611"/>
                </a:lnTo>
                <a:lnTo>
                  <a:pt x="5241" y="3617"/>
                </a:lnTo>
                <a:lnTo>
                  <a:pt x="5237" y="3622"/>
                </a:lnTo>
                <a:lnTo>
                  <a:pt x="5233" y="3627"/>
                </a:lnTo>
                <a:lnTo>
                  <a:pt x="5228" y="3629"/>
                </a:lnTo>
                <a:lnTo>
                  <a:pt x="5224" y="3633"/>
                </a:lnTo>
                <a:lnTo>
                  <a:pt x="5222" y="3638"/>
                </a:lnTo>
                <a:lnTo>
                  <a:pt x="5220" y="3641"/>
                </a:lnTo>
                <a:lnTo>
                  <a:pt x="5218" y="3645"/>
                </a:lnTo>
                <a:lnTo>
                  <a:pt x="5214" y="3647"/>
                </a:lnTo>
                <a:lnTo>
                  <a:pt x="5214" y="3650"/>
                </a:lnTo>
                <a:lnTo>
                  <a:pt x="5213" y="3652"/>
                </a:lnTo>
                <a:lnTo>
                  <a:pt x="5211" y="3660"/>
                </a:lnTo>
                <a:lnTo>
                  <a:pt x="5209" y="3669"/>
                </a:lnTo>
                <a:lnTo>
                  <a:pt x="5210" y="3679"/>
                </a:lnTo>
                <a:lnTo>
                  <a:pt x="5213" y="3690"/>
                </a:lnTo>
                <a:lnTo>
                  <a:pt x="5213" y="3690"/>
                </a:lnTo>
                <a:lnTo>
                  <a:pt x="5214" y="3701"/>
                </a:lnTo>
                <a:lnTo>
                  <a:pt x="5213" y="3712"/>
                </a:lnTo>
                <a:lnTo>
                  <a:pt x="5214" y="3723"/>
                </a:lnTo>
                <a:lnTo>
                  <a:pt x="5222" y="3738"/>
                </a:lnTo>
                <a:lnTo>
                  <a:pt x="5222" y="3739"/>
                </a:lnTo>
                <a:lnTo>
                  <a:pt x="5222" y="3740"/>
                </a:lnTo>
                <a:lnTo>
                  <a:pt x="5231" y="3746"/>
                </a:lnTo>
                <a:lnTo>
                  <a:pt x="5240" y="3753"/>
                </a:lnTo>
                <a:lnTo>
                  <a:pt x="5249" y="3759"/>
                </a:lnTo>
                <a:lnTo>
                  <a:pt x="5259" y="3764"/>
                </a:lnTo>
                <a:lnTo>
                  <a:pt x="5258" y="3767"/>
                </a:lnTo>
                <a:lnTo>
                  <a:pt x="5258" y="3770"/>
                </a:lnTo>
                <a:lnTo>
                  <a:pt x="5259" y="3767"/>
                </a:lnTo>
                <a:lnTo>
                  <a:pt x="5259" y="3764"/>
                </a:lnTo>
                <a:lnTo>
                  <a:pt x="5265" y="3753"/>
                </a:lnTo>
                <a:lnTo>
                  <a:pt x="5281" y="3754"/>
                </a:lnTo>
                <a:lnTo>
                  <a:pt x="5302" y="3760"/>
                </a:lnTo>
                <a:lnTo>
                  <a:pt x="5320" y="3763"/>
                </a:lnTo>
                <a:close/>
                <a:moveTo>
                  <a:pt x="2795" y="285"/>
                </a:moveTo>
                <a:lnTo>
                  <a:pt x="2793" y="294"/>
                </a:lnTo>
                <a:lnTo>
                  <a:pt x="2789" y="300"/>
                </a:lnTo>
                <a:lnTo>
                  <a:pt x="2784" y="305"/>
                </a:lnTo>
                <a:lnTo>
                  <a:pt x="2777" y="308"/>
                </a:lnTo>
                <a:lnTo>
                  <a:pt x="2774" y="306"/>
                </a:lnTo>
                <a:lnTo>
                  <a:pt x="2772" y="302"/>
                </a:lnTo>
                <a:lnTo>
                  <a:pt x="2775" y="297"/>
                </a:lnTo>
                <a:lnTo>
                  <a:pt x="2781" y="293"/>
                </a:lnTo>
                <a:lnTo>
                  <a:pt x="2787" y="288"/>
                </a:lnTo>
                <a:lnTo>
                  <a:pt x="2795" y="285"/>
                </a:lnTo>
                <a:close/>
                <a:moveTo>
                  <a:pt x="2493" y="297"/>
                </a:moveTo>
                <a:lnTo>
                  <a:pt x="2492" y="297"/>
                </a:lnTo>
                <a:lnTo>
                  <a:pt x="2491" y="297"/>
                </a:lnTo>
                <a:lnTo>
                  <a:pt x="2490" y="302"/>
                </a:lnTo>
                <a:lnTo>
                  <a:pt x="2490" y="306"/>
                </a:lnTo>
                <a:lnTo>
                  <a:pt x="2490" y="312"/>
                </a:lnTo>
                <a:lnTo>
                  <a:pt x="2490" y="318"/>
                </a:lnTo>
                <a:lnTo>
                  <a:pt x="2493" y="315"/>
                </a:lnTo>
                <a:lnTo>
                  <a:pt x="2495" y="313"/>
                </a:lnTo>
                <a:lnTo>
                  <a:pt x="2497" y="309"/>
                </a:lnTo>
                <a:lnTo>
                  <a:pt x="2499" y="306"/>
                </a:lnTo>
                <a:lnTo>
                  <a:pt x="2496" y="306"/>
                </a:lnTo>
                <a:lnTo>
                  <a:pt x="2495" y="307"/>
                </a:lnTo>
                <a:lnTo>
                  <a:pt x="2493" y="302"/>
                </a:lnTo>
                <a:lnTo>
                  <a:pt x="2493" y="297"/>
                </a:lnTo>
                <a:close/>
                <a:moveTo>
                  <a:pt x="2672" y="383"/>
                </a:moveTo>
                <a:lnTo>
                  <a:pt x="2667" y="383"/>
                </a:lnTo>
                <a:lnTo>
                  <a:pt x="2663" y="387"/>
                </a:lnTo>
                <a:lnTo>
                  <a:pt x="2659" y="391"/>
                </a:lnTo>
                <a:lnTo>
                  <a:pt x="2662" y="392"/>
                </a:lnTo>
                <a:lnTo>
                  <a:pt x="2666" y="391"/>
                </a:lnTo>
                <a:lnTo>
                  <a:pt x="2669" y="389"/>
                </a:lnTo>
                <a:lnTo>
                  <a:pt x="2672" y="385"/>
                </a:lnTo>
                <a:lnTo>
                  <a:pt x="2672" y="383"/>
                </a:lnTo>
                <a:close/>
                <a:moveTo>
                  <a:pt x="2233" y="454"/>
                </a:moveTo>
                <a:lnTo>
                  <a:pt x="2226" y="453"/>
                </a:lnTo>
                <a:lnTo>
                  <a:pt x="2219" y="453"/>
                </a:lnTo>
                <a:lnTo>
                  <a:pt x="2221" y="470"/>
                </a:lnTo>
                <a:lnTo>
                  <a:pt x="2225" y="466"/>
                </a:lnTo>
                <a:lnTo>
                  <a:pt x="2228" y="462"/>
                </a:lnTo>
                <a:lnTo>
                  <a:pt x="2231" y="458"/>
                </a:lnTo>
                <a:lnTo>
                  <a:pt x="2233" y="454"/>
                </a:lnTo>
                <a:close/>
                <a:moveTo>
                  <a:pt x="2216" y="422"/>
                </a:moveTo>
                <a:lnTo>
                  <a:pt x="2218" y="423"/>
                </a:lnTo>
                <a:lnTo>
                  <a:pt x="2218" y="424"/>
                </a:lnTo>
                <a:lnTo>
                  <a:pt x="2219" y="424"/>
                </a:lnTo>
                <a:lnTo>
                  <a:pt x="2220" y="425"/>
                </a:lnTo>
                <a:lnTo>
                  <a:pt x="2218" y="423"/>
                </a:lnTo>
                <a:lnTo>
                  <a:pt x="2216" y="422"/>
                </a:lnTo>
                <a:close/>
                <a:moveTo>
                  <a:pt x="2511" y="503"/>
                </a:moveTo>
                <a:lnTo>
                  <a:pt x="2511" y="503"/>
                </a:lnTo>
                <a:lnTo>
                  <a:pt x="2511" y="503"/>
                </a:lnTo>
                <a:lnTo>
                  <a:pt x="2511" y="504"/>
                </a:lnTo>
                <a:lnTo>
                  <a:pt x="2511" y="503"/>
                </a:lnTo>
                <a:lnTo>
                  <a:pt x="2511" y="503"/>
                </a:lnTo>
                <a:close/>
                <a:moveTo>
                  <a:pt x="2409" y="444"/>
                </a:moveTo>
                <a:lnTo>
                  <a:pt x="2408" y="445"/>
                </a:lnTo>
                <a:lnTo>
                  <a:pt x="2408" y="446"/>
                </a:lnTo>
                <a:lnTo>
                  <a:pt x="2409" y="445"/>
                </a:lnTo>
                <a:lnTo>
                  <a:pt x="2409" y="444"/>
                </a:lnTo>
                <a:lnTo>
                  <a:pt x="2409" y="444"/>
                </a:lnTo>
                <a:close/>
                <a:moveTo>
                  <a:pt x="2210" y="375"/>
                </a:moveTo>
                <a:lnTo>
                  <a:pt x="2212" y="372"/>
                </a:lnTo>
                <a:lnTo>
                  <a:pt x="2214" y="370"/>
                </a:lnTo>
                <a:lnTo>
                  <a:pt x="2212" y="370"/>
                </a:lnTo>
                <a:lnTo>
                  <a:pt x="2209" y="370"/>
                </a:lnTo>
                <a:lnTo>
                  <a:pt x="2209" y="373"/>
                </a:lnTo>
                <a:lnTo>
                  <a:pt x="2210" y="375"/>
                </a:lnTo>
                <a:close/>
                <a:moveTo>
                  <a:pt x="2254" y="323"/>
                </a:moveTo>
                <a:lnTo>
                  <a:pt x="2262" y="316"/>
                </a:lnTo>
                <a:lnTo>
                  <a:pt x="2270" y="309"/>
                </a:lnTo>
                <a:lnTo>
                  <a:pt x="2269" y="307"/>
                </a:lnTo>
                <a:lnTo>
                  <a:pt x="2268" y="304"/>
                </a:lnTo>
                <a:lnTo>
                  <a:pt x="2263" y="307"/>
                </a:lnTo>
                <a:lnTo>
                  <a:pt x="2260" y="311"/>
                </a:lnTo>
                <a:lnTo>
                  <a:pt x="2257" y="315"/>
                </a:lnTo>
                <a:lnTo>
                  <a:pt x="2255" y="320"/>
                </a:lnTo>
                <a:lnTo>
                  <a:pt x="2254" y="323"/>
                </a:lnTo>
                <a:close/>
                <a:moveTo>
                  <a:pt x="2496" y="210"/>
                </a:moveTo>
                <a:lnTo>
                  <a:pt x="2493" y="216"/>
                </a:lnTo>
                <a:lnTo>
                  <a:pt x="2490" y="220"/>
                </a:lnTo>
                <a:lnTo>
                  <a:pt x="2517" y="241"/>
                </a:lnTo>
                <a:lnTo>
                  <a:pt x="2521" y="238"/>
                </a:lnTo>
                <a:lnTo>
                  <a:pt x="2525" y="236"/>
                </a:lnTo>
                <a:lnTo>
                  <a:pt x="2522" y="234"/>
                </a:lnTo>
                <a:lnTo>
                  <a:pt x="2519" y="232"/>
                </a:lnTo>
                <a:lnTo>
                  <a:pt x="2518" y="227"/>
                </a:lnTo>
                <a:lnTo>
                  <a:pt x="2518" y="223"/>
                </a:lnTo>
                <a:lnTo>
                  <a:pt x="2519" y="222"/>
                </a:lnTo>
                <a:lnTo>
                  <a:pt x="2521" y="222"/>
                </a:lnTo>
                <a:lnTo>
                  <a:pt x="2525" y="228"/>
                </a:lnTo>
                <a:lnTo>
                  <a:pt x="2528" y="235"/>
                </a:lnTo>
                <a:lnTo>
                  <a:pt x="2531" y="234"/>
                </a:lnTo>
                <a:lnTo>
                  <a:pt x="2533" y="234"/>
                </a:lnTo>
                <a:lnTo>
                  <a:pt x="2537" y="231"/>
                </a:lnTo>
                <a:lnTo>
                  <a:pt x="2540" y="228"/>
                </a:lnTo>
                <a:lnTo>
                  <a:pt x="2542" y="225"/>
                </a:lnTo>
                <a:lnTo>
                  <a:pt x="2546" y="221"/>
                </a:lnTo>
                <a:lnTo>
                  <a:pt x="2543" y="221"/>
                </a:lnTo>
                <a:lnTo>
                  <a:pt x="2541" y="221"/>
                </a:lnTo>
                <a:lnTo>
                  <a:pt x="2535" y="208"/>
                </a:lnTo>
                <a:lnTo>
                  <a:pt x="2529" y="198"/>
                </a:lnTo>
                <a:lnTo>
                  <a:pt x="2519" y="195"/>
                </a:lnTo>
                <a:lnTo>
                  <a:pt x="2514" y="199"/>
                </a:lnTo>
                <a:lnTo>
                  <a:pt x="2510" y="206"/>
                </a:lnTo>
                <a:lnTo>
                  <a:pt x="2506" y="211"/>
                </a:lnTo>
                <a:lnTo>
                  <a:pt x="2496" y="210"/>
                </a:lnTo>
                <a:close/>
                <a:moveTo>
                  <a:pt x="2425" y="303"/>
                </a:moveTo>
                <a:lnTo>
                  <a:pt x="2425" y="304"/>
                </a:lnTo>
                <a:lnTo>
                  <a:pt x="2425" y="306"/>
                </a:lnTo>
                <a:lnTo>
                  <a:pt x="2422" y="308"/>
                </a:lnTo>
                <a:lnTo>
                  <a:pt x="2420" y="310"/>
                </a:lnTo>
                <a:lnTo>
                  <a:pt x="2424" y="315"/>
                </a:lnTo>
                <a:lnTo>
                  <a:pt x="2428" y="321"/>
                </a:lnTo>
                <a:lnTo>
                  <a:pt x="2428" y="322"/>
                </a:lnTo>
                <a:lnTo>
                  <a:pt x="2439" y="314"/>
                </a:lnTo>
                <a:lnTo>
                  <a:pt x="2434" y="308"/>
                </a:lnTo>
                <a:lnTo>
                  <a:pt x="2426" y="302"/>
                </a:lnTo>
                <a:lnTo>
                  <a:pt x="2425" y="303"/>
                </a:lnTo>
                <a:close/>
                <a:moveTo>
                  <a:pt x="2444" y="406"/>
                </a:moveTo>
                <a:lnTo>
                  <a:pt x="2446" y="404"/>
                </a:lnTo>
                <a:lnTo>
                  <a:pt x="2448" y="403"/>
                </a:lnTo>
                <a:lnTo>
                  <a:pt x="2452" y="395"/>
                </a:lnTo>
                <a:lnTo>
                  <a:pt x="2453" y="387"/>
                </a:lnTo>
                <a:lnTo>
                  <a:pt x="2449" y="385"/>
                </a:lnTo>
                <a:lnTo>
                  <a:pt x="2446" y="390"/>
                </a:lnTo>
                <a:lnTo>
                  <a:pt x="2445" y="396"/>
                </a:lnTo>
                <a:lnTo>
                  <a:pt x="2444" y="401"/>
                </a:lnTo>
                <a:lnTo>
                  <a:pt x="2444" y="406"/>
                </a:lnTo>
                <a:close/>
                <a:moveTo>
                  <a:pt x="2462" y="396"/>
                </a:moveTo>
                <a:lnTo>
                  <a:pt x="2460" y="400"/>
                </a:lnTo>
                <a:lnTo>
                  <a:pt x="2460" y="403"/>
                </a:lnTo>
                <a:lnTo>
                  <a:pt x="2461" y="404"/>
                </a:lnTo>
                <a:lnTo>
                  <a:pt x="2462" y="405"/>
                </a:lnTo>
                <a:lnTo>
                  <a:pt x="2465" y="408"/>
                </a:lnTo>
                <a:lnTo>
                  <a:pt x="2468" y="412"/>
                </a:lnTo>
                <a:lnTo>
                  <a:pt x="2471" y="419"/>
                </a:lnTo>
                <a:lnTo>
                  <a:pt x="2471" y="425"/>
                </a:lnTo>
                <a:lnTo>
                  <a:pt x="2467" y="429"/>
                </a:lnTo>
                <a:lnTo>
                  <a:pt x="2461" y="433"/>
                </a:lnTo>
                <a:lnTo>
                  <a:pt x="2459" y="434"/>
                </a:lnTo>
                <a:lnTo>
                  <a:pt x="2457" y="434"/>
                </a:lnTo>
                <a:lnTo>
                  <a:pt x="2461" y="440"/>
                </a:lnTo>
                <a:lnTo>
                  <a:pt x="2465" y="446"/>
                </a:lnTo>
                <a:lnTo>
                  <a:pt x="2461" y="459"/>
                </a:lnTo>
                <a:lnTo>
                  <a:pt x="2462" y="458"/>
                </a:lnTo>
                <a:lnTo>
                  <a:pt x="2463" y="458"/>
                </a:lnTo>
                <a:lnTo>
                  <a:pt x="2463" y="457"/>
                </a:lnTo>
                <a:lnTo>
                  <a:pt x="2463" y="456"/>
                </a:lnTo>
                <a:lnTo>
                  <a:pt x="2465" y="453"/>
                </a:lnTo>
                <a:lnTo>
                  <a:pt x="2467" y="450"/>
                </a:lnTo>
                <a:lnTo>
                  <a:pt x="2473" y="444"/>
                </a:lnTo>
                <a:lnTo>
                  <a:pt x="2479" y="439"/>
                </a:lnTo>
                <a:lnTo>
                  <a:pt x="2485" y="436"/>
                </a:lnTo>
                <a:lnTo>
                  <a:pt x="2493" y="435"/>
                </a:lnTo>
                <a:lnTo>
                  <a:pt x="2493" y="435"/>
                </a:lnTo>
                <a:lnTo>
                  <a:pt x="2496" y="434"/>
                </a:lnTo>
                <a:lnTo>
                  <a:pt x="2499" y="433"/>
                </a:lnTo>
                <a:lnTo>
                  <a:pt x="2494" y="425"/>
                </a:lnTo>
                <a:lnTo>
                  <a:pt x="2489" y="419"/>
                </a:lnTo>
                <a:lnTo>
                  <a:pt x="2482" y="413"/>
                </a:lnTo>
                <a:lnTo>
                  <a:pt x="2475" y="408"/>
                </a:lnTo>
                <a:lnTo>
                  <a:pt x="2468" y="403"/>
                </a:lnTo>
                <a:lnTo>
                  <a:pt x="2462" y="396"/>
                </a:lnTo>
                <a:close/>
                <a:moveTo>
                  <a:pt x="2415" y="444"/>
                </a:moveTo>
                <a:lnTo>
                  <a:pt x="2416" y="445"/>
                </a:lnTo>
                <a:lnTo>
                  <a:pt x="2417" y="446"/>
                </a:lnTo>
                <a:lnTo>
                  <a:pt x="2417" y="451"/>
                </a:lnTo>
                <a:lnTo>
                  <a:pt x="2416" y="455"/>
                </a:lnTo>
                <a:lnTo>
                  <a:pt x="2415" y="458"/>
                </a:lnTo>
                <a:lnTo>
                  <a:pt x="2413" y="461"/>
                </a:lnTo>
                <a:lnTo>
                  <a:pt x="2429" y="474"/>
                </a:lnTo>
                <a:lnTo>
                  <a:pt x="2430" y="460"/>
                </a:lnTo>
                <a:lnTo>
                  <a:pt x="2429" y="451"/>
                </a:lnTo>
                <a:lnTo>
                  <a:pt x="2424" y="445"/>
                </a:lnTo>
                <a:lnTo>
                  <a:pt x="2415" y="444"/>
                </a:lnTo>
                <a:close/>
                <a:moveTo>
                  <a:pt x="2402" y="453"/>
                </a:moveTo>
                <a:lnTo>
                  <a:pt x="2403" y="451"/>
                </a:lnTo>
                <a:lnTo>
                  <a:pt x="2406" y="447"/>
                </a:lnTo>
                <a:lnTo>
                  <a:pt x="2402" y="450"/>
                </a:lnTo>
                <a:lnTo>
                  <a:pt x="2398" y="450"/>
                </a:lnTo>
                <a:lnTo>
                  <a:pt x="2402" y="453"/>
                </a:lnTo>
                <a:close/>
                <a:moveTo>
                  <a:pt x="2386" y="525"/>
                </a:moveTo>
                <a:lnTo>
                  <a:pt x="2388" y="525"/>
                </a:lnTo>
                <a:lnTo>
                  <a:pt x="2390" y="523"/>
                </a:lnTo>
                <a:lnTo>
                  <a:pt x="2390" y="523"/>
                </a:lnTo>
                <a:lnTo>
                  <a:pt x="2390" y="523"/>
                </a:lnTo>
                <a:lnTo>
                  <a:pt x="2389" y="522"/>
                </a:lnTo>
                <a:lnTo>
                  <a:pt x="2387" y="521"/>
                </a:lnTo>
                <a:lnTo>
                  <a:pt x="2387" y="523"/>
                </a:lnTo>
                <a:lnTo>
                  <a:pt x="2386" y="525"/>
                </a:lnTo>
                <a:close/>
                <a:moveTo>
                  <a:pt x="2441" y="471"/>
                </a:moveTo>
                <a:lnTo>
                  <a:pt x="2441" y="471"/>
                </a:lnTo>
                <a:lnTo>
                  <a:pt x="2442" y="471"/>
                </a:lnTo>
                <a:lnTo>
                  <a:pt x="2440" y="470"/>
                </a:lnTo>
                <a:lnTo>
                  <a:pt x="2441" y="471"/>
                </a:lnTo>
                <a:close/>
                <a:moveTo>
                  <a:pt x="2503" y="457"/>
                </a:moveTo>
                <a:lnTo>
                  <a:pt x="2480" y="474"/>
                </a:lnTo>
                <a:lnTo>
                  <a:pt x="2477" y="475"/>
                </a:lnTo>
                <a:lnTo>
                  <a:pt x="2475" y="476"/>
                </a:lnTo>
                <a:lnTo>
                  <a:pt x="2472" y="477"/>
                </a:lnTo>
                <a:lnTo>
                  <a:pt x="2469" y="476"/>
                </a:lnTo>
                <a:lnTo>
                  <a:pt x="2465" y="483"/>
                </a:lnTo>
                <a:lnTo>
                  <a:pt x="2462" y="491"/>
                </a:lnTo>
                <a:lnTo>
                  <a:pt x="2457" y="493"/>
                </a:lnTo>
                <a:lnTo>
                  <a:pt x="2450" y="494"/>
                </a:lnTo>
                <a:lnTo>
                  <a:pt x="2455" y="505"/>
                </a:lnTo>
                <a:lnTo>
                  <a:pt x="2459" y="515"/>
                </a:lnTo>
                <a:lnTo>
                  <a:pt x="2462" y="512"/>
                </a:lnTo>
                <a:lnTo>
                  <a:pt x="2465" y="510"/>
                </a:lnTo>
                <a:lnTo>
                  <a:pt x="2472" y="503"/>
                </a:lnTo>
                <a:lnTo>
                  <a:pt x="2478" y="496"/>
                </a:lnTo>
                <a:lnTo>
                  <a:pt x="2483" y="488"/>
                </a:lnTo>
                <a:lnTo>
                  <a:pt x="2489" y="479"/>
                </a:lnTo>
                <a:lnTo>
                  <a:pt x="2495" y="472"/>
                </a:lnTo>
                <a:lnTo>
                  <a:pt x="2502" y="465"/>
                </a:lnTo>
                <a:lnTo>
                  <a:pt x="2502" y="464"/>
                </a:lnTo>
                <a:lnTo>
                  <a:pt x="2502" y="464"/>
                </a:lnTo>
                <a:lnTo>
                  <a:pt x="2503" y="460"/>
                </a:lnTo>
                <a:lnTo>
                  <a:pt x="2503" y="457"/>
                </a:lnTo>
                <a:close/>
                <a:moveTo>
                  <a:pt x="2409" y="523"/>
                </a:moveTo>
                <a:lnTo>
                  <a:pt x="2408" y="523"/>
                </a:lnTo>
                <a:lnTo>
                  <a:pt x="2407" y="524"/>
                </a:lnTo>
                <a:lnTo>
                  <a:pt x="2406" y="524"/>
                </a:lnTo>
                <a:lnTo>
                  <a:pt x="2403" y="524"/>
                </a:lnTo>
                <a:lnTo>
                  <a:pt x="2399" y="529"/>
                </a:lnTo>
                <a:lnTo>
                  <a:pt x="2396" y="532"/>
                </a:lnTo>
                <a:lnTo>
                  <a:pt x="2393" y="536"/>
                </a:lnTo>
                <a:lnTo>
                  <a:pt x="2392" y="541"/>
                </a:lnTo>
                <a:lnTo>
                  <a:pt x="2397" y="541"/>
                </a:lnTo>
                <a:lnTo>
                  <a:pt x="2402" y="538"/>
                </a:lnTo>
                <a:lnTo>
                  <a:pt x="2406" y="534"/>
                </a:lnTo>
                <a:lnTo>
                  <a:pt x="2409" y="528"/>
                </a:lnTo>
                <a:lnTo>
                  <a:pt x="2409" y="525"/>
                </a:lnTo>
                <a:lnTo>
                  <a:pt x="2409" y="523"/>
                </a:lnTo>
                <a:close/>
                <a:moveTo>
                  <a:pt x="2365" y="562"/>
                </a:moveTo>
                <a:lnTo>
                  <a:pt x="2365" y="563"/>
                </a:lnTo>
                <a:lnTo>
                  <a:pt x="2366" y="567"/>
                </a:lnTo>
                <a:lnTo>
                  <a:pt x="2367" y="570"/>
                </a:lnTo>
                <a:lnTo>
                  <a:pt x="2368" y="574"/>
                </a:lnTo>
                <a:lnTo>
                  <a:pt x="2369" y="578"/>
                </a:lnTo>
                <a:lnTo>
                  <a:pt x="2371" y="580"/>
                </a:lnTo>
                <a:lnTo>
                  <a:pt x="2373" y="581"/>
                </a:lnTo>
                <a:lnTo>
                  <a:pt x="2365" y="562"/>
                </a:lnTo>
                <a:close/>
                <a:moveTo>
                  <a:pt x="2436" y="683"/>
                </a:moveTo>
                <a:lnTo>
                  <a:pt x="2429" y="683"/>
                </a:lnTo>
                <a:lnTo>
                  <a:pt x="2423" y="683"/>
                </a:lnTo>
                <a:lnTo>
                  <a:pt x="2417" y="685"/>
                </a:lnTo>
                <a:lnTo>
                  <a:pt x="2411" y="687"/>
                </a:lnTo>
                <a:lnTo>
                  <a:pt x="2410" y="688"/>
                </a:lnTo>
                <a:lnTo>
                  <a:pt x="2409" y="689"/>
                </a:lnTo>
                <a:lnTo>
                  <a:pt x="2436" y="683"/>
                </a:lnTo>
                <a:lnTo>
                  <a:pt x="2436" y="683"/>
                </a:lnTo>
                <a:close/>
                <a:moveTo>
                  <a:pt x="2395" y="705"/>
                </a:moveTo>
                <a:lnTo>
                  <a:pt x="2394" y="706"/>
                </a:lnTo>
                <a:lnTo>
                  <a:pt x="2393" y="708"/>
                </a:lnTo>
                <a:lnTo>
                  <a:pt x="2391" y="712"/>
                </a:lnTo>
                <a:lnTo>
                  <a:pt x="2389" y="716"/>
                </a:lnTo>
                <a:lnTo>
                  <a:pt x="2399" y="721"/>
                </a:lnTo>
                <a:lnTo>
                  <a:pt x="2411" y="728"/>
                </a:lnTo>
                <a:lnTo>
                  <a:pt x="2412" y="725"/>
                </a:lnTo>
                <a:lnTo>
                  <a:pt x="2414" y="721"/>
                </a:lnTo>
                <a:lnTo>
                  <a:pt x="2395" y="705"/>
                </a:lnTo>
                <a:close/>
                <a:moveTo>
                  <a:pt x="2331" y="807"/>
                </a:moveTo>
                <a:lnTo>
                  <a:pt x="2326" y="811"/>
                </a:lnTo>
                <a:lnTo>
                  <a:pt x="2329" y="810"/>
                </a:lnTo>
                <a:lnTo>
                  <a:pt x="2331" y="807"/>
                </a:lnTo>
                <a:close/>
                <a:moveTo>
                  <a:pt x="1920" y="878"/>
                </a:moveTo>
                <a:lnTo>
                  <a:pt x="1920" y="878"/>
                </a:lnTo>
                <a:lnTo>
                  <a:pt x="1917" y="875"/>
                </a:lnTo>
                <a:lnTo>
                  <a:pt x="1915" y="872"/>
                </a:lnTo>
                <a:lnTo>
                  <a:pt x="1915" y="869"/>
                </a:lnTo>
                <a:lnTo>
                  <a:pt x="1916" y="866"/>
                </a:lnTo>
                <a:lnTo>
                  <a:pt x="1891" y="890"/>
                </a:lnTo>
                <a:lnTo>
                  <a:pt x="1895" y="892"/>
                </a:lnTo>
                <a:lnTo>
                  <a:pt x="1900" y="892"/>
                </a:lnTo>
                <a:lnTo>
                  <a:pt x="1904" y="892"/>
                </a:lnTo>
                <a:lnTo>
                  <a:pt x="1909" y="891"/>
                </a:lnTo>
                <a:lnTo>
                  <a:pt x="1913" y="889"/>
                </a:lnTo>
                <a:lnTo>
                  <a:pt x="1916" y="886"/>
                </a:lnTo>
                <a:lnTo>
                  <a:pt x="1918" y="882"/>
                </a:lnTo>
                <a:lnTo>
                  <a:pt x="1920" y="878"/>
                </a:lnTo>
                <a:close/>
                <a:moveTo>
                  <a:pt x="1918" y="863"/>
                </a:moveTo>
                <a:lnTo>
                  <a:pt x="1919" y="861"/>
                </a:lnTo>
                <a:lnTo>
                  <a:pt x="1920" y="859"/>
                </a:lnTo>
                <a:lnTo>
                  <a:pt x="1921" y="859"/>
                </a:lnTo>
                <a:lnTo>
                  <a:pt x="1921" y="859"/>
                </a:lnTo>
                <a:lnTo>
                  <a:pt x="1920" y="854"/>
                </a:lnTo>
                <a:lnTo>
                  <a:pt x="1918" y="851"/>
                </a:lnTo>
                <a:lnTo>
                  <a:pt x="1917" y="849"/>
                </a:lnTo>
                <a:lnTo>
                  <a:pt x="1916" y="847"/>
                </a:lnTo>
                <a:lnTo>
                  <a:pt x="1914" y="848"/>
                </a:lnTo>
                <a:lnTo>
                  <a:pt x="1912" y="849"/>
                </a:lnTo>
                <a:lnTo>
                  <a:pt x="1911" y="851"/>
                </a:lnTo>
                <a:lnTo>
                  <a:pt x="1909" y="853"/>
                </a:lnTo>
                <a:lnTo>
                  <a:pt x="1912" y="855"/>
                </a:lnTo>
                <a:lnTo>
                  <a:pt x="1914" y="857"/>
                </a:lnTo>
                <a:lnTo>
                  <a:pt x="1916" y="860"/>
                </a:lnTo>
                <a:lnTo>
                  <a:pt x="1918" y="863"/>
                </a:lnTo>
                <a:close/>
                <a:moveTo>
                  <a:pt x="1840" y="800"/>
                </a:moveTo>
                <a:lnTo>
                  <a:pt x="1843" y="795"/>
                </a:lnTo>
                <a:lnTo>
                  <a:pt x="1850" y="789"/>
                </a:lnTo>
                <a:lnTo>
                  <a:pt x="1852" y="786"/>
                </a:lnTo>
                <a:lnTo>
                  <a:pt x="1854" y="784"/>
                </a:lnTo>
                <a:lnTo>
                  <a:pt x="1850" y="784"/>
                </a:lnTo>
                <a:lnTo>
                  <a:pt x="1847" y="783"/>
                </a:lnTo>
                <a:lnTo>
                  <a:pt x="1843" y="789"/>
                </a:lnTo>
                <a:lnTo>
                  <a:pt x="1840" y="796"/>
                </a:lnTo>
                <a:lnTo>
                  <a:pt x="1837" y="800"/>
                </a:lnTo>
                <a:lnTo>
                  <a:pt x="1835" y="806"/>
                </a:lnTo>
                <a:lnTo>
                  <a:pt x="1837" y="804"/>
                </a:lnTo>
                <a:lnTo>
                  <a:pt x="1840" y="800"/>
                </a:lnTo>
                <a:close/>
                <a:moveTo>
                  <a:pt x="1798" y="786"/>
                </a:moveTo>
                <a:lnTo>
                  <a:pt x="1800" y="778"/>
                </a:lnTo>
                <a:lnTo>
                  <a:pt x="1804" y="769"/>
                </a:lnTo>
                <a:lnTo>
                  <a:pt x="1806" y="761"/>
                </a:lnTo>
                <a:lnTo>
                  <a:pt x="1809" y="754"/>
                </a:lnTo>
                <a:lnTo>
                  <a:pt x="1805" y="752"/>
                </a:lnTo>
                <a:lnTo>
                  <a:pt x="1802" y="750"/>
                </a:lnTo>
                <a:lnTo>
                  <a:pt x="1801" y="750"/>
                </a:lnTo>
                <a:lnTo>
                  <a:pt x="1800" y="750"/>
                </a:lnTo>
                <a:lnTo>
                  <a:pt x="1791" y="757"/>
                </a:lnTo>
                <a:lnTo>
                  <a:pt x="1783" y="765"/>
                </a:lnTo>
                <a:lnTo>
                  <a:pt x="1776" y="773"/>
                </a:lnTo>
                <a:lnTo>
                  <a:pt x="1769" y="782"/>
                </a:lnTo>
                <a:lnTo>
                  <a:pt x="1774" y="790"/>
                </a:lnTo>
                <a:lnTo>
                  <a:pt x="1780" y="797"/>
                </a:lnTo>
                <a:lnTo>
                  <a:pt x="1784" y="806"/>
                </a:lnTo>
                <a:lnTo>
                  <a:pt x="1788" y="815"/>
                </a:lnTo>
                <a:lnTo>
                  <a:pt x="1789" y="810"/>
                </a:lnTo>
                <a:lnTo>
                  <a:pt x="1791" y="805"/>
                </a:lnTo>
                <a:lnTo>
                  <a:pt x="1794" y="795"/>
                </a:lnTo>
                <a:lnTo>
                  <a:pt x="1798" y="786"/>
                </a:lnTo>
                <a:close/>
                <a:moveTo>
                  <a:pt x="2412" y="35"/>
                </a:moveTo>
                <a:lnTo>
                  <a:pt x="2409" y="37"/>
                </a:lnTo>
                <a:lnTo>
                  <a:pt x="2407" y="40"/>
                </a:lnTo>
                <a:lnTo>
                  <a:pt x="2405" y="50"/>
                </a:lnTo>
                <a:lnTo>
                  <a:pt x="2400" y="59"/>
                </a:lnTo>
                <a:lnTo>
                  <a:pt x="2395" y="66"/>
                </a:lnTo>
                <a:lnTo>
                  <a:pt x="2389" y="72"/>
                </a:lnTo>
                <a:lnTo>
                  <a:pt x="2387" y="76"/>
                </a:lnTo>
                <a:lnTo>
                  <a:pt x="2385" y="80"/>
                </a:lnTo>
                <a:lnTo>
                  <a:pt x="2388" y="81"/>
                </a:lnTo>
                <a:lnTo>
                  <a:pt x="2391" y="81"/>
                </a:lnTo>
                <a:lnTo>
                  <a:pt x="2407" y="80"/>
                </a:lnTo>
                <a:lnTo>
                  <a:pt x="2416" y="74"/>
                </a:lnTo>
                <a:lnTo>
                  <a:pt x="2420" y="63"/>
                </a:lnTo>
                <a:lnTo>
                  <a:pt x="2417" y="48"/>
                </a:lnTo>
                <a:lnTo>
                  <a:pt x="2414" y="42"/>
                </a:lnTo>
                <a:lnTo>
                  <a:pt x="2412" y="36"/>
                </a:lnTo>
                <a:lnTo>
                  <a:pt x="2412" y="35"/>
                </a:lnTo>
                <a:close/>
                <a:moveTo>
                  <a:pt x="1240" y="794"/>
                </a:moveTo>
                <a:lnTo>
                  <a:pt x="1242" y="798"/>
                </a:lnTo>
                <a:lnTo>
                  <a:pt x="1244" y="803"/>
                </a:lnTo>
                <a:lnTo>
                  <a:pt x="1244" y="807"/>
                </a:lnTo>
                <a:lnTo>
                  <a:pt x="1244" y="811"/>
                </a:lnTo>
                <a:lnTo>
                  <a:pt x="1243" y="814"/>
                </a:lnTo>
                <a:lnTo>
                  <a:pt x="1241" y="817"/>
                </a:lnTo>
                <a:lnTo>
                  <a:pt x="1239" y="820"/>
                </a:lnTo>
                <a:lnTo>
                  <a:pt x="1237" y="822"/>
                </a:lnTo>
                <a:lnTo>
                  <a:pt x="1227" y="827"/>
                </a:lnTo>
                <a:lnTo>
                  <a:pt x="1218" y="833"/>
                </a:lnTo>
                <a:lnTo>
                  <a:pt x="1209" y="837"/>
                </a:lnTo>
                <a:lnTo>
                  <a:pt x="1198" y="840"/>
                </a:lnTo>
                <a:lnTo>
                  <a:pt x="1193" y="825"/>
                </a:lnTo>
                <a:lnTo>
                  <a:pt x="1196" y="808"/>
                </a:lnTo>
                <a:lnTo>
                  <a:pt x="1205" y="793"/>
                </a:lnTo>
                <a:lnTo>
                  <a:pt x="1218" y="785"/>
                </a:lnTo>
                <a:lnTo>
                  <a:pt x="1226" y="777"/>
                </a:lnTo>
                <a:lnTo>
                  <a:pt x="1234" y="768"/>
                </a:lnTo>
                <a:lnTo>
                  <a:pt x="1241" y="767"/>
                </a:lnTo>
                <a:lnTo>
                  <a:pt x="1245" y="761"/>
                </a:lnTo>
                <a:lnTo>
                  <a:pt x="1250" y="758"/>
                </a:lnTo>
                <a:lnTo>
                  <a:pt x="1259" y="764"/>
                </a:lnTo>
                <a:lnTo>
                  <a:pt x="1262" y="776"/>
                </a:lnTo>
                <a:lnTo>
                  <a:pt x="1259" y="786"/>
                </a:lnTo>
                <a:lnTo>
                  <a:pt x="1251" y="791"/>
                </a:lnTo>
                <a:lnTo>
                  <a:pt x="1240" y="794"/>
                </a:lnTo>
                <a:close/>
                <a:moveTo>
                  <a:pt x="1458" y="553"/>
                </a:moveTo>
                <a:lnTo>
                  <a:pt x="1462" y="553"/>
                </a:lnTo>
                <a:lnTo>
                  <a:pt x="1465" y="553"/>
                </a:lnTo>
                <a:lnTo>
                  <a:pt x="1465" y="550"/>
                </a:lnTo>
                <a:lnTo>
                  <a:pt x="1464" y="547"/>
                </a:lnTo>
                <a:lnTo>
                  <a:pt x="1461" y="550"/>
                </a:lnTo>
                <a:lnTo>
                  <a:pt x="1458" y="553"/>
                </a:lnTo>
                <a:close/>
                <a:moveTo>
                  <a:pt x="1378" y="625"/>
                </a:moveTo>
                <a:lnTo>
                  <a:pt x="1361" y="632"/>
                </a:lnTo>
                <a:lnTo>
                  <a:pt x="1347" y="641"/>
                </a:lnTo>
                <a:lnTo>
                  <a:pt x="1346" y="641"/>
                </a:lnTo>
                <a:lnTo>
                  <a:pt x="1346" y="641"/>
                </a:lnTo>
                <a:lnTo>
                  <a:pt x="1351" y="642"/>
                </a:lnTo>
                <a:lnTo>
                  <a:pt x="1356" y="641"/>
                </a:lnTo>
                <a:lnTo>
                  <a:pt x="1361" y="641"/>
                </a:lnTo>
                <a:lnTo>
                  <a:pt x="1366" y="643"/>
                </a:lnTo>
                <a:lnTo>
                  <a:pt x="1367" y="643"/>
                </a:lnTo>
                <a:lnTo>
                  <a:pt x="1367" y="642"/>
                </a:lnTo>
                <a:lnTo>
                  <a:pt x="1373" y="636"/>
                </a:lnTo>
                <a:lnTo>
                  <a:pt x="1380" y="631"/>
                </a:lnTo>
                <a:lnTo>
                  <a:pt x="1382" y="629"/>
                </a:lnTo>
                <a:lnTo>
                  <a:pt x="1384" y="628"/>
                </a:lnTo>
                <a:lnTo>
                  <a:pt x="1381" y="626"/>
                </a:lnTo>
                <a:lnTo>
                  <a:pt x="1378" y="625"/>
                </a:lnTo>
                <a:close/>
                <a:moveTo>
                  <a:pt x="1489" y="1009"/>
                </a:moveTo>
                <a:lnTo>
                  <a:pt x="1489" y="1010"/>
                </a:lnTo>
                <a:lnTo>
                  <a:pt x="1488" y="1011"/>
                </a:lnTo>
                <a:lnTo>
                  <a:pt x="1489" y="1010"/>
                </a:lnTo>
                <a:lnTo>
                  <a:pt x="1490" y="1010"/>
                </a:lnTo>
                <a:lnTo>
                  <a:pt x="1490" y="1009"/>
                </a:lnTo>
                <a:lnTo>
                  <a:pt x="1489" y="1009"/>
                </a:lnTo>
                <a:close/>
                <a:moveTo>
                  <a:pt x="1318" y="643"/>
                </a:moveTo>
                <a:lnTo>
                  <a:pt x="1320" y="644"/>
                </a:lnTo>
                <a:lnTo>
                  <a:pt x="1323" y="646"/>
                </a:lnTo>
                <a:lnTo>
                  <a:pt x="1322" y="644"/>
                </a:lnTo>
                <a:lnTo>
                  <a:pt x="1322" y="643"/>
                </a:lnTo>
                <a:lnTo>
                  <a:pt x="1320" y="643"/>
                </a:lnTo>
                <a:lnTo>
                  <a:pt x="1318" y="643"/>
                </a:lnTo>
                <a:close/>
                <a:moveTo>
                  <a:pt x="1276" y="621"/>
                </a:moveTo>
                <a:lnTo>
                  <a:pt x="1277" y="621"/>
                </a:lnTo>
                <a:lnTo>
                  <a:pt x="1278" y="621"/>
                </a:lnTo>
                <a:lnTo>
                  <a:pt x="1278" y="621"/>
                </a:lnTo>
                <a:lnTo>
                  <a:pt x="1277" y="621"/>
                </a:lnTo>
                <a:lnTo>
                  <a:pt x="1277" y="621"/>
                </a:lnTo>
                <a:lnTo>
                  <a:pt x="1276" y="621"/>
                </a:lnTo>
                <a:close/>
                <a:moveTo>
                  <a:pt x="1337" y="804"/>
                </a:moveTo>
                <a:lnTo>
                  <a:pt x="1337" y="804"/>
                </a:lnTo>
                <a:lnTo>
                  <a:pt x="1337" y="804"/>
                </a:lnTo>
                <a:lnTo>
                  <a:pt x="1337" y="804"/>
                </a:lnTo>
                <a:lnTo>
                  <a:pt x="1338" y="804"/>
                </a:lnTo>
                <a:lnTo>
                  <a:pt x="1337" y="804"/>
                </a:lnTo>
                <a:lnTo>
                  <a:pt x="1337" y="804"/>
                </a:lnTo>
                <a:close/>
                <a:moveTo>
                  <a:pt x="1337" y="804"/>
                </a:moveTo>
                <a:lnTo>
                  <a:pt x="1337" y="804"/>
                </a:lnTo>
                <a:lnTo>
                  <a:pt x="1337" y="804"/>
                </a:lnTo>
                <a:lnTo>
                  <a:pt x="1337" y="804"/>
                </a:lnTo>
                <a:lnTo>
                  <a:pt x="1337" y="804"/>
                </a:lnTo>
                <a:close/>
                <a:moveTo>
                  <a:pt x="1682" y="738"/>
                </a:moveTo>
                <a:lnTo>
                  <a:pt x="1679" y="743"/>
                </a:lnTo>
                <a:lnTo>
                  <a:pt x="1677" y="747"/>
                </a:lnTo>
                <a:lnTo>
                  <a:pt x="1678" y="753"/>
                </a:lnTo>
                <a:lnTo>
                  <a:pt x="1679" y="758"/>
                </a:lnTo>
                <a:lnTo>
                  <a:pt x="1681" y="768"/>
                </a:lnTo>
                <a:lnTo>
                  <a:pt x="1682" y="778"/>
                </a:lnTo>
                <a:lnTo>
                  <a:pt x="1688" y="778"/>
                </a:lnTo>
                <a:lnTo>
                  <a:pt x="1695" y="779"/>
                </a:lnTo>
                <a:lnTo>
                  <a:pt x="1699" y="770"/>
                </a:lnTo>
                <a:lnTo>
                  <a:pt x="1705" y="760"/>
                </a:lnTo>
                <a:lnTo>
                  <a:pt x="1701" y="758"/>
                </a:lnTo>
                <a:lnTo>
                  <a:pt x="1698" y="757"/>
                </a:lnTo>
                <a:lnTo>
                  <a:pt x="1700" y="754"/>
                </a:lnTo>
                <a:lnTo>
                  <a:pt x="1703" y="753"/>
                </a:lnTo>
                <a:lnTo>
                  <a:pt x="1707" y="752"/>
                </a:lnTo>
                <a:lnTo>
                  <a:pt x="1710" y="752"/>
                </a:lnTo>
                <a:lnTo>
                  <a:pt x="1711" y="749"/>
                </a:lnTo>
                <a:lnTo>
                  <a:pt x="1709" y="745"/>
                </a:lnTo>
                <a:lnTo>
                  <a:pt x="1707" y="741"/>
                </a:lnTo>
                <a:lnTo>
                  <a:pt x="1706" y="737"/>
                </a:lnTo>
                <a:lnTo>
                  <a:pt x="1705" y="732"/>
                </a:lnTo>
                <a:lnTo>
                  <a:pt x="1706" y="726"/>
                </a:lnTo>
                <a:lnTo>
                  <a:pt x="1707" y="719"/>
                </a:lnTo>
                <a:lnTo>
                  <a:pt x="1702" y="725"/>
                </a:lnTo>
                <a:lnTo>
                  <a:pt x="1696" y="730"/>
                </a:lnTo>
                <a:lnTo>
                  <a:pt x="1689" y="735"/>
                </a:lnTo>
                <a:lnTo>
                  <a:pt x="1682" y="738"/>
                </a:lnTo>
                <a:close/>
                <a:moveTo>
                  <a:pt x="1667" y="773"/>
                </a:moveTo>
                <a:lnTo>
                  <a:pt x="1664" y="780"/>
                </a:lnTo>
                <a:lnTo>
                  <a:pt x="1661" y="785"/>
                </a:lnTo>
                <a:lnTo>
                  <a:pt x="1664" y="783"/>
                </a:lnTo>
                <a:lnTo>
                  <a:pt x="1667" y="781"/>
                </a:lnTo>
                <a:lnTo>
                  <a:pt x="1667" y="777"/>
                </a:lnTo>
                <a:lnTo>
                  <a:pt x="1667" y="773"/>
                </a:lnTo>
                <a:close/>
                <a:moveTo>
                  <a:pt x="1769" y="716"/>
                </a:moveTo>
                <a:lnTo>
                  <a:pt x="1772" y="714"/>
                </a:lnTo>
                <a:lnTo>
                  <a:pt x="1774" y="712"/>
                </a:lnTo>
                <a:lnTo>
                  <a:pt x="1774" y="710"/>
                </a:lnTo>
                <a:lnTo>
                  <a:pt x="1774" y="708"/>
                </a:lnTo>
                <a:lnTo>
                  <a:pt x="1772" y="712"/>
                </a:lnTo>
                <a:lnTo>
                  <a:pt x="1769" y="716"/>
                </a:lnTo>
                <a:close/>
                <a:moveTo>
                  <a:pt x="1747" y="811"/>
                </a:moveTo>
                <a:lnTo>
                  <a:pt x="1740" y="823"/>
                </a:lnTo>
                <a:lnTo>
                  <a:pt x="1732" y="834"/>
                </a:lnTo>
                <a:lnTo>
                  <a:pt x="1724" y="846"/>
                </a:lnTo>
                <a:lnTo>
                  <a:pt x="1715" y="857"/>
                </a:lnTo>
                <a:lnTo>
                  <a:pt x="1718" y="859"/>
                </a:lnTo>
                <a:lnTo>
                  <a:pt x="1720" y="861"/>
                </a:lnTo>
                <a:lnTo>
                  <a:pt x="1728" y="867"/>
                </a:lnTo>
                <a:lnTo>
                  <a:pt x="1736" y="871"/>
                </a:lnTo>
                <a:lnTo>
                  <a:pt x="1744" y="873"/>
                </a:lnTo>
                <a:lnTo>
                  <a:pt x="1753" y="874"/>
                </a:lnTo>
                <a:lnTo>
                  <a:pt x="1759" y="868"/>
                </a:lnTo>
                <a:lnTo>
                  <a:pt x="1765" y="862"/>
                </a:lnTo>
                <a:lnTo>
                  <a:pt x="1770" y="855"/>
                </a:lnTo>
                <a:lnTo>
                  <a:pt x="1774" y="847"/>
                </a:lnTo>
                <a:lnTo>
                  <a:pt x="1767" y="840"/>
                </a:lnTo>
                <a:lnTo>
                  <a:pt x="1761" y="835"/>
                </a:lnTo>
                <a:lnTo>
                  <a:pt x="1755" y="828"/>
                </a:lnTo>
                <a:lnTo>
                  <a:pt x="1752" y="821"/>
                </a:lnTo>
                <a:lnTo>
                  <a:pt x="1751" y="816"/>
                </a:lnTo>
                <a:lnTo>
                  <a:pt x="1747" y="811"/>
                </a:lnTo>
                <a:close/>
                <a:moveTo>
                  <a:pt x="1690" y="884"/>
                </a:moveTo>
                <a:lnTo>
                  <a:pt x="1665" y="915"/>
                </a:lnTo>
                <a:lnTo>
                  <a:pt x="1673" y="916"/>
                </a:lnTo>
                <a:lnTo>
                  <a:pt x="1680" y="917"/>
                </a:lnTo>
                <a:lnTo>
                  <a:pt x="1687" y="916"/>
                </a:lnTo>
                <a:lnTo>
                  <a:pt x="1692" y="911"/>
                </a:lnTo>
                <a:lnTo>
                  <a:pt x="1695" y="901"/>
                </a:lnTo>
                <a:lnTo>
                  <a:pt x="1697" y="887"/>
                </a:lnTo>
                <a:lnTo>
                  <a:pt x="1694" y="885"/>
                </a:lnTo>
                <a:lnTo>
                  <a:pt x="1690" y="884"/>
                </a:lnTo>
                <a:close/>
                <a:moveTo>
                  <a:pt x="1624" y="966"/>
                </a:moveTo>
                <a:lnTo>
                  <a:pt x="1619" y="972"/>
                </a:lnTo>
                <a:lnTo>
                  <a:pt x="1621" y="972"/>
                </a:lnTo>
                <a:lnTo>
                  <a:pt x="1623" y="972"/>
                </a:lnTo>
                <a:lnTo>
                  <a:pt x="1623" y="970"/>
                </a:lnTo>
                <a:lnTo>
                  <a:pt x="1624" y="968"/>
                </a:lnTo>
                <a:lnTo>
                  <a:pt x="1624" y="967"/>
                </a:lnTo>
                <a:lnTo>
                  <a:pt x="1624" y="966"/>
                </a:lnTo>
                <a:close/>
                <a:moveTo>
                  <a:pt x="5311" y="1847"/>
                </a:moveTo>
                <a:lnTo>
                  <a:pt x="5308" y="1848"/>
                </a:lnTo>
                <a:lnTo>
                  <a:pt x="5305" y="1849"/>
                </a:lnTo>
                <a:lnTo>
                  <a:pt x="5304" y="1844"/>
                </a:lnTo>
                <a:lnTo>
                  <a:pt x="5303" y="1840"/>
                </a:lnTo>
                <a:lnTo>
                  <a:pt x="5302" y="1840"/>
                </a:lnTo>
                <a:lnTo>
                  <a:pt x="5299" y="1840"/>
                </a:lnTo>
                <a:lnTo>
                  <a:pt x="5297" y="1841"/>
                </a:lnTo>
                <a:lnTo>
                  <a:pt x="5295" y="1843"/>
                </a:lnTo>
                <a:lnTo>
                  <a:pt x="5294" y="1843"/>
                </a:lnTo>
                <a:lnTo>
                  <a:pt x="5293" y="1844"/>
                </a:lnTo>
                <a:lnTo>
                  <a:pt x="5295" y="1845"/>
                </a:lnTo>
                <a:lnTo>
                  <a:pt x="5296" y="1847"/>
                </a:lnTo>
                <a:lnTo>
                  <a:pt x="5298" y="1852"/>
                </a:lnTo>
                <a:lnTo>
                  <a:pt x="5299" y="1856"/>
                </a:lnTo>
                <a:lnTo>
                  <a:pt x="5300" y="1856"/>
                </a:lnTo>
                <a:lnTo>
                  <a:pt x="5306" y="1851"/>
                </a:lnTo>
                <a:lnTo>
                  <a:pt x="5311" y="1847"/>
                </a:lnTo>
                <a:close/>
                <a:moveTo>
                  <a:pt x="5271" y="1870"/>
                </a:moveTo>
                <a:lnTo>
                  <a:pt x="5263" y="1870"/>
                </a:lnTo>
                <a:lnTo>
                  <a:pt x="5263" y="1870"/>
                </a:lnTo>
                <a:lnTo>
                  <a:pt x="5258" y="1874"/>
                </a:lnTo>
                <a:lnTo>
                  <a:pt x="5258" y="1880"/>
                </a:lnTo>
                <a:lnTo>
                  <a:pt x="5257" y="1884"/>
                </a:lnTo>
                <a:lnTo>
                  <a:pt x="5255" y="1886"/>
                </a:lnTo>
                <a:lnTo>
                  <a:pt x="5251" y="1888"/>
                </a:lnTo>
                <a:lnTo>
                  <a:pt x="5252" y="1888"/>
                </a:lnTo>
                <a:lnTo>
                  <a:pt x="5260" y="1882"/>
                </a:lnTo>
                <a:lnTo>
                  <a:pt x="5268" y="1875"/>
                </a:lnTo>
                <a:lnTo>
                  <a:pt x="5269" y="1872"/>
                </a:lnTo>
                <a:lnTo>
                  <a:pt x="5271" y="1870"/>
                </a:lnTo>
                <a:close/>
                <a:moveTo>
                  <a:pt x="4962" y="2356"/>
                </a:moveTo>
                <a:lnTo>
                  <a:pt x="4970" y="2357"/>
                </a:lnTo>
                <a:lnTo>
                  <a:pt x="4980" y="2359"/>
                </a:lnTo>
                <a:lnTo>
                  <a:pt x="4988" y="2362"/>
                </a:lnTo>
                <a:lnTo>
                  <a:pt x="4998" y="2366"/>
                </a:lnTo>
                <a:lnTo>
                  <a:pt x="4992" y="2348"/>
                </a:lnTo>
                <a:lnTo>
                  <a:pt x="4991" y="2333"/>
                </a:lnTo>
                <a:lnTo>
                  <a:pt x="4998" y="2327"/>
                </a:lnTo>
                <a:lnTo>
                  <a:pt x="5017" y="2333"/>
                </a:lnTo>
                <a:lnTo>
                  <a:pt x="5017" y="2332"/>
                </a:lnTo>
                <a:lnTo>
                  <a:pt x="5017" y="2332"/>
                </a:lnTo>
                <a:lnTo>
                  <a:pt x="5018" y="2325"/>
                </a:lnTo>
                <a:lnTo>
                  <a:pt x="5021" y="2319"/>
                </a:lnTo>
                <a:lnTo>
                  <a:pt x="5026" y="2315"/>
                </a:lnTo>
                <a:lnTo>
                  <a:pt x="5032" y="2312"/>
                </a:lnTo>
                <a:lnTo>
                  <a:pt x="5036" y="2312"/>
                </a:lnTo>
                <a:lnTo>
                  <a:pt x="5040" y="2313"/>
                </a:lnTo>
                <a:lnTo>
                  <a:pt x="5039" y="2312"/>
                </a:lnTo>
                <a:lnTo>
                  <a:pt x="5039" y="2310"/>
                </a:lnTo>
                <a:lnTo>
                  <a:pt x="5035" y="2305"/>
                </a:lnTo>
                <a:lnTo>
                  <a:pt x="5033" y="2299"/>
                </a:lnTo>
                <a:lnTo>
                  <a:pt x="5029" y="2295"/>
                </a:lnTo>
                <a:lnTo>
                  <a:pt x="5025" y="2294"/>
                </a:lnTo>
                <a:lnTo>
                  <a:pt x="5022" y="2293"/>
                </a:lnTo>
                <a:lnTo>
                  <a:pt x="5017" y="2292"/>
                </a:lnTo>
                <a:lnTo>
                  <a:pt x="5014" y="2297"/>
                </a:lnTo>
                <a:lnTo>
                  <a:pt x="5011" y="2300"/>
                </a:lnTo>
                <a:lnTo>
                  <a:pt x="5001" y="2315"/>
                </a:lnTo>
                <a:lnTo>
                  <a:pt x="4989" y="2329"/>
                </a:lnTo>
                <a:lnTo>
                  <a:pt x="4976" y="2342"/>
                </a:lnTo>
                <a:lnTo>
                  <a:pt x="4962" y="2356"/>
                </a:lnTo>
                <a:close/>
                <a:moveTo>
                  <a:pt x="5023" y="2272"/>
                </a:moveTo>
                <a:lnTo>
                  <a:pt x="5024" y="2273"/>
                </a:lnTo>
                <a:lnTo>
                  <a:pt x="5048" y="2283"/>
                </a:lnTo>
                <a:lnTo>
                  <a:pt x="5070" y="2286"/>
                </a:lnTo>
                <a:lnTo>
                  <a:pt x="5088" y="2284"/>
                </a:lnTo>
                <a:lnTo>
                  <a:pt x="5107" y="2282"/>
                </a:lnTo>
                <a:lnTo>
                  <a:pt x="5101" y="2272"/>
                </a:lnTo>
                <a:lnTo>
                  <a:pt x="5096" y="2262"/>
                </a:lnTo>
                <a:lnTo>
                  <a:pt x="5090" y="2252"/>
                </a:lnTo>
                <a:lnTo>
                  <a:pt x="5084" y="2242"/>
                </a:lnTo>
                <a:lnTo>
                  <a:pt x="5092" y="2230"/>
                </a:lnTo>
                <a:lnTo>
                  <a:pt x="5097" y="2214"/>
                </a:lnTo>
                <a:lnTo>
                  <a:pt x="5108" y="2207"/>
                </a:lnTo>
                <a:lnTo>
                  <a:pt x="5132" y="2216"/>
                </a:lnTo>
                <a:lnTo>
                  <a:pt x="5132" y="2216"/>
                </a:lnTo>
                <a:lnTo>
                  <a:pt x="5146" y="2213"/>
                </a:lnTo>
                <a:lnTo>
                  <a:pt x="5161" y="2211"/>
                </a:lnTo>
                <a:lnTo>
                  <a:pt x="5159" y="2208"/>
                </a:lnTo>
                <a:lnTo>
                  <a:pt x="5159" y="2204"/>
                </a:lnTo>
                <a:lnTo>
                  <a:pt x="5165" y="2202"/>
                </a:lnTo>
                <a:lnTo>
                  <a:pt x="5170" y="2200"/>
                </a:lnTo>
                <a:lnTo>
                  <a:pt x="5168" y="2196"/>
                </a:lnTo>
                <a:lnTo>
                  <a:pt x="5167" y="2192"/>
                </a:lnTo>
                <a:lnTo>
                  <a:pt x="5168" y="2186"/>
                </a:lnTo>
                <a:lnTo>
                  <a:pt x="5172" y="2180"/>
                </a:lnTo>
                <a:lnTo>
                  <a:pt x="5171" y="2179"/>
                </a:lnTo>
                <a:lnTo>
                  <a:pt x="5170" y="2177"/>
                </a:lnTo>
                <a:lnTo>
                  <a:pt x="5170" y="2177"/>
                </a:lnTo>
                <a:lnTo>
                  <a:pt x="5170" y="2177"/>
                </a:lnTo>
                <a:lnTo>
                  <a:pt x="5170" y="2176"/>
                </a:lnTo>
                <a:lnTo>
                  <a:pt x="5169" y="2176"/>
                </a:lnTo>
                <a:lnTo>
                  <a:pt x="5165" y="2171"/>
                </a:lnTo>
                <a:lnTo>
                  <a:pt x="5161" y="2165"/>
                </a:lnTo>
                <a:lnTo>
                  <a:pt x="5157" y="2159"/>
                </a:lnTo>
                <a:lnTo>
                  <a:pt x="5156" y="2152"/>
                </a:lnTo>
                <a:lnTo>
                  <a:pt x="5147" y="2159"/>
                </a:lnTo>
                <a:lnTo>
                  <a:pt x="5137" y="2163"/>
                </a:lnTo>
                <a:lnTo>
                  <a:pt x="5125" y="2163"/>
                </a:lnTo>
                <a:lnTo>
                  <a:pt x="5111" y="2161"/>
                </a:lnTo>
                <a:lnTo>
                  <a:pt x="5106" y="2171"/>
                </a:lnTo>
                <a:lnTo>
                  <a:pt x="5100" y="2182"/>
                </a:lnTo>
                <a:lnTo>
                  <a:pt x="5101" y="2185"/>
                </a:lnTo>
                <a:lnTo>
                  <a:pt x="5101" y="2188"/>
                </a:lnTo>
                <a:lnTo>
                  <a:pt x="5099" y="2191"/>
                </a:lnTo>
                <a:lnTo>
                  <a:pt x="5096" y="2194"/>
                </a:lnTo>
                <a:lnTo>
                  <a:pt x="5089" y="2200"/>
                </a:lnTo>
                <a:lnTo>
                  <a:pt x="5080" y="2206"/>
                </a:lnTo>
                <a:lnTo>
                  <a:pt x="5072" y="2211"/>
                </a:lnTo>
                <a:lnTo>
                  <a:pt x="5063" y="2216"/>
                </a:lnTo>
                <a:lnTo>
                  <a:pt x="5062" y="2216"/>
                </a:lnTo>
                <a:lnTo>
                  <a:pt x="5062" y="2218"/>
                </a:lnTo>
                <a:lnTo>
                  <a:pt x="5049" y="2230"/>
                </a:lnTo>
                <a:lnTo>
                  <a:pt x="5036" y="2243"/>
                </a:lnTo>
                <a:lnTo>
                  <a:pt x="5036" y="2243"/>
                </a:lnTo>
                <a:lnTo>
                  <a:pt x="5036" y="2243"/>
                </a:lnTo>
                <a:lnTo>
                  <a:pt x="5037" y="2246"/>
                </a:lnTo>
                <a:lnTo>
                  <a:pt x="5036" y="2250"/>
                </a:lnTo>
                <a:lnTo>
                  <a:pt x="5029" y="2258"/>
                </a:lnTo>
                <a:lnTo>
                  <a:pt x="5021" y="2265"/>
                </a:lnTo>
                <a:lnTo>
                  <a:pt x="5023" y="2268"/>
                </a:lnTo>
                <a:lnTo>
                  <a:pt x="5023" y="2272"/>
                </a:lnTo>
                <a:close/>
                <a:moveTo>
                  <a:pt x="5149" y="2279"/>
                </a:moveTo>
                <a:lnTo>
                  <a:pt x="5147" y="2276"/>
                </a:lnTo>
                <a:lnTo>
                  <a:pt x="5142" y="2276"/>
                </a:lnTo>
                <a:lnTo>
                  <a:pt x="5137" y="2275"/>
                </a:lnTo>
                <a:lnTo>
                  <a:pt x="5132" y="2272"/>
                </a:lnTo>
                <a:lnTo>
                  <a:pt x="5126" y="2268"/>
                </a:lnTo>
                <a:lnTo>
                  <a:pt x="5127" y="2277"/>
                </a:lnTo>
                <a:lnTo>
                  <a:pt x="5124" y="2282"/>
                </a:lnTo>
                <a:lnTo>
                  <a:pt x="5118" y="2284"/>
                </a:lnTo>
                <a:lnTo>
                  <a:pt x="5108" y="2283"/>
                </a:lnTo>
                <a:lnTo>
                  <a:pt x="5112" y="2285"/>
                </a:lnTo>
                <a:lnTo>
                  <a:pt x="5116" y="2287"/>
                </a:lnTo>
                <a:lnTo>
                  <a:pt x="5118" y="2288"/>
                </a:lnTo>
                <a:lnTo>
                  <a:pt x="5118" y="2288"/>
                </a:lnTo>
                <a:lnTo>
                  <a:pt x="5121" y="2290"/>
                </a:lnTo>
                <a:lnTo>
                  <a:pt x="5124" y="2293"/>
                </a:lnTo>
                <a:lnTo>
                  <a:pt x="5129" y="2288"/>
                </a:lnTo>
                <a:lnTo>
                  <a:pt x="5134" y="2284"/>
                </a:lnTo>
                <a:lnTo>
                  <a:pt x="5141" y="2281"/>
                </a:lnTo>
                <a:lnTo>
                  <a:pt x="5149" y="2280"/>
                </a:lnTo>
                <a:lnTo>
                  <a:pt x="5149" y="2279"/>
                </a:lnTo>
                <a:close/>
                <a:moveTo>
                  <a:pt x="5060" y="2363"/>
                </a:moveTo>
                <a:lnTo>
                  <a:pt x="5045" y="2376"/>
                </a:lnTo>
                <a:lnTo>
                  <a:pt x="5034" y="2387"/>
                </a:lnTo>
                <a:lnTo>
                  <a:pt x="5022" y="2399"/>
                </a:lnTo>
                <a:lnTo>
                  <a:pt x="5015" y="2404"/>
                </a:lnTo>
                <a:lnTo>
                  <a:pt x="5007" y="2407"/>
                </a:lnTo>
                <a:lnTo>
                  <a:pt x="5000" y="2412"/>
                </a:lnTo>
                <a:lnTo>
                  <a:pt x="4996" y="2423"/>
                </a:lnTo>
                <a:lnTo>
                  <a:pt x="4999" y="2419"/>
                </a:lnTo>
                <a:lnTo>
                  <a:pt x="5003" y="2413"/>
                </a:lnTo>
                <a:lnTo>
                  <a:pt x="5008" y="2409"/>
                </a:lnTo>
                <a:lnTo>
                  <a:pt x="5015" y="2408"/>
                </a:lnTo>
                <a:lnTo>
                  <a:pt x="5017" y="2406"/>
                </a:lnTo>
                <a:lnTo>
                  <a:pt x="5021" y="2404"/>
                </a:lnTo>
                <a:lnTo>
                  <a:pt x="5023" y="2406"/>
                </a:lnTo>
                <a:lnTo>
                  <a:pt x="5026" y="2408"/>
                </a:lnTo>
                <a:lnTo>
                  <a:pt x="5033" y="2401"/>
                </a:lnTo>
                <a:lnTo>
                  <a:pt x="5040" y="2395"/>
                </a:lnTo>
                <a:lnTo>
                  <a:pt x="5060" y="2363"/>
                </a:lnTo>
                <a:close/>
                <a:moveTo>
                  <a:pt x="4883" y="2486"/>
                </a:moveTo>
                <a:lnTo>
                  <a:pt x="4871" y="2472"/>
                </a:lnTo>
                <a:lnTo>
                  <a:pt x="4859" y="2459"/>
                </a:lnTo>
                <a:lnTo>
                  <a:pt x="4846" y="2447"/>
                </a:lnTo>
                <a:lnTo>
                  <a:pt x="4832" y="2436"/>
                </a:lnTo>
                <a:lnTo>
                  <a:pt x="4824" y="2445"/>
                </a:lnTo>
                <a:lnTo>
                  <a:pt x="4818" y="2455"/>
                </a:lnTo>
                <a:lnTo>
                  <a:pt x="4813" y="2459"/>
                </a:lnTo>
                <a:lnTo>
                  <a:pt x="4809" y="2464"/>
                </a:lnTo>
                <a:lnTo>
                  <a:pt x="4810" y="2471"/>
                </a:lnTo>
                <a:lnTo>
                  <a:pt x="4812" y="2478"/>
                </a:lnTo>
                <a:lnTo>
                  <a:pt x="4812" y="2478"/>
                </a:lnTo>
                <a:lnTo>
                  <a:pt x="4812" y="2478"/>
                </a:lnTo>
                <a:lnTo>
                  <a:pt x="4812" y="2478"/>
                </a:lnTo>
                <a:lnTo>
                  <a:pt x="4812" y="2478"/>
                </a:lnTo>
                <a:lnTo>
                  <a:pt x="4815" y="2487"/>
                </a:lnTo>
                <a:lnTo>
                  <a:pt x="4817" y="2498"/>
                </a:lnTo>
                <a:lnTo>
                  <a:pt x="4820" y="2494"/>
                </a:lnTo>
                <a:lnTo>
                  <a:pt x="4822" y="2488"/>
                </a:lnTo>
                <a:lnTo>
                  <a:pt x="4826" y="2484"/>
                </a:lnTo>
                <a:lnTo>
                  <a:pt x="4834" y="2484"/>
                </a:lnTo>
                <a:lnTo>
                  <a:pt x="4843" y="2487"/>
                </a:lnTo>
                <a:lnTo>
                  <a:pt x="4850" y="2494"/>
                </a:lnTo>
                <a:lnTo>
                  <a:pt x="4854" y="2499"/>
                </a:lnTo>
                <a:lnTo>
                  <a:pt x="4856" y="2504"/>
                </a:lnTo>
                <a:lnTo>
                  <a:pt x="4861" y="2504"/>
                </a:lnTo>
                <a:lnTo>
                  <a:pt x="4866" y="2504"/>
                </a:lnTo>
                <a:lnTo>
                  <a:pt x="4866" y="2504"/>
                </a:lnTo>
                <a:lnTo>
                  <a:pt x="4866" y="2504"/>
                </a:lnTo>
                <a:lnTo>
                  <a:pt x="4883" y="2486"/>
                </a:lnTo>
                <a:close/>
                <a:moveTo>
                  <a:pt x="4795" y="2570"/>
                </a:moveTo>
                <a:lnTo>
                  <a:pt x="4786" y="2570"/>
                </a:lnTo>
                <a:lnTo>
                  <a:pt x="4780" y="2572"/>
                </a:lnTo>
                <a:lnTo>
                  <a:pt x="4786" y="2580"/>
                </a:lnTo>
                <a:lnTo>
                  <a:pt x="4791" y="2575"/>
                </a:lnTo>
                <a:lnTo>
                  <a:pt x="4795" y="2570"/>
                </a:lnTo>
                <a:close/>
                <a:moveTo>
                  <a:pt x="3897" y="2365"/>
                </a:moveTo>
                <a:lnTo>
                  <a:pt x="3895" y="2363"/>
                </a:lnTo>
                <a:lnTo>
                  <a:pt x="3894" y="2364"/>
                </a:lnTo>
                <a:lnTo>
                  <a:pt x="3893" y="2364"/>
                </a:lnTo>
                <a:lnTo>
                  <a:pt x="3893" y="2365"/>
                </a:lnTo>
                <a:lnTo>
                  <a:pt x="3894" y="2366"/>
                </a:lnTo>
                <a:lnTo>
                  <a:pt x="3894" y="2367"/>
                </a:lnTo>
                <a:lnTo>
                  <a:pt x="3897" y="2365"/>
                </a:lnTo>
                <a:close/>
                <a:moveTo>
                  <a:pt x="3647" y="2462"/>
                </a:moveTo>
                <a:lnTo>
                  <a:pt x="3662" y="2450"/>
                </a:lnTo>
                <a:lnTo>
                  <a:pt x="3667" y="2438"/>
                </a:lnTo>
                <a:lnTo>
                  <a:pt x="3674" y="2428"/>
                </a:lnTo>
                <a:lnTo>
                  <a:pt x="3684" y="2422"/>
                </a:lnTo>
                <a:lnTo>
                  <a:pt x="3698" y="2422"/>
                </a:lnTo>
                <a:lnTo>
                  <a:pt x="3729" y="2397"/>
                </a:lnTo>
                <a:lnTo>
                  <a:pt x="3726" y="2394"/>
                </a:lnTo>
                <a:lnTo>
                  <a:pt x="3723" y="2391"/>
                </a:lnTo>
                <a:lnTo>
                  <a:pt x="3716" y="2383"/>
                </a:lnTo>
                <a:lnTo>
                  <a:pt x="3707" y="2375"/>
                </a:lnTo>
                <a:lnTo>
                  <a:pt x="3705" y="2372"/>
                </a:lnTo>
                <a:lnTo>
                  <a:pt x="3704" y="2369"/>
                </a:lnTo>
                <a:lnTo>
                  <a:pt x="3703" y="2367"/>
                </a:lnTo>
                <a:lnTo>
                  <a:pt x="3700" y="2366"/>
                </a:lnTo>
                <a:lnTo>
                  <a:pt x="3698" y="2366"/>
                </a:lnTo>
                <a:lnTo>
                  <a:pt x="3695" y="2368"/>
                </a:lnTo>
                <a:lnTo>
                  <a:pt x="3690" y="2372"/>
                </a:lnTo>
                <a:lnTo>
                  <a:pt x="3686" y="2379"/>
                </a:lnTo>
                <a:lnTo>
                  <a:pt x="3683" y="2381"/>
                </a:lnTo>
                <a:lnTo>
                  <a:pt x="3680" y="2383"/>
                </a:lnTo>
                <a:lnTo>
                  <a:pt x="3670" y="2384"/>
                </a:lnTo>
                <a:lnTo>
                  <a:pt x="3662" y="2382"/>
                </a:lnTo>
                <a:lnTo>
                  <a:pt x="3657" y="2377"/>
                </a:lnTo>
                <a:lnTo>
                  <a:pt x="3653" y="2368"/>
                </a:lnTo>
                <a:lnTo>
                  <a:pt x="3651" y="2363"/>
                </a:lnTo>
                <a:lnTo>
                  <a:pt x="3650" y="2358"/>
                </a:lnTo>
                <a:lnTo>
                  <a:pt x="3650" y="2353"/>
                </a:lnTo>
                <a:lnTo>
                  <a:pt x="3651" y="2349"/>
                </a:lnTo>
                <a:lnTo>
                  <a:pt x="3649" y="2350"/>
                </a:lnTo>
                <a:lnTo>
                  <a:pt x="3646" y="2352"/>
                </a:lnTo>
                <a:lnTo>
                  <a:pt x="3646" y="2353"/>
                </a:lnTo>
                <a:lnTo>
                  <a:pt x="3645" y="2355"/>
                </a:lnTo>
                <a:lnTo>
                  <a:pt x="3643" y="2357"/>
                </a:lnTo>
                <a:lnTo>
                  <a:pt x="3644" y="2358"/>
                </a:lnTo>
                <a:lnTo>
                  <a:pt x="3645" y="2358"/>
                </a:lnTo>
                <a:lnTo>
                  <a:pt x="3644" y="2362"/>
                </a:lnTo>
                <a:lnTo>
                  <a:pt x="3643" y="2366"/>
                </a:lnTo>
                <a:lnTo>
                  <a:pt x="3638" y="2380"/>
                </a:lnTo>
                <a:lnTo>
                  <a:pt x="3635" y="2393"/>
                </a:lnTo>
                <a:lnTo>
                  <a:pt x="3634" y="2394"/>
                </a:lnTo>
                <a:lnTo>
                  <a:pt x="3633" y="2395"/>
                </a:lnTo>
                <a:lnTo>
                  <a:pt x="3633" y="2396"/>
                </a:lnTo>
                <a:lnTo>
                  <a:pt x="3633" y="2396"/>
                </a:lnTo>
                <a:lnTo>
                  <a:pt x="3634" y="2398"/>
                </a:lnTo>
                <a:lnTo>
                  <a:pt x="3634" y="2400"/>
                </a:lnTo>
                <a:lnTo>
                  <a:pt x="3634" y="2403"/>
                </a:lnTo>
                <a:lnTo>
                  <a:pt x="3634" y="2406"/>
                </a:lnTo>
                <a:lnTo>
                  <a:pt x="3636" y="2408"/>
                </a:lnTo>
                <a:lnTo>
                  <a:pt x="3637" y="2410"/>
                </a:lnTo>
                <a:lnTo>
                  <a:pt x="3638" y="2410"/>
                </a:lnTo>
                <a:lnTo>
                  <a:pt x="3639" y="2410"/>
                </a:lnTo>
                <a:lnTo>
                  <a:pt x="3640" y="2412"/>
                </a:lnTo>
                <a:lnTo>
                  <a:pt x="3640" y="2415"/>
                </a:lnTo>
                <a:lnTo>
                  <a:pt x="3640" y="2415"/>
                </a:lnTo>
                <a:lnTo>
                  <a:pt x="3639" y="2419"/>
                </a:lnTo>
                <a:lnTo>
                  <a:pt x="3638" y="2423"/>
                </a:lnTo>
                <a:lnTo>
                  <a:pt x="3638" y="2423"/>
                </a:lnTo>
                <a:lnTo>
                  <a:pt x="3633" y="2425"/>
                </a:lnTo>
                <a:lnTo>
                  <a:pt x="3629" y="2426"/>
                </a:lnTo>
                <a:lnTo>
                  <a:pt x="3626" y="2424"/>
                </a:lnTo>
                <a:lnTo>
                  <a:pt x="3623" y="2421"/>
                </a:lnTo>
                <a:lnTo>
                  <a:pt x="3623" y="2421"/>
                </a:lnTo>
                <a:lnTo>
                  <a:pt x="3622" y="2421"/>
                </a:lnTo>
                <a:lnTo>
                  <a:pt x="3618" y="2423"/>
                </a:lnTo>
                <a:lnTo>
                  <a:pt x="3616" y="2426"/>
                </a:lnTo>
                <a:lnTo>
                  <a:pt x="3614" y="2429"/>
                </a:lnTo>
                <a:lnTo>
                  <a:pt x="3613" y="2433"/>
                </a:lnTo>
                <a:lnTo>
                  <a:pt x="3615" y="2435"/>
                </a:lnTo>
                <a:lnTo>
                  <a:pt x="3617" y="2437"/>
                </a:lnTo>
                <a:lnTo>
                  <a:pt x="3618" y="2441"/>
                </a:lnTo>
                <a:lnTo>
                  <a:pt x="3618" y="2444"/>
                </a:lnTo>
                <a:lnTo>
                  <a:pt x="3618" y="2451"/>
                </a:lnTo>
                <a:lnTo>
                  <a:pt x="3617" y="2458"/>
                </a:lnTo>
                <a:lnTo>
                  <a:pt x="3618" y="2463"/>
                </a:lnTo>
                <a:lnTo>
                  <a:pt x="3618" y="2468"/>
                </a:lnTo>
                <a:lnTo>
                  <a:pt x="3617" y="2472"/>
                </a:lnTo>
                <a:lnTo>
                  <a:pt x="3618" y="2475"/>
                </a:lnTo>
                <a:lnTo>
                  <a:pt x="3621" y="2477"/>
                </a:lnTo>
                <a:lnTo>
                  <a:pt x="3625" y="2477"/>
                </a:lnTo>
                <a:lnTo>
                  <a:pt x="3628" y="2476"/>
                </a:lnTo>
                <a:lnTo>
                  <a:pt x="3630" y="2473"/>
                </a:lnTo>
                <a:lnTo>
                  <a:pt x="3632" y="2470"/>
                </a:lnTo>
                <a:lnTo>
                  <a:pt x="3633" y="2467"/>
                </a:lnTo>
                <a:lnTo>
                  <a:pt x="3638" y="2464"/>
                </a:lnTo>
                <a:lnTo>
                  <a:pt x="3641" y="2462"/>
                </a:lnTo>
                <a:lnTo>
                  <a:pt x="3645" y="2462"/>
                </a:lnTo>
                <a:lnTo>
                  <a:pt x="3647" y="2462"/>
                </a:lnTo>
                <a:close/>
                <a:moveTo>
                  <a:pt x="3927" y="2276"/>
                </a:moveTo>
                <a:lnTo>
                  <a:pt x="3931" y="2278"/>
                </a:lnTo>
                <a:lnTo>
                  <a:pt x="3935" y="2281"/>
                </a:lnTo>
                <a:lnTo>
                  <a:pt x="3938" y="2275"/>
                </a:lnTo>
                <a:lnTo>
                  <a:pt x="3942" y="2269"/>
                </a:lnTo>
                <a:lnTo>
                  <a:pt x="3947" y="2263"/>
                </a:lnTo>
                <a:lnTo>
                  <a:pt x="3952" y="2258"/>
                </a:lnTo>
                <a:lnTo>
                  <a:pt x="3948" y="2255"/>
                </a:lnTo>
                <a:lnTo>
                  <a:pt x="3943" y="2254"/>
                </a:lnTo>
                <a:lnTo>
                  <a:pt x="3939" y="2255"/>
                </a:lnTo>
                <a:lnTo>
                  <a:pt x="3935" y="2259"/>
                </a:lnTo>
                <a:lnTo>
                  <a:pt x="3935" y="2265"/>
                </a:lnTo>
                <a:lnTo>
                  <a:pt x="3933" y="2269"/>
                </a:lnTo>
                <a:lnTo>
                  <a:pt x="3930" y="2273"/>
                </a:lnTo>
                <a:lnTo>
                  <a:pt x="3927" y="2276"/>
                </a:lnTo>
                <a:close/>
                <a:moveTo>
                  <a:pt x="4199" y="2190"/>
                </a:moveTo>
                <a:lnTo>
                  <a:pt x="4199" y="2189"/>
                </a:lnTo>
                <a:lnTo>
                  <a:pt x="4193" y="2185"/>
                </a:lnTo>
                <a:lnTo>
                  <a:pt x="4186" y="2181"/>
                </a:lnTo>
                <a:lnTo>
                  <a:pt x="4186" y="2182"/>
                </a:lnTo>
                <a:lnTo>
                  <a:pt x="4185" y="2182"/>
                </a:lnTo>
                <a:lnTo>
                  <a:pt x="4186" y="2189"/>
                </a:lnTo>
                <a:lnTo>
                  <a:pt x="4187" y="2195"/>
                </a:lnTo>
                <a:lnTo>
                  <a:pt x="4186" y="2200"/>
                </a:lnTo>
                <a:lnTo>
                  <a:pt x="4185" y="2205"/>
                </a:lnTo>
                <a:lnTo>
                  <a:pt x="4192" y="2197"/>
                </a:lnTo>
                <a:lnTo>
                  <a:pt x="4199" y="2190"/>
                </a:lnTo>
                <a:close/>
                <a:moveTo>
                  <a:pt x="4160" y="2161"/>
                </a:moveTo>
                <a:lnTo>
                  <a:pt x="4155" y="2156"/>
                </a:lnTo>
                <a:lnTo>
                  <a:pt x="4150" y="2151"/>
                </a:lnTo>
                <a:lnTo>
                  <a:pt x="4146" y="2155"/>
                </a:lnTo>
                <a:lnTo>
                  <a:pt x="4142" y="2158"/>
                </a:lnTo>
                <a:lnTo>
                  <a:pt x="4144" y="2163"/>
                </a:lnTo>
                <a:lnTo>
                  <a:pt x="4146" y="2167"/>
                </a:lnTo>
                <a:lnTo>
                  <a:pt x="4150" y="2168"/>
                </a:lnTo>
                <a:lnTo>
                  <a:pt x="4155" y="2170"/>
                </a:lnTo>
                <a:lnTo>
                  <a:pt x="4155" y="2169"/>
                </a:lnTo>
                <a:lnTo>
                  <a:pt x="4156" y="2168"/>
                </a:lnTo>
                <a:lnTo>
                  <a:pt x="4158" y="2164"/>
                </a:lnTo>
                <a:lnTo>
                  <a:pt x="4160" y="2161"/>
                </a:lnTo>
                <a:close/>
                <a:moveTo>
                  <a:pt x="4144" y="2144"/>
                </a:moveTo>
                <a:lnTo>
                  <a:pt x="4143" y="2144"/>
                </a:lnTo>
                <a:lnTo>
                  <a:pt x="4142" y="2144"/>
                </a:lnTo>
                <a:lnTo>
                  <a:pt x="4141" y="2145"/>
                </a:lnTo>
                <a:lnTo>
                  <a:pt x="4141" y="2146"/>
                </a:lnTo>
                <a:lnTo>
                  <a:pt x="4141" y="2147"/>
                </a:lnTo>
                <a:lnTo>
                  <a:pt x="4144" y="2144"/>
                </a:lnTo>
                <a:close/>
                <a:moveTo>
                  <a:pt x="3598" y="2563"/>
                </a:moveTo>
                <a:lnTo>
                  <a:pt x="3596" y="2566"/>
                </a:lnTo>
                <a:lnTo>
                  <a:pt x="3594" y="2569"/>
                </a:lnTo>
                <a:lnTo>
                  <a:pt x="3594" y="2574"/>
                </a:lnTo>
                <a:lnTo>
                  <a:pt x="3593" y="2579"/>
                </a:lnTo>
                <a:lnTo>
                  <a:pt x="3607" y="2566"/>
                </a:lnTo>
                <a:lnTo>
                  <a:pt x="3623" y="2555"/>
                </a:lnTo>
                <a:lnTo>
                  <a:pt x="3617" y="2554"/>
                </a:lnTo>
                <a:lnTo>
                  <a:pt x="3613" y="2552"/>
                </a:lnTo>
                <a:lnTo>
                  <a:pt x="3610" y="2549"/>
                </a:lnTo>
                <a:lnTo>
                  <a:pt x="3606" y="2546"/>
                </a:lnTo>
                <a:lnTo>
                  <a:pt x="3606" y="2545"/>
                </a:lnTo>
                <a:lnTo>
                  <a:pt x="3607" y="2544"/>
                </a:lnTo>
                <a:lnTo>
                  <a:pt x="3607" y="2544"/>
                </a:lnTo>
                <a:lnTo>
                  <a:pt x="3607" y="2544"/>
                </a:lnTo>
                <a:lnTo>
                  <a:pt x="3606" y="2546"/>
                </a:lnTo>
                <a:lnTo>
                  <a:pt x="3606" y="2547"/>
                </a:lnTo>
                <a:lnTo>
                  <a:pt x="3609" y="2556"/>
                </a:lnTo>
                <a:lnTo>
                  <a:pt x="3608" y="2561"/>
                </a:lnTo>
                <a:lnTo>
                  <a:pt x="3604" y="2563"/>
                </a:lnTo>
                <a:lnTo>
                  <a:pt x="3598" y="2563"/>
                </a:lnTo>
                <a:close/>
                <a:moveTo>
                  <a:pt x="3587" y="2519"/>
                </a:moveTo>
                <a:lnTo>
                  <a:pt x="3588" y="2519"/>
                </a:lnTo>
                <a:lnTo>
                  <a:pt x="3588" y="2519"/>
                </a:lnTo>
                <a:lnTo>
                  <a:pt x="3589" y="2518"/>
                </a:lnTo>
                <a:lnTo>
                  <a:pt x="3588" y="2519"/>
                </a:lnTo>
                <a:lnTo>
                  <a:pt x="3587" y="2519"/>
                </a:lnTo>
                <a:close/>
                <a:moveTo>
                  <a:pt x="5090" y="113"/>
                </a:moveTo>
                <a:lnTo>
                  <a:pt x="5090" y="113"/>
                </a:lnTo>
                <a:lnTo>
                  <a:pt x="5083" y="119"/>
                </a:lnTo>
                <a:lnTo>
                  <a:pt x="5079" y="126"/>
                </a:lnTo>
                <a:lnTo>
                  <a:pt x="5077" y="136"/>
                </a:lnTo>
                <a:lnTo>
                  <a:pt x="5076" y="145"/>
                </a:lnTo>
                <a:lnTo>
                  <a:pt x="5076" y="154"/>
                </a:lnTo>
                <a:lnTo>
                  <a:pt x="5077" y="164"/>
                </a:lnTo>
                <a:lnTo>
                  <a:pt x="5079" y="162"/>
                </a:lnTo>
                <a:lnTo>
                  <a:pt x="5082" y="161"/>
                </a:lnTo>
                <a:lnTo>
                  <a:pt x="5093" y="151"/>
                </a:lnTo>
                <a:lnTo>
                  <a:pt x="5104" y="140"/>
                </a:lnTo>
                <a:lnTo>
                  <a:pt x="5109" y="141"/>
                </a:lnTo>
                <a:lnTo>
                  <a:pt x="5115" y="141"/>
                </a:lnTo>
                <a:lnTo>
                  <a:pt x="5116" y="140"/>
                </a:lnTo>
                <a:lnTo>
                  <a:pt x="5116" y="140"/>
                </a:lnTo>
                <a:lnTo>
                  <a:pt x="5111" y="138"/>
                </a:lnTo>
                <a:lnTo>
                  <a:pt x="5109" y="133"/>
                </a:lnTo>
                <a:lnTo>
                  <a:pt x="5108" y="128"/>
                </a:lnTo>
                <a:lnTo>
                  <a:pt x="5108" y="123"/>
                </a:lnTo>
                <a:lnTo>
                  <a:pt x="5101" y="123"/>
                </a:lnTo>
                <a:lnTo>
                  <a:pt x="5095" y="123"/>
                </a:lnTo>
                <a:lnTo>
                  <a:pt x="5089" y="124"/>
                </a:lnTo>
                <a:lnTo>
                  <a:pt x="5083" y="126"/>
                </a:lnTo>
                <a:lnTo>
                  <a:pt x="5087" y="120"/>
                </a:lnTo>
                <a:lnTo>
                  <a:pt x="5090" y="113"/>
                </a:lnTo>
                <a:close/>
                <a:moveTo>
                  <a:pt x="1913" y="2827"/>
                </a:moveTo>
                <a:lnTo>
                  <a:pt x="1899" y="2825"/>
                </a:lnTo>
                <a:lnTo>
                  <a:pt x="1889" y="2829"/>
                </a:lnTo>
                <a:lnTo>
                  <a:pt x="1878" y="2832"/>
                </a:lnTo>
                <a:lnTo>
                  <a:pt x="1860" y="2825"/>
                </a:lnTo>
                <a:lnTo>
                  <a:pt x="1887" y="2797"/>
                </a:lnTo>
                <a:lnTo>
                  <a:pt x="1871" y="2808"/>
                </a:lnTo>
                <a:lnTo>
                  <a:pt x="1856" y="2812"/>
                </a:lnTo>
                <a:lnTo>
                  <a:pt x="1839" y="2811"/>
                </a:lnTo>
                <a:lnTo>
                  <a:pt x="1821" y="2802"/>
                </a:lnTo>
                <a:lnTo>
                  <a:pt x="1791" y="2777"/>
                </a:lnTo>
                <a:lnTo>
                  <a:pt x="1775" y="2743"/>
                </a:lnTo>
                <a:lnTo>
                  <a:pt x="1773" y="2702"/>
                </a:lnTo>
                <a:lnTo>
                  <a:pt x="1784" y="2659"/>
                </a:lnTo>
                <a:lnTo>
                  <a:pt x="1784" y="2659"/>
                </a:lnTo>
                <a:lnTo>
                  <a:pt x="1784" y="2659"/>
                </a:lnTo>
                <a:lnTo>
                  <a:pt x="1785" y="2658"/>
                </a:lnTo>
                <a:lnTo>
                  <a:pt x="1786" y="2657"/>
                </a:lnTo>
                <a:lnTo>
                  <a:pt x="1782" y="2656"/>
                </a:lnTo>
                <a:lnTo>
                  <a:pt x="1778" y="2655"/>
                </a:lnTo>
                <a:lnTo>
                  <a:pt x="1780" y="2623"/>
                </a:lnTo>
                <a:lnTo>
                  <a:pt x="1768" y="2599"/>
                </a:lnTo>
                <a:lnTo>
                  <a:pt x="1748" y="2579"/>
                </a:lnTo>
                <a:lnTo>
                  <a:pt x="1728" y="2559"/>
                </a:lnTo>
                <a:lnTo>
                  <a:pt x="1726" y="2551"/>
                </a:lnTo>
                <a:lnTo>
                  <a:pt x="1725" y="2543"/>
                </a:lnTo>
                <a:lnTo>
                  <a:pt x="1713" y="2546"/>
                </a:lnTo>
                <a:lnTo>
                  <a:pt x="1700" y="2548"/>
                </a:lnTo>
                <a:lnTo>
                  <a:pt x="1687" y="2548"/>
                </a:lnTo>
                <a:lnTo>
                  <a:pt x="1674" y="2549"/>
                </a:lnTo>
                <a:lnTo>
                  <a:pt x="1668" y="2555"/>
                </a:lnTo>
                <a:lnTo>
                  <a:pt x="1666" y="2550"/>
                </a:lnTo>
                <a:lnTo>
                  <a:pt x="1656" y="2552"/>
                </a:lnTo>
                <a:lnTo>
                  <a:pt x="1646" y="2555"/>
                </a:lnTo>
                <a:lnTo>
                  <a:pt x="1638" y="2561"/>
                </a:lnTo>
                <a:lnTo>
                  <a:pt x="1630" y="2569"/>
                </a:lnTo>
                <a:lnTo>
                  <a:pt x="1606" y="2586"/>
                </a:lnTo>
                <a:lnTo>
                  <a:pt x="1583" y="2602"/>
                </a:lnTo>
                <a:lnTo>
                  <a:pt x="1560" y="2619"/>
                </a:lnTo>
                <a:lnTo>
                  <a:pt x="1538" y="2638"/>
                </a:lnTo>
                <a:lnTo>
                  <a:pt x="1554" y="2654"/>
                </a:lnTo>
                <a:lnTo>
                  <a:pt x="1566" y="2672"/>
                </a:lnTo>
                <a:lnTo>
                  <a:pt x="1577" y="2693"/>
                </a:lnTo>
                <a:lnTo>
                  <a:pt x="1589" y="2711"/>
                </a:lnTo>
                <a:lnTo>
                  <a:pt x="1591" y="2715"/>
                </a:lnTo>
                <a:lnTo>
                  <a:pt x="1594" y="2718"/>
                </a:lnTo>
                <a:lnTo>
                  <a:pt x="1598" y="2718"/>
                </a:lnTo>
                <a:lnTo>
                  <a:pt x="1602" y="2720"/>
                </a:lnTo>
                <a:lnTo>
                  <a:pt x="1606" y="2723"/>
                </a:lnTo>
                <a:lnTo>
                  <a:pt x="1611" y="2730"/>
                </a:lnTo>
                <a:lnTo>
                  <a:pt x="1613" y="2734"/>
                </a:lnTo>
                <a:lnTo>
                  <a:pt x="1615" y="2737"/>
                </a:lnTo>
                <a:lnTo>
                  <a:pt x="1624" y="2742"/>
                </a:lnTo>
                <a:lnTo>
                  <a:pt x="1633" y="2746"/>
                </a:lnTo>
                <a:lnTo>
                  <a:pt x="1639" y="2743"/>
                </a:lnTo>
                <a:lnTo>
                  <a:pt x="1646" y="2738"/>
                </a:lnTo>
                <a:lnTo>
                  <a:pt x="1652" y="2744"/>
                </a:lnTo>
                <a:lnTo>
                  <a:pt x="1659" y="2750"/>
                </a:lnTo>
                <a:lnTo>
                  <a:pt x="1663" y="2750"/>
                </a:lnTo>
                <a:lnTo>
                  <a:pt x="1667" y="2750"/>
                </a:lnTo>
                <a:lnTo>
                  <a:pt x="1676" y="2754"/>
                </a:lnTo>
                <a:lnTo>
                  <a:pt x="1684" y="2759"/>
                </a:lnTo>
                <a:lnTo>
                  <a:pt x="1687" y="2761"/>
                </a:lnTo>
                <a:lnTo>
                  <a:pt x="1689" y="2763"/>
                </a:lnTo>
                <a:lnTo>
                  <a:pt x="1702" y="2757"/>
                </a:lnTo>
                <a:lnTo>
                  <a:pt x="1715" y="2750"/>
                </a:lnTo>
                <a:lnTo>
                  <a:pt x="1728" y="2744"/>
                </a:lnTo>
                <a:lnTo>
                  <a:pt x="1742" y="2740"/>
                </a:lnTo>
                <a:lnTo>
                  <a:pt x="1732" y="2750"/>
                </a:lnTo>
                <a:lnTo>
                  <a:pt x="1722" y="2760"/>
                </a:lnTo>
                <a:lnTo>
                  <a:pt x="1712" y="2771"/>
                </a:lnTo>
                <a:lnTo>
                  <a:pt x="1701" y="2782"/>
                </a:lnTo>
                <a:lnTo>
                  <a:pt x="1701" y="2783"/>
                </a:lnTo>
                <a:lnTo>
                  <a:pt x="1701" y="2784"/>
                </a:lnTo>
                <a:lnTo>
                  <a:pt x="1703" y="2793"/>
                </a:lnTo>
                <a:lnTo>
                  <a:pt x="1705" y="2801"/>
                </a:lnTo>
                <a:lnTo>
                  <a:pt x="1705" y="2811"/>
                </a:lnTo>
                <a:lnTo>
                  <a:pt x="1705" y="2820"/>
                </a:lnTo>
                <a:lnTo>
                  <a:pt x="1731" y="2836"/>
                </a:lnTo>
                <a:lnTo>
                  <a:pt x="1734" y="2858"/>
                </a:lnTo>
                <a:lnTo>
                  <a:pt x="1724" y="2883"/>
                </a:lnTo>
                <a:lnTo>
                  <a:pt x="1713" y="2908"/>
                </a:lnTo>
                <a:lnTo>
                  <a:pt x="1751" y="2873"/>
                </a:lnTo>
                <a:lnTo>
                  <a:pt x="1777" y="2857"/>
                </a:lnTo>
                <a:lnTo>
                  <a:pt x="1796" y="2858"/>
                </a:lnTo>
                <a:lnTo>
                  <a:pt x="1813" y="2876"/>
                </a:lnTo>
                <a:lnTo>
                  <a:pt x="1818" y="2864"/>
                </a:lnTo>
                <a:lnTo>
                  <a:pt x="1823" y="2852"/>
                </a:lnTo>
                <a:lnTo>
                  <a:pt x="1827" y="2839"/>
                </a:lnTo>
                <a:lnTo>
                  <a:pt x="1832" y="2827"/>
                </a:lnTo>
                <a:lnTo>
                  <a:pt x="1846" y="2837"/>
                </a:lnTo>
                <a:lnTo>
                  <a:pt x="1853" y="2848"/>
                </a:lnTo>
                <a:lnTo>
                  <a:pt x="1856" y="2857"/>
                </a:lnTo>
                <a:lnTo>
                  <a:pt x="1856" y="2865"/>
                </a:lnTo>
                <a:lnTo>
                  <a:pt x="1864" y="2881"/>
                </a:lnTo>
                <a:lnTo>
                  <a:pt x="1867" y="2898"/>
                </a:lnTo>
                <a:lnTo>
                  <a:pt x="1868" y="2915"/>
                </a:lnTo>
                <a:lnTo>
                  <a:pt x="1870" y="2933"/>
                </a:lnTo>
                <a:lnTo>
                  <a:pt x="1873" y="2932"/>
                </a:lnTo>
                <a:lnTo>
                  <a:pt x="1876" y="2932"/>
                </a:lnTo>
                <a:lnTo>
                  <a:pt x="1886" y="2933"/>
                </a:lnTo>
                <a:lnTo>
                  <a:pt x="1898" y="2936"/>
                </a:lnTo>
                <a:lnTo>
                  <a:pt x="1898" y="2936"/>
                </a:lnTo>
                <a:lnTo>
                  <a:pt x="1898" y="2936"/>
                </a:lnTo>
                <a:lnTo>
                  <a:pt x="1898" y="2936"/>
                </a:lnTo>
                <a:lnTo>
                  <a:pt x="1898" y="2936"/>
                </a:lnTo>
                <a:lnTo>
                  <a:pt x="1898" y="2936"/>
                </a:lnTo>
                <a:lnTo>
                  <a:pt x="1923" y="2917"/>
                </a:lnTo>
                <a:lnTo>
                  <a:pt x="1948" y="2897"/>
                </a:lnTo>
                <a:lnTo>
                  <a:pt x="1971" y="2875"/>
                </a:lnTo>
                <a:lnTo>
                  <a:pt x="1992" y="2852"/>
                </a:lnTo>
                <a:lnTo>
                  <a:pt x="1993" y="2845"/>
                </a:lnTo>
                <a:lnTo>
                  <a:pt x="1995" y="2839"/>
                </a:lnTo>
                <a:lnTo>
                  <a:pt x="1996" y="2833"/>
                </a:lnTo>
                <a:lnTo>
                  <a:pt x="1997" y="2825"/>
                </a:lnTo>
                <a:lnTo>
                  <a:pt x="1997" y="2815"/>
                </a:lnTo>
                <a:lnTo>
                  <a:pt x="1996" y="2804"/>
                </a:lnTo>
                <a:lnTo>
                  <a:pt x="1998" y="2795"/>
                </a:lnTo>
                <a:lnTo>
                  <a:pt x="2004" y="2787"/>
                </a:lnTo>
                <a:lnTo>
                  <a:pt x="2004" y="2785"/>
                </a:lnTo>
                <a:lnTo>
                  <a:pt x="2004" y="2783"/>
                </a:lnTo>
                <a:lnTo>
                  <a:pt x="1992" y="2791"/>
                </a:lnTo>
                <a:lnTo>
                  <a:pt x="1977" y="2794"/>
                </a:lnTo>
                <a:lnTo>
                  <a:pt x="1964" y="2793"/>
                </a:lnTo>
                <a:lnTo>
                  <a:pt x="1952" y="2787"/>
                </a:lnTo>
                <a:lnTo>
                  <a:pt x="1938" y="2776"/>
                </a:lnTo>
                <a:lnTo>
                  <a:pt x="1924" y="2774"/>
                </a:lnTo>
                <a:lnTo>
                  <a:pt x="1912" y="2778"/>
                </a:lnTo>
                <a:lnTo>
                  <a:pt x="1901" y="2786"/>
                </a:lnTo>
                <a:lnTo>
                  <a:pt x="1912" y="2798"/>
                </a:lnTo>
                <a:lnTo>
                  <a:pt x="1917" y="2810"/>
                </a:lnTo>
                <a:lnTo>
                  <a:pt x="1917" y="2819"/>
                </a:lnTo>
                <a:lnTo>
                  <a:pt x="1913" y="2827"/>
                </a:lnTo>
                <a:close/>
                <a:moveTo>
                  <a:pt x="4335" y="1008"/>
                </a:moveTo>
                <a:lnTo>
                  <a:pt x="4336" y="1011"/>
                </a:lnTo>
                <a:lnTo>
                  <a:pt x="4337" y="1015"/>
                </a:lnTo>
                <a:lnTo>
                  <a:pt x="4339" y="1012"/>
                </a:lnTo>
                <a:lnTo>
                  <a:pt x="4342" y="1009"/>
                </a:lnTo>
                <a:lnTo>
                  <a:pt x="4352" y="1000"/>
                </a:lnTo>
                <a:lnTo>
                  <a:pt x="4361" y="990"/>
                </a:lnTo>
                <a:lnTo>
                  <a:pt x="4362" y="988"/>
                </a:lnTo>
                <a:lnTo>
                  <a:pt x="4359" y="988"/>
                </a:lnTo>
                <a:lnTo>
                  <a:pt x="4354" y="987"/>
                </a:lnTo>
                <a:lnTo>
                  <a:pt x="4350" y="985"/>
                </a:lnTo>
                <a:lnTo>
                  <a:pt x="4344" y="982"/>
                </a:lnTo>
                <a:lnTo>
                  <a:pt x="4344" y="988"/>
                </a:lnTo>
                <a:lnTo>
                  <a:pt x="4345" y="994"/>
                </a:lnTo>
                <a:lnTo>
                  <a:pt x="4344" y="997"/>
                </a:lnTo>
                <a:lnTo>
                  <a:pt x="4342" y="1001"/>
                </a:lnTo>
                <a:lnTo>
                  <a:pt x="4339" y="1004"/>
                </a:lnTo>
                <a:lnTo>
                  <a:pt x="4335" y="1008"/>
                </a:lnTo>
                <a:close/>
                <a:moveTo>
                  <a:pt x="4423" y="901"/>
                </a:moveTo>
                <a:lnTo>
                  <a:pt x="4431" y="928"/>
                </a:lnTo>
                <a:lnTo>
                  <a:pt x="4432" y="926"/>
                </a:lnTo>
                <a:lnTo>
                  <a:pt x="4434" y="925"/>
                </a:lnTo>
                <a:lnTo>
                  <a:pt x="4446" y="914"/>
                </a:lnTo>
                <a:lnTo>
                  <a:pt x="4459" y="904"/>
                </a:lnTo>
                <a:lnTo>
                  <a:pt x="4469" y="892"/>
                </a:lnTo>
                <a:lnTo>
                  <a:pt x="4473" y="874"/>
                </a:lnTo>
                <a:lnTo>
                  <a:pt x="4474" y="870"/>
                </a:lnTo>
                <a:lnTo>
                  <a:pt x="4477" y="867"/>
                </a:lnTo>
                <a:lnTo>
                  <a:pt x="4481" y="865"/>
                </a:lnTo>
                <a:lnTo>
                  <a:pt x="4486" y="864"/>
                </a:lnTo>
                <a:lnTo>
                  <a:pt x="4492" y="863"/>
                </a:lnTo>
                <a:lnTo>
                  <a:pt x="4498" y="862"/>
                </a:lnTo>
                <a:lnTo>
                  <a:pt x="4505" y="861"/>
                </a:lnTo>
                <a:lnTo>
                  <a:pt x="4512" y="859"/>
                </a:lnTo>
                <a:lnTo>
                  <a:pt x="4510" y="859"/>
                </a:lnTo>
                <a:lnTo>
                  <a:pt x="4509" y="858"/>
                </a:lnTo>
                <a:lnTo>
                  <a:pt x="4504" y="851"/>
                </a:lnTo>
                <a:lnTo>
                  <a:pt x="4503" y="845"/>
                </a:lnTo>
                <a:lnTo>
                  <a:pt x="4486" y="846"/>
                </a:lnTo>
                <a:lnTo>
                  <a:pt x="4470" y="843"/>
                </a:lnTo>
                <a:lnTo>
                  <a:pt x="4454" y="835"/>
                </a:lnTo>
                <a:lnTo>
                  <a:pt x="4441" y="821"/>
                </a:lnTo>
                <a:lnTo>
                  <a:pt x="4440" y="821"/>
                </a:lnTo>
                <a:lnTo>
                  <a:pt x="4440" y="821"/>
                </a:lnTo>
                <a:lnTo>
                  <a:pt x="4428" y="829"/>
                </a:lnTo>
                <a:lnTo>
                  <a:pt x="4416" y="835"/>
                </a:lnTo>
                <a:lnTo>
                  <a:pt x="4402" y="839"/>
                </a:lnTo>
                <a:lnTo>
                  <a:pt x="4390" y="842"/>
                </a:lnTo>
                <a:lnTo>
                  <a:pt x="4393" y="845"/>
                </a:lnTo>
                <a:lnTo>
                  <a:pt x="4396" y="848"/>
                </a:lnTo>
                <a:lnTo>
                  <a:pt x="4398" y="852"/>
                </a:lnTo>
                <a:lnTo>
                  <a:pt x="4400" y="856"/>
                </a:lnTo>
                <a:lnTo>
                  <a:pt x="4400" y="860"/>
                </a:lnTo>
                <a:lnTo>
                  <a:pt x="4400" y="864"/>
                </a:lnTo>
                <a:lnTo>
                  <a:pt x="4402" y="866"/>
                </a:lnTo>
                <a:lnTo>
                  <a:pt x="4404" y="867"/>
                </a:lnTo>
                <a:lnTo>
                  <a:pt x="4410" y="867"/>
                </a:lnTo>
                <a:lnTo>
                  <a:pt x="4418" y="868"/>
                </a:lnTo>
                <a:lnTo>
                  <a:pt x="4423" y="871"/>
                </a:lnTo>
                <a:lnTo>
                  <a:pt x="4427" y="878"/>
                </a:lnTo>
                <a:lnTo>
                  <a:pt x="4429" y="885"/>
                </a:lnTo>
                <a:lnTo>
                  <a:pt x="4428" y="891"/>
                </a:lnTo>
                <a:lnTo>
                  <a:pt x="4426" y="896"/>
                </a:lnTo>
                <a:lnTo>
                  <a:pt x="4423" y="901"/>
                </a:lnTo>
                <a:close/>
                <a:moveTo>
                  <a:pt x="4742" y="618"/>
                </a:moveTo>
                <a:lnTo>
                  <a:pt x="4746" y="615"/>
                </a:lnTo>
                <a:lnTo>
                  <a:pt x="4749" y="611"/>
                </a:lnTo>
                <a:lnTo>
                  <a:pt x="4749" y="611"/>
                </a:lnTo>
                <a:lnTo>
                  <a:pt x="4742" y="618"/>
                </a:lnTo>
                <a:close/>
                <a:moveTo>
                  <a:pt x="4784" y="544"/>
                </a:moveTo>
                <a:lnTo>
                  <a:pt x="4790" y="545"/>
                </a:lnTo>
                <a:lnTo>
                  <a:pt x="4797" y="543"/>
                </a:lnTo>
                <a:lnTo>
                  <a:pt x="4804" y="543"/>
                </a:lnTo>
                <a:lnTo>
                  <a:pt x="4811" y="544"/>
                </a:lnTo>
                <a:lnTo>
                  <a:pt x="4819" y="546"/>
                </a:lnTo>
                <a:lnTo>
                  <a:pt x="4824" y="545"/>
                </a:lnTo>
                <a:lnTo>
                  <a:pt x="4829" y="545"/>
                </a:lnTo>
                <a:lnTo>
                  <a:pt x="4835" y="547"/>
                </a:lnTo>
                <a:lnTo>
                  <a:pt x="4839" y="550"/>
                </a:lnTo>
                <a:lnTo>
                  <a:pt x="4840" y="551"/>
                </a:lnTo>
                <a:lnTo>
                  <a:pt x="4841" y="552"/>
                </a:lnTo>
                <a:lnTo>
                  <a:pt x="4842" y="551"/>
                </a:lnTo>
                <a:lnTo>
                  <a:pt x="4842" y="550"/>
                </a:lnTo>
                <a:lnTo>
                  <a:pt x="4845" y="546"/>
                </a:lnTo>
                <a:lnTo>
                  <a:pt x="4849" y="543"/>
                </a:lnTo>
                <a:lnTo>
                  <a:pt x="4853" y="540"/>
                </a:lnTo>
                <a:lnTo>
                  <a:pt x="4857" y="537"/>
                </a:lnTo>
                <a:lnTo>
                  <a:pt x="4865" y="535"/>
                </a:lnTo>
                <a:lnTo>
                  <a:pt x="4872" y="533"/>
                </a:lnTo>
                <a:lnTo>
                  <a:pt x="4881" y="531"/>
                </a:lnTo>
                <a:lnTo>
                  <a:pt x="4888" y="530"/>
                </a:lnTo>
                <a:lnTo>
                  <a:pt x="4887" y="522"/>
                </a:lnTo>
                <a:lnTo>
                  <a:pt x="4886" y="515"/>
                </a:lnTo>
                <a:lnTo>
                  <a:pt x="4882" y="509"/>
                </a:lnTo>
                <a:lnTo>
                  <a:pt x="4874" y="506"/>
                </a:lnTo>
                <a:lnTo>
                  <a:pt x="4874" y="505"/>
                </a:lnTo>
                <a:lnTo>
                  <a:pt x="4872" y="506"/>
                </a:lnTo>
                <a:lnTo>
                  <a:pt x="4870" y="505"/>
                </a:lnTo>
                <a:lnTo>
                  <a:pt x="4870" y="504"/>
                </a:lnTo>
                <a:lnTo>
                  <a:pt x="4870" y="504"/>
                </a:lnTo>
                <a:lnTo>
                  <a:pt x="4869" y="504"/>
                </a:lnTo>
                <a:lnTo>
                  <a:pt x="4868" y="503"/>
                </a:lnTo>
                <a:lnTo>
                  <a:pt x="4867" y="505"/>
                </a:lnTo>
                <a:lnTo>
                  <a:pt x="4864" y="506"/>
                </a:lnTo>
                <a:lnTo>
                  <a:pt x="4861" y="508"/>
                </a:lnTo>
                <a:lnTo>
                  <a:pt x="4859" y="510"/>
                </a:lnTo>
                <a:lnTo>
                  <a:pt x="4850" y="512"/>
                </a:lnTo>
                <a:lnTo>
                  <a:pt x="4846" y="510"/>
                </a:lnTo>
                <a:lnTo>
                  <a:pt x="4845" y="505"/>
                </a:lnTo>
                <a:lnTo>
                  <a:pt x="4845" y="498"/>
                </a:lnTo>
                <a:lnTo>
                  <a:pt x="4819" y="497"/>
                </a:lnTo>
                <a:lnTo>
                  <a:pt x="4796" y="500"/>
                </a:lnTo>
                <a:lnTo>
                  <a:pt x="4777" y="509"/>
                </a:lnTo>
                <a:lnTo>
                  <a:pt x="4767" y="528"/>
                </a:lnTo>
                <a:lnTo>
                  <a:pt x="4769" y="528"/>
                </a:lnTo>
                <a:lnTo>
                  <a:pt x="4771" y="529"/>
                </a:lnTo>
                <a:lnTo>
                  <a:pt x="4772" y="530"/>
                </a:lnTo>
                <a:lnTo>
                  <a:pt x="4773" y="532"/>
                </a:lnTo>
                <a:lnTo>
                  <a:pt x="4778" y="538"/>
                </a:lnTo>
                <a:lnTo>
                  <a:pt x="4783" y="543"/>
                </a:lnTo>
                <a:lnTo>
                  <a:pt x="4784" y="544"/>
                </a:lnTo>
                <a:lnTo>
                  <a:pt x="4784" y="544"/>
                </a:lnTo>
                <a:close/>
                <a:moveTo>
                  <a:pt x="4744" y="646"/>
                </a:moveTo>
                <a:lnTo>
                  <a:pt x="4738" y="643"/>
                </a:lnTo>
                <a:lnTo>
                  <a:pt x="4733" y="639"/>
                </a:lnTo>
                <a:lnTo>
                  <a:pt x="4732" y="643"/>
                </a:lnTo>
                <a:lnTo>
                  <a:pt x="4730" y="647"/>
                </a:lnTo>
                <a:lnTo>
                  <a:pt x="4732" y="663"/>
                </a:lnTo>
                <a:lnTo>
                  <a:pt x="4731" y="677"/>
                </a:lnTo>
                <a:lnTo>
                  <a:pt x="4729" y="690"/>
                </a:lnTo>
                <a:lnTo>
                  <a:pt x="4725" y="701"/>
                </a:lnTo>
                <a:lnTo>
                  <a:pt x="4728" y="707"/>
                </a:lnTo>
                <a:lnTo>
                  <a:pt x="4730" y="713"/>
                </a:lnTo>
                <a:lnTo>
                  <a:pt x="4729" y="719"/>
                </a:lnTo>
                <a:lnTo>
                  <a:pt x="4725" y="724"/>
                </a:lnTo>
                <a:lnTo>
                  <a:pt x="4717" y="733"/>
                </a:lnTo>
                <a:lnTo>
                  <a:pt x="4711" y="744"/>
                </a:lnTo>
                <a:lnTo>
                  <a:pt x="4703" y="752"/>
                </a:lnTo>
                <a:lnTo>
                  <a:pt x="4689" y="755"/>
                </a:lnTo>
                <a:lnTo>
                  <a:pt x="4687" y="754"/>
                </a:lnTo>
                <a:lnTo>
                  <a:pt x="4686" y="753"/>
                </a:lnTo>
                <a:lnTo>
                  <a:pt x="4685" y="754"/>
                </a:lnTo>
                <a:lnTo>
                  <a:pt x="4685" y="755"/>
                </a:lnTo>
                <a:lnTo>
                  <a:pt x="4695" y="765"/>
                </a:lnTo>
                <a:lnTo>
                  <a:pt x="4708" y="771"/>
                </a:lnTo>
                <a:lnTo>
                  <a:pt x="4722" y="776"/>
                </a:lnTo>
                <a:lnTo>
                  <a:pt x="4741" y="777"/>
                </a:lnTo>
                <a:lnTo>
                  <a:pt x="4751" y="782"/>
                </a:lnTo>
                <a:lnTo>
                  <a:pt x="4760" y="788"/>
                </a:lnTo>
                <a:lnTo>
                  <a:pt x="4768" y="795"/>
                </a:lnTo>
                <a:lnTo>
                  <a:pt x="4775" y="805"/>
                </a:lnTo>
                <a:lnTo>
                  <a:pt x="4781" y="813"/>
                </a:lnTo>
                <a:lnTo>
                  <a:pt x="4789" y="819"/>
                </a:lnTo>
                <a:lnTo>
                  <a:pt x="4797" y="823"/>
                </a:lnTo>
                <a:lnTo>
                  <a:pt x="4807" y="823"/>
                </a:lnTo>
                <a:lnTo>
                  <a:pt x="4809" y="823"/>
                </a:lnTo>
                <a:lnTo>
                  <a:pt x="4811" y="823"/>
                </a:lnTo>
                <a:lnTo>
                  <a:pt x="4812" y="822"/>
                </a:lnTo>
                <a:lnTo>
                  <a:pt x="4813" y="822"/>
                </a:lnTo>
                <a:lnTo>
                  <a:pt x="4818" y="809"/>
                </a:lnTo>
                <a:lnTo>
                  <a:pt x="4823" y="796"/>
                </a:lnTo>
                <a:lnTo>
                  <a:pt x="4831" y="785"/>
                </a:lnTo>
                <a:lnTo>
                  <a:pt x="4842" y="777"/>
                </a:lnTo>
                <a:lnTo>
                  <a:pt x="4841" y="772"/>
                </a:lnTo>
                <a:lnTo>
                  <a:pt x="4841" y="768"/>
                </a:lnTo>
                <a:lnTo>
                  <a:pt x="4829" y="771"/>
                </a:lnTo>
                <a:lnTo>
                  <a:pt x="4819" y="773"/>
                </a:lnTo>
                <a:lnTo>
                  <a:pt x="4809" y="774"/>
                </a:lnTo>
                <a:lnTo>
                  <a:pt x="4798" y="772"/>
                </a:lnTo>
                <a:lnTo>
                  <a:pt x="4795" y="768"/>
                </a:lnTo>
                <a:lnTo>
                  <a:pt x="4793" y="764"/>
                </a:lnTo>
                <a:lnTo>
                  <a:pt x="4792" y="759"/>
                </a:lnTo>
                <a:lnTo>
                  <a:pt x="4792" y="754"/>
                </a:lnTo>
                <a:lnTo>
                  <a:pt x="4795" y="747"/>
                </a:lnTo>
                <a:lnTo>
                  <a:pt x="4797" y="739"/>
                </a:lnTo>
                <a:lnTo>
                  <a:pt x="4791" y="745"/>
                </a:lnTo>
                <a:lnTo>
                  <a:pt x="4784" y="751"/>
                </a:lnTo>
                <a:lnTo>
                  <a:pt x="4784" y="751"/>
                </a:lnTo>
                <a:lnTo>
                  <a:pt x="4775" y="742"/>
                </a:lnTo>
                <a:lnTo>
                  <a:pt x="4768" y="732"/>
                </a:lnTo>
                <a:lnTo>
                  <a:pt x="4766" y="720"/>
                </a:lnTo>
                <a:lnTo>
                  <a:pt x="4775" y="707"/>
                </a:lnTo>
                <a:lnTo>
                  <a:pt x="4779" y="706"/>
                </a:lnTo>
                <a:lnTo>
                  <a:pt x="4784" y="705"/>
                </a:lnTo>
                <a:lnTo>
                  <a:pt x="4790" y="706"/>
                </a:lnTo>
                <a:lnTo>
                  <a:pt x="4794" y="707"/>
                </a:lnTo>
                <a:lnTo>
                  <a:pt x="4797" y="710"/>
                </a:lnTo>
                <a:lnTo>
                  <a:pt x="4799" y="712"/>
                </a:lnTo>
                <a:lnTo>
                  <a:pt x="4797" y="703"/>
                </a:lnTo>
                <a:lnTo>
                  <a:pt x="4794" y="694"/>
                </a:lnTo>
                <a:lnTo>
                  <a:pt x="4789" y="685"/>
                </a:lnTo>
                <a:lnTo>
                  <a:pt x="4782" y="676"/>
                </a:lnTo>
                <a:lnTo>
                  <a:pt x="4778" y="673"/>
                </a:lnTo>
                <a:lnTo>
                  <a:pt x="4776" y="669"/>
                </a:lnTo>
                <a:lnTo>
                  <a:pt x="4770" y="669"/>
                </a:lnTo>
                <a:lnTo>
                  <a:pt x="4764" y="668"/>
                </a:lnTo>
                <a:lnTo>
                  <a:pt x="4762" y="669"/>
                </a:lnTo>
                <a:lnTo>
                  <a:pt x="4759" y="669"/>
                </a:lnTo>
                <a:lnTo>
                  <a:pt x="4755" y="669"/>
                </a:lnTo>
                <a:lnTo>
                  <a:pt x="4752" y="668"/>
                </a:lnTo>
                <a:lnTo>
                  <a:pt x="4748" y="666"/>
                </a:lnTo>
                <a:lnTo>
                  <a:pt x="4745" y="663"/>
                </a:lnTo>
                <a:lnTo>
                  <a:pt x="4743" y="659"/>
                </a:lnTo>
                <a:lnTo>
                  <a:pt x="4742" y="654"/>
                </a:lnTo>
                <a:lnTo>
                  <a:pt x="4743" y="650"/>
                </a:lnTo>
                <a:lnTo>
                  <a:pt x="4744" y="646"/>
                </a:lnTo>
                <a:close/>
                <a:moveTo>
                  <a:pt x="3959" y="52"/>
                </a:moveTo>
                <a:lnTo>
                  <a:pt x="3953" y="45"/>
                </a:lnTo>
                <a:lnTo>
                  <a:pt x="3948" y="39"/>
                </a:lnTo>
                <a:lnTo>
                  <a:pt x="3967" y="34"/>
                </a:lnTo>
                <a:lnTo>
                  <a:pt x="3969" y="29"/>
                </a:lnTo>
                <a:lnTo>
                  <a:pt x="3971" y="24"/>
                </a:lnTo>
                <a:lnTo>
                  <a:pt x="3971" y="23"/>
                </a:lnTo>
                <a:lnTo>
                  <a:pt x="3971" y="22"/>
                </a:lnTo>
                <a:lnTo>
                  <a:pt x="3971" y="20"/>
                </a:lnTo>
                <a:lnTo>
                  <a:pt x="3967" y="17"/>
                </a:lnTo>
                <a:lnTo>
                  <a:pt x="3963" y="12"/>
                </a:lnTo>
                <a:lnTo>
                  <a:pt x="3961" y="17"/>
                </a:lnTo>
                <a:lnTo>
                  <a:pt x="3958" y="20"/>
                </a:lnTo>
                <a:lnTo>
                  <a:pt x="3958" y="17"/>
                </a:lnTo>
                <a:lnTo>
                  <a:pt x="3957" y="14"/>
                </a:lnTo>
                <a:lnTo>
                  <a:pt x="3953" y="13"/>
                </a:lnTo>
                <a:lnTo>
                  <a:pt x="3950" y="14"/>
                </a:lnTo>
                <a:lnTo>
                  <a:pt x="3943" y="29"/>
                </a:lnTo>
                <a:lnTo>
                  <a:pt x="3935" y="40"/>
                </a:lnTo>
                <a:lnTo>
                  <a:pt x="3927" y="51"/>
                </a:lnTo>
                <a:lnTo>
                  <a:pt x="3918" y="62"/>
                </a:lnTo>
                <a:lnTo>
                  <a:pt x="3921" y="64"/>
                </a:lnTo>
                <a:lnTo>
                  <a:pt x="3924" y="67"/>
                </a:lnTo>
                <a:lnTo>
                  <a:pt x="3932" y="65"/>
                </a:lnTo>
                <a:lnTo>
                  <a:pt x="3939" y="62"/>
                </a:lnTo>
                <a:lnTo>
                  <a:pt x="3943" y="60"/>
                </a:lnTo>
                <a:lnTo>
                  <a:pt x="3948" y="59"/>
                </a:lnTo>
                <a:lnTo>
                  <a:pt x="3952" y="59"/>
                </a:lnTo>
                <a:lnTo>
                  <a:pt x="3955" y="60"/>
                </a:lnTo>
                <a:lnTo>
                  <a:pt x="3956" y="58"/>
                </a:lnTo>
                <a:lnTo>
                  <a:pt x="3956" y="57"/>
                </a:lnTo>
                <a:lnTo>
                  <a:pt x="3958" y="54"/>
                </a:lnTo>
                <a:lnTo>
                  <a:pt x="3959" y="52"/>
                </a:lnTo>
                <a:close/>
                <a:moveTo>
                  <a:pt x="1972" y="2222"/>
                </a:moveTo>
                <a:lnTo>
                  <a:pt x="1971" y="2214"/>
                </a:lnTo>
                <a:lnTo>
                  <a:pt x="1970" y="2208"/>
                </a:lnTo>
                <a:lnTo>
                  <a:pt x="1970" y="2204"/>
                </a:lnTo>
                <a:lnTo>
                  <a:pt x="1971" y="2201"/>
                </a:lnTo>
                <a:lnTo>
                  <a:pt x="1975" y="2201"/>
                </a:lnTo>
                <a:lnTo>
                  <a:pt x="1979" y="2202"/>
                </a:lnTo>
                <a:lnTo>
                  <a:pt x="1986" y="2204"/>
                </a:lnTo>
                <a:lnTo>
                  <a:pt x="1991" y="2205"/>
                </a:lnTo>
                <a:lnTo>
                  <a:pt x="1992" y="2210"/>
                </a:lnTo>
                <a:lnTo>
                  <a:pt x="1994" y="2215"/>
                </a:lnTo>
                <a:lnTo>
                  <a:pt x="1994" y="2220"/>
                </a:lnTo>
                <a:lnTo>
                  <a:pt x="1994" y="2223"/>
                </a:lnTo>
                <a:lnTo>
                  <a:pt x="1991" y="2224"/>
                </a:lnTo>
                <a:lnTo>
                  <a:pt x="1986" y="2224"/>
                </a:lnTo>
                <a:lnTo>
                  <a:pt x="1979" y="2223"/>
                </a:lnTo>
                <a:lnTo>
                  <a:pt x="1972" y="2222"/>
                </a:lnTo>
                <a:close/>
                <a:moveTo>
                  <a:pt x="2092" y="2102"/>
                </a:moveTo>
                <a:lnTo>
                  <a:pt x="2086" y="2105"/>
                </a:lnTo>
                <a:lnTo>
                  <a:pt x="2079" y="2108"/>
                </a:lnTo>
                <a:lnTo>
                  <a:pt x="2068" y="2111"/>
                </a:lnTo>
                <a:lnTo>
                  <a:pt x="2054" y="2117"/>
                </a:lnTo>
                <a:lnTo>
                  <a:pt x="2062" y="2103"/>
                </a:lnTo>
                <a:lnTo>
                  <a:pt x="2068" y="2092"/>
                </a:lnTo>
                <a:lnTo>
                  <a:pt x="2073" y="2084"/>
                </a:lnTo>
                <a:lnTo>
                  <a:pt x="2079" y="2078"/>
                </a:lnTo>
                <a:lnTo>
                  <a:pt x="2083" y="2075"/>
                </a:lnTo>
                <a:lnTo>
                  <a:pt x="2089" y="2072"/>
                </a:lnTo>
                <a:lnTo>
                  <a:pt x="2096" y="2070"/>
                </a:lnTo>
                <a:lnTo>
                  <a:pt x="2103" y="2067"/>
                </a:lnTo>
                <a:lnTo>
                  <a:pt x="2105" y="2081"/>
                </a:lnTo>
                <a:lnTo>
                  <a:pt x="2103" y="2090"/>
                </a:lnTo>
                <a:lnTo>
                  <a:pt x="2098" y="2096"/>
                </a:lnTo>
                <a:lnTo>
                  <a:pt x="2092" y="2102"/>
                </a:lnTo>
                <a:close/>
                <a:moveTo>
                  <a:pt x="2774" y="1363"/>
                </a:moveTo>
                <a:lnTo>
                  <a:pt x="2770" y="1364"/>
                </a:lnTo>
                <a:lnTo>
                  <a:pt x="2767" y="1365"/>
                </a:lnTo>
                <a:lnTo>
                  <a:pt x="2762" y="1365"/>
                </a:lnTo>
                <a:lnTo>
                  <a:pt x="2757" y="1364"/>
                </a:lnTo>
                <a:lnTo>
                  <a:pt x="2748" y="1356"/>
                </a:lnTo>
                <a:lnTo>
                  <a:pt x="2742" y="1348"/>
                </a:lnTo>
                <a:lnTo>
                  <a:pt x="2743" y="1342"/>
                </a:lnTo>
                <a:lnTo>
                  <a:pt x="2749" y="1338"/>
                </a:lnTo>
                <a:lnTo>
                  <a:pt x="2751" y="1335"/>
                </a:lnTo>
                <a:lnTo>
                  <a:pt x="2753" y="1332"/>
                </a:lnTo>
                <a:lnTo>
                  <a:pt x="2747" y="1317"/>
                </a:lnTo>
                <a:lnTo>
                  <a:pt x="2749" y="1303"/>
                </a:lnTo>
                <a:lnTo>
                  <a:pt x="2758" y="1293"/>
                </a:lnTo>
                <a:lnTo>
                  <a:pt x="2775" y="1284"/>
                </a:lnTo>
                <a:lnTo>
                  <a:pt x="2780" y="1271"/>
                </a:lnTo>
                <a:lnTo>
                  <a:pt x="2785" y="1259"/>
                </a:lnTo>
                <a:lnTo>
                  <a:pt x="2785" y="1259"/>
                </a:lnTo>
                <a:lnTo>
                  <a:pt x="2784" y="1258"/>
                </a:lnTo>
                <a:lnTo>
                  <a:pt x="2784" y="1258"/>
                </a:lnTo>
                <a:lnTo>
                  <a:pt x="2784" y="1259"/>
                </a:lnTo>
                <a:lnTo>
                  <a:pt x="2780" y="1265"/>
                </a:lnTo>
                <a:lnTo>
                  <a:pt x="2773" y="1269"/>
                </a:lnTo>
                <a:lnTo>
                  <a:pt x="2766" y="1272"/>
                </a:lnTo>
                <a:lnTo>
                  <a:pt x="2759" y="1275"/>
                </a:lnTo>
                <a:lnTo>
                  <a:pt x="2751" y="1272"/>
                </a:lnTo>
                <a:lnTo>
                  <a:pt x="2742" y="1269"/>
                </a:lnTo>
                <a:lnTo>
                  <a:pt x="2734" y="1267"/>
                </a:lnTo>
                <a:lnTo>
                  <a:pt x="2724" y="1267"/>
                </a:lnTo>
                <a:lnTo>
                  <a:pt x="2720" y="1265"/>
                </a:lnTo>
                <a:lnTo>
                  <a:pt x="2717" y="1262"/>
                </a:lnTo>
                <a:lnTo>
                  <a:pt x="2713" y="1268"/>
                </a:lnTo>
                <a:lnTo>
                  <a:pt x="2710" y="1275"/>
                </a:lnTo>
                <a:lnTo>
                  <a:pt x="2708" y="1281"/>
                </a:lnTo>
                <a:lnTo>
                  <a:pt x="2706" y="1289"/>
                </a:lnTo>
                <a:lnTo>
                  <a:pt x="2698" y="1290"/>
                </a:lnTo>
                <a:lnTo>
                  <a:pt x="2691" y="1288"/>
                </a:lnTo>
                <a:lnTo>
                  <a:pt x="2682" y="1288"/>
                </a:lnTo>
                <a:lnTo>
                  <a:pt x="2675" y="1292"/>
                </a:lnTo>
                <a:lnTo>
                  <a:pt x="2672" y="1298"/>
                </a:lnTo>
                <a:lnTo>
                  <a:pt x="2668" y="1305"/>
                </a:lnTo>
                <a:lnTo>
                  <a:pt x="2664" y="1315"/>
                </a:lnTo>
                <a:lnTo>
                  <a:pt x="2661" y="1324"/>
                </a:lnTo>
                <a:lnTo>
                  <a:pt x="2665" y="1329"/>
                </a:lnTo>
                <a:lnTo>
                  <a:pt x="2670" y="1333"/>
                </a:lnTo>
                <a:lnTo>
                  <a:pt x="2675" y="1335"/>
                </a:lnTo>
                <a:lnTo>
                  <a:pt x="2681" y="1336"/>
                </a:lnTo>
                <a:lnTo>
                  <a:pt x="2686" y="1341"/>
                </a:lnTo>
                <a:lnTo>
                  <a:pt x="2690" y="1345"/>
                </a:lnTo>
                <a:lnTo>
                  <a:pt x="2691" y="1353"/>
                </a:lnTo>
                <a:lnTo>
                  <a:pt x="2691" y="1358"/>
                </a:lnTo>
                <a:lnTo>
                  <a:pt x="2688" y="1363"/>
                </a:lnTo>
                <a:lnTo>
                  <a:pt x="2679" y="1365"/>
                </a:lnTo>
                <a:lnTo>
                  <a:pt x="2680" y="1364"/>
                </a:lnTo>
                <a:lnTo>
                  <a:pt x="2678" y="1360"/>
                </a:lnTo>
                <a:lnTo>
                  <a:pt x="2676" y="1355"/>
                </a:lnTo>
                <a:lnTo>
                  <a:pt x="2673" y="1350"/>
                </a:lnTo>
                <a:lnTo>
                  <a:pt x="2668" y="1347"/>
                </a:lnTo>
                <a:lnTo>
                  <a:pt x="2664" y="1345"/>
                </a:lnTo>
                <a:lnTo>
                  <a:pt x="2661" y="1343"/>
                </a:lnTo>
                <a:lnTo>
                  <a:pt x="2658" y="1340"/>
                </a:lnTo>
                <a:lnTo>
                  <a:pt x="2656" y="1337"/>
                </a:lnTo>
                <a:lnTo>
                  <a:pt x="2654" y="1343"/>
                </a:lnTo>
                <a:lnTo>
                  <a:pt x="2651" y="1350"/>
                </a:lnTo>
                <a:lnTo>
                  <a:pt x="2655" y="1358"/>
                </a:lnTo>
                <a:lnTo>
                  <a:pt x="2659" y="1365"/>
                </a:lnTo>
                <a:lnTo>
                  <a:pt x="2661" y="1372"/>
                </a:lnTo>
                <a:lnTo>
                  <a:pt x="2659" y="1380"/>
                </a:lnTo>
                <a:lnTo>
                  <a:pt x="2657" y="1388"/>
                </a:lnTo>
                <a:lnTo>
                  <a:pt x="2654" y="1397"/>
                </a:lnTo>
                <a:lnTo>
                  <a:pt x="2652" y="1401"/>
                </a:lnTo>
                <a:lnTo>
                  <a:pt x="2648" y="1403"/>
                </a:lnTo>
                <a:lnTo>
                  <a:pt x="2644" y="1403"/>
                </a:lnTo>
                <a:lnTo>
                  <a:pt x="2640" y="1404"/>
                </a:lnTo>
                <a:lnTo>
                  <a:pt x="2635" y="1398"/>
                </a:lnTo>
                <a:lnTo>
                  <a:pt x="2632" y="1391"/>
                </a:lnTo>
                <a:lnTo>
                  <a:pt x="2622" y="1406"/>
                </a:lnTo>
                <a:lnTo>
                  <a:pt x="2611" y="1418"/>
                </a:lnTo>
                <a:lnTo>
                  <a:pt x="2598" y="1426"/>
                </a:lnTo>
                <a:lnTo>
                  <a:pt x="2582" y="1429"/>
                </a:lnTo>
                <a:lnTo>
                  <a:pt x="2583" y="1433"/>
                </a:lnTo>
                <a:lnTo>
                  <a:pt x="2584" y="1437"/>
                </a:lnTo>
                <a:lnTo>
                  <a:pt x="2583" y="1438"/>
                </a:lnTo>
                <a:lnTo>
                  <a:pt x="2582" y="1438"/>
                </a:lnTo>
                <a:lnTo>
                  <a:pt x="2596" y="1441"/>
                </a:lnTo>
                <a:lnTo>
                  <a:pt x="2608" y="1444"/>
                </a:lnTo>
                <a:lnTo>
                  <a:pt x="2611" y="1443"/>
                </a:lnTo>
                <a:lnTo>
                  <a:pt x="2613" y="1442"/>
                </a:lnTo>
                <a:lnTo>
                  <a:pt x="2615" y="1443"/>
                </a:lnTo>
                <a:lnTo>
                  <a:pt x="2617" y="1444"/>
                </a:lnTo>
                <a:lnTo>
                  <a:pt x="2618" y="1444"/>
                </a:lnTo>
                <a:lnTo>
                  <a:pt x="2620" y="1443"/>
                </a:lnTo>
                <a:lnTo>
                  <a:pt x="2623" y="1443"/>
                </a:lnTo>
                <a:lnTo>
                  <a:pt x="2625" y="1444"/>
                </a:lnTo>
                <a:lnTo>
                  <a:pt x="2627" y="1446"/>
                </a:lnTo>
                <a:lnTo>
                  <a:pt x="2627" y="1446"/>
                </a:lnTo>
                <a:lnTo>
                  <a:pt x="2628" y="1446"/>
                </a:lnTo>
                <a:lnTo>
                  <a:pt x="2628" y="1446"/>
                </a:lnTo>
                <a:lnTo>
                  <a:pt x="2637" y="1442"/>
                </a:lnTo>
                <a:lnTo>
                  <a:pt x="2645" y="1420"/>
                </a:lnTo>
                <a:lnTo>
                  <a:pt x="2657" y="1404"/>
                </a:lnTo>
                <a:lnTo>
                  <a:pt x="2678" y="1397"/>
                </a:lnTo>
                <a:lnTo>
                  <a:pt x="2713" y="1403"/>
                </a:lnTo>
                <a:lnTo>
                  <a:pt x="2700" y="1406"/>
                </a:lnTo>
                <a:lnTo>
                  <a:pt x="2690" y="1412"/>
                </a:lnTo>
                <a:lnTo>
                  <a:pt x="2682" y="1420"/>
                </a:lnTo>
                <a:lnTo>
                  <a:pt x="2677" y="1430"/>
                </a:lnTo>
                <a:lnTo>
                  <a:pt x="2683" y="1430"/>
                </a:lnTo>
                <a:lnTo>
                  <a:pt x="2694" y="1440"/>
                </a:lnTo>
                <a:lnTo>
                  <a:pt x="2702" y="1451"/>
                </a:lnTo>
                <a:lnTo>
                  <a:pt x="2702" y="1451"/>
                </a:lnTo>
                <a:lnTo>
                  <a:pt x="2702" y="1451"/>
                </a:lnTo>
                <a:lnTo>
                  <a:pt x="2704" y="1447"/>
                </a:lnTo>
                <a:lnTo>
                  <a:pt x="2707" y="1444"/>
                </a:lnTo>
                <a:lnTo>
                  <a:pt x="2710" y="1443"/>
                </a:lnTo>
                <a:lnTo>
                  <a:pt x="2714" y="1443"/>
                </a:lnTo>
                <a:lnTo>
                  <a:pt x="2717" y="1438"/>
                </a:lnTo>
                <a:lnTo>
                  <a:pt x="2721" y="1434"/>
                </a:lnTo>
                <a:lnTo>
                  <a:pt x="2717" y="1429"/>
                </a:lnTo>
                <a:lnTo>
                  <a:pt x="2714" y="1424"/>
                </a:lnTo>
                <a:lnTo>
                  <a:pt x="2713" y="1418"/>
                </a:lnTo>
                <a:lnTo>
                  <a:pt x="2713" y="1412"/>
                </a:lnTo>
                <a:lnTo>
                  <a:pt x="2713" y="1411"/>
                </a:lnTo>
                <a:lnTo>
                  <a:pt x="2714" y="1407"/>
                </a:lnTo>
                <a:lnTo>
                  <a:pt x="2714" y="1402"/>
                </a:lnTo>
                <a:lnTo>
                  <a:pt x="2716" y="1396"/>
                </a:lnTo>
                <a:lnTo>
                  <a:pt x="2719" y="1391"/>
                </a:lnTo>
                <a:lnTo>
                  <a:pt x="2724" y="1388"/>
                </a:lnTo>
                <a:lnTo>
                  <a:pt x="2729" y="1386"/>
                </a:lnTo>
                <a:lnTo>
                  <a:pt x="2735" y="1387"/>
                </a:lnTo>
                <a:lnTo>
                  <a:pt x="2739" y="1386"/>
                </a:lnTo>
                <a:lnTo>
                  <a:pt x="2740" y="1386"/>
                </a:lnTo>
                <a:lnTo>
                  <a:pt x="2743" y="1387"/>
                </a:lnTo>
                <a:lnTo>
                  <a:pt x="2746" y="1387"/>
                </a:lnTo>
                <a:lnTo>
                  <a:pt x="2751" y="1386"/>
                </a:lnTo>
                <a:lnTo>
                  <a:pt x="2756" y="1386"/>
                </a:lnTo>
                <a:lnTo>
                  <a:pt x="2760" y="1382"/>
                </a:lnTo>
                <a:lnTo>
                  <a:pt x="2764" y="1379"/>
                </a:lnTo>
                <a:lnTo>
                  <a:pt x="2768" y="1378"/>
                </a:lnTo>
                <a:lnTo>
                  <a:pt x="2773" y="1381"/>
                </a:lnTo>
                <a:lnTo>
                  <a:pt x="2773" y="1381"/>
                </a:lnTo>
                <a:lnTo>
                  <a:pt x="2773" y="1381"/>
                </a:lnTo>
                <a:lnTo>
                  <a:pt x="2773" y="1374"/>
                </a:lnTo>
                <a:lnTo>
                  <a:pt x="2774" y="1367"/>
                </a:lnTo>
                <a:lnTo>
                  <a:pt x="2774" y="1365"/>
                </a:lnTo>
                <a:lnTo>
                  <a:pt x="2774" y="1363"/>
                </a:lnTo>
                <a:close/>
                <a:moveTo>
                  <a:pt x="2287" y="1894"/>
                </a:moveTo>
                <a:lnTo>
                  <a:pt x="2276" y="1893"/>
                </a:lnTo>
                <a:lnTo>
                  <a:pt x="2266" y="1891"/>
                </a:lnTo>
                <a:lnTo>
                  <a:pt x="2259" y="1895"/>
                </a:lnTo>
                <a:lnTo>
                  <a:pt x="2252" y="1896"/>
                </a:lnTo>
                <a:lnTo>
                  <a:pt x="2245" y="1894"/>
                </a:lnTo>
                <a:lnTo>
                  <a:pt x="2236" y="1887"/>
                </a:lnTo>
                <a:lnTo>
                  <a:pt x="2228" y="1873"/>
                </a:lnTo>
                <a:lnTo>
                  <a:pt x="2231" y="1865"/>
                </a:lnTo>
                <a:lnTo>
                  <a:pt x="2237" y="1859"/>
                </a:lnTo>
                <a:lnTo>
                  <a:pt x="2241" y="1851"/>
                </a:lnTo>
                <a:lnTo>
                  <a:pt x="2251" y="1847"/>
                </a:lnTo>
                <a:lnTo>
                  <a:pt x="2260" y="1842"/>
                </a:lnTo>
                <a:lnTo>
                  <a:pt x="2273" y="1849"/>
                </a:lnTo>
                <a:lnTo>
                  <a:pt x="2283" y="1857"/>
                </a:lnTo>
                <a:lnTo>
                  <a:pt x="2291" y="1868"/>
                </a:lnTo>
                <a:lnTo>
                  <a:pt x="2297" y="1880"/>
                </a:lnTo>
                <a:lnTo>
                  <a:pt x="2292" y="1887"/>
                </a:lnTo>
                <a:lnTo>
                  <a:pt x="2287" y="1894"/>
                </a:lnTo>
                <a:close/>
                <a:moveTo>
                  <a:pt x="2349" y="1823"/>
                </a:moveTo>
                <a:lnTo>
                  <a:pt x="2345" y="1834"/>
                </a:lnTo>
                <a:lnTo>
                  <a:pt x="2341" y="1843"/>
                </a:lnTo>
                <a:lnTo>
                  <a:pt x="2334" y="1851"/>
                </a:lnTo>
                <a:lnTo>
                  <a:pt x="2324" y="1856"/>
                </a:lnTo>
                <a:lnTo>
                  <a:pt x="2322" y="1836"/>
                </a:lnTo>
                <a:lnTo>
                  <a:pt x="2320" y="1837"/>
                </a:lnTo>
                <a:lnTo>
                  <a:pt x="2313" y="1836"/>
                </a:lnTo>
                <a:lnTo>
                  <a:pt x="2306" y="1832"/>
                </a:lnTo>
                <a:lnTo>
                  <a:pt x="2303" y="1827"/>
                </a:lnTo>
                <a:lnTo>
                  <a:pt x="2301" y="1819"/>
                </a:lnTo>
                <a:lnTo>
                  <a:pt x="2294" y="1821"/>
                </a:lnTo>
                <a:lnTo>
                  <a:pt x="2285" y="1820"/>
                </a:lnTo>
                <a:lnTo>
                  <a:pt x="2274" y="1816"/>
                </a:lnTo>
                <a:lnTo>
                  <a:pt x="2261" y="1810"/>
                </a:lnTo>
                <a:lnTo>
                  <a:pt x="2268" y="1800"/>
                </a:lnTo>
                <a:lnTo>
                  <a:pt x="2276" y="1792"/>
                </a:lnTo>
                <a:lnTo>
                  <a:pt x="2287" y="1788"/>
                </a:lnTo>
                <a:lnTo>
                  <a:pt x="2303" y="1790"/>
                </a:lnTo>
                <a:lnTo>
                  <a:pt x="2309" y="1779"/>
                </a:lnTo>
                <a:lnTo>
                  <a:pt x="2317" y="1771"/>
                </a:lnTo>
                <a:lnTo>
                  <a:pt x="2328" y="1768"/>
                </a:lnTo>
                <a:lnTo>
                  <a:pt x="2346" y="1773"/>
                </a:lnTo>
                <a:lnTo>
                  <a:pt x="2359" y="1763"/>
                </a:lnTo>
                <a:lnTo>
                  <a:pt x="2372" y="1753"/>
                </a:lnTo>
                <a:lnTo>
                  <a:pt x="2380" y="1748"/>
                </a:lnTo>
                <a:lnTo>
                  <a:pt x="2389" y="1740"/>
                </a:lnTo>
                <a:lnTo>
                  <a:pt x="2401" y="1739"/>
                </a:lnTo>
                <a:lnTo>
                  <a:pt x="2421" y="1752"/>
                </a:lnTo>
                <a:lnTo>
                  <a:pt x="2420" y="1757"/>
                </a:lnTo>
                <a:lnTo>
                  <a:pt x="2418" y="1763"/>
                </a:lnTo>
                <a:lnTo>
                  <a:pt x="2416" y="1767"/>
                </a:lnTo>
                <a:lnTo>
                  <a:pt x="2413" y="1772"/>
                </a:lnTo>
                <a:lnTo>
                  <a:pt x="2419" y="1779"/>
                </a:lnTo>
                <a:lnTo>
                  <a:pt x="2418" y="1786"/>
                </a:lnTo>
                <a:lnTo>
                  <a:pt x="2412" y="1793"/>
                </a:lnTo>
                <a:lnTo>
                  <a:pt x="2403" y="1799"/>
                </a:lnTo>
                <a:lnTo>
                  <a:pt x="2390" y="1805"/>
                </a:lnTo>
                <a:lnTo>
                  <a:pt x="2376" y="1811"/>
                </a:lnTo>
                <a:lnTo>
                  <a:pt x="2363" y="1817"/>
                </a:lnTo>
                <a:lnTo>
                  <a:pt x="2349" y="1823"/>
                </a:lnTo>
                <a:close/>
                <a:moveTo>
                  <a:pt x="2114" y="2024"/>
                </a:moveTo>
                <a:lnTo>
                  <a:pt x="2127" y="2017"/>
                </a:lnTo>
                <a:lnTo>
                  <a:pt x="2140" y="2010"/>
                </a:lnTo>
                <a:lnTo>
                  <a:pt x="2152" y="2003"/>
                </a:lnTo>
                <a:lnTo>
                  <a:pt x="2165" y="1996"/>
                </a:lnTo>
                <a:lnTo>
                  <a:pt x="2163" y="2014"/>
                </a:lnTo>
                <a:lnTo>
                  <a:pt x="2155" y="2026"/>
                </a:lnTo>
                <a:lnTo>
                  <a:pt x="2139" y="2030"/>
                </a:lnTo>
                <a:lnTo>
                  <a:pt x="2114" y="2024"/>
                </a:lnTo>
                <a:close/>
                <a:moveTo>
                  <a:pt x="3705" y="305"/>
                </a:moveTo>
                <a:lnTo>
                  <a:pt x="3710" y="292"/>
                </a:lnTo>
                <a:lnTo>
                  <a:pt x="3718" y="279"/>
                </a:lnTo>
                <a:lnTo>
                  <a:pt x="3728" y="270"/>
                </a:lnTo>
                <a:lnTo>
                  <a:pt x="3744" y="267"/>
                </a:lnTo>
                <a:lnTo>
                  <a:pt x="3748" y="265"/>
                </a:lnTo>
                <a:lnTo>
                  <a:pt x="3753" y="263"/>
                </a:lnTo>
                <a:lnTo>
                  <a:pt x="3758" y="262"/>
                </a:lnTo>
                <a:lnTo>
                  <a:pt x="3764" y="261"/>
                </a:lnTo>
                <a:lnTo>
                  <a:pt x="3763" y="260"/>
                </a:lnTo>
                <a:lnTo>
                  <a:pt x="3762" y="258"/>
                </a:lnTo>
                <a:lnTo>
                  <a:pt x="3756" y="247"/>
                </a:lnTo>
                <a:lnTo>
                  <a:pt x="3750" y="237"/>
                </a:lnTo>
                <a:lnTo>
                  <a:pt x="3747" y="237"/>
                </a:lnTo>
                <a:lnTo>
                  <a:pt x="3744" y="236"/>
                </a:lnTo>
                <a:lnTo>
                  <a:pt x="3744" y="237"/>
                </a:lnTo>
                <a:lnTo>
                  <a:pt x="3737" y="231"/>
                </a:lnTo>
                <a:lnTo>
                  <a:pt x="3731" y="225"/>
                </a:lnTo>
                <a:lnTo>
                  <a:pt x="3728" y="217"/>
                </a:lnTo>
                <a:lnTo>
                  <a:pt x="3727" y="207"/>
                </a:lnTo>
                <a:lnTo>
                  <a:pt x="3729" y="205"/>
                </a:lnTo>
                <a:lnTo>
                  <a:pt x="3731" y="202"/>
                </a:lnTo>
                <a:lnTo>
                  <a:pt x="3722" y="205"/>
                </a:lnTo>
                <a:lnTo>
                  <a:pt x="3714" y="208"/>
                </a:lnTo>
                <a:lnTo>
                  <a:pt x="3706" y="211"/>
                </a:lnTo>
                <a:lnTo>
                  <a:pt x="3701" y="217"/>
                </a:lnTo>
                <a:lnTo>
                  <a:pt x="3699" y="230"/>
                </a:lnTo>
                <a:lnTo>
                  <a:pt x="3702" y="245"/>
                </a:lnTo>
                <a:lnTo>
                  <a:pt x="3703" y="263"/>
                </a:lnTo>
                <a:lnTo>
                  <a:pt x="3694" y="280"/>
                </a:lnTo>
                <a:lnTo>
                  <a:pt x="3686" y="282"/>
                </a:lnTo>
                <a:lnTo>
                  <a:pt x="3679" y="285"/>
                </a:lnTo>
                <a:lnTo>
                  <a:pt x="3685" y="286"/>
                </a:lnTo>
                <a:lnTo>
                  <a:pt x="3691" y="289"/>
                </a:lnTo>
                <a:lnTo>
                  <a:pt x="3694" y="293"/>
                </a:lnTo>
                <a:lnTo>
                  <a:pt x="3696" y="295"/>
                </a:lnTo>
                <a:lnTo>
                  <a:pt x="3698" y="299"/>
                </a:lnTo>
                <a:lnTo>
                  <a:pt x="3699" y="302"/>
                </a:lnTo>
                <a:lnTo>
                  <a:pt x="3702" y="304"/>
                </a:lnTo>
                <a:lnTo>
                  <a:pt x="3705" y="305"/>
                </a:lnTo>
                <a:close/>
                <a:moveTo>
                  <a:pt x="1835" y="2896"/>
                </a:moveTo>
                <a:lnTo>
                  <a:pt x="1828" y="2893"/>
                </a:lnTo>
                <a:lnTo>
                  <a:pt x="1820" y="2888"/>
                </a:lnTo>
                <a:lnTo>
                  <a:pt x="1820" y="2888"/>
                </a:lnTo>
                <a:lnTo>
                  <a:pt x="1821" y="2892"/>
                </a:lnTo>
                <a:lnTo>
                  <a:pt x="1822" y="2896"/>
                </a:lnTo>
                <a:lnTo>
                  <a:pt x="1824" y="2899"/>
                </a:lnTo>
                <a:lnTo>
                  <a:pt x="1825" y="2903"/>
                </a:lnTo>
                <a:lnTo>
                  <a:pt x="1829" y="2902"/>
                </a:lnTo>
                <a:lnTo>
                  <a:pt x="1831" y="2900"/>
                </a:lnTo>
                <a:lnTo>
                  <a:pt x="1833" y="2898"/>
                </a:lnTo>
                <a:lnTo>
                  <a:pt x="1835" y="2896"/>
                </a:lnTo>
                <a:close/>
                <a:moveTo>
                  <a:pt x="1740" y="3068"/>
                </a:moveTo>
                <a:lnTo>
                  <a:pt x="1733" y="3055"/>
                </a:lnTo>
                <a:lnTo>
                  <a:pt x="1727" y="3040"/>
                </a:lnTo>
                <a:lnTo>
                  <a:pt x="1720" y="3027"/>
                </a:lnTo>
                <a:lnTo>
                  <a:pt x="1713" y="3013"/>
                </a:lnTo>
                <a:lnTo>
                  <a:pt x="1705" y="2992"/>
                </a:lnTo>
                <a:lnTo>
                  <a:pt x="1705" y="2976"/>
                </a:lnTo>
                <a:lnTo>
                  <a:pt x="1708" y="2963"/>
                </a:lnTo>
                <a:lnTo>
                  <a:pt x="1713" y="2952"/>
                </a:lnTo>
                <a:lnTo>
                  <a:pt x="1708" y="2949"/>
                </a:lnTo>
                <a:lnTo>
                  <a:pt x="1707" y="2941"/>
                </a:lnTo>
                <a:lnTo>
                  <a:pt x="1708" y="2931"/>
                </a:lnTo>
                <a:lnTo>
                  <a:pt x="1708" y="2921"/>
                </a:lnTo>
                <a:lnTo>
                  <a:pt x="1700" y="2932"/>
                </a:lnTo>
                <a:lnTo>
                  <a:pt x="1692" y="2941"/>
                </a:lnTo>
                <a:lnTo>
                  <a:pt x="1686" y="2951"/>
                </a:lnTo>
                <a:lnTo>
                  <a:pt x="1686" y="2963"/>
                </a:lnTo>
                <a:lnTo>
                  <a:pt x="1694" y="3030"/>
                </a:lnTo>
                <a:lnTo>
                  <a:pt x="1684" y="3092"/>
                </a:lnTo>
                <a:lnTo>
                  <a:pt x="1663" y="3151"/>
                </a:lnTo>
                <a:lnTo>
                  <a:pt x="1635" y="3210"/>
                </a:lnTo>
                <a:lnTo>
                  <a:pt x="1658" y="3206"/>
                </a:lnTo>
                <a:lnTo>
                  <a:pt x="1679" y="3196"/>
                </a:lnTo>
                <a:lnTo>
                  <a:pt x="1696" y="3183"/>
                </a:lnTo>
                <a:lnTo>
                  <a:pt x="1709" y="3162"/>
                </a:lnTo>
                <a:lnTo>
                  <a:pt x="1716" y="3149"/>
                </a:lnTo>
                <a:lnTo>
                  <a:pt x="1724" y="3144"/>
                </a:lnTo>
                <a:lnTo>
                  <a:pt x="1733" y="3145"/>
                </a:lnTo>
                <a:lnTo>
                  <a:pt x="1745" y="3152"/>
                </a:lnTo>
                <a:lnTo>
                  <a:pt x="1753" y="3141"/>
                </a:lnTo>
                <a:lnTo>
                  <a:pt x="1759" y="3129"/>
                </a:lnTo>
                <a:lnTo>
                  <a:pt x="1758" y="3118"/>
                </a:lnTo>
                <a:lnTo>
                  <a:pt x="1744" y="3110"/>
                </a:lnTo>
                <a:lnTo>
                  <a:pt x="1731" y="3104"/>
                </a:lnTo>
                <a:lnTo>
                  <a:pt x="1723" y="3097"/>
                </a:lnTo>
                <a:lnTo>
                  <a:pt x="1720" y="3088"/>
                </a:lnTo>
                <a:lnTo>
                  <a:pt x="1722" y="3075"/>
                </a:lnTo>
                <a:lnTo>
                  <a:pt x="1726" y="3068"/>
                </a:lnTo>
                <a:lnTo>
                  <a:pt x="1731" y="3065"/>
                </a:lnTo>
                <a:lnTo>
                  <a:pt x="1735" y="3065"/>
                </a:lnTo>
                <a:lnTo>
                  <a:pt x="1740" y="3068"/>
                </a:lnTo>
                <a:close/>
                <a:moveTo>
                  <a:pt x="1766" y="2938"/>
                </a:moveTo>
                <a:lnTo>
                  <a:pt x="1769" y="2941"/>
                </a:lnTo>
                <a:lnTo>
                  <a:pt x="1772" y="2944"/>
                </a:lnTo>
                <a:lnTo>
                  <a:pt x="1781" y="2951"/>
                </a:lnTo>
                <a:lnTo>
                  <a:pt x="1788" y="2959"/>
                </a:lnTo>
                <a:lnTo>
                  <a:pt x="1795" y="2969"/>
                </a:lnTo>
                <a:lnTo>
                  <a:pt x="1804" y="2977"/>
                </a:lnTo>
                <a:lnTo>
                  <a:pt x="1807" y="2977"/>
                </a:lnTo>
                <a:lnTo>
                  <a:pt x="1809" y="2977"/>
                </a:lnTo>
                <a:lnTo>
                  <a:pt x="1801" y="2962"/>
                </a:lnTo>
                <a:lnTo>
                  <a:pt x="1791" y="2950"/>
                </a:lnTo>
                <a:lnTo>
                  <a:pt x="1780" y="2941"/>
                </a:lnTo>
                <a:lnTo>
                  <a:pt x="1766" y="2938"/>
                </a:lnTo>
                <a:close/>
                <a:moveTo>
                  <a:pt x="5116" y="177"/>
                </a:moveTo>
                <a:lnTo>
                  <a:pt x="5125" y="178"/>
                </a:lnTo>
                <a:lnTo>
                  <a:pt x="5133" y="178"/>
                </a:lnTo>
                <a:lnTo>
                  <a:pt x="5135" y="178"/>
                </a:lnTo>
                <a:lnTo>
                  <a:pt x="5136" y="178"/>
                </a:lnTo>
                <a:lnTo>
                  <a:pt x="5135" y="168"/>
                </a:lnTo>
                <a:lnTo>
                  <a:pt x="5135" y="161"/>
                </a:lnTo>
                <a:lnTo>
                  <a:pt x="5132" y="159"/>
                </a:lnTo>
                <a:lnTo>
                  <a:pt x="5130" y="156"/>
                </a:lnTo>
                <a:lnTo>
                  <a:pt x="5129" y="156"/>
                </a:lnTo>
                <a:lnTo>
                  <a:pt x="5116" y="177"/>
                </a:lnTo>
                <a:close/>
                <a:moveTo>
                  <a:pt x="5141" y="142"/>
                </a:moveTo>
                <a:lnTo>
                  <a:pt x="5144" y="138"/>
                </a:lnTo>
                <a:lnTo>
                  <a:pt x="5147" y="135"/>
                </a:lnTo>
                <a:lnTo>
                  <a:pt x="5139" y="136"/>
                </a:lnTo>
                <a:lnTo>
                  <a:pt x="5131" y="137"/>
                </a:lnTo>
                <a:lnTo>
                  <a:pt x="5135" y="141"/>
                </a:lnTo>
                <a:lnTo>
                  <a:pt x="5138" y="145"/>
                </a:lnTo>
                <a:lnTo>
                  <a:pt x="5138" y="145"/>
                </a:lnTo>
                <a:lnTo>
                  <a:pt x="5138" y="145"/>
                </a:lnTo>
                <a:lnTo>
                  <a:pt x="5140" y="143"/>
                </a:lnTo>
                <a:lnTo>
                  <a:pt x="5141" y="142"/>
                </a:lnTo>
                <a:close/>
                <a:moveTo>
                  <a:pt x="5164" y="123"/>
                </a:moveTo>
                <a:lnTo>
                  <a:pt x="5166" y="122"/>
                </a:lnTo>
                <a:lnTo>
                  <a:pt x="5169" y="122"/>
                </a:lnTo>
                <a:lnTo>
                  <a:pt x="5168" y="120"/>
                </a:lnTo>
                <a:lnTo>
                  <a:pt x="5167" y="119"/>
                </a:lnTo>
                <a:lnTo>
                  <a:pt x="5165" y="121"/>
                </a:lnTo>
                <a:lnTo>
                  <a:pt x="5164" y="123"/>
                </a:lnTo>
                <a:close/>
                <a:moveTo>
                  <a:pt x="5122" y="317"/>
                </a:moveTo>
                <a:lnTo>
                  <a:pt x="5121" y="318"/>
                </a:lnTo>
                <a:lnTo>
                  <a:pt x="5121" y="319"/>
                </a:lnTo>
                <a:lnTo>
                  <a:pt x="5122" y="320"/>
                </a:lnTo>
                <a:lnTo>
                  <a:pt x="5123" y="320"/>
                </a:lnTo>
                <a:lnTo>
                  <a:pt x="5122" y="317"/>
                </a:lnTo>
                <a:close/>
                <a:moveTo>
                  <a:pt x="3528" y="2070"/>
                </a:moveTo>
                <a:lnTo>
                  <a:pt x="3522" y="2083"/>
                </a:lnTo>
                <a:lnTo>
                  <a:pt x="3516" y="2094"/>
                </a:lnTo>
                <a:lnTo>
                  <a:pt x="3509" y="2107"/>
                </a:lnTo>
                <a:lnTo>
                  <a:pt x="3501" y="2117"/>
                </a:lnTo>
                <a:lnTo>
                  <a:pt x="3539" y="2122"/>
                </a:lnTo>
                <a:lnTo>
                  <a:pt x="3529" y="2131"/>
                </a:lnTo>
                <a:lnTo>
                  <a:pt x="3520" y="2140"/>
                </a:lnTo>
                <a:lnTo>
                  <a:pt x="3513" y="2148"/>
                </a:lnTo>
                <a:lnTo>
                  <a:pt x="3506" y="2155"/>
                </a:lnTo>
                <a:lnTo>
                  <a:pt x="3505" y="2167"/>
                </a:lnTo>
                <a:lnTo>
                  <a:pt x="3503" y="2177"/>
                </a:lnTo>
                <a:lnTo>
                  <a:pt x="3498" y="2188"/>
                </a:lnTo>
                <a:lnTo>
                  <a:pt x="3491" y="2196"/>
                </a:lnTo>
                <a:lnTo>
                  <a:pt x="3492" y="2196"/>
                </a:lnTo>
                <a:lnTo>
                  <a:pt x="3493" y="2196"/>
                </a:lnTo>
                <a:lnTo>
                  <a:pt x="3504" y="2190"/>
                </a:lnTo>
                <a:lnTo>
                  <a:pt x="3515" y="2185"/>
                </a:lnTo>
                <a:lnTo>
                  <a:pt x="3515" y="2185"/>
                </a:lnTo>
                <a:lnTo>
                  <a:pt x="3523" y="2176"/>
                </a:lnTo>
                <a:lnTo>
                  <a:pt x="3533" y="2169"/>
                </a:lnTo>
                <a:lnTo>
                  <a:pt x="3540" y="2162"/>
                </a:lnTo>
                <a:lnTo>
                  <a:pt x="3543" y="2154"/>
                </a:lnTo>
                <a:lnTo>
                  <a:pt x="3551" y="2130"/>
                </a:lnTo>
                <a:lnTo>
                  <a:pt x="3564" y="2119"/>
                </a:lnTo>
                <a:lnTo>
                  <a:pt x="3583" y="2115"/>
                </a:lnTo>
                <a:lnTo>
                  <a:pt x="3604" y="2117"/>
                </a:lnTo>
                <a:lnTo>
                  <a:pt x="3611" y="2109"/>
                </a:lnTo>
                <a:lnTo>
                  <a:pt x="3617" y="2101"/>
                </a:lnTo>
                <a:lnTo>
                  <a:pt x="3625" y="2092"/>
                </a:lnTo>
                <a:lnTo>
                  <a:pt x="3632" y="2084"/>
                </a:lnTo>
                <a:lnTo>
                  <a:pt x="3640" y="2079"/>
                </a:lnTo>
                <a:lnTo>
                  <a:pt x="3648" y="2074"/>
                </a:lnTo>
                <a:lnTo>
                  <a:pt x="3648" y="2073"/>
                </a:lnTo>
                <a:lnTo>
                  <a:pt x="3647" y="2072"/>
                </a:lnTo>
                <a:lnTo>
                  <a:pt x="3640" y="2070"/>
                </a:lnTo>
                <a:lnTo>
                  <a:pt x="3633" y="2069"/>
                </a:lnTo>
                <a:lnTo>
                  <a:pt x="3626" y="2069"/>
                </a:lnTo>
                <a:lnTo>
                  <a:pt x="3618" y="2071"/>
                </a:lnTo>
                <a:lnTo>
                  <a:pt x="3618" y="2071"/>
                </a:lnTo>
                <a:lnTo>
                  <a:pt x="3618" y="2071"/>
                </a:lnTo>
                <a:lnTo>
                  <a:pt x="3618" y="2076"/>
                </a:lnTo>
                <a:lnTo>
                  <a:pt x="3617" y="2081"/>
                </a:lnTo>
                <a:lnTo>
                  <a:pt x="3618" y="2081"/>
                </a:lnTo>
                <a:lnTo>
                  <a:pt x="3616" y="2085"/>
                </a:lnTo>
                <a:lnTo>
                  <a:pt x="3614" y="2088"/>
                </a:lnTo>
                <a:lnTo>
                  <a:pt x="3611" y="2090"/>
                </a:lnTo>
                <a:lnTo>
                  <a:pt x="3607" y="2090"/>
                </a:lnTo>
                <a:lnTo>
                  <a:pt x="3602" y="2095"/>
                </a:lnTo>
                <a:lnTo>
                  <a:pt x="3597" y="2101"/>
                </a:lnTo>
                <a:lnTo>
                  <a:pt x="3592" y="2097"/>
                </a:lnTo>
                <a:lnTo>
                  <a:pt x="3592" y="2093"/>
                </a:lnTo>
                <a:lnTo>
                  <a:pt x="3594" y="2089"/>
                </a:lnTo>
                <a:lnTo>
                  <a:pt x="3593" y="2085"/>
                </a:lnTo>
                <a:lnTo>
                  <a:pt x="3590" y="2085"/>
                </a:lnTo>
                <a:lnTo>
                  <a:pt x="3590" y="2085"/>
                </a:lnTo>
                <a:lnTo>
                  <a:pt x="3588" y="2084"/>
                </a:lnTo>
                <a:lnTo>
                  <a:pt x="3586" y="2082"/>
                </a:lnTo>
                <a:lnTo>
                  <a:pt x="3586" y="2079"/>
                </a:lnTo>
                <a:lnTo>
                  <a:pt x="3587" y="2075"/>
                </a:lnTo>
                <a:lnTo>
                  <a:pt x="3588" y="2071"/>
                </a:lnTo>
                <a:lnTo>
                  <a:pt x="3592" y="2066"/>
                </a:lnTo>
                <a:lnTo>
                  <a:pt x="3594" y="2061"/>
                </a:lnTo>
                <a:lnTo>
                  <a:pt x="3595" y="2057"/>
                </a:lnTo>
                <a:lnTo>
                  <a:pt x="3596" y="2054"/>
                </a:lnTo>
                <a:lnTo>
                  <a:pt x="3579" y="2056"/>
                </a:lnTo>
                <a:lnTo>
                  <a:pt x="3561" y="2059"/>
                </a:lnTo>
                <a:lnTo>
                  <a:pt x="3545" y="2065"/>
                </a:lnTo>
                <a:lnTo>
                  <a:pt x="3528" y="2070"/>
                </a:lnTo>
                <a:close/>
                <a:moveTo>
                  <a:pt x="2892" y="2638"/>
                </a:moveTo>
                <a:lnTo>
                  <a:pt x="2899" y="2641"/>
                </a:lnTo>
                <a:lnTo>
                  <a:pt x="2906" y="2646"/>
                </a:lnTo>
                <a:lnTo>
                  <a:pt x="2908" y="2642"/>
                </a:lnTo>
                <a:lnTo>
                  <a:pt x="2910" y="2639"/>
                </a:lnTo>
                <a:lnTo>
                  <a:pt x="2914" y="2636"/>
                </a:lnTo>
                <a:lnTo>
                  <a:pt x="2919" y="2635"/>
                </a:lnTo>
                <a:lnTo>
                  <a:pt x="2917" y="2631"/>
                </a:lnTo>
                <a:lnTo>
                  <a:pt x="2916" y="2626"/>
                </a:lnTo>
                <a:lnTo>
                  <a:pt x="2908" y="2628"/>
                </a:lnTo>
                <a:lnTo>
                  <a:pt x="2902" y="2631"/>
                </a:lnTo>
                <a:lnTo>
                  <a:pt x="2896" y="2634"/>
                </a:lnTo>
                <a:lnTo>
                  <a:pt x="2892" y="2638"/>
                </a:lnTo>
                <a:close/>
                <a:moveTo>
                  <a:pt x="2027" y="3281"/>
                </a:moveTo>
                <a:lnTo>
                  <a:pt x="2025" y="3290"/>
                </a:lnTo>
                <a:lnTo>
                  <a:pt x="2021" y="3297"/>
                </a:lnTo>
                <a:lnTo>
                  <a:pt x="2012" y="3300"/>
                </a:lnTo>
                <a:lnTo>
                  <a:pt x="1997" y="3296"/>
                </a:lnTo>
                <a:lnTo>
                  <a:pt x="2002" y="3293"/>
                </a:lnTo>
                <a:lnTo>
                  <a:pt x="2006" y="3288"/>
                </a:lnTo>
                <a:lnTo>
                  <a:pt x="2008" y="3283"/>
                </a:lnTo>
                <a:lnTo>
                  <a:pt x="2009" y="3276"/>
                </a:lnTo>
                <a:lnTo>
                  <a:pt x="1981" y="3270"/>
                </a:lnTo>
                <a:lnTo>
                  <a:pt x="1972" y="3271"/>
                </a:lnTo>
                <a:lnTo>
                  <a:pt x="1963" y="3270"/>
                </a:lnTo>
                <a:lnTo>
                  <a:pt x="1954" y="3270"/>
                </a:lnTo>
                <a:lnTo>
                  <a:pt x="1945" y="3269"/>
                </a:lnTo>
                <a:lnTo>
                  <a:pt x="1946" y="3271"/>
                </a:lnTo>
                <a:lnTo>
                  <a:pt x="1931" y="3275"/>
                </a:lnTo>
                <a:lnTo>
                  <a:pt x="1921" y="3287"/>
                </a:lnTo>
                <a:lnTo>
                  <a:pt x="1909" y="3295"/>
                </a:lnTo>
                <a:lnTo>
                  <a:pt x="1887" y="3287"/>
                </a:lnTo>
                <a:lnTo>
                  <a:pt x="1885" y="3289"/>
                </a:lnTo>
                <a:lnTo>
                  <a:pt x="1882" y="3292"/>
                </a:lnTo>
                <a:lnTo>
                  <a:pt x="1862" y="3311"/>
                </a:lnTo>
                <a:lnTo>
                  <a:pt x="1845" y="3312"/>
                </a:lnTo>
                <a:lnTo>
                  <a:pt x="1829" y="3300"/>
                </a:lnTo>
                <a:lnTo>
                  <a:pt x="1816" y="3283"/>
                </a:lnTo>
                <a:lnTo>
                  <a:pt x="1816" y="3286"/>
                </a:lnTo>
                <a:lnTo>
                  <a:pt x="1817" y="3290"/>
                </a:lnTo>
                <a:lnTo>
                  <a:pt x="1810" y="3305"/>
                </a:lnTo>
                <a:lnTo>
                  <a:pt x="1802" y="3320"/>
                </a:lnTo>
                <a:lnTo>
                  <a:pt x="1792" y="3334"/>
                </a:lnTo>
                <a:lnTo>
                  <a:pt x="1782" y="3348"/>
                </a:lnTo>
                <a:lnTo>
                  <a:pt x="1784" y="3349"/>
                </a:lnTo>
                <a:lnTo>
                  <a:pt x="1786" y="3351"/>
                </a:lnTo>
                <a:lnTo>
                  <a:pt x="1786" y="3351"/>
                </a:lnTo>
                <a:lnTo>
                  <a:pt x="1787" y="3350"/>
                </a:lnTo>
                <a:lnTo>
                  <a:pt x="1796" y="3346"/>
                </a:lnTo>
                <a:lnTo>
                  <a:pt x="1806" y="3343"/>
                </a:lnTo>
                <a:lnTo>
                  <a:pt x="1815" y="3342"/>
                </a:lnTo>
                <a:lnTo>
                  <a:pt x="1825" y="3342"/>
                </a:lnTo>
                <a:lnTo>
                  <a:pt x="1850" y="3345"/>
                </a:lnTo>
                <a:lnTo>
                  <a:pt x="1871" y="3336"/>
                </a:lnTo>
                <a:lnTo>
                  <a:pt x="1892" y="3324"/>
                </a:lnTo>
                <a:lnTo>
                  <a:pt x="1913" y="3319"/>
                </a:lnTo>
                <a:lnTo>
                  <a:pt x="1918" y="3323"/>
                </a:lnTo>
                <a:lnTo>
                  <a:pt x="1921" y="3327"/>
                </a:lnTo>
                <a:lnTo>
                  <a:pt x="1922" y="3332"/>
                </a:lnTo>
                <a:lnTo>
                  <a:pt x="1922" y="3338"/>
                </a:lnTo>
                <a:lnTo>
                  <a:pt x="1928" y="3338"/>
                </a:lnTo>
                <a:lnTo>
                  <a:pt x="1934" y="3339"/>
                </a:lnTo>
                <a:lnTo>
                  <a:pt x="1940" y="3343"/>
                </a:lnTo>
                <a:lnTo>
                  <a:pt x="1944" y="3349"/>
                </a:lnTo>
                <a:lnTo>
                  <a:pt x="1944" y="3350"/>
                </a:lnTo>
                <a:lnTo>
                  <a:pt x="1944" y="3351"/>
                </a:lnTo>
                <a:lnTo>
                  <a:pt x="1955" y="3363"/>
                </a:lnTo>
                <a:lnTo>
                  <a:pt x="1966" y="3375"/>
                </a:lnTo>
                <a:lnTo>
                  <a:pt x="1970" y="3375"/>
                </a:lnTo>
                <a:lnTo>
                  <a:pt x="1974" y="3375"/>
                </a:lnTo>
                <a:lnTo>
                  <a:pt x="1988" y="3362"/>
                </a:lnTo>
                <a:lnTo>
                  <a:pt x="1999" y="3360"/>
                </a:lnTo>
                <a:lnTo>
                  <a:pt x="2009" y="3367"/>
                </a:lnTo>
                <a:lnTo>
                  <a:pt x="2017" y="3381"/>
                </a:lnTo>
                <a:lnTo>
                  <a:pt x="2040" y="3359"/>
                </a:lnTo>
                <a:lnTo>
                  <a:pt x="2041" y="3333"/>
                </a:lnTo>
                <a:lnTo>
                  <a:pt x="2033" y="3306"/>
                </a:lnTo>
                <a:lnTo>
                  <a:pt x="2028" y="3281"/>
                </a:lnTo>
                <a:lnTo>
                  <a:pt x="2027" y="3281"/>
                </a:lnTo>
                <a:close/>
                <a:moveTo>
                  <a:pt x="1964" y="3208"/>
                </a:moveTo>
                <a:lnTo>
                  <a:pt x="1963" y="3207"/>
                </a:lnTo>
                <a:lnTo>
                  <a:pt x="1962" y="3207"/>
                </a:lnTo>
                <a:lnTo>
                  <a:pt x="1959" y="3205"/>
                </a:lnTo>
                <a:lnTo>
                  <a:pt x="1957" y="3204"/>
                </a:lnTo>
                <a:lnTo>
                  <a:pt x="1955" y="3210"/>
                </a:lnTo>
                <a:lnTo>
                  <a:pt x="1953" y="3214"/>
                </a:lnTo>
                <a:lnTo>
                  <a:pt x="1956" y="3216"/>
                </a:lnTo>
                <a:lnTo>
                  <a:pt x="1960" y="3217"/>
                </a:lnTo>
                <a:lnTo>
                  <a:pt x="1962" y="3212"/>
                </a:lnTo>
                <a:lnTo>
                  <a:pt x="1964" y="3208"/>
                </a:lnTo>
                <a:close/>
                <a:moveTo>
                  <a:pt x="2620" y="1502"/>
                </a:moveTo>
                <a:lnTo>
                  <a:pt x="2612" y="1508"/>
                </a:lnTo>
                <a:lnTo>
                  <a:pt x="2605" y="1514"/>
                </a:lnTo>
                <a:lnTo>
                  <a:pt x="2604" y="1515"/>
                </a:lnTo>
                <a:lnTo>
                  <a:pt x="2603" y="1516"/>
                </a:lnTo>
                <a:lnTo>
                  <a:pt x="2609" y="1518"/>
                </a:lnTo>
                <a:lnTo>
                  <a:pt x="2615" y="1522"/>
                </a:lnTo>
                <a:lnTo>
                  <a:pt x="2623" y="1528"/>
                </a:lnTo>
                <a:lnTo>
                  <a:pt x="2630" y="1534"/>
                </a:lnTo>
                <a:lnTo>
                  <a:pt x="2635" y="1542"/>
                </a:lnTo>
                <a:lnTo>
                  <a:pt x="2635" y="1553"/>
                </a:lnTo>
                <a:lnTo>
                  <a:pt x="2644" y="1553"/>
                </a:lnTo>
                <a:lnTo>
                  <a:pt x="2652" y="1553"/>
                </a:lnTo>
                <a:lnTo>
                  <a:pt x="2660" y="1548"/>
                </a:lnTo>
                <a:lnTo>
                  <a:pt x="2668" y="1543"/>
                </a:lnTo>
                <a:lnTo>
                  <a:pt x="2669" y="1541"/>
                </a:lnTo>
                <a:lnTo>
                  <a:pt x="2672" y="1533"/>
                </a:lnTo>
                <a:lnTo>
                  <a:pt x="2676" y="1527"/>
                </a:lnTo>
                <a:lnTo>
                  <a:pt x="2674" y="1522"/>
                </a:lnTo>
                <a:lnTo>
                  <a:pt x="2670" y="1518"/>
                </a:lnTo>
                <a:lnTo>
                  <a:pt x="2670" y="1518"/>
                </a:lnTo>
                <a:lnTo>
                  <a:pt x="2670" y="1517"/>
                </a:lnTo>
                <a:lnTo>
                  <a:pt x="2661" y="1519"/>
                </a:lnTo>
                <a:lnTo>
                  <a:pt x="2652" y="1517"/>
                </a:lnTo>
                <a:lnTo>
                  <a:pt x="2644" y="1513"/>
                </a:lnTo>
                <a:lnTo>
                  <a:pt x="2636" y="1504"/>
                </a:lnTo>
                <a:lnTo>
                  <a:pt x="2635" y="1503"/>
                </a:lnTo>
                <a:lnTo>
                  <a:pt x="2633" y="1501"/>
                </a:lnTo>
                <a:lnTo>
                  <a:pt x="2627" y="1502"/>
                </a:lnTo>
                <a:lnTo>
                  <a:pt x="2620" y="1502"/>
                </a:lnTo>
                <a:close/>
                <a:moveTo>
                  <a:pt x="2569" y="1489"/>
                </a:moveTo>
                <a:lnTo>
                  <a:pt x="2577" y="1484"/>
                </a:lnTo>
                <a:lnTo>
                  <a:pt x="2585" y="1480"/>
                </a:lnTo>
                <a:lnTo>
                  <a:pt x="2586" y="1478"/>
                </a:lnTo>
                <a:lnTo>
                  <a:pt x="2588" y="1475"/>
                </a:lnTo>
                <a:lnTo>
                  <a:pt x="2587" y="1474"/>
                </a:lnTo>
                <a:lnTo>
                  <a:pt x="2586" y="1475"/>
                </a:lnTo>
                <a:lnTo>
                  <a:pt x="2584" y="1476"/>
                </a:lnTo>
                <a:lnTo>
                  <a:pt x="2583" y="1477"/>
                </a:lnTo>
                <a:lnTo>
                  <a:pt x="2581" y="1476"/>
                </a:lnTo>
                <a:lnTo>
                  <a:pt x="2573" y="1469"/>
                </a:lnTo>
                <a:lnTo>
                  <a:pt x="2565" y="1463"/>
                </a:lnTo>
                <a:lnTo>
                  <a:pt x="2564" y="1465"/>
                </a:lnTo>
                <a:lnTo>
                  <a:pt x="2562" y="1468"/>
                </a:lnTo>
                <a:lnTo>
                  <a:pt x="2560" y="1469"/>
                </a:lnTo>
                <a:lnTo>
                  <a:pt x="2557" y="1468"/>
                </a:lnTo>
                <a:lnTo>
                  <a:pt x="2554" y="1467"/>
                </a:lnTo>
                <a:lnTo>
                  <a:pt x="2551" y="1465"/>
                </a:lnTo>
                <a:lnTo>
                  <a:pt x="2554" y="1473"/>
                </a:lnTo>
                <a:lnTo>
                  <a:pt x="2558" y="1479"/>
                </a:lnTo>
                <a:lnTo>
                  <a:pt x="2563" y="1484"/>
                </a:lnTo>
                <a:lnTo>
                  <a:pt x="2569" y="1489"/>
                </a:lnTo>
                <a:close/>
                <a:moveTo>
                  <a:pt x="2669" y="1457"/>
                </a:moveTo>
                <a:lnTo>
                  <a:pt x="2667" y="1463"/>
                </a:lnTo>
                <a:lnTo>
                  <a:pt x="2666" y="1468"/>
                </a:lnTo>
                <a:lnTo>
                  <a:pt x="2667" y="1472"/>
                </a:lnTo>
                <a:lnTo>
                  <a:pt x="2668" y="1475"/>
                </a:lnTo>
                <a:lnTo>
                  <a:pt x="2668" y="1478"/>
                </a:lnTo>
                <a:lnTo>
                  <a:pt x="2668" y="1483"/>
                </a:lnTo>
                <a:lnTo>
                  <a:pt x="2662" y="1479"/>
                </a:lnTo>
                <a:lnTo>
                  <a:pt x="2661" y="1480"/>
                </a:lnTo>
                <a:lnTo>
                  <a:pt x="2660" y="1482"/>
                </a:lnTo>
                <a:lnTo>
                  <a:pt x="2668" y="1484"/>
                </a:lnTo>
                <a:lnTo>
                  <a:pt x="2675" y="1484"/>
                </a:lnTo>
                <a:lnTo>
                  <a:pt x="2672" y="1472"/>
                </a:lnTo>
                <a:lnTo>
                  <a:pt x="2669" y="1459"/>
                </a:lnTo>
                <a:lnTo>
                  <a:pt x="2669" y="1458"/>
                </a:lnTo>
                <a:lnTo>
                  <a:pt x="2669" y="1457"/>
                </a:lnTo>
                <a:close/>
                <a:moveTo>
                  <a:pt x="2562" y="1589"/>
                </a:moveTo>
                <a:lnTo>
                  <a:pt x="2567" y="1593"/>
                </a:lnTo>
                <a:lnTo>
                  <a:pt x="2568" y="1597"/>
                </a:lnTo>
                <a:lnTo>
                  <a:pt x="2567" y="1601"/>
                </a:lnTo>
                <a:lnTo>
                  <a:pt x="2566" y="1605"/>
                </a:lnTo>
                <a:lnTo>
                  <a:pt x="2562" y="1609"/>
                </a:lnTo>
                <a:lnTo>
                  <a:pt x="2558" y="1612"/>
                </a:lnTo>
                <a:lnTo>
                  <a:pt x="2553" y="1612"/>
                </a:lnTo>
                <a:lnTo>
                  <a:pt x="2546" y="1610"/>
                </a:lnTo>
                <a:lnTo>
                  <a:pt x="2541" y="1607"/>
                </a:lnTo>
                <a:lnTo>
                  <a:pt x="2540" y="1603"/>
                </a:lnTo>
                <a:lnTo>
                  <a:pt x="2541" y="1599"/>
                </a:lnTo>
                <a:lnTo>
                  <a:pt x="2543" y="1596"/>
                </a:lnTo>
                <a:lnTo>
                  <a:pt x="2547" y="1592"/>
                </a:lnTo>
                <a:lnTo>
                  <a:pt x="2551" y="1587"/>
                </a:lnTo>
                <a:lnTo>
                  <a:pt x="2556" y="1586"/>
                </a:lnTo>
                <a:lnTo>
                  <a:pt x="2562" y="1589"/>
                </a:lnTo>
                <a:close/>
                <a:moveTo>
                  <a:pt x="2219" y="1976"/>
                </a:moveTo>
                <a:lnTo>
                  <a:pt x="2215" y="1963"/>
                </a:lnTo>
                <a:lnTo>
                  <a:pt x="2211" y="1951"/>
                </a:lnTo>
                <a:lnTo>
                  <a:pt x="2207" y="1938"/>
                </a:lnTo>
                <a:lnTo>
                  <a:pt x="2203" y="1925"/>
                </a:lnTo>
                <a:lnTo>
                  <a:pt x="2218" y="1928"/>
                </a:lnTo>
                <a:lnTo>
                  <a:pt x="2226" y="1937"/>
                </a:lnTo>
                <a:lnTo>
                  <a:pt x="2231" y="1950"/>
                </a:lnTo>
                <a:lnTo>
                  <a:pt x="2238" y="1960"/>
                </a:lnTo>
                <a:lnTo>
                  <a:pt x="2229" y="1968"/>
                </a:lnTo>
                <a:lnTo>
                  <a:pt x="2219" y="1976"/>
                </a:lnTo>
                <a:close/>
                <a:moveTo>
                  <a:pt x="3433" y="49"/>
                </a:moveTo>
                <a:lnTo>
                  <a:pt x="3434" y="60"/>
                </a:lnTo>
                <a:lnTo>
                  <a:pt x="3430" y="68"/>
                </a:lnTo>
                <a:lnTo>
                  <a:pt x="3425" y="75"/>
                </a:lnTo>
                <a:lnTo>
                  <a:pt x="3419" y="82"/>
                </a:lnTo>
                <a:lnTo>
                  <a:pt x="3411" y="88"/>
                </a:lnTo>
                <a:lnTo>
                  <a:pt x="3403" y="96"/>
                </a:lnTo>
                <a:lnTo>
                  <a:pt x="3400" y="101"/>
                </a:lnTo>
                <a:lnTo>
                  <a:pt x="3397" y="106"/>
                </a:lnTo>
                <a:lnTo>
                  <a:pt x="3394" y="110"/>
                </a:lnTo>
                <a:lnTo>
                  <a:pt x="3390" y="113"/>
                </a:lnTo>
                <a:lnTo>
                  <a:pt x="3388" y="119"/>
                </a:lnTo>
                <a:lnTo>
                  <a:pt x="3384" y="125"/>
                </a:lnTo>
                <a:lnTo>
                  <a:pt x="3380" y="131"/>
                </a:lnTo>
                <a:lnTo>
                  <a:pt x="3375" y="136"/>
                </a:lnTo>
                <a:lnTo>
                  <a:pt x="3354" y="124"/>
                </a:lnTo>
                <a:lnTo>
                  <a:pt x="3348" y="105"/>
                </a:lnTo>
                <a:lnTo>
                  <a:pt x="3355" y="88"/>
                </a:lnTo>
                <a:lnTo>
                  <a:pt x="3374" y="85"/>
                </a:lnTo>
                <a:lnTo>
                  <a:pt x="3379" y="81"/>
                </a:lnTo>
                <a:lnTo>
                  <a:pt x="3383" y="76"/>
                </a:lnTo>
                <a:lnTo>
                  <a:pt x="3382" y="76"/>
                </a:lnTo>
                <a:lnTo>
                  <a:pt x="3376" y="70"/>
                </a:lnTo>
                <a:lnTo>
                  <a:pt x="3371" y="64"/>
                </a:lnTo>
                <a:lnTo>
                  <a:pt x="3379" y="57"/>
                </a:lnTo>
                <a:lnTo>
                  <a:pt x="3383" y="43"/>
                </a:lnTo>
                <a:lnTo>
                  <a:pt x="3390" y="33"/>
                </a:lnTo>
                <a:lnTo>
                  <a:pt x="3405" y="30"/>
                </a:lnTo>
                <a:lnTo>
                  <a:pt x="3403" y="40"/>
                </a:lnTo>
                <a:lnTo>
                  <a:pt x="3400" y="49"/>
                </a:lnTo>
                <a:lnTo>
                  <a:pt x="3398" y="59"/>
                </a:lnTo>
                <a:lnTo>
                  <a:pt x="3396" y="67"/>
                </a:lnTo>
                <a:lnTo>
                  <a:pt x="3407" y="67"/>
                </a:lnTo>
                <a:lnTo>
                  <a:pt x="3416" y="61"/>
                </a:lnTo>
                <a:lnTo>
                  <a:pt x="3423" y="54"/>
                </a:lnTo>
                <a:lnTo>
                  <a:pt x="3433" y="49"/>
                </a:lnTo>
                <a:close/>
                <a:moveTo>
                  <a:pt x="2827" y="734"/>
                </a:moveTo>
                <a:lnTo>
                  <a:pt x="2823" y="736"/>
                </a:lnTo>
                <a:lnTo>
                  <a:pt x="2820" y="738"/>
                </a:lnTo>
                <a:lnTo>
                  <a:pt x="2820" y="744"/>
                </a:lnTo>
                <a:lnTo>
                  <a:pt x="2819" y="749"/>
                </a:lnTo>
                <a:lnTo>
                  <a:pt x="2816" y="755"/>
                </a:lnTo>
                <a:lnTo>
                  <a:pt x="2812" y="760"/>
                </a:lnTo>
                <a:lnTo>
                  <a:pt x="2811" y="760"/>
                </a:lnTo>
                <a:lnTo>
                  <a:pt x="2810" y="760"/>
                </a:lnTo>
                <a:lnTo>
                  <a:pt x="2815" y="764"/>
                </a:lnTo>
                <a:lnTo>
                  <a:pt x="2819" y="768"/>
                </a:lnTo>
                <a:lnTo>
                  <a:pt x="2822" y="772"/>
                </a:lnTo>
                <a:lnTo>
                  <a:pt x="2824" y="777"/>
                </a:lnTo>
                <a:lnTo>
                  <a:pt x="2824" y="781"/>
                </a:lnTo>
                <a:lnTo>
                  <a:pt x="2824" y="786"/>
                </a:lnTo>
                <a:lnTo>
                  <a:pt x="2830" y="783"/>
                </a:lnTo>
                <a:lnTo>
                  <a:pt x="2835" y="781"/>
                </a:lnTo>
                <a:lnTo>
                  <a:pt x="2836" y="778"/>
                </a:lnTo>
                <a:lnTo>
                  <a:pt x="2838" y="776"/>
                </a:lnTo>
                <a:lnTo>
                  <a:pt x="2840" y="776"/>
                </a:lnTo>
                <a:lnTo>
                  <a:pt x="2843" y="776"/>
                </a:lnTo>
                <a:lnTo>
                  <a:pt x="2839" y="765"/>
                </a:lnTo>
                <a:lnTo>
                  <a:pt x="2838" y="751"/>
                </a:lnTo>
                <a:lnTo>
                  <a:pt x="2834" y="740"/>
                </a:lnTo>
                <a:lnTo>
                  <a:pt x="2827" y="734"/>
                </a:lnTo>
                <a:close/>
                <a:moveTo>
                  <a:pt x="2807" y="745"/>
                </a:moveTo>
                <a:lnTo>
                  <a:pt x="2803" y="747"/>
                </a:lnTo>
                <a:lnTo>
                  <a:pt x="2797" y="750"/>
                </a:lnTo>
                <a:lnTo>
                  <a:pt x="2802" y="754"/>
                </a:lnTo>
                <a:lnTo>
                  <a:pt x="2808" y="758"/>
                </a:lnTo>
                <a:lnTo>
                  <a:pt x="2807" y="757"/>
                </a:lnTo>
                <a:lnTo>
                  <a:pt x="2807" y="755"/>
                </a:lnTo>
                <a:lnTo>
                  <a:pt x="2808" y="750"/>
                </a:lnTo>
                <a:lnTo>
                  <a:pt x="2807" y="745"/>
                </a:lnTo>
                <a:close/>
                <a:moveTo>
                  <a:pt x="2796" y="749"/>
                </a:moveTo>
                <a:lnTo>
                  <a:pt x="2803" y="728"/>
                </a:lnTo>
                <a:lnTo>
                  <a:pt x="2791" y="726"/>
                </a:lnTo>
                <a:lnTo>
                  <a:pt x="2779" y="727"/>
                </a:lnTo>
                <a:lnTo>
                  <a:pt x="2785" y="733"/>
                </a:lnTo>
                <a:lnTo>
                  <a:pt x="2791" y="739"/>
                </a:lnTo>
                <a:lnTo>
                  <a:pt x="2793" y="745"/>
                </a:lnTo>
                <a:lnTo>
                  <a:pt x="2796" y="749"/>
                </a:lnTo>
                <a:close/>
                <a:moveTo>
                  <a:pt x="3296" y="259"/>
                </a:moveTo>
                <a:lnTo>
                  <a:pt x="3283" y="263"/>
                </a:lnTo>
                <a:lnTo>
                  <a:pt x="3269" y="267"/>
                </a:lnTo>
                <a:lnTo>
                  <a:pt x="3258" y="274"/>
                </a:lnTo>
                <a:lnTo>
                  <a:pt x="3252" y="287"/>
                </a:lnTo>
                <a:lnTo>
                  <a:pt x="3252" y="290"/>
                </a:lnTo>
                <a:lnTo>
                  <a:pt x="3251" y="295"/>
                </a:lnTo>
                <a:lnTo>
                  <a:pt x="3255" y="295"/>
                </a:lnTo>
                <a:lnTo>
                  <a:pt x="3259" y="295"/>
                </a:lnTo>
                <a:lnTo>
                  <a:pt x="3263" y="297"/>
                </a:lnTo>
                <a:lnTo>
                  <a:pt x="3267" y="300"/>
                </a:lnTo>
                <a:lnTo>
                  <a:pt x="3266" y="305"/>
                </a:lnTo>
                <a:lnTo>
                  <a:pt x="3266" y="310"/>
                </a:lnTo>
                <a:lnTo>
                  <a:pt x="3266" y="310"/>
                </a:lnTo>
                <a:lnTo>
                  <a:pt x="3267" y="316"/>
                </a:lnTo>
                <a:lnTo>
                  <a:pt x="3267" y="321"/>
                </a:lnTo>
                <a:lnTo>
                  <a:pt x="3264" y="325"/>
                </a:lnTo>
                <a:lnTo>
                  <a:pt x="3262" y="331"/>
                </a:lnTo>
                <a:lnTo>
                  <a:pt x="3274" y="314"/>
                </a:lnTo>
                <a:lnTo>
                  <a:pt x="3283" y="297"/>
                </a:lnTo>
                <a:lnTo>
                  <a:pt x="3290" y="278"/>
                </a:lnTo>
                <a:lnTo>
                  <a:pt x="3296" y="259"/>
                </a:lnTo>
                <a:close/>
                <a:moveTo>
                  <a:pt x="3195" y="355"/>
                </a:moveTo>
                <a:lnTo>
                  <a:pt x="3196" y="362"/>
                </a:lnTo>
                <a:lnTo>
                  <a:pt x="3194" y="367"/>
                </a:lnTo>
                <a:lnTo>
                  <a:pt x="3190" y="372"/>
                </a:lnTo>
                <a:lnTo>
                  <a:pt x="3185" y="375"/>
                </a:lnTo>
                <a:lnTo>
                  <a:pt x="3165" y="387"/>
                </a:lnTo>
                <a:lnTo>
                  <a:pt x="3145" y="401"/>
                </a:lnTo>
                <a:lnTo>
                  <a:pt x="3127" y="418"/>
                </a:lnTo>
                <a:lnTo>
                  <a:pt x="3111" y="434"/>
                </a:lnTo>
                <a:lnTo>
                  <a:pt x="3117" y="440"/>
                </a:lnTo>
                <a:lnTo>
                  <a:pt x="3119" y="438"/>
                </a:lnTo>
                <a:lnTo>
                  <a:pt x="3121" y="436"/>
                </a:lnTo>
                <a:lnTo>
                  <a:pt x="3121" y="435"/>
                </a:lnTo>
                <a:lnTo>
                  <a:pt x="3122" y="433"/>
                </a:lnTo>
                <a:lnTo>
                  <a:pt x="3123" y="432"/>
                </a:lnTo>
                <a:lnTo>
                  <a:pt x="3125" y="431"/>
                </a:lnTo>
                <a:lnTo>
                  <a:pt x="3128" y="431"/>
                </a:lnTo>
                <a:lnTo>
                  <a:pt x="3131" y="432"/>
                </a:lnTo>
                <a:lnTo>
                  <a:pt x="3134" y="432"/>
                </a:lnTo>
                <a:lnTo>
                  <a:pt x="3137" y="432"/>
                </a:lnTo>
                <a:lnTo>
                  <a:pt x="3135" y="433"/>
                </a:lnTo>
                <a:lnTo>
                  <a:pt x="3134" y="435"/>
                </a:lnTo>
                <a:lnTo>
                  <a:pt x="3134" y="435"/>
                </a:lnTo>
                <a:lnTo>
                  <a:pt x="3134" y="435"/>
                </a:lnTo>
                <a:lnTo>
                  <a:pt x="3136" y="438"/>
                </a:lnTo>
                <a:lnTo>
                  <a:pt x="3138" y="440"/>
                </a:lnTo>
                <a:lnTo>
                  <a:pt x="3137" y="436"/>
                </a:lnTo>
                <a:lnTo>
                  <a:pt x="3138" y="432"/>
                </a:lnTo>
                <a:lnTo>
                  <a:pt x="3140" y="430"/>
                </a:lnTo>
                <a:lnTo>
                  <a:pt x="3141" y="427"/>
                </a:lnTo>
                <a:lnTo>
                  <a:pt x="3140" y="425"/>
                </a:lnTo>
                <a:lnTo>
                  <a:pt x="3139" y="422"/>
                </a:lnTo>
                <a:lnTo>
                  <a:pt x="3138" y="418"/>
                </a:lnTo>
                <a:lnTo>
                  <a:pt x="3138" y="413"/>
                </a:lnTo>
                <a:lnTo>
                  <a:pt x="3141" y="411"/>
                </a:lnTo>
                <a:lnTo>
                  <a:pt x="3143" y="408"/>
                </a:lnTo>
                <a:lnTo>
                  <a:pt x="3150" y="415"/>
                </a:lnTo>
                <a:lnTo>
                  <a:pt x="3158" y="422"/>
                </a:lnTo>
                <a:lnTo>
                  <a:pt x="3165" y="420"/>
                </a:lnTo>
                <a:lnTo>
                  <a:pt x="3173" y="419"/>
                </a:lnTo>
                <a:lnTo>
                  <a:pt x="3172" y="419"/>
                </a:lnTo>
                <a:lnTo>
                  <a:pt x="3172" y="419"/>
                </a:lnTo>
                <a:lnTo>
                  <a:pt x="3172" y="419"/>
                </a:lnTo>
                <a:lnTo>
                  <a:pt x="3168" y="413"/>
                </a:lnTo>
                <a:lnTo>
                  <a:pt x="3164" y="407"/>
                </a:lnTo>
                <a:lnTo>
                  <a:pt x="3176" y="396"/>
                </a:lnTo>
                <a:lnTo>
                  <a:pt x="3188" y="384"/>
                </a:lnTo>
                <a:lnTo>
                  <a:pt x="3193" y="386"/>
                </a:lnTo>
                <a:lnTo>
                  <a:pt x="3200" y="387"/>
                </a:lnTo>
                <a:lnTo>
                  <a:pt x="3205" y="390"/>
                </a:lnTo>
                <a:lnTo>
                  <a:pt x="3209" y="394"/>
                </a:lnTo>
                <a:lnTo>
                  <a:pt x="3204" y="399"/>
                </a:lnTo>
                <a:lnTo>
                  <a:pt x="3197" y="403"/>
                </a:lnTo>
                <a:lnTo>
                  <a:pt x="3193" y="408"/>
                </a:lnTo>
                <a:lnTo>
                  <a:pt x="3188" y="413"/>
                </a:lnTo>
                <a:lnTo>
                  <a:pt x="3183" y="416"/>
                </a:lnTo>
                <a:lnTo>
                  <a:pt x="3177" y="419"/>
                </a:lnTo>
                <a:lnTo>
                  <a:pt x="3178" y="419"/>
                </a:lnTo>
                <a:lnTo>
                  <a:pt x="3180" y="419"/>
                </a:lnTo>
                <a:lnTo>
                  <a:pt x="3185" y="421"/>
                </a:lnTo>
                <a:lnTo>
                  <a:pt x="3190" y="425"/>
                </a:lnTo>
                <a:lnTo>
                  <a:pt x="3191" y="426"/>
                </a:lnTo>
                <a:lnTo>
                  <a:pt x="3193" y="427"/>
                </a:lnTo>
                <a:lnTo>
                  <a:pt x="3205" y="426"/>
                </a:lnTo>
                <a:lnTo>
                  <a:pt x="3217" y="425"/>
                </a:lnTo>
                <a:lnTo>
                  <a:pt x="3220" y="426"/>
                </a:lnTo>
                <a:lnTo>
                  <a:pt x="3222" y="428"/>
                </a:lnTo>
                <a:lnTo>
                  <a:pt x="3226" y="429"/>
                </a:lnTo>
                <a:lnTo>
                  <a:pt x="3231" y="430"/>
                </a:lnTo>
                <a:lnTo>
                  <a:pt x="3232" y="426"/>
                </a:lnTo>
                <a:lnTo>
                  <a:pt x="3232" y="423"/>
                </a:lnTo>
                <a:lnTo>
                  <a:pt x="3232" y="420"/>
                </a:lnTo>
                <a:lnTo>
                  <a:pt x="3230" y="417"/>
                </a:lnTo>
                <a:lnTo>
                  <a:pt x="3222" y="415"/>
                </a:lnTo>
                <a:lnTo>
                  <a:pt x="3216" y="411"/>
                </a:lnTo>
                <a:lnTo>
                  <a:pt x="3213" y="404"/>
                </a:lnTo>
                <a:lnTo>
                  <a:pt x="3211" y="396"/>
                </a:lnTo>
                <a:lnTo>
                  <a:pt x="3217" y="391"/>
                </a:lnTo>
                <a:lnTo>
                  <a:pt x="3224" y="387"/>
                </a:lnTo>
                <a:lnTo>
                  <a:pt x="3231" y="386"/>
                </a:lnTo>
                <a:lnTo>
                  <a:pt x="3240" y="387"/>
                </a:lnTo>
                <a:lnTo>
                  <a:pt x="3242" y="389"/>
                </a:lnTo>
                <a:lnTo>
                  <a:pt x="3246" y="392"/>
                </a:lnTo>
                <a:lnTo>
                  <a:pt x="3253" y="389"/>
                </a:lnTo>
                <a:lnTo>
                  <a:pt x="3259" y="386"/>
                </a:lnTo>
                <a:lnTo>
                  <a:pt x="3255" y="381"/>
                </a:lnTo>
                <a:lnTo>
                  <a:pt x="3250" y="377"/>
                </a:lnTo>
                <a:lnTo>
                  <a:pt x="3250" y="376"/>
                </a:lnTo>
                <a:lnTo>
                  <a:pt x="3249" y="376"/>
                </a:lnTo>
                <a:lnTo>
                  <a:pt x="3242" y="379"/>
                </a:lnTo>
                <a:lnTo>
                  <a:pt x="3236" y="382"/>
                </a:lnTo>
                <a:lnTo>
                  <a:pt x="3225" y="386"/>
                </a:lnTo>
                <a:lnTo>
                  <a:pt x="3216" y="386"/>
                </a:lnTo>
                <a:lnTo>
                  <a:pt x="3209" y="381"/>
                </a:lnTo>
                <a:lnTo>
                  <a:pt x="3204" y="368"/>
                </a:lnTo>
                <a:lnTo>
                  <a:pt x="3206" y="365"/>
                </a:lnTo>
                <a:lnTo>
                  <a:pt x="3206" y="364"/>
                </a:lnTo>
                <a:lnTo>
                  <a:pt x="3205" y="362"/>
                </a:lnTo>
                <a:lnTo>
                  <a:pt x="3202" y="361"/>
                </a:lnTo>
                <a:lnTo>
                  <a:pt x="3199" y="358"/>
                </a:lnTo>
                <a:lnTo>
                  <a:pt x="3195" y="355"/>
                </a:lnTo>
                <a:close/>
                <a:moveTo>
                  <a:pt x="3699" y="329"/>
                </a:moveTo>
                <a:lnTo>
                  <a:pt x="3700" y="329"/>
                </a:lnTo>
                <a:lnTo>
                  <a:pt x="3700" y="329"/>
                </a:lnTo>
                <a:lnTo>
                  <a:pt x="3700" y="328"/>
                </a:lnTo>
                <a:lnTo>
                  <a:pt x="3700" y="328"/>
                </a:lnTo>
                <a:lnTo>
                  <a:pt x="3700" y="328"/>
                </a:lnTo>
                <a:lnTo>
                  <a:pt x="3699" y="329"/>
                </a:lnTo>
                <a:close/>
                <a:moveTo>
                  <a:pt x="2467" y="2144"/>
                </a:moveTo>
                <a:lnTo>
                  <a:pt x="2475" y="2135"/>
                </a:lnTo>
                <a:lnTo>
                  <a:pt x="2482" y="2127"/>
                </a:lnTo>
                <a:lnTo>
                  <a:pt x="2481" y="2126"/>
                </a:lnTo>
                <a:lnTo>
                  <a:pt x="2480" y="2125"/>
                </a:lnTo>
                <a:lnTo>
                  <a:pt x="2482" y="2122"/>
                </a:lnTo>
                <a:lnTo>
                  <a:pt x="2485" y="2120"/>
                </a:lnTo>
                <a:lnTo>
                  <a:pt x="2489" y="2118"/>
                </a:lnTo>
                <a:lnTo>
                  <a:pt x="2492" y="2117"/>
                </a:lnTo>
                <a:lnTo>
                  <a:pt x="2494" y="2102"/>
                </a:lnTo>
                <a:lnTo>
                  <a:pt x="2501" y="2089"/>
                </a:lnTo>
                <a:lnTo>
                  <a:pt x="2508" y="2078"/>
                </a:lnTo>
                <a:lnTo>
                  <a:pt x="2517" y="2067"/>
                </a:lnTo>
                <a:lnTo>
                  <a:pt x="2523" y="2058"/>
                </a:lnTo>
                <a:lnTo>
                  <a:pt x="2530" y="2050"/>
                </a:lnTo>
                <a:lnTo>
                  <a:pt x="2537" y="2042"/>
                </a:lnTo>
                <a:lnTo>
                  <a:pt x="2545" y="2035"/>
                </a:lnTo>
                <a:lnTo>
                  <a:pt x="2537" y="2030"/>
                </a:lnTo>
                <a:lnTo>
                  <a:pt x="2531" y="2024"/>
                </a:lnTo>
                <a:lnTo>
                  <a:pt x="2527" y="2018"/>
                </a:lnTo>
                <a:lnTo>
                  <a:pt x="2524" y="2012"/>
                </a:lnTo>
                <a:lnTo>
                  <a:pt x="2518" y="2014"/>
                </a:lnTo>
                <a:lnTo>
                  <a:pt x="2512" y="2015"/>
                </a:lnTo>
                <a:lnTo>
                  <a:pt x="2503" y="2014"/>
                </a:lnTo>
                <a:lnTo>
                  <a:pt x="2496" y="2010"/>
                </a:lnTo>
                <a:lnTo>
                  <a:pt x="2492" y="2003"/>
                </a:lnTo>
                <a:lnTo>
                  <a:pt x="2492" y="1994"/>
                </a:lnTo>
                <a:lnTo>
                  <a:pt x="2487" y="1989"/>
                </a:lnTo>
                <a:lnTo>
                  <a:pt x="2482" y="1985"/>
                </a:lnTo>
                <a:lnTo>
                  <a:pt x="2478" y="1989"/>
                </a:lnTo>
                <a:lnTo>
                  <a:pt x="2474" y="1994"/>
                </a:lnTo>
                <a:lnTo>
                  <a:pt x="2476" y="1999"/>
                </a:lnTo>
                <a:lnTo>
                  <a:pt x="2478" y="2004"/>
                </a:lnTo>
                <a:lnTo>
                  <a:pt x="2475" y="2008"/>
                </a:lnTo>
                <a:lnTo>
                  <a:pt x="2467" y="2009"/>
                </a:lnTo>
                <a:lnTo>
                  <a:pt x="2467" y="2009"/>
                </a:lnTo>
                <a:lnTo>
                  <a:pt x="2463" y="2013"/>
                </a:lnTo>
                <a:lnTo>
                  <a:pt x="2460" y="2017"/>
                </a:lnTo>
                <a:lnTo>
                  <a:pt x="2459" y="2023"/>
                </a:lnTo>
                <a:lnTo>
                  <a:pt x="2457" y="2029"/>
                </a:lnTo>
                <a:lnTo>
                  <a:pt x="2457" y="2029"/>
                </a:lnTo>
                <a:lnTo>
                  <a:pt x="2457" y="2039"/>
                </a:lnTo>
                <a:lnTo>
                  <a:pt x="2457" y="2048"/>
                </a:lnTo>
                <a:lnTo>
                  <a:pt x="2459" y="2057"/>
                </a:lnTo>
                <a:lnTo>
                  <a:pt x="2461" y="2068"/>
                </a:lnTo>
                <a:lnTo>
                  <a:pt x="2471" y="2070"/>
                </a:lnTo>
                <a:lnTo>
                  <a:pt x="2481" y="2072"/>
                </a:lnTo>
                <a:lnTo>
                  <a:pt x="2492" y="2074"/>
                </a:lnTo>
                <a:lnTo>
                  <a:pt x="2503" y="2076"/>
                </a:lnTo>
                <a:lnTo>
                  <a:pt x="2494" y="2087"/>
                </a:lnTo>
                <a:lnTo>
                  <a:pt x="2487" y="2100"/>
                </a:lnTo>
                <a:lnTo>
                  <a:pt x="2488" y="2103"/>
                </a:lnTo>
                <a:lnTo>
                  <a:pt x="2489" y="2105"/>
                </a:lnTo>
                <a:lnTo>
                  <a:pt x="2486" y="2107"/>
                </a:lnTo>
                <a:lnTo>
                  <a:pt x="2483" y="2109"/>
                </a:lnTo>
                <a:lnTo>
                  <a:pt x="2479" y="2117"/>
                </a:lnTo>
                <a:lnTo>
                  <a:pt x="2475" y="2126"/>
                </a:lnTo>
                <a:lnTo>
                  <a:pt x="2471" y="2134"/>
                </a:lnTo>
                <a:lnTo>
                  <a:pt x="2466" y="2144"/>
                </a:lnTo>
                <a:lnTo>
                  <a:pt x="2467" y="2144"/>
                </a:lnTo>
                <a:close/>
                <a:moveTo>
                  <a:pt x="2616" y="1914"/>
                </a:moveTo>
                <a:lnTo>
                  <a:pt x="2622" y="1912"/>
                </a:lnTo>
                <a:lnTo>
                  <a:pt x="2622" y="1911"/>
                </a:lnTo>
                <a:lnTo>
                  <a:pt x="2622" y="1911"/>
                </a:lnTo>
                <a:lnTo>
                  <a:pt x="2620" y="1905"/>
                </a:lnTo>
                <a:lnTo>
                  <a:pt x="2618" y="1899"/>
                </a:lnTo>
                <a:lnTo>
                  <a:pt x="2618" y="1898"/>
                </a:lnTo>
                <a:lnTo>
                  <a:pt x="2617" y="1896"/>
                </a:lnTo>
                <a:lnTo>
                  <a:pt x="2617" y="1905"/>
                </a:lnTo>
                <a:lnTo>
                  <a:pt x="2616" y="1914"/>
                </a:lnTo>
                <a:close/>
                <a:moveTo>
                  <a:pt x="3077" y="1374"/>
                </a:moveTo>
                <a:lnTo>
                  <a:pt x="3082" y="1371"/>
                </a:lnTo>
                <a:lnTo>
                  <a:pt x="3088" y="1368"/>
                </a:lnTo>
                <a:lnTo>
                  <a:pt x="3095" y="1366"/>
                </a:lnTo>
                <a:lnTo>
                  <a:pt x="3104" y="1366"/>
                </a:lnTo>
                <a:lnTo>
                  <a:pt x="3103" y="1361"/>
                </a:lnTo>
                <a:lnTo>
                  <a:pt x="3103" y="1357"/>
                </a:lnTo>
                <a:lnTo>
                  <a:pt x="3101" y="1357"/>
                </a:lnTo>
                <a:lnTo>
                  <a:pt x="3099" y="1357"/>
                </a:lnTo>
                <a:lnTo>
                  <a:pt x="3093" y="1349"/>
                </a:lnTo>
                <a:lnTo>
                  <a:pt x="3089" y="1342"/>
                </a:lnTo>
                <a:lnTo>
                  <a:pt x="3084" y="1335"/>
                </a:lnTo>
                <a:lnTo>
                  <a:pt x="3080" y="1327"/>
                </a:lnTo>
                <a:lnTo>
                  <a:pt x="3076" y="1331"/>
                </a:lnTo>
                <a:lnTo>
                  <a:pt x="3072" y="1335"/>
                </a:lnTo>
                <a:lnTo>
                  <a:pt x="3070" y="1342"/>
                </a:lnTo>
                <a:lnTo>
                  <a:pt x="3068" y="1349"/>
                </a:lnTo>
                <a:lnTo>
                  <a:pt x="3064" y="1356"/>
                </a:lnTo>
                <a:lnTo>
                  <a:pt x="3056" y="1361"/>
                </a:lnTo>
                <a:lnTo>
                  <a:pt x="3068" y="1367"/>
                </a:lnTo>
                <a:lnTo>
                  <a:pt x="3077" y="1374"/>
                </a:lnTo>
                <a:close/>
                <a:moveTo>
                  <a:pt x="3239" y="1215"/>
                </a:moveTo>
                <a:lnTo>
                  <a:pt x="3246" y="1209"/>
                </a:lnTo>
                <a:lnTo>
                  <a:pt x="3243" y="1206"/>
                </a:lnTo>
                <a:lnTo>
                  <a:pt x="3242" y="1202"/>
                </a:lnTo>
                <a:lnTo>
                  <a:pt x="3239" y="1196"/>
                </a:lnTo>
                <a:lnTo>
                  <a:pt x="3237" y="1189"/>
                </a:lnTo>
                <a:lnTo>
                  <a:pt x="3234" y="1185"/>
                </a:lnTo>
                <a:lnTo>
                  <a:pt x="3230" y="1180"/>
                </a:lnTo>
                <a:lnTo>
                  <a:pt x="3228" y="1186"/>
                </a:lnTo>
                <a:lnTo>
                  <a:pt x="3225" y="1191"/>
                </a:lnTo>
                <a:lnTo>
                  <a:pt x="3226" y="1198"/>
                </a:lnTo>
                <a:lnTo>
                  <a:pt x="3230" y="1204"/>
                </a:lnTo>
                <a:lnTo>
                  <a:pt x="3234" y="1209"/>
                </a:lnTo>
                <a:lnTo>
                  <a:pt x="3238" y="1214"/>
                </a:lnTo>
                <a:lnTo>
                  <a:pt x="3239" y="1215"/>
                </a:lnTo>
                <a:lnTo>
                  <a:pt x="3239" y="1215"/>
                </a:lnTo>
                <a:close/>
                <a:moveTo>
                  <a:pt x="3308" y="1142"/>
                </a:moveTo>
                <a:lnTo>
                  <a:pt x="3310" y="1141"/>
                </a:lnTo>
                <a:lnTo>
                  <a:pt x="3308" y="1139"/>
                </a:lnTo>
                <a:lnTo>
                  <a:pt x="3307" y="1137"/>
                </a:lnTo>
                <a:lnTo>
                  <a:pt x="3304" y="1126"/>
                </a:lnTo>
                <a:lnTo>
                  <a:pt x="3305" y="1114"/>
                </a:lnTo>
                <a:lnTo>
                  <a:pt x="3307" y="1104"/>
                </a:lnTo>
                <a:lnTo>
                  <a:pt x="3311" y="1095"/>
                </a:lnTo>
                <a:lnTo>
                  <a:pt x="3312" y="1094"/>
                </a:lnTo>
                <a:lnTo>
                  <a:pt x="3313" y="1093"/>
                </a:lnTo>
                <a:lnTo>
                  <a:pt x="3312" y="1092"/>
                </a:lnTo>
                <a:lnTo>
                  <a:pt x="3311" y="1091"/>
                </a:lnTo>
                <a:lnTo>
                  <a:pt x="3308" y="1092"/>
                </a:lnTo>
                <a:lnTo>
                  <a:pt x="3305" y="1092"/>
                </a:lnTo>
                <a:lnTo>
                  <a:pt x="3300" y="1104"/>
                </a:lnTo>
                <a:lnTo>
                  <a:pt x="3296" y="1115"/>
                </a:lnTo>
                <a:lnTo>
                  <a:pt x="3294" y="1124"/>
                </a:lnTo>
                <a:lnTo>
                  <a:pt x="3288" y="1131"/>
                </a:lnTo>
                <a:lnTo>
                  <a:pt x="3282" y="1137"/>
                </a:lnTo>
                <a:lnTo>
                  <a:pt x="3277" y="1145"/>
                </a:lnTo>
                <a:lnTo>
                  <a:pt x="3285" y="1144"/>
                </a:lnTo>
                <a:lnTo>
                  <a:pt x="3294" y="1143"/>
                </a:lnTo>
                <a:lnTo>
                  <a:pt x="3301" y="1143"/>
                </a:lnTo>
                <a:lnTo>
                  <a:pt x="3308" y="1142"/>
                </a:lnTo>
                <a:close/>
                <a:moveTo>
                  <a:pt x="2730" y="1647"/>
                </a:moveTo>
                <a:lnTo>
                  <a:pt x="2730" y="1648"/>
                </a:lnTo>
                <a:lnTo>
                  <a:pt x="2729" y="1651"/>
                </a:lnTo>
                <a:lnTo>
                  <a:pt x="2728" y="1653"/>
                </a:lnTo>
                <a:lnTo>
                  <a:pt x="2726" y="1656"/>
                </a:lnTo>
                <a:lnTo>
                  <a:pt x="2724" y="1659"/>
                </a:lnTo>
                <a:lnTo>
                  <a:pt x="2723" y="1659"/>
                </a:lnTo>
                <a:lnTo>
                  <a:pt x="2721" y="1659"/>
                </a:lnTo>
                <a:lnTo>
                  <a:pt x="2721" y="1659"/>
                </a:lnTo>
                <a:lnTo>
                  <a:pt x="2720" y="1660"/>
                </a:lnTo>
                <a:lnTo>
                  <a:pt x="2721" y="1661"/>
                </a:lnTo>
                <a:lnTo>
                  <a:pt x="2723" y="1662"/>
                </a:lnTo>
                <a:lnTo>
                  <a:pt x="2733" y="1669"/>
                </a:lnTo>
                <a:lnTo>
                  <a:pt x="2741" y="1675"/>
                </a:lnTo>
                <a:lnTo>
                  <a:pt x="2736" y="1661"/>
                </a:lnTo>
                <a:lnTo>
                  <a:pt x="2730" y="1647"/>
                </a:lnTo>
                <a:close/>
                <a:moveTo>
                  <a:pt x="2513" y="1902"/>
                </a:moveTo>
                <a:lnTo>
                  <a:pt x="2512" y="1902"/>
                </a:lnTo>
                <a:lnTo>
                  <a:pt x="2510" y="1904"/>
                </a:lnTo>
                <a:lnTo>
                  <a:pt x="2512" y="1904"/>
                </a:lnTo>
                <a:lnTo>
                  <a:pt x="2514" y="1904"/>
                </a:lnTo>
                <a:lnTo>
                  <a:pt x="2513" y="1902"/>
                </a:lnTo>
                <a:close/>
                <a:moveTo>
                  <a:pt x="3415" y="619"/>
                </a:moveTo>
                <a:lnTo>
                  <a:pt x="3421" y="609"/>
                </a:lnTo>
                <a:lnTo>
                  <a:pt x="3428" y="598"/>
                </a:lnTo>
                <a:lnTo>
                  <a:pt x="3436" y="589"/>
                </a:lnTo>
                <a:lnTo>
                  <a:pt x="3445" y="580"/>
                </a:lnTo>
                <a:lnTo>
                  <a:pt x="3457" y="571"/>
                </a:lnTo>
                <a:lnTo>
                  <a:pt x="3470" y="561"/>
                </a:lnTo>
                <a:lnTo>
                  <a:pt x="3470" y="556"/>
                </a:lnTo>
                <a:lnTo>
                  <a:pt x="3458" y="545"/>
                </a:lnTo>
                <a:lnTo>
                  <a:pt x="3446" y="533"/>
                </a:lnTo>
                <a:lnTo>
                  <a:pt x="3441" y="533"/>
                </a:lnTo>
                <a:lnTo>
                  <a:pt x="3438" y="532"/>
                </a:lnTo>
                <a:lnTo>
                  <a:pt x="3429" y="538"/>
                </a:lnTo>
                <a:lnTo>
                  <a:pt x="3422" y="545"/>
                </a:lnTo>
                <a:lnTo>
                  <a:pt x="3425" y="550"/>
                </a:lnTo>
                <a:lnTo>
                  <a:pt x="3426" y="556"/>
                </a:lnTo>
                <a:lnTo>
                  <a:pt x="3424" y="563"/>
                </a:lnTo>
                <a:lnTo>
                  <a:pt x="3418" y="572"/>
                </a:lnTo>
                <a:lnTo>
                  <a:pt x="3413" y="573"/>
                </a:lnTo>
                <a:lnTo>
                  <a:pt x="3409" y="572"/>
                </a:lnTo>
                <a:lnTo>
                  <a:pt x="3405" y="569"/>
                </a:lnTo>
                <a:lnTo>
                  <a:pt x="3402" y="565"/>
                </a:lnTo>
                <a:lnTo>
                  <a:pt x="3400" y="568"/>
                </a:lnTo>
                <a:lnTo>
                  <a:pt x="3398" y="571"/>
                </a:lnTo>
                <a:lnTo>
                  <a:pt x="3405" y="585"/>
                </a:lnTo>
                <a:lnTo>
                  <a:pt x="3412" y="599"/>
                </a:lnTo>
                <a:lnTo>
                  <a:pt x="3410" y="606"/>
                </a:lnTo>
                <a:lnTo>
                  <a:pt x="3407" y="611"/>
                </a:lnTo>
                <a:lnTo>
                  <a:pt x="3412" y="615"/>
                </a:lnTo>
                <a:lnTo>
                  <a:pt x="3415" y="619"/>
                </a:lnTo>
                <a:close/>
                <a:moveTo>
                  <a:pt x="3499" y="536"/>
                </a:moveTo>
                <a:lnTo>
                  <a:pt x="3502" y="531"/>
                </a:lnTo>
                <a:lnTo>
                  <a:pt x="3504" y="524"/>
                </a:lnTo>
                <a:lnTo>
                  <a:pt x="3505" y="516"/>
                </a:lnTo>
                <a:lnTo>
                  <a:pt x="3505" y="509"/>
                </a:lnTo>
                <a:lnTo>
                  <a:pt x="3505" y="506"/>
                </a:lnTo>
                <a:lnTo>
                  <a:pt x="3505" y="504"/>
                </a:lnTo>
                <a:lnTo>
                  <a:pt x="3503" y="505"/>
                </a:lnTo>
                <a:lnTo>
                  <a:pt x="3501" y="508"/>
                </a:lnTo>
                <a:lnTo>
                  <a:pt x="3494" y="500"/>
                </a:lnTo>
                <a:lnTo>
                  <a:pt x="3486" y="493"/>
                </a:lnTo>
                <a:lnTo>
                  <a:pt x="3489" y="490"/>
                </a:lnTo>
                <a:lnTo>
                  <a:pt x="3491" y="488"/>
                </a:lnTo>
                <a:lnTo>
                  <a:pt x="3498" y="495"/>
                </a:lnTo>
                <a:lnTo>
                  <a:pt x="3505" y="502"/>
                </a:lnTo>
                <a:lnTo>
                  <a:pt x="3506" y="497"/>
                </a:lnTo>
                <a:lnTo>
                  <a:pt x="3509" y="494"/>
                </a:lnTo>
                <a:lnTo>
                  <a:pt x="3514" y="493"/>
                </a:lnTo>
                <a:lnTo>
                  <a:pt x="3520" y="493"/>
                </a:lnTo>
                <a:lnTo>
                  <a:pt x="3531" y="490"/>
                </a:lnTo>
                <a:lnTo>
                  <a:pt x="3540" y="485"/>
                </a:lnTo>
                <a:lnTo>
                  <a:pt x="3540" y="482"/>
                </a:lnTo>
                <a:lnTo>
                  <a:pt x="3542" y="478"/>
                </a:lnTo>
                <a:lnTo>
                  <a:pt x="3542" y="478"/>
                </a:lnTo>
                <a:lnTo>
                  <a:pt x="3542" y="478"/>
                </a:lnTo>
                <a:lnTo>
                  <a:pt x="3542" y="478"/>
                </a:lnTo>
                <a:lnTo>
                  <a:pt x="3542" y="478"/>
                </a:lnTo>
                <a:lnTo>
                  <a:pt x="3539" y="478"/>
                </a:lnTo>
                <a:lnTo>
                  <a:pt x="3536" y="478"/>
                </a:lnTo>
                <a:lnTo>
                  <a:pt x="3531" y="476"/>
                </a:lnTo>
                <a:lnTo>
                  <a:pt x="3528" y="473"/>
                </a:lnTo>
                <a:lnTo>
                  <a:pt x="3523" y="470"/>
                </a:lnTo>
                <a:lnTo>
                  <a:pt x="3520" y="467"/>
                </a:lnTo>
                <a:lnTo>
                  <a:pt x="3518" y="465"/>
                </a:lnTo>
                <a:lnTo>
                  <a:pt x="3516" y="463"/>
                </a:lnTo>
                <a:lnTo>
                  <a:pt x="3505" y="473"/>
                </a:lnTo>
                <a:lnTo>
                  <a:pt x="3493" y="483"/>
                </a:lnTo>
                <a:lnTo>
                  <a:pt x="3482" y="494"/>
                </a:lnTo>
                <a:lnTo>
                  <a:pt x="3469" y="504"/>
                </a:lnTo>
                <a:lnTo>
                  <a:pt x="3470" y="506"/>
                </a:lnTo>
                <a:lnTo>
                  <a:pt x="3471" y="507"/>
                </a:lnTo>
                <a:lnTo>
                  <a:pt x="3470" y="510"/>
                </a:lnTo>
                <a:lnTo>
                  <a:pt x="3468" y="513"/>
                </a:lnTo>
                <a:lnTo>
                  <a:pt x="3465" y="515"/>
                </a:lnTo>
                <a:lnTo>
                  <a:pt x="3462" y="516"/>
                </a:lnTo>
                <a:lnTo>
                  <a:pt x="3460" y="516"/>
                </a:lnTo>
                <a:lnTo>
                  <a:pt x="3459" y="515"/>
                </a:lnTo>
                <a:lnTo>
                  <a:pt x="3459" y="516"/>
                </a:lnTo>
                <a:lnTo>
                  <a:pt x="3459" y="516"/>
                </a:lnTo>
                <a:lnTo>
                  <a:pt x="3459" y="517"/>
                </a:lnTo>
                <a:lnTo>
                  <a:pt x="3459" y="517"/>
                </a:lnTo>
                <a:lnTo>
                  <a:pt x="3469" y="517"/>
                </a:lnTo>
                <a:lnTo>
                  <a:pt x="3481" y="517"/>
                </a:lnTo>
                <a:lnTo>
                  <a:pt x="3499" y="536"/>
                </a:lnTo>
                <a:close/>
                <a:moveTo>
                  <a:pt x="3621" y="394"/>
                </a:moveTo>
                <a:lnTo>
                  <a:pt x="3631" y="382"/>
                </a:lnTo>
                <a:lnTo>
                  <a:pt x="3642" y="368"/>
                </a:lnTo>
                <a:lnTo>
                  <a:pt x="3653" y="357"/>
                </a:lnTo>
                <a:lnTo>
                  <a:pt x="3665" y="346"/>
                </a:lnTo>
                <a:lnTo>
                  <a:pt x="3667" y="345"/>
                </a:lnTo>
                <a:lnTo>
                  <a:pt x="3664" y="345"/>
                </a:lnTo>
                <a:lnTo>
                  <a:pt x="3663" y="345"/>
                </a:lnTo>
                <a:lnTo>
                  <a:pt x="3659" y="347"/>
                </a:lnTo>
                <a:lnTo>
                  <a:pt x="3656" y="349"/>
                </a:lnTo>
                <a:lnTo>
                  <a:pt x="3641" y="358"/>
                </a:lnTo>
                <a:lnTo>
                  <a:pt x="3627" y="368"/>
                </a:lnTo>
                <a:lnTo>
                  <a:pt x="3627" y="368"/>
                </a:lnTo>
                <a:lnTo>
                  <a:pt x="3627" y="368"/>
                </a:lnTo>
                <a:lnTo>
                  <a:pt x="3627" y="370"/>
                </a:lnTo>
                <a:lnTo>
                  <a:pt x="3627" y="370"/>
                </a:lnTo>
                <a:lnTo>
                  <a:pt x="3627" y="374"/>
                </a:lnTo>
                <a:lnTo>
                  <a:pt x="3626" y="378"/>
                </a:lnTo>
                <a:lnTo>
                  <a:pt x="3623" y="384"/>
                </a:lnTo>
                <a:lnTo>
                  <a:pt x="3622" y="389"/>
                </a:lnTo>
                <a:lnTo>
                  <a:pt x="3621" y="394"/>
                </a:lnTo>
                <a:close/>
                <a:moveTo>
                  <a:pt x="3690" y="328"/>
                </a:moveTo>
                <a:lnTo>
                  <a:pt x="3694" y="328"/>
                </a:lnTo>
                <a:lnTo>
                  <a:pt x="3699" y="328"/>
                </a:lnTo>
                <a:lnTo>
                  <a:pt x="3699" y="328"/>
                </a:lnTo>
                <a:lnTo>
                  <a:pt x="3700" y="328"/>
                </a:lnTo>
                <a:lnTo>
                  <a:pt x="3700" y="328"/>
                </a:lnTo>
                <a:lnTo>
                  <a:pt x="3700" y="328"/>
                </a:lnTo>
                <a:lnTo>
                  <a:pt x="3700" y="327"/>
                </a:lnTo>
                <a:lnTo>
                  <a:pt x="3698" y="326"/>
                </a:lnTo>
                <a:lnTo>
                  <a:pt x="3696" y="325"/>
                </a:lnTo>
                <a:lnTo>
                  <a:pt x="3695" y="324"/>
                </a:lnTo>
                <a:lnTo>
                  <a:pt x="3695" y="323"/>
                </a:lnTo>
                <a:lnTo>
                  <a:pt x="3694" y="324"/>
                </a:lnTo>
                <a:lnTo>
                  <a:pt x="3694" y="325"/>
                </a:lnTo>
                <a:lnTo>
                  <a:pt x="3692" y="326"/>
                </a:lnTo>
                <a:lnTo>
                  <a:pt x="3690" y="328"/>
                </a:lnTo>
                <a:close/>
                <a:moveTo>
                  <a:pt x="3832" y="161"/>
                </a:moveTo>
                <a:lnTo>
                  <a:pt x="3838" y="153"/>
                </a:lnTo>
                <a:lnTo>
                  <a:pt x="3846" y="145"/>
                </a:lnTo>
                <a:lnTo>
                  <a:pt x="3855" y="138"/>
                </a:lnTo>
                <a:lnTo>
                  <a:pt x="3863" y="130"/>
                </a:lnTo>
                <a:lnTo>
                  <a:pt x="3861" y="130"/>
                </a:lnTo>
                <a:lnTo>
                  <a:pt x="3860" y="129"/>
                </a:lnTo>
                <a:lnTo>
                  <a:pt x="3858" y="128"/>
                </a:lnTo>
                <a:lnTo>
                  <a:pt x="3858" y="126"/>
                </a:lnTo>
                <a:lnTo>
                  <a:pt x="3858" y="123"/>
                </a:lnTo>
                <a:lnTo>
                  <a:pt x="3860" y="120"/>
                </a:lnTo>
                <a:lnTo>
                  <a:pt x="3863" y="120"/>
                </a:lnTo>
                <a:lnTo>
                  <a:pt x="3865" y="120"/>
                </a:lnTo>
                <a:lnTo>
                  <a:pt x="3866" y="122"/>
                </a:lnTo>
                <a:lnTo>
                  <a:pt x="3867" y="124"/>
                </a:lnTo>
                <a:lnTo>
                  <a:pt x="3867" y="125"/>
                </a:lnTo>
                <a:lnTo>
                  <a:pt x="3867" y="127"/>
                </a:lnTo>
                <a:lnTo>
                  <a:pt x="3879" y="118"/>
                </a:lnTo>
                <a:lnTo>
                  <a:pt x="3891" y="109"/>
                </a:lnTo>
                <a:lnTo>
                  <a:pt x="3887" y="100"/>
                </a:lnTo>
                <a:lnTo>
                  <a:pt x="3885" y="89"/>
                </a:lnTo>
                <a:lnTo>
                  <a:pt x="3870" y="101"/>
                </a:lnTo>
                <a:lnTo>
                  <a:pt x="3855" y="111"/>
                </a:lnTo>
                <a:lnTo>
                  <a:pt x="3839" y="123"/>
                </a:lnTo>
                <a:lnTo>
                  <a:pt x="3823" y="137"/>
                </a:lnTo>
                <a:lnTo>
                  <a:pt x="3820" y="143"/>
                </a:lnTo>
                <a:lnTo>
                  <a:pt x="3817" y="149"/>
                </a:lnTo>
                <a:lnTo>
                  <a:pt x="3821" y="150"/>
                </a:lnTo>
                <a:lnTo>
                  <a:pt x="3825" y="153"/>
                </a:lnTo>
                <a:lnTo>
                  <a:pt x="3829" y="156"/>
                </a:lnTo>
                <a:lnTo>
                  <a:pt x="3832" y="161"/>
                </a:lnTo>
                <a:close/>
                <a:moveTo>
                  <a:pt x="5097" y="3148"/>
                </a:moveTo>
                <a:lnTo>
                  <a:pt x="5099" y="3159"/>
                </a:lnTo>
                <a:lnTo>
                  <a:pt x="5099" y="3168"/>
                </a:lnTo>
                <a:lnTo>
                  <a:pt x="5095" y="3174"/>
                </a:lnTo>
                <a:lnTo>
                  <a:pt x="5086" y="3175"/>
                </a:lnTo>
                <a:lnTo>
                  <a:pt x="5082" y="3174"/>
                </a:lnTo>
                <a:lnTo>
                  <a:pt x="5079" y="3169"/>
                </a:lnTo>
                <a:lnTo>
                  <a:pt x="5075" y="3164"/>
                </a:lnTo>
                <a:lnTo>
                  <a:pt x="5073" y="3158"/>
                </a:lnTo>
                <a:lnTo>
                  <a:pt x="5062" y="3143"/>
                </a:lnTo>
                <a:lnTo>
                  <a:pt x="5057" y="3131"/>
                </a:lnTo>
                <a:lnTo>
                  <a:pt x="5058" y="3122"/>
                </a:lnTo>
                <a:lnTo>
                  <a:pt x="5068" y="3118"/>
                </a:lnTo>
                <a:lnTo>
                  <a:pt x="5079" y="3120"/>
                </a:lnTo>
                <a:lnTo>
                  <a:pt x="5087" y="3129"/>
                </a:lnTo>
                <a:lnTo>
                  <a:pt x="5093" y="3138"/>
                </a:lnTo>
                <a:lnTo>
                  <a:pt x="5097" y="3148"/>
                </a:lnTo>
                <a:close/>
                <a:moveTo>
                  <a:pt x="4734" y="2883"/>
                </a:moveTo>
                <a:lnTo>
                  <a:pt x="4734" y="2884"/>
                </a:lnTo>
                <a:lnTo>
                  <a:pt x="4734" y="2884"/>
                </a:lnTo>
                <a:lnTo>
                  <a:pt x="4734" y="2883"/>
                </a:lnTo>
                <a:lnTo>
                  <a:pt x="4734" y="2883"/>
                </a:lnTo>
                <a:lnTo>
                  <a:pt x="4734" y="2883"/>
                </a:lnTo>
                <a:lnTo>
                  <a:pt x="4734" y="2883"/>
                </a:lnTo>
                <a:close/>
                <a:moveTo>
                  <a:pt x="4734" y="2884"/>
                </a:moveTo>
                <a:lnTo>
                  <a:pt x="4734" y="2884"/>
                </a:lnTo>
                <a:lnTo>
                  <a:pt x="4734" y="2883"/>
                </a:lnTo>
                <a:lnTo>
                  <a:pt x="4734" y="2883"/>
                </a:lnTo>
                <a:lnTo>
                  <a:pt x="4734" y="2883"/>
                </a:lnTo>
                <a:lnTo>
                  <a:pt x="4734" y="2884"/>
                </a:lnTo>
                <a:lnTo>
                  <a:pt x="4734" y="2884"/>
                </a:lnTo>
                <a:close/>
                <a:moveTo>
                  <a:pt x="2348" y="1397"/>
                </a:moveTo>
                <a:lnTo>
                  <a:pt x="2346" y="1398"/>
                </a:lnTo>
                <a:lnTo>
                  <a:pt x="2344" y="1398"/>
                </a:lnTo>
                <a:lnTo>
                  <a:pt x="2344" y="1396"/>
                </a:lnTo>
                <a:lnTo>
                  <a:pt x="2343" y="1393"/>
                </a:lnTo>
                <a:lnTo>
                  <a:pt x="2346" y="1393"/>
                </a:lnTo>
                <a:lnTo>
                  <a:pt x="2349" y="1393"/>
                </a:lnTo>
                <a:lnTo>
                  <a:pt x="2349" y="1396"/>
                </a:lnTo>
                <a:lnTo>
                  <a:pt x="2348" y="1397"/>
                </a:lnTo>
                <a:close/>
                <a:moveTo>
                  <a:pt x="1429" y="1726"/>
                </a:moveTo>
                <a:lnTo>
                  <a:pt x="1430" y="1729"/>
                </a:lnTo>
                <a:lnTo>
                  <a:pt x="1431" y="1732"/>
                </a:lnTo>
                <a:lnTo>
                  <a:pt x="1429" y="1733"/>
                </a:lnTo>
                <a:lnTo>
                  <a:pt x="1428" y="1733"/>
                </a:lnTo>
                <a:lnTo>
                  <a:pt x="1426" y="1730"/>
                </a:lnTo>
                <a:lnTo>
                  <a:pt x="1424" y="1727"/>
                </a:lnTo>
                <a:lnTo>
                  <a:pt x="1428" y="1726"/>
                </a:lnTo>
                <a:lnTo>
                  <a:pt x="1429" y="1726"/>
                </a:lnTo>
                <a:close/>
                <a:moveTo>
                  <a:pt x="2651" y="175"/>
                </a:moveTo>
                <a:lnTo>
                  <a:pt x="2658" y="180"/>
                </a:lnTo>
                <a:lnTo>
                  <a:pt x="2667" y="187"/>
                </a:lnTo>
                <a:lnTo>
                  <a:pt x="2659" y="186"/>
                </a:lnTo>
                <a:lnTo>
                  <a:pt x="2654" y="183"/>
                </a:lnTo>
                <a:lnTo>
                  <a:pt x="2652" y="180"/>
                </a:lnTo>
                <a:lnTo>
                  <a:pt x="2651" y="175"/>
                </a:lnTo>
                <a:close/>
                <a:moveTo>
                  <a:pt x="1408" y="1567"/>
                </a:moveTo>
                <a:lnTo>
                  <a:pt x="1410" y="1565"/>
                </a:lnTo>
                <a:lnTo>
                  <a:pt x="1412" y="1565"/>
                </a:lnTo>
                <a:lnTo>
                  <a:pt x="1414" y="1567"/>
                </a:lnTo>
                <a:lnTo>
                  <a:pt x="1416" y="1570"/>
                </a:lnTo>
                <a:lnTo>
                  <a:pt x="1414" y="1571"/>
                </a:lnTo>
                <a:lnTo>
                  <a:pt x="1412" y="1572"/>
                </a:lnTo>
                <a:lnTo>
                  <a:pt x="1410" y="1570"/>
                </a:lnTo>
                <a:lnTo>
                  <a:pt x="1408" y="1567"/>
                </a:lnTo>
                <a:close/>
                <a:moveTo>
                  <a:pt x="2980" y="87"/>
                </a:moveTo>
                <a:lnTo>
                  <a:pt x="2979" y="85"/>
                </a:lnTo>
                <a:lnTo>
                  <a:pt x="2978" y="83"/>
                </a:lnTo>
                <a:lnTo>
                  <a:pt x="2979" y="83"/>
                </a:lnTo>
                <a:lnTo>
                  <a:pt x="2981" y="82"/>
                </a:lnTo>
                <a:lnTo>
                  <a:pt x="2981" y="84"/>
                </a:lnTo>
                <a:lnTo>
                  <a:pt x="2982" y="86"/>
                </a:lnTo>
                <a:lnTo>
                  <a:pt x="2981" y="86"/>
                </a:lnTo>
                <a:lnTo>
                  <a:pt x="2980" y="87"/>
                </a:lnTo>
                <a:close/>
                <a:moveTo>
                  <a:pt x="2857" y="456"/>
                </a:moveTo>
                <a:lnTo>
                  <a:pt x="2860" y="452"/>
                </a:lnTo>
                <a:lnTo>
                  <a:pt x="2864" y="446"/>
                </a:lnTo>
                <a:lnTo>
                  <a:pt x="2864" y="446"/>
                </a:lnTo>
                <a:lnTo>
                  <a:pt x="2864" y="445"/>
                </a:lnTo>
                <a:lnTo>
                  <a:pt x="2861" y="440"/>
                </a:lnTo>
                <a:lnTo>
                  <a:pt x="2857" y="438"/>
                </a:lnTo>
                <a:lnTo>
                  <a:pt x="2852" y="437"/>
                </a:lnTo>
                <a:lnTo>
                  <a:pt x="2846" y="437"/>
                </a:lnTo>
                <a:lnTo>
                  <a:pt x="2840" y="436"/>
                </a:lnTo>
                <a:lnTo>
                  <a:pt x="2835" y="434"/>
                </a:lnTo>
                <a:lnTo>
                  <a:pt x="2832" y="429"/>
                </a:lnTo>
                <a:lnTo>
                  <a:pt x="2831" y="424"/>
                </a:lnTo>
                <a:lnTo>
                  <a:pt x="2832" y="414"/>
                </a:lnTo>
                <a:lnTo>
                  <a:pt x="2833" y="403"/>
                </a:lnTo>
                <a:lnTo>
                  <a:pt x="2835" y="393"/>
                </a:lnTo>
                <a:lnTo>
                  <a:pt x="2836" y="383"/>
                </a:lnTo>
                <a:lnTo>
                  <a:pt x="2845" y="388"/>
                </a:lnTo>
                <a:lnTo>
                  <a:pt x="2850" y="392"/>
                </a:lnTo>
                <a:lnTo>
                  <a:pt x="2852" y="397"/>
                </a:lnTo>
                <a:lnTo>
                  <a:pt x="2853" y="405"/>
                </a:lnTo>
                <a:lnTo>
                  <a:pt x="2861" y="406"/>
                </a:lnTo>
                <a:lnTo>
                  <a:pt x="2873" y="406"/>
                </a:lnTo>
                <a:lnTo>
                  <a:pt x="2866" y="416"/>
                </a:lnTo>
                <a:lnTo>
                  <a:pt x="2863" y="425"/>
                </a:lnTo>
                <a:lnTo>
                  <a:pt x="2864" y="434"/>
                </a:lnTo>
                <a:lnTo>
                  <a:pt x="2868" y="443"/>
                </a:lnTo>
                <a:lnTo>
                  <a:pt x="2866" y="444"/>
                </a:lnTo>
                <a:lnTo>
                  <a:pt x="2864" y="445"/>
                </a:lnTo>
                <a:lnTo>
                  <a:pt x="2864" y="446"/>
                </a:lnTo>
                <a:lnTo>
                  <a:pt x="2864" y="446"/>
                </a:lnTo>
                <a:lnTo>
                  <a:pt x="2864" y="446"/>
                </a:lnTo>
                <a:lnTo>
                  <a:pt x="2862" y="453"/>
                </a:lnTo>
                <a:lnTo>
                  <a:pt x="2861" y="458"/>
                </a:lnTo>
                <a:lnTo>
                  <a:pt x="2859" y="457"/>
                </a:lnTo>
                <a:lnTo>
                  <a:pt x="2857" y="456"/>
                </a:lnTo>
                <a:close/>
                <a:moveTo>
                  <a:pt x="2867" y="274"/>
                </a:moveTo>
                <a:lnTo>
                  <a:pt x="2864" y="275"/>
                </a:lnTo>
                <a:lnTo>
                  <a:pt x="2861" y="274"/>
                </a:lnTo>
                <a:lnTo>
                  <a:pt x="2861" y="272"/>
                </a:lnTo>
                <a:lnTo>
                  <a:pt x="2861" y="270"/>
                </a:lnTo>
                <a:lnTo>
                  <a:pt x="2865" y="270"/>
                </a:lnTo>
                <a:lnTo>
                  <a:pt x="2868" y="271"/>
                </a:lnTo>
                <a:lnTo>
                  <a:pt x="2868" y="273"/>
                </a:lnTo>
                <a:lnTo>
                  <a:pt x="2867" y="274"/>
                </a:lnTo>
                <a:close/>
                <a:moveTo>
                  <a:pt x="2910" y="68"/>
                </a:moveTo>
                <a:lnTo>
                  <a:pt x="2908" y="69"/>
                </a:lnTo>
                <a:lnTo>
                  <a:pt x="2906" y="69"/>
                </a:lnTo>
                <a:lnTo>
                  <a:pt x="2906" y="67"/>
                </a:lnTo>
                <a:lnTo>
                  <a:pt x="2906" y="65"/>
                </a:lnTo>
                <a:lnTo>
                  <a:pt x="2908" y="64"/>
                </a:lnTo>
                <a:lnTo>
                  <a:pt x="2910" y="64"/>
                </a:lnTo>
                <a:lnTo>
                  <a:pt x="2910" y="66"/>
                </a:lnTo>
                <a:lnTo>
                  <a:pt x="2910" y="68"/>
                </a:lnTo>
                <a:close/>
                <a:moveTo>
                  <a:pt x="1676" y="1674"/>
                </a:moveTo>
                <a:lnTo>
                  <a:pt x="1675" y="1670"/>
                </a:lnTo>
                <a:lnTo>
                  <a:pt x="1674" y="1664"/>
                </a:lnTo>
                <a:lnTo>
                  <a:pt x="1675" y="1664"/>
                </a:lnTo>
                <a:lnTo>
                  <a:pt x="1677" y="1663"/>
                </a:lnTo>
                <a:lnTo>
                  <a:pt x="1678" y="1669"/>
                </a:lnTo>
                <a:lnTo>
                  <a:pt x="1679" y="1673"/>
                </a:lnTo>
                <a:lnTo>
                  <a:pt x="1678" y="1674"/>
                </a:lnTo>
                <a:lnTo>
                  <a:pt x="1676" y="1674"/>
                </a:lnTo>
                <a:close/>
                <a:moveTo>
                  <a:pt x="1379" y="1737"/>
                </a:moveTo>
                <a:lnTo>
                  <a:pt x="1376" y="1738"/>
                </a:lnTo>
                <a:lnTo>
                  <a:pt x="1374" y="1738"/>
                </a:lnTo>
                <a:lnTo>
                  <a:pt x="1373" y="1736"/>
                </a:lnTo>
                <a:lnTo>
                  <a:pt x="1373" y="1734"/>
                </a:lnTo>
                <a:lnTo>
                  <a:pt x="1375" y="1733"/>
                </a:lnTo>
                <a:lnTo>
                  <a:pt x="1379" y="1733"/>
                </a:lnTo>
                <a:lnTo>
                  <a:pt x="1379" y="1735"/>
                </a:lnTo>
                <a:lnTo>
                  <a:pt x="1379" y="1737"/>
                </a:lnTo>
                <a:close/>
                <a:moveTo>
                  <a:pt x="1968" y="1406"/>
                </a:moveTo>
                <a:lnTo>
                  <a:pt x="1970" y="1406"/>
                </a:lnTo>
                <a:lnTo>
                  <a:pt x="1972" y="1406"/>
                </a:lnTo>
                <a:lnTo>
                  <a:pt x="1974" y="1408"/>
                </a:lnTo>
                <a:lnTo>
                  <a:pt x="1974" y="1410"/>
                </a:lnTo>
                <a:lnTo>
                  <a:pt x="1973" y="1411"/>
                </a:lnTo>
                <a:lnTo>
                  <a:pt x="1971" y="1413"/>
                </a:lnTo>
                <a:lnTo>
                  <a:pt x="1969" y="1410"/>
                </a:lnTo>
                <a:lnTo>
                  <a:pt x="1968" y="1406"/>
                </a:lnTo>
                <a:close/>
                <a:moveTo>
                  <a:pt x="1777" y="1637"/>
                </a:moveTo>
                <a:lnTo>
                  <a:pt x="1776" y="1638"/>
                </a:lnTo>
                <a:lnTo>
                  <a:pt x="1773" y="1640"/>
                </a:lnTo>
                <a:lnTo>
                  <a:pt x="1772" y="1637"/>
                </a:lnTo>
                <a:lnTo>
                  <a:pt x="1771" y="1634"/>
                </a:lnTo>
                <a:lnTo>
                  <a:pt x="1772" y="1633"/>
                </a:lnTo>
                <a:lnTo>
                  <a:pt x="1774" y="1632"/>
                </a:lnTo>
                <a:lnTo>
                  <a:pt x="1776" y="1634"/>
                </a:lnTo>
                <a:lnTo>
                  <a:pt x="1777" y="1637"/>
                </a:lnTo>
                <a:close/>
                <a:moveTo>
                  <a:pt x="2776" y="404"/>
                </a:moveTo>
                <a:lnTo>
                  <a:pt x="2776" y="407"/>
                </a:lnTo>
                <a:lnTo>
                  <a:pt x="2775" y="411"/>
                </a:lnTo>
                <a:lnTo>
                  <a:pt x="2772" y="411"/>
                </a:lnTo>
                <a:lnTo>
                  <a:pt x="2768" y="410"/>
                </a:lnTo>
                <a:lnTo>
                  <a:pt x="2769" y="405"/>
                </a:lnTo>
                <a:lnTo>
                  <a:pt x="2770" y="403"/>
                </a:lnTo>
                <a:lnTo>
                  <a:pt x="2773" y="403"/>
                </a:lnTo>
                <a:lnTo>
                  <a:pt x="2776" y="404"/>
                </a:lnTo>
                <a:close/>
                <a:moveTo>
                  <a:pt x="1700" y="1471"/>
                </a:moveTo>
                <a:lnTo>
                  <a:pt x="1705" y="1471"/>
                </a:lnTo>
                <a:lnTo>
                  <a:pt x="1708" y="1471"/>
                </a:lnTo>
                <a:lnTo>
                  <a:pt x="1707" y="1475"/>
                </a:lnTo>
                <a:lnTo>
                  <a:pt x="1706" y="1477"/>
                </a:lnTo>
                <a:lnTo>
                  <a:pt x="1702" y="1476"/>
                </a:lnTo>
                <a:lnTo>
                  <a:pt x="1698" y="1475"/>
                </a:lnTo>
                <a:lnTo>
                  <a:pt x="1699" y="1473"/>
                </a:lnTo>
                <a:lnTo>
                  <a:pt x="1700" y="1471"/>
                </a:lnTo>
                <a:close/>
                <a:moveTo>
                  <a:pt x="1272" y="1544"/>
                </a:moveTo>
                <a:lnTo>
                  <a:pt x="1273" y="1547"/>
                </a:lnTo>
                <a:lnTo>
                  <a:pt x="1274" y="1551"/>
                </a:lnTo>
                <a:lnTo>
                  <a:pt x="1271" y="1551"/>
                </a:lnTo>
                <a:lnTo>
                  <a:pt x="1269" y="1551"/>
                </a:lnTo>
                <a:lnTo>
                  <a:pt x="1268" y="1547"/>
                </a:lnTo>
                <a:lnTo>
                  <a:pt x="1268" y="1544"/>
                </a:lnTo>
                <a:lnTo>
                  <a:pt x="1270" y="1544"/>
                </a:lnTo>
                <a:lnTo>
                  <a:pt x="1272" y="1544"/>
                </a:lnTo>
                <a:close/>
                <a:moveTo>
                  <a:pt x="2930" y="277"/>
                </a:moveTo>
                <a:lnTo>
                  <a:pt x="2929" y="277"/>
                </a:lnTo>
                <a:lnTo>
                  <a:pt x="2926" y="277"/>
                </a:lnTo>
                <a:lnTo>
                  <a:pt x="2925" y="274"/>
                </a:lnTo>
                <a:lnTo>
                  <a:pt x="2925" y="271"/>
                </a:lnTo>
                <a:lnTo>
                  <a:pt x="2927" y="271"/>
                </a:lnTo>
                <a:lnTo>
                  <a:pt x="2930" y="270"/>
                </a:lnTo>
                <a:lnTo>
                  <a:pt x="2930" y="273"/>
                </a:lnTo>
                <a:lnTo>
                  <a:pt x="2930" y="277"/>
                </a:lnTo>
                <a:close/>
                <a:moveTo>
                  <a:pt x="2748" y="447"/>
                </a:moveTo>
                <a:lnTo>
                  <a:pt x="2746" y="450"/>
                </a:lnTo>
                <a:lnTo>
                  <a:pt x="2744" y="452"/>
                </a:lnTo>
                <a:lnTo>
                  <a:pt x="2740" y="449"/>
                </a:lnTo>
                <a:lnTo>
                  <a:pt x="2735" y="445"/>
                </a:lnTo>
                <a:lnTo>
                  <a:pt x="2736" y="443"/>
                </a:lnTo>
                <a:lnTo>
                  <a:pt x="2737" y="441"/>
                </a:lnTo>
                <a:lnTo>
                  <a:pt x="2742" y="444"/>
                </a:lnTo>
                <a:lnTo>
                  <a:pt x="2748" y="447"/>
                </a:lnTo>
                <a:close/>
                <a:moveTo>
                  <a:pt x="2475" y="438"/>
                </a:moveTo>
                <a:lnTo>
                  <a:pt x="2475" y="432"/>
                </a:lnTo>
                <a:lnTo>
                  <a:pt x="2474" y="428"/>
                </a:lnTo>
                <a:lnTo>
                  <a:pt x="2478" y="427"/>
                </a:lnTo>
                <a:lnTo>
                  <a:pt x="2481" y="428"/>
                </a:lnTo>
                <a:lnTo>
                  <a:pt x="2482" y="431"/>
                </a:lnTo>
                <a:lnTo>
                  <a:pt x="2482" y="434"/>
                </a:lnTo>
                <a:lnTo>
                  <a:pt x="2480" y="436"/>
                </a:lnTo>
                <a:lnTo>
                  <a:pt x="2475" y="438"/>
                </a:lnTo>
                <a:close/>
                <a:moveTo>
                  <a:pt x="2578" y="42"/>
                </a:moveTo>
                <a:lnTo>
                  <a:pt x="2581" y="41"/>
                </a:lnTo>
                <a:lnTo>
                  <a:pt x="2584" y="40"/>
                </a:lnTo>
                <a:lnTo>
                  <a:pt x="2586" y="46"/>
                </a:lnTo>
                <a:lnTo>
                  <a:pt x="2587" y="53"/>
                </a:lnTo>
                <a:lnTo>
                  <a:pt x="2585" y="54"/>
                </a:lnTo>
                <a:lnTo>
                  <a:pt x="2583" y="54"/>
                </a:lnTo>
                <a:lnTo>
                  <a:pt x="2581" y="48"/>
                </a:lnTo>
                <a:lnTo>
                  <a:pt x="2578" y="42"/>
                </a:lnTo>
                <a:close/>
                <a:moveTo>
                  <a:pt x="2756" y="237"/>
                </a:moveTo>
                <a:lnTo>
                  <a:pt x="2763" y="239"/>
                </a:lnTo>
                <a:lnTo>
                  <a:pt x="2769" y="241"/>
                </a:lnTo>
                <a:lnTo>
                  <a:pt x="2769" y="243"/>
                </a:lnTo>
                <a:lnTo>
                  <a:pt x="2768" y="245"/>
                </a:lnTo>
                <a:lnTo>
                  <a:pt x="2762" y="245"/>
                </a:lnTo>
                <a:lnTo>
                  <a:pt x="2755" y="244"/>
                </a:lnTo>
                <a:lnTo>
                  <a:pt x="2756" y="240"/>
                </a:lnTo>
                <a:lnTo>
                  <a:pt x="2756" y="237"/>
                </a:lnTo>
                <a:close/>
                <a:moveTo>
                  <a:pt x="1412" y="1707"/>
                </a:moveTo>
                <a:lnTo>
                  <a:pt x="1411" y="1709"/>
                </a:lnTo>
                <a:lnTo>
                  <a:pt x="1409" y="1710"/>
                </a:lnTo>
                <a:lnTo>
                  <a:pt x="1404" y="1707"/>
                </a:lnTo>
                <a:lnTo>
                  <a:pt x="1400" y="1703"/>
                </a:lnTo>
                <a:lnTo>
                  <a:pt x="1401" y="1701"/>
                </a:lnTo>
                <a:lnTo>
                  <a:pt x="1403" y="1698"/>
                </a:lnTo>
                <a:lnTo>
                  <a:pt x="1407" y="1702"/>
                </a:lnTo>
                <a:lnTo>
                  <a:pt x="1412" y="1707"/>
                </a:lnTo>
                <a:close/>
                <a:moveTo>
                  <a:pt x="1509" y="1680"/>
                </a:moveTo>
                <a:lnTo>
                  <a:pt x="1514" y="1688"/>
                </a:lnTo>
                <a:lnTo>
                  <a:pt x="1520" y="1696"/>
                </a:lnTo>
                <a:lnTo>
                  <a:pt x="1518" y="1697"/>
                </a:lnTo>
                <a:lnTo>
                  <a:pt x="1515" y="1699"/>
                </a:lnTo>
                <a:lnTo>
                  <a:pt x="1510" y="1691"/>
                </a:lnTo>
                <a:lnTo>
                  <a:pt x="1505" y="1683"/>
                </a:lnTo>
                <a:lnTo>
                  <a:pt x="1507" y="1682"/>
                </a:lnTo>
                <a:lnTo>
                  <a:pt x="1509" y="1680"/>
                </a:lnTo>
                <a:close/>
                <a:moveTo>
                  <a:pt x="3020" y="244"/>
                </a:moveTo>
                <a:lnTo>
                  <a:pt x="3013" y="246"/>
                </a:lnTo>
                <a:lnTo>
                  <a:pt x="3004" y="247"/>
                </a:lnTo>
                <a:lnTo>
                  <a:pt x="3004" y="244"/>
                </a:lnTo>
                <a:lnTo>
                  <a:pt x="3003" y="240"/>
                </a:lnTo>
                <a:lnTo>
                  <a:pt x="3011" y="239"/>
                </a:lnTo>
                <a:lnTo>
                  <a:pt x="3019" y="238"/>
                </a:lnTo>
                <a:lnTo>
                  <a:pt x="3019" y="241"/>
                </a:lnTo>
                <a:lnTo>
                  <a:pt x="3020" y="244"/>
                </a:lnTo>
                <a:close/>
                <a:moveTo>
                  <a:pt x="1802" y="1628"/>
                </a:moveTo>
                <a:lnTo>
                  <a:pt x="1799" y="1629"/>
                </a:lnTo>
                <a:lnTo>
                  <a:pt x="1796" y="1629"/>
                </a:lnTo>
                <a:lnTo>
                  <a:pt x="1794" y="1621"/>
                </a:lnTo>
                <a:lnTo>
                  <a:pt x="1792" y="1614"/>
                </a:lnTo>
                <a:lnTo>
                  <a:pt x="1795" y="1614"/>
                </a:lnTo>
                <a:lnTo>
                  <a:pt x="1800" y="1613"/>
                </a:lnTo>
                <a:lnTo>
                  <a:pt x="1801" y="1620"/>
                </a:lnTo>
                <a:lnTo>
                  <a:pt x="1802" y="1628"/>
                </a:lnTo>
                <a:close/>
                <a:moveTo>
                  <a:pt x="1849" y="1659"/>
                </a:moveTo>
                <a:lnTo>
                  <a:pt x="1846" y="1659"/>
                </a:lnTo>
                <a:lnTo>
                  <a:pt x="1841" y="1659"/>
                </a:lnTo>
                <a:lnTo>
                  <a:pt x="1841" y="1654"/>
                </a:lnTo>
                <a:lnTo>
                  <a:pt x="1841" y="1651"/>
                </a:lnTo>
                <a:lnTo>
                  <a:pt x="1845" y="1650"/>
                </a:lnTo>
                <a:lnTo>
                  <a:pt x="1849" y="1650"/>
                </a:lnTo>
                <a:lnTo>
                  <a:pt x="1849" y="1654"/>
                </a:lnTo>
                <a:lnTo>
                  <a:pt x="1849" y="1659"/>
                </a:lnTo>
                <a:close/>
                <a:moveTo>
                  <a:pt x="2844" y="130"/>
                </a:moveTo>
                <a:lnTo>
                  <a:pt x="2836" y="127"/>
                </a:lnTo>
                <a:lnTo>
                  <a:pt x="2831" y="123"/>
                </a:lnTo>
                <a:lnTo>
                  <a:pt x="2827" y="117"/>
                </a:lnTo>
                <a:lnTo>
                  <a:pt x="2823" y="111"/>
                </a:lnTo>
                <a:lnTo>
                  <a:pt x="2823" y="111"/>
                </a:lnTo>
                <a:lnTo>
                  <a:pt x="2823" y="111"/>
                </a:lnTo>
                <a:lnTo>
                  <a:pt x="2823" y="111"/>
                </a:lnTo>
                <a:lnTo>
                  <a:pt x="2823" y="111"/>
                </a:lnTo>
                <a:lnTo>
                  <a:pt x="2822" y="111"/>
                </a:lnTo>
                <a:lnTo>
                  <a:pt x="2822" y="111"/>
                </a:lnTo>
                <a:lnTo>
                  <a:pt x="2820" y="119"/>
                </a:lnTo>
                <a:lnTo>
                  <a:pt x="2821" y="125"/>
                </a:lnTo>
                <a:lnTo>
                  <a:pt x="2824" y="131"/>
                </a:lnTo>
                <a:lnTo>
                  <a:pt x="2830" y="138"/>
                </a:lnTo>
                <a:lnTo>
                  <a:pt x="2830" y="138"/>
                </a:lnTo>
                <a:lnTo>
                  <a:pt x="2830" y="137"/>
                </a:lnTo>
                <a:lnTo>
                  <a:pt x="2833" y="135"/>
                </a:lnTo>
                <a:lnTo>
                  <a:pt x="2835" y="132"/>
                </a:lnTo>
                <a:lnTo>
                  <a:pt x="2840" y="132"/>
                </a:lnTo>
                <a:lnTo>
                  <a:pt x="2845" y="132"/>
                </a:lnTo>
                <a:lnTo>
                  <a:pt x="2845" y="132"/>
                </a:lnTo>
                <a:lnTo>
                  <a:pt x="2853" y="139"/>
                </a:lnTo>
                <a:lnTo>
                  <a:pt x="2859" y="148"/>
                </a:lnTo>
                <a:lnTo>
                  <a:pt x="2861" y="152"/>
                </a:lnTo>
                <a:lnTo>
                  <a:pt x="2863" y="157"/>
                </a:lnTo>
                <a:lnTo>
                  <a:pt x="2862" y="161"/>
                </a:lnTo>
                <a:lnTo>
                  <a:pt x="2856" y="161"/>
                </a:lnTo>
                <a:lnTo>
                  <a:pt x="2848" y="160"/>
                </a:lnTo>
                <a:lnTo>
                  <a:pt x="2840" y="159"/>
                </a:lnTo>
                <a:lnTo>
                  <a:pt x="2832" y="157"/>
                </a:lnTo>
                <a:lnTo>
                  <a:pt x="2824" y="152"/>
                </a:lnTo>
                <a:lnTo>
                  <a:pt x="2826" y="150"/>
                </a:lnTo>
                <a:lnTo>
                  <a:pt x="2828" y="148"/>
                </a:lnTo>
                <a:lnTo>
                  <a:pt x="2823" y="148"/>
                </a:lnTo>
                <a:lnTo>
                  <a:pt x="2820" y="148"/>
                </a:lnTo>
                <a:lnTo>
                  <a:pt x="2814" y="153"/>
                </a:lnTo>
                <a:lnTo>
                  <a:pt x="2809" y="154"/>
                </a:lnTo>
                <a:lnTo>
                  <a:pt x="2804" y="153"/>
                </a:lnTo>
                <a:lnTo>
                  <a:pt x="2799" y="151"/>
                </a:lnTo>
                <a:lnTo>
                  <a:pt x="2799" y="153"/>
                </a:lnTo>
                <a:lnTo>
                  <a:pt x="2799" y="156"/>
                </a:lnTo>
                <a:lnTo>
                  <a:pt x="2794" y="156"/>
                </a:lnTo>
                <a:lnTo>
                  <a:pt x="2789" y="157"/>
                </a:lnTo>
                <a:lnTo>
                  <a:pt x="2782" y="153"/>
                </a:lnTo>
                <a:lnTo>
                  <a:pt x="2774" y="150"/>
                </a:lnTo>
                <a:lnTo>
                  <a:pt x="2774" y="150"/>
                </a:lnTo>
                <a:lnTo>
                  <a:pt x="2775" y="147"/>
                </a:lnTo>
                <a:lnTo>
                  <a:pt x="2776" y="144"/>
                </a:lnTo>
                <a:lnTo>
                  <a:pt x="2780" y="142"/>
                </a:lnTo>
                <a:lnTo>
                  <a:pt x="2784" y="140"/>
                </a:lnTo>
                <a:lnTo>
                  <a:pt x="2774" y="130"/>
                </a:lnTo>
                <a:lnTo>
                  <a:pt x="2765" y="121"/>
                </a:lnTo>
                <a:lnTo>
                  <a:pt x="2757" y="113"/>
                </a:lnTo>
                <a:lnTo>
                  <a:pt x="2752" y="104"/>
                </a:lnTo>
                <a:lnTo>
                  <a:pt x="2751" y="95"/>
                </a:lnTo>
                <a:lnTo>
                  <a:pt x="2753" y="83"/>
                </a:lnTo>
                <a:lnTo>
                  <a:pt x="2768" y="80"/>
                </a:lnTo>
                <a:lnTo>
                  <a:pt x="2781" y="74"/>
                </a:lnTo>
                <a:lnTo>
                  <a:pt x="2789" y="65"/>
                </a:lnTo>
                <a:lnTo>
                  <a:pt x="2795" y="50"/>
                </a:lnTo>
                <a:lnTo>
                  <a:pt x="2801" y="40"/>
                </a:lnTo>
                <a:lnTo>
                  <a:pt x="2811" y="33"/>
                </a:lnTo>
                <a:lnTo>
                  <a:pt x="2823" y="30"/>
                </a:lnTo>
                <a:lnTo>
                  <a:pt x="2840" y="32"/>
                </a:lnTo>
                <a:lnTo>
                  <a:pt x="2839" y="42"/>
                </a:lnTo>
                <a:lnTo>
                  <a:pt x="2838" y="53"/>
                </a:lnTo>
                <a:lnTo>
                  <a:pt x="2840" y="53"/>
                </a:lnTo>
                <a:lnTo>
                  <a:pt x="2841" y="53"/>
                </a:lnTo>
                <a:lnTo>
                  <a:pt x="2845" y="45"/>
                </a:lnTo>
                <a:lnTo>
                  <a:pt x="2849" y="36"/>
                </a:lnTo>
                <a:lnTo>
                  <a:pt x="2853" y="27"/>
                </a:lnTo>
                <a:lnTo>
                  <a:pt x="2857" y="18"/>
                </a:lnTo>
                <a:lnTo>
                  <a:pt x="2874" y="35"/>
                </a:lnTo>
                <a:lnTo>
                  <a:pt x="2880" y="53"/>
                </a:lnTo>
                <a:lnTo>
                  <a:pt x="2876" y="72"/>
                </a:lnTo>
                <a:lnTo>
                  <a:pt x="2861" y="87"/>
                </a:lnTo>
                <a:lnTo>
                  <a:pt x="2854" y="85"/>
                </a:lnTo>
                <a:lnTo>
                  <a:pt x="2848" y="82"/>
                </a:lnTo>
                <a:lnTo>
                  <a:pt x="2841" y="81"/>
                </a:lnTo>
                <a:lnTo>
                  <a:pt x="2834" y="85"/>
                </a:lnTo>
                <a:lnTo>
                  <a:pt x="2831" y="86"/>
                </a:lnTo>
                <a:lnTo>
                  <a:pt x="2828" y="86"/>
                </a:lnTo>
                <a:lnTo>
                  <a:pt x="2823" y="85"/>
                </a:lnTo>
                <a:lnTo>
                  <a:pt x="2820" y="84"/>
                </a:lnTo>
                <a:lnTo>
                  <a:pt x="2808" y="79"/>
                </a:lnTo>
                <a:lnTo>
                  <a:pt x="2797" y="74"/>
                </a:lnTo>
                <a:lnTo>
                  <a:pt x="2792" y="84"/>
                </a:lnTo>
                <a:lnTo>
                  <a:pt x="2789" y="93"/>
                </a:lnTo>
                <a:lnTo>
                  <a:pt x="2789" y="104"/>
                </a:lnTo>
                <a:lnTo>
                  <a:pt x="2793" y="115"/>
                </a:lnTo>
                <a:lnTo>
                  <a:pt x="2800" y="107"/>
                </a:lnTo>
                <a:lnTo>
                  <a:pt x="2807" y="107"/>
                </a:lnTo>
                <a:lnTo>
                  <a:pt x="2815" y="109"/>
                </a:lnTo>
                <a:lnTo>
                  <a:pt x="2822" y="111"/>
                </a:lnTo>
                <a:lnTo>
                  <a:pt x="2822" y="111"/>
                </a:lnTo>
                <a:lnTo>
                  <a:pt x="2822" y="110"/>
                </a:lnTo>
                <a:lnTo>
                  <a:pt x="2823" y="111"/>
                </a:lnTo>
                <a:lnTo>
                  <a:pt x="2823" y="111"/>
                </a:lnTo>
                <a:lnTo>
                  <a:pt x="2831" y="113"/>
                </a:lnTo>
                <a:lnTo>
                  <a:pt x="2837" y="116"/>
                </a:lnTo>
                <a:lnTo>
                  <a:pt x="2841" y="122"/>
                </a:lnTo>
                <a:lnTo>
                  <a:pt x="2844" y="130"/>
                </a:lnTo>
                <a:close/>
                <a:moveTo>
                  <a:pt x="1697" y="1537"/>
                </a:moveTo>
                <a:lnTo>
                  <a:pt x="1695" y="1531"/>
                </a:lnTo>
                <a:lnTo>
                  <a:pt x="1692" y="1525"/>
                </a:lnTo>
                <a:lnTo>
                  <a:pt x="1695" y="1523"/>
                </a:lnTo>
                <a:lnTo>
                  <a:pt x="1699" y="1522"/>
                </a:lnTo>
                <a:lnTo>
                  <a:pt x="1700" y="1529"/>
                </a:lnTo>
                <a:lnTo>
                  <a:pt x="1701" y="1535"/>
                </a:lnTo>
                <a:lnTo>
                  <a:pt x="1699" y="1536"/>
                </a:lnTo>
                <a:lnTo>
                  <a:pt x="1697" y="1537"/>
                </a:lnTo>
                <a:close/>
                <a:moveTo>
                  <a:pt x="1312" y="1565"/>
                </a:moveTo>
                <a:lnTo>
                  <a:pt x="1313" y="1572"/>
                </a:lnTo>
                <a:lnTo>
                  <a:pt x="1314" y="1579"/>
                </a:lnTo>
                <a:lnTo>
                  <a:pt x="1310" y="1579"/>
                </a:lnTo>
                <a:lnTo>
                  <a:pt x="1306" y="1579"/>
                </a:lnTo>
                <a:lnTo>
                  <a:pt x="1306" y="1572"/>
                </a:lnTo>
                <a:lnTo>
                  <a:pt x="1308" y="1565"/>
                </a:lnTo>
                <a:lnTo>
                  <a:pt x="1310" y="1565"/>
                </a:lnTo>
                <a:lnTo>
                  <a:pt x="1312" y="1565"/>
                </a:lnTo>
                <a:close/>
                <a:moveTo>
                  <a:pt x="2851" y="198"/>
                </a:moveTo>
                <a:lnTo>
                  <a:pt x="2848" y="192"/>
                </a:lnTo>
                <a:lnTo>
                  <a:pt x="2844" y="186"/>
                </a:lnTo>
                <a:lnTo>
                  <a:pt x="2847" y="184"/>
                </a:lnTo>
                <a:lnTo>
                  <a:pt x="2849" y="183"/>
                </a:lnTo>
                <a:lnTo>
                  <a:pt x="2854" y="188"/>
                </a:lnTo>
                <a:lnTo>
                  <a:pt x="2858" y="193"/>
                </a:lnTo>
                <a:lnTo>
                  <a:pt x="2855" y="196"/>
                </a:lnTo>
                <a:lnTo>
                  <a:pt x="2851" y="198"/>
                </a:lnTo>
                <a:close/>
                <a:moveTo>
                  <a:pt x="1191" y="1100"/>
                </a:moveTo>
                <a:lnTo>
                  <a:pt x="1188" y="1087"/>
                </a:lnTo>
                <a:lnTo>
                  <a:pt x="1186" y="1075"/>
                </a:lnTo>
                <a:lnTo>
                  <a:pt x="1194" y="1081"/>
                </a:lnTo>
                <a:lnTo>
                  <a:pt x="1197" y="1086"/>
                </a:lnTo>
                <a:lnTo>
                  <a:pt x="1196" y="1092"/>
                </a:lnTo>
                <a:lnTo>
                  <a:pt x="1191" y="1100"/>
                </a:lnTo>
                <a:close/>
                <a:moveTo>
                  <a:pt x="2551" y="690"/>
                </a:moveTo>
                <a:lnTo>
                  <a:pt x="2540" y="691"/>
                </a:lnTo>
                <a:lnTo>
                  <a:pt x="2531" y="691"/>
                </a:lnTo>
                <a:lnTo>
                  <a:pt x="2536" y="685"/>
                </a:lnTo>
                <a:lnTo>
                  <a:pt x="2540" y="682"/>
                </a:lnTo>
                <a:lnTo>
                  <a:pt x="2546" y="685"/>
                </a:lnTo>
                <a:lnTo>
                  <a:pt x="2551" y="690"/>
                </a:lnTo>
                <a:close/>
                <a:moveTo>
                  <a:pt x="2856" y="171"/>
                </a:moveTo>
                <a:lnTo>
                  <a:pt x="2849" y="169"/>
                </a:lnTo>
                <a:lnTo>
                  <a:pt x="2841" y="165"/>
                </a:lnTo>
                <a:lnTo>
                  <a:pt x="2847" y="161"/>
                </a:lnTo>
                <a:lnTo>
                  <a:pt x="2852" y="161"/>
                </a:lnTo>
                <a:lnTo>
                  <a:pt x="2855" y="164"/>
                </a:lnTo>
                <a:lnTo>
                  <a:pt x="2856" y="171"/>
                </a:lnTo>
                <a:close/>
                <a:moveTo>
                  <a:pt x="2749" y="23"/>
                </a:moveTo>
                <a:lnTo>
                  <a:pt x="2753" y="36"/>
                </a:lnTo>
                <a:lnTo>
                  <a:pt x="2758" y="49"/>
                </a:lnTo>
                <a:lnTo>
                  <a:pt x="2750" y="44"/>
                </a:lnTo>
                <a:lnTo>
                  <a:pt x="2747" y="38"/>
                </a:lnTo>
                <a:lnTo>
                  <a:pt x="2746" y="32"/>
                </a:lnTo>
                <a:lnTo>
                  <a:pt x="2749" y="23"/>
                </a:lnTo>
                <a:close/>
                <a:moveTo>
                  <a:pt x="2866" y="253"/>
                </a:moveTo>
                <a:lnTo>
                  <a:pt x="2863" y="253"/>
                </a:lnTo>
                <a:lnTo>
                  <a:pt x="2860" y="254"/>
                </a:lnTo>
                <a:lnTo>
                  <a:pt x="2858" y="242"/>
                </a:lnTo>
                <a:lnTo>
                  <a:pt x="2856" y="232"/>
                </a:lnTo>
                <a:lnTo>
                  <a:pt x="2860" y="231"/>
                </a:lnTo>
                <a:lnTo>
                  <a:pt x="2864" y="231"/>
                </a:lnTo>
                <a:lnTo>
                  <a:pt x="2865" y="241"/>
                </a:lnTo>
                <a:lnTo>
                  <a:pt x="2866" y="253"/>
                </a:lnTo>
                <a:close/>
                <a:moveTo>
                  <a:pt x="1502" y="1632"/>
                </a:moveTo>
                <a:lnTo>
                  <a:pt x="1498" y="1620"/>
                </a:lnTo>
                <a:lnTo>
                  <a:pt x="1493" y="1608"/>
                </a:lnTo>
                <a:lnTo>
                  <a:pt x="1504" y="1612"/>
                </a:lnTo>
                <a:lnTo>
                  <a:pt x="1509" y="1617"/>
                </a:lnTo>
                <a:lnTo>
                  <a:pt x="1507" y="1623"/>
                </a:lnTo>
                <a:lnTo>
                  <a:pt x="1502" y="1632"/>
                </a:lnTo>
                <a:close/>
                <a:moveTo>
                  <a:pt x="2854" y="357"/>
                </a:moveTo>
                <a:lnTo>
                  <a:pt x="2852" y="359"/>
                </a:lnTo>
                <a:lnTo>
                  <a:pt x="2849" y="362"/>
                </a:lnTo>
                <a:lnTo>
                  <a:pt x="2843" y="355"/>
                </a:lnTo>
                <a:lnTo>
                  <a:pt x="2835" y="345"/>
                </a:lnTo>
                <a:lnTo>
                  <a:pt x="2845" y="345"/>
                </a:lnTo>
                <a:lnTo>
                  <a:pt x="2851" y="347"/>
                </a:lnTo>
                <a:lnTo>
                  <a:pt x="2853" y="351"/>
                </a:lnTo>
                <a:lnTo>
                  <a:pt x="2854" y="357"/>
                </a:lnTo>
                <a:close/>
                <a:moveTo>
                  <a:pt x="2837" y="262"/>
                </a:moveTo>
                <a:lnTo>
                  <a:pt x="2833" y="255"/>
                </a:lnTo>
                <a:lnTo>
                  <a:pt x="2831" y="249"/>
                </a:lnTo>
                <a:lnTo>
                  <a:pt x="2831" y="244"/>
                </a:lnTo>
                <a:lnTo>
                  <a:pt x="2835" y="239"/>
                </a:lnTo>
                <a:lnTo>
                  <a:pt x="2841" y="243"/>
                </a:lnTo>
                <a:lnTo>
                  <a:pt x="2843" y="248"/>
                </a:lnTo>
                <a:lnTo>
                  <a:pt x="2842" y="255"/>
                </a:lnTo>
                <a:lnTo>
                  <a:pt x="2837" y="262"/>
                </a:lnTo>
                <a:close/>
                <a:moveTo>
                  <a:pt x="2714" y="57"/>
                </a:moveTo>
                <a:lnTo>
                  <a:pt x="2723" y="66"/>
                </a:lnTo>
                <a:lnTo>
                  <a:pt x="2735" y="77"/>
                </a:lnTo>
                <a:lnTo>
                  <a:pt x="2722" y="77"/>
                </a:lnTo>
                <a:lnTo>
                  <a:pt x="2715" y="74"/>
                </a:lnTo>
                <a:lnTo>
                  <a:pt x="2712" y="67"/>
                </a:lnTo>
                <a:lnTo>
                  <a:pt x="2714" y="57"/>
                </a:lnTo>
                <a:close/>
                <a:moveTo>
                  <a:pt x="2867" y="342"/>
                </a:moveTo>
                <a:lnTo>
                  <a:pt x="2860" y="336"/>
                </a:lnTo>
                <a:lnTo>
                  <a:pt x="2858" y="332"/>
                </a:lnTo>
                <a:lnTo>
                  <a:pt x="2861" y="328"/>
                </a:lnTo>
                <a:lnTo>
                  <a:pt x="2868" y="322"/>
                </a:lnTo>
                <a:lnTo>
                  <a:pt x="2867" y="333"/>
                </a:lnTo>
                <a:lnTo>
                  <a:pt x="2867" y="342"/>
                </a:lnTo>
                <a:close/>
                <a:moveTo>
                  <a:pt x="2827" y="319"/>
                </a:moveTo>
                <a:lnTo>
                  <a:pt x="2822" y="320"/>
                </a:lnTo>
                <a:lnTo>
                  <a:pt x="2819" y="321"/>
                </a:lnTo>
                <a:lnTo>
                  <a:pt x="2815" y="309"/>
                </a:lnTo>
                <a:lnTo>
                  <a:pt x="2812" y="297"/>
                </a:lnTo>
                <a:lnTo>
                  <a:pt x="2816" y="296"/>
                </a:lnTo>
                <a:lnTo>
                  <a:pt x="2820" y="295"/>
                </a:lnTo>
                <a:lnTo>
                  <a:pt x="2823" y="307"/>
                </a:lnTo>
                <a:lnTo>
                  <a:pt x="2827" y="319"/>
                </a:lnTo>
                <a:close/>
                <a:moveTo>
                  <a:pt x="1507" y="1820"/>
                </a:moveTo>
                <a:lnTo>
                  <a:pt x="1513" y="1830"/>
                </a:lnTo>
                <a:lnTo>
                  <a:pt x="1518" y="1840"/>
                </a:lnTo>
                <a:lnTo>
                  <a:pt x="1505" y="1835"/>
                </a:lnTo>
                <a:lnTo>
                  <a:pt x="1500" y="1831"/>
                </a:lnTo>
                <a:lnTo>
                  <a:pt x="1501" y="1827"/>
                </a:lnTo>
                <a:lnTo>
                  <a:pt x="1507" y="1820"/>
                </a:lnTo>
                <a:close/>
                <a:moveTo>
                  <a:pt x="2130" y="1565"/>
                </a:moveTo>
                <a:lnTo>
                  <a:pt x="2127" y="1562"/>
                </a:lnTo>
                <a:lnTo>
                  <a:pt x="2126" y="1558"/>
                </a:lnTo>
                <a:lnTo>
                  <a:pt x="2135" y="1553"/>
                </a:lnTo>
                <a:lnTo>
                  <a:pt x="2146" y="1545"/>
                </a:lnTo>
                <a:lnTo>
                  <a:pt x="2144" y="1555"/>
                </a:lnTo>
                <a:lnTo>
                  <a:pt x="2141" y="1562"/>
                </a:lnTo>
                <a:lnTo>
                  <a:pt x="2137" y="1565"/>
                </a:lnTo>
                <a:lnTo>
                  <a:pt x="2130" y="1565"/>
                </a:lnTo>
                <a:close/>
                <a:moveTo>
                  <a:pt x="2113" y="1510"/>
                </a:moveTo>
                <a:lnTo>
                  <a:pt x="2120" y="1519"/>
                </a:lnTo>
                <a:lnTo>
                  <a:pt x="2127" y="1526"/>
                </a:lnTo>
                <a:lnTo>
                  <a:pt x="2115" y="1526"/>
                </a:lnTo>
                <a:lnTo>
                  <a:pt x="2111" y="1524"/>
                </a:lnTo>
                <a:lnTo>
                  <a:pt x="2110" y="1519"/>
                </a:lnTo>
                <a:lnTo>
                  <a:pt x="2113" y="1510"/>
                </a:lnTo>
                <a:close/>
                <a:moveTo>
                  <a:pt x="1684" y="1561"/>
                </a:moveTo>
                <a:lnTo>
                  <a:pt x="1688" y="1557"/>
                </a:lnTo>
                <a:lnTo>
                  <a:pt x="1693" y="1554"/>
                </a:lnTo>
                <a:lnTo>
                  <a:pt x="1697" y="1554"/>
                </a:lnTo>
                <a:lnTo>
                  <a:pt x="1702" y="1557"/>
                </a:lnTo>
                <a:lnTo>
                  <a:pt x="1703" y="1559"/>
                </a:lnTo>
                <a:lnTo>
                  <a:pt x="1703" y="1562"/>
                </a:lnTo>
                <a:lnTo>
                  <a:pt x="1703" y="1564"/>
                </a:lnTo>
                <a:lnTo>
                  <a:pt x="1702" y="1566"/>
                </a:lnTo>
                <a:lnTo>
                  <a:pt x="1697" y="1569"/>
                </a:lnTo>
                <a:lnTo>
                  <a:pt x="1693" y="1569"/>
                </a:lnTo>
                <a:lnTo>
                  <a:pt x="1688" y="1567"/>
                </a:lnTo>
                <a:lnTo>
                  <a:pt x="1684" y="1561"/>
                </a:lnTo>
                <a:close/>
                <a:moveTo>
                  <a:pt x="1466" y="1585"/>
                </a:moveTo>
                <a:lnTo>
                  <a:pt x="1480" y="1590"/>
                </a:lnTo>
                <a:lnTo>
                  <a:pt x="1494" y="1595"/>
                </a:lnTo>
                <a:lnTo>
                  <a:pt x="1482" y="1603"/>
                </a:lnTo>
                <a:lnTo>
                  <a:pt x="1475" y="1605"/>
                </a:lnTo>
                <a:lnTo>
                  <a:pt x="1471" y="1599"/>
                </a:lnTo>
                <a:lnTo>
                  <a:pt x="1466" y="1585"/>
                </a:lnTo>
                <a:close/>
                <a:moveTo>
                  <a:pt x="2680" y="208"/>
                </a:moveTo>
                <a:lnTo>
                  <a:pt x="2666" y="214"/>
                </a:lnTo>
                <a:lnTo>
                  <a:pt x="2652" y="220"/>
                </a:lnTo>
                <a:lnTo>
                  <a:pt x="2657" y="206"/>
                </a:lnTo>
                <a:lnTo>
                  <a:pt x="2663" y="200"/>
                </a:lnTo>
                <a:lnTo>
                  <a:pt x="2671" y="200"/>
                </a:lnTo>
                <a:lnTo>
                  <a:pt x="2680" y="208"/>
                </a:lnTo>
                <a:close/>
                <a:moveTo>
                  <a:pt x="2687" y="36"/>
                </a:moveTo>
                <a:lnTo>
                  <a:pt x="2695" y="34"/>
                </a:lnTo>
                <a:lnTo>
                  <a:pt x="2702" y="35"/>
                </a:lnTo>
                <a:lnTo>
                  <a:pt x="2709" y="38"/>
                </a:lnTo>
                <a:lnTo>
                  <a:pt x="2715" y="43"/>
                </a:lnTo>
                <a:lnTo>
                  <a:pt x="2703" y="50"/>
                </a:lnTo>
                <a:lnTo>
                  <a:pt x="2695" y="51"/>
                </a:lnTo>
                <a:lnTo>
                  <a:pt x="2691" y="47"/>
                </a:lnTo>
                <a:lnTo>
                  <a:pt x="2687" y="36"/>
                </a:lnTo>
                <a:close/>
                <a:moveTo>
                  <a:pt x="2716" y="263"/>
                </a:moveTo>
                <a:lnTo>
                  <a:pt x="2709" y="253"/>
                </a:lnTo>
                <a:lnTo>
                  <a:pt x="2703" y="244"/>
                </a:lnTo>
                <a:lnTo>
                  <a:pt x="2697" y="236"/>
                </a:lnTo>
                <a:lnTo>
                  <a:pt x="2692" y="228"/>
                </a:lnTo>
                <a:lnTo>
                  <a:pt x="2705" y="231"/>
                </a:lnTo>
                <a:lnTo>
                  <a:pt x="2712" y="236"/>
                </a:lnTo>
                <a:lnTo>
                  <a:pt x="2716" y="246"/>
                </a:lnTo>
                <a:lnTo>
                  <a:pt x="2716" y="263"/>
                </a:lnTo>
                <a:close/>
                <a:moveTo>
                  <a:pt x="2834" y="295"/>
                </a:moveTo>
                <a:lnTo>
                  <a:pt x="2826" y="283"/>
                </a:lnTo>
                <a:lnTo>
                  <a:pt x="2815" y="278"/>
                </a:lnTo>
                <a:lnTo>
                  <a:pt x="2805" y="273"/>
                </a:lnTo>
                <a:lnTo>
                  <a:pt x="2799" y="264"/>
                </a:lnTo>
                <a:lnTo>
                  <a:pt x="2818" y="264"/>
                </a:lnTo>
                <a:lnTo>
                  <a:pt x="2829" y="267"/>
                </a:lnTo>
                <a:lnTo>
                  <a:pt x="2833" y="277"/>
                </a:lnTo>
                <a:lnTo>
                  <a:pt x="2834" y="295"/>
                </a:lnTo>
                <a:close/>
                <a:moveTo>
                  <a:pt x="2634" y="321"/>
                </a:moveTo>
                <a:lnTo>
                  <a:pt x="2635" y="315"/>
                </a:lnTo>
                <a:lnTo>
                  <a:pt x="2640" y="311"/>
                </a:lnTo>
                <a:lnTo>
                  <a:pt x="2646" y="309"/>
                </a:lnTo>
                <a:lnTo>
                  <a:pt x="2651" y="308"/>
                </a:lnTo>
                <a:lnTo>
                  <a:pt x="2653" y="316"/>
                </a:lnTo>
                <a:lnTo>
                  <a:pt x="2655" y="325"/>
                </a:lnTo>
                <a:lnTo>
                  <a:pt x="2657" y="335"/>
                </a:lnTo>
                <a:lnTo>
                  <a:pt x="2659" y="347"/>
                </a:lnTo>
                <a:lnTo>
                  <a:pt x="2651" y="339"/>
                </a:lnTo>
                <a:lnTo>
                  <a:pt x="2643" y="335"/>
                </a:lnTo>
                <a:lnTo>
                  <a:pt x="2636" y="329"/>
                </a:lnTo>
                <a:lnTo>
                  <a:pt x="2634" y="321"/>
                </a:lnTo>
                <a:close/>
                <a:moveTo>
                  <a:pt x="1430" y="1591"/>
                </a:moveTo>
                <a:lnTo>
                  <a:pt x="1432" y="1605"/>
                </a:lnTo>
                <a:lnTo>
                  <a:pt x="1435" y="1618"/>
                </a:lnTo>
                <a:lnTo>
                  <a:pt x="1424" y="1613"/>
                </a:lnTo>
                <a:lnTo>
                  <a:pt x="1414" y="1620"/>
                </a:lnTo>
                <a:lnTo>
                  <a:pt x="1405" y="1628"/>
                </a:lnTo>
                <a:lnTo>
                  <a:pt x="1393" y="1624"/>
                </a:lnTo>
                <a:lnTo>
                  <a:pt x="1403" y="1616"/>
                </a:lnTo>
                <a:lnTo>
                  <a:pt x="1411" y="1607"/>
                </a:lnTo>
                <a:lnTo>
                  <a:pt x="1420" y="1599"/>
                </a:lnTo>
                <a:lnTo>
                  <a:pt x="1430" y="1591"/>
                </a:lnTo>
                <a:close/>
                <a:moveTo>
                  <a:pt x="1772" y="1567"/>
                </a:moveTo>
                <a:lnTo>
                  <a:pt x="1771" y="1575"/>
                </a:lnTo>
                <a:lnTo>
                  <a:pt x="1768" y="1580"/>
                </a:lnTo>
                <a:lnTo>
                  <a:pt x="1763" y="1582"/>
                </a:lnTo>
                <a:lnTo>
                  <a:pt x="1757" y="1583"/>
                </a:lnTo>
                <a:lnTo>
                  <a:pt x="1747" y="1583"/>
                </a:lnTo>
                <a:lnTo>
                  <a:pt x="1741" y="1586"/>
                </a:lnTo>
                <a:lnTo>
                  <a:pt x="1737" y="1594"/>
                </a:lnTo>
                <a:lnTo>
                  <a:pt x="1737" y="1605"/>
                </a:lnTo>
                <a:lnTo>
                  <a:pt x="1727" y="1598"/>
                </a:lnTo>
                <a:lnTo>
                  <a:pt x="1724" y="1590"/>
                </a:lnTo>
                <a:lnTo>
                  <a:pt x="1724" y="1581"/>
                </a:lnTo>
                <a:lnTo>
                  <a:pt x="1724" y="1573"/>
                </a:lnTo>
                <a:lnTo>
                  <a:pt x="1736" y="1570"/>
                </a:lnTo>
                <a:lnTo>
                  <a:pt x="1747" y="1565"/>
                </a:lnTo>
                <a:lnTo>
                  <a:pt x="1760" y="1563"/>
                </a:lnTo>
                <a:lnTo>
                  <a:pt x="1772" y="1567"/>
                </a:lnTo>
                <a:close/>
                <a:moveTo>
                  <a:pt x="1653" y="1599"/>
                </a:moveTo>
                <a:lnTo>
                  <a:pt x="1665" y="1590"/>
                </a:lnTo>
                <a:lnTo>
                  <a:pt x="1676" y="1579"/>
                </a:lnTo>
                <a:lnTo>
                  <a:pt x="1688" y="1591"/>
                </a:lnTo>
                <a:lnTo>
                  <a:pt x="1702" y="1604"/>
                </a:lnTo>
                <a:lnTo>
                  <a:pt x="1688" y="1607"/>
                </a:lnTo>
                <a:lnTo>
                  <a:pt x="1678" y="1608"/>
                </a:lnTo>
                <a:lnTo>
                  <a:pt x="1684" y="1618"/>
                </a:lnTo>
                <a:lnTo>
                  <a:pt x="1690" y="1626"/>
                </a:lnTo>
                <a:lnTo>
                  <a:pt x="1677" y="1623"/>
                </a:lnTo>
                <a:lnTo>
                  <a:pt x="1668" y="1617"/>
                </a:lnTo>
                <a:lnTo>
                  <a:pt x="1661" y="1608"/>
                </a:lnTo>
                <a:lnTo>
                  <a:pt x="1653" y="1599"/>
                </a:lnTo>
                <a:close/>
                <a:moveTo>
                  <a:pt x="1695" y="1499"/>
                </a:moveTo>
                <a:lnTo>
                  <a:pt x="1703" y="1499"/>
                </a:lnTo>
                <a:lnTo>
                  <a:pt x="1712" y="1498"/>
                </a:lnTo>
                <a:lnTo>
                  <a:pt x="1719" y="1498"/>
                </a:lnTo>
                <a:lnTo>
                  <a:pt x="1726" y="1500"/>
                </a:lnTo>
                <a:lnTo>
                  <a:pt x="1735" y="1502"/>
                </a:lnTo>
                <a:lnTo>
                  <a:pt x="1742" y="1500"/>
                </a:lnTo>
                <a:lnTo>
                  <a:pt x="1748" y="1494"/>
                </a:lnTo>
                <a:lnTo>
                  <a:pt x="1753" y="1486"/>
                </a:lnTo>
                <a:lnTo>
                  <a:pt x="1760" y="1493"/>
                </a:lnTo>
                <a:lnTo>
                  <a:pt x="1768" y="1498"/>
                </a:lnTo>
                <a:lnTo>
                  <a:pt x="1774" y="1504"/>
                </a:lnTo>
                <a:lnTo>
                  <a:pt x="1773" y="1513"/>
                </a:lnTo>
                <a:lnTo>
                  <a:pt x="1765" y="1514"/>
                </a:lnTo>
                <a:lnTo>
                  <a:pt x="1758" y="1515"/>
                </a:lnTo>
                <a:lnTo>
                  <a:pt x="1752" y="1516"/>
                </a:lnTo>
                <a:lnTo>
                  <a:pt x="1745" y="1518"/>
                </a:lnTo>
                <a:lnTo>
                  <a:pt x="1731" y="1524"/>
                </a:lnTo>
                <a:lnTo>
                  <a:pt x="1718" y="1523"/>
                </a:lnTo>
                <a:lnTo>
                  <a:pt x="1707" y="1516"/>
                </a:lnTo>
                <a:lnTo>
                  <a:pt x="1695" y="1499"/>
                </a:lnTo>
                <a:close/>
                <a:moveTo>
                  <a:pt x="1062" y="1286"/>
                </a:moveTo>
                <a:lnTo>
                  <a:pt x="1067" y="1293"/>
                </a:lnTo>
                <a:lnTo>
                  <a:pt x="1073" y="1301"/>
                </a:lnTo>
                <a:lnTo>
                  <a:pt x="1076" y="1291"/>
                </a:lnTo>
                <a:lnTo>
                  <a:pt x="1080" y="1282"/>
                </a:lnTo>
                <a:lnTo>
                  <a:pt x="1083" y="1272"/>
                </a:lnTo>
                <a:lnTo>
                  <a:pt x="1087" y="1261"/>
                </a:lnTo>
                <a:lnTo>
                  <a:pt x="1095" y="1269"/>
                </a:lnTo>
                <a:lnTo>
                  <a:pt x="1098" y="1273"/>
                </a:lnTo>
                <a:lnTo>
                  <a:pt x="1097" y="1283"/>
                </a:lnTo>
                <a:lnTo>
                  <a:pt x="1099" y="1291"/>
                </a:lnTo>
                <a:lnTo>
                  <a:pt x="1102" y="1298"/>
                </a:lnTo>
                <a:lnTo>
                  <a:pt x="1107" y="1305"/>
                </a:lnTo>
                <a:lnTo>
                  <a:pt x="1108" y="1308"/>
                </a:lnTo>
                <a:lnTo>
                  <a:pt x="1108" y="1314"/>
                </a:lnTo>
                <a:lnTo>
                  <a:pt x="1107" y="1319"/>
                </a:lnTo>
                <a:lnTo>
                  <a:pt x="1106" y="1324"/>
                </a:lnTo>
                <a:lnTo>
                  <a:pt x="1092" y="1321"/>
                </a:lnTo>
                <a:lnTo>
                  <a:pt x="1081" y="1319"/>
                </a:lnTo>
                <a:lnTo>
                  <a:pt x="1070" y="1316"/>
                </a:lnTo>
                <a:lnTo>
                  <a:pt x="1059" y="1314"/>
                </a:lnTo>
                <a:lnTo>
                  <a:pt x="1058" y="1300"/>
                </a:lnTo>
                <a:lnTo>
                  <a:pt x="1058" y="1288"/>
                </a:lnTo>
                <a:lnTo>
                  <a:pt x="1059" y="1287"/>
                </a:lnTo>
                <a:lnTo>
                  <a:pt x="1062" y="1286"/>
                </a:lnTo>
                <a:close/>
                <a:moveTo>
                  <a:pt x="2790" y="381"/>
                </a:moveTo>
                <a:lnTo>
                  <a:pt x="2789" y="365"/>
                </a:lnTo>
                <a:lnTo>
                  <a:pt x="2791" y="357"/>
                </a:lnTo>
                <a:lnTo>
                  <a:pt x="2796" y="356"/>
                </a:lnTo>
                <a:lnTo>
                  <a:pt x="2808" y="358"/>
                </a:lnTo>
                <a:lnTo>
                  <a:pt x="2806" y="363"/>
                </a:lnTo>
                <a:lnTo>
                  <a:pt x="2805" y="368"/>
                </a:lnTo>
                <a:lnTo>
                  <a:pt x="2807" y="381"/>
                </a:lnTo>
                <a:lnTo>
                  <a:pt x="2810" y="395"/>
                </a:lnTo>
                <a:lnTo>
                  <a:pt x="2795" y="395"/>
                </a:lnTo>
                <a:lnTo>
                  <a:pt x="2784" y="392"/>
                </a:lnTo>
                <a:lnTo>
                  <a:pt x="2775" y="388"/>
                </a:lnTo>
                <a:lnTo>
                  <a:pt x="2767" y="380"/>
                </a:lnTo>
                <a:lnTo>
                  <a:pt x="2759" y="367"/>
                </a:lnTo>
                <a:lnTo>
                  <a:pt x="2751" y="356"/>
                </a:lnTo>
                <a:lnTo>
                  <a:pt x="2743" y="344"/>
                </a:lnTo>
                <a:lnTo>
                  <a:pt x="2735" y="333"/>
                </a:lnTo>
                <a:lnTo>
                  <a:pt x="2743" y="336"/>
                </a:lnTo>
                <a:lnTo>
                  <a:pt x="2751" y="339"/>
                </a:lnTo>
                <a:lnTo>
                  <a:pt x="2759" y="344"/>
                </a:lnTo>
                <a:lnTo>
                  <a:pt x="2766" y="349"/>
                </a:lnTo>
                <a:lnTo>
                  <a:pt x="2771" y="355"/>
                </a:lnTo>
                <a:lnTo>
                  <a:pt x="2776" y="363"/>
                </a:lnTo>
                <a:lnTo>
                  <a:pt x="2783" y="372"/>
                </a:lnTo>
                <a:lnTo>
                  <a:pt x="2790" y="381"/>
                </a:lnTo>
                <a:close/>
                <a:moveTo>
                  <a:pt x="1363" y="1517"/>
                </a:moveTo>
                <a:lnTo>
                  <a:pt x="1373" y="1524"/>
                </a:lnTo>
                <a:lnTo>
                  <a:pt x="1383" y="1529"/>
                </a:lnTo>
                <a:lnTo>
                  <a:pt x="1389" y="1533"/>
                </a:lnTo>
                <a:lnTo>
                  <a:pt x="1392" y="1538"/>
                </a:lnTo>
                <a:lnTo>
                  <a:pt x="1392" y="1543"/>
                </a:lnTo>
                <a:lnTo>
                  <a:pt x="1388" y="1550"/>
                </a:lnTo>
                <a:lnTo>
                  <a:pt x="1374" y="1542"/>
                </a:lnTo>
                <a:lnTo>
                  <a:pt x="1360" y="1535"/>
                </a:lnTo>
                <a:lnTo>
                  <a:pt x="1366" y="1555"/>
                </a:lnTo>
                <a:lnTo>
                  <a:pt x="1376" y="1571"/>
                </a:lnTo>
                <a:lnTo>
                  <a:pt x="1391" y="1585"/>
                </a:lnTo>
                <a:lnTo>
                  <a:pt x="1410" y="1597"/>
                </a:lnTo>
                <a:lnTo>
                  <a:pt x="1399" y="1600"/>
                </a:lnTo>
                <a:lnTo>
                  <a:pt x="1391" y="1600"/>
                </a:lnTo>
                <a:lnTo>
                  <a:pt x="1384" y="1596"/>
                </a:lnTo>
                <a:lnTo>
                  <a:pt x="1379" y="1589"/>
                </a:lnTo>
                <a:lnTo>
                  <a:pt x="1375" y="1583"/>
                </a:lnTo>
                <a:lnTo>
                  <a:pt x="1372" y="1579"/>
                </a:lnTo>
                <a:lnTo>
                  <a:pt x="1367" y="1575"/>
                </a:lnTo>
                <a:lnTo>
                  <a:pt x="1363" y="1572"/>
                </a:lnTo>
                <a:lnTo>
                  <a:pt x="1355" y="1566"/>
                </a:lnTo>
                <a:lnTo>
                  <a:pt x="1347" y="1560"/>
                </a:lnTo>
                <a:lnTo>
                  <a:pt x="1339" y="1554"/>
                </a:lnTo>
                <a:lnTo>
                  <a:pt x="1329" y="1548"/>
                </a:lnTo>
                <a:lnTo>
                  <a:pt x="1323" y="1543"/>
                </a:lnTo>
                <a:lnTo>
                  <a:pt x="1318" y="1538"/>
                </a:lnTo>
                <a:lnTo>
                  <a:pt x="1315" y="1532"/>
                </a:lnTo>
                <a:lnTo>
                  <a:pt x="1315" y="1525"/>
                </a:lnTo>
                <a:lnTo>
                  <a:pt x="1327" y="1520"/>
                </a:lnTo>
                <a:lnTo>
                  <a:pt x="1340" y="1522"/>
                </a:lnTo>
                <a:lnTo>
                  <a:pt x="1352" y="1523"/>
                </a:lnTo>
                <a:lnTo>
                  <a:pt x="1363" y="1517"/>
                </a:lnTo>
                <a:close/>
                <a:moveTo>
                  <a:pt x="2651" y="175"/>
                </a:move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lnTo>
                  <a:pt x="2651" y="175"/>
                </a:lnTo>
                <a:close/>
                <a:moveTo>
                  <a:pt x="2868" y="178"/>
                </a:moveTo>
                <a:lnTo>
                  <a:pt x="2883" y="181"/>
                </a:lnTo>
                <a:lnTo>
                  <a:pt x="2897" y="184"/>
                </a:lnTo>
                <a:lnTo>
                  <a:pt x="2909" y="186"/>
                </a:lnTo>
                <a:lnTo>
                  <a:pt x="2922" y="189"/>
                </a:lnTo>
                <a:lnTo>
                  <a:pt x="2924" y="186"/>
                </a:lnTo>
                <a:lnTo>
                  <a:pt x="2926" y="184"/>
                </a:lnTo>
                <a:lnTo>
                  <a:pt x="2921" y="174"/>
                </a:lnTo>
                <a:lnTo>
                  <a:pt x="2915" y="163"/>
                </a:lnTo>
                <a:lnTo>
                  <a:pt x="2909" y="153"/>
                </a:lnTo>
                <a:lnTo>
                  <a:pt x="2904" y="143"/>
                </a:lnTo>
                <a:lnTo>
                  <a:pt x="2887" y="139"/>
                </a:lnTo>
                <a:lnTo>
                  <a:pt x="2876" y="133"/>
                </a:lnTo>
                <a:lnTo>
                  <a:pt x="2867" y="122"/>
                </a:lnTo>
                <a:lnTo>
                  <a:pt x="2859" y="105"/>
                </a:lnTo>
                <a:lnTo>
                  <a:pt x="2864" y="101"/>
                </a:lnTo>
                <a:lnTo>
                  <a:pt x="2868" y="100"/>
                </a:lnTo>
                <a:lnTo>
                  <a:pt x="2873" y="101"/>
                </a:lnTo>
                <a:lnTo>
                  <a:pt x="2878" y="105"/>
                </a:lnTo>
                <a:lnTo>
                  <a:pt x="2884" y="111"/>
                </a:lnTo>
                <a:lnTo>
                  <a:pt x="2888" y="114"/>
                </a:lnTo>
                <a:lnTo>
                  <a:pt x="2896" y="111"/>
                </a:lnTo>
                <a:lnTo>
                  <a:pt x="2901" y="112"/>
                </a:lnTo>
                <a:lnTo>
                  <a:pt x="2906" y="116"/>
                </a:lnTo>
                <a:lnTo>
                  <a:pt x="2911" y="121"/>
                </a:lnTo>
                <a:lnTo>
                  <a:pt x="2916" y="124"/>
                </a:lnTo>
                <a:lnTo>
                  <a:pt x="2924" y="127"/>
                </a:lnTo>
                <a:lnTo>
                  <a:pt x="2931" y="129"/>
                </a:lnTo>
                <a:lnTo>
                  <a:pt x="2939" y="131"/>
                </a:lnTo>
                <a:lnTo>
                  <a:pt x="2941" y="118"/>
                </a:lnTo>
                <a:lnTo>
                  <a:pt x="2942" y="106"/>
                </a:lnTo>
                <a:lnTo>
                  <a:pt x="2928" y="103"/>
                </a:lnTo>
                <a:lnTo>
                  <a:pt x="2913" y="99"/>
                </a:lnTo>
                <a:lnTo>
                  <a:pt x="2921" y="87"/>
                </a:lnTo>
                <a:lnTo>
                  <a:pt x="2929" y="81"/>
                </a:lnTo>
                <a:lnTo>
                  <a:pt x="2936" y="78"/>
                </a:lnTo>
                <a:lnTo>
                  <a:pt x="2942" y="82"/>
                </a:lnTo>
                <a:lnTo>
                  <a:pt x="2959" y="96"/>
                </a:lnTo>
                <a:lnTo>
                  <a:pt x="2977" y="106"/>
                </a:lnTo>
                <a:lnTo>
                  <a:pt x="2995" y="114"/>
                </a:lnTo>
                <a:lnTo>
                  <a:pt x="3016" y="122"/>
                </a:lnTo>
                <a:lnTo>
                  <a:pt x="3023" y="130"/>
                </a:lnTo>
                <a:lnTo>
                  <a:pt x="3020" y="141"/>
                </a:lnTo>
                <a:lnTo>
                  <a:pt x="3014" y="152"/>
                </a:lnTo>
                <a:lnTo>
                  <a:pt x="3014" y="164"/>
                </a:lnTo>
                <a:lnTo>
                  <a:pt x="3013" y="166"/>
                </a:lnTo>
                <a:lnTo>
                  <a:pt x="3010" y="170"/>
                </a:lnTo>
                <a:lnTo>
                  <a:pt x="3007" y="175"/>
                </a:lnTo>
                <a:lnTo>
                  <a:pt x="3004" y="177"/>
                </a:lnTo>
                <a:lnTo>
                  <a:pt x="2993" y="177"/>
                </a:lnTo>
                <a:lnTo>
                  <a:pt x="2984" y="171"/>
                </a:lnTo>
                <a:lnTo>
                  <a:pt x="2978" y="162"/>
                </a:lnTo>
                <a:lnTo>
                  <a:pt x="2976" y="151"/>
                </a:lnTo>
                <a:lnTo>
                  <a:pt x="2977" y="145"/>
                </a:lnTo>
                <a:lnTo>
                  <a:pt x="2978" y="133"/>
                </a:lnTo>
                <a:lnTo>
                  <a:pt x="2964" y="144"/>
                </a:lnTo>
                <a:lnTo>
                  <a:pt x="2951" y="152"/>
                </a:lnTo>
                <a:lnTo>
                  <a:pt x="2941" y="162"/>
                </a:lnTo>
                <a:lnTo>
                  <a:pt x="2932" y="177"/>
                </a:lnTo>
                <a:lnTo>
                  <a:pt x="2944" y="177"/>
                </a:lnTo>
                <a:lnTo>
                  <a:pt x="2953" y="178"/>
                </a:lnTo>
                <a:lnTo>
                  <a:pt x="2963" y="178"/>
                </a:lnTo>
                <a:lnTo>
                  <a:pt x="2973" y="177"/>
                </a:lnTo>
                <a:lnTo>
                  <a:pt x="2977" y="186"/>
                </a:lnTo>
                <a:lnTo>
                  <a:pt x="2981" y="194"/>
                </a:lnTo>
                <a:lnTo>
                  <a:pt x="2985" y="204"/>
                </a:lnTo>
                <a:lnTo>
                  <a:pt x="2990" y="216"/>
                </a:lnTo>
                <a:lnTo>
                  <a:pt x="2978" y="213"/>
                </a:lnTo>
                <a:lnTo>
                  <a:pt x="2968" y="211"/>
                </a:lnTo>
                <a:lnTo>
                  <a:pt x="2967" y="226"/>
                </a:lnTo>
                <a:lnTo>
                  <a:pt x="2964" y="239"/>
                </a:lnTo>
                <a:lnTo>
                  <a:pt x="2962" y="251"/>
                </a:lnTo>
                <a:lnTo>
                  <a:pt x="2961" y="264"/>
                </a:lnTo>
                <a:lnTo>
                  <a:pt x="2944" y="262"/>
                </a:lnTo>
                <a:lnTo>
                  <a:pt x="2932" y="257"/>
                </a:lnTo>
                <a:lnTo>
                  <a:pt x="2926" y="250"/>
                </a:lnTo>
                <a:lnTo>
                  <a:pt x="2924" y="240"/>
                </a:lnTo>
                <a:lnTo>
                  <a:pt x="2923" y="231"/>
                </a:lnTo>
                <a:lnTo>
                  <a:pt x="2919" y="224"/>
                </a:lnTo>
                <a:lnTo>
                  <a:pt x="2913" y="220"/>
                </a:lnTo>
                <a:lnTo>
                  <a:pt x="2906" y="216"/>
                </a:lnTo>
                <a:lnTo>
                  <a:pt x="2895" y="209"/>
                </a:lnTo>
                <a:lnTo>
                  <a:pt x="2886" y="201"/>
                </a:lnTo>
                <a:lnTo>
                  <a:pt x="2877" y="190"/>
                </a:lnTo>
                <a:lnTo>
                  <a:pt x="2868" y="178"/>
                </a:lnTo>
                <a:close/>
                <a:moveTo>
                  <a:pt x="2621" y="141"/>
                </a:moveTo>
                <a:lnTo>
                  <a:pt x="2627" y="140"/>
                </a:lnTo>
                <a:lnTo>
                  <a:pt x="2632" y="140"/>
                </a:lnTo>
                <a:lnTo>
                  <a:pt x="2632" y="138"/>
                </a:lnTo>
                <a:lnTo>
                  <a:pt x="2632" y="136"/>
                </a:lnTo>
                <a:lnTo>
                  <a:pt x="2626" y="136"/>
                </a:lnTo>
                <a:lnTo>
                  <a:pt x="2621" y="137"/>
                </a:lnTo>
                <a:lnTo>
                  <a:pt x="2621" y="139"/>
                </a:lnTo>
                <a:lnTo>
                  <a:pt x="2621" y="141"/>
                </a:lnTo>
                <a:close/>
                <a:moveTo>
                  <a:pt x="2771" y="207"/>
                </a:moveTo>
                <a:lnTo>
                  <a:pt x="2775" y="206"/>
                </a:lnTo>
                <a:lnTo>
                  <a:pt x="2779" y="204"/>
                </a:lnTo>
                <a:lnTo>
                  <a:pt x="2782" y="202"/>
                </a:lnTo>
                <a:lnTo>
                  <a:pt x="2784" y="200"/>
                </a:lnTo>
                <a:lnTo>
                  <a:pt x="2784" y="197"/>
                </a:lnTo>
                <a:lnTo>
                  <a:pt x="2783" y="195"/>
                </a:lnTo>
                <a:lnTo>
                  <a:pt x="2782" y="192"/>
                </a:lnTo>
                <a:lnTo>
                  <a:pt x="2780" y="189"/>
                </a:lnTo>
                <a:lnTo>
                  <a:pt x="2768" y="197"/>
                </a:lnTo>
                <a:lnTo>
                  <a:pt x="2757" y="205"/>
                </a:lnTo>
                <a:lnTo>
                  <a:pt x="2765" y="206"/>
                </a:lnTo>
                <a:lnTo>
                  <a:pt x="2771" y="207"/>
                </a:lnTo>
                <a:close/>
                <a:moveTo>
                  <a:pt x="2140" y="1384"/>
                </a:moveTo>
                <a:lnTo>
                  <a:pt x="2140" y="1384"/>
                </a:lnTo>
                <a:lnTo>
                  <a:pt x="2139" y="1384"/>
                </a:lnTo>
                <a:lnTo>
                  <a:pt x="2139" y="1384"/>
                </a:lnTo>
                <a:lnTo>
                  <a:pt x="2140" y="1383"/>
                </a:lnTo>
                <a:lnTo>
                  <a:pt x="2140" y="1383"/>
                </a:lnTo>
                <a:lnTo>
                  <a:pt x="2136" y="1378"/>
                </a:lnTo>
                <a:lnTo>
                  <a:pt x="2132" y="1375"/>
                </a:lnTo>
                <a:lnTo>
                  <a:pt x="2128" y="1373"/>
                </a:lnTo>
                <a:lnTo>
                  <a:pt x="2122" y="1376"/>
                </a:lnTo>
                <a:lnTo>
                  <a:pt x="2120" y="1380"/>
                </a:lnTo>
                <a:lnTo>
                  <a:pt x="2118" y="1385"/>
                </a:lnTo>
                <a:lnTo>
                  <a:pt x="2118" y="1391"/>
                </a:lnTo>
                <a:lnTo>
                  <a:pt x="2119" y="1397"/>
                </a:lnTo>
                <a:lnTo>
                  <a:pt x="2123" y="1405"/>
                </a:lnTo>
                <a:lnTo>
                  <a:pt x="2128" y="1413"/>
                </a:lnTo>
                <a:lnTo>
                  <a:pt x="2132" y="1421"/>
                </a:lnTo>
                <a:lnTo>
                  <a:pt x="2136" y="1429"/>
                </a:lnTo>
                <a:lnTo>
                  <a:pt x="2142" y="1430"/>
                </a:lnTo>
                <a:lnTo>
                  <a:pt x="2147" y="1429"/>
                </a:lnTo>
                <a:lnTo>
                  <a:pt x="2158" y="1427"/>
                </a:lnTo>
                <a:lnTo>
                  <a:pt x="2169" y="1429"/>
                </a:lnTo>
                <a:lnTo>
                  <a:pt x="2179" y="1436"/>
                </a:lnTo>
                <a:lnTo>
                  <a:pt x="2188" y="1444"/>
                </a:lnTo>
                <a:lnTo>
                  <a:pt x="2196" y="1454"/>
                </a:lnTo>
                <a:lnTo>
                  <a:pt x="2203" y="1465"/>
                </a:lnTo>
                <a:lnTo>
                  <a:pt x="2206" y="1478"/>
                </a:lnTo>
                <a:lnTo>
                  <a:pt x="2206" y="1492"/>
                </a:lnTo>
                <a:lnTo>
                  <a:pt x="2206" y="1496"/>
                </a:lnTo>
                <a:lnTo>
                  <a:pt x="2207" y="1501"/>
                </a:lnTo>
                <a:lnTo>
                  <a:pt x="2209" y="1505"/>
                </a:lnTo>
                <a:lnTo>
                  <a:pt x="2211" y="1507"/>
                </a:lnTo>
                <a:lnTo>
                  <a:pt x="2213" y="1508"/>
                </a:lnTo>
                <a:lnTo>
                  <a:pt x="2215" y="1511"/>
                </a:lnTo>
                <a:lnTo>
                  <a:pt x="2225" y="1501"/>
                </a:lnTo>
                <a:lnTo>
                  <a:pt x="2235" y="1493"/>
                </a:lnTo>
                <a:lnTo>
                  <a:pt x="2246" y="1486"/>
                </a:lnTo>
                <a:lnTo>
                  <a:pt x="2256" y="1480"/>
                </a:lnTo>
                <a:lnTo>
                  <a:pt x="2256" y="1480"/>
                </a:lnTo>
                <a:lnTo>
                  <a:pt x="2256" y="1479"/>
                </a:lnTo>
                <a:lnTo>
                  <a:pt x="2254" y="1477"/>
                </a:lnTo>
                <a:lnTo>
                  <a:pt x="2254" y="1474"/>
                </a:lnTo>
                <a:lnTo>
                  <a:pt x="2255" y="1472"/>
                </a:lnTo>
                <a:lnTo>
                  <a:pt x="2256" y="1469"/>
                </a:lnTo>
                <a:lnTo>
                  <a:pt x="2259" y="1469"/>
                </a:lnTo>
                <a:lnTo>
                  <a:pt x="2262" y="1472"/>
                </a:lnTo>
                <a:lnTo>
                  <a:pt x="2265" y="1473"/>
                </a:lnTo>
                <a:lnTo>
                  <a:pt x="2266" y="1475"/>
                </a:lnTo>
                <a:lnTo>
                  <a:pt x="2281" y="1466"/>
                </a:lnTo>
                <a:lnTo>
                  <a:pt x="2295" y="1459"/>
                </a:lnTo>
                <a:lnTo>
                  <a:pt x="2295" y="1457"/>
                </a:lnTo>
                <a:lnTo>
                  <a:pt x="2295" y="1455"/>
                </a:lnTo>
                <a:lnTo>
                  <a:pt x="2295" y="1455"/>
                </a:lnTo>
                <a:lnTo>
                  <a:pt x="2286" y="1450"/>
                </a:lnTo>
                <a:lnTo>
                  <a:pt x="2281" y="1442"/>
                </a:lnTo>
                <a:lnTo>
                  <a:pt x="2276" y="1433"/>
                </a:lnTo>
                <a:lnTo>
                  <a:pt x="2268" y="1425"/>
                </a:lnTo>
                <a:lnTo>
                  <a:pt x="2262" y="1429"/>
                </a:lnTo>
                <a:lnTo>
                  <a:pt x="2257" y="1433"/>
                </a:lnTo>
                <a:lnTo>
                  <a:pt x="2253" y="1434"/>
                </a:lnTo>
                <a:lnTo>
                  <a:pt x="2248" y="1433"/>
                </a:lnTo>
                <a:lnTo>
                  <a:pt x="2244" y="1444"/>
                </a:lnTo>
                <a:lnTo>
                  <a:pt x="2240" y="1455"/>
                </a:lnTo>
                <a:lnTo>
                  <a:pt x="2228" y="1453"/>
                </a:lnTo>
                <a:lnTo>
                  <a:pt x="2223" y="1445"/>
                </a:lnTo>
                <a:lnTo>
                  <a:pt x="2222" y="1436"/>
                </a:lnTo>
                <a:lnTo>
                  <a:pt x="2220" y="1429"/>
                </a:lnTo>
                <a:lnTo>
                  <a:pt x="2196" y="1421"/>
                </a:lnTo>
                <a:lnTo>
                  <a:pt x="2174" y="1414"/>
                </a:lnTo>
                <a:lnTo>
                  <a:pt x="2152" y="1407"/>
                </a:lnTo>
                <a:lnTo>
                  <a:pt x="2130" y="1399"/>
                </a:lnTo>
                <a:lnTo>
                  <a:pt x="2136" y="1390"/>
                </a:lnTo>
                <a:lnTo>
                  <a:pt x="2140" y="1384"/>
                </a:lnTo>
                <a:close/>
                <a:moveTo>
                  <a:pt x="2140" y="1383"/>
                </a:moveTo>
                <a:lnTo>
                  <a:pt x="2140" y="1383"/>
                </a:lnTo>
                <a:lnTo>
                  <a:pt x="2140" y="1383"/>
                </a:lnTo>
                <a:lnTo>
                  <a:pt x="2140" y="1384"/>
                </a:lnTo>
                <a:lnTo>
                  <a:pt x="2140" y="1384"/>
                </a:lnTo>
                <a:lnTo>
                  <a:pt x="2153" y="1391"/>
                </a:lnTo>
                <a:lnTo>
                  <a:pt x="2165" y="1393"/>
                </a:lnTo>
                <a:lnTo>
                  <a:pt x="2175" y="1388"/>
                </a:lnTo>
                <a:lnTo>
                  <a:pt x="2184" y="1379"/>
                </a:lnTo>
                <a:lnTo>
                  <a:pt x="2180" y="1367"/>
                </a:lnTo>
                <a:lnTo>
                  <a:pt x="2176" y="1355"/>
                </a:lnTo>
                <a:lnTo>
                  <a:pt x="2172" y="1341"/>
                </a:lnTo>
                <a:lnTo>
                  <a:pt x="2166" y="1328"/>
                </a:lnTo>
                <a:lnTo>
                  <a:pt x="2177" y="1329"/>
                </a:lnTo>
                <a:lnTo>
                  <a:pt x="2186" y="1331"/>
                </a:lnTo>
                <a:lnTo>
                  <a:pt x="2176" y="1318"/>
                </a:lnTo>
                <a:lnTo>
                  <a:pt x="2165" y="1305"/>
                </a:lnTo>
                <a:lnTo>
                  <a:pt x="2165" y="1305"/>
                </a:lnTo>
                <a:lnTo>
                  <a:pt x="2165" y="1304"/>
                </a:lnTo>
                <a:lnTo>
                  <a:pt x="2164" y="1304"/>
                </a:lnTo>
                <a:lnTo>
                  <a:pt x="2162" y="1301"/>
                </a:lnTo>
                <a:lnTo>
                  <a:pt x="2159" y="1298"/>
                </a:lnTo>
                <a:lnTo>
                  <a:pt x="2148" y="1288"/>
                </a:lnTo>
                <a:lnTo>
                  <a:pt x="2136" y="1279"/>
                </a:lnTo>
                <a:lnTo>
                  <a:pt x="2128" y="1278"/>
                </a:lnTo>
                <a:lnTo>
                  <a:pt x="2120" y="1273"/>
                </a:lnTo>
                <a:lnTo>
                  <a:pt x="2115" y="1268"/>
                </a:lnTo>
                <a:lnTo>
                  <a:pt x="2112" y="1259"/>
                </a:lnTo>
                <a:lnTo>
                  <a:pt x="2110" y="1256"/>
                </a:lnTo>
                <a:lnTo>
                  <a:pt x="2108" y="1253"/>
                </a:lnTo>
                <a:lnTo>
                  <a:pt x="2102" y="1258"/>
                </a:lnTo>
                <a:lnTo>
                  <a:pt x="2095" y="1264"/>
                </a:lnTo>
                <a:lnTo>
                  <a:pt x="2102" y="1271"/>
                </a:lnTo>
                <a:lnTo>
                  <a:pt x="2105" y="1282"/>
                </a:lnTo>
                <a:lnTo>
                  <a:pt x="2109" y="1291"/>
                </a:lnTo>
                <a:lnTo>
                  <a:pt x="2118" y="1296"/>
                </a:lnTo>
                <a:lnTo>
                  <a:pt x="2116" y="1304"/>
                </a:lnTo>
                <a:lnTo>
                  <a:pt x="2113" y="1311"/>
                </a:lnTo>
                <a:lnTo>
                  <a:pt x="2105" y="1315"/>
                </a:lnTo>
                <a:lnTo>
                  <a:pt x="2098" y="1314"/>
                </a:lnTo>
                <a:lnTo>
                  <a:pt x="2092" y="1308"/>
                </a:lnTo>
                <a:lnTo>
                  <a:pt x="2090" y="1299"/>
                </a:lnTo>
                <a:lnTo>
                  <a:pt x="2090" y="1298"/>
                </a:lnTo>
                <a:lnTo>
                  <a:pt x="2090" y="1297"/>
                </a:lnTo>
                <a:lnTo>
                  <a:pt x="2088" y="1295"/>
                </a:lnTo>
                <a:lnTo>
                  <a:pt x="2086" y="1293"/>
                </a:lnTo>
                <a:lnTo>
                  <a:pt x="2084" y="1292"/>
                </a:lnTo>
                <a:lnTo>
                  <a:pt x="2081" y="1290"/>
                </a:lnTo>
                <a:lnTo>
                  <a:pt x="2080" y="1290"/>
                </a:lnTo>
                <a:lnTo>
                  <a:pt x="2078" y="1290"/>
                </a:lnTo>
                <a:lnTo>
                  <a:pt x="2075" y="1293"/>
                </a:lnTo>
                <a:lnTo>
                  <a:pt x="2072" y="1296"/>
                </a:lnTo>
                <a:lnTo>
                  <a:pt x="2071" y="1301"/>
                </a:lnTo>
                <a:lnTo>
                  <a:pt x="2070" y="1306"/>
                </a:lnTo>
                <a:lnTo>
                  <a:pt x="2085" y="1322"/>
                </a:lnTo>
                <a:lnTo>
                  <a:pt x="2097" y="1336"/>
                </a:lnTo>
                <a:lnTo>
                  <a:pt x="2103" y="1344"/>
                </a:lnTo>
                <a:lnTo>
                  <a:pt x="2110" y="1350"/>
                </a:lnTo>
                <a:lnTo>
                  <a:pt x="2117" y="1355"/>
                </a:lnTo>
                <a:lnTo>
                  <a:pt x="2127" y="1356"/>
                </a:lnTo>
                <a:lnTo>
                  <a:pt x="2135" y="1347"/>
                </a:lnTo>
                <a:lnTo>
                  <a:pt x="2135" y="1337"/>
                </a:lnTo>
                <a:lnTo>
                  <a:pt x="2132" y="1328"/>
                </a:lnTo>
                <a:lnTo>
                  <a:pt x="2132" y="1318"/>
                </a:lnTo>
                <a:lnTo>
                  <a:pt x="2139" y="1319"/>
                </a:lnTo>
                <a:lnTo>
                  <a:pt x="2143" y="1321"/>
                </a:lnTo>
                <a:lnTo>
                  <a:pt x="2146" y="1325"/>
                </a:lnTo>
                <a:lnTo>
                  <a:pt x="2147" y="1330"/>
                </a:lnTo>
                <a:lnTo>
                  <a:pt x="2149" y="1344"/>
                </a:lnTo>
                <a:lnTo>
                  <a:pt x="2150" y="1358"/>
                </a:lnTo>
                <a:lnTo>
                  <a:pt x="2147" y="1371"/>
                </a:lnTo>
                <a:lnTo>
                  <a:pt x="2140" y="1383"/>
                </a:lnTo>
                <a:close/>
                <a:moveTo>
                  <a:pt x="4977" y="1320"/>
                </a:moveTo>
                <a:lnTo>
                  <a:pt x="4980" y="1320"/>
                </a:lnTo>
                <a:lnTo>
                  <a:pt x="4982" y="1321"/>
                </a:lnTo>
                <a:lnTo>
                  <a:pt x="4988" y="1324"/>
                </a:lnTo>
                <a:lnTo>
                  <a:pt x="4991" y="1328"/>
                </a:lnTo>
                <a:lnTo>
                  <a:pt x="4992" y="1333"/>
                </a:lnTo>
                <a:lnTo>
                  <a:pt x="4990" y="1339"/>
                </a:lnTo>
                <a:lnTo>
                  <a:pt x="4989" y="1341"/>
                </a:lnTo>
                <a:lnTo>
                  <a:pt x="4988" y="1343"/>
                </a:lnTo>
                <a:lnTo>
                  <a:pt x="4986" y="1343"/>
                </a:lnTo>
                <a:lnTo>
                  <a:pt x="4984" y="1344"/>
                </a:lnTo>
                <a:lnTo>
                  <a:pt x="4979" y="1341"/>
                </a:lnTo>
                <a:lnTo>
                  <a:pt x="4976" y="1338"/>
                </a:lnTo>
                <a:lnTo>
                  <a:pt x="4975" y="1333"/>
                </a:lnTo>
                <a:lnTo>
                  <a:pt x="4975" y="1327"/>
                </a:lnTo>
                <a:lnTo>
                  <a:pt x="4976" y="1324"/>
                </a:lnTo>
                <a:lnTo>
                  <a:pt x="4978" y="1320"/>
                </a:lnTo>
                <a:lnTo>
                  <a:pt x="4977" y="1320"/>
                </a:lnTo>
                <a:close/>
                <a:moveTo>
                  <a:pt x="4523" y="1631"/>
                </a:moveTo>
                <a:lnTo>
                  <a:pt x="4520" y="1634"/>
                </a:lnTo>
                <a:lnTo>
                  <a:pt x="4516" y="1637"/>
                </a:lnTo>
                <a:lnTo>
                  <a:pt x="4512" y="1638"/>
                </a:lnTo>
                <a:lnTo>
                  <a:pt x="4507" y="1637"/>
                </a:lnTo>
                <a:lnTo>
                  <a:pt x="4510" y="1630"/>
                </a:lnTo>
                <a:lnTo>
                  <a:pt x="4513" y="1625"/>
                </a:lnTo>
                <a:lnTo>
                  <a:pt x="4517" y="1624"/>
                </a:lnTo>
                <a:lnTo>
                  <a:pt x="4523" y="1631"/>
                </a:lnTo>
                <a:close/>
                <a:moveTo>
                  <a:pt x="5093" y="1090"/>
                </a:moveTo>
                <a:lnTo>
                  <a:pt x="5095" y="1089"/>
                </a:lnTo>
                <a:lnTo>
                  <a:pt x="5097" y="1089"/>
                </a:lnTo>
                <a:lnTo>
                  <a:pt x="5098" y="1090"/>
                </a:lnTo>
                <a:lnTo>
                  <a:pt x="5099" y="1092"/>
                </a:lnTo>
                <a:lnTo>
                  <a:pt x="5099" y="1095"/>
                </a:lnTo>
                <a:lnTo>
                  <a:pt x="5099" y="1097"/>
                </a:lnTo>
                <a:lnTo>
                  <a:pt x="5097" y="1099"/>
                </a:lnTo>
                <a:lnTo>
                  <a:pt x="5095" y="1100"/>
                </a:lnTo>
                <a:lnTo>
                  <a:pt x="5093" y="1101"/>
                </a:lnTo>
                <a:lnTo>
                  <a:pt x="5091" y="1101"/>
                </a:lnTo>
                <a:lnTo>
                  <a:pt x="5089" y="1100"/>
                </a:lnTo>
                <a:lnTo>
                  <a:pt x="5088" y="1098"/>
                </a:lnTo>
                <a:lnTo>
                  <a:pt x="5088" y="1096"/>
                </a:lnTo>
                <a:lnTo>
                  <a:pt x="5089" y="1093"/>
                </a:lnTo>
                <a:lnTo>
                  <a:pt x="5090" y="1092"/>
                </a:lnTo>
                <a:lnTo>
                  <a:pt x="5093" y="1090"/>
                </a:lnTo>
                <a:close/>
                <a:moveTo>
                  <a:pt x="4430" y="1519"/>
                </a:moveTo>
                <a:lnTo>
                  <a:pt x="4433" y="1518"/>
                </a:lnTo>
                <a:lnTo>
                  <a:pt x="4435" y="1518"/>
                </a:lnTo>
                <a:lnTo>
                  <a:pt x="4437" y="1519"/>
                </a:lnTo>
                <a:lnTo>
                  <a:pt x="4438" y="1522"/>
                </a:lnTo>
                <a:lnTo>
                  <a:pt x="4438" y="1523"/>
                </a:lnTo>
                <a:lnTo>
                  <a:pt x="4438" y="1525"/>
                </a:lnTo>
                <a:lnTo>
                  <a:pt x="4437" y="1527"/>
                </a:lnTo>
                <a:lnTo>
                  <a:pt x="4435" y="1528"/>
                </a:lnTo>
                <a:lnTo>
                  <a:pt x="4432" y="1528"/>
                </a:lnTo>
                <a:lnTo>
                  <a:pt x="4430" y="1528"/>
                </a:lnTo>
                <a:lnTo>
                  <a:pt x="4428" y="1527"/>
                </a:lnTo>
                <a:lnTo>
                  <a:pt x="4427" y="1525"/>
                </a:lnTo>
                <a:lnTo>
                  <a:pt x="4427" y="1523"/>
                </a:lnTo>
                <a:lnTo>
                  <a:pt x="4427" y="1521"/>
                </a:lnTo>
                <a:lnTo>
                  <a:pt x="4428" y="1520"/>
                </a:lnTo>
                <a:lnTo>
                  <a:pt x="4430" y="1519"/>
                </a:lnTo>
                <a:close/>
                <a:moveTo>
                  <a:pt x="4142" y="1943"/>
                </a:moveTo>
                <a:lnTo>
                  <a:pt x="4143" y="1932"/>
                </a:lnTo>
                <a:lnTo>
                  <a:pt x="4145" y="1923"/>
                </a:lnTo>
                <a:lnTo>
                  <a:pt x="4151" y="1915"/>
                </a:lnTo>
                <a:lnTo>
                  <a:pt x="4161" y="1910"/>
                </a:lnTo>
                <a:lnTo>
                  <a:pt x="4168" y="1911"/>
                </a:lnTo>
                <a:lnTo>
                  <a:pt x="4174" y="1913"/>
                </a:lnTo>
                <a:lnTo>
                  <a:pt x="4176" y="1917"/>
                </a:lnTo>
                <a:lnTo>
                  <a:pt x="4173" y="1926"/>
                </a:lnTo>
                <a:lnTo>
                  <a:pt x="4169" y="1929"/>
                </a:lnTo>
                <a:lnTo>
                  <a:pt x="4167" y="1933"/>
                </a:lnTo>
                <a:lnTo>
                  <a:pt x="4167" y="1937"/>
                </a:lnTo>
                <a:lnTo>
                  <a:pt x="4170" y="1941"/>
                </a:lnTo>
                <a:lnTo>
                  <a:pt x="4173" y="1948"/>
                </a:lnTo>
                <a:lnTo>
                  <a:pt x="4173" y="1953"/>
                </a:lnTo>
                <a:lnTo>
                  <a:pt x="4170" y="1958"/>
                </a:lnTo>
                <a:lnTo>
                  <a:pt x="4165" y="1963"/>
                </a:lnTo>
                <a:lnTo>
                  <a:pt x="4162" y="1966"/>
                </a:lnTo>
                <a:lnTo>
                  <a:pt x="4159" y="1968"/>
                </a:lnTo>
                <a:lnTo>
                  <a:pt x="4155" y="1969"/>
                </a:lnTo>
                <a:lnTo>
                  <a:pt x="4151" y="1969"/>
                </a:lnTo>
                <a:lnTo>
                  <a:pt x="4146" y="1966"/>
                </a:lnTo>
                <a:lnTo>
                  <a:pt x="4142" y="1963"/>
                </a:lnTo>
                <a:lnTo>
                  <a:pt x="4140" y="1958"/>
                </a:lnTo>
                <a:lnTo>
                  <a:pt x="4140" y="1951"/>
                </a:lnTo>
                <a:lnTo>
                  <a:pt x="4141" y="1947"/>
                </a:lnTo>
                <a:lnTo>
                  <a:pt x="4142" y="1943"/>
                </a:lnTo>
                <a:close/>
                <a:moveTo>
                  <a:pt x="4762" y="1213"/>
                </a:moveTo>
                <a:lnTo>
                  <a:pt x="4767" y="1210"/>
                </a:lnTo>
                <a:lnTo>
                  <a:pt x="4773" y="1208"/>
                </a:lnTo>
                <a:lnTo>
                  <a:pt x="4779" y="1207"/>
                </a:lnTo>
                <a:lnTo>
                  <a:pt x="4785" y="1208"/>
                </a:lnTo>
                <a:lnTo>
                  <a:pt x="4788" y="1212"/>
                </a:lnTo>
                <a:lnTo>
                  <a:pt x="4790" y="1216"/>
                </a:lnTo>
                <a:lnTo>
                  <a:pt x="4788" y="1222"/>
                </a:lnTo>
                <a:lnTo>
                  <a:pt x="4784" y="1227"/>
                </a:lnTo>
                <a:lnTo>
                  <a:pt x="4782" y="1229"/>
                </a:lnTo>
                <a:lnTo>
                  <a:pt x="4780" y="1231"/>
                </a:lnTo>
                <a:lnTo>
                  <a:pt x="4780" y="1231"/>
                </a:lnTo>
                <a:lnTo>
                  <a:pt x="4781" y="1233"/>
                </a:lnTo>
                <a:lnTo>
                  <a:pt x="4782" y="1236"/>
                </a:lnTo>
                <a:lnTo>
                  <a:pt x="4781" y="1238"/>
                </a:lnTo>
                <a:lnTo>
                  <a:pt x="4779" y="1239"/>
                </a:lnTo>
                <a:lnTo>
                  <a:pt x="4772" y="1235"/>
                </a:lnTo>
                <a:lnTo>
                  <a:pt x="4765" y="1229"/>
                </a:lnTo>
                <a:lnTo>
                  <a:pt x="4763" y="1231"/>
                </a:lnTo>
                <a:lnTo>
                  <a:pt x="4761" y="1233"/>
                </a:lnTo>
                <a:lnTo>
                  <a:pt x="4757" y="1232"/>
                </a:lnTo>
                <a:lnTo>
                  <a:pt x="4755" y="1231"/>
                </a:lnTo>
                <a:lnTo>
                  <a:pt x="4754" y="1229"/>
                </a:lnTo>
                <a:lnTo>
                  <a:pt x="4755" y="1225"/>
                </a:lnTo>
                <a:lnTo>
                  <a:pt x="4759" y="1220"/>
                </a:lnTo>
                <a:lnTo>
                  <a:pt x="4762" y="1213"/>
                </a:lnTo>
                <a:close/>
                <a:moveTo>
                  <a:pt x="4730" y="1245"/>
                </a:moveTo>
                <a:lnTo>
                  <a:pt x="4732" y="1245"/>
                </a:lnTo>
                <a:lnTo>
                  <a:pt x="4734" y="1245"/>
                </a:lnTo>
                <a:lnTo>
                  <a:pt x="4736" y="1246"/>
                </a:lnTo>
                <a:lnTo>
                  <a:pt x="4736" y="1248"/>
                </a:lnTo>
                <a:lnTo>
                  <a:pt x="4736" y="1252"/>
                </a:lnTo>
                <a:lnTo>
                  <a:pt x="4734" y="1255"/>
                </a:lnTo>
                <a:lnTo>
                  <a:pt x="4730" y="1256"/>
                </a:lnTo>
                <a:lnTo>
                  <a:pt x="4727" y="1258"/>
                </a:lnTo>
                <a:lnTo>
                  <a:pt x="4727" y="1258"/>
                </a:lnTo>
                <a:lnTo>
                  <a:pt x="4725" y="1254"/>
                </a:lnTo>
                <a:lnTo>
                  <a:pt x="4724" y="1251"/>
                </a:lnTo>
                <a:lnTo>
                  <a:pt x="4726" y="1248"/>
                </a:lnTo>
                <a:lnTo>
                  <a:pt x="4730" y="1245"/>
                </a:lnTo>
                <a:close/>
                <a:moveTo>
                  <a:pt x="4838" y="1094"/>
                </a:moveTo>
                <a:lnTo>
                  <a:pt x="4840" y="1097"/>
                </a:lnTo>
                <a:lnTo>
                  <a:pt x="4840" y="1100"/>
                </a:lnTo>
                <a:lnTo>
                  <a:pt x="4839" y="1103"/>
                </a:lnTo>
                <a:lnTo>
                  <a:pt x="4837" y="1106"/>
                </a:lnTo>
                <a:lnTo>
                  <a:pt x="4835" y="1107"/>
                </a:lnTo>
                <a:lnTo>
                  <a:pt x="4831" y="1107"/>
                </a:lnTo>
                <a:lnTo>
                  <a:pt x="4829" y="1106"/>
                </a:lnTo>
                <a:lnTo>
                  <a:pt x="4827" y="1105"/>
                </a:lnTo>
                <a:lnTo>
                  <a:pt x="4825" y="1102"/>
                </a:lnTo>
                <a:lnTo>
                  <a:pt x="4825" y="1099"/>
                </a:lnTo>
                <a:lnTo>
                  <a:pt x="4826" y="1096"/>
                </a:lnTo>
                <a:lnTo>
                  <a:pt x="4829" y="1093"/>
                </a:lnTo>
                <a:lnTo>
                  <a:pt x="4831" y="1092"/>
                </a:lnTo>
                <a:lnTo>
                  <a:pt x="4834" y="1091"/>
                </a:lnTo>
                <a:lnTo>
                  <a:pt x="4837" y="1092"/>
                </a:lnTo>
                <a:lnTo>
                  <a:pt x="4838" y="1094"/>
                </a:lnTo>
                <a:close/>
                <a:moveTo>
                  <a:pt x="4586" y="1439"/>
                </a:moveTo>
                <a:lnTo>
                  <a:pt x="4585" y="1438"/>
                </a:lnTo>
                <a:lnTo>
                  <a:pt x="4584" y="1437"/>
                </a:lnTo>
                <a:lnTo>
                  <a:pt x="4584" y="1435"/>
                </a:lnTo>
                <a:lnTo>
                  <a:pt x="4584" y="1433"/>
                </a:lnTo>
                <a:lnTo>
                  <a:pt x="4586" y="1433"/>
                </a:lnTo>
                <a:lnTo>
                  <a:pt x="4588" y="1434"/>
                </a:lnTo>
                <a:lnTo>
                  <a:pt x="4589" y="1435"/>
                </a:lnTo>
                <a:lnTo>
                  <a:pt x="4590" y="1438"/>
                </a:lnTo>
                <a:lnTo>
                  <a:pt x="4590" y="1439"/>
                </a:lnTo>
                <a:lnTo>
                  <a:pt x="4589" y="1440"/>
                </a:lnTo>
                <a:lnTo>
                  <a:pt x="4588" y="1440"/>
                </a:lnTo>
                <a:lnTo>
                  <a:pt x="4586" y="1439"/>
                </a:lnTo>
                <a:close/>
                <a:moveTo>
                  <a:pt x="4621" y="1346"/>
                </a:moveTo>
                <a:lnTo>
                  <a:pt x="4623" y="1347"/>
                </a:lnTo>
                <a:lnTo>
                  <a:pt x="4623" y="1348"/>
                </a:lnTo>
                <a:lnTo>
                  <a:pt x="4623" y="1350"/>
                </a:lnTo>
                <a:lnTo>
                  <a:pt x="4622" y="1353"/>
                </a:lnTo>
                <a:lnTo>
                  <a:pt x="4620" y="1353"/>
                </a:lnTo>
                <a:lnTo>
                  <a:pt x="4618" y="1354"/>
                </a:lnTo>
                <a:lnTo>
                  <a:pt x="4617" y="1350"/>
                </a:lnTo>
                <a:lnTo>
                  <a:pt x="4617" y="1348"/>
                </a:lnTo>
                <a:lnTo>
                  <a:pt x="4619" y="1346"/>
                </a:lnTo>
                <a:lnTo>
                  <a:pt x="4621" y="1346"/>
                </a:lnTo>
                <a:close/>
                <a:moveTo>
                  <a:pt x="4588" y="1484"/>
                </a:moveTo>
                <a:lnTo>
                  <a:pt x="4585" y="1480"/>
                </a:lnTo>
                <a:lnTo>
                  <a:pt x="4583" y="1476"/>
                </a:lnTo>
                <a:lnTo>
                  <a:pt x="4589" y="1471"/>
                </a:lnTo>
                <a:lnTo>
                  <a:pt x="4596" y="1466"/>
                </a:lnTo>
                <a:lnTo>
                  <a:pt x="4598" y="1472"/>
                </a:lnTo>
                <a:lnTo>
                  <a:pt x="4597" y="1477"/>
                </a:lnTo>
                <a:lnTo>
                  <a:pt x="4593" y="1481"/>
                </a:lnTo>
                <a:lnTo>
                  <a:pt x="4588" y="1484"/>
                </a:lnTo>
                <a:close/>
                <a:moveTo>
                  <a:pt x="4636" y="1508"/>
                </a:moveTo>
                <a:lnTo>
                  <a:pt x="4640" y="1506"/>
                </a:lnTo>
                <a:lnTo>
                  <a:pt x="4643" y="1503"/>
                </a:lnTo>
                <a:lnTo>
                  <a:pt x="4643" y="1503"/>
                </a:lnTo>
                <a:lnTo>
                  <a:pt x="4643" y="1503"/>
                </a:lnTo>
                <a:lnTo>
                  <a:pt x="4643" y="1503"/>
                </a:lnTo>
                <a:lnTo>
                  <a:pt x="4643" y="1503"/>
                </a:lnTo>
                <a:lnTo>
                  <a:pt x="4645" y="1508"/>
                </a:lnTo>
                <a:lnTo>
                  <a:pt x="4646" y="1514"/>
                </a:lnTo>
                <a:lnTo>
                  <a:pt x="4645" y="1516"/>
                </a:lnTo>
                <a:lnTo>
                  <a:pt x="4644" y="1518"/>
                </a:lnTo>
                <a:lnTo>
                  <a:pt x="4642" y="1520"/>
                </a:lnTo>
                <a:lnTo>
                  <a:pt x="4639" y="1520"/>
                </a:lnTo>
                <a:lnTo>
                  <a:pt x="4636" y="1519"/>
                </a:lnTo>
                <a:lnTo>
                  <a:pt x="4634" y="1518"/>
                </a:lnTo>
                <a:lnTo>
                  <a:pt x="4633" y="1516"/>
                </a:lnTo>
                <a:lnTo>
                  <a:pt x="4633" y="1513"/>
                </a:lnTo>
                <a:lnTo>
                  <a:pt x="4634" y="1511"/>
                </a:lnTo>
                <a:lnTo>
                  <a:pt x="4636" y="1508"/>
                </a:lnTo>
                <a:close/>
                <a:moveTo>
                  <a:pt x="4268" y="1646"/>
                </a:moveTo>
                <a:lnTo>
                  <a:pt x="4261" y="1647"/>
                </a:lnTo>
                <a:lnTo>
                  <a:pt x="4255" y="1648"/>
                </a:lnTo>
                <a:lnTo>
                  <a:pt x="4249" y="1647"/>
                </a:lnTo>
                <a:lnTo>
                  <a:pt x="4244" y="1643"/>
                </a:lnTo>
                <a:lnTo>
                  <a:pt x="4246" y="1639"/>
                </a:lnTo>
                <a:lnTo>
                  <a:pt x="4248" y="1636"/>
                </a:lnTo>
                <a:lnTo>
                  <a:pt x="4249" y="1632"/>
                </a:lnTo>
                <a:lnTo>
                  <a:pt x="4249" y="1628"/>
                </a:lnTo>
                <a:lnTo>
                  <a:pt x="4253" y="1623"/>
                </a:lnTo>
                <a:lnTo>
                  <a:pt x="4258" y="1620"/>
                </a:lnTo>
                <a:lnTo>
                  <a:pt x="4259" y="1616"/>
                </a:lnTo>
                <a:lnTo>
                  <a:pt x="4260" y="1613"/>
                </a:lnTo>
                <a:lnTo>
                  <a:pt x="4270" y="1605"/>
                </a:lnTo>
                <a:lnTo>
                  <a:pt x="4280" y="1597"/>
                </a:lnTo>
                <a:lnTo>
                  <a:pt x="4286" y="1594"/>
                </a:lnTo>
                <a:lnTo>
                  <a:pt x="4290" y="1595"/>
                </a:lnTo>
                <a:lnTo>
                  <a:pt x="4291" y="1599"/>
                </a:lnTo>
                <a:lnTo>
                  <a:pt x="4291" y="1605"/>
                </a:lnTo>
                <a:lnTo>
                  <a:pt x="4289" y="1604"/>
                </a:lnTo>
                <a:lnTo>
                  <a:pt x="4289" y="1604"/>
                </a:lnTo>
                <a:lnTo>
                  <a:pt x="4289" y="1605"/>
                </a:lnTo>
                <a:lnTo>
                  <a:pt x="4290" y="1605"/>
                </a:lnTo>
                <a:lnTo>
                  <a:pt x="4291" y="1605"/>
                </a:lnTo>
                <a:lnTo>
                  <a:pt x="4292" y="1606"/>
                </a:lnTo>
                <a:lnTo>
                  <a:pt x="4294" y="1607"/>
                </a:lnTo>
                <a:lnTo>
                  <a:pt x="4294" y="1610"/>
                </a:lnTo>
                <a:lnTo>
                  <a:pt x="4295" y="1613"/>
                </a:lnTo>
                <a:lnTo>
                  <a:pt x="4293" y="1614"/>
                </a:lnTo>
                <a:lnTo>
                  <a:pt x="4292" y="1616"/>
                </a:lnTo>
                <a:lnTo>
                  <a:pt x="4290" y="1615"/>
                </a:lnTo>
                <a:lnTo>
                  <a:pt x="4289" y="1615"/>
                </a:lnTo>
                <a:lnTo>
                  <a:pt x="4289" y="1615"/>
                </a:lnTo>
                <a:lnTo>
                  <a:pt x="4289" y="1616"/>
                </a:lnTo>
                <a:lnTo>
                  <a:pt x="4292" y="1616"/>
                </a:lnTo>
                <a:lnTo>
                  <a:pt x="4295" y="1617"/>
                </a:lnTo>
                <a:lnTo>
                  <a:pt x="4297" y="1617"/>
                </a:lnTo>
                <a:lnTo>
                  <a:pt x="4300" y="1616"/>
                </a:lnTo>
                <a:lnTo>
                  <a:pt x="4303" y="1614"/>
                </a:lnTo>
                <a:lnTo>
                  <a:pt x="4308" y="1620"/>
                </a:lnTo>
                <a:lnTo>
                  <a:pt x="4312" y="1626"/>
                </a:lnTo>
                <a:lnTo>
                  <a:pt x="4314" y="1629"/>
                </a:lnTo>
                <a:lnTo>
                  <a:pt x="4315" y="1632"/>
                </a:lnTo>
                <a:lnTo>
                  <a:pt x="4315" y="1632"/>
                </a:lnTo>
                <a:lnTo>
                  <a:pt x="4317" y="1630"/>
                </a:lnTo>
                <a:lnTo>
                  <a:pt x="4319" y="1628"/>
                </a:lnTo>
                <a:lnTo>
                  <a:pt x="4322" y="1630"/>
                </a:lnTo>
                <a:lnTo>
                  <a:pt x="4323" y="1633"/>
                </a:lnTo>
                <a:lnTo>
                  <a:pt x="4324" y="1632"/>
                </a:lnTo>
                <a:lnTo>
                  <a:pt x="4327" y="1640"/>
                </a:lnTo>
                <a:lnTo>
                  <a:pt x="4325" y="1647"/>
                </a:lnTo>
                <a:lnTo>
                  <a:pt x="4319" y="1653"/>
                </a:lnTo>
                <a:lnTo>
                  <a:pt x="4313" y="1658"/>
                </a:lnTo>
                <a:lnTo>
                  <a:pt x="4309" y="1661"/>
                </a:lnTo>
                <a:lnTo>
                  <a:pt x="4305" y="1661"/>
                </a:lnTo>
                <a:lnTo>
                  <a:pt x="4302" y="1660"/>
                </a:lnTo>
                <a:lnTo>
                  <a:pt x="4298" y="1658"/>
                </a:lnTo>
                <a:lnTo>
                  <a:pt x="4296" y="1655"/>
                </a:lnTo>
                <a:lnTo>
                  <a:pt x="4294" y="1653"/>
                </a:lnTo>
                <a:lnTo>
                  <a:pt x="4291" y="1652"/>
                </a:lnTo>
                <a:lnTo>
                  <a:pt x="4288" y="1651"/>
                </a:lnTo>
                <a:lnTo>
                  <a:pt x="4278" y="1648"/>
                </a:lnTo>
                <a:lnTo>
                  <a:pt x="4268" y="1646"/>
                </a:lnTo>
                <a:lnTo>
                  <a:pt x="4268" y="1646"/>
                </a:lnTo>
                <a:close/>
                <a:moveTo>
                  <a:pt x="4329" y="1691"/>
                </a:moveTo>
                <a:lnTo>
                  <a:pt x="4329" y="1692"/>
                </a:lnTo>
                <a:lnTo>
                  <a:pt x="4330" y="1693"/>
                </a:lnTo>
                <a:lnTo>
                  <a:pt x="4330" y="1693"/>
                </a:lnTo>
                <a:lnTo>
                  <a:pt x="4325" y="1695"/>
                </a:lnTo>
                <a:lnTo>
                  <a:pt x="4321" y="1696"/>
                </a:lnTo>
                <a:lnTo>
                  <a:pt x="4317" y="1695"/>
                </a:lnTo>
                <a:lnTo>
                  <a:pt x="4314" y="1691"/>
                </a:lnTo>
                <a:lnTo>
                  <a:pt x="4314" y="1688"/>
                </a:lnTo>
                <a:lnTo>
                  <a:pt x="4316" y="1686"/>
                </a:lnTo>
                <a:lnTo>
                  <a:pt x="4321" y="1684"/>
                </a:lnTo>
                <a:lnTo>
                  <a:pt x="4324" y="1685"/>
                </a:lnTo>
                <a:lnTo>
                  <a:pt x="4326" y="1688"/>
                </a:lnTo>
                <a:lnTo>
                  <a:pt x="4329" y="1691"/>
                </a:lnTo>
                <a:close/>
                <a:moveTo>
                  <a:pt x="4195" y="1804"/>
                </a:moveTo>
                <a:lnTo>
                  <a:pt x="4199" y="1803"/>
                </a:lnTo>
                <a:lnTo>
                  <a:pt x="4202" y="1803"/>
                </a:lnTo>
                <a:lnTo>
                  <a:pt x="4204" y="1804"/>
                </a:lnTo>
                <a:lnTo>
                  <a:pt x="4206" y="1806"/>
                </a:lnTo>
                <a:lnTo>
                  <a:pt x="4207" y="1809"/>
                </a:lnTo>
                <a:lnTo>
                  <a:pt x="4208" y="1812"/>
                </a:lnTo>
                <a:lnTo>
                  <a:pt x="4207" y="1814"/>
                </a:lnTo>
                <a:lnTo>
                  <a:pt x="4205" y="1816"/>
                </a:lnTo>
                <a:lnTo>
                  <a:pt x="4201" y="1817"/>
                </a:lnTo>
                <a:lnTo>
                  <a:pt x="4197" y="1818"/>
                </a:lnTo>
                <a:lnTo>
                  <a:pt x="4193" y="1818"/>
                </a:lnTo>
                <a:lnTo>
                  <a:pt x="4190" y="1816"/>
                </a:lnTo>
                <a:lnTo>
                  <a:pt x="4190" y="1812"/>
                </a:lnTo>
                <a:lnTo>
                  <a:pt x="4191" y="1809"/>
                </a:lnTo>
                <a:lnTo>
                  <a:pt x="4193" y="1806"/>
                </a:lnTo>
                <a:lnTo>
                  <a:pt x="4195" y="1804"/>
                </a:lnTo>
                <a:close/>
                <a:moveTo>
                  <a:pt x="4343" y="1742"/>
                </a:moveTo>
                <a:lnTo>
                  <a:pt x="4339" y="1748"/>
                </a:lnTo>
                <a:lnTo>
                  <a:pt x="4336" y="1753"/>
                </a:lnTo>
                <a:lnTo>
                  <a:pt x="4332" y="1754"/>
                </a:lnTo>
                <a:lnTo>
                  <a:pt x="4326" y="1749"/>
                </a:lnTo>
                <a:lnTo>
                  <a:pt x="4327" y="1746"/>
                </a:lnTo>
                <a:lnTo>
                  <a:pt x="4327" y="1741"/>
                </a:lnTo>
                <a:lnTo>
                  <a:pt x="4332" y="1737"/>
                </a:lnTo>
                <a:lnTo>
                  <a:pt x="4336" y="1735"/>
                </a:lnTo>
                <a:lnTo>
                  <a:pt x="4340" y="1736"/>
                </a:lnTo>
                <a:lnTo>
                  <a:pt x="4343" y="1742"/>
                </a:lnTo>
                <a:close/>
                <a:moveTo>
                  <a:pt x="5137" y="977"/>
                </a:moveTo>
                <a:lnTo>
                  <a:pt x="5141" y="981"/>
                </a:lnTo>
                <a:lnTo>
                  <a:pt x="5144" y="985"/>
                </a:lnTo>
                <a:lnTo>
                  <a:pt x="5147" y="989"/>
                </a:lnTo>
                <a:lnTo>
                  <a:pt x="5149" y="994"/>
                </a:lnTo>
                <a:lnTo>
                  <a:pt x="5142" y="999"/>
                </a:lnTo>
                <a:lnTo>
                  <a:pt x="5137" y="1001"/>
                </a:lnTo>
                <a:lnTo>
                  <a:pt x="5132" y="999"/>
                </a:lnTo>
                <a:lnTo>
                  <a:pt x="5128" y="992"/>
                </a:lnTo>
                <a:lnTo>
                  <a:pt x="5128" y="988"/>
                </a:lnTo>
                <a:lnTo>
                  <a:pt x="5128" y="984"/>
                </a:lnTo>
                <a:lnTo>
                  <a:pt x="5125" y="980"/>
                </a:lnTo>
                <a:lnTo>
                  <a:pt x="5121" y="976"/>
                </a:lnTo>
                <a:lnTo>
                  <a:pt x="5120" y="972"/>
                </a:lnTo>
                <a:lnTo>
                  <a:pt x="5118" y="967"/>
                </a:lnTo>
                <a:lnTo>
                  <a:pt x="5126" y="964"/>
                </a:lnTo>
                <a:lnTo>
                  <a:pt x="5131" y="967"/>
                </a:lnTo>
                <a:lnTo>
                  <a:pt x="5134" y="972"/>
                </a:lnTo>
                <a:lnTo>
                  <a:pt x="5137" y="977"/>
                </a:lnTo>
                <a:close/>
                <a:moveTo>
                  <a:pt x="5307" y="839"/>
                </a:moveTo>
                <a:lnTo>
                  <a:pt x="5305" y="845"/>
                </a:lnTo>
                <a:lnTo>
                  <a:pt x="5302" y="849"/>
                </a:lnTo>
                <a:lnTo>
                  <a:pt x="5297" y="850"/>
                </a:lnTo>
                <a:lnTo>
                  <a:pt x="5291" y="845"/>
                </a:lnTo>
                <a:lnTo>
                  <a:pt x="5294" y="839"/>
                </a:lnTo>
                <a:lnTo>
                  <a:pt x="5297" y="834"/>
                </a:lnTo>
                <a:lnTo>
                  <a:pt x="5302" y="833"/>
                </a:lnTo>
                <a:lnTo>
                  <a:pt x="5307" y="839"/>
                </a:lnTo>
                <a:close/>
                <a:moveTo>
                  <a:pt x="5231" y="1024"/>
                </a:moveTo>
                <a:lnTo>
                  <a:pt x="5231" y="1033"/>
                </a:lnTo>
                <a:lnTo>
                  <a:pt x="5230" y="1041"/>
                </a:lnTo>
                <a:lnTo>
                  <a:pt x="5227" y="1049"/>
                </a:lnTo>
                <a:lnTo>
                  <a:pt x="5227" y="1056"/>
                </a:lnTo>
                <a:lnTo>
                  <a:pt x="5224" y="1062"/>
                </a:lnTo>
                <a:lnTo>
                  <a:pt x="5220" y="1066"/>
                </a:lnTo>
                <a:lnTo>
                  <a:pt x="5215" y="1066"/>
                </a:lnTo>
                <a:lnTo>
                  <a:pt x="5209" y="1061"/>
                </a:lnTo>
                <a:lnTo>
                  <a:pt x="5205" y="1057"/>
                </a:lnTo>
                <a:lnTo>
                  <a:pt x="5204" y="1052"/>
                </a:lnTo>
                <a:lnTo>
                  <a:pt x="5203" y="1047"/>
                </a:lnTo>
                <a:lnTo>
                  <a:pt x="5203" y="1042"/>
                </a:lnTo>
                <a:lnTo>
                  <a:pt x="5209" y="1034"/>
                </a:lnTo>
                <a:lnTo>
                  <a:pt x="5216" y="1030"/>
                </a:lnTo>
                <a:lnTo>
                  <a:pt x="5223" y="1027"/>
                </a:lnTo>
                <a:lnTo>
                  <a:pt x="5231" y="1024"/>
                </a:lnTo>
                <a:close/>
                <a:moveTo>
                  <a:pt x="5073" y="893"/>
                </a:moveTo>
                <a:lnTo>
                  <a:pt x="5069" y="894"/>
                </a:lnTo>
                <a:lnTo>
                  <a:pt x="5064" y="894"/>
                </a:lnTo>
                <a:lnTo>
                  <a:pt x="5061" y="892"/>
                </a:lnTo>
                <a:lnTo>
                  <a:pt x="5060" y="888"/>
                </a:lnTo>
                <a:lnTo>
                  <a:pt x="5061" y="884"/>
                </a:lnTo>
                <a:lnTo>
                  <a:pt x="5064" y="883"/>
                </a:lnTo>
                <a:lnTo>
                  <a:pt x="5068" y="882"/>
                </a:lnTo>
                <a:lnTo>
                  <a:pt x="5072" y="881"/>
                </a:lnTo>
                <a:lnTo>
                  <a:pt x="5073" y="883"/>
                </a:lnTo>
                <a:lnTo>
                  <a:pt x="5074" y="885"/>
                </a:lnTo>
                <a:lnTo>
                  <a:pt x="5074" y="889"/>
                </a:lnTo>
                <a:lnTo>
                  <a:pt x="5073" y="893"/>
                </a:lnTo>
                <a:lnTo>
                  <a:pt x="5073" y="893"/>
                </a:lnTo>
                <a:close/>
                <a:moveTo>
                  <a:pt x="3971" y="1997"/>
                </a:moveTo>
                <a:lnTo>
                  <a:pt x="3975" y="1997"/>
                </a:lnTo>
                <a:lnTo>
                  <a:pt x="3978" y="1998"/>
                </a:lnTo>
                <a:lnTo>
                  <a:pt x="3979" y="2000"/>
                </a:lnTo>
                <a:lnTo>
                  <a:pt x="3980" y="2001"/>
                </a:lnTo>
                <a:lnTo>
                  <a:pt x="3979" y="2003"/>
                </a:lnTo>
                <a:lnTo>
                  <a:pt x="3978" y="2005"/>
                </a:lnTo>
                <a:lnTo>
                  <a:pt x="3976" y="2006"/>
                </a:lnTo>
                <a:lnTo>
                  <a:pt x="3973" y="2006"/>
                </a:lnTo>
                <a:lnTo>
                  <a:pt x="3971" y="2005"/>
                </a:lnTo>
                <a:lnTo>
                  <a:pt x="3969" y="2003"/>
                </a:lnTo>
                <a:lnTo>
                  <a:pt x="3969" y="2001"/>
                </a:lnTo>
                <a:lnTo>
                  <a:pt x="3969" y="1999"/>
                </a:lnTo>
                <a:lnTo>
                  <a:pt x="3970" y="1997"/>
                </a:lnTo>
                <a:lnTo>
                  <a:pt x="3971" y="1997"/>
                </a:lnTo>
                <a:close/>
                <a:moveTo>
                  <a:pt x="4967" y="2748"/>
                </a:moveTo>
                <a:lnTo>
                  <a:pt x="4966" y="2748"/>
                </a:lnTo>
                <a:lnTo>
                  <a:pt x="4965" y="2748"/>
                </a:lnTo>
                <a:lnTo>
                  <a:pt x="4965" y="2747"/>
                </a:lnTo>
                <a:lnTo>
                  <a:pt x="4965" y="2746"/>
                </a:lnTo>
                <a:lnTo>
                  <a:pt x="4966" y="2745"/>
                </a:lnTo>
                <a:lnTo>
                  <a:pt x="4967" y="2745"/>
                </a:lnTo>
                <a:lnTo>
                  <a:pt x="4968" y="2745"/>
                </a:lnTo>
                <a:lnTo>
                  <a:pt x="4969" y="2746"/>
                </a:lnTo>
                <a:lnTo>
                  <a:pt x="4968" y="2747"/>
                </a:lnTo>
                <a:lnTo>
                  <a:pt x="4967" y="2748"/>
                </a:lnTo>
                <a:close/>
                <a:moveTo>
                  <a:pt x="4302" y="3223"/>
                </a:moveTo>
                <a:lnTo>
                  <a:pt x="4304" y="3225"/>
                </a:lnTo>
                <a:lnTo>
                  <a:pt x="4306" y="3227"/>
                </a:lnTo>
                <a:lnTo>
                  <a:pt x="4309" y="3231"/>
                </a:lnTo>
                <a:lnTo>
                  <a:pt x="4311" y="3236"/>
                </a:lnTo>
                <a:lnTo>
                  <a:pt x="4312" y="3242"/>
                </a:lnTo>
                <a:lnTo>
                  <a:pt x="4313" y="3248"/>
                </a:lnTo>
                <a:lnTo>
                  <a:pt x="4311" y="3253"/>
                </a:lnTo>
                <a:lnTo>
                  <a:pt x="4309" y="3258"/>
                </a:lnTo>
                <a:lnTo>
                  <a:pt x="4304" y="3260"/>
                </a:lnTo>
                <a:lnTo>
                  <a:pt x="4299" y="3261"/>
                </a:lnTo>
                <a:lnTo>
                  <a:pt x="4295" y="3260"/>
                </a:lnTo>
                <a:lnTo>
                  <a:pt x="4294" y="3257"/>
                </a:lnTo>
                <a:lnTo>
                  <a:pt x="4294" y="3253"/>
                </a:lnTo>
                <a:lnTo>
                  <a:pt x="4294" y="3249"/>
                </a:lnTo>
                <a:lnTo>
                  <a:pt x="4295" y="3243"/>
                </a:lnTo>
                <a:lnTo>
                  <a:pt x="4295" y="3235"/>
                </a:lnTo>
                <a:lnTo>
                  <a:pt x="4296" y="3229"/>
                </a:lnTo>
                <a:lnTo>
                  <a:pt x="4302" y="3223"/>
                </a:lnTo>
                <a:close/>
                <a:moveTo>
                  <a:pt x="4855" y="2845"/>
                </a:moveTo>
                <a:lnTo>
                  <a:pt x="4853" y="2847"/>
                </a:lnTo>
                <a:lnTo>
                  <a:pt x="4851" y="2848"/>
                </a:lnTo>
                <a:lnTo>
                  <a:pt x="4847" y="2848"/>
                </a:lnTo>
                <a:lnTo>
                  <a:pt x="4843" y="2847"/>
                </a:lnTo>
                <a:lnTo>
                  <a:pt x="4843" y="2848"/>
                </a:lnTo>
                <a:lnTo>
                  <a:pt x="4842" y="2844"/>
                </a:lnTo>
                <a:lnTo>
                  <a:pt x="4840" y="2842"/>
                </a:lnTo>
                <a:lnTo>
                  <a:pt x="4848" y="2837"/>
                </a:lnTo>
                <a:lnTo>
                  <a:pt x="4852" y="2836"/>
                </a:lnTo>
                <a:lnTo>
                  <a:pt x="4854" y="2838"/>
                </a:lnTo>
                <a:lnTo>
                  <a:pt x="4855" y="2845"/>
                </a:lnTo>
                <a:close/>
                <a:moveTo>
                  <a:pt x="5151" y="2520"/>
                </a:moveTo>
                <a:lnTo>
                  <a:pt x="5149" y="2519"/>
                </a:lnTo>
                <a:lnTo>
                  <a:pt x="5147" y="2519"/>
                </a:lnTo>
                <a:lnTo>
                  <a:pt x="5146" y="2517"/>
                </a:lnTo>
                <a:lnTo>
                  <a:pt x="5146" y="2515"/>
                </a:lnTo>
                <a:lnTo>
                  <a:pt x="5159" y="2509"/>
                </a:lnTo>
                <a:lnTo>
                  <a:pt x="5171" y="2499"/>
                </a:lnTo>
                <a:lnTo>
                  <a:pt x="5182" y="2488"/>
                </a:lnTo>
                <a:lnTo>
                  <a:pt x="5196" y="2484"/>
                </a:lnTo>
                <a:lnTo>
                  <a:pt x="5199" y="2484"/>
                </a:lnTo>
                <a:lnTo>
                  <a:pt x="5203" y="2485"/>
                </a:lnTo>
                <a:lnTo>
                  <a:pt x="5206" y="2488"/>
                </a:lnTo>
                <a:lnTo>
                  <a:pt x="5209" y="2491"/>
                </a:lnTo>
                <a:lnTo>
                  <a:pt x="5209" y="2496"/>
                </a:lnTo>
                <a:lnTo>
                  <a:pt x="5208" y="2500"/>
                </a:lnTo>
                <a:lnTo>
                  <a:pt x="5203" y="2501"/>
                </a:lnTo>
                <a:lnTo>
                  <a:pt x="5201" y="2502"/>
                </a:lnTo>
                <a:lnTo>
                  <a:pt x="5198" y="2504"/>
                </a:lnTo>
                <a:lnTo>
                  <a:pt x="5196" y="2507"/>
                </a:lnTo>
                <a:lnTo>
                  <a:pt x="5186" y="2518"/>
                </a:lnTo>
                <a:lnTo>
                  <a:pt x="5176" y="2524"/>
                </a:lnTo>
                <a:lnTo>
                  <a:pt x="5164" y="2525"/>
                </a:lnTo>
                <a:lnTo>
                  <a:pt x="5151" y="2520"/>
                </a:lnTo>
                <a:close/>
                <a:moveTo>
                  <a:pt x="5199" y="1130"/>
                </a:moveTo>
                <a:lnTo>
                  <a:pt x="5200" y="1126"/>
                </a:lnTo>
                <a:lnTo>
                  <a:pt x="5201" y="1122"/>
                </a:lnTo>
                <a:lnTo>
                  <a:pt x="5200" y="1126"/>
                </a:lnTo>
                <a:lnTo>
                  <a:pt x="5199" y="1130"/>
                </a:lnTo>
                <a:lnTo>
                  <a:pt x="5199" y="1130"/>
                </a:lnTo>
                <a:close/>
                <a:moveTo>
                  <a:pt x="4641" y="1301"/>
                </a:moveTo>
                <a:lnTo>
                  <a:pt x="4644" y="1308"/>
                </a:lnTo>
                <a:lnTo>
                  <a:pt x="4645" y="1316"/>
                </a:lnTo>
                <a:lnTo>
                  <a:pt x="4643" y="1323"/>
                </a:lnTo>
                <a:lnTo>
                  <a:pt x="4640" y="1330"/>
                </a:lnTo>
                <a:lnTo>
                  <a:pt x="4632" y="1327"/>
                </a:lnTo>
                <a:lnTo>
                  <a:pt x="4627" y="1322"/>
                </a:lnTo>
                <a:lnTo>
                  <a:pt x="4624" y="1316"/>
                </a:lnTo>
                <a:lnTo>
                  <a:pt x="4620" y="1309"/>
                </a:lnTo>
                <a:lnTo>
                  <a:pt x="4624" y="1303"/>
                </a:lnTo>
                <a:lnTo>
                  <a:pt x="4629" y="1301"/>
                </a:lnTo>
                <a:lnTo>
                  <a:pt x="4635" y="1301"/>
                </a:lnTo>
                <a:lnTo>
                  <a:pt x="4641" y="1301"/>
                </a:lnTo>
                <a:close/>
                <a:moveTo>
                  <a:pt x="4014" y="1976"/>
                </a:moveTo>
                <a:lnTo>
                  <a:pt x="4018" y="1980"/>
                </a:lnTo>
                <a:lnTo>
                  <a:pt x="4021" y="1984"/>
                </a:lnTo>
                <a:lnTo>
                  <a:pt x="4021" y="1984"/>
                </a:lnTo>
                <a:lnTo>
                  <a:pt x="4023" y="1983"/>
                </a:lnTo>
                <a:lnTo>
                  <a:pt x="4025" y="1980"/>
                </a:lnTo>
                <a:lnTo>
                  <a:pt x="4027" y="1985"/>
                </a:lnTo>
                <a:lnTo>
                  <a:pt x="4030" y="1988"/>
                </a:lnTo>
                <a:lnTo>
                  <a:pt x="4031" y="1991"/>
                </a:lnTo>
                <a:lnTo>
                  <a:pt x="4029" y="1995"/>
                </a:lnTo>
                <a:lnTo>
                  <a:pt x="4026" y="1998"/>
                </a:lnTo>
                <a:lnTo>
                  <a:pt x="4022" y="1998"/>
                </a:lnTo>
                <a:lnTo>
                  <a:pt x="4019" y="1996"/>
                </a:lnTo>
                <a:lnTo>
                  <a:pt x="4015" y="1995"/>
                </a:lnTo>
                <a:lnTo>
                  <a:pt x="4013" y="1993"/>
                </a:lnTo>
                <a:lnTo>
                  <a:pt x="4011" y="1992"/>
                </a:lnTo>
                <a:lnTo>
                  <a:pt x="4006" y="1988"/>
                </a:lnTo>
                <a:lnTo>
                  <a:pt x="4005" y="1984"/>
                </a:lnTo>
                <a:lnTo>
                  <a:pt x="4007" y="1979"/>
                </a:lnTo>
                <a:lnTo>
                  <a:pt x="4014" y="1976"/>
                </a:lnTo>
                <a:close/>
                <a:moveTo>
                  <a:pt x="4049" y="1945"/>
                </a:moveTo>
                <a:lnTo>
                  <a:pt x="4050" y="1949"/>
                </a:lnTo>
                <a:lnTo>
                  <a:pt x="4049" y="1954"/>
                </a:lnTo>
                <a:lnTo>
                  <a:pt x="4047" y="1957"/>
                </a:lnTo>
                <a:lnTo>
                  <a:pt x="4042" y="1958"/>
                </a:lnTo>
                <a:lnTo>
                  <a:pt x="4036" y="1957"/>
                </a:lnTo>
                <a:lnTo>
                  <a:pt x="4033" y="1954"/>
                </a:lnTo>
                <a:lnTo>
                  <a:pt x="4032" y="1949"/>
                </a:lnTo>
                <a:lnTo>
                  <a:pt x="4033" y="1943"/>
                </a:lnTo>
                <a:lnTo>
                  <a:pt x="4042" y="1944"/>
                </a:lnTo>
                <a:lnTo>
                  <a:pt x="4049" y="1945"/>
                </a:lnTo>
                <a:close/>
                <a:moveTo>
                  <a:pt x="4847" y="1137"/>
                </a:moveTo>
                <a:lnTo>
                  <a:pt x="4842" y="1141"/>
                </a:lnTo>
                <a:lnTo>
                  <a:pt x="4838" y="1142"/>
                </a:lnTo>
                <a:lnTo>
                  <a:pt x="4835" y="1141"/>
                </a:lnTo>
                <a:lnTo>
                  <a:pt x="4831" y="1136"/>
                </a:lnTo>
                <a:lnTo>
                  <a:pt x="4836" y="1132"/>
                </a:lnTo>
                <a:lnTo>
                  <a:pt x="4841" y="1129"/>
                </a:lnTo>
                <a:lnTo>
                  <a:pt x="4844" y="1130"/>
                </a:lnTo>
                <a:lnTo>
                  <a:pt x="4847" y="1137"/>
                </a:lnTo>
                <a:close/>
                <a:moveTo>
                  <a:pt x="4930" y="1084"/>
                </a:moveTo>
                <a:lnTo>
                  <a:pt x="4932" y="1088"/>
                </a:lnTo>
                <a:lnTo>
                  <a:pt x="4935" y="1091"/>
                </a:lnTo>
                <a:lnTo>
                  <a:pt x="4933" y="1098"/>
                </a:lnTo>
                <a:lnTo>
                  <a:pt x="4929" y="1103"/>
                </a:lnTo>
                <a:lnTo>
                  <a:pt x="4923" y="1106"/>
                </a:lnTo>
                <a:lnTo>
                  <a:pt x="4916" y="1108"/>
                </a:lnTo>
                <a:lnTo>
                  <a:pt x="4915" y="1101"/>
                </a:lnTo>
                <a:lnTo>
                  <a:pt x="4915" y="1094"/>
                </a:lnTo>
                <a:lnTo>
                  <a:pt x="4917" y="1088"/>
                </a:lnTo>
                <a:lnTo>
                  <a:pt x="4922" y="1082"/>
                </a:lnTo>
                <a:lnTo>
                  <a:pt x="4925" y="1083"/>
                </a:lnTo>
                <a:lnTo>
                  <a:pt x="4930" y="1084"/>
                </a:lnTo>
                <a:close/>
                <a:moveTo>
                  <a:pt x="4861" y="1097"/>
                </a:moveTo>
                <a:lnTo>
                  <a:pt x="4864" y="1093"/>
                </a:lnTo>
                <a:lnTo>
                  <a:pt x="4867" y="1092"/>
                </a:lnTo>
                <a:lnTo>
                  <a:pt x="4870" y="1093"/>
                </a:lnTo>
                <a:lnTo>
                  <a:pt x="4873" y="1096"/>
                </a:lnTo>
                <a:lnTo>
                  <a:pt x="4875" y="1102"/>
                </a:lnTo>
                <a:lnTo>
                  <a:pt x="4875" y="1108"/>
                </a:lnTo>
                <a:lnTo>
                  <a:pt x="4871" y="1112"/>
                </a:lnTo>
                <a:lnTo>
                  <a:pt x="4867" y="1115"/>
                </a:lnTo>
                <a:lnTo>
                  <a:pt x="4864" y="1119"/>
                </a:lnTo>
                <a:lnTo>
                  <a:pt x="4861" y="1121"/>
                </a:lnTo>
                <a:lnTo>
                  <a:pt x="4858" y="1122"/>
                </a:lnTo>
                <a:lnTo>
                  <a:pt x="4855" y="1122"/>
                </a:lnTo>
                <a:lnTo>
                  <a:pt x="4853" y="1121"/>
                </a:lnTo>
                <a:lnTo>
                  <a:pt x="4852" y="1119"/>
                </a:lnTo>
                <a:lnTo>
                  <a:pt x="4853" y="1115"/>
                </a:lnTo>
                <a:lnTo>
                  <a:pt x="4854" y="1112"/>
                </a:lnTo>
                <a:lnTo>
                  <a:pt x="4857" y="1105"/>
                </a:lnTo>
                <a:lnTo>
                  <a:pt x="4861" y="1097"/>
                </a:lnTo>
                <a:close/>
                <a:moveTo>
                  <a:pt x="4960" y="1114"/>
                </a:moveTo>
                <a:lnTo>
                  <a:pt x="4963" y="1109"/>
                </a:lnTo>
                <a:lnTo>
                  <a:pt x="4966" y="1105"/>
                </a:lnTo>
                <a:lnTo>
                  <a:pt x="4971" y="1102"/>
                </a:lnTo>
                <a:lnTo>
                  <a:pt x="4978" y="1102"/>
                </a:lnTo>
                <a:lnTo>
                  <a:pt x="4978" y="1101"/>
                </a:lnTo>
                <a:lnTo>
                  <a:pt x="4981" y="1101"/>
                </a:lnTo>
                <a:lnTo>
                  <a:pt x="4983" y="1103"/>
                </a:lnTo>
                <a:lnTo>
                  <a:pt x="4984" y="1106"/>
                </a:lnTo>
                <a:lnTo>
                  <a:pt x="4984" y="1109"/>
                </a:lnTo>
                <a:lnTo>
                  <a:pt x="4984" y="1109"/>
                </a:lnTo>
                <a:lnTo>
                  <a:pt x="4981" y="1114"/>
                </a:lnTo>
                <a:lnTo>
                  <a:pt x="4979" y="1121"/>
                </a:lnTo>
                <a:lnTo>
                  <a:pt x="4981" y="1125"/>
                </a:lnTo>
                <a:lnTo>
                  <a:pt x="4984" y="1130"/>
                </a:lnTo>
                <a:lnTo>
                  <a:pt x="4989" y="1132"/>
                </a:lnTo>
                <a:lnTo>
                  <a:pt x="4992" y="1136"/>
                </a:lnTo>
                <a:lnTo>
                  <a:pt x="4994" y="1141"/>
                </a:lnTo>
                <a:lnTo>
                  <a:pt x="4995" y="1147"/>
                </a:lnTo>
                <a:lnTo>
                  <a:pt x="4994" y="1147"/>
                </a:lnTo>
                <a:lnTo>
                  <a:pt x="4987" y="1160"/>
                </a:lnTo>
                <a:lnTo>
                  <a:pt x="4978" y="1162"/>
                </a:lnTo>
                <a:lnTo>
                  <a:pt x="4967" y="1159"/>
                </a:lnTo>
                <a:lnTo>
                  <a:pt x="4958" y="1154"/>
                </a:lnTo>
                <a:lnTo>
                  <a:pt x="4954" y="1152"/>
                </a:lnTo>
                <a:lnTo>
                  <a:pt x="4951" y="1149"/>
                </a:lnTo>
                <a:lnTo>
                  <a:pt x="4950" y="1145"/>
                </a:lnTo>
                <a:lnTo>
                  <a:pt x="4952" y="1140"/>
                </a:lnTo>
                <a:lnTo>
                  <a:pt x="4955" y="1134"/>
                </a:lnTo>
                <a:lnTo>
                  <a:pt x="4957" y="1128"/>
                </a:lnTo>
                <a:lnTo>
                  <a:pt x="4959" y="1122"/>
                </a:lnTo>
                <a:lnTo>
                  <a:pt x="4960" y="1114"/>
                </a:lnTo>
                <a:close/>
                <a:moveTo>
                  <a:pt x="4651" y="1418"/>
                </a:moveTo>
                <a:lnTo>
                  <a:pt x="4655" y="1422"/>
                </a:lnTo>
                <a:lnTo>
                  <a:pt x="4658" y="1426"/>
                </a:lnTo>
                <a:lnTo>
                  <a:pt x="4660" y="1432"/>
                </a:lnTo>
                <a:lnTo>
                  <a:pt x="4662" y="1437"/>
                </a:lnTo>
                <a:lnTo>
                  <a:pt x="4664" y="1439"/>
                </a:lnTo>
                <a:lnTo>
                  <a:pt x="4666" y="1441"/>
                </a:lnTo>
                <a:lnTo>
                  <a:pt x="4664" y="1443"/>
                </a:lnTo>
                <a:lnTo>
                  <a:pt x="4662" y="1444"/>
                </a:lnTo>
                <a:lnTo>
                  <a:pt x="4662" y="1445"/>
                </a:lnTo>
                <a:lnTo>
                  <a:pt x="4664" y="1447"/>
                </a:lnTo>
                <a:lnTo>
                  <a:pt x="4664" y="1450"/>
                </a:lnTo>
                <a:lnTo>
                  <a:pt x="4664" y="1453"/>
                </a:lnTo>
                <a:lnTo>
                  <a:pt x="4663" y="1457"/>
                </a:lnTo>
                <a:lnTo>
                  <a:pt x="4656" y="1452"/>
                </a:lnTo>
                <a:lnTo>
                  <a:pt x="4649" y="1447"/>
                </a:lnTo>
                <a:lnTo>
                  <a:pt x="4643" y="1440"/>
                </a:lnTo>
                <a:lnTo>
                  <a:pt x="4639" y="1432"/>
                </a:lnTo>
                <a:lnTo>
                  <a:pt x="4637" y="1425"/>
                </a:lnTo>
                <a:lnTo>
                  <a:pt x="4639" y="1420"/>
                </a:lnTo>
                <a:lnTo>
                  <a:pt x="4643" y="1418"/>
                </a:lnTo>
                <a:lnTo>
                  <a:pt x="4651" y="1418"/>
                </a:lnTo>
                <a:close/>
                <a:moveTo>
                  <a:pt x="4539" y="1443"/>
                </a:moveTo>
                <a:lnTo>
                  <a:pt x="4541" y="1443"/>
                </a:lnTo>
                <a:lnTo>
                  <a:pt x="4543" y="1443"/>
                </a:lnTo>
                <a:lnTo>
                  <a:pt x="4545" y="1445"/>
                </a:lnTo>
                <a:lnTo>
                  <a:pt x="4545" y="1446"/>
                </a:lnTo>
                <a:lnTo>
                  <a:pt x="4544" y="1448"/>
                </a:lnTo>
                <a:lnTo>
                  <a:pt x="4543" y="1450"/>
                </a:lnTo>
                <a:lnTo>
                  <a:pt x="4541" y="1451"/>
                </a:lnTo>
                <a:lnTo>
                  <a:pt x="4540" y="1451"/>
                </a:lnTo>
                <a:lnTo>
                  <a:pt x="4538" y="1451"/>
                </a:lnTo>
                <a:lnTo>
                  <a:pt x="4537" y="1449"/>
                </a:lnTo>
                <a:lnTo>
                  <a:pt x="4536" y="1448"/>
                </a:lnTo>
                <a:lnTo>
                  <a:pt x="4536" y="1446"/>
                </a:lnTo>
                <a:lnTo>
                  <a:pt x="4537" y="1444"/>
                </a:lnTo>
                <a:lnTo>
                  <a:pt x="4539" y="1443"/>
                </a:lnTo>
                <a:close/>
                <a:moveTo>
                  <a:pt x="3724" y="2222"/>
                </a:moveTo>
                <a:lnTo>
                  <a:pt x="3722" y="2220"/>
                </a:lnTo>
                <a:lnTo>
                  <a:pt x="3721" y="2218"/>
                </a:lnTo>
                <a:lnTo>
                  <a:pt x="3721" y="2213"/>
                </a:lnTo>
                <a:lnTo>
                  <a:pt x="3721" y="2210"/>
                </a:lnTo>
                <a:lnTo>
                  <a:pt x="3720" y="2207"/>
                </a:lnTo>
                <a:lnTo>
                  <a:pt x="3720" y="2205"/>
                </a:lnTo>
                <a:lnTo>
                  <a:pt x="3720" y="2204"/>
                </a:lnTo>
                <a:lnTo>
                  <a:pt x="3721" y="2202"/>
                </a:lnTo>
                <a:lnTo>
                  <a:pt x="3722" y="2202"/>
                </a:lnTo>
                <a:lnTo>
                  <a:pt x="3724" y="2202"/>
                </a:lnTo>
                <a:lnTo>
                  <a:pt x="3729" y="2205"/>
                </a:lnTo>
                <a:lnTo>
                  <a:pt x="3732" y="2208"/>
                </a:lnTo>
                <a:lnTo>
                  <a:pt x="3734" y="2213"/>
                </a:lnTo>
                <a:lnTo>
                  <a:pt x="3735" y="2220"/>
                </a:lnTo>
                <a:lnTo>
                  <a:pt x="3733" y="2223"/>
                </a:lnTo>
                <a:lnTo>
                  <a:pt x="3730" y="2224"/>
                </a:lnTo>
                <a:lnTo>
                  <a:pt x="3727" y="2223"/>
                </a:lnTo>
                <a:lnTo>
                  <a:pt x="3724" y="2222"/>
                </a:lnTo>
                <a:close/>
                <a:moveTo>
                  <a:pt x="3735" y="2220"/>
                </a:moveTo>
                <a:lnTo>
                  <a:pt x="3735" y="2220"/>
                </a:lnTo>
                <a:lnTo>
                  <a:pt x="3735" y="2220"/>
                </a:lnTo>
                <a:lnTo>
                  <a:pt x="3735" y="2220"/>
                </a:lnTo>
                <a:lnTo>
                  <a:pt x="3735" y="2220"/>
                </a:lnTo>
                <a:close/>
                <a:moveTo>
                  <a:pt x="5089" y="895"/>
                </a:moveTo>
                <a:lnTo>
                  <a:pt x="5089" y="895"/>
                </a:lnTo>
                <a:lnTo>
                  <a:pt x="5088" y="895"/>
                </a:lnTo>
                <a:lnTo>
                  <a:pt x="5088" y="895"/>
                </a:lnTo>
                <a:lnTo>
                  <a:pt x="5088" y="895"/>
                </a:lnTo>
                <a:lnTo>
                  <a:pt x="5089" y="895"/>
                </a:lnTo>
                <a:close/>
                <a:moveTo>
                  <a:pt x="5056" y="918"/>
                </a:moveTo>
                <a:lnTo>
                  <a:pt x="5057" y="926"/>
                </a:lnTo>
                <a:lnTo>
                  <a:pt x="5060" y="931"/>
                </a:lnTo>
                <a:lnTo>
                  <a:pt x="5065" y="935"/>
                </a:lnTo>
                <a:lnTo>
                  <a:pt x="5072" y="937"/>
                </a:lnTo>
                <a:lnTo>
                  <a:pt x="5071" y="935"/>
                </a:lnTo>
                <a:lnTo>
                  <a:pt x="5070" y="934"/>
                </a:lnTo>
                <a:lnTo>
                  <a:pt x="5068" y="930"/>
                </a:lnTo>
                <a:lnTo>
                  <a:pt x="5066" y="927"/>
                </a:lnTo>
                <a:lnTo>
                  <a:pt x="5065" y="916"/>
                </a:lnTo>
                <a:lnTo>
                  <a:pt x="5068" y="907"/>
                </a:lnTo>
                <a:lnTo>
                  <a:pt x="5075" y="900"/>
                </a:lnTo>
                <a:lnTo>
                  <a:pt x="5084" y="895"/>
                </a:lnTo>
                <a:lnTo>
                  <a:pt x="5085" y="895"/>
                </a:lnTo>
                <a:lnTo>
                  <a:pt x="5086" y="895"/>
                </a:lnTo>
                <a:lnTo>
                  <a:pt x="5085" y="894"/>
                </a:lnTo>
                <a:lnTo>
                  <a:pt x="5085" y="893"/>
                </a:lnTo>
                <a:lnTo>
                  <a:pt x="5085" y="892"/>
                </a:lnTo>
                <a:lnTo>
                  <a:pt x="5086" y="890"/>
                </a:lnTo>
                <a:lnTo>
                  <a:pt x="5097" y="889"/>
                </a:lnTo>
                <a:lnTo>
                  <a:pt x="5103" y="894"/>
                </a:lnTo>
                <a:lnTo>
                  <a:pt x="5106" y="901"/>
                </a:lnTo>
                <a:lnTo>
                  <a:pt x="5108" y="910"/>
                </a:lnTo>
                <a:lnTo>
                  <a:pt x="5105" y="910"/>
                </a:lnTo>
                <a:lnTo>
                  <a:pt x="5106" y="915"/>
                </a:lnTo>
                <a:lnTo>
                  <a:pt x="5106" y="921"/>
                </a:lnTo>
                <a:lnTo>
                  <a:pt x="5098" y="930"/>
                </a:lnTo>
                <a:lnTo>
                  <a:pt x="5090" y="939"/>
                </a:lnTo>
                <a:lnTo>
                  <a:pt x="5085" y="943"/>
                </a:lnTo>
                <a:lnTo>
                  <a:pt x="5080" y="947"/>
                </a:lnTo>
                <a:lnTo>
                  <a:pt x="5076" y="951"/>
                </a:lnTo>
                <a:lnTo>
                  <a:pt x="5074" y="957"/>
                </a:lnTo>
                <a:lnTo>
                  <a:pt x="5071" y="960"/>
                </a:lnTo>
                <a:lnTo>
                  <a:pt x="5069" y="961"/>
                </a:lnTo>
                <a:lnTo>
                  <a:pt x="5068" y="965"/>
                </a:lnTo>
                <a:lnTo>
                  <a:pt x="5066" y="970"/>
                </a:lnTo>
                <a:lnTo>
                  <a:pt x="5064" y="973"/>
                </a:lnTo>
                <a:lnTo>
                  <a:pt x="5060" y="975"/>
                </a:lnTo>
                <a:lnTo>
                  <a:pt x="5057" y="975"/>
                </a:lnTo>
                <a:lnTo>
                  <a:pt x="5055" y="974"/>
                </a:lnTo>
                <a:lnTo>
                  <a:pt x="5053" y="971"/>
                </a:lnTo>
                <a:lnTo>
                  <a:pt x="5052" y="968"/>
                </a:lnTo>
                <a:lnTo>
                  <a:pt x="5053" y="964"/>
                </a:lnTo>
                <a:lnTo>
                  <a:pt x="5054" y="960"/>
                </a:lnTo>
                <a:lnTo>
                  <a:pt x="5054" y="958"/>
                </a:lnTo>
                <a:lnTo>
                  <a:pt x="5055" y="957"/>
                </a:lnTo>
                <a:lnTo>
                  <a:pt x="5053" y="958"/>
                </a:lnTo>
                <a:lnTo>
                  <a:pt x="5050" y="960"/>
                </a:lnTo>
                <a:lnTo>
                  <a:pt x="5045" y="951"/>
                </a:lnTo>
                <a:lnTo>
                  <a:pt x="5043" y="942"/>
                </a:lnTo>
                <a:lnTo>
                  <a:pt x="5041" y="934"/>
                </a:lnTo>
                <a:lnTo>
                  <a:pt x="5037" y="926"/>
                </a:lnTo>
                <a:lnTo>
                  <a:pt x="5038" y="922"/>
                </a:lnTo>
                <a:lnTo>
                  <a:pt x="5039" y="917"/>
                </a:lnTo>
                <a:lnTo>
                  <a:pt x="5044" y="914"/>
                </a:lnTo>
                <a:lnTo>
                  <a:pt x="5049" y="911"/>
                </a:lnTo>
                <a:lnTo>
                  <a:pt x="5053" y="911"/>
                </a:lnTo>
                <a:lnTo>
                  <a:pt x="5056" y="918"/>
                </a:lnTo>
                <a:close/>
                <a:moveTo>
                  <a:pt x="5168" y="810"/>
                </a:moveTo>
                <a:lnTo>
                  <a:pt x="5171" y="809"/>
                </a:lnTo>
                <a:lnTo>
                  <a:pt x="5175" y="808"/>
                </a:lnTo>
                <a:lnTo>
                  <a:pt x="5177" y="809"/>
                </a:lnTo>
                <a:lnTo>
                  <a:pt x="5179" y="811"/>
                </a:lnTo>
                <a:lnTo>
                  <a:pt x="5180" y="813"/>
                </a:lnTo>
                <a:lnTo>
                  <a:pt x="5180" y="816"/>
                </a:lnTo>
                <a:lnTo>
                  <a:pt x="5178" y="823"/>
                </a:lnTo>
                <a:lnTo>
                  <a:pt x="5175" y="831"/>
                </a:lnTo>
                <a:lnTo>
                  <a:pt x="5173" y="835"/>
                </a:lnTo>
                <a:lnTo>
                  <a:pt x="5171" y="838"/>
                </a:lnTo>
                <a:lnTo>
                  <a:pt x="5168" y="842"/>
                </a:lnTo>
                <a:lnTo>
                  <a:pt x="5164" y="843"/>
                </a:lnTo>
                <a:lnTo>
                  <a:pt x="5158" y="840"/>
                </a:lnTo>
                <a:lnTo>
                  <a:pt x="5157" y="836"/>
                </a:lnTo>
                <a:lnTo>
                  <a:pt x="5156" y="832"/>
                </a:lnTo>
                <a:lnTo>
                  <a:pt x="5157" y="827"/>
                </a:lnTo>
                <a:lnTo>
                  <a:pt x="5158" y="822"/>
                </a:lnTo>
                <a:lnTo>
                  <a:pt x="5161" y="818"/>
                </a:lnTo>
                <a:lnTo>
                  <a:pt x="5164" y="814"/>
                </a:lnTo>
                <a:lnTo>
                  <a:pt x="5168" y="810"/>
                </a:lnTo>
                <a:close/>
                <a:moveTo>
                  <a:pt x="5200" y="916"/>
                </a:moveTo>
                <a:lnTo>
                  <a:pt x="5202" y="923"/>
                </a:lnTo>
                <a:lnTo>
                  <a:pt x="5201" y="935"/>
                </a:lnTo>
                <a:lnTo>
                  <a:pt x="5198" y="946"/>
                </a:lnTo>
                <a:lnTo>
                  <a:pt x="5195" y="953"/>
                </a:lnTo>
                <a:lnTo>
                  <a:pt x="5192" y="954"/>
                </a:lnTo>
                <a:lnTo>
                  <a:pt x="5188" y="954"/>
                </a:lnTo>
                <a:lnTo>
                  <a:pt x="5185" y="953"/>
                </a:lnTo>
                <a:lnTo>
                  <a:pt x="5182" y="952"/>
                </a:lnTo>
                <a:lnTo>
                  <a:pt x="5180" y="949"/>
                </a:lnTo>
                <a:lnTo>
                  <a:pt x="5180" y="946"/>
                </a:lnTo>
                <a:lnTo>
                  <a:pt x="5183" y="932"/>
                </a:lnTo>
                <a:lnTo>
                  <a:pt x="5189" y="917"/>
                </a:lnTo>
                <a:lnTo>
                  <a:pt x="5191" y="914"/>
                </a:lnTo>
                <a:lnTo>
                  <a:pt x="5194" y="913"/>
                </a:lnTo>
                <a:lnTo>
                  <a:pt x="5198" y="914"/>
                </a:lnTo>
                <a:lnTo>
                  <a:pt x="5200" y="916"/>
                </a:lnTo>
                <a:close/>
                <a:moveTo>
                  <a:pt x="3953" y="2107"/>
                </a:moveTo>
                <a:lnTo>
                  <a:pt x="3956" y="2111"/>
                </a:lnTo>
                <a:lnTo>
                  <a:pt x="3959" y="2116"/>
                </a:lnTo>
                <a:lnTo>
                  <a:pt x="3956" y="2117"/>
                </a:lnTo>
                <a:lnTo>
                  <a:pt x="3953" y="2119"/>
                </a:lnTo>
                <a:lnTo>
                  <a:pt x="3951" y="2119"/>
                </a:lnTo>
                <a:lnTo>
                  <a:pt x="3948" y="2117"/>
                </a:lnTo>
                <a:lnTo>
                  <a:pt x="3947" y="2114"/>
                </a:lnTo>
                <a:lnTo>
                  <a:pt x="3948" y="2111"/>
                </a:lnTo>
                <a:lnTo>
                  <a:pt x="3951" y="2109"/>
                </a:lnTo>
                <a:lnTo>
                  <a:pt x="3953" y="2107"/>
                </a:lnTo>
                <a:close/>
                <a:moveTo>
                  <a:pt x="3872" y="2025"/>
                </a:moveTo>
                <a:lnTo>
                  <a:pt x="3873" y="2022"/>
                </a:lnTo>
                <a:lnTo>
                  <a:pt x="3875" y="2021"/>
                </a:lnTo>
                <a:lnTo>
                  <a:pt x="3878" y="2021"/>
                </a:lnTo>
                <a:lnTo>
                  <a:pt x="3880" y="2022"/>
                </a:lnTo>
                <a:lnTo>
                  <a:pt x="3879" y="2026"/>
                </a:lnTo>
                <a:lnTo>
                  <a:pt x="3878" y="2030"/>
                </a:lnTo>
                <a:lnTo>
                  <a:pt x="3876" y="2030"/>
                </a:lnTo>
                <a:lnTo>
                  <a:pt x="3873" y="2029"/>
                </a:lnTo>
                <a:lnTo>
                  <a:pt x="3872" y="2028"/>
                </a:lnTo>
                <a:lnTo>
                  <a:pt x="3872" y="2025"/>
                </a:lnTo>
                <a:close/>
                <a:moveTo>
                  <a:pt x="3890" y="2101"/>
                </a:moveTo>
                <a:lnTo>
                  <a:pt x="3892" y="2105"/>
                </a:lnTo>
                <a:lnTo>
                  <a:pt x="3892" y="2109"/>
                </a:lnTo>
                <a:lnTo>
                  <a:pt x="3890" y="2113"/>
                </a:lnTo>
                <a:lnTo>
                  <a:pt x="3886" y="2116"/>
                </a:lnTo>
                <a:lnTo>
                  <a:pt x="3884" y="2113"/>
                </a:lnTo>
                <a:lnTo>
                  <a:pt x="3882" y="2111"/>
                </a:lnTo>
                <a:lnTo>
                  <a:pt x="3880" y="2108"/>
                </a:lnTo>
                <a:lnTo>
                  <a:pt x="3881" y="2104"/>
                </a:lnTo>
                <a:lnTo>
                  <a:pt x="3882" y="2102"/>
                </a:lnTo>
                <a:lnTo>
                  <a:pt x="3885" y="2101"/>
                </a:lnTo>
                <a:lnTo>
                  <a:pt x="3887" y="2101"/>
                </a:lnTo>
                <a:lnTo>
                  <a:pt x="3890" y="2101"/>
                </a:lnTo>
                <a:close/>
                <a:moveTo>
                  <a:pt x="3960" y="2040"/>
                </a:moveTo>
                <a:lnTo>
                  <a:pt x="3962" y="2044"/>
                </a:lnTo>
                <a:lnTo>
                  <a:pt x="3962" y="2047"/>
                </a:lnTo>
                <a:lnTo>
                  <a:pt x="3962" y="2051"/>
                </a:lnTo>
                <a:lnTo>
                  <a:pt x="3960" y="2055"/>
                </a:lnTo>
                <a:lnTo>
                  <a:pt x="3957" y="2057"/>
                </a:lnTo>
                <a:lnTo>
                  <a:pt x="3954" y="2058"/>
                </a:lnTo>
                <a:lnTo>
                  <a:pt x="3951" y="2057"/>
                </a:lnTo>
                <a:lnTo>
                  <a:pt x="3948" y="2056"/>
                </a:lnTo>
                <a:lnTo>
                  <a:pt x="3945" y="2052"/>
                </a:lnTo>
                <a:lnTo>
                  <a:pt x="3945" y="2048"/>
                </a:lnTo>
                <a:lnTo>
                  <a:pt x="3947" y="2045"/>
                </a:lnTo>
                <a:lnTo>
                  <a:pt x="3951" y="2042"/>
                </a:lnTo>
                <a:lnTo>
                  <a:pt x="3953" y="2040"/>
                </a:lnTo>
                <a:lnTo>
                  <a:pt x="3955" y="2039"/>
                </a:lnTo>
                <a:lnTo>
                  <a:pt x="3958" y="2039"/>
                </a:lnTo>
                <a:lnTo>
                  <a:pt x="3960" y="2040"/>
                </a:lnTo>
                <a:close/>
                <a:moveTo>
                  <a:pt x="4621" y="3000"/>
                </a:moveTo>
                <a:lnTo>
                  <a:pt x="4617" y="2994"/>
                </a:lnTo>
                <a:lnTo>
                  <a:pt x="4616" y="2988"/>
                </a:lnTo>
                <a:lnTo>
                  <a:pt x="4619" y="2982"/>
                </a:lnTo>
                <a:lnTo>
                  <a:pt x="4623" y="2976"/>
                </a:lnTo>
                <a:lnTo>
                  <a:pt x="4628" y="2970"/>
                </a:lnTo>
                <a:lnTo>
                  <a:pt x="4634" y="2963"/>
                </a:lnTo>
                <a:lnTo>
                  <a:pt x="4637" y="2957"/>
                </a:lnTo>
                <a:lnTo>
                  <a:pt x="4639" y="2949"/>
                </a:lnTo>
                <a:lnTo>
                  <a:pt x="4639" y="2948"/>
                </a:lnTo>
                <a:lnTo>
                  <a:pt x="4638" y="2947"/>
                </a:lnTo>
                <a:lnTo>
                  <a:pt x="4631" y="2946"/>
                </a:lnTo>
                <a:lnTo>
                  <a:pt x="4625" y="2945"/>
                </a:lnTo>
                <a:lnTo>
                  <a:pt x="4609" y="2938"/>
                </a:lnTo>
                <a:lnTo>
                  <a:pt x="4598" y="2922"/>
                </a:lnTo>
                <a:lnTo>
                  <a:pt x="4595" y="2903"/>
                </a:lnTo>
                <a:lnTo>
                  <a:pt x="4597" y="2881"/>
                </a:lnTo>
                <a:lnTo>
                  <a:pt x="4606" y="2879"/>
                </a:lnTo>
                <a:lnTo>
                  <a:pt x="4614" y="2879"/>
                </a:lnTo>
                <a:lnTo>
                  <a:pt x="4620" y="2882"/>
                </a:lnTo>
                <a:lnTo>
                  <a:pt x="4624" y="2890"/>
                </a:lnTo>
                <a:lnTo>
                  <a:pt x="4632" y="2911"/>
                </a:lnTo>
                <a:lnTo>
                  <a:pt x="4646" y="2917"/>
                </a:lnTo>
                <a:lnTo>
                  <a:pt x="4663" y="2915"/>
                </a:lnTo>
                <a:lnTo>
                  <a:pt x="4681" y="2911"/>
                </a:lnTo>
                <a:lnTo>
                  <a:pt x="4688" y="2908"/>
                </a:lnTo>
                <a:lnTo>
                  <a:pt x="4695" y="2908"/>
                </a:lnTo>
                <a:lnTo>
                  <a:pt x="4700" y="2911"/>
                </a:lnTo>
                <a:lnTo>
                  <a:pt x="4705" y="2918"/>
                </a:lnTo>
                <a:lnTo>
                  <a:pt x="4700" y="2929"/>
                </a:lnTo>
                <a:lnTo>
                  <a:pt x="4695" y="2937"/>
                </a:lnTo>
                <a:lnTo>
                  <a:pt x="4695" y="2937"/>
                </a:lnTo>
                <a:lnTo>
                  <a:pt x="4695" y="2938"/>
                </a:lnTo>
                <a:lnTo>
                  <a:pt x="4699" y="2940"/>
                </a:lnTo>
                <a:lnTo>
                  <a:pt x="4703" y="2942"/>
                </a:lnTo>
                <a:lnTo>
                  <a:pt x="4706" y="2945"/>
                </a:lnTo>
                <a:lnTo>
                  <a:pt x="4707" y="2948"/>
                </a:lnTo>
                <a:lnTo>
                  <a:pt x="4710" y="2952"/>
                </a:lnTo>
                <a:lnTo>
                  <a:pt x="4711" y="2956"/>
                </a:lnTo>
                <a:lnTo>
                  <a:pt x="4710" y="2960"/>
                </a:lnTo>
                <a:lnTo>
                  <a:pt x="4708" y="2966"/>
                </a:lnTo>
                <a:lnTo>
                  <a:pt x="4707" y="2972"/>
                </a:lnTo>
                <a:lnTo>
                  <a:pt x="4706" y="2977"/>
                </a:lnTo>
                <a:lnTo>
                  <a:pt x="4702" y="2981"/>
                </a:lnTo>
                <a:lnTo>
                  <a:pt x="4695" y="2982"/>
                </a:lnTo>
                <a:lnTo>
                  <a:pt x="4680" y="2982"/>
                </a:lnTo>
                <a:lnTo>
                  <a:pt x="4667" y="2983"/>
                </a:lnTo>
                <a:lnTo>
                  <a:pt x="4661" y="2983"/>
                </a:lnTo>
                <a:lnTo>
                  <a:pt x="4656" y="2985"/>
                </a:lnTo>
                <a:lnTo>
                  <a:pt x="4652" y="2988"/>
                </a:lnTo>
                <a:lnTo>
                  <a:pt x="4648" y="2993"/>
                </a:lnTo>
                <a:lnTo>
                  <a:pt x="4641" y="2999"/>
                </a:lnTo>
                <a:lnTo>
                  <a:pt x="4634" y="3004"/>
                </a:lnTo>
                <a:lnTo>
                  <a:pt x="4627" y="3004"/>
                </a:lnTo>
                <a:lnTo>
                  <a:pt x="4621" y="3000"/>
                </a:lnTo>
                <a:close/>
                <a:moveTo>
                  <a:pt x="5092" y="2395"/>
                </a:moveTo>
                <a:lnTo>
                  <a:pt x="5098" y="2398"/>
                </a:lnTo>
                <a:lnTo>
                  <a:pt x="5103" y="2401"/>
                </a:lnTo>
                <a:lnTo>
                  <a:pt x="5105" y="2407"/>
                </a:lnTo>
                <a:lnTo>
                  <a:pt x="5100" y="2416"/>
                </a:lnTo>
                <a:lnTo>
                  <a:pt x="5095" y="2418"/>
                </a:lnTo>
                <a:lnTo>
                  <a:pt x="5090" y="2419"/>
                </a:lnTo>
                <a:lnTo>
                  <a:pt x="5087" y="2417"/>
                </a:lnTo>
                <a:lnTo>
                  <a:pt x="5084" y="2412"/>
                </a:lnTo>
                <a:lnTo>
                  <a:pt x="5082" y="2407"/>
                </a:lnTo>
                <a:lnTo>
                  <a:pt x="5083" y="2402"/>
                </a:lnTo>
                <a:lnTo>
                  <a:pt x="5087" y="2398"/>
                </a:lnTo>
                <a:lnTo>
                  <a:pt x="5092" y="2395"/>
                </a:lnTo>
                <a:close/>
                <a:moveTo>
                  <a:pt x="4715" y="2968"/>
                </a:moveTo>
                <a:lnTo>
                  <a:pt x="4722" y="2978"/>
                </a:lnTo>
                <a:lnTo>
                  <a:pt x="4724" y="2990"/>
                </a:lnTo>
                <a:lnTo>
                  <a:pt x="4727" y="3001"/>
                </a:lnTo>
                <a:lnTo>
                  <a:pt x="4738" y="3008"/>
                </a:lnTo>
                <a:lnTo>
                  <a:pt x="4736" y="3025"/>
                </a:lnTo>
                <a:lnTo>
                  <a:pt x="4731" y="3041"/>
                </a:lnTo>
                <a:lnTo>
                  <a:pt x="4721" y="3045"/>
                </a:lnTo>
                <a:lnTo>
                  <a:pt x="4700" y="3028"/>
                </a:lnTo>
                <a:lnTo>
                  <a:pt x="4700" y="3021"/>
                </a:lnTo>
                <a:lnTo>
                  <a:pt x="4700" y="3013"/>
                </a:lnTo>
                <a:lnTo>
                  <a:pt x="4701" y="3005"/>
                </a:lnTo>
                <a:lnTo>
                  <a:pt x="4701" y="2997"/>
                </a:lnTo>
                <a:lnTo>
                  <a:pt x="4708" y="2983"/>
                </a:lnTo>
                <a:lnTo>
                  <a:pt x="4715" y="2968"/>
                </a:lnTo>
                <a:close/>
                <a:moveTo>
                  <a:pt x="4650" y="3073"/>
                </a:moveTo>
                <a:lnTo>
                  <a:pt x="4640" y="3080"/>
                </a:lnTo>
                <a:lnTo>
                  <a:pt x="4631" y="3086"/>
                </a:lnTo>
                <a:lnTo>
                  <a:pt x="4622" y="3087"/>
                </a:lnTo>
                <a:lnTo>
                  <a:pt x="4611" y="3078"/>
                </a:lnTo>
                <a:lnTo>
                  <a:pt x="4620" y="3070"/>
                </a:lnTo>
                <a:lnTo>
                  <a:pt x="4628" y="3065"/>
                </a:lnTo>
                <a:lnTo>
                  <a:pt x="4638" y="3065"/>
                </a:lnTo>
                <a:lnTo>
                  <a:pt x="4650" y="3073"/>
                </a:lnTo>
                <a:close/>
                <a:moveTo>
                  <a:pt x="3766" y="3606"/>
                </a:moveTo>
                <a:lnTo>
                  <a:pt x="3770" y="3627"/>
                </a:lnTo>
                <a:lnTo>
                  <a:pt x="3765" y="3644"/>
                </a:lnTo>
                <a:lnTo>
                  <a:pt x="3754" y="3656"/>
                </a:lnTo>
                <a:lnTo>
                  <a:pt x="3741" y="3668"/>
                </a:lnTo>
                <a:lnTo>
                  <a:pt x="3726" y="3667"/>
                </a:lnTo>
                <a:lnTo>
                  <a:pt x="3710" y="3669"/>
                </a:lnTo>
                <a:lnTo>
                  <a:pt x="3697" y="3677"/>
                </a:lnTo>
                <a:lnTo>
                  <a:pt x="3686" y="3688"/>
                </a:lnTo>
                <a:lnTo>
                  <a:pt x="3699" y="3662"/>
                </a:lnTo>
                <a:lnTo>
                  <a:pt x="3720" y="3642"/>
                </a:lnTo>
                <a:lnTo>
                  <a:pt x="3742" y="3624"/>
                </a:lnTo>
                <a:lnTo>
                  <a:pt x="3766" y="3606"/>
                </a:lnTo>
                <a:close/>
                <a:moveTo>
                  <a:pt x="3902" y="2061"/>
                </a:moveTo>
                <a:lnTo>
                  <a:pt x="3900" y="2059"/>
                </a:lnTo>
                <a:lnTo>
                  <a:pt x="3897" y="2058"/>
                </a:lnTo>
                <a:lnTo>
                  <a:pt x="3896" y="2055"/>
                </a:lnTo>
                <a:lnTo>
                  <a:pt x="3896" y="2053"/>
                </a:lnTo>
                <a:lnTo>
                  <a:pt x="3898" y="2050"/>
                </a:lnTo>
                <a:lnTo>
                  <a:pt x="3901" y="2049"/>
                </a:lnTo>
                <a:lnTo>
                  <a:pt x="3904" y="2050"/>
                </a:lnTo>
                <a:lnTo>
                  <a:pt x="3907" y="2052"/>
                </a:lnTo>
                <a:lnTo>
                  <a:pt x="3908" y="2054"/>
                </a:lnTo>
                <a:lnTo>
                  <a:pt x="3908" y="2055"/>
                </a:lnTo>
                <a:lnTo>
                  <a:pt x="3914" y="2051"/>
                </a:lnTo>
                <a:lnTo>
                  <a:pt x="3920" y="2048"/>
                </a:lnTo>
                <a:lnTo>
                  <a:pt x="3928" y="2044"/>
                </a:lnTo>
                <a:lnTo>
                  <a:pt x="3936" y="2042"/>
                </a:lnTo>
                <a:lnTo>
                  <a:pt x="3928" y="2064"/>
                </a:lnTo>
                <a:lnTo>
                  <a:pt x="3916" y="2078"/>
                </a:lnTo>
                <a:lnTo>
                  <a:pt x="3897" y="2088"/>
                </a:lnTo>
                <a:lnTo>
                  <a:pt x="3872" y="2095"/>
                </a:lnTo>
                <a:lnTo>
                  <a:pt x="3880" y="2085"/>
                </a:lnTo>
                <a:lnTo>
                  <a:pt x="3887" y="2076"/>
                </a:lnTo>
                <a:lnTo>
                  <a:pt x="3894" y="2068"/>
                </a:lnTo>
                <a:lnTo>
                  <a:pt x="3902" y="2061"/>
                </a:lnTo>
                <a:close/>
                <a:moveTo>
                  <a:pt x="3742" y="2225"/>
                </a:moveTo>
                <a:lnTo>
                  <a:pt x="3766" y="2202"/>
                </a:lnTo>
                <a:lnTo>
                  <a:pt x="3786" y="2174"/>
                </a:lnTo>
                <a:lnTo>
                  <a:pt x="3811" y="2148"/>
                </a:lnTo>
                <a:lnTo>
                  <a:pt x="3843" y="2126"/>
                </a:lnTo>
                <a:lnTo>
                  <a:pt x="3843" y="2124"/>
                </a:lnTo>
                <a:lnTo>
                  <a:pt x="3843" y="2122"/>
                </a:lnTo>
                <a:lnTo>
                  <a:pt x="3853" y="2114"/>
                </a:lnTo>
                <a:lnTo>
                  <a:pt x="3859" y="2112"/>
                </a:lnTo>
                <a:lnTo>
                  <a:pt x="3863" y="2114"/>
                </a:lnTo>
                <a:lnTo>
                  <a:pt x="3869" y="2122"/>
                </a:lnTo>
                <a:lnTo>
                  <a:pt x="3869" y="2122"/>
                </a:lnTo>
                <a:lnTo>
                  <a:pt x="3871" y="2130"/>
                </a:lnTo>
                <a:lnTo>
                  <a:pt x="3874" y="2139"/>
                </a:lnTo>
                <a:lnTo>
                  <a:pt x="3884" y="2153"/>
                </a:lnTo>
                <a:lnTo>
                  <a:pt x="3893" y="2169"/>
                </a:lnTo>
                <a:lnTo>
                  <a:pt x="3889" y="2172"/>
                </a:lnTo>
                <a:lnTo>
                  <a:pt x="3886" y="2174"/>
                </a:lnTo>
                <a:lnTo>
                  <a:pt x="3882" y="2175"/>
                </a:lnTo>
                <a:lnTo>
                  <a:pt x="3879" y="2174"/>
                </a:lnTo>
                <a:lnTo>
                  <a:pt x="3871" y="2167"/>
                </a:lnTo>
                <a:lnTo>
                  <a:pt x="3862" y="2160"/>
                </a:lnTo>
                <a:lnTo>
                  <a:pt x="3854" y="2153"/>
                </a:lnTo>
                <a:lnTo>
                  <a:pt x="3849" y="2143"/>
                </a:lnTo>
                <a:lnTo>
                  <a:pt x="3846" y="2140"/>
                </a:lnTo>
                <a:lnTo>
                  <a:pt x="3844" y="2137"/>
                </a:lnTo>
                <a:lnTo>
                  <a:pt x="3823" y="2170"/>
                </a:lnTo>
                <a:lnTo>
                  <a:pt x="3799" y="2200"/>
                </a:lnTo>
                <a:lnTo>
                  <a:pt x="3775" y="2225"/>
                </a:lnTo>
                <a:lnTo>
                  <a:pt x="3746" y="2246"/>
                </a:lnTo>
                <a:lnTo>
                  <a:pt x="3740" y="2253"/>
                </a:lnTo>
                <a:lnTo>
                  <a:pt x="3734" y="2261"/>
                </a:lnTo>
                <a:lnTo>
                  <a:pt x="3725" y="2264"/>
                </a:lnTo>
                <a:lnTo>
                  <a:pt x="3714" y="2263"/>
                </a:lnTo>
                <a:lnTo>
                  <a:pt x="3717" y="2249"/>
                </a:lnTo>
                <a:lnTo>
                  <a:pt x="3723" y="2240"/>
                </a:lnTo>
                <a:lnTo>
                  <a:pt x="3732" y="2232"/>
                </a:lnTo>
                <a:lnTo>
                  <a:pt x="3742" y="2225"/>
                </a:lnTo>
                <a:close/>
                <a:moveTo>
                  <a:pt x="877" y="88"/>
                </a:moveTo>
                <a:lnTo>
                  <a:pt x="868" y="103"/>
                </a:lnTo>
                <a:lnTo>
                  <a:pt x="860" y="118"/>
                </a:lnTo>
                <a:lnTo>
                  <a:pt x="850" y="130"/>
                </a:lnTo>
                <a:lnTo>
                  <a:pt x="832" y="137"/>
                </a:lnTo>
                <a:lnTo>
                  <a:pt x="834" y="117"/>
                </a:lnTo>
                <a:lnTo>
                  <a:pt x="843" y="104"/>
                </a:lnTo>
                <a:lnTo>
                  <a:pt x="858" y="95"/>
                </a:lnTo>
                <a:lnTo>
                  <a:pt x="877" y="88"/>
                </a:lnTo>
                <a:close/>
                <a:moveTo>
                  <a:pt x="732" y="928"/>
                </a:moveTo>
                <a:lnTo>
                  <a:pt x="729" y="933"/>
                </a:lnTo>
                <a:lnTo>
                  <a:pt x="724" y="933"/>
                </a:lnTo>
                <a:lnTo>
                  <a:pt x="718" y="932"/>
                </a:lnTo>
                <a:lnTo>
                  <a:pt x="713" y="929"/>
                </a:lnTo>
                <a:lnTo>
                  <a:pt x="705" y="921"/>
                </a:lnTo>
                <a:lnTo>
                  <a:pt x="698" y="911"/>
                </a:lnTo>
                <a:lnTo>
                  <a:pt x="703" y="909"/>
                </a:lnTo>
                <a:lnTo>
                  <a:pt x="707" y="906"/>
                </a:lnTo>
                <a:lnTo>
                  <a:pt x="711" y="905"/>
                </a:lnTo>
                <a:lnTo>
                  <a:pt x="715" y="904"/>
                </a:lnTo>
                <a:lnTo>
                  <a:pt x="724" y="908"/>
                </a:lnTo>
                <a:lnTo>
                  <a:pt x="728" y="913"/>
                </a:lnTo>
                <a:lnTo>
                  <a:pt x="731" y="921"/>
                </a:lnTo>
                <a:lnTo>
                  <a:pt x="732" y="928"/>
                </a:lnTo>
                <a:close/>
                <a:moveTo>
                  <a:pt x="563" y="304"/>
                </a:moveTo>
                <a:lnTo>
                  <a:pt x="563" y="303"/>
                </a:lnTo>
                <a:lnTo>
                  <a:pt x="563" y="302"/>
                </a:lnTo>
                <a:lnTo>
                  <a:pt x="562" y="302"/>
                </a:lnTo>
                <a:lnTo>
                  <a:pt x="560" y="301"/>
                </a:lnTo>
                <a:lnTo>
                  <a:pt x="559" y="300"/>
                </a:lnTo>
                <a:lnTo>
                  <a:pt x="557" y="300"/>
                </a:lnTo>
                <a:lnTo>
                  <a:pt x="560" y="302"/>
                </a:lnTo>
                <a:lnTo>
                  <a:pt x="563" y="304"/>
                </a:lnTo>
                <a:close/>
                <a:moveTo>
                  <a:pt x="744" y="33"/>
                </a:moveTo>
                <a:lnTo>
                  <a:pt x="744" y="33"/>
                </a:lnTo>
                <a:lnTo>
                  <a:pt x="744" y="32"/>
                </a:lnTo>
                <a:lnTo>
                  <a:pt x="744" y="32"/>
                </a:lnTo>
                <a:lnTo>
                  <a:pt x="743" y="32"/>
                </a:lnTo>
                <a:lnTo>
                  <a:pt x="743" y="32"/>
                </a:lnTo>
                <a:lnTo>
                  <a:pt x="744" y="33"/>
                </a:lnTo>
                <a:close/>
                <a:moveTo>
                  <a:pt x="1860" y="1488"/>
                </a:moveTo>
                <a:lnTo>
                  <a:pt x="1869" y="1475"/>
                </a:lnTo>
                <a:lnTo>
                  <a:pt x="1877" y="1462"/>
                </a:lnTo>
                <a:lnTo>
                  <a:pt x="1885" y="1466"/>
                </a:lnTo>
                <a:lnTo>
                  <a:pt x="1889" y="1472"/>
                </a:lnTo>
                <a:lnTo>
                  <a:pt x="1892" y="1479"/>
                </a:lnTo>
                <a:lnTo>
                  <a:pt x="1889" y="1486"/>
                </a:lnTo>
                <a:lnTo>
                  <a:pt x="1886" y="1493"/>
                </a:lnTo>
                <a:lnTo>
                  <a:pt x="1885" y="1499"/>
                </a:lnTo>
                <a:lnTo>
                  <a:pt x="1885" y="1505"/>
                </a:lnTo>
                <a:lnTo>
                  <a:pt x="1888" y="1513"/>
                </a:lnTo>
                <a:lnTo>
                  <a:pt x="1888" y="1513"/>
                </a:lnTo>
                <a:lnTo>
                  <a:pt x="1888" y="1513"/>
                </a:lnTo>
                <a:lnTo>
                  <a:pt x="1888" y="1514"/>
                </a:lnTo>
                <a:lnTo>
                  <a:pt x="1888" y="1514"/>
                </a:lnTo>
                <a:lnTo>
                  <a:pt x="1888" y="1520"/>
                </a:lnTo>
                <a:lnTo>
                  <a:pt x="1891" y="1524"/>
                </a:lnTo>
                <a:lnTo>
                  <a:pt x="1896" y="1526"/>
                </a:lnTo>
                <a:lnTo>
                  <a:pt x="1906" y="1525"/>
                </a:lnTo>
                <a:lnTo>
                  <a:pt x="1897" y="1518"/>
                </a:lnTo>
                <a:lnTo>
                  <a:pt x="1888" y="1514"/>
                </a:lnTo>
                <a:lnTo>
                  <a:pt x="1888" y="1513"/>
                </a:lnTo>
                <a:lnTo>
                  <a:pt x="1888" y="1513"/>
                </a:lnTo>
                <a:lnTo>
                  <a:pt x="1888" y="1513"/>
                </a:lnTo>
                <a:lnTo>
                  <a:pt x="1888" y="1513"/>
                </a:lnTo>
                <a:lnTo>
                  <a:pt x="1894" y="1504"/>
                </a:lnTo>
                <a:lnTo>
                  <a:pt x="1899" y="1495"/>
                </a:lnTo>
                <a:lnTo>
                  <a:pt x="1902" y="1486"/>
                </a:lnTo>
                <a:lnTo>
                  <a:pt x="1904" y="1476"/>
                </a:lnTo>
                <a:lnTo>
                  <a:pt x="1911" y="1475"/>
                </a:lnTo>
                <a:lnTo>
                  <a:pt x="1919" y="1473"/>
                </a:lnTo>
                <a:lnTo>
                  <a:pt x="1915" y="1465"/>
                </a:lnTo>
                <a:lnTo>
                  <a:pt x="1912" y="1458"/>
                </a:lnTo>
                <a:lnTo>
                  <a:pt x="1912" y="1452"/>
                </a:lnTo>
                <a:lnTo>
                  <a:pt x="1914" y="1444"/>
                </a:lnTo>
                <a:lnTo>
                  <a:pt x="1897" y="1447"/>
                </a:lnTo>
                <a:lnTo>
                  <a:pt x="1879" y="1447"/>
                </a:lnTo>
                <a:lnTo>
                  <a:pt x="1864" y="1451"/>
                </a:lnTo>
                <a:lnTo>
                  <a:pt x="1851" y="1466"/>
                </a:lnTo>
                <a:lnTo>
                  <a:pt x="1855" y="1475"/>
                </a:lnTo>
                <a:lnTo>
                  <a:pt x="1860" y="1488"/>
                </a:lnTo>
                <a:close/>
                <a:moveTo>
                  <a:pt x="1898" y="1548"/>
                </a:moveTo>
                <a:lnTo>
                  <a:pt x="1902" y="1548"/>
                </a:lnTo>
                <a:lnTo>
                  <a:pt x="1905" y="1547"/>
                </a:lnTo>
                <a:lnTo>
                  <a:pt x="1904" y="1544"/>
                </a:lnTo>
                <a:lnTo>
                  <a:pt x="1903" y="1542"/>
                </a:lnTo>
                <a:lnTo>
                  <a:pt x="1900" y="1543"/>
                </a:lnTo>
                <a:lnTo>
                  <a:pt x="1897" y="1544"/>
                </a:lnTo>
                <a:lnTo>
                  <a:pt x="1898" y="1546"/>
                </a:lnTo>
                <a:lnTo>
                  <a:pt x="1898" y="1548"/>
                </a:lnTo>
                <a:close/>
                <a:moveTo>
                  <a:pt x="1939" y="1536"/>
                </a:moveTo>
                <a:lnTo>
                  <a:pt x="1939" y="1525"/>
                </a:lnTo>
                <a:lnTo>
                  <a:pt x="1939" y="1515"/>
                </a:lnTo>
                <a:lnTo>
                  <a:pt x="1940" y="1505"/>
                </a:lnTo>
                <a:lnTo>
                  <a:pt x="1940" y="1494"/>
                </a:lnTo>
                <a:lnTo>
                  <a:pt x="1933" y="1497"/>
                </a:lnTo>
                <a:lnTo>
                  <a:pt x="1927" y="1500"/>
                </a:lnTo>
                <a:lnTo>
                  <a:pt x="1922" y="1503"/>
                </a:lnTo>
                <a:lnTo>
                  <a:pt x="1919" y="1506"/>
                </a:lnTo>
                <a:lnTo>
                  <a:pt x="1919" y="1516"/>
                </a:lnTo>
                <a:lnTo>
                  <a:pt x="1924" y="1523"/>
                </a:lnTo>
                <a:lnTo>
                  <a:pt x="1931" y="1529"/>
                </a:lnTo>
                <a:lnTo>
                  <a:pt x="1939" y="1536"/>
                </a:lnTo>
                <a:close/>
                <a:moveTo>
                  <a:pt x="1953" y="1586"/>
                </a:moveTo>
                <a:lnTo>
                  <a:pt x="1965" y="1584"/>
                </a:lnTo>
                <a:lnTo>
                  <a:pt x="1977" y="1581"/>
                </a:lnTo>
                <a:lnTo>
                  <a:pt x="1975" y="1573"/>
                </a:lnTo>
                <a:lnTo>
                  <a:pt x="1972" y="1568"/>
                </a:lnTo>
                <a:lnTo>
                  <a:pt x="1967" y="1566"/>
                </a:lnTo>
                <a:lnTo>
                  <a:pt x="1961" y="1566"/>
                </a:lnTo>
                <a:lnTo>
                  <a:pt x="1956" y="1568"/>
                </a:lnTo>
                <a:lnTo>
                  <a:pt x="1952" y="1572"/>
                </a:lnTo>
                <a:lnTo>
                  <a:pt x="1951" y="1578"/>
                </a:lnTo>
                <a:lnTo>
                  <a:pt x="1953" y="1586"/>
                </a:lnTo>
                <a:close/>
                <a:moveTo>
                  <a:pt x="1983" y="1562"/>
                </a:moveTo>
                <a:lnTo>
                  <a:pt x="1986" y="1548"/>
                </a:lnTo>
                <a:lnTo>
                  <a:pt x="1985" y="1541"/>
                </a:lnTo>
                <a:lnTo>
                  <a:pt x="1979" y="1536"/>
                </a:lnTo>
                <a:lnTo>
                  <a:pt x="1968" y="1533"/>
                </a:lnTo>
                <a:lnTo>
                  <a:pt x="1976" y="1547"/>
                </a:lnTo>
                <a:lnTo>
                  <a:pt x="1983" y="1562"/>
                </a:lnTo>
                <a:close/>
                <a:moveTo>
                  <a:pt x="1888" y="1381"/>
                </a:moveTo>
                <a:lnTo>
                  <a:pt x="1891" y="1383"/>
                </a:lnTo>
                <a:lnTo>
                  <a:pt x="1895" y="1384"/>
                </a:lnTo>
                <a:lnTo>
                  <a:pt x="1895" y="1381"/>
                </a:lnTo>
                <a:lnTo>
                  <a:pt x="1895" y="1379"/>
                </a:lnTo>
                <a:lnTo>
                  <a:pt x="1892" y="1378"/>
                </a:lnTo>
                <a:lnTo>
                  <a:pt x="1888" y="1377"/>
                </a:lnTo>
                <a:lnTo>
                  <a:pt x="1888" y="1379"/>
                </a:lnTo>
                <a:lnTo>
                  <a:pt x="1888" y="1381"/>
                </a:lnTo>
                <a:close/>
                <a:moveTo>
                  <a:pt x="1864" y="1134"/>
                </a:moveTo>
                <a:lnTo>
                  <a:pt x="1867" y="1140"/>
                </a:lnTo>
                <a:lnTo>
                  <a:pt x="1870" y="1146"/>
                </a:lnTo>
                <a:lnTo>
                  <a:pt x="1872" y="1145"/>
                </a:lnTo>
                <a:lnTo>
                  <a:pt x="1875" y="1143"/>
                </a:lnTo>
                <a:lnTo>
                  <a:pt x="1871" y="1138"/>
                </a:lnTo>
                <a:lnTo>
                  <a:pt x="1868" y="1132"/>
                </a:lnTo>
                <a:lnTo>
                  <a:pt x="1866" y="1133"/>
                </a:lnTo>
                <a:lnTo>
                  <a:pt x="1864" y="1134"/>
                </a:lnTo>
                <a:close/>
                <a:moveTo>
                  <a:pt x="1865" y="949"/>
                </a:moveTo>
                <a:lnTo>
                  <a:pt x="1864" y="950"/>
                </a:lnTo>
                <a:lnTo>
                  <a:pt x="1863" y="951"/>
                </a:lnTo>
                <a:lnTo>
                  <a:pt x="1864" y="956"/>
                </a:lnTo>
                <a:lnTo>
                  <a:pt x="1864" y="962"/>
                </a:lnTo>
                <a:lnTo>
                  <a:pt x="1864" y="962"/>
                </a:lnTo>
                <a:lnTo>
                  <a:pt x="1864" y="963"/>
                </a:lnTo>
                <a:lnTo>
                  <a:pt x="1866" y="964"/>
                </a:lnTo>
                <a:lnTo>
                  <a:pt x="1867" y="965"/>
                </a:lnTo>
                <a:lnTo>
                  <a:pt x="1871" y="958"/>
                </a:lnTo>
                <a:lnTo>
                  <a:pt x="1875" y="952"/>
                </a:lnTo>
                <a:lnTo>
                  <a:pt x="1870" y="950"/>
                </a:lnTo>
                <a:lnTo>
                  <a:pt x="1865" y="949"/>
                </a:lnTo>
                <a:close/>
                <a:moveTo>
                  <a:pt x="1902" y="1175"/>
                </a:moveTo>
                <a:lnTo>
                  <a:pt x="1903" y="1166"/>
                </a:lnTo>
                <a:lnTo>
                  <a:pt x="1903" y="1155"/>
                </a:lnTo>
                <a:lnTo>
                  <a:pt x="1903" y="1144"/>
                </a:lnTo>
                <a:lnTo>
                  <a:pt x="1903" y="1133"/>
                </a:lnTo>
                <a:lnTo>
                  <a:pt x="1892" y="1139"/>
                </a:lnTo>
                <a:lnTo>
                  <a:pt x="1886" y="1149"/>
                </a:lnTo>
                <a:lnTo>
                  <a:pt x="1882" y="1160"/>
                </a:lnTo>
                <a:lnTo>
                  <a:pt x="1874" y="1167"/>
                </a:lnTo>
                <a:lnTo>
                  <a:pt x="1889" y="1171"/>
                </a:lnTo>
                <a:lnTo>
                  <a:pt x="1902" y="1175"/>
                </a:lnTo>
                <a:close/>
                <a:moveTo>
                  <a:pt x="1915" y="1014"/>
                </a:moveTo>
                <a:lnTo>
                  <a:pt x="1918" y="1002"/>
                </a:lnTo>
                <a:lnTo>
                  <a:pt x="1919" y="989"/>
                </a:lnTo>
                <a:lnTo>
                  <a:pt x="1914" y="994"/>
                </a:lnTo>
                <a:lnTo>
                  <a:pt x="1911" y="1001"/>
                </a:lnTo>
                <a:lnTo>
                  <a:pt x="1912" y="1007"/>
                </a:lnTo>
                <a:lnTo>
                  <a:pt x="1915" y="1014"/>
                </a:lnTo>
                <a:close/>
                <a:moveTo>
                  <a:pt x="1943" y="1028"/>
                </a:moveTo>
                <a:lnTo>
                  <a:pt x="1954" y="1030"/>
                </a:lnTo>
                <a:lnTo>
                  <a:pt x="1961" y="1027"/>
                </a:lnTo>
                <a:lnTo>
                  <a:pt x="1964" y="1020"/>
                </a:lnTo>
                <a:lnTo>
                  <a:pt x="1965" y="1010"/>
                </a:lnTo>
                <a:lnTo>
                  <a:pt x="1964" y="999"/>
                </a:lnTo>
                <a:lnTo>
                  <a:pt x="1963" y="988"/>
                </a:lnTo>
                <a:lnTo>
                  <a:pt x="1955" y="991"/>
                </a:lnTo>
                <a:lnTo>
                  <a:pt x="1946" y="993"/>
                </a:lnTo>
                <a:lnTo>
                  <a:pt x="1936" y="1008"/>
                </a:lnTo>
                <a:lnTo>
                  <a:pt x="1926" y="1022"/>
                </a:lnTo>
                <a:lnTo>
                  <a:pt x="1934" y="1026"/>
                </a:lnTo>
                <a:lnTo>
                  <a:pt x="1943" y="1028"/>
                </a:lnTo>
                <a:close/>
                <a:moveTo>
                  <a:pt x="1986" y="1294"/>
                </a:moveTo>
                <a:lnTo>
                  <a:pt x="1989" y="1293"/>
                </a:lnTo>
                <a:lnTo>
                  <a:pt x="1992" y="1292"/>
                </a:lnTo>
                <a:lnTo>
                  <a:pt x="1989" y="1283"/>
                </a:lnTo>
                <a:lnTo>
                  <a:pt x="1986" y="1272"/>
                </a:lnTo>
                <a:lnTo>
                  <a:pt x="1982" y="1263"/>
                </a:lnTo>
                <a:lnTo>
                  <a:pt x="1979" y="1254"/>
                </a:lnTo>
                <a:lnTo>
                  <a:pt x="1975" y="1255"/>
                </a:lnTo>
                <a:lnTo>
                  <a:pt x="1971" y="1257"/>
                </a:lnTo>
                <a:lnTo>
                  <a:pt x="1975" y="1266"/>
                </a:lnTo>
                <a:lnTo>
                  <a:pt x="1978" y="1276"/>
                </a:lnTo>
                <a:lnTo>
                  <a:pt x="1982" y="1285"/>
                </a:lnTo>
                <a:lnTo>
                  <a:pt x="1986" y="1294"/>
                </a:lnTo>
                <a:close/>
                <a:moveTo>
                  <a:pt x="2042" y="1335"/>
                </a:moveTo>
                <a:lnTo>
                  <a:pt x="2046" y="1336"/>
                </a:lnTo>
                <a:lnTo>
                  <a:pt x="2051" y="1335"/>
                </a:lnTo>
                <a:lnTo>
                  <a:pt x="2047" y="1330"/>
                </a:lnTo>
                <a:lnTo>
                  <a:pt x="2044" y="1327"/>
                </a:lnTo>
                <a:lnTo>
                  <a:pt x="2041" y="1328"/>
                </a:lnTo>
                <a:lnTo>
                  <a:pt x="2038" y="1330"/>
                </a:lnTo>
                <a:lnTo>
                  <a:pt x="2040" y="1333"/>
                </a:lnTo>
                <a:lnTo>
                  <a:pt x="2042" y="1335"/>
                </a:lnTo>
                <a:close/>
                <a:moveTo>
                  <a:pt x="2095" y="1035"/>
                </a:moveTo>
                <a:lnTo>
                  <a:pt x="2095" y="1040"/>
                </a:lnTo>
                <a:lnTo>
                  <a:pt x="2095" y="1045"/>
                </a:lnTo>
                <a:lnTo>
                  <a:pt x="2100" y="1044"/>
                </a:lnTo>
                <a:lnTo>
                  <a:pt x="2104" y="1043"/>
                </a:lnTo>
                <a:lnTo>
                  <a:pt x="2104" y="1040"/>
                </a:lnTo>
                <a:lnTo>
                  <a:pt x="2104" y="1036"/>
                </a:lnTo>
                <a:lnTo>
                  <a:pt x="2100" y="1036"/>
                </a:lnTo>
                <a:lnTo>
                  <a:pt x="2095" y="1035"/>
                </a:lnTo>
                <a:close/>
                <a:moveTo>
                  <a:pt x="2099" y="1395"/>
                </a:moveTo>
                <a:lnTo>
                  <a:pt x="2102" y="1394"/>
                </a:lnTo>
                <a:lnTo>
                  <a:pt x="2105" y="1394"/>
                </a:lnTo>
                <a:lnTo>
                  <a:pt x="2104" y="1390"/>
                </a:lnTo>
                <a:lnTo>
                  <a:pt x="2102" y="1387"/>
                </a:lnTo>
                <a:lnTo>
                  <a:pt x="2101" y="1388"/>
                </a:lnTo>
                <a:lnTo>
                  <a:pt x="2098" y="1388"/>
                </a:lnTo>
                <a:lnTo>
                  <a:pt x="2099" y="1391"/>
                </a:lnTo>
                <a:lnTo>
                  <a:pt x="2099" y="1395"/>
                </a:lnTo>
                <a:close/>
                <a:moveTo>
                  <a:pt x="2151" y="1483"/>
                </a:moveTo>
                <a:lnTo>
                  <a:pt x="2152" y="1481"/>
                </a:lnTo>
                <a:lnTo>
                  <a:pt x="2153" y="1478"/>
                </a:lnTo>
                <a:lnTo>
                  <a:pt x="2147" y="1476"/>
                </a:lnTo>
                <a:lnTo>
                  <a:pt x="2141" y="1475"/>
                </a:lnTo>
                <a:lnTo>
                  <a:pt x="2140" y="1477"/>
                </a:lnTo>
                <a:lnTo>
                  <a:pt x="2139" y="1478"/>
                </a:lnTo>
                <a:lnTo>
                  <a:pt x="2145" y="1481"/>
                </a:lnTo>
                <a:lnTo>
                  <a:pt x="2151" y="1483"/>
                </a:lnTo>
                <a:close/>
                <a:moveTo>
                  <a:pt x="2164" y="1446"/>
                </a:moveTo>
                <a:lnTo>
                  <a:pt x="2166" y="1445"/>
                </a:lnTo>
                <a:lnTo>
                  <a:pt x="2169" y="1444"/>
                </a:lnTo>
                <a:lnTo>
                  <a:pt x="2168" y="1442"/>
                </a:lnTo>
                <a:lnTo>
                  <a:pt x="2166" y="1440"/>
                </a:lnTo>
                <a:lnTo>
                  <a:pt x="2165" y="1441"/>
                </a:lnTo>
                <a:lnTo>
                  <a:pt x="2163" y="1442"/>
                </a:lnTo>
                <a:lnTo>
                  <a:pt x="2163" y="1444"/>
                </a:lnTo>
                <a:lnTo>
                  <a:pt x="2164" y="1446"/>
                </a:lnTo>
                <a:close/>
                <a:moveTo>
                  <a:pt x="2211" y="1308"/>
                </a:moveTo>
                <a:lnTo>
                  <a:pt x="2213" y="1310"/>
                </a:lnTo>
                <a:lnTo>
                  <a:pt x="2214" y="1311"/>
                </a:lnTo>
                <a:lnTo>
                  <a:pt x="2216" y="1314"/>
                </a:lnTo>
                <a:lnTo>
                  <a:pt x="2218" y="1316"/>
                </a:lnTo>
                <a:lnTo>
                  <a:pt x="2220" y="1312"/>
                </a:lnTo>
                <a:lnTo>
                  <a:pt x="2222" y="1309"/>
                </a:lnTo>
                <a:lnTo>
                  <a:pt x="2225" y="1305"/>
                </a:lnTo>
                <a:lnTo>
                  <a:pt x="2229" y="1302"/>
                </a:lnTo>
                <a:lnTo>
                  <a:pt x="2228" y="1301"/>
                </a:lnTo>
                <a:lnTo>
                  <a:pt x="2226" y="1299"/>
                </a:lnTo>
                <a:lnTo>
                  <a:pt x="2220" y="1293"/>
                </a:lnTo>
                <a:lnTo>
                  <a:pt x="2213" y="1287"/>
                </a:lnTo>
                <a:lnTo>
                  <a:pt x="2212" y="1285"/>
                </a:lnTo>
                <a:lnTo>
                  <a:pt x="2211" y="1284"/>
                </a:lnTo>
                <a:lnTo>
                  <a:pt x="2210" y="1284"/>
                </a:lnTo>
                <a:lnTo>
                  <a:pt x="2210" y="1284"/>
                </a:lnTo>
                <a:lnTo>
                  <a:pt x="2209" y="1290"/>
                </a:lnTo>
                <a:lnTo>
                  <a:pt x="2209" y="1297"/>
                </a:lnTo>
                <a:lnTo>
                  <a:pt x="2209" y="1303"/>
                </a:lnTo>
                <a:lnTo>
                  <a:pt x="2211" y="1308"/>
                </a:lnTo>
                <a:close/>
                <a:moveTo>
                  <a:pt x="2345" y="1425"/>
                </a:moveTo>
                <a:lnTo>
                  <a:pt x="2360" y="1407"/>
                </a:lnTo>
                <a:lnTo>
                  <a:pt x="2373" y="1384"/>
                </a:lnTo>
                <a:lnTo>
                  <a:pt x="2385" y="1362"/>
                </a:lnTo>
                <a:lnTo>
                  <a:pt x="2397" y="1338"/>
                </a:lnTo>
                <a:lnTo>
                  <a:pt x="2428" y="1290"/>
                </a:lnTo>
                <a:lnTo>
                  <a:pt x="2461" y="1249"/>
                </a:lnTo>
                <a:lnTo>
                  <a:pt x="2502" y="1215"/>
                </a:lnTo>
                <a:lnTo>
                  <a:pt x="2555" y="1191"/>
                </a:lnTo>
                <a:lnTo>
                  <a:pt x="2560" y="1196"/>
                </a:lnTo>
                <a:lnTo>
                  <a:pt x="2562" y="1200"/>
                </a:lnTo>
                <a:lnTo>
                  <a:pt x="2565" y="1205"/>
                </a:lnTo>
                <a:lnTo>
                  <a:pt x="2572" y="1208"/>
                </a:lnTo>
                <a:lnTo>
                  <a:pt x="2588" y="1201"/>
                </a:lnTo>
                <a:lnTo>
                  <a:pt x="2606" y="1196"/>
                </a:lnTo>
                <a:lnTo>
                  <a:pt x="2621" y="1189"/>
                </a:lnTo>
                <a:lnTo>
                  <a:pt x="2633" y="1179"/>
                </a:lnTo>
                <a:lnTo>
                  <a:pt x="2627" y="1166"/>
                </a:lnTo>
                <a:lnTo>
                  <a:pt x="2624" y="1152"/>
                </a:lnTo>
                <a:lnTo>
                  <a:pt x="2625" y="1138"/>
                </a:lnTo>
                <a:lnTo>
                  <a:pt x="2631" y="1124"/>
                </a:lnTo>
                <a:lnTo>
                  <a:pt x="2632" y="1121"/>
                </a:lnTo>
                <a:lnTo>
                  <a:pt x="2631" y="1118"/>
                </a:lnTo>
                <a:lnTo>
                  <a:pt x="2629" y="1115"/>
                </a:lnTo>
                <a:lnTo>
                  <a:pt x="2627" y="1112"/>
                </a:lnTo>
                <a:lnTo>
                  <a:pt x="2627" y="1112"/>
                </a:lnTo>
                <a:lnTo>
                  <a:pt x="2627" y="1112"/>
                </a:lnTo>
                <a:lnTo>
                  <a:pt x="2627" y="1112"/>
                </a:lnTo>
                <a:lnTo>
                  <a:pt x="2626" y="1112"/>
                </a:lnTo>
                <a:lnTo>
                  <a:pt x="2627" y="1112"/>
                </a:lnTo>
                <a:lnTo>
                  <a:pt x="2627" y="1111"/>
                </a:lnTo>
                <a:lnTo>
                  <a:pt x="2627" y="1112"/>
                </a:lnTo>
                <a:lnTo>
                  <a:pt x="2627" y="1112"/>
                </a:lnTo>
                <a:lnTo>
                  <a:pt x="2631" y="1103"/>
                </a:lnTo>
                <a:lnTo>
                  <a:pt x="2631" y="1094"/>
                </a:lnTo>
                <a:lnTo>
                  <a:pt x="2628" y="1086"/>
                </a:lnTo>
                <a:lnTo>
                  <a:pt x="2623" y="1078"/>
                </a:lnTo>
                <a:lnTo>
                  <a:pt x="2617" y="1076"/>
                </a:lnTo>
                <a:lnTo>
                  <a:pt x="2613" y="1074"/>
                </a:lnTo>
                <a:lnTo>
                  <a:pt x="2609" y="1071"/>
                </a:lnTo>
                <a:lnTo>
                  <a:pt x="2605" y="1068"/>
                </a:lnTo>
                <a:lnTo>
                  <a:pt x="2604" y="1068"/>
                </a:lnTo>
                <a:lnTo>
                  <a:pt x="2603" y="1069"/>
                </a:lnTo>
                <a:lnTo>
                  <a:pt x="2601" y="1069"/>
                </a:lnTo>
                <a:lnTo>
                  <a:pt x="2599" y="1069"/>
                </a:lnTo>
                <a:lnTo>
                  <a:pt x="2595" y="1069"/>
                </a:lnTo>
                <a:lnTo>
                  <a:pt x="2592" y="1068"/>
                </a:lnTo>
                <a:lnTo>
                  <a:pt x="2588" y="1065"/>
                </a:lnTo>
                <a:lnTo>
                  <a:pt x="2586" y="1062"/>
                </a:lnTo>
                <a:lnTo>
                  <a:pt x="2583" y="1062"/>
                </a:lnTo>
                <a:lnTo>
                  <a:pt x="2580" y="1061"/>
                </a:lnTo>
                <a:lnTo>
                  <a:pt x="2577" y="1060"/>
                </a:lnTo>
                <a:lnTo>
                  <a:pt x="2575" y="1058"/>
                </a:lnTo>
                <a:lnTo>
                  <a:pt x="2569" y="1062"/>
                </a:lnTo>
                <a:lnTo>
                  <a:pt x="2567" y="1066"/>
                </a:lnTo>
                <a:lnTo>
                  <a:pt x="2568" y="1070"/>
                </a:lnTo>
                <a:lnTo>
                  <a:pt x="2574" y="1075"/>
                </a:lnTo>
                <a:lnTo>
                  <a:pt x="2589" y="1080"/>
                </a:lnTo>
                <a:lnTo>
                  <a:pt x="2597" y="1083"/>
                </a:lnTo>
                <a:lnTo>
                  <a:pt x="2596" y="1090"/>
                </a:lnTo>
                <a:lnTo>
                  <a:pt x="2587" y="1100"/>
                </a:lnTo>
                <a:lnTo>
                  <a:pt x="2584" y="1098"/>
                </a:lnTo>
                <a:lnTo>
                  <a:pt x="2581" y="1097"/>
                </a:lnTo>
                <a:lnTo>
                  <a:pt x="2580" y="1097"/>
                </a:lnTo>
                <a:lnTo>
                  <a:pt x="2579" y="1096"/>
                </a:lnTo>
                <a:lnTo>
                  <a:pt x="2578" y="1095"/>
                </a:lnTo>
                <a:lnTo>
                  <a:pt x="2578" y="1094"/>
                </a:lnTo>
                <a:lnTo>
                  <a:pt x="2575" y="1095"/>
                </a:lnTo>
                <a:lnTo>
                  <a:pt x="2572" y="1095"/>
                </a:lnTo>
                <a:lnTo>
                  <a:pt x="2567" y="1096"/>
                </a:lnTo>
                <a:lnTo>
                  <a:pt x="2563" y="1097"/>
                </a:lnTo>
                <a:lnTo>
                  <a:pt x="2562" y="1098"/>
                </a:lnTo>
                <a:lnTo>
                  <a:pt x="2561" y="1100"/>
                </a:lnTo>
                <a:lnTo>
                  <a:pt x="2560" y="1100"/>
                </a:lnTo>
                <a:lnTo>
                  <a:pt x="2558" y="1101"/>
                </a:lnTo>
                <a:lnTo>
                  <a:pt x="2555" y="1103"/>
                </a:lnTo>
                <a:lnTo>
                  <a:pt x="2553" y="1105"/>
                </a:lnTo>
                <a:lnTo>
                  <a:pt x="2552" y="1107"/>
                </a:lnTo>
                <a:lnTo>
                  <a:pt x="2551" y="1109"/>
                </a:lnTo>
                <a:lnTo>
                  <a:pt x="2549" y="1109"/>
                </a:lnTo>
                <a:lnTo>
                  <a:pt x="2547" y="1109"/>
                </a:lnTo>
                <a:lnTo>
                  <a:pt x="2547" y="1109"/>
                </a:lnTo>
                <a:lnTo>
                  <a:pt x="2543" y="1104"/>
                </a:lnTo>
                <a:lnTo>
                  <a:pt x="2542" y="1100"/>
                </a:lnTo>
                <a:lnTo>
                  <a:pt x="2543" y="1096"/>
                </a:lnTo>
                <a:lnTo>
                  <a:pt x="2546" y="1092"/>
                </a:lnTo>
                <a:lnTo>
                  <a:pt x="2538" y="1091"/>
                </a:lnTo>
                <a:lnTo>
                  <a:pt x="2531" y="1093"/>
                </a:lnTo>
                <a:lnTo>
                  <a:pt x="2525" y="1095"/>
                </a:lnTo>
                <a:lnTo>
                  <a:pt x="2518" y="1097"/>
                </a:lnTo>
                <a:lnTo>
                  <a:pt x="2515" y="1097"/>
                </a:lnTo>
                <a:lnTo>
                  <a:pt x="2512" y="1098"/>
                </a:lnTo>
                <a:lnTo>
                  <a:pt x="2513" y="1104"/>
                </a:lnTo>
                <a:lnTo>
                  <a:pt x="2517" y="1109"/>
                </a:lnTo>
                <a:lnTo>
                  <a:pt x="2516" y="1111"/>
                </a:lnTo>
                <a:lnTo>
                  <a:pt x="2516" y="1113"/>
                </a:lnTo>
                <a:lnTo>
                  <a:pt x="2514" y="1115"/>
                </a:lnTo>
                <a:lnTo>
                  <a:pt x="2512" y="1117"/>
                </a:lnTo>
                <a:lnTo>
                  <a:pt x="2506" y="1118"/>
                </a:lnTo>
                <a:lnTo>
                  <a:pt x="2500" y="1119"/>
                </a:lnTo>
                <a:lnTo>
                  <a:pt x="2493" y="1118"/>
                </a:lnTo>
                <a:lnTo>
                  <a:pt x="2488" y="1115"/>
                </a:lnTo>
                <a:lnTo>
                  <a:pt x="2493" y="1124"/>
                </a:lnTo>
                <a:lnTo>
                  <a:pt x="2496" y="1133"/>
                </a:lnTo>
                <a:lnTo>
                  <a:pt x="2495" y="1141"/>
                </a:lnTo>
                <a:lnTo>
                  <a:pt x="2487" y="1149"/>
                </a:lnTo>
                <a:lnTo>
                  <a:pt x="2481" y="1154"/>
                </a:lnTo>
                <a:lnTo>
                  <a:pt x="2476" y="1160"/>
                </a:lnTo>
                <a:lnTo>
                  <a:pt x="2473" y="1162"/>
                </a:lnTo>
                <a:lnTo>
                  <a:pt x="2470" y="1164"/>
                </a:lnTo>
                <a:lnTo>
                  <a:pt x="2468" y="1162"/>
                </a:lnTo>
                <a:lnTo>
                  <a:pt x="2465" y="1161"/>
                </a:lnTo>
                <a:lnTo>
                  <a:pt x="2463" y="1160"/>
                </a:lnTo>
                <a:lnTo>
                  <a:pt x="2461" y="1160"/>
                </a:lnTo>
                <a:lnTo>
                  <a:pt x="2461" y="1160"/>
                </a:lnTo>
                <a:lnTo>
                  <a:pt x="2460" y="1160"/>
                </a:lnTo>
                <a:lnTo>
                  <a:pt x="2455" y="1170"/>
                </a:lnTo>
                <a:lnTo>
                  <a:pt x="2447" y="1179"/>
                </a:lnTo>
                <a:lnTo>
                  <a:pt x="2447" y="1179"/>
                </a:lnTo>
                <a:lnTo>
                  <a:pt x="2446" y="1180"/>
                </a:lnTo>
                <a:lnTo>
                  <a:pt x="2448" y="1181"/>
                </a:lnTo>
                <a:lnTo>
                  <a:pt x="2449" y="1182"/>
                </a:lnTo>
                <a:lnTo>
                  <a:pt x="2450" y="1182"/>
                </a:lnTo>
                <a:lnTo>
                  <a:pt x="2453" y="1182"/>
                </a:lnTo>
                <a:lnTo>
                  <a:pt x="2455" y="1184"/>
                </a:lnTo>
                <a:lnTo>
                  <a:pt x="2455" y="1187"/>
                </a:lnTo>
                <a:lnTo>
                  <a:pt x="2458" y="1190"/>
                </a:lnTo>
                <a:lnTo>
                  <a:pt x="2461" y="1193"/>
                </a:lnTo>
                <a:lnTo>
                  <a:pt x="2462" y="1198"/>
                </a:lnTo>
                <a:lnTo>
                  <a:pt x="2460" y="1202"/>
                </a:lnTo>
                <a:lnTo>
                  <a:pt x="2456" y="1205"/>
                </a:lnTo>
                <a:lnTo>
                  <a:pt x="2453" y="1205"/>
                </a:lnTo>
                <a:lnTo>
                  <a:pt x="2448" y="1203"/>
                </a:lnTo>
                <a:lnTo>
                  <a:pt x="2445" y="1200"/>
                </a:lnTo>
                <a:lnTo>
                  <a:pt x="2442" y="1202"/>
                </a:lnTo>
                <a:lnTo>
                  <a:pt x="2439" y="1203"/>
                </a:lnTo>
                <a:lnTo>
                  <a:pt x="2437" y="1211"/>
                </a:lnTo>
                <a:lnTo>
                  <a:pt x="2434" y="1217"/>
                </a:lnTo>
                <a:lnTo>
                  <a:pt x="2428" y="1221"/>
                </a:lnTo>
                <a:lnTo>
                  <a:pt x="2423" y="1226"/>
                </a:lnTo>
                <a:lnTo>
                  <a:pt x="2418" y="1239"/>
                </a:lnTo>
                <a:lnTo>
                  <a:pt x="2413" y="1244"/>
                </a:lnTo>
                <a:lnTo>
                  <a:pt x="2405" y="1243"/>
                </a:lnTo>
                <a:lnTo>
                  <a:pt x="2393" y="1237"/>
                </a:lnTo>
                <a:lnTo>
                  <a:pt x="2393" y="1232"/>
                </a:lnTo>
                <a:lnTo>
                  <a:pt x="2393" y="1227"/>
                </a:lnTo>
                <a:lnTo>
                  <a:pt x="2393" y="1228"/>
                </a:lnTo>
                <a:lnTo>
                  <a:pt x="2393" y="1228"/>
                </a:lnTo>
                <a:lnTo>
                  <a:pt x="2386" y="1225"/>
                </a:lnTo>
                <a:lnTo>
                  <a:pt x="2380" y="1223"/>
                </a:lnTo>
                <a:lnTo>
                  <a:pt x="2374" y="1224"/>
                </a:lnTo>
                <a:lnTo>
                  <a:pt x="2369" y="1231"/>
                </a:lnTo>
                <a:lnTo>
                  <a:pt x="2368" y="1236"/>
                </a:lnTo>
                <a:lnTo>
                  <a:pt x="2366" y="1241"/>
                </a:lnTo>
                <a:lnTo>
                  <a:pt x="2365" y="1248"/>
                </a:lnTo>
                <a:lnTo>
                  <a:pt x="2365" y="1255"/>
                </a:lnTo>
                <a:lnTo>
                  <a:pt x="2371" y="1254"/>
                </a:lnTo>
                <a:lnTo>
                  <a:pt x="2378" y="1254"/>
                </a:lnTo>
                <a:lnTo>
                  <a:pt x="2383" y="1256"/>
                </a:lnTo>
                <a:lnTo>
                  <a:pt x="2389" y="1261"/>
                </a:lnTo>
                <a:lnTo>
                  <a:pt x="2388" y="1262"/>
                </a:lnTo>
                <a:lnTo>
                  <a:pt x="2388" y="1262"/>
                </a:lnTo>
                <a:lnTo>
                  <a:pt x="2392" y="1266"/>
                </a:lnTo>
                <a:lnTo>
                  <a:pt x="2395" y="1270"/>
                </a:lnTo>
                <a:lnTo>
                  <a:pt x="2397" y="1275"/>
                </a:lnTo>
                <a:lnTo>
                  <a:pt x="2396" y="1281"/>
                </a:lnTo>
                <a:lnTo>
                  <a:pt x="2389" y="1279"/>
                </a:lnTo>
                <a:lnTo>
                  <a:pt x="2382" y="1276"/>
                </a:lnTo>
                <a:lnTo>
                  <a:pt x="2383" y="1286"/>
                </a:lnTo>
                <a:lnTo>
                  <a:pt x="2390" y="1294"/>
                </a:lnTo>
                <a:lnTo>
                  <a:pt x="2396" y="1302"/>
                </a:lnTo>
                <a:lnTo>
                  <a:pt x="2396" y="1312"/>
                </a:lnTo>
                <a:lnTo>
                  <a:pt x="2397" y="1312"/>
                </a:lnTo>
                <a:lnTo>
                  <a:pt x="2391" y="1318"/>
                </a:lnTo>
                <a:lnTo>
                  <a:pt x="2385" y="1320"/>
                </a:lnTo>
                <a:lnTo>
                  <a:pt x="2378" y="1318"/>
                </a:lnTo>
                <a:lnTo>
                  <a:pt x="2372" y="1314"/>
                </a:lnTo>
                <a:lnTo>
                  <a:pt x="2370" y="1312"/>
                </a:lnTo>
                <a:lnTo>
                  <a:pt x="2369" y="1310"/>
                </a:lnTo>
                <a:lnTo>
                  <a:pt x="2368" y="1311"/>
                </a:lnTo>
                <a:lnTo>
                  <a:pt x="2367" y="1312"/>
                </a:lnTo>
                <a:lnTo>
                  <a:pt x="2371" y="1320"/>
                </a:lnTo>
                <a:lnTo>
                  <a:pt x="2370" y="1325"/>
                </a:lnTo>
                <a:lnTo>
                  <a:pt x="2366" y="1330"/>
                </a:lnTo>
                <a:lnTo>
                  <a:pt x="2361" y="1335"/>
                </a:lnTo>
                <a:lnTo>
                  <a:pt x="2357" y="1333"/>
                </a:lnTo>
                <a:lnTo>
                  <a:pt x="2355" y="1330"/>
                </a:lnTo>
                <a:lnTo>
                  <a:pt x="2352" y="1329"/>
                </a:lnTo>
                <a:lnTo>
                  <a:pt x="2351" y="1326"/>
                </a:lnTo>
                <a:lnTo>
                  <a:pt x="2348" y="1323"/>
                </a:lnTo>
                <a:lnTo>
                  <a:pt x="2346" y="1321"/>
                </a:lnTo>
                <a:lnTo>
                  <a:pt x="2348" y="1319"/>
                </a:lnTo>
                <a:lnTo>
                  <a:pt x="2350" y="1316"/>
                </a:lnTo>
                <a:lnTo>
                  <a:pt x="2350" y="1310"/>
                </a:lnTo>
                <a:lnTo>
                  <a:pt x="2351" y="1305"/>
                </a:lnTo>
                <a:lnTo>
                  <a:pt x="2351" y="1306"/>
                </a:lnTo>
                <a:lnTo>
                  <a:pt x="2351" y="1303"/>
                </a:lnTo>
                <a:lnTo>
                  <a:pt x="2353" y="1302"/>
                </a:lnTo>
                <a:lnTo>
                  <a:pt x="2352" y="1299"/>
                </a:lnTo>
                <a:lnTo>
                  <a:pt x="2352" y="1295"/>
                </a:lnTo>
                <a:lnTo>
                  <a:pt x="2352" y="1296"/>
                </a:lnTo>
                <a:lnTo>
                  <a:pt x="2353" y="1295"/>
                </a:lnTo>
                <a:lnTo>
                  <a:pt x="2353" y="1295"/>
                </a:lnTo>
                <a:lnTo>
                  <a:pt x="2353" y="1295"/>
                </a:lnTo>
                <a:lnTo>
                  <a:pt x="2352" y="1294"/>
                </a:lnTo>
                <a:lnTo>
                  <a:pt x="2340" y="1286"/>
                </a:lnTo>
                <a:lnTo>
                  <a:pt x="2327" y="1278"/>
                </a:lnTo>
                <a:lnTo>
                  <a:pt x="2319" y="1271"/>
                </a:lnTo>
                <a:lnTo>
                  <a:pt x="2312" y="1264"/>
                </a:lnTo>
                <a:lnTo>
                  <a:pt x="2314" y="1262"/>
                </a:lnTo>
                <a:lnTo>
                  <a:pt x="2316" y="1260"/>
                </a:lnTo>
                <a:lnTo>
                  <a:pt x="2315" y="1257"/>
                </a:lnTo>
                <a:lnTo>
                  <a:pt x="2313" y="1254"/>
                </a:lnTo>
                <a:lnTo>
                  <a:pt x="2305" y="1248"/>
                </a:lnTo>
                <a:lnTo>
                  <a:pt x="2298" y="1242"/>
                </a:lnTo>
                <a:lnTo>
                  <a:pt x="2291" y="1237"/>
                </a:lnTo>
                <a:lnTo>
                  <a:pt x="2283" y="1232"/>
                </a:lnTo>
                <a:lnTo>
                  <a:pt x="2280" y="1231"/>
                </a:lnTo>
                <a:lnTo>
                  <a:pt x="2278" y="1228"/>
                </a:lnTo>
                <a:lnTo>
                  <a:pt x="2274" y="1229"/>
                </a:lnTo>
                <a:lnTo>
                  <a:pt x="2269" y="1229"/>
                </a:lnTo>
                <a:lnTo>
                  <a:pt x="2265" y="1228"/>
                </a:lnTo>
                <a:lnTo>
                  <a:pt x="2262" y="1222"/>
                </a:lnTo>
                <a:lnTo>
                  <a:pt x="2256" y="1220"/>
                </a:lnTo>
                <a:lnTo>
                  <a:pt x="2250" y="1219"/>
                </a:lnTo>
                <a:lnTo>
                  <a:pt x="2253" y="1222"/>
                </a:lnTo>
                <a:lnTo>
                  <a:pt x="2255" y="1226"/>
                </a:lnTo>
                <a:lnTo>
                  <a:pt x="2248" y="1230"/>
                </a:lnTo>
                <a:lnTo>
                  <a:pt x="2241" y="1236"/>
                </a:lnTo>
                <a:lnTo>
                  <a:pt x="2229" y="1242"/>
                </a:lnTo>
                <a:lnTo>
                  <a:pt x="2222" y="1242"/>
                </a:lnTo>
                <a:lnTo>
                  <a:pt x="2216" y="1236"/>
                </a:lnTo>
                <a:lnTo>
                  <a:pt x="2213" y="1223"/>
                </a:lnTo>
                <a:lnTo>
                  <a:pt x="2213" y="1218"/>
                </a:lnTo>
                <a:lnTo>
                  <a:pt x="2212" y="1213"/>
                </a:lnTo>
                <a:lnTo>
                  <a:pt x="2209" y="1210"/>
                </a:lnTo>
                <a:lnTo>
                  <a:pt x="2204" y="1207"/>
                </a:lnTo>
                <a:lnTo>
                  <a:pt x="2203" y="1220"/>
                </a:lnTo>
                <a:lnTo>
                  <a:pt x="2204" y="1231"/>
                </a:lnTo>
                <a:lnTo>
                  <a:pt x="2206" y="1244"/>
                </a:lnTo>
                <a:lnTo>
                  <a:pt x="2210" y="1254"/>
                </a:lnTo>
                <a:lnTo>
                  <a:pt x="2213" y="1255"/>
                </a:lnTo>
                <a:lnTo>
                  <a:pt x="2218" y="1256"/>
                </a:lnTo>
                <a:lnTo>
                  <a:pt x="2225" y="1257"/>
                </a:lnTo>
                <a:lnTo>
                  <a:pt x="2232" y="1261"/>
                </a:lnTo>
                <a:lnTo>
                  <a:pt x="2239" y="1265"/>
                </a:lnTo>
                <a:lnTo>
                  <a:pt x="2246" y="1268"/>
                </a:lnTo>
                <a:lnTo>
                  <a:pt x="2248" y="1270"/>
                </a:lnTo>
                <a:lnTo>
                  <a:pt x="2250" y="1272"/>
                </a:lnTo>
                <a:lnTo>
                  <a:pt x="2251" y="1275"/>
                </a:lnTo>
                <a:lnTo>
                  <a:pt x="2252" y="1277"/>
                </a:lnTo>
                <a:lnTo>
                  <a:pt x="2254" y="1279"/>
                </a:lnTo>
                <a:lnTo>
                  <a:pt x="2256" y="1280"/>
                </a:lnTo>
                <a:lnTo>
                  <a:pt x="2258" y="1282"/>
                </a:lnTo>
                <a:lnTo>
                  <a:pt x="2261" y="1283"/>
                </a:lnTo>
                <a:lnTo>
                  <a:pt x="2268" y="1285"/>
                </a:lnTo>
                <a:lnTo>
                  <a:pt x="2274" y="1284"/>
                </a:lnTo>
                <a:lnTo>
                  <a:pt x="2281" y="1284"/>
                </a:lnTo>
                <a:lnTo>
                  <a:pt x="2285" y="1290"/>
                </a:lnTo>
                <a:lnTo>
                  <a:pt x="2283" y="1301"/>
                </a:lnTo>
                <a:lnTo>
                  <a:pt x="2282" y="1314"/>
                </a:lnTo>
                <a:lnTo>
                  <a:pt x="2281" y="1314"/>
                </a:lnTo>
                <a:lnTo>
                  <a:pt x="2281" y="1315"/>
                </a:lnTo>
                <a:lnTo>
                  <a:pt x="2281" y="1315"/>
                </a:lnTo>
                <a:lnTo>
                  <a:pt x="2286" y="1322"/>
                </a:lnTo>
                <a:lnTo>
                  <a:pt x="2289" y="1331"/>
                </a:lnTo>
                <a:lnTo>
                  <a:pt x="2291" y="1340"/>
                </a:lnTo>
                <a:lnTo>
                  <a:pt x="2293" y="1349"/>
                </a:lnTo>
                <a:lnTo>
                  <a:pt x="2294" y="1355"/>
                </a:lnTo>
                <a:lnTo>
                  <a:pt x="2294" y="1360"/>
                </a:lnTo>
                <a:lnTo>
                  <a:pt x="2294" y="1360"/>
                </a:lnTo>
                <a:lnTo>
                  <a:pt x="2292" y="1362"/>
                </a:lnTo>
                <a:lnTo>
                  <a:pt x="2291" y="1365"/>
                </a:lnTo>
                <a:lnTo>
                  <a:pt x="2291" y="1375"/>
                </a:lnTo>
                <a:lnTo>
                  <a:pt x="2288" y="1384"/>
                </a:lnTo>
                <a:lnTo>
                  <a:pt x="2293" y="1387"/>
                </a:lnTo>
                <a:lnTo>
                  <a:pt x="2297" y="1391"/>
                </a:lnTo>
                <a:lnTo>
                  <a:pt x="2300" y="1398"/>
                </a:lnTo>
                <a:lnTo>
                  <a:pt x="2302" y="1406"/>
                </a:lnTo>
                <a:lnTo>
                  <a:pt x="2294" y="1397"/>
                </a:lnTo>
                <a:lnTo>
                  <a:pt x="2287" y="1389"/>
                </a:lnTo>
                <a:lnTo>
                  <a:pt x="2282" y="1397"/>
                </a:lnTo>
                <a:lnTo>
                  <a:pt x="2277" y="1405"/>
                </a:lnTo>
                <a:lnTo>
                  <a:pt x="2278" y="1409"/>
                </a:lnTo>
                <a:lnTo>
                  <a:pt x="2278" y="1414"/>
                </a:lnTo>
                <a:lnTo>
                  <a:pt x="2278" y="1414"/>
                </a:lnTo>
                <a:lnTo>
                  <a:pt x="2277" y="1414"/>
                </a:lnTo>
                <a:lnTo>
                  <a:pt x="2289" y="1417"/>
                </a:lnTo>
                <a:lnTo>
                  <a:pt x="2301" y="1420"/>
                </a:lnTo>
                <a:lnTo>
                  <a:pt x="2314" y="1423"/>
                </a:lnTo>
                <a:lnTo>
                  <a:pt x="2326" y="1427"/>
                </a:lnTo>
                <a:lnTo>
                  <a:pt x="2329" y="1419"/>
                </a:lnTo>
                <a:lnTo>
                  <a:pt x="2332" y="1417"/>
                </a:lnTo>
                <a:lnTo>
                  <a:pt x="2337" y="1419"/>
                </a:lnTo>
                <a:lnTo>
                  <a:pt x="2345" y="1425"/>
                </a:lnTo>
                <a:close/>
                <a:moveTo>
                  <a:pt x="2337" y="1434"/>
                </a:moveTo>
                <a:lnTo>
                  <a:pt x="2340" y="1430"/>
                </a:lnTo>
                <a:lnTo>
                  <a:pt x="2344" y="1426"/>
                </a:lnTo>
                <a:lnTo>
                  <a:pt x="2338" y="1428"/>
                </a:lnTo>
                <a:lnTo>
                  <a:pt x="2332" y="1430"/>
                </a:lnTo>
                <a:lnTo>
                  <a:pt x="2335" y="1433"/>
                </a:lnTo>
                <a:lnTo>
                  <a:pt x="2337" y="1434"/>
                </a:lnTo>
                <a:close/>
                <a:moveTo>
                  <a:pt x="2678" y="1771"/>
                </a:moveTo>
                <a:lnTo>
                  <a:pt x="2678" y="1774"/>
                </a:lnTo>
                <a:lnTo>
                  <a:pt x="2677" y="1777"/>
                </a:lnTo>
                <a:lnTo>
                  <a:pt x="2676" y="1779"/>
                </a:lnTo>
                <a:lnTo>
                  <a:pt x="2675" y="1781"/>
                </a:lnTo>
                <a:lnTo>
                  <a:pt x="2679" y="1777"/>
                </a:lnTo>
                <a:lnTo>
                  <a:pt x="2683" y="1774"/>
                </a:lnTo>
                <a:lnTo>
                  <a:pt x="2681" y="1773"/>
                </a:lnTo>
                <a:lnTo>
                  <a:pt x="2680" y="1773"/>
                </a:lnTo>
                <a:lnTo>
                  <a:pt x="2679" y="1772"/>
                </a:lnTo>
                <a:lnTo>
                  <a:pt x="2678" y="1771"/>
                </a:lnTo>
                <a:close/>
                <a:moveTo>
                  <a:pt x="2657" y="1817"/>
                </a:moveTo>
                <a:lnTo>
                  <a:pt x="2657" y="1820"/>
                </a:lnTo>
                <a:lnTo>
                  <a:pt x="2655" y="1823"/>
                </a:lnTo>
                <a:lnTo>
                  <a:pt x="2653" y="1826"/>
                </a:lnTo>
                <a:lnTo>
                  <a:pt x="2650" y="1827"/>
                </a:lnTo>
                <a:lnTo>
                  <a:pt x="2651" y="1828"/>
                </a:lnTo>
                <a:lnTo>
                  <a:pt x="2652" y="1829"/>
                </a:lnTo>
                <a:lnTo>
                  <a:pt x="2656" y="1826"/>
                </a:lnTo>
                <a:lnTo>
                  <a:pt x="2659" y="1821"/>
                </a:lnTo>
                <a:lnTo>
                  <a:pt x="2659" y="1819"/>
                </a:lnTo>
                <a:lnTo>
                  <a:pt x="2659" y="1816"/>
                </a:lnTo>
                <a:lnTo>
                  <a:pt x="2659" y="1815"/>
                </a:lnTo>
                <a:lnTo>
                  <a:pt x="2659" y="1815"/>
                </a:lnTo>
                <a:lnTo>
                  <a:pt x="2658" y="1816"/>
                </a:lnTo>
                <a:lnTo>
                  <a:pt x="2657" y="1817"/>
                </a:lnTo>
                <a:close/>
                <a:moveTo>
                  <a:pt x="2532" y="1964"/>
                </a:moveTo>
                <a:lnTo>
                  <a:pt x="2532" y="1965"/>
                </a:lnTo>
                <a:lnTo>
                  <a:pt x="2532" y="1965"/>
                </a:lnTo>
                <a:lnTo>
                  <a:pt x="2532" y="1965"/>
                </a:lnTo>
                <a:lnTo>
                  <a:pt x="2532" y="1965"/>
                </a:lnTo>
                <a:lnTo>
                  <a:pt x="2532" y="1964"/>
                </a:lnTo>
                <a:lnTo>
                  <a:pt x="2532" y="1964"/>
                </a:lnTo>
                <a:close/>
                <a:moveTo>
                  <a:pt x="2435" y="2078"/>
                </a:moveTo>
                <a:lnTo>
                  <a:pt x="2429" y="2072"/>
                </a:lnTo>
                <a:lnTo>
                  <a:pt x="2424" y="2064"/>
                </a:lnTo>
                <a:lnTo>
                  <a:pt x="2419" y="2061"/>
                </a:lnTo>
                <a:lnTo>
                  <a:pt x="2415" y="2062"/>
                </a:lnTo>
                <a:lnTo>
                  <a:pt x="2411" y="2067"/>
                </a:lnTo>
                <a:lnTo>
                  <a:pt x="2407" y="2074"/>
                </a:lnTo>
                <a:lnTo>
                  <a:pt x="2405" y="2077"/>
                </a:lnTo>
                <a:lnTo>
                  <a:pt x="2401" y="2079"/>
                </a:lnTo>
                <a:lnTo>
                  <a:pt x="2402" y="2080"/>
                </a:lnTo>
                <a:lnTo>
                  <a:pt x="2402" y="2080"/>
                </a:lnTo>
                <a:lnTo>
                  <a:pt x="2405" y="2090"/>
                </a:lnTo>
                <a:lnTo>
                  <a:pt x="2407" y="2100"/>
                </a:lnTo>
                <a:lnTo>
                  <a:pt x="2410" y="2092"/>
                </a:lnTo>
                <a:lnTo>
                  <a:pt x="2414" y="2085"/>
                </a:lnTo>
                <a:lnTo>
                  <a:pt x="2421" y="2086"/>
                </a:lnTo>
                <a:lnTo>
                  <a:pt x="2427" y="2086"/>
                </a:lnTo>
                <a:lnTo>
                  <a:pt x="2432" y="2084"/>
                </a:lnTo>
                <a:lnTo>
                  <a:pt x="2437" y="2081"/>
                </a:lnTo>
                <a:lnTo>
                  <a:pt x="2436" y="2079"/>
                </a:lnTo>
                <a:lnTo>
                  <a:pt x="2435" y="2078"/>
                </a:lnTo>
                <a:close/>
                <a:moveTo>
                  <a:pt x="2489" y="3264"/>
                </a:moveTo>
                <a:lnTo>
                  <a:pt x="2489" y="3264"/>
                </a:lnTo>
                <a:lnTo>
                  <a:pt x="2489" y="3263"/>
                </a:lnTo>
                <a:lnTo>
                  <a:pt x="2489" y="3263"/>
                </a:lnTo>
                <a:lnTo>
                  <a:pt x="2489" y="3263"/>
                </a:lnTo>
                <a:lnTo>
                  <a:pt x="2489" y="3263"/>
                </a:lnTo>
                <a:lnTo>
                  <a:pt x="2489" y="3263"/>
                </a:lnTo>
                <a:lnTo>
                  <a:pt x="2489" y="3264"/>
                </a:lnTo>
                <a:lnTo>
                  <a:pt x="2489" y="3264"/>
                </a:lnTo>
                <a:lnTo>
                  <a:pt x="2489" y="3264"/>
                </a:lnTo>
                <a:close/>
                <a:moveTo>
                  <a:pt x="2650" y="2757"/>
                </a:moveTo>
                <a:lnTo>
                  <a:pt x="2650" y="2757"/>
                </a:lnTo>
                <a:lnTo>
                  <a:pt x="2650" y="2757"/>
                </a:lnTo>
                <a:lnTo>
                  <a:pt x="2650" y="2757"/>
                </a:lnTo>
                <a:lnTo>
                  <a:pt x="2649" y="2757"/>
                </a:lnTo>
                <a:lnTo>
                  <a:pt x="2649" y="2757"/>
                </a:lnTo>
                <a:lnTo>
                  <a:pt x="2650" y="2757"/>
                </a:lnTo>
                <a:close/>
                <a:moveTo>
                  <a:pt x="2753" y="1698"/>
                </a:moveTo>
                <a:lnTo>
                  <a:pt x="2753" y="1698"/>
                </a:lnTo>
                <a:lnTo>
                  <a:pt x="2754" y="1698"/>
                </a:lnTo>
                <a:lnTo>
                  <a:pt x="2753" y="1698"/>
                </a:lnTo>
                <a:lnTo>
                  <a:pt x="2753" y="1698"/>
                </a:lnTo>
                <a:lnTo>
                  <a:pt x="2753" y="1698"/>
                </a:lnTo>
                <a:lnTo>
                  <a:pt x="2753" y="1698"/>
                </a:lnTo>
                <a:close/>
                <a:moveTo>
                  <a:pt x="2770" y="3223"/>
                </a:moveTo>
                <a:lnTo>
                  <a:pt x="2768" y="3223"/>
                </a:lnTo>
                <a:lnTo>
                  <a:pt x="2766" y="3222"/>
                </a:lnTo>
                <a:lnTo>
                  <a:pt x="2766" y="3224"/>
                </a:lnTo>
                <a:lnTo>
                  <a:pt x="2766" y="3226"/>
                </a:lnTo>
                <a:lnTo>
                  <a:pt x="2768" y="3225"/>
                </a:lnTo>
                <a:lnTo>
                  <a:pt x="2770" y="3223"/>
                </a:lnTo>
                <a:close/>
                <a:moveTo>
                  <a:pt x="2804" y="1612"/>
                </a:moveTo>
                <a:lnTo>
                  <a:pt x="2801" y="1614"/>
                </a:lnTo>
                <a:lnTo>
                  <a:pt x="2798" y="1615"/>
                </a:lnTo>
                <a:lnTo>
                  <a:pt x="2798" y="1615"/>
                </a:lnTo>
                <a:lnTo>
                  <a:pt x="2798" y="1616"/>
                </a:lnTo>
                <a:lnTo>
                  <a:pt x="2808" y="1621"/>
                </a:lnTo>
                <a:lnTo>
                  <a:pt x="2818" y="1621"/>
                </a:lnTo>
                <a:lnTo>
                  <a:pt x="2829" y="1619"/>
                </a:lnTo>
                <a:lnTo>
                  <a:pt x="2839" y="1614"/>
                </a:lnTo>
                <a:lnTo>
                  <a:pt x="2831" y="1614"/>
                </a:lnTo>
                <a:lnTo>
                  <a:pt x="2821" y="1614"/>
                </a:lnTo>
                <a:lnTo>
                  <a:pt x="2813" y="1613"/>
                </a:lnTo>
                <a:lnTo>
                  <a:pt x="2804" y="1612"/>
                </a:lnTo>
                <a:close/>
                <a:moveTo>
                  <a:pt x="2849" y="1616"/>
                </a:moveTo>
                <a:lnTo>
                  <a:pt x="2850" y="1616"/>
                </a:lnTo>
                <a:lnTo>
                  <a:pt x="2851" y="1617"/>
                </a:lnTo>
                <a:lnTo>
                  <a:pt x="2853" y="1619"/>
                </a:lnTo>
                <a:lnTo>
                  <a:pt x="2853" y="1621"/>
                </a:lnTo>
                <a:lnTo>
                  <a:pt x="2853" y="1621"/>
                </a:lnTo>
                <a:lnTo>
                  <a:pt x="2855" y="1634"/>
                </a:lnTo>
                <a:lnTo>
                  <a:pt x="2857" y="1646"/>
                </a:lnTo>
                <a:lnTo>
                  <a:pt x="2866" y="1640"/>
                </a:lnTo>
                <a:lnTo>
                  <a:pt x="2876" y="1634"/>
                </a:lnTo>
                <a:lnTo>
                  <a:pt x="2878" y="1626"/>
                </a:lnTo>
                <a:lnTo>
                  <a:pt x="2881" y="1618"/>
                </a:lnTo>
                <a:lnTo>
                  <a:pt x="2880" y="1615"/>
                </a:lnTo>
                <a:lnTo>
                  <a:pt x="2879" y="1612"/>
                </a:lnTo>
                <a:lnTo>
                  <a:pt x="2880" y="1609"/>
                </a:lnTo>
                <a:lnTo>
                  <a:pt x="2882" y="1607"/>
                </a:lnTo>
                <a:lnTo>
                  <a:pt x="2873" y="1609"/>
                </a:lnTo>
                <a:lnTo>
                  <a:pt x="2863" y="1611"/>
                </a:lnTo>
                <a:lnTo>
                  <a:pt x="2855" y="1612"/>
                </a:lnTo>
                <a:lnTo>
                  <a:pt x="2846" y="1613"/>
                </a:lnTo>
                <a:lnTo>
                  <a:pt x="2847" y="1615"/>
                </a:lnTo>
                <a:lnTo>
                  <a:pt x="2849" y="1616"/>
                </a:lnTo>
                <a:close/>
                <a:moveTo>
                  <a:pt x="2884" y="928"/>
                </a:moveTo>
                <a:lnTo>
                  <a:pt x="2891" y="931"/>
                </a:lnTo>
                <a:lnTo>
                  <a:pt x="2897" y="935"/>
                </a:lnTo>
                <a:lnTo>
                  <a:pt x="2892" y="930"/>
                </a:lnTo>
                <a:lnTo>
                  <a:pt x="2887" y="925"/>
                </a:lnTo>
                <a:lnTo>
                  <a:pt x="2887" y="926"/>
                </a:lnTo>
                <a:lnTo>
                  <a:pt x="2886" y="926"/>
                </a:lnTo>
                <a:lnTo>
                  <a:pt x="2885" y="927"/>
                </a:lnTo>
                <a:lnTo>
                  <a:pt x="2884" y="928"/>
                </a:lnTo>
                <a:close/>
                <a:moveTo>
                  <a:pt x="2822" y="1179"/>
                </a:moveTo>
                <a:lnTo>
                  <a:pt x="2814" y="1175"/>
                </a:lnTo>
                <a:lnTo>
                  <a:pt x="2806" y="1172"/>
                </a:lnTo>
                <a:lnTo>
                  <a:pt x="2797" y="1168"/>
                </a:lnTo>
                <a:lnTo>
                  <a:pt x="2789" y="1165"/>
                </a:lnTo>
                <a:lnTo>
                  <a:pt x="2784" y="1166"/>
                </a:lnTo>
                <a:lnTo>
                  <a:pt x="2780" y="1167"/>
                </a:lnTo>
                <a:lnTo>
                  <a:pt x="2782" y="1175"/>
                </a:lnTo>
                <a:lnTo>
                  <a:pt x="2785" y="1182"/>
                </a:lnTo>
                <a:lnTo>
                  <a:pt x="2792" y="1186"/>
                </a:lnTo>
                <a:lnTo>
                  <a:pt x="2799" y="1188"/>
                </a:lnTo>
                <a:lnTo>
                  <a:pt x="2807" y="1189"/>
                </a:lnTo>
                <a:lnTo>
                  <a:pt x="2815" y="1188"/>
                </a:lnTo>
                <a:lnTo>
                  <a:pt x="2813" y="1187"/>
                </a:lnTo>
                <a:lnTo>
                  <a:pt x="2812" y="1185"/>
                </a:lnTo>
                <a:lnTo>
                  <a:pt x="2817" y="1182"/>
                </a:lnTo>
                <a:lnTo>
                  <a:pt x="2822" y="1179"/>
                </a:lnTo>
                <a:close/>
                <a:moveTo>
                  <a:pt x="2767" y="899"/>
                </a:moveTo>
                <a:lnTo>
                  <a:pt x="2769" y="906"/>
                </a:lnTo>
                <a:lnTo>
                  <a:pt x="2770" y="912"/>
                </a:lnTo>
                <a:lnTo>
                  <a:pt x="2773" y="911"/>
                </a:lnTo>
                <a:lnTo>
                  <a:pt x="2776" y="911"/>
                </a:lnTo>
                <a:lnTo>
                  <a:pt x="2771" y="906"/>
                </a:lnTo>
                <a:lnTo>
                  <a:pt x="2767" y="899"/>
                </a:lnTo>
                <a:close/>
                <a:moveTo>
                  <a:pt x="2754" y="1237"/>
                </a:moveTo>
                <a:lnTo>
                  <a:pt x="2754" y="1237"/>
                </a:lnTo>
                <a:lnTo>
                  <a:pt x="2754" y="1237"/>
                </a:lnTo>
                <a:lnTo>
                  <a:pt x="2754" y="1237"/>
                </a:lnTo>
                <a:lnTo>
                  <a:pt x="2754" y="1237"/>
                </a:lnTo>
                <a:lnTo>
                  <a:pt x="2754" y="1237"/>
                </a:lnTo>
                <a:lnTo>
                  <a:pt x="2754" y="1237"/>
                </a:lnTo>
                <a:lnTo>
                  <a:pt x="2754" y="1237"/>
                </a:lnTo>
                <a:close/>
                <a:moveTo>
                  <a:pt x="2720" y="852"/>
                </a:moveTo>
                <a:lnTo>
                  <a:pt x="2719" y="854"/>
                </a:lnTo>
                <a:lnTo>
                  <a:pt x="2718" y="856"/>
                </a:lnTo>
                <a:lnTo>
                  <a:pt x="2721" y="858"/>
                </a:lnTo>
                <a:lnTo>
                  <a:pt x="2725" y="859"/>
                </a:lnTo>
                <a:lnTo>
                  <a:pt x="2729" y="858"/>
                </a:lnTo>
                <a:lnTo>
                  <a:pt x="2734" y="856"/>
                </a:lnTo>
                <a:lnTo>
                  <a:pt x="2738" y="855"/>
                </a:lnTo>
                <a:lnTo>
                  <a:pt x="2741" y="855"/>
                </a:lnTo>
                <a:lnTo>
                  <a:pt x="2744" y="856"/>
                </a:lnTo>
                <a:lnTo>
                  <a:pt x="2747" y="858"/>
                </a:lnTo>
                <a:lnTo>
                  <a:pt x="2747" y="857"/>
                </a:lnTo>
                <a:lnTo>
                  <a:pt x="2748" y="857"/>
                </a:lnTo>
                <a:lnTo>
                  <a:pt x="2750" y="851"/>
                </a:lnTo>
                <a:lnTo>
                  <a:pt x="2754" y="846"/>
                </a:lnTo>
                <a:lnTo>
                  <a:pt x="2758" y="840"/>
                </a:lnTo>
                <a:lnTo>
                  <a:pt x="2763" y="837"/>
                </a:lnTo>
                <a:lnTo>
                  <a:pt x="2767" y="836"/>
                </a:lnTo>
                <a:lnTo>
                  <a:pt x="2770" y="836"/>
                </a:lnTo>
                <a:lnTo>
                  <a:pt x="2768" y="834"/>
                </a:lnTo>
                <a:lnTo>
                  <a:pt x="2767" y="833"/>
                </a:lnTo>
                <a:lnTo>
                  <a:pt x="2766" y="831"/>
                </a:lnTo>
                <a:lnTo>
                  <a:pt x="2765" y="829"/>
                </a:lnTo>
                <a:lnTo>
                  <a:pt x="2759" y="818"/>
                </a:lnTo>
                <a:lnTo>
                  <a:pt x="2752" y="808"/>
                </a:lnTo>
                <a:lnTo>
                  <a:pt x="2748" y="805"/>
                </a:lnTo>
                <a:lnTo>
                  <a:pt x="2745" y="803"/>
                </a:lnTo>
                <a:lnTo>
                  <a:pt x="2741" y="801"/>
                </a:lnTo>
                <a:lnTo>
                  <a:pt x="2736" y="801"/>
                </a:lnTo>
                <a:lnTo>
                  <a:pt x="2725" y="808"/>
                </a:lnTo>
                <a:lnTo>
                  <a:pt x="2721" y="817"/>
                </a:lnTo>
                <a:lnTo>
                  <a:pt x="2720" y="828"/>
                </a:lnTo>
                <a:lnTo>
                  <a:pt x="2720" y="838"/>
                </a:lnTo>
                <a:lnTo>
                  <a:pt x="2718" y="840"/>
                </a:lnTo>
                <a:lnTo>
                  <a:pt x="2717" y="842"/>
                </a:lnTo>
                <a:lnTo>
                  <a:pt x="2717" y="844"/>
                </a:lnTo>
                <a:lnTo>
                  <a:pt x="2720" y="846"/>
                </a:lnTo>
                <a:lnTo>
                  <a:pt x="2720" y="849"/>
                </a:lnTo>
                <a:lnTo>
                  <a:pt x="2720" y="852"/>
                </a:lnTo>
                <a:close/>
                <a:moveTo>
                  <a:pt x="2692" y="1000"/>
                </a:moveTo>
                <a:lnTo>
                  <a:pt x="2692" y="999"/>
                </a:lnTo>
                <a:lnTo>
                  <a:pt x="2692" y="997"/>
                </a:lnTo>
                <a:lnTo>
                  <a:pt x="2690" y="993"/>
                </a:lnTo>
                <a:lnTo>
                  <a:pt x="2689" y="990"/>
                </a:lnTo>
                <a:lnTo>
                  <a:pt x="2687" y="986"/>
                </a:lnTo>
                <a:lnTo>
                  <a:pt x="2686" y="982"/>
                </a:lnTo>
                <a:lnTo>
                  <a:pt x="2679" y="989"/>
                </a:lnTo>
                <a:lnTo>
                  <a:pt x="2671" y="995"/>
                </a:lnTo>
                <a:lnTo>
                  <a:pt x="2668" y="1004"/>
                </a:lnTo>
                <a:lnTo>
                  <a:pt x="2674" y="1015"/>
                </a:lnTo>
                <a:lnTo>
                  <a:pt x="2674" y="1016"/>
                </a:lnTo>
                <a:lnTo>
                  <a:pt x="2674" y="1016"/>
                </a:lnTo>
                <a:lnTo>
                  <a:pt x="2674" y="1016"/>
                </a:lnTo>
                <a:lnTo>
                  <a:pt x="2675" y="1016"/>
                </a:lnTo>
                <a:lnTo>
                  <a:pt x="2677" y="1009"/>
                </a:lnTo>
                <a:lnTo>
                  <a:pt x="2680" y="1004"/>
                </a:lnTo>
                <a:lnTo>
                  <a:pt x="2686" y="1001"/>
                </a:lnTo>
                <a:lnTo>
                  <a:pt x="2692" y="1000"/>
                </a:lnTo>
                <a:close/>
                <a:moveTo>
                  <a:pt x="2708" y="732"/>
                </a:moveTo>
                <a:lnTo>
                  <a:pt x="2705" y="731"/>
                </a:lnTo>
                <a:lnTo>
                  <a:pt x="2702" y="730"/>
                </a:lnTo>
                <a:lnTo>
                  <a:pt x="2701" y="733"/>
                </a:lnTo>
                <a:lnTo>
                  <a:pt x="2699" y="736"/>
                </a:lnTo>
                <a:lnTo>
                  <a:pt x="2696" y="739"/>
                </a:lnTo>
                <a:lnTo>
                  <a:pt x="2693" y="743"/>
                </a:lnTo>
                <a:lnTo>
                  <a:pt x="2700" y="738"/>
                </a:lnTo>
                <a:lnTo>
                  <a:pt x="2708" y="732"/>
                </a:lnTo>
                <a:close/>
                <a:moveTo>
                  <a:pt x="2688" y="1134"/>
                </a:moveTo>
                <a:lnTo>
                  <a:pt x="2691" y="1135"/>
                </a:lnTo>
                <a:lnTo>
                  <a:pt x="2694" y="1138"/>
                </a:lnTo>
                <a:lnTo>
                  <a:pt x="2695" y="1141"/>
                </a:lnTo>
                <a:lnTo>
                  <a:pt x="2696" y="1144"/>
                </a:lnTo>
                <a:lnTo>
                  <a:pt x="2704" y="1136"/>
                </a:lnTo>
                <a:lnTo>
                  <a:pt x="2712" y="1129"/>
                </a:lnTo>
                <a:lnTo>
                  <a:pt x="2710" y="1126"/>
                </a:lnTo>
                <a:lnTo>
                  <a:pt x="2708" y="1123"/>
                </a:lnTo>
                <a:lnTo>
                  <a:pt x="2706" y="1120"/>
                </a:lnTo>
                <a:lnTo>
                  <a:pt x="2705" y="1115"/>
                </a:lnTo>
                <a:lnTo>
                  <a:pt x="2694" y="1113"/>
                </a:lnTo>
                <a:lnTo>
                  <a:pt x="2682" y="1111"/>
                </a:lnTo>
                <a:lnTo>
                  <a:pt x="2687" y="1115"/>
                </a:lnTo>
                <a:lnTo>
                  <a:pt x="2692" y="1120"/>
                </a:lnTo>
                <a:lnTo>
                  <a:pt x="2693" y="1124"/>
                </a:lnTo>
                <a:lnTo>
                  <a:pt x="2693" y="1128"/>
                </a:lnTo>
                <a:lnTo>
                  <a:pt x="2692" y="1131"/>
                </a:lnTo>
                <a:lnTo>
                  <a:pt x="2688" y="1134"/>
                </a:lnTo>
                <a:close/>
                <a:moveTo>
                  <a:pt x="2667" y="1113"/>
                </a:moveTo>
                <a:lnTo>
                  <a:pt x="2667" y="1113"/>
                </a:lnTo>
                <a:lnTo>
                  <a:pt x="2667" y="1113"/>
                </a:lnTo>
                <a:lnTo>
                  <a:pt x="2667" y="1113"/>
                </a:lnTo>
                <a:lnTo>
                  <a:pt x="2667" y="1113"/>
                </a:lnTo>
                <a:lnTo>
                  <a:pt x="2667" y="1113"/>
                </a:lnTo>
                <a:lnTo>
                  <a:pt x="2667" y="1113"/>
                </a:lnTo>
                <a:close/>
                <a:moveTo>
                  <a:pt x="2643" y="1050"/>
                </a:moveTo>
                <a:lnTo>
                  <a:pt x="2644" y="1049"/>
                </a:lnTo>
                <a:lnTo>
                  <a:pt x="2645" y="1049"/>
                </a:lnTo>
                <a:lnTo>
                  <a:pt x="2644" y="1048"/>
                </a:lnTo>
                <a:lnTo>
                  <a:pt x="2644" y="1048"/>
                </a:lnTo>
                <a:lnTo>
                  <a:pt x="2644" y="1049"/>
                </a:lnTo>
                <a:lnTo>
                  <a:pt x="2643" y="1050"/>
                </a:lnTo>
                <a:close/>
                <a:moveTo>
                  <a:pt x="2559" y="846"/>
                </a:moveTo>
                <a:lnTo>
                  <a:pt x="2561" y="846"/>
                </a:lnTo>
                <a:lnTo>
                  <a:pt x="2563" y="845"/>
                </a:lnTo>
                <a:lnTo>
                  <a:pt x="2560" y="842"/>
                </a:lnTo>
                <a:lnTo>
                  <a:pt x="2559" y="837"/>
                </a:lnTo>
                <a:lnTo>
                  <a:pt x="2558" y="839"/>
                </a:lnTo>
                <a:lnTo>
                  <a:pt x="2557" y="839"/>
                </a:lnTo>
                <a:lnTo>
                  <a:pt x="2555" y="840"/>
                </a:lnTo>
                <a:lnTo>
                  <a:pt x="2552" y="840"/>
                </a:lnTo>
                <a:lnTo>
                  <a:pt x="2548" y="847"/>
                </a:lnTo>
                <a:lnTo>
                  <a:pt x="2542" y="853"/>
                </a:lnTo>
                <a:lnTo>
                  <a:pt x="2551" y="850"/>
                </a:lnTo>
                <a:lnTo>
                  <a:pt x="2559" y="846"/>
                </a:lnTo>
                <a:close/>
                <a:moveTo>
                  <a:pt x="2631" y="795"/>
                </a:moveTo>
                <a:lnTo>
                  <a:pt x="2631" y="795"/>
                </a:lnTo>
                <a:lnTo>
                  <a:pt x="2631" y="790"/>
                </a:lnTo>
                <a:lnTo>
                  <a:pt x="2631" y="785"/>
                </a:lnTo>
                <a:lnTo>
                  <a:pt x="2632" y="780"/>
                </a:lnTo>
                <a:lnTo>
                  <a:pt x="2634" y="775"/>
                </a:lnTo>
                <a:lnTo>
                  <a:pt x="2628" y="774"/>
                </a:lnTo>
                <a:lnTo>
                  <a:pt x="2620" y="772"/>
                </a:lnTo>
                <a:lnTo>
                  <a:pt x="2611" y="781"/>
                </a:lnTo>
                <a:lnTo>
                  <a:pt x="2602" y="791"/>
                </a:lnTo>
                <a:lnTo>
                  <a:pt x="2594" y="800"/>
                </a:lnTo>
                <a:lnTo>
                  <a:pt x="2584" y="810"/>
                </a:lnTo>
                <a:lnTo>
                  <a:pt x="2587" y="811"/>
                </a:lnTo>
                <a:lnTo>
                  <a:pt x="2590" y="814"/>
                </a:lnTo>
                <a:lnTo>
                  <a:pt x="2596" y="809"/>
                </a:lnTo>
                <a:lnTo>
                  <a:pt x="2602" y="806"/>
                </a:lnTo>
                <a:lnTo>
                  <a:pt x="2608" y="806"/>
                </a:lnTo>
                <a:lnTo>
                  <a:pt x="2615" y="810"/>
                </a:lnTo>
                <a:lnTo>
                  <a:pt x="2621" y="815"/>
                </a:lnTo>
                <a:lnTo>
                  <a:pt x="2625" y="815"/>
                </a:lnTo>
                <a:lnTo>
                  <a:pt x="2628" y="811"/>
                </a:lnTo>
                <a:lnTo>
                  <a:pt x="2630" y="805"/>
                </a:lnTo>
                <a:lnTo>
                  <a:pt x="2631" y="803"/>
                </a:lnTo>
                <a:lnTo>
                  <a:pt x="2633" y="801"/>
                </a:lnTo>
                <a:lnTo>
                  <a:pt x="2632" y="800"/>
                </a:lnTo>
                <a:lnTo>
                  <a:pt x="2631" y="799"/>
                </a:lnTo>
                <a:lnTo>
                  <a:pt x="2631" y="797"/>
                </a:lnTo>
                <a:lnTo>
                  <a:pt x="2631" y="795"/>
                </a:lnTo>
                <a:close/>
                <a:moveTo>
                  <a:pt x="2602" y="950"/>
                </a:moveTo>
                <a:lnTo>
                  <a:pt x="2610" y="945"/>
                </a:lnTo>
                <a:lnTo>
                  <a:pt x="2620" y="942"/>
                </a:lnTo>
                <a:lnTo>
                  <a:pt x="2630" y="938"/>
                </a:lnTo>
                <a:lnTo>
                  <a:pt x="2640" y="933"/>
                </a:lnTo>
                <a:lnTo>
                  <a:pt x="2639" y="933"/>
                </a:lnTo>
                <a:lnTo>
                  <a:pt x="2637" y="933"/>
                </a:lnTo>
                <a:lnTo>
                  <a:pt x="2632" y="928"/>
                </a:lnTo>
                <a:lnTo>
                  <a:pt x="2627" y="927"/>
                </a:lnTo>
                <a:lnTo>
                  <a:pt x="2621" y="927"/>
                </a:lnTo>
                <a:lnTo>
                  <a:pt x="2615" y="928"/>
                </a:lnTo>
                <a:lnTo>
                  <a:pt x="2610" y="928"/>
                </a:lnTo>
                <a:lnTo>
                  <a:pt x="2606" y="928"/>
                </a:lnTo>
                <a:lnTo>
                  <a:pt x="2605" y="927"/>
                </a:lnTo>
                <a:lnTo>
                  <a:pt x="2604" y="926"/>
                </a:lnTo>
                <a:lnTo>
                  <a:pt x="2604" y="926"/>
                </a:lnTo>
                <a:lnTo>
                  <a:pt x="2603" y="926"/>
                </a:lnTo>
                <a:lnTo>
                  <a:pt x="2601" y="927"/>
                </a:lnTo>
                <a:lnTo>
                  <a:pt x="2599" y="928"/>
                </a:lnTo>
                <a:lnTo>
                  <a:pt x="2594" y="928"/>
                </a:lnTo>
                <a:lnTo>
                  <a:pt x="2589" y="928"/>
                </a:lnTo>
                <a:lnTo>
                  <a:pt x="2585" y="926"/>
                </a:lnTo>
                <a:lnTo>
                  <a:pt x="2582" y="924"/>
                </a:lnTo>
                <a:lnTo>
                  <a:pt x="2581" y="928"/>
                </a:lnTo>
                <a:lnTo>
                  <a:pt x="2580" y="932"/>
                </a:lnTo>
                <a:lnTo>
                  <a:pt x="2580" y="936"/>
                </a:lnTo>
                <a:lnTo>
                  <a:pt x="2581" y="940"/>
                </a:lnTo>
                <a:lnTo>
                  <a:pt x="2585" y="945"/>
                </a:lnTo>
                <a:lnTo>
                  <a:pt x="2590" y="950"/>
                </a:lnTo>
                <a:lnTo>
                  <a:pt x="2588" y="952"/>
                </a:lnTo>
                <a:lnTo>
                  <a:pt x="2586" y="955"/>
                </a:lnTo>
                <a:lnTo>
                  <a:pt x="2581" y="953"/>
                </a:lnTo>
                <a:lnTo>
                  <a:pt x="2576" y="951"/>
                </a:lnTo>
                <a:lnTo>
                  <a:pt x="2575" y="952"/>
                </a:lnTo>
                <a:lnTo>
                  <a:pt x="2575" y="952"/>
                </a:lnTo>
                <a:lnTo>
                  <a:pt x="2571" y="953"/>
                </a:lnTo>
                <a:lnTo>
                  <a:pt x="2566" y="953"/>
                </a:lnTo>
                <a:lnTo>
                  <a:pt x="2564" y="951"/>
                </a:lnTo>
                <a:lnTo>
                  <a:pt x="2562" y="949"/>
                </a:lnTo>
                <a:lnTo>
                  <a:pt x="2561" y="949"/>
                </a:lnTo>
                <a:lnTo>
                  <a:pt x="2562" y="951"/>
                </a:lnTo>
                <a:lnTo>
                  <a:pt x="2562" y="952"/>
                </a:lnTo>
                <a:lnTo>
                  <a:pt x="2559" y="957"/>
                </a:lnTo>
                <a:lnTo>
                  <a:pt x="2555" y="962"/>
                </a:lnTo>
                <a:lnTo>
                  <a:pt x="2561" y="965"/>
                </a:lnTo>
                <a:lnTo>
                  <a:pt x="2567" y="968"/>
                </a:lnTo>
                <a:lnTo>
                  <a:pt x="2572" y="971"/>
                </a:lnTo>
                <a:lnTo>
                  <a:pt x="2576" y="975"/>
                </a:lnTo>
                <a:lnTo>
                  <a:pt x="2576" y="975"/>
                </a:lnTo>
                <a:lnTo>
                  <a:pt x="2577" y="975"/>
                </a:lnTo>
                <a:lnTo>
                  <a:pt x="2582" y="976"/>
                </a:lnTo>
                <a:lnTo>
                  <a:pt x="2587" y="978"/>
                </a:lnTo>
                <a:lnTo>
                  <a:pt x="2592" y="981"/>
                </a:lnTo>
                <a:lnTo>
                  <a:pt x="2597" y="983"/>
                </a:lnTo>
                <a:lnTo>
                  <a:pt x="2599" y="984"/>
                </a:lnTo>
                <a:lnTo>
                  <a:pt x="2600" y="985"/>
                </a:lnTo>
                <a:lnTo>
                  <a:pt x="2601" y="984"/>
                </a:lnTo>
                <a:lnTo>
                  <a:pt x="2602" y="983"/>
                </a:lnTo>
                <a:lnTo>
                  <a:pt x="2603" y="982"/>
                </a:lnTo>
                <a:lnTo>
                  <a:pt x="2605" y="982"/>
                </a:lnTo>
                <a:lnTo>
                  <a:pt x="2605" y="981"/>
                </a:lnTo>
                <a:lnTo>
                  <a:pt x="2605" y="980"/>
                </a:lnTo>
                <a:lnTo>
                  <a:pt x="2604" y="980"/>
                </a:lnTo>
                <a:lnTo>
                  <a:pt x="2603" y="980"/>
                </a:lnTo>
                <a:lnTo>
                  <a:pt x="2597" y="973"/>
                </a:lnTo>
                <a:lnTo>
                  <a:pt x="2596" y="966"/>
                </a:lnTo>
                <a:lnTo>
                  <a:pt x="2598" y="958"/>
                </a:lnTo>
                <a:lnTo>
                  <a:pt x="2602" y="950"/>
                </a:lnTo>
                <a:close/>
                <a:moveTo>
                  <a:pt x="2491" y="712"/>
                </a:moveTo>
                <a:lnTo>
                  <a:pt x="2492" y="715"/>
                </a:lnTo>
                <a:lnTo>
                  <a:pt x="2493" y="718"/>
                </a:lnTo>
                <a:lnTo>
                  <a:pt x="2497" y="719"/>
                </a:lnTo>
                <a:lnTo>
                  <a:pt x="2504" y="720"/>
                </a:lnTo>
                <a:lnTo>
                  <a:pt x="2500" y="713"/>
                </a:lnTo>
                <a:lnTo>
                  <a:pt x="2497" y="711"/>
                </a:lnTo>
                <a:lnTo>
                  <a:pt x="2494" y="711"/>
                </a:lnTo>
                <a:lnTo>
                  <a:pt x="2491" y="712"/>
                </a:lnTo>
                <a:close/>
                <a:moveTo>
                  <a:pt x="2675" y="419"/>
                </a:moveTo>
                <a:lnTo>
                  <a:pt x="2679" y="419"/>
                </a:lnTo>
                <a:lnTo>
                  <a:pt x="2682" y="419"/>
                </a:lnTo>
                <a:lnTo>
                  <a:pt x="2681" y="416"/>
                </a:lnTo>
                <a:lnTo>
                  <a:pt x="2680" y="413"/>
                </a:lnTo>
                <a:lnTo>
                  <a:pt x="2679" y="412"/>
                </a:lnTo>
                <a:lnTo>
                  <a:pt x="2676" y="412"/>
                </a:lnTo>
                <a:lnTo>
                  <a:pt x="2676" y="415"/>
                </a:lnTo>
                <a:lnTo>
                  <a:pt x="2675" y="419"/>
                </a:lnTo>
                <a:close/>
                <a:moveTo>
                  <a:pt x="2499" y="156"/>
                </a:moveTo>
                <a:lnTo>
                  <a:pt x="2495" y="148"/>
                </a:lnTo>
                <a:lnTo>
                  <a:pt x="2490" y="143"/>
                </a:lnTo>
                <a:lnTo>
                  <a:pt x="2484" y="139"/>
                </a:lnTo>
                <a:lnTo>
                  <a:pt x="2477" y="135"/>
                </a:lnTo>
                <a:lnTo>
                  <a:pt x="2476" y="136"/>
                </a:lnTo>
                <a:lnTo>
                  <a:pt x="2475" y="137"/>
                </a:lnTo>
                <a:lnTo>
                  <a:pt x="2473" y="139"/>
                </a:lnTo>
                <a:lnTo>
                  <a:pt x="2470" y="140"/>
                </a:lnTo>
                <a:lnTo>
                  <a:pt x="2469" y="142"/>
                </a:lnTo>
                <a:lnTo>
                  <a:pt x="2469" y="143"/>
                </a:lnTo>
                <a:lnTo>
                  <a:pt x="2471" y="145"/>
                </a:lnTo>
                <a:lnTo>
                  <a:pt x="2474" y="146"/>
                </a:lnTo>
                <a:lnTo>
                  <a:pt x="2474" y="152"/>
                </a:lnTo>
                <a:lnTo>
                  <a:pt x="2474" y="158"/>
                </a:lnTo>
                <a:lnTo>
                  <a:pt x="2480" y="161"/>
                </a:lnTo>
                <a:lnTo>
                  <a:pt x="2486" y="161"/>
                </a:lnTo>
                <a:lnTo>
                  <a:pt x="2492" y="159"/>
                </a:lnTo>
                <a:lnTo>
                  <a:pt x="2499" y="156"/>
                </a:lnTo>
                <a:close/>
                <a:moveTo>
                  <a:pt x="2505" y="255"/>
                </a:moveTo>
                <a:lnTo>
                  <a:pt x="2508" y="251"/>
                </a:lnTo>
                <a:lnTo>
                  <a:pt x="2510" y="247"/>
                </a:lnTo>
                <a:lnTo>
                  <a:pt x="2507" y="247"/>
                </a:lnTo>
                <a:lnTo>
                  <a:pt x="2504" y="247"/>
                </a:lnTo>
                <a:lnTo>
                  <a:pt x="2500" y="248"/>
                </a:lnTo>
                <a:lnTo>
                  <a:pt x="2495" y="249"/>
                </a:lnTo>
                <a:lnTo>
                  <a:pt x="2501" y="253"/>
                </a:lnTo>
                <a:lnTo>
                  <a:pt x="2505" y="255"/>
                </a:lnTo>
                <a:close/>
                <a:moveTo>
                  <a:pt x="2379" y="131"/>
                </a:moveTo>
                <a:lnTo>
                  <a:pt x="2383" y="121"/>
                </a:lnTo>
                <a:lnTo>
                  <a:pt x="2384" y="111"/>
                </a:lnTo>
                <a:lnTo>
                  <a:pt x="2383" y="100"/>
                </a:lnTo>
                <a:lnTo>
                  <a:pt x="2380" y="89"/>
                </a:lnTo>
                <a:lnTo>
                  <a:pt x="2373" y="100"/>
                </a:lnTo>
                <a:lnTo>
                  <a:pt x="2367" y="110"/>
                </a:lnTo>
                <a:lnTo>
                  <a:pt x="2361" y="120"/>
                </a:lnTo>
                <a:lnTo>
                  <a:pt x="2354" y="130"/>
                </a:lnTo>
                <a:lnTo>
                  <a:pt x="2361" y="131"/>
                </a:lnTo>
                <a:lnTo>
                  <a:pt x="2367" y="132"/>
                </a:lnTo>
                <a:lnTo>
                  <a:pt x="2373" y="132"/>
                </a:lnTo>
                <a:lnTo>
                  <a:pt x="2379" y="131"/>
                </a:lnTo>
                <a:close/>
                <a:moveTo>
                  <a:pt x="2381" y="741"/>
                </a:moveTo>
                <a:lnTo>
                  <a:pt x="2377" y="748"/>
                </a:lnTo>
                <a:lnTo>
                  <a:pt x="2376" y="754"/>
                </a:lnTo>
                <a:lnTo>
                  <a:pt x="2378" y="759"/>
                </a:lnTo>
                <a:lnTo>
                  <a:pt x="2383" y="765"/>
                </a:lnTo>
                <a:lnTo>
                  <a:pt x="2387" y="758"/>
                </a:lnTo>
                <a:lnTo>
                  <a:pt x="2388" y="753"/>
                </a:lnTo>
                <a:lnTo>
                  <a:pt x="2386" y="747"/>
                </a:lnTo>
                <a:lnTo>
                  <a:pt x="2381" y="741"/>
                </a:lnTo>
                <a:close/>
                <a:moveTo>
                  <a:pt x="2364" y="939"/>
                </a:moveTo>
                <a:lnTo>
                  <a:pt x="2366" y="940"/>
                </a:lnTo>
                <a:lnTo>
                  <a:pt x="2371" y="940"/>
                </a:lnTo>
                <a:lnTo>
                  <a:pt x="2370" y="935"/>
                </a:lnTo>
                <a:lnTo>
                  <a:pt x="2369" y="931"/>
                </a:lnTo>
                <a:lnTo>
                  <a:pt x="2366" y="931"/>
                </a:lnTo>
                <a:lnTo>
                  <a:pt x="2364" y="933"/>
                </a:lnTo>
                <a:lnTo>
                  <a:pt x="2363" y="936"/>
                </a:lnTo>
                <a:lnTo>
                  <a:pt x="2364" y="939"/>
                </a:lnTo>
                <a:close/>
                <a:moveTo>
                  <a:pt x="2397" y="846"/>
                </a:moveTo>
                <a:lnTo>
                  <a:pt x="2395" y="849"/>
                </a:lnTo>
                <a:lnTo>
                  <a:pt x="2393" y="851"/>
                </a:lnTo>
                <a:lnTo>
                  <a:pt x="2398" y="858"/>
                </a:lnTo>
                <a:lnTo>
                  <a:pt x="2402" y="865"/>
                </a:lnTo>
                <a:lnTo>
                  <a:pt x="2410" y="864"/>
                </a:lnTo>
                <a:lnTo>
                  <a:pt x="2416" y="863"/>
                </a:lnTo>
                <a:lnTo>
                  <a:pt x="2422" y="862"/>
                </a:lnTo>
                <a:lnTo>
                  <a:pt x="2428" y="859"/>
                </a:lnTo>
                <a:lnTo>
                  <a:pt x="2429" y="859"/>
                </a:lnTo>
                <a:lnTo>
                  <a:pt x="2432" y="855"/>
                </a:lnTo>
                <a:lnTo>
                  <a:pt x="2436" y="852"/>
                </a:lnTo>
                <a:lnTo>
                  <a:pt x="2427" y="851"/>
                </a:lnTo>
                <a:lnTo>
                  <a:pt x="2417" y="849"/>
                </a:lnTo>
                <a:lnTo>
                  <a:pt x="2407" y="848"/>
                </a:lnTo>
                <a:lnTo>
                  <a:pt x="2397" y="846"/>
                </a:lnTo>
                <a:close/>
                <a:moveTo>
                  <a:pt x="2409" y="778"/>
                </a:moveTo>
                <a:lnTo>
                  <a:pt x="2408" y="782"/>
                </a:lnTo>
                <a:lnTo>
                  <a:pt x="2409" y="786"/>
                </a:lnTo>
                <a:lnTo>
                  <a:pt x="2413" y="784"/>
                </a:lnTo>
                <a:lnTo>
                  <a:pt x="2416" y="783"/>
                </a:lnTo>
                <a:lnTo>
                  <a:pt x="2415" y="780"/>
                </a:lnTo>
                <a:lnTo>
                  <a:pt x="2413" y="778"/>
                </a:lnTo>
                <a:lnTo>
                  <a:pt x="2410" y="778"/>
                </a:lnTo>
                <a:lnTo>
                  <a:pt x="2409" y="778"/>
                </a:lnTo>
                <a:close/>
                <a:moveTo>
                  <a:pt x="2419" y="761"/>
                </a:moveTo>
                <a:lnTo>
                  <a:pt x="2418" y="758"/>
                </a:lnTo>
                <a:lnTo>
                  <a:pt x="2417" y="755"/>
                </a:lnTo>
                <a:lnTo>
                  <a:pt x="2414" y="755"/>
                </a:lnTo>
                <a:lnTo>
                  <a:pt x="2411" y="756"/>
                </a:lnTo>
                <a:lnTo>
                  <a:pt x="2410" y="758"/>
                </a:lnTo>
                <a:lnTo>
                  <a:pt x="2409" y="765"/>
                </a:lnTo>
                <a:lnTo>
                  <a:pt x="2415" y="762"/>
                </a:lnTo>
                <a:lnTo>
                  <a:pt x="2419" y="761"/>
                </a:lnTo>
                <a:close/>
                <a:moveTo>
                  <a:pt x="2480" y="698"/>
                </a:moveTo>
                <a:lnTo>
                  <a:pt x="2470" y="698"/>
                </a:lnTo>
                <a:lnTo>
                  <a:pt x="2461" y="698"/>
                </a:lnTo>
                <a:lnTo>
                  <a:pt x="2453" y="699"/>
                </a:lnTo>
                <a:lnTo>
                  <a:pt x="2444" y="705"/>
                </a:lnTo>
                <a:lnTo>
                  <a:pt x="2453" y="706"/>
                </a:lnTo>
                <a:lnTo>
                  <a:pt x="2462" y="707"/>
                </a:lnTo>
                <a:lnTo>
                  <a:pt x="2471" y="706"/>
                </a:lnTo>
                <a:lnTo>
                  <a:pt x="2480" y="698"/>
                </a:lnTo>
                <a:close/>
                <a:moveTo>
                  <a:pt x="2469" y="795"/>
                </a:moveTo>
                <a:lnTo>
                  <a:pt x="2469" y="789"/>
                </a:lnTo>
                <a:lnTo>
                  <a:pt x="2468" y="785"/>
                </a:lnTo>
                <a:lnTo>
                  <a:pt x="2465" y="781"/>
                </a:lnTo>
                <a:lnTo>
                  <a:pt x="2459" y="776"/>
                </a:lnTo>
                <a:lnTo>
                  <a:pt x="2458" y="783"/>
                </a:lnTo>
                <a:lnTo>
                  <a:pt x="2460" y="788"/>
                </a:lnTo>
                <a:lnTo>
                  <a:pt x="2463" y="792"/>
                </a:lnTo>
                <a:lnTo>
                  <a:pt x="2469" y="795"/>
                </a:lnTo>
                <a:close/>
                <a:moveTo>
                  <a:pt x="2489" y="820"/>
                </a:moveTo>
                <a:lnTo>
                  <a:pt x="2479" y="816"/>
                </a:lnTo>
                <a:lnTo>
                  <a:pt x="2469" y="813"/>
                </a:lnTo>
                <a:lnTo>
                  <a:pt x="2461" y="809"/>
                </a:lnTo>
                <a:lnTo>
                  <a:pt x="2452" y="806"/>
                </a:lnTo>
                <a:lnTo>
                  <a:pt x="2459" y="814"/>
                </a:lnTo>
                <a:lnTo>
                  <a:pt x="2466" y="820"/>
                </a:lnTo>
                <a:lnTo>
                  <a:pt x="2476" y="823"/>
                </a:lnTo>
                <a:lnTo>
                  <a:pt x="2489" y="820"/>
                </a:lnTo>
                <a:close/>
                <a:moveTo>
                  <a:pt x="2477" y="858"/>
                </a:moveTo>
                <a:lnTo>
                  <a:pt x="2476" y="858"/>
                </a:lnTo>
                <a:lnTo>
                  <a:pt x="2475" y="858"/>
                </a:lnTo>
                <a:lnTo>
                  <a:pt x="2475" y="858"/>
                </a:lnTo>
                <a:lnTo>
                  <a:pt x="2476" y="859"/>
                </a:lnTo>
                <a:lnTo>
                  <a:pt x="2476" y="859"/>
                </a:lnTo>
                <a:lnTo>
                  <a:pt x="2477" y="858"/>
                </a:lnTo>
                <a:close/>
                <a:moveTo>
                  <a:pt x="2487" y="866"/>
                </a:moveTo>
                <a:lnTo>
                  <a:pt x="2487" y="866"/>
                </a:lnTo>
                <a:lnTo>
                  <a:pt x="2487" y="865"/>
                </a:lnTo>
                <a:lnTo>
                  <a:pt x="2486" y="866"/>
                </a:lnTo>
                <a:lnTo>
                  <a:pt x="2486" y="866"/>
                </a:lnTo>
                <a:lnTo>
                  <a:pt x="2486" y="866"/>
                </a:lnTo>
                <a:lnTo>
                  <a:pt x="2487" y="866"/>
                </a:lnTo>
                <a:close/>
                <a:moveTo>
                  <a:pt x="2499" y="1048"/>
                </a:moveTo>
                <a:lnTo>
                  <a:pt x="2496" y="1046"/>
                </a:lnTo>
                <a:lnTo>
                  <a:pt x="2493" y="1043"/>
                </a:lnTo>
                <a:lnTo>
                  <a:pt x="2492" y="1043"/>
                </a:lnTo>
                <a:lnTo>
                  <a:pt x="2491" y="1044"/>
                </a:lnTo>
                <a:lnTo>
                  <a:pt x="2488" y="1045"/>
                </a:lnTo>
                <a:lnTo>
                  <a:pt x="2484" y="1047"/>
                </a:lnTo>
                <a:lnTo>
                  <a:pt x="2483" y="1047"/>
                </a:lnTo>
                <a:lnTo>
                  <a:pt x="2481" y="1047"/>
                </a:lnTo>
                <a:lnTo>
                  <a:pt x="2480" y="1049"/>
                </a:lnTo>
                <a:lnTo>
                  <a:pt x="2478" y="1050"/>
                </a:lnTo>
                <a:lnTo>
                  <a:pt x="2476" y="1050"/>
                </a:lnTo>
                <a:lnTo>
                  <a:pt x="2474" y="1049"/>
                </a:lnTo>
                <a:lnTo>
                  <a:pt x="2472" y="1050"/>
                </a:lnTo>
                <a:lnTo>
                  <a:pt x="2469" y="1051"/>
                </a:lnTo>
                <a:lnTo>
                  <a:pt x="2467" y="1050"/>
                </a:lnTo>
                <a:lnTo>
                  <a:pt x="2465" y="1050"/>
                </a:lnTo>
                <a:lnTo>
                  <a:pt x="2467" y="1055"/>
                </a:lnTo>
                <a:lnTo>
                  <a:pt x="2468" y="1061"/>
                </a:lnTo>
                <a:lnTo>
                  <a:pt x="2468" y="1066"/>
                </a:lnTo>
                <a:lnTo>
                  <a:pt x="2465" y="1072"/>
                </a:lnTo>
                <a:lnTo>
                  <a:pt x="2464" y="1072"/>
                </a:lnTo>
                <a:lnTo>
                  <a:pt x="2463" y="1072"/>
                </a:lnTo>
                <a:lnTo>
                  <a:pt x="2468" y="1078"/>
                </a:lnTo>
                <a:lnTo>
                  <a:pt x="2473" y="1082"/>
                </a:lnTo>
                <a:lnTo>
                  <a:pt x="2478" y="1082"/>
                </a:lnTo>
                <a:lnTo>
                  <a:pt x="2483" y="1081"/>
                </a:lnTo>
                <a:lnTo>
                  <a:pt x="2490" y="1075"/>
                </a:lnTo>
                <a:lnTo>
                  <a:pt x="2499" y="1069"/>
                </a:lnTo>
                <a:lnTo>
                  <a:pt x="2501" y="1066"/>
                </a:lnTo>
                <a:lnTo>
                  <a:pt x="2503" y="1063"/>
                </a:lnTo>
                <a:lnTo>
                  <a:pt x="2500" y="1060"/>
                </a:lnTo>
                <a:lnTo>
                  <a:pt x="2499" y="1056"/>
                </a:lnTo>
                <a:lnTo>
                  <a:pt x="2497" y="1053"/>
                </a:lnTo>
                <a:lnTo>
                  <a:pt x="2499" y="1048"/>
                </a:lnTo>
                <a:close/>
                <a:moveTo>
                  <a:pt x="2452" y="1092"/>
                </a:moveTo>
                <a:lnTo>
                  <a:pt x="2452" y="1092"/>
                </a:lnTo>
                <a:lnTo>
                  <a:pt x="2452" y="1092"/>
                </a:lnTo>
                <a:lnTo>
                  <a:pt x="2452" y="1092"/>
                </a:lnTo>
                <a:close/>
                <a:moveTo>
                  <a:pt x="2401" y="1081"/>
                </a:moveTo>
                <a:lnTo>
                  <a:pt x="2408" y="1081"/>
                </a:lnTo>
                <a:lnTo>
                  <a:pt x="2413" y="1083"/>
                </a:lnTo>
                <a:lnTo>
                  <a:pt x="2414" y="1079"/>
                </a:lnTo>
                <a:lnTo>
                  <a:pt x="2417" y="1075"/>
                </a:lnTo>
                <a:lnTo>
                  <a:pt x="2413" y="1074"/>
                </a:lnTo>
                <a:lnTo>
                  <a:pt x="2410" y="1072"/>
                </a:lnTo>
                <a:lnTo>
                  <a:pt x="2406" y="1071"/>
                </a:lnTo>
                <a:lnTo>
                  <a:pt x="2402" y="1068"/>
                </a:lnTo>
                <a:lnTo>
                  <a:pt x="2402" y="1068"/>
                </a:lnTo>
                <a:lnTo>
                  <a:pt x="2402" y="1068"/>
                </a:lnTo>
                <a:lnTo>
                  <a:pt x="2401" y="1073"/>
                </a:lnTo>
                <a:lnTo>
                  <a:pt x="2401" y="1081"/>
                </a:lnTo>
                <a:close/>
                <a:moveTo>
                  <a:pt x="2390" y="1021"/>
                </a:moveTo>
                <a:lnTo>
                  <a:pt x="2394" y="1022"/>
                </a:lnTo>
                <a:lnTo>
                  <a:pt x="2398" y="1023"/>
                </a:lnTo>
                <a:lnTo>
                  <a:pt x="2398" y="1023"/>
                </a:lnTo>
                <a:lnTo>
                  <a:pt x="2398" y="1023"/>
                </a:lnTo>
                <a:lnTo>
                  <a:pt x="2403" y="1020"/>
                </a:lnTo>
                <a:lnTo>
                  <a:pt x="2410" y="1016"/>
                </a:lnTo>
                <a:lnTo>
                  <a:pt x="2417" y="1018"/>
                </a:lnTo>
                <a:lnTo>
                  <a:pt x="2425" y="1019"/>
                </a:lnTo>
                <a:lnTo>
                  <a:pt x="2427" y="1022"/>
                </a:lnTo>
                <a:lnTo>
                  <a:pt x="2429" y="1023"/>
                </a:lnTo>
                <a:lnTo>
                  <a:pt x="2429" y="1023"/>
                </a:lnTo>
                <a:lnTo>
                  <a:pt x="2433" y="1020"/>
                </a:lnTo>
                <a:lnTo>
                  <a:pt x="2437" y="1018"/>
                </a:lnTo>
                <a:lnTo>
                  <a:pt x="2433" y="1011"/>
                </a:lnTo>
                <a:lnTo>
                  <a:pt x="2429" y="1004"/>
                </a:lnTo>
                <a:lnTo>
                  <a:pt x="2426" y="1000"/>
                </a:lnTo>
                <a:lnTo>
                  <a:pt x="2424" y="996"/>
                </a:lnTo>
                <a:lnTo>
                  <a:pt x="2423" y="992"/>
                </a:lnTo>
                <a:lnTo>
                  <a:pt x="2424" y="988"/>
                </a:lnTo>
                <a:lnTo>
                  <a:pt x="2428" y="986"/>
                </a:lnTo>
                <a:lnTo>
                  <a:pt x="2431" y="987"/>
                </a:lnTo>
                <a:lnTo>
                  <a:pt x="2436" y="988"/>
                </a:lnTo>
                <a:lnTo>
                  <a:pt x="2440" y="987"/>
                </a:lnTo>
                <a:lnTo>
                  <a:pt x="2443" y="988"/>
                </a:lnTo>
                <a:lnTo>
                  <a:pt x="2445" y="987"/>
                </a:lnTo>
                <a:lnTo>
                  <a:pt x="2447" y="985"/>
                </a:lnTo>
                <a:lnTo>
                  <a:pt x="2447" y="982"/>
                </a:lnTo>
                <a:lnTo>
                  <a:pt x="2449" y="980"/>
                </a:lnTo>
                <a:lnTo>
                  <a:pt x="2450" y="979"/>
                </a:lnTo>
                <a:lnTo>
                  <a:pt x="2454" y="979"/>
                </a:lnTo>
                <a:lnTo>
                  <a:pt x="2457" y="977"/>
                </a:lnTo>
                <a:lnTo>
                  <a:pt x="2460" y="975"/>
                </a:lnTo>
                <a:lnTo>
                  <a:pt x="2462" y="973"/>
                </a:lnTo>
                <a:lnTo>
                  <a:pt x="2461" y="973"/>
                </a:lnTo>
                <a:lnTo>
                  <a:pt x="2460" y="972"/>
                </a:lnTo>
                <a:lnTo>
                  <a:pt x="2459" y="970"/>
                </a:lnTo>
                <a:lnTo>
                  <a:pt x="2458" y="969"/>
                </a:lnTo>
                <a:lnTo>
                  <a:pt x="2450" y="970"/>
                </a:lnTo>
                <a:lnTo>
                  <a:pt x="2442" y="969"/>
                </a:lnTo>
                <a:lnTo>
                  <a:pt x="2435" y="967"/>
                </a:lnTo>
                <a:lnTo>
                  <a:pt x="2426" y="964"/>
                </a:lnTo>
                <a:lnTo>
                  <a:pt x="2416" y="957"/>
                </a:lnTo>
                <a:lnTo>
                  <a:pt x="2406" y="953"/>
                </a:lnTo>
                <a:lnTo>
                  <a:pt x="2401" y="952"/>
                </a:lnTo>
                <a:lnTo>
                  <a:pt x="2396" y="952"/>
                </a:lnTo>
                <a:lnTo>
                  <a:pt x="2391" y="952"/>
                </a:lnTo>
                <a:lnTo>
                  <a:pt x="2389" y="953"/>
                </a:lnTo>
                <a:lnTo>
                  <a:pt x="2389" y="954"/>
                </a:lnTo>
                <a:lnTo>
                  <a:pt x="2388" y="955"/>
                </a:lnTo>
                <a:lnTo>
                  <a:pt x="2391" y="957"/>
                </a:lnTo>
                <a:lnTo>
                  <a:pt x="2394" y="960"/>
                </a:lnTo>
                <a:lnTo>
                  <a:pt x="2397" y="982"/>
                </a:lnTo>
                <a:lnTo>
                  <a:pt x="2398" y="1001"/>
                </a:lnTo>
                <a:lnTo>
                  <a:pt x="2396" y="1013"/>
                </a:lnTo>
                <a:lnTo>
                  <a:pt x="2390" y="1021"/>
                </a:lnTo>
                <a:close/>
                <a:moveTo>
                  <a:pt x="2362" y="1035"/>
                </a:moveTo>
                <a:lnTo>
                  <a:pt x="2362" y="1035"/>
                </a:lnTo>
                <a:lnTo>
                  <a:pt x="2361" y="1036"/>
                </a:lnTo>
                <a:lnTo>
                  <a:pt x="2363" y="1037"/>
                </a:lnTo>
                <a:lnTo>
                  <a:pt x="2364" y="1040"/>
                </a:lnTo>
                <a:lnTo>
                  <a:pt x="2371" y="1041"/>
                </a:lnTo>
                <a:lnTo>
                  <a:pt x="2379" y="1043"/>
                </a:lnTo>
                <a:lnTo>
                  <a:pt x="2379" y="1043"/>
                </a:lnTo>
                <a:lnTo>
                  <a:pt x="2379" y="1043"/>
                </a:lnTo>
                <a:lnTo>
                  <a:pt x="2380" y="1041"/>
                </a:lnTo>
                <a:lnTo>
                  <a:pt x="2382" y="1040"/>
                </a:lnTo>
                <a:lnTo>
                  <a:pt x="2382" y="1040"/>
                </a:lnTo>
                <a:lnTo>
                  <a:pt x="2383" y="1032"/>
                </a:lnTo>
                <a:lnTo>
                  <a:pt x="2385" y="1025"/>
                </a:lnTo>
                <a:lnTo>
                  <a:pt x="2380" y="1026"/>
                </a:lnTo>
                <a:lnTo>
                  <a:pt x="2375" y="1026"/>
                </a:lnTo>
                <a:lnTo>
                  <a:pt x="2369" y="1026"/>
                </a:lnTo>
                <a:lnTo>
                  <a:pt x="2362" y="1025"/>
                </a:lnTo>
                <a:lnTo>
                  <a:pt x="2362" y="1025"/>
                </a:lnTo>
                <a:lnTo>
                  <a:pt x="2361" y="1025"/>
                </a:lnTo>
                <a:lnTo>
                  <a:pt x="2363" y="1027"/>
                </a:lnTo>
                <a:lnTo>
                  <a:pt x="2363" y="1030"/>
                </a:lnTo>
                <a:lnTo>
                  <a:pt x="2363" y="1032"/>
                </a:lnTo>
                <a:lnTo>
                  <a:pt x="2362" y="1035"/>
                </a:lnTo>
                <a:close/>
                <a:moveTo>
                  <a:pt x="2369" y="969"/>
                </a:moveTo>
                <a:lnTo>
                  <a:pt x="2357" y="968"/>
                </a:lnTo>
                <a:lnTo>
                  <a:pt x="2347" y="968"/>
                </a:lnTo>
                <a:lnTo>
                  <a:pt x="2346" y="967"/>
                </a:lnTo>
                <a:lnTo>
                  <a:pt x="2344" y="964"/>
                </a:lnTo>
                <a:lnTo>
                  <a:pt x="2350" y="960"/>
                </a:lnTo>
                <a:lnTo>
                  <a:pt x="2359" y="954"/>
                </a:lnTo>
                <a:lnTo>
                  <a:pt x="2353" y="942"/>
                </a:lnTo>
                <a:lnTo>
                  <a:pt x="2347" y="930"/>
                </a:lnTo>
                <a:lnTo>
                  <a:pt x="2342" y="916"/>
                </a:lnTo>
                <a:lnTo>
                  <a:pt x="2336" y="902"/>
                </a:lnTo>
                <a:lnTo>
                  <a:pt x="2331" y="913"/>
                </a:lnTo>
                <a:lnTo>
                  <a:pt x="2327" y="921"/>
                </a:lnTo>
                <a:lnTo>
                  <a:pt x="2324" y="935"/>
                </a:lnTo>
                <a:lnTo>
                  <a:pt x="2326" y="949"/>
                </a:lnTo>
                <a:lnTo>
                  <a:pt x="2327" y="965"/>
                </a:lnTo>
                <a:lnTo>
                  <a:pt x="2319" y="978"/>
                </a:lnTo>
                <a:lnTo>
                  <a:pt x="2320" y="979"/>
                </a:lnTo>
                <a:lnTo>
                  <a:pt x="2322" y="982"/>
                </a:lnTo>
                <a:lnTo>
                  <a:pt x="2323" y="985"/>
                </a:lnTo>
                <a:lnTo>
                  <a:pt x="2324" y="989"/>
                </a:lnTo>
                <a:lnTo>
                  <a:pt x="2327" y="991"/>
                </a:lnTo>
                <a:lnTo>
                  <a:pt x="2330" y="993"/>
                </a:lnTo>
                <a:lnTo>
                  <a:pt x="2334" y="993"/>
                </a:lnTo>
                <a:lnTo>
                  <a:pt x="2339" y="994"/>
                </a:lnTo>
                <a:lnTo>
                  <a:pt x="2339" y="993"/>
                </a:lnTo>
                <a:lnTo>
                  <a:pt x="2341" y="993"/>
                </a:lnTo>
                <a:lnTo>
                  <a:pt x="2343" y="994"/>
                </a:lnTo>
                <a:lnTo>
                  <a:pt x="2355" y="981"/>
                </a:lnTo>
                <a:lnTo>
                  <a:pt x="2369" y="969"/>
                </a:lnTo>
                <a:close/>
                <a:moveTo>
                  <a:pt x="2349" y="1180"/>
                </a:move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lnTo>
                  <a:pt x="2349" y="1180"/>
                </a:lnTo>
                <a:close/>
                <a:moveTo>
                  <a:pt x="2267" y="1052"/>
                </a:moveTo>
                <a:lnTo>
                  <a:pt x="2271" y="1049"/>
                </a:lnTo>
                <a:lnTo>
                  <a:pt x="2274" y="1046"/>
                </a:lnTo>
                <a:lnTo>
                  <a:pt x="2277" y="1043"/>
                </a:lnTo>
                <a:lnTo>
                  <a:pt x="2279" y="1039"/>
                </a:lnTo>
                <a:lnTo>
                  <a:pt x="2274" y="1034"/>
                </a:lnTo>
                <a:lnTo>
                  <a:pt x="2268" y="1031"/>
                </a:lnTo>
                <a:lnTo>
                  <a:pt x="2265" y="1039"/>
                </a:lnTo>
                <a:lnTo>
                  <a:pt x="2263" y="1044"/>
                </a:lnTo>
                <a:lnTo>
                  <a:pt x="2263" y="1048"/>
                </a:lnTo>
                <a:lnTo>
                  <a:pt x="2267" y="1052"/>
                </a:lnTo>
                <a:close/>
                <a:moveTo>
                  <a:pt x="2177" y="1214"/>
                </a:moveTo>
                <a:lnTo>
                  <a:pt x="2179" y="1222"/>
                </a:lnTo>
                <a:lnTo>
                  <a:pt x="2181" y="1229"/>
                </a:lnTo>
                <a:lnTo>
                  <a:pt x="2182" y="1229"/>
                </a:lnTo>
                <a:lnTo>
                  <a:pt x="2182" y="1229"/>
                </a:lnTo>
                <a:lnTo>
                  <a:pt x="2181" y="1221"/>
                </a:lnTo>
                <a:lnTo>
                  <a:pt x="2180" y="1214"/>
                </a:lnTo>
                <a:lnTo>
                  <a:pt x="2179" y="1214"/>
                </a:lnTo>
                <a:lnTo>
                  <a:pt x="2177" y="1214"/>
                </a:lnTo>
                <a:close/>
                <a:moveTo>
                  <a:pt x="2174" y="1141"/>
                </a:moveTo>
                <a:lnTo>
                  <a:pt x="2174" y="1141"/>
                </a:lnTo>
                <a:lnTo>
                  <a:pt x="2174" y="1141"/>
                </a:lnTo>
                <a:lnTo>
                  <a:pt x="2174" y="1141"/>
                </a:lnTo>
                <a:lnTo>
                  <a:pt x="2174" y="1141"/>
                </a:lnTo>
                <a:lnTo>
                  <a:pt x="2174" y="1141"/>
                </a:lnTo>
                <a:lnTo>
                  <a:pt x="2174" y="1141"/>
                </a:lnTo>
                <a:close/>
                <a:moveTo>
                  <a:pt x="2172" y="1192"/>
                </a:moveTo>
                <a:lnTo>
                  <a:pt x="2180" y="1192"/>
                </a:lnTo>
                <a:lnTo>
                  <a:pt x="2189" y="1193"/>
                </a:lnTo>
                <a:lnTo>
                  <a:pt x="2198" y="1197"/>
                </a:lnTo>
                <a:lnTo>
                  <a:pt x="2207" y="1200"/>
                </a:lnTo>
                <a:lnTo>
                  <a:pt x="2215" y="1205"/>
                </a:lnTo>
                <a:lnTo>
                  <a:pt x="2222" y="1211"/>
                </a:lnTo>
                <a:lnTo>
                  <a:pt x="2225" y="1214"/>
                </a:lnTo>
                <a:lnTo>
                  <a:pt x="2228" y="1216"/>
                </a:lnTo>
                <a:lnTo>
                  <a:pt x="2232" y="1217"/>
                </a:lnTo>
                <a:lnTo>
                  <a:pt x="2235" y="1217"/>
                </a:lnTo>
                <a:lnTo>
                  <a:pt x="2232" y="1213"/>
                </a:lnTo>
                <a:lnTo>
                  <a:pt x="2231" y="1207"/>
                </a:lnTo>
                <a:lnTo>
                  <a:pt x="2232" y="1201"/>
                </a:lnTo>
                <a:lnTo>
                  <a:pt x="2233" y="1193"/>
                </a:lnTo>
                <a:lnTo>
                  <a:pt x="2230" y="1192"/>
                </a:lnTo>
                <a:lnTo>
                  <a:pt x="2226" y="1189"/>
                </a:lnTo>
                <a:lnTo>
                  <a:pt x="2221" y="1186"/>
                </a:lnTo>
                <a:lnTo>
                  <a:pt x="2214" y="1182"/>
                </a:lnTo>
                <a:lnTo>
                  <a:pt x="2207" y="1180"/>
                </a:lnTo>
                <a:lnTo>
                  <a:pt x="2201" y="1179"/>
                </a:lnTo>
                <a:lnTo>
                  <a:pt x="2201" y="1179"/>
                </a:lnTo>
                <a:lnTo>
                  <a:pt x="2200" y="1179"/>
                </a:lnTo>
                <a:lnTo>
                  <a:pt x="2194" y="1183"/>
                </a:lnTo>
                <a:lnTo>
                  <a:pt x="2187" y="1186"/>
                </a:lnTo>
                <a:lnTo>
                  <a:pt x="2179" y="1189"/>
                </a:lnTo>
                <a:lnTo>
                  <a:pt x="2172" y="1192"/>
                </a:lnTo>
                <a:close/>
                <a:moveTo>
                  <a:pt x="2947" y="3028"/>
                </a:moveTo>
                <a:lnTo>
                  <a:pt x="2947" y="3028"/>
                </a:lnTo>
                <a:lnTo>
                  <a:pt x="2947" y="3028"/>
                </a:lnTo>
                <a:lnTo>
                  <a:pt x="2947" y="3028"/>
                </a:lnTo>
                <a:lnTo>
                  <a:pt x="2947" y="3028"/>
                </a:lnTo>
                <a:lnTo>
                  <a:pt x="2947" y="3028"/>
                </a:lnTo>
                <a:close/>
                <a:moveTo>
                  <a:pt x="2979" y="3030"/>
                </a:moveTo>
                <a:lnTo>
                  <a:pt x="2979" y="3030"/>
                </a:lnTo>
                <a:lnTo>
                  <a:pt x="2979" y="3030"/>
                </a:lnTo>
                <a:lnTo>
                  <a:pt x="2979" y="3030"/>
                </a:lnTo>
                <a:lnTo>
                  <a:pt x="2978" y="3030"/>
                </a:lnTo>
                <a:lnTo>
                  <a:pt x="2979" y="3030"/>
                </a:lnTo>
                <a:lnTo>
                  <a:pt x="2979" y="3030"/>
                </a:lnTo>
                <a:close/>
                <a:moveTo>
                  <a:pt x="2996" y="820"/>
                </a:moveTo>
                <a:lnTo>
                  <a:pt x="2996" y="820"/>
                </a:lnTo>
                <a:lnTo>
                  <a:pt x="2996" y="820"/>
                </a:lnTo>
                <a:lnTo>
                  <a:pt x="2996" y="820"/>
                </a:lnTo>
                <a:lnTo>
                  <a:pt x="2996" y="820"/>
                </a:lnTo>
                <a:lnTo>
                  <a:pt x="2996" y="820"/>
                </a:lnTo>
                <a:lnTo>
                  <a:pt x="2996" y="820"/>
                </a:lnTo>
                <a:lnTo>
                  <a:pt x="2996" y="820"/>
                </a:lnTo>
                <a:close/>
                <a:moveTo>
                  <a:pt x="3045" y="2803"/>
                </a:moveTo>
                <a:lnTo>
                  <a:pt x="3052" y="2797"/>
                </a:lnTo>
                <a:lnTo>
                  <a:pt x="3060" y="2791"/>
                </a:lnTo>
                <a:lnTo>
                  <a:pt x="3073" y="2768"/>
                </a:lnTo>
                <a:lnTo>
                  <a:pt x="3091" y="2750"/>
                </a:lnTo>
                <a:lnTo>
                  <a:pt x="3113" y="2737"/>
                </a:lnTo>
                <a:lnTo>
                  <a:pt x="3136" y="2725"/>
                </a:lnTo>
                <a:lnTo>
                  <a:pt x="3158" y="2702"/>
                </a:lnTo>
                <a:lnTo>
                  <a:pt x="3179" y="2676"/>
                </a:lnTo>
                <a:lnTo>
                  <a:pt x="3202" y="2654"/>
                </a:lnTo>
                <a:lnTo>
                  <a:pt x="3230" y="2637"/>
                </a:lnTo>
                <a:lnTo>
                  <a:pt x="3234" y="2631"/>
                </a:lnTo>
                <a:lnTo>
                  <a:pt x="3239" y="2626"/>
                </a:lnTo>
                <a:lnTo>
                  <a:pt x="3247" y="2616"/>
                </a:lnTo>
                <a:lnTo>
                  <a:pt x="3254" y="2607"/>
                </a:lnTo>
                <a:lnTo>
                  <a:pt x="3260" y="2600"/>
                </a:lnTo>
                <a:lnTo>
                  <a:pt x="3266" y="2593"/>
                </a:lnTo>
                <a:lnTo>
                  <a:pt x="3230" y="2625"/>
                </a:lnTo>
                <a:lnTo>
                  <a:pt x="3192" y="2655"/>
                </a:lnTo>
                <a:lnTo>
                  <a:pt x="3155" y="2684"/>
                </a:lnTo>
                <a:lnTo>
                  <a:pt x="3120" y="2717"/>
                </a:lnTo>
                <a:lnTo>
                  <a:pt x="3120" y="2717"/>
                </a:lnTo>
                <a:lnTo>
                  <a:pt x="3096" y="2741"/>
                </a:lnTo>
                <a:lnTo>
                  <a:pt x="3073" y="2763"/>
                </a:lnTo>
                <a:lnTo>
                  <a:pt x="3050" y="2787"/>
                </a:lnTo>
                <a:lnTo>
                  <a:pt x="3027" y="2811"/>
                </a:lnTo>
                <a:lnTo>
                  <a:pt x="3031" y="2808"/>
                </a:lnTo>
                <a:lnTo>
                  <a:pt x="3035" y="2805"/>
                </a:lnTo>
                <a:lnTo>
                  <a:pt x="3040" y="2804"/>
                </a:lnTo>
                <a:lnTo>
                  <a:pt x="3045" y="2803"/>
                </a:lnTo>
                <a:close/>
                <a:moveTo>
                  <a:pt x="3063" y="3774"/>
                </a:moveTo>
                <a:lnTo>
                  <a:pt x="3064" y="3773"/>
                </a:lnTo>
                <a:lnTo>
                  <a:pt x="3064" y="3773"/>
                </a:lnTo>
                <a:lnTo>
                  <a:pt x="3064" y="3773"/>
                </a:lnTo>
                <a:lnTo>
                  <a:pt x="3063" y="3774"/>
                </a:lnTo>
                <a:lnTo>
                  <a:pt x="3063" y="3774"/>
                </a:lnTo>
                <a:lnTo>
                  <a:pt x="3063" y="3774"/>
                </a:lnTo>
                <a:close/>
                <a:moveTo>
                  <a:pt x="3090" y="2845"/>
                </a:moveTo>
                <a:lnTo>
                  <a:pt x="3101" y="2847"/>
                </a:lnTo>
                <a:lnTo>
                  <a:pt x="3113" y="2844"/>
                </a:lnTo>
                <a:lnTo>
                  <a:pt x="3123" y="2841"/>
                </a:lnTo>
                <a:lnTo>
                  <a:pt x="3134" y="2840"/>
                </a:lnTo>
                <a:lnTo>
                  <a:pt x="3132" y="2825"/>
                </a:lnTo>
                <a:lnTo>
                  <a:pt x="3137" y="2815"/>
                </a:lnTo>
                <a:lnTo>
                  <a:pt x="3146" y="2809"/>
                </a:lnTo>
                <a:lnTo>
                  <a:pt x="3161" y="2806"/>
                </a:lnTo>
                <a:lnTo>
                  <a:pt x="3160" y="2804"/>
                </a:lnTo>
                <a:lnTo>
                  <a:pt x="3159" y="2803"/>
                </a:lnTo>
                <a:lnTo>
                  <a:pt x="3158" y="2791"/>
                </a:lnTo>
                <a:lnTo>
                  <a:pt x="3159" y="2779"/>
                </a:lnTo>
                <a:lnTo>
                  <a:pt x="3161" y="2768"/>
                </a:lnTo>
                <a:lnTo>
                  <a:pt x="3163" y="2755"/>
                </a:lnTo>
                <a:lnTo>
                  <a:pt x="3160" y="2757"/>
                </a:lnTo>
                <a:lnTo>
                  <a:pt x="3156" y="2758"/>
                </a:lnTo>
                <a:lnTo>
                  <a:pt x="3151" y="2759"/>
                </a:lnTo>
                <a:lnTo>
                  <a:pt x="3147" y="2759"/>
                </a:lnTo>
                <a:lnTo>
                  <a:pt x="3147" y="2759"/>
                </a:lnTo>
                <a:lnTo>
                  <a:pt x="3146" y="2758"/>
                </a:lnTo>
                <a:lnTo>
                  <a:pt x="3138" y="2776"/>
                </a:lnTo>
                <a:lnTo>
                  <a:pt x="3126" y="2787"/>
                </a:lnTo>
                <a:lnTo>
                  <a:pt x="3111" y="2794"/>
                </a:lnTo>
                <a:lnTo>
                  <a:pt x="3094" y="2799"/>
                </a:lnTo>
                <a:lnTo>
                  <a:pt x="3093" y="2811"/>
                </a:lnTo>
                <a:lnTo>
                  <a:pt x="3090" y="2822"/>
                </a:lnTo>
                <a:lnTo>
                  <a:pt x="3087" y="2833"/>
                </a:lnTo>
                <a:lnTo>
                  <a:pt x="3090" y="2845"/>
                </a:lnTo>
                <a:close/>
                <a:moveTo>
                  <a:pt x="3161" y="2836"/>
                </a:moveTo>
                <a:lnTo>
                  <a:pt x="3161" y="2836"/>
                </a:lnTo>
                <a:lnTo>
                  <a:pt x="3161" y="2836"/>
                </a:lnTo>
                <a:lnTo>
                  <a:pt x="3161" y="2836"/>
                </a:lnTo>
                <a:lnTo>
                  <a:pt x="3161" y="2836"/>
                </a:lnTo>
                <a:lnTo>
                  <a:pt x="3161" y="2836"/>
                </a:lnTo>
                <a:lnTo>
                  <a:pt x="3161" y="2836"/>
                </a:lnTo>
                <a:close/>
                <a:moveTo>
                  <a:pt x="3164" y="3733"/>
                </a:moveTo>
                <a:lnTo>
                  <a:pt x="3164" y="3731"/>
                </a:lnTo>
                <a:lnTo>
                  <a:pt x="3164" y="3729"/>
                </a:lnTo>
                <a:lnTo>
                  <a:pt x="3163" y="3729"/>
                </a:lnTo>
                <a:lnTo>
                  <a:pt x="3162" y="3728"/>
                </a:lnTo>
                <a:lnTo>
                  <a:pt x="3160" y="3727"/>
                </a:lnTo>
                <a:lnTo>
                  <a:pt x="3160" y="3729"/>
                </a:lnTo>
                <a:lnTo>
                  <a:pt x="3161" y="3731"/>
                </a:lnTo>
                <a:lnTo>
                  <a:pt x="3164" y="3733"/>
                </a:lnTo>
                <a:close/>
                <a:moveTo>
                  <a:pt x="5014" y="1193"/>
                </a:moveTo>
                <a:lnTo>
                  <a:pt x="5014" y="1193"/>
                </a:lnTo>
                <a:lnTo>
                  <a:pt x="5014" y="1194"/>
                </a:lnTo>
                <a:lnTo>
                  <a:pt x="5014" y="1196"/>
                </a:lnTo>
                <a:lnTo>
                  <a:pt x="5015" y="1197"/>
                </a:lnTo>
                <a:lnTo>
                  <a:pt x="5015" y="1198"/>
                </a:lnTo>
                <a:lnTo>
                  <a:pt x="5016" y="1201"/>
                </a:lnTo>
                <a:lnTo>
                  <a:pt x="5015" y="1204"/>
                </a:lnTo>
                <a:lnTo>
                  <a:pt x="5027" y="1201"/>
                </a:lnTo>
                <a:lnTo>
                  <a:pt x="5036" y="1198"/>
                </a:lnTo>
                <a:lnTo>
                  <a:pt x="5032" y="1196"/>
                </a:lnTo>
                <a:lnTo>
                  <a:pt x="5028" y="1194"/>
                </a:lnTo>
                <a:lnTo>
                  <a:pt x="5025" y="1191"/>
                </a:lnTo>
                <a:lnTo>
                  <a:pt x="5023" y="1186"/>
                </a:lnTo>
                <a:lnTo>
                  <a:pt x="5023" y="1186"/>
                </a:lnTo>
                <a:lnTo>
                  <a:pt x="5022" y="1189"/>
                </a:lnTo>
                <a:lnTo>
                  <a:pt x="5019" y="1191"/>
                </a:lnTo>
                <a:lnTo>
                  <a:pt x="5017" y="1193"/>
                </a:lnTo>
                <a:lnTo>
                  <a:pt x="5014" y="1193"/>
                </a:lnTo>
                <a:close/>
                <a:moveTo>
                  <a:pt x="3916" y="2246"/>
                </a:moveTo>
                <a:lnTo>
                  <a:pt x="3914" y="2245"/>
                </a:lnTo>
                <a:lnTo>
                  <a:pt x="3911" y="2243"/>
                </a:lnTo>
                <a:lnTo>
                  <a:pt x="3913" y="2245"/>
                </a:lnTo>
                <a:lnTo>
                  <a:pt x="3916" y="2246"/>
                </a:lnTo>
                <a:close/>
                <a:moveTo>
                  <a:pt x="3345" y="3788"/>
                </a:moveTo>
                <a:lnTo>
                  <a:pt x="3345" y="3788"/>
                </a:lnTo>
                <a:lnTo>
                  <a:pt x="3345" y="3787"/>
                </a:lnTo>
                <a:lnTo>
                  <a:pt x="3345" y="3787"/>
                </a:lnTo>
                <a:lnTo>
                  <a:pt x="3344" y="3790"/>
                </a:lnTo>
                <a:lnTo>
                  <a:pt x="3343" y="3792"/>
                </a:lnTo>
                <a:lnTo>
                  <a:pt x="3344" y="3790"/>
                </a:lnTo>
                <a:lnTo>
                  <a:pt x="3345" y="3788"/>
                </a:lnTo>
                <a:close/>
                <a:moveTo>
                  <a:pt x="3356" y="3568"/>
                </a:moveTo>
                <a:lnTo>
                  <a:pt x="3356" y="3568"/>
                </a:lnTo>
                <a:lnTo>
                  <a:pt x="3357" y="3568"/>
                </a:lnTo>
                <a:lnTo>
                  <a:pt x="3357" y="3568"/>
                </a:lnTo>
                <a:lnTo>
                  <a:pt x="3356" y="3567"/>
                </a:lnTo>
                <a:lnTo>
                  <a:pt x="3355" y="3566"/>
                </a:lnTo>
                <a:lnTo>
                  <a:pt x="3355" y="3567"/>
                </a:lnTo>
                <a:lnTo>
                  <a:pt x="3356" y="3568"/>
                </a:lnTo>
                <a:close/>
                <a:moveTo>
                  <a:pt x="3357" y="3702"/>
                </a:moveTo>
                <a:lnTo>
                  <a:pt x="3357" y="3702"/>
                </a:lnTo>
                <a:lnTo>
                  <a:pt x="3357" y="3702"/>
                </a:lnTo>
                <a:lnTo>
                  <a:pt x="3357" y="3702"/>
                </a:lnTo>
                <a:lnTo>
                  <a:pt x="3357" y="3702"/>
                </a:lnTo>
                <a:lnTo>
                  <a:pt x="3357" y="3702"/>
                </a:lnTo>
                <a:lnTo>
                  <a:pt x="3357" y="3702"/>
                </a:lnTo>
                <a:close/>
                <a:moveTo>
                  <a:pt x="3591" y="3567"/>
                </a:moveTo>
                <a:lnTo>
                  <a:pt x="3591" y="3566"/>
                </a:lnTo>
                <a:lnTo>
                  <a:pt x="3591" y="3566"/>
                </a:lnTo>
                <a:lnTo>
                  <a:pt x="3593" y="3564"/>
                </a:lnTo>
                <a:lnTo>
                  <a:pt x="3595" y="3563"/>
                </a:lnTo>
                <a:lnTo>
                  <a:pt x="3593" y="3563"/>
                </a:lnTo>
                <a:lnTo>
                  <a:pt x="3591" y="3562"/>
                </a:lnTo>
                <a:lnTo>
                  <a:pt x="3591" y="3564"/>
                </a:lnTo>
                <a:lnTo>
                  <a:pt x="3591" y="3566"/>
                </a:lnTo>
                <a:lnTo>
                  <a:pt x="3590" y="3566"/>
                </a:lnTo>
                <a:lnTo>
                  <a:pt x="3590" y="3566"/>
                </a:lnTo>
                <a:lnTo>
                  <a:pt x="3591" y="3566"/>
                </a:lnTo>
                <a:lnTo>
                  <a:pt x="3591" y="3567"/>
                </a:lnTo>
                <a:close/>
                <a:moveTo>
                  <a:pt x="3655" y="2344"/>
                </a:moveTo>
                <a:lnTo>
                  <a:pt x="3655" y="2344"/>
                </a:lnTo>
                <a:lnTo>
                  <a:pt x="3655" y="2343"/>
                </a:lnTo>
                <a:lnTo>
                  <a:pt x="3655" y="2344"/>
                </a:lnTo>
                <a:lnTo>
                  <a:pt x="3654" y="2344"/>
                </a:lnTo>
                <a:lnTo>
                  <a:pt x="3655" y="2344"/>
                </a:lnTo>
                <a:lnTo>
                  <a:pt x="3655" y="2344"/>
                </a:lnTo>
                <a:close/>
                <a:moveTo>
                  <a:pt x="3786" y="3365"/>
                </a:moveTo>
                <a:lnTo>
                  <a:pt x="3788" y="3360"/>
                </a:lnTo>
                <a:lnTo>
                  <a:pt x="3789" y="3355"/>
                </a:lnTo>
                <a:lnTo>
                  <a:pt x="3786" y="3359"/>
                </a:lnTo>
                <a:lnTo>
                  <a:pt x="3783" y="3362"/>
                </a:lnTo>
                <a:lnTo>
                  <a:pt x="3785" y="3363"/>
                </a:lnTo>
                <a:lnTo>
                  <a:pt x="3786" y="3365"/>
                </a:lnTo>
                <a:close/>
                <a:moveTo>
                  <a:pt x="3907" y="3354"/>
                </a:moveTo>
                <a:lnTo>
                  <a:pt x="3907" y="3354"/>
                </a:lnTo>
                <a:lnTo>
                  <a:pt x="3906" y="3353"/>
                </a:lnTo>
                <a:lnTo>
                  <a:pt x="3905" y="3353"/>
                </a:lnTo>
                <a:lnTo>
                  <a:pt x="3905" y="3354"/>
                </a:lnTo>
                <a:lnTo>
                  <a:pt x="3906" y="3354"/>
                </a:lnTo>
                <a:lnTo>
                  <a:pt x="3907" y="3354"/>
                </a:lnTo>
                <a:close/>
                <a:moveTo>
                  <a:pt x="4312" y="3133"/>
                </a:moveTo>
                <a:lnTo>
                  <a:pt x="4310" y="3129"/>
                </a:lnTo>
                <a:lnTo>
                  <a:pt x="4308" y="3124"/>
                </a:lnTo>
                <a:lnTo>
                  <a:pt x="4308" y="3129"/>
                </a:lnTo>
                <a:lnTo>
                  <a:pt x="4307" y="3134"/>
                </a:lnTo>
                <a:lnTo>
                  <a:pt x="4310" y="3133"/>
                </a:lnTo>
                <a:lnTo>
                  <a:pt x="4312" y="3133"/>
                </a:lnTo>
                <a:close/>
                <a:moveTo>
                  <a:pt x="4371" y="3133"/>
                </a:moveTo>
                <a:lnTo>
                  <a:pt x="4378" y="3128"/>
                </a:lnTo>
                <a:lnTo>
                  <a:pt x="4384" y="3125"/>
                </a:lnTo>
                <a:lnTo>
                  <a:pt x="4383" y="3123"/>
                </a:lnTo>
                <a:lnTo>
                  <a:pt x="4381" y="3122"/>
                </a:lnTo>
                <a:lnTo>
                  <a:pt x="4375" y="3108"/>
                </a:lnTo>
                <a:lnTo>
                  <a:pt x="4376" y="3097"/>
                </a:lnTo>
                <a:lnTo>
                  <a:pt x="4382" y="3088"/>
                </a:lnTo>
                <a:lnTo>
                  <a:pt x="4391" y="3080"/>
                </a:lnTo>
                <a:lnTo>
                  <a:pt x="4389" y="3077"/>
                </a:lnTo>
                <a:lnTo>
                  <a:pt x="4388" y="3074"/>
                </a:lnTo>
                <a:lnTo>
                  <a:pt x="4389" y="3071"/>
                </a:lnTo>
                <a:lnTo>
                  <a:pt x="4391" y="3068"/>
                </a:lnTo>
                <a:lnTo>
                  <a:pt x="4387" y="3072"/>
                </a:lnTo>
                <a:lnTo>
                  <a:pt x="4384" y="3073"/>
                </a:lnTo>
                <a:lnTo>
                  <a:pt x="4380" y="3071"/>
                </a:lnTo>
                <a:lnTo>
                  <a:pt x="4377" y="3067"/>
                </a:lnTo>
                <a:lnTo>
                  <a:pt x="4376" y="3065"/>
                </a:lnTo>
                <a:lnTo>
                  <a:pt x="4376" y="3063"/>
                </a:lnTo>
                <a:lnTo>
                  <a:pt x="4376" y="3064"/>
                </a:lnTo>
                <a:lnTo>
                  <a:pt x="4376" y="3066"/>
                </a:lnTo>
                <a:lnTo>
                  <a:pt x="4377" y="3069"/>
                </a:lnTo>
                <a:lnTo>
                  <a:pt x="4376" y="3072"/>
                </a:lnTo>
                <a:lnTo>
                  <a:pt x="4374" y="3080"/>
                </a:lnTo>
                <a:lnTo>
                  <a:pt x="4370" y="3089"/>
                </a:lnTo>
                <a:lnTo>
                  <a:pt x="4364" y="3096"/>
                </a:lnTo>
                <a:lnTo>
                  <a:pt x="4359" y="3102"/>
                </a:lnTo>
                <a:lnTo>
                  <a:pt x="4361" y="3110"/>
                </a:lnTo>
                <a:lnTo>
                  <a:pt x="4365" y="3117"/>
                </a:lnTo>
                <a:lnTo>
                  <a:pt x="4369" y="3125"/>
                </a:lnTo>
                <a:lnTo>
                  <a:pt x="4371" y="3133"/>
                </a:lnTo>
                <a:close/>
                <a:moveTo>
                  <a:pt x="4903" y="2654"/>
                </a:moveTo>
                <a:lnTo>
                  <a:pt x="4903" y="2654"/>
                </a:lnTo>
                <a:lnTo>
                  <a:pt x="4903" y="2654"/>
                </a:lnTo>
                <a:lnTo>
                  <a:pt x="4903" y="2654"/>
                </a:lnTo>
                <a:lnTo>
                  <a:pt x="4902" y="2654"/>
                </a:lnTo>
                <a:lnTo>
                  <a:pt x="4902" y="2654"/>
                </a:lnTo>
                <a:lnTo>
                  <a:pt x="4902" y="2654"/>
                </a:lnTo>
                <a:lnTo>
                  <a:pt x="4902" y="2654"/>
                </a:lnTo>
                <a:lnTo>
                  <a:pt x="4903" y="2654"/>
                </a:lnTo>
                <a:close/>
                <a:moveTo>
                  <a:pt x="4952" y="2555"/>
                </a:moveTo>
                <a:lnTo>
                  <a:pt x="4952" y="2554"/>
                </a:lnTo>
                <a:lnTo>
                  <a:pt x="4951" y="2553"/>
                </a:lnTo>
                <a:lnTo>
                  <a:pt x="4951" y="2554"/>
                </a:lnTo>
                <a:lnTo>
                  <a:pt x="4951" y="2554"/>
                </a:lnTo>
                <a:lnTo>
                  <a:pt x="4951" y="2554"/>
                </a:lnTo>
                <a:lnTo>
                  <a:pt x="4951" y="2554"/>
                </a:lnTo>
                <a:lnTo>
                  <a:pt x="4951" y="2555"/>
                </a:lnTo>
                <a:lnTo>
                  <a:pt x="4952" y="2555"/>
                </a:lnTo>
                <a:close/>
                <a:moveTo>
                  <a:pt x="4961" y="2490"/>
                </a:move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lnTo>
                  <a:pt x="4961" y="2490"/>
                </a:lnTo>
                <a:close/>
                <a:moveTo>
                  <a:pt x="4976" y="2625"/>
                </a:moveTo>
                <a:lnTo>
                  <a:pt x="4976" y="2625"/>
                </a:lnTo>
                <a:lnTo>
                  <a:pt x="4976" y="2625"/>
                </a:lnTo>
                <a:lnTo>
                  <a:pt x="4976" y="2617"/>
                </a:lnTo>
                <a:lnTo>
                  <a:pt x="4976" y="2609"/>
                </a:lnTo>
                <a:lnTo>
                  <a:pt x="4977" y="2603"/>
                </a:lnTo>
                <a:lnTo>
                  <a:pt x="4979" y="2596"/>
                </a:lnTo>
                <a:lnTo>
                  <a:pt x="4975" y="2593"/>
                </a:lnTo>
                <a:lnTo>
                  <a:pt x="4971" y="2590"/>
                </a:lnTo>
                <a:lnTo>
                  <a:pt x="4968" y="2585"/>
                </a:lnTo>
                <a:lnTo>
                  <a:pt x="4966" y="2579"/>
                </a:lnTo>
                <a:lnTo>
                  <a:pt x="4964" y="2574"/>
                </a:lnTo>
                <a:lnTo>
                  <a:pt x="4962" y="2569"/>
                </a:lnTo>
                <a:lnTo>
                  <a:pt x="4958" y="2564"/>
                </a:lnTo>
                <a:lnTo>
                  <a:pt x="4955" y="2560"/>
                </a:lnTo>
                <a:lnTo>
                  <a:pt x="4958" y="2577"/>
                </a:lnTo>
                <a:lnTo>
                  <a:pt x="4962" y="2593"/>
                </a:lnTo>
                <a:lnTo>
                  <a:pt x="4967" y="2608"/>
                </a:lnTo>
                <a:lnTo>
                  <a:pt x="4976" y="2625"/>
                </a:lnTo>
                <a:close/>
                <a:moveTo>
                  <a:pt x="5119" y="2458"/>
                </a:moveTo>
                <a:lnTo>
                  <a:pt x="5119" y="2458"/>
                </a:lnTo>
                <a:lnTo>
                  <a:pt x="5119" y="2458"/>
                </a:lnTo>
                <a:lnTo>
                  <a:pt x="5119" y="2458"/>
                </a:lnTo>
                <a:lnTo>
                  <a:pt x="5119" y="2458"/>
                </a:lnTo>
                <a:lnTo>
                  <a:pt x="5118" y="2458"/>
                </a:lnTo>
                <a:lnTo>
                  <a:pt x="5118" y="2458"/>
                </a:lnTo>
                <a:lnTo>
                  <a:pt x="5119" y="2458"/>
                </a:lnTo>
                <a:lnTo>
                  <a:pt x="5119" y="2458"/>
                </a:lnTo>
                <a:close/>
                <a:moveTo>
                  <a:pt x="4879" y="1428"/>
                </a:moveTo>
                <a:lnTo>
                  <a:pt x="4879" y="1429"/>
                </a:lnTo>
                <a:lnTo>
                  <a:pt x="4879" y="1429"/>
                </a:lnTo>
                <a:lnTo>
                  <a:pt x="4881" y="1429"/>
                </a:lnTo>
                <a:lnTo>
                  <a:pt x="4881" y="1428"/>
                </a:lnTo>
                <a:lnTo>
                  <a:pt x="4881" y="1428"/>
                </a:lnTo>
                <a:lnTo>
                  <a:pt x="4879" y="1428"/>
                </a:lnTo>
                <a:lnTo>
                  <a:pt x="4879" y="1428"/>
                </a:lnTo>
                <a:close/>
                <a:moveTo>
                  <a:pt x="4664" y="1614"/>
                </a:moveTo>
                <a:lnTo>
                  <a:pt x="4663" y="1614"/>
                </a:lnTo>
                <a:lnTo>
                  <a:pt x="4663" y="1614"/>
                </a:lnTo>
                <a:lnTo>
                  <a:pt x="4663" y="1614"/>
                </a:lnTo>
                <a:lnTo>
                  <a:pt x="4663" y="1615"/>
                </a:lnTo>
                <a:lnTo>
                  <a:pt x="4663" y="1615"/>
                </a:lnTo>
                <a:lnTo>
                  <a:pt x="4664" y="1614"/>
                </a:lnTo>
                <a:close/>
                <a:moveTo>
                  <a:pt x="4301" y="2751"/>
                </a:moveTo>
                <a:lnTo>
                  <a:pt x="4297" y="2754"/>
                </a:lnTo>
                <a:lnTo>
                  <a:pt x="4293" y="2757"/>
                </a:lnTo>
                <a:lnTo>
                  <a:pt x="4294" y="2757"/>
                </a:lnTo>
                <a:lnTo>
                  <a:pt x="4295" y="2757"/>
                </a:lnTo>
                <a:lnTo>
                  <a:pt x="4298" y="2754"/>
                </a:lnTo>
                <a:lnTo>
                  <a:pt x="4301" y="2751"/>
                </a:lnTo>
                <a:close/>
                <a:moveTo>
                  <a:pt x="5275" y="2080"/>
                </a:moveTo>
                <a:lnTo>
                  <a:pt x="5267" y="2082"/>
                </a:lnTo>
                <a:lnTo>
                  <a:pt x="5261" y="2087"/>
                </a:lnTo>
                <a:lnTo>
                  <a:pt x="5257" y="2095"/>
                </a:lnTo>
                <a:lnTo>
                  <a:pt x="5256" y="2109"/>
                </a:lnTo>
                <a:lnTo>
                  <a:pt x="5258" y="2113"/>
                </a:lnTo>
                <a:lnTo>
                  <a:pt x="5258" y="2117"/>
                </a:lnTo>
                <a:lnTo>
                  <a:pt x="5257" y="2121"/>
                </a:lnTo>
                <a:lnTo>
                  <a:pt x="5255" y="2124"/>
                </a:lnTo>
                <a:lnTo>
                  <a:pt x="5252" y="2128"/>
                </a:lnTo>
                <a:lnTo>
                  <a:pt x="5251" y="2132"/>
                </a:lnTo>
                <a:lnTo>
                  <a:pt x="5253" y="2133"/>
                </a:lnTo>
                <a:lnTo>
                  <a:pt x="5255" y="2134"/>
                </a:lnTo>
                <a:lnTo>
                  <a:pt x="5259" y="2128"/>
                </a:lnTo>
                <a:lnTo>
                  <a:pt x="5263" y="2122"/>
                </a:lnTo>
                <a:lnTo>
                  <a:pt x="5267" y="2116"/>
                </a:lnTo>
                <a:lnTo>
                  <a:pt x="5268" y="2109"/>
                </a:lnTo>
                <a:lnTo>
                  <a:pt x="5271" y="2104"/>
                </a:lnTo>
                <a:lnTo>
                  <a:pt x="5275" y="2101"/>
                </a:lnTo>
                <a:lnTo>
                  <a:pt x="5279" y="2096"/>
                </a:lnTo>
                <a:lnTo>
                  <a:pt x="5278" y="2090"/>
                </a:lnTo>
                <a:lnTo>
                  <a:pt x="5276" y="2087"/>
                </a:lnTo>
                <a:lnTo>
                  <a:pt x="5273" y="2084"/>
                </a:lnTo>
                <a:lnTo>
                  <a:pt x="5274" y="2082"/>
                </a:lnTo>
                <a:lnTo>
                  <a:pt x="5275" y="2080"/>
                </a:lnTo>
                <a:close/>
                <a:moveTo>
                  <a:pt x="5015" y="2248"/>
                </a:moveTo>
                <a:lnTo>
                  <a:pt x="5023" y="2244"/>
                </a:lnTo>
                <a:lnTo>
                  <a:pt x="5030" y="2241"/>
                </a:lnTo>
                <a:lnTo>
                  <a:pt x="5030" y="2241"/>
                </a:lnTo>
                <a:lnTo>
                  <a:pt x="5031" y="2241"/>
                </a:lnTo>
                <a:lnTo>
                  <a:pt x="5032" y="2238"/>
                </a:lnTo>
                <a:lnTo>
                  <a:pt x="5032" y="2234"/>
                </a:lnTo>
                <a:lnTo>
                  <a:pt x="5033" y="2233"/>
                </a:lnTo>
                <a:lnTo>
                  <a:pt x="5034" y="2232"/>
                </a:lnTo>
                <a:lnTo>
                  <a:pt x="5019" y="2238"/>
                </a:lnTo>
                <a:lnTo>
                  <a:pt x="5006" y="2244"/>
                </a:lnTo>
                <a:lnTo>
                  <a:pt x="5009" y="2247"/>
                </a:lnTo>
                <a:lnTo>
                  <a:pt x="5012" y="2251"/>
                </a:lnTo>
                <a:lnTo>
                  <a:pt x="5014" y="2250"/>
                </a:lnTo>
                <a:lnTo>
                  <a:pt x="5015" y="2248"/>
                </a:lnTo>
                <a:close/>
                <a:moveTo>
                  <a:pt x="4377" y="1823"/>
                </a:moveTo>
                <a:lnTo>
                  <a:pt x="4376" y="1823"/>
                </a:lnTo>
                <a:lnTo>
                  <a:pt x="4376" y="1823"/>
                </a:lnTo>
                <a:lnTo>
                  <a:pt x="4376" y="1823"/>
                </a:lnTo>
                <a:lnTo>
                  <a:pt x="4377" y="1823"/>
                </a:lnTo>
                <a:lnTo>
                  <a:pt x="4377" y="1823"/>
                </a:lnTo>
                <a:lnTo>
                  <a:pt x="4377" y="1823"/>
                </a:lnTo>
                <a:close/>
                <a:moveTo>
                  <a:pt x="4405" y="1751"/>
                </a:moveTo>
                <a:lnTo>
                  <a:pt x="4405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5" y="1751"/>
                </a:lnTo>
                <a:lnTo>
                  <a:pt x="4405" y="1751"/>
                </a:lnTo>
                <a:close/>
                <a:moveTo>
                  <a:pt x="4458" y="1724"/>
                </a:moveTo>
                <a:lnTo>
                  <a:pt x="4458" y="1724"/>
                </a:lnTo>
                <a:lnTo>
                  <a:pt x="4457" y="1725"/>
                </a:lnTo>
                <a:lnTo>
                  <a:pt x="4457" y="1725"/>
                </a:lnTo>
                <a:lnTo>
                  <a:pt x="4458" y="1725"/>
                </a:lnTo>
                <a:lnTo>
                  <a:pt x="4458" y="1725"/>
                </a:lnTo>
                <a:lnTo>
                  <a:pt x="4458" y="1724"/>
                </a:lnTo>
                <a:close/>
                <a:moveTo>
                  <a:pt x="4650" y="1552"/>
                </a:moveTo>
                <a:lnTo>
                  <a:pt x="4650" y="1552"/>
                </a:lnTo>
                <a:lnTo>
                  <a:pt x="4649" y="1552"/>
                </a:lnTo>
                <a:lnTo>
                  <a:pt x="4650" y="1552"/>
                </a:lnTo>
                <a:lnTo>
                  <a:pt x="4650" y="1552"/>
                </a:lnTo>
                <a:close/>
                <a:moveTo>
                  <a:pt x="4722" y="1560"/>
                </a:moveTo>
                <a:lnTo>
                  <a:pt x="4722" y="1560"/>
                </a:lnTo>
                <a:lnTo>
                  <a:pt x="4722" y="1560"/>
                </a:lnTo>
                <a:lnTo>
                  <a:pt x="4721" y="1560"/>
                </a:lnTo>
                <a:lnTo>
                  <a:pt x="4721" y="1560"/>
                </a:lnTo>
                <a:lnTo>
                  <a:pt x="4721" y="1560"/>
                </a:lnTo>
                <a:lnTo>
                  <a:pt x="4722" y="1560"/>
                </a:lnTo>
                <a:close/>
                <a:moveTo>
                  <a:pt x="4849" y="1474"/>
                </a:moveTo>
                <a:lnTo>
                  <a:pt x="4847" y="1475"/>
                </a:lnTo>
                <a:lnTo>
                  <a:pt x="4846" y="1477"/>
                </a:lnTo>
                <a:lnTo>
                  <a:pt x="4846" y="1477"/>
                </a:lnTo>
                <a:lnTo>
                  <a:pt x="4846" y="1477"/>
                </a:lnTo>
                <a:lnTo>
                  <a:pt x="4846" y="1477"/>
                </a:lnTo>
                <a:lnTo>
                  <a:pt x="4846" y="1478"/>
                </a:lnTo>
                <a:lnTo>
                  <a:pt x="4849" y="1481"/>
                </a:lnTo>
                <a:lnTo>
                  <a:pt x="4852" y="1485"/>
                </a:lnTo>
                <a:lnTo>
                  <a:pt x="4855" y="1493"/>
                </a:lnTo>
                <a:lnTo>
                  <a:pt x="4860" y="1500"/>
                </a:lnTo>
                <a:lnTo>
                  <a:pt x="4866" y="1495"/>
                </a:lnTo>
                <a:lnTo>
                  <a:pt x="4872" y="1490"/>
                </a:lnTo>
                <a:lnTo>
                  <a:pt x="4870" y="1487"/>
                </a:lnTo>
                <a:lnTo>
                  <a:pt x="4870" y="1485"/>
                </a:lnTo>
                <a:lnTo>
                  <a:pt x="4869" y="1483"/>
                </a:lnTo>
                <a:lnTo>
                  <a:pt x="4869" y="1482"/>
                </a:lnTo>
                <a:lnTo>
                  <a:pt x="4870" y="1480"/>
                </a:lnTo>
                <a:lnTo>
                  <a:pt x="4871" y="1479"/>
                </a:lnTo>
                <a:lnTo>
                  <a:pt x="4872" y="1478"/>
                </a:lnTo>
                <a:lnTo>
                  <a:pt x="4873" y="1478"/>
                </a:lnTo>
                <a:lnTo>
                  <a:pt x="4873" y="1475"/>
                </a:lnTo>
                <a:lnTo>
                  <a:pt x="4873" y="1471"/>
                </a:lnTo>
                <a:lnTo>
                  <a:pt x="4874" y="1467"/>
                </a:lnTo>
                <a:lnTo>
                  <a:pt x="4876" y="1465"/>
                </a:lnTo>
                <a:lnTo>
                  <a:pt x="4877" y="1464"/>
                </a:lnTo>
                <a:lnTo>
                  <a:pt x="4877" y="1463"/>
                </a:lnTo>
                <a:lnTo>
                  <a:pt x="4878" y="1461"/>
                </a:lnTo>
                <a:lnTo>
                  <a:pt x="4879" y="1459"/>
                </a:lnTo>
                <a:lnTo>
                  <a:pt x="4879" y="1459"/>
                </a:lnTo>
                <a:lnTo>
                  <a:pt x="4881" y="1458"/>
                </a:lnTo>
                <a:lnTo>
                  <a:pt x="4881" y="1456"/>
                </a:lnTo>
                <a:lnTo>
                  <a:pt x="4883" y="1453"/>
                </a:lnTo>
                <a:lnTo>
                  <a:pt x="4883" y="1453"/>
                </a:lnTo>
                <a:lnTo>
                  <a:pt x="4879" y="1448"/>
                </a:lnTo>
                <a:lnTo>
                  <a:pt x="4876" y="1445"/>
                </a:lnTo>
                <a:lnTo>
                  <a:pt x="4873" y="1444"/>
                </a:lnTo>
                <a:lnTo>
                  <a:pt x="4869" y="1445"/>
                </a:lnTo>
                <a:lnTo>
                  <a:pt x="4864" y="1450"/>
                </a:lnTo>
                <a:lnTo>
                  <a:pt x="4859" y="1455"/>
                </a:lnTo>
                <a:lnTo>
                  <a:pt x="4854" y="1459"/>
                </a:lnTo>
                <a:lnTo>
                  <a:pt x="4848" y="1461"/>
                </a:lnTo>
                <a:lnTo>
                  <a:pt x="4848" y="1461"/>
                </a:lnTo>
                <a:lnTo>
                  <a:pt x="4848" y="1461"/>
                </a:lnTo>
                <a:lnTo>
                  <a:pt x="4848" y="1461"/>
                </a:lnTo>
                <a:lnTo>
                  <a:pt x="4848" y="1462"/>
                </a:lnTo>
                <a:lnTo>
                  <a:pt x="4849" y="1462"/>
                </a:lnTo>
                <a:lnTo>
                  <a:pt x="4850" y="1463"/>
                </a:lnTo>
                <a:lnTo>
                  <a:pt x="4850" y="1465"/>
                </a:lnTo>
                <a:lnTo>
                  <a:pt x="4850" y="1466"/>
                </a:lnTo>
                <a:lnTo>
                  <a:pt x="4850" y="1471"/>
                </a:lnTo>
                <a:lnTo>
                  <a:pt x="4849" y="1474"/>
                </a:lnTo>
                <a:close/>
                <a:moveTo>
                  <a:pt x="5156" y="565"/>
                </a:moveTo>
                <a:lnTo>
                  <a:pt x="5145" y="576"/>
                </a:lnTo>
                <a:lnTo>
                  <a:pt x="5134" y="585"/>
                </a:lnTo>
                <a:lnTo>
                  <a:pt x="5142" y="586"/>
                </a:lnTo>
                <a:lnTo>
                  <a:pt x="5150" y="586"/>
                </a:lnTo>
                <a:lnTo>
                  <a:pt x="5157" y="587"/>
                </a:lnTo>
                <a:lnTo>
                  <a:pt x="5166" y="586"/>
                </a:lnTo>
                <a:lnTo>
                  <a:pt x="5161" y="581"/>
                </a:lnTo>
                <a:lnTo>
                  <a:pt x="5157" y="576"/>
                </a:lnTo>
                <a:lnTo>
                  <a:pt x="5156" y="571"/>
                </a:lnTo>
                <a:lnTo>
                  <a:pt x="5156" y="565"/>
                </a:lnTo>
                <a:close/>
                <a:moveTo>
                  <a:pt x="5080" y="497"/>
                </a:moveTo>
                <a:lnTo>
                  <a:pt x="5080" y="497"/>
                </a:lnTo>
                <a:lnTo>
                  <a:pt x="5090" y="489"/>
                </a:lnTo>
                <a:lnTo>
                  <a:pt x="5096" y="488"/>
                </a:lnTo>
                <a:lnTo>
                  <a:pt x="5100" y="492"/>
                </a:lnTo>
                <a:lnTo>
                  <a:pt x="5104" y="503"/>
                </a:lnTo>
                <a:lnTo>
                  <a:pt x="5103" y="512"/>
                </a:lnTo>
                <a:lnTo>
                  <a:pt x="5102" y="518"/>
                </a:lnTo>
                <a:lnTo>
                  <a:pt x="5101" y="523"/>
                </a:lnTo>
                <a:lnTo>
                  <a:pt x="5098" y="526"/>
                </a:lnTo>
                <a:lnTo>
                  <a:pt x="5104" y="522"/>
                </a:lnTo>
                <a:lnTo>
                  <a:pt x="5110" y="518"/>
                </a:lnTo>
                <a:lnTo>
                  <a:pt x="5117" y="516"/>
                </a:lnTo>
                <a:lnTo>
                  <a:pt x="5124" y="515"/>
                </a:lnTo>
                <a:lnTo>
                  <a:pt x="5122" y="512"/>
                </a:lnTo>
                <a:lnTo>
                  <a:pt x="5120" y="510"/>
                </a:lnTo>
                <a:lnTo>
                  <a:pt x="5118" y="506"/>
                </a:lnTo>
                <a:lnTo>
                  <a:pt x="5117" y="502"/>
                </a:lnTo>
                <a:lnTo>
                  <a:pt x="5121" y="492"/>
                </a:lnTo>
                <a:lnTo>
                  <a:pt x="5125" y="482"/>
                </a:lnTo>
                <a:lnTo>
                  <a:pt x="5129" y="472"/>
                </a:lnTo>
                <a:lnTo>
                  <a:pt x="5133" y="462"/>
                </a:lnTo>
                <a:lnTo>
                  <a:pt x="5121" y="465"/>
                </a:lnTo>
                <a:lnTo>
                  <a:pt x="5108" y="467"/>
                </a:lnTo>
                <a:lnTo>
                  <a:pt x="5090" y="474"/>
                </a:lnTo>
                <a:lnTo>
                  <a:pt x="5072" y="482"/>
                </a:lnTo>
                <a:lnTo>
                  <a:pt x="5052" y="488"/>
                </a:lnTo>
                <a:lnTo>
                  <a:pt x="5031" y="485"/>
                </a:lnTo>
                <a:lnTo>
                  <a:pt x="5021" y="496"/>
                </a:lnTo>
                <a:lnTo>
                  <a:pt x="5011" y="499"/>
                </a:lnTo>
                <a:lnTo>
                  <a:pt x="5001" y="496"/>
                </a:lnTo>
                <a:lnTo>
                  <a:pt x="4992" y="485"/>
                </a:lnTo>
                <a:lnTo>
                  <a:pt x="4992" y="485"/>
                </a:lnTo>
                <a:lnTo>
                  <a:pt x="4991" y="485"/>
                </a:lnTo>
                <a:lnTo>
                  <a:pt x="4991" y="485"/>
                </a:lnTo>
                <a:lnTo>
                  <a:pt x="4986" y="490"/>
                </a:lnTo>
                <a:lnTo>
                  <a:pt x="4980" y="493"/>
                </a:lnTo>
                <a:lnTo>
                  <a:pt x="4980" y="493"/>
                </a:lnTo>
                <a:lnTo>
                  <a:pt x="4980" y="494"/>
                </a:lnTo>
                <a:lnTo>
                  <a:pt x="4986" y="500"/>
                </a:lnTo>
                <a:lnTo>
                  <a:pt x="4991" y="507"/>
                </a:lnTo>
                <a:lnTo>
                  <a:pt x="4994" y="514"/>
                </a:lnTo>
                <a:lnTo>
                  <a:pt x="4989" y="524"/>
                </a:lnTo>
                <a:lnTo>
                  <a:pt x="4989" y="524"/>
                </a:lnTo>
                <a:lnTo>
                  <a:pt x="4989" y="524"/>
                </a:lnTo>
                <a:lnTo>
                  <a:pt x="4992" y="526"/>
                </a:lnTo>
                <a:lnTo>
                  <a:pt x="4994" y="530"/>
                </a:lnTo>
                <a:lnTo>
                  <a:pt x="4991" y="535"/>
                </a:lnTo>
                <a:lnTo>
                  <a:pt x="4988" y="540"/>
                </a:lnTo>
                <a:lnTo>
                  <a:pt x="4985" y="544"/>
                </a:lnTo>
                <a:lnTo>
                  <a:pt x="4979" y="548"/>
                </a:lnTo>
                <a:lnTo>
                  <a:pt x="4977" y="549"/>
                </a:lnTo>
                <a:lnTo>
                  <a:pt x="4973" y="551"/>
                </a:lnTo>
                <a:lnTo>
                  <a:pt x="4984" y="556"/>
                </a:lnTo>
                <a:lnTo>
                  <a:pt x="4993" y="562"/>
                </a:lnTo>
                <a:lnTo>
                  <a:pt x="5002" y="569"/>
                </a:lnTo>
                <a:lnTo>
                  <a:pt x="5011" y="576"/>
                </a:lnTo>
                <a:lnTo>
                  <a:pt x="5018" y="573"/>
                </a:lnTo>
                <a:lnTo>
                  <a:pt x="5027" y="570"/>
                </a:lnTo>
                <a:lnTo>
                  <a:pt x="5034" y="563"/>
                </a:lnTo>
                <a:lnTo>
                  <a:pt x="5042" y="557"/>
                </a:lnTo>
                <a:lnTo>
                  <a:pt x="5051" y="555"/>
                </a:lnTo>
                <a:lnTo>
                  <a:pt x="5061" y="553"/>
                </a:lnTo>
                <a:lnTo>
                  <a:pt x="5072" y="551"/>
                </a:lnTo>
                <a:lnTo>
                  <a:pt x="5081" y="551"/>
                </a:lnTo>
                <a:lnTo>
                  <a:pt x="5087" y="543"/>
                </a:lnTo>
                <a:lnTo>
                  <a:pt x="5092" y="535"/>
                </a:lnTo>
                <a:lnTo>
                  <a:pt x="5094" y="531"/>
                </a:lnTo>
                <a:lnTo>
                  <a:pt x="5098" y="528"/>
                </a:lnTo>
                <a:lnTo>
                  <a:pt x="5094" y="529"/>
                </a:lnTo>
                <a:lnTo>
                  <a:pt x="5089" y="528"/>
                </a:lnTo>
                <a:lnTo>
                  <a:pt x="5082" y="525"/>
                </a:lnTo>
                <a:lnTo>
                  <a:pt x="5073" y="521"/>
                </a:lnTo>
                <a:lnTo>
                  <a:pt x="5072" y="519"/>
                </a:lnTo>
                <a:lnTo>
                  <a:pt x="5070" y="516"/>
                </a:lnTo>
                <a:lnTo>
                  <a:pt x="5075" y="507"/>
                </a:lnTo>
                <a:lnTo>
                  <a:pt x="5080" y="497"/>
                </a:lnTo>
                <a:close/>
                <a:moveTo>
                  <a:pt x="4844" y="604"/>
                </a:moveTo>
                <a:lnTo>
                  <a:pt x="4846" y="611"/>
                </a:lnTo>
                <a:lnTo>
                  <a:pt x="4848" y="616"/>
                </a:lnTo>
                <a:lnTo>
                  <a:pt x="4850" y="621"/>
                </a:lnTo>
                <a:lnTo>
                  <a:pt x="4854" y="625"/>
                </a:lnTo>
                <a:lnTo>
                  <a:pt x="4857" y="623"/>
                </a:lnTo>
                <a:lnTo>
                  <a:pt x="4860" y="622"/>
                </a:lnTo>
                <a:lnTo>
                  <a:pt x="4861" y="626"/>
                </a:lnTo>
                <a:lnTo>
                  <a:pt x="4861" y="629"/>
                </a:lnTo>
                <a:lnTo>
                  <a:pt x="4868" y="632"/>
                </a:lnTo>
                <a:lnTo>
                  <a:pt x="4877" y="633"/>
                </a:lnTo>
                <a:lnTo>
                  <a:pt x="4888" y="634"/>
                </a:lnTo>
                <a:lnTo>
                  <a:pt x="4897" y="634"/>
                </a:lnTo>
                <a:lnTo>
                  <a:pt x="4885" y="627"/>
                </a:lnTo>
                <a:lnTo>
                  <a:pt x="4869" y="621"/>
                </a:lnTo>
                <a:lnTo>
                  <a:pt x="4856" y="615"/>
                </a:lnTo>
                <a:lnTo>
                  <a:pt x="4844" y="604"/>
                </a:lnTo>
                <a:close/>
                <a:moveTo>
                  <a:pt x="4735" y="894"/>
                </a:moveTo>
                <a:lnTo>
                  <a:pt x="4728" y="884"/>
                </a:lnTo>
                <a:lnTo>
                  <a:pt x="4719" y="876"/>
                </a:lnTo>
                <a:lnTo>
                  <a:pt x="4708" y="871"/>
                </a:lnTo>
                <a:lnTo>
                  <a:pt x="4697" y="868"/>
                </a:lnTo>
                <a:lnTo>
                  <a:pt x="4687" y="867"/>
                </a:lnTo>
                <a:lnTo>
                  <a:pt x="4678" y="868"/>
                </a:lnTo>
                <a:lnTo>
                  <a:pt x="4669" y="868"/>
                </a:lnTo>
                <a:lnTo>
                  <a:pt x="4663" y="864"/>
                </a:lnTo>
                <a:lnTo>
                  <a:pt x="4656" y="858"/>
                </a:lnTo>
                <a:lnTo>
                  <a:pt x="4649" y="852"/>
                </a:lnTo>
                <a:lnTo>
                  <a:pt x="4644" y="858"/>
                </a:lnTo>
                <a:lnTo>
                  <a:pt x="4637" y="863"/>
                </a:lnTo>
                <a:lnTo>
                  <a:pt x="4631" y="869"/>
                </a:lnTo>
                <a:lnTo>
                  <a:pt x="4628" y="876"/>
                </a:lnTo>
                <a:lnTo>
                  <a:pt x="4628" y="876"/>
                </a:lnTo>
                <a:lnTo>
                  <a:pt x="4628" y="877"/>
                </a:lnTo>
                <a:lnTo>
                  <a:pt x="4656" y="876"/>
                </a:lnTo>
                <a:lnTo>
                  <a:pt x="4681" y="879"/>
                </a:lnTo>
                <a:lnTo>
                  <a:pt x="4705" y="885"/>
                </a:lnTo>
                <a:lnTo>
                  <a:pt x="4722" y="892"/>
                </a:lnTo>
                <a:lnTo>
                  <a:pt x="4725" y="897"/>
                </a:lnTo>
                <a:lnTo>
                  <a:pt x="4728" y="902"/>
                </a:lnTo>
                <a:lnTo>
                  <a:pt x="4731" y="906"/>
                </a:lnTo>
                <a:lnTo>
                  <a:pt x="4734" y="908"/>
                </a:lnTo>
                <a:lnTo>
                  <a:pt x="4734" y="908"/>
                </a:lnTo>
                <a:lnTo>
                  <a:pt x="4735" y="908"/>
                </a:lnTo>
                <a:lnTo>
                  <a:pt x="4736" y="903"/>
                </a:lnTo>
                <a:lnTo>
                  <a:pt x="4738" y="899"/>
                </a:lnTo>
                <a:lnTo>
                  <a:pt x="4737" y="896"/>
                </a:lnTo>
                <a:lnTo>
                  <a:pt x="4735" y="894"/>
                </a:lnTo>
                <a:close/>
                <a:moveTo>
                  <a:pt x="4543" y="859"/>
                </a:moveTo>
                <a:lnTo>
                  <a:pt x="4543" y="859"/>
                </a:lnTo>
                <a:lnTo>
                  <a:pt x="4543" y="859"/>
                </a:lnTo>
                <a:lnTo>
                  <a:pt x="4543" y="859"/>
                </a:lnTo>
                <a:lnTo>
                  <a:pt x="4543" y="859"/>
                </a:lnTo>
                <a:lnTo>
                  <a:pt x="4543" y="859"/>
                </a:lnTo>
                <a:lnTo>
                  <a:pt x="4543" y="859"/>
                </a:lnTo>
                <a:close/>
                <a:moveTo>
                  <a:pt x="4540" y="892"/>
                </a:moveTo>
                <a:lnTo>
                  <a:pt x="4540" y="892"/>
                </a:lnTo>
                <a:lnTo>
                  <a:pt x="4540" y="893"/>
                </a:lnTo>
                <a:lnTo>
                  <a:pt x="4541" y="892"/>
                </a:lnTo>
                <a:lnTo>
                  <a:pt x="4541" y="891"/>
                </a:lnTo>
                <a:lnTo>
                  <a:pt x="4540" y="891"/>
                </a:lnTo>
                <a:lnTo>
                  <a:pt x="4540" y="892"/>
                </a:lnTo>
                <a:close/>
                <a:moveTo>
                  <a:pt x="4312" y="1084"/>
                </a:moveTo>
                <a:lnTo>
                  <a:pt x="4309" y="1078"/>
                </a:lnTo>
                <a:lnTo>
                  <a:pt x="4305" y="1071"/>
                </a:lnTo>
                <a:lnTo>
                  <a:pt x="4299" y="1068"/>
                </a:lnTo>
                <a:lnTo>
                  <a:pt x="4293" y="1072"/>
                </a:lnTo>
                <a:lnTo>
                  <a:pt x="4281" y="1083"/>
                </a:lnTo>
                <a:lnTo>
                  <a:pt x="4276" y="1079"/>
                </a:lnTo>
                <a:lnTo>
                  <a:pt x="4271" y="1068"/>
                </a:lnTo>
                <a:lnTo>
                  <a:pt x="4267" y="1062"/>
                </a:lnTo>
                <a:lnTo>
                  <a:pt x="4263" y="1064"/>
                </a:lnTo>
                <a:lnTo>
                  <a:pt x="4259" y="1065"/>
                </a:lnTo>
                <a:lnTo>
                  <a:pt x="4262" y="1108"/>
                </a:lnTo>
                <a:lnTo>
                  <a:pt x="4270" y="1132"/>
                </a:lnTo>
                <a:lnTo>
                  <a:pt x="4291" y="1138"/>
                </a:lnTo>
                <a:lnTo>
                  <a:pt x="4329" y="1133"/>
                </a:lnTo>
                <a:lnTo>
                  <a:pt x="4327" y="1129"/>
                </a:lnTo>
                <a:lnTo>
                  <a:pt x="4326" y="1125"/>
                </a:lnTo>
                <a:lnTo>
                  <a:pt x="4329" y="1123"/>
                </a:lnTo>
                <a:lnTo>
                  <a:pt x="4331" y="1120"/>
                </a:lnTo>
                <a:lnTo>
                  <a:pt x="4331" y="1120"/>
                </a:lnTo>
                <a:lnTo>
                  <a:pt x="4332" y="1120"/>
                </a:lnTo>
                <a:lnTo>
                  <a:pt x="4332" y="1120"/>
                </a:lnTo>
                <a:lnTo>
                  <a:pt x="4332" y="1120"/>
                </a:lnTo>
                <a:lnTo>
                  <a:pt x="4324" y="1112"/>
                </a:lnTo>
                <a:lnTo>
                  <a:pt x="4318" y="1104"/>
                </a:lnTo>
                <a:lnTo>
                  <a:pt x="4314" y="1094"/>
                </a:lnTo>
                <a:lnTo>
                  <a:pt x="4312" y="1084"/>
                </a:lnTo>
                <a:close/>
                <a:moveTo>
                  <a:pt x="4318" y="1030"/>
                </a:moveTo>
                <a:lnTo>
                  <a:pt x="4322" y="1030"/>
                </a:lnTo>
                <a:lnTo>
                  <a:pt x="4324" y="1030"/>
                </a:lnTo>
                <a:lnTo>
                  <a:pt x="4324" y="1029"/>
                </a:lnTo>
                <a:lnTo>
                  <a:pt x="4324" y="1029"/>
                </a:lnTo>
                <a:lnTo>
                  <a:pt x="4324" y="1029"/>
                </a:lnTo>
                <a:lnTo>
                  <a:pt x="4322" y="1029"/>
                </a:lnTo>
                <a:lnTo>
                  <a:pt x="4318" y="1030"/>
                </a:lnTo>
                <a:close/>
                <a:moveTo>
                  <a:pt x="4365" y="1048"/>
                </a:moveTo>
                <a:lnTo>
                  <a:pt x="4364" y="1047"/>
                </a:lnTo>
                <a:lnTo>
                  <a:pt x="4363" y="1047"/>
                </a:lnTo>
                <a:lnTo>
                  <a:pt x="4364" y="1048"/>
                </a:lnTo>
                <a:lnTo>
                  <a:pt x="4364" y="1048"/>
                </a:lnTo>
                <a:lnTo>
                  <a:pt x="4365" y="1048"/>
                </a:lnTo>
                <a:lnTo>
                  <a:pt x="4365" y="1048"/>
                </a:lnTo>
                <a:close/>
                <a:moveTo>
                  <a:pt x="4363" y="1328"/>
                </a:moveTo>
                <a:lnTo>
                  <a:pt x="4367" y="1324"/>
                </a:lnTo>
                <a:lnTo>
                  <a:pt x="4369" y="1319"/>
                </a:lnTo>
                <a:lnTo>
                  <a:pt x="4371" y="1314"/>
                </a:lnTo>
                <a:lnTo>
                  <a:pt x="4373" y="1307"/>
                </a:lnTo>
                <a:lnTo>
                  <a:pt x="4373" y="1307"/>
                </a:lnTo>
                <a:lnTo>
                  <a:pt x="4381" y="1292"/>
                </a:lnTo>
                <a:lnTo>
                  <a:pt x="4392" y="1279"/>
                </a:lnTo>
                <a:lnTo>
                  <a:pt x="4405" y="1267"/>
                </a:lnTo>
                <a:lnTo>
                  <a:pt x="4419" y="1256"/>
                </a:lnTo>
                <a:lnTo>
                  <a:pt x="4428" y="1249"/>
                </a:lnTo>
                <a:lnTo>
                  <a:pt x="4436" y="1242"/>
                </a:lnTo>
                <a:lnTo>
                  <a:pt x="4447" y="1229"/>
                </a:lnTo>
                <a:lnTo>
                  <a:pt x="4458" y="1217"/>
                </a:lnTo>
                <a:lnTo>
                  <a:pt x="4466" y="1202"/>
                </a:lnTo>
                <a:lnTo>
                  <a:pt x="4477" y="1186"/>
                </a:lnTo>
                <a:lnTo>
                  <a:pt x="4487" y="1172"/>
                </a:lnTo>
                <a:lnTo>
                  <a:pt x="4494" y="1155"/>
                </a:lnTo>
                <a:lnTo>
                  <a:pt x="4487" y="1166"/>
                </a:lnTo>
                <a:lnTo>
                  <a:pt x="4481" y="1175"/>
                </a:lnTo>
                <a:lnTo>
                  <a:pt x="4474" y="1185"/>
                </a:lnTo>
                <a:lnTo>
                  <a:pt x="4468" y="1194"/>
                </a:lnTo>
                <a:lnTo>
                  <a:pt x="4458" y="1185"/>
                </a:lnTo>
                <a:lnTo>
                  <a:pt x="4448" y="1176"/>
                </a:lnTo>
                <a:lnTo>
                  <a:pt x="4447" y="1155"/>
                </a:lnTo>
                <a:lnTo>
                  <a:pt x="4453" y="1137"/>
                </a:lnTo>
                <a:lnTo>
                  <a:pt x="4463" y="1121"/>
                </a:lnTo>
                <a:lnTo>
                  <a:pt x="4475" y="1104"/>
                </a:lnTo>
                <a:lnTo>
                  <a:pt x="4488" y="1092"/>
                </a:lnTo>
                <a:lnTo>
                  <a:pt x="4500" y="1080"/>
                </a:lnTo>
                <a:lnTo>
                  <a:pt x="4500" y="1079"/>
                </a:lnTo>
                <a:lnTo>
                  <a:pt x="4499" y="1079"/>
                </a:lnTo>
                <a:lnTo>
                  <a:pt x="4480" y="1082"/>
                </a:lnTo>
                <a:lnTo>
                  <a:pt x="4466" y="1092"/>
                </a:lnTo>
                <a:lnTo>
                  <a:pt x="4453" y="1105"/>
                </a:lnTo>
                <a:lnTo>
                  <a:pt x="4440" y="1118"/>
                </a:lnTo>
                <a:lnTo>
                  <a:pt x="4430" y="1128"/>
                </a:lnTo>
                <a:lnTo>
                  <a:pt x="4421" y="1137"/>
                </a:lnTo>
                <a:lnTo>
                  <a:pt x="4410" y="1147"/>
                </a:lnTo>
                <a:lnTo>
                  <a:pt x="4401" y="1157"/>
                </a:lnTo>
                <a:lnTo>
                  <a:pt x="4391" y="1157"/>
                </a:lnTo>
                <a:lnTo>
                  <a:pt x="4382" y="1158"/>
                </a:lnTo>
                <a:lnTo>
                  <a:pt x="4378" y="1162"/>
                </a:lnTo>
                <a:lnTo>
                  <a:pt x="4374" y="1165"/>
                </a:lnTo>
                <a:lnTo>
                  <a:pt x="4377" y="1173"/>
                </a:lnTo>
                <a:lnTo>
                  <a:pt x="4379" y="1181"/>
                </a:lnTo>
                <a:lnTo>
                  <a:pt x="4378" y="1185"/>
                </a:lnTo>
                <a:lnTo>
                  <a:pt x="4376" y="1188"/>
                </a:lnTo>
                <a:lnTo>
                  <a:pt x="4373" y="1190"/>
                </a:lnTo>
                <a:lnTo>
                  <a:pt x="4369" y="1191"/>
                </a:lnTo>
                <a:lnTo>
                  <a:pt x="4364" y="1189"/>
                </a:lnTo>
                <a:lnTo>
                  <a:pt x="4360" y="1188"/>
                </a:lnTo>
                <a:lnTo>
                  <a:pt x="4357" y="1186"/>
                </a:lnTo>
                <a:lnTo>
                  <a:pt x="4355" y="1183"/>
                </a:lnTo>
                <a:lnTo>
                  <a:pt x="4353" y="1185"/>
                </a:lnTo>
                <a:lnTo>
                  <a:pt x="4352" y="1186"/>
                </a:lnTo>
                <a:lnTo>
                  <a:pt x="4349" y="1189"/>
                </a:lnTo>
                <a:lnTo>
                  <a:pt x="4346" y="1192"/>
                </a:lnTo>
                <a:lnTo>
                  <a:pt x="4335" y="1204"/>
                </a:lnTo>
                <a:lnTo>
                  <a:pt x="4324" y="1215"/>
                </a:lnTo>
                <a:lnTo>
                  <a:pt x="4315" y="1227"/>
                </a:lnTo>
                <a:lnTo>
                  <a:pt x="4310" y="1243"/>
                </a:lnTo>
                <a:lnTo>
                  <a:pt x="4303" y="1256"/>
                </a:lnTo>
                <a:lnTo>
                  <a:pt x="4300" y="1270"/>
                </a:lnTo>
                <a:lnTo>
                  <a:pt x="4295" y="1285"/>
                </a:lnTo>
                <a:lnTo>
                  <a:pt x="4283" y="1295"/>
                </a:lnTo>
                <a:lnTo>
                  <a:pt x="4267" y="1301"/>
                </a:lnTo>
                <a:lnTo>
                  <a:pt x="4253" y="1307"/>
                </a:lnTo>
                <a:lnTo>
                  <a:pt x="4245" y="1320"/>
                </a:lnTo>
                <a:lnTo>
                  <a:pt x="4248" y="1340"/>
                </a:lnTo>
                <a:lnTo>
                  <a:pt x="4251" y="1351"/>
                </a:lnTo>
                <a:lnTo>
                  <a:pt x="4250" y="1360"/>
                </a:lnTo>
                <a:lnTo>
                  <a:pt x="4243" y="1363"/>
                </a:lnTo>
                <a:lnTo>
                  <a:pt x="4231" y="1361"/>
                </a:lnTo>
                <a:lnTo>
                  <a:pt x="4217" y="1357"/>
                </a:lnTo>
                <a:lnTo>
                  <a:pt x="4205" y="1359"/>
                </a:lnTo>
                <a:lnTo>
                  <a:pt x="4196" y="1363"/>
                </a:lnTo>
                <a:lnTo>
                  <a:pt x="4188" y="1371"/>
                </a:lnTo>
                <a:lnTo>
                  <a:pt x="4188" y="1381"/>
                </a:lnTo>
                <a:lnTo>
                  <a:pt x="4188" y="1393"/>
                </a:lnTo>
                <a:lnTo>
                  <a:pt x="4187" y="1399"/>
                </a:lnTo>
                <a:lnTo>
                  <a:pt x="4188" y="1407"/>
                </a:lnTo>
                <a:lnTo>
                  <a:pt x="4194" y="1416"/>
                </a:lnTo>
                <a:lnTo>
                  <a:pt x="4198" y="1426"/>
                </a:lnTo>
                <a:lnTo>
                  <a:pt x="4199" y="1438"/>
                </a:lnTo>
                <a:lnTo>
                  <a:pt x="4200" y="1449"/>
                </a:lnTo>
                <a:lnTo>
                  <a:pt x="4200" y="1450"/>
                </a:lnTo>
                <a:lnTo>
                  <a:pt x="4200" y="1450"/>
                </a:lnTo>
                <a:lnTo>
                  <a:pt x="4213" y="1442"/>
                </a:lnTo>
                <a:lnTo>
                  <a:pt x="4228" y="1434"/>
                </a:lnTo>
                <a:lnTo>
                  <a:pt x="4241" y="1425"/>
                </a:lnTo>
                <a:lnTo>
                  <a:pt x="4254" y="1417"/>
                </a:lnTo>
                <a:lnTo>
                  <a:pt x="4256" y="1413"/>
                </a:lnTo>
                <a:lnTo>
                  <a:pt x="4259" y="1411"/>
                </a:lnTo>
                <a:lnTo>
                  <a:pt x="4262" y="1410"/>
                </a:lnTo>
                <a:lnTo>
                  <a:pt x="4265" y="1410"/>
                </a:lnTo>
                <a:lnTo>
                  <a:pt x="4276" y="1402"/>
                </a:lnTo>
                <a:lnTo>
                  <a:pt x="4286" y="1394"/>
                </a:lnTo>
                <a:lnTo>
                  <a:pt x="4295" y="1385"/>
                </a:lnTo>
                <a:lnTo>
                  <a:pt x="4303" y="1375"/>
                </a:lnTo>
                <a:lnTo>
                  <a:pt x="4308" y="1367"/>
                </a:lnTo>
                <a:lnTo>
                  <a:pt x="4315" y="1361"/>
                </a:lnTo>
                <a:lnTo>
                  <a:pt x="4324" y="1355"/>
                </a:lnTo>
                <a:lnTo>
                  <a:pt x="4332" y="1350"/>
                </a:lnTo>
                <a:lnTo>
                  <a:pt x="4332" y="1348"/>
                </a:lnTo>
                <a:lnTo>
                  <a:pt x="4332" y="1347"/>
                </a:lnTo>
                <a:lnTo>
                  <a:pt x="4338" y="1337"/>
                </a:lnTo>
                <a:lnTo>
                  <a:pt x="4345" y="1332"/>
                </a:lnTo>
                <a:lnTo>
                  <a:pt x="4354" y="1329"/>
                </a:lnTo>
                <a:lnTo>
                  <a:pt x="4363" y="1328"/>
                </a:lnTo>
                <a:close/>
                <a:moveTo>
                  <a:pt x="4134" y="1586"/>
                </a:moveTo>
                <a:lnTo>
                  <a:pt x="4135" y="1586"/>
                </a:lnTo>
                <a:lnTo>
                  <a:pt x="4135" y="1587"/>
                </a:lnTo>
                <a:lnTo>
                  <a:pt x="4135" y="1586"/>
                </a:lnTo>
                <a:lnTo>
                  <a:pt x="4135" y="1585"/>
                </a:lnTo>
                <a:lnTo>
                  <a:pt x="4135" y="1585"/>
                </a:lnTo>
                <a:lnTo>
                  <a:pt x="4135" y="1585"/>
                </a:lnTo>
                <a:lnTo>
                  <a:pt x="4134" y="1586"/>
                </a:lnTo>
                <a:lnTo>
                  <a:pt x="4134" y="1586"/>
                </a:lnTo>
                <a:close/>
                <a:moveTo>
                  <a:pt x="4106" y="1774"/>
                </a:moveTo>
                <a:lnTo>
                  <a:pt x="4110" y="1776"/>
                </a:lnTo>
                <a:lnTo>
                  <a:pt x="4113" y="1778"/>
                </a:lnTo>
                <a:lnTo>
                  <a:pt x="4114" y="1778"/>
                </a:lnTo>
                <a:lnTo>
                  <a:pt x="4114" y="1777"/>
                </a:lnTo>
                <a:lnTo>
                  <a:pt x="4114" y="1775"/>
                </a:lnTo>
                <a:lnTo>
                  <a:pt x="4113" y="1774"/>
                </a:lnTo>
                <a:lnTo>
                  <a:pt x="4110" y="1774"/>
                </a:lnTo>
                <a:lnTo>
                  <a:pt x="4106" y="1774"/>
                </a:lnTo>
                <a:close/>
                <a:moveTo>
                  <a:pt x="3920" y="1703"/>
                </a:moveTo>
                <a:lnTo>
                  <a:pt x="3927" y="1712"/>
                </a:lnTo>
                <a:lnTo>
                  <a:pt x="3933" y="1719"/>
                </a:lnTo>
                <a:lnTo>
                  <a:pt x="3936" y="1712"/>
                </a:lnTo>
                <a:lnTo>
                  <a:pt x="3939" y="1707"/>
                </a:lnTo>
                <a:lnTo>
                  <a:pt x="3930" y="1705"/>
                </a:lnTo>
                <a:lnTo>
                  <a:pt x="3920" y="1703"/>
                </a:lnTo>
                <a:close/>
                <a:moveTo>
                  <a:pt x="3663" y="2054"/>
                </a:moveTo>
                <a:lnTo>
                  <a:pt x="3663" y="2055"/>
                </a:lnTo>
                <a:lnTo>
                  <a:pt x="3663" y="2057"/>
                </a:lnTo>
                <a:lnTo>
                  <a:pt x="3665" y="2061"/>
                </a:lnTo>
                <a:lnTo>
                  <a:pt x="3667" y="2063"/>
                </a:lnTo>
                <a:lnTo>
                  <a:pt x="3669" y="2063"/>
                </a:lnTo>
                <a:lnTo>
                  <a:pt x="3670" y="2062"/>
                </a:lnTo>
                <a:lnTo>
                  <a:pt x="3667" y="2058"/>
                </a:lnTo>
                <a:lnTo>
                  <a:pt x="3663" y="2054"/>
                </a:lnTo>
                <a:close/>
                <a:moveTo>
                  <a:pt x="3710" y="93"/>
                </a:moveTo>
                <a:lnTo>
                  <a:pt x="3713" y="99"/>
                </a:lnTo>
                <a:lnTo>
                  <a:pt x="3716" y="105"/>
                </a:lnTo>
                <a:lnTo>
                  <a:pt x="3721" y="110"/>
                </a:lnTo>
                <a:lnTo>
                  <a:pt x="3725" y="117"/>
                </a:lnTo>
                <a:lnTo>
                  <a:pt x="3726" y="117"/>
                </a:lnTo>
                <a:lnTo>
                  <a:pt x="3726" y="117"/>
                </a:lnTo>
                <a:lnTo>
                  <a:pt x="3729" y="112"/>
                </a:lnTo>
                <a:lnTo>
                  <a:pt x="3731" y="107"/>
                </a:lnTo>
                <a:lnTo>
                  <a:pt x="3731" y="107"/>
                </a:lnTo>
                <a:lnTo>
                  <a:pt x="3731" y="107"/>
                </a:lnTo>
                <a:lnTo>
                  <a:pt x="3727" y="98"/>
                </a:lnTo>
                <a:lnTo>
                  <a:pt x="3721" y="90"/>
                </a:lnTo>
                <a:lnTo>
                  <a:pt x="3716" y="82"/>
                </a:lnTo>
                <a:lnTo>
                  <a:pt x="3710" y="74"/>
                </a:lnTo>
                <a:lnTo>
                  <a:pt x="3710" y="78"/>
                </a:lnTo>
                <a:lnTo>
                  <a:pt x="3710" y="82"/>
                </a:lnTo>
                <a:lnTo>
                  <a:pt x="3708" y="85"/>
                </a:lnTo>
                <a:lnTo>
                  <a:pt x="3706" y="88"/>
                </a:lnTo>
                <a:lnTo>
                  <a:pt x="3708" y="90"/>
                </a:lnTo>
                <a:lnTo>
                  <a:pt x="3710" y="93"/>
                </a:lnTo>
                <a:close/>
                <a:moveTo>
                  <a:pt x="3679" y="201"/>
                </a:moveTo>
                <a:lnTo>
                  <a:pt x="3670" y="201"/>
                </a:lnTo>
                <a:lnTo>
                  <a:pt x="3660" y="200"/>
                </a:lnTo>
                <a:lnTo>
                  <a:pt x="3661" y="202"/>
                </a:lnTo>
                <a:lnTo>
                  <a:pt x="3663" y="204"/>
                </a:lnTo>
                <a:lnTo>
                  <a:pt x="3664" y="206"/>
                </a:lnTo>
                <a:lnTo>
                  <a:pt x="3665" y="208"/>
                </a:lnTo>
                <a:lnTo>
                  <a:pt x="3673" y="205"/>
                </a:lnTo>
                <a:lnTo>
                  <a:pt x="3679" y="201"/>
                </a:lnTo>
                <a:close/>
                <a:moveTo>
                  <a:pt x="3669" y="293"/>
                </a:moveTo>
                <a:lnTo>
                  <a:pt x="3655" y="306"/>
                </a:lnTo>
                <a:lnTo>
                  <a:pt x="3644" y="321"/>
                </a:lnTo>
                <a:lnTo>
                  <a:pt x="3647" y="322"/>
                </a:lnTo>
                <a:lnTo>
                  <a:pt x="3651" y="322"/>
                </a:lnTo>
                <a:lnTo>
                  <a:pt x="3653" y="321"/>
                </a:lnTo>
                <a:lnTo>
                  <a:pt x="3655" y="320"/>
                </a:lnTo>
                <a:lnTo>
                  <a:pt x="3661" y="314"/>
                </a:lnTo>
                <a:lnTo>
                  <a:pt x="3669" y="309"/>
                </a:lnTo>
                <a:lnTo>
                  <a:pt x="3672" y="302"/>
                </a:lnTo>
                <a:lnTo>
                  <a:pt x="3669" y="293"/>
                </a:lnTo>
                <a:close/>
                <a:moveTo>
                  <a:pt x="3435" y="336"/>
                </a:moveTo>
                <a:lnTo>
                  <a:pt x="3431" y="331"/>
                </a:lnTo>
                <a:lnTo>
                  <a:pt x="3428" y="325"/>
                </a:lnTo>
                <a:lnTo>
                  <a:pt x="3426" y="336"/>
                </a:lnTo>
                <a:lnTo>
                  <a:pt x="3426" y="347"/>
                </a:lnTo>
                <a:lnTo>
                  <a:pt x="3428" y="348"/>
                </a:lnTo>
                <a:lnTo>
                  <a:pt x="3430" y="349"/>
                </a:lnTo>
                <a:lnTo>
                  <a:pt x="3433" y="343"/>
                </a:lnTo>
                <a:lnTo>
                  <a:pt x="3435" y="336"/>
                </a:lnTo>
                <a:close/>
                <a:moveTo>
                  <a:pt x="3440" y="320"/>
                </a:moveTo>
                <a:lnTo>
                  <a:pt x="3439" y="320"/>
                </a:lnTo>
                <a:lnTo>
                  <a:pt x="3439" y="320"/>
                </a:lnTo>
                <a:lnTo>
                  <a:pt x="3439" y="320"/>
                </a:lnTo>
                <a:lnTo>
                  <a:pt x="3439" y="321"/>
                </a:lnTo>
                <a:lnTo>
                  <a:pt x="3440" y="320"/>
                </a:lnTo>
                <a:close/>
                <a:moveTo>
                  <a:pt x="3444" y="320"/>
                </a:moveTo>
                <a:lnTo>
                  <a:pt x="3444" y="320"/>
                </a:lnTo>
                <a:lnTo>
                  <a:pt x="3445" y="320"/>
                </a:lnTo>
                <a:lnTo>
                  <a:pt x="3446" y="321"/>
                </a:lnTo>
                <a:lnTo>
                  <a:pt x="3446" y="323"/>
                </a:lnTo>
                <a:lnTo>
                  <a:pt x="3446" y="323"/>
                </a:lnTo>
                <a:lnTo>
                  <a:pt x="3446" y="322"/>
                </a:lnTo>
                <a:lnTo>
                  <a:pt x="3446" y="319"/>
                </a:lnTo>
                <a:lnTo>
                  <a:pt x="3446" y="318"/>
                </a:lnTo>
                <a:lnTo>
                  <a:pt x="3445" y="319"/>
                </a:lnTo>
                <a:lnTo>
                  <a:pt x="3444" y="320"/>
                </a:lnTo>
                <a:close/>
                <a:moveTo>
                  <a:pt x="3450" y="528"/>
                </a:moveTo>
                <a:lnTo>
                  <a:pt x="3450" y="528"/>
                </a:lnTo>
                <a:lnTo>
                  <a:pt x="3449" y="528"/>
                </a:lnTo>
                <a:lnTo>
                  <a:pt x="3449" y="529"/>
                </a:lnTo>
                <a:lnTo>
                  <a:pt x="3449" y="529"/>
                </a:lnTo>
                <a:lnTo>
                  <a:pt x="3450" y="529"/>
                </a:lnTo>
                <a:lnTo>
                  <a:pt x="3450" y="528"/>
                </a:lnTo>
                <a:close/>
                <a:moveTo>
                  <a:pt x="3589" y="384"/>
                </a:moveTo>
                <a:lnTo>
                  <a:pt x="3590" y="375"/>
                </a:lnTo>
                <a:lnTo>
                  <a:pt x="3590" y="365"/>
                </a:lnTo>
                <a:lnTo>
                  <a:pt x="3592" y="366"/>
                </a:lnTo>
                <a:lnTo>
                  <a:pt x="3594" y="368"/>
                </a:lnTo>
                <a:lnTo>
                  <a:pt x="3594" y="368"/>
                </a:lnTo>
                <a:lnTo>
                  <a:pt x="3594" y="367"/>
                </a:lnTo>
                <a:lnTo>
                  <a:pt x="3599" y="359"/>
                </a:lnTo>
                <a:lnTo>
                  <a:pt x="3603" y="351"/>
                </a:lnTo>
                <a:lnTo>
                  <a:pt x="3599" y="351"/>
                </a:lnTo>
                <a:lnTo>
                  <a:pt x="3594" y="351"/>
                </a:lnTo>
                <a:lnTo>
                  <a:pt x="3588" y="351"/>
                </a:lnTo>
                <a:lnTo>
                  <a:pt x="3582" y="349"/>
                </a:lnTo>
                <a:lnTo>
                  <a:pt x="3580" y="362"/>
                </a:lnTo>
                <a:lnTo>
                  <a:pt x="3577" y="375"/>
                </a:lnTo>
                <a:lnTo>
                  <a:pt x="3573" y="387"/>
                </a:lnTo>
                <a:lnTo>
                  <a:pt x="3566" y="399"/>
                </a:lnTo>
                <a:lnTo>
                  <a:pt x="3574" y="397"/>
                </a:lnTo>
                <a:lnTo>
                  <a:pt x="3579" y="393"/>
                </a:lnTo>
                <a:lnTo>
                  <a:pt x="3584" y="388"/>
                </a:lnTo>
                <a:lnTo>
                  <a:pt x="3589" y="384"/>
                </a:lnTo>
                <a:close/>
                <a:moveTo>
                  <a:pt x="3553" y="324"/>
                </a:moveTo>
                <a:lnTo>
                  <a:pt x="3549" y="318"/>
                </a:lnTo>
                <a:lnTo>
                  <a:pt x="3546" y="312"/>
                </a:lnTo>
                <a:lnTo>
                  <a:pt x="3544" y="306"/>
                </a:lnTo>
                <a:lnTo>
                  <a:pt x="3543" y="300"/>
                </a:lnTo>
                <a:lnTo>
                  <a:pt x="3543" y="307"/>
                </a:lnTo>
                <a:lnTo>
                  <a:pt x="3544" y="314"/>
                </a:lnTo>
                <a:lnTo>
                  <a:pt x="3545" y="321"/>
                </a:lnTo>
                <a:lnTo>
                  <a:pt x="3547" y="328"/>
                </a:lnTo>
                <a:lnTo>
                  <a:pt x="3550" y="326"/>
                </a:lnTo>
                <a:lnTo>
                  <a:pt x="3553" y="324"/>
                </a:lnTo>
                <a:close/>
                <a:moveTo>
                  <a:pt x="3564" y="231"/>
                </a:moveTo>
                <a:lnTo>
                  <a:pt x="3563" y="229"/>
                </a:lnTo>
                <a:lnTo>
                  <a:pt x="3561" y="227"/>
                </a:lnTo>
                <a:lnTo>
                  <a:pt x="3559" y="232"/>
                </a:lnTo>
                <a:lnTo>
                  <a:pt x="3558" y="236"/>
                </a:lnTo>
                <a:lnTo>
                  <a:pt x="3561" y="234"/>
                </a:lnTo>
                <a:lnTo>
                  <a:pt x="3564" y="231"/>
                </a:lnTo>
                <a:close/>
                <a:moveTo>
                  <a:pt x="3476" y="1977"/>
                </a:moveTo>
                <a:lnTo>
                  <a:pt x="3476" y="1978"/>
                </a:lnTo>
                <a:lnTo>
                  <a:pt x="3477" y="1979"/>
                </a:lnTo>
                <a:lnTo>
                  <a:pt x="3477" y="1977"/>
                </a:lnTo>
                <a:lnTo>
                  <a:pt x="3476" y="1975"/>
                </a:lnTo>
                <a:lnTo>
                  <a:pt x="3476" y="1975"/>
                </a:lnTo>
                <a:lnTo>
                  <a:pt x="3476" y="1975"/>
                </a:lnTo>
                <a:lnTo>
                  <a:pt x="3476" y="1976"/>
                </a:lnTo>
                <a:lnTo>
                  <a:pt x="3476" y="1977"/>
                </a:lnTo>
                <a:close/>
                <a:moveTo>
                  <a:pt x="3397" y="450"/>
                </a:moveTo>
                <a:lnTo>
                  <a:pt x="3397" y="452"/>
                </a:lnTo>
                <a:lnTo>
                  <a:pt x="3396" y="454"/>
                </a:lnTo>
                <a:lnTo>
                  <a:pt x="3395" y="455"/>
                </a:lnTo>
                <a:lnTo>
                  <a:pt x="3393" y="455"/>
                </a:lnTo>
                <a:lnTo>
                  <a:pt x="3392" y="457"/>
                </a:lnTo>
                <a:lnTo>
                  <a:pt x="3389" y="459"/>
                </a:lnTo>
                <a:lnTo>
                  <a:pt x="3390" y="459"/>
                </a:lnTo>
                <a:lnTo>
                  <a:pt x="3390" y="459"/>
                </a:lnTo>
                <a:lnTo>
                  <a:pt x="3391" y="461"/>
                </a:lnTo>
                <a:lnTo>
                  <a:pt x="3392" y="464"/>
                </a:lnTo>
                <a:lnTo>
                  <a:pt x="3392" y="465"/>
                </a:lnTo>
                <a:lnTo>
                  <a:pt x="3391" y="466"/>
                </a:lnTo>
                <a:lnTo>
                  <a:pt x="3390" y="468"/>
                </a:lnTo>
                <a:lnTo>
                  <a:pt x="3416" y="438"/>
                </a:lnTo>
                <a:lnTo>
                  <a:pt x="3445" y="410"/>
                </a:lnTo>
                <a:lnTo>
                  <a:pt x="3473" y="382"/>
                </a:lnTo>
                <a:lnTo>
                  <a:pt x="3503" y="357"/>
                </a:lnTo>
                <a:lnTo>
                  <a:pt x="3495" y="348"/>
                </a:lnTo>
                <a:lnTo>
                  <a:pt x="3485" y="339"/>
                </a:lnTo>
                <a:lnTo>
                  <a:pt x="3480" y="341"/>
                </a:lnTo>
                <a:lnTo>
                  <a:pt x="3473" y="342"/>
                </a:lnTo>
                <a:lnTo>
                  <a:pt x="3467" y="343"/>
                </a:lnTo>
                <a:lnTo>
                  <a:pt x="3462" y="342"/>
                </a:lnTo>
                <a:lnTo>
                  <a:pt x="3463" y="344"/>
                </a:lnTo>
                <a:lnTo>
                  <a:pt x="3464" y="346"/>
                </a:lnTo>
                <a:lnTo>
                  <a:pt x="3463" y="351"/>
                </a:lnTo>
                <a:lnTo>
                  <a:pt x="3460" y="354"/>
                </a:lnTo>
                <a:lnTo>
                  <a:pt x="3456" y="354"/>
                </a:lnTo>
                <a:lnTo>
                  <a:pt x="3451" y="352"/>
                </a:lnTo>
                <a:lnTo>
                  <a:pt x="3451" y="353"/>
                </a:lnTo>
                <a:lnTo>
                  <a:pt x="3451" y="354"/>
                </a:lnTo>
                <a:lnTo>
                  <a:pt x="3450" y="359"/>
                </a:lnTo>
                <a:lnTo>
                  <a:pt x="3448" y="363"/>
                </a:lnTo>
                <a:lnTo>
                  <a:pt x="3446" y="367"/>
                </a:lnTo>
                <a:lnTo>
                  <a:pt x="3441" y="371"/>
                </a:lnTo>
                <a:lnTo>
                  <a:pt x="3445" y="373"/>
                </a:lnTo>
                <a:lnTo>
                  <a:pt x="3447" y="376"/>
                </a:lnTo>
                <a:lnTo>
                  <a:pt x="3447" y="387"/>
                </a:lnTo>
                <a:lnTo>
                  <a:pt x="3448" y="398"/>
                </a:lnTo>
                <a:lnTo>
                  <a:pt x="3441" y="413"/>
                </a:lnTo>
                <a:lnTo>
                  <a:pt x="3430" y="413"/>
                </a:lnTo>
                <a:lnTo>
                  <a:pt x="3419" y="408"/>
                </a:lnTo>
                <a:lnTo>
                  <a:pt x="3409" y="410"/>
                </a:lnTo>
                <a:lnTo>
                  <a:pt x="3404" y="411"/>
                </a:lnTo>
                <a:lnTo>
                  <a:pt x="3400" y="411"/>
                </a:lnTo>
                <a:lnTo>
                  <a:pt x="3399" y="411"/>
                </a:lnTo>
                <a:lnTo>
                  <a:pt x="3398" y="411"/>
                </a:lnTo>
                <a:lnTo>
                  <a:pt x="3396" y="417"/>
                </a:lnTo>
                <a:lnTo>
                  <a:pt x="3394" y="422"/>
                </a:lnTo>
                <a:lnTo>
                  <a:pt x="3391" y="425"/>
                </a:lnTo>
                <a:lnTo>
                  <a:pt x="3386" y="427"/>
                </a:lnTo>
                <a:lnTo>
                  <a:pt x="3387" y="428"/>
                </a:lnTo>
                <a:lnTo>
                  <a:pt x="3387" y="429"/>
                </a:lnTo>
                <a:lnTo>
                  <a:pt x="3391" y="426"/>
                </a:lnTo>
                <a:lnTo>
                  <a:pt x="3396" y="424"/>
                </a:lnTo>
                <a:lnTo>
                  <a:pt x="3402" y="422"/>
                </a:lnTo>
                <a:lnTo>
                  <a:pt x="3408" y="420"/>
                </a:lnTo>
                <a:lnTo>
                  <a:pt x="3403" y="435"/>
                </a:lnTo>
                <a:lnTo>
                  <a:pt x="3397" y="450"/>
                </a:lnTo>
                <a:close/>
                <a:moveTo>
                  <a:pt x="3281" y="742"/>
                </a:moveTo>
                <a:lnTo>
                  <a:pt x="3285" y="737"/>
                </a:lnTo>
                <a:lnTo>
                  <a:pt x="3289" y="734"/>
                </a:lnTo>
                <a:lnTo>
                  <a:pt x="3287" y="729"/>
                </a:lnTo>
                <a:lnTo>
                  <a:pt x="3284" y="725"/>
                </a:lnTo>
                <a:lnTo>
                  <a:pt x="3280" y="721"/>
                </a:lnTo>
                <a:lnTo>
                  <a:pt x="3275" y="720"/>
                </a:lnTo>
                <a:lnTo>
                  <a:pt x="3270" y="719"/>
                </a:lnTo>
                <a:lnTo>
                  <a:pt x="3264" y="719"/>
                </a:lnTo>
                <a:lnTo>
                  <a:pt x="3259" y="720"/>
                </a:lnTo>
                <a:lnTo>
                  <a:pt x="3254" y="721"/>
                </a:lnTo>
                <a:lnTo>
                  <a:pt x="3254" y="722"/>
                </a:lnTo>
                <a:lnTo>
                  <a:pt x="3254" y="722"/>
                </a:lnTo>
                <a:lnTo>
                  <a:pt x="3254" y="722"/>
                </a:lnTo>
                <a:lnTo>
                  <a:pt x="3259" y="733"/>
                </a:lnTo>
                <a:lnTo>
                  <a:pt x="3264" y="743"/>
                </a:lnTo>
                <a:lnTo>
                  <a:pt x="3264" y="743"/>
                </a:lnTo>
                <a:lnTo>
                  <a:pt x="3265" y="744"/>
                </a:lnTo>
                <a:lnTo>
                  <a:pt x="3268" y="742"/>
                </a:lnTo>
                <a:lnTo>
                  <a:pt x="3272" y="740"/>
                </a:lnTo>
                <a:lnTo>
                  <a:pt x="3277" y="740"/>
                </a:lnTo>
                <a:lnTo>
                  <a:pt x="3281" y="742"/>
                </a:lnTo>
                <a:close/>
                <a:moveTo>
                  <a:pt x="3278" y="510"/>
                </a:moveTo>
                <a:lnTo>
                  <a:pt x="3280" y="514"/>
                </a:lnTo>
                <a:lnTo>
                  <a:pt x="3282" y="518"/>
                </a:lnTo>
                <a:lnTo>
                  <a:pt x="3282" y="523"/>
                </a:lnTo>
                <a:lnTo>
                  <a:pt x="3283" y="528"/>
                </a:lnTo>
                <a:lnTo>
                  <a:pt x="3288" y="528"/>
                </a:lnTo>
                <a:lnTo>
                  <a:pt x="3295" y="526"/>
                </a:lnTo>
                <a:lnTo>
                  <a:pt x="3291" y="512"/>
                </a:lnTo>
                <a:lnTo>
                  <a:pt x="3290" y="498"/>
                </a:lnTo>
                <a:lnTo>
                  <a:pt x="3286" y="501"/>
                </a:lnTo>
                <a:lnTo>
                  <a:pt x="3282" y="503"/>
                </a:lnTo>
                <a:lnTo>
                  <a:pt x="3281" y="503"/>
                </a:lnTo>
                <a:lnTo>
                  <a:pt x="3280" y="502"/>
                </a:lnTo>
                <a:lnTo>
                  <a:pt x="3279" y="504"/>
                </a:lnTo>
                <a:lnTo>
                  <a:pt x="3277" y="505"/>
                </a:lnTo>
                <a:lnTo>
                  <a:pt x="3278" y="507"/>
                </a:lnTo>
                <a:lnTo>
                  <a:pt x="3278" y="510"/>
                </a:lnTo>
                <a:lnTo>
                  <a:pt x="3278" y="510"/>
                </a:lnTo>
                <a:lnTo>
                  <a:pt x="3278" y="510"/>
                </a:lnTo>
                <a:close/>
                <a:moveTo>
                  <a:pt x="3343" y="638"/>
                </a:moveTo>
                <a:lnTo>
                  <a:pt x="3337" y="638"/>
                </a:lnTo>
                <a:lnTo>
                  <a:pt x="3333" y="638"/>
                </a:lnTo>
                <a:lnTo>
                  <a:pt x="3329" y="647"/>
                </a:lnTo>
                <a:lnTo>
                  <a:pt x="3324" y="655"/>
                </a:lnTo>
                <a:lnTo>
                  <a:pt x="3324" y="657"/>
                </a:lnTo>
                <a:lnTo>
                  <a:pt x="3324" y="660"/>
                </a:lnTo>
                <a:lnTo>
                  <a:pt x="3324" y="667"/>
                </a:lnTo>
                <a:lnTo>
                  <a:pt x="3324" y="672"/>
                </a:lnTo>
                <a:lnTo>
                  <a:pt x="3325" y="676"/>
                </a:lnTo>
                <a:lnTo>
                  <a:pt x="3326" y="679"/>
                </a:lnTo>
                <a:lnTo>
                  <a:pt x="3328" y="680"/>
                </a:lnTo>
                <a:lnTo>
                  <a:pt x="3331" y="681"/>
                </a:lnTo>
                <a:lnTo>
                  <a:pt x="3340" y="680"/>
                </a:lnTo>
                <a:lnTo>
                  <a:pt x="3351" y="678"/>
                </a:lnTo>
                <a:lnTo>
                  <a:pt x="3351" y="678"/>
                </a:lnTo>
                <a:lnTo>
                  <a:pt x="3352" y="676"/>
                </a:lnTo>
                <a:lnTo>
                  <a:pt x="3354" y="675"/>
                </a:lnTo>
                <a:lnTo>
                  <a:pt x="3355" y="667"/>
                </a:lnTo>
                <a:lnTo>
                  <a:pt x="3360" y="661"/>
                </a:lnTo>
                <a:lnTo>
                  <a:pt x="3365" y="655"/>
                </a:lnTo>
                <a:lnTo>
                  <a:pt x="3369" y="649"/>
                </a:lnTo>
                <a:lnTo>
                  <a:pt x="3363" y="644"/>
                </a:lnTo>
                <a:lnTo>
                  <a:pt x="3357" y="643"/>
                </a:lnTo>
                <a:lnTo>
                  <a:pt x="3350" y="643"/>
                </a:lnTo>
                <a:lnTo>
                  <a:pt x="3345" y="642"/>
                </a:lnTo>
                <a:lnTo>
                  <a:pt x="3343" y="641"/>
                </a:lnTo>
                <a:lnTo>
                  <a:pt x="3343" y="638"/>
                </a:lnTo>
                <a:close/>
                <a:moveTo>
                  <a:pt x="3322" y="455"/>
                </a:moveTo>
                <a:lnTo>
                  <a:pt x="3322" y="456"/>
                </a:lnTo>
                <a:lnTo>
                  <a:pt x="3322" y="456"/>
                </a:lnTo>
                <a:lnTo>
                  <a:pt x="3322" y="456"/>
                </a:lnTo>
                <a:lnTo>
                  <a:pt x="3322" y="455"/>
                </a:lnTo>
                <a:lnTo>
                  <a:pt x="3322" y="455"/>
                </a:lnTo>
                <a:lnTo>
                  <a:pt x="3322" y="455"/>
                </a:lnTo>
                <a:close/>
                <a:moveTo>
                  <a:pt x="3314" y="465"/>
                </a:moveTo>
                <a:lnTo>
                  <a:pt x="3315" y="466"/>
                </a:lnTo>
                <a:lnTo>
                  <a:pt x="3315" y="466"/>
                </a:lnTo>
                <a:lnTo>
                  <a:pt x="3317" y="464"/>
                </a:lnTo>
                <a:lnTo>
                  <a:pt x="3318" y="462"/>
                </a:lnTo>
                <a:lnTo>
                  <a:pt x="3316" y="464"/>
                </a:lnTo>
                <a:lnTo>
                  <a:pt x="3314" y="465"/>
                </a:lnTo>
                <a:close/>
                <a:moveTo>
                  <a:pt x="3323" y="408"/>
                </a:moveTo>
                <a:lnTo>
                  <a:pt x="3321" y="413"/>
                </a:lnTo>
                <a:lnTo>
                  <a:pt x="3319" y="416"/>
                </a:lnTo>
                <a:lnTo>
                  <a:pt x="3316" y="419"/>
                </a:lnTo>
                <a:lnTo>
                  <a:pt x="3313" y="422"/>
                </a:lnTo>
                <a:lnTo>
                  <a:pt x="3314" y="424"/>
                </a:lnTo>
                <a:lnTo>
                  <a:pt x="3316" y="426"/>
                </a:lnTo>
                <a:lnTo>
                  <a:pt x="3319" y="423"/>
                </a:lnTo>
                <a:lnTo>
                  <a:pt x="3323" y="421"/>
                </a:lnTo>
                <a:lnTo>
                  <a:pt x="3330" y="417"/>
                </a:lnTo>
                <a:lnTo>
                  <a:pt x="3336" y="411"/>
                </a:lnTo>
                <a:lnTo>
                  <a:pt x="3341" y="403"/>
                </a:lnTo>
                <a:lnTo>
                  <a:pt x="3343" y="396"/>
                </a:lnTo>
                <a:lnTo>
                  <a:pt x="3337" y="398"/>
                </a:lnTo>
                <a:lnTo>
                  <a:pt x="3332" y="398"/>
                </a:lnTo>
                <a:lnTo>
                  <a:pt x="3331" y="398"/>
                </a:lnTo>
                <a:lnTo>
                  <a:pt x="3329" y="397"/>
                </a:lnTo>
                <a:lnTo>
                  <a:pt x="3326" y="398"/>
                </a:lnTo>
                <a:lnTo>
                  <a:pt x="3323" y="399"/>
                </a:lnTo>
                <a:lnTo>
                  <a:pt x="3324" y="401"/>
                </a:lnTo>
                <a:lnTo>
                  <a:pt x="3324" y="404"/>
                </a:lnTo>
                <a:lnTo>
                  <a:pt x="3324" y="406"/>
                </a:lnTo>
                <a:lnTo>
                  <a:pt x="3323" y="408"/>
                </a:lnTo>
                <a:close/>
                <a:moveTo>
                  <a:pt x="3215" y="494"/>
                </a:moveTo>
                <a:lnTo>
                  <a:pt x="3216" y="495"/>
                </a:lnTo>
                <a:lnTo>
                  <a:pt x="3216" y="495"/>
                </a:lnTo>
                <a:lnTo>
                  <a:pt x="3216" y="494"/>
                </a:lnTo>
                <a:lnTo>
                  <a:pt x="3216" y="493"/>
                </a:lnTo>
                <a:lnTo>
                  <a:pt x="3216" y="494"/>
                </a:lnTo>
                <a:lnTo>
                  <a:pt x="3215" y="494"/>
                </a:lnTo>
                <a:close/>
                <a:moveTo>
                  <a:pt x="3132" y="828"/>
                </a:moveTo>
                <a:lnTo>
                  <a:pt x="3132" y="833"/>
                </a:lnTo>
                <a:lnTo>
                  <a:pt x="3131" y="837"/>
                </a:lnTo>
                <a:lnTo>
                  <a:pt x="3137" y="832"/>
                </a:lnTo>
                <a:lnTo>
                  <a:pt x="3143" y="827"/>
                </a:lnTo>
                <a:lnTo>
                  <a:pt x="3138" y="829"/>
                </a:lnTo>
                <a:lnTo>
                  <a:pt x="3132" y="828"/>
                </a:lnTo>
                <a:close/>
                <a:moveTo>
                  <a:pt x="3159" y="446"/>
                </a:moveTo>
                <a:lnTo>
                  <a:pt x="3159" y="446"/>
                </a:lnTo>
                <a:lnTo>
                  <a:pt x="3159" y="446"/>
                </a:lnTo>
                <a:lnTo>
                  <a:pt x="3157" y="447"/>
                </a:lnTo>
                <a:lnTo>
                  <a:pt x="3156" y="449"/>
                </a:lnTo>
                <a:lnTo>
                  <a:pt x="3157" y="447"/>
                </a:lnTo>
                <a:lnTo>
                  <a:pt x="3159" y="446"/>
                </a:lnTo>
                <a:close/>
                <a:moveTo>
                  <a:pt x="3147" y="464"/>
                </a:moveTo>
                <a:lnTo>
                  <a:pt x="3147" y="465"/>
                </a:lnTo>
                <a:lnTo>
                  <a:pt x="3147" y="466"/>
                </a:lnTo>
                <a:lnTo>
                  <a:pt x="3144" y="472"/>
                </a:lnTo>
                <a:lnTo>
                  <a:pt x="3140" y="479"/>
                </a:lnTo>
                <a:lnTo>
                  <a:pt x="3141" y="481"/>
                </a:lnTo>
                <a:lnTo>
                  <a:pt x="3142" y="484"/>
                </a:lnTo>
                <a:lnTo>
                  <a:pt x="3146" y="480"/>
                </a:lnTo>
                <a:lnTo>
                  <a:pt x="3151" y="477"/>
                </a:lnTo>
                <a:lnTo>
                  <a:pt x="3156" y="474"/>
                </a:lnTo>
                <a:lnTo>
                  <a:pt x="3162" y="472"/>
                </a:lnTo>
                <a:lnTo>
                  <a:pt x="3163" y="472"/>
                </a:lnTo>
                <a:lnTo>
                  <a:pt x="3164" y="472"/>
                </a:lnTo>
                <a:lnTo>
                  <a:pt x="3163" y="470"/>
                </a:lnTo>
                <a:lnTo>
                  <a:pt x="3162" y="468"/>
                </a:lnTo>
                <a:lnTo>
                  <a:pt x="3155" y="466"/>
                </a:lnTo>
                <a:lnTo>
                  <a:pt x="3147" y="464"/>
                </a:lnTo>
                <a:close/>
                <a:moveTo>
                  <a:pt x="3151" y="838"/>
                </a:moveTo>
                <a:lnTo>
                  <a:pt x="3145" y="845"/>
                </a:lnTo>
                <a:lnTo>
                  <a:pt x="3142" y="853"/>
                </a:lnTo>
                <a:lnTo>
                  <a:pt x="3140" y="861"/>
                </a:lnTo>
                <a:lnTo>
                  <a:pt x="3140" y="870"/>
                </a:lnTo>
                <a:lnTo>
                  <a:pt x="3142" y="872"/>
                </a:lnTo>
                <a:lnTo>
                  <a:pt x="3144" y="875"/>
                </a:lnTo>
                <a:lnTo>
                  <a:pt x="3145" y="874"/>
                </a:lnTo>
                <a:lnTo>
                  <a:pt x="3149" y="875"/>
                </a:lnTo>
                <a:lnTo>
                  <a:pt x="3155" y="875"/>
                </a:lnTo>
                <a:lnTo>
                  <a:pt x="3155" y="875"/>
                </a:lnTo>
                <a:lnTo>
                  <a:pt x="3155" y="875"/>
                </a:lnTo>
                <a:lnTo>
                  <a:pt x="3155" y="875"/>
                </a:lnTo>
                <a:lnTo>
                  <a:pt x="3163" y="863"/>
                </a:lnTo>
                <a:lnTo>
                  <a:pt x="3170" y="851"/>
                </a:lnTo>
                <a:lnTo>
                  <a:pt x="3171" y="850"/>
                </a:lnTo>
                <a:lnTo>
                  <a:pt x="3171" y="848"/>
                </a:lnTo>
                <a:lnTo>
                  <a:pt x="3167" y="844"/>
                </a:lnTo>
                <a:lnTo>
                  <a:pt x="3162" y="842"/>
                </a:lnTo>
                <a:lnTo>
                  <a:pt x="3157" y="840"/>
                </a:lnTo>
                <a:lnTo>
                  <a:pt x="3151" y="838"/>
                </a:lnTo>
                <a:close/>
                <a:moveTo>
                  <a:pt x="3166" y="463"/>
                </a:moveTo>
                <a:lnTo>
                  <a:pt x="3166" y="463"/>
                </a:lnTo>
                <a:lnTo>
                  <a:pt x="3166" y="463"/>
                </a:lnTo>
                <a:lnTo>
                  <a:pt x="3166" y="463"/>
                </a:lnTo>
                <a:lnTo>
                  <a:pt x="3166" y="463"/>
                </a:lnTo>
                <a:lnTo>
                  <a:pt x="3167" y="463"/>
                </a:lnTo>
                <a:lnTo>
                  <a:pt x="3166" y="463"/>
                </a:lnTo>
                <a:lnTo>
                  <a:pt x="3166" y="463"/>
                </a:lnTo>
                <a:lnTo>
                  <a:pt x="3166" y="463"/>
                </a:lnTo>
                <a:lnTo>
                  <a:pt x="3166" y="463"/>
                </a:lnTo>
                <a:lnTo>
                  <a:pt x="3166" y="463"/>
                </a:lnTo>
                <a:close/>
                <a:moveTo>
                  <a:pt x="3204" y="667"/>
                </a:moveTo>
                <a:lnTo>
                  <a:pt x="3201" y="666"/>
                </a:lnTo>
                <a:lnTo>
                  <a:pt x="3197" y="664"/>
                </a:lnTo>
                <a:lnTo>
                  <a:pt x="3196" y="663"/>
                </a:lnTo>
                <a:lnTo>
                  <a:pt x="3196" y="662"/>
                </a:lnTo>
                <a:lnTo>
                  <a:pt x="3196" y="663"/>
                </a:lnTo>
                <a:lnTo>
                  <a:pt x="3195" y="663"/>
                </a:lnTo>
                <a:lnTo>
                  <a:pt x="3195" y="663"/>
                </a:lnTo>
                <a:lnTo>
                  <a:pt x="3195" y="663"/>
                </a:lnTo>
                <a:lnTo>
                  <a:pt x="3196" y="667"/>
                </a:lnTo>
                <a:lnTo>
                  <a:pt x="3196" y="670"/>
                </a:lnTo>
                <a:lnTo>
                  <a:pt x="3201" y="669"/>
                </a:lnTo>
                <a:lnTo>
                  <a:pt x="3204" y="667"/>
                </a:lnTo>
                <a:close/>
                <a:moveTo>
                  <a:pt x="3044" y="933"/>
                </a:moveTo>
                <a:lnTo>
                  <a:pt x="3043" y="932"/>
                </a:lnTo>
                <a:lnTo>
                  <a:pt x="3042" y="931"/>
                </a:lnTo>
                <a:lnTo>
                  <a:pt x="3038" y="940"/>
                </a:lnTo>
                <a:lnTo>
                  <a:pt x="3034" y="949"/>
                </a:lnTo>
                <a:lnTo>
                  <a:pt x="3039" y="953"/>
                </a:lnTo>
                <a:lnTo>
                  <a:pt x="3044" y="955"/>
                </a:lnTo>
                <a:lnTo>
                  <a:pt x="3048" y="955"/>
                </a:lnTo>
                <a:lnTo>
                  <a:pt x="3052" y="954"/>
                </a:lnTo>
                <a:lnTo>
                  <a:pt x="3048" y="949"/>
                </a:lnTo>
                <a:lnTo>
                  <a:pt x="3045" y="944"/>
                </a:lnTo>
                <a:lnTo>
                  <a:pt x="3043" y="939"/>
                </a:lnTo>
                <a:lnTo>
                  <a:pt x="3044" y="933"/>
                </a:lnTo>
                <a:close/>
                <a:moveTo>
                  <a:pt x="3723" y="73"/>
                </a:moveTo>
                <a:lnTo>
                  <a:pt x="3724" y="79"/>
                </a:lnTo>
                <a:lnTo>
                  <a:pt x="3727" y="83"/>
                </a:lnTo>
                <a:lnTo>
                  <a:pt x="3731" y="85"/>
                </a:lnTo>
                <a:lnTo>
                  <a:pt x="3736" y="86"/>
                </a:lnTo>
                <a:lnTo>
                  <a:pt x="3734" y="82"/>
                </a:lnTo>
                <a:lnTo>
                  <a:pt x="3731" y="79"/>
                </a:lnTo>
                <a:lnTo>
                  <a:pt x="3727" y="76"/>
                </a:lnTo>
                <a:lnTo>
                  <a:pt x="3723" y="73"/>
                </a:lnTo>
                <a:close/>
                <a:moveTo>
                  <a:pt x="4084" y="1482"/>
                </a:moveTo>
                <a:lnTo>
                  <a:pt x="4096" y="1490"/>
                </a:lnTo>
                <a:lnTo>
                  <a:pt x="4104" y="1497"/>
                </a:lnTo>
                <a:lnTo>
                  <a:pt x="4108" y="1506"/>
                </a:lnTo>
                <a:lnTo>
                  <a:pt x="4104" y="1518"/>
                </a:lnTo>
                <a:lnTo>
                  <a:pt x="4097" y="1532"/>
                </a:lnTo>
                <a:lnTo>
                  <a:pt x="4092" y="1546"/>
                </a:lnTo>
                <a:lnTo>
                  <a:pt x="4088" y="1561"/>
                </a:lnTo>
                <a:lnTo>
                  <a:pt x="4084" y="1575"/>
                </a:lnTo>
                <a:lnTo>
                  <a:pt x="4087" y="1570"/>
                </a:lnTo>
                <a:lnTo>
                  <a:pt x="4090" y="1565"/>
                </a:lnTo>
                <a:lnTo>
                  <a:pt x="4094" y="1561"/>
                </a:lnTo>
                <a:lnTo>
                  <a:pt x="4099" y="1558"/>
                </a:lnTo>
                <a:lnTo>
                  <a:pt x="4100" y="1559"/>
                </a:lnTo>
                <a:lnTo>
                  <a:pt x="4100" y="1559"/>
                </a:lnTo>
                <a:lnTo>
                  <a:pt x="4105" y="1553"/>
                </a:lnTo>
                <a:lnTo>
                  <a:pt x="4110" y="1547"/>
                </a:lnTo>
                <a:lnTo>
                  <a:pt x="4115" y="1542"/>
                </a:lnTo>
                <a:lnTo>
                  <a:pt x="4122" y="1537"/>
                </a:lnTo>
                <a:lnTo>
                  <a:pt x="4128" y="1530"/>
                </a:lnTo>
                <a:lnTo>
                  <a:pt x="4135" y="1523"/>
                </a:lnTo>
                <a:lnTo>
                  <a:pt x="4141" y="1511"/>
                </a:lnTo>
                <a:lnTo>
                  <a:pt x="4148" y="1499"/>
                </a:lnTo>
                <a:lnTo>
                  <a:pt x="4154" y="1491"/>
                </a:lnTo>
                <a:lnTo>
                  <a:pt x="4160" y="1483"/>
                </a:lnTo>
                <a:lnTo>
                  <a:pt x="4147" y="1482"/>
                </a:lnTo>
                <a:lnTo>
                  <a:pt x="4134" y="1477"/>
                </a:lnTo>
                <a:lnTo>
                  <a:pt x="4122" y="1469"/>
                </a:lnTo>
                <a:lnTo>
                  <a:pt x="4112" y="1460"/>
                </a:lnTo>
                <a:lnTo>
                  <a:pt x="4109" y="1464"/>
                </a:lnTo>
                <a:lnTo>
                  <a:pt x="4106" y="1467"/>
                </a:lnTo>
                <a:lnTo>
                  <a:pt x="4103" y="1469"/>
                </a:lnTo>
                <a:lnTo>
                  <a:pt x="4099" y="1471"/>
                </a:lnTo>
                <a:lnTo>
                  <a:pt x="4100" y="1473"/>
                </a:lnTo>
                <a:lnTo>
                  <a:pt x="4100" y="1475"/>
                </a:lnTo>
                <a:lnTo>
                  <a:pt x="4098" y="1478"/>
                </a:lnTo>
                <a:lnTo>
                  <a:pt x="4095" y="1480"/>
                </a:lnTo>
                <a:lnTo>
                  <a:pt x="4089" y="1481"/>
                </a:lnTo>
                <a:lnTo>
                  <a:pt x="4084" y="1482"/>
                </a:lnTo>
                <a:close/>
                <a:moveTo>
                  <a:pt x="1357" y="1414"/>
                </a:moveTo>
                <a:lnTo>
                  <a:pt x="1364" y="1409"/>
                </a:lnTo>
                <a:lnTo>
                  <a:pt x="1370" y="1405"/>
                </a:lnTo>
                <a:lnTo>
                  <a:pt x="1368" y="1402"/>
                </a:lnTo>
                <a:lnTo>
                  <a:pt x="1366" y="1400"/>
                </a:lnTo>
                <a:lnTo>
                  <a:pt x="1360" y="1405"/>
                </a:lnTo>
                <a:lnTo>
                  <a:pt x="1355" y="1410"/>
                </a:lnTo>
                <a:lnTo>
                  <a:pt x="1356" y="1412"/>
                </a:lnTo>
                <a:lnTo>
                  <a:pt x="1357" y="1414"/>
                </a:lnTo>
                <a:close/>
                <a:moveTo>
                  <a:pt x="1383" y="1361"/>
                </a:moveTo>
                <a:lnTo>
                  <a:pt x="1383" y="1359"/>
                </a:lnTo>
                <a:lnTo>
                  <a:pt x="1383" y="1357"/>
                </a:lnTo>
                <a:lnTo>
                  <a:pt x="1378" y="1355"/>
                </a:lnTo>
                <a:lnTo>
                  <a:pt x="1373" y="1355"/>
                </a:lnTo>
                <a:lnTo>
                  <a:pt x="1369" y="1357"/>
                </a:lnTo>
                <a:lnTo>
                  <a:pt x="1366" y="1360"/>
                </a:lnTo>
                <a:lnTo>
                  <a:pt x="1367" y="1362"/>
                </a:lnTo>
                <a:lnTo>
                  <a:pt x="1368" y="1364"/>
                </a:lnTo>
                <a:lnTo>
                  <a:pt x="1375" y="1362"/>
                </a:lnTo>
                <a:lnTo>
                  <a:pt x="1383" y="1361"/>
                </a:lnTo>
                <a:close/>
                <a:moveTo>
                  <a:pt x="1293" y="1482"/>
                </a:moveTo>
                <a:lnTo>
                  <a:pt x="1299" y="1494"/>
                </a:lnTo>
                <a:lnTo>
                  <a:pt x="1304" y="1498"/>
                </a:lnTo>
                <a:lnTo>
                  <a:pt x="1310" y="1496"/>
                </a:lnTo>
                <a:lnTo>
                  <a:pt x="1319" y="1486"/>
                </a:lnTo>
                <a:lnTo>
                  <a:pt x="1305" y="1484"/>
                </a:lnTo>
                <a:lnTo>
                  <a:pt x="1293" y="1482"/>
                </a:lnTo>
                <a:close/>
                <a:moveTo>
                  <a:pt x="1244" y="1398"/>
                </a:moveTo>
                <a:lnTo>
                  <a:pt x="1242" y="1399"/>
                </a:lnTo>
                <a:lnTo>
                  <a:pt x="1240" y="1400"/>
                </a:lnTo>
                <a:lnTo>
                  <a:pt x="1240" y="1402"/>
                </a:lnTo>
                <a:lnTo>
                  <a:pt x="1242" y="1404"/>
                </a:lnTo>
                <a:lnTo>
                  <a:pt x="1244" y="1403"/>
                </a:lnTo>
                <a:lnTo>
                  <a:pt x="1246" y="1402"/>
                </a:lnTo>
                <a:lnTo>
                  <a:pt x="1245" y="1400"/>
                </a:lnTo>
                <a:lnTo>
                  <a:pt x="1244" y="1398"/>
                </a:lnTo>
                <a:close/>
                <a:moveTo>
                  <a:pt x="1511" y="1500"/>
                </a:moveTo>
                <a:lnTo>
                  <a:pt x="1509" y="1500"/>
                </a:lnTo>
                <a:lnTo>
                  <a:pt x="1507" y="1501"/>
                </a:lnTo>
                <a:lnTo>
                  <a:pt x="1506" y="1506"/>
                </a:lnTo>
                <a:lnTo>
                  <a:pt x="1507" y="1511"/>
                </a:lnTo>
                <a:lnTo>
                  <a:pt x="1509" y="1514"/>
                </a:lnTo>
                <a:lnTo>
                  <a:pt x="1513" y="1517"/>
                </a:lnTo>
                <a:lnTo>
                  <a:pt x="1515" y="1515"/>
                </a:lnTo>
                <a:lnTo>
                  <a:pt x="1519" y="1514"/>
                </a:lnTo>
                <a:lnTo>
                  <a:pt x="1514" y="1506"/>
                </a:lnTo>
                <a:lnTo>
                  <a:pt x="1511" y="1500"/>
                </a:lnTo>
                <a:close/>
                <a:moveTo>
                  <a:pt x="2026" y="1493"/>
                </a:moveTo>
                <a:lnTo>
                  <a:pt x="2030" y="1495"/>
                </a:lnTo>
                <a:lnTo>
                  <a:pt x="2037" y="1497"/>
                </a:lnTo>
                <a:lnTo>
                  <a:pt x="2036" y="1489"/>
                </a:lnTo>
                <a:lnTo>
                  <a:pt x="2035" y="1484"/>
                </a:lnTo>
                <a:lnTo>
                  <a:pt x="2030" y="1483"/>
                </a:lnTo>
                <a:lnTo>
                  <a:pt x="2026" y="1484"/>
                </a:lnTo>
                <a:lnTo>
                  <a:pt x="2025" y="1489"/>
                </a:lnTo>
                <a:lnTo>
                  <a:pt x="2026" y="1493"/>
                </a:lnTo>
                <a:close/>
                <a:moveTo>
                  <a:pt x="2186" y="2489"/>
                </a:moveTo>
                <a:lnTo>
                  <a:pt x="2186" y="2489"/>
                </a:lnTo>
                <a:lnTo>
                  <a:pt x="2187" y="2490"/>
                </a:lnTo>
                <a:lnTo>
                  <a:pt x="2188" y="2490"/>
                </a:lnTo>
                <a:lnTo>
                  <a:pt x="2188" y="2489"/>
                </a:lnTo>
                <a:lnTo>
                  <a:pt x="2189" y="2489"/>
                </a:lnTo>
                <a:lnTo>
                  <a:pt x="2189" y="2488"/>
                </a:lnTo>
                <a:lnTo>
                  <a:pt x="2187" y="2488"/>
                </a:lnTo>
                <a:lnTo>
                  <a:pt x="2186" y="2489"/>
                </a:lnTo>
                <a:close/>
                <a:moveTo>
                  <a:pt x="2175" y="2324"/>
                </a:moveTo>
                <a:lnTo>
                  <a:pt x="2175" y="2330"/>
                </a:lnTo>
                <a:lnTo>
                  <a:pt x="2175" y="2338"/>
                </a:lnTo>
                <a:lnTo>
                  <a:pt x="2176" y="2330"/>
                </a:lnTo>
                <a:lnTo>
                  <a:pt x="2175" y="2324"/>
                </a:lnTo>
                <a:close/>
                <a:moveTo>
                  <a:pt x="1538" y="3063"/>
                </a:moveTo>
                <a:lnTo>
                  <a:pt x="1540" y="3062"/>
                </a:lnTo>
                <a:lnTo>
                  <a:pt x="1541" y="3061"/>
                </a:lnTo>
                <a:lnTo>
                  <a:pt x="1539" y="3061"/>
                </a:lnTo>
                <a:lnTo>
                  <a:pt x="1538" y="3061"/>
                </a:lnTo>
                <a:lnTo>
                  <a:pt x="1538" y="3062"/>
                </a:lnTo>
                <a:lnTo>
                  <a:pt x="1538" y="3063"/>
                </a:lnTo>
                <a:close/>
                <a:moveTo>
                  <a:pt x="1589" y="3547"/>
                </a:moveTo>
                <a:lnTo>
                  <a:pt x="1589" y="3547"/>
                </a:lnTo>
                <a:lnTo>
                  <a:pt x="1589" y="3547"/>
                </a:lnTo>
                <a:lnTo>
                  <a:pt x="1589" y="3547"/>
                </a:lnTo>
                <a:lnTo>
                  <a:pt x="1589" y="3547"/>
                </a:lnTo>
                <a:lnTo>
                  <a:pt x="1589" y="3547"/>
                </a:lnTo>
                <a:lnTo>
                  <a:pt x="1589" y="3547"/>
                </a:lnTo>
                <a:close/>
                <a:moveTo>
                  <a:pt x="1741" y="3456"/>
                </a:moveTo>
                <a:lnTo>
                  <a:pt x="1746" y="3456"/>
                </a:lnTo>
                <a:lnTo>
                  <a:pt x="1749" y="3453"/>
                </a:lnTo>
                <a:lnTo>
                  <a:pt x="1752" y="3449"/>
                </a:lnTo>
                <a:lnTo>
                  <a:pt x="1753" y="3445"/>
                </a:lnTo>
                <a:lnTo>
                  <a:pt x="1747" y="3445"/>
                </a:lnTo>
                <a:lnTo>
                  <a:pt x="1741" y="3445"/>
                </a:lnTo>
                <a:lnTo>
                  <a:pt x="1736" y="3442"/>
                </a:lnTo>
                <a:lnTo>
                  <a:pt x="1731" y="3438"/>
                </a:lnTo>
                <a:lnTo>
                  <a:pt x="1730" y="3445"/>
                </a:lnTo>
                <a:lnTo>
                  <a:pt x="1731" y="3450"/>
                </a:lnTo>
                <a:lnTo>
                  <a:pt x="1734" y="3454"/>
                </a:lnTo>
                <a:lnTo>
                  <a:pt x="1741" y="3456"/>
                </a:lnTo>
                <a:close/>
                <a:moveTo>
                  <a:pt x="1873" y="3803"/>
                </a:moveTo>
                <a:lnTo>
                  <a:pt x="1873" y="3803"/>
                </a:lnTo>
                <a:lnTo>
                  <a:pt x="1873" y="3803"/>
                </a:lnTo>
                <a:lnTo>
                  <a:pt x="1873" y="3803"/>
                </a:lnTo>
                <a:lnTo>
                  <a:pt x="1873" y="3803"/>
                </a:lnTo>
                <a:lnTo>
                  <a:pt x="1873" y="3803"/>
                </a:lnTo>
                <a:lnTo>
                  <a:pt x="1873" y="3803"/>
                </a:lnTo>
                <a:close/>
                <a:moveTo>
                  <a:pt x="1902" y="3449"/>
                </a:moveTo>
                <a:lnTo>
                  <a:pt x="1902" y="3449"/>
                </a:lnTo>
                <a:lnTo>
                  <a:pt x="1903" y="3449"/>
                </a:lnTo>
                <a:lnTo>
                  <a:pt x="1902" y="3449"/>
                </a:lnTo>
                <a:lnTo>
                  <a:pt x="1902" y="3449"/>
                </a:lnTo>
                <a:lnTo>
                  <a:pt x="1902" y="3449"/>
                </a:lnTo>
                <a:lnTo>
                  <a:pt x="1902" y="3449"/>
                </a:lnTo>
                <a:close/>
                <a:moveTo>
                  <a:pt x="2133" y="3495"/>
                </a:moveTo>
                <a:lnTo>
                  <a:pt x="2133" y="3495"/>
                </a:lnTo>
                <a:lnTo>
                  <a:pt x="2133" y="3495"/>
                </a:lnTo>
                <a:lnTo>
                  <a:pt x="2133" y="3495"/>
                </a:lnTo>
                <a:lnTo>
                  <a:pt x="2133" y="3495"/>
                </a:lnTo>
                <a:lnTo>
                  <a:pt x="2133" y="3495"/>
                </a:lnTo>
                <a:lnTo>
                  <a:pt x="2133" y="3495"/>
                </a:lnTo>
                <a:lnTo>
                  <a:pt x="2132" y="3495"/>
                </a:lnTo>
                <a:lnTo>
                  <a:pt x="2132" y="3495"/>
                </a:lnTo>
                <a:lnTo>
                  <a:pt x="2132" y="3495"/>
                </a:lnTo>
                <a:lnTo>
                  <a:pt x="2133" y="3495"/>
                </a:lnTo>
                <a:lnTo>
                  <a:pt x="2133" y="3495"/>
                </a:lnTo>
                <a:close/>
                <a:moveTo>
                  <a:pt x="2147" y="3766"/>
                </a:moveTo>
                <a:lnTo>
                  <a:pt x="2148" y="3766"/>
                </a:lnTo>
                <a:lnTo>
                  <a:pt x="2148" y="3766"/>
                </a:lnTo>
                <a:lnTo>
                  <a:pt x="2151" y="3764"/>
                </a:lnTo>
                <a:lnTo>
                  <a:pt x="2154" y="3761"/>
                </a:lnTo>
                <a:lnTo>
                  <a:pt x="2155" y="3758"/>
                </a:lnTo>
                <a:lnTo>
                  <a:pt x="2156" y="3756"/>
                </a:lnTo>
                <a:lnTo>
                  <a:pt x="2150" y="3760"/>
                </a:lnTo>
                <a:lnTo>
                  <a:pt x="2145" y="3766"/>
                </a:lnTo>
                <a:lnTo>
                  <a:pt x="2146" y="3766"/>
                </a:lnTo>
                <a:lnTo>
                  <a:pt x="2147" y="3766"/>
                </a:lnTo>
                <a:close/>
                <a:moveTo>
                  <a:pt x="1468" y="3054"/>
                </a:moveTo>
                <a:lnTo>
                  <a:pt x="1469" y="3054"/>
                </a:lnTo>
                <a:lnTo>
                  <a:pt x="1469" y="3055"/>
                </a:lnTo>
                <a:lnTo>
                  <a:pt x="1469" y="3054"/>
                </a:lnTo>
                <a:lnTo>
                  <a:pt x="1469" y="3054"/>
                </a:lnTo>
                <a:lnTo>
                  <a:pt x="1469" y="3054"/>
                </a:lnTo>
                <a:lnTo>
                  <a:pt x="1468" y="3054"/>
                </a:lnTo>
                <a:close/>
                <a:moveTo>
                  <a:pt x="5123" y="3427"/>
                </a:moveTo>
                <a:lnTo>
                  <a:pt x="5123" y="3427"/>
                </a:lnTo>
                <a:lnTo>
                  <a:pt x="5124" y="3427"/>
                </a:lnTo>
                <a:lnTo>
                  <a:pt x="5124" y="3427"/>
                </a:lnTo>
                <a:lnTo>
                  <a:pt x="5124" y="3427"/>
                </a:lnTo>
                <a:lnTo>
                  <a:pt x="5123" y="3427"/>
                </a:lnTo>
                <a:lnTo>
                  <a:pt x="5123" y="3427"/>
                </a:lnTo>
                <a:close/>
                <a:moveTo>
                  <a:pt x="5045" y="3553"/>
                </a:moveTo>
                <a:lnTo>
                  <a:pt x="5043" y="3552"/>
                </a:lnTo>
                <a:lnTo>
                  <a:pt x="5041" y="3552"/>
                </a:lnTo>
                <a:lnTo>
                  <a:pt x="5042" y="3556"/>
                </a:lnTo>
                <a:lnTo>
                  <a:pt x="5042" y="3558"/>
                </a:lnTo>
                <a:lnTo>
                  <a:pt x="5040" y="3559"/>
                </a:lnTo>
                <a:lnTo>
                  <a:pt x="5037" y="3560"/>
                </a:lnTo>
                <a:lnTo>
                  <a:pt x="5038" y="3560"/>
                </a:lnTo>
                <a:lnTo>
                  <a:pt x="5039" y="3560"/>
                </a:lnTo>
                <a:lnTo>
                  <a:pt x="5043" y="3563"/>
                </a:lnTo>
                <a:lnTo>
                  <a:pt x="5046" y="3567"/>
                </a:lnTo>
                <a:lnTo>
                  <a:pt x="5048" y="3570"/>
                </a:lnTo>
                <a:lnTo>
                  <a:pt x="5050" y="3573"/>
                </a:lnTo>
                <a:lnTo>
                  <a:pt x="5048" y="3582"/>
                </a:lnTo>
                <a:lnTo>
                  <a:pt x="5047" y="3591"/>
                </a:lnTo>
                <a:lnTo>
                  <a:pt x="5048" y="3591"/>
                </a:lnTo>
                <a:lnTo>
                  <a:pt x="5049" y="3590"/>
                </a:lnTo>
                <a:lnTo>
                  <a:pt x="5050" y="3588"/>
                </a:lnTo>
                <a:lnTo>
                  <a:pt x="5050" y="3586"/>
                </a:lnTo>
                <a:lnTo>
                  <a:pt x="5050" y="3580"/>
                </a:lnTo>
                <a:lnTo>
                  <a:pt x="5052" y="3575"/>
                </a:lnTo>
                <a:lnTo>
                  <a:pt x="5055" y="3570"/>
                </a:lnTo>
                <a:lnTo>
                  <a:pt x="5058" y="3566"/>
                </a:lnTo>
                <a:lnTo>
                  <a:pt x="5060" y="3565"/>
                </a:lnTo>
                <a:lnTo>
                  <a:pt x="5062" y="3564"/>
                </a:lnTo>
                <a:lnTo>
                  <a:pt x="5059" y="3561"/>
                </a:lnTo>
                <a:lnTo>
                  <a:pt x="5058" y="3557"/>
                </a:lnTo>
                <a:lnTo>
                  <a:pt x="5060" y="3550"/>
                </a:lnTo>
                <a:lnTo>
                  <a:pt x="5063" y="3546"/>
                </a:lnTo>
                <a:lnTo>
                  <a:pt x="5054" y="3550"/>
                </a:lnTo>
                <a:lnTo>
                  <a:pt x="5045" y="3553"/>
                </a:lnTo>
                <a:close/>
                <a:moveTo>
                  <a:pt x="2534" y="1166"/>
                </a:moveTo>
                <a:lnTo>
                  <a:pt x="2534" y="1167"/>
                </a:lnTo>
                <a:lnTo>
                  <a:pt x="2534" y="1168"/>
                </a:lnTo>
                <a:lnTo>
                  <a:pt x="2533" y="1170"/>
                </a:lnTo>
                <a:lnTo>
                  <a:pt x="2532" y="1170"/>
                </a:lnTo>
                <a:lnTo>
                  <a:pt x="2531" y="1170"/>
                </a:lnTo>
                <a:lnTo>
                  <a:pt x="2530" y="1169"/>
                </a:lnTo>
                <a:lnTo>
                  <a:pt x="2530" y="1168"/>
                </a:lnTo>
                <a:lnTo>
                  <a:pt x="2531" y="1166"/>
                </a:lnTo>
                <a:lnTo>
                  <a:pt x="2532" y="1166"/>
                </a:lnTo>
                <a:lnTo>
                  <a:pt x="2534" y="1166"/>
                </a:lnTo>
                <a:close/>
                <a:moveTo>
                  <a:pt x="2509" y="1205"/>
                </a:moveTo>
                <a:lnTo>
                  <a:pt x="2505" y="1205"/>
                </a:lnTo>
                <a:lnTo>
                  <a:pt x="2501" y="1204"/>
                </a:lnTo>
                <a:lnTo>
                  <a:pt x="2497" y="1202"/>
                </a:lnTo>
                <a:lnTo>
                  <a:pt x="2494" y="1199"/>
                </a:lnTo>
                <a:lnTo>
                  <a:pt x="2496" y="1197"/>
                </a:lnTo>
                <a:lnTo>
                  <a:pt x="2500" y="1194"/>
                </a:lnTo>
                <a:lnTo>
                  <a:pt x="2504" y="1200"/>
                </a:lnTo>
                <a:lnTo>
                  <a:pt x="2509" y="1205"/>
                </a:lnTo>
                <a:close/>
                <a:moveTo>
                  <a:pt x="2536" y="1120"/>
                </a:moveTo>
                <a:lnTo>
                  <a:pt x="2541" y="1125"/>
                </a:lnTo>
                <a:lnTo>
                  <a:pt x="2547" y="1130"/>
                </a:lnTo>
                <a:lnTo>
                  <a:pt x="2541" y="1131"/>
                </a:lnTo>
                <a:lnTo>
                  <a:pt x="2538" y="1130"/>
                </a:lnTo>
                <a:lnTo>
                  <a:pt x="2534" y="1128"/>
                </a:lnTo>
                <a:lnTo>
                  <a:pt x="2532" y="1125"/>
                </a:lnTo>
                <a:lnTo>
                  <a:pt x="2534" y="1123"/>
                </a:lnTo>
                <a:lnTo>
                  <a:pt x="2536" y="1120"/>
                </a:lnTo>
                <a:close/>
                <a:moveTo>
                  <a:pt x="2574" y="1186"/>
                </a:moveTo>
                <a:lnTo>
                  <a:pt x="2575" y="1189"/>
                </a:lnTo>
                <a:lnTo>
                  <a:pt x="2575" y="1192"/>
                </a:lnTo>
                <a:lnTo>
                  <a:pt x="2573" y="1196"/>
                </a:lnTo>
                <a:lnTo>
                  <a:pt x="2571" y="1197"/>
                </a:lnTo>
                <a:lnTo>
                  <a:pt x="2569" y="1196"/>
                </a:lnTo>
                <a:lnTo>
                  <a:pt x="2567" y="1194"/>
                </a:lnTo>
                <a:lnTo>
                  <a:pt x="2565" y="1192"/>
                </a:lnTo>
                <a:lnTo>
                  <a:pt x="2564" y="1190"/>
                </a:lnTo>
                <a:lnTo>
                  <a:pt x="2564" y="1188"/>
                </a:lnTo>
                <a:lnTo>
                  <a:pt x="2565" y="1185"/>
                </a:lnTo>
                <a:lnTo>
                  <a:pt x="2567" y="1184"/>
                </a:lnTo>
                <a:lnTo>
                  <a:pt x="2569" y="1184"/>
                </a:lnTo>
                <a:lnTo>
                  <a:pt x="2572" y="1185"/>
                </a:lnTo>
                <a:lnTo>
                  <a:pt x="2574" y="1186"/>
                </a:lnTo>
                <a:close/>
                <a:moveTo>
                  <a:pt x="2480" y="1174"/>
                </a:moveTo>
                <a:lnTo>
                  <a:pt x="2484" y="1179"/>
                </a:lnTo>
                <a:lnTo>
                  <a:pt x="2489" y="1184"/>
                </a:lnTo>
                <a:lnTo>
                  <a:pt x="2487" y="1186"/>
                </a:lnTo>
                <a:lnTo>
                  <a:pt x="2485" y="1189"/>
                </a:lnTo>
                <a:lnTo>
                  <a:pt x="2484" y="1191"/>
                </a:lnTo>
                <a:lnTo>
                  <a:pt x="2483" y="1192"/>
                </a:lnTo>
                <a:lnTo>
                  <a:pt x="2481" y="1193"/>
                </a:lnTo>
                <a:lnTo>
                  <a:pt x="2479" y="1193"/>
                </a:lnTo>
                <a:lnTo>
                  <a:pt x="2475" y="1188"/>
                </a:lnTo>
                <a:lnTo>
                  <a:pt x="2474" y="1184"/>
                </a:lnTo>
                <a:lnTo>
                  <a:pt x="2475" y="1179"/>
                </a:lnTo>
                <a:lnTo>
                  <a:pt x="2480" y="1174"/>
                </a:lnTo>
                <a:close/>
                <a:moveTo>
                  <a:pt x="2612" y="1127"/>
                </a:moveTo>
                <a:lnTo>
                  <a:pt x="2612" y="1127"/>
                </a:lnTo>
                <a:lnTo>
                  <a:pt x="2609" y="1124"/>
                </a:lnTo>
                <a:lnTo>
                  <a:pt x="2607" y="1120"/>
                </a:lnTo>
                <a:lnTo>
                  <a:pt x="2606" y="1117"/>
                </a:lnTo>
                <a:lnTo>
                  <a:pt x="2609" y="1112"/>
                </a:lnTo>
                <a:lnTo>
                  <a:pt x="2613" y="1109"/>
                </a:lnTo>
                <a:lnTo>
                  <a:pt x="2617" y="1109"/>
                </a:lnTo>
                <a:lnTo>
                  <a:pt x="2622" y="1110"/>
                </a:lnTo>
                <a:lnTo>
                  <a:pt x="2626" y="1112"/>
                </a:lnTo>
                <a:lnTo>
                  <a:pt x="2624" y="1118"/>
                </a:lnTo>
                <a:lnTo>
                  <a:pt x="2621" y="1122"/>
                </a:lnTo>
                <a:lnTo>
                  <a:pt x="2617" y="1125"/>
                </a:lnTo>
                <a:lnTo>
                  <a:pt x="2612" y="1127"/>
                </a:lnTo>
                <a:close/>
                <a:moveTo>
                  <a:pt x="4423" y="866"/>
                </a:moveTo>
                <a:lnTo>
                  <a:pt x="4423" y="866"/>
                </a:lnTo>
                <a:lnTo>
                  <a:pt x="4424" y="862"/>
                </a:lnTo>
                <a:lnTo>
                  <a:pt x="4426" y="859"/>
                </a:lnTo>
                <a:lnTo>
                  <a:pt x="4429" y="857"/>
                </a:lnTo>
                <a:lnTo>
                  <a:pt x="4433" y="856"/>
                </a:lnTo>
                <a:lnTo>
                  <a:pt x="4433" y="856"/>
                </a:lnTo>
                <a:lnTo>
                  <a:pt x="4437" y="860"/>
                </a:lnTo>
                <a:lnTo>
                  <a:pt x="4441" y="864"/>
                </a:lnTo>
                <a:lnTo>
                  <a:pt x="4443" y="869"/>
                </a:lnTo>
                <a:lnTo>
                  <a:pt x="4442" y="875"/>
                </a:lnTo>
                <a:lnTo>
                  <a:pt x="4439" y="877"/>
                </a:lnTo>
                <a:lnTo>
                  <a:pt x="4435" y="878"/>
                </a:lnTo>
                <a:lnTo>
                  <a:pt x="4431" y="878"/>
                </a:lnTo>
                <a:lnTo>
                  <a:pt x="4428" y="876"/>
                </a:lnTo>
                <a:lnTo>
                  <a:pt x="4425" y="874"/>
                </a:lnTo>
                <a:lnTo>
                  <a:pt x="4424" y="871"/>
                </a:lnTo>
                <a:lnTo>
                  <a:pt x="4423" y="869"/>
                </a:lnTo>
                <a:lnTo>
                  <a:pt x="4423" y="866"/>
                </a:lnTo>
                <a:close/>
                <a:moveTo>
                  <a:pt x="2547" y="1613"/>
                </a:moveTo>
                <a:lnTo>
                  <a:pt x="2550" y="1613"/>
                </a:lnTo>
                <a:lnTo>
                  <a:pt x="2553" y="1614"/>
                </a:lnTo>
                <a:lnTo>
                  <a:pt x="2556" y="1616"/>
                </a:lnTo>
                <a:lnTo>
                  <a:pt x="2558" y="1618"/>
                </a:lnTo>
                <a:lnTo>
                  <a:pt x="2559" y="1623"/>
                </a:lnTo>
                <a:lnTo>
                  <a:pt x="2558" y="1629"/>
                </a:lnTo>
                <a:lnTo>
                  <a:pt x="2552" y="1629"/>
                </a:lnTo>
                <a:lnTo>
                  <a:pt x="2547" y="1629"/>
                </a:lnTo>
                <a:lnTo>
                  <a:pt x="2545" y="1624"/>
                </a:lnTo>
                <a:lnTo>
                  <a:pt x="2543" y="1620"/>
                </a:lnTo>
                <a:lnTo>
                  <a:pt x="2543" y="1617"/>
                </a:lnTo>
                <a:lnTo>
                  <a:pt x="2547" y="1613"/>
                </a:lnTo>
                <a:close/>
                <a:moveTo>
                  <a:pt x="2330" y="1402"/>
                </a:moveTo>
                <a:lnTo>
                  <a:pt x="2333" y="1406"/>
                </a:lnTo>
                <a:lnTo>
                  <a:pt x="2333" y="1410"/>
                </a:lnTo>
                <a:lnTo>
                  <a:pt x="2331" y="1413"/>
                </a:lnTo>
                <a:lnTo>
                  <a:pt x="2328" y="1416"/>
                </a:lnTo>
                <a:lnTo>
                  <a:pt x="2328" y="1416"/>
                </a:lnTo>
                <a:lnTo>
                  <a:pt x="2325" y="1414"/>
                </a:lnTo>
                <a:lnTo>
                  <a:pt x="2321" y="1412"/>
                </a:lnTo>
                <a:lnTo>
                  <a:pt x="2319" y="1409"/>
                </a:lnTo>
                <a:lnTo>
                  <a:pt x="2321" y="1405"/>
                </a:lnTo>
                <a:lnTo>
                  <a:pt x="2323" y="1403"/>
                </a:lnTo>
                <a:lnTo>
                  <a:pt x="2325" y="1401"/>
                </a:lnTo>
                <a:lnTo>
                  <a:pt x="2328" y="1401"/>
                </a:lnTo>
                <a:lnTo>
                  <a:pt x="2330" y="1402"/>
                </a:lnTo>
                <a:close/>
                <a:moveTo>
                  <a:pt x="2497" y="1530"/>
                </a:moveTo>
                <a:lnTo>
                  <a:pt x="2501" y="1531"/>
                </a:lnTo>
                <a:lnTo>
                  <a:pt x="2502" y="1533"/>
                </a:lnTo>
                <a:lnTo>
                  <a:pt x="2503" y="1536"/>
                </a:lnTo>
                <a:lnTo>
                  <a:pt x="2503" y="1538"/>
                </a:lnTo>
                <a:lnTo>
                  <a:pt x="2499" y="1543"/>
                </a:lnTo>
                <a:lnTo>
                  <a:pt x="2494" y="1543"/>
                </a:lnTo>
                <a:lnTo>
                  <a:pt x="2490" y="1542"/>
                </a:lnTo>
                <a:lnTo>
                  <a:pt x="2485" y="1541"/>
                </a:lnTo>
                <a:lnTo>
                  <a:pt x="2485" y="1541"/>
                </a:lnTo>
                <a:lnTo>
                  <a:pt x="2487" y="1536"/>
                </a:lnTo>
                <a:lnTo>
                  <a:pt x="2488" y="1532"/>
                </a:lnTo>
                <a:lnTo>
                  <a:pt x="2491" y="1529"/>
                </a:lnTo>
                <a:lnTo>
                  <a:pt x="2497" y="1530"/>
                </a:lnTo>
                <a:close/>
                <a:moveTo>
                  <a:pt x="2460" y="1546"/>
                </a:moveTo>
                <a:lnTo>
                  <a:pt x="2466" y="1553"/>
                </a:lnTo>
                <a:lnTo>
                  <a:pt x="2472" y="1559"/>
                </a:lnTo>
                <a:lnTo>
                  <a:pt x="2479" y="1565"/>
                </a:lnTo>
                <a:lnTo>
                  <a:pt x="2489" y="1567"/>
                </a:lnTo>
                <a:lnTo>
                  <a:pt x="2490" y="1567"/>
                </a:lnTo>
                <a:lnTo>
                  <a:pt x="2491" y="1567"/>
                </a:lnTo>
                <a:lnTo>
                  <a:pt x="2493" y="1569"/>
                </a:lnTo>
                <a:lnTo>
                  <a:pt x="2493" y="1572"/>
                </a:lnTo>
                <a:lnTo>
                  <a:pt x="2489" y="1574"/>
                </a:lnTo>
                <a:lnTo>
                  <a:pt x="2484" y="1576"/>
                </a:lnTo>
                <a:lnTo>
                  <a:pt x="2480" y="1575"/>
                </a:lnTo>
                <a:lnTo>
                  <a:pt x="2475" y="1572"/>
                </a:lnTo>
                <a:lnTo>
                  <a:pt x="2472" y="1569"/>
                </a:lnTo>
                <a:lnTo>
                  <a:pt x="2468" y="1567"/>
                </a:lnTo>
                <a:lnTo>
                  <a:pt x="2464" y="1566"/>
                </a:lnTo>
                <a:lnTo>
                  <a:pt x="2460" y="1567"/>
                </a:lnTo>
                <a:lnTo>
                  <a:pt x="2458" y="1570"/>
                </a:lnTo>
                <a:lnTo>
                  <a:pt x="2457" y="1573"/>
                </a:lnTo>
                <a:lnTo>
                  <a:pt x="2454" y="1575"/>
                </a:lnTo>
                <a:lnTo>
                  <a:pt x="2449" y="1575"/>
                </a:lnTo>
                <a:lnTo>
                  <a:pt x="2438" y="1571"/>
                </a:lnTo>
                <a:lnTo>
                  <a:pt x="2436" y="1564"/>
                </a:lnTo>
                <a:lnTo>
                  <a:pt x="2440" y="1557"/>
                </a:lnTo>
                <a:lnTo>
                  <a:pt x="2443" y="1548"/>
                </a:lnTo>
                <a:lnTo>
                  <a:pt x="2446" y="1546"/>
                </a:lnTo>
                <a:lnTo>
                  <a:pt x="2449" y="1544"/>
                </a:lnTo>
                <a:lnTo>
                  <a:pt x="2453" y="1545"/>
                </a:lnTo>
                <a:lnTo>
                  <a:pt x="2455" y="1547"/>
                </a:lnTo>
                <a:lnTo>
                  <a:pt x="2454" y="1550"/>
                </a:lnTo>
                <a:lnTo>
                  <a:pt x="2455" y="1547"/>
                </a:lnTo>
                <a:lnTo>
                  <a:pt x="2457" y="1546"/>
                </a:lnTo>
                <a:lnTo>
                  <a:pt x="2460" y="1546"/>
                </a:lnTo>
                <a:close/>
                <a:moveTo>
                  <a:pt x="3388" y="283"/>
                </a:moveTo>
                <a:lnTo>
                  <a:pt x="3390" y="281"/>
                </a:lnTo>
                <a:lnTo>
                  <a:pt x="3392" y="278"/>
                </a:lnTo>
                <a:lnTo>
                  <a:pt x="3396" y="278"/>
                </a:lnTo>
                <a:lnTo>
                  <a:pt x="3400" y="279"/>
                </a:lnTo>
                <a:lnTo>
                  <a:pt x="3402" y="281"/>
                </a:lnTo>
                <a:lnTo>
                  <a:pt x="3401" y="286"/>
                </a:lnTo>
                <a:lnTo>
                  <a:pt x="3398" y="288"/>
                </a:lnTo>
                <a:lnTo>
                  <a:pt x="3395" y="288"/>
                </a:lnTo>
                <a:lnTo>
                  <a:pt x="3391" y="286"/>
                </a:lnTo>
                <a:lnTo>
                  <a:pt x="3388" y="283"/>
                </a:lnTo>
                <a:close/>
                <a:moveTo>
                  <a:pt x="3300" y="180"/>
                </a:moveTo>
                <a:lnTo>
                  <a:pt x="3295" y="181"/>
                </a:lnTo>
                <a:lnTo>
                  <a:pt x="3291" y="180"/>
                </a:lnTo>
                <a:lnTo>
                  <a:pt x="3287" y="178"/>
                </a:lnTo>
                <a:lnTo>
                  <a:pt x="3284" y="175"/>
                </a:lnTo>
                <a:lnTo>
                  <a:pt x="3285" y="170"/>
                </a:lnTo>
                <a:lnTo>
                  <a:pt x="3284" y="166"/>
                </a:lnTo>
                <a:lnTo>
                  <a:pt x="3282" y="162"/>
                </a:lnTo>
                <a:lnTo>
                  <a:pt x="3279" y="158"/>
                </a:lnTo>
                <a:lnTo>
                  <a:pt x="3276" y="154"/>
                </a:lnTo>
                <a:lnTo>
                  <a:pt x="3275" y="149"/>
                </a:lnTo>
                <a:lnTo>
                  <a:pt x="3277" y="145"/>
                </a:lnTo>
                <a:lnTo>
                  <a:pt x="3281" y="141"/>
                </a:lnTo>
                <a:lnTo>
                  <a:pt x="3288" y="140"/>
                </a:lnTo>
                <a:lnTo>
                  <a:pt x="3294" y="142"/>
                </a:lnTo>
                <a:lnTo>
                  <a:pt x="3297" y="147"/>
                </a:lnTo>
                <a:lnTo>
                  <a:pt x="3300" y="152"/>
                </a:lnTo>
                <a:lnTo>
                  <a:pt x="3299" y="166"/>
                </a:lnTo>
                <a:lnTo>
                  <a:pt x="3300" y="180"/>
                </a:lnTo>
                <a:close/>
                <a:moveTo>
                  <a:pt x="3410" y="162"/>
                </a:moveTo>
                <a:lnTo>
                  <a:pt x="3410" y="160"/>
                </a:lnTo>
                <a:lnTo>
                  <a:pt x="3410" y="158"/>
                </a:lnTo>
                <a:lnTo>
                  <a:pt x="3412" y="158"/>
                </a:lnTo>
                <a:lnTo>
                  <a:pt x="3415" y="158"/>
                </a:lnTo>
                <a:lnTo>
                  <a:pt x="3412" y="160"/>
                </a:lnTo>
                <a:lnTo>
                  <a:pt x="3410" y="162"/>
                </a:lnTo>
                <a:close/>
                <a:moveTo>
                  <a:pt x="3371" y="142"/>
                </a:moveTo>
                <a:lnTo>
                  <a:pt x="3376" y="139"/>
                </a:lnTo>
                <a:lnTo>
                  <a:pt x="3380" y="137"/>
                </a:lnTo>
                <a:lnTo>
                  <a:pt x="3384" y="138"/>
                </a:lnTo>
                <a:lnTo>
                  <a:pt x="3389" y="142"/>
                </a:lnTo>
                <a:lnTo>
                  <a:pt x="3391" y="146"/>
                </a:lnTo>
                <a:lnTo>
                  <a:pt x="3390" y="150"/>
                </a:lnTo>
                <a:lnTo>
                  <a:pt x="3388" y="153"/>
                </a:lnTo>
                <a:lnTo>
                  <a:pt x="3386" y="156"/>
                </a:lnTo>
                <a:lnTo>
                  <a:pt x="3378" y="149"/>
                </a:lnTo>
                <a:lnTo>
                  <a:pt x="3371" y="142"/>
                </a:lnTo>
                <a:close/>
                <a:moveTo>
                  <a:pt x="3442" y="84"/>
                </a:moveTo>
                <a:lnTo>
                  <a:pt x="3440" y="81"/>
                </a:lnTo>
                <a:lnTo>
                  <a:pt x="3439" y="78"/>
                </a:lnTo>
                <a:lnTo>
                  <a:pt x="3443" y="73"/>
                </a:lnTo>
                <a:lnTo>
                  <a:pt x="3448" y="68"/>
                </a:lnTo>
                <a:lnTo>
                  <a:pt x="3454" y="70"/>
                </a:lnTo>
                <a:lnTo>
                  <a:pt x="3458" y="73"/>
                </a:lnTo>
                <a:lnTo>
                  <a:pt x="3460" y="78"/>
                </a:lnTo>
                <a:lnTo>
                  <a:pt x="3460" y="84"/>
                </a:lnTo>
                <a:lnTo>
                  <a:pt x="3456" y="93"/>
                </a:lnTo>
                <a:lnTo>
                  <a:pt x="3451" y="93"/>
                </a:lnTo>
                <a:lnTo>
                  <a:pt x="3446" y="87"/>
                </a:lnTo>
                <a:lnTo>
                  <a:pt x="3442" y="84"/>
                </a:lnTo>
                <a:close/>
                <a:moveTo>
                  <a:pt x="4222" y="1399"/>
                </a:moveTo>
                <a:lnTo>
                  <a:pt x="4220" y="1396"/>
                </a:lnTo>
                <a:lnTo>
                  <a:pt x="4218" y="1394"/>
                </a:lnTo>
                <a:lnTo>
                  <a:pt x="4224" y="1394"/>
                </a:lnTo>
                <a:lnTo>
                  <a:pt x="4230" y="1396"/>
                </a:lnTo>
                <a:lnTo>
                  <a:pt x="4234" y="1400"/>
                </a:lnTo>
                <a:lnTo>
                  <a:pt x="4237" y="1404"/>
                </a:lnTo>
                <a:lnTo>
                  <a:pt x="4232" y="1409"/>
                </a:lnTo>
                <a:lnTo>
                  <a:pt x="4228" y="1413"/>
                </a:lnTo>
                <a:lnTo>
                  <a:pt x="4224" y="1406"/>
                </a:lnTo>
                <a:lnTo>
                  <a:pt x="4222" y="1399"/>
                </a:lnTo>
                <a:close/>
                <a:moveTo>
                  <a:pt x="2486" y="1677"/>
                </a:moveTo>
                <a:lnTo>
                  <a:pt x="2486" y="1677"/>
                </a:lnTo>
                <a:lnTo>
                  <a:pt x="2483" y="1674"/>
                </a:lnTo>
                <a:lnTo>
                  <a:pt x="2482" y="1671"/>
                </a:lnTo>
                <a:lnTo>
                  <a:pt x="2482" y="1666"/>
                </a:lnTo>
                <a:lnTo>
                  <a:pt x="2485" y="1663"/>
                </a:lnTo>
                <a:lnTo>
                  <a:pt x="2486" y="1662"/>
                </a:lnTo>
                <a:lnTo>
                  <a:pt x="2488" y="1663"/>
                </a:lnTo>
                <a:lnTo>
                  <a:pt x="2490" y="1668"/>
                </a:lnTo>
                <a:lnTo>
                  <a:pt x="2490" y="1671"/>
                </a:lnTo>
                <a:lnTo>
                  <a:pt x="2488" y="1674"/>
                </a:lnTo>
                <a:lnTo>
                  <a:pt x="2486" y="1677"/>
                </a:lnTo>
                <a:lnTo>
                  <a:pt x="2486" y="1677"/>
                </a:lnTo>
                <a:lnTo>
                  <a:pt x="2486" y="1677"/>
                </a:lnTo>
                <a:close/>
                <a:moveTo>
                  <a:pt x="2506" y="1688"/>
                </a:moveTo>
                <a:lnTo>
                  <a:pt x="2506" y="1683"/>
                </a:lnTo>
                <a:lnTo>
                  <a:pt x="2506" y="1678"/>
                </a:lnTo>
                <a:lnTo>
                  <a:pt x="2506" y="1678"/>
                </a:lnTo>
                <a:lnTo>
                  <a:pt x="2507" y="1674"/>
                </a:lnTo>
                <a:lnTo>
                  <a:pt x="2509" y="1671"/>
                </a:lnTo>
                <a:lnTo>
                  <a:pt x="2512" y="1668"/>
                </a:lnTo>
                <a:lnTo>
                  <a:pt x="2515" y="1665"/>
                </a:lnTo>
                <a:lnTo>
                  <a:pt x="2521" y="1666"/>
                </a:lnTo>
                <a:lnTo>
                  <a:pt x="2525" y="1669"/>
                </a:lnTo>
                <a:lnTo>
                  <a:pt x="2529" y="1673"/>
                </a:lnTo>
                <a:lnTo>
                  <a:pt x="2533" y="1676"/>
                </a:lnTo>
                <a:lnTo>
                  <a:pt x="2535" y="1681"/>
                </a:lnTo>
                <a:lnTo>
                  <a:pt x="2537" y="1686"/>
                </a:lnTo>
                <a:lnTo>
                  <a:pt x="2536" y="1689"/>
                </a:lnTo>
                <a:lnTo>
                  <a:pt x="2535" y="1691"/>
                </a:lnTo>
                <a:lnTo>
                  <a:pt x="2533" y="1692"/>
                </a:lnTo>
                <a:lnTo>
                  <a:pt x="2531" y="1693"/>
                </a:lnTo>
                <a:lnTo>
                  <a:pt x="2521" y="1693"/>
                </a:lnTo>
                <a:lnTo>
                  <a:pt x="2511" y="1692"/>
                </a:lnTo>
                <a:lnTo>
                  <a:pt x="2509" y="1690"/>
                </a:lnTo>
                <a:lnTo>
                  <a:pt x="2506" y="1688"/>
                </a:lnTo>
                <a:close/>
                <a:moveTo>
                  <a:pt x="2718" y="526"/>
                </a:moveTo>
                <a:lnTo>
                  <a:pt x="2715" y="524"/>
                </a:lnTo>
                <a:lnTo>
                  <a:pt x="2712" y="523"/>
                </a:lnTo>
                <a:lnTo>
                  <a:pt x="2710" y="521"/>
                </a:lnTo>
                <a:lnTo>
                  <a:pt x="2710" y="518"/>
                </a:lnTo>
                <a:lnTo>
                  <a:pt x="2712" y="515"/>
                </a:lnTo>
                <a:lnTo>
                  <a:pt x="2715" y="513"/>
                </a:lnTo>
                <a:lnTo>
                  <a:pt x="2718" y="514"/>
                </a:lnTo>
                <a:lnTo>
                  <a:pt x="2721" y="515"/>
                </a:lnTo>
                <a:lnTo>
                  <a:pt x="2723" y="518"/>
                </a:lnTo>
                <a:lnTo>
                  <a:pt x="2722" y="521"/>
                </a:lnTo>
                <a:lnTo>
                  <a:pt x="2720" y="523"/>
                </a:lnTo>
                <a:lnTo>
                  <a:pt x="2718" y="526"/>
                </a:lnTo>
                <a:lnTo>
                  <a:pt x="2718" y="526"/>
                </a:lnTo>
                <a:close/>
                <a:moveTo>
                  <a:pt x="2809" y="166"/>
                </a:moveTo>
                <a:lnTo>
                  <a:pt x="2814" y="161"/>
                </a:lnTo>
                <a:lnTo>
                  <a:pt x="2818" y="157"/>
                </a:lnTo>
                <a:lnTo>
                  <a:pt x="2822" y="161"/>
                </a:lnTo>
                <a:lnTo>
                  <a:pt x="2824" y="166"/>
                </a:lnTo>
                <a:lnTo>
                  <a:pt x="2826" y="170"/>
                </a:lnTo>
                <a:lnTo>
                  <a:pt x="2822" y="175"/>
                </a:lnTo>
                <a:lnTo>
                  <a:pt x="2818" y="176"/>
                </a:lnTo>
                <a:lnTo>
                  <a:pt x="2815" y="174"/>
                </a:lnTo>
                <a:lnTo>
                  <a:pt x="2812" y="170"/>
                </a:lnTo>
                <a:lnTo>
                  <a:pt x="2809" y="166"/>
                </a:lnTo>
                <a:close/>
                <a:moveTo>
                  <a:pt x="3512" y="35"/>
                </a:moveTo>
                <a:lnTo>
                  <a:pt x="3512" y="35"/>
                </a:lnTo>
                <a:lnTo>
                  <a:pt x="3512" y="35"/>
                </a:lnTo>
                <a:lnTo>
                  <a:pt x="3512" y="35"/>
                </a:lnTo>
                <a:lnTo>
                  <a:pt x="3512" y="35"/>
                </a:lnTo>
                <a:lnTo>
                  <a:pt x="3512" y="35"/>
                </a:lnTo>
                <a:close/>
                <a:moveTo>
                  <a:pt x="3520" y="81"/>
                </a:moveTo>
                <a:lnTo>
                  <a:pt x="3517" y="84"/>
                </a:lnTo>
                <a:lnTo>
                  <a:pt x="3517" y="88"/>
                </a:lnTo>
                <a:lnTo>
                  <a:pt x="3518" y="92"/>
                </a:lnTo>
                <a:lnTo>
                  <a:pt x="3521" y="96"/>
                </a:lnTo>
                <a:lnTo>
                  <a:pt x="3519" y="105"/>
                </a:lnTo>
                <a:lnTo>
                  <a:pt x="3516" y="113"/>
                </a:lnTo>
                <a:lnTo>
                  <a:pt x="3513" y="121"/>
                </a:lnTo>
                <a:lnTo>
                  <a:pt x="3515" y="130"/>
                </a:lnTo>
                <a:lnTo>
                  <a:pt x="3516" y="136"/>
                </a:lnTo>
                <a:lnTo>
                  <a:pt x="3516" y="141"/>
                </a:lnTo>
                <a:lnTo>
                  <a:pt x="3515" y="141"/>
                </a:lnTo>
                <a:lnTo>
                  <a:pt x="3509" y="146"/>
                </a:lnTo>
                <a:lnTo>
                  <a:pt x="3505" y="145"/>
                </a:lnTo>
                <a:lnTo>
                  <a:pt x="3500" y="142"/>
                </a:lnTo>
                <a:lnTo>
                  <a:pt x="3496" y="138"/>
                </a:lnTo>
                <a:lnTo>
                  <a:pt x="3494" y="130"/>
                </a:lnTo>
                <a:lnTo>
                  <a:pt x="3492" y="123"/>
                </a:lnTo>
                <a:lnTo>
                  <a:pt x="3492" y="115"/>
                </a:lnTo>
                <a:lnTo>
                  <a:pt x="3491" y="108"/>
                </a:lnTo>
                <a:lnTo>
                  <a:pt x="3491" y="104"/>
                </a:lnTo>
                <a:lnTo>
                  <a:pt x="3490" y="101"/>
                </a:lnTo>
                <a:lnTo>
                  <a:pt x="3490" y="99"/>
                </a:lnTo>
                <a:lnTo>
                  <a:pt x="3490" y="97"/>
                </a:lnTo>
                <a:lnTo>
                  <a:pt x="3490" y="96"/>
                </a:lnTo>
                <a:lnTo>
                  <a:pt x="3491" y="95"/>
                </a:lnTo>
                <a:lnTo>
                  <a:pt x="3486" y="93"/>
                </a:lnTo>
                <a:lnTo>
                  <a:pt x="3481" y="91"/>
                </a:lnTo>
                <a:lnTo>
                  <a:pt x="3478" y="87"/>
                </a:lnTo>
                <a:lnTo>
                  <a:pt x="3476" y="83"/>
                </a:lnTo>
                <a:lnTo>
                  <a:pt x="3475" y="79"/>
                </a:lnTo>
                <a:lnTo>
                  <a:pt x="3476" y="75"/>
                </a:lnTo>
                <a:lnTo>
                  <a:pt x="3480" y="69"/>
                </a:lnTo>
                <a:lnTo>
                  <a:pt x="3483" y="64"/>
                </a:lnTo>
                <a:lnTo>
                  <a:pt x="3483" y="60"/>
                </a:lnTo>
                <a:lnTo>
                  <a:pt x="3484" y="56"/>
                </a:lnTo>
                <a:lnTo>
                  <a:pt x="3481" y="52"/>
                </a:lnTo>
                <a:lnTo>
                  <a:pt x="3478" y="50"/>
                </a:lnTo>
                <a:lnTo>
                  <a:pt x="3473" y="53"/>
                </a:lnTo>
                <a:lnTo>
                  <a:pt x="3468" y="54"/>
                </a:lnTo>
                <a:lnTo>
                  <a:pt x="3463" y="52"/>
                </a:lnTo>
                <a:lnTo>
                  <a:pt x="3458" y="48"/>
                </a:lnTo>
                <a:lnTo>
                  <a:pt x="3464" y="44"/>
                </a:lnTo>
                <a:lnTo>
                  <a:pt x="3469" y="38"/>
                </a:lnTo>
                <a:lnTo>
                  <a:pt x="3475" y="35"/>
                </a:lnTo>
                <a:lnTo>
                  <a:pt x="3484" y="35"/>
                </a:lnTo>
                <a:lnTo>
                  <a:pt x="3485" y="35"/>
                </a:lnTo>
                <a:lnTo>
                  <a:pt x="3487" y="34"/>
                </a:lnTo>
                <a:lnTo>
                  <a:pt x="3489" y="34"/>
                </a:lnTo>
                <a:lnTo>
                  <a:pt x="3491" y="34"/>
                </a:lnTo>
                <a:lnTo>
                  <a:pt x="3493" y="36"/>
                </a:lnTo>
                <a:lnTo>
                  <a:pt x="3503" y="36"/>
                </a:lnTo>
                <a:lnTo>
                  <a:pt x="3512" y="35"/>
                </a:lnTo>
                <a:lnTo>
                  <a:pt x="3510" y="37"/>
                </a:lnTo>
                <a:lnTo>
                  <a:pt x="3509" y="40"/>
                </a:lnTo>
                <a:lnTo>
                  <a:pt x="3508" y="50"/>
                </a:lnTo>
                <a:lnTo>
                  <a:pt x="3508" y="61"/>
                </a:lnTo>
                <a:lnTo>
                  <a:pt x="3518" y="59"/>
                </a:lnTo>
                <a:lnTo>
                  <a:pt x="3532" y="56"/>
                </a:lnTo>
                <a:lnTo>
                  <a:pt x="3528" y="63"/>
                </a:lnTo>
                <a:lnTo>
                  <a:pt x="3528" y="69"/>
                </a:lnTo>
                <a:lnTo>
                  <a:pt x="3526" y="76"/>
                </a:lnTo>
                <a:lnTo>
                  <a:pt x="3520" y="81"/>
                </a:lnTo>
                <a:close/>
                <a:moveTo>
                  <a:pt x="1667" y="2698"/>
                </a:moveTo>
                <a:lnTo>
                  <a:pt x="1676" y="2682"/>
                </a:lnTo>
                <a:lnTo>
                  <a:pt x="1684" y="2667"/>
                </a:lnTo>
                <a:lnTo>
                  <a:pt x="1690" y="2651"/>
                </a:lnTo>
                <a:lnTo>
                  <a:pt x="1692" y="2632"/>
                </a:lnTo>
                <a:lnTo>
                  <a:pt x="1664" y="2636"/>
                </a:lnTo>
                <a:lnTo>
                  <a:pt x="1642" y="2652"/>
                </a:lnTo>
                <a:lnTo>
                  <a:pt x="1622" y="2668"/>
                </a:lnTo>
                <a:lnTo>
                  <a:pt x="1595" y="2677"/>
                </a:lnTo>
                <a:lnTo>
                  <a:pt x="1614" y="2653"/>
                </a:lnTo>
                <a:lnTo>
                  <a:pt x="1631" y="2629"/>
                </a:lnTo>
                <a:lnTo>
                  <a:pt x="1648" y="2604"/>
                </a:lnTo>
                <a:lnTo>
                  <a:pt x="1666" y="2580"/>
                </a:lnTo>
                <a:lnTo>
                  <a:pt x="1683" y="2586"/>
                </a:lnTo>
                <a:lnTo>
                  <a:pt x="1698" y="2594"/>
                </a:lnTo>
                <a:lnTo>
                  <a:pt x="1713" y="2605"/>
                </a:lnTo>
                <a:lnTo>
                  <a:pt x="1725" y="2619"/>
                </a:lnTo>
                <a:lnTo>
                  <a:pt x="1739" y="2626"/>
                </a:lnTo>
                <a:lnTo>
                  <a:pt x="1749" y="2636"/>
                </a:lnTo>
                <a:lnTo>
                  <a:pt x="1752" y="2647"/>
                </a:lnTo>
                <a:lnTo>
                  <a:pt x="1746" y="2660"/>
                </a:lnTo>
                <a:lnTo>
                  <a:pt x="1731" y="2677"/>
                </a:lnTo>
                <a:lnTo>
                  <a:pt x="1714" y="2693"/>
                </a:lnTo>
                <a:lnTo>
                  <a:pt x="1692" y="2701"/>
                </a:lnTo>
                <a:lnTo>
                  <a:pt x="1667" y="2698"/>
                </a:lnTo>
                <a:close/>
                <a:moveTo>
                  <a:pt x="2006" y="2311"/>
                </a:moveTo>
                <a:lnTo>
                  <a:pt x="2009" y="2320"/>
                </a:lnTo>
                <a:lnTo>
                  <a:pt x="2005" y="2325"/>
                </a:lnTo>
                <a:lnTo>
                  <a:pt x="1998" y="2329"/>
                </a:lnTo>
                <a:lnTo>
                  <a:pt x="1991" y="2332"/>
                </a:lnTo>
                <a:lnTo>
                  <a:pt x="1986" y="2338"/>
                </a:lnTo>
                <a:lnTo>
                  <a:pt x="1981" y="2342"/>
                </a:lnTo>
                <a:lnTo>
                  <a:pt x="1975" y="2336"/>
                </a:lnTo>
                <a:lnTo>
                  <a:pt x="1971" y="2329"/>
                </a:lnTo>
                <a:lnTo>
                  <a:pt x="1970" y="2321"/>
                </a:lnTo>
                <a:lnTo>
                  <a:pt x="1971" y="2313"/>
                </a:lnTo>
                <a:lnTo>
                  <a:pt x="1979" y="2307"/>
                </a:lnTo>
                <a:lnTo>
                  <a:pt x="1989" y="2303"/>
                </a:lnTo>
                <a:lnTo>
                  <a:pt x="1998" y="2304"/>
                </a:lnTo>
                <a:lnTo>
                  <a:pt x="2006" y="2311"/>
                </a:lnTo>
                <a:close/>
                <a:moveTo>
                  <a:pt x="5245" y="3125"/>
                </a:moveTo>
                <a:lnTo>
                  <a:pt x="5230" y="3117"/>
                </a:lnTo>
                <a:lnTo>
                  <a:pt x="5216" y="3110"/>
                </a:lnTo>
                <a:lnTo>
                  <a:pt x="5217" y="3107"/>
                </a:lnTo>
                <a:lnTo>
                  <a:pt x="5218" y="3104"/>
                </a:lnTo>
                <a:lnTo>
                  <a:pt x="5221" y="3098"/>
                </a:lnTo>
                <a:lnTo>
                  <a:pt x="5224" y="3091"/>
                </a:lnTo>
                <a:lnTo>
                  <a:pt x="5229" y="3087"/>
                </a:lnTo>
                <a:lnTo>
                  <a:pt x="5241" y="3092"/>
                </a:lnTo>
                <a:lnTo>
                  <a:pt x="5255" y="3104"/>
                </a:lnTo>
                <a:lnTo>
                  <a:pt x="5253" y="3111"/>
                </a:lnTo>
                <a:lnTo>
                  <a:pt x="5248" y="3117"/>
                </a:lnTo>
                <a:lnTo>
                  <a:pt x="5245" y="3125"/>
                </a:lnTo>
                <a:close/>
                <a:moveTo>
                  <a:pt x="5290" y="3341"/>
                </a:moveTo>
                <a:lnTo>
                  <a:pt x="5294" y="3346"/>
                </a:lnTo>
                <a:lnTo>
                  <a:pt x="5297" y="3352"/>
                </a:lnTo>
                <a:lnTo>
                  <a:pt x="5297" y="3354"/>
                </a:lnTo>
                <a:lnTo>
                  <a:pt x="5295" y="3355"/>
                </a:lnTo>
                <a:lnTo>
                  <a:pt x="5292" y="3354"/>
                </a:lnTo>
                <a:lnTo>
                  <a:pt x="5287" y="3351"/>
                </a:lnTo>
                <a:lnTo>
                  <a:pt x="5281" y="3345"/>
                </a:lnTo>
                <a:lnTo>
                  <a:pt x="5278" y="3339"/>
                </a:lnTo>
                <a:lnTo>
                  <a:pt x="5278" y="3336"/>
                </a:lnTo>
                <a:lnTo>
                  <a:pt x="5280" y="3336"/>
                </a:lnTo>
                <a:lnTo>
                  <a:pt x="5284" y="3338"/>
                </a:lnTo>
                <a:lnTo>
                  <a:pt x="5290" y="3341"/>
                </a:lnTo>
                <a:close/>
                <a:moveTo>
                  <a:pt x="5237" y="3401"/>
                </a:moveTo>
                <a:lnTo>
                  <a:pt x="5248" y="3405"/>
                </a:lnTo>
                <a:lnTo>
                  <a:pt x="5257" y="3411"/>
                </a:lnTo>
                <a:lnTo>
                  <a:pt x="5263" y="3418"/>
                </a:lnTo>
                <a:lnTo>
                  <a:pt x="5266" y="3426"/>
                </a:lnTo>
                <a:lnTo>
                  <a:pt x="5273" y="3438"/>
                </a:lnTo>
                <a:lnTo>
                  <a:pt x="5273" y="3447"/>
                </a:lnTo>
                <a:lnTo>
                  <a:pt x="5270" y="3454"/>
                </a:lnTo>
                <a:lnTo>
                  <a:pt x="5272" y="3464"/>
                </a:lnTo>
                <a:lnTo>
                  <a:pt x="5257" y="3455"/>
                </a:lnTo>
                <a:lnTo>
                  <a:pt x="5241" y="3447"/>
                </a:lnTo>
                <a:lnTo>
                  <a:pt x="5239" y="3448"/>
                </a:lnTo>
                <a:lnTo>
                  <a:pt x="5237" y="3449"/>
                </a:lnTo>
                <a:lnTo>
                  <a:pt x="5223" y="3429"/>
                </a:lnTo>
                <a:lnTo>
                  <a:pt x="5223" y="3417"/>
                </a:lnTo>
                <a:lnTo>
                  <a:pt x="5227" y="3406"/>
                </a:lnTo>
                <a:lnTo>
                  <a:pt x="5228" y="3393"/>
                </a:lnTo>
                <a:lnTo>
                  <a:pt x="5233" y="3397"/>
                </a:lnTo>
                <a:lnTo>
                  <a:pt x="5237" y="3401"/>
                </a:lnTo>
                <a:close/>
                <a:moveTo>
                  <a:pt x="5195" y="3140"/>
                </a:moveTo>
                <a:lnTo>
                  <a:pt x="5197" y="3138"/>
                </a:lnTo>
                <a:lnTo>
                  <a:pt x="5198" y="3137"/>
                </a:lnTo>
                <a:lnTo>
                  <a:pt x="5206" y="3137"/>
                </a:lnTo>
                <a:lnTo>
                  <a:pt x="5211" y="3133"/>
                </a:lnTo>
                <a:lnTo>
                  <a:pt x="5217" y="3132"/>
                </a:lnTo>
                <a:lnTo>
                  <a:pt x="5227" y="3140"/>
                </a:lnTo>
                <a:lnTo>
                  <a:pt x="5233" y="3149"/>
                </a:lnTo>
                <a:lnTo>
                  <a:pt x="5234" y="3157"/>
                </a:lnTo>
                <a:lnTo>
                  <a:pt x="5230" y="3164"/>
                </a:lnTo>
                <a:lnTo>
                  <a:pt x="5223" y="3165"/>
                </a:lnTo>
                <a:lnTo>
                  <a:pt x="5212" y="3163"/>
                </a:lnTo>
                <a:lnTo>
                  <a:pt x="5205" y="3155"/>
                </a:lnTo>
                <a:lnTo>
                  <a:pt x="5200" y="3147"/>
                </a:lnTo>
                <a:lnTo>
                  <a:pt x="5195" y="3140"/>
                </a:lnTo>
                <a:close/>
                <a:moveTo>
                  <a:pt x="5235" y="3196"/>
                </a:moveTo>
                <a:lnTo>
                  <a:pt x="5243" y="3195"/>
                </a:lnTo>
                <a:lnTo>
                  <a:pt x="5252" y="3197"/>
                </a:lnTo>
                <a:lnTo>
                  <a:pt x="5263" y="3203"/>
                </a:lnTo>
                <a:lnTo>
                  <a:pt x="5274" y="3209"/>
                </a:lnTo>
                <a:lnTo>
                  <a:pt x="5269" y="3216"/>
                </a:lnTo>
                <a:lnTo>
                  <a:pt x="5264" y="3223"/>
                </a:lnTo>
                <a:lnTo>
                  <a:pt x="5259" y="3231"/>
                </a:lnTo>
                <a:lnTo>
                  <a:pt x="5251" y="3241"/>
                </a:lnTo>
                <a:lnTo>
                  <a:pt x="5246" y="3230"/>
                </a:lnTo>
                <a:lnTo>
                  <a:pt x="5243" y="3222"/>
                </a:lnTo>
                <a:lnTo>
                  <a:pt x="5238" y="3214"/>
                </a:lnTo>
                <a:lnTo>
                  <a:pt x="5229" y="3206"/>
                </a:lnTo>
                <a:lnTo>
                  <a:pt x="5227" y="3201"/>
                </a:lnTo>
                <a:lnTo>
                  <a:pt x="5227" y="3197"/>
                </a:lnTo>
                <a:lnTo>
                  <a:pt x="5230" y="3196"/>
                </a:lnTo>
                <a:lnTo>
                  <a:pt x="5235" y="3196"/>
                </a:lnTo>
                <a:close/>
                <a:moveTo>
                  <a:pt x="5235" y="1093"/>
                </a:moveTo>
                <a:lnTo>
                  <a:pt x="5235" y="1096"/>
                </a:lnTo>
                <a:lnTo>
                  <a:pt x="5233" y="1099"/>
                </a:lnTo>
                <a:lnTo>
                  <a:pt x="5228" y="1103"/>
                </a:lnTo>
                <a:lnTo>
                  <a:pt x="5224" y="1105"/>
                </a:lnTo>
                <a:lnTo>
                  <a:pt x="5223" y="1104"/>
                </a:lnTo>
                <a:lnTo>
                  <a:pt x="5223" y="1102"/>
                </a:lnTo>
                <a:lnTo>
                  <a:pt x="5224" y="1099"/>
                </a:lnTo>
                <a:lnTo>
                  <a:pt x="5226" y="1096"/>
                </a:lnTo>
                <a:lnTo>
                  <a:pt x="5228" y="1094"/>
                </a:lnTo>
                <a:lnTo>
                  <a:pt x="5231" y="1093"/>
                </a:lnTo>
                <a:lnTo>
                  <a:pt x="5233" y="1092"/>
                </a:lnTo>
                <a:lnTo>
                  <a:pt x="5235" y="1093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292420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t of brush stroke 0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Рисунок 2"/>
          <p:cNvSpPr>
            <a:spLocks noGrp="1"/>
          </p:cNvSpPr>
          <p:nvPr>
            <p:ph type="pic" sz="quarter" idx="10"/>
          </p:nvPr>
        </p:nvSpPr>
        <p:spPr>
          <a:xfrm>
            <a:off x="2533650" y="0"/>
            <a:ext cx="9658350" cy="6858000"/>
          </a:xfrm>
          <a:custGeom>
            <a:avLst/>
            <a:gdLst>
              <a:gd name="connsiteX0" fmla="*/ 4234 w 5219"/>
              <a:gd name="connsiteY0" fmla="*/ 4234 w 5219"/>
              <a:gd name="connsiteX1" fmla="*/ 4234 w 5219"/>
              <a:gd name="connsiteY1" fmla="*/ 4234 w 5219"/>
              <a:gd name="connsiteX2" fmla="*/ 4234 w 5219"/>
              <a:gd name="connsiteY2" fmla="*/ 4234 w 5219"/>
              <a:gd name="connsiteX3" fmla="*/ 4234 w 5219"/>
              <a:gd name="connsiteY3" fmla="*/ 4234 w 5219"/>
              <a:gd name="connsiteX4" fmla="*/ 4234 w 5219"/>
              <a:gd name="connsiteY4" fmla="*/ 4234 w 5219"/>
              <a:gd name="connsiteX5" fmla="*/ 4234 w 5219"/>
              <a:gd name="connsiteY5" fmla="*/ 4234 w 5219"/>
              <a:gd name="connsiteX6" fmla="*/ 4234 w 5219"/>
              <a:gd name="connsiteY6" fmla="*/ 4234 w 5219"/>
              <a:gd name="connsiteX7" fmla="*/ 4234 w 5219"/>
              <a:gd name="connsiteY7" fmla="*/ 4234 w 5219"/>
              <a:gd name="connsiteX8" fmla="*/ 4234 w 5219"/>
              <a:gd name="connsiteY8" fmla="*/ 4234 w 5219"/>
              <a:gd name="connsiteX9" fmla="*/ 4234 w 5219"/>
              <a:gd name="connsiteY9" fmla="*/ 4234 w 5219"/>
              <a:gd name="connsiteX10" fmla="*/ 4234 w 5219"/>
              <a:gd name="connsiteY10" fmla="*/ 4234 w 5219"/>
              <a:gd name="connsiteX11" fmla="*/ 4234 w 5219"/>
              <a:gd name="connsiteY11" fmla="*/ 4234 w 5219"/>
              <a:gd name="connsiteX12" fmla="*/ 4234 w 5219"/>
              <a:gd name="connsiteY12" fmla="*/ 4234 w 5219"/>
              <a:gd name="connsiteX13" fmla="*/ 4234 w 5219"/>
              <a:gd name="connsiteY13" fmla="*/ 4234 w 5219"/>
              <a:gd name="connsiteX14" fmla="*/ 4234 w 5219"/>
              <a:gd name="connsiteY14" fmla="*/ 4234 w 5219"/>
              <a:gd name="connsiteX15" fmla="*/ 4234 w 5219"/>
              <a:gd name="connsiteY15" fmla="*/ 4234 w 5219"/>
              <a:gd name="connsiteX16" fmla="*/ 4234 w 5219"/>
              <a:gd name="connsiteY16" fmla="*/ 4234 w 5219"/>
              <a:gd name="connsiteX17" fmla="*/ 4234 w 5219"/>
              <a:gd name="connsiteY17" fmla="*/ 4234 w 5219"/>
              <a:gd name="connsiteX18" fmla="*/ 4234 w 5219"/>
              <a:gd name="connsiteY18" fmla="*/ 4234 w 5219"/>
              <a:gd name="connsiteX19" fmla="*/ 4234 w 5219"/>
              <a:gd name="connsiteY19" fmla="*/ 4234 w 5219"/>
              <a:gd name="connsiteX20" fmla="*/ 4234 w 5219"/>
              <a:gd name="connsiteY20" fmla="*/ 4234 w 5219"/>
              <a:gd name="connsiteX21" fmla="*/ 4234 w 5219"/>
              <a:gd name="connsiteY21" fmla="*/ 4234 w 5219"/>
              <a:gd name="connsiteX22" fmla="*/ 4234 w 5219"/>
              <a:gd name="connsiteY22" fmla="*/ 4234 w 5219"/>
              <a:gd name="connsiteX23" fmla="*/ 4234 w 5219"/>
              <a:gd name="connsiteY23" fmla="*/ 4234 w 5219"/>
              <a:gd name="connsiteX24" fmla="*/ 4234 w 5219"/>
              <a:gd name="connsiteY24" fmla="*/ 4234 w 5219"/>
              <a:gd name="connsiteX25" fmla="*/ 4234 w 5219"/>
              <a:gd name="connsiteY25" fmla="*/ 4234 w 5219"/>
              <a:gd name="connsiteX26" fmla="*/ 4234 w 5219"/>
              <a:gd name="connsiteY26" fmla="*/ 4234 w 5219"/>
              <a:gd name="connsiteX27" fmla="*/ 4234 w 5219"/>
              <a:gd name="connsiteY27" fmla="*/ 4234 w 5219"/>
              <a:gd name="connsiteX28" fmla="*/ 4234 w 5219"/>
              <a:gd name="connsiteY28" fmla="*/ 4234 w 5219"/>
              <a:gd name="connsiteX29" fmla="*/ 4234 w 5219"/>
              <a:gd name="connsiteY29" fmla="*/ 4234 w 5219"/>
              <a:gd name="connsiteX30" fmla="*/ 4234 w 5219"/>
              <a:gd name="connsiteY30" fmla="*/ 4234 w 5219"/>
              <a:gd name="connsiteX31" fmla="*/ 4234 w 5219"/>
              <a:gd name="connsiteY31" fmla="*/ 4234 w 5219"/>
              <a:gd name="connsiteX32" fmla="*/ 4234 w 5219"/>
              <a:gd name="connsiteY32" fmla="*/ 4234 w 5219"/>
              <a:gd name="connsiteX33" fmla="*/ 4234 w 5219"/>
              <a:gd name="connsiteY33" fmla="*/ 4234 w 5219"/>
              <a:gd name="connsiteX34" fmla="*/ 4234 w 5219"/>
              <a:gd name="connsiteY34" fmla="*/ 4234 w 5219"/>
              <a:gd name="connsiteX35" fmla="*/ 4234 w 5219"/>
              <a:gd name="connsiteY35" fmla="*/ 4234 w 5219"/>
              <a:gd name="connsiteX36" fmla="*/ 4234 w 5219"/>
              <a:gd name="connsiteY36" fmla="*/ 4234 w 5219"/>
              <a:gd name="connsiteX37" fmla="*/ 4234 w 5219"/>
              <a:gd name="connsiteY37" fmla="*/ 4234 w 5219"/>
              <a:gd name="connsiteX38" fmla="*/ 4234 w 5219"/>
              <a:gd name="connsiteY38" fmla="*/ 4234 w 5219"/>
              <a:gd name="connsiteX39" fmla="*/ 4234 w 5219"/>
              <a:gd name="connsiteY39" fmla="*/ 4234 w 5219"/>
              <a:gd name="connsiteX40" fmla="*/ 4234 w 5219"/>
              <a:gd name="connsiteY40" fmla="*/ 4234 w 5219"/>
              <a:gd name="connsiteX41" fmla="*/ 4234 w 5219"/>
              <a:gd name="connsiteY41" fmla="*/ 4234 w 5219"/>
              <a:gd name="connsiteX42" fmla="*/ 4234 w 5219"/>
              <a:gd name="connsiteY42" fmla="*/ 4234 w 5219"/>
              <a:gd name="connsiteX43" fmla="*/ 4234 w 5219"/>
              <a:gd name="connsiteY43" fmla="*/ 4234 w 5219"/>
              <a:gd name="connsiteX44" fmla="*/ 4234 w 5219"/>
              <a:gd name="connsiteY44" fmla="*/ 4234 w 5219"/>
              <a:gd name="connsiteX45" fmla="*/ 4234 w 5219"/>
              <a:gd name="connsiteY45" fmla="*/ 4234 w 5219"/>
              <a:gd name="connsiteX46" fmla="*/ 4234 w 5219"/>
              <a:gd name="connsiteY46" fmla="*/ 4234 w 5219"/>
              <a:gd name="connsiteX47" fmla="*/ 4234 w 5219"/>
              <a:gd name="connsiteY47" fmla="*/ 4234 w 5219"/>
              <a:gd name="connsiteX48" fmla="*/ 4234 w 5219"/>
              <a:gd name="connsiteY48" fmla="*/ 4234 w 5219"/>
              <a:gd name="connsiteX49" fmla="*/ 4234 w 5219"/>
              <a:gd name="connsiteY49" fmla="*/ 4234 w 5219"/>
              <a:gd name="connsiteX50" fmla="*/ 4234 w 5219"/>
              <a:gd name="connsiteY50" fmla="*/ 4234 w 5219"/>
              <a:gd name="connsiteX51" fmla="*/ 4234 w 5219"/>
              <a:gd name="connsiteY51" fmla="*/ 4234 w 5219"/>
              <a:gd name="connsiteX52" fmla="*/ 4234 w 5219"/>
              <a:gd name="connsiteY52" fmla="*/ 4234 w 5219"/>
              <a:gd name="connsiteX53" fmla="*/ 4234 w 5219"/>
              <a:gd name="connsiteY53" fmla="*/ 4234 w 5219"/>
              <a:gd name="connsiteX54" fmla="*/ 4234 w 5219"/>
              <a:gd name="connsiteY54" fmla="*/ 4234 w 5219"/>
              <a:gd name="connsiteX55" fmla="*/ 4234 w 5219"/>
              <a:gd name="connsiteY55" fmla="*/ 4234 w 5219"/>
              <a:gd name="connsiteX56" fmla="*/ 4234 w 5219"/>
              <a:gd name="connsiteY56" fmla="*/ 4234 w 5219"/>
              <a:gd name="connsiteX57" fmla="*/ 4234 w 5219"/>
              <a:gd name="connsiteY57" fmla="*/ 4234 w 5219"/>
              <a:gd name="connsiteX58" fmla="*/ 4234 w 5219"/>
              <a:gd name="connsiteY58" fmla="*/ 4234 w 5219"/>
              <a:gd name="connsiteX59" fmla="*/ 4234 w 5219"/>
              <a:gd name="connsiteY59" fmla="*/ 4234 w 5219"/>
              <a:gd name="connsiteX60" fmla="*/ 4234 w 5219"/>
              <a:gd name="connsiteY60" fmla="*/ 4234 w 5219"/>
              <a:gd name="connsiteX61" fmla="*/ 4234 w 5219"/>
              <a:gd name="connsiteY61" fmla="*/ 4234 w 5219"/>
              <a:gd name="connsiteX62" fmla="*/ 4234 w 5219"/>
              <a:gd name="connsiteY62" fmla="*/ 4234 w 5219"/>
              <a:gd name="connsiteX63" fmla="*/ 4234 w 5219"/>
              <a:gd name="connsiteY63" fmla="*/ 4234 w 5219"/>
              <a:gd name="connsiteX64" fmla="*/ 4234 w 5219"/>
              <a:gd name="connsiteY64" fmla="*/ 4234 w 5219"/>
              <a:gd name="connsiteX65" fmla="*/ 4234 w 5219"/>
              <a:gd name="connsiteY65" fmla="*/ 4234 w 5219"/>
              <a:gd name="connsiteX66" fmla="*/ 4234 w 5219"/>
              <a:gd name="connsiteY66" fmla="*/ 4234 w 5219"/>
              <a:gd name="connsiteX67" fmla="*/ 4234 w 5219"/>
              <a:gd name="connsiteY67" fmla="*/ 4234 w 5219"/>
              <a:gd name="connsiteX68" fmla="*/ 4234 w 5219"/>
              <a:gd name="connsiteY68" fmla="*/ 4234 w 5219"/>
              <a:gd name="connsiteX69" fmla="*/ 4234 w 5219"/>
              <a:gd name="connsiteY69" fmla="*/ 4234 w 5219"/>
              <a:gd name="connsiteX70" fmla="*/ 4234 w 5219"/>
              <a:gd name="connsiteY70" fmla="*/ 4234 w 5219"/>
              <a:gd name="connsiteX71" fmla="*/ 4234 w 5219"/>
              <a:gd name="connsiteY71" fmla="*/ 4234 w 5219"/>
              <a:gd name="connsiteX72" fmla="*/ 4234 w 5219"/>
              <a:gd name="connsiteY72" fmla="*/ 4234 w 5219"/>
              <a:gd name="connsiteX73" fmla="*/ 4234 w 5219"/>
              <a:gd name="connsiteY73" fmla="*/ 4234 w 5219"/>
              <a:gd name="connsiteX74" fmla="*/ 4234 w 5219"/>
              <a:gd name="connsiteY74" fmla="*/ 4234 w 5219"/>
              <a:gd name="connsiteX75" fmla="*/ 4234 w 5219"/>
              <a:gd name="connsiteY75" fmla="*/ 4234 w 5219"/>
              <a:gd name="connsiteX76" fmla="*/ 4234 w 5219"/>
              <a:gd name="connsiteY76" fmla="*/ 4234 w 5219"/>
              <a:gd name="connsiteX77" fmla="*/ 4234 w 5219"/>
              <a:gd name="connsiteY77" fmla="*/ 4234 w 5219"/>
              <a:gd name="connsiteX78" fmla="*/ 4234 w 5219"/>
              <a:gd name="connsiteY78" fmla="*/ 4234 w 5219"/>
              <a:gd name="connsiteX79" fmla="*/ 4234 w 5219"/>
              <a:gd name="connsiteY79" fmla="*/ 4234 w 5219"/>
              <a:gd name="connsiteX80" fmla="*/ 4234 w 5219"/>
              <a:gd name="connsiteY80" fmla="*/ 4234 w 5219"/>
              <a:gd name="connsiteX81" fmla="*/ 4234 w 5219"/>
              <a:gd name="connsiteY81" fmla="*/ 4234 w 5219"/>
              <a:gd name="connsiteX82" fmla="*/ 4234 w 5219"/>
              <a:gd name="connsiteY82" fmla="*/ 4234 w 5219"/>
              <a:gd name="connsiteX83" fmla="*/ 4234 w 5219"/>
              <a:gd name="connsiteY83" fmla="*/ 4234 w 5219"/>
              <a:gd name="connsiteX84" fmla="*/ 4234 w 5219"/>
              <a:gd name="connsiteY84" fmla="*/ 4234 w 5219"/>
              <a:gd name="connsiteX85" fmla="*/ 4234 w 5219"/>
              <a:gd name="connsiteY85" fmla="*/ 4234 w 5219"/>
              <a:gd name="connsiteX86" fmla="*/ 4234 w 5219"/>
              <a:gd name="connsiteY86" fmla="*/ 4234 w 5219"/>
              <a:gd name="connsiteX87" fmla="*/ 4234 w 5219"/>
              <a:gd name="connsiteY87" fmla="*/ 4234 w 5219"/>
              <a:gd name="connsiteX88" fmla="*/ 4234 w 5219"/>
              <a:gd name="connsiteY88" fmla="*/ 4234 w 5219"/>
              <a:gd name="connsiteX89" fmla="*/ 4234 w 5219"/>
              <a:gd name="connsiteY89" fmla="*/ 4234 w 5219"/>
              <a:gd name="connsiteX90" fmla="*/ 4234 w 5219"/>
              <a:gd name="connsiteY90" fmla="*/ 4234 w 5219"/>
              <a:gd name="connsiteX91" fmla="*/ 4234 w 5219"/>
              <a:gd name="connsiteY91" fmla="*/ 4234 w 5219"/>
              <a:gd name="connsiteX92" fmla="*/ 4234 w 5219"/>
              <a:gd name="connsiteY92" fmla="*/ 4234 w 5219"/>
              <a:gd name="connsiteX93" fmla="*/ 4234 w 5219"/>
              <a:gd name="connsiteY93" fmla="*/ 4234 w 5219"/>
              <a:gd name="connsiteX94" fmla="*/ 4234 w 5219"/>
              <a:gd name="connsiteY94" fmla="*/ 4234 w 5219"/>
              <a:gd name="connsiteX95" fmla="*/ 4234 w 5219"/>
              <a:gd name="connsiteY95" fmla="*/ 4234 w 5219"/>
              <a:gd name="connsiteX96" fmla="*/ 4234 w 5219"/>
              <a:gd name="connsiteY96" fmla="*/ 4234 w 5219"/>
              <a:gd name="connsiteX97" fmla="*/ 4234 w 5219"/>
              <a:gd name="connsiteY97" fmla="*/ 4234 w 5219"/>
              <a:gd name="connsiteX98" fmla="*/ 4234 w 5219"/>
              <a:gd name="connsiteY98" fmla="*/ 4234 w 5219"/>
              <a:gd name="connsiteX99" fmla="*/ 4234 w 5219"/>
              <a:gd name="connsiteY99" fmla="*/ 4234 w 5219"/>
              <a:gd name="connsiteX100" fmla="*/ 4234 w 5219"/>
              <a:gd name="connsiteY100" fmla="*/ 4234 w 5219"/>
              <a:gd name="connsiteX101" fmla="*/ 4234 w 5219"/>
              <a:gd name="connsiteY101" fmla="*/ 4234 w 5219"/>
              <a:gd name="connsiteX102" fmla="*/ 4234 w 5219"/>
              <a:gd name="connsiteY102" fmla="*/ 4234 w 5219"/>
              <a:gd name="connsiteX103" fmla="*/ 4234 w 5219"/>
              <a:gd name="connsiteY103" fmla="*/ 4234 w 5219"/>
              <a:gd name="connsiteX104" fmla="*/ 4234 w 5219"/>
              <a:gd name="connsiteY104" fmla="*/ 4234 w 5219"/>
              <a:gd name="connsiteX105" fmla="*/ 4234 w 5219"/>
              <a:gd name="connsiteY105" fmla="*/ 4234 w 5219"/>
              <a:gd name="connsiteX106" fmla="*/ 4234 w 5219"/>
              <a:gd name="connsiteY106" fmla="*/ 4234 w 5219"/>
              <a:gd name="connsiteX107" fmla="*/ 4234 w 5219"/>
              <a:gd name="connsiteY107" fmla="*/ 4234 w 5219"/>
              <a:gd name="connsiteX108" fmla="*/ 4234 w 5219"/>
              <a:gd name="connsiteY108" fmla="*/ 4234 w 5219"/>
              <a:gd name="connsiteX109" fmla="*/ 4234 w 5219"/>
              <a:gd name="connsiteY109" fmla="*/ 4234 w 5219"/>
              <a:gd name="connsiteX110" fmla="*/ 4234 w 5219"/>
              <a:gd name="connsiteY110" fmla="*/ 4234 w 5219"/>
              <a:gd name="connsiteX111" fmla="*/ 4234 w 5219"/>
              <a:gd name="connsiteY111" fmla="*/ 4234 w 5219"/>
              <a:gd name="connsiteX112" fmla="*/ 4234 w 5219"/>
              <a:gd name="connsiteY112" fmla="*/ 4234 w 5219"/>
              <a:gd name="connsiteX113" fmla="*/ 4234 w 5219"/>
              <a:gd name="connsiteY113" fmla="*/ 4234 w 5219"/>
              <a:gd name="connsiteX114" fmla="*/ 4234 w 5219"/>
              <a:gd name="connsiteY114" fmla="*/ 4234 w 5219"/>
              <a:gd name="connsiteX115" fmla="*/ 4234 w 5219"/>
              <a:gd name="connsiteY115" fmla="*/ 4234 w 5219"/>
              <a:gd name="connsiteX116" fmla="*/ 4234 w 5219"/>
              <a:gd name="connsiteY116" fmla="*/ 4234 w 5219"/>
              <a:gd name="connsiteX117" fmla="*/ 4234 w 5219"/>
              <a:gd name="connsiteY117" fmla="*/ 4234 w 5219"/>
              <a:gd name="connsiteX118" fmla="*/ 4234 w 5219"/>
              <a:gd name="connsiteY118" fmla="*/ 4234 w 5219"/>
              <a:gd name="connsiteX119" fmla="*/ 4234 w 5219"/>
              <a:gd name="connsiteY119" fmla="*/ 4234 w 5219"/>
              <a:gd name="connsiteX120" fmla="*/ 4234 w 5219"/>
              <a:gd name="connsiteY120" fmla="*/ 4234 w 5219"/>
              <a:gd name="connsiteX121" fmla="*/ 4234 w 5219"/>
              <a:gd name="connsiteY121" fmla="*/ 4234 w 5219"/>
              <a:gd name="connsiteX122" fmla="*/ 4234 w 5219"/>
              <a:gd name="connsiteY122" fmla="*/ 4234 w 5219"/>
              <a:gd name="connsiteX123" fmla="*/ 4234 w 5219"/>
              <a:gd name="connsiteY123" fmla="*/ 4234 w 5219"/>
              <a:gd name="connsiteX124" fmla="*/ 4234 w 5219"/>
              <a:gd name="connsiteY124" fmla="*/ 4234 w 5219"/>
              <a:gd name="connsiteX125" fmla="*/ 4234 w 5219"/>
              <a:gd name="connsiteY125" fmla="*/ 4234 w 5219"/>
              <a:gd name="connsiteX126" fmla="*/ 4234 w 5219"/>
              <a:gd name="connsiteY126" fmla="*/ 4234 w 5219"/>
              <a:gd name="connsiteX127" fmla="*/ 4234 w 5219"/>
              <a:gd name="connsiteY127" fmla="*/ 4234 w 5219"/>
              <a:gd name="connsiteX128" fmla="*/ 4234 w 5219"/>
              <a:gd name="connsiteY128" fmla="*/ 4234 w 5219"/>
              <a:gd name="connsiteX129" fmla="*/ 4234 w 5219"/>
              <a:gd name="connsiteY129" fmla="*/ 4234 w 5219"/>
              <a:gd name="connsiteX130" fmla="*/ 4234 w 5219"/>
              <a:gd name="connsiteY130" fmla="*/ 4234 w 5219"/>
              <a:gd name="connsiteX131" fmla="*/ 4234 w 5219"/>
              <a:gd name="connsiteY131" fmla="*/ 4234 w 5219"/>
              <a:gd name="connsiteX132" fmla="*/ 4234 w 5219"/>
              <a:gd name="connsiteY132" fmla="*/ 4234 w 5219"/>
              <a:gd name="connsiteX133" fmla="*/ 4234 w 5219"/>
              <a:gd name="connsiteY133" fmla="*/ 4234 w 5219"/>
              <a:gd name="connsiteX134" fmla="*/ 4234 w 5219"/>
              <a:gd name="connsiteY134" fmla="*/ 4234 w 5219"/>
              <a:gd name="connsiteX135" fmla="*/ 4234 w 5219"/>
              <a:gd name="connsiteY135" fmla="*/ 4234 w 5219"/>
              <a:gd name="connsiteX136" fmla="*/ 4234 w 5219"/>
              <a:gd name="connsiteY136" fmla="*/ 4234 w 5219"/>
              <a:gd name="connsiteX137" fmla="*/ 4234 w 5219"/>
              <a:gd name="connsiteY137" fmla="*/ 4234 w 5219"/>
              <a:gd name="connsiteX138" fmla="*/ 4234 w 5219"/>
              <a:gd name="connsiteY138" fmla="*/ 4234 w 5219"/>
              <a:gd name="connsiteX139" fmla="*/ 4234 w 5219"/>
              <a:gd name="connsiteY139" fmla="*/ 4234 w 5219"/>
              <a:gd name="connsiteX140" fmla="*/ 4234 w 5219"/>
              <a:gd name="connsiteY140" fmla="*/ 4234 w 5219"/>
              <a:gd name="connsiteX141" fmla="*/ 4234 w 5219"/>
              <a:gd name="connsiteY141" fmla="*/ 4234 w 5219"/>
              <a:gd name="connsiteX142" fmla="*/ 4234 w 5219"/>
              <a:gd name="connsiteY142" fmla="*/ 4234 w 5219"/>
              <a:gd name="connsiteX143" fmla="*/ 4234 w 5219"/>
              <a:gd name="connsiteY143" fmla="*/ 4234 w 5219"/>
              <a:gd name="connsiteX144" fmla="*/ 4234 w 5219"/>
              <a:gd name="connsiteY144" fmla="*/ 4234 w 5219"/>
              <a:gd name="connsiteX145" fmla="*/ 4234 w 5219"/>
              <a:gd name="connsiteY145" fmla="*/ 4234 w 5219"/>
              <a:gd name="connsiteX146" fmla="*/ 4234 w 5219"/>
              <a:gd name="connsiteY146" fmla="*/ 4234 w 5219"/>
              <a:gd name="connsiteX147" fmla="*/ 4234 w 5219"/>
              <a:gd name="connsiteY147" fmla="*/ 4234 w 5219"/>
              <a:gd name="connsiteX148" fmla="*/ 4234 w 5219"/>
              <a:gd name="connsiteY148" fmla="*/ 4234 w 5219"/>
              <a:gd name="connsiteX149" fmla="*/ 4234 w 5219"/>
              <a:gd name="connsiteY149" fmla="*/ 4234 w 5219"/>
              <a:gd name="connsiteX150" fmla="*/ 4234 w 5219"/>
              <a:gd name="connsiteY150" fmla="*/ 4234 w 5219"/>
              <a:gd name="connsiteX151" fmla="*/ 4234 w 5219"/>
              <a:gd name="connsiteY151" fmla="*/ 4234 w 5219"/>
              <a:gd name="connsiteX152" fmla="*/ 4234 w 5219"/>
              <a:gd name="connsiteY152" fmla="*/ 4234 w 5219"/>
              <a:gd name="connsiteX153" fmla="*/ 4234 w 5219"/>
              <a:gd name="connsiteY153" fmla="*/ 4234 w 5219"/>
              <a:gd name="connsiteX154" fmla="*/ 4234 w 5219"/>
              <a:gd name="connsiteY154" fmla="*/ 4234 w 5219"/>
              <a:gd name="connsiteX155" fmla="*/ 4234 w 5219"/>
              <a:gd name="connsiteY155" fmla="*/ 4234 w 5219"/>
              <a:gd name="connsiteX156" fmla="*/ 4234 w 5219"/>
              <a:gd name="connsiteY156" fmla="*/ 4234 w 5219"/>
              <a:gd name="connsiteX157" fmla="*/ 4234 w 5219"/>
              <a:gd name="connsiteY157" fmla="*/ 4234 w 5219"/>
              <a:gd name="connsiteX158" fmla="*/ 4234 w 5219"/>
              <a:gd name="connsiteY158" fmla="*/ 4234 w 5219"/>
              <a:gd name="connsiteX159" fmla="*/ 4234 w 5219"/>
              <a:gd name="connsiteY159" fmla="*/ 4234 w 5219"/>
              <a:gd name="connsiteX160" fmla="*/ 4234 w 5219"/>
              <a:gd name="connsiteY160" fmla="*/ 4234 w 5219"/>
              <a:gd name="connsiteX161" fmla="*/ 4234 w 5219"/>
              <a:gd name="connsiteY161" fmla="*/ 4234 w 5219"/>
              <a:gd name="connsiteX162" fmla="*/ 4234 w 5219"/>
              <a:gd name="connsiteY162" fmla="*/ 4234 w 5219"/>
              <a:gd name="connsiteX163" fmla="*/ 4234 w 5219"/>
              <a:gd name="connsiteY163" fmla="*/ 4234 w 5219"/>
              <a:gd name="connsiteX164" fmla="*/ 4234 w 5219"/>
              <a:gd name="connsiteY164" fmla="*/ 4234 w 5219"/>
              <a:gd name="connsiteX165" fmla="*/ 4234 w 5219"/>
              <a:gd name="connsiteY165" fmla="*/ 4234 w 5219"/>
              <a:gd name="connsiteX166" fmla="*/ 4234 w 5219"/>
              <a:gd name="connsiteY166" fmla="*/ 4234 w 5219"/>
              <a:gd name="connsiteX167" fmla="*/ 4234 w 5219"/>
              <a:gd name="connsiteY167" fmla="*/ 4234 w 5219"/>
              <a:gd name="connsiteX168" fmla="*/ 4234 w 5219"/>
              <a:gd name="connsiteY168" fmla="*/ 4234 w 5219"/>
              <a:gd name="connsiteX169" fmla="*/ 4234 w 5219"/>
              <a:gd name="connsiteY169" fmla="*/ 4234 w 5219"/>
              <a:gd name="connsiteX170" fmla="*/ 4234 w 5219"/>
              <a:gd name="connsiteY170" fmla="*/ 4234 w 5219"/>
              <a:gd name="connsiteX171" fmla="*/ 4234 w 5219"/>
              <a:gd name="connsiteY171" fmla="*/ 4234 w 5219"/>
              <a:gd name="connsiteX172" fmla="*/ 4234 w 5219"/>
              <a:gd name="connsiteY172" fmla="*/ 4234 w 5219"/>
              <a:gd name="connsiteX173" fmla="*/ 4234 w 5219"/>
              <a:gd name="connsiteY173" fmla="*/ 4234 w 5219"/>
              <a:gd name="connsiteX174" fmla="*/ 4234 w 5219"/>
              <a:gd name="connsiteY174" fmla="*/ 4234 w 5219"/>
              <a:gd name="connsiteX175" fmla="*/ 4234 w 5219"/>
              <a:gd name="connsiteY175" fmla="*/ 4234 w 5219"/>
              <a:gd name="connsiteX176" fmla="*/ 4234 w 5219"/>
              <a:gd name="connsiteY176" fmla="*/ 4234 w 5219"/>
              <a:gd name="connsiteX177" fmla="*/ 4234 w 5219"/>
              <a:gd name="connsiteY177" fmla="*/ 4234 w 5219"/>
              <a:gd name="connsiteX178" fmla="*/ 4234 w 5219"/>
              <a:gd name="connsiteY178" fmla="*/ 4234 w 5219"/>
              <a:gd name="connsiteX179" fmla="*/ 4234 w 5219"/>
              <a:gd name="connsiteY179" fmla="*/ 4234 w 5219"/>
              <a:gd name="connsiteX180" fmla="*/ 4234 w 5219"/>
              <a:gd name="connsiteY180" fmla="*/ 4234 w 5219"/>
              <a:gd name="connsiteX181" fmla="*/ 4234 w 5219"/>
              <a:gd name="connsiteY181" fmla="*/ 4234 w 5219"/>
              <a:gd name="connsiteX182" fmla="*/ 4234 w 5219"/>
              <a:gd name="connsiteY182" fmla="*/ 4234 w 5219"/>
              <a:gd name="connsiteX183" fmla="*/ 4234 w 5219"/>
              <a:gd name="connsiteY183" fmla="*/ 4234 w 5219"/>
              <a:gd name="connsiteX184" fmla="*/ 4234 w 5219"/>
              <a:gd name="connsiteY184" fmla="*/ 4234 w 5219"/>
              <a:gd name="connsiteX185" fmla="*/ 4234 w 5219"/>
              <a:gd name="connsiteY185" fmla="*/ 4234 w 5219"/>
              <a:gd name="connsiteX186" fmla="*/ 4234 w 5219"/>
              <a:gd name="connsiteY186" fmla="*/ 4234 w 5219"/>
              <a:gd name="connsiteX187" fmla="*/ 4234 w 5219"/>
              <a:gd name="connsiteY187" fmla="*/ 4234 w 5219"/>
              <a:gd name="connsiteX188" fmla="*/ 4234 w 5219"/>
              <a:gd name="connsiteY188" fmla="*/ 4234 w 5219"/>
              <a:gd name="connsiteX189" fmla="*/ 4234 w 5219"/>
              <a:gd name="connsiteY189" fmla="*/ 4234 w 5219"/>
              <a:gd name="connsiteX190" fmla="*/ 4234 w 5219"/>
              <a:gd name="connsiteY190" fmla="*/ 4234 w 5219"/>
              <a:gd name="connsiteX191" fmla="*/ 4234 w 5219"/>
              <a:gd name="connsiteY191" fmla="*/ 4234 w 5219"/>
              <a:gd name="connsiteX192" fmla="*/ 4234 w 5219"/>
              <a:gd name="connsiteY192" fmla="*/ 4234 w 5219"/>
              <a:gd name="connsiteX193" fmla="*/ 4234 w 5219"/>
              <a:gd name="connsiteY193" fmla="*/ 4234 w 5219"/>
              <a:gd name="connsiteX194" fmla="*/ 4234 w 5219"/>
              <a:gd name="connsiteY194" fmla="*/ 4234 w 5219"/>
              <a:gd name="connsiteX195" fmla="*/ 4234 w 5219"/>
              <a:gd name="connsiteY195" fmla="*/ 4234 w 5219"/>
              <a:gd name="connsiteX196" fmla="*/ 4234 w 5219"/>
              <a:gd name="connsiteY196" fmla="*/ 4234 w 5219"/>
              <a:gd name="connsiteX197" fmla="*/ 4234 w 5219"/>
              <a:gd name="connsiteY197" fmla="*/ 4234 w 5219"/>
              <a:gd name="connsiteX198" fmla="*/ 4234 w 5219"/>
              <a:gd name="connsiteY198" fmla="*/ 4234 w 5219"/>
              <a:gd name="connsiteX199" fmla="*/ 4234 w 5219"/>
              <a:gd name="connsiteY199" fmla="*/ 4234 w 5219"/>
              <a:gd name="connsiteX200" fmla="*/ 4234 w 5219"/>
              <a:gd name="connsiteY200" fmla="*/ 4234 w 5219"/>
              <a:gd name="connsiteX201" fmla="*/ 4234 w 5219"/>
              <a:gd name="connsiteY201" fmla="*/ 4234 w 5219"/>
              <a:gd name="connsiteX202" fmla="*/ 4234 w 5219"/>
              <a:gd name="connsiteY202" fmla="*/ 4234 w 5219"/>
              <a:gd name="connsiteX203" fmla="*/ 4234 w 5219"/>
              <a:gd name="connsiteY203" fmla="*/ 4234 w 5219"/>
              <a:gd name="connsiteX204" fmla="*/ 4234 w 5219"/>
              <a:gd name="connsiteY204" fmla="*/ 4234 w 5219"/>
              <a:gd name="connsiteX205" fmla="*/ 4234 w 5219"/>
              <a:gd name="connsiteY205" fmla="*/ 4234 w 5219"/>
              <a:gd name="connsiteX206" fmla="*/ 4234 w 5219"/>
              <a:gd name="connsiteY206" fmla="*/ 4234 w 5219"/>
              <a:gd name="connsiteX207" fmla="*/ 4234 w 5219"/>
              <a:gd name="connsiteY207" fmla="*/ 4234 w 5219"/>
              <a:gd name="connsiteX208" fmla="*/ 4234 w 5219"/>
              <a:gd name="connsiteY208" fmla="*/ 4234 w 5219"/>
              <a:gd name="connsiteX209" fmla="*/ 4234 w 5219"/>
              <a:gd name="connsiteY209" fmla="*/ 4234 w 5219"/>
              <a:gd name="connsiteX210" fmla="*/ 4234 w 5219"/>
              <a:gd name="connsiteY210" fmla="*/ 4234 w 5219"/>
              <a:gd name="connsiteX211" fmla="*/ 4234 w 5219"/>
              <a:gd name="connsiteY211" fmla="*/ 4234 w 5219"/>
              <a:gd name="connsiteX212" fmla="*/ 4234 w 5219"/>
              <a:gd name="connsiteY212" fmla="*/ 4234 w 5219"/>
              <a:gd name="connsiteX213" fmla="*/ 4234 w 5219"/>
              <a:gd name="connsiteY213" fmla="*/ 4234 w 5219"/>
              <a:gd name="connsiteX214" fmla="*/ 4234 w 5219"/>
              <a:gd name="connsiteY214" fmla="*/ 4234 w 5219"/>
              <a:gd name="connsiteX215" fmla="*/ 4234 w 5219"/>
              <a:gd name="connsiteY215" fmla="*/ 4234 w 5219"/>
              <a:gd name="connsiteX216" fmla="*/ 4234 w 5219"/>
              <a:gd name="connsiteY216" fmla="*/ 4234 w 5219"/>
              <a:gd name="connsiteX217" fmla="*/ 4234 w 5219"/>
              <a:gd name="connsiteY217" fmla="*/ 4234 w 5219"/>
              <a:gd name="connsiteX218" fmla="*/ 4234 w 5219"/>
              <a:gd name="connsiteY218" fmla="*/ 4234 w 5219"/>
              <a:gd name="connsiteX219" fmla="*/ 4234 w 5219"/>
              <a:gd name="connsiteY219" fmla="*/ 4234 w 5219"/>
              <a:gd name="connsiteX220" fmla="*/ 4234 w 5219"/>
              <a:gd name="connsiteY220" fmla="*/ 4234 w 5219"/>
              <a:gd name="connsiteX221" fmla="*/ 4234 w 5219"/>
              <a:gd name="connsiteY221" fmla="*/ 4234 w 5219"/>
              <a:gd name="connsiteX222" fmla="*/ 4234 w 5219"/>
              <a:gd name="connsiteY222" fmla="*/ 4234 w 5219"/>
              <a:gd name="connsiteX223" fmla="*/ 4234 w 5219"/>
              <a:gd name="connsiteY223" fmla="*/ 4234 w 5219"/>
              <a:gd name="connsiteX224" fmla="*/ 4234 w 5219"/>
              <a:gd name="connsiteY224" fmla="*/ 4234 w 5219"/>
              <a:gd name="connsiteX225" fmla="*/ 4234 w 5219"/>
              <a:gd name="connsiteY225" fmla="*/ 4234 w 5219"/>
              <a:gd name="connsiteX226" fmla="*/ 4234 w 5219"/>
              <a:gd name="connsiteY226" fmla="*/ 4234 w 5219"/>
              <a:gd name="connsiteX227" fmla="*/ 4234 w 5219"/>
              <a:gd name="connsiteY227" fmla="*/ 4234 w 5219"/>
              <a:gd name="connsiteX228" fmla="*/ 4234 w 5219"/>
              <a:gd name="connsiteY228" fmla="*/ 4234 w 5219"/>
              <a:gd name="connsiteX229" fmla="*/ 4234 w 5219"/>
              <a:gd name="connsiteY229" fmla="*/ 4234 w 5219"/>
              <a:gd name="connsiteX230" fmla="*/ 4234 w 5219"/>
              <a:gd name="connsiteY230" fmla="*/ 4234 w 5219"/>
              <a:gd name="connsiteX231" fmla="*/ 4234 w 5219"/>
              <a:gd name="connsiteY231" fmla="*/ 4234 w 5219"/>
              <a:gd name="connsiteX232" fmla="*/ 4234 w 5219"/>
              <a:gd name="connsiteY232" fmla="*/ 4234 w 5219"/>
              <a:gd name="connsiteX233" fmla="*/ 4234 w 5219"/>
              <a:gd name="connsiteY233" fmla="*/ 4234 w 5219"/>
              <a:gd name="connsiteX234" fmla="*/ 4234 w 5219"/>
              <a:gd name="connsiteY234" fmla="*/ 4234 w 5219"/>
              <a:gd name="connsiteX235" fmla="*/ 4234 w 5219"/>
              <a:gd name="connsiteY235" fmla="*/ 4234 w 5219"/>
              <a:gd name="connsiteX236" fmla="*/ 4234 w 5219"/>
              <a:gd name="connsiteY236" fmla="*/ 4234 w 5219"/>
              <a:gd name="connsiteX237" fmla="*/ 4234 w 5219"/>
              <a:gd name="connsiteY237" fmla="*/ 4234 w 5219"/>
              <a:gd name="connsiteX238" fmla="*/ 4234 w 5219"/>
              <a:gd name="connsiteY238" fmla="*/ 4234 w 5219"/>
              <a:gd name="connsiteX239" fmla="*/ 4234 w 5219"/>
              <a:gd name="connsiteY239" fmla="*/ 4234 w 5219"/>
              <a:gd name="connsiteX240" fmla="*/ 4234 w 5219"/>
              <a:gd name="connsiteY240" fmla="*/ 4234 w 5219"/>
              <a:gd name="connsiteX241" fmla="*/ 4234 w 5219"/>
              <a:gd name="connsiteY241" fmla="*/ 4234 w 5219"/>
              <a:gd name="connsiteX242" fmla="*/ 4234 w 5219"/>
              <a:gd name="connsiteY242" fmla="*/ 4234 w 5219"/>
              <a:gd name="connsiteX243" fmla="*/ 4234 w 5219"/>
              <a:gd name="connsiteY243" fmla="*/ 4234 w 5219"/>
              <a:gd name="connsiteX244" fmla="*/ 4234 w 5219"/>
              <a:gd name="connsiteY244" fmla="*/ 4234 w 5219"/>
              <a:gd name="connsiteX245" fmla="*/ 4234 w 5219"/>
              <a:gd name="connsiteY245" fmla="*/ 4234 w 5219"/>
              <a:gd name="connsiteX246" fmla="*/ 4234 w 5219"/>
              <a:gd name="connsiteY246" fmla="*/ 4234 w 5219"/>
              <a:gd name="connsiteX247" fmla="*/ 4234 w 5219"/>
              <a:gd name="connsiteY247" fmla="*/ 4234 w 5219"/>
              <a:gd name="connsiteX248" fmla="*/ 4234 w 5219"/>
              <a:gd name="connsiteY248" fmla="*/ 4234 w 5219"/>
              <a:gd name="connsiteX249" fmla="*/ 4234 w 5219"/>
              <a:gd name="connsiteY249" fmla="*/ 4234 w 5219"/>
              <a:gd name="connsiteX250" fmla="*/ 4234 w 5219"/>
              <a:gd name="connsiteY250" fmla="*/ 4234 w 5219"/>
              <a:gd name="connsiteX251" fmla="*/ 4234 w 5219"/>
              <a:gd name="connsiteY251" fmla="*/ 4234 w 5219"/>
              <a:gd name="connsiteX252" fmla="*/ 4234 w 5219"/>
              <a:gd name="connsiteY252" fmla="*/ 4234 w 5219"/>
              <a:gd name="connsiteX253" fmla="*/ 4234 w 5219"/>
              <a:gd name="connsiteY253" fmla="*/ 4234 w 5219"/>
              <a:gd name="connsiteX254" fmla="*/ 4234 w 5219"/>
              <a:gd name="connsiteY254" fmla="*/ 4234 w 5219"/>
              <a:gd name="connsiteX255" fmla="*/ 4234 w 5219"/>
              <a:gd name="connsiteY255" fmla="*/ 4234 w 5219"/>
              <a:gd name="connsiteX256" fmla="*/ 4234 w 5219"/>
              <a:gd name="connsiteY256" fmla="*/ 4234 w 5219"/>
              <a:gd name="connsiteX257" fmla="*/ 4234 w 5219"/>
              <a:gd name="connsiteY257" fmla="*/ 4234 w 5219"/>
              <a:gd name="connsiteX258" fmla="*/ 4234 w 5219"/>
              <a:gd name="connsiteY258" fmla="*/ 4234 w 5219"/>
              <a:gd name="connsiteX259" fmla="*/ 4234 w 5219"/>
              <a:gd name="connsiteY259" fmla="*/ 4234 w 5219"/>
              <a:gd name="connsiteX260" fmla="*/ 4234 w 5219"/>
              <a:gd name="connsiteY260" fmla="*/ 4234 w 5219"/>
              <a:gd name="connsiteX261" fmla="*/ 4234 w 5219"/>
              <a:gd name="connsiteY261" fmla="*/ 4234 w 5219"/>
              <a:gd name="connsiteX262" fmla="*/ 4234 w 5219"/>
              <a:gd name="connsiteY262" fmla="*/ 4234 w 5219"/>
              <a:gd name="connsiteX263" fmla="*/ 4234 w 5219"/>
              <a:gd name="connsiteY263" fmla="*/ 4234 w 5219"/>
              <a:gd name="connsiteX264" fmla="*/ 4234 w 5219"/>
              <a:gd name="connsiteY264" fmla="*/ 4234 w 5219"/>
              <a:gd name="connsiteX265" fmla="*/ 4234 w 5219"/>
              <a:gd name="connsiteY265" fmla="*/ 4234 w 5219"/>
              <a:gd name="connsiteX266" fmla="*/ 4234 w 5219"/>
              <a:gd name="connsiteY266" fmla="*/ 4234 w 5219"/>
              <a:gd name="connsiteX267" fmla="*/ 4234 w 5219"/>
              <a:gd name="connsiteY267" fmla="*/ 4234 w 5219"/>
              <a:gd name="connsiteX268" fmla="*/ 4234 w 5219"/>
              <a:gd name="connsiteY268" fmla="*/ 4234 w 5219"/>
              <a:gd name="connsiteX269" fmla="*/ 4234 w 5219"/>
              <a:gd name="connsiteY269" fmla="*/ 4234 w 5219"/>
              <a:gd name="connsiteX270" fmla="*/ 4234 w 5219"/>
              <a:gd name="connsiteY270" fmla="*/ 4234 w 5219"/>
              <a:gd name="connsiteX271" fmla="*/ 4234 w 5219"/>
              <a:gd name="connsiteY271" fmla="*/ 4234 w 5219"/>
              <a:gd name="connsiteX272" fmla="*/ 4234 w 5219"/>
              <a:gd name="connsiteY272" fmla="*/ 4234 w 5219"/>
              <a:gd name="connsiteX273" fmla="*/ 4234 w 5219"/>
              <a:gd name="connsiteY273" fmla="*/ 4234 w 5219"/>
              <a:gd name="connsiteX274" fmla="*/ 4234 w 5219"/>
              <a:gd name="connsiteY274" fmla="*/ 4234 w 5219"/>
              <a:gd name="connsiteX275" fmla="*/ 4234 w 5219"/>
              <a:gd name="connsiteY275" fmla="*/ 4234 w 5219"/>
              <a:gd name="connsiteX276" fmla="*/ 4234 w 5219"/>
              <a:gd name="connsiteY276" fmla="*/ 4234 w 5219"/>
              <a:gd name="connsiteX277" fmla="*/ 4234 w 5219"/>
              <a:gd name="connsiteY277" fmla="*/ 4234 w 5219"/>
              <a:gd name="connsiteX278" fmla="*/ 4234 w 5219"/>
              <a:gd name="connsiteY278" fmla="*/ 4234 w 5219"/>
              <a:gd name="connsiteX279" fmla="*/ 4234 w 5219"/>
              <a:gd name="connsiteY279" fmla="*/ 4234 w 5219"/>
              <a:gd name="connsiteX280" fmla="*/ 4234 w 5219"/>
              <a:gd name="connsiteY280" fmla="*/ 4234 w 5219"/>
              <a:gd name="connsiteX281" fmla="*/ 4234 w 5219"/>
              <a:gd name="connsiteY281" fmla="*/ 4234 w 5219"/>
              <a:gd name="connsiteX282" fmla="*/ 4234 w 5219"/>
              <a:gd name="connsiteY282" fmla="*/ 4234 w 5219"/>
              <a:gd name="connsiteX283" fmla="*/ 4234 w 5219"/>
              <a:gd name="connsiteY283" fmla="*/ 4234 w 5219"/>
              <a:gd name="connsiteX284" fmla="*/ 4234 w 5219"/>
              <a:gd name="connsiteY284" fmla="*/ 4234 w 5219"/>
              <a:gd name="connsiteX285" fmla="*/ 4234 w 5219"/>
              <a:gd name="connsiteY285" fmla="*/ 4234 w 5219"/>
              <a:gd name="connsiteX286" fmla="*/ 4234 w 5219"/>
              <a:gd name="connsiteY286" fmla="*/ 4234 w 5219"/>
              <a:gd name="connsiteX287" fmla="*/ 4234 w 5219"/>
              <a:gd name="connsiteY287" fmla="*/ 4234 w 5219"/>
              <a:gd name="connsiteX288" fmla="*/ 4234 w 5219"/>
              <a:gd name="connsiteY288" fmla="*/ 4234 w 5219"/>
              <a:gd name="connsiteX289" fmla="*/ 4234 w 5219"/>
              <a:gd name="connsiteY289" fmla="*/ 4234 w 5219"/>
              <a:gd name="connsiteX290" fmla="*/ 4234 w 5219"/>
              <a:gd name="connsiteY290" fmla="*/ 4234 w 5219"/>
              <a:gd name="connsiteX291" fmla="*/ 4234 w 5219"/>
              <a:gd name="connsiteY291" fmla="*/ 4234 w 5219"/>
              <a:gd name="connsiteX292" fmla="*/ 4234 w 5219"/>
              <a:gd name="connsiteY292" fmla="*/ 4234 w 5219"/>
              <a:gd name="connsiteX293" fmla="*/ 4234 w 5219"/>
              <a:gd name="connsiteY293" fmla="*/ 4234 w 5219"/>
              <a:gd name="connsiteX294" fmla="*/ 4234 w 5219"/>
              <a:gd name="connsiteY294" fmla="*/ 4234 w 5219"/>
              <a:gd name="connsiteX295" fmla="*/ 4234 w 5219"/>
              <a:gd name="connsiteY295" fmla="*/ 4234 w 5219"/>
              <a:gd name="connsiteX296" fmla="*/ 4234 w 5219"/>
              <a:gd name="connsiteY296" fmla="*/ 4234 w 5219"/>
              <a:gd name="connsiteX297" fmla="*/ 4234 w 5219"/>
              <a:gd name="connsiteY297" fmla="*/ 4234 w 5219"/>
              <a:gd name="connsiteX298" fmla="*/ 4234 w 5219"/>
              <a:gd name="connsiteY298" fmla="*/ 4234 w 5219"/>
              <a:gd name="connsiteX299" fmla="*/ 4234 w 5219"/>
              <a:gd name="connsiteY299" fmla="*/ 4234 w 5219"/>
              <a:gd name="connsiteX300" fmla="*/ 4234 w 5219"/>
              <a:gd name="connsiteY300" fmla="*/ 4234 w 5219"/>
              <a:gd name="connsiteX301" fmla="*/ 4234 w 5219"/>
              <a:gd name="connsiteY301" fmla="*/ 4234 w 5219"/>
              <a:gd name="connsiteX302" fmla="*/ 4234 w 5219"/>
              <a:gd name="connsiteY302" fmla="*/ 4234 w 5219"/>
              <a:gd name="connsiteX303" fmla="*/ 4234 w 5219"/>
              <a:gd name="connsiteY303" fmla="*/ 4234 w 5219"/>
              <a:gd name="connsiteX304" fmla="*/ 4234 w 5219"/>
              <a:gd name="connsiteY304" fmla="*/ 4234 w 5219"/>
              <a:gd name="connsiteX305" fmla="*/ 4234 w 5219"/>
              <a:gd name="connsiteY305" fmla="*/ 4234 w 5219"/>
              <a:gd name="connsiteX306" fmla="*/ 4234 w 5219"/>
              <a:gd name="connsiteY306" fmla="*/ 4234 w 5219"/>
              <a:gd name="connsiteX307" fmla="*/ 4234 w 5219"/>
              <a:gd name="connsiteY307" fmla="*/ 4234 w 5219"/>
              <a:gd name="connsiteX308" fmla="*/ 4234 w 5219"/>
              <a:gd name="connsiteY308" fmla="*/ 4234 w 5219"/>
              <a:gd name="connsiteX309" fmla="*/ 4234 w 5219"/>
              <a:gd name="connsiteY309" fmla="*/ 4234 w 5219"/>
              <a:gd name="connsiteX310" fmla="*/ 4234 w 5219"/>
              <a:gd name="connsiteY310" fmla="*/ 4234 w 5219"/>
              <a:gd name="connsiteX311" fmla="*/ 4234 w 5219"/>
              <a:gd name="connsiteY311" fmla="*/ 4234 w 5219"/>
              <a:gd name="connsiteX312" fmla="*/ 4234 w 5219"/>
              <a:gd name="connsiteY312" fmla="*/ 4234 w 5219"/>
              <a:gd name="connsiteX313" fmla="*/ 4234 w 5219"/>
              <a:gd name="connsiteY313" fmla="*/ 4234 w 5219"/>
              <a:gd name="connsiteX314" fmla="*/ 4234 w 5219"/>
              <a:gd name="connsiteY314" fmla="*/ 4234 w 5219"/>
              <a:gd name="connsiteX315" fmla="*/ 4234 w 5219"/>
              <a:gd name="connsiteY315" fmla="*/ 4234 w 5219"/>
              <a:gd name="connsiteX316" fmla="*/ 4234 w 5219"/>
              <a:gd name="connsiteY316" fmla="*/ 4234 w 5219"/>
              <a:gd name="connsiteX317" fmla="*/ 4234 w 5219"/>
              <a:gd name="connsiteY317" fmla="*/ 4234 w 5219"/>
              <a:gd name="connsiteX318" fmla="*/ 4234 w 5219"/>
              <a:gd name="connsiteY318" fmla="*/ 4234 w 5219"/>
              <a:gd name="connsiteX319" fmla="*/ 4234 w 5219"/>
              <a:gd name="connsiteY319" fmla="*/ 4234 w 5219"/>
              <a:gd name="connsiteX320" fmla="*/ 4234 w 5219"/>
              <a:gd name="connsiteY320" fmla="*/ 4234 w 5219"/>
              <a:gd name="connsiteX321" fmla="*/ 4234 w 5219"/>
              <a:gd name="connsiteY321" fmla="*/ 4234 w 5219"/>
              <a:gd name="connsiteX322" fmla="*/ 4234 w 5219"/>
              <a:gd name="connsiteY322" fmla="*/ 4234 w 5219"/>
              <a:gd name="connsiteX323" fmla="*/ 4234 w 5219"/>
              <a:gd name="connsiteY323" fmla="*/ 4234 w 5219"/>
              <a:gd name="connsiteX324" fmla="*/ 4234 w 5219"/>
              <a:gd name="connsiteY324" fmla="*/ 4234 w 5219"/>
              <a:gd name="connsiteX325" fmla="*/ 4234 w 5219"/>
              <a:gd name="connsiteY325" fmla="*/ 4234 w 5219"/>
              <a:gd name="connsiteX326" fmla="*/ 4234 w 5219"/>
              <a:gd name="connsiteY326" fmla="*/ 4234 w 5219"/>
              <a:gd name="connsiteX327" fmla="*/ 4234 w 5219"/>
              <a:gd name="connsiteY327" fmla="*/ 4234 w 5219"/>
              <a:gd name="connsiteX328" fmla="*/ 4234 w 5219"/>
              <a:gd name="connsiteY328" fmla="*/ 4234 w 5219"/>
              <a:gd name="connsiteX329" fmla="*/ 4234 w 5219"/>
              <a:gd name="connsiteY329" fmla="*/ 4234 w 5219"/>
              <a:gd name="connsiteX330" fmla="*/ 4234 w 5219"/>
              <a:gd name="connsiteY330" fmla="*/ 4234 w 5219"/>
              <a:gd name="connsiteX331" fmla="*/ 4234 w 5219"/>
              <a:gd name="connsiteY331" fmla="*/ 4234 w 5219"/>
              <a:gd name="connsiteX332" fmla="*/ 4234 w 5219"/>
              <a:gd name="connsiteY332" fmla="*/ 4234 w 5219"/>
              <a:gd name="connsiteX333" fmla="*/ 4234 w 5219"/>
              <a:gd name="connsiteY333" fmla="*/ 4234 w 5219"/>
              <a:gd name="connsiteX334" fmla="*/ 4234 w 5219"/>
              <a:gd name="connsiteY334" fmla="*/ 4234 w 5219"/>
              <a:gd name="connsiteX335" fmla="*/ 4234 w 5219"/>
              <a:gd name="connsiteY335" fmla="*/ 4234 w 5219"/>
              <a:gd name="connsiteX336" fmla="*/ 4234 w 5219"/>
              <a:gd name="connsiteY336" fmla="*/ 4234 w 5219"/>
              <a:gd name="connsiteX337" fmla="*/ 4234 w 5219"/>
              <a:gd name="connsiteY337" fmla="*/ 4234 w 5219"/>
              <a:gd name="connsiteX338" fmla="*/ 4234 w 5219"/>
              <a:gd name="connsiteY338" fmla="*/ 4234 w 5219"/>
              <a:gd name="connsiteX339" fmla="*/ 4234 w 5219"/>
              <a:gd name="connsiteY339" fmla="*/ 4234 w 5219"/>
              <a:gd name="connsiteX340" fmla="*/ 4234 w 5219"/>
              <a:gd name="connsiteY340" fmla="*/ 4234 w 5219"/>
              <a:gd name="connsiteX341" fmla="*/ 4234 w 5219"/>
              <a:gd name="connsiteY341" fmla="*/ 4234 w 5219"/>
              <a:gd name="connsiteX342" fmla="*/ 4234 w 5219"/>
              <a:gd name="connsiteY342" fmla="*/ 4234 w 5219"/>
              <a:gd name="connsiteX343" fmla="*/ 4234 w 5219"/>
              <a:gd name="connsiteY343" fmla="*/ 4234 w 5219"/>
              <a:gd name="connsiteX344" fmla="*/ 4234 w 5219"/>
              <a:gd name="connsiteY344" fmla="*/ 4234 w 5219"/>
              <a:gd name="connsiteX345" fmla="*/ 4234 w 5219"/>
              <a:gd name="connsiteY345" fmla="*/ 4234 w 5219"/>
              <a:gd name="connsiteX346" fmla="*/ 4234 w 5219"/>
              <a:gd name="connsiteY346" fmla="*/ 4234 w 5219"/>
              <a:gd name="connsiteX347" fmla="*/ 4234 w 5219"/>
              <a:gd name="connsiteY347" fmla="*/ 4234 w 5219"/>
              <a:gd name="connsiteX348" fmla="*/ 4234 w 5219"/>
              <a:gd name="connsiteY348" fmla="*/ 4234 w 5219"/>
              <a:gd name="connsiteX349" fmla="*/ 4234 w 5219"/>
              <a:gd name="connsiteY349" fmla="*/ 4234 w 5219"/>
              <a:gd name="connsiteX350" fmla="*/ 4234 w 5219"/>
              <a:gd name="connsiteY350" fmla="*/ 4234 w 5219"/>
              <a:gd name="connsiteX351" fmla="*/ 4234 w 5219"/>
              <a:gd name="connsiteY351" fmla="*/ 4234 w 5219"/>
              <a:gd name="connsiteX352" fmla="*/ 4234 w 5219"/>
              <a:gd name="connsiteY352" fmla="*/ 4234 w 5219"/>
              <a:gd name="connsiteX353" fmla="*/ 4234 w 5219"/>
              <a:gd name="connsiteY353" fmla="*/ 4234 w 5219"/>
              <a:gd name="connsiteX354" fmla="*/ 4234 w 5219"/>
              <a:gd name="connsiteY354" fmla="*/ 4234 w 5219"/>
              <a:gd name="connsiteX355" fmla="*/ 4234 w 5219"/>
              <a:gd name="connsiteY355" fmla="*/ 4234 w 5219"/>
              <a:gd name="connsiteX356" fmla="*/ 4234 w 5219"/>
              <a:gd name="connsiteY356" fmla="*/ 4234 w 5219"/>
              <a:gd name="connsiteX357" fmla="*/ 4234 w 5219"/>
              <a:gd name="connsiteY357" fmla="*/ 4234 w 5219"/>
              <a:gd name="connsiteX358" fmla="*/ 4234 w 5219"/>
              <a:gd name="connsiteY358" fmla="*/ 4234 w 5219"/>
              <a:gd name="connsiteX359" fmla="*/ 4234 w 5219"/>
              <a:gd name="connsiteY359" fmla="*/ 4234 w 5219"/>
              <a:gd name="connsiteX360" fmla="*/ 4234 w 5219"/>
              <a:gd name="connsiteY360" fmla="*/ 4234 w 5219"/>
              <a:gd name="connsiteX361" fmla="*/ 4234 w 5219"/>
              <a:gd name="connsiteY361" fmla="*/ 4234 w 5219"/>
              <a:gd name="connsiteX362" fmla="*/ 4234 w 5219"/>
              <a:gd name="connsiteY362" fmla="*/ 4234 w 5219"/>
              <a:gd name="connsiteX363" fmla="*/ 4234 w 5219"/>
              <a:gd name="connsiteY363" fmla="*/ 4234 w 5219"/>
              <a:gd name="connsiteX364" fmla="*/ 4234 w 5219"/>
              <a:gd name="connsiteY364" fmla="*/ 4234 w 5219"/>
              <a:gd name="connsiteX365" fmla="*/ 4234 w 5219"/>
              <a:gd name="connsiteY365" fmla="*/ 4234 w 5219"/>
              <a:gd name="connsiteX366" fmla="*/ 4234 w 5219"/>
              <a:gd name="connsiteY366" fmla="*/ 4234 w 5219"/>
              <a:gd name="connsiteX367" fmla="*/ 4234 w 5219"/>
              <a:gd name="connsiteY367" fmla="*/ 4234 w 5219"/>
              <a:gd name="connsiteX368" fmla="*/ 4234 w 5219"/>
              <a:gd name="connsiteY368" fmla="*/ 4234 w 5219"/>
              <a:gd name="connsiteX369" fmla="*/ 4234 w 5219"/>
              <a:gd name="connsiteY369" fmla="*/ 4234 w 5219"/>
              <a:gd name="connsiteX370" fmla="*/ 4234 w 5219"/>
              <a:gd name="connsiteY370" fmla="*/ 4234 w 5219"/>
              <a:gd name="connsiteX371" fmla="*/ 4234 w 5219"/>
              <a:gd name="connsiteY371" fmla="*/ 4234 w 5219"/>
              <a:gd name="connsiteX372" fmla="*/ 4234 w 5219"/>
              <a:gd name="connsiteY372" fmla="*/ 4234 w 5219"/>
              <a:gd name="connsiteX373" fmla="*/ 4234 w 5219"/>
              <a:gd name="connsiteY373" fmla="*/ 4234 w 5219"/>
              <a:gd name="connsiteX374" fmla="*/ 4234 w 5219"/>
              <a:gd name="connsiteY374" fmla="*/ 4234 w 5219"/>
              <a:gd name="connsiteX375" fmla="*/ 4234 w 5219"/>
              <a:gd name="connsiteY375" fmla="*/ 4234 w 5219"/>
              <a:gd name="connsiteX376" fmla="*/ 4234 w 5219"/>
              <a:gd name="connsiteY376" fmla="*/ 4234 w 5219"/>
              <a:gd name="connsiteX377" fmla="*/ 4234 w 5219"/>
              <a:gd name="connsiteY377" fmla="*/ 4234 w 5219"/>
              <a:gd name="connsiteX378" fmla="*/ 4234 w 5219"/>
              <a:gd name="connsiteY378" fmla="*/ 4234 w 5219"/>
              <a:gd name="connsiteX379" fmla="*/ 4234 w 5219"/>
              <a:gd name="connsiteY379" fmla="*/ 4234 w 5219"/>
              <a:gd name="connsiteX380" fmla="*/ 4234 w 5219"/>
              <a:gd name="connsiteY380" fmla="*/ 4234 w 5219"/>
              <a:gd name="connsiteX381" fmla="*/ 4234 w 5219"/>
              <a:gd name="connsiteY381" fmla="*/ 4234 w 5219"/>
              <a:gd name="connsiteX382" fmla="*/ 4234 w 5219"/>
              <a:gd name="connsiteY382" fmla="*/ 4234 w 5219"/>
              <a:gd name="connsiteX383" fmla="*/ 4234 w 5219"/>
              <a:gd name="connsiteY383" fmla="*/ 4234 w 5219"/>
              <a:gd name="connsiteX384" fmla="*/ 4234 w 5219"/>
              <a:gd name="connsiteY384" fmla="*/ 4234 w 5219"/>
              <a:gd name="connsiteX385" fmla="*/ 4234 w 5219"/>
              <a:gd name="connsiteY385" fmla="*/ 4234 w 5219"/>
              <a:gd name="connsiteX386" fmla="*/ 4234 w 5219"/>
              <a:gd name="connsiteY386" fmla="*/ 4234 w 5219"/>
              <a:gd name="connsiteX387" fmla="*/ 4234 w 5219"/>
              <a:gd name="connsiteY387" fmla="*/ 4234 w 5219"/>
              <a:gd name="connsiteX388" fmla="*/ 4234 w 5219"/>
              <a:gd name="connsiteY388" fmla="*/ 4234 w 5219"/>
              <a:gd name="connsiteX389" fmla="*/ 4234 w 5219"/>
              <a:gd name="connsiteY389" fmla="*/ 4234 w 5219"/>
              <a:gd name="connsiteX390" fmla="*/ 4234 w 5219"/>
              <a:gd name="connsiteY390" fmla="*/ 4234 w 5219"/>
              <a:gd name="connsiteX391" fmla="*/ 4234 w 5219"/>
              <a:gd name="connsiteY391" fmla="*/ 4234 w 5219"/>
              <a:gd name="connsiteX392" fmla="*/ 4234 w 5219"/>
              <a:gd name="connsiteY392" fmla="*/ 4234 w 5219"/>
              <a:gd name="connsiteX393" fmla="*/ 4234 w 5219"/>
              <a:gd name="connsiteY393" fmla="*/ 4234 w 5219"/>
              <a:gd name="connsiteX394" fmla="*/ 4234 w 5219"/>
              <a:gd name="connsiteY394" fmla="*/ 4234 w 5219"/>
              <a:gd name="connsiteX395" fmla="*/ 4234 w 5219"/>
              <a:gd name="connsiteY395" fmla="*/ 4234 w 5219"/>
              <a:gd name="connsiteX396" fmla="*/ 4234 w 5219"/>
              <a:gd name="connsiteY396" fmla="*/ 4234 w 5219"/>
              <a:gd name="connsiteX397" fmla="*/ 4234 w 5219"/>
              <a:gd name="connsiteY397" fmla="*/ 4234 w 5219"/>
              <a:gd name="connsiteX398" fmla="*/ 4234 w 5219"/>
              <a:gd name="connsiteY398" fmla="*/ 4234 w 5219"/>
              <a:gd name="connsiteX399" fmla="*/ 4234 w 5219"/>
              <a:gd name="connsiteY399" fmla="*/ 4234 w 5219"/>
              <a:gd name="connsiteX400" fmla="*/ 4234 w 5219"/>
              <a:gd name="connsiteY400" fmla="*/ 4234 w 5219"/>
              <a:gd name="connsiteX401" fmla="*/ 4234 w 5219"/>
              <a:gd name="connsiteY401" fmla="*/ 4234 w 5219"/>
              <a:gd name="connsiteX402" fmla="*/ 4234 w 5219"/>
              <a:gd name="connsiteY402" fmla="*/ 4234 w 5219"/>
              <a:gd name="connsiteX403" fmla="*/ 4234 w 5219"/>
              <a:gd name="connsiteY403" fmla="*/ 4234 w 5219"/>
              <a:gd name="connsiteX404" fmla="*/ 4234 w 5219"/>
              <a:gd name="connsiteY404" fmla="*/ 4234 w 5219"/>
              <a:gd name="connsiteX405" fmla="*/ 4234 w 5219"/>
              <a:gd name="connsiteY405" fmla="*/ 4234 w 5219"/>
              <a:gd name="connsiteX406" fmla="*/ 4234 w 5219"/>
              <a:gd name="connsiteY406" fmla="*/ 4234 w 5219"/>
              <a:gd name="connsiteX407" fmla="*/ 4234 w 5219"/>
              <a:gd name="connsiteY407" fmla="*/ 4234 w 5219"/>
              <a:gd name="connsiteX408" fmla="*/ 4234 w 5219"/>
              <a:gd name="connsiteY408" fmla="*/ 4234 w 5219"/>
              <a:gd name="connsiteX409" fmla="*/ 4234 w 5219"/>
              <a:gd name="connsiteY409" fmla="*/ 4234 w 5219"/>
              <a:gd name="connsiteX410" fmla="*/ 4234 w 5219"/>
              <a:gd name="connsiteY410" fmla="*/ 4234 w 5219"/>
              <a:gd name="connsiteX411" fmla="*/ 4234 w 5219"/>
              <a:gd name="connsiteY411" fmla="*/ 4234 w 5219"/>
              <a:gd name="connsiteX412" fmla="*/ 4234 w 5219"/>
              <a:gd name="connsiteY412" fmla="*/ 4234 w 5219"/>
              <a:gd name="connsiteX413" fmla="*/ 4234 w 5219"/>
              <a:gd name="connsiteY413" fmla="*/ 4234 w 5219"/>
              <a:gd name="connsiteX414" fmla="*/ 4234 w 5219"/>
              <a:gd name="connsiteY414" fmla="*/ 4234 w 5219"/>
              <a:gd name="connsiteX415" fmla="*/ 4234 w 5219"/>
              <a:gd name="connsiteY415" fmla="*/ 4234 w 5219"/>
              <a:gd name="connsiteX416" fmla="*/ 4234 w 5219"/>
              <a:gd name="connsiteY416" fmla="*/ 4234 w 5219"/>
              <a:gd name="connsiteX417" fmla="*/ 4234 w 5219"/>
              <a:gd name="connsiteY417" fmla="*/ 4234 w 5219"/>
              <a:gd name="connsiteX418" fmla="*/ 4234 w 5219"/>
              <a:gd name="connsiteY418" fmla="*/ 4234 w 5219"/>
              <a:gd name="connsiteX419" fmla="*/ 4234 w 5219"/>
              <a:gd name="connsiteY419" fmla="*/ 4234 w 5219"/>
              <a:gd name="connsiteX420" fmla="*/ 4234 w 5219"/>
              <a:gd name="connsiteY420" fmla="*/ 4234 w 5219"/>
              <a:gd name="connsiteX421" fmla="*/ 4234 w 5219"/>
              <a:gd name="connsiteY421" fmla="*/ 4234 w 5219"/>
              <a:gd name="connsiteX422" fmla="*/ 4234 w 5219"/>
              <a:gd name="connsiteY422" fmla="*/ 4234 w 5219"/>
              <a:gd name="connsiteX423" fmla="*/ 4234 w 5219"/>
              <a:gd name="connsiteY423" fmla="*/ 4234 w 5219"/>
              <a:gd name="connsiteX424" fmla="*/ 4234 w 5219"/>
              <a:gd name="connsiteY424" fmla="*/ 4234 w 5219"/>
              <a:gd name="connsiteX425" fmla="*/ 4234 w 5219"/>
              <a:gd name="connsiteY425" fmla="*/ 4234 w 5219"/>
              <a:gd name="connsiteX426" fmla="*/ 4234 w 5219"/>
              <a:gd name="connsiteY426" fmla="*/ 4234 w 5219"/>
              <a:gd name="connsiteX427" fmla="*/ 4234 w 5219"/>
              <a:gd name="connsiteY427" fmla="*/ 4234 w 5219"/>
              <a:gd name="connsiteX428" fmla="*/ 4234 w 5219"/>
              <a:gd name="connsiteY428" fmla="*/ 4234 w 5219"/>
              <a:gd name="connsiteX429" fmla="*/ 4234 w 5219"/>
              <a:gd name="connsiteY429" fmla="*/ 4234 w 5219"/>
              <a:gd name="connsiteX430" fmla="*/ 4234 w 5219"/>
              <a:gd name="connsiteY430" fmla="*/ 4234 w 5219"/>
              <a:gd name="connsiteX431" fmla="*/ 4234 w 5219"/>
              <a:gd name="connsiteY431" fmla="*/ 4234 w 5219"/>
              <a:gd name="connsiteX432" fmla="*/ 4234 w 5219"/>
              <a:gd name="connsiteY432" fmla="*/ 4234 w 5219"/>
              <a:gd name="connsiteX433" fmla="*/ 4234 w 5219"/>
              <a:gd name="connsiteY433" fmla="*/ 4234 w 5219"/>
              <a:gd name="connsiteX434" fmla="*/ 4234 w 5219"/>
              <a:gd name="connsiteY434" fmla="*/ 4234 w 5219"/>
              <a:gd name="connsiteX435" fmla="*/ 4234 w 5219"/>
              <a:gd name="connsiteY435" fmla="*/ 4234 w 5219"/>
              <a:gd name="connsiteX436" fmla="*/ 4234 w 5219"/>
              <a:gd name="connsiteY436" fmla="*/ 4234 w 5219"/>
              <a:gd name="connsiteX437" fmla="*/ 4234 w 5219"/>
              <a:gd name="connsiteY437" fmla="*/ 4234 w 5219"/>
              <a:gd name="connsiteX438" fmla="*/ 4234 w 5219"/>
              <a:gd name="connsiteY438" fmla="*/ 4234 w 5219"/>
              <a:gd name="connsiteX439" fmla="*/ 4234 w 5219"/>
              <a:gd name="connsiteY439" fmla="*/ 4234 w 5219"/>
              <a:gd name="connsiteX440" fmla="*/ 4234 w 5219"/>
              <a:gd name="connsiteY440" fmla="*/ 4234 w 5219"/>
              <a:gd name="connsiteX441" fmla="*/ 4234 w 5219"/>
              <a:gd name="connsiteY441" fmla="*/ 4234 w 5219"/>
              <a:gd name="connsiteX442" fmla="*/ 4234 w 5219"/>
              <a:gd name="connsiteY442" fmla="*/ 4234 w 5219"/>
              <a:gd name="connsiteX443" fmla="*/ 4234 w 5219"/>
              <a:gd name="connsiteY443" fmla="*/ 4234 w 5219"/>
              <a:gd name="connsiteX444" fmla="*/ 4234 w 5219"/>
              <a:gd name="connsiteY444" fmla="*/ 4234 w 5219"/>
              <a:gd name="connsiteX445" fmla="*/ 4234 w 5219"/>
              <a:gd name="connsiteY445" fmla="*/ 4234 w 5219"/>
              <a:gd name="connsiteX446" fmla="*/ 4234 w 5219"/>
              <a:gd name="connsiteY446" fmla="*/ 4234 w 5219"/>
              <a:gd name="connsiteX447" fmla="*/ 4234 w 5219"/>
              <a:gd name="connsiteY447" fmla="*/ 4234 w 5219"/>
              <a:gd name="connsiteX448" fmla="*/ 4234 w 5219"/>
              <a:gd name="connsiteY448" fmla="*/ 4234 w 5219"/>
              <a:gd name="connsiteX449" fmla="*/ 4234 w 5219"/>
              <a:gd name="connsiteY449" fmla="*/ 4234 w 5219"/>
              <a:gd name="connsiteX450" fmla="*/ 4234 w 5219"/>
              <a:gd name="connsiteY450" fmla="*/ 4234 w 5219"/>
              <a:gd name="connsiteX451" fmla="*/ 4234 w 5219"/>
              <a:gd name="connsiteY451" fmla="*/ 4234 w 5219"/>
              <a:gd name="connsiteX452" fmla="*/ 4234 w 5219"/>
              <a:gd name="connsiteY452" fmla="*/ 4234 w 5219"/>
              <a:gd name="connsiteX453" fmla="*/ 4234 w 5219"/>
              <a:gd name="connsiteY453" fmla="*/ 4234 w 5219"/>
              <a:gd name="connsiteX454" fmla="*/ 4234 w 5219"/>
              <a:gd name="connsiteY454" fmla="*/ 4234 w 5219"/>
              <a:gd name="connsiteX455" fmla="*/ 4234 w 5219"/>
              <a:gd name="connsiteY455" fmla="*/ 4234 w 5219"/>
              <a:gd name="connsiteX456" fmla="*/ 4234 w 5219"/>
              <a:gd name="connsiteY456" fmla="*/ 4234 w 5219"/>
              <a:gd name="connsiteX457" fmla="*/ 4234 w 5219"/>
              <a:gd name="connsiteY457" fmla="*/ 4234 w 5219"/>
              <a:gd name="connsiteX458" fmla="*/ 4234 w 5219"/>
              <a:gd name="connsiteY458" fmla="*/ 4234 w 5219"/>
              <a:gd name="connsiteX459" fmla="*/ 4234 w 5219"/>
              <a:gd name="connsiteY459" fmla="*/ 4234 w 5219"/>
              <a:gd name="connsiteX460" fmla="*/ 4234 w 5219"/>
              <a:gd name="connsiteY460" fmla="*/ 4234 w 5219"/>
              <a:gd name="connsiteX461" fmla="*/ 4234 w 5219"/>
              <a:gd name="connsiteY461" fmla="*/ 4234 w 5219"/>
              <a:gd name="connsiteX462" fmla="*/ 4234 w 5219"/>
              <a:gd name="connsiteY462" fmla="*/ 4234 w 5219"/>
              <a:gd name="connsiteX463" fmla="*/ 4234 w 5219"/>
              <a:gd name="connsiteY463" fmla="*/ 4234 w 5219"/>
              <a:gd name="connsiteX464" fmla="*/ 4234 w 5219"/>
              <a:gd name="connsiteY464" fmla="*/ 4234 w 5219"/>
              <a:gd name="connsiteX465" fmla="*/ 4234 w 5219"/>
              <a:gd name="connsiteY465" fmla="*/ 4234 w 5219"/>
              <a:gd name="connsiteX466" fmla="*/ 4234 w 5219"/>
              <a:gd name="connsiteY466" fmla="*/ 4234 w 5219"/>
              <a:gd name="connsiteX467" fmla="*/ 4234 w 5219"/>
              <a:gd name="connsiteY467" fmla="*/ 4234 w 5219"/>
              <a:gd name="connsiteX468" fmla="*/ 4234 w 5219"/>
              <a:gd name="connsiteY468" fmla="*/ 4234 w 5219"/>
              <a:gd name="connsiteX469" fmla="*/ 4234 w 5219"/>
              <a:gd name="connsiteY469" fmla="*/ 4234 w 5219"/>
              <a:gd name="connsiteX470" fmla="*/ 4234 w 5219"/>
              <a:gd name="connsiteY470" fmla="*/ 4234 w 5219"/>
              <a:gd name="connsiteX471" fmla="*/ 4234 w 5219"/>
              <a:gd name="connsiteY471" fmla="*/ 4234 w 5219"/>
              <a:gd name="connsiteX472" fmla="*/ 4234 w 5219"/>
              <a:gd name="connsiteY472" fmla="*/ 4234 w 5219"/>
              <a:gd name="connsiteX473" fmla="*/ 4234 w 5219"/>
              <a:gd name="connsiteY473" fmla="*/ 4234 w 5219"/>
              <a:gd name="connsiteX474" fmla="*/ 4234 w 5219"/>
              <a:gd name="connsiteY474" fmla="*/ 4234 w 5219"/>
              <a:gd name="connsiteX475" fmla="*/ 4234 w 5219"/>
              <a:gd name="connsiteY475" fmla="*/ 4234 w 5219"/>
              <a:gd name="connsiteX476" fmla="*/ 4234 w 5219"/>
              <a:gd name="connsiteY476" fmla="*/ 4234 w 5219"/>
              <a:gd name="connsiteX477" fmla="*/ 4234 w 5219"/>
              <a:gd name="connsiteY477" fmla="*/ 4234 w 5219"/>
              <a:gd name="connsiteX478" fmla="*/ 4234 w 5219"/>
              <a:gd name="connsiteY478" fmla="*/ 4234 w 5219"/>
              <a:gd name="connsiteX479" fmla="*/ 4234 w 5219"/>
              <a:gd name="connsiteY479" fmla="*/ 4234 w 5219"/>
              <a:gd name="connsiteX480" fmla="*/ 4234 w 5219"/>
              <a:gd name="connsiteY480" fmla="*/ 4234 w 5219"/>
              <a:gd name="connsiteX481" fmla="*/ 4234 w 5219"/>
              <a:gd name="connsiteY481" fmla="*/ 4234 w 5219"/>
              <a:gd name="connsiteX482" fmla="*/ 4234 w 5219"/>
              <a:gd name="connsiteY482" fmla="*/ 4234 w 5219"/>
              <a:gd name="connsiteX483" fmla="*/ 4234 w 5219"/>
              <a:gd name="connsiteY483" fmla="*/ 4234 w 5219"/>
              <a:gd name="connsiteX484" fmla="*/ 4234 w 5219"/>
              <a:gd name="connsiteY484" fmla="*/ 4234 w 5219"/>
              <a:gd name="connsiteX485" fmla="*/ 4234 w 5219"/>
              <a:gd name="connsiteY485" fmla="*/ 4234 w 5219"/>
              <a:gd name="connsiteX486" fmla="*/ 4234 w 5219"/>
              <a:gd name="connsiteY486" fmla="*/ 4234 w 5219"/>
              <a:gd name="connsiteX487" fmla="*/ 4234 w 5219"/>
              <a:gd name="connsiteY487" fmla="*/ 4234 w 5219"/>
              <a:gd name="connsiteX488" fmla="*/ 4234 w 5219"/>
              <a:gd name="connsiteY488" fmla="*/ 4234 w 5219"/>
              <a:gd name="connsiteX489" fmla="*/ 4234 w 5219"/>
              <a:gd name="connsiteY489" fmla="*/ 4234 w 5219"/>
              <a:gd name="connsiteX490" fmla="*/ 4234 w 5219"/>
              <a:gd name="connsiteY490" fmla="*/ 4234 w 5219"/>
              <a:gd name="connsiteX491" fmla="*/ 4234 w 5219"/>
              <a:gd name="connsiteY491" fmla="*/ 4234 w 5219"/>
              <a:gd name="connsiteX492" fmla="*/ 4234 w 5219"/>
              <a:gd name="connsiteY492" fmla="*/ 4234 w 5219"/>
              <a:gd name="connsiteX493" fmla="*/ 4234 w 5219"/>
              <a:gd name="connsiteY493" fmla="*/ 4234 w 5219"/>
              <a:gd name="connsiteX494" fmla="*/ 4234 w 5219"/>
              <a:gd name="connsiteY494" fmla="*/ 4234 w 5219"/>
              <a:gd name="connsiteX495" fmla="*/ 4234 w 5219"/>
              <a:gd name="connsiteY495" fmla="*/ 4234 w 5219"/>
              <a:gd name="connsiteX496" fmla="*/ 4234 w 5219"/>
              <a:gd name="connsiteY496" fmla="*/ 4234 w 5219"/>
              <a:gd name="connsiteX497" fmla="*/ 4234 w 5219"/>
              <a:gd name="connsiteY497" fmla="*/ 4234 w 5219"/>
              <a:gd name="connsiteX498" fmla="*/ 4234 w 5219"/>
              <a:gd name="connsiteY498" fmla="*/ 4234 w 5219"/>
              <a:gd name="connsiteX499" fmla="*/ 4234 w 5219"/>
              <a:gd name="connsiteY499" fmla="*/ 4234 w 5219"/>
              <a:gd name="connsiteX500" fmla="*/ 4234 w 5219"/>
              <a:gd name="connsiteY500" fmla="*/ 4234 w 5219"/>
              <a:gd name="connsiteX501" fmla="*/ 4234 w 5219"/>
              <a:gd name="connsiteY501" fmla="*/ 4234 w 5219"/>
              <a:gd name="connsiteX502" fmla="*/ 4234 w 5219"/>
              <a:gd name="connsiteY502" fmla="*/ 4234 w 5219"/>
              <a:gd name="connsiteX503" fmla="*/ 4234 w 5219"/>
              <a:gd name="connsiteY503" fmla="*/ 4234 w 5219"/>
              <a:gd name="connsiteX504" fmla="*/ 4234 w 5219"/>
              <a:gd name="connsiteY504" fmla="*/ 4234 w 5219"/>
              <a:gd name="connsiteX505" fmla="*/ 4234 w 5219"/>
              <a:gd name="connsiteY505" fmla="*/ 4234 w 5219"/>
              <a:gd name="connsiteX506" fmla="*/ 4234 w 5219"/>
              <a:gd name="connsiteY506" fmla="*/ 4234 w 5219"/>
              <a:gd name="connsiteX507" fmla="*/ 4234 w 5219"/>
              <a:gd name="connsiteY507" fmla="*/ 4234 w 5219"/>
              <a:gd name="connsiteX508" fmla="*/ 4234 w 5219"/>
              <a:gd name="connsiteY508" fmla="*/ 4234 w 5219"/>
              <a:gd name="connsiteX509" fmla="*/ 4234 w 5219"/>
              <a:gd name="connsiteY509" fmla="*/ 4234 w 5219"/>
              <a:gd name="connsiteX510" fmla="*/ 4234 w 5219"/>
              <a:gd name="connsiteY510" fmla="*/ 4234 w 5219"/>
              <a:gd name="connsiteX511" fmla="*/ 4234 w 5219"/>
              <a:gd name="connsiteY511" fmla="*/ 4234 w 5219"/>
              <a:gd name="connsiteX512" fmla="*/ 4234 w 5219"/>
              <a:gd name="connsiteY512" fmla="*/ 4234 w 5219"/>
              <a:gd name="connsiteX513" fmla="*/ 4234 w 5219"/>
              <a:gd name="connsiteY513" fmla="*/ 4234 w 5219"/>
              <a:gd name="connsiteX514" fmla="*/ 4234 w 5219"/>
              <a:gd name="connsiteY514" fmla="*/ 4234 w 5219"/>
              <a:gd name="connsiteX515" fmla="*/ 4234 w 5219"/>
              <a:gd name="connsiteY515" fmla="*/ 4234 w 5219"/>
              <a:gd name="connsiteX516" fmla="*/ 4234 w 5219"/>
              <a:gd name="connsiteY516" fmla="*/ 4234 w 5219"/>
              <a:gd name="connsiteX517" fmla="*/ 4234 w 5219"/>
              <a:gd name="connsiteY517" fmla="*/ 4234 w 5219"/>
              <a:gd name="connsiteX518" fmla="*/ 4234 w 5219"/>
              <a:gd name="connsiteY518" fmla="*/ 4234 w 5219"/>
              <a:gd name="connsiteX519" fmla="*/ 4234 w 5219"/>
              <a:gd name="connsiteY519" fmla="*/ 4234 w 5219"/>
              <a:gd name="connsiteX520" fmla="*/ 4234 w 5219"/>
              <a:gd name="connsiteY520" fmla="*/ 4234 w 5219"/>
              <a:gd name="connsiteX521" fmla="*/ 4234 w 5219"/>
              <a:gd name="connsiteY521" fmla="*/ 4234 w 5219"/>
              <a:gd name="connsiteX522" fmla="*/ 4234 w 5219"/>
              <a:gd name="connsiteY522" fmla="*/ 4234 w 5219"/>
              <a:gd name="connsiteX523" fmla="*/ 4234 w 5219"/>
              <a:gd name="connsiteY523" fmla="*/ 4234 w 5219"/>
              <a:gd name="connsiteX524" fmla="*/ 4234 w 5219"/>
              <a:gd name="connsiteY524" fmla="*/ 4234 w 5219"/>
              <a:gd name="connsiteX525" fmla="*/ 4234 w 5219"/>
              <a:gd name="connsiteY525" fmla="*/ 4234 w 5219"/>
              <a:gd name="connsiteX526" fmla="*/ 4234 w 5219"/>
              <a:gd name="connsiteY526" fmla="*/ 4234 w 5219"/>
              <a:gd name="connsiteX527" fmla="*/ 4234 w 5219"/>
              <a:gd name="connsiteY527" fmla="*/ 4234 w 5219"/>
              <a:gd name="connsiteX528" fmla="*/ 4234 w 5219"/>
              <a:gd name="connsiteY528" fmla="*/ 4234 w 5219"/>
              <a:gd name="connsiteX529" fmla="*/ 4234 w 5219"/>
              <a:gd name="connsiteY529" fmla="*/ 4234 w 5219"/>
              <a:gd name="connsiteX530" fmla="*/ 4234 w 5219"/>
              <a:gd name="connsiteY530" fmla="*/ 4234 w 5219"/>
              <a:gd name="connsiteX531" fmla="*/ 4234 w 5219"/>
              <a:gd name="connsiteY531" fmla="*/ 4234 w 5219"/>
              <a:gd name="connsiteX532" fmla="*/ 4234 w 5219"/>
              <a:gd name="connsiteY532" fmla="*/ 4234 w 5219"/>
              <a:gd name="connsiteX533" fmla="*/ 4234 w 5219"/>
              <a:gd name="connsiteY533" fmla="*/ 4234 w 5219"/>
              <a:gd name="connsiteX534" fmla="*/ 4234 w 5219"/>
              <a:gd name="connsiteY534" fmla="*/ 4234 w 5219"/>
              <a:gd name="connsiteX535" fmla="*/ 4234 w 5219"/>
              <a:gd name="connsiteY535" fmla="*/ 4234 w 5219"/>
              <a:gd name="connsiteX536" fmla="*/ 4234 w 5219"/>
              <a:gd name="connsiteY536" fmla="*/ 4234 w 5219"/>
              <a:gd name="connsiteX537" fmla="*/ 4234 w 5219"/>
              <a:gd name="connsiteY537" fmla="*/ 4234 w 5219"/>
              <a:gd name="connsiteX538" fmla="*/ 4234 w 5219"/>
              <a:gd name="connsiteY538" fmla="*/ 4234 w 5219"/>
              <a:gd name="connsiteX539" fmla="*/ 4234 w 5219"/>
              <a:gd name="connsiteY539" fmla="*/ 4234 w 5219"/>
              <a:gd name="connsiteX540" fmla="*/ 4234 w 5219"/>
              <a:gd name="connsiteY540" fmla="*/ 4234 w 5219"/>
              <a:gd name="connsiteX541" fmla="*/ 4234 w 5219"/>
              <a:gd name="connsiteY541" fmla="*/ 4234 w 5219"/>
              <a:gd name="connsiteX542" fmla="*/ 4234 w 5219"/>
              <a:gd name="connsiteY542" fmla="*/ 4234 w 5219"/>
              <a:gd name="connsiteX543" fmla="*/ 4234 w 5219"/>
              <a:gd name="connsiteY543" fmla="*/ 4234 w 5219"/>
              <a:gd name="connsiteX544" fmla="*/ 4234 w 5219"/>
              <a:gd name="connsiteY544" fmla="*/ 4234 w 5219"/>
              <a:gd name="connsiteX545" fmla="*/ 4234 w 5219"/>
              <a:gd name="connsiteY545" fmla="*/ 4234 w 5219"/>
              <a:gd name="connsiteX546" fmla="*/ 4234 w 5219"/>
              <a:gd name="connsiteY546" fmla="*/ 4234 w 5219"/>
              <a:gd name="connsiteX547" fmla="*/ 4234 w 5219"/>
              <a:gd name="connsiteY547" fmla="*/ 4234 w 5219"/>
              <a:gd name="connsiteX548" fmla="*/ 4234 w 5219"/>
              <a:gd name="connsiteY548" fmla="*/ 4234 w 5219"/>
              <a:gd name="connsiteX549" fmla="*/ 4234 w 5219"/>
              <a:gd name="connsiteY549" fmla="*/ 4234 w 5219"/>
              <a:gd name="connsiteX550" fmla="*/ 4234 w 5219"/>
              <a:gd name="connsiteY550" fmla="*/ 4234 w 5219"/>
              <a:gd name="connsiteX551" fmla="*/ 4234 w 5219"/>
              <a:gd name="connsiteY551" fmla="*/ 4234 w 5219"/>
              <a:gd name="connsiteX552" fmla="*/ 4234 w 5219"/>
              <a:gd name="connsiteY552" fmla="*/ 4234 w 5219"/>
              <a:gd name="connsiteX553" fmla="*/ 4234 w 5219"/>
              <a:gd name="connsiteY553" fmla="*/ 4234 w 5219"/>
              <a:gd name="connsiteX554" fmla="*/ 4234 w 5219"/>
              <a:gd name="connsiteY554" fmla="*/ 4234 w 5219"/>
              <a:gd name="connsiteX555" fmla="*/ 4234 w 5219"/>
              <a:gd name="connsiteY555" fmla="*/ 4234 w 5219"/>
              <a:gd name="connsiteX556" fmla="*/ 4234 w 5219"/>
              <a:gd name="connsiteY556" fmla="*/ 4234 w 5219"/>
              <a:gd name="connsiteX557" fmla="*/ 4234 w 5219"/>
              <a:gd name="connsiteY557" fmla="*/ 4234 w 5219"/>
              <a:gd name="connsiteX558" fmla="*/ 4234 w 5219"/>
              <a:gd name="connsiteY558" fmla="*/ 4234 w 5219"/>
              <a:gd name="connsiteX559" fmla="*/ 4234 w 5219"/>
              <a:gd name="connsiteY559" fmla="*/ 4234 w 5219"/>
              <a:gd name="connsiteX560" fmla="*/ 4234 w 5219"/>
              <a:gd name="connsiteY560" fmla="*/ 4234 w 5219"/>
              <a:gd name="connsiteX561" fmla="*/ 4234 w 5219"/>
              <a:gd name="connsiteY561" fmla="*/ 4234 w 5219"/>
              <a:gd name="connsiteX562" fmla="*/ 4234 w 5219"/>
              <a:gd name="connsiteY562" fmla="*/ 4234 w 5219"/>
              <a:gd name="connsiteX563" fmla="*/ 4234 w 5219"/>
              <a:gd name="connsiteY563" fmla="*/ 4234 w 5219"/>
              <a:gd name="connsiteX564" fmla="*/ 4234 w 5219"/>
              <a:gd name="connsiteY564" fmla="*/ 4234 w 5219"/>
              <a:gd name="connsiteX565" fmla="*/ 4234 w 5219"/>
              <a:gd name="connsiteY565" fmla="*/ 4234 w 5219"/>
              <a:gd name="connsiteX566" fmla="*/ 4234 w 5219"/>
              <a:gd name="connsiteY566" fmla="*/ 4234 w 5219"/>
              <a:gd name="connsiteX567" fmla="*/ 4234 w 5219"/>
              <a:gd name="connsiteY567" fmla="*/ 4234 w 5219"/>
              <a:gd name="connsiteX568" fmla="*/ 4234 w 5219"/>
              <a:gd name="connsiteY568" fmla="*/ 4234 w 5219"/>
              <a:gd name="connsiteX569" fmla="*/ 4234 w 5219"/>
              <a:gd name="connsiteY569" fmla="*/ 4234 w 5219"/>
              <a:gd name="connsiteX570" fmla="*/ 4234 w 5219"/>
              <a:gd name="connsiteY570" fmla="*/ 4234 w 5219"/>
              <a:gd name="connsiteX571" fmla="*/ 4234 w 5219"/>
              <a:gd name="connsiteY571" fmla="*/ 4234 w 5219"/>
              <a:gd name="connsiteX572" fmla="*/ 4234 w 5219"/>
              <a:gd name="connsiteY572" fmla="*/ 4234 w 5219"/>
              <a:gd name="connsiteX573" fmla="*/ 4234 w 5219"/>
              <a:gd name="connsiteY573" fmla="*/ 4234 w 5219"/>
              <a:gd name="connsiteX574" fmla="*/ 4234 w 5219"/>
              <a:gd name="connsiteY574" fmla="*/ 4234 w 5219"/>
              <a:gd name="connsiteX575" fmla="*/ 4234 w 5219"/>
              <a:gd name="connsiteY575" fmla="*/ 4234 w 5219"/>
              <a:gd name="connsiteX576" fmla="*/ 4234 w 5219"/>
              <a:gd name="connsiteY576" fmla="*/ 4234 w 5219"/>
              <a:gd name="connsiteX577" fmla="*/ 4234 w 5219"/>
              <a:gd name="connsiteY577" fmla="*/ 4234 w 5219"/>
              <a:gd name="connsiteX578" fmla="*/ 4234 w 5219"/>
              <a:gd name="connsiteY578" fmla="*/ 4234 w 5219"/>
              <a:gd name="connsiteX579" fmla="*/ 4234 w 5219"/>
              <a:gd name="connsiteY579" fmla="*/ 4234 w 5219"/>
              <a:gd name="connsiteX580" fmla="*/ 4234 w 5219"/>
              <a:gd name="connsiteY580" fmla="*/ 4234 w 5219"/>
              <a:gd name="connsiteX581" fmla="*/ 4234 w 5219"/>
              <a:gd name="connsiteY581" fmla="*/ 4234 w 5219"/>
              <a:gd name="connsiteX582" fmla="*/ 4234 w 5219"/>
              <a:gd name="connsiteY582" fmla="*/ 4234 w 5219"/>
              <a:gd name="connsiteX583" fmla="*/ 4234 w 5219"/>
              <a:gd name="connsiteY583" fmla="*/ 4234 w 5219"/>
              <a:gd name="connsiteX584" fmla="*/ 4234 w 5219"/>
              <a:gd name="connsiteY584" fmla="*/ 4234 w 5219"/>
              <a:gd name="connsiteX585" fmla="*/ 4234 w 5219"/>
              <a:gd name="connsiteY585" fmla="*/ 4234 w 5219"/>
              <a:gd name="connsiteX586" fmla="*/ 4234 w 5219"/>
              <a:gd name="connsiteY586" fmla="*/ 4234 w 5219"/>
              <a:gd name="connsiteX587" fmla="*/ 4234 w 5219"/>
              <a:gd name="connsiteY587" fmla="*/ 4234 w 5219"/>
              <a:gd name="connsiteX588" fmla="*/ 4234 w 5219"/>
              <a:gd name="connsiteY588" fmla="*/ 4234 w 5219"/>
              <a:gd name="connsiteX589" fmla="*/ 4234 w 5219"/>
              <a:gd name="connsiteY589" fmla="*/ 4234 w 5219"/>
              <a:gd name="connsiteX590" fmla="*/ 4234 w 5219"/>
              <a:gd name="connsiteY590" fmla="*/ 4234 w 5219"/>
              <a:gd name="connsiteX591" fmla="*/ 4234 w 5219"/>
              <a:gd name="connsiteY591" fmla="*/ 4234 w 5219"/>
              <a:gd name="connsiteX592" fmla="*/ 4234 w 5219"/>
              <a:gd name="connsiteY592" fmla="*/ 4234 w 5219"/>
              <a:gd name="connsiteX593" fmla="*/ 4234 w 5219"/>
              <a:gd name="connsiteY593" fmla="*/ 4234 w 5219"/>
              <a:gd name="connsiteX594" fmla="*/ 4234 w 5219"/>
              <a:gd name="connsiteY594" fmla="*/ 4234 w 5219"/>
              <a:gd name="connsiteX595" fmla="*/ 4234 w 5219"/>
              <a:gd name="connsiteY595" fmla="*/ 4234 w 5219"/>
              <a:gd name="connsiteX596" fmla="*/ 4234 w 5219"/>
              <a:gd name="connsiteY596" fmla="*/ 4234 w 5219"/>
              <a:gd name="connsiteX597" fmla="*/ 4234 w 5219"/>
              <a:gd name="connsiteY597" fmla="*/ 4234 w 5219"/>
              <a:gd name="connsiteX598" fmla="*/ 4234 w 5219"/>
              <a:gd name="connsiteY598" fmla="*/ 4234 w 5219"/>
              <a:gd name="connsiteX599" fmla="*/ 4234 w 5219"/>
              <a:gd name="connsiteY599" fmla="*/ 4234 w 5219"/>
              <a:gd name="connsiteX600" fmla="*/ 4234 w 5219"/>
              <a:gd name="connsiteY600" fmla="*/ 4234 w 5219"/>
              <a:gd name="connsiteX601" fmla="*/ 4234 w 5219"/>
              <a:gd name="connsiteY601" fmla="*/ 4234 w 5219"/>
              <a:gd name="connsiteX602" fmla="*/ 4234 w 5219"/>
              <a:gd name="connsiteY602" fmla="*/ 4234 w 5219"/>
              <a:gd name="connsiteX603" fmla="*/ 4234 w 5219"/>
              <a:gd name="connsiteY603" fmla="*/ 4234 w 5219"/>
              <a:gd name="connsiteX604" fmla="*/ 4234 w 5219"/>
              <a:gd name="connsiteY604" fmla="*/ 4234 w 5219"/>
              <a:gd name="connsiteX605" fmla="*/ 4234 w 5219"/>
              <a:gd name="connsiteY605" fmla="*/ 4234 w 5219"/>
              <a:gd name="connsiteX606" fmla="*/ 4234 w 5219"/>
              <a:gd name="connsiteY606" fmla="*/ 4234 w 5219"/>
              <a:gd name="connsiteX607" fmla="*/ 4234 w 5219"/>
              <a:gd name="connsiteY607" fmla="*/ 4234 w 5219"/>
              <a:gd name="connsiteX608" fmla="*/ 4234 w 5219"/>
              <a:gd name="connsiteY608" fmla="*/ 4234 w 5219"/>
              <a:gd name="connsiteX609" fmla="*/ 4234 w 5219"/>
              <a:gd name="connsiteY609" fmla="*/ 4234 w 5219"/>
              <a:gd name="connsiteX610" fmla="*/ 4234 w 5219"/>
              <a:gd name="connsiteY610" fmla="*/ 4234 w 5219"/>
              <a:gd name="connsiteX611" fmla="*/ 4234 w 5219"/>
              <a:gd name="connsiteY611" fmla="*/ 4234 w 5219"/>
              <a:gd name="connsiteX612" fmla="*/ 4234 w 5219"/>
              <a:gd name="connsiteY612" fmla="*/ 4234 w 5219"/>
              <a:gd name="connsiteX613" fmla="*/ 4234 w 5219"/>
              <a:gd name="connsiteY613" fmla="*/ 4234 w 5219"/>
              <a:gd name="connsiteX614" fmla="*/ 4234 w 5219"/>
              <a:gd name="connsiteY614" fmla="*/ 4234 w 5219"/>
              <a:gd name="connsiteX615" fmla="*/ 4234 w 5219"/>
              <a:gd name="connsiteY615" fmla="*/ 4234 w 5219"/>
              <a:gd name="connsiteX616" fmla="*/ 4234 w 5219"/>
              <a:gd name="connsiteY616" fmla="*/ 4234 w 5219"/>
              <a:gd name="connsiteX617" fmla="*/ 4234 w 5219"/>
              <a:gd name="connsiteY617" fmla="*/ 4234 w 5219"/>
              <a:gd name="connsiteX618" fmla="*/ 4234 w 5219"/>
              <a:gd name="connsiteY618" fmla="*/ 4234 w 5219"/>
              <a:gd name="connsiteX619" fmla="*/ 4234 w 5219"/>
              <a:gd name="connsiteY619" fmla="*/ 4234 w 5219"/>
              <a:gd name="connsiteX620" fmla="*/ 4234 w 5219"/>
              <a:gd name="connsiteY620" fmla="*/ 4234 w 5219"/>
              <a:gd name="connsiteX621" fmla="*/ 4234 w 5219"/>
              <a:gd name="connsiteY621" fmla="*/ 4234 w 5219"/>
              <a:gd name="connsiteX622" fmla="*/ 4234 w 5219"/>
              <a:gd name="connsiteY622" fmla="*/ 4234 w 5219"/>
              <a:gd name="connsiteX623" fmla="*/ 4234 w 5219"/>
              <a:gd name="connsiteY623" fmla="*/ 4234 w 5219"/>
              <a:gd name="connsiteX624" fmla="*/ 4234 w 5219"/>
              <a:gd name="connsiteY624" fmla="*/ 4234 w 5219"/>
              <a:gd name="connsiteX625" fmla="*/ 4234 w 5219"/>
              <a:gd name="connsiteY625" fmla="*/ 4234 w 5219"/>
              <a:gd name="connsiteX626" fmla="*/ 4234 w 5219"/>
              <a:gd name="connsiteY626" fmla="*/ 4234 w 5219"/>
              <a:gd name="connsiteX627" fmla="*/ 4234 w 5219"/>
              <a:gd name="connsiteY627" fmla="*/ 4234 w 5219"/>
              <a:gd name="connsiteX628" fmla="*/ 4234 w 5219"/>
              <a:gd name="connsiteY628" fmla="*/ 4234 w 5219"/>
              <a:gd name="connsiteX629" fmla="*/ 4234 w 5219"/>
              <a:gd name="connsiteY629" fmla="*/ 4234 w 5219"/>
              <a:gd name="connsiteX630" fmla="*/ 4234 w 5219"/>
              <a:gd name="connsiteY630" fmla="*/ 4234 w 5219"/>
              <a:gd name="connsiteX631" fmla="*/ 4234 w 5219"/>
              <a:gd name="connsiteY631" fmla="*/ 4234 w 5219"/>
              <a:gd name="connsiteX632" fmla="*/ 4234 w 5219"/>
              <a:gd name="connsiteY632" fmla="*/ 4234 w 5219"/>
              <a:gd name="connsiteX633" fmla="*/ 4234 w 5219"/>
              <a:gd name="connsiteY633" fmla="*/ 4234 w 5219"/>
              <a:gd name="connsiteX634" fmla="*/ 4234 w 5219"/>
              <a:gd name="connsiteY634" fmla="*/ 4234 w 5219"/>
              <a:gd name="connsiteX635" fmla="*/ 4234 w 5219"/>
              <a:gd name="connsiteY635" fmla="*/ 4234 w 5219"/>
              <a:gd name="connsiteX636" fmla="*/ 4234 w 5219"/>
              <a:gd name="connsiteY636" fmla="*/ 4234 w 5219"/>
              <a:gd name="connsiteX637" fmla="*/ 4234 w 5219"/>
              <a:gd name="connsiteY637" fmla="*/ 4234 w 5219"/>
              <a:gd name="connsiteX638" fmla="*/ 4234 w 5219"/>
              <a:gd name="connsiteY638" fmla="*/ 4234 w 5219"/>
              <a:gd name="connsiteX639" fmla="*/ 4234 w 5219"/>
              <a:gd name="connsiteY639" fmla="*/ 4234 w 5219"/>
              <a:gd name="connsiteX640" fmla="*/ 4234 w 5219"/>
              <a:gd name="connsiteY640" fmla="*/ 4234 w 5219"/>
              <a:gd name="connsiteX641" fmla="*/ 4234 w 5219"/>
              <a:gd name="connsiteY641" fmla="*/ 4234 w 5219"/>
              <a:gd name="connsiteX642" fmla="*/ 4234 w 5219"/>
              <a:gd name="connsiteY642" fmla="*/ 4234 w 5219"/>
              <a:gd name="connsiteX643" fmla="*/ 4234 w 5219"/>
              <a:gd name="connsiteY643" fmla="*/ 4234 w 5219"/>
              <a:gd name="connsiteX644" fmla="*/ 4234 w 5219"/>
              <a:gd name="connsiteY644" fmla="*/ 4234 w 5219"/>
              <a:gd name="connsiteX645" fmla="*/ 4234 w 5219"/>
              <a:gd name="connsiteY645" fmla="*/ 4234 w 5219"/>
              <a:gd name="connsiteX646" fmla="*/ 4234 w 5219"/>
              <a:gd name="connsiteY646" fmla="*/ 4234 w 5219"/>
              <a:gd name="connsiteX647" fmla="*/ 4234 w 5219"/>
              <a:gd name="connsiteY647" fmla="*/ 4234 w 5219"/>
              <a:gd name="connsiteX648" fmla="*/ 4234 w 5219"/>
              <a:gd name="connsiteY648" fmla="*/ 4234 w 5219"/>
              <a:gd name="connsiteX649" fmla="*/ 4234 w 5219"/>
              <a:gd name="connsiteY649" fmla="*/ 4234 w 5219"/>
              <a:gd name="connsiteX650" fmla="*/ 4234 w 5219"/>
              <a:gd name="connsiteY650" fmla="*/ 4234 w 5219"/>
              <a:gd name="connsiteX651" fmla="*/ 4234 w 5219"/>
              <a:gd name="connsiteY651" fmla="*/ 4234 w 5219"/>
              <a:gd name="connsiteX652" fmla="*/ 4234 w 5219"/>
              <a:gd name="connsiteY652" fmla="*/ 4234 w 5219"/>
              <a:gd name="connsiteX653" fmla="*/ 4234 w 5219"/>
              <a:gd name="connsiteY653" fmla="*/ 4234 w 5219"/>
              <a:gd name="connsiteX654" fmla="*/ 4234 w 5219"/>
              <a:gd name="connsiteY654" fmla="*/ 4234 w 5219"/>
              <a:gd name="connsiteX655" fmla="*/ 4234 w 5219"/>
              <a:gd name="connsiteY655" fmla="*/ 4234 w 5219"/>
              <a:gd name="connsiteX656" fmla="*/ 4234 w 5219"/>
              <a:gd name="connsiteY656" fmla="*/ 4234 w 5219"/>
              <a:gd name="connsiteX657" fmla="*/ 4234 w 5219"/>
              <a:gd name="connsiteY657" fmla="*/ 4234 w 5219"/>
              <a:gd name="connsiteX658" fmla="*/ 4234 w 5219"/>
              <a:gd name="connsiteY658" fmla="*/ 4234 w 5219"/>
              <a:gd name="connsiteX659" fmla="*/ 4234 w 5219"/>
              <a:gd name="connsiteY659" fmla="*/ 4234 w 5219"/>
              <a:gd name="connsiteX660" fmla="*/ 4234 w 5219"/>
              <a:gd name="connsiteY660" fmla="*/ 4234 w 5219"/>
              <a:gd name="connsiteX661" fmla="*/ 4234 w 5219"/>
              <a:gd name="connsiteY661" fmla="*/ 4234 w 5219"/>
              <a:gd name="connsiteX662" fmla="*/ 4234 w 5219"/>
              <a:gd name="connsiteY662" fmla="*/ 4234 w 5219"/>
              <a:gd name="connsiteX663" fmla="*/ 4234 w 5219"/>
              <a:gd name="connsiteY663" fmla="*/ 4234 w 5219"/>
              <a:gd name="connsiteX664" fmla="*/ 4234 w 5219"/>
              <a:gd name="connsiteY664" fmla="*/ 4234 w 5219"/>
              <a:gd name="connsiteX665" fmla="*/ 4234 w 5219"/>
              <a:gd name="connsiteY665" fmla="*/ 4234 w 5219"/>
              <a:gd name="connsiteX666" fmla="*/ 4234 w 5219"/>
              <a:gd name="connsiteY666" fmla="*/ 4234 w 5219"/>
              <a:gd name="connsiteX667" fmla="*/ 4234 w 5219"/>
              <a:gd name="connsiteY667" fmla="*/ 4234 w 5219"/>
              <a:gd name="connsiteX668" fmla="*/ 4234 w 5219"/>
              <a:gd name="connsiteY668" fmla="*/ 4234 w 5219"/>
              <a:gd name="connsiteX669" fmla="*/ 4234 w 5219"/>
              <a:gd name="connsiteY669" fmla="*/ 4234 w 5219"/>
              <a:gd name="connsiteX670" fmla="*/ 4234 w 5219"/>
              <a:gd name="connsiteY670" fmla="*/ 4234 w 5219"/>
              <a:gd name="connsiteX671" fmla="*/ 4234 w 5219"/>
              <a:gd name="connsiteY671" fmla="*/ 4234 w 5219"/>
              <a:gd name="connsiteX672" fmla="*/ 4234 w 5219"/>
              <a:gd name="connsiteY672" fmla="*/ 4234 w 5219"/>
              <a:gd name="connsiteX673" fmla="*/ 4234 w 5219"/>
              <a:gd name="connsiteY673" fmla="*/ 4234 w 5219"/>
              <a:gd name="connsiteX674" fmla="*/ 4234 w 5219"/>
              <a:gd name="connsiteY674" fmla="*/ 4234 w 5219"/>
              <a:gd name="connsiteX675" fmla="*/ 4234 w 5219"/>
              <a:gd name="connsiteY675" fmla="*/ 4234 w 5219"/>
              <a:gd name="connsiteX676" fmla="*/ 4234 w 5219"/>
              <a:gd name="connsiteY676" fmla="*/ 4234 w 5219"/>
              <a:gd name="connsiteX677" fmla="*/ 4234 w 5219"/>
              <a:gd name="connsiteY677" fmla="*/ 4234 w 5219"/>
              <a:gd name="connsiteX678" fmla="*/ 4234 w 5219"/>
              <a:gd name="connsiteY678" fmla="*/ 4234 w 5219"/>
              <a:gd name="connsiteX679" fmla="*/ 4234 w 5219"/>
              <a:gd name="connsiteY679" fmla="*/ 4234 w 5219"/>
              <a:gd name="connsiteX680" fmla="*/ 4234 w 5219"/>
              <a:gd name="connsiteY680" fmla="*/ 4234 w 5219"/>
              <a:gd name="connsiteX681" fmla="*/ 4234 w 5219"/>
              <a:gd name="connsiteY681" fmla="*/ 4234 w 5219"/>
              <a:gd name="connsiteX682" fmla="*/ 4234 w 5219"/>
              <a:gd name="connsiteY682" fmla="*/ 4234 w 5219"/>
              <a:gd name="connsiteX683" fmla="*/ 4234 w 5219"/>
              <a:gd name="connsiteY683" fmla="*/ 4234 w 5219"/>
              <a:gd name="connsiteX684" fmla="*/ 4234 w 5219"/>
              <a:gd name="connsiteY684" fmla="*/ 4234 w 5219"/>
              <a:gd name="connsiteX685" fmla="*/ 4234 w 5219"/>
              <a:gd name="connsiteY685" fmla="*/ 4234 w 5219"/>
              <a:gd name="connsiteX686" fmla="*/ 4234 w 5219"/>
              <a:gd name="connsiteY686" fmla="*/ 4234 w 5219"/>
              <a:gd name="connsiteX687" fmla="*/ 4234 w 5219"/>
              <a:gd name="connsiteY687" fmla="*/ 4234 w 5219"/>
              <a:gd name="connsiteX688" fmla="*/ 4234 w 5219"/>
              <a:gd name="connsiteY688" fmla="*/ 4234 w 5219"/>
              <a:gd name="connsiteX689" fmla="*/ 4234 w 5219"/>
              <a:gd name="connsiteY689" fmla="*/ 4234 w 5219"/>
              <a:gd name="connsiteX690" fmla="*/ 4234 w 5219"/>
              <a:gd name="connsiteY690" fmla="*/ 4234 w 5219"/>
              <a:gd name="connsiteX691" fmla="*/ 4234 w 5219"/>
              <a:gd name="connsiteY691" fmla="*/ 4234 w 5219"/>
              <a:gd name="connsiteX692" fmla="*/ 4234 w 5219"/>
              <a:gd name="connsiteY692" fmla="*/ 4234 w 5219"/>
              <a:gd name="connsiteX693" fmla="*/ 4234 w 5219"/>
              <a:gd name="connsiteY693" fmla="*/ 4234 w 5219"/>
              <a:gd name="connsiteX694" fmla="*/ 4234 w 5219"/>
              <a:gd name="connsiteY694" fmla="*/ 4234 w 5219"/>
              <a:gd name="connsiteX695" fmla="*/ 4234 w 5219"/>
              <a:gd name="connsiteY695" fmla="*/ 4234 w 5219"/>
              <a:gd name="connsiteX696" fmla="*/ 4234 w 5219"/>
              <a:gd name="connsiteY696" fmla="*/ 4234 w 5219"/>
              <a:gd name="connsiteX697" fmla="*/ 4234 w 5219"/>
              <a:gd name="connsiteY697" fmla="*/ 4234 w 5219"/>
              <a:gd name="connsiteX698" fmla="*/ 4234 w 5219"/>
              <a:gd name="connsiteY698" fmla="*/ 4234 w 5219"/>
              <a:gd name="connsiteX699" fmla="*/ 4234 w 5219"/>
              <a:gd name="connsiteY699" fmla="*/ 4234 w 5219"/>
              <a:gd name="connsiteX700" fmla="*/ 4234 w 5219"/>
              <a:gd name="connsiteY700" fmla="*/ 4234 w 5219"/>
              <a:gd name="connsiteX701" fmla="*/ 4234 w 5219"/>
              <a:gd name="connsiteY701" fmla="*/ 4234 w 5219"/>
              <a:gd name="connsiteX702" fmla="*/ 4234 w 5219"/>
              <a:gd name="connsiteY702" fmla="*/ 4234 w 5219"/>
              <a:gd name="connsiteX703" fmla="*/ 4234 w 5219"/>
              <a:gd name="connsiteY703" fmla="*/ 4234 w 5219"/>
              <a:gd name="connsiteX704" fmla="*/ 4234 w 5219"/>
              <a:gd name="connsiteY704" fmla="*/ 4234 w 5219"/>
              <a:gd name="connsiteX705" fmla="*/ 4234 w 5219"/>
              <a:gd name="connsiteY705" fmla="*/ 4234 w 5219"/>
              <a:gd name="connsiteX706" fmla="*/ 4234 w 5219"/>
              <a:gd name="connsiteY706" fmla="*/ 4234 w 5219"/>
              <a:gd name="connsiteX707" fmla="*/ 4234 w 5219"/>
              <a:gd name="connsiteY707" fmla="*/ 4234 w 5219"/>
              <a:gd name="connsiteX708" fmla="*/ 4234 w 5219"/>
              <a:gd name="connsiteY708" fmla="*/ 4234 w 5219"/>
              <a:gd name="connsiteX709" fmla="*/ 4234 w 5219"/>
              <a:gd name="connsiteY709" fmla="*/ 4234 w 5219"/>
              <a:gd name="connsiteX710" fmla="*/ 4234 w 5219"/>
              <a:gd name="connsiteY710" fmla="*/ 4234 w 5219"/>
              <a:gd name="connsiteX711" fmla="*/ 4234 w 5219"/>
              <a:gd name="connsiteY711" fmla="*/ 4234 w 5219"/>
              <a:gd name="connsiteX712" fmla="*/ 4234 w 5219"/>
              <a:gd name="connsiteY712" fmla="*/ 4234 w 5219"/>
              <a:gd name="connsiteX713" fmla="*/ 4234 w 5219"/>
              <a:gd name="connsiteY713" fmla="*/ 4234 w 5219"/>
              <a:gd name="connsiteX714" fmla="*/ 4234 w 5219"/>
              <a:gd name="connsiteY714" fmla="*/ 4234 w 5219"/>
              <a:gd name="connsiteX715" fmla="*/ 4234 w 5219"/>
              <a:gd name="connsiteY715" fmla="*/ 4234 w 5219"/>
              <a:gd name="connsiteX716" fmla="*/ 4234 w 5219"/>
              <a:gd name="connsiteY716" fmla="*/ 4234 w 5219"/>
              <a:gd name="connsiteX717" fmla="*/ 4234 w 5219"/>
              <a:gd name="connsiteY717" fmla="*/ 4234 w 5219"/>
              <a:gd name="connsiteX718" fmla="*/ 4234 w 5219"/>
              <a:gd name="connsiteY718" fmla="*/ 4234 w 5219"/>
              <a:gd name="connsiteX719" fmla="*/ 4234 w 5219"/>
              <a:gd name="connsiteY719" fmla="*/ 4234 w 5219"/>
              <a:gd name="connsiteX720" fmla="*/ 4234 w 5219"/>
              <a:gd name="connsiteY720" fmla="*/ 4234 w 5219"/>
              <a:gd name="connsiteX721" fmla="*/ 4234 w 5219"/>
              <a:gd name="connsiteY721" fmla="*/ 4234 w 5219"/>
              <a:gd name="connsiteX722" fmla="*/ 4234 w 5219"/>
              <a:gd name="connsiteY722" fmla="*/ 4234 w 5219"/>
              <a:gd name="connsiteX723" fmla="*/ 4234 w 5219"/>
              <a:gd name="connsiteY723" fmla="*/ 4234 w 5219"/>
              <a:gd name="connsiteX724" fmla="*/ 4234 w 5219"/>
              <a:gd name="connsiteY724" fmla="*/ 4234 w 5219"/>
              <a:gd name="connsiteX725" fmla="*/ 4234 w 5219"/>
              <a:gd name="connsiteY725" fmla="*/ 4234 w 5219"/>
              <a:gd name="connsiteX726" fmla="*/ 4234 w 5219"/>
              <a:gd name="connsiteY726" fmla="*/ 4234 w 5219"/>
              <a:gd name="connsiteX727" fmla="*/ 4234 w 5219"/>
              <a:gd name="connsiteY727" fmla="*/ 4234 w 5219"/>
              <a:gd name="connsiteX728" fmla="*/ 4234 w 5219"/>
              <a:gd name="connsiteY728" fmla="*/ 4234 w 5219"/>
              <a:gd name="connsiteX729" fmla="*/ 4234 w 5219"/>
              <a:gd name="connsiteY729" fmla="*/ 4234 w 5219"/>
              <a:gd name="connsiteX730" fmla="*/ 4234 w 5219"/>
              <a:gd name="connsiteY730" fmla="*/ 4234 w 5219"/>
              <a:gd name="connsiteX731" fmla="*/ 4234 w 5219"/>
              <a:gd name="connsiteY731" fmla="*/ 4234 w 5219"/>
              <a:gd name="connsiteX732" fmla="*/ 4234 w 5219"/>
              <a:gd name="connsiteY732" fmla="*/ 4234 w 5219"/>
              <a:gd name="connsiteX733" fmla="*/ 4234 w 5219"/>
              <a:gd name="connsiteY733" fmla="*/ 4234 w 5219"/>
              <a:gd name="connsiteX734" fmla="*/ 4234 w 5219"/>
              <a:gd name="connsiteY734" fmla="*/ 4234 w 5219"/>
              <a:gd name="connsiteX735" fmla="*/ 4234 w 5219"/>
              <a:gd name="connsiteY735" fmla="*/ 4234 w 5219"/>
              <a:gd name="connsiteX736" fmla="*/ 4234 w 5219"/>
              <a:gd name="connsiteY736" fmla="*/ 4234 w 5219"/>
              <a:gd name="connsiteX737" fmla="*/ 4234 w 5219"/>
              <a:gd name="connsiteY737" fmla="*/ 4234 w 5219"/>
              <a:gd name="connsiteX738" fmla="*/ 4234 w 5219"/>
              <a:gd name="connsiteY738" fmla="*/ 4234 w 5219"/>
              <a:gd name="connsiteX739" fmla="*/ 4234 w 5219"/>
              <a:gd name="connsiteY739" fmla="*/ 4234 w 5219"/>
              <a:gd name="connsiteX740" fmla="*/ 4234 w 5219"/>
              <a:gd name="connsiteY740" fmla="*/ 4234 w 5219"/>
              <a:gd name="connsiteX741" fmla="*/ 4234 w 5219"/>
              <a:gd name="connsiteY741" fmla="*/ 4234 w 5219"/>
              <a:gd name="connsiteX742" fmla="*/ 4234 w 5219"/>
              <a:gd name="connsiteY742" fmla="*/ 4234 w 5219"/>
              <a:gd name="connsiteX743" fmla="*/ 4234 w 5219"/>
              <a:gd name="connsiteY743" fmla="*/ 4234 w 5219"/>
              <a:gd name="connsiteX744" fmla="*/ 4234 w 5219"/>
              <a:gd name="connsiteY744" fmla="*/ 4234 w 5219"/>
              <a:gd name="connsiteX745" fmla="*/ 4234 w 5219"/>
              <a:gd name="connsiteY745" fmla="*/ 4234 w 5219"/>
              <a:gd name="connsiteX746" fmla="*/ 4234 w 5219"/>
              <a:gd name="connsiteY746" fmla="*/ 4234 w 5219"/>
              <a:gd name="connsiteX747" fmla="*/ 4234 w 5219"/>
              <a:gd name="connsiteY747" fmla="*/ 4234 w 5219"/>
              <a:gd name="connsiteX748" fmla="*/ 4234 w 5219"/>
              <a:gd name="connsiteY748" fmla="*/ 4234 w 5219"/>
              <a:gd name="connsiteX749" fmla="*/ 4234 w 5219"/>
              <a:gd name="connsiteY749" fmla="*/ 4234 w 5219"/>
              <a:gd name="connsiteX750" fmla="*/ 4234 w 5219"/>
              <a:gd name="connsiteY750" fmla="*/ 4234 w 5219"/>
              <a:gd name="connsiteX751" fmla="*/ 4234 w 5219"/>
              <a:gd name="connsiteY751" fmla="*/ 4234 w 5219"/>
              <a:gd name="connsiteX752" fmla="*/ 4234 w 5219"/>
              <a:gd name="connsiteY752" fmla="*/ 4234 w 5219"/>
              <a:gd name="connsiteX753" fmla="*/ 4234 w 5219"/>
              <a:gd name="connsiteY753" fmla="*/ 4234 w 5219"/>
              <a:gd name="connsiteX754" fmla="*/ 4234 w 5219"/>
              <a:gd name="connsiteY754" fmla="*/ 4234 w 5219"/>
              <a:gd name="connsiteX755" fmla="*/ 4234 w 5219"/>
              <a:gd name="connsiteY755" fmla="*/ 4234 w 5219"/>
              <a:gd name="connsiteX756" fmla="*/ 4234 w 5219"/>
              <a:gd name="connsiteY756" fmla="*/ 4234 w 5219"/>
              <a:gd name="connsiteX757" fmla="*/ 4234 w 5219"/>
              <a:gd name="connsiteY757" fmla="*/ 4234 w 5219"/>
              <a:gd name="connsiteX758" fmla="*/ 4234 w 5219"/>
              <a:gd name="connsiteY758" fmla="*/ 4234 w 5219"/>
              <a:gd name="connsiteX759" fmla="*/ 4234 w 5219"/>
              <a:gd name="connsiteY759" fmla="*/ 4234 w 5219"/>
              <a:gd name="connsiteX760" fmla="*/ 4234 w 5219"/>
              <a:gd name="connsiteY760" fmla="*/ 4234 w 5219"/>
              <a:gd name="connsiteX761" fmla="*/ 4234 w 5219"/>
              <a:gd name="connsiteY761" fmla="*/ 4234 w 5219"/>
              <a:gd name="connsiteX762" fmla="*/ 4234 w 5219"/>
              <a:gd name="connsiteY762" fmla="*/ 4234 w 5219"/>
              <a:gd name="connsiteX763" fmla="*/ 4234 w 5219"/>
              <a:gd name="connsiteY763" fmla="*/ 4234 w 5219"/>
              <a:gd name="connsiteX764" fmla="*/ 4234 w 5219"/>
              <a:gd name="connsiteY764" fmla="*/ 4234 w 5219"/>
              <a:gd name="connsiteX765" fmla="*/ 4234 w 5219"/>
              <a:gd name="connsiteY765" fmla="*/ 4234 w 5219"/>
              <a:gd name="connsiteX766" fmla="*/ 4234 w 5219"/>
              <a:gd name="connsiteY766" fmla="*/ 4234 w 5219"/>
              <a:gd name="connsiteX767" fmla="*/ 4234 w 5219"/>
              <a:gd name="connsiteY767" fmla="*/ 4234 w 5219"/>
              <a:gd name="connsiteX768" fmla="*/ 4234 w 5219"/>
              <a:gd name="connsiteY768" fmla="*/ 4234 w 5219"/>
              <a:gd name="connsiteX769" fmla="*/ 4234 w 5219"/>
              <a:gd name="connsiteY769" fmla="*/ 4234 w 5219"/>
              <a:gd name="connsiteX770" fmla="*/ 4234 w 5219"/>
              <a:gd name="connsiteY770" fmla="*/ 4234 w 5219"/>
              <a:gd name="connsiteX771" fmla="*/ 4234 w 5219"/>
              <a:gd name="connsiteY771" fmla="*/ 4234 w 5219"/>
              <a:gd name="connsiteX772" fmla="*/ 4234 w 5219"/>
              <a:gd name="connsiteY772" fmla="*/ 4234 w 5219"/>
              <a:gd name="connsiteX773" fmla="*/ 4234 w 5219"/>
              <a:gd name="connsiteY773" fmla="*/ 4234 w 5219"/>
              <a:gd name="connsiteX774" fmla="*/ 4234 w 5219"/>
              <a:gd name="connsiteY774" fmla="*/ 4234 w 5219"/>
              <a:gd name="connsiteX775" fmla="*/ 4234 w 5219"/>
              <a:gd name="connsiteY775" fmla="*/ 4234 w 5219"/>
              <a:gd name="connsiteX776" fmla="*/ 4234 w 5219"/>
              <a:gd name="connsiteY776" fmla="*/ 4234 w 5219"/>
              <a:gd name="connsiteX777" fmla="*/ 4234 w 5219"/>
              <a:gd name="connsiteY777" fmla="*/ 4234 w 5219"/>
              <a:gd name="connsiteX778" fmla="*/ 4234 w 5219"/>
              <a:gd name="connsiteY778" fmla="*/ 4234 w 5219"/>
              <a:gd name="connsiteX779" fmla="*/ 4234 w 5219"/>
              <a:gd name="connsiteY779" fmla="*/ 4234 w 5219"/>
              <a:gd name="connsiteX780" fmla="*/ 4234 w 5219"/>
              <a:gd name="connsiteY780" fmla="*/ 4234 w 5219"/>
              <a:gd name="connsiteX781" fmla="*/ 4234 w 5219"/>
              <a:gd name="connsiteY781" fmla="*/ 4234 w 5219"/>
              <a:gd name="connsiteX782" fmla="*/ 4234 w 5219"/>
              <a:gd name="connsiteY782" fmla="*/ 4234 w 5219"/>
              <a:gd name="connsiteX783" fmla="*/ 4234 w 5219"/>
              <a:gd name="connsiteY783" fmla="*/ 4234 w 5219"/>
              <a:gd name="connsiteX784" fmla="*/ 4234 w 5219"/>
              <a:gd name="connsiteY784" fmla="*/ 4234 w 5219"/>
              <a:gd name="connsiteX785" fmla="*/ 4234 w 5219"/>
              <a:gd name="connsiteY785" fmla="*/ 4234 w 5219"/>
              <a:gd name="connsiteX786" fmla="*/ 4234 w 5219"/>
              <a:gd name="connsiteY786" fmla="*/ 4234 w 5219"/>
              <a:gd name="connsiteX787" fmla="*/ 4234 w 5219"/>
              <a:gd name="connsiteY787" fmla="*/ 4234 w 5219"/>
              <a:gd name="connsiteX788" fmla="*/ 4234 w 5219"/>
              <a:gd name="connsiteY788" fmla="*/ 4234 w 5219"/>
              <a:gd name="connsiteX789" fmla="*/ 4234 w 5219"/>
              <a:gd name="connsiteY789" fmla="*/ 4234 w 5219"/>
              <a:gd name="connsiteX790" fmla="*/ 4234 w 5219"/>
              <a:gd name="connsiteY790" fmla="*/ 4234 w 5219"/>
              <a:gd name="connsiteX791" fmla="*/ 4234 w 5219"/>
              <a:gd name="connsiteY791" fmla="*/ 4234 w 5219"/>
              <a:gd name="connsiteX792" fmla="*/ 4234 w 5219"/>
              <a:gd name="connsiteY792" fmla="*/ 4234 w 5219"/>
              <a:gd name="connsiteX793" fmla="*/ 4234 w 5219"/>
              <a:gd name="connsiteY793" fmla="*/ 4234 w 5219"/>
              <a:gd name="connsiteX794" fmla="*/ 4234 w 5219"/>
              <a:gd name="connsiteY794" fmla="*/ 4234 w 5219"/>
              <a:gd name="connsiteX795" fmla="*/ 4234 w 5219"/>
              <a:gd name="connsiteY795" fmla="*/ 4234 w 5219"/>
              <a:gd name="connsiteX796" fmla="*/ 4234 w 5219"/>
              <a:gd name="connsiteY796" fmla="*/ 4234 w 5219"/>
              <a:gd name="connsiteX797" fmla="*/ 4234 w 5219"/>
              <a:gd name="connsiteY797" fmla="*/ 4234 w 5219"/>
              <a:gd name="connsiteX798" fmla="*/ 4234 w 5219"/>
              <a:gd name="connsiteY798" fmla="*/ 4234 w 5219"/>
              <a:gd name="connsiteX799" fmla="*/ 4234 w 5219"/>
              <a:gd name="connsiteY799" fmla="*/ 4234 w 5219"/>
              <a:gd name="connsiteX800" fmla="*/ 4234 w 5219"/>
              <a:gd name="connsiteY800" fmla="*/ 4234 w 5219"/>
              <a:gd name="connsiteX801" fmla="*/ 4234 w 5219"/>
              <a:gd name="connsiteY801" fmla="*/ 4234 w 5219"/>
              <a:gd name="connsiteX802" fmla="*/ 4234 w 5219"/>
              <a:gd name="connsiteY802" fmla="*/ 4234 w 5219"/>
              <a:gd name="connsiteX803" fmla="*/ 4234 w 5219"/>
              <a:gd name="connsiteY803" fmla="*/ 4234 w 5219"/>
              <a:gd name="connsiteX804" fmla="*/ 4234 w 5219"/>
              <a:gd name="connsiteY804" fmla="*/ 4234 w 5219"/>
              <a:gd name="connsiteX805" fmla="*/ 4234 w 5219"/>
              <a:gd name="connsiteY805" fmla="*/ 4234 w 5219"/>
              <a:gd name="connsiteX806" fmla="*/ 4234 w 5219"/>
              <a:gd name="connsiteY806" fmla="*/ 4234 w 5219"/>
              <a:gd name="connsiteX807" fmla="*/ 4234 w 5219"/>
              <a:gd name="connsiteY807" fmla="*/ 4234 w 5219"/>
              <a:gd name="connsiteX808" fmla="*/ 4234 w 5219"/>
              <a:gd name="connsiteY808" fmla="*/ 4234 w 5219"/>
              <a:gd name="connsiteX809" fmla="*/ 4234 w 5219"/>
              <a:gd name="connsiteY809" fmla="*/ 4234 w 5219"/>
              <a:gd name="connsiteX810" fmla="*/ 4234 w 5219"/>
              <a:gd name="connsiteY810" fmla="*/ 4234 w 5219"/>
              <a:gd name="connsiteX811" fmla="*/ 4234 w 5219"/>
              <a:gd name="connsiteY811" fmla="*/ 4234 w 5219"/>
              <a:gd name="connsiteX812" fmla="*/ 4234 w 5219"/>
              <a:gd name="connsiteY812" fmla="*/ 4234 w 5219"/>
              <a:gd name="connsiteX813" fmla="*/ 4234 w 5219"/>
              <a:gd name="connsiteY813" fmla="*/ 4234 w 5219"/>
              <a:gd name="connsiteX814" fmla="*/ 4234 w 5219"/>
              <a:gd name="connsiteY814" fmla="*/ 4234 w 5219"/>
              <a:gd name="connsiteX815" fmla="*/ 4234 w 5219"/>
              <a:gd name="connsiteY815" fmla="*/ 4234 w 5219"/>
              <a:gd name="connsiteX816" fmla="*/ 4234 w 5219"/>
              <a:gd name="connsiteY816" fmla="*/ 4234 w 5219"/>
              <a:gd name="connsiteX817" fmla="*/ 4234 w 5219"/>
              <a:gd name="connsiteY817" fmla="*/ 4234 w 5219"/>
              <a:gd name="connsiteX818" fmla="*/ 4234 w 5219"/>
              <a:gd name="connsiteY818" fmla="*/ 4234 w 5219"/>
              <a:gd name="connsiteX819" fmla="*/ 4234 w 5219"/>
              <a:gd name="connsiteY819" fmla="*/ 4234 w 5219"/>
              <a:gd name="connsiteX820" fmla="*/ 4234 w 5219"/>
              <a:gd name="connsiteY820" fmla="*/ 4234 w 5219"/>
              <a:gd name="connsiteX821" fmla="*/ 4234 w 5219"/>
              <a:gd name="connsiteY821" fmla="*/ 4234 w 5219"/>
              <a:gd name="connsiteX822" fmla="*/ 4234 w 5219"/>
              <a:gd name="connsiteY822" fmla="*/ 4234 w 5219"/>
              <a:gd name="connsiteX823" fmla="*/ 4234 w 5219"/>
              <a:gd name="connsiteY823" fmla="*/ 4234 w 5219"/>
              <a:gd name="connsiteX824" fmla="*/ 4234 w 5219"/>
              <a:gd name="connsiteY824" fmla="*/ 4234 w 5219"/>
              <a:gd name="connsiteX825" fmla="*/ 4234 w 5219"/>
              <a:gd name="connsiteY825" fmla="*/ 4234 w 5219"/>
              <a:gd name="connsiteX826" fmla="*/ 4234 w 5219"/>
              <a:gd name="connsiteY826" fmla="*/ 4234 w 5219"/>
              <a:gd name="connsiteX827" fmla="*/ 4234 w 5219"/>
              <a:gd name="connsiteY827" fmla="*/ 4234 w 5219"/>
              <a:gd name="connsiteX828" fmla="*/ 4234 w 5219"/>
              <a:gd name="connsiteY828" fmla="*/ 4234 w 5219"/>
              <a:gd name="connsiteX829" fmla="*/ 4234 w 5219"/>
              <a:gd name="connsiteY829" fmla="*/ 4234 w 5219"/>
              <a:gd name="connsiteX830" fmla="*/ 4234 w 5219"/>
              <a:gd name="connsiteY830" fmla="*/ 4234 w 5219"/>
              <a:gd name="connsiteX831" fmla="*/ 4234 w 5219"/>
              <a:gd name="connsiteY831" fmla="*/ 4234 w 5219"/>
              <a:gd name="connsiteX832" fmla="*/ 4234 w 5219"/>
              <a:gd name="connsiteY832" fmla="*/ 4234 w 5219"/>
              <a:gd name="connsiteX833" fmla="*/ 4234 w 5219"/>
              <a:gd name="connsiteY833" fmla="*/ 4234 w 5219"/>
              <a:gd name="connsiteX834" fmla="*/ 4234 w 5219"/>
              <a:gd name="connsiteY834" fmla="*/ 4234 w 5219"/>
              <a:gd name="connsiteX835" fmla="*/ 4234 w 5219"/>
              <a:gd name="connsiteY835" fmla="*/ 4234 w 5219"/>
              <a:gd name="connsiteX836" fmla="*/ 4234 w 5219"/>
              <a:gd name="connsiteY836" fmla="*/ 4234 w 5219"/>
              <a:gd name="connsiteX837" fmla="*/ 4234 w 5219"/>
              <a:gd name="connsiteY837" fmla="*/ 4234 w 5219"/>
              <a:gd name="connsiteX838" fmla="*/ 4234 w 5219"/>
              <a:gd name="connsiteY838" fmla="*/ 4234 w 5219"/>
              <a:gd name="connsiteX839" fmla="*/ 4234 w 5219"/>
              <a:gd name="connsiteY839" fmla="*/ 4234 w 5219"/>
              <a:gd name="connsiteX840" fmla="*/ 4234 w 5219"/>
              <a:gd name="connsiteY840" fmla="*/ 4234 w 5219"/>
              <a:gd name="connsiteX841" fmla="*/ 4234 w 5219"/>
              <a:gd name="connsiteY841" fmla="*/ 4234 w 5219"/>
              <a:gd name="connsiteX842" fmla="*/ 4234 w 5219"/>
              <a:gd name="connsiteY842" fmla="*/ 4234 w 5219"/>
              <a:gd name="connsiteX843" fmla="*/ 4234 w 5219"/>
              <a:gd name="connsiteY843" fmla="*/ 4234 w 5219"/>
              <a:gd name="connsiteX844" fmla="*/ 4234 w 5219"/>
              <a:gd name="connsiteY844" fmla="*/ 4234 w 5219"/>
              <a:gd name="connsiteX845" fmla="*/ 4234 w 5219"/>
              <a:gd name="connsiteY845" fmla="*/ 4234 w 5219"/>
              <a:gd name="connsiteX846" fmla="*/ 4234 w 5219"/>
              <a:gd name="connsiteY846" fmla="*/ 4234 w 5219"/>
              <a:gd name="connsiteX847" fmla="*/ 4234 w 5219"/>
              <a:gd name="connsiteY847" fmla="*/ 4234 w 5219"/>
              <a:gd name="connsiteX848" fmla="*/ 4234 w 5219"/>
              <a:gd name="connsiteY848" fmla="*/ 4234 w 5219"/>
              <a:gd name="connsiteX849" fmla="*/ 4234 w 5219"/>
              <a:gd name="connsiteY849" fmla="*/ 4234 w 5219"/>
              <a:gd name="connsiteX850" fmla="*/ 4234 w 5219"/>
              <a:gd name="connsiteY850" fmla="*/ 4234 w 5219"/>
              <a:gd name="connsiteX851" fmla="*/ 4234 w 5219"/>
              <a:gd name="connsiteY851" fmla="*/ 4234 w 5219"/>
              <a:gd name="connsiteX852" fmla="*/ 4234 w 5219"/>
              <a:gd name="connsiteY852" fmla="*/ 4234 w 5219"/>
              <a:gd name="connsiteX853" fmla="*/ 4234 w 5219"/>
              <a:gd name="connsiteY853" fmla="*/ 4234 w 5219"/>
              <a:gd name="connsiteX854" fmla="*/ 4234 w 5219"/>
              <a:gd name="connsiteY854" fmla="*/ 4234 w 5219"/>
              <a:gd name="connsiteX855" fmla="*/ 4234 w 5219"/>
              <a:gd name="connsiteY855" fmla="*/ 4234 w 5219"/>
              <a:gd name="connsiteX856" fmla="*/ 4234 w 5219"/>
              <a:gd name="connsiteY856" fmla="*/ 4234 w 5219"/>
              <a:gd name="connsiteX857" fmla="*/ 4234 w 5219"/>
              <a:gd name="connsiteY857" fmla="*/ 4234 w 5219"/>
              <a:gd name="connsiteX858" fmla="*/ 4234 w 5219"/>
              <a:gd name="connsiteY858" fmla="*/ 4234 w 5219"/>
              <a:gd name="connsiteX859" fmla="*/ 4234 w 5219"/>
              <a:gd name="connsiteY859" fmla="*/ 4234 w 5219"/>
              <a:gd name="connsiteX860" fmla="*/ 4234 w 5219"/>
              <a:gd name="connsiteY860" fmla="*/ 4234 w 5219"/>
              <a:gd name="connsiteX861" fmla="*/ 4234 w 5219"/>
              <a:gd name="connsiteY861" fmla="*/ 4234 w 5219"/>
              <a:gd name="connsiteX862" fmla="*/ 4234 w 5219"/>
              <a:gd name="connsiteY862" fmla="*/ 4234 w 5219"/>
              <a:gd name="connsiteX863" fmla="*/ 4234 w 5219"/>
              <a:gd name="connsiteY863" fmla="*/ 4234 w 5219"/>
              <a:gd name="connsiteX864" fmla="*/ 4234 w 5219"/>
              <a:gd name="connsiteY864" fmla="*/ 4234 w 5219"/>
              <a:gd name="connsiteX865" fmla="*/ 4234 w 5219"/>
              <a:gd name="connsiteY865" fmla="*/ 4234 w 5219"/>
              <a:gd name="connsiteX866" fmla="*/ 4234 w 5219"/>
              <a:gd name="connsiteY866" fmla="*/ 4234 w 5219"/>
              <a:gd name="connsiteX867" fmla="*/ 4234 w 5219"/>
              <a:gd name="connsiteY867" fmla="*/ 4234 w 5219"/>
              <a:gd name="connsiteX868" fmla="*/ 4234 w 5219"/>
              <a:gd name="connsiteY868" fmla="*/ 4234 w 5219"/>
              <a:gd name="connsiteX869" fmla="*/ 4234 w 5219"/>
              <a:gd name="connsiteY869" fmla="*/ 4234 w 5219"/>
              <a:gd name="connsiteX870" fmla="*/ 4234 w 5219"/>
              <a:gd name="connsiteY870" fmla="*/ 4234 w 5219"/>
              <a:gd name="connsiteX871" fmla="*/ 4234 w 5219"/>
              <a:gd name="connsiteY871" fmla="*/ 4234 w 5219"/>
              <a:gd name="connsiteX872" fmla="*/ 4234 w 5219"/>
              <a:gd name="connsiteY872" fmla="*/ 4234 w 5219"/>
              <a:gd name="connsiteX873" fmla="*/ 4234 w 5219"/>
              <a:gd name="connsiteY873" fmla="*/ 4234 w 5219"/>
              <a:gd name="connsiteX874" fmla="*/ 4234 w 5219"/>
              <a:gd name="connsiteY874" fmla="*/ 4234 w 5219"/>
              <a:gd name="connsiteX875" fmla="*/ 4234 w 5219"/>
              <a:gd name="connsiteY875" fmla="*/ 4234 w 5219"/>
              <a:gd name="connsiteX876" fmla="*/ 4234 w 5219"/>
              <a:gd name="connsiteY876" fmla="*/ 4234 w 5219"/>
              <a:gd name="connsiteX877" fmla="*/ 4234 w 5219"/>
              <a:gd name="connsiteY877" fmla="*/ 4234 w 5219"/>
              <a:gd name="connsiteX878" fmla="*/ 4234 w 5219"/>
              <a:gd name="connsiteY878" fmla="*/ 4234 w 5219"/>
              <a:gd name="connsiteX879" fmla="*/ 4234 w 5219"/>
              <a:gd name="connsiteY879" fmla="*/ 4234 w 5219"/>
              <a:gd name="connsiteX880" fmla="*/ 4234 w 5219"/>
              <a:gd name="connsiteY880" fmla="*/ 4234 w 5219"/>
              <a:gd name="connsiteX881" fmla="*/ 4234 w 5219"/>
              <a:gd name="connsiteY881" fmla="*/ 4234 w 5219"/>
              <a:gd name="connsiteX882" fmla="*/ 4234 w 5219"/>
              <a:gd name="connsiteY882" fmla="*/ 4234 w 5219"/>
              <a:gd name="connsiteX883" fmla="*/ 4234 w 5219"/>
              <a:gd name="connsiteY883" fmla="*/ 4234 w 5219"/>
              <a:gd name="connsiteX884" fmla="*/ 4234 w 5219"/>
              <a:gd name="connsiteY884" fmla="*/ 4234 w 5219"/>
              <a:gd name="connsiteX885" fmla="*/ 4234 w 5219"/>
              <a:gd name="connsiteY885" fmla="*/ 4234 w 5219"/>
              <a:gd name="connsiteX886" fmla="*/ 4234 w 5219"/>
              <a:gd name="connsiteY886" fmla="*/ 4234 w 5219"/>
              <a:gd name="connsiteX887" fmla="*/ 4234 w 5219"/>
              <a:gd name="connsiteY887" fmla="*/ 4234 w 5219"/>
              <a:gd name="connsiteX888" fmla="*/ 4234 w 5219"/>
              <a:gd name="connsiteY888" fmla="*/ 4234 w 5219"/>
              <a:gd name="connsiteX889" fmla="*/ 4234 w 5219"/>
              <a:gd name="connsiteY889" fmla="*/ 4234 w 5219"/>
              <a:gd name="connsiteX890" fmla="*/ 4234 w 5219"/>
              <a:gd name="connsiteY890" fmla="*/ 4234 w 5219"/>
              <a:gd name="connsiteX891" fmla="*/ 4234 w 5219"/>
              <a:gd name="connsiteY891" fmla="*/ 4234 w 5219"/>
              <a:gd name="connsiteX892" fmla="*/ 4234 w 5219"/>
              <a:gd name="connsiteY892" fmla="*/ 4234 w 5219"/>
              <a:gd name="connsiteX893" fmla="*/ 4234 w 5219"/>
              <a:gd name="connsiteY893" fmla="*/ 4234 w 5219"/>
              <a:gd name="connsiteX894" fmla="*/ 4234 w 5219"/>
              <a:gd name="connsiteY894" fmla="*/ 4234 w 5219"/>
              <a:gd name="connsiteX895" fmla="*/ 4234 w 5219"/>
              <a:gd name="connsiteY895" fmla="*/ 4234 w 5219"/>
              <a:gd name="connsiteX896" fmla="*/ 4234 w 5219"/>
              <a:gd name="connsiteY896" fmla="*/ 4234 w 5219"/>
              <a:gd name="connsiteX897" fmla="*/ 4234 w 5219"/>
              <a:gd name="connsiteY897" fmla="*/ 4234 w 5219"/>
              <a:gd name="connsiteX898" fmla="*/ 4234 w 5219"/>
              <a:gd name="connsiteY898" fmla="*/ 4234 w 5219"/>
              <a:gd name="connsiteX899" fmla="*/ 4234 w 5219"/>
              <a:gd name="connsiteY899" fmla="*/ 4234 w 5219"/>
              <a:gd name="connsiteX900" fmla="*/ 4234 w 5219"/>
              <a:gd name="connsiteY900" fmla="*/ 4234 w 5219"/>
              <a:gd name="connsiteX901" fmla="*/ 4234 w 5219"/>
              <a:gd name="connsiteY901" fmla="*/ 4234 w 5219"/>
              <a:gd name="connsiteX902" fmla="*/ 4234 w 5219"/>
              <a:gd name="connsiteY902" fmla="*/ 4234 w 5219"/>
              <a:gd name="connsiteX903" fmla="*/ 4234 w 5219"/>
              <a:gd name="connsiteY903" fmla="*/ 4234 w 5219"/>
              <a:gd name="connsiteX904" fmla="*/ 4234 w 5219"/>
              <a:gd name="connsiteY904" fmla="*/ 4234 w 5219"/>
              <a:gd name="connsiteX905" fmla="*/ 4234 w 5219"/>
              <a:gd name="connsiteY905" fmla="*/ 4234 w 5219"/>
              <a:gd name="connsiteX906" fmla="*/ 4234 w 5219"/>
              <a:gd name="connsiteY906" fmla="*/ 4234 w 5219"/>
              <a:gd name="connsiteX907" fmla="*/ 4234 w 5219"/>
              <a:gd name="connsiteY907" fmla="*/ 4234 w 5219"/>
              <a:gd name="connsiteX908" fmla="*/ 4234 w 5219"/>
              <a:gd name="connsiteY908" fmla="*/ 4234 w 5219"/>
              <a:gd name="connsiteX909" fmla="*/ 4234 w 5219"/>
              <a:gd name="connsiteY909" fmla="*/ 4234 w 5219"/>
              <a:gd name="connsiteX910" fmla="*/ 4234 w 5219"/>
              <a:gd name="connsiteY910" fmla="*/ 4234 w 5219"/>
              <a:gd name="connsiteX911" fmla="*/ 4234 w 5219"/>
              <a:gd name="connsiteY911" fmla="*/ 4234 w 5219"/>
              <a:gd name="connsiteX912" fmla="*/ 4234 w 5219"/>
              <a:gd name="connsiteY912" fmla="*/ 4234 w 5219"/>
              <a:gd name="connsiteX913" fmla="*/ 4234 w 5219"/>
              <a:gd name="connsiteY913" fmla="*/ 4234 w 5219"/>
              <a:gd name="connsiteX914" fmla="*/ 4234 w 5219"/>
              <a:gd name="connsiteY914" fmla="*/ 4234 w 5219"/>
              <a:gd name="connsiteX915" fmla="*/ 4234 w 5219"/>
              <a:gd name="connsiteY915" fmla="*/ 4234 w 5219"/>
              <a:gd name="connsiteX916" fmla="*/ 4234 w 5219"/>
              <a:gd name="connsiteY916" fmla="*/ 4234 w 5219"/>
              <a:gd name="connsiteX917" fmla="*/ 4234 w 5219"/>
              <a:gd name="connsiteY917" fmla="*/ 4234 w 5219"/>
              <a:gd name="connsiteX918" fmla="*/ 4234 w 5219"/>
              <a:gd name="connsiteY918" fmla="*/ 4234 w 5219"/>
              <a:gd name="connsiteX919" fmla="*/ 4234 w 5219"/>
              <a:gd name="connsiteY919" fmla="*/ 4234 w 5219"/>
              <a:gd name="connsiteX920" fmla="*/ 4234 w 5219"/>
              <a:gd name="connsiteY920" fmla="*/ 4234 w 5219"/>
              <a:gd name="connsiteX921" fmla="*/ 4234 w 5219"/>
              <a:gd name="connsiteY921" fmla="*/ 4234 w 5219"/>
              <a:gd name="connsiteX922" fmla="*/ 4234 w 5219"/>
              <a:gd name="connsiteY922" fmla="*/ 4234 w 5219"/>
              <a:gd name="connsiteX923" fmla="*/ 4234 w 5219"/>
              <a:gd name="connsiteY923" fmla="*/ 4234 w 5219"/>
              <a:gd name="connsiteX924" fmla="*/ 4234 w 5219"/>
              <a:gd name="connsiteY924" fmla="*/ 4234 w 5219"/>
              <a:gd name="connsiteX925" fmla="*/ 4234 w 5219"/>
              <a:gd name="connsiteY925" fmla="*/ 4234 w 5219"/>
              <a:gd name="connsiteX926" fmla="*/ 4234 w 5219"/>
              <a:gd name="connsiteY926" fmla="*/ 4234 w 5219"/>
              <a:gd name="connsiteX927" fmla="*/ 4234 w 5219"/>
              <a:gd name="connsiteY927" fmla="*/ 4234 w 5219"/>
              <a:gd name="connsiteX928" fmla="*/ 4234 w 5219"/>
              <a:gd name="connsiteY928" fmla="*/ 4234 w 5219"/>
              <a:gd name="connsiteX929" fmla="*/ 4234 w 5219"/>
              <a:gd name="connsiteY929" fmla="*/ 4234 w 5219"/>
              <a:gd name="connsiteX930" fmla="*/ 4234 w 5219"/>
              <a:gd name="connsiteY930" fmla="*/ 4234 w 5219"/>
              <a:gd name="connsiteX931" fmla="*/ 4234 w 5219"/>
              <a:gd name="connsiteY931" fmla="*/ 4234 w 5219"/>
              <a:gd name="connsiteX932" fmla="*/ 4234 w 5219"/>
              <a:gd name="connsiteY932" fmla="*/ 4234 w 5219"/>
              <a:gd name="connsiteX933" fmla="*/ 4234 w 5219"/>
              <a:gd name="connsiteY933" fmla="*/ 4234 w 5219"/>
              <a:gd name="connsiteX934" fmla="*/ 4234 w 5219"/>
              <a:gd name="connsiteY934" fmla="*/ 4234 w 5219"/>
              <a:gd name="connsiteX935" fmla="*/ 4234 w 5219"/>
              <a:gd name="connsiteY935" fmla="*/ 4234 w 5219"/>
              <a:gd name="connsiteX936" fmla="*/ 4234 w 5219"/>
              <a:gd name="connsiteY936" fmla="*/ 4234 w 5219"/>
              <a:gd name="connsiteX937" fmla="*/ 4234 w 5219"/>
              <a:gd name="connsiteY937" fmla="*/ 4234 w 5219"/>
              <a:gd name="connsiteX938" fmla="*/ 4234 w 5219"/>
              <a:gd name="connsiteY938" fmla="*/ 4234 w 5219"/>
              <a:gd name="connsiteX939" fmla="*/ 4234 w 5219"/>
              <a:gd name="connsiteY939" fmla="*/ 4234 w 5219"/>
              <a:gd name="connsiteX940" fmla="*/ 4234 w 5219"/>
              <a:gd name="connsiteY940" fmla="*/ 4234 w 5219"/>
              <a:gd name="connsiteX941" fmla="*/ 4234 w 5219"/>
              <a:gd name="connsiteY941" fmla="*/ 4234 w 5219"/>
              <a:gd name="connsiteX942" fmla="*/ 4234 w 5219"/>
              <a:gd name="connsiteY942" fmla="*/ 4234 w 5219"/>
              <a:gd name="connsiteX943" fmla="*/ 4234 w 5219"/>
              <a:gd name="connsiteY943" fmla="*/ 4234 w 5219"/>
              <a:gd name="connsiteX944" fmla="*/ 4234 w 5219"/>
              <a:gd name="connsiteY944" fmla="*/ 4234 w 5219"/>
              <a:gd name="connsiteX945" fmla="*/ 4234 w 5219"/>
              <a:gd name="connsiteY945" fmla="*/ 4234 w 5219"/>
              <a:gd name="connsiteX946" fmla="*/ 4234 w 5219"/>
              <a:gd name="connsiteY946" fmla="*/ 4234 w 5219"/>
              <a:gd name="connsiteX947" fmla="*/ 4234 w 5219"/>
              <a:gd name="connsiteY947" fmla="*/ 4234 w 5219"/>
              <a:gd name="connsiteX948" fmla="*/ 4234 w 5219"/>
              <a:gd name="connsiteY948" fmla="*/ 4234 w 5219"/>
              <a:gd name="connsiteX949" fmla="*/ 4234 w 5219"/>
              <a:gd name="connsiteY949" fmla="*/ 4234 w 5219"/>
              <a:gd name="connsiteX950" fmla="*/ 4234 w 5219"/>
              <a:gd name="connsiteY950" fmla="*/ 4234 w 5219"/>
              <a:gd name="connsiteX951" fmla="*/ 4234 w 5219"/>
              <a:gd name="connsiteY951" fmla="*/ 4234 w 5219"/>
              <a:gd name="connsiteX952" fmla="*/ 4234 w 5219"/>
              <a:gd name="connsiteY952" fmla="*/ 4234 w 5219"/>
              <a:gd name="connsiteX953" fmla="*/ 4234 w 5219"/>
              <a:gd name="connsiteY953" fmla="*/ 4234 w 5219"/>
              <a:gd name="connsiteX954" fmla="*/ 4234 w 5219"/>
              <a:gd name="connsiteY954" fmla="*/ 4234 w 5219"/>
              <a:gd name="connsiteX955" fmla="*/ 4234 w 5219"/>
              <a:gd name="connsiteY955" fmla="*/ 4234 w 5219"/>
              <a:gd name="connsiteX956" fmla="*/ 4234 w 5219"/>
              <a:gd name="connsiteY956" fmla="*/ 4234 w 5219"/>
              <a:gd name="connsiteX957" fmla="*/ 4234 w 5219"/>
              <a:gd name="connsiteY957" fmla="*/ 4234 w 5219"/>
              <a:gd name="connsiteX958" fmla="*/ 4234 w 5219"/>
              <a:gd name="connsiteY958" fmla="*/ 4234 w 5219"/>
              <a:gd name="connsiteX959" fmla="*/ 4234 w 5219"/>
              <a:gd name="connsiteY959" fmla="*/ 4234 w 5219"/>
              <a:gd name="connsiteX960" fmla="*/ 4234 w 5219"/>
              <a:gd name="connsiteY960" fmla="*/ 4234 w 5219"/>
              <a:gd name="connsiteX961" fmla="*/ 4234 w 5219"/>
              <a:gd name="connsiteY961" fmla="*/ 4234 w 5219"/>
              <a:gd name="connsiteX962" fmla="*/ 4234 w 5219"/>
              <a:gd name="connsiteY962" fmla="*/ 4234 w 5219"/>
              <a:gd name="connsiteX963" fmla="*/ 4234 w 5219"/>
              <a:gd name="connsiteY963" fmla="*/ 4234 w 5219"/>
              <a:gd name="connsiteX964" fmla="*/ 4234 w 5219"/>
              <a:gd name="connsiteY964" fmla="*/ 4234 w 5219"/>
              <a:gd name="connsiteX965" fmla="*/ 4234 w 5219"/>
              <a:gd name="connsiteY965" fmla="*/ 4234 w 5219"/>
              <a:gd name="connsiteX966" fmla="*/ 4234 w 5219"/>
              <a:gd name="connsiteY966" fmla="*/ 4234 w 5219"/>
              <a:gd name="connsiteX967" fmla="*/ 4234 w 5219"/>
              <a:gd name="connsiteY967" fmla="*/ 4234 w 5219"/>
              <a:gd name="connsiteX968" fmla="*/ 4234 w 5219"/>
              <a:gd name="connsiteY968" fmla="*/ 4234 w 5219"/>
              <a:gd name="connsiteX969" fmla="*/ 4234 w 5219"/>
              <a:gd name="connsiteY969" fmla="*/ 4234 w 5219"/>
              <a:gd name="connsiteX970" fmla="*/ 4234 w 5219"/>
              <a:gd name="connsiteY970" fmla="*/ 4234 w 5219"/>
              <a:gd name="connsiteX971" fmla="*/ 4234 w 5219"/>
              <a:gd name="connsiteY971" fmla="*/ 4234 w 5219"/>
              <a:gd name="connsiteX972" fmla="*/ 4234 w 5219"/>
              <a:gd name="connsiteY972" fmla="*/ 4234 w 5219"/>
              <a:gd name="connsiteX973" fmla="*/ 4234 w 5219"/>
              <a:gd name="connsiteY973" fmla="*/ 4234 w 5219"/>
              <a:gd name="connsiteX974" fmla="*/ 4234 w 5219"/>
              <a:gd name="connsiteY974" fmla="*/ 4234 w 5219"/>
              <a:gd name="connsiteX975" fmla="*/ 4234 w 5219"/>
              <a:gd name="connsiteY975" fmla="*/ 4234 w 5219"/>
              <a:gd name="connsiteX976" fmla="*/ 4234 w 5219"/>
              <a:gd name="connsiteY976" fmla="*/ 4234 w 5219"/>
              <a:gd name="connsiteX977" fmla="*/ 4234 w 5219"/>
              <a:gd name="connsiteY977" fmla="*/ 4234 w 5219"/>
              <a:gd name="connsiteX978" fmla="*/ 4234 w 5219"/>
              <a:gd name="connsiteY978" fmla="*/ 4234 w 5219"/>
              <a:gd name="connsiteX979" fmla="*/ 4234 w 5219"/>
              <a:gd name="connsiteY979" fmla="*/ 4234 w 5219"/>
              <a:gd name="connsiteX980" fmla="*/ 4234 w 5219"/>
              <a:gd name="connsiteY980" fmla="*/ 4234 w 5219"/>
              <a:gd name="connsiteX981" fmla="*/ 4234 w 5219"/>
              <a:gd name="connsiteY981" fmla="*/ 4234 w 5219"/>
              <a:gd name="connsiteX982" fmla="*/ 4234 w 5219"/>
              <a:gd name="connsiteY982" fmla="*/ 4234 w 5219"/>
              <a:gd name="connsiteX983" fmla="*/ 4234 w 5219"/>
              <a:gd name="connsiteY983" fmla="*/ 4234 w 5219"/>
              <a:gd name="connsiteX984" fmla="*/ 4234 w 5219"/>
              <a:gd name="connsiteY984" fmla="*/ 4234 w 5219"/>
              <a:gd name="connsiteX985" fmla="*/ 4234 w 5219"/>
              <a:gd name="connsiteY985" fmla="*/ 4234 w 5219"/>
              <a:gd name="connsiteX986" fmla="*/ 4234 w 5219"/>
              <a:gd name="connsiteY986" fmla="*/ 4234 w 5219"/>
              <a:gd name="connsiteX987" fmla="*/ 4234 w 5219"/>
              <a:gd name="connsiteY987" fmla="*/ 4234 w 5219"/>
              <a:gd name="connsiteX988" fmla="*/ 4234 w 5219"/>
              <a:gd name="connsiteY988" fmla="*/ 4234 w 5219"/>
              <a:gd name="connsiteX989" fmla="*/ 4234 w 5219"/>
              <a:gd name="connsiteY989" fmla="*/ 4234 w 5219"/>
              <a:gd name="connsiteX990" fmla="*/ 4234 w 5219"/>
              <a:gd name="connsiteY990" fmla="*/ 4234 w 5219"/>
              <a:gd name="connsiteX991" fmla="*/ 4234 w 5219"/>
              <a:gd name="connsiteY991" fmla="*/ 4234 w 5219"/>
              <a:gd name="connsiteX992" fmla="*/ 4234 w 5219"/>
              <a:gd name="connsiteY992" fmla="*/ 4234 w 5219"/>
              <a:gd name="connsiteX993" fmla="*/ 4234 w 5219"/>
              <a:gd name="connsiteY993" fmla="*/ 4234 w 5219"/>
              <a:gd name="connsiteX994" fmla="*/ 4234 w 5219"/>
              <a:gd name="connsiteY994" fmla="*/ 4234 w 5219"/>
              <a:gd name="connsiteX995" fmla="*/ 4234 w 5219"/>
              <a:gd name="connsiteY995" fmla="*/ 4234 w 5219"/>
              <a:gd name="connsiteX996" fmla="*/ 4234 w 5219"/>
              <a:gd name="connsiteY996" fmla="*/ 4234 w 5219"/>
              <a:gd name="connsiteX997" fmla="*/ 4234 w 5219"/>
              <a:gd name="connsiteY997" fmla="*/ 4234 w 5219"/>
              <a:gd name="connsiteX998" fmla="*/ 4234 w 5219"/>
              <a:gd name="connsiteY998" fmla="*/ 4234 w 5219"/>
              <a:gd name="connsiteX999" fmla="*/ 4234 w 5219"/>
              <a:gd name="connsiteY999" fmla="*/ 4234 w 5219"/>
              <a:gd name="connsiteX1000" fmla="*/ 4234 w 5219"/>
              <a:gd name="connsiteY1000" fmla="*/ 4234 w 5219"/>
              <a:gd name="connsiteX1001" fmla="*/ 4234 w 5219"/>
              <a:gd name="connsiteY1001" fmla="*/ 4234 w 5219"/>
              <a:gd name="connsiteX1002" fmla="*/ 4234 w 5219"/>
              <a:gd name="connsiteY1002" fmla="*/ 4234 w 5219"/>
              <a:gd name="connsiteX1003" fmla="*/ 4234 w 5219"/>
              <a:gd name="connsiteY1003" fmla="*/ 4234 w 5219"/>
              <a:gd name="connsiteX1004" fmla="*/ 4234 w 5219"/>
              <a:gd name="connsiteY1004" fmla="*/ 4234 w 5219"/>
              <a:gd name="connsiteX1005" fmla="*/ 4234 w 5219"/>
              <a:gd name="connsiteY1005" fmla="*/ 4234 w 5219"/>
              <a:gd name="connsiteX1006" fmla="*/ 4234 w 5219"/>
              <a:gd name="connsiteY1006" fmla="*/ 4234 w 5219"/>
              <a:gd name="connsiteX1007" fmla="*/ 4234 w 5219"/>
              <a:gd name="connsiteY1007" fmla="*/ 4234 w 5219"/>
              <a:gd name="connsiteX1008" fmla="*/ 4234 w 5219"/>
              <a:gd name="connsiteY1008" fmla="*/ 4234 w 5219"/>
              <a:gd name="connsiteX1009" fmla="*/ 4234 w 5219"/>
              <a:gd name="connsiteY1009" fmla="*/ 4234 w 5219"/>
              <a:gd name="connsiteX1010" fmla="*/ 4234 w 5219"/>
              <a:gd name="connsiteY1010" fmla="*/ 4234 w 5219"/>
              <a:gd name="connsiteX1011" fmla="*/ 4234 w 5219"/>
              <a:gd name="connsiteY1011" fmla="*/ 4234 w 5219"/>
              <a:gd name="connsiteX1012" fmla="*/ 4234 w 5219"/>
              <a:gd name="connsiteY1012" fmla="*/ 4234 w 5219"/>
              <a:gd name="connsiteX1013" fmla="*/ 4234 w 5219"/>
              <a:gd name="connsiteY1013" fmla="*/ 4234 w 5219"/>
              <a:gd name="connsiteX1014" fmla="*/ 4234 w 5219"/>
              <a:gd name="connsiteY1014" fmla="*/ 4234 w 5219"/>
              <a:gd name="connsiteX1015" fmla="*/ 4234 w 5219"/>
              <a:gd name="connsiteY1015" fmla="*/ 4234 w 5219"/>
              <a:gd name="connsiteX1016" fmla="*/ 4234 w 5219"/>
              <a:gd name="connsiteY1016" fmla="*/ 4234 w 5219"/>
              <a:gd name="connsiteX1017" fmla="*/ 4234 w 5219"/>
              <a:gd name="connsiteY1017" fmla="*/ 4234 w 5219"/>
              <a:gd name="connsiteX1018" fmla="*/ 4234 w 5219"/>
              <a:gd name="connsiteY1018" fmla="*/ 4234 w 5219"/>
              <a:gd name="connsiteX1019" fmla="*/ 4234 w 5219"/>
              <a:gd name="connsiteY1019" fmla="*/ 4234 w 5219"/>
              <a:gd name="connsiteX1020" fmla="*/ 4234 w 5219"/>
              <a:gd name="connsiteY1020" fmla="*/ 4234 w 5219"/>
              <a:gd name="connsiteX1021" fmla="*/ 4234 w 5219"/>
              <a:gd name="connsiteY1021" fmla="*/ 4234 w 5219"/>
              <a:gd name="connsiteX1022" fmla="*/ 4234 w 5219"/>
              <a:gd name="connsiteY1022" fmla="*/ 4234 w 5219"/>
              <a:gd name="connsiteX1023" fmla="*/ 4234 w 5219"/>
              <a:gd name="connsiteY1023" fmla="*/ 4234 w 5219"/>
              <a:gd name="connsiteX1024" fmla="*/ 4234 w 5219"/>
              <a:gd name="connsiteY1024" fmla="*/ 4234 w 5219"/>
              <a:gd name="connsiteX1025" fmla="*/ 4234 w 5219"/>
              <a:gd name="connsiteY1025" fmla="*/ 4234 w 5219"/>
              <a:gd name="connsiteX1026" fmla="*/ 4234 w 5219"/>
              <a:gd name="connsiteY1026" fmla="*/ 4234 w 5219"/>
              <a:gd name="connsiteX1027" fmla="*/ 4234 w 5219"/>
              <a:gd name="connsiteY1027" fmla="*/ 4234 w 5219"/>
              <a:gd name="connsiteX1028" fmla="*/ 4234 w 5219"/>
              <a:gd name="connsiteY1028" fmla="*/ 4234 w 5219"/>
              <a:gd name="connsiteX1029" fmla="*/ 4234 w 5219"/>
              <a:gd name="connsiteY1029" fmla="*/ 4234 w 5219"/>
              <a:gd name="connsiteX1030" fmla="*/ 4234 w 5219"/>
              <a:gd name="connsiteY1030" fmla="*/ 4234 w 5219"/>
              <a:gd name="connsiteX1031" fmla="*/ 4234 w 5219"/>
              <a:gd name="connsiteY1031" fmla="*/ 4234 w 5219"/>
              <a:gd name="connsiteX1032" fmla="*/ 4234 w 5219"/>
              <a:gd name="connsiteY1032" fmla="*/ 4234 w 5219"/>
              <a:gd name="connsiteX1033" fmla="*/ 4234 w 5219"/>
              <a:gd name="connsiteY1033" fmla="*/ 4234 w 5219"/>
              <a:gd name="connsiteX1034" fmla="*/ 4234 w 5219"/>
              <a:gd name="connsiteY1034" fmla="*/ 4234 w 5219"/>
              <a:gd name="connsiteX1035" fmla="*/ 4234 w 5219"/>
              <a:gd name="connsiteY1035" fmla="*/ 4234 w 5219"/>
              <a:gd name="connsiteX1036" fmla="*/ 4234 w 5219"/>
              <a:gd name="connsiteY1036" fmla="*/ 4234 w 5219"/>
              <a:gd name="connsiteX1037" fmla="*/ 4234 w 5219"/>
              <a:gd name="connsiteY1037" fmla="*/ 4234 w 5219"/>
              <a:gd name="connsiteX1038" fmla="*/ 4234 w 5219"/>
              <a:gd name="connsiteY1038" fmla="*/ 4234 w 5219"/>
              <a:gd name="connsiteX1039" fmla="*/ 4234 w 5219"/>
              <a:gd name="connsiteY1039" fmla="*/ 4234 w 5219"/>
              <a:gd name="connsiteX1040" fmla="*/ 4234 w 5219"/>
              <a:gd name="connsiteY1040" fmla="*/ 4234 w 5219"/>
              <a:gd name="connsiteX1041" fmla="*/ 4234 w 5219"/>
              <a:gd name="connsiteY1041" fmla="*/ 4234 w 5219"/>
              <a:gd name="connsiteX1042" fmla="*/ 4234 w 5219"/>
              <a:gd name="connsiteY1042" fmla="*/ 4234 w 5219"/>
              <a:gd name="connsiteX1043" fmla="*/ 4234 w 5219"/>
              <a:gd name="connsiteY1043" fmla="*/ 4234 w 5219"/>
              <a:gd name="connsiteX1044" fmla="*/ 4234 w 5219"/>
              <a:gd name="connsiteY1044" fmla="*/ 4234 w 5219"/>
              <a:gd name="connsiteX1045" fmla="*/ 4234 w 5219"/>
              <a:gd name="connsiteY1045" fmla="*/ 4234 w 5219"/>
              <a:gd name="connsiteX1046" fmla="*/ 4234 w 5219"/>
              <a:gd name="connsiteY1046" fmla="*/ 4234 w 5219"/>
              <a:gd name="connsiteX1047" fmla="*/ 4234 w 5219"/>
              <a:gd name="connsiteY1047" fmla="*/ 4234 w 5219"/>
              <a:gd name="connsiteX1048" fmla="*/ 4234 w 5219"/>
              <a:gd name="connsiteY1048" fmla="*/ 4234 w 5219"/>
              <a:gd name="connsiteX1049" fmla="*/ 4234 w 5219"/>
              <a:gd name="connsiteY1049" fmla="*/ 4234 w 5219"/>
              <a:gd name="connsiteX1050" fmla="*/ 4234 w 5219"/>
              <a:gd name="connsiteY1050" fmla="*/ 4234 w 5219"/>
              <a:gd name="connsiteX1051" fmla="*/ 4234 w 5219"/>
              <a:gd name="connsiteY1051" fmla="*/ 4234 w 5219"/>
              <a:gd name="connsiteX1052" fmla="*/ 4234 w 5219"/>
              <a:gd name="connsiteY1052" fmla="*/ 4234 w 5219"/>
              <a:gd name="connsiteX1053" fmla="*/ 4234 w 5219"/>
              <a:gd name="connsiteY1053" fmla="*/ 4234 w 5219"/>
              <a:gd name="connsiteX1054" fmla="*/ 4234 w 5219"/>
              <a:gd name="connsiteY1054" fmla="*/ 4234 w 5219"/>
              <a:gd name="connsiteX1055" fmla="*/ 4234 w 5219"/>
              <a:gd name="connsiteY1055" fmla="*/ 4234 w 5219"/>
              <a:gd name="connsiteX1056" fmla="*/ 4234 w 5219"/>
              <a:gd name="connsiteY1056" fmla="*/ 4234 w 5219"/>
              <a:gd name="connsiteX1057" fmla="*/ 4234 w 5219"/>
              <a:gd name="connsiteY1057" fmla="*/ 4234 w 5219"/>
              <a:gd name="connsiteX1058" fmla="*/ 4234 w 5219"/>
              <a:gd name="connsiteY1058" fmla="*/ 4234 w 5219"/>
              <a:gd name="connsiteX1059" fmla="*/ 4234 w 5219"/>
              <a:gd name="connsiteY1059" fmla="*/ 4234 w 5219"/>
              <a:gd name="connsiteX1060" fmla="*/ 4234 w 5219"/>
              <a:gd name="connsiteY1060" fmla="*/ 4234 w 5219"/>
              <a:gd name="connsiteX1061" fmla="*/ 4234 w 5219"/>
              <a:gd name="connsiteY1061" fmla="*/ 4234 w 5219"/>
              <a:gd name="connsiteX1062" fmla="*/ 4234 w 5219"/>
              <a:gd name="connsiteY1062" fmla="*/ 4234 w 5219"/>
              <a:gd name="connsiteX1063" fmla="*/ 4234 w 5219"/>
              <a:gd name="connsiteY1063" fmla="*/ 4234 w 5219"/>
              <a:gd name="connsiteX1064" fmla="*/ 4234 w 5219"/>
              <a:gd name="connsiteY1064" fmla="*/ 4234 w 5219"/>
              <a:gd name="connsiteX1065" fmla="*/ 4234 w 5219"/>
              <a:gd name="connsiteY1065" fmla="*/ 4234 w 5219"/>
              <a:gd name="connsiteX1066" fmla="*/ 4234 w 5219"/>
              <a:gd name="connsiteY1066" fmla="*/ 4234 w 5219"/>
              <a:gd name="connsiteX1067" fmla="*/ 4234 w 5219"/>
              <a:gd name="connsiteY1067" fmla="*/ 4234 w 5219"/>
              <a:gd name="connsiteX1068" fmla="*/ 4234 w 5219"/>
              <a:gd name="connsiteY1068" fmla="*/ 4234 w 5219"/>
              <a:gd name="connsiteX1069" fmla="*/ 4234 w 5219"/>
              <a:gd name="connsiteY1069" fmla="*/ 4234 w 5219"/>
              <a:gd name="connsiteX1070" fmla="*/ 4234 w 5219"/>
              <a:gd name="connsiteY1070" fmla="*/ 4234 w 5219"/>
              <a:gd name="connsiteX1071" fmla="*/ 4234 w 5219"/>
              <a:gd name="connsiteY1071" fmla="*/ 4234 w 5219"/>
              <a:gd name="connsiteX1072" fmla="*/ 4234 w 5219"/>
              <a:gd name="connsiteY1072" fmla="*/ 4234 w 5219"/>
              <a:gd name="connsiteX1073" fmla="*/ 4234 w 5219"/>
              <a:gd name="connsiteY1073" fmla="*/ 4234 w 5219"/>
              <a:gd name="connsiteX1074" fmla="*/ 4234 w 5219"/>
              <a:gd name="connsiteY1074" fmla="*/ 4234 w 5219"/>
              <a:gd name="connsiteX1075" fmla="*/ 4234 w 5219"/>
              <a:gd name="connsiteY1075" fmla="*/ 4234 w 5219"/>
              <a:gd name="connsiteX1076" fmla="*/ 4234 w 5219"/>
              <a:gd name="connsiteY1076" fmla="*/ 4234 w 5219"/>
              <a:gd name="connsiteX1077" fmla="*/ 4234 w 5219"/>
              <a:gd name="connsiteY1077" fmla="*/ 4234 w 5219"/>
              <a:gd name="connsiteX1078" fmla="*/ 4234 w 5219"/>
              <a:gd name="connsiteY1078" fmla="*/ 4234 w 5219"/>
              <a:gd name="connsiteX1079" fmla="*/ 4234 w 5219"/>
              <a:gd name="connsiteY1079" fmla="*/ 4234 w 5219"/>
              <a:gd name="connsiteX1080" fmla="*/ 4234 w 5219"/>
              <a:gd name="connsiteY1080" fmla="*/ 4234 w 5219"/>
              <a:gd name="connsiteX1081" fmla="*/ 4234 w 5219"/>
              <a:gd name="connsiteY1081" fmla="*/ 4234 w 5219"/>
              <a:gd name="connsiteX1082" fmla="*/ 4234 w 5219"/>
              <a:gd name="connsiteY1082" fmla="*/ 4234 w 5219"/>
              <a:gd name="connsiteX1083" fmla="*/ 4234 w 5219"/>
              <a:gd name="connsiteY1083" fmla="*/ 4234 w 5219"/>
              <a:gd name="connsiteX1084" fmla="*/ 4234 w 5219"/>
              <a:gd name="connsiteY1084" fmla="*/ 4234 w 5219"/>
              <a:gd name="connsiteX1085" fmla="*/ 4234 w 5219"/>
              <a:gd name="connsiteY1085" fmla="*/ 4234 w 5219"/>
              <a:gd name="connsiteX1086" fmla="*/ 4234 w 5219"/>
              <a:gd name="connsiteY1086" fmla="*/ 4234 w 5219"/>
              <a:gd name="connsiteX1087" fmla="*/ 4234 w 5219"/>
              <a:gd name="connsiteY1087" fmla="*/ 4234 w 5219"/>
              <a:gd name="connsiteX1088" fmla="*/ 4234 w 5219"/>
              <a:gd name="connsiteY1088" fmla="*/ 4234 w 5219"/>
              <a:gd name="connsiteX1089" fmla="*/ 4234 w 5219"/>
              <a:gd name="connsiteY1089" fmla="*/ 4234 w 5219"/>
              <a:gd name="connsiteX1090" fmla="*/ 4234 w 5219"/>
              <a:gd name="connsiteY1090" fmla="*/ 4234 w 5219"/>
              <a:gd name="connsiteX1091" fmla="*/ 4234 w 5219"/>
              <a:gd name="connsiteY1091" fmla="*/ 4234 w 5219"/>
              <a:gd name="connsiteX1092" fmla="*/ 4234 w 5219"/>
              <a:gd name="connsiteY1092" fmla="*/ 4234 w 5219"/>
              <a:gd name="connsiteX1093" fmla="*/ 4234 w 5219"/>
              <a:gd name="connsiteY1093" fmla="*/ 4234 w 5219"/>
              <a:gd name="connsiteX1094" fmla="*/ 4234 w 5219"/>
              <a:gd name="connsiteY1094" fmla="*/ 4234 w 5219"/>
              <a:gd name="connsiteX1095" fmla="*/ 4234 w 5219"/>
              <a:gd name="connsiteY1095" fmla="*/ 4234 w 5219"/>
              <a:gd name="connsiteX1096" fmla="*/ 4234 w 5219"/>
              <a:gd name="connsiteY1096" fmla="*/ 4234 w 5219"/>
              <a:gd name="connsiteX1097" fmla="*/ 4234 w 5219"/>
              <a:gd name="connsiteY1097" fmla="*/ 4234 w 5219"/>
              <a:gd name="connsiteX1098" fmla="*/ 4234 w 5219"/>
              <a:gd name="connsiteY1098" fmla="*/ 4234 w 5219"/>
              <a:gd name="connsiteX1099" fmla="*/ 4234 w 5219"/>
              <a:gd name="connsiteY1099" fmla="*/ 4234 w 5219"/>
              <a:gd name="connsiteX1100" fmla="*/ 4234 w 5219"/>
              <a:gd name="connsiteY1100" fmla="*/ 4234 w 5219"/>
              <a:gd name="connsiteX1101" fmla="*/ 4234 w 5219"/>
              <a:gd name="connsiteY1101" fmla="*/ 4234 w 5219"/>
              <a:gd name="connsiteX1102" fmla="*/ 4234 w 5219"/>
              <a:gd name="connsiteY1102" fmla="*/ 4234 w 5219"/>
              <a:gd name="connsiteX1103" fmla="*/ 4234 w 5219"/>
              <a:gd name="connsiteY1103" fmla="*/ 4234 w 5219"/>
              <a:gd name="connsiteX1104" fmla="*/ 4234 w 5219"/>
              <a:gd name="connsiteY1104" fmla="*/ 4234 w 5219"/>
              <a:gd name="connsiteX1105" fmla="*/ 4234 w 5219"/>
              <a:gd name="connsiteY1105" fmla="*/ 4234 w 5219"/>
              <a:gd name="connsiteX1106" fmla="*/ 4234 w 5219"/>
              <a:gd name="connsiteY1106" fmla="*/ 4234 w 5219"/>
              <a:gd name="connsiteX1107" fmla="*/ 4234 w 5219"/>
              <a:gd name="connsiteY1107" fmla="*/ 4234 w 5219"/>
              <a:gd name="connsiteX1108" fmla="*/ 4234 w 5219"/>
              <a:gd name="connsiteY1108" fmla="*/ 4234 w 5219"/>
              <a:gd name="connsiteX1109" fmla="*/ 4234 w 5219"/>
              <a:gd name="connsiteY1109" fmla="*/ 4234 w 5219"/>
              <a:gd name="connsiteX1110" fmla="*/ 4234 w 5219"/>
              <a:gd name="connsiteY1110" fmla="*/ 4234 w 5219"/>
              <a:gd name="connsiteX1111" fmla="*/ 4234 w 5219"/>
              <a:gd name="connsiteY1111" fmla="*/ 4234 w 5219"/>
              <a:gd name="connsiteX1112" fmla="*/ 4234 w 5219"/>
              <a:gd name="connsiteY1112" fmla="*/ 4234 w 5219"/>
              <a:gd name="connsiteX1113" fmla="*/ 4234 w 5219"/>
              <a:gd name="connsiteY1113" fmla="*/ 4234 w 5219"/>
              <a:gd name="connsiteX1114" fmla="*/ 4234 w 5219"/>
              <a:gd name="connsiteY1114" fmla="*/ 4234 w 5219"/>
              <a:gd name="connsiteX1115" fmla="*/ 4234 w 5219"/>
              <a:gd name="connsiteY1115" fmla="*/ 4234 w 5219"/>
              <a:gd name="connsiteX1116" fmla="*/ 4234 w 5219"/>
              <a:gd name="connsiteY1116" fmla="*/ 4234 w 5219"/>
              <a:gd name="connsiteX1117" fmla="*/ 4234 w 5219"/>
              <a:gd name="connsiteY1117" fmla="*/ 4234 w 5219"/>
              <a:gd name="connsiteX1118" fmla="*/ 4234 w 5219"/>
              <a:gd name="connsiteY1118" fmla="*/ 4234 w 5219"/>
              <a:gd name="connsiteX1119" fmla="*/ 4234 w 5219"/>
              <a:gd name="connsiteY1119" fmla="*/ 4234 w 5219"/>
              <a:gd name="connsiteX1120" fmla="*/ 4234 w 5219"/>
              <a:gd name="connsiteY1120" fmla="*/ 4234 w 5219"/>
              <a:gd name="connsiteX1121" fmla="*/ 4234 w 5219"/>
              <a:gd name="connsiteY1121" fmla="*/ 4234 w 5219"/>
              <a:gd name="connsiteX1122" fmla="*/ 4234 w 5219"/>
              <a:gd name="connsiteY1122" fmla="*/ 4234 w 5219"/>
              <a:gd name="connsiteX1123" fmla="*/ 4234 w 5219"/>
              <a:gd name="connsiteY1123" fmla="*/ 4234 w 5219"/>
              <a:gd name="connsiteX1124" fmla="*/ 4234 w 5219"/>
              <a:gd name="connsiteY1124" fmla="*/ 4234 w 5219"/>
              <a:gd name="connsiteX1125" fmla="*/ 4234 w 5219"/>
              <a:gd name="connsiteY1125" fmla="*/ 4234 w 5219"/>
              <a:gd name="connsiteX1126" fmla="*/ 4234 w 5219"/>
              <a:gd name="connsiteY1126" fmla="*/ 4234 w 5219"/>
              <a:gd name="connsiteX1127" fmla="*/ 4234 w 5219"/>
              <a:gd name="connsiteY1127" fmla="*/ 4234 w 5219"/>
              <a:gd name="connsiteX1128" fmla="*/ 4234 w 5219"/>
              <a:gd name="connsiteY1128" fmla="*/ 4234 w 5219"/>
              <a:gd name="connsiteX1129" fmla="*/ 4234 w 5219"/>
              <a:gd name="connsiteY1129" fmla="*/ 4234 w 5219"/>
              <a:gd name="connsiteX1130" fmla="*/ 4234 w 5219"/>
              <a:gd name="connsiteY1130" fmla="*/ 4234 w 5219"/>
              <a:gd name="connsiteX1131" fmla="*/ 4234 w 5219"/>
              <a:gd name="connsiteY1131" fmla="*/ 4234 w 5219"/>
              <a:gd name="connsiteX1132" fmla="*/ 4234 w 5219"/>
              <a:gd name="connsiteY1132" fmla="*/ 4234 w 5219"/>
              <a:gd name="connsiteX1133" fmla="*/ 4234 w 5219"/>
              <a:gd name="connsiteY1133" fmla="*/ 4234 w 5219"/>
              <a:gd name="connsiteX1134" fmla="*/ 4234 w 5219"/>
              <a:gd name="connsiteY1134" fmla="*/ 4234 w 5219"/>
              <a:gd name="connsiteX1135" fmla="*/ 4234 w 5219"/>
              <a:gd name="connsiteY1135" fmla="*/ 4234 w 5219"/>
              <a:gd name="connsiteX1136" fmla="*/ 4234 w 5219"/>
              <a:gd name="connsiteY1136" fmla="*/ 4234 w 5219"/>
              <a:gd name="connsiteX1137" fmla="*/ 4234 w 5219"/>
              <a:gd name="connsiteY1137" fmla="*/ 4234 w 5219"/>
              <a:gd name="connsiteX1138" fmla="*/ 4234 w 5219"/>
              <a:gd name="connsiteY1138" fmla="*/ 4234 w 5219"/>
              <a:gd name="connsiteX1139" fmla="*/ 4234 w 5219"/>
              <a:gd name="connsiteY1139" fmla="*/ 4234 w 5219"/>
              <a:gd name="connsiteX1140" fmla="*/ 4234 w 5219"/>
              <a:gd name="connsiteY1140" fmla="*/ 4234 w 5219"/>
              <a:gd name="connsiteX1141" fmla="*/ 4234 w 5219"/>
              <a:gd name="connsiteY1141" fmla="*/ 4234 w 5219"/>
              <a:gd name="connsiteX1142" fmla="*/ 4234 w 5219"/>
              <a:gd name="connsiteY1142" fmla="*/ 4234 w 5219"/>
              <a:gd name="connsiteX1143" fmla="*/ 4234 w 5219"/>
              <a:gd name="connsiteY1143" fmla="*/ 4234 w 5219"/>
              <a:gd name="connsiteX1144" fmla="*/ 4234 w 5219"/>
              <a:gd name="connsiteY1144" fmla="*/ 4234 w 5219"/>
              <a:gd name="connsiteX1145" fmla="*/ 4234 w 5219"/>
              <a:gd name="connsiteY1145" fmla="*/ 4234 w 5219"/>
              <a:gd name="connsiteX1146" fmla="*/ 4234 w 5219"/>
              <a:gd name="connsiteY1146" fmla="*/ 4234 w 5219"/>
              <a:gd name="connsiteX1147" fmla="*/ 4234 w 5219"/>
              <a:gd name="connsiteY1147" fmla="*/ 4234 w 5219"/>
              <a:gd name="connsiteX1148" fmla="*/ 4234 w 5219"/>
              <a:gd name="connsiteY1148" fmla="*/ 4234 w 5219"/>
              <a:gd name="connsiteX1149" fmla="*/ 4234 w 5219"/>
              <a:gd name="connsiteY1149" fmla="*/ 4234 w 5219"/>
              <a:gd name="connsiteX1150" fmla="*/ 4234 w 5219"/>
              <a:gd name="connsiteY1150" fmla="*/ 4234 w 5219"/>
              <a:gd name="connsiteX1151" fmla="*/ 4234 w 5219"/>
              <a:gd name="connsiteY1151" fmla="*/ 4234 w 5219"/>
              <a:gd name="connsiteX1152" fmla="*/ 4234 w 5219"/>
              <a:gd name="connsiteY1152" fmla="*/ 4234 w 5219"/>
              <a:gd name="connsiteX1153" fmla="*/ 4234 w 5219"/>
              <a:gd name="connsiteY1153" fmla="*/ 4234 w 5219"/>
              <a:gd name="connsiteX1154" fmla="*/ 4234 w 5219"/>
              <a:gd name="connsiteY1154" fmla="*/ 4234 w 5219"/>
              <a:gd name="connsiteX1155" fmla="*/ 4234 w 5219"/>
              <a:gd name="connsiteY1155" fmla="*/ 4234 w 5219"/>
              <a:gd name="connsiteX1156" fmla="*/ 4234 w 5219"/>
              <a:gd name="connsiteY1156" fmla="*/ 4234 w 5219"/>
              <a:gd name="connsiteX1157" fmla="*/ 4234 w 5219"/>
              <a:gd name="connsiteY1157" fmla="*/ 4234 w 5219"/>
              <a:gd name="connsiteX1158" fmla="*/ 4234 w 5219"/>
              <a:gd name="connsiteY1158" fmla="*/ 4234 w 5219"/>
              <a:gd name="connsiteX1159" fmla="*/ 4234 w 5219"/>
              <a:gd name="connsiteY1159" fmla="*/ 4234 w 5219"/>
              <a:gd name="connsiteX1160" fmla="*/ 4234 w 5219"/>
              <a:gd name="connsiteY1160" fmla="*/ 4234 w 5219"/>
              <a:gd name="connsiteX1161" fmla="*/ 4234 w 5219"/>
              <a:gd name="connsiteY1161" fmla="*/ 4234 w 5219"/>
              <a:gd name="connsiteX1162" fmla="*/ 4234 w 5219"/>
              <a:gd name="connsiteY1162" fmla="*/ 4234 w 5219"/>
              <a:gd name="connsiteX1163" fmla="*/ 4234 w 5219"/>
              <a:gd name="connsiteY1163" fmla="*/ 4234 w 5219"/>
              <a:gd name="connsiteX1164" fmla="*/ 4234 w 5219"/>
              <a:gd name="connsiteY1164" fmla="*/ 4234 w 5219"/>
              <a:gd name="connsiteX1165" fmla="*/ 4234 w 5219"/>
              <a:gd name="connsiteY1165" fmla="*/ 4234 w 5219"/>
              <a:gd name="connsiteX1166" fmla="*/ 4234 w 5219"/>
              <a:gd name="connsiteY1166" fmla="*/ 4234 w 5219"/>
              <a:gd name="connsiteX1167" fmla="*/ 4234 w 5219"/>
              <a:gd name="connsiteY1167" fmla="*/ 4234 w 5219"/>
              <a:gd name="connsiteX1168" fmla="*/ 4234 w 5219"/>
              <a:gd name="connsiteY1168" fmla="*/ 4234 w 5219"/>
              <a:gd name="connsiteX1169" fmla="*/ 4234 w 5219"/>
              <a:gd name="connsiteY1169" fmla="*/ 4234 w 5219"/>
              <a:gd name="connsiteX1170" fmla="*/ 4234 w 5219"/>
              <a:gd name="connsiteY1170" fmla="*/ 4234 w 5219"/>
              <a:gd name="connsiteX1171" fmla="*/ 4234 w 5219"/>
              <a:gd name="connsiteY1171" fmla="*/ 4234 w 5219"/>
              <a:gd name="connsiteX1172" fmla="*/ 4234 w 5219"/>
              <a:gd name="connsiteY1172" fmla="*/ 4234 w 5219"/>
              <a:gd name="connsiteX1173" fmla="*/ 4234 w 5219"/>
              <a:gd name="connsiteY1173" fmla="*/ 4234 w 5219"/>
              <a:gd name="connsiteX1174" fmla="*/ 4234 w 5219"/>
              <a:gd name="connsiteY1174" fmla="*/ 4234 w 5219"/>
              <a:gd name="connsiteX1175" fmla="*/ 4234 w 5219"/>
              <a:gd name="connsiteY1175" fmla="*/ 4234 w 5219"/>
              <a:gd name="connsiteX1176" fmla="*/ 4234 w 5219"/>
              <a:gd name="connsiteY1176" fmla="*/ 4234 w 5219"/>
              <a:gd name="connsiteX1177" fmla="*/ 4234 w 5219"/>
              <a:gd name="connsiteY1177" fmla="*/ 4234 w 5219"/>
              <a:gd name="connsiteX1178" fmla="*/ 4234 w 5219"/>
              <a:gd name="connsiteY1178" fmla="*/ 4234 w 5219"/>
              <a:gd name="connsiteX1179" fmla="*/ 4234 w 5219"/>
              <a:gd name="connsiteY1179" fmla="*/ 4234 w 5219"/>
              <a:gd name="connsiteX1180" fmla="*/ 4234 w 5219"/>
              <a:gd name="connsiteY1180" fmla="*/ 4234 w 5219"/>
              <a:gd name="connsiteX1181" fmla="*/ 4234 w 5219"/>
              <a:gd name="connsiteY1181" fmla="*/ 4234 w 5219"/>
              <a:gd name="connsiteX1182" fmla="*/ 4234 w 5219"/>
              <a:gd name="connsiteY1182" fmla="*/ 4234 w 5219"/>
              <a:gd name="connsiteX1183" fmla="*/ 4234 w 5219"/>
              <a:gd name="connsiteY1183" fmla="*/ 4234 w 5219"/>
              <a:gd name="connsiteX1184" fmla="*/ 4234 w 5219"/>
              <a:gd name="connsiteY1184" fmla="*/ 4234 w 5219"/>
              <a:gd name="connsiteX1185" fmla="*/ 4234 w 5219"/>
              <a:gd name="connsiteY1185" fmla="*/ 4234 w 5219"/>
              <a:gd name="connsiteX1186" fmla="*/ 4234 w 5219"/>
              <a:gd name="connsiteY1186" fmla="*/ 4234 w 5219"/>
              <a:gd name="connsiteX1187" fmla="*/ 4234 w 5219"/>
              <a:gd name="connsiteY1187" fmla="*/ 4234 w 5219"/>
              <a:gd name="connsiteX1188" fmla="*/ 4234 w 5219"/>
              <a:gd name="connsiteY1188" fmla="*/ 4234 w 5219"/>
              <a:gd name="connsiteX1189" fmla="*/ 4234 w 5219"/>
              <a:gd name="connsiteY1189" fmla="*/ 4234 w 5219"/>
              <a:gd name="connsiteX1190" fmla="*/ 4234 w 5219"/>
              <a:gd name="connsiteY1190" fmla="*/ 4234 w 5219"/>
              <a:gd name="connsiteX1191" fmla="*/ 4234 w 5219"/>
              <a:gd name="connsiteY1191" fmla="*/ 4234 w 5219"/>
              <a:gd name="connsiteX1192" fmla="*/ 4234 w 5219"/>
              <a:gd name="connsiteY1192" fmla="*/ 4234 w 5219"/>
              <a:gd name="connsiteX1193" fmla="*/ 4234 w 5219"/>
              <a:gd name="connsiteY1193" fmla="*/ 4234 w 5219"/>
              <a:gd name="connsiteX1194" fmla="*/ 4234 w 5219"/>
              <a:gd name="connsiteY1194" fmla="*/ 4234 w 5219"/>
              <a:gd name="connsiteX1195" fmla="*/ 4234 w 5219"/>
              <a:gd name="connsiteY1195" fmla="*/ 4234 w 5219"/>
              <a:gd name="connsiteX1196" fmla="*/ 4234 w 5219"/>
              <a:gd name="connsiteY1196" fmla="*/ 4234 w 5219"/>
              <a:gd name="connsiteX1197" fmla="*/ 4234 w 5219"/>
              <a:gd name="connsiteY1197" fmla="*/ 4234 w 5219"/>
              <a:gd name="connsiteX1198" fmla="*/ 4234 w 5219"/>
              <a:gd name="connsiteY1198" fmla="*/ 4234 w 5219"/>
              <a:gd name="connsiteX1199" fmla="*/ 4234 w 5219"/>
              <a:gd name="connsiteY1199" fmla="*/ 4234 w 5219"/>
              <a:gd name="connsiteX1200" fmla="*/ 4234 w 5219"/>
              <a:gd name="connsiteY1200" fmla="*/ 4234 w 5219"/>
              <a:gd name="connsiteX1201" fmla="*/ 4234 w 5219"/>
              <a:gd name="connsiteY1201" fmla="*/ 4234 w 5219"/>
              <a:gd name="connsiteX1202" fmla="*/ 4234 w 5219"/>
              <a:gd name="connsiteY1202" fmla="*/ 4234 w 5219"/>
              <a:gd name="connsiteX1203" fmla="*/ 4234 w 5219"/>
              <a:gd name="connsiteY1203" fmla="*/ 4234 w 5219"/>
              <a:gd name="connsiteX1204" fmla="*/ 4234 w 5219"/>
              <a:gd name="connsiteY1204" fmla="*/ 4234 w 5219"/>
              <a:gd name="connsiteX1205" fmla="*/ 4234 w 5219"/>
              <a:gd name="connsiteY1205" fmla="*/ 4234 w 5219"/>
              <a:gd name="connsiteX1206" fmla="*/ 4234 w 5219"/>
              <a:gd name="connsiteY1206" fmla="*/ 4234 w 5219"/>
              <a:gd name="connsiteX1207" fmla="*/ 4234 w 5219"/>
              <a:gd name="connsiteY1207" fmla="*/ 4234 w 5219"/>
              <a:gd name="connsiteX1208" fmla="*/ 4234 w 5219"/>
              <a:gd name="connsiteY1208" fmla="*/ 4234 w 5219"/>
              <a:gd name="connsiteX1209" fmla="*/ 4234 w 5219"/>
              <a:gd name="connsiteY1209" fmla="*/ 4234 w 5219"/>
              <a:gd name="connsiteX1210" fmla="*/ 4234 w 5219"/>
              <a:gd name="connsiteY1210" fmla="*/ 4234 w 5219"/>
              <a:gd name="connsiteX1211" fmla="*/ 4234 w 5219"/>
              <a:gd name="connsiteY1211" fmla="*/ 4234 w 5219"/>
              <a:gd name="connsiteX1212" fmla="*/ 4234 w 5219"/>
              <a:gd name="connsiteY1212" fmla="*/ 4234 w 5219"/>
              <a:gd name="connsiteX1213" fmla="*/ 4234 w 5219"/>
              <a:gd name="connsiteY1213" fmla="*/ 4234 w 5219"/>
              <a:gd name="connsiteX1214" fmla="*/ 4234 w 5219"/>
              <a:gd name="connsiteY1214" fmla="*/ 4234 w 5219"/>
              <a:gd name="connsiteX1215" fmla="*/ 4234 w 5219"/>
              <a:gd name="connsiteY1215" fmla="*/ 4234 w 5219"/>
              <a:gd name="connsiteX1216" fmla="*/ 4234 w 5219"/>
              <a:gd name="connsiteY1216" fmla="*/ 4234 w 5219"/>
              <a:gd name="connsiteX1217" fmla="*/ 4234 w 5219"/>
              <a:gd name="connsiteY1217" fmla="*/ 4234 w 5219"/>
              <a:gd name="connsiteX1218" fmla="*/ 4234 w 5219"/>
              <a:gd name="connsiteY1218" fmla="*/ 4234 w 5219"/>
              <a:gd name="connsiteX1219" fmla="*/ 4234 w 5219"/>
              <a:gd name="connsiteY1219" fmla="*/ 4234 w 5219"/>
              <a:gd name="connsiteX1220" fmla="*/ 4234 w 5219"/>
              <a:gd name="connsiteY1220" fmla="*/ 4234 w 5219"/>
              <a:gd name="connsiteX1221" fmla="*/ 4234 w 5219"/>
              <a:gd name="connsiteY1221" fmla="*/ 4234 w 5219"/>
              <a:gd name="connsiteX1222" fmla="*/ 4234 w 5219"/>
              <a:gd name="connsiteY1222" fmla="*/ 4234 w 5219"/>
              <a:gd name="connsiteX1223" fmla="*/ 4234 w 5219"/>
              <a:gd name="connsiteY1223" fmla="*/ 4234 w 5219"/>
              <a:gd name="connsiteX1224" fmla="*/ 4234 w 5219"/>
              <a:gd name="connsiteY1224" fmla="*/ 4234 w 5219"/>
              <a:gd name="connsiteX1225" fmla="*/ 4234 w 5219"/>
              <a:gd name="connsiteY1225" fmla="*/ 4234 w 5219"/>
              <a:gd name="connsiteX1226" fmla="*/ 4234 w 5219"/>
              <a:gd name="connsiteY1226" fmla="*/ 4234 w 5219"/>
              <a:gd name="connsiteX1227" fmla="*/ 4234 w 5219"/>
              <a:gd name="connsiteY1227" fmla="*/ 4234 w 5219"/>
              <a:gd name="connsiteX1228" fmla="*/ 4234 w 5219"/>
              <a:gd name="connsiteY1228" fmla="*/ 4234 w 5219"/>
              <a:gd name="connsiteX1229" fmla="*/ 4234 w 5219"/>
              <a:gd name="connsiteY1229" fmla="*/ 4234 w 5219"/>
              <a:gd name="connsiteX1230" fmla="*/ 4234 w 5219"/>
              <a:gd name="connsiteY1230" fmla="*/ 4234 w 5219"/>
              <a:gd name="connsiteX1231" fmla="*/ 4234 w 5219"/>
              <a:gd name="connsiteY1231" fmla="*/ 4234 w 5219"/>
              <a:gd name="connsiteX1232" fmla="*/ 4234 w 5219"/>
              <a:gd name="connsiteY1232" fmla="*/ 4234 w 5219"/>
              <a:gd name="connsiteX1233" fmla="*/ 4234 w 5219"/>
              <a:gd name="connsiteY1233" fmla="*/ 4234 w 5219"/>
              <a:gd name="connsiteX1234" fmla="*/ 4234 w 5219"/>
              <a:gd name="connsiteY1234" fmla="*/ 4234 w 5219"/>
              <a:gd name="connsiteX1235" fmla="*/ 4234 w 5219"/>
              <a:gd name="connsiteY1235" fmla="*/ 4234 w 5219"/>
              <a:gd name="connsiteX1236" fmla="*/ 4234 w 5219"/>
              <a:gd name="connsiteY1236" fmla="*/ 4234 w 5219"/>
              <a:gd name="connsiteX1237" fmla="*/ 4234 w 5219"/>
              <a:gd name="connsiteY1237" fmla="*/ 4234 w 5219"/>
              <a:gd name="connsiteX1238" fmla="*/ 4234 w 5219"/>
              <a:gd name="connsiteY1238" fmla="*/ 4234 w 5219"/>
              <a:gd name="connsiteX1239" fmla="*/ 4234 w 5219"/>
              <a:gd name="connsiteY1239" fmla="*/ 4234 w 5219"/>
              <a:gd name="connsiteX1240" fmla="*/ 4234 w 5219"/>
              <a:gd name="connsiteY1240" fmla="*/ 4234 w 5219"/>
              <a:gd name="connsiteX1241" fmla="*/ 4234 w 5219"/>
              <a:gd name="connsiteY1241" fmla="*/ 4234 w 5219"/>
              <a:gd name="connsiteX1242" fmla="*/ 4234 w 5219"/>
              <a:gd name="connsiteY1242" fmla="*/ 4234 w 5219"/>
              <a:gd name="connsiteX1243" fmla="*/ 4234 w 5219"/>
              <a:gd name="connsiteY1243" fmla="*/ 4234 w 5219"/>
              <a:gd name="connsiteX1244" fmla="*/ 4234 w 5219"/>
              <a:gd name="connsiteY1244" fmla="*/ 4234 w 5219"/>
              <a:gd name="connsiteX1245" fmla="*/ 4234 w 5219"/>
              <a:gd name="connsiteY1245" fmla="*/ 4234 w 5219"/>
              <a:gd name="connsiteX1246" fmla="*/ 4234 w 5219"/>
              <a:gd name="connsiteY1246" fmla="*/ 4234 w 5219"/>
              <a:gd name="connsiteX1247" fmla="*/ 4234 w 5219"/>
              <a:gd name="connsiteY1247" fmla="*/ 4234 w 5219"/>
              <a:gd name="connsiteX1248" fmla="*/ 4234 w 5219"/>
              <a:gd name="connsiteY1248" fmla="*/ 4234 w 5219"/>
              <a:gd name="connsiteX1249" fmla="*/ 4234 w 5219"/>
              <a:gd name="connsiteY1249" fmla="*/ 4234 w 5219"/>
              <a:gd name="connsiteX1250" fmla="*/ 4234 w 5219"/>
              <a:gd name="connsiteY1250" fmla="*/ 4234 w 5219"/>
              <a:gd name="connsiteX1251" fmla="*/ 4234 w 5219"/>
              <a:gd name="connsiteY1251" fmla="*/ 4234 w 5219"/>
              <a:gd name="connsiteX1252" fmla="*/ 4234 w 5219"/>
              <a:gd name="connsiteY1252" fmla="*/ 4234 w 5219"/>
              <a:gd name="connsiteX1253" fmla="*/ 4234 w 5219"/>
              <a:gd name="connsiteY1253" fmla="*/ 4234 w 5219"/>
              <a:gd name="connsiteX1254" fmla="*/ 4234 w 5219"/>
              <a:gd name="connsiteY1254" fmla="*/ 4234 w 5219"/>
              <a:gd name="connsiteX1255" fmla="*/ 4234 w 5219"/>
              <a:gd name="connsiteY1255" fmla="*/ 4234 w 5219"/>
              <a:gd name="connsiteX1256" fmla="*/ 4234 w 5219"/>
              <a:gd name="connsiteY1256" fmla="*/ 4234 w 5219"/>
              <a:gd name="connsiteX1257" fmla="*/ 4234 w 5219"/>
              <a:gd name="connsiteY1257" fmla="*/ 4234 w 5219"/>
              <a:gd name="connsiteX1258" fmla="*/ 4234 w 5219"/>
              <a:gd name="connsiteY1258" fmla="*/ 4234 w 5219"/>
              <a:gd name="connsiteX1259" fmla="*/ 4234 w 5219"/>
              <a:gd name="connsiteY1259" fmla="*/ 4234 w 5219"/>
              <a:gd name="connsiteX1260" fmla="*/ 4234 w 5219"/>
              <a:gd name="connsiteY1260" fmla="*/ 4234 w 5219"/>
              <a:gd name="connsiteX1261" fmla="*/ 4234 w 5219"/>
              <a:gd name="connsiteY1261" fmla="*/ 4234 w 5219"/>
              <a:gd name="connsiteX1262" fmla="*/ 4234 w 5219"/>
              <a:gd name="connsiteY1262" fmla="*/ 4234 w 5219"/>
              <a:gd name="connsiteX1263" fmla="*/ 4234 w 5219"/>
              <a:gd name="connsiteY1263" fmla="*/ 4234 w 5219"/>
              <a:gd name="connsiteX1264" fmla="*/ 4234 w 5219"/>
              <a:gd name="connsiteY1264" fmla="*/ 4234 w 5219"/>
              <a:gd name="connsiteX1265" fmla="*/ 4234 w 5219"/>
              <a:gd name="connsiteY1265" fmla="*/ 4234 w 5219"/>
              <a:gd name="connsiteX1266" fmla="*/ 4234 w 5219"/>
              <a:gd name="connsiteY1266" fmla="*/ 4234 w 5219"/>
              <a:gd name="connsiteX1267" fmla="*/ 4234 w 5219"/>
              <a:gd name="connsiteY1267" fmla="*/ 4234 w 5219"/>
              <a:gd name="connsiteX1268" fmla="*/ 4234 w 5219"/>
              <a:gd name="connsiteY1268" fmla="*/ 4234 w 5219"/>
              <a:gd name="connsiteX1269" fmla="*/ 4234 w 5219"/>
              <a:gd name="connsiteY1269" fmla="*/ 4234 w 5219"/>
              <a:gd name="connsiteX1270" fmla="*/ 4234 w 5219"/>
              <a:gd name="connsiteY1270" fmla="*/ 4234 w 5219"/>
              <a:gd name="connsiteX1271" fmla="*/ 4234 w 5219"/>
              <a:gd name="connsiteY1271" fmla="*/ 4234 w 5219"/>
              <a:gd name="connsiteX1272" fmla="*/ 4234 w 5219"/>
              <a:gd name="connsiteY1272" fmla="*/ 4234 w 5219"/>
              <a:gd name="connsiteX1273" fmla="*/ 4234 w 5219"/>
              <a:gd name="connsiteY1273" fmla="*/ 4234 w 5219"/>
              <a:gd name="connsiteX1274" fmla="*/ 4234 w 5219"/>
              <a:gd name="connsiteY1274" fmla="*/ 4234 w 5219"/>
              <a:gd name="connsiteX1275" fmla="*/ 4234 w 5219"/>
              <a:gd name="connsiteY1275" fmla="*/ 4234 w 5219"/>
              <a:gd name="connsiteX1276" fmla="*/ 4234 w 5219"/>
              <a:gd name="connsiteY1276" fmla="*/ 4234 w 5219"/>
              <a:gd name="connsiteX1277" fmla="*/ 4234 w 5219"/>
              <a:gd name="connsiteY1277" fmla="*/ 4234 w 5219"/>
              <a:gd name="connsiteX1278" fmla="*/ 4234 w 5219"/>
              <a:gd name="connsiteY1278" fmla="*/ 4234 w 5219"/>
              <a:gd name="connsiteX1279" fmla="*/ 4234 w 5219"/>
              <a:gd name="connsiteY1279" fmla="*/ 4234 w 5219"/>
              <a:gd name="connsiteX1280" fmla="*/ 4234 w 5219"/>
              <a:gd name="connsiteY1280" fmla="*/ 4234 w 5219"/>
              <a:gd name="connsiteX1281" fmla="*/ 4234 w 5219"/>
              <a:gd name="connsiteY1281" fmla="*/ 4234 w 5219"/>
              <a:gd name="connsiteX1282" fmla="*/ 4234 w 5219"/>
              <a:gd name="connsiteY1282" fmla="*/ 4234 w 5219"/>
              <a:gd name="connsiteX1283" fmla="*/ 4234 w 5219"/>
              <a:gd name="connsiteY1283" fmla="*/ 4234 w 5219"/>
              <a:gd name="connsiteX1284" fmla="*/ 4234 w 5219"/>
              <a:gd name="connsiteY1284" fmla="*/ 4234 w 5219"/>
              <a:gd name="connsiteX1285" fmla="*/ 4234 w 5219"/>
              <a:gd name="connsiteY1285" fmla="*/ 4234 w 5219"/>
              <a:gd name="connsiteX1286" fmla="*/ 4234 w 5219"/>
              <a:gd name="connsiteY1286" fmla="*/ 4234 w 5219"/>
              <a:gd name="connsiteX1287" fmla="*/ 4234 w 5219"/>
              <a:gd name="connsiteY1287" fmla="*/ 4234 w 5219"/>
              <a:gd name="connsiteX1288" fmla="*/ 4234 w 5219"/>
              <a:gd name="connsiteY1288" fmla="*/ 4234 w 5219"/>
              <a:gd name="connsiteX1289" fmla="*/ 4234 w 5219"/>
              <a:gd name="connsiteY1289" fmla="*/ 4234 w 5219"/>
              <a:gd name="connsiteX1290" fmla="*/ 4234 w 5219"/>
              <a:gd name="connsiteY1290" fmla="*/ 4234 w 5219"/>
              <a:gd name="connsiteX1291" fmla="*/ 4234 w 5219"/>
              <a:gd name="connsiteY1291" fmla="*/ 4234 w 5219"/>
              <a:gd name="connsiteX1292" fmla="*/ 4234 w 5219"/>
              <a:gd name="connsiteY1292" fmla="*/ 4234 w 5219"/>
              <a:gd name="connsiteX1293" fmla="*/ 4234 w 5219"/>
              <a:gd name="connsiteY1293" fmla="*/ 4234 w 5219"/>
              <a:gd name="connsiteX1294" fmla="*/ 4234 w 5219"/>
              <a:gd name="connsiteY1294" fmla="*/ 4234 w 5219"/>
              <a:gd name="connsiteX1295" fmla="*/ 4234 w 5219"/>
              <a:gd name="connsiteY1295" fmla="*/ 4234 w 5219"/>
              <a:gd name="connsiteX1296" fmla="*/ 4234 w 5219"/>
              <a:gd name="connsiteY1296" fmla="*/ 4234 w 5219"/>
              <a:gd name="connsiteX1297" fmla="*/ 4234 w 5219"/>
              <a:gd name="connsiteY1297" fmla="*/ 4234 w 5219"/>
              <a:gd name="connsiteX1298" fmla="*/ 4234 w 5219"/>
              <a:gd name="connsiteY1298" fmla="*/ 4234 w 5219"/>
              <a:gd name="connsiteX1299" fmla="*/ 4234 w 5219"/>
              <a:gd name="connsiteY1299" fmla="*/ 4234 w 5219"/>
              <a:gd name="connsiteX1300" fmla="*/ 4234 w 5219"/>
              <a:gd name="connsiteY1300" fmla="*/ 4234 w 5219"/>
              <a:gd name="connsiteX1301" fmla="*/ 4234 w 5219"/>
              <a:gd name="connsiteY1301" fmla="*/ 4234 w 5219"/>
              <a:gd name="connsiteX1302" fmla="*/ 4234 w 5219"/>
              <a:gd name="connsiteY1302" fmla="*/ 4234 w 5219"/>
              <a:gd name="connsiteX1303" fmla="*/ 4234 w 5219"/>
              <a:gd name="connsiteY1303" fmla="*/ 4234 w 5219"/>
              <a:gd name="connsiteX1304" fmla="*/ 4234 w 5219"/>
              <a:gd name="connsiteY1304" fmla="*/ 4234 w 5219"/>
              <a:gd name="connsiteX1305" fmla="*/ 4234 w 5219"/>
              <a:gd name="connsiteY1305" fmla="*/ 4234 w 5219"/>
              <a:gd name="connsiteX1306" fmla="*/ 4234 w 5219"/>
              <a:gd name="connsiteY1306" fmla="*/ 4234 w 5219"/>
              <a:gd name="connsiteX1307" fmla="*/ 4234 w 5219"/>
              <a:gd name="connsiteY1307" fmla="*/ 4234 w 5219"/>
              <a:gd name="connsiteX1308" fmla="*/ 4234 w 5219"/>
              <a:gd name="connsiteY1308" fmla="*/ 4234 w 5219"/>
              <a:gd name="connsiteX1309" fmla="*/ 4234 w 5219"/>
              <a:gd name="connsiteY1309" fmla="*/ 4234 w 5219"/>
              <a:gd name="connsiteX1310" fmla="*/ 4234 w 5219"/>
              <a:gd name="connsiteY1310" fmla="*/ 4234 w 5219"/>
              <a:gd name="connsiteX1311" fmla="*/ 4234 w 5219"/>
              <a:gd name="connsiteY1311" fmla="*/ 4234 w 5219"/>
              <a:gd name="connsiteX1312" fmla="*/ 4234 w 5219"/>
              <a:gd name="connsiteY1312" fmla="*/ 4234 w 5219"/>
              <a:gd name="connsiteX1313" fmla="*/ 4234 w 5219"/>
              <a:gd name="connsiteY1313" fmla="*/ 4234 w 5219"/>
              <a:gd name="connsiteX1314" fmla="*/ 4234 w 5219"/>
              <a:gd name="connsiteY1314" fmla="*/ 4234 w 5219"/>
              <a:gd name="connsiteX1315" fmla="*/ 4234 w 5219"/>
              <a:gd name="connsiteY1315" fmla="*/ 4234 w 5219"/>
              <a:gd name="connsiteX1316" fmla="*/ 4234 w 5219"/>
              <a:gd name="connsiteY1316" fmla="*/ 4234 w 5219"/>
              <a:gd name="connsiteX1317" fmla="*/ 4234 w 5219"/>
              <a:gd name="connsiteY1317" fmla="*/ 4234 w 5219"/>
              <a:gd name="connsiteX1318" fmla="*/ 4234 w 5219"/>
              <a:gd name="connsiteY1318" fmla="*/ 4234 w 5219"/>
              <a:gd name="connsiteX1319" fmla="*/ 4234 w 5219"/>
              <a:gd name="connsiteY1319" fmla="*/ 4234 w 5219"/>
              <a:gd name="connsiteX1320" fmla="*/ 4234 w 5219"/>
              <a:gd name="connsiteY1320" fmla="*/ 4234 w 5219"/>
              <a:gd name="connsiteX1321" fmla="*/ 4234 w 5219"/>
              <a:gd name="connsiteY1321" fmla="*/ 4234 w 5219"/>
              <a:gd name="connsiteX1322" fmla="*/ 4234 w 5219"/>
              <a:gd name="connsiteY1322" fmla="*/ 4234 w 5219"/>
              <a:gd name="connsiteX1323" fmla="*/ 4234 w 5219"/>
              <a:gd name="connsiteY1323" fmla="*/ 4234 w 5219"/>
              <a:gd name="connsiteX1324" fmla="*/ 4234 w 5219"/>
              <a:gd name="connsiteY1324" fmla="*/ 4234 w 5219"/>
              <a:gd name="connsiteX1325" fmla="*/ 4234 w 5219"/>
              <a:gd name="connsiteY1325" fmla="*/ 4234 w 5219"/>
              <a:gd name="connsiteX1326" fmla="*/ 4234 w 5219"/>
              <a:gd name="connsiteY1326" fmla="*/ 4234 w 5219"/>
              <a:gd name="connsiteX1327" fmla="*/ 4234 w 5219"/>
              <a:gd name="connsiteY1327" fmla="*/ 4234 w 5219"/>
              <a:gd name="connsiteX1328" fmla="*/ 4234 w 5219"/>
              <a:gd name="connsiteY1328" fmla="*/ 4234 w 5219"/>
              <a:gd name="connsiteX1329" fmla="*/ 4234 w 5219"/>
              <a:gd name="connsiteY1329" fmla="*/ 4234 w 5219"/>
              <a:gd name="connsiteX1330" fmla="*/ 4234 w 5219"/>
              <a:gd name="connsiteY1330" fmla="*/ 4234 w 5219"/>
              <a:gd name="connsiteX1331" fmla="*/ 4234 w 5219"/>
              <a:gd name="connsiteY1331" fmla="*/ 4234 w 5219"/>
              <a:gd name="connsiteX1332" fmla="*/ 4234 w 5219"/>
              <a:gd name="connsiteY1332" fmla="*/ 4234 w 5219"/>
              <a:gd name="connsiteX1333" fmla="*/ 4234 w 5219"/>
              <a:gd name="connsiteY1333" fmla="*/ 4234 w 5219"/>
              <a:gd name="connsiteX1334" fmla="*/ 4234 w 5219"/>
              <a:gd name="connsiteY1334" fmla="*/ 4234 w 5219"/>
              <a:gd name="connsiteX1335" fmla="*/ 4234 w 5219"/>
              <a:gd name="connsiteY1335" fmla="*/ 4234 w 5219"/>
              <a:gd name="connsiteX1336" fmla="*/ 4234 w 5219"/>
              <a:gd name="connsiteY1336" fmla="*/ 4234 w 5219"/>
              <a:gd name="connsiteX1337" fmla="*/ 4234 w 5219"/>
              <a:gd name="connsiteY1337" fmla="*/ 4234 w 5219"/>
              <a:gd name="connsiteX1338" fmla="*/ 4234 w 5219"/>
              <a:gd name="connsiteY1338" fmla="*/ 4234 w 5219"/>
              <a:gd name="connsiteX1339" fmla="*/ 4234 w 5219"/>
              <a:gd name="connsiteY1339" fmla="*/ 4234 w 5219"/>
              <a:gd name="connsiteX1340" fmla="*/ 4234 w 5219"/>
              <a:gd name="connsiteY1340" fmla="*/ 4234 w 5219"/>
              <a:gd name="connsiteX1341" fmla="*/ 4234 w 5219"/>
              <a:gd name="connsiteY1341" fmla="*/ 4234 w 5219"/>
              <a:gd name="connsiteX1342" fmla="*/ 4234 w 5219"/>
              <a:gd name="connsiteY1342" fmla="*/ 4234 w 5219"/>
              <a:gd name="connsiteX1343" fmla="*/ 4234 w 5219"/>
              <a:gd name="connsiteY1343" fmla="*/ 4234 w 5219"/>
              <a:gd name="connsiteX1344" fmla="*/ 4234 w 5219"/>
              <a:gd name="connsiteY1344" fmla="*/ 4234 w 5219"/>
              <a:gd name="connsiteX1345" fmla="*/ 4234 w 5219"/>
              <a:gd name="connsiteY1345" fmla="*/ 4234 w 5219"/>
              <a:gd name="connsiteX1346" fmla="*/ 4234 w 5219"/>
              <a:gd name="connsiteY1346" fmla="*/ 4234 w 5219"/>
              <a:gd name="connsiteX1347" fmla="*/ 4234 w 5219"/>
              <a:gd name="connsiteY1347" fmla="*/ 4234 w 5219"/>
              <a:gd name="connsiteX1348" fmla="*/ 4234 w 5219"/>
              <a:gd name="connsiteY1348" fmla="*/ 4234 w 5219"/>
              <a:gd name="connsiteX1349" fmla="*/ 4234 w 5219"/>
              <a:gd name="connsiteY1349" fmla="*/ 4234 w 5219"/>
              <a:gd name="connsiteX1350" fmla="*/ 4234 w 5219"/>
              <a:gd name="connsiteY1350" fmla="*/ 4234 w 5219"/>
              <a:gd name="connsiteX1351" fmla="*/ 4234 w 5219"/>
              <a:gd name="connsiteY1351" fmla="*/ 4234 w 5219"/>
              <a:gd name="connsiteX1352" fmla="*/ 4234 w 5219"/>
              <a:gd name="connsiteY1352" fmla="*/ 4234 w 5219"/>
              <a:gd name="connsiteX1353" fmla="*/ 4234 w 5219"/>
              <a:gd name="connsiteY1353" fmla="*/ 4234 w 5219"/>
              <a:gd name="connsiteX1354" fmla="*/ 4234 w 5219"/>
              <a:gd name="connsiteY1354" fmla="*/ 4234 w 5219"/>
              <a:gd name="connsiteX1355" fmla="*/ 4234 w 5219"/>
              <a:gd name="connsiteY1355" fmla="*/ 4234 w 5219"/>
              <a:gd name="connsiteX1356" fmla="*/ 4234 w 5219"/>
              <a:gd name="connsiteY1356" fmla="*/ 4234 w 5219"/>
              <a:gd name="connsiteX1357" fmla="*/ 4234 w 5219"/>
              <a:gd name="connsiteY1357" fmla="*/ 4234 w 5219"/>
              <a:gd name="connsiteX1358" fmla="*/ 4234 w 5219"/>
              <a:gd name="connsiteY1358" fmla="*/ 4234 w 5219"/>
              <a:gd name="connsiteX1359" fmla="*/ 4234 w 5219"/>
              <a:gd name="connsiteY1359" fmla="*/ 4234 w 5219"/>
              <a:gd name="connsiteX1360" fmla="*/ 4234 w 5219"/>
              <a:gd name="connsiteY1360" fmla="*/ 4234 w 5219"/>
              <a:gd name="connsiteX1361" fmla="*/ 4234 w 5219"/>
              <a:gd name="connsiteY1361" fmla="*/ 4234 w 5219"/>
              <a:gd name="connsiteX1362" fmla="*/ 4234 w 5219"/>
              <a:gd name="connsiteY1362" fmla="*/ 4234 w 5219"/>
              <a:gd name="connsiteX1363" fmla="*/ 4234 w 5219"/>
              <a:gd name="connsiteY1363" fmla="*/ 4234 w 5219"/>
              <a:gd name="connsiteX1364" fmla="*/ 4234 w 5219"/>
              <a:gd name="connsiteY1364" fmla="*/ 4234 w 5219"/>
              <a:gd name="connsiteX1365" fmla="*/ 4234 w 5219"/>
              <a:gd name="connsiteY1365" fmla="*/ 4234 w 5219"/>
              <a:gd name="connsiteX1366" fmla="*/ 4234 w 5219"/>
              <a:gd name="connsiteY1366" fmla="*/ 4234 w 5219"/>
              <a:gd name="connsiteX1367" fmla="*/ 4234 w 5219"/>
              <a:gd name="connsiteY1367" fmla="*/ 4234 w 5219"/>
              <a:gd name="connsiteX1368" fmla="*/ 4234 w 5219"/>
              <a:gd name="connsiteY1368" fmla="*/ 4234 w 5219"/>
              <a:gd name="connsiteX1369" fmla="*/ 4234 w 5219"/>
              <a:gd name="connsiteY1369" fmla="*/ 4234 w 5219"/>
              <a:gd name="connsiteX1370" fmla="*/ 4234 w 5219"/>
              <a:gd name="connsiteY1370" fmla="*/ 4234 w 5219"/>
              <a:gd name="connsiteX1371" fmla="*/ 4234 w 5219"/>
              <a:gd name="connsiteY1371" fmla="*/ 4234 w 5219"/>
              <a:gd name="connsiteX1372" fmla="*/ 4234 w 5219"/>
              <a:gd name="connsiteY1372" fmla="*/ 4234 w 5219"/>
              <a:gd name="connsiteX1373" fmla="*/ 4234 w 5219"/>
              <a:gd name="connsiteY1373" fmla="*/ 4234 w 5219"/>
              <a:gd name="connsiteX1374" fmla="*/ 4234 w 5219"/>
              <a:gd name="connsiteY1374" fmla="*/ 4234 w 5219"/>
              <a:gd name="connsiteX1375" fmla="*/ 4234 w 5219"/>
              <a:gd name="connsiteY1375" fmla="*/ 4234 w 5219"/>
              <a:gd name="connsiteX1376" fmla="*/ 4234 w 5219"/>
              <a:gd name="connsiteY1376" fmla="*/ 4234 w 5219"/>
              <a:gd name="connsiteX1377" fmla="*/ 4234 w 5219"/>
              <a:gd name="connsiteY1377" fmla="*/ 4234 w 5219"/>
              <a:gd name="connsiteX1378" fmla="*/ 4234 w 5219"/>
              <a:gd name="connsiteY1378" fmla="*/ 4234 w 5219"/>
              <a:gd name="connsiteX1379" fmla="*/ 4234 w 5219"/>
              <a:gd name="connsiteY1379" fmla="*/ 4234 w 5219"/>
              <a:gd name="connsiteX1380" fmla="*/ 4234 w 5219"/>
              <a:gd name="connsiteY1380" fmla="*/ 4234 w 5219"/>
              <a:gd name="connsiteX1381" fmla="*/ 4234 w 5219"/>
              <a:gd name="connsiteY1381" fmla="*/ 4234 w 5219"/>
              <a:gd name="connsiteX1382" fmla="*/ 4234 w 5219"/>
              <a:gd name="connsiteY1382" fmla="*/ 4234 w 5219"/>
              <a:gd name="connsiteX1383" fmla="*/ 4234 w 5219"/>
              <a:gd name="connsiteY1383" fmla="*/ 4234 w 5219"/>
              <a:gd name="connsiteX1384" fmla="*/ 4234 w 5219"/>
              <a:gd name="connsiteY1384" fmla="*/ 4234 w 5219"/>
              <a:gd name="connsiteX1385" fmla="*/ 4234 w 5219"/>
              <a:gd name="connsiteY1385" fmla="*/ 4234 w 5219"/>
              <a:gd name="connsiteX1386" fmla="*/ 4234 w 5219"/>
              <a:gd name="connsiteY1386" fmla="*/ 4234 w 5219"/>
              <a:gd name="connsiteX1387" fmla="*/ 4234 w 5219"/>
              <a:gd name="connsiteY1387" fmla="*/ 4234 w 5219"/>
              <a:gd name="connsiteX1388" fmla="*/ 4234 w 5219"/>
              <a:gd name="connsiteY1388" fmla="*/ 4234 w 5219"/>
              <a:gd name="connsiteX1389" fmla="*/ 4234 w 5219"/>
              <a:gd name="connsiteY1389" fmla="*/ 4234 w 5219"/>
              <a:gd name="connsiteX1390" fmla="*/ 4234 w 5219"/>
              <a:gd name="connsiteY1390" fmla="*/ 4234 w 5219"/>
              <a:gd name="connsiteX1391" fmla="*/ 4234 w 5219"/>
              <a:gd name="connsiteY1391" fmla="*/ 4234 w 5219"/>
              <a:gd name="connsiteX1392" fmla="*/ 4234 w 5219"/>
              <a:gd name="connsiteY1392" fmla="*/ 4234 w 5219"/>
              <a:gd name="connsiteX1393" fmla="*/ 4234 w 5219"/>
              <a:gd name="connsiteY1393" fmla="*/ 4234 w 5219"/>
              <a:gd name="connsiteX1394" fmla="*/ 4234 w 5219"/>
              <a:gd name="connsiteY1394" fmla="*/ 4234 w 5219"/>
              <a:gd name="connsiteX1395" fmla="*/ 4234 w 5219"/>
              <a:gd name="connsiteY1395" fmla="*/ 4234 w 5219"/>
              <a:gd name="connsiteX1396" fmla="*/ 4234 w 5219"/>
              <a:gd name="connsiteY1396" fmla="*/ 4234 w 5219"/>
              <a:gd name="connsiteX1397" fmla="*/ 4234 w 5219"/>
              <a:gd name="connsiteY1397" fmla="*/ 4234 w 5219"/>
              <a:gd name="connsiteX1398" fmla="*/ 4234 w 5219"/>
              <a:gd name="connsiteY1398" fmla="*/ 4234 w 5219"/>
              <a:gd name="connsiteX1399" fmla="*/ 4234 w 5219"/>
              <a:gd name="connsiteY1399" fmla="*/ 4234 w 5219"/>
              <a:gd name="connsiteX1400" fmla="*/ 4234 w 5219"/>
              <a:gd name="connsiteY1400" fmla="*/ 4234 w 5219"/>
              <a:gd name="connsiteX1401" fmla="*/ 4234 w 5219"/>
              <a:gd name="connsiteY1401" fmla="*/ 4234 w 5219"/>
              <a:gd name="connsiteX1402" fmla="*/ 4234 w 5219"/>
              <a:gd name="connsiteY1402" fmla="*/ 4234 w 5219"/>
              <a:gd name="connsiteX1403" fmla="*/ 4234 w 5219"/>
              <a:gd name="connsiteY1403" fmla="*/ 4234 w 5219"/>
              <a:gd name="connsiteX1404" fmla="*/ 4234 w 5219"/>
              <a:gd name="connsiteY1404" fmla="*/ 4234 w 5219"/>
              <a:gd name="connsiteX1405" fmla="*/ 4234 w 5219"/>
              <a:gd name="connsiteY1405" fmla="*/ 4234 w 5219"/>
              <a:gd name="connsiteX1406" fmla="*/ 4234 w 5219"/>
              <a:gd name="connsiteY1406" fmla="*/ 4234 w 5219"/>
              <a:gd name="connsiteX1407" fmla="*/ 4234 w 5219"/>
              <a:gd name="connsiteY1407" fmla="*/ 4234 w 5219"/>
              <a:gd name="connsiteX1408" fmla="*/ 4234 w 5219"/>
              <a:gd name="connsiteY1408" fmla="*/ 4234 w 5219"/>
              <a:gd name="connsiteX1409" fmla="*/ 4234 w 5219"/>
              <a:gd name="connsiteY1409" fmla="*/ 4234 w 5219"/>
              <a:gd name="connsiteX1410" fmla="*/ 4234 w 5219"/>
              <a:gd name="connsiteY1410" fmla="*/ 4234 w 5219"/>
              <a:gd name="connsiteX1411" fmla="*/ 4234 w 5219"/>
              <a:gd name="connsiteY1411" fmla="*/ 4234 w 5219"/>
              <a:gd name="connsiteX1412" fmla="*/ 4234 w 5219"/>
              <a:gd name="connsiteY1412" fmla="*/ 4234 w 5219"/>
              <a:gd name="connsiteX1413" fmla="*/ 4234 w 5219"/>
              <a:gd name="connsiteY1413" fmla="*/ 4234 w 5219"/>
              <a:gd name="connsiteX1414" fmla="*/ 4234 w 5219"/>
              <a:gd name="connsiteY1414" fmla="*/ 4234 w 5219"/>
              <a:gd name="connsiteX1415" fmla="*/ 4234 w 5219"/>
              <a:gd name="connsiteY1415" fmla="*/ 4234 w 5219"/>
              <a:gd name="connsiteX1416" fmla="*/ 4234 w 5219"/>
              <a:gd name="connsiteY1416" fmla="*/ 4234 w 5219"/>
              <a:gd name="connsiteX1417" fmla="*/ 4234 w 5219"/>
              <a:gd name="connsiteY1417" fmla="*/ 4234 w 5219"/>
              <a:gd name="connsiteX1418" fmla="*/ 4234 w 5219"/>
              <a:gd name="connsiteY1418" fmla="*/ 4234 w 5219"/>
              <a:gd name="connsiteX1419" fmla="*/ 4234 w 5219"/>
              <a:gd name="connsiteY1419" fmla="*/ 4234 w 5219"/>
              <a:gd name="connsiteX1420" fmla="*/ 4234 w 5219"/>
              <a:gd name="connsiteY1420" fmla="*/ 4234 w 5219"/>
              <a:gd name="connsiteX1421" fmla="*/ 4234 w 5219"/>
              <a:gd name="connsiteY1421" fmla="*/ 4234 w 5219"/>
              <a:gd name="connsiteX1422" fmla="*/ 4234 w 5219"/>
              <a:gd name="connsiteY1422" fmla="*/ 4234 w 5219"/>
              <a:gd name="connsiteX1423" fmla="*/ 4234 w 5219"/>
              <a:gd name="connsiteY1423" fmla="*/ 4234 w 5219"/>
              <a:gd name="connsiteX1424" fmla="*/ 4234 w 5219"/>
              <a:gd name="connsiteY1424" fmla="*/ 4234 w 5219"/>
              <a:gd name="connsiteX1425" fmla="*/ 4234 w 5219"/>
              <a:gd name="connsiteY1425" fmla="*/ 4234 w 5219"/>
              <a:gd name="connsiteX1426" fmla="*/ 4234 w 5219"/>
              <a:gd name="connsiteY1426" fmla="*/ 4234 w 5219"/>
              <a:gd name="connsiteX1427" fmla="*/ 4234 w 5219"/>
              <a:gd name="connsiteY1427" fmla="*/ 4234 w 5219"/>
              <a:gd name="connsiteX1428" fmla="*/ 4234 w 5219"/>
              <a:gd name="connsiteY1428" fmla="*/ 4234 w 5219"/>
              <a:gd name="connsiteX1429" fmla="*/ 4234 w 5219"/>
              <a:gd name="connsiteY1429" fmla="*/ 4234 w 5219"/>
              <a:gd name="connsiteX1430" fmla="*/ 4234 w 5219"/>
              <a:gd name="connsiteY1430" fmla="*/ 4234 w 5219"/>
              <a:gd name="connsiteX1431" fmla="*/ 4234 w 5219"/>
              <a:gd name="connsiteY1431" fmla="*/ 4234 w 5219"/>
              <a:gd name="connsiteX1432" fmla="*/ 4234 w 5219"/>
              <a:gd name="connsiteY1432" fmla="*/ 4234 w 5219"/>
              <a:gd name="connsiteX1433" fmla="*/ 4234 w 5219"/>
              <a:gd name="connsiteY1433" fmla="*/ 4234 w 5219"/>
              <a:gd name="connsiteX1434" fmla="*/ 4234 w 5219"/>
              <a:gd name="connsiteY1434" fmla="*/ 4234 w 5219"/>
              <a:gd name="connsiteX1435" fmla="*/ 4234 w 5219"/>
              <a:gd name="connsiteY1435" fmla="*/ 4234 w 5219"/>
              <a:gd name="connsiteX1436" fmla="*/ 4234 w 5219"/>
              <a:gd name="connsiteY1436" fmla="*/ 4234 w 5219"/>
              <a:gd name="connsiteX1437" fmla="*/ 4234 w 5219"/>
              <a:gd name="connsiteY1437" fmla="*/ 4234 w 5219"/>
              <a:gd name="connsiteX1438" fmla="*/ 4234 w 5219"/>
              <a:gd name="connsiteY1438" fmla="*/ 4234 w 5219"/>
              <a:gd name="connsiteX1439" fmla="*/ 4234 w 5219"/>
              <a:gd name="connsiteY1439" fmla="*/ 4234 w 5219"/>
              <a:gd name="connsiteX1440" fmla="*/ 4234 w 5219"/>
              <a:gd name="connsiteY1440" fmla="*/ 4234 w 5219"/>
              <a:gd name="connsiteX1441" fmla="*/ 4234 w 5219"/>
              <a:gd name="connsiteY1441" fmla="*/ 4234 w 5219"/>
              <a:gd name="connsiteX1442" fmla="*/ 4234 w 5219"/>
              <a:gd name="connsiteY1442" fmla="*/ 4234 w 5219"/>
              <a:gd name="connsiteX1443" fmla="*/ 4234 w 5219"/>
              <a:gd name="connsiteY1443" fmla="*/ 4234 w 5219"/>
              <a:gd name="connsiteX1444" fmla="*/ 4234 w 5219"/>
              <a:gd name="connsiteY1444" fmla="*/ 4234 w 5219"/>
              <a:gd name="connsiteX1445" fmla="*/ 4234 w 5219"/>
              <a:gd name="connsiteY1445" fmla="*/ 4234 w 5219"/>
              <a:gd name="connsiteX1446" fmla="*/ 4234 w 5219"/>
              <a:gd name="connsiteY1446" fmla="*/ 4234 w 5219"/>
              <a:gd name="connsiteX1447" fmla="*/ 4234 w 5219"/>
              <a:gd name="connsiteY1447" fmla="*/ 4234 w 5219"/>
              <a:gd name="connsiteX1448" fmla="*/ 4234 w 5219"/>
              <a:gd name="connsiteY1448" fmla="*/ 4234 w 5219"/>
              <a:gd name="connsiteX1449" fmla="*/ 4234 w 5219"/>
              <a:gd name="connsiteY1449" fmla="*/ 4234 w 5219"/>
              <a:gd name="connsiteX1450" fmla="*/ 4234 w 5219"/>
              <a:gd name="connsiteY1450" fmla="*/ 4234 w 5219"/>
              <a:gd name="connsiteX1451" fmla="*/ 4234 w 5219"/>
              <a:gd name="connsiteY1451" fmla="*/ 4234 w 5219"/>
              <a:gd name="connsiteX1452" fmla="*/ 4234 w 5219"/>
              <a:gd name="connsiteY1452" fmla="*/ 4234 w 5219"/>
              <a:gd name="connsiteX1453" fmla="*/ 4234 w 5219"/>
              <a:gd name="connsiteY1453" fmla="*/ 4234 w 5219"/>
              <a:gd name="connsiteX1454" fmla="*/ 4234 w 5219"/>
              <a:gd name="connsiteY1454" fmla="*/ 4234 w 5219"/>
              <a:gd name="connsiteX1455" fmla="*/ 4234 w 5219"/>
              <a:gd name="connsiteY1455" fmla="*/ 4234 w 5219"/>
              <a:gd name="connsiteX1456" fmla="*/ 4234 w 5219"/>
              <a:gd name="connsiteY1456" fmla="*/ 4234 w 5219"/>
              <a:gd name="connsiteX1457" fmla="*/ 4234 w 5219"/>
              <a:gd name="connsiteY1457" fmla="*/ 4234 w 5219"/>
              <a:gd name="connsiteX1458" fmla="*/ 4234 w 5219"/>
              <a:gd name="connsiteY1458" fmla="*/ 4234 w 5219"/>
              <a:gd name="connsiteX1459" fmla="*/ 4234 w 5219"/>
              <a:gd name="connsiteY1459" fmla="*/ 4234 w 5219"/>
              <a:gd name="connsiteX1460" fmla="*/ 4234 w 5219"/>
              <a:gd name="connsiteY1460" fmla="*/ 4234 w 5219"/>
              <a:gd name="connsiteX1461" fmla="*/ 4234 w 5219"/>
              <a:gd name="connsiteY1461" fmla="*/ 4234 w 5219"/>
              <a:gd name="connsiteX1462" fmla="*/ 4234 w 5219"/>
              <a:gd name="connsiteY1462" fmla="*/ 4234 w 5219"/>
              <a:gd name="connsiteX1463" fmla="*/ 4234 w 5219"/>
              <a:gd name="connsiteY1463" fmla="*/ 4234 w 5219"/>
              <a:gd name="connsiteX1464" fmla="*/ 4234 w 5219"/>
              <a:gd name="connsiteY1464" fmla="*/ 4234 w 5219"/>
              <a:gd name="connsiteX1465" fmla="*/ 4234 w 5219"/>
              <a:gd name="connsiteY1465" fmla="*/ 4234 w 5219"/>
              <a:gd name="connsiteX1466" fmla="*/ 4234 w 5219"/>
              <a:gd name="connsiteY1466" fmla="*/ 4234 w 5219"/>
              <a:gd name="connsiteX1467" fmla="*/ 4234 w 5219"/>
              <a:gd name="connsiteY1467" fmla="*/ 4234 w 5219"/>
              <a:gd name="connsiteX1468" fmla="*/ 4234 w 5219"/>
              <a:gd name="connsiteY1468" fmla="*/ 4234 w 5219"/>
              <a:gd name="connsiteX1469" fmla="*/ 4234 w 5219"/>
              <a:gd name="connsiteY1469" fmla="*/ 4234 w 5219"/>
              <a:gd name="connsiteX1470" fmla="*/ 4234 w 5219"/>
              <a:gd name="connsiteY1470" fmla="*/ 4234 w 5219"/>
              <a:gd name="connsiteX1471" fmla="*/ 4234 w 5219"/>
              <a:gd name="connsiteY1471" fmla="*/ 4234 w 5219"/>
              <a:gd name="connsiteX1472" fmla="*/ 4234 w 5219"/>
              <a:gd name="connsiteY1472" fmla="*/ 4234 w 5219"/>
              <a:gd name="connsiteX1473" fmla="*/ 4234 w 5219"/>
              <a:gd name="connsiteY1473" fmla="*/ 4234 w 5219"/>
              <a:gd name="connsiteX1474" fmla="*/ 4234 w 5219"/>
              <a:gd name="connsiteY1474" fmla="*/ 4234 w 5219"/>
              <a:gd name="connsiteX1475" fmla="*/ 4234 w 5219"/>
              <a:gd name="connsiteY1475" fmla="*/ 4234 w 5219"/>
              <a:gd name="connsiteX1476" fmla="*/ 4234 w 5219"/>
              <a:gd name="connsiteY1476" fmla="*/ 4234 w 5219"/>
              <a:gd name="connsiteX1477" fmla="*/ 4234 w 5219"/>
              <a:gd name="connsiteY1477" fmla="*/ 4234 w 5219"/>
              <a:gd name="connsiteX1478" fmla="*/ 4234 w 5219"/>
              <a:gd name="connsiteY1478" fmla="*/ 4234 w 5219"/>
              <a:gd name="connsiteX1479" fmla="*/ 4234 w 5219"/>
              <a:gd name="connsiteY1479" fmla="*/ 4234 w 5219"/>
              <a:gd name="connsiteX1480" fmla="*/ 4234 w 5219"/>
              <a:gd name="connsiteY1480" fmla="*/ 4234 w 5219"/>
              <a:gd name="connsiteX1481" fmla="*/ 4234 w 5219"/>
              <a:gd name="connsiteY1481" fmla="*/ 4234 w 5219"/>
              <a:gd name="connsiteX1482" fmla="*/ 4234 w 5219"/>
              <a:gd name="connsiteY1482" fmla="*/ 4234 w 5219"/>
              <a:gd name="connsiteX1483" fmla="*/ 4234 w 5219"/>
              <a:gd name="connsiteY1483" fmla="*/ 4234 w 5219"/>
              <a:gd name="connsiteX1484" fmla="*/ 4234 w 5219"/>
              <a:gd name="connsiteY1484" fmla="*/ 4234 w 5219"/>
              <a:gd name="connsiteX1485" fmla="*/ 4234 w 5219"/>
              <a:gd name="connsiteY1485" fmla="*/ 4234 w 5219"/>
              <a:gd name="connsiteX1486" fmla="*/ 4234 w 5219"/>
              <a:gd name="connsiteY1486" fmla="*/ 4234 w 5219"/>
              <a:gd name="connsiteX1487" fmla="*/ 4234 w 5219"/>
              <a:gd name="connsiteY1487" fmla="*/ 4234 w 5219"/>
              <a:gd name="connsiteX1488" fmla="*/ 4234 w 5219"/>
              <a:gd name="connsiteY1488" fmla="*/ 4234 w 5219"/>
              <a:gd name="connsiteX1489" fmla="*/ 4234 w 5219"/>
              <a:gd name="connsiteY1489" fmla="*/ 4234 w 5219"/>
              <a:gd name="connsiteX1490" fmla="*/ 4234 w 5219"/>
              <a:gd name="connsiteY1490" fmla="*/ 4234 w 5219"/>
              <a:gd name="connsiteX1491" fmla="*/ 4234 w 5219"/>
              <a:gd name="connsiteY1491" fmla="*/ 4234 w 5219"/>
              <a:gd name="connsiteX1492" fmla="*/ 4234 w 5219"/>
              <a:gd name="connsiteY1492" fmla="*/ 4234 w 5219"/>
              <a:gd name="connsiteX1493" fmla="*/ 4234 w 5219"/>
              <a:gd name="connsiteY1493" fmla="*/ 4234 w 5219"/>
              <a:gd name="connsiteX1494" fmla="*/ 4234 w 5219"/>
              <a:gd name="connsiteY1494" fmla="*/ 4234 w 5219"/>
              <a:gd name="connsiteX1495" fmla="*/ 4234 w 5219"/>
              <a:gd name="connsiteY1495" fmla="*/ 4234 w 5219"/>
              <a:gd name="connsiteX1496" fmla="*/ 4234 w 5219"/>
              <a:gd name="connsiteY1496" fmla="*/ 4234 w 5219"/>
              <a:gd name="connsiteX1497" fmla="*/ 4234 w 5219"/>
              <a:gd name="connsiteY1497" fmla="*/ 4234 w 5219"/>
              <a:gd name="connsiteX1498" fmla="*/ 4234 w 5219"/>
              <a:gd name="connsiteY1498" fmla="*/ 4234 w 5219"/>
              <a:gd name="connsiteX1499" fmla="*/ 4234 w 5219"/>
              <a:gd name="connsiteY1499" fmla="*/ 4234 w 5219"/>
              <a:gd name="connsiteX1500" fmla="*/ 4234 w 5219"/>
              <a:gd name="connsiteY1500" fmla="*/ 4234 w 5219"/>
              <a:gd name="connsiteX1501" fmla="*/ 4234 w 5219"/>
              <a:gd name="connsiteY1501" fmla="*/ 4234 w 5219"/>
              <a:gd name="connsiteX1502" fmla="*/ 4234 w 5219"/>
              <a:gd name="connsiteY1502" fmla="*/ 4234 w 5219"/>
              <a:gd name="connsiteX1503" fmla="*/ 4234 w 5219"/>
              <a:gd name="connsiteY1503" fmla="*/ 4234 w 5219"/>
              <a:gd name="connsiteX1504" fmla="*/ 4234 w 5219"/>
              <a:gd name="connsiteY1504" fmla="*/ 4234 w 5219"/>
              <a:gd name="connsiteX1505" fmla="*/ 4234 w 5219"/>
              <a:gd name="connsiteY1505" fmla="*/ 4234 w 5219"/>
              <a:gd name="connsiteX1506" fmla="*/ 4234 w 5219"/>
              <a:gd name="connsiteY1506" fmla="*/ 4234 w 5219"/>
              <a:gd name="connsiteX1507" fmla="*/ 4234 w 5219"/>
              <a:gd name="connsiteY1507" fmla="*/ 4234 w 5219"/>
              <a:gd name="connsiteX1508" fmla="*/ 4234 w 5219"/>
              <a:gd name="connsiteY1508" fmla="*/ 4234 w 5219"/>
              <a:gd name="connsiteX1509" fmla="*/ 4234 w 5219"/>
              <a:gd name="connsiteY1509" fmla="*/ 4234 w 5219"/>
              <a:gd name="connsiteX1510" fmla="*/ 4234 w 5219"/>
              <a:gd name="connsiteY1510" fmla="*/ 4234 w 5219"/>
              <a:gd name="connsiteX1511" fmla="*/ 4234 w 5219"/>
              <a:gd name="connsiteY1511" fmla="*/ 4234 w 5219"/>
              <a:gd name="connsiteX1512" fmla="*/ 4234 w 5219"/>
              <a:gd name="connsiteY1512" fmla="*/ 4234 w 5219"/>
              <a:gd name="connsiteX1513" fmla="*/ 4234 w 5219"/>
              <a:gd name="connsiteY1513" fmla="*/ 4234 w 5219"/>
              <a:gd name="connsiteX1514" fmla="*/ 4234 w 5219"/>
              <a:gd name="connsiteY1514" fmla="*/ 4234 w 5219"/>
              <a:gd name="connsiteX1515" fmla="*/ 4234 w 5219"/>
              <a:gd name="connsiteY1515" fmla="*/ 4234 w 5219"/>
              <a:gd name="connsiteX1516" fmla="*/ 4234 w 5219"/>
              <a:gd name="connsiteY1516" fmla="*/ 4234 w 5219"/>
              <a:gd name="connsiteX1517" fmla="*/ 4234 w 5219"/>
              <a:gd name="connsiteY1517" fmla="*/ 4234 w 5219"/>
              <a:gd name="connsiteX1518" fmla="*/ 4234 w 5219"/>
              <a:gd name="connsiteY1518" fmla="*/ 4234 w 5219"/>
              <a:gd name="connsiteX1519" fmla="*/ 4234 w 5219"/>
              <a:gd name="connsiteY1519" fmla="*/ 4234 w 5219"/>
              <a:gd name="connsiteX1520" fmla="*/ 4234 w 5219"/>
              <a:gd name="connsiteY1520" fmla="*/ 4234 w 5219"/>
              <a:gd name="connsiteX1521" fmla="*/ 4234 w 5219"/>
              <a:gd name="connsiteY1521" fmla="*/ 4234 w 5219"/>
              <a:gd name="connsiteX1522" fmla="*/ 4234 w 5219"/>
              <a:gd name="connsiteY1522" fmla="*/ 4234 w 5219"/>
              <a:gd name="connsiteX1523" fmla="*/ 4234 w 5219"/>
              <a:gd name="connsiteY1523" fmla="*/ 4234 w 5219"/>
              <a:gd name="connsiteX1524" fmla="*/ 4234 w 5219"/>
              <a:gd name="connsiteY1524" fmla="*/ 4234 w 5219"/>
              <a:gd name="connsiteX1525" fmla="*/ 4234 w 5219"/>
              <a:gd name="connsiteY1525" fmla="*/ 4234 w 5219"/>
              <a:gd name="connsiteX1526" fmla="*/ 4234 w 5219"/>
              <a:gd name="connsiteY1526" fmla="*/ 4234 w 5219"/>
              <a:gd name="connsiteX1527" fmla="*/ 4234 w 5219"/>
              <a:gd name="connsiteY1527" fmla="*/ 4234 w 5219"/>
              <a:gd name="connsiteX1528" fmla="*/ 4234 w 5219"/>
              <a:gd name="connsiteY1528" fmla="*/ 4234 w 5219"/>
              <a:gd name="connsiteX1529" fmla="*/ 4234 w 5219"/>
              <a:gd name="connsiteY1529" fmla="*/ 4234 w 5219"/>
              <a:gd name="connsiteX1530" fmla="*/ 4234 w 5219"/>
              <a:gd name="connsiteY1530" fmla="*/ 4234 w 5219"/>
              <a:gd name="connsiteX1531" fmla="*/ 4234 w 5219"/>
              <a:gd name="connsiteY1531" fmla="*/ 4234 w 5219"/>
              <a:gd name="connsiteX1532" fmla="*/ 4234 w 5219"/>
              <a:gd name="connsiteY1532" fmla="*/ 4234 w 5219"/>
              <a:gd name="connsiteX1533" fmla="*/ 4234 w 5219"/>
              <a:gd name="connsiteY1533" fmla="*/ 4234 w 5219"/>
              <a:gd name="connsiteX1534" fmla="*/ 4234 w 5219"/>
              <a:gd name="connsiteY1534" fmla="*/ 4234 w 5219"/>
              <a:gd name="connsiteX1535" fmla="*/ 4234 w 5219"/>
              <a:gd name="connsiteY1535" fmla="*/ 4234 w 5219"/>
              <a:gd name="connsiteX1536" fmla="*/ 4234 w 5219"/>
              <a:gd name="connsiteY1536" fmla="*/ 4234 w 5219"/>
              <a:gd name="connsiteX1537" fmla="*/ 4234 w 5219"/>
              <a:gd name="connsiteY1537" fmla="*/ 4234 w 5219"/>
              <a:gd name="connsiteX1538" fmla="*/ 4234 w 5219"/>
              <a:gd name="connsiteY1538" fmla="*/ 4234 w 5219"/>
              <a:gd name="connsiteX1539" fmla="*/ 4234 w 5219"/>
              <a:gd name="connsiteY1539" fmla="*/ 4234 w 5219"/>
              <a:gd name="connsiteX1540" fmla="*/ 4234 w 5219"/>
              <a:gd name="connsiteY1540" fmla="*/ 4234 w 5219"/>
              <a:gd name="connsiteX1541" fmla="*/ 4234 w 5219"/>
              <a:gd name="connsiteY1541" fmla="*/ 4234 w 5219"/>
              <a:gd name="connsiteX1542" fmla="*/ 4234 w 5219"/>
              <a:gd name="connsiteY1542" fmla="*/ 4234 w 5219"/>
              <a:gd name="connsiteX1543" fmla="*/ 4234 w 5219"/>
              <a:gd name="connsiteY1543" fmla="*/ 4234 w 5219"/>
              <a:gd name="connsiteX1544" fmla="*/ 4234 w 5219"/>
              <a:gd name="connsiteY1544" fmla="*/ 4234 w 5219"/>
              <a:gd name="connsiteX1545" fmla="*/ 4234 w 5219"/>
              <a:gd name="connsiteY1545" fmla="*/ 4234 w 5219"/>
              <a:gd name="connsiteX1546" fmla="*/ 4234 w 5219"/>
              <a:gd name="connsiteY1546" fmla="*/ 4234 w 5219"/>
              <a:gd name="connsiteX1547" fmla="*/ 4234 w 5219"/>
              <a:gd name="connsiteY1547" fmla="*/ 4234 w 5219"/>
              <a:gd name="connsiteX1548" fmla="*/ 4234 w 5219"/>
              <a:gd name="connsiteY1548" fmla="*/ 4234 w 5219"/>
              <a:gd name="connsiteX1549" fmla="*/ 4234 w 5219"/>
              <a:gd name="connsiteY1549" fmla="*/ 4234 w 5219"/>
              <a:gd name="connsiteX1550" fmla="*/ 4234 w 5219"/>
              <a:gd name="connsiteY1550" fmla="*/ 4234 w 5219"/>
              <a:gd name="connsiteX1551" fmla="*/ 4234 w 5219"/>
              <a:gd name="connsiteY1551" fmla="*/ 4234 w 5219"/>
              <a:gd name="connsiteX1552" fmla="*/ 4234 w 5219"/>
              <a:gd name="connsiteY1552" fmla="*/ 4234 w 5219"/>
              <a:gd name="connsiteX1553" fmla="*/ 4234 w 5219"/>
              <a:gd name="connsiteY1553" fmla="*/ 4234 w 5219"/>
              <a:gd name="connsiteX1554" fmla="*/ 4234 w 5219"/>
              <a:gd name="connsiteY1554" fmla="*/ 4234 w 5219"/>
              <a:gd name="connsiteX1555" fmla="*/ 4234 w 5219"/>
              <a:gd name="connsiteY1555" fmla="*/ 4234 w 5219"/>
              <a:gd name="connsiteX1556" fmla="*/ 4234 w 5219"/>
              <a:gd name="connsiteY1556" fmla="*/ 4234 w 5219"/>
              <a:gd name="connsiteX1557" fmla="*/ 4234 w 5219"/>
              <a:gd name="connsiteY1557" fmla="*/ 4234 w 5219"/>
              <a:gd name="connsiteX1558" fmla="*/ 4234 w 5219"/>
              <a:gd name="connsiteY1558" fmla="*/ 4234 w 5219"/>
              <a:gd name="connsiteX1559" fmla="*/ 4234 w 5219"/>
              <a:gd name="connsiteY1559" fmla="*/ 4234 w 5219"/>
              <a:gd name="connsiteX1560" fmla="*/ 4234 w 5219"/>
              <a:gd name="connsiteY1560" fmla="*/ 4234 w 5219"/>
              <a:gd name="connsiteX1561" fmla="*/ 4234 w 5219"/>
              <a:gd name="connsiteY1561" fmla="*/ 4234 w 5219"/>
              <a:gd name="connsiteX1562" fmla="*/ 4234 w 5219"/>
              <a:gd name="connsiteY1562" fmla="*/ 4234 w 5219"/>
              <a:gd name="connsiteX1563" fmla="*/ 4234 w 5219"/>
              <a:gd name="connsiteY1563" fmla="*/ 4234 w 5219"/>
              <a:gd name="connsiteX1564" fmla="*/ 4234 w 5219"/>
              <a:gd name="connsiteY1564" fmla="*/ 4234 w 5219"/>
              <a:gd name="connsiteX1565" fmla="*/ 4234 w 5219"/>
              <a:gd name="connsiteY1565" fmla="*/ 4234 w 5219"/>
              <a:gd name="connsiteX1566" fmla="*/ 4234 w 5219"/>
              <a:gd name="connsiteY1566" fmla="*/ 4234 w 5219"/>
              <a:gd name="connsiteX1567" fmla="*/ 4234 w 5219"/>
              <a:gd name="connsiteY1567" fmla="*/ 4234 w 5219"/>
              <a:gd name="connsiteX1568" fmla="*/ 4234 w 5219"/>
              <a:gd name="connsiteY1568" fmla="*/ 4234 w 5219"/>
              <a:gd name="connsiteX1569" fmla="*/ 4234 w 5219"/>
              <a:gd name="connsiteY1569" fmla="*/ 4234 w 5219"/>
              <a:gd name="connsiteX1570" fmla="*/ 4234 w 5219"/>
              <a:gd name="connsiteY1570" fmla="*/ 4234 w 5219"/>
              <a:gd name="connsiteX1571" fmla="*/ 4234 w 5219"/>
              <a:gd name="connsiteY1571" fmla="*/ 4234 w 5219"/>
              <a:gd name="connsiteX1572" fmla="*/ 4234 w 5219"/>
              <a:gd name="connsiteY1572" fmla="*/ 4234 w 5219"/>
              <a:gd name="connsiteX1573" fmla="*/ 4234 w 5219"/>
              <a:gd name="connsiteY1573" fmla="*/ 4234 w 5219"/>
              <a:gd name="connsiteX1574" fmla="*/ 4234 w 5219"/>
              <a:gd name="connsiteY1574" fmla="*/ 4234 w 5219"/>
              <a:gd name="connsiteX1575" fmla="*/ 4234 w 5219"/>
              <a:gd name="connsiteY1575" fmla="*/ 4234 w 5219"/>
              <a:gd name="connsiteX1576" fmla="*/ 4234 w 5219"/>
              <a:gd name="connsiteY1576" fmla="*/ 4234 w 5219"/>
              <a:gd name="connsiteX1577" fmla="*/ 4234 w 5219"/>
              <a:gd name="connsiteY1577" fmla="*/ 4234 w 5219"/>
              <a:gd name="connsiteX1578" fmla="*/ 4234 w 5219"/>
              <a:gd name="connsiteY1578" fmla="*/ 4234 w 5219"/>
              <a:gd name="connsiteX1579" fmla="*/ 4234 w 5219"/>
              <a:gd name="connsiteY1579" fmla="*/ 4234 w 5219"/>
              <a:gd name="connsiteX1580" fmla="*/ 4234 w 5219"/>
              <a:gd name="connsiteY1580" fmla="*/ 4234 w 5219"/>
              <a:gd name="connsiteX1581" fmla="*/ 4234 w 5219"/>
              <a:gd name="connsiteY1581" fmla="*/ 4234 w 5219"/>
              <a:gd name="connsiteX1582" fmla="*/ 4234 w 5219"/>
              <a:gd name="connsiteY1582" fmla="*/ 4234 w 5219"/>
              <a:gd name="connsiteX1583" fmla="*/ 4234 w 5219"/>
              <a:gd name="connsiteY1583" fmla="*/ 4234 w 5219"/>
              <a:gd name="connsiteX1584" fmla="*/ 4234 w 5219"/>
              <a:gd name="connsiteY1584" fmla="*/ 4234 w 5219"/>
              <a:gd name="connsiteX1585" fmla="*/ 4234 w 5219"/>
              <a:gd name="connsiteY1585" fmla="*/ 4234 w 5219"/>
              <a:gd name="connsiteX1586" fmla="*/ 4234 w 5219"/>
              <a:gd name="connsiteY1586" fmla="*/ 4234 w 5219"/>
              <a:gd name="connsiteX1587" fmla="*/ 4234 w 5219"/>
              <a:gd name="connsiteY1587" fmla="*/ 4234 w 5219"/>
              <a:gd name="connsiteX1588" fmla="*/ 4234 w 5219"/>
              <a:gd name="connsiteY1588" fmla="*/ 4234 w 5219"/>
              <a:gd name="connsiteX1589" fmla="*/ 4234 w 5219"/>
              <a:gd name="connsiteY1589" fmla="*/ 4234 w 5219"/>
              <a:gd name="connsiteX1590" fmla="*/ 4234 w 5219"/>
              <a:gd name="connsiteY1590" fmla="*/ 4234 w 5219"/>
              <a:gd name="connsiteX1591" fmla="*/ 4234 w 5219"/>
              <a:gd name="connsiteY1591" fmla="*/ 4234 w 5219"/>
              <a:gd name="connsiteX1592" fmla="*/ 4234 w 5219"/>
              <a:gd name="connsiteY1592" fmla="*/ 4234 w 5219"/>
              <a:gd name="connsiteX1593" fmla="*/ 4234 w 5219"/>
              <a:gd name="connsiteY1593" fmla="*/ 4234 w 5219"/>
              <a:gd name="connsiteX1594" fmla="*/ 4234 w 5219"/>
              <a:gd name="connsiteY1594" fmla="*/ 4234 w 5219"/>
              <a:gd name="connsiteX1595" fmla="*/ 4234 w 5219"/>
              <a:gd name="connsiteY1595" fmla="*/ 4234 w 5219"/>
              <a:gd name="connsiteX1596" fmla="*/ 4234 w 5219"/>
              <a:gd name="connsiteY1596" fmla="*/ 4234 w 5219"/>
              <a:gd name="connsiteX1597" fmla="*/ 4234 w 5219"/>
              <a:gd name="connsiteY1597" fmla="*/ 4234 w 5219"/>
              <a:gd name="connsiteX1598" fmla="*/ 4234 w 5219"/>
              <a:gd name="connsiteY1598" fmla="*/ 4234 w 5219"/>
              <a:gd name="connsiteX1599" fmla="*/ 4234 w 5219"/>
              <a:gd name="connsiteY1599" fmla="*/ 4234 w 5219"/>
              <a:gd name="connsiteX1600" fmla="*/ 4234 w 5219"/>
              <a:gd name="connsiteY1600" fmla="*/ 4234 w 5219"/>
              <a:gd name="connsiteX1601" fmla="*/ 4234 w 5219"/>
              <a:gd name="connsiteY1601" fmla="*/ 4234 w 5219"/>
              <a:gd name="connsiteX1602" fmla="*/ 4234 w 5219"/>
              <a:gd name="connsiteY1602" fmla="*/ 4234 w 5219"/>
              <a:gd name="connsiteX1603" fmla="*/ 4234 w 5219"/>
              <a:gd name="connsiteY1603" fmla="*/ 4234 w 5219"/>
              <a:gd name="connsiteX1604" fmla="*/ 4234 w 5219"/>
              <a:gd name="connsiteY1604" fmla="*/ 4234 w 5219"/>
              <a:gd name="connsiteX1605" fmla="*/ 4234 w 5219"/>
              <a:gd name="connsiteY1605" fmla="*/ 4234 w 5219"/>
              <a:gd name="connsiteX1606" fmla="*/ 4234 w 5219"/>
              <a:gd name="connsiteY1606" fmla="*/ 4234 w 5219"/>
              <a:gd name="connsiteX1607" fmla="*/ 4234 w 5219"/>
              <a:gd name="connsiteY1607" fmla="*/ 4234 w 5219"/>
              <a:gd name="connsiteX1608" fmla="*/ 4234 w 5219"/>
              <a:gd name="connsiteY1608" fmla="*/ 4234 w 5219"/>
              <a:gd name="connsiteX1609" fmla="*/ 4234 w 5219"/>
              <a:gd name="connsiteY1609" fmla="*/ 4234 w 5219"/>
              <a:gd name="connsiteX1610" fmla="*/ 4234 w 5219"/>
              <a:gd name="connsiteY1610" fmla="*/ 4234 w 5219"/>
              <a:gd name="connsiteX1611" fmla="*/ 4234 w 5219"/>
              <a:gd name="connsiteY1611" fmla="*/ 4234 w 5219"/>
              <a:gd name="connsiteX1612" fmla="*/ 4234 w 5219"/>
              <a:gd name="connsiteY1612" fmla="*/ 4234 w 5219"/>
              <a:gd name="connsiteX1613" fmla="*/ 4234 w 5219"/>
              <a:gd name="connsiteY1613" fmla="*/ 4234 w 5219"/>
              <a:gd name="connsiteX1614" fmla="*/ 4234 w 5219"/>
              <a:gd name="connsiteY1614" fmla="*/ 4234 w 5219"/>
              <a:gd name="connsiteX1615" fmla="*/ 4234 w 5219"/>
              <a:gd name="connsiteY1615" fmla="*/ 4234 w 5219"/>
              <a:gd name="connsiteX1616" fmla="*/ 4234 w 5219"/>
              <a:gd name="connsiteY1616" fmla="*/ 4234 w 5219"/>
              <a:gd name="connsiteX1617" fmla="*/ 4234 w 5219"/>
              <a:gd name="connsiteY1617" fmla="*/ 4234 w 5219"/>
              <a:gd name="connsiteX1618" fmla="*/ 4234 w 5219"/>
              <a:gd name="connsiteY1618" fmla="*/ 4234 w 5219"/>
              <a:gd name="connsiteX1619" fmla="*/ 4234 w 5219"/>
              <a:gd name="connsiteY1619" fmla="*/ 4234 w 5219"/>
              <a:gd name="connsiteX1620" fmla="*/ 4234 w 5219"/>
              <a:gd name="connsiteY1620" fmla="*/ 4234 w 5219"/>
              <a:gd name="connsiteX1621" fmla="*/ 4234 w 5219"/>
              <a:gd name="connsiteY1621" fmla="*/ 4234 w 5219"/>
              <a:gd name="connsiteX1622" fmla="*/ 4234 w 5219"/>
              <a:gd name="connsiteY1622" fmla="*/ 4234 w 5219"/>
              <a:gd name="connsiteX1623" fmla="*/ 4234 w 5219"/>
              <a:gd name="connsiteY1623" fmla="*/ 4234 w 5219"/>
              <a:gd name="connsiteX1624" fmla="*/ 4234 w 5219"/>
              <a:gd name="connsiteY1624" fmla="*/ 4234 w 5219"/>
              <a:gd name="connsiteX1625" fmla="*/ 4234 w 5219"/>
              <a:gd name="connsiteY1625" fmla="*/ 4234 w 5219"/>
              <a:gd name="connsiteX1626" fmla="*/ 4234 w 5219"/>
              <a:gd name="connsiteY1626" fmla="*/ 4234 w 5219"/>
              <a:gd name="connsiteX1627" fmla="*/ 4234 w 5219"/>
              <a:gd name="connsiteY1627" fmla="*/ 4234 w 5219"/>
              <a:gd name="connsiteX1628" fmla="*/ 4234 w 5219"/>
              <a:gd name="connsiteY1628" fmla="*/ 4234 w 5219"/>
              <a:gd name="connsiteX1629" fmla="*/ 4234 w 5219"/>
              <a:gd name="connsiteY1629" fmla="*/ 4234 w 5219"/>
              <a:gd name="connsiteX1630" fmla="*/ 4234 w 5219"/>
              <a:gd name="connsiteY1630" fmla="*/ 4234 w 5219"/>
              <a:gd name="connsiteX1631" fmla="*/ 4234 w 5219"/>
              <a:gd name="connsiteY1631" fmla="*/ 4234 w 5219"/>
              <a:gd name="connsiteX1632" fmla="*/ 4234 w 5219"/>
              <a:gd name="connsiteY1632" fmla="*/ 4234 w 5219"/>
              <a:gd name="connsiteX1633" fmla="*/ 4234 w 5219"/>
              <a:gd name="connsiteY1633" fmla="*/ 4234 w 5219"/>
              <a:gd name="connsiteX1634" fmla="*/ 4234 w 5219"/>
              <a:gd name="connsiteY1634" fmla="*/ 4234 w 5219"/>
              <a:gd name="connsiteX1635" fmla="*/ 4234 w 5219"/>
              <a:gd name="connsiteY1635" fmla="*/ 4234 w 5219"/>
              <a:gd name="connsiteX1636" fmla="*/ 4234 w 5219"/>
              <a:gd name="connsiteY1636" fmla="*/ 4234 w 5219"/>
              <a:gd name="connsiteX1637" fmla="*/ 4234 w 5219"/>
              <a:gd name="connsiteY1637" fmla="*/ 4234 w 5219"/>
              <a:gd name="connsiteX1638" fmla="*/ 4234 w 5219"/>
              <a:gd name="connsiteY1638" fmla="*/ 4234 w 5219"/>
              <a:gd name="connsiteX1639" fmla="*/ 4234 w 5219"/>
              <a:gd name="connsiteY1639" fmla="*/ 4234 w 5219"/>
              <a:gd name="connsiteX1640" fmla="*/ 4234 w 5219"/>
              <a:gd name="connsiteY1640" fmla="*/ 4234 w 5219"/>
              <a:gd name="connsiteX1641" fmla="*/ 4234 w 5219"/>
              <a:gd name="connsiteY1641" fmla="*/ 4234 w 5219"/>
              <a:gd name="connsiteX1642" fmla="*/ 4234 w 5219"/>
              <a:gd name="connsiteY1642" fmla="*/ 4234 w 5219"/>
              <a:gd name="connsiteX1643" fmla="*/ 4234 w 5219"/>
              <a:gd name="connsiteY1643" fmla="*/ 4234 w 5219"/>
              <a:gd name="connsiteX1644" fmla="*/ 4234 w 5219"/>
              <a:gd name="connsiteY1644" fmla="*/ 4234 w 5219"/>
              <a:gd name="connsiteX1645" fmla="*/ 4234 w 5219"/>
              <a:gd name="connsiteY1645" fmla="*/ 4234 w 5219"/>
              <a:gd name="connsiteX1646" fmla="*/ 4234 w 5219"/>
              <a:gd name="connsiteY1646" fmla="*/ 4234 w 5219"/>
              <a:gd name="connsiteX1647" fmla="*/ 4234 w 5219"/>
              <a:gd name="connsiteY1647" fmla="*/ 4234 w 5219"/>
              <a:gd name="connsiteX1648" fmla="*/ 4234 w 5219"/>
              <a:gd name="connsiteY1648" fmla="*/ 4234 w 5219"/>
              <a:gd name="connsiteX1649" fmla="*/ 4234 w 5219"/>
              <a:gd name="connsiteY1649" fmla="*/ 4234 w 5219"/>
              <a:gd name="connsiteX1650" fmla="*/ 4234 w 5219"/>
              <a:gd name="connsiteY1650" fmla="*/ 4234 w 5219"/>
              <a:gd name="connsiteX1651" fmla="*/ 4234 w 5219"/>
              <a:gd name="connsiteY1651" fmla="*/ 4234 w 5219"/>
              <a:gd name="connsiteX1652" fmla="*/ 4234 w 5219"/>
              <a:gd name="connsiteY1652" fmla="*/ 4234 w 5219"/>
              <a:gd name="connsiteX1653" fmla="*/ 4234 w 5219"/>
              <a:gd name="connsiteY1653" fmla="*/ 4234 w 5219"/>
              <a:gd name="connsiteX1654" fmla="*/ 4234 w 5219"/>
              <a:gd name="connsiteY1654" fmla="*/ 4234 w 5219"/>
              <a:gd name="connsiteX1655" fmla="*/ 4234 w 5219"/>
              <a:gd name="connsiteY1655" fmla="*/ 4234 w 5219"/>
              <a:gd name="connsiteX1656" fmla="*/ 4234 w 5219"/>
              <a:gd name="connsiteY1656" fmla="*/ 4234 w 5219"/>
              <a:gd name="connsiteX1657" fmla="*/ 4234 w 5219"/>
              <a:gd name="connsiteY1657" fmla="*/ 4234 w 5219"/>
              <a:gd name="connsiteX1658" fmla="*/ 4234 w 5219"/>
              <a:gd name="connsiteY1658" fmla="*/ 4234 w 5219"/>
              <a:gd name="connsiteX1659" fmla="*/ 4234 w 5219"/>
              <a:gd name="connsiteY1659" fmla="*/ 4234 w 5219"/>
              <a:gd name="connsiteX1660" fmla="*/ 4234 w 5219"/>
              <a:gd name="connsiteY1660" fmla="*/ 4234 w 5219"/>
              <a:gd name="connsiteX1661" fmla="*/ 4234 w 5219"/>
              <a:gd name="connsiteY1661" fmla="*/ 4234 w 5219"/>
              <a:gd name="connsiteX1662" fmla="*/ 4234 w 5219"/>
              <a:gd name="connsiteY1662" fmla="*/ 4234 w 5219"/>
              <a:gd name="connsiteX1663" fmla="*/ 4234 w 5219"/>
              <a:gd name="connsiteY1663" fmla="*/ 4234 w 5219"/>
              <a:gd name="connsiteX1664" fmla="*/ 4234 w 5219"/>
              <a:gd name="connsiteY1664" fmla="*/ 4234 w 5219"/>
              <a:gd name="connsiteX1665" fmla="*/ 4234 w 5219"/>
              <a:gd name="connsiteY1665" fmla="*/ 4234 w 5219"/>
              <a:gd name="connsiteX1666" fmla="*/ 4234 w 5219"/>
              <a:gd name="connsiteY1666" fmla="*/ 4234 w 5219"/>
              <a:gd name="connsiteX1667" fmla="*/ 4234 w 5219"/>
              <a:gd name="connsiteY1667" fmla="*/ 4234 w 5219"/>
              <a:gd name="connsiteX1668" fmla="*/ 4234 w 5219"/>
              <a:gd name="connsiteY1668" fmla="*/ 4234 w 5219"/>
              <a:gd name="connsiteX1669" fmla="*/ 4234 w 5219"/>
              <a:gd name="connsiteY1669" fmla="*/ 4234 w 5219"/>
              <a:gd name="connsiteX1670" fmla="*/ 4234 w 5219"/>
              <a:gd name="connsiteY1670" fmla="*/ 4234 w 5219"/>
              <a:gd name="connsiteX1671" fmla="*/ 4234 w 5219"/>
              <a:gd name="connsiteY1671" fmla="*/ 4234 w 5219"/>
              <a:gd name="connsiteX1672" fmla="*/ 4234 w 5219"/>
              <a:gd name="connsiteY1672" fmla="*/ 4234 w 5219"/>
              <a:gd name="connsiteX1673" fmla="*/ 4234 w 5219"/>
              <a:gd name="connsiteY1673" fmla="*/ 4234 w 5219"/>
              <a:gd name="connsiteX1674" fmla="*/ 4234 w 5219"/>
              <a:gd name="connsiteY1674" fmla="*/ 4234 w 5219"/>
              <a:gd name="connsiteX1675" fmla="*/ 4234 w 5219"/>
              <a:gd name="connsiteY1675" fmla="*/ 4234 w 5219"/>
              <a:gd name="connsiteX1676" fmla="*/ 4234 w 5219"/>
              <a:gd name="connsiteY1676" fmla="*/ 4234 w 5219"/>
              <a:gd name="connsiteX1677" fmla="*/ 4234 w 5219"/>
              <a:gd name="connsiteY1677" fmla="*/ 4234 w 5219"/>
              <a:gd name="connsiteX1678" fmla="*/ 4234 w 5219"/>
              <a:gd name="connsiteY1678" fmla="*/ 4234 w 5219"/>
              <a:gd name="connsiteX1679" fmla="*/ 4234 w 5219"/>
              <a:gd name="connsiteY1679" fmla="*/ 4234 w 5219"/>
              <a:gd name="connsiteX1680" fmla="*/ 4234 w 5219"/>
              <a:gd name="connsiteY1680" fmla="*/ 4234 w 5219"/>
              <a:gd name="connsiteX1681" fmla="*/ 4234 w 5219"/>
              <a:gd name="connsiteY1681" fmla="*/ 4234 w 5219"/>
              <a:gd name="connsiteX1682" fmla="*/ 4234 w 5219"/>
              <a:gd name="connsiteY1682" fmla="*/ 4234 w 5219"/>
              <a:gd name="connsiteX1683" fmla="*/ 4234 w 5219"/>
              <a:gd name="connsiteY1683" fmla="*/ 4234 w 5219"/>
              <a:gd name="connsiteX1684" fmla="*/ 4234 w 5219"/>
              <a:gd name="connsiteY1684" fmla="*/ 4234 w 5219"/>
              <a:gd name="connsiteX1685" fmla="*/ 4234 w 5219"/>
              <a:gd name="connsiteY1685" fmla="*/ 4234 w 5219"/>
              <a:gd name="connsiteX1686" fmla="*/ 4234 w 5219"/>
              <a:gd name="connsiteY1686" fmla="*/ 4234 w 5219"/>
              <a:gd name="connsiteX1687" fmla="*/ 4234 w 5219"/>
              <a:gd name="connsiteY1687" fmla="*/ 4234 w 5219"/>
              <a:gd name="connsiteX1688" fmla="*/ 4234 w 5219"/>
              <a:gd name="connsiteY1688" fmla="*/ 4234 w 5219"/>
              <a:gd name="connsiteX1689" fmla="*/ 4234 w 5219"/>
              <a:gd name="connsiteY1689" fmla="*/ 4234 w 5219"/>
              <a:gd name="connsiteX1690" fmla="*/ 4234 w 5219"/>
              <a:gd name="connsiteY1690" fmla="*/ 4234 w 5219"/>
              <a:gd name="connsiteX1691" fmla="*/ 4234 w 5219"/>
              <a:gd name="connsiteY1691" fmla="*/ 4234 w 5219"/>
              <a:gd name="connsiteX1692" fmla="*/ 4234 w 5219"/>
              <a:gd name="connsiteY1692" fmla="*/ 4234 w 5219"/>
              <a:gd name="connsiteX1693" fmla="*/ 4234 w 5219"/>
              <a:gd name="connsiteY1693" fmla="*/ 4234 w 5219"/>
              <a:gd name="connsiteX1694" fmla="*/ 4234 w 5219"/>
              <a:gd name="connsiteY1694" fmla="*/ 4234 w 5219"/>
              <a:gd name="connsiteX1695" fmla="*/ 4234 w 5219"/>
              <a:gd name="connsiteY1695" fmla="*/ 4234 w 5219"/>
              <a:gd name="connsiteX1696" fmla="*/ 4234 w 5219"/>
              <a:gd name="connsiteY1696" fmla="*/ 4234 w 5219"/>
              <a:gd name="connsiteX1697" fmla="*/ 4234 w 5219"/>
              <a:gd name="connsiteY1697" fmla="*/ 4234 w 5219"/>
              <a:gd name="connsiteX1698" fmla="*/ 4234 w 5219"/>
              <a:gd name="connsiteY1698" fmla="*/ 4234 w 5219"/>
              <a:gd name="connsiteX1699" fmla="*/ 4234 w 5219"/>
              <a:gd name="connsiteY1699" fmla="*/ 4234 w 5219"/>
              <a:gd name="connsiteX1700" fmla="*/ 4234 w 5219"/>
              <a:gd name="connsiteY1700" fmla="*/ 4234 w 5219"/>
              <a:gd name="connsiteX1701" fmla="*/ 4234 w 5219"/>
              <a:gd name="connsiteY1701" fmla="*/ 4234 w 5219"/>
              <a:gd name="connsiteX1702" fmla="*/ 4234 w 5219"/>
              <a:gd name="connsiteY1702" fmla="*/ 4234 w 5219"/>
              <a:gd name="connsiteX1703" fmla="*/ 4234 w 5219"/>
              <a:gd name="connsiteY1703" fmla="*/ 4234 w 5219"/>
              <a:gd name="connsiteX1704" fmla="*/ 4234 w 5219"/>
              <a:gd name="connsiteY1704" fmla="*/ 4234 w 5219"/>
              <a:gd name="connsiteX1705" fmla="*/ 4234 w 5219"/>
              <a:gd name="connsiteY1705" fmla="*/ 4234 w 5219"/>
              <a:gd name="connsiteX1706" fmla="*/ 4234 w 5219"/>
              <a:gd name="connsiteY1706" fmla="*/ 4234 w 5219"/>
              <a:gd name="connsiteX1707" fmla="*/ 4234 w 5219"/>
              <a:gd name="connsiteY1707" fmla="*/ 4234 w 5219"/>
              <a:gd name="connsiteX1708" fmla="*/ 4234 w 5219"/>
              <a:gd name="connsiteY1708" fmla="*/ 4234 w 5219"/>
              <a:gd name="connsiteX1709" fmla="*/ 4234 w 5219"/>
              <a:gd name="connsiteY1709" fmla="*/ 4234 w 5219"/>
              <a:gd name="connsiteX1710" fmla="*/ 4234 w 5219"/>
              <a:gd name="connsiteY1710" fmla="*/ 4234 w 5219"/>
              <a:gd name="connsiteX1711" fmla="*/ 4234 w 5219"/>
              <a:gd name="connsiteY1711" fmla="*/ 4234 w 5219"/>
              <a:gd name="connsiteX1712" fmla="*/ 4234 w 5219"/>
              <a:gd name="connsiteY1712" fmla="*/ 4234 w 5219"/>
              <a:gd name="connsiteX1713" fmla="*/ 4234 w 5219"/>
              <a:gd name="connsiteY1713" fmla="*/ 4234 w 5219"/>
              <a:gd name="connsiteX1714" fmla="*/ 4234 w 5219"/>
              <a:gd name="connsiteY1714" fmla="*/ 4234 w 5219"/>
              <a:gd name="connsiteX1715" fmla="*/ 4234 w 5219"/>
              <a:gd name="connsiteY1715" fmla="*/ 4234 w 5219"/>
              <a:gd name="connsiteX1716" fmla="*/ 4234 w 5219"/>
              <a:gd name="connsiteY1716" fmla="*/ 4234 w 5219"/>
              <a:gd name="connsiteX1717" fmla="*/ 4234 w 5219"/>
              <a:gd name="connsiteY1717" fmla="*/ 4234 w 5219"/>
              <a:gd name="connsiteX1718" fmla="*/ 4234 w 5219"/>
              <a:gd name="connsiteY1718" fmla="*/ 4234 w 5219"/>
              <a:gd name="connsiteX1719" fmla="*/ 4234 w 5219"/>
              <a:gd name="connsiteY1719" fmla="*/ 4234 w 5219"/>
              <a:gd name="connsiteX1720" fmla="*/ 4234 w 5219"/>
              <a:gd name="connsiteY1720" fmla="*/ 4234 w 5219"/>
              <a:gd name="connsiteX1721" fmla="*/ 4234 w 5219"/>
              <a:gd name="connsiteY1721" fmla="*/ 4234 w 5219"/>
              <a:gd name="connsiteX1722" fmla="*/ 4234 w 5219"/>
              <a:gd name="connsiteY1722" fmla="*/ 4234 w 5219"/>
              <a:gd name="connsiteX1723" fmla="*/ 4234 w 5219"/>
              <a:gd name="connsiteY1723" fmla="*/ 4234 w 5219"/>
              <a:gd name="connsiteX1724" fmla="*/ 4234 w 5219"/>
              <a:gd name="connsiteY1724" fmla="*/ 4234 w 5219"/>
              <a:gd name="connsiteX1725" fmla="*/ 4234 w 5219"/>
              <a:gd name="connsiteY1725" fmla="*/ 4234 w 5219"/>
              <a:gd name="connsiteX1726" fmla="*/ 4234 w 5219"/>
              <a:gd name="connsiteY1726" fmla="*/ 4234 w 5219"/>
              <a:gd name="connsiteX1727" fmla="*/ 4234 w 5219"/>
              <a:gd name="connsiteY1727" fmla="*/ 4234 w 5219"/>
              <a:gd name="connsiteX1728" fmla="*/ 4234 w 5219"/>
              <a:gd name="connsiteY1728" fmla="*/ 4234 w 5219"/>
              <a:gd name="connsiteX1729" fmla="*/ 4234 w 5219"/>
              <a:gd name="connsiteY1729" fmla="*/ 4234 w 5219"/>
              <a:gd name="connsiteX1730" fmla="*/ 4234 w 5219"/>
              <a:gd name="connsiteY1730" fmla="*/ 4234 w 5219"/>
              <a:gd name="connsiteX1731" fmla="*/ 4234 w 5219"/>
              <a:gd name="connsiteY1731" fmla="*/ 4234 w 5219"/>
              <a:gd name="connsiteX1732" fmla="*/ 4234 w 5219"/>
              <a:gd name="connsiteY1732" fmla="*/ 4234 w 5219"/>
              <a:gd name="connsiteX1733" fmla="*/ 4234 w 5219"/>
              <a:gd name="connsiteY1733" fmla="*/ 4234 w 5219"/>
              <a:gd name="connsiteX1734" fmla="*/ 4234 w 5219"/>
              <a:gd name="connsiteY1734" fmla="*/ 4234 w 5219"/>
              <a:gd name="connsiteX1735" fmla="*/ 4234 w 5219"/>
              <a:gd name="connsiteY1735" fmla="*/ 4234 w 5219"/>
              <a:gd name="connsiteX1736" fmla="*/ 4234 w 5219"/>
              <a:gd name="connsiteY1736" fmla="*/ 4234 w 5219"/>
              <a:gd name="connsiteX1737" fmla="*/ 4234 w 5219"/>
              <a:gd name="connsiteY1737" fmla="*/ 4234 w 5219"/>
              <a:gd name="connsiteX1738" fmla="*/ 4234 w 5219"/>
              <a:gd name="connsiteY1738" fmla="*/ 4234 w 5219"/>
              <a:gd name="connsiteX1739" fmla="*/ 4234 w 5219"/>
              <a:gd name="connsiteY1739" fmla="*/ 4234 w 5219"/>
              <a:gd name="connsiteX1740" fmla="*/ 4234 w 5219"/>
              <a:gd name="connsiteY1740" fmla="*/ 4234 w 5219"/>
              <a:gd name="connsiteX1741" fmla="*/ 4234 w 5219"/>
              <a:gd name="connsiteY1741" fmla="*/ 4234 w 5219"/>
              <a:gd name="connsiteX1742" fmla="*/ 4234 w 5219"/>
              <a:gd name="connsiteY1742" fmla="*/ 4234 w 5219"/>
              <a:gd name="connsiteX1743" fmla="*/ 4234 w 5219"/>
              <a:gd name="connsiteY1743" fmla="*/ 4234 w 5219"/>
              <a:gd name="connsiteX1744" fmla="*/ 4234 w 5219"/>
              <a:gd name="connsiteY1744" fmla="*/ 4234 w 5219"/>
              <a:gd name="connsiteX1745" fmla="*/ 4234 w 5219"/>
              <a:gd name="connsiteY1745" fmla="*/ 4234 w 5219"/>
              <a:gd name="connsiteX1746" fmla="*/ 4234 w 5219"/>
              <a:gd name="connsiteY1746" fmla="*/ 4234 w 5219"/>
              <a:gd name="connsiteX1747" fmla="*/ 4234 w 5219"/>
              <a:gd name="connsiteY1747" fmla="*/ 4234 w 5219"/>
              <a:gd name="connsiteX1748" fmla="*/ 4234 w 5219"/>
              <a:gd name="connsiteY1748" fmla="*/ 4234 w 5219"/>
              <a:gd name="connsiteX1749" fmla="*/ 4234 w 5219"/>
              <a:gd name="connsiteY1749" fmla="*/ 4234 w 5219"/>
              <a:gd name="connsiteX1750" fmla="*/ 4234 w 5219"/>
              <a:gd name="connsiteY1750" fmla="*/ 4234 w 5219"/>
              <a:gd name="connsiteX1751" fmla="*/ 4234 w 5219"/>
              <a:gd name="connsiteY1751" fmla="*/ 4234 w 5219"/>
              <a:gd name="connsiteX1752" fmla="*/ 4234 w 5219"/>
              <a:gd name="connsiteY1752" fmla="*/ 4234 w 5219"/>
              <a:gd name="connsiteX1753" fmla="*/ 4234 w 5219"/>
              <a:gd name="connsiteY1753" fmla="*/ 4234 w 5219"/>
              <a:gd name="connsiteX1754" fmla="*/ 4234 w 5219"/>
              <a:gd name="connsiteY1754" fmla="*/ 4234 w 5219"/>
              <a:gd name="connsiteX1755" fmla="*/ 4234 w 5219"/>
              <a:gd name="connsiteY1755" fmla="*/ 4234 w 5219"/>
              <a:gd name="connsiteX1756" fmla="*/ 4234 w 5219"/>
              <a:gd name="connsiteY1756" fmla="*/ 4234 w 5219"/>
              <a:gd name="connsiteX1757" fmla="*/ 4234 w 5219"/>
              <a:gd name="connsiteY1757" fmla="*/ 4234 w 5219"/>
              <a:gd name="connsiteX1758" fmla="*/ 4234 w 5219"/>
              <a:gd name="connsiteY1758" fmla="*/ 4234 w 5219"/>
              <a:gd name="connsiteX1759" fmla="*/ 4234 w 5219"/>
              <a:gd name="connsiteY1759" fmla="*/ 4234 w 5219"/>
              <a:gd name="connsiteX1760" fmla="*/ 4234 w 5219"/>
              <a:gd name="connsiteY1760" fmla="*/ 4234 w 5219"/>
              <a:gd name="connsiteX1761" fmla="*/ 4234 w 5219"/>
              <a:gd name="connsiteY1761" fmla="*/ 4234 w 5219"/>
              <a:gd name="connsiteX1762" fmla="*/ 4234 w 5219"/>
              <a:gd name="connsiteY1762" fmla="*/ 4234 w 5219"/>
              <a:gd name="connsiteX1763" fmla="*/ 4234 w 5219"/>
              <a:gd name="connsiteY1763" fmla="*/ 4234 w 5219"/>
              <a:gd name="connsiteX1764" fmla="*/ 4234 w 5219"/>
              <a:gd name="connsiteY1764" fmla="*/ 4234 w 5219"/>
              <a:gd name="connsiteX1765" fmla="*/ 4234 w 5219"/>
              <a:gd name="connsiteY1765" fmla="*/ 4234 w 5219"/>
              <a:gd name="connsiteX1766" fmla="*/ 4234 w 5219"/>
              <a:gd name="connsiteY1766" fmla="*/ 4234 w 5219"/>
              <a:gd name="connsiteX1767" fmla="*/ 4234 w 5219"/>
              <a:gd name="connsiteY1767" fmla="*/ 4234 w 5219"/>
              <a:gd name="connsiteX1768" fmla="*/ 4234 w 5219"/>
              <a:gd name="connsiteY1768" fmla="*/ 4234 w 5219"/>
              <a:gd name="connsiteX1769" fmla="*/ 4234 w 5219"/>
              <a:gd name="connsiteY1769" fmla="*/ 4234 w 5219"/>
              <a:gd name="connsiteX1770" fmla="*/ 4234 w 5219"/>
              <a:gd name="connsiteY1770" fmla="*/ 4234 w 5219"/>
              <a:gd name="connsiteX1771" fmla="*/ 4234 w 5219"/>
              <a:gd name="connsiteY1771" fmla="*/ 4234 w 5219"/>
              <a:gd name="connsiteX1772" fmla="*/ 4234 w 5219"/>
              <a:gd name="connsiteY1772" fmla="*/ 4234 w 5219"/>
              <a:gd name="connsiteX1773" fmla="*/ 4234 w 5219"/>
              <a:gd name="connsiteY1773" fmla="*/ 4234 w 5219"/>
              <a:gd name="connsiteX1774" fmla="*/ 4234 w 5219"/>
              <a:gd name="connsiteY1774" fmla="*/ 4234 w 5219"/>
              <a:gd name="connsiteX1775" fmla="*/ 4234 w 5219"/>
              <a:gd name="connsiteY1775" fmla="*/ 4234 w 5219"/>
              <a:gd name="connsiteX1776" fmla="*/ 4234 w 5219"/>
              <a:gd name="connsiteY1776" fmla="*/ 4234 w 5219"/>
              <a:gd name="connsiteX1777" fmla="*/ 4234 w 5219"/>
              <a:gd name="connsiteY1777" fmla="*/ 4234 w 5219"/>
              <a:gd name="connsiteX1778" fmla="*/ 4234 w 5219"/>
              <a:gd name="connsiteY1778" fmla="*/ 4234 w 5219"/>
              <a:gd name="connsiteX1779" fmla="*/ 4234 w 5219"/>
              <a:gd name="connsiteY1779" fmla="*/ 4234 w 5219"/>
              <a:gd name="connsiteX1780" fmla="*/ 4234 w 5219"/>
              <a:gd name="connsiteY1780" fmla="*/ 4234 w 5219"/>
              <a:gd name="connsiteX1781" fmla="*/ 4234 w 5219"/>
              <a:gd name="connsiteY1781" fmla="*/ 4234 w 5219"/>
              <a:gd name="connsiteX1782" fmla="*/ 4234 w 5219"/>
              <a:gd name="connsiteY1782" fmla="*/ 4234 w 5219"/>
              <a:gd name="connsiteX1783" fmla="*/ 4234 w 5219"/>
              <a:gd name="connsiteY1783" fmla="*/ 4234 w 5219"/>
              <a:gd name="connsiteX1784" fmla="*/ 4234 w 5219"/>
              <a:gd name="connsiteY1784" fmla="*/ 4234 w 5219"/>
              <a:gd name="connsiteX1785" fmla="*/ 4234 w 5219"/>
              <a:gd name="connsiteY1785" fmla="*/ 4234 w 5219"/>
              <a:gd name="connsiteX1786" fmla="*/ 4234 w 5219"/>
              <a:gd name="connsiteY1786" fmla="*/ 4234 w 5219"/>
              <a:gd name="connsiteX1787" fmla="*/ 4234 w 5219"/>
              <a:gd name="connsiteY1787" fmla="*/ 4234 w 5219"/>
              <a:gd name="connsiteX1788" fmla="*/ 4234 w 5219"/>
              <a:gd name="connsiteY1788" fmla="*/ 4234 w 5219"/>
              <a:gd name="connsiteX1789" fmla="*/ 4234 w 5219"/>
              <a:gd name="connsiteY1789" fmla="*/ 4234 w 5219"/>
              <a:gd name="connsiteX1790" fmla="*/ 4234 w 5219"/>
              <a:gd name="connsiteY1790" fmla="*/ 4234 w 5219"/>
              <a:gd name="connsiteX1791" fmla="*/ 4234 w 5219"/>
              <a:gd name="connsiteY1791" fmla="*/ 4234 w 5219"/>
              <a:gd name="connsiteX1792" fmla="*/ 4234 w 5219"/>
              <a:gd name="connsiteY1792" fmla="*/ 4234 w 5219"/>
              <a:gd name="connsiteX1793" fmla="*/ 4234 w 5219"/>
              <a:gd name="connsiteY1793" fmla="*/ 4234 w 5219"/>
              <a:gd name="connsiteX1794" fmla="*/ 4234 w 5219"/>
              <a:gd name="connsiteY1794" fmla="*/ 4234 w 5219"/>
              <a:gd name="connsiteX1795" fmla="*/ 4234 w 5219"/>
              <a:gd name="connsiteY1795" fmla="*/ 4234 w 5219"/>
              <a:gd name="connsiteX1796" fmla="*/ 4234 w 5219"/>
              <a:gd name="connsiteY1796" fmla="*/ 4234 w 5219"/>
              <a:gd name="connsiteX1797" fmla="*/ 4234 w 5219"/>
              <a:gd name="connsiteY1797" fmla="*/ 4234 w 5219"/>
              <a:gd name="connsiteX1798" fmla="*/ 4234 w 5219"/>
              <a:gd name="connsiteY1798" fmla="*/ 4234 w 5219"/>
              <a:gd name="connsiteX1799" fmla="*/ 4234 w 5219"/>
              <a:gd name="connsiteY1799" fmla="*/ 4234 w 5219"/>
              <a:gd name="connsiteX1800" fmla="*/ 4234 w 5219"/>
              <a:gd name="connsiteY1800" fmla="*/ 4234 w 5219"/>
              <a:gd name="connsiteX1801" fmla="*/ 4234 w 5219"/>
              <a:gd name="connsiteY1801" fmla="*/ 4234 w 5219"/>
              <a:gd name="connsiteX1802" fmla="*/ 4234 w 5219"/>
              <a:gd name="connsiteY1802" fmla="*/ 4234 w 5219"/>
              <a:gd name="connsiteX1803" fmla="*/ 4234 w 5219"/>
              <a:gd name="connsiteY1803" fmla="*/ 4234 w 5219"/>
              <a:gd name="connsiteX1804" fmla="*/ 4234 w 5219"/>
              <a:gd name="connsiteY1804" fmla="*/ 4234 w 5219"/>
              <a:gd name="connsiteX1805" fmla="*/ 4234 w 5219"/>
              <a:gd name="connsiteY1805" fmla="*/ 4234 w 5219"/>
              <a:gd name="connsiteX1806" fmla="*/ 4234 w 5219"/>
              <a:gd name="connsiteY1806" fmla="*/ 4234 w 5219"/>
              <a:gd name="connsiteX1807" fmla="*/ 4234 w 5219"/>
              <a:gd name="connsiteY1807" fmla="*/ 4234 w 5219"/>
              <a:gd name="connsiteX1808" fmla="*/ 4234 w 5219"/>
              <a:gd name="connsiteY1808" fmla="*/ 4234 w 5219"/>
              <a:gd name="connsiteX1809" fmla="*/ 4234 w 5219"/>
              <a:gd name="connsiteY1809" fmla="*/ 4234 w 5219"/>
              <a:gd name="connsiteX1810" fmla="*/ 4234 w 5219"/>
              <a:gd name="connsiteY1810" fmla="*/ 4234 w 5219"/>
              <a:gd name="connsiteX1811" fmla="*/ 4234 w 5219"/>
              <a:gd name="connsiteY1811" fmla="*/ 4234 w 5219"/>
              <a:gd name="connsiteX1812" fmla="*/ 4234 w 5219"/>
              <a:gd name="connsiteY1812" fmla="*/ 4234 w 5219"/>
              <a:gd name="connsiteX1813" fmla="*/ 4234 w 5219"/>
              <a:gd name="connsiteY1813" fmla="*/ 4234 w 5219"/>
              <a:gd name="connsiteX1814" fmla="*/ 4234 w 5219"/>
              <a:gd name="connsiteY1814" fmla="*/ 4234 w 5219"/>
              <a:gd name="connsiteX1815" fmla="*/ 4234 w 5219"/>
              <a:gd name="connsiteY1815" fmla="*/ 4234 w 5219"/>
              <a:gd name="connsiteX1816" fmla="*/ 4234 w 5219"/>
              <a:gd name="connsiteY1816" fmla="*/ 4234 w 5219"/>
              <a:gd name="connsiteX1817" fmla="*/ 4234 w 5219"/>
              <a:gd name="connsiteY1817" fmla="*/ 4234 w 5219"/>
              <a:gd name="connsiteX1818" fmla="*/ 4234 w 5219"/>
              <a:gd name="connsiteY1818" fmla="*/ 4234 w 5219"/>
              <a:gd name="connsiteX1819" fmla="*/ 4234 w 5219"/>
              <a:gd name="connsiteY1819" fmla="*/ 4234 w 5219"/>
              <a:gd name="connsiteX1820" fmla="*/ 4234 w 5219"/>
              <a:gd name="connsiteY1820" fmla="*/ 4234 w 5219"/>
              <a:gd name="connsiteX1821" fmla="*/ 4234 w 5219"/>
              <a:gd name="connsiteY1821" fmla="*/ 4234 w 5219"/>
              <a:gd name="connsiteX1822" fmla="*/ 4234 w 5219"/>
              <a:gd name="connsiteY1822" fmla="*/ 4234 w 5219"/>
              <a:gd name="connsiteX1823" fmla="*/ 4234 w 5219"/>
              <a:gd name="connsiteY1823" fmla="*/ 4234 w 5219"/>
              <a:gd name="connsiteX1824" fmla="*/ 4234 w 5219"/>
              <a:gd name="connsiteY1824" fmla="*/ 4234 w 5219"/>
              <a:gd name="connsiteX1825" fmla="*/ 4234 w 5219"/>
              <a:gd name="connsiteY1825" fmla="*/ 4234 w 5219"/>
              <a:gd name="connsiteX1826" fmla="*/ 4234 w 5219"/>
              <a:gd name="connsiteY1826" fmla="*/ 4234 w 5219"/>
              <a:gd name="connsiteX1827" fmla="*/ 4234 w 5219"/>
              <a:gd name="connsiteY1827" fmla="*/ 4234 w 5219"/>
              <a:gd name="connsiteX1828" fmla="*/ 4234 w 5219"/>
              <a:gd name="connsiteY1828" fmla="*/ 4234 w 5219"/>
              <a:gd name="connsiteX1829" fmla="*/ 4234 w 5219"/>
              <a:gd name="connsiteY1829" fmla="*/ 4234 w 5219"/>
              <a:gd name="connsiteX1830" fmla="*/ 4234 w 5219"/>
              <a:gd name="connsiteY1830" fmla="*/ 4234 w 5219"/>
              <a:gd name="connsiteX1831" fmla="*/ 4234 w 5219"/>
              <a:gd name="connsiteY1831" fmla="*/ 4234 w 5219"/>
              <a:gd name="connsiteX1832" fmla="*/ 4234 w 5219"/>
              <a:gd name="connsiteY1832" fmla="*/ 4234 w 5219"/>
              <a:gd name="connsiteX1833" fmla="*/ 4234 w 5219"/>
              <a:gd name="connsiteY1833" fmla="*/ 4234 w 5219"/>
              <a:gd name="connsiteX1834" fmla="*/ 4234 w 5219"/>
              <a:gd name="connsiteY1834" fmla="*/ 4234 w 5219"/>
              <a:gd name="connsiteX1835" fmla="*/ 4234 w 5219"/>
              <a:gd name="connsiteY1835" fmla="*/ 4234 w 5219"/>
              <a:gd name="connsiteX1836" fmla="*/ 4234 w 5219"/>
              <a:gd name="connsiteY1836" fmla="*/ 4234 w 5219"/>
              <a:gd name="connsiteX1837" fmla="*/ 4234 w 5219"/>
              <a:gd name="connsiteY1837" fmla="*/ 4234 w 5219"/>
              <a:gd name="connsiteX1838" fmla="*/ 4234 w 5219"/>
              <a:gd name="connsiteY1838" fmla="*/ 4234 w 5219"/>
              <a:gd name="connsiteX1839" fmla="*/ 4234 w 5219"/>
              <a:gd name="connsiteY1839" fmla="*/ 4234 w 5219"/>
              <a:gd name="connsiteX1840" fmla="*/ 4234 w 5219"/>
              <a:gd name="connsiteY1840" fmla="*/ 4234 w 5219"/>
              <a:gd name="connsiteX1841" fmla="*/ 4234 w 5219"/>
              <a:gd name="connsiteY1841" fmla="*/ 4234 w 5219"/>
              <a:gd name="connsiteX1842" fmla="*/ 4234 w 5219"/>
              <a:gd name="connsiteY1842" fmla="*/ 4234 w 5219"/>
              <a:gd name="connsiteX1843" fmla="*/ 4234 w 5219"/>
              <a:gd name="connsiteY1843" fmla="*/ 4234 w 5219"/>
              <a:gd name="connsiteX1844" fmla="*/ 4234 w 5219"/>
              <a:gd name="connsiteY1844" fmla="*/ 4234 w 5219"/>
              <a:gd name="connsiteX1845" fmla="*/ 4234 w 5219"/>
              <a:gd name="connsiteY1845" fmla="*/ 4234 w 5219"/>
              <a:gd name="connsiteX1846" fmla="*/ 4234 w 5219"/>
              <a:gd name="connsiteY1846" fmla="*/ 4234 w 5219"/>
              <a:gd name="connsiteX1847" fmla="*/ 4234 w 5219"/>
              <a:gd name="connsiteY1847" fmla="*/ 4234 w 5219"/>
              <a:gd name="connsiteX1848" fmla="*/ 4234 w 5219"/>
              <a:gd name="connsiteY1848" fmla="*/ 4234 w 5219"/>
              <a:gd name="connsiteX1849" fmla="*/ 4234 w 5219"/>
              <a:gd name="connsiteY1849" fmla="*/ 4234 w 5219"/>
              <a:gd name="connsiteX1850" fmla="*/ 4234 w 5219"/>
              <a:gd name="connsiteY1850" fmla="*/ 4234 w 5219"/>
              <a:gd name="connsiteX1851" fmla="*/ 4234 w 5219"/>
              <a:gd name="connsiteY1851" fmla="*/ 4234 w 5219"/>
              <a:gd name="connsiteX1852" fmla="*/ 4234 w 5219"/>
              <a:gd name="connsiteY1852" fmla="*/ 4234 w 5219"/>
              <a:gd name="connsiteX1853" fmla="*/ 4234 w 5219"/>
              <a:gd name="connsiteY1853" fmla="*/ 4234 w 5219"/>
              <a:gd name="connsiteX1854" fmla="*/ 4234 w 5219"/>
              <a:gd name="connsiteY1854" fmla="*/ 4234 w 5219"/>
              <a:gd name="connsiteX1855" fmla="*/ 4234 w 5219"/>
              <a:gd name="connsiteY1855" fmla="*/ 4234 w 5219"/>
              <a:gd name="connsiteX1856" fmla="*/ 4234 w 5219"/>
              <a:gd name="connsiteY1856" fmla="*/ 4234 w 5219"/>
              <a:gd name="connsiteX1857" fmla="*/ 4234 w 5219"/>
              <a:gd name="connsiteY1857" fmla="*/ 4234 w 5219"/>
              <a:gd name="connsiteX1858" fmla="*/ 4234 w 5219"/>
              <a:gd name="connsiteY1858" fmla="*/ 4234 w 5219"/>
              <a:gd name="connsiteX1859" fmla="*/ 4234 w 5219"/>
              <a:gd name="connsiteY1859" fmla="*/ 4234 w 5219"/>
              <a:gd name="connsiteX1860" fmla="*/ 4234 w 5219"/>
              <a:gd name="connsiteY1860" fmla="*/ 4234 w 5219"/>
              <a:gd name="connsiteX1861" fmla="*/ 4234 w 5219"/>
              <a:gd name="connsiteY1861" fmla="*/ 4234 w 5219"/>
              <a:gd name="connsiteX1862" fmla="*/ 4234 w 5219"/>
              <a:gd name="connsiteY1862" fmla="*/ 4234 w 5219"/>
              <a:gd name="connsiteX1863" fmla="*/ 4234 w 5219"/>
              <a:gd name="connsiteY1863" fmla="*/ 4234 w 5219"/>
              <a:gd name="connsiteX1864" fmla="*/ 4234 w 5219"/>
              <a:gd name="connsiteY1864" fmla="*/ 4234 w 5219"/>
              <a:gd name="connsiteX1865" fmla="*/ 4234 w 5219"/>
              <a:gd name="connsiteY1865" fmla="*/ 4234 w 5219"/>
              <a:gd name="connsiteX1866" fmla="*/ 4234 w 5219"/>
              <a:gd name="connsiteY1866" fmla="*/ 4234 w 5219"/>
              <a:gd name="connsiteX1867" fmla="*/ 4234 w 5219"/>
              <a:gd name="connsiteY1867" fmla="*/ 4234 w 5219"/>
              <a:gd name="connsiteX1868" fmla="*/ 4234 w 5219"/>
              <a:gd name="connsiteY1868" fmla="*/ 4234 w 5219"/>
              <a:gd name="connsiteX1869" fmla="*/ 4234 w 5219"/>
              <a:gd name="connsiteY1869" fmla="*/ 4234 w 5219"/>
              <a:gd name="connsiteX1870" fmla="*/ 4234 w 5219"/>
              <a:gd name="connsiteY1870" fmla="*/ 4234 w 5219"/>
              <a:gd name="connsiteX1871" fmla="*/ 4234 w 5219"/>
              <a:gd name="connsiteY1871" fmla="*/ 4234 w 5219"/>
              <a:gd name="connsiteX1872" fmla="*/ 4234 w 5219"/>
              <a:gd name="connsiteY1872" fmla="*/ 4234 w 5219"/>
              <a:gd name="connsiteX1873" fmla="*/ 4234 w 5219"/>
              <a:gd name="connsiteY1873" fmla="*/ 4234 w 5219"/>
              <a:gd name="connsiteX1874" fmla="*/ 4234 w 5219"/>
              <a:gd name="connsiteY1874" fmla="*/ 4234 w 5219"/>
              <a:gd name="connsiteX1875" fmla="*/ 4234 w 5219"/>
              <a:gd name="connsiteY1875" fmla="*/ 4234 w 5219"/>
              <a:gd name="connsiteX1876" fmla="*/ 4234 w 5219"/>
              <a:gd name="connsiteY1876" fmla="*/ 4234 w 5219"/>
              <a:gd name="connsiteX1877" fmla="*/ 4234 w 5219"/>
              <a:gd name="connsiteY1877" fmla="*/ 4234 w 5219"/>
              <a:gd name="connsiteX1878" fmla="*/ 4234 w 5219"/>
              <a:gd name="connsiteY1878" fmla="*/ 4234 w 5219"/>
              <a:gd name="connsiteX1879" fmla="*/ 4234 w 5219"/>
              <a:gd name="connsiteY1879" fmla="*/ 4234 w 5219"/>
              <a:gd name="connsiteX1880" fmla="*/ 4234 w 5219"/>
              <a:gd name="connsiteY1880" fmla="*/ 4234 w 5219"/>
              <a:gd name="connsiteX1881" fmla="*/ 4234 w 5219"/>
              <a:gd name="connsiteY1881" fmla="*/ 4234 w 5219"/>
              <a:gd name="connsiteX1882" fmla="*/ 4234 w 5219"/>
              <a:gd name="connsiteY1882" fmla="*/ 4234 w 5219"/>
              <a:gd name="connsiteX1883" fmla="*/ 4234 w 5219"/>
              <a:gd name="connsiteY1883" fmla="*/ 4234 w 5219"/>
              <a:gd name="connsiteX1884" fmla="*/ 4234 w 5219"/>
              <a:gd name="connsiteY1884" fmla="*/ 4234 w 5219"/>
              <a:gd name="connsiteX1885" fmla="*/ 4234 w 5219"/>
              <a:gd name="connsiteY1885" fmla="*/ 4234 w 5219"/>
              <a:gd name="connsiteX1886" fmla="*/ 4234 w 5219"/>
              <a:gd name="connsiteY1886" fmla="*/ 4234 w 5219"/>
              <a:gd name="connsiteX1887" fmla="*/ 4234 w 5219"/>
              <a:gd name="connsiteY1887" fmla="*/ 4234 w 5219"/>
              <a:gd name="connsiteX1888" fmla="*/ 4234 w 5219"/>
              <a:gd name="connsiteY1888" fmla="*/ 4234 w 5219"/>
              <a:gd name="connsiteX1889" fmla="*/ 4234 w 5219"/>
              <a:gd name="connsiteY1889" fmla="*/ 4234 w 5219"/>
              <a:gd name="connsiteX1890" fmla="*/ 4234 w 5219"/>
              <a:gd name="connsiteY1890" fmla="*/ 4234 w 5219"/>
              <a:gd name="connsiteX1891" fmla="*/ 4234 w 5219"/>
              <a:gd name="connsiteY1891" fmla="*/ 4234 w 5219"/>
              <a:gd name="connsiteX1892" fmla="*/ 4234 w 5219"/>
              <a:gd name="connsiteY1892" fmla="*/ 4234 w 5219"/>
              <a:gd name="connsiteX1893" fmla="*/ 4234 w 5219"/>
              <a:gd name="connsiteY1893" fmla="*/ 4234 w 5219"/>
              <a:gd name="connsiteX1894" fmla="*/ 4234 w 5219"/>
              <a:gd name="connsiteY1894" fmla="*/ 4234 w 5219"/>
              <a:gd name="connsiteX1895" fmla="*/ 4234 w 5219"/>
              <a:gd name="connsiteY1895" fmla="*/ 4234 w 5219"/>
              <a:gd name="connsiteX1896" fmla="*/ 4234 w 5219"/>
              <a:gd name="connsiteY1896" fmla="*/ 4234 w 5219"/>
              <a:gd name="connsiteX1897" fmla="*/ 4234 w 5219"/>
              <a:gd name="connsiteY1897" fmla="*/ 4234 w 5219"/>
              <a:gd name="connsiteX1898" fmla="*/ 4234 w 5219"/>
              <a:gd name="connsiteY1898" fmla="*/ 4234 w 5219"/>
              <a:gd name="connsiteX1899" fmla="*/ 4234 w 5219"/>
              <a:gd name="connsiteY1899" fmla="*/ 4234 w 5219"/>
              <a:gd name="connsiteX1900" fmla="*/ 4234 w 5219"/>
              <a:gd name="connsiteY1900" fmla="*/ 4234 w 5219"/>
              <a:gd name="connsiteX1901" fmla="*/ 4234 w 5219"/>
              <a:gd name="connsiteY1901" fmla="*/ 4234 w 5219"/>
              <a:gd name="connsiteX1902" fmla="*/ 4234 w 5219"/>
              <a:gd name="connsiteY1902" fmla="*/ 4234 w 5219"/>
              <a:gd name="connsiteX1903" fmla="*/ 4234 w 5219"/>
              <a:gd name="connsiteY1903" fmla="*/ 4234 w 5219"/>
              <a:gd name="connsiteX1904" fmla="*/ 4234 w 5219"/>
              <a:gd name="connsiteY1904" fmla="*/ 4234 w 5219"/>
              <a:gd name="connsiteX1905" fmla="*/ 4234 w 5219"/>
              <a:gd name="connsiteY1905" fmla="*/ 4234 w 5219"/>
              <a:gd name="connsiteX1906" fmla="*/ 4234 w 5219"/>
              <a:gd name="connsiteY1906" fmla="*/ 4234 w 5219"/>
              <a:gd name="connsiteX1907" fmla="*/ 4234 w 5219"/>
              <a:gd name="connsiteY1907" fmla="*/ 4234 w 5219"/>
              <a:gd name="connsiteX1908" fmla="*/ 4234 w 5219"/>
              <a:gd name="connsiteY1908" fmla="*/ 4234 w 5219"/>
              <a:gd name="connsiteX1909" fmla="*/ 4234 w 5219"/>
              <a:gd name="connsiteY1909" fmla="*/ 4234 w 5219"/>
              <a:gd name="connsiteX1910" fmla="*/ 4234 w 5219"/>
              <a:gd name="connsiteY1910" fmla="*/ 4234 w 5219"/>
              <a:gd name="connsiteX1911" fmla="*/ 4234 w 5219"/>
              <a:gd name="connsiteY1911" fmla="*/ 4234 w 5219"/>
              <a:gd name="connsiteX1912" fmla="*/ 4234 w 5219"/>
              <a:gd name="connsiteY1912" fmla="*/ 4234 w 5219"/>
              <a:gd name="connsiteX1913" fmla="*/ 4234 w 5219"/>
              <a:gd name="connsiteY1913" fmla="*/ 4234 w 5219"/>
              <a:gd name="connsiteX1914" fmla="*/ 4234 w 5219"/>
              <a:gd name="connsiteY1914" fmla="*/ 4234 w 5219"/>
              <a:gd name="connsiteX1915" fmla="*/ 4234 w 5219"/>
              <a:gd name="connsiteY1915" fmla="*/ 4234 w 5219"/>
              <a:gd name="connsiteX1916" fmla="*/ 4234 w 5219"/>
              <a:gd name="connsiteY1916" fmla="*/ 4234 w 5219"/>
              <a:gd name="connsiteX1917" fmla="*/ 4234 w 5219"/>
              <a:gd name="connsiteY1917" fmla="*/ 4234 w 5219"/>
              <a:gd name="connsiteX1918" fmla="*/ 4234 w 5219"/>
              <a:gd name="connsiteY1918" fmla="*/ 4234 w 5219"/>
              <a:gd name="connsiteX1919" fmla="*/ 4234 w 5219"/>
              <a:gd name="connsiteY1919" fmla="*/ 4234 w 5219"/>
              <a:gd name="connsiteX1920" fmla="*/ 4234 w 5219"/>
              <a:gd name="connsiteY1920" fmla="*/ 4234 w 5219"/>
              <a:gd name="connsiteX1921" fmla="*/ 4234 w 5219"/>
              <a:gd name="connsiteY1921" fmla="*/ 4234 w 5219"/>
              <a:gd name="connsiteX1922" fmla="*/ 4234 w 5219"/>
              <a:gd name="connsiteY1922" fmla="*/ 4234 w 5219"/>
              <a:gd name="connsiteX1923" fmla="*/ 4234 w 5219"/>
              <a:gd name="connsiteY1923" fmla="*/ 4234 w 5219"/>
              <a:gd name="connsiteX1924" fmla="*/ 4234 w 5219"/>
              <a:gd name="connsiteY1924" fmla="*/ 4234 w 5219"/>
              <a:gd name="connsiteX1925" fmla="*/ 4234 w 5219"/>
              <a:gd name="connsiteY1925" fmla="*/ 4234 w 5219"/>
              <a:gd name="connsiteX1926" fmla="*/ 4234 w 5219"/>
              <a:gd name="connsiteY1926" fmla="*/ 4234 w 5219"/>
              <a:gd name="connsiteX1927" fmla="*/ 4234 w 5219"/>
              <a:gd name="connsiteY1927" fmla="*/ 4234 w 5219"/>
              <a:gd name="connsiteX1928" fmla="*/ 4234 w 5219"/>
              <a:gd name="connsiteY1928" fmla="*/ 4234 w 5219"/>
              <a:gd name="connsiteX1929" fmla="*/ 4234 w 5219"/>
              <a:gd name="connsiteY1929" fmla="*/ 4234 w 5219"/>
              <a:gd name="connsiteX1930" fmla="*/ 4234 w 5219"/>
              <a:gd name="connsiteY1930" fmla="*/ 4234 w 5219"/>
              <a:gd name="connsiteX1931" fmla="*/ 4234 w 5219"/>
              <a:gd name="connsiteY1931" fmla="*/ 4234 w 5219"/>
              <a:gd name="connsiteX1932" fmla="*/ 4234 w 5219"/>
              <a:gd name="connsiteY1932" fmla="*/ 4234 w 5219"/>
              <a:gd name="connsiteX1933" fmla="*/ 4234 w 5219"/>
              <a:gd name="connsiteY1933" fmla="*/ 4234 w 5219"/>
              <a:gd name="connsiteX1934" fmla="*/ 4234 w 5219"/>
              <a:gd name="connsiteY1934" fmla="*/ 4234 w 5219"/>
              <a:gd name="connsiteX1935" fmla="*/ 4234 w 5219"/>
              <a:gd name="connsiteY1935" fmla="*/ 4234 w 5219"/>
              <a:gd name="connsiteX1936" fmla="*/ 4234 w 5219"/>
              <a:gd name="connsiteY1936" fmla="*/ 4234 w 5219"/>
              <a:gd name="connsiteX1937" fmla="*/ 4234 w 5219"/>
              <a:gd name="connsiteY1937" fmla="*/ 4234 w 5219"/>
              <a:gd name="connsiteX1938" fmla="*/ 4234 w 5219"/>
              <a:gd name="connsiteY1938" fmla="*/ 4234 w 5219"/>
              <a:gd name="connsiteX1939" fmla="*/ 4234 w 5219"/>
              <a:gd name="connsiteY1939" fmla="*/ 4234 w 5219"/>
              <a:gd name="connsiteX1940" fmla="*/ 4234 w 5219"/>
              <a:gd name="connsiteY1940" fmla="*/ 4234 w 5219"/>
              <a:gd name="connsiteX1941" fmla="*/ 4234 w 5219"/>
              <a:gd name="connsiteY1941" fmla="*/ 4234 w 5219"/>
              <a:gd name="connsiteX1942" fmla="*/ 4234 w 5219"/>
              <a:gd name="connsiteY1942" fmla="*/ 4234 w 5219"/>
              <a:gd name="connsiteX1943" fmla="*/ 4234 w 5219"/>
              <a:gd name="connsiteY1943" fmla="*/ 4234 w 5219"/>
              <a:gd name="connsiteX1944" fmla="*/ 4234 w 5219"/>
              <a:gd name="connsiteY1944" fmla="*/ 4234 w 5219"/>
              <a:gd name="connsiteX1945" fmla="*/ 4234 w 5219"/>
              <a:gd name="connsiteY1945" fmla="*/ 4234 w 5219"/>
              <a:gd name="connsiteX1946" fmla="*/ 4234 w 5219"/>
              <a:gd name="connsiteY1946" fmla="*/ 4234 w 5219"/>
              <a:gd name="connsiteX1947" fmla="*/ 4234 w 5219"/>
              <a:gd name="connsiteY1947" fmla="*/ 4234 w 5219"/>
              <a:gd name="connsiteX1948" fmla="*/ 4234 w 5219"/>
              <a:gd name="connsiteY1948" fmla="*/ 4234 w 5219"/>
              <a:gd name="connsiteX1949" fmla="*/ 4234 w 5219"/>
              <a:gd name="connsiteY1949" fmla="*/ 4234 w 5219"/>
              <a:gd name="connsiteX1950" fmla="*/ 4234 w 5219"/>
              <a:gd name="connsiteY1950" fmla="*/ 4234 w 5219"/>
              <a:gd name="connsiteX1951" fmla="*/ 4234 w 5219"/>
              <a:gd name="connsiteY1951" fmla="*/ 4234 w 5219"/>
              <a:gd name="connsiteX1952" fmla="*/ 4234 w 5219"/>
              <a:gd name="connsiteY1952" fmla="*/ 4234 w 5219"/>
              <a:gd name="connsiteX1953" fmla="*/ 4234 w 5219"/>
              <a:gd name="connsiteY1953" fmla="*/ 4234 w 5219"/>
              <a:gd name="connsiteX1954" fmla="*/ 4234 w 5219"/>
              <a:gd name="connsiteY1954" fmla="*/ 4234 w 5219"/>
              <a:gd name="connsiteX1955" fmla="*/ 4234 w 5219"/>
              <a:gd name="connsiteY1955" fmla="*/ 4234 w 5219"/>
              <a:gd name="connsiteX1956" fmla="*/ 4234 w 5219"/>
              <a:gd name="connsiteY1956" fmla="*/ 4234 w 5219"/>
              <a:gd name="connsiteX1957" fmla="*/ 4234 w 5219"/>
              <a:gd name="connsiteY1957" fmla="*/ 4234 w 5219"/>
              <a:gd name="connsiteX1958" fmla="*/ 4234 w 5219"/>
              <a:gd name="connsiteY1958" fmla="*/ 4234 w 5219"/>
              <a:gd name="connsiteX1959" fmla="*/ 4234 w 5219"/>
              <a:gd name="connsiteY1959" fmla="*/ 4234 w 5219"/>
              <a:gd name="connsiteX1960" fmla="*/ 4234 w 5219"/>
              <a:gd name="connsiteY1960" fmla="*/ 4234 w 5219"/>
              <a:gd name="connsiteX1961" fmla="*/ 4234 w 5219"/>
              <a:gd name="connsiteY1961" fmla="*/ 4234 w 5219"/>
              <a:gd name="connsiteX1962" fmla="*/ 4234 w 5219"/>
              <a:gd name="connsiteY1962" fmla="*/ 4234 w 5219"/>
              <a:gd name="connsiteX1963" fmla="*/ 4234 w 5219"/>
              <a:gd name="connsiteY1963" fmla="*/ 4234 w 5219"/>
              <a:gd name="connsiteX1964" fmla="*/ 4234 w 5219"/>
              <a:gd name="connsiteY1964" fmla="*/ 4234 w 5219"/>
              <a:gd name="connsiteX1965" fmla="*/ 4234 w 5219"/>
              <a:gd name="connsiteY1965" fmla="*/ 4234 w 5219"/>
              <a:gd name="connsiteX1966" fmla="*/ 4234 w 5219"/>
              <a:gd name="connsiteY1966" fmla="*/ 4234 w 5219"/>
              <a:gd name="connsiteX1967" fmla="*/ 4234 w 5219"/>
              <a:gd name="connsiteY1967" fmla="*/ 4234 w 5219"/>
              <a:gd name="connsiteX1968" fmla="*/ 4234 w 5219"/>
              <a:gd name="connsiteY1968" fmla="*/ 4234 w 5219"/>
              <a:gd name="connsiteX1969" fmla="*/ 4234 w 5219"/>
              <a:gd name="connsiteY1969" fmla="*/ 4234 w 5219"/>
              <a:gd name="connsiteX1970" fmla="*/ 4234 w 5219"/>
              <a:gd name="connsiteY1970" fmla="*/ 4234 w 5219"/>
              <a:gd name="connsiteX1971" fmla="*/ 4234 w 5219"/>
              <a:gd name="connsiteY1971" fmla="*/ 4234 w 5219"/>
              <a:gd name="connsiteX1972" fmla="*/ 4234 w 5219"/>
              <a:gd name="connsiteY1972" fmla="*/ 4234 w 5219"/>
              <a:gd name="connsiteX1973" fmla="*/ 4234 w 5219"/>
              <a:gd name="connsiteY1973" fmla="*/ 4234 w 5219"/>
              <a:gd name="connsiteX1974" fmla="*/ 4234 w 5219"/>
              <a:gd name="connsiteY1974" fmla="*/ 4234 w 5219"/>
              <a:gd name="connsiteX1975" fmla="*/ 4234 w 5219"/>
              <a:gd name="connsiteY1975" fmla="*/ 4234 w 5219"/>
              <a:gd name="connsiteX1976" fmla="*/ 4234 w 5219"/>
              <a:gd name="connsiteY1976" fmla="*/ 4234 w 5219"/>
              <a:gd name="connsiteX1977" fmla="*/ 4234 w 5219"/>
              <a:gd name="connsiteY1977" fmla="*/ 4234 w 5219"/>
              <a:gd name="connsiteX1978" fmla="*/ 4234 w 5219"/>
              <a:gd name="connsiteY1978" fmla="*/ 4234 w 5219"/>
              <a:gd name="connsiteX1979" fmla="*/ 4234 w 5219"/>
              <a:gd name="connsiteY1979" fmla="*/ 4234 w 5219"/>
              <a:gd name="connsiteX1980" fmla="*/ 4234 w 5219"/>
              <a:gd name="connsiteY1980" fmla="*/ 4234 w 5219"/>
              <a:gd name="connsiteX1981" fmla="*/ 4234 w 5219"/>
              <a:gd name="connsiteY1981" fmla="*/ 4234 w 5219"/>
              <a:gd name="connsiteX1982" fmla="*/ 4234 w 5219"/>
              <a:gd name="connsiteY1982" fmla="*/ 4234 w 5219"/>
              <a:gd name="connsiteX1983" fmla="*/ 4234 w 5219"/>
              <a:gd name="connsiteY1983" fmla="*/ 4234 w 5219"/>
              <a:gd name="connsiteX1984" fmla="*/ 4234 w 5219"/>
              <a:gd name="connsiteY1984" fmla="*/ 4234 w 5219"/>
              <a:gd name="connsiteX1985" fmla="*/ 4234 w 5219"/>
              <a:gd name="connsiteY1985" fmla="*/ 4234 w 5219"/>
              <a:gd name="connsiteX1986" fmla="*/ 4234 w 5219"/>
              <a:gd name="connsiteY1986" fmla="*/ 4234 w 5219"/>
              <a:gd name="connsiteX1987" fmla="*/ 4234 w 5219"/>
              <a:gd name="connsiteY1987" fmla="*/ 4234 w 5219"/>
              <a:gd name="connsiteX1988" fmla="*/ 4234 w 5219"/>
              <a:gd name="connsiteY1988" fmla="*/ 4234 w 5219"/>
              <a:gd name="connsiteX1989" fmla="*/ 4234 w 5219"/>
              <a:gd name="connsiteY1989" fmla="*/ 4234 w 5219"/>
              <a:gd name="connsiteX1990" fmla="*/ 4234 w 5219"/>
              <a:gd name="connsiteY1990" fmla="*/ 4234 w 5219"/>
              <a:gd name="connsiteX1991" fmla="*/ 4234 w 5219"/>
              <a:gd name="connsiteY1991" fmla="*/ 4234 w 5219"/>
              <a:gd name="connsiteX1992" fmla="*/ 4234 w 5219"/>
              <a:gd name="connsiteY1992" fmla="*/ 4234 w 5219"/>
              <a:gd name="connsiteX1993" fmla="*/ 4234 w 5219"/>
              <a:gd name="connsiteY1993" fmla="*/ 4234 w 5219"/>
              <a:gd name="connsiteX1994" fmla="*/ 4234 w 5219"/>
              <a:gd name="connsiteY1994" fmla="*/ 4234 w 5219"/>
              <a:gd name="connsiteX1995" fmla="*/ 4234 w 5219"/>
              <a:gd name="connsiteY1995" fmla="*/ 4234 w 5219"/>
              <a:gd name="connsiteX1996" fmla="*/ 4234 w 5219"/>
              <a:gd name="connsiteY1996" fmla="*/ 4234 w 5219"/>
              <a:gd name="connsiteX1997" fmla="*/ 4234 w 5219"/>
              <a:gd name="connsiteY1997" fmla="*/ 4234 w 5219"/>
              <a:gd name="connsiteX1998" fmla="*/ 4234 w 5219"/>
              <a:gd name="connsiteY1998" fmla="*/ 4234 w 5219"/>
              <a:gd name="connsiteX1999" fmla="*/ 4234 w 5219"/>
              <a:gd name="connsiteY1999" fmla="*/ 4234 w 5219"/>
              <a:gd name="connsiteX2000" fmla="*/ 4234 w 5219"/>
              <a:gd name="connsiteY2000" fmla="*/ 4234 w 5219"/>
              <a:gd name="connsiteX2001" fmla="*/ 4234 w 5219"/>
              <a:gd name="connsiteY2001" fmla="*/ 4234 w 5219"/>
              <a:gd name="connsiteX2002" fmla="*/ 4234 w 5219"/>
              <a:gd name="connsiteY2002" fmla="*/ 4234 w 5219"/>
              <a:gd name="connsiteX2003" fmla="*/ 4234 w 5219"/>
              <a:gd name="connsiteY2003" fmla="*/ 4234 w 5219"/>
              <a:gd name="connsiteX2004" fmla="*/ 4234 w 5219"/>
              <a:gd name="connsiteY2004" fmla="*/ 4234 w 5219"/>
              <a:gd name="connsiteX2005" fmla="*/ 4234 w 5219"/>
              <a:gd name="connsiteY2005" fmla="*/ 4234 w 5219"/>
              <a:gd name="connsiteX2006" fmla="*/ 4234 w 5219"/>
              <a:gd name="connsiteY2006" fmla="*/ 4234 w 5219"/>
              <a:gd name="connsiteX2007" fmla="*/ 4234 w 5219"/>
              <a:gd name="connsiteY2007" fmla="*/ 4234 w 5219"/>
              <a:gd name="connsiteX2008" fmla="*/ 4234 w 5219"/>
              <a:gd name="connsiteY2008" fmla="*/ 4234 w 5219"/>
              <a:gd name="connsiteX2009" fmla="*/ 4234 w 5219"/>
              <a:gd name="connsiteY2009" fmla="*/ 4234 w 5219"/>
              <a:gd name="connsiteX2010" fmla="*/ 4234 w 5219"/>
              <a:gd name="connsiteY2010" fmla="*/ 4234 w 5219"/>
              <a:gd name="connsiteX2011" fmla="*/ 4234 w 5219"/>
              <a:gd name="connsiteY2011" fmla="*/ 4234 w 5219"/>
              <a:gd name="connsiteX2012" fmla="*/ 4234 w 5219"/>
              <a:gd name="connsiteY2012" fmla="*/ 4234 w 5219"/>
              <a:gd name="connsiteX2013" fmla="*/ 4234 w 5219"/>
              <a:gd name="connsiteY2013" fmla="*/ 4234 w 5219"/>
              <a:gd name="connsiteX2014" fmla="*/ 4234 w 5219"/>
              <a:gd name="connsiteY2014" fmla="*/ 4234 w 5219"/>
              <a:gd name="connsiteX2015" fmla="*/ 4234 w 5219"/>
              <a:gd name="connsiteY2015" fmla="*/ 4234 w 5219"/>
              <a:gd name="connsiteX2016" fmla="*/ 4234 w 5219"/>
              <a:gd name="connsiteY2016" fmla="*/ 4234 w 5219"/>
              <a:gd name="connsiteX2017" fmla="*/ 4234 w 5219"/>
              <a:gd name="connsiteY2017" fmla="*/ 4234 w 5219"/>
              <a:gd name="connsiteX2018" fmla="*/ 4234 w 5219"/>
              <a:gd name="connsiteY2018" fmla="*/ 4234 w 5219"/>
              <a:gd name="connsiteX2019" fmla="*/ 4234 w 5219"/>
              <a:gd name="connsiteY2019" fmla="*/ 4234 w 5219"/>
              <a:gd name="connsiteX2020" fmla="*/ 4234 w 5219"/>
              <a:gd name="connsiteY2020" fmla="*/ 4234 w 5219"/>
              <a:gd name="connsiteX2021" fmla="*/ 4234 w 5219"/>
              <a:gd name="connsiteY2021" fmla="*/ 4234 w 5219"/>
              <a:gd name="connsiteX2022" fmla="*/ 4234 w 5219"/>
              <a:gd name="connsiteY2022" fmla="*/ 4234 w 5219"/>
              <a:gd name="connsiteX2023" fmla="*/ 4234 w 5219"/>
              <a:gd name="connsiteY2023" fmla="*/ 4234 w 5219"/>
              <a:gd name="connsiteX2024" fmla="*/ 4234 w 5219"/>
              <a:gd name="connsiteY2024" fmla="*/ 4234 w 5219"/>
              <a:gd name="connsiteX2025" fmla="*/ 4234 w 5219"/>
              <a:gd name="connsiteY2025" fmla="*/ 4234 w 5219"/>
              <a:gd name="connsiteX2026" fmla="*/ 4234 w 5219"/>
              <a:gd name="connsiteY2026" fmla="*/ 4234 w 5219"/>
              <a:gd name="connsiteX2027" fmla="*/ 4234 w 5219"/>
              <a:gd name="connsiteY2027" fmla="*/ 4234 w 5219"/>
              <a:gd name="connsiteX2028" fmla="*/ 4234 w 5219"/>
              <a:gd name="connsiteY2028" fmla="*/ 4234 w 5219"/>
              <a:gd name="connsiteX2029" fmla="*/ 4234 w 5219"/>
              <a:gd name="connsiteY2029" fmla="*/ 4234 w 5219"/>
              <a:gd name="connsiteX2030" fmla="*/ 4234 w 5219"/>
              <a:gd name="connsiteY2030" fmla="*/ 4234 w 5219"/>
              <a:gd name="connsiteX2031" fmla="*/ 4234 w 5219"/>
              <a:gd name="connsiteY2031" fmla="*/ 4234 w 5219"/>
              <a:gd name="connsiteX2032" fmla="*/ 4234 w 5219"/>
              <a:gd name="connsiteY2032" fmla="*/ 4234 w 5219"/>
              <a:gd name="connsiteX2033" fmla="*/ 4234 w 5219"/>
              <a:gd name="connsiteY2033" fmla="*/ 4234 w 5219"/>
              <a:gd name="connsiteX2034" fmla="*/ 4234 w 5219"/>
              <a:gd name="connsiteY2034" fmla="*/ 4234 w 5219"/>
              <a:gd name="connsiteX2035" fmla="*/ 4234 w 5219"/>
              <a:gd name="connsiteY2035" fmla="*/ 4234 w 5219"/>
              <a:gd name="connsiteX2036" fmla="*/ 4234 w 5219"/>
              <a:gd name="connsiteY2036" fmla="*/ 4234 w 5219"/>
              <a:gd name="connsiteX2037" fmla="*/ 4234 w 5219"/>
              <a:gd name="connsiteY2037" fmla="*/ 4234 w 5219"/>
              <a:gd name="connsiteX2038" fmla="*/ 4234 w 5219"/>
              <a:gd name="connsiteY2038" fmla="*/ 4234 w 5219"/>
              <a:gd name="connsiteX2039" fmla="*/ 4234 w 5219"/>
              <a:gd name="connsiteY2039" fmla="*/ 4234 w 5219"/>
              <a:gd name="connsiteX2040" fmla="*/ 4234 w 5219"/>
              <a:gd name="connsiteY2040" fmla="*/ 4234 w 5219"/>
              <a:gd name="connsiteX2041" fmla="*/ 4234 w 5219"/>
              <a:gd name="connsiteY2041" fmla="*/ 4234 w 5219"/>
              <a:gd name="connsiteX2042" fmla="*/ 4234 w 5219"/>
              <a:gd name="connsiteY2042" fmla="*/ 4234 w 5219"/>
              <a:gd name="connsiteX2043" fmla="*/ 4234 w 5219"/>
              <a:gd name="connsiteY2043" fmla="*/ 4234 w 5219"/>
              <a:gd name="connsiteX2044" fmla="*/ 4234 w 5219"/>
              <a:gd name="connsiteY2044" fmla="*/ 4234 w 5219"/>
              <a:gd name="connsiteX2045" fmla="*/ 4234 w 5219"/>
              <a:gd name="connsiteY2045" fmla="*/ 4234 w 5219"/>
              <a:gd name="connsiteX2046" fmla="*/ 4234 w 5219"/>
              <a:gd name="connsiteY2046" fmla="*/ 4234 w 5219"/>
              <a:gd name="connsiteX2047" fmla="*/ 4234 w 5219"/>
              <a:gd name="connsiteY2047" fmla="*/ 4234 w 5219"/>
              <a:gd name="connsiteX2048" fmla="*/ 4234 w 5219"/>
              <a:gd name="connsiteY2048" fmla="*/ 4234 w 5219"/>
              <a:gd name="connsiteX2049" fmla="*/ 4234 w 5219"/>
              <a:gd name="connsiteY2049" fmla="*/ 4234 w 5219"/>
              <a:gd name="connsiteX2050" fmla="*/ 4234 w 5219"/>
              <a:gd name="connsiteY2050" fmla="*/ 4234 w 5219"/>
              <a:gd name="connsiteX2051" fmla="*/ 4234 w 5219"/>
              <a:gd name="connsiteY2051" fmla="*/ 4234 w 5219"/>
              <a:gd name="connsiteX2052" fmla="*/ 4234 w 5219"/>
              <a:gd name="connsiteY2052" fmla="*/ 4234 w 5219"/>
              <a:gd name="connsiteX2053" fmla="*/ 4234 w 5219"/>
              <a:gd name="connsiteY2053" fmla="*/ 4234 w 5219"/>
              <a:gd name="connsiteX2054" fmla="*/ 4234 w 5219"/>
              <a:gd name="connsiteY2054" fmla="*/ 4234 w 5219"/>
              <a:gd name="connsiteX2055" fmla="*/ 4234 w 5219"/>
              <a:gd name="connsiteY2055" fmla="*/ 4234 w 5219"/>
              <a:gd name="connsiteX2056" fmla="*/ 4234 w 5219"/>
              <a:gd name="connsiteY2056" fmla="*/ 4234 w 5219"/>
              <a:gd name="connsiteX2057" fmla="*/ 4234 w 5219"/>
              <a:gd name="connsiteY2057" fmla="*/ 4234 w 5219"/>
              <a:gd name="connsiteX2058" fmla="*/ 4234 w 5219"/>
              <a:gd name="connsiteY2058" fmla="*/ 4234 w 5219"/>
              <a:gd name="connsiteX2059" fmla="*/ 4234 w 5219"/>
              <a:gd name="connsiteY2059" fmla="*/ 4234 w 5219"/>
              <a:gd name="connsiteX2060" fmla="*/ 4234 w 5219"/>
              <a:gd name="connsiteY2060" fmla="*/ 4234 w 5219"/>
              <a:gd name="connsiteX2061" fmla="*/ 4234 w 5219"/>
              <a:gd name="connsiteY2061" fmla="*/ 4234 w 5219"/>
              <a:gd name="connsiteX2062" fmla="*/ 4234 w 5219"/>
              <a:gd name="connsiteY2062" fmla="*/ 4234 w 5219"/>
              <a:gd name="connsiteX2063" fmla="*/ 4234 w 5219"/>
              <a:gd name="connsiteY2063" fmla="*/ 4234 w 5219"/>
              <a:gd name="connsiteX2064" fmla="*/ 4234 w 5219"/>
              <a:gd name="connsiteY2064" fmla="*/ 4234 w 5219"/>
              <a:gd name="connsiteX2065" fmla="*/ 4234 w 5219"/>
              <a:gd name="connsiteY2065" fmla="*/ 4234 w 5219"/>
              <a:gd name="connsiteX2066" fmla="*/ 4234 w 5219"/>
              <a:gd name="connsiteY2066" fmla="*/ 4234 w 5219"/>
              <a:gd name="connsiteX2067" fmla="*/ 4234 w 5219"/>
              <a:gd name="connsiteY2067" fmla="*/ 4234 w 5219"/>
              <a:gd name="connsiteX2068" fmla="*/ 4234 w 5219"/>
              <a:gd name="connsiteY2068" fmla="*/ 4234 w 5219"/>
              <a:gd name="connsiteX2069" fmla="*/ 4234 w 5219"/>
              <a:gd name="connsiteY2069" fmla="*/ 4234 w 5219"/>
              <a:gd name="connsiteX2070" fmla="*/ 4234 w 5219"/>
              <a:gd name="connsiteY2070" fmla="*/ 4234 w 5219"/>
              <a:gd name="connsiteX2071" fmla="*/ 4234 w 5219"/>
              <a:gd name="connsiteY2071" fmla="*/ 4234 w 5219"/>
              <a:gd name="connsiteX2072" fmla="*/ 4234 w 5219"/>
              <a:gd name="connsiteY2072" fmla="*/ 4234 w 5219"/>
              <a:gd name="connsiteX2073" fmla="*/ 4234 w 5219"/>
              <a:gd name="connsiteY2073" fmla="*/ 4234 w 5219"/>
              <a:gd name="connsiteX2074" fmla="*/ 4234 w 5219"/>
              <a:gd name="connsiteY2074" fmla="*/ 4234 w 5219"/>
              <a:gd name="connsiteX2075" fmla="*/ 4234 w 5219"/>
              <a:gd name="connsiteY2075" fmla="*/ 4234 w 5219"/>
              <a:gd name="connsiteX2076" fmla="*/ 4234 w 5219"/>
              <a:gd name="connsiteY2076" fmla="*/ 4234 w 5219"/>
              <a:gd name="connsiteX2077" fmla="*/ 4234 w 5219"/>
              <a:gd name="connsiteY2077" fmla="*/ 4234 w 5219"/>
              <a:gd name="connsiteX2078" fmla="*/ 4234 w 5219"/>
              <a:gd name="connsiteY2078" fmla="*/ 4234 w 5219"/>
              <a:gd name="connsiteX2079" fmla="*/ 4234 w 5219"/>
              <a:gd name="connsiteY2079" fmla="*/ 4234 w 5219"/>
              <a:gd name="connsiteX2080" fmla="*/ 4234 w 5219"/>
              <a:gd name="connsiteY2080" fmla="*/ 4234 w 5219"/>
              <a:gd name="connsiteX2081" fmla="*/ 4234 w 5219"/>
              <a:gd name="connsiteY2081" fmla="*/ 4234 w 5219"/>
              <a:gd name="connsiteX2082" fmla="*/ 4234 w 5219"/>
              <a:gd name="connsiteY2082" fmla="*/ 4234 w 5219"/>
              <a:gd name="connsiteX2083" fmla="*/ 4234 w 5219"/>
              <a:gd name="connsiteY2083" fmla="*/ 4234 w 5219"/>
              <a:gd name="connsiteX2084" fmla="*/ 4234 w 5219"/>
              <a:gd name="connsiteY2084" fmla="*/ 4234 w 5219"/>
              <a:gd name="connsiteX2085" fmla="*/ 4234 w 5219"/>
              <a:gd name="connsiteY2085" fmla="*/ 4234 w 5219"/>
              <a:gd name="connsiteX2086" fmla="*/ 4234 w 5219"/>
              <a:gd name="connsiteY2086" fmla="*/ 4234 w 5219"/>
              <a:gd name="connsiteX2087" fmla="*/ 4234 w 5219"/>
              <a:gd name="connsiteY2087" fmla="*/ 4234 w 5219"/>
              <a:gd name="connsiteX2088" fmla="*/ 4234 w 5219"/>
              <a:gd name="connsiteY2088" fmla="*/ 4234 w 5219"/>
              <a:gd name="connsiteX2089" fmla="*/ 4234 w 5219"/>
              <a:gd name="connsiteY2089" fmla="*/ 4234 w 5219"/>
              <a:gd name="connsiteX2090" fmla="*/ 4234 w 5219"/>
              <a:gd name="connsiteY2090" fmla="*/ 4234 w 5219"/>
              <a:gd name="connsiteX2091" fmla="*/ 4234 w 5219"/>
              <a:gd name="connsiteY2091" fmla="*/ 4234 w 5219"/>
              <a:gd name="connsiteX2092" fmla="*/ 4234 w 5219"/>
              <a:gd name="connsiteY2092" fmla="*/ 4234 w 5219"/>
              <a:gd name="connsiteX2093" fmla="*/ 4234 w 5219"/>
              <a:gd name="connsiteY2093" fmla="*/ 4234 w 5219"/>
              <a:gd name="connsiteX2094" fmla="*/ 4234 w 5219"/>
              <a:gd name="connsiteY2094" fmla="*/ 4234 w 5219"/>
              <a:gd name="connsiteX2095" fmla="*/ 4234 w 5219"/>
              <a:gd name="connsiteY2095" fmla="*/ 4234 w 5219"/>
              <a:gd name="connsiteX2096" fmla="*/ 4234 w 5219"/>
              <a:gd name="connsiteY2096" fmla="*/ 4234 w 5219"/>
              <a:gd name="connsiteX2097" fmla="*/ 4234 w 5219"/>
              <a:gd name="connsiteY2097" fmla="*/ 4234 w 5219"/>
              <a:gd name="connsiteX2098" fmla="*/ 4234 w 5219"/>
              <a:gd name="connsiteY2098" fmla="*/ 4234 w 5219"/>
              <a:gd name="connsiteX2099" fmla="*/ 4234 w 5219"/>
              <a:gd name="connsiteY2099" fmla="*/ 4234 w 5219"/>
              <a:gd name="connsiteX2100" fmla="*/ 4234 w 5219"/>
              <a:gd name="connsiteY2100" fmla="*/ 4234 w 5219"/>
              <a:gd name="connsiteX2101" fmla="*/ 4234 w 5219"/>
              <a:gd name="connsiteY2101" fmla="*/ 4234 w 5219"/>
              <a:gd name="connsiteX2102" fmla="*/ 4234 w 5219"/>
              <a:gd name="connsiteY2102" fmla="*/ 4234 w 5219"/>
              <a:gd name="connsiteX2103" fmla="*/ 4234 w 5219"/>
              <a:gd name="connsiteY2103" fmla="*/ 4234 w 5219"/>
              <a:gd name="connsiteX2104" fmla="*/ 4234 w 5219"/>
              <a:gd name="connsiteY2104" fmla="*/ 4234 w 5219"/>
              <a:gd name="connsiteX2105" fmla="*/ 4234 w 5219"/>
              <a:gd name="connsiteY2105" fmla="*/ 4234 w 5219"/>
              <a:gd name="connsiteX2106" fmla="*/ 4234 w 5219"/>
              <a:gd name="connsiteY2106" fmla="*/ 4234 w 5219"/>
              <a:gd name="connsiteX2107" fmla="*/ 4234 w 5219"/>
              <a:gd name="connsiteY2107" fmla="*/ 4234 w 5219"/>
              <a:gd name="connsiteX2108" fmla="*/ 4234 w 5219"/>
              <a:gd name="connsiteY2108" fmla="*/ 4234 w 5219"/>
              <a:gd name="connsiteX2109" fmla="*/ 4234 w 5219"/>
              <a:gd name="connsiteY2109" fmla="*/ 4234 w 5219"/>
              <a:gd name="connsiteX2110" fmla="*/ 4234 w 5219"/>
              <a:gd name="connsiteY2110" fmla="*/ 4234 w 5219"/>
              <a:gd name="connsiteX2111" fmla="*/ 4234 w 5219"/>
              <a:gd name="connsiteY2111" fmla="*/ 4234 w 5219"/>
              <a:gd name="connsiteX2112" fmla="*/ 4234 w 5219"/>
              <a:gd name="connsiteY2112" fmla="*/ 4234 w 5219"/>
              <a:gd name="connsiteX2113" fmla="*/ 4234 w 5219"/>
              <a:gd name="connsiteY2113" fmla="*/ 4234 w 5219"/>
              <a:gd name="connsiteX2114" fmla="*/ 4234 w 5219"/>
              <a:gd name="connsiteY2114" fmla="*/ 4234 w 5219"/>
              <a:gd name="connsiteX2115" fmla="*/ 4234 w 5219"/>
              <a:gd name="connsiteY2115" fmla="*/ 4234 w 5219"/>
              <a:gd name="connsiteX2116" fmla="*/ 4234 w 5219"/>
              <a:gd name="connsiteY2116" fmla="*/ 4234 w 5219"/>
              <a:gd name="connsiteX2117" fmla="*/ 4234 w 5219"/>
              <a:gd name="connsiteY2117" fmla="*/ 4234 w 5219"/>
              <a:gd name="connsiteX2118" fmla="*/ 4234 w 5219"/>
              <a:gd name="connsiteY2118" fmla="*/ 4234 w 5219"/>
              <a:gd name="connsiteX2119" fmla="*/ 4234 w 5219"/>
              <a:gd name="connsiteY2119" fmla="*/ 4234 w 5219"/>
              <a:gd name="connsiteX2120" fmla="*/ 4234 w 5219"/>
              <a:gd name="connsiteY2120" fmla="*/ 4234 w 5219"/>
              <a:gd name="connsiteX2121" fmla="*/ 4234 w 5219"/>
              <a:gd name="connsiteY2121" fmla="*/ 4234 w 5219"/>
              <a:gd name="connsiteX2122" fmla="*/ 4234 w 5219"/>
              <a:gd name="connsiteY2122" fmla="*/ 4234 w 5219"/>
              <a:gd name="connsiteX2123" fmla="*/ 4234 w 5219"/>
              <a:gd name="connsiteY2123" fmla="*/ 4234 w 5219"/>
              <a:gd name="connsiteX2124" fmla="*/ 4234 w 5219"/>
              <a:gd name="connsiteY2124" fmla="*/ 4234 w 5219"/>
              <a:gd name="connsiteX2125" fmla="*/ 4234 w 5219"/>
              <a:gd name="connsiteY2125" fmla="*/ 4234 w 5219"/>
              <a:gd name="connsiteX2126" fmla="*/ 4234 w 5219"/>
              <a:gd name="connsiteY2126" fmla="*/ 4234 w 5219"/>
              <a:gd name="connsiteX2127" fmla="*/ 4234 w 5219"/>
              <a:gd name="connsiteY2127" fmla="*/ 4234 w 5219"/>
              <a:gd name="connsiteX2128" fmla="*/ 4234 w 5219"/>
              <a:gd name="connsiteY2128" fmla="*/ 4234 w 5219"/>
              <a:gd name="connsiteX2129" fmla="*/ 4234 w 5219"/>
              <a:gd name="connsiteY2129" fmla="*/ 4234 w 5219"/>
              <a:gd name="connsiteX2130" fmla="*/ 4234 w 5219"/>
              <a:gd name="connsiteY2130" fmla="*/ 4234 w 5219"/>
              <a:gd name="connsiteX2131" fmla="*/ 4234 w 5219"/>
              <a:gd name="connsiteY2131" fmla="*/ 4234 w 5219"/>
              <a:gd name="connsiteX2132" fmla="*/ 4234 w 5219"/>
              <a:gd name="connsiteY2132" fmla="*/ 4234 w 5219"/>
              <a:gd name="connsiteX2133" fmla="*/ 4234 w 5219"/>
              <a:gd name="connsiteY2133" fmla="*/ 4234 w 5219"/>
              <a:gd name="connsiteX2134" fmla="*/ 4234 w 5219"/>
              <a:gd name="connsiteY2134" fmla="*/ 4234 w 5219"/>
              <a:gd name="connsiteX2135" fmla="*/ 4234 w 5219"/>
              <a:gd name="connsiteY2135" fmla="*/ 4234 w 5219"/>
              <a:gd name="connsiteX2136" fmla="*/ 4234 w 5219"/>
              <a:gd name="connsiteY2136" fmla="*/ 4234 w 5219"/>
              <a:gd name="connsiteX2137" fmla="*/ 4234 w 5219"/>
              <a:gd name="connsiteY2137" fmla="*/ 4234 w 5219"/>
              <a:gd name="connsiteX2138" fmla="*/ 4234 w 5219"/>
              <a:gd name="connsiteY2138" fmla="*/ 4234 w 5219"/>
              <a:gd name="connsiteX2139" fmla="*/ 4234 w 5219"/>
              <a:gd name="connsiteY2139" fmla="*/ 4234 w 5219"/>
              <a:gd name="connsiteX2140" fmla="*/ 4234 w 5219"/>
              <a:gd name="connsiteY2140" fmla="*/ 4234 w 5219"/>
              <a:gd name="connsiteX2141" fmla="*/ 4234 w 5219"/>
              <a:gd name="connsiteY2141" fmla="*/ 4234 w 5219"/>
              <a:gd name="connsiteX2142" fmla="*/ 4234 w 5219"/>
              <a:gd name="connsiteY2142" fmla="*/ 4234 w 5219"/>
              <a:gd name="connsiteX2143" fmla="*/ 4234 w 5219"/>
              <a:gd name="connsiteY2143" fmla="*/ 4234 w 5219"/>
              <a:gd name="connsiteX2144" fmla="*/ 4234 w 5219"/>
              <a:gd name="connsiteY2144" fmla="*/ 4234 w 5219"/>
              <a:gd name="connsiteX2145" fmla="*/ 4234 w 5219"/>
              <a:gd name="connsiteY2145" fmla="*/ 4234 w 5219"/>
              <a:gd name="connsiteX2146" fmla="*/ 4234 w 5219"/>
              <a:gd name="connsiteY2146" fmla="*/ 4234 w 5219"/>
              <a:gd name="connsiteX2147" fmla="*/ 4234 w 5219"/>
              <a:gd name="connsiteY2147" fmla="*/ 4234 w 5219"/>
              <a:gd name="connsiteX2148" fmla="*/ 4234 w 5219"/>
              <a:gd name="connsiteY2148" fmla="*/ 4234 w 5219"/>
              <a:gd name="connsiteX2149" fmla="*/ 4234 w 5219"/>
              <a:gd name="connsiteY2149" fmla="*/ 4234 w 5219"/>
              <a:gd name="connsiteX2150" fmla="*/ 4234 w 5219"/>
              <a:gd name="connsiteY2150" fmla="*/ 4234 w 5219"/>
              <a:gd name="connsiteX2151" fmla="*/ 4234 w 5219"/>
              <a:gd name="connsiteY2151" fmla="*/ 4234 w 5219"/>
              <a:gd name="connsiteX2152" fmla="*/ 4234 w 5219"/>
              <a:gd name="connsiteY2152" fmla="*/ 4234 w 5219"/>
              <a:gd name="connsiteX2153" fmla="*/ 4234 w 5219"/>
              <a:gd name="connsiteY2153" fmla="*/ 4234 w 5219"/>
              <a:gd name="connsiteX2154" fmla="*/ 4234 w 5219"/>
              <a:gd name="connsiteY2154" fmla="*/ 4234 w 5219"/>
              <a:gd name="connsiteX2155" fmla="*/ 4234 w 5219"/>
              <a:gd name="connsiteY2155" fmla="*/ 4234 w 5219"/>
              <a:gd name="connsiteX2156" fmla="*/ 4234 w 5219"/>
              <a:gd name="connsiteY2156" fmla="*/ 4234 w 5219"/>
              <a:gd name="connsiteX2157" fmla="*/ 4234 w 5219"/>
              <a:gd name="connsiteY2157" fmla="*/ 4234 w 5219"/>
              <a:gd name="connsiteX2158" fmla="*/ 4234 w 5219"/>
              <a:gd name="connsiteY2158" fmla="*/ 4234 w 5219"/>
              <a:gd name="connsiteX2159" fmla="*/ 4234 w 5219"/>
              <a:gd name="connsiteY2159" fmla="*/ 4234 w 5219"/>
              <a:gd name="connsiteX2160" fmla="*/ 4234 w 5219"/>
              <a:gd name="connsiteY2160" fmla="*/ 4234 w 5219"/>
              <a:gd name="connsiteX2161" fmla="*/ 4234 w 5219"/>
              <a:gd name="connsiteY2161" fmla="*/ 4234 w 5219"/>
              <a:gd name="connsiteX2162" fmla="*/ 4234 w 5219"/>
              <a:gd name="connsiteY2162" fmla="*/ 4234 w 5219"/>
              <a:gd name="connsiteX2163" fmla="*/ 4234 w 5219"/>
              <a:gd name="connsiteY2163" fmla="*/ 4234 w 5219"/>
              <a:gd name="connsiteX2164" fmla="*/ 4234 w 5219"/>
              <a:gd name="connsiteY2164" fmla="*/ 4234 w 5219"/>
              <a:gd name="connsiteX2165" fmla="*/ 4234 w 5219"/>
              <a:gd name="connsiteY2165" fmla="*/ 4234 w 5219"/>
              <a:gd name="connsiteX2166" fmla="*/ 4234 w 5219"/>
              <a:gd name="connsiteY2166" fmla="*/ 4234 w 5219"/>
              <a:gd name="connsiteX2167" fmla="*/ 4234 w 5219"/>
              <a:gd name="connsiteY2167" fmla="*/ 4234 w 5219"/>
              <a:gd name="connsiteX2168" fmla="*/ 4234 w 5219"/>
              <a:gd name="connsiteY2168" fmla="*/ 4234 w 5219"/>
              <a:gd name="connsiteX2169" fmla="*/ 4234 w 5219"/>
              <a:gd name="connsiteY2169" fmla="*/ 4234 w 5219"/>
              <a:gd name="connsiteX2170" fmla="*/ 4234 w 5219"/>
              <a:gd name="connsiteY2170" fmla="*/ 4234 w 5219"/>
              <a:gd name="connsiteX2171" fmla="*/ 4234 w 5219"/>
              <a:gd name="connsiteY2171" fmla="*/ 4234 w 5219"/>
              <a:gd name="connsiteX2172" fmla="*/ 4234 w 5219"/>
              <a:gd name="connsiteY2172" fmla="*/ 4234 w 5219"/>
              <a:gd name="connsiteX2173" fmla="*/ 4234 w 5219"/>
              <a:gd name="connsiteY2173" fmla="*/ 4234 w 5219"/>
              <a:gd name="connsiteX2174" fmla="*/ 4234 w 5219"/>
              <a:gd name="connsiteY2174" fmla="*/ 4234 w 5219"/>
              <a:gd name="connsiteX2175" fmla="*/ 4234 w 5219"/>
              <a:gd name="connsiteY2175" fmla="*/ 4234 w 5219"/>
              <a:gd name="connsiteX2176" fmla="*/ 4234 w 5219"/>
              <a:gd name="connsiteY2176" fmla="*/ 4234 w 5219"/>
              <a:gd name="connsiteX2177" fmla="*/ 4234 w 5219"/>
              <a:gd name="connsiteY2177" fmla="*/ 4234 w 5219"/>
              <a:gd name="connsiteX2178" fmla="*/ 4234 w 5219"/>
              <a:gd name="connsiteY2178" fmla="*/ 4234 w 5219"/>
              <a:gd name="connsiteX2179" fmla="*/ 4234 w 5219"/>
              <a:gd name="connsiteY2179" fmla="*/ 4234 w 5219"/>
              <a:gd name="connsiteX2180" fmla="*/ 4234 w 5219"/>
              <a:gd name="connsiteY2180" fmla="*/ 4234 w 5219"/>
              <a:gd name="connsiteX2181" fmla="*/ 4234 w 5219"/>
              <a:gd name="connsiteY2181" fmla="*/ 4234 w 5219"/>
              <a:gd name="connsiteX2182" fmla="*/ 4234 w 5219"/>
              <a:gd name="connsiteY2182" fmla="*/ 4234 w 5219"/>
              <a:gd name="connsiteX2183" fmla="*/ 4234 w 5219"/>
              <a:gd name="connsiteY2183" fmla="*/ 4234 w 5219"/>
              <a:gd name="connsiteX2184" fmla="*/ 4234 w 5219"/>
              <a:gd name="connsiteY2184" fmla="*/ 4234 w 5219"/>
              <a:gd name="connsiteX2185" fmla="*/ 4234 w 5219"/>
              <a:gd name="connsiteY2185" fmla="*/ 4234 w 5219"/>
              <a:gd name="connsiteX2186" fmla="*/ 4234 w 5219"/>
              <a:gd name="connsiteY2186" fmla="*/ 4234 w 5219"/>
              <a:gd name="connsiteX2187" fmla="*/ 4234 w 5219"/>
              <a:gd name="connsiteY2187" fmla="*/ 4234 w 5219"/>
              <a:gd name="connsiteX2188" fmla="*/ 4234 w 5219"/>
              <a:gd name="connsiteY2188" fmla="*/ 4234 w 5219"/>
              <a:gd name="connsiteX2189" fmla="*/ 4234 w 5219"/>
              <a:gd name="connsiteY2189" fmla="*/ 4234 w 5219"/>
              <a:gd name="connsiteX2190" fmla="*/ 4234 w 5219"/>
              <a:gd name="connsiteY2190" fmla="*/ 4234 w 5219"/>
              <a:gd name="connsiteX2191" fmla="*/ 4234 w 5219"/>
              <a:gd name="connsiteY2191" fmla="*/ 4234 w 5219"/>
              <a:gd name="connsiteX2192" fmla="*/ 4234 w 5219"/>
              <a:gd name="connsiteY2192" fmla="*/ 4234 w 5219"/>
              <a:gd name="connsiteX2193" fmla="*/ 4234 w 5219"/>
              <a:gd name="connsiteY2193" fmla="*/ 4234 w 5219"/>
              <a:gd name="connsiteX2194" fmla="*/ 4234 w 5219"/>
              <a:gd name="connsiteY2194" fmla="*/ 4234 w 5219"/>
              <a:gd name="connsiteX2195" fmla="*/ 4234 w 5219"/>
              <a:gd name="connsiteY2195" fmla="*/ 4234 w 5219"/>
              <a:gd name="connsiteX2196" fmla="*/ 4234 w 5219"/>
              <a:gd name="connsiteY2196" fmla="*/ 4234 w 5219"/>
              <a:gd name="connsiteX2197" fmla="*/ 4234 w 5219"/>
              <a:gd name="connsiteY2197" fmla="*/ 4234 w 5219"/>
              <a:gd name="connsiteX2198" fmla="*/ 4234 w 5219"/>
              <a:gd name="connsiteY2198" fmla="*/ 4234 w 5219"/>
              <a:gd name="connsiteX2199" fmla="*/ 4234 w 5219"/>
              <a:gd name="connsiteY2199" fmla="*/ 4234 w 5219"/>
              <a:gd name="connsiteX2200" fmla="*/ 4234 w 5219"/>
              <a:gd name="connsiteY2200" fmla="*/ 4234 w 5219"/>
              <a:gd name="connsiteX2201" fmla="*/ 4234 w 5219"/>
              <a:gd name="connsiteY2201" fmla="*/ 4234 w 5219"/>
              <a:gd name="connsiteX2202" fmla="*/ 4234 w 5219"/>
              <a:gd name="connsiteY2202" fmla="*/ 4234 w 5219"/>
              <a:gd name="connsiteX2203" fmla="*/ 4234 w 5219"/>
              <a:gd name="connsiteY2203" fmla="*/ 4234 w 5219"/>
              <a:gd name="connsiteX2204" fmla="*/ 4234 w 5219"/>
              <a:gd name="connsiteY2204" fmla="*/ 4234 w 5219"/>
              <a:gd name="connsiteX2205" fmla="*/ 4234 w 5219"/>
              <a:gd name="connsiteY2205" fmla="*/ 4234 w 5219"/>
              <a:gd name="connsiteX2206" fmla="*/ 4234 w 5219"/>
              <a:gd name="connsiteY2206" fmla="*/ 4234 w 5219"/>
              <a:gd name="connsiteX2207" fmla="*/ 4234 w 5219"/>
              <a:gd name="connsiteY2207" fmla="*/ 4234 w 5219"/>
              <a:gd name="connsiteX2208" fmla="*/ 4234 w 5219"/>
              <a:gd name="connsiteY2208" fmla="*/ 4234 w 5219"/>
              <a:gd name="connsiteX2209" fmla="*/ 4234 w 5219"/>
              <a:gd name="connsiteY2209" fmla="*/ 4234 w 5219"/>
              <a:gd name="connsiteX2210" fmla="*/ 4234 w 5219"/>
              <a:gd name="connsiteY2210" fmla="*/ 4234 w 5219"/>
              <a:gd name="connsiteX2211" fmla="*/ 4234 w 5219"/>
              <a:gd name="connsiteY2211" fmla="*/ 4234 w 5219"/>
              <a:gd name="connsiteX2212" fmla="*/ 4234 w 5219"/>
              <a:gd name="connsiteY2212" fmla="*/ 4234 w 5219"/>
              <a:gd name="connsiteX2213" fmla="*/ 4234 w 5219"/>
              <a:gd name="connsiteY2213" fmla="*/ 4234 w 5219"/>
              <a:gd name="connsiteX2214" fmla="*/ 4234 w 5219"/>
              <a:gd name="connsiteY2214" fmla="*/ 4234 w 5219"/>
              <a:gd name="connsiteX2215" fmla="*/ 4234 w 5219"/>
              <a:gd name="connsiteY2215" fmla="*/ 4234 w 5219"/>
              <a:gd name="connsiteX2216" fmla="*/ 4234 w 5219"/>
              <a:gd name="connsiteY2216" fmla="*/ 4234 w 5219"/>
              <a:gd name="connsiteX2217" fmla="*/ 4234 w 5219"/>
              <a:gd name="connsiteY2217" fmla="*/ 4234 w 5219"/>
              <a:gd name="connsiteX2218" fmla="*/ 4234 w 5219"/>
              <a:gd name="connsiteY2218" fmla="*/ 4234 w 5219"/>
              <a:gd name="connsiteX2219" fmla="*/ 4234 w 5219"/>
              <a:gd name="connsiteY2219" fmla="*/ 4234 w 5219"/>
              <a:gd name="connsiteX2220" fmla="*/ 4234 w 5219"/>
              <a:gd name="connsiteY2220" fmla="*/ 4234 w 5219"/>
              <a:gd name="connsiteX2221" fmla="*/ 4234 w 5219"/>
              <a:gd name="connsiteY2221" fmla="*/ 4234 w 5219"/>
              <a:gd name="connsiteX2222" fmla="*/ 4234 w 5219"/>
              <a:gd name="connsiteY2222" fmla="*/ 4234 w 5219"/>
              <a:gd name="connsiteX2223" fmla="*/ 4234 w 5219"/>
              <a:gd name="connsiteY2223" fmla="*/ 4234 w 5219"/>
              <a:gd name="connsiteX2224" fmla="*/ 4234 w 5219"/>
              <a:gd name="connsiteY2224" fmla="*/ 4234 w 5219"/>
              <a:gd name="connsiteX2225" fmla="*/ 4234 w 5219"/>
              <a:gd name="connsiteY2225" fmla="*/ 4234 w 5219"/>
              <a:gd name="connsiteX2226" fmla="*/ 4234 w 5219"/>
              <a:gd name="connsiteY2226" fmla="*/ 4234 w 5219"/>
              <a:gd name="connsiteX2227" fmla="*/ 4234 w 5219"/>
              <a:gd name="connsiteY2227" fmla="*/ 4234 w 5219"/>
              <a:gd name="connsiteX2228" fmla="*/ 4234 w 5219"/>
              <a:gd name="connsiteY2228" fmla="*/ 4234 w 5219"/>
              <a:gd name="connsiteX2229" fmla="*/ 4234 w 5219"/>
              <a:gd name="connsiteY2229" fmla="*/ 4234 w 5219"/>
              <a:gd name="connsiteX2230" fmla="*/ 4234 w 5219"/>
              <a:gd name="connsiteY2230" fmla="*/ 4234 w 5219"/>
              <a:gd name="connsiteX2231" fmla="*/ 4234 w 5219"/>
              <a:gd name="connsiteY2231" fmla="*/ 4234 w 5219"/>
              <a:gd name="connsiteX2232" fmla="*/ 4234 w 5219"/>
              <a:gd name="connsiteY2232" fmla="*/ 4234 w 5219"/>
              <a:gd name="connsiteX2233" fmla="*/ 4234 w 5219"/>
              <a:gd name="connsiteY2233" fmla="*/ 4234 w 5219"/>
              <a:gd name="connsiteX2234" fmla="*/ 4234 w 5219"/>
              <a:gd name="connsiteY2234" fmla="*/ 4234 w 5219"/>
              <a:gd name="connsiteX2235" fmla="*/ 4234 w 5219"/>
              <a:gd name="connsiteY2235" fmla="*/ 4234 w 5219"/>
              <a:gd name="connsiteX2236" fmla="*/ 4234 w 5219"/>
              <a:gd name="connsiteY2236" fmla="*/ 4234 w 5219"/>
              <a:gd name="connsiteX2237" fmla="*/ 4234 w 5219"/>
              <a:gd name="connsiteY2237" fmla="*/ 4234 w 5219"/>
              <a:gd name="connsiteX2238" fmla="*/ 4234 w 5219"/>
              <a:gd name="connsiteY2238" fmla="*/ 4234 w 5219"/>
              <a:gd name="connsiteX2239" fmla="*/ 4234 w 5219"/>
              <a:gd name="connsiteY2239" fmla="*/ 4234 w 5219"/>
              <a:gd name="connsiteX2240" fmla="*/ 4234 w 5219"/>
              <a:gd name="connsiteY2240" fmla="*/ 4234 w 5219"/>
              <a:gd name="connsiteX2241" fmla="*/ 4234 w 5219"/>
              <a:gd name="connsiteY2241" fmla="*/ 4234 w 5219"/>
              <a:gd name="connsiteX2242" fmla="*/ 4234 w 5219"/>
              <a:gd name="connsiteY2242" fmla="*/ 4234 w 5219"/>
              <a:gd name="connsiteX2243" fmla="*/ 4234 w 5219"/>
              <a:gd name="connsiteY2243" fmla="*/ 4234 w 5219"/>
              <a:gd name="connsiteX2244" fmla="*/ 4234 w 5219"/>
              <a:gd name="connsiteY2244" fmla="*/ 4234 w 5219"/>
              <a:gd name="connsiteX2245" fmla="*/ 4234 w 5219"/>
              <a:gd name="connsiteY2245" fmla="*/ 4234 w 5219"/>
              <a:gd name="connsiteX2246" fmla="*/ 4234 w 5219"/>
              <a:gd name="connsiteY2246" fmla="*/ 4234 w 5219"/>
              <a:gd name="connsiteX2247" fmla="*/ 4234 w 5219"/>
              <a:gd name="connsiteY2247" fmla="*/ 4234 w 5219"/>
              <a:gd name="connsiteX2248" fmla="*/ 4234 w 5219"/>
              <a:gd name="connsiteY2248" fmla="*/ 4234 w 5219"/>
              <a:gd name="connsiteX2249" fmla="*/ 4234 w 5219"/>
              <a:gd name="connsiteY2249" fmla="*/ 4234 w 5219"/>
              <a:gd name="connsiteX2250" fmla="*/ 4234 w 5219"/>
              <a:gd name="connsiteY2250" fmla="*/ 4234 w 5219"/>
              <a:gd name="connsiteX2251" fmla="*/ 4234 w 5219"/>
              <a:gd name="connsiteY2251" fmla="*/ 4234 w 5219"/>
              <a:gd name="connsiteX2252" fmla="*/ 4234 w 5219"/>
              <a:gd name="connsiteY2252" fmla="*/ 4234 w 5219"/>
              <a:gd name="connsiteX2253" fmla="*/ 4234 w 5219"/>
              <a:gd name="connsiteY2253" fmla="*/ 4234 w 5219"/>
              <a:gd name="connsiteX2254" fmla="*/ 4234 w 5219"/>
              <a:gd name="connsiteY2254" fmla="*/ 4234 w 5219"/>
              <a:gd name="connsiteX2255" fmla="*/ 4234 w 5219"/>
              <a:gd name="connsiteY2255" fmla="*/ 4234 w 5219"/>
              <a:gd name="connsiteX2256" fmla="*/ 4234 w 5219"/>
              <a:gd name="connsiteY2256" fmla="*/ 4234 w 5219"/>
              <a:gd name="connsiteX2257" fmla="*/ 4234 w 5219"/>
              <a:gd name="connsiteY2257" fmla="*/ 4234 w 5219"/>
              <a:gd name="connsiteX2258" fmla="*/ 4234 w 5219"/>
              <a:gd name="connsiteY2258" fmla="*/ 4234 w 5219"/>
              <a:gd name="connsiteX2259" fmla="*/ 4234 w 5219"/>
              <a:gd name="connsiteY2259" fmla="*/ 4234 w 5219"/>
              <a:gd name="connsiteX2260" fmla="*/ 4234 w 5219"/>
              <a:gd name="connsiteY2260" fmla="*/ 4234 w 5219"/>
              <a:gd name="connsiteX2261" fmla="*/ 4234 w 5219"/>
              <a:gd name="connsiteY2261" fmla="*/ 4234 w 5219"/>
              <a:gd name="connsiteX2262" fmla="*/ 4234 w 5219"/>
              <a:gd name="connsiteY2262" fmla="*/ 4234 w 5219"/>
              <a:gd name="connsiteX2263" fmla="*/ 4234 w 5219"/>
              <a:gd name="connsiteY2263" fmla="*/ 4234 w 5219"/>
              <a:gd name="connsiteX2264" fmla="*/ 4234 w 5219"/>
              <a:gd name="connsiteY2264" fmla="*/ 4234 w 5219"/>
              <a:gd name="connsiteX2265" fmla="*/ 4234 w 5219"/>
              <a:gd name="connsiteY2265" fmla="*/ 4234 w 5219"/>
              <a:gd name="connsiteX2266" fmla="*/ 4234 w 5219"/>
              <a:gd name="connsiteY2266" fmla="*/ 4234 w 5219"/>
              <a:gd name="connsiteX2267" fmla="*/ 4234 w 5219"/>
              <a:gd name="connsiteY2267" fmla="*/ 4234 w 5219"/>
              <a:gd name="connsiteX2268" fmla="*/ 4234 w 5219"/>
              <a:gd name="connsiteY2268" fmla="*/ 4234 w 5219"/>
              <a:gd name="connsiteX2269" fmla="*/ 4234 w 5219"/>
              <a:gd name="connsiteY2269" fmla="*/ 4234 w 5219"/>
              <a:gd name="connsiteX2270" fmla="*/ 4234 w 5219"/>
              <a:gd name="connsiteY2270" fmla="*/ 4234 w 5219"/>
              <a:gd name="connsiteX2271" fmla="*/ 4234 w 5219"/>
              <a:gd name="connsiteY2271" fmla="*/ 4234 w 5219"/>
              <a:gd name="connsiteX2272" fmla="*/ 4234 w 5219"/>
              <a:gd name="connsiteY2272" fmla="*/ 4234 w 5219"/>
              <a:gd name="connsiteX2273" fmla="*/ 4234 w 5219"/>
              <a:gd name="connsiteY2273" fmla="*/ 4234 w 5219"/>
              <a:gd name="connsiteX2274" fmla="*/ 4234 w 5219"/>
              <a:gd name="connsiteY2274" fmla="*/ 4234 w 5219"/>
              <a:gd name="connsiteX2275" fmla="*/ 4234 w 5219"/>
              <a:gd name="connsiteY2275" fmla="*/ 4234 w 5219"/>
              <a:gd name="connsiteX2276" fmla="*/ 4234 w 5219"/>
              <a:gd name="connsiteY2276" fmla="*/ 4234 w 5219"/>
              <a:gd name="connsiteX2277" fmla="*/ 4234 w 5219"/>
              <a:gd name="connsiteY2277" fmla="*/ 4234 w 5219"/>
              <a:gd name="connsiteX2278" fmla="*/ 4234 w 5219"/>
              <a:gd name="connsiteY2278" fmla="*/ 4234 w 5219"/>
              <a:gd name="connsiteX2279" fmla="*/ 4234 w 5219"/>
              <a:gd name="connsiteY2279" fmla="*/ 4234 w 5219"/>
              <a:gd name="connsiteX2280" fmla="*/ 4234 w 5219"/>
              <a:gd name="connsiteY2280" fmla="*/ 4234 w 5219"/>
              <a:gd name="connsiteX2281" fmla="*/ 4234 w 5219"/>
              <a:gd name="connsiteY2281" fmla="*/ 4234 w 5219"/>
              <a:gd name="connsiteX2282" fmla="*/ 4234 w 5219"/>
              <a:gd name="connsiteY2282" fmla="*/ 4234 w 5219"/>
              <a:gd name="connsiteX2283" fmla="*/ 4234 w 5219"/>
              <a:gd name="connsiteY2283" fmla="*/ 4234 w 5219"/>
              <a:gd name="connsiteX2284" fmla="*/ 4234 w 5219"/>
              <a:gd name="connsiteY2284" fmla="*/ 4234 w 5219"/>
              <a:gd name="connsiteX2285" fmla="*/ 4234 w 5219"/>
              <a:gd name="connsiteY2285" fmla="*/ 4234 w 5219"/>
              <a:gd name="connsiteX2286" fmla="*/ 4234 w 5219"/>
              <a:gd name="connsiteY2286" fmla="*/ 4234 w 5219"/>
              <a:gd name="connsiteX2287" fmla="*/ 4234 w 5219"/>
              <a:gd name="connsiteY2287" fmla="*/ 4234 w 5219"/>
              <a:gd name="connsiteX2288" fmla="*/ 4234 w 5219"/>
              <a:gd name="connsiteY2288" fmla="*/ 4234 w 5219"/>
              <a:gd name="connsiteX2289" fmla="*/ 4234 w 5219"/>
              <a:gd name="connsiteY2289" fmla="*/ 4234 w 5219"/>
              <a:gd name="connsiteX2290" fmla="*/ 4234 w 5219"/>
              <a:gd name="connsiteY2290" fmla="*/ 4234 w 5219"/>
              <a:gd name="connsiteX2291" fmla="*/ 4234 w 5219"/>
              <a:gd name="connsiteY2291" fmla="*/ 4234 w 5219"/>
              <a:gd name="connsiteX2292" fmla="*/ 4234 w 5219"/>
              <a:gd name="connsiteY2292" fmla="*/ 4234 w 5219"/>
              <a:gd name="connsiteX2293" fmla="*/ 4234 w 5219"/>
              <a:gd name="connsiteY2293" fmla="*/ 4234 w 5219"/>
              <a:gd name="connsiteX2294" fmla="*/ 4234 w 5219"/>
              <a:gd name="connsiteY2294" fmla="*/ 4234 w 5219"/>
              <a:gd name="connsiteX2295" fmla="*/ 4234 w 5219"/>
              <a:gd name="connsiteY2295" fmla="*/ 4234 w 5219"/>
              <a:gd name="connsiteX2296" fmla="*/ 4234 w 5219"/>
              <a:gd name="connsiteY2296" fmla="*/ 4234 w 5219"/>
              <a:gd name="connsiteX2297" fmla="*/ 4234 w 5219"/>
              <a:gd name="connsiteY2297" fmla="*/ 4234 w 5219"/>
              <a:gd name="connsiteX2298" fmla="*/ 4234 w 5219"/>
              <a:gd name="connsiteY2298" fmla="*/ 4234 w 5219"/>
              <a:gd name="connsiteX2299" fmla="*/ 4234 w 5219"/>
              <a:gd name="connsiteY2299" fmla="*/ 4234 w 5219"/>
              <a:gd name="connsiteX2300" fmla="*/ 4234 w 5219"/>
              <a:gd name="connsiteY2300" fmla="*/ 4234 w 5219"/>
              <a:gd name="connsiteX2301" fmla="*/ 4234 w 5219"/>
              <a:gd name="connsiteY2301" fmla="*/ 4234 w 5219"/>
              <a:gd name="connsiteX2302" fmla="*/ 4234 w 5219"/>
              <a:gd name="connsiteY2302" fmla="*/ 4234 w 5219"/>
              <a:gd name="connsiteX2303" fmla="*/ 4234 w 5219"/>
              <a:gd name="connsiteY2303" fmla="*/ 4234 w 5219"/>
              <a:gd name="connsiteX2304" fmla="*/ 4234 w 5219"/>
              <a:gd name="connsiteY2304" fmla="*/ 4234 w 5219"/>
              <a:gd name="connsiteX2305" fmla="*/ 4234 w 5219"/>
              <a:gd name="connsiteY2305" fmla="*/ 4234 w 5219"/>
              <a:gd name="connsiteX2306" fmla="*/ 4234 w 5219"/>
              <a:gd name="connsiteY2306" fmla="*/ 4234 w 5219"/>
              <a:gd name="connsiteX2307" fmla="*/ 4234 w 5219"/>
              <a:gd name="connsiteY2307" fmla="*/ 4234 w 5219"/>
              <a:gd name="connsiteX2308" fmla="*/ 4234 w 5219"/>
              <a:gd name="connsiteY2308" fmla="*/ 4234 w 5219"/>
              <a:gd name="connsiteX2309" fmla="*/ 4234 w 5219"/>
              <a:gd name="connsiteY2309" fmla="*/ 4234 w 5219"/>
              <a:gd name="connsiteX2310" fmla="*/ 4234 w 5219"/>
              <a:gd name="connsiteY2310" fmla="*/ 4234 w 5219"/>
              <a:gd name="connsiteX2311" fmla="*/ 4234 w 5219"/>
              <a:gd name="connsiteY2311" fmla="*/ 4234 w 5219"/>
              <a:gd name="connsiteX2312" fmla="*/ 4234 w 5219"/>
              <a:gd name="connsiteY2312" fmla="*/ 4234 w 5219"/>
              <a:gd name="connsiteX2313" fmla="*/ 4234 w 5219"/>
              <a:gd name="connsiteY2313" fmla="*/ 4234 w 5219"/>
              <a:gd name="connsiteX2314" fmla="*/ 4234 w 5219"/>
              <a:gd name="connsiteY2314" fmla="*/ 4234 w 5219"/>
              <a:gd name="connsiteX2315" fmla="*/ 4234 w 5219"/>
              <a:gd name="connsiteY2315" fmla="*/ 4234 w 5219"/>
              <a:gd name="connsiteX2316" fmla="*/ 4234 w 5219"/>
              <a:gd name="connsiteY2316" fmla="*/ 4234 w 5219"/>
              <a:gd name="connsiteX2317" fmla="*/ 4234 w 5219"/>
              <a:gd name="connsiteY2317" fmla="*/ 4234 w 5219"/>
              <a:gd name="connsiteX2318" fmla="*/ 4234 w 5219"/>
              <a:gd name="connsiteY2318" fmla="*/ 4234 w 5219"/>
              <a:gd name="connsiteX2319" fmla="*/ 4234 w 5219"/>
              <a:gd name="connsiteY2319" fmla="*/ 4234 w 5219"/>
              <a:gd name="connsiteX2320" fmla="*/ 4234 w 5219"/>
              <a:gd name="connsiteY2320" fmla="*/ 4234 w 5219"/>
              <a:gd name="connsiteX2321" fmla="*/ 4234 w 5219"/>
              <a:gd name="connsiteY2321" fmla="*/ 4234 w 5219"/>
              <a:gd name="connsiteX2322" fmla="*/ 4234 w 5219"/>
              <a:gd name="connsiteY2322" fmla="*/ 4234 w 5219"/>
              <a:gd name="connsiteX2323" fmla="*/ 4234 w 5219"/>
              <a:gd name="connsiteY2323" fmla="*/ 4234 w 5219"/>
              <a:gd name="connsiteX2324" fmla="*/ 4234 w 5219"/>
              <a:gd name="connsiteY2324" fmla="*/ 4234 w 5219"/>
              <a:gd name="connsiteX2325" fmla="*/ 4234 w 5219"/>
              <a:gd name="connsiteY2325" fmla="*/ 4234 w 5219"/>
              <a:gd name="connsiteX2326" fmla="*/ 4234 w 5219"/>
              <a:gd name="connsiteY2326" fmla="*/ 4234 w 5219"/>
              <a:gd name="connsiteX2327" fmla="*/ 4234 w 5219"/>
              <a:gd name="connsiteY2327" fmla="*/ 4234 w 5219"/>
              <a:gd name="connsiteX2328" fmla="*/ 4234 w 5219"/>
              <a:gd name="connsiteY2328" fmla="*/ 4234 w 5219"/>
              <a:gd name="connsiteX2329" fmla="*/ 4234 w 5219"/>
              <a:gd name="connsiteY2329" fmla="*/ 4234 w 5219"/>
              <a:gd name="connsiteX2330" fmla="*/ 4234 w 5219"/>
              <a:gd name="connsiteY2330" fmla="*/ 4234 w 5219"/>
              <a:gd name="connsiteX2331" fmla="*/ 4234 w 5219"/>
              <a:gd name="connsiteY2331" fmla="*/ 4234 w 5219"/>
              <a:gd name="connsiteX2332" fmla="*/ 4234 w 5219"/>
              <a:gd name="connsiteY2332" fmla="*/ 4234 w 5219"/>
              <a:gd name="connsiteX2333" fmla="*/ 4234 w 5219"/>
              <a:gd name="connsiteY2333" fmla="*/ 4234 w 5219"/>
              <a:gd name="connsiteX2334" fmla="*/ 4234 w 5219"/>
              <a:gd name="connsiteY2334" fmla="*/ 4234 w 5219"/>
              <a:gd name="connsiteX2335" fmla="*/ 4234 w 5219"/>
              <a:gd name="connsiteY2335" fmla="*/ 4234 w 5219"/>
              <a:gd name="connsiteX2336" fmla="*/ 4234 w 5219"/>
              <a:gd name="connsiteY2336" fmla="*/ 4234 w 5219"/>
              <a:gd name="connsiteX2337" fmla="*/ 4234 w 5219"/>
              <a:gd name="connsiteY2337" fmla="*/ 4234 w 5219"/>
              <a:gd name="connsiteX2338" fmla="*/ 4234 w 5219"/>
              <a:gd name="connsiteY2338" fmla="*/ 4234 w 5219"/>
              <a:gd name="connsiteX2339" fmla="*/ 4234 w 5219"/>
              <a:gd name="connsiteY2339" fmla="*/ 4234 w 5219"/>
              <a:gd name="connsiteX2340" fmla="*/ 4234 w 5219"/>
              <a:gd name="connsiteY2340" fmla="*/ 4234 w 5219"/>
              <a:gd name="connsiteX2341" fmla="*/ 4234 w 5219"/>
              <a:gd name="connsiteY2341" fmla="*/ 4234 w 5219"/>
              <a:gd name="connsiteX2342" fmla="*/ 4234 w 5219"/>
              <a:gd name="connsiteY2342" fmla="*/ 4234 w 5219"/>
              <a:gd name="connsiteX2343" fmla="*/ 4234 w 5219"/>
              <a:gd name="connsiteY2343" fmla="*/ 4234 w 5219"/>
              <a:gd name="connsiteX2344" fmla="*/ 4234 w 5219"/>
              <a:gd name="connsiteY2344" fmla="*/ 4234 w 5219"/>
              <a:gd name="connsiteX2345" fmla="*/ 4234 w 5219"/>
              <a:gd name="connsiteY2345" fmla="*/ 4234 w 5219"/>
              <a:gd name="connsiteX2346" fmla="*/ 4234 w 5219"/>
              <a:gd name="connsiteY2346" fmla="*/ 4234 w 5219"/>
              <a:gd name="connsiteX2347" fmla="*/ 4234 w 5219"/>
              <a:gd name="connsiteY2347" fmla="*/ 4234 w 5219"/>
              <a:gd name="connsiteX2348" fmla="*/ 4234 w 5219"/>
              <a:gd name="connsiteY2348" fmla="*/ 4234 w 5219"/>
              <a:gd name="connsiteX2349" fmla="*/ 4234 w 5219"/>
              <a:gd name="connsiteY2349" fmla="*/ 4234 w 5219"/>
              <a:gd name="connsiteX2350" fmla="*/ 4234 w 5219"/>
              <a:gd name="connsiteY2350" fmla="*/ 4234 w 5219"/>
              <a:gd name="connsiteX2351" fmla="*/ 4234 w 5219"/>
              <a:gd name="connsiteY2351" fmla="*/ 4234 w 5219"/>
              <a:gd name="connsiteX2352" fmla="*/ 4234 w 5219"/>
              <a:gd name="connsiteY2352" fmla="*/ 4234 w 5219"/>
              <a:gd name="connsiteX2353" fmla="*/ 4234 w 5219"/>
              <a:gd name="connsiteY2353" fmla="*/ 4234 w 5219"/>
              <a:gd name="connsiteX2354" fmla="*/ 4234 w 5219"/>
              <a:gd name="connsiteY2354" fmla="*/ 4234 w 5219"/>
              <a:gd name="connsiteX2355" fmla="*/ 4234 w 5219"/>
              <a:gd name="connsiteY2355" fmla="*/ 4234 w 5219"/>
              <a:gd name="connsiteX2356" fmla="*/ 4234 w 5219"/>
              <a:gd name="connsiteY2356" fmla="*/ 4234 w 5219"/>
              <a:gd name="connsiteX2357" fmla="*/ 4234 w 5219"/>
              <a:gd name="connsiteY2357" fmla="*/ 4234 w 5219"/>
              <a:gd name="connsiteX2358" fmla="*/ 4234 w 5219"/>
              <a:gd name="connsiteY2358" fmla="*/ 4234 w 5219"/>
              <a:gd name="connsiteX2359" fmla="*/ 4234 w 5219"/>
              <a:gd name="connsiteY2359" fmla="*/ 4234 w 5219"/>
              <a:gd name="connsiteX2360" fmla="*/ 4234 w 5219"/>
              <a:gd name="connsiteY2360" fmla="*/ 4234 w 5219"/>
              <a:gd name="connsiteX2361" fmla="*/ 4234 w 5219"/>
              <a:gd name="connsiteY2361" fmla="*/ 4234 w 5219"/>
              <a:gd name="connsiteX2362" fmla="*/ 4234 w 5219"/>
              <a:gd name="connsiteY2362" fmla="*/ 4234 w 5219"/>
              <a:gd name="connsiteX2363" fmla="*/ 4234 w 5219"/>
              <a:gd name="connsiteY2363" fmla="*/ 4234 w 5219"/>
              <a:gd name="connsiteX2364" fmla="*/ 4234 w 5219"/>
              <a:gd name="connsiteY2364" fmla="*/ 4234 w 5219"/>
              <a:gd name="connsiteX2365" fmla="*/ 4234 w 5219"/>
              <a:gd name="connsiteY2365" fmla="*/ 4234 w 5219"/>
              <a:gd name="connsiteX2366" fmla="*/ 4234 w 5219"/>
              <a:gd name="connsiteY2366" fmla="*/ 4234 w 5219"/>
              <a:gd name="connsiteX2367" fmla="*/ 4234 w 5219"/>
              <a:gd name="connsiteY2367" fmla="*/ 4234 w 5219"/>
              <a:gd name="connsiteX2368" fmla="*/ 4234 w 5219"/>
              <a:gd name="connsiteY2368" fmla="*/ 4234 w 5219"/>
              <a:gd name="connsiteX2369" fmla="*/ 4234 w 5219"/>
              <a:gd name="connsiteY2369" fmla="*/ 4234 w 5219"/>
              <a:gd name="connsiteX2370" fmla="*/ 4234 w 5219"/>
              <a:gd name="connsiteY2370" fmla="*/ 4234 w 5219"/>
              <a:gd name="connsiteX2371" fmla="*/ 4234 w 5219"/>
              <a:gd name="connsiteY2371" fmla="*/ 4234 w 5219"/>
              <a:gd name="connsiteX2372" fmla="*/ 4234 w 5219"/>
              <a:gd name="connsiteY2372" fmla="*/ 4234 w 5219"/>
              <a:gd name="connsiteX2373" fmla="*/ 4234 w 5219"/>
              <a:gd name="connsiteY2373" fmla="*/ 4234 w 5219"/>
              <a:gd name="connsiteX2374" fmla="*/ 4234 w 5219"/>
              <a:gd name="connsiteY2374" fmla="*/ 4234 w 5219"/>
              <a:gd name="connsiteX2375" fmla="*/ 4234 w 5219"/>
              <a:gd name="connsiteY2375" fmla="*/ 4234 w 5219"/>
              <a:gd name="connsiteX2376" fmla="*/ 4234 w 5219"/>
              <a:gd name="connsiteY2376" fmla="*/ 4234 w 5219"/>
              <a:gd name="connsiteX2377" fmla="*/ 4234 w 5219"/>
              <a:gd name="connsiteY2377" fmla="*/ 4234 w 5219"/>
              <a:gd name="connsiteX2378" fmla="*/ 4234 w 5219"/>
              <a:gd name="connsiteY2378" fmla="*/ 4234 w 5219"/>
              <a:gd name="connsiteX2379" fmla="*/ 4234 w 5219"/>
              <a:gd name="connsiteY2379" fmla="*/ 4234 w 5219"/>
              <a:gd name="connsiteX2380" fmla="*/ 4234 w 5219"/>
              <a:gd name="connsiteY2380" fmla="*/ 4234 w 5219"/>
              <a:gd name="connsiteX2381" fmla="*/ 4234 w 5219"/>
              <a:gd name="connsiteY2381" fmla="*/ 4234 w 5219"/>
              <a:gd name="connsiteX2382" fmla="*/ 4234 w 5219"/>
              <a:gd name="connsiteY2382" fmla="*/ 4234 w 5219"/>
              <a:gd name="connsiteX2383" fmla="*/ 4234 w 5219"/>
              <a:gd name="connsiteY2383" fmla="*/ 4234 w 5219"/>
              <a:gd name="connsiteX2384" fmla="*/ 4234 w 5219"/>
              <a:gd name="connsiteY2384" fmla="*/ 4234 w 5219"/>
              <a:gd name="connsiteX2385" fmla="*/ 4234 w 5219"/>
              <a:gd name="connsiteY2385" fmla="*/ 4234 w 5219"/>
              <a:gd name="connsiteX2386" fmla="*/ 4234 w 5219"/>
              <a:gd name="connsiteY2386" fmla="*/ 4234 w 5219"/>
              <a:gd name="connsiteX2387" fmla="*/ 4234 w 5219"/>
              <a:gd name="connsiteY2387" fmla="*/ 4234 w 5219"/>
              <a:gd name="connsiteX2388" fmla="*/ 4234 w 5219"/>
              <a:gd name="connsiteY2388" fmla="*/ 4234 w 5219"/>
              <a:gd name="connsiteX2389" fmla="*/ 4234 w 5219"/>
              <a:gd name="connsiteY2389" fmla="*/ 4234 w 5219"/>
              <a:gd name="connsiteX2390" fmla="*/ 4234 w 5219"/>
              <a:gd name="connsiteY2390" fmla="*/ 4234 w 5219"/>
              <a:gd name="connsiteX2391" fmla="*/ 4234 w 5219"/>
              <a:gd name="connsiteY2391" fmla="*/ 4234 w 5219"/>
              <a:gd name="connsiteX2392" fmla="*/ 4234 w 5219"/>
              <a:gd name="connsiteY2392" fmla="*/ 4234 w 5219"/>
              <a:gd name="connsiteX2393" fmla="*/ 4234 w 5219"/>
              <a:gd name="connsiteY2393" fmla="*/ 4234 w 5219"/>
              <a:gd name="connsiteX2394" fmla="*/ 4234 w 5219"/>
              <a:gd name="connsiteY2394" fmla="*/ 4234 w 5219"/>
              <a:gd name="connsiteX2395" fmla="*/ 4234 w 5219"/>
              <a:gd name="connsiteY2395" fmla="*/ 4234 w 5219"/>
              <a:gd name="connsiteX2396" fmla="*/ 4234 w 5219"/>
              <a:gd name="connsiteY2396" fmla="*/ 4234 w 5219"/>
              <a:gd name="connsiteX2397" fmla="*/ 4234 w 5219"/>
              <a:gd name="connsiteY2397" fmla="*/ 4234 w 5219"/>
              <a:gd name="connsiteX2398" fmla="*/ 4234 w 5219"/>
              <a:gd name="connsiteY2398" fmla="*/ 4234 w 5219"/>
              <a:gd name="connsiteX2399" fmla="*/ 4234 w 5219"/>
              <a:gd name="connsiteY2399" fmla="*/ 4234 w 5219"/>
              <a:gd name="connsiteX2400" fmla="*/ 4234 w 5219"/>
              <a:gd name="connsiteY2400" fmla="*/ 4234 w 5219"/>
              <a:gd name="connsiteX2401" fmla="*/ 4234 w 5219"/>
              <a:gd name="connsiteY2401" fmla="*/ 4234 w 5219"/>
              <a:gd name="connsiteX2402" fmla="*/ 4234 w 5219"/>
              <a:gd name="connsiteY2402" fmla="*/ 4234 w 5219"/>
              <a:gd name="connsiteX2403" fmla="*/ 4234 w 5219"/>
              <a:gd name="connsiteY2403" fmla="*/ 4234 w 5219"/>
              <a:gd name="connsiteX2404" fmla="*/ 4234 w 5219"/>
              <a:gd name="connsiteY2404" fmla="*/ 4234 w 5219"/>
              <a:gd name="connsiteX2405" fmla="*/ 4234 w 5219"/>
              <a:gd name="connsiteY2405" fmla="*/ 4234 w 5219"/>
              <a:gd name="connsiteX2406" fmla="*/ 4234 w 5219"/>
              <a:gd name="connsiteY2406" fmla="*/ 4234 w 5219"/>
              <a:gd name="connsiteX2407" fmla="*/ 4234 w 5219"/>
              <a:gd name="connsiteY2407" fmla="*/ 4234 w 5219"/>
              <a:gd name="connsiteX2408" fmla="*/ 4234 w 5219"/>
              <a:gd name="connsiteY2408" fmla="*/ 4234 w 5219"/>
              <a:gd name="connsiteX2409" fmla="*/ 4234 w 5219"/>
              <a:gd name="connsiteY2409" fmla="*/ 4234 w 5219"/>
              <a:gd name="connsiteX2410" fmla="*/ 4234 w 5219"/>
              <a:gd name="connsiteY2410" fmla="*/ 4234 w 5219"/>
              <a:gd name="connsiteX2411" fmla="*/ 4234 w 5219"/>
              <a:gd name="connsiteY2411" fmla="*/ 4234 w 5219"/>
              <a:gd name="connsiteX2412" fmla="*/ 4234 w 5219"/>
              <a:gd name="connsiteY2412" fmla="*/ 4234 w 5219"/>
              <a:gd name="connsiteX2413" fmla="*/ 4234 w 5219"/>
              <a:gd name="connsiteY2413" fmla="*/ 4234 w 5219"/>
              <a:gd name="connsiteX2414" fmla="*/ 4234 w 5219"/>
              <a:gd name="connsiteY2414" fmla="*/ 4234 w 5219"/>
              <a:gd name="connsiteX2415" fmla="*/ 4234 w 5219"/>
              <a:gd name="connsiteY2415" fmla="*/ 4234 w 5219"/>
              <a:gd name="connsiteX2416" fmla="*/ 4234 w 5219"/>
              <a:gd name="connsiteY2416" fmla="*/ 4234 w 5219"/>
              <a:gd name="connsiteX2417" fmla="*/ 4234 w 5219"/>
              <a:gd name="connsiteY2417" fmla="*/ 4234 w 5219"/>
              <a:gd name="connsiteX2418" fmla="*/ 4234 w 5219"/>
              <a:gd name="connsiteY2418" fmla="*/ 4234 w 5219"/>
              <a:gd name="connsiteX2419" fmla="*/ 4234 w 5219"/>
              <a:gd name="connsiteY2419" fmla="*/ 4234 w 5219"/>
              <a:gd name="connsiteX2420" fmla="*/ 4234 w 5219"/>
              <a:gd name="connsiteY2420" fmla="*/ 4234 w 5219"/>
              <a:gd name="connsiteX2421" fmla="*/ 4234 w 5219"/>
              <a:gd name="connsiteY2421" fmla="*/ 4234 w 5219"/>
              <a:gd name="connsiteX2422" fmla="*/ 4234 w 5219"/>
              <a:gd name="connsiteY2422" fmla="*/ 4234 w 5219"/>
              <a:gd name="connsiteX2423" fmla="*/ 4234 w 5219"/>
              <a:gd name="connsiteY2423" fmla="*/ 4234 w 5219"/>
              <a:gd name="connsiteX2424" fmla="*/ 4234 w 5219"/>
              <a:gd name="connsiteY2424" fmla="*/ 4234 w 5219"/>
              <a:gd name="connsiteX2425" fmla="*/ 4234 w 5219"/>
              <a:gd name="connsiteY2425" fmla="*/ 4234 w 5219"/>
              <a:gd name="connsiteX2426" fmla="*/ 4234 w 5219"/>
              <a:gd name="connsiteY2426" fmla="*/ 4234 w 5219"/>
              <a:gd name="connsiteX2427" fmla="*/ 4234 w 5219"/>
              <a:gd name="connsiteY2427" fmla="*/ 4234 w 5219"/>
              <a:gd name="connsiteX2428" fmla="*/ 4234 w 5219"/>
              <a:gd name="connsiteY2428" fmla="*/ 4234 w 5219"/>
              <a:gd name="connsiteX2429" fmla="*/ 4234 w 5219"/>
              <a:gd name="connsiteY2429" fmla="*/ 4234 w 5219"/>
              <a:gd name="connsiteX2430" fmla="*/ 4234 w 5219"/>
              <a:gd name="connsiteY2430" fmla="*/ 4234 w 5219"/>
              <a:gd name="connsiteX2431" fmla="*/ 4234 w 5219"/>
              <a:gd name="connsiteY2431" fmla="*/ 4234 w 5219"/>
              <a:gd name="connsiteX2432" fmla="*/ 4234 w 5219"/>
              <a:gd name="connsiteY2432" fmla="*/ 4234 w 5219"/>
              <a:gd name="connsiteX2433" fmla="*/ 4234 w 5219"/>
              <a:gd name="connsiteY2433" fmla="*/ 4234 w 5219"/>
              <a:gd name="connsiteX2434" fmla="*/ 4234 w 5219"/>
              <a:gd name="connsiteY2434" fmla="*/ 4234 w 5219"/>
              <a:gd name="connsiteX2435" fmla="*/ 4234 w 5219"/>
              <a:gd name="connsiteY2435" fmla="*/ 4234 w 5219"/>
              <a:gd name="connsiteX2436" fmla="*/ 4234 w 5219"/>
              <a:gd name="connsiteY2436" fmla="*/ 4234 w 5219"/>
              <a:gd name="connsiteX2437" fmla="*/ 4234 w 5219"/>
              <a:gd name="connsiteY2437" fmla="*/ 4234 w 5219"/>
              <a:gd name="connsiteX2438" fmla="*/ 4234 w 5219"/>
              <a:gd name="connsiteY2438" fmla="*/ 4234 w 5219"/>
              <a:gd name="connsiteX2439" fmla="*/ 4234 w 5219"/>
              <a:gd name="connsiteY2439" fmla="*/ 4234 w 5219"/>
              <a:gd name="connsiteX2440" fmla="*/ 4234 w 5219"/>
              <a:gd name="connsiteY2440" fmla="*/ 4234 w 5219"/>
              <a:gd name="connsiteX2441" fmla="*/ 4234 w 5219"/>
              <a:gd name="connsiteY2441" fmla="*/ 4234 w 5219"/>
              <a:gd name="connsiteX2442" fmla="*/ 4234 w 5219"/>
              <a:gd name="connsiteY2442" fmla="*/ 4234 w 5219"/>
              <a:gd name="connsiteX2443" fmla="*/ 4234 w 5219"/>
              <a:gd name="connsiteY2443" fmla="*/ 4234 w 5219"/>
              <a:gd name="connsiteX2444" fmla="*/ 4234 w 5219"/>
              <a:gd name="connsiteY2444" fmla="*/ 4234 w 5219"/>
              <a:gd name="connsiteX2445" fmla="*/ 4234 w 5219"/>
              <a:gd name="connsiteY2445" fmla="*/ 4234 w 5219"/>
              <a:gd name="connsiteX2446" fmla="*/ 4234 w 5219"/>
              <a:gd name="connsiteY2446" fmla="*/ 4234 w 5219"/>
              <a:gd name="connsiteX2447" fmla="*/ 4234 w 5219"/>
              <a:gd name="connsiteY2447" fmla="*/ 4234 w 5219"/>
              <a:gd name="connsiteX2448" fmla="*/ 4234 w 5219"/>
              <a:gd name="connsiteY2448" fmla="*/ 4234 w 5219"/>
              <a:gd name="connsiteX2449" fmla="*/ 4234 w 5219"/>
              <a:gd name="connsiteY2449" fmla="*/ 4234 w 5219"/>
              <a:gd name="connsiteX2450" fmla="*/ 4234 w 5219"/>
              <a:gd name="connsiteY2450" fmla="*/ 4234 w 5219"/>
              <a:gd name="connsiteX2451" fmla="*/ 4234 w 5219"/>
              <a:gd name="connsiteY2451" fmla="*/ 4234 w 5219"/>
              <a:gd name="connsiteX2452" fmla="*/ 4234 w 5219"/>
              <a:gd name="connsiteY2452" fmla="*/ 4234 w 5219"/>
              <a:gd name="connsiteX2453" fmla="*/ 4234 w 5219"/>
              <a:gd name="connsiteY2453" fmla="*/ 4234 w 5219"/>
              <a:gd name="connsiteX2454" fmla="*/ 4234 w 5219"/>
              <a:gd name="connsiteY2454" fmla="*/ 4234 w 5219"/>
              <a:gd name="connsiteX2455" fmla="*/ 4234 w 5219"/>
              <a:gd name="connsiteY2455" fmla="*/ 4234 w 5219"/>
              <a:gd name="connsiteX2456" fmla="*/ 4234 w 5219"/>
              <a:gd name="connsiteY2456" fmla="*/ 4234 w 5219"/>
              <a:gd name="connsiteX2457" fmla="*/ 4234 w 5219"/>
              <a:gd name="connsiteY2457" fmla="*/ 4234 w 5219"/>
              <a:gd name="connsiteX2458" fmla="*/ 4234 w 5219"/>
              <a:gd name="connsiteY2458" fmla="*/ 4234 w 5219"/>
              <a:gd name="connsiteX2459" fmla="*/ 4234 w 5219"/>
              <a:gd name="connsiteY2459" fmla="*/ 4234 w 5219"/>
              <a:gd name="connsiteX2460" fmla="*/ 4234 w 5219"/>
              <a:gd name="connsiteY2460" fmla="*/ 4234 w 5219"/>
              <a:gd name="connsiteX2461" fmla="*/ 4234 w 5219"/>
              <a:gd name="connsiteY2461" fmla="*/ 4234 w 5219"/>
              <a:gd name="connsiteX2462" fmla="*/ 4234 w 5219"/>
              <a:gd name="connsiteY2462" fmla="*/ 4234 w 5219"/>
              <a:gd name="connsiteX2463" fmla="*/ 4234 w 5219"/>
              <a:gd name="connsiteY2463" fmla="*/ 4234 w 5219"/>
              <a:gd name="connsiteX2464" fmla="*/ 4234 w 5219"/>
              <a:gd name="connsiteY2464" fmla="*/ 4234 w 5219"/>
              <a:gd name="connsiteX2465" fmla="*/ 4234 w 5219"/>
              <a:gd name="connsiteY2465" fmla="*/ 4234 w 5219"/>
              <a:gd name="connsiteX2466" fmla="*/ 4234 w 5219"/>
              <a:gd name="connsiteY2466" fmla="*/ 4234 w 5219"/>
              <a:gd name="connsiteX2467" fmla="*/ 4234 w 5219"/>
              <a:gd name="connsiteY2467" fmla="*/ 4234 w 5219"/>
              <a:gd name="connsiteX2468" fmla="*/ 4234 w 5219"/>
              <a:gd name="connsiteY2468" fmla="*/ 4234 w 5219"/>
              <a:gd name="connsiteX2469" fmla="*/ 4234 w 5219"/>
              <a:gd name="connsiteY2469" fmla="*/ 4234 w 5219"/>
              <a:gd name="connsiteX2470" fmla="*/ 4234 w 5219"/>
              <a:gd name="connsiteY2470" fmla="*/ 4234 w 5219"/>
              <a:gd name="connsiteX2471" fmla="*/ 4234 w 5219"/>
              <a:gd name="connsiteY2471" fmla="*/ 4234 w 5219"/>
              <a:gd name="connsiteX2472" fmla="*/ 4234 w 5219"/>
              <a:gd name="connsiteY2472" fmla="*/ 4234 w 5219"/>
              <a:gd name="connsiteX2473" fmla="*/ 4234 w 5219"/>
              <a:gd name="connsiteY2473" fmla="*/ 4234 w 5219"/>
              <a:gd name="connsiteX2474" fmla="*/ 4234 w 5219"/>
              <a:gd name="connsiteY2474" fmla="*/ 4234 w 5219"/>
              <a:gd name="connsiteX2475" fmla="*/ 4234 w 5219"/>
              <a:gd name="connsiteY2475" fmla="*/ 4234 w 5219"/>
              <a:gd name="connsiteX2476" fmla="*/ 4234 w 5219"/>
              <a:gd name="connsiteY2476" fmla="*/ 4234 w 5219"/>
              <a:gd name="connsiteX2477" fmla="*/ 4234 w 5219"/>
              <a:gd name="connsiteY2477" fmla="*/ 4234 w 5219"/>
              <a:gd name="connsiteX2478" fmla="*/ 4234 w 5219"/>
              <a:gd name="connsiteY2478" fmla="*/ 4234 w 5219"/>
              <a:gd name="connsiteX2479" fmla="*/ 4234 w 5219"/>
              <a:gd name="connsiteY2479" fmla="*/ 4234 w 5219"/>
              <a:gd name="connsiteX2480" fmla="*/ 4234 w 5219"/>
              <a:gd name="connsiteY2480" fmla="*/ 4234 w 5219"/>
              <a:gd name="connsiteX2481" fmla="*/ 4234 w 5219"/>
              <a:gd name="connsiteY2481" fmla="*/ 4234 w 5219"/>
              <a:gd name="connsiteX2482" fmla="*/ 4234 w 5219"/>
              <a:gd name="connsiteY2482" fmla="*/ 4234 w 5219"/>
              <a:gd name="connsiteX2483" fmla="*/ 4234 w 5219"/>
              <a:gd name="connsiteY2483" fmla="*/ 4234 w 5219"/>
              <a:gd name="connsiteX2484" fmla="*/ 4234 w 5219"/>
              <a:gd name="connsiteY2484" fmla="*/ 4234 w 5219"/>
              <a:gd name="connsiteX2485" fmla="*/ 4234 w 5219"/>
              <a:gd name="connsiteY2485" fmla="*/ 4234 w 5219"/>
              <a:gd name="connsiteX2486" fmla="*/ 4234 w 5219"/>
              <a:gd name="connsiteY2486" fmla="*/ 4234 w 5219"/>
              <a:gd name="connsiteX2487" fmla="*/ 4234 w 5219"/>
              <a:gd name="connsiteY2487" fmla="*/ 4234 w 5219"/>
              <a:gd name="connsiteX2488" fmla="*/ 4234 w 5219"/>
              <a:gd name="connsiteY2488" fmla="*/ 4234 w 5219"/>
              <a:gd name="connsiteX2489" fmla="*/ 4234 w 5219"/>
              <a:gd name="connsiteY2489" fmla="*/ 4234 w 5219"/>
              <a:gd name="connsiteX2490" fmla="*/ 4234 w 5219"/>
              <a:gd name="connsiteY2490" fmla="*/ 4234 w 5219"/>
              <a:gd name="connsiteX2491" fmla="*/ 4234 w 5219"/>
              <a:gd name="connsiteY2491" fmla="*/ 4234 w 5219"/>
              <a:gd name="connsiteX2492" fmla="*/ 4234 w 5219"/>
              <a:gd name="connsiteY2492" fmla="*/ 4234 w 5219"/>
              <a:gd name="connsiteX2493" fmla="*/ 4234 w 5219"/>
              <a:gd name="connsiteY2493" fmla="*/ 4234 w 5219"/>
              <a:gd name="connsiteX2494" fmla="*/ 4234 w 5219"/>
              <a:gd name="connsiteY2494" fmla="*/ 4234 w 5219"/>
              <a:gd name="connsiteX2495" fmla="*/ 4234 w 5219"/>
              <a:gd name="connsiteY2495" fmla="*/ 4234 w 5219"/>
              <a:gd name="connsiteX2496" fmla="*/ 4234 w 5219"/>
              <a:gd name="connsiteY2496" fmla="*/ 4234 w 5219"/>
              <a:gd name="connsiteX2497" fmla="*/ 4234 w 5219"/>
              <a:gd name="connsiteY2497" fmla="*/ 4234 w 5219"/>
              <a:gd name="connsiteX2498" fmla="*/ 4234 w 5219"/>
              <a:gd name="connsiteY2498" fmla="*/ 4234 w 5219"/>
              <a:gd name="connsiteX2499" fmla="*/ 4234 w 5219"/>
              <a:gd name="connsiteY2499" fmla="*/ 4234 w 5219"/>
              <a:gd name="connsiteX2500" fmla="*/ 4234 w 5219"/>
              <a:gd name="connsiteY2500" fmla="*/ 4234 w 5219"/>
              <a:gd name="connsiteX2501" fmla="*/ 4234 w 5219"/>
              <a:gd name="connsiteY2501" fmla="*/ 4234 w 5219"/>
              <a:gd name="connsiteX2502" fmla="*/ 4234 w 5219"/>
              <a:gd name="connsiteY2502" fmla="*/ 4234 w 5219"/>
              <a:gd name="connsiteX2503" fmla="*/ 4234 w 5219"/>
              <a:gd name="connsiteY2503" fmla="*/ 4234 w 5219"/>
              <a:gd name="connsiteX2504" fmla="*/ 4234 w 5219"/>
              <a:gd name="connsiteY2504" fmla="*/ 4234 w 5219"/>
              <a:gd name="connsiteX2505" fmla="*/ 4234 w 5219"/>
              <a:gd name="connsiteY2505" fmla="*/ 4234 w 5219"/>
              <a:gd name="connsiteX2506" fmla="*/ 4234 w 5219"/>
              <a:gd name="connsiteY2506" fmla="*/ 4234 w 5219"/>
              <a:gd name="connsiteX2507" fmla="*/ 4234 w 5219"/>
              <a:gd name="connsiteY2507" fmla="*/ 4234 w 5219"/>
              <a:gd name="connsiteX2508" fmla="*/ 4234 w 5219"/>
              <a:gd name="connsiteY2508" fmla="*/ 4234 w 5219"/>
              <a:gd name="connsiteX2509" fmla="*/ 4234 w 5219"/>
              <a:gd name="connsiteY2509" fmla="*/ 4234 w 5219"/>
              <a:gd name="connsiteX2510" fmla="*/ 4234 w 5219"/>
              <a:gd name="connsiteY2510" fmla="*/ 4234 w 5219"/>
              <a:gd name="connsiteX2511" fmla="*/ 4234 w 5219"/>
              <a:gd name="connsiteY2511" fmla="*/ 4234 w 5219"/>
              <a:gd name="connsiteX2512" fmla="*/ 4234 w 5219"/>
              <a:gd name="connsiteY2512" fmla="*/ 4234 w 5219"/>
              <a:gd name="connsiteX2513" fmla="*/ 4234 w 5219"/>
              <a:gd name="connsiteY2513" fmla="*/ 4234 w 5219"/>
              <a:gd name="connsiteX2514" fmla="*/ 4234 w 5219"/>
              <a:gd name="connsiteY2514" fmla="*/ 4234 w 5219"/>
              <a:gd name="connsiteX2515" fmla="*/ 4234 w 5219"/>
              <a:gd name="connsiteY2515" fmla="*/ 4234 w 5219"/>
              <a:gd name="connsiteX2516" fmla="*/ 4234 w 5219"/>
              <a:gd name="connsiteY2516" fmla="*/ 4234 w 5219"/>
              <a:gd name="connsiteX2517" fmla="*/ 4234 w 5219"/>
              <a:gd name="connsiteY2517" fmla="*/ 4234 w 5219"/>
              <a:gd name="connsiteX2518" fmla="*/ 4234 w 5219"/>
              <a:gd name="connsiteY2518" fmla="*/ 4234 w 5219"/>
              <a:gd name="connsiteX2519" fmla="*/ 4234 w 5219"/>
              <a:gd name="connsiteY2519" fmla="*/ 4234 w 5219"/>
              <a:gd name="connsiteX2520" fmla="*/ 4234 w 5219"/>
              <a:gd name="connsiteY2520" fmla="*/ 4234 w 5219"/>
              <a:gd name="connsiteX2521" fmla="*/ 4234 w 5219"/>
              <a:gd name="connsiteY2521" fmla="*/ 4234 w 5219"/>
              <a:gd name="connsiteX2522" fmla="*/ 4234 w 5219"/>
              <a:gd name="connsiteY2522" fmla="*/ 4234 w 5219"/>
              <a:gd name="connsiteX2523" fmla="*/ 4234 w 5219"/>
              <a:gd name="connsiteY2523" fmla="*/ 4234 w 5219"/>
              <a:gd name="connsiteX2524" fmla="*/ 4234 w 5219"/>
              <a:gd name="connsiteY2524" fmla="*/ 4234 w 5219"/>
              <a:gd name="connsiteX2525" fmla="*/ 4234 w 5219"/>
              <a:gd name="connsiteY2525" fmla="*/ 4234 w 5219"/>
              <a:gd name="connsiteX2526" fmla="*/ 4234 w 5219"/>
              <a:gd name="connsiteY2526" fmla="*/ 4234 w 5219"/>
              <a:gd name="connsiteX2527" fmla="*/ 4234 w 5219"/>
              <a:gd name="connsiteY2527" fmla="*/ 4234 w 5219"/>
              <a:gd name="connsiteX2528" fmla="*/ 4234 w 5219"/>
              <a:gd name="connsiteY2528" fmla="*/ 4234 w 5219"/>
              <a:gd name="connsiteX2529" fmla="*/ 4234 w 5219"/>
              <a:gd name="connsiteY2529" fmla="*/ 4234 w 5219"/>
              <a:gd name="connsiteX2530" fmla="*/ 4234 w 5219"/>
              <a:gd name="connsiteY2530" fmla="*/ 4234 w 5219"/>
              <a:gd name="connsiteX2531" fmla="*/ 4234 w 5219"/>
              <a:gd name="connsiteY2531" fmla="*/ 4234 w 5219"/>
              <a:gd name="connsiteX2532" fmla="*/ 4234 w 5219"/>
              <a:gd name="connsiteY2532" fmla="*/ 4234 w 5219"/>
              <a:gd name="connsiteX2533" fmla="*/ 4234 w 5219"/>
              <a:gd name="connsiteY2533" fmla="*/ 4234 w 5219"/>
              <a:gd name="connsiteX2534" fmla="*/ 4234 w 5219"/>
              <a:gd name="connsiteY2534" fmla="*/ 4234 w 5219"/>
              <a:gd name="connsiteX2535" fmla="*/ 4234 w 5219"/>
              <a:gd name="connsiteY2535" fmla="*/ 4234 w 5219"/>
              <a:gd name="connsiteX2536" fmla="*/ 4234 w 5219"/>
              <a:gd name="connsiteY2536" fmla="*/ 4234 w 5219"/>
              <a:gd name="connsiteX2537" fmla="*/ 4234 w 5219"/>
              <a:gd name="connsiteY2537" fmla="*/ 4234 w 5219"/>
              <a:gd name="connsiteX2538" fmla="*/ 4234 w 5219"/>
              <a:gd name="connsiteY2538" fmla="*/ 4234 w 5219"/>
              <a:gd name="connsiteX2539" fmla="*/ 4234 w 5219"/>
              <a:gd name="connsiteY2539" fmla="*/ 4234 w 5219"/>
              <a:gd name="connsiteX2540" fmla="*/ 4234 w 5219"/>
              <a:gd name="connsiteY2540" fmla="*/ 4234 w 5219"/>
              <a:gd name="connsiteX2541" fmla="*/ 4234 w 5219"/>
              <a:gd name="connsiteY2541" fmla="*/ 4234 w 5219"/>
              <a:gd name="connsiteX2542" fmla="*/ 4234 w 5219"/>
              <a:gd name="connsiteY2542" fmla="*/ 4234 w 5219"/>
              <a:gd name="connsiteX2543" fmla="*/ 4234 w 5219"/>
              <a:gd name="connsiteY2543" fmla="*/ 4234 w 5219"/>
              <a:gd name="connsiteX2544" fmla="*/ 4234 w 5219"/>
              <a:gd name="connsiteY2544" fmla="*/ 4234 w 5219"/>
              <a:gd name="connsiteX2545" fmla="*/ 4234 w 5219"/>
              <a:gd name="connsiteY2545" fmla="*/ 4234 w 5219"/>
              <a:gd name="connsiteX2546" fmla="*/ 4234 w 5219"/>
              <a:gd name="connsiteY2546" fmla="*/ 4234 w 5219"/>
              <a:gd name="connsiteX2547" fmla="*/ 4234 w 5219"/>
              <a:gd name="connsiteY2547" fmla="*/ 4234 w 5219"/>
              <a:gd name="connsiteX2548" fmla="*/ 4234 w 5219"/>
              <a:gd name="connsiteY2548" fmla="*/ 4234 w 5219"/>
              <a:gd name="connsiteX2549" fmla="*/ 4234 w 5219"/>
              <a:gd name="connsiteY2549" fmla="*/ 4234 w 5219"/>
              <a:gd name="connsiteX2550" fmla="*/ 4234 w 5219"/>
              <a:gd name="connsiteY2550" fmla="*/ 4234 w 5219"/>
              <a:gd name="connsiteX2551" fmla="*/ 4234 w 5219"/>
              <a:gd name="connsiteY2551" fmla="*/ 4234 w 5219"/>
              <a:gd name="connsiteX2552" fmla="*/ 4234 w 5219"/>
              <a:gd name="connsiteY2552" fmla="*/ 4234 w 5219"/>
              <a:gd name="connsiteX2553" fmla="*/ 4234 w 5219"/>
              <a:gd name="connsiteY2553" fmla="*/ 4234 w 5219"/>
              <a:gd name="connsiteX2554" fmla="*/ 4234 w 5219"/>
              <a:gd name="connsiteY2554" fmla="*/ 4234 w 5219"/>
              <a:gd name="connsiteX2555" fmla="*/ 4234 w 5219"/>
              <a:gd name="connsiteY2555" fmla="*/ 4234 w 5219"/>
              <a:gd name="connsiteX2556" fmla="*/ 4234 w 5219"/>
              <a:gd name="connsiteY2556" fmla="*/ 4234 w 5219"/>
              <a:gd name="connsiteX2557" fmla="*/ 4234 w 5219"/>
              <a:gd name="connsiteY2557" fmla="*/ 4234 w 5219"/>
              <a:gd name="connsiteX2558" fmla="*/ 4234 w 5219"/>
              <a:gd name="connsiteY2558" fmla="*/ 4234 w 5219"/>
              <a:gd name="connsiteX2559" fmla="*/ 4234 w 5219"/>
              <a:gd name="connsiteY2559" fmla="*/ 4234 w 5219"/>
              <a:gd name="connsiteX2560" fmla="*/ 4234 w 5219"/>
              <a:gd name="connsiteY2560" fmla="*/ 4234 w 5219"/>
              <a:gd name="connsiteX2561" fmla="*/ 4234 w 5219"/>
              <a:gd name="connsiteY2561" fmla="*/ 4234 w 5219"/>
              <a:gd name="connsiteX2562" fmla="*/ 4234 w 5219"/>
              <a:gd name="connsiteY2562" fmla="*/ 4234 w 5219"/>
              <a:gd name="connsiteX2563" fmla="*/ 4234 w 5219"/>
              <a:gd name="connsiteY2563" fmla="*/ 4234 w 5219"/>
              <a:gd name="connsiteX2564" fmla="*/ 4234 w 5219"/>
              <a:gd name="connsiteY2564" fmla="*/ 4234 w 5219"/>
              <a:gd name="connsiteX2565" fmla="*/ 4234 w 5219"/>
              <a:gd name="connsiteY2565" fmla="*/ 4234 w 5219"/>
              <a:gd name="connsiteX2566" fmla="*/ 4234 w 5219"/>
              <a:gd name="connsiteY2566" fmla="*/ 4234 w 5219"/>
              <a:gd name="connsiteX2567" fmla="*/ 4234 w 5219"/>
              <a:gd name="connsiteY2567" fmla="*/ 4234 w 5219"/>
              <a:gd name="connsiteX2568" fmla="*/ 4234 w 5219"/>
              <a:gd name="connsiteY2568" fmla="*/ 4234 w 5219"/>
              <a:gd name="connsiteX2569" fmla="*/ 4234 w 5219"/>
              <a:gd name="connsiteY2569" fmla="*/ 4234 w 5219"/>
              <a:gd name="connsiteX2570" fmla="*/ 4234 w 5219"/>
              <a:gd name="connsiteY2570" fmla="*/ 4234 w 5219"/>
              <a:gd name="connsiteX2571" fmla="*/ 4234 w 5219"/>
              <a:gd name="connsiteY2571" fmla="*/ 4234 w 5219"/>
              <a:gd name="connsiteX2572" fmla="*/ 4234 w 5219"/>
              <a:gd name="connsiteY2572" fmla="*/ 4234 w 5219"/>
              <a:gd name="connsiteX2573" fmla="*/ 4234 w 5219"/>
              <a:gd name="connsiteY2573" fmla="*/ 4234 w 5219"/>
              <a:gd name="connsiteX2574" fmla="*/ 4234 w 5219"/>
              <a:gd name="connsiteY2574" fmla="*/ 4234 w 5219"/>
              <a:gd name="connsiteX2575" fmla="*/ 4234 w 5219"/>
              <a:gd name="connsiteY2575" fmla="*/ 4234 w 5219"/>
              <a:gd name="connsiteX2576" fmla="*/ 4234 w 5219"/>
              <a:gd name="connsiteY2576" fmla="*/ 4234 w 5219"/>
              <a:gd name="connsiteX2577" fmla="*/ 4234 w 5219"/>
              <a:gd name="connsiteY2577" fmla="*/ 4234 w 5219"/>
              <a:gd name="connsiteX2578" fmla="*/ 4234 w 5219"/>
              <a:gd name="connsiteY2578" fmla="*/ 4234 w 5219"/>
              <a:gd name="connsiteX2579" fmla="*/ 4234 w 5219"/>
              <a:gd name="connsiteY2579" fmla="*/ 4234 w 5219"/>
              <a:gd name="connsiteX2580" fmla="*/ 4234 w 5219"/>
              <a:gd name="connsiteY2580" fmla="*/ 4234 w 5219"/>
              <a:gd name="connsiteX2581" fmla="*/ 4234 w 5219"/>
              <a:gd name="connsiteY2581" fmla="*/ 4234 w 5219"/>
              <a:gd name="connsiteX2582" fmla="*/ 4234 w 5219"/>
              <a:gd name="connsiteY2582" fmla="*/ 4234 w 5219"/>
              <a:gd name="connsiteX2583" fmla="*/ 4234 w 5219"/>
              <a:gd name="connsiteY2583" fmla="*/ 4234 w 5219"/>
              <a:gd name="connsiteX2584" fmla="*/ 4234 w 5219"/>
              <a:gd name="connsiteY2584" fmla="*/ 4234 w 5219"/>
              <a:gd name="connsiteX2585" fmla="*/ 4234 w 5219"/>
              <a:gd name="connsiteY2585" fmla="*/ 4234 w 5219"/>
              <a:gd name="connsiteX2586" fmla="*/ 4234 w 5219"/>
              <a:gd name="connsiteY2586" fmla="*/ 4234 w 5219"/>
              <a:gd name="connsiteX2587" fmla="*/ 4234 w 5219"/>
              <a:gd name="connsiteY2587" fmla="*/ 4234 w 5219"/>
              <a:gd name="connsiteX2588" fmla="*/ 4234 w 5219"/>
              <a:gd name="connsiteY2588" fmla="*/ 4234 w 5219"/>
              <a:gd name="connsiteX2589" fmla="*/ 4234 w 5219"/>
              <a:gd name="connsiteY2589" fmla="*/ 4234 w 5219"/>
              <a:gd name="connsiteX2590" fmla="*/ 4234 w 5219"/>
              <a:gd name="connsiteY2590" fmla="*/ 4234 w 5219"/>
              <a:gd name="connsiteX2591" fmla="*/ 4234 w 5219"/>
              <a:gd name="connsiteY2591" fmla="*/ 4234 w 5219"/>
              <a:gd name="connsiteX2592" fmla="*/ 4234 w 5219"/>
              <a:gd name="connsiteY2592" fmla="*/ 4234 w 5219"/>
              <a:gd name="connsiteX2593" fmla="*/ 4234 w 5219"/>
              <a:gd name="connsiteY2593" fmla="*/ 4234 w 5219"/>
              <a:gd name="connsiteX2594" fmla="*/ 4234 w 5219"/>
              <a:gd name="connsiteY2594" fmla="*/ 4234 w 5219"/>
              <a:gd name="connsiteX2595" fmla="*/ 4234 w 5219"/>
              <a:gd name="connsiteY2595" fmla="*/ 4234 w 5219"/>
              <a:gd name="connsiteX2596" fmla="*/ 4234 w 5219"/>
              <a:gd name="connsiteY2596" fmla="*/ 4234 w 5219"/>
              <a:gd name="connsiteX2597" fmla="*/ 4234 w 5219"/>
              <a:gd name="connsiteY2597" fmla="*/ 4234 w 5219"/>
              <a:gd name="connsiteX2598" fmla="*/ 4234 w 5219"/>
              <a:gd name="connsiteY2598" fmla="*/ 4234 w 5219"/>
              <a:gd name="connsiteX2599" fmla="*/ 4234 w 5219"/>
              <a:gd name="connsiteY2599" fmla="*/ 4234 w 5219"/>
              <a:gd name="connsiteX2600" fmla="*/ 4234 w 5219"/>
              <a:gd name="connsiteY2600" fmla="*/ 4234 w 5219"/>
              <a:gd name="connsiteX2601" fmla="*/ 4234 w 5219"/>
              <a:gd name="connsiteY2601" fmla="*/ 4234 w 5219"/>
              <a:gd name="connsiteX2602" fmla="*/ 4234 w 5219"/>
              <a:gd name="connsiteY2602" fmla="*/ 4234 w 5219"/>
              <a:gd name="connsiteX2603" fmla="*/ 4234 w 5219"/>
              <a:gd name="connsiteY2603" fmla="*/ 4234 w 5219"/>
              <a:gd name="connsiteX2604" fmla="*/ 4234 w 5219"/>
              <a:gd name="connsiteY2604" fmla="*/ 4234 w 5219"/>
              <a:gd name="connsiteX2605" fmla="*/ 4234 w 5219"/>
              <a:gd name="connsiteY2605" fmla="*/ 4234 w 5219"/>
              <a:gd name="connsiteX2606" fmla="*/ 4234 w 5219"/>
              <a:gd name="connsiteY2606" fmla="*/ 4234 w 5219"/>
              <a:gd name="connsiteX2607" fmla="*/ 4234 w 5219"/>
              <a:gd name="connsiteY2607" fmla="*/ 4234 w 5219"/>
              <a:gd name="connsiteX2608" fmla="*/ 4234 w 5219"/>
              <a:gd name="connsiteY2608" fmla="*/ 4234 w 5219"/>
              <a:gd name="connsiteX2609" fmla="*/ 4234 w 5219"/>
              <a:gd name="connsiteY2609" fmla="*/ 4234 w 5219"/>
              <a:gd name="connsiteX2610" fmla="*/ 4234 w 5219"/>
              <a:gd name="connsiteY2610" fmla="*/ 4234 w 5219"/>
              <a:gd name="connsiteX2611" fmla="*/ 4234 w 5219"/>
              <a:gd name="connsiteY2611" fmla="*/ 4234 w 5219"/>
              <a:gd name="connsiteX2612" fmla="*/ 4234 w 5219"/>
              <a:gd name="connsiteY2612" fmla="*/ 4234 w 5219"/>
              <a:gd name="connsiteX2613" fmla="*/ 4234 w 5219"/>
              <a:gd name="connsiteY2613" fmla="*/ 4234 w 5219"/>
              <a:gd name="connsiteX2614" fmla="*/ 4234 w 5219"/>
              <a:gd name="connsiteY2614" fmla="*/ 4234 w 5219"/>
              <a:gd name="connsiteX2615" fmla="*/ 4234 w 5219"/>
              <a:gd name="connsiteY2615" fmla="*/ 4234 w 5219"/>
              <a:gd name="connsiteX2616" fmla="*/ 4234 w 5219"/>
              <a:gd name="connsiteY2616" fmla="*/ 4234 w 5219"/>
              <a:gd name="connsiteX2617" fmla="*/ 4234 w 5219"/>
              <a:gd name="connsiteY2617" fmla="*/ 4234 w 5219"/>
              <a:gd name="connsiteX2618" fmla="*/ 4234 w 5219"/>
              <a:gd name="connsiteY2618" fmla="*/ 4234 w 5219"/>
              <a:gd name="connsiteX2619" fmla="*/ 4234 w 5219"/>
              <a:gd name="connsiteY2619" fmla="*/ 4234 w 5219"/>
              <a:gd name="connsiteX2620" fmla="*/ 4234 w 5219"/>
              <a:gd name="connsiteY2620" fmla="*/ 4234 w 5219"/>
              <a:gd name="connsiteX2621" fmla="*/ 4234 w 5219"/>
              <a:gd name="connsiteY2621" fmla="*/ 4234 w 5219"/>
              <a:gd name="connsiteX2622" fmla="*/ 4234 w 5219"/>
              <a:gd name="connsiteY2622" fmla="*/ 4234 w 5219"/>
              <a:gd name="connsiteX2623" fmla="*/ 4234 w 5219"/>
              <a:gd name="connsiteY2623" fmla="*/ 4234 w 5219"/>
              <a:gd name="connsiteX2624" fmla="*/ 4234 w 5219"/>
              <a:gd name="connsiteY2624" fmla="*/ 4234 w 5219"/>
              <a:gd name="connsiteX2625" fmla="*/ 4234 w 5219"/>
              <a:gd name="connsiteY2625" fmla="*/ 4234 w 5219"/>
              <a:gd name="connsiteX2626" fmla="*/ 4234 w 5219"/>
              <a:gd name="connsiteY2626" fmla="*/ 4234 w 5219"/>
              <a:gd name="connsiteX2627" fmla="*/ 4234 w 5219"/>
              <a:gd name="connsiteY2627" fmla="*/ 4234 w 5219"/>
              <a:gd name="connsiteX2628" fmla="*/ 4234 w 5219"/>
              <a:gd name="connsiteY2628" fmla="*/ 4234 w 5219"/>
              <a:gd name="connsiteX2629" fmla="*/ 4234 w 5219"/>
              <a:gd name="connsiteY2629" fmla="*/ 4234 w 5219"/>
              <a:gd name="connsiteX2630" fmla="*/ 4234 w 5219"/>
              <a:gd name="connsiteY2630" fmla="*/ 4234 w 5219"/>
              <a:gd name="connsiteX2631" fmla="*/ 4234 w 5219"/>
              <a:gd name="connsiteY2631" fmla="*/ 4234 w 5219"/>
              <a:gd name="connsiteX2632" fmla="*/ 4234 w 5219"/>
              <a:gd name="connsiteY2632" fmla="*/ 4234 w 5219"/>
              <a:gd name="connsiteX2633" fmla="*/ 4234 w 5219"/>
              <a:gd name="connsiteY2633" fmla="*/ 4234 w 5219"/>
              <a:gd name="connsiteX2634" fmla="*/ 4234 w 5219"/>
              <a:gd name="connsiteY2634" fmla="*/ 4234 w 5219"/>
              <a:gd name="connsiteX2635" fmla="*/ 4234 w 5219"/>
              <a:gd name="connsiteY2635" fmla="*/ 4234 w 5219"/>
              <a:gd name="connsiteX2636" fmla="*/ 4234 w 5219"/>
              <a:gd name="connsiteY2636" fmla="*/ 4234 w 5219"/>
              <a:gd name="connsiteX2637" fmla="*/ 4234 w 5219"/>
              <a:gd name="connsiteY2637" fmla="*/ 4234 w 5219"/>
              <a:gd name="connsiteX2638" fmla="*/ 4234 w 5219"/>
              <a:gd name="connsiteY2638" fmla="*/ 4234 w 5219"/>
              <a:gd name="connsiteX2639" fmla="*/ 4234 w 5219"/>
              <a:gd name="connsiteY2639" fmla="*/ 4234 w 5219"/>
              <a:gd name="connsiteX2640" fmla="*/ 4234 w 5219"/>
              <a:gd name="connsiteY2640" fmla="*/ 4234 w 5219"/>
              <a:gd name="connsiteX2641" fmla="*/ 4234 w 5219"/>
              <a:gd name="connsiteY2641" fmla="*/ 4234 w 5219"/>
              <a:gd name="connsiteX2642" fmla="*/ 4234 w 5219"/>
              <a:gd name="connsiteY2642" fmla="*/ 4234 w 5219"/>
              <a:gd name="connsiteX2643" fmla="*/ 4234 w 5219"/>
              <a:gd name="connsiteY2643" fmla="*/ 4234 w 5219"/>
              <a:gd name="connsiteX2644" fmla="*/ 4234 w 5219"/>
              <a:gd name="connsiteY2644" fmla="*/ 4234 w 5219"/>
              <a:gd name="connsiteX2645" fmla="*/ 4234 w 5219"/>
              <a:gd name="connsiteY2645" fmla="*/ 4234 w 5219"/>
              <a:gd name="connsiteX2646" fmla="*/ 4234 w 5219"/>
              <a:gd name="connsiteY2646" fmla="*/ 4234 w 5219"/>
              <a:gd name="connsiteX2647" fmla="*/ 4234 w 5219"/>
              <a:gd name="connsiteY2647" fmla="*/ 4234 w 5219"/>
              <a:gd name="connsiteX2648" fmla="*/ 4234 w 5219"/>
              <a:gd name="connsiteY2648" fmla="*/ 4234 w 5219"/>
              <a:gd name="connsiteX2649" fmla="*/ 4234 w 5219"/>
              <a:gd name="connsiteY2649" fmla="*/ 4234 w 5219"/>
              <a:gd name="connsiteX2650" fmla="*/ 4234 w 5219"/>
              <a:gd name="connsiteY2650" fmla="*/ 4234 w 5219"/>
              <a:gd name="connsiteX2651" fmla="*/ 4234 w 5219"/>
              <a:gd name="connsiteY2651" fmla="*/ 4234 w 5219"/>
              <a:gd name="connsiteX2652" fmla="*/ 4234 w 5219"/>
              <a:gd name="connsiteY2652" fmla="*/ 4234 w 5219"/>
              <a:gd name="connsiteX2653" fmla="*/ 4234 w 5219"/>
              <a:gd name="connsiteY2653" fmla="*/ 4234 w 5219"/>
              <a:gd name="connsiteX2654" fmla="*/ 4234 w 5219"/>
              <a:gd name="connsiteY2654" fmla="*/ 4234 w 5219"/>
              <a:gd name="connsiteX2655" fmla="*/ 4234 w 5219"/>
              <a:gd name="connsiteY2655" fmla="*/ 4234 w 5219"/>
              <a:gd name="connsiteX2656" fmla="*/ 4234 w 5219"/>
              <a:gd name="connsiteY2656" fmla="*/ 4234 w 5219"/>
              <a:gd name="connsiteX2657" fmla="*/ 4234 w 5219"/>
              <a:gd name="connsiteY2657" fmla="*/ 4234 w 5219"/>
              <a:gd name="connsiteX2658" fmla="*/ 4234 w 5219"/>
              <a:gd name="connsiteY2658" fmla="*/ 4234 w 5219"/>
              <a:gd name="connsiteX2659" fmla="*/ 4234 w 5219"/>
              <a:gd name="connsiteY2659" fmla="*/ 4234 w 5219"/>
              <a:gd name="connsiteX2660" fmla="*/ 4234 w 5219"/>
              <a:gd name="connsiteY2660" fmla="*/ 4234 w 5219"/>
              <a:gd name="connsiteX2661" fmla="*/ 4234 w 5219"/>
              <a:gd name="connsiteY2661" fmla="*/ 4234 w 5219"/>
              <a:gd name="connsiteX2662" fmla="*/ 4234 w 5219"/>
              <a:gd name="connsiteY2662" fmla="*/ 4234 w 5219"/>
              <a:gd name="connsiteX2663" fmla="*/ 4234 w 5219"/>
              <a:gd name="connsiteY2663" fmla="*/ 4234 w 5219"/>
              <a:gd name="connsiteX2664" fmla="*/ 4234 w 5219"/>
              <a:gd name="connsiteY2664" fmla="*/ 4234 w 5219"/>
              <a:gd name="connsiteX2665" fmla="*/ 4234 w 5219"/>
              <a:gd name="connsiteY2665" fmla="*/ 4234 w 5219"/>
              <a:gd name="connsiteX2666" fmla="*/ 4234 w 5219"/>
              <a:gd name="connsiteY2666" fmla="*/ 4234 w 5219"/>
              <a:gd name="connsiteX2667" fmla="*/ 4234 w 5219"/>
              <a:gd name="connsiteY2667" fmla="*/ 4234 w 5219"/>
              <a:gd name="connsiteX2668" fmla="*/ 4234 w 5219"/>
              <a:gd name="connsiteY2668" fmla="*/ 4234 w 5219"/>
              <a:gd name="connsiteX2669" fmla="*/ 4234 w 5219"/>
              <a:gd name="connsiteY2669" fmla="*/ 4234 w 5219"/>
              <a:gd name="connsiteX2670" fmla="*/ 4234 w 5219"/>
              <a:gd name="connsiteY2670" fmla="*/ 4234 w 5219"/>
              <a:gd name="connsiteX2671" fmla="*/ 4234 w 5219"/>
              <a:gd name="connsiteY2671" fmla="*/ 4234 w 5219"/>
              <a:gd name="connsiteX2672" fmla="*/ 4234 w 5219"/>
              <a:gd name="connsiteY2672" fmla="*/ 4234 w 5219"/>
              <a:gd name="connsiteX2673" fmla="*/ 4234 w 5219"/>
              <a:gd name="connsiteY2673" fmla="*/ 4234 w 5219"/>
              <a:gd name="connsiteX2674" fmla="*/ 4234 w 5219"/>
              <a:gd name="connsiteY2674" fmla="*/ 4234 w 5219"/>
              <a:gd name="connsiteX2675" fmla="*/ 4234 w 5219"/>
              <a:gd name="connsiteY2675" fmla="*/ 4234 w 5219"/>
              <a:gd name="connsiteX2676" fmla="*/ 4234 w 5219"/>
              <a:gd name="connsiteY2676" fmla="*/ 4234 w 5219"/>
              <a:gd name="connsiteX2677" fmla="*/ 4234 w 5219"/>
              <a:gd name="connsiteY2677" fmla="*/ 4234 w 5219"/>
              <a:gd name="connsiteX2678" fmla="*/ 4234 w 5219"/>
              <a:gd name="connsiteY2678" fmla="*/ 4234 w 5219"/>
              <a:gd name="connsiteX2679" fmla="*/ 4234 w 5219"/>
              <a:gd name="connsiteY2679" fmla="*/ 4234 w 5219"/>
              <a:gd name="connsiteX2680" fmla="*/ 4234 w 5219"/>
              <a:gd name="connsiteY2680" fmla="*/ 4234 w 5219"/>
              <a:gd name="connsiteX2681" fmla="*/ 4234 w 5219"/>
              <a:gd name="connsiteY2681" fmla="*/ 4234 w 5219"/>
              <a:gd name="connsiteX2682" fmla="*/ 4234 w 5219"/>
              <a:gd name="connsiteY2682" fmla="*/ 4234 w 5219"/>
              <a:gd name="connsiteX2683" fmla="*/ 4234 w 5219"/>
              <a:gd name="connsiteY2683" fmla="*/ 4234 w 5219"/>
              <a:gd name="connsiteX2684" fmla="*/ 4234 w 5219"/>
              <a:gd name="connsiteY2684" fmla="*/ 4234 w 5219"/>
              <a:gd name="connsiteX2685" fmla="*/ 4234 w 5219"/>
              <a:gd name="connsiteY2685" fmla="*/ 4234 w 5219"/>
              <a:gd name="connsiteX2686" fmla="*/ 4234 w 5219"/>
              <a:gd name="connsiteY2686" fmla="*/ 4234 w 5219"/>
              <a:gd name="connsiteX2687" fmla="*/ 4234 w 5219"/>
              <a:gd name="connsiteY2687" fmla="*/ 4234 w 5219"/>
              <a:gd name="connsiteX2688" fmla="*/ 4234 w 5219"/>
              <a:gd name="connsiteY2688" fmla="*/ 4234 w 5219"/>
              <a:gd name="connsiteX2689" fmla="*/ 4234 w 5219"/>
              <a:gd name="connsiteY2689" fmla="*/ 4234 w 5219"/>
              <a:gd name="connsiteX2690" fmla="*/ 4234 w 5219"/>
              <a:gd name="connsiteY2690" fmla="*/ 4234 w 5219"/>
              <a:gd name="connsiteX2691" fmla="*/ 4234 w 5219"/>
              <a:gd name="connsiteY2691" fmla="*/ 4234 w 5219"/>
              <a:gd name="connsiteX2692" fmla="*/ 4234 w 5219"/>
              <a:gd name="connsiteY2692" fmla="*/ 4234 w 5219"/>
              <a:gd name="connsiteX2693" fmla="*/ 4234 w 5219"/>
              <a:gd name="connsiteY2693" fmla="*/ 4234 w 5219"/>
              <a:gd name="connsiteX2694" fmla="*/ 4234 w 5219"/>
              <a:gd name="connsiteY2694" fmla="*/ 4234 w 5219"/>
              <a:gd name="connsiteX2695" fmla="*/ 4234 w 5219"/>
              <a:gd name="connsiteY2695" fmla="*/ 4234 w 5219"/>
              <a:gd name="connsiteX2696" fmla="*/ 4234 w 5219"/>
              <a:gd name="connsiteY2696" fmla="*/ 4234 w 5219"/>
              <a:gd name="connsiteX2697" fmla="*/ 4234 w 5219"/>
              <a:gd name="connsiteY2697" fmla="*/ 4234 w 5219"/>
              <a:gd name="connsiteX2698" fmla="*/ 4234 w 5219"/>
              <a:gd name="connsiteY2698" fmla="*/ 4234 w 5219"/>
              <a:gd name="connsiteX2699" fmla="*/ 4234 w 5219"/>
              <a:gd name="connsiteY2699" fmla="*/ 4234 w 5219"/>
              <a:gd name="connsiteX2700" fmla="*/ 4234 w 5219"/>
              <a:gd name="connsiteY2700" fmla="*/ 4234 w 5219"/>
              <a:gd name="connsiteX2701" fmla="*/ 4234 w 5219"/>
              <a:gd name="connsiteY2701" fmla="*/ 4234 w 5219"/>
              <a:gd name="connsiteX2702" fmla="*/ 4234 w 5219"/>
              <a:gd name="connsiteY2702" fmla="*/ 4234 w 5219"/>
              <a:gd name="connsiteX2703" fmla="*/ 4234 w 5219"/>
              <a:gd name="connsiteY2703" fmla="*/ 4234 w 5219"/>
              <a:gd name="connsiteX2704" fmla="*/ 4234 w 5219"/>
              <a:gd name="connsiteY2704" fmla="*/ 4234 w 5219"/>
              <a:gd name="connsiteX2705" fmla="*/ 4234 w 5219"/>
              <a:gd name="connsiteY2705" fmla="*/ 4234 w 5219"/>
              <a:gd name="connsiteX2706" fmla="*/ 4234 w 5219"/>
              <a:gd name="connsiteY2706" fmla="*/ 4234 w 5219"/>
              <a:gd name="connsiteX2707" fmla="*/ 4234 w 5219"/>
              <a:gd name="connsiteY2707" fmla="*/ 4234 w 5219"/>
              <a:gd name="connsiteX2708" fmla="*/ 4234 w 5219"/>
              <a:gd name="connsiteY2708" fmla="*/ 4234 w 5219"/>
              <a:gd name="connsiteX2709" fmla="*/ 4234 w 5219"/>
              <a:gd name="connsiteY2709" fmla="*/ 4234 w 5219"/>
              <a:gd name="connsiteX2710" fmla="*/ 4234 w 5219"/>
              <a:gd name="connsiteY2710" fmla="*/ 4234 w 5219"/>
              <a:gd name="connsiteX2711" fmla="*/ 4234 w 5219"/>
              <a:gd name="connsiteY2711" fmla="*/ 4234 w 5219"/>
              <a:gd name="connsiteX2712" fmla="*/ 4234 w 5219"/>
              <a:gd name="connsiteY2712" fmla="*/ 4234 w 5219"/>
              <a:gd name="connsiteX2713" fmla="*/ 4234 w 5219"/>
              <a:gd name="connsiteY2713" fmla="*/ 4234 w 5219"/>
              <a:gd name="connsiteX2714" fmla="*/ 4234 w 5219"/>
              <a:gd name="connsiteY2714" fmla="*/ 4234 w 5219"/>
              <a:gd name="connsiteX2715" fmla="*/ 4234 w 5219"/>
              <a:gd name="connsiteY2715" fmla="*/ 4234 w 5219"/>
              <a:gd name="connsiteX2716" fmla="*/ 4234 w 5219"/>
              <a:gd name="connsiteY2716" fmla="*/ 4234 w 5219"/>
              <a:gd name="connsiteX2717" fmla="*/ 4234 w 5219"/>
              <a:gd name="connsiteY2717" fmla="*/ 4234 w 5219"/>
              <a:gd name="connsiteX2718" fmla="*/ 4234 w 5219"/>
              <a:gd name="connsiteY2718" fmla="*/ 4234 w 5219"/>
              <a:gd name="connsiteX2719" fmla="*/ 4234 w 5219"/>
              <a:gd name="connsiteY2719" fmla="*/ 4234 w 5219"/>
              <a:gd name="connsiteX2720" fmla="*/ 4234 w 5219"/>
              <a:gd name="connsiteY2720" fmla="*/ 4234 w 5219"/>
              <a:gd name="connsiteX2721" fmla="*/ 4234 w 5219"/>
              <a:gd name="connsiteY2721" fmla="*/ 4234 w 5219"/>
              <a:gd name="connsiteX2722" fmla="*/ 4234 w 5219"/>
              <a:gd name="connsiteY2722" fmla="*/ 4234 w 5219"/>
              <a:gd name="connsiteX2723" fmla="*/ 4234 w 5219"/>
              <a:gd name="connsiteY2723" fmla="*/ 4234 w 5219"/>
              <a:gd name="connsiteX2724" fmla="*/ 4234 w 5219"/>
              <a:gd name="connsiteY2724" fmla="*/ 4234 w 5219"/>
              <a:gd name="connsiteX2725" fmla="*/ 4234 w 5219"/>
              <a:gd name="connsiteY2725" fmla="*/ 4234 w 5219"/>
              <a:gd name="connsiteX2726" fmla="*/ 4234 w 5219"/>
              <a:gd name="connsiteY2726" fmla="*/ 4234 w 5219"/>
              <a:gd name="connsiteX2727" fmla="*/ 4234 w 5219"/>
              <a:gd name="connsiteY2727" fmla="*/ 4234 w 5219"/>
              <a:gd name="connsiteX2728" fmla="*/ 4234 w 5219"/>
              <a:gd name="connsiteY2728" fmla="*/ 4234 w 5219"/>
              <a:gd name="connsiteX2729" fmla="*/ 4234 w 5219"/>
              <a:gd name="connsiteY2729" fmla="*/ 4234 w 5219"/>
              <a:gd name="connsiteX2730" fmla="*/ 4234 w 5219"/>
              <a:gd name="connsiteY2730" fmla="*/ 4234 w 5219"/>
              <a:gd name="connsiteX2731" fmla="*/ 4234 w 5219"/>
              <a:gd name="connsiteY2731" fmla="*/ 4234 w 5219"/>
              <a:gd name="connsiteX2732" fmla="*/ 4234 w 5219"/>
              <a:gd name="connsiteY2732" fmla="*/ 4234 w 5219"/>
              <a:gd name="connsiteX2733" fmla="*/ 4234 w 5219"/>
              <a:gd name="connsiteY2733" fmla="*/ 4234 w 5219"/>
              <a:gd name="connsiteX2734" fmla="*/ 4234 w 5219"/>
              <a:gd name="connsiteY2734" fmla="*/ 4234 w 5219"/>
              <a:gd name="connsiteX2735" fmla="*/ 4234 w 5219"/>
              <a:gd name="connsiteY2735" fmla="*/ 4234 w 5219"/>
              <a:gd name="connsiteX2736" fmla="*/ 4234 w 5219"/>
              <a:gd name="connsiteY2736" fmla="*/ 4234 w 5219"/>
              <a:gd name="connsiteX2737" fmla="*/ 4234 w 5219"/>
              <a:gd name="connsiteY2737" fmla="*/ 4234 w 5219"/>
              <a:gd name="connsiteX2738" fmla="*/ 4234 w 5219"/>
              <a:gd name="connsiteY2738" fmla="*/ 4234 w 5219"/>
              <a:gd name="connsiteX2739" fmla="*/ 4234 w 5219"/>
              <a:gd name="connsiteY2739" fmla="*/ 4234 w 5219"/>
              <a:gd name="connsiteX2740" fmla="*/ 4234 w 5219"/>
              <a:gd name="connsiteY2740" fmla="*/ 4234 w 5219"/>
              <a:gd name="connsiteX2741" fmla="*/ 4234 w 5219"/>
              <a:gd name="connsiteY2741" fmla="*/ 4234 w 5219"/>
              <a:gd name="connsiteX2742" fmla="*/ 4234 w 5219"/>
              <a:gd name="connsiteY2742" fmla="*/ 4234 w 5219"/>
              <a:gd name="connsiteX2743" fmla="*/ 4234 w 5219"/>
              <a:gd name="connsiteY2743" fmla="*/ 4234 w 5219"/>
              <a:gd name="connsiteX2744" fmla="*/ 4234 w 5219"/>
              <a:gd name="connsiteY2744" fmla="*/ 4234 w 5219"/>
              <a:gd name="connsiteX2745" fmla="*/ 4234 w 5219"/>
              <a:gd name="connsiteY2745" fmla="*/ 4234 w 5219"/>
              <a:gd name="connsiteX2746" fmla="*/ 4234 w 5219"/>
              <a:gd name="connsiteY2746" fmla="*/ 4234 w 5219"/>
              <a:gd name="connsiteX2747" fmla="*/ 4234 w 5219"/>
              <a:gd name="connsiteY2747" fmla="*/ 4234 w 5219"/>
              <a:gd name="connsiteX2748" fmla="*/ 4234 w 5219"/>
              <a:gd name="connsiteY2748" fmla="*/ 4234 w 5219"/>
              <a:gd name="connsiteX2749" fmla="*/ 4234 w 5219"/>
              <a:gd name="connsiteY2749" fmla="*/ 4234 w 5219"/>
              <a:gd name="connsiteX2750" fmla="*/ 4234 w 5219"/>
              <a:gd name="connsiteY2750" fmla="*/ 4234 w 5219"/>
              <a:gd name="connsiteX2751" fmla="*/ 4234 w 5219"/>
              <a:gd name="connsiteY2751" fmla="*/ 4234 w 5219"/>
              <a:gd name="connsiteX2752" fmla="*/ 4234 w 5219"/>
              <a:gd name="connsiteY2752" fmla="*/ 4234 w 5219"/>
              <a:gd name="connsiteX2753" fmla="*/ 4234 w 5219"/>
              <a:gd name="connsiteY2753" fmla="*/ 4234 w 5219"/>
              <a:gd name="connsiteX2754" fmla="*/ 4234 w 5219"/>
              <a:gd name="connsiteY2754" fmla="*/ 4234 w 5219"/>
              <a:gd name="connsiteX2755" fmla="*/ 4234 w 5219"/>
              <a:gd name="connsiteY2755" fmla="*/ 4234 w 5219"/>
              <a:gd name="connsiteX2756" fmla="*/ 4234 w 5219"/>
              <a:gd name="connsiteY2756" fmla="*/ 4234 w 5219"/>
              <a:gd name="connsiteX2757" fmla="*/ 4234 w 5219"/>
              <a:gd name="connsiteY2757" fmla="*/ 4234 w 5219"/>
              <a:gd name="connsiteX2758" fmla="*/ 4234 w 5219"/>
              <a:gd name="connsiteY2758" fmla="*/ 4234 w 5219"/>
              <a:gd name="connsiteX2759" fmla="*/ 4234 w 5219"/>
              <a:gd name="connsiteY2759" fmla="*/ 4234 w 5219"/>
              <a:gd name="connsiteX2760" fmla="*/ 4234 w 5219"/>
              <a:gd name="connsiteY2760" fmla="*/ 4234 w 5219"/>
              <a:gd name="connsiteX2761" fmla="*/ 4234 w 5219"/>
              <a:gd name="connsiteY2761" fmla="*/ 4234 w 5219"/>
              <a:gd name="connsiteX2762" fmla="*/ 4234 w 5219"/>
              <a:gd name="connsiteY2762" fmla="*/ 4234 w 5219"/>
              <a:gd name="connsiteX2763" fmla="*/ 4234 w 5219"/>
              <a:gd name="connsiteY2763" fmla="*/ 4234 w 5219"/>
              <a:gd name="connsiteX2764" fmla="*/ 4234 w 5219"/>
              <a:gd name="connsiteY2764" fmla="*/ 4234 w 5219"/>
              <a:gd name="connsiteX2765" fmla="*/ 4234 w 5219"/>
              <a:gd name="connsiteY2765" fmla="*/ 4234 w 5219"/>
              <a:gd name="connsiteX2766" fmla="*/ 4234 w 5219"/>
              <a:gd name="connsiteY2766" fmla="*/ 4234 w 5219"/>
              <a:gd name="connsiteX2767" fmla="*/ 4234 w 5219"/>
              <a:gd name="connsiteY2767" fmla="*/ 4234 w 5219"/>
              <a:gd name="connsiteX2768" fmla="*/ 4234 w 5219"/>
              <a:gd name="connsiteY2768" fmla="*/ 4234 w 5219"/>
              <a:gd name="connsiteX2769" fmla="*/ 4234 w 5219"/>
              <a:gd name="connsiteY2769" fmla="*/ 4234 w 5219"/>
              <a:gd name="connsiteX2770" fmla="*/ 4234 w 5219"/>
              <a:gd name="connsiteY2770" fmla="*/ 4234 w 5219"/>
              <a:gd name="connsiteX2771" fmla="*/ 4234 w 5219"/>
              <a:gd name="connsiteY2771" fmla="*/ 4234 w 5219"/>
              <a:gd name="connsiteX2772" fmla="*/ 4234 w 5219"/>
              <a:gd name="connsiteY2772" fmla="*/ 4234 w 5219"/>
              <a:gd name="connsiteX2773" fmla="*/ 4234 w 5219"/>
              <a:gd name="connsiteY2773" fmla="*/ 4234 w 5219"/>
              <a:gd name="connsiteX2774" fmla="*/ 4234 w 5219"/>
              <a:gd name="connsiteY2774" fmla="*/ 4234 w 5219"/>
              <a:gd name="connsiteX2775" fmla="*/ 4234 w 5219"/>
              <a:gd name="connsiteY2775" fmla="*/ 4234 w 5219"/>
              <a:gd name="connsiteX2776" fmla="*/ 4234 w 5219"/>
              <a:gd name="connsiteY2776" fmla="*/ 4234 w 5219"/>
              <a:gd name="connsiteX2777" fmla="*/ 4234 w 5219"/>
              <a:gd name="connsiteY2777" fmla="*/ 4234 w 5219"/>
              <a:gd name="connsiteX2778" fmla="*/ 4234 w 5219"/>
              <a:gd name="connsiteY2778" fmla="*/ 4234 w 5219"/>
              <a:gd name="connsiteX2779" fmla="*/ 4234 w 5219"/>
              <a:gd name="connsiteY2779" fmla="*/ 4234 w 5219"/>
              <a:gd name="connsiteX2780" fmla="*/ 4234 w 5219"/>
              <a:gd name="connsiteY2780" fmla="*/ 4234 w 5219"/>
              <a:gd name="connsiteX2781" fmla="*/ 4234 w 5219"/>
              <a:gd name="connsiteY2781" fmla="*/ 4234 w 5219"/>
              <a:gd name="connsiteX2782" fmla="*/ 4234 w 5219"/>
              <a:gd name="connsiteY2782" fmla="*/ 4234 w 5219"/>
              <a:gd name="connsiteX2783" fmla="*/ 4234 w 5219"/>
              <a:gd name="connsiteY2783" fmla="*/ 4234 w 5219"/>
              <a:gd name="connsiteX2784" fmla="*/ 4234 w 5219"/>
              <a:gd name="connsiteY2784" fmla="*/ 4234 w 5219"/>
              <a:gd name="connsiteX2785" fmla="*/ 4234 w 5219"/>
              <a:gd name="connsiteY2785" fmla="*/ 4234 w 5219"/>
              <a:gd name="connsiteX2786" fmla="*/ 4234 w 5219"/>
              <a:gd name="connsiteY2786" fmla="*/ 4234 w 5219"/>
              <a:gd name="connsiteX2787" fmla="*/ 4234 w 5219"/>
              <a:gd name="connsiteY2787" fmla="*/ 4234 w 5219"/>
              <a:gd name="connsiteX2788" fmla="*/ 4234 w 5219"/>
              <a:gd name="connsiteY2788" fmla="*/ 4234 w 5219"/>
              <a:gd name="connsiteX2789" fmla="*/ 4234 w 5219"/>
              <a:gd name="connsiteY2789" fmla="*/ 4234 w 5219"/>
              <a:gd name="connsiteX2790" fmla="*/ 4234 w 5219"/>
              <a:gd name="connsiteY2790" fmla="*/ 4234 w 5219"/>
              <a:gd name="connsiteX2791" fmla="*/ 4234 w 5219"/>
              <a:gd name="connsiteY2791" fmla="*/ 4234 w 5219"/>
              <a:gd name="connsiteX2792" fmla="*/ 4234 w 5219"/>
              <a:gd name="connsiteY2792" fmla="*/ 4234 w 5219"/>
              <a:gd name="connsiteX2793" fmla="*/ 4234 w 5219"/>
              <a:gd name="connsiteY2793" fmla="*/ 4234 w 5219"/>
              <a:gd name="connsiteX2794" fmla="*/ 4234 w 5219"/>
              <a:gd name="connsiteY2794" fmla="*/ 4234 w 5219"/>
              <a:gd name="connsiteX2795" fmla="*/ 4234 w 5219"/>
              <a:gd name="connsiteY2795" fmla="*/ 4234 w 5219"/>
              <a:gd name="connsiteX2796" fmla="*/ 4234 w 5219"/>
              <a:gd name="connsiteY2796" fmla="*/ 4234 w 5219"/>
              <a:gd name="connsiteX2797" fmla="*/ 4234 w 5219"/>
              <a:gd name="connsiteY2797" fmla="*/ 4234 w 5219"/>
              <a:gd name="connsiteX2798" fmla="*/ 4234 w 5219"/>
              <a:gd name="connsiteY2798" fmla="*/ 4234 w 5219"/>
              <a:gd name="connsiteX2799" fmla="*/ 4234 w 5219"/>
              <a:gd name="connsiteY2799" fmla="*/ 4234 w 5219"/>
              <a:gd name="connsiteX2800" fmla="*/ 4234 w 5219"/>
              <a:gd name="connsiteY2800" fmla="*/ 4234 w 5219"/>
              <a:gd name="connsiteX2801" fmla="*/ 4234 w 5219"/>
              <a:gd name="connsiteY2801" fmla="*/ 4234 w 5219"/>
              <a:gd name="connsiteX2802" fmla="*/ 4234 w 5219"/>
              <a:gd name="connsiteY2802" fmla="*/ 4234 w 5219"/>
              <a:gd name="connsiteX2803" fmla="*/ 4234 w 5219"/>
              <a:gd name="connsiteY2803" fmla="*/ 4234 w 5219"/>
              <a:gd name="connsiteX2804" fmla="*/ 4234 w 5219"/>
              <a:gd name="connsiteY2804" fmla="*/ 4234 w 5219"/>
              <a:gd name="connsiteX2805" fmla="*/ 4234 w 5219"/>
              <a:gd name="connsiteY2805" fmla="*/ 4234 w 5219"/>
              <a:gd name="connsiteX2806" fmla="*/ 4234 w 5219"/>
              <a:gd name="connsiteY2806" fmla="*/ 4234 w 5219"/>
              <a:gd name="connsiteX2807" fmla="*/ 4234 w 5219"/>
              <a:gd name="connsiteY2807" fmla="*/ 4234 w 5219"/>
              <a:gd name="connsiteX2808" fmla="*/ 4234 w 5219"/>
              <a:gd name="connsiteY2808" fmla="*/ 4234 w 5219"/>
              <a:gd name="connsiteX2809" fmla="*/ 4234 w 5219"/>
              <a:gd name="connsiteY2809" fmla="*/ 4234 w 5219"/>
              <a:gd name="connsiteX2810" fmla="*/ 4234 w 5219"/>
              <a:gd name="connsiteY2810" fmla="*/ 4234 w 5219"/>
              <a:gd name="connsiteX2811" fmla="*/ 4234 w 5219"/>
              <a:gd name="connsiteY2811" fmla="*/ 4234 w 5219"/>
              <a:gd name="connsiteX2812" fmla="*/ 4234 w 5219"/>
              <a:gd name="connsiteY2812" fmla="*/ 4234 w 5219"/>
              <a:gd name="connsiteX2813" fmla="*/ 4234 w 5219"/>
              <a:gd name="connsiteY2813" fmla="*/ 4234 w 5219"/>
              <a:gd name="connsiteX2814" fmla="*/ 4234 w 5219"/>
              <a:gd name="connsiteY2814" fmla="*/ 4234 w 5219"/>
              <a:gd name="connsiteX2815" fmla="*/ 4234 w 5219"/>
              <a:gd name="connsiteY2815" fmla="*/ 4234 w 5219"/>
              <a:gd name="connsiteX2816" fmla="*/ 4234 w 5219"/>
              <a:gd name="connsiteY2816" fmla="*/ 4234 w 5219"/>
              <a:gd name="connsiteX2817" fmla="*/ 4234 w 5219"/>
              <a:gd name="connsiteY2817" fmla="*/ 4234 w 5219"/>
              <a:gd name="connsiteX2818" fmla="*/ 4234 w 5219"/>
              <a:gd name="connsiteY2818" fmla="*/ 4234 w 5219"/>
              <a:gd name="connsiteX2819" fmla="*/ 4234 w 5219"/>
              <a:gd name="connsiteY2819" fmla="*/ 4234 w 5219"/>
              <a:gd name="connsiteX2820" fmla="*/ 4234 w 5219"/>
              <a:gd name="connsiteY2820" fmla="*/ 4234 w 5219"/>
              <a:gd name="connsiteX2821" fmla="*/ 4234 w 5219"/>
              <a:gd name="connsiteY2821" fmla="*/ 4234 w 5219"/>
              <a:gd name="connsiteX2822" fmla="*/ 4234 w 5219"/>
              <a:gd name="connsiteY2822" fmla="*/ 4234 w 5219"/>
              <a:gd name="connsiteX2823" fmla="*/ 4234 w 5219"/>
              <a:gd name="connsiteY2823" fmla="*/ 4234 w 5219"/>
              <a:gd name="connsiteX2824" fmla="*/ 4234 w 5219"/>
              <a:gd name="connsiteY2824" fmla="*/ 4234 w 5219"/>
              <a:gd name="connsiteX2825" fmla="*/ 4234 w 5219"/>
              <a:gd name="connsiteY2825" fmla="*/ 4234 w 5219"/>
              <a:gd name="connsiteX2826" fmla="*/ 4234 w 5219"/>
              <a:gd name="connsiteY2826" fmla="*/ 4234 w 5219"/>
              <a:gd name="connsiteX2827" fmla="*/ 4234 w 5219"/>
              <a:gd name="connsiteY2827" fmla="*/ 4234 w 5219"/>
              <a:gd name="connsiteX2828" fmla="*/ 4234 w 5219"/>
              <a:gd name="connsiteY2828" fmla="*/ 4234 w 5219"/>
              <a:gd name="connsiteX2829" fmla="*/ 4234 w 5219"/>
              <a:gd name="connsiteY2829" fmla="*/ 4234 w 5219"/>
              <a:gd name="connsiteX2830" fmla="*/ 4234 w 5219"/>
              <a:gd name="connsiteY2830" fmla="*/ 4234 w 5219"/>
              <a:gd name="connsiteX2831" fmla="*/ 4234 w 5219"/>
              <a:gd name="connsiteY2831" fmla="*/ 4234 w 5219"/>
              <a:gd name="connsiteX2832" fmla="*/ 4234 w 5219"/>
              <a:gd name="connsiteY2832" fmla="*/ 4234 w 5219"/>
              <a:gd name="connsiteX2833" fmla="*/ 4234 w 5219"/>
              <a:gd name="connsiteY2833" fmla="*/ 4234 w 5219"/>
              <a:gd name="connsiteX2834" fmla="*/ 4234 w 5219"/>
              <a:gd name="connsiteY2834" fmla="*/ 4234 w 5219"/>
              <a:gd name="connsiteX2835" fmla="*/ 4234 w 5219"/>
              <a:gd name="connsiteY2835" fmla="*/ 4234 w 5219"/>
              <a:gd name="connsiteX2836" fmla="*/ 4234 w 5219"/>
              <a:gd name="connsiteY2836" fmla="*/ 4234 w 5219"/>
              <a:gd name="connsiteX2837" fmla="*/ 4234 w 5219"/>
              <a:gd name="connsiteY2837" fmla="*/ 4234 w 5219"/>
              <a:gd name="connsiteX2838" fmla="*/ 4234 w 5219"/>
              <a:gd name="connsiteY2838" fmla="*/ 4234 w 5219"/>
              <a:gd name="connsiteX2839" fmla="*/ 4234 w 5219"/>
              <a:gd name="connsiteY2839" fmla="*/ 4234 w 5219"/>
              <a:gd name="connsiteX2840" fmla="*/ 4234 w 5219"/>
              <a:gd name="connsiteY2840" fmla="*/ 4234 w 5219"/>
              <a:gd name="connsiteX2841" fmla="*/ 4234 w 5219"/>
              <a:gd name="connsiteY2841" fmla="*/ 4234 w 5219"/>
              <a:gd name="connsiteX2842" fmla="*/ 4234 w 5219"/>
              <a:gd name="connsiteY2842" fmla="*/ 4234 w 5219"/>
              <a:gd name="connsiteX2843" fmla="*/ 4234 w 5219"/>
              <a:gd name="connsiteY2843" fmla="*/ 4234 w 5219"/>
              <a:gd name="connsiteX2844" fmla="*/ 4234 w 5219"/>
              <a:gd name="connsiteY2844" fmla="*/ 4234 w 5219"/>
              <a:gd name="connsiteX2845" fmla="*/ 4234 w 5219"/>
              <a:gd name="connsiteY2845" fmla="*/ 4234 w 5219"/>
              <a:gd name="connsiteX2846" fmla="*/ 4234 w 5219"/>
              <a:gd name="connsiteY2846" fmla="*/ 4234 w 5219"/>
              <a:gd name="connsiteX2847" fmla="*/ 4234 w 5219"/>
              <a:gd name="connsiteY2847" fmla="*/ 4234 w 5219"/>
              <a:gd name="connsiteX2848" fmla="*/ 4234 w 5219"/>
              <a:gd name="connsiteY2848" fmla="*/ 4234 w 5219"/>
              <a:gd name="connsiteX2849" fmla="*/ 4234 w 5219"/>
              <a:gd name="connsiteY2849" fmla="*/ 4234 w 5219"/>
              <a:gd name="connsiteX2850" fmla="*/ 4234 w 5219"/>
              <a:gd name="connsiteY2850" fmla="*/ 4234 w 5219"/>
              <a:gd name="connsiteX2851" fmla="*/ 4234 w 5219"/>
              <a:gd name="connsiteY2851" fmla="*/ 4234 w 5219"/>
              <a:gd name="connsiteX2852" fmla="*/ 4234 w 5219"/>
              <a:gd name="connsiteY2852" fmla="*/ 4234 w 5219"/>
              <a:gd name="connsiteX2853" fmla="*/ 4234 w 5219"/>
              <a:gd name="connsiteY2853" fmla="*/ 4234 w 5219"/>
              <a:gd name="connsiteX2854" fmla="*/ 4234 w 5219"/>
              <a:gd name="connsiteY2854" fmla="*/ 4234 w 5219"/>
              <a:gd name="connsiteX2855" fmla="*/ 4234 w 5219"/>
              <a:gd name="connsiteY2855" fmla="*/ 4234 w 5219"/>
              <a:gd name="connsiteX2856" fmla="*/ 4234 w 5219"/>
              <a:gd name="connsiteY2856" fmla="*/ 4234 w 5219"/>
              <a:gd name="connsiteX2857" fmla="*/ 4234 w 5219"/>
              <a:gd name="connsiteY2857" fmla="*/ 4234 w 5219"/>
              <a:gd name="connsiteX2858" fmla="*/ 4234 w 5219"/>
              <a:gd name="connsiteY2858" fmla="*/ 4234 w 5219"/>
              <a:gd name="connsiteX2859" fmla="*/ 4234 w 5219"/>
              <a:gd name="connsiteY2859" fmla="*/ 4234 w 5219"/>
              <a:gd name="connsiteX2860" fmla="*/ 4234 w 5219"/>
              <a:gd name="connsiteY2860" fmla="*/ 4234 w 5219"/>
              <a:gd name="connsiteX2861" fmla="*/ 4234 w 5219"/>
              <a:gd name="connsiteY2861" fmla="*/ 4234 w 5219"/>
              <a:gd name="connsiteX2862" fmla="*/ 4234 w 5219"/>
              <a:gd name="connsiteY2862" fmla="*/ 4234 w 5219"/>
              <a:gd name="connsiteX2863" fmla="*/ 4234 w 5219"/>
              <a:gd name="connsiteY2863" fmla="*/ 4234 w 5219"/>
              <a:gd name="connsiteX2864" fmla="*/ 4234 w 5219"/>
              <a:gd name="connsiteY2864" fmla="*/ 4234 w 5219"/>
              <a:gd name="connsiteX2865" fmla="*/ 4234 w 5219"/>
              <a:gd name="connsiteY2865" fmla="*/ 4234 w 5219"/>
              <a:gd name="connsiteX2866" fmla="*/ 4234 w 5219"/>
              <a:gd name="connsiteY2866" fmla="*/ 4234 w 5219"/>
              <a:gd name="connsiteX2867" fmla="*/ 4234 w 5219"/>
              <a:gd name="connsiteY2867" fmla="*/ 4234 w 5219"/>
              <a:gd name="connsiteX2868" fmla="*/ 4234 w 5219"/>
              <a:gd name="connsiteY2868" fmla="*/ 4234 w 5219"/>
              <a:gd name="connsiteX2869" fmla="*/ 4234 w 5219"/>
              <a:gd name="connsiteY2869" fmla="*/ 4234 w 5219"/>
              <a:gd name="connsiteX2870" fmla="*/ 4234 w 5219"/>
              <a:gd name="connsiteY2870" fmla="*/ 4234 w 5219"/>
              <a:gd name="connsiteX2871" fmla="*/ 4234 w 5219"/>
              <a:gd name="connsiteY2871" fmla="*/ 4234 w 5219"/>
              <a:gd name="connsiteX2872" fmla="*/ 4234 w 5219"/>
              <a:gd name="connsiteY2872" fmla="*/ 4234 w 5219"/>
              <a:gd name="connsiteX2873" fmla="*/ 4234 w 5219"/>
              <a:gd name="connsiteY2873" fmla="*/ 4234 w 5219"/>
              <a:gd name="connsiteX2874" fmla="*/ 4234 w 5219"/>
              <a:gd name="connsiteY2874" fmla="*/ 4234 w 5219"/>
              <a:gd name="connsiteX2875" fmla="*/ 4234 w 5219"/>
              <a:gd name="connsiteY2875" fmla="*/ 4234 w 5219"/>
              <a:gd name="connsiteX2876" fmla="*/ 4234 w 5219"/>
              <a:gd name="connsiteY2876" fmla="*/ 4234 w 5219"/>
              <a:gd name="connsiteX2877" fmla="*/ 4234 w 5219"/>
              <a:gd name="connsiteY2877" fmla="*/ 4234 w 5219"/>
              <a:gd name="connsiteX2878" fmla="*/ 4234 w 5219"/>
              <a:gd name="connsiteY2878" fmla="*/ 4234 w 5219"/>
              <a:gd name="connsiteX2879" fmla="*/ 4234 w 5219"/>
              <a:gd name="connsiteY2879" fmla="*/ 4234 w 5219"/>
              <a:gd name="connsiteX2880" fmla="*/ 4234 w 5219"/>
              <a:gd name="connsiteY2880" fmla="*/ 4234 w 5219"/>
              <a:gd name="connsiteX2881" fmla="*/ 4234 w 5219"/>
              <a:gd name="connsiteY2881" fmla="*/ 4234 w 5219"/>
              <a:gd name="connsiteX2882" fmla="*/ 4234 w 5219"/>
              <a:gd name="connsiteY2882" fmla="*/ 4234 w 5219"/>
              <a:gd name="connsiteX2883" fmla="*/ 4234 w 5219"/>
              <a:gd name="connsiteY2883" fmla="*/ 4234 w 5219"/>
              <a:gd name="connsiteX2884" fmla="*/ 4234 w 5219"/>
              <a:gd name="connsiteY2884" fmla="*/ 4234 w 5219"/>
              <a:gd name="connsiteX2885" fmla="*/ 4234 w 5219"/>
              <a:gd name="connsiteY2885" fmla="*/ 4234 w 5219"/>
              <a:gd name="connsiteX2886" fmla="*/ 4234 w 5219"/>
              <a:gd name="connsiteY2886" fmla="*/ 4234 w 5219"/>
              <a:gd name="connsiteX2887" fmla="*/ 4234 w 5219"/>
              <a:gd name="connsiteY2887" fmla="*/ 4234 w 5219"/>
              <a:gd name="connsiteX2888" fmla="*/ 4234 w 5219"/>
              <a:gd name="connsiteY2888" fmla="*/ 4234 w 5219"/>
              <a:gd name="connsiteX2889" fmla="*/ 4234 w 5219"/>
              <a:gd name="connsiteY2889" fmla="*/ 4234 w 5219"/>
              <a:gd name="connsiteX2890" fmla="*/ 4234 w 5219"/>
              <a:gd name="connsiteY2890" fmla="*/ 4234 w 5219"/>
              <a:gd name="connsiteX2891" fmla="*/ 4234 w 5219"/>
              <a:gd name="connsiteY2891" fmla="*/ 4234 w 5219"/>
              <a:gd name="connsiteX2892" fmla="*/ 4234 w 5219"/>
              <a:gd name="connsiteY2892" fmla="*/ 4234 w 5219"/>
              <a:gd name="connsiteX2893" fmla="*/ 4234 w 5219"/>
              <a:gd name="connsiteY2893" fmla="*/ 4234 w 5219"/>
              <a:gd name="connsiteX2894" fmla="*/ 4234 w 5219"/>
              <a:gd name="connsiteY2894" fmla="*/ 4234 w 5219"/>
              <a:gd name="connsiteX2895" fmla="*/ 4234 w 5219"/>
              <a:gd name="connsiteY2895" fmla="*/ 4234 w 5219"/>
              <a:gd name="connsiteX2896" fmla="*/ 4234 w 5219"/>
              <a:gd name="connsiteY2896" fmla="*/ 4234 w 5219"/>
              <a:gd name="connsiteX2897" fmla="*/ 4234 w 5219"/>
              <a:gd name="connsiteY2897" fmla="*/ 4234 w 5219"/>
              <a:gd name="connsiteX2898" fmla="*/ 4234 w 5219"/>
              <a:gd name="connsiteY2898" fmla="*/ 4234 w 5219"/>
              <a:gd name="connsiteX2899" fmla="*/ 4234 w 5219"/>
              <a:gd name="connsiteY2899" fmla="*/ 4234 w 5219"/>
              <a:gd name="connsiteX2900" fmla="*/ 4234 w 5219"/>
              <a:gd name="connsiteY2900" fmla="*/ 4234 w 5219"/>
              <a:gd name="connsiteX2901" fmla="*/ 4234 w 5219"/>
              <a:gd name="connsiteY2901" fmla="*/ 4234 w 5219"/>
              <a:gd name="connsiteX2902" fmla="*/ 4234 w 5219"/>
              <a:gd name="connsiteY2902" fmla="*/ 4234 w 5219"/>
              <a:gd name="connsiteX2903" fmla="*/ 4234 w 5219"/>
              <a:gd name="connsiteY2903" fmla="*/ 4234 w 5219"/>
              <a:gd name="connsiteX2904" fmla="*/ 4234 w 5219"/>
              <a:gd name="connsiteY2904" fmla="*/ 4234 w 5219"/>
              <a:gd name="connsiteX2905" fmla="*/ 4234 w 5219"/>
              <a:gd name="connsiteY2905" fmla="*/ 4234 w 5219"/>
              <a:gd name="connsiteX2906" fmla="*/ 4234 w 5219"/>
              <a:gd name="connsiteY2906" fmla="*/ 4234 w 5219"/>
              <a:gd name="connsiteX2907" fmla="*/ 4234 w 5219"/>
              <a:gd name="connsiteY2907" fmla="*/ 4234 w 5219"/>
              <a:gd name="connsiteX2908" fmla="*/ 4234 w 5219"/>
              <a:gd name="connsiteY2908" fmla="*/ 4234 w 5219"/>
              <a:gd name="connsiteX2909" fmla="*/ 4234 w 5219"/>
              <a:gd name="connsiteY2909" fmla="*/ 4234 w 5219"/>
              <a:gd name="connsiteX2910" fmla="*/ 4234 w 5219"/>
              <a:gd name="connsiteY2910" fmla="*/ 4234 w 5219"/>
              <a:gd name="connsiteX2911" fmla="*/ 4234 w 5219"/>
              <a:gd name="connsiteY2911" fmla="*/ 4234 w 5219"/>
              <a:gd name="connsiteX2912" fmla="*/ 4234 w 5219"/>
              <a:gd name="connsiteY2912" fmla="*/ 4234 w 5219"/>
              <a:gd name="connsiteX2913" fmla="*/ 4234 w 5219"/>
              <a:gd name="connsiteY2913" fmla="*/ 4234 w 5219"/>
              <a:gd name="connsiteX2914" fmla="*/ 4234 w 5219"/>
              <a:gd name="connsiteY2914" fmla="*/ 4234 w 5219"/>
              <a:gd name="connsiteX2915" fmla="*/ 4234 w 5219"/>
              <a:gd name="connsiteY2915" fmla="*/ 4234 w 5219"/>
              <a:gd name="connsiteX2916" fmla="*/ 4234 w 5219"/>
              <a:gd name="connsiteY2916" fmla="*/ 4234 w 5219"/>
              <a:gd name="connsiteX2917" fmla="*/ 4234 w 5219"/>
              <a:gd name="connsiteY2917" fmla="*/ 4234 w 5219"/>
              <a:gd name="connsiteX2918" fmla="*/ 4234 w 5219"/>
              <a:gd name="connsiteY2918" fmla="*/ 4234 w 5219"/>
              <a:gd name="connsiteX2919" fmla="*/ 4234 w 5219"/>
              <a:gd name="connsiteY2919" fmla="*/ 4234 w 5219"/>
              <a:gd name="connsiteX2920" fmla="*/ 4234 w 5219"/>
              <a:gd name="connsiteY2920" fmla="*/ 4234 w 5219"/>
              <a:gd name="connsiteX2921" fmla="*/ 4234 w 5219"/>
              <a:gd name="connsiteY2921" fmla="*/ 4234 w 5219"/>
              <a:gd name="connsiteX2922" fmla="*/ 4234 w 5219"/>
              <a:gd name="connsiteY2922" fmla="*/ 4234 w 5219"/>
              <a:gd name="connsiteX2923" fmla="*/ 4234 w 5219"/>
              <a:gd name="connsiteY2923" fmla="*/ 4234 w 5219"/>
              <a:gd name="connsiteX2924" fmla="*/ 4234 w 5219"/>
              <a:gd name="connsiteY2924" fmla="*/ 4234 w 5219"/>
              <a:gd name="connsiteX2925" fmla="*/ 4234 w 5219"/>
              <a:gd name="connsiteY2925" fmla="*/ 4234 w 5219"/>
              <a:gd name="connsiteX2926" fmla="*/ 4234 w 5219"/>
              <a:gd name="connsiteY2926" fmla="*/ 4234 w 5219"/>
              <a:gd name="connsiteX2927" fmla="*/ 4234 w 5219"/>
              <a:gd name="connsiteY2927" fmla="*/ 4234 w 5219"/>
              <a:gd name="connsiteX2928" fmla="*/ 4234 w 5219"/>
              <a:gd name="connsiteY2928" fmla="*/ 4234 w 5219"/>
              <a:gd name="connsiteX2929" fmla="*/ 4234 w 5219"/>
              <a:gd name="connsiteY2929" fmla="*/ 4234 w 5219"/>
              <a:gd name="connsiteX2930" fmla="*/ 4234 w 5219"/>
              <a:gd name="connsiteY2930" fmla="*/ 4234 w 5219"/>
              <a:gd name="connsiteX2931" fmla="*/ 4234 w 5219"/>
              <a:gd name="connsiteY2931" fmla="*/ 4234 w 5219"/>
              <a:gd name="connsiteX2932" fmla="*/ 4234 w 5219"/>
              <a:gd name="connsiteY2932" fmla="*/ 4234 w 5219"/>
              <a:gd name="connsiteX2933" fmla="*/ 4234 w 5219"/>
              <a:gd name="connsiteY2933" fmla="*/ 4234 w 5219"/>
              <a:gd name="connsiteX2934" fmla="*/ 4234 w 5219"/>
              <a:gd name="connsiteY2934" fmla="*/ 4234 w 5219"/>
              <a:gd name="connsiteX2935" fmla="*/ 4234 w 5219"/>
              <a:gd name="connsiteY2935" fmla="*/ 4234 w 5219"/>
              <a:gd name="connsiteX2936" fmla="*/ 4234 w 5219"/>
              <a:gd name="connsiteY2936" fmla="*/ 4234 w 5219"/>
              <a:gd name="connsiteX2937" fmla="*/ 4234 w 5219"/>
              <a:gd name="connsiteY2937" fmla="*/ 4234 w 5219"/>
              <a:gd name="connsiteX2938" fmla="*/ 4234 w 5219"/>
              <a:gd name="connsiteY2938" fmla="*/ 4234 w 5219"/>
              <a:gd name="connsiteX2939" fmla="*/ 4234 w 5219"/>
              <a:gd name="connsiteY2939" fmla="*/ 4234 w 5219"/>
              <a:gd name="connsiteX2940" fmla="*/ 4234 w 5219"/>
              <a:gd name="connsiteY2940" fmla="*/ 4234 w 5219"/>
              <a:gd name="connsiteX2941" fmla="*/ 4234 w 5219"/>
              <a:gd name="connsiteY2941" fmla="*/ 4234 w 5219"/>
              <a:gd name="connsiteX2942" fmla="*/ 4234 w 5219"/>
              <a:gd name="connsiteY2942" fmla="*/ 4234 w 5219"/>
              <a:gd name="connsiteX2943" fmla="*/ 4234 w 5219"/>
              <a:gd name="connsiteY2943" fmla="*/ 4234 w 5219"/>
              <a:gd name="connsiteX2944" fmla="*/ 4234 w 5219"/>
              <a:gd name="connsiteY2944" fmla="*/ 4234 w 5219"/>
              <a:gd name="connsiteX2945" fmla="*/ 4234 w 5219"/>
              <a:gd name="connsiteY2945" fmla="*/ 4234 w 5219"/>
              <a:gd name="connsiteX2946" fmla="*/ 4234 w 5219"/>
              <a:gd name="connsiteY2946" fmla="*/ 4234 w 5219"/>
              <a:gd name="connsiteX2947" fmla="*/ 4234 w 5219"/>
              <a:gd name="connsiteY2947" fmla="*/ 4234 w 5219"/>
              <a:gd name="connsiteX2948" fmla="*/ 4234 w 5219"/>
              <a:gd name="connsiteY2948" fmla="*/ 4234 w 5219"/>
              <a:gd name="connsiteX2949" fmla="*/ 4234 w 5219"/>
              <a:gd name="connsiteY2949" fmla="*/ 4234 w 5219"/>
              <a:gd name="connsiteX2950" fmla="*/ 4234 w 5219"/>
              <a:gd name="connsiteY2950" fmla="*/ 4234 w 5219"/>
              <a:gd name="connsiteX2951" fmla="*/ 4234 w 5219"/>
              <a:gd name="connsiteY2951" fmla="*/ 4234 w 5219"/>
              <a:gd name="connsiteX2952" fmla="*/ 4234 w 5219"/>
              <a:gd name="connsiteY2952" fmla="*/ 4234 w 5219"/>
              <a:gd name="connsiteX2953" fmla="*/ 4234 w 5219"/>
              <a:gd name="connsiteY2953" fmla="*/ 4234 w 5219"/>
              <a:gd name="connsiteX2954" fmla="*/ 4234 w 5219"/>
              <a:gd name="connsiteY2954" fmla="*/ 4234 w 5219"/>
              <a:gd name="connsiteX2955" fmla="*/ 4234 w 5219"/>
              <a:gd name="connsiteY2955" fmla="*/ 4234 w 5219"/>
              <a:gd name="connsiteX2956" fmla="*/ 4234 w 5219"/>
              <a:gd name="connsiteY2956" fmla="*/ 4234 w 5219"/>
              <a:gd name="connsiteX2957" fmla="*/ 4234 w 5219"/>
              <a:gd name="connsiteY2957" fmla="*/ 4234 w 5219"/>
              <a:gd name="connsiteX2958" fmla="*/ 4234 w 5219"/>
              <a:gd name="connsiteY2958" fmla="*/ 4234 w 5219"/>
              <a:gd name="connsiteX2959" fmla="*/ 4234 w 5219"/>
              <a:gd name="connsiteY2959" fmla="*/ 4234 w 5219"/>
              <a:gd name="connsiteX2960" fmla="*/ 4234 w 5219"/>
              <a:gd name="connsiteY2960" fmla="*/ 4234 w 5219"/>
              <a:gd name="connsiteX2961" fmla="*/ 4234 w 5219"/>
              <a:gd name="connsiteY2961" fmla="*/ 4234 w 5219"/>
              <a:gd name="connsiteX2962" fmla="*/ 4234 w 5219"/>
              <a:gd name="connsiteY2962" fmla="*/ 4234 w 5219"/>
              <a:gd name="connsiteX2963" fmla="*/ 4234 w 5219"/>
              <a:gd name="connsiteY2963" fmla="*/ 4234 w 5219"/>
              <a:gd name="connsiteX2964" fmla="*/ 4234 w 5219"/>
              <a:gd name="connsiteY2964" fmla="*/ 4234 w 5219"/>
              <a:gd name="connsiteX2965" fmla="*/ 4234 w 5219"/>
              <a:gd name="connsiteY2965" fmla="*/ 4234 w 5219"/>
              <a:gd name="connsiteX2966" fmla="*/ 4234 w 5219"/>
              <a:gd name="connsiteY2966" fmla="*/ 4234 w 5219"/>
              <a:gd name="connsiteX2967" fmla="*/ 4234 w 5219"/>
              <a:gd name="connsiteY2967" fmla="*/ 4234 w 5219"/>
              <a:gd name="connsiteX2968" fmla="*/ 4234 w 5219"/>
              <a:gd name="connsiteY2968" fmla="*/ 4234 w 5219"/>
              <a:gd name="connsiteX2969" fmla="*/ 4234 w 5219"/>
              <a:gd name="connsiteY2969" fmla="*/ 4234 w 5219"/>
              <a:gd name="connsiteX2970" fmla="*/ 4234 w 5219"/>
              <a:gd name="connsiteY2970" fmla="*/ 4234 w 5219"/>
              <a:gd name="connsiteX2971" fmla="*/ 4234 w 5219"/>
              <a:gd name="connsiteY2971" fmla="*/ 4234 w 5219"/>
              <a:gd name="connsiteX2972" fmla="*/ 4234 w 5219"/>
              <a:gd name="connsiteY2972" fmla="*/ 4234 w 5219"/>
              <a:gd name="connsiteX2973" fmla="*/ 4234 w 5219"/>
              <a:gd name="connsiteY2973" fmla="*/ 4234 w 5219"/>
              <a:gd name="connsiteX2974" fmla="*/ 4234 w 5219"/>
              <a:gd name="connsiteY2974" fmla="*/ 4234 w 5219"/>
              <a:gd name="connsiteX2975" fmla="*/ 4234 w 5219"/>
              <a:gd name="connsiteY2975" fmla="*/ 4234 w 5219"/>
              <a:gd name="connsiteX2976" fmla="*/ 4234 w 5219"/>
              <a:gd name="connsiteY2976" fmla="*/ 4234 w 5219"/>
              <a:gd name="connsiteX2977" fmla="*/ 4234 w 5219"/>
              <a:gd name="connsiteY2977" fmla="*/ 4234 w 5219"/>
              <a:gd name="connsiteX2978" fmla="*/ 4234 w 5219"/>
              <a:gd name="connsiteY2978" fmla="*/ 4234 w 5219"/>
              <a:gd name="connsiteX2979" fmla="*/ 4234 w 5219"/>
              <a:gd name="connsiteY2979" fmla="*/ 4234 w 5219"/>
              <a:gd name="connsiteX2980" fmla="*/ 4234 w 5219"/>
              <a:gd name="connsiteY2980" fmla="*/ 4234 w 5219"/>
              <a:gd name="connsiteX2981" fmla="*/ 4234 w 5219"/>
              <a:gd name="connsiteY2981" fmla="*/ 4234 w 5219"/>
              <a:gd name="connsiteX2982" fmla="*/ 4234 w 5219"/>
              <a:gd name="connsiteY2982" fmla="*/ 4234 w 5219"/>
              <a:gd name="connsiteX2983" fmla="*/ 4234 w 5219"/>
              <a:gd name="connsiteY2983" fmla="*/ 4234 w 5219"/>
              <a:gd name="connsiteX2984" fmla="*/ 4234 w 5219"/>
              <a:gd name="connsiteY2984" fmla="*/ 4234 w 5219"/>
              <a:gd name="connsiteX2985" fmla="*/ 4234 w 5219"/>
              <a:gd name="connsiteY2985" fmla="*/ 4234 w 5219"/>
              <a:gd name="connsiteX2986" fmla="*/ 4234 w 5219"/>
              <a:gd name="connsiteY2986" fmla="*/ 4234 w 5219"/>
              <a:gd name="connsiteX2987" fmla="*/ 4234 w 5219"/>
              <a:gd name="connsiteY2987" fmla="*/ 4234 w 5219"/>
              <a:gd name="connsiteX2988" fmla="*/ 4234 w 5219"/>
              <a:gd name="connsiteY2988" fmla="*/ 4234 w 5219"/>
              <a:gd name="connsiteX2989" fmla="*/ 4234 w 5219"/>
              <a:gd name="connsiteY2989" fmla="*/ 4234 w 5219"/>
              <a:gd name="connsiteX2990" fmla="*/ 4234 w 5219"/>
              <a:gd name="connsiteY2990" fmla="*/ 4234 w 5219"/>
              <a:gd name="connsiteX2991" fmla="*/ 4234 w 5219"/>
              <a:gd name="connsiteY2991" fmla="*/ 4234 w 5219"/>
              <a:gd name="connsiteX2992" fmla="*/ 4234 w 5219"/>
              <a:gd name="connsiteY2992" fmla="*/ 4234 w 5219"/>
              <a:gd name="connsiteX2993" fmla="*/ 4234 w 5219"/>
              <a:gd name="connsiteY2993" fmla="*/ 4234 w 5219"/>
              <a:gd name="connsiteX2994" fmla="*/ 4234 w 5219"/>
              <a:gd name="connsiteY2994" fmla="*/ 4234 w 5219"/>
              <a:gd name="connsiteX2995" fmla="*/ 4234 w 5219"/>
              <a:gd name="connsiteY2995" fmla="*/ 4234 w 5219"/>
              <a:gd name="connsiteX2996" fmla="*/ 4234 w 5219"/>
              <a:gd name="connsiteY2996" fmla="*/ 4234 w 5219"/>
              <a:gd name="connsiteX2997" fmla="*/ 4234 w 5219"/>
              <a:gd name="connsiteY2997" fmla="*/ 4234 w 5219"/>
              <a:gd name="connsiteX2998" fmla="*/ 4234 w 5219"/>
              <a:gd name="connsiteY2998" fmla="*/ 4234 w 5219"/>
              <a:gd name="connsiteX2999" fmla="*/ 4234 w 5219"/>
              <a:gd name="connsiteY2999" fmla="*/ 4234 w 5219"/>
              <a:gd name="connsiteX3000" fmla="*/ 4234 w 5219"/>
              <a:gd name="connsiteY3000" fmla="*/ 4234 w 5219"/>
              <a:gd name="connsiteX3001" fmla="*/ 4234 w 5219"/>
              <a:gd name="connsiteY3001" fmla="*/ 4234 w 5219"/>
              <a:gd name="connsiteX3002" fmla="*/ 4234 w 5219"/>
              <a:gd name="connsiteY3002" fmla="*/ 4234 w 5219"/>
              <a:gd name="connsiteX3003" fmla="*/ 4234 w 5219"/>
              <a:gd name="connsiteY3003" fmla="*/ 4234 w 5219"/>
              <a:gd name="connsiteX3004" fmla="*/ 4234 w 5219"/>
              <a:gd name="connsiteY3004" fmla="*/ 4234 w 5219"/>
              <a:gd name="connsiteX3005" fmla="*/ 4234 w 5219"/>
              <a:gd name="connsiteY3005" fmla="*/ 4234 w 5219"/>
              <a:gd name="connsiteX3006" fmla="*/ 4234 w 5219"/>
              <a:gd name="connsiteY3006" fmla="*/ 4234 w 5219"/>
              <a:gd name="connsiteX3007" fmla="*/ 4234 w 5219"/>
              <a:gd name="connsiteY3007" fmla="*/ 4234 w 5219"/>
              <a:gd name="connsiteX3008" fmla="*/ 4234 w 5219"/>
              <a:gd name="connsiteY3008" fmla="*/ 4234 w 5219"/>
              <a:gd name="connsiteX3009" fmla="*/ 4234 w 5219"/>
              <a:gd name="connsiteY3009" fmla="*/ 4234 w 5219"/>
              <a:gd name="connsiteX3010" fmla="*/ 4234 w 5219"/>
              <a:gd name="connsiteY3010" fmla="*/ 4234 w 5219"/>
              <a:gd name="connsiteX3011" fmla="*/ 4234 w 5219"/>
              <a:gd name="connsiteY3011" fmla="*/ 4234 w 5219"/>
              <a:gd name="connsiteX3012" fmla="*/ 4234 w 5219"/>
              <a:gd name="connsiteY3012" fmla="*/ 4234 w 5219"/>
              <a:gd name="connsiteX3013" fmla="*/ 4234 w 5219"/>
              <a:gd name="connsiteY3013" fmla="*/ 4234 w 5219"/>
              <a:gd name="connsiteX3014" fmla="*/ 4234 w 5219"/>
              <a:gd name="connsiteY3014" fmla="*/ 4234 w 5219"/>
              <a:gd name="connsiteX3015" fmla="*/ 4234 w 5219"/>
              <a:gd name="connsiteY3015" fmla="*/ 4234 w 5219"/>
              <a:gd name="connsiteX3016" fmla="*/ 4234 w 5219"/>
              <a:gd name="connsiteY3016" fmla="*/ 4234 w 5219"/>
              <a:gd name="connsiteX3017" fmla="*/ 4234 w 5219"/>
              <a:gd name="connsiteY3017" fmla="*/ 4234 w 5219"/>
              <a:gd name="connsiteX3018" fmla="*/ 4234 w 5219"/>
              <a:gd name="connsiteY3018" fmla="*/ 4234 w 5219"/>
              <a:gd name="connsiteX3019" fmla="*/ 4234 w 5219"/>
              <a:gd name="connsiteY3019" fmla="*/ 4234 w 5219"/>
              <a:gd name="connsiteX3020" fmla="*/ 4234 w 5219"/>
              <a:gd name="connsiteY3020" fmla="*/ 4234 w 5219"/>
              <a:gd name="connsiteX3021" fmla="*/ 4234 w 5219"/>
              <a:gd name="connsiteY3021" fmla="*/ 4234 w 5219"/>
              <a:gd name="connsiteX3022" fmla="*/ 4234 w 5219"/>
              <a:gd name="connsiteY3022" fmla="*/ 4234 w 5219"/>
              <a:gd name="connsiteX3023" fmla="*/ 4234 w 5219"/>
              <a:gd name="connsiteY3023" fmla="*/ 4234 w 5219"/>
              <a:gd name="connsiteX3024" fmla="*/ 4234 w 5219"/>
              <a:gd name="connsiteY3024" fmla="*/ 4234 w 5219"/>
              <a:gd name="connsiteX3025" fmla="*/ 4234 w 5219"/>
              <a:gd name="connsiteY3025" fmla="*/ 4234 w 5219"/>
              <a:gd name="connsiteX3026" fmla="*/ 4234 w 5219"/>
              <a:gd name="connsiteY3026" fmla="*/ 4234 w 5219"/>
              <a:gd name="connsiteX3027" fmla="*/ 4234 w 5219"/>
              <a:gd name="connsiteY3027" fmla="*/ 4234 w 5219"/>
              <a:gd name="connsiteX3028" fmla="*/ 4234 w 5219"/>
              <a:gd name="connsiteY3028" fmla="*/ 4234 w 5219"/>
              <a:gd name="connsiteX3029" fmla="*/ 4234 w 5219"/>
              <a:gd name="connsiteY3029" fmla="*/ 4234 w 5219"/>
              <a:gd name="connsiteX3030" fmla="*/ 4234 w 5219"/>
              <a:gd name="connsiteY3030" fmla="*/ 4234 w 5219"/>
              <a:gd name="connsiteX3031" fmla="*/ 4234 w 5219"/>
              <a:gd name="connsiteY3031" fmla="*/ 4234 w 5219"/>
              <a:gd name="connsiteX3032" fmla="*/ 4234 w 5219"/>
              <a:gd name="connsiteY3032" fmla="*/ 4234 w 5219"/>
              <a:gd name="connsiteX3033" fmla="*/ 4234 w 5219"/>
              <a:gd name="connsiteY3033" fmla="*/ 4234 w 5219"/>
              <a:gd name="connsiteX3034" fmla="*/ 4234 w 5219"/>
              <a:gd name="connsiteY3034" fmla="*/ 4234 w 5219"/>
              <a:gd name="connsiteX3035" fmla="*/ 4234 w 5219"/>
              <a:gd name="connsiteY3035" fmla="*/ 4234 w 5219"/>
              <a:gd name="connsiteX3036" fmla="*/ 4234 w 5219"/>
              <a:gd name="connsiteY3036" fmla="*/ 4234 w 5219"/>
              <a:gd name="connsiteX3037" fmla="*/ 4234 w 5219"/>
              <a:gd name="connsiteY3037" fmla="*/ 4234 w 5219"/>
              <a:gd name="connsiteX3038" fmla="*/ 4234 w 5219"/>
              <a:gd name="connsiteY3038" fmla="*/ 4234 w 5219"/>
              <a:gd name="connsiteX3039" fmla="*/ 4234 w 5219"/>
              <a:gd name="connsiteY3039" fmla="*/ 4234 w 5219"/>
              <a:gd name="connsiteX3040" fmla="*/ 4234 w 5219"/>
              <a:gd name="connsiteY3040" fmla="*/ 4234 w 5219"/>
              <a:gd name="connsiteX3041" fmla="*/ 4234 w 5219"/>
              <a:gd name="connsiteY3041" fmla="*/ 4234 w 5219"/>
              <a:gd name="connsiteX3042" fmla="*/ 4234 w 5219"/>
              <a:gd name="connsiteY3042" fmla="*/ 4234 w 5219"/>
              <a:gd name="connsiteX3043" fmla="*/ 4234 w 5219"/>
              <a:gd name="connsiteY3043" fmla="*/ 4234 w 5219"/>
              <a:gd name="connsiteX3044" fmla="*/ 4234 w 5219"/>
              <a:gd name="connsiteY3044" fmla="*/ 4234 w 5219"/>
              <a:gd name="connsiteX3045" fmla="*/ 4234 w 5219"/>
              <a:gd name="connsiteY3045" fmla="*/ 4234 w 5219"/>
              <a:gd name="connsiteX3046" fmla="*/ 4234 w 5219"/>
              <a:gd name="connsiteY3046" fmla="*/ 4234 w 5219"/>
              <a:gd name="connsiteX3047" fmla="*/ 4234 w 5219"/>
              <a:gd name="connsiteY3047" fmla="*/ 4234 w 5219"/>
              <a:gd name="connsiteX3048" fmla="*/ 4234 w 5219"/>
              <a:gd name="connsiteY3048" fmla="*/ 4234 w 5219"/>
              <a:gd name="connsiteX3049" fmla="*/ 4234 w 5219"/>
              <a:gd name="connsiteY3049" fmla="*/ 4234 w 5219"/>
              <a:gd name="connsiteX3050" fmla="*/ 4234 w 5219"/>
              <a:gd name="connsiteY3050" fmla="*/ 4234 w 5219"/>
              <a:gd name="connsiteX3051" fmla="*/ 4234 w 5219"/>
              <a:gd name="connsiteY3051" fmla="*/ 4234 w 5219"/>
              <a:gd name="connsiteX3052" fmla="*/ 4234 w 5219"/>
              <a:gd name="connsiteY3052" fmla="*/ 4234 w 5219"/>
              <a:gd name="connsiteX3053" fmla="*/ 4234 w 5219"/>
              <a:gd name="connsiteY3053" fmla="*/ 4234 w 5219"/>
              <a:gd name="connsiteX3054" fmla="*/ 4234 w 5219"/>
              <a:gd name="connsiteY3054" fmla="*/ 4234 w 5219"/>
              <a:gd name="connsiteX3055" fmla="*/ 4234 w 5219"/>
              <a:gd name="connsiteY3055" fmla="*/ 4234 w 5219"/>
              <a:gd name="connsiteX3056" fmla="*/ 4234 w 5219"/>
              <a:gd name="connsiteY3056" fmla="*/ 4234 w 5219"/>
              <a:gd name="connsiteX3057" fmla="*/ 4234 w 5219"/>
              <a:gd name="connsiteY3057" fmla="*/ 4234 w 5219"/>
              <a:gd name="connsiteX3058" fmla="*/ 4234 w 5219"/>
              <a:gd name="connsiteY3058" fmla="*/ 4234 w 5219"/>
              <a:gd name="connsiteX3059" fmla="*/ 4234 w 5219"/>
              <a:gd name="connsiteY3059" fmla="*/ 4234 w 5219"/>
              <a:gd name="connsiteX3060" fmla="*/ 4234 w 5219"/>
              <a:gd name="connsiteY3060" fmla="*/ 4234 w 5219"/>
              <a:gd name="connsiteX3061" fmla="*/ 4234 w 5219"/>
              <a:gd name="connsiteY3061" fmla="*/ 4234 w 5219"/>
              <a:gd name="connsiteX3062" fmla="*/ 4234 w 5219"/>
              <a:gd name="connsiteY3062" fmla="*/ 4234 w 5219"/>
              <a:gd name="connsiteX3063" fmla="*/ 4234 w 5219"/>
              <a:gd name="connsiteY3063" fmla="*/ 4234 w 5219"/>
              <a:gd name="connsiteX3064" fmla="*/ 4234 w 5219"/>
              <a:gd name="connsiteY3064" fmla="*/ 4234 w 5219"/>
              <a:gd name="connsiteX3065" fmla="*/ 4234 w 5219"/>
              <a:gd name="connsiteY3065" fmla="*/ 4234 w 5219"/>
              <a:gd name="connsiteX3066" fmla="*/ 4234 w 5219"/>
              <a:gd name="connsiteY3066" fmla="*/ 4234 w 5219"/>
              <a:gd name="connsiteX3067" fmla="*/ 4234 w 5219"/>
              <a:gd name="connsiteY3067" fmla="*/ 4234 w 5219"/>
              <a:gd name="connsiteX3068" fmla="*/ 4234 w 5219"/>
              <a:gd name="connsiteY3068" fmla="*/ 4234 w 5219"/>
              <a:gd name="connsiteX3069" fmla="*/ 4234 w 5219"/>
              <a:gd name="connsiteY3069" fmla="*/ 4234 w 5219"/>
              <a:gd name="connsiteX3070" fmla="*/ 4234 w 5219"/>
              <a:gd name="connsiteY3070" fmla="*/ 4234 w 5219"/>
              <a:gd name="connsiteX3071" fmla="*/ 4234 w 5219"/>
              <a:gd name="connsiteY3071" fmla="*/ 4234 w 5219"/>
              <a:gd name="connsiteX3072" fmla="*/ 4234 w 5219"/>
              <a:gd name="connsiteY3072" fmla="*/ 4234 w 5219"/>
              <a:gd name="connsiteX3073" fmla="*/ 4234 w 5219"/>
              <a:gd name="connsiteY3073" fmla="*/ 4234 w 5219"/>
              <a:gd name="connsiteX3074" fmla="*/ 4234 w 5219"/>
              <a:gd name="connsiteY3074" fmla="*/ 4234 w 5219"/>
              <a:gd name="connsiteX3075" fmla="*/ 4234 w 5219"/>
              <a:gd name="connsiteY3075" fmla="*/ 4234 w 5219"/>
              <a:gd name="connsiteX3076" fmla="*/ 4234 w 5219"/>
              <a:gd name="connsiteY3076" fmla="*/ 4234 w 5219"/>
              <a:gd name="connsiteX3077" fmla="*/ 4234 w 5219"/>
              <a:gd name="connsiteY3077" fmla="*/ 4234 w 5219"/>
              <a:gd name="connsiteX3078" fmla="*/ 4234 w 5219"/>
              <a:gd name="connsiteY3078" fmla="*/ 4234 w 5219"/>
              <a:gd name="connsiteX3079" fmla="*/ 4234 w 5219"/>
              <a:gd name="connsiteY3079" fmla="*/ 4234 w 5219"/>
              <a:gd name="connsiteX3080" fmla="*/ 4234 w 5219"/>
              <a:gd name="connsiteY3080" fmla="*/ 4234 w 5219"/>
              <a:gd name="connsiteX3081" fmla="*/ 4234 w 5219"/>
              <a:gd name="connsiteY3081" fmla="*/ 4234 w 5219"/>
              <a:gd name="connsiteX3082" fmla="*/ 4234 w 5219"/>
              <a:gd name="connsiteY3082" fmla="*/ 4234 w 5219"/>
              <a:gd name="connsiteX3083" fmla="*/ 4234 w 5219"/>
              <a:gd name="connsiteY3083" fmla="*/ 4234 w 5219"/>
              <a:gd name="connsiteX3084" fmla="*/ 4234 w 5219"/>
              <a:gd name="connsiteY3084" fmla="*/ 4234 w 5219"/>
              <a:gd name="connsiteX3085" fmla="*/ 4234 w 5219"/>
              <a:gd name="connsiteY3085" fmla="*/ 4234 w 5219"/>
              <a:gd name="connsiteX3086" fmla="*/ 4234 w 5219"/>
              <a:gd name="connsiteY3086" fmla="*/ 4234 w 5219"/>
              <a:gd name="connsiteX3087" fmla="*/ 4234 w 5219"/>
              <a:gd name="connsiteY3087" fmla="*/ 4234 w 5219"/>
              <a:gd name="connsiteX3088" fmla="*/ 4234 w 5219"/>
              <a:gd name="connsiteY3088" fmla="*/ 4234 w 5219"/>
              <a:gd name="connsiteX3089" fmla="*/ 4234 w 5219"/>
              <a:gd name="connsiteY3089" fmla="*/ 4234 w 5219"/>
              <a:gd name="connsiteX3090" fmla="*/ 4234 w 5219"/>
              <a:gd name="connsiteY3090" fmla="*/ 4234 w 5219"/>
              <a:gd name="connsiteX3091" fmla="*/ 4234 w 5219"/>
              <a:gd name="connsiteY3091" fmla="*/ 4234 w 5219"/>
              <a:gd name="connsiteX3092" fmla="*/ 4234 w 5219"/>
              <a:gd name="connsiteY3092" fmla="*/ 4234 w 5219"/>
              <a:gd name="connsiteX3093" fmla="*/ 4234 w 5219"/>
              <a:gd name="connsiteY3093" fmla="*/ 4234 w 5219"/>
              <a:gd name="connsiteX3094" fmla="*/ 4234 w 5219"/>
              <a:gd name="connsiteY3094" fmla="*/ 4234 w 5219"/>
              <a:gd name="connsiteX3095" fmla="*/ 4234 w 5219"/>
              <a:gd name="connsiteY3095" fmla="*/ 4234 w 5219"/>
              <a:gd name="connsiteX3096" fmla="*/ 4234 w 5219"/>
              <a:gd name="connsiteY3096" fmla="*/ 4234 w 5219"/>
              <a:gd name="connsiteX3097" fmla="*/ 4234 w 5219"/>
              <a:gd name="connsiteY3097" fmla="*/ 4234 w 5219"/>
              <a:gd name="connsiteX3098" fmla="*/ 4234 w 5219"/>
              <a:gd name="connsiteY3098" fmla="*/ 4234 w 5219"/>
              <a:gd name="connsiteX3099" fmla="*/ 4234 w 5219"/>
              <a:gd name="connsiteY3099" fmla="*/ 4234 w 5219"/>
              <a:gd name="connsiteX3100" fmla="*/ 4234 w 5219"/>
              <a:gd name="connsiteY3100" fmla="*/ 4234 w 5219"/>
              <a:gd name="connsiteX3101" fmla="*/ 4234 w 5219"/>
              <a:gd name="connsiteY3101" fmla="*/ 4234 w 5219"/>
              <a:gd name="connsiteX3102" fmla="*/ 4234 w 5219"/>
              <a:gd name="connsiteY3102" fmla="*/ 4234 w 5219"/>
              <a:gd name="connsiteX3103" fmla="*/ 4234 w 5219"/>
              <a:gd name="connsiteY3103" fmla="*/ 4234 w 5219"/>
              <a:gd name="connsiteX3104" fmla="*/ 4234 w 5219"/>
              <a:gd name="connsiteY3104" fmla="*/ 4234 w 5219"/>
              <a:gd name="connsiteX3105" fmla="*/ 4234 w 5219"/>
              <a:gd name="connsiteY3105" fmla="*/ 4234 w 5219"/>
              <a:gd name="connsiteX3106" fmla="*/ 4234 w 5219"/>
              <a:gd name="connsiteY3106" fmla="*/ 4234 w 5219"/>
              <a:gd name="connsiteX3107" fmla="*/ 4234 w 5219"/>
              <a:gd name="connsiteY3107" fmla="*/ 4234 w 5219"/>
              <a:gd name="connsiteX3108" fmla="*/ 4234 w 5219"/>
              <a:gd name="connsiteY3108" fmla="*/ 4234 w 5219"/>
              <a:gd name="connsiteX3109" fmla="*/ 4234 w 5219"/>
              <a:gd name="connsiteY3109" fmla="*/ 4234 w 5219"/>
              <a:gd name="connsiteX3110" fmla="*/ 4234 w 5219"/>
              <a:gd name="connsiteY3110" fmla="*/ 4234 w 5219"/>
              <a:gd name="connsiteX3111" fmla="*/ 4234 w 5219"/>
              <a:gd name="connsiteY3111" fmla="*/ 4234 w 5219"/>
              <a:gd name="connsiteX3112" fmla="*/ 4234 w 5219"/>
              <a:gd name="connsiteY3112" fmla="*/ 4234 w 5219"/>
              <a:gd name="connsiteX3113" fmla="*/ 4234 w 5219"/>
              <a:gd name="connsiteY3113" fmla="*/ 4234 w 5219"/>
              <a:gd name="connsiteX3114" fmla="*/ 4234 w 5219"/>
              <a:gd name="connsiteY3114" fmla="*/ 4234 w 5219"/>
              <a:gd name="connsiteX3115" fmla="*/ 4234 w 5219"/>
              <a:gd name="connsiteY3115" fmla="*/ 4234 w 5219"/>
              <a:gd name="connsiteX3116" fmla="*/ 4234 w 5219"/>
              <a:gd name="connsiteY3116" fmla="*/ 4234 w 5219"/>
              <a:gd name="connsiteX3117" fmla="*/ 4234 w 5219"/>
              <a:gd name="connsiteY3117" fmla="*/ 4234 w 5219"/>
              <a:gd name="connsiteX3118" fmla="*/ 4234 w 5219"/>
              <a:gd name="connsiteY3118" fmla="*/ 4234 w 5219"/>
              <a:gd name="connsiteX3119" fmla="*/ 4234 w 5219"/>
              <a:gd name="connsiteY3119" fmla="*/ 4234 w 5219"/>
              <a:gd name="connsiteX3120" fmla="*/ 4234 w 5219"/>
              <a:gd name="connsiteY3120" fmla="*/ 4234 w 5219"/>
              <a:gd name="connsiteX3121" fmla="*/ 4234 w 5219"/>
              <a:gd name="connsiteY3121" fmla="*/ 4234 w 5219"/>
              <a:gd name="connsiteX3122" fmla="*/ 4234 w 5219"/>
              <a:gd name="connsiteY3122" fmla="*/ 4234 w 5219"/>
              <a:gd name="connsiteX3123" fmla="*/ 4234 w 5219"/>
              <a:gd name="connsiteY3123" fmla="*/ 4234 w 5219"/>
              <a:gd name="connsiteX3124" fmla="*/ 4234 w 5219"/>
              <a:gd name="connsiteY3124" fmla="*/ 4234 w 5219"/>
              <a:gd name="connsiteX3125" fmla="*/ 4234 w 5219"/>
              <a:gd name="connsiteY3125" fmla="*/ 4234 w 5219"/>
              <a:gd name="connsiteX3126" fmla="*/ 4234 w 5219"/>
              <a:gd name="connsiteY3126" fmla="*/ 4234 w 5219"/>
              <a:gd name="connsiteX3127" fmla="*/ 4234 w 5219"/>
              <a:gd name="connsiteY3127" fmla="*/ 4234 w 5219"/>
              <a:gd name="connsiteX3128" fmla="*/ 4234 w 5219"/>
              <a:gd name="connsiteY3128" fmla="*/ 4234 w 5219"/>
              <a:gd name="connsiteX3129" fmla="*/ 4234 w 5219"/>
              <a:gd name="connsiteY3129" fmla="*/ 4234 w 5219"/>
              <a:gd name="connsiteX3130" fmla="*/ 4234 w 5219"/>
              <a:gd name="connsiteY3130" fmla="*/ 4234 w 5219"/>
              <a:gd name="connsiteX3131" fmla="*/ 4234 w 5219"/>
              <a:gd name="connsiteY3131" fmla="*/ 4234 w 5219"/>
              <a:gd name="connsiteX3132" fmla="*/ 4234 w 5219"/>
              <a:gd name="connsiteY3132" fmla="*/ 4234 w 5219"/>
              <a:gd name="connsiteX3133" fmla="*/ 4234 w 5219"/>
              <a:gd name="connsiteY3133" fmla="*/ 4234 w 5219"/>
              <a:gd name="connsiteX3134" fmla="*/ 4234 w 5219"/>
              <a:gd name="connsiteY3134" fmla="*/ 4234 w 5219"/>
              <a:gd name="connsiteX3135" fmla="*/ 4234 w 5219"/>
              <a:gd name="connsiteY3135" fmla="*/ 4234 w 5219"/>
              <a:gd name="connsiteX3136" fmla="*/ 4234 w 5219"/>
              <a:gd name="connsiteY3136" fmla="*/ 4234 w 5219"/>
              <a:gd name="connsiteX3137" fmla="*/ 4234 w 5219"/>
              <a:gd name="connsiteY3137" fmla="*/ 4234 w 5219"/>
              <a:gd name="connsiteX3138" fmla="*/ 4234 w 5219"/>
              <a:gd name="connsiteY3138" fmla="*/ 4234 w 5219"/>
              <a:gd name="connsiteX3139" fmla="*/ 4234 w 5219"/>
              <a:gd name="connsiteY3139" fmla="*/ 4234 w 5219"/>
              <a:gd name="connsiteX3140" fmla="*/ 4234 w 5219"/>
              <a:gd name="connsiteY3140" fmla="*/ 4234 w 5219"/>
              <a:gd name="connsiteX3141" fmla="*/ 4234 w 5219"/>
              <a:gd name="connsiteY3141" fmla="*/ 4234 w 5219"/>
              <a:gd name="connsiteX3142" fmla="*/ 4234 w 5219"/>
              <a:gd name="connsiteY3142" fmla="*/ 4234 w 5219"/>
              <a:gd name="connsiteX3143" fmla="*/ 4234 w 5219"/>
              <a:gd name="connsiteY3143" fmla="*/ 4234 w 5219"/>
              <a:gd name="connsiteX3144" fmla="*/ 4234 w 5219"/>
              <a:gd name="connsiteY3144" fmla="*/ 4234 w 5219"/>
              <a:gd name="connsiteX3145" fmla="*/ 4234 w 5219"/>
              <a:gd name="connsiteY3145" fmla="*/ 4234 w 5219"/>
              <a:gd name="connsiteX3146" fmla="*/ 4234 w 5219"/>
              <a:gd name="connsiteY3146" fmla="*/ 4234 w 5219"/>
              <a:gd name="connsiteX3147" fmla="*/ 4234 w 5219"/>
              <a:gd name="connsiteY3147" fmla="*/ 4234 w 5219"/>
              <a:gd name="connsiteX3148" fmla="*/ 4234 w 5219"/>
              <a:gd name="connsiteY3148" fmla="*/ 4234 w 5219"/>
              <a:gd name="connsiteX3149" fmla="*/ 4234 w 5219"/>
              <a:gd name="connsiteY3149" fmla="*/ 4234 w 5219"/>
              <a:gd name="connsiteX3150" fmla="*/ 4234 w 5219"/>
              <a:gd name="connsiteY3150" fmla="*/ 4234 w 5219"/>
              <a:gd name="connsiteX3151" fmla="*/ 4234 w 5219"/>
              <a:gd name="connsiteY3151" fmla="*/ 4234 w 5219"/>
              <a:gd name="connsiteX3152" fmla="*/ 4234 w 5219"/>
              <a:gd name="connsiteY3152" fmla="*/ 4234 w 5219"/>
              <a:gd name="connsiteX3153" fmla="*/ 4234 w 5219"/>
              <a:gd name="connsiteY3153" fmla="*/ 4234 w 5219"/>
              <a:gd name="connsiteX3154" fmla="*/ 4234 w 5219"/>
              <a:gd name="connsiteY3154" fmla="*/ 4234 w 5219"/>
              <a:gd name="connsiteX3155" fmla="*/ 4234 w 5219"/>
              <a:gd name="connsiteY3155" fmla="*/ 4234 w 5219"/>
              <a:gd name="connsiteX3156" fmla="*/ 4234 w 5219"/>
              <a:gd name="connsiteY3156" fmla="*/ 4234 w 5219"/>
              <a:gd name="connsiteX3157" fmla="*/ 4234 w 5219"/>
              <a:gd name="connsiteY3157" fmla="*/ 4234 w 5219"/>
              <a:gd name="connsiteX3158" fmla="*/ 4234 w 5219"/>
              <a:gd name="connsiteY3158" fmla="*/ 4234 w 5219"/>
              <a:gd name="connsiteX3159" fmla="*/ 4234 w 5219"/>
              <a:gd name="connsiteY3159" fmla="*/ 4234 w 5219"/>
              <a:gd name="connsiteX3160" fmla="*/ 4234 w 5219"/>
              <a:gd name="connsiteY3160" fmla="*/ 4234 w 5219"/>
              <a:gd name="connsiteX3161" fmla="*/ 4234 w 5219"/>
              <a:gd name="connsiteY3161" fmla="*/ 4234 w 5219"/>
              <a:gd name="connsiteX3162" fmla="*/ 4234 w 5219"/>
              <a:gd name="connsiteY3162" fmla="*/ 4234 w 5219"/>
              <a:gd name="connsiteX3163" fmla="*/ 4234 w 5219"/>
              <a:gd name="connsiteY3163" fmla="*/ 4234 w 5219"/>
              <a:gd name="connsiteX3164" fmla="*/ 4234 w 5219"/>
              <a:gd name="connsiteY3164" fmla="*/ 4234 w 5219"/>
              <a:gd name="connsiteX3165" fmla="*/ 4234 w 5219"/>
              <a:gd name="connsiteY3165" fmla="*/ 4234 w 5219"/>
              <a:gd name="connsiteX3166" fmla="*/ 4234 w 5219"/>
              <a:gd name="connsiteY3166" fmla="*/ 4234 w 5219"/>
              <a:gd name="connsiteX3167" fmla="*/ 4234 w 5219"/>
              <a:gd name="connsiteY3167" fmla="*/ 4234 w 5219"/>
              <a:gd name="connsiteX3168" fmla="*/ 4234 w 5219"/>
              <a:gd name="connsiteY3168" fmla="*/ 4234 w 5219"/>
              <a:gd name="connsiteX3169" fmla="*/ 4234 w 5219"/>
              <a:gd name="connsiteY3169" fmla="*/ 4234 w 5219"/>
              <a:gd name="connsiteX3170" fmla="*/ 4234 w 5219"/>
              <a:gd name="connsiteY3170" fmla="*/ 4234 w 5219"/>
              <a:gd name="connsiteX3171" fmla="*/ 4234 w 5219"/>
              <a:gd name="connsiteY3171" fmla="*/ 4234 w 5219"/>
              <a:gd name="connsiteX3172" fmla="*/ 4234 w 5219"/>
              <a:gd name="connsiteY3172" fmla="*/ 4234 w 5219"/>
              <a:gd name="connsiteX3173" fmla="*/ 4234 w 5219"/>
              <a:gd name="connsiteY3173" fmla="*/ 4234 w 5219"/>
              <a:gd name="connsiteX3174" fmla="*/ 4234 w 5219"/>
              <a:gd name="connsiteY3174" fmla="*/ 4234 w 5219"/>
              <a:gd name="connsiteX3175" fmla="*/ 4234 w 5219"/>
              <a:gd name="connsiteY3175" fmla="*/ 4234 w 5219"/>
              <a:gd name="connsiteX3176" fmla="*/ 4234 w 5219"/>
              <a:gd name="connsiteY3176" fmla="*/ 4234 w 5219"/>
              <a:gd name="connsiteX3177" fmla="*/ 4234 w 5219"/>
              <a:gd name="connsiteY3177" fmla="*/ 4234 w 5219"/>
              <a:gd name="connsiteX3178" fmla="*/ 4234 w 5219"/>
              <a:gd name="connsiteY3178" fmla="*/ 4234 w 5219"/>
              <a:gd name="connsiteX3179" fmla="*/ 4234 w 5219"/>
              <a:gd name="connsiteY3179" fmla="*/ 4234 w 5219"/>
              <a:gd name="connsiteX3180" fmla="*/ 4234 w 5219"/>
              <a:gd name="connsiteY3180" fmla="*/ 4234 w 5219"/>
              <a:gd name="connsiteX3181" fmla="*/ 4234 w 5219"/>
              <a:gd name="connsiteY3181" fmla="*/ 4234 w 5219"/>
              <a:gd name="connsiteX3182" fmla="*/ 4234 w 5219"/>
              <a:gd name="connsiteY3182" fmla="*/ 4234 w 5219"/>
              <a:gd name="connsiteX3183" fmla="*/ 4234 w 5219"/>
              <a:gd name="connsiteY3183" fmla="*/ 4234 w 5219"/>
              <a:gd name="connsiteX3184" fmla="*/ 4234 w 5219"/>
              <a:gd name="connsiteY3184" fmla="*/ 4234 w 5219"/>
              <a:gd name="connsiteX3185" fmla="*/ 4234 w 5219"/>
              <a:gd name="connsiteY3185" fmla="*/ 4234 w 5219"/>
              <a:gd name="connsiteX3186" fmla="*/ 4234 w 5219"/>
              <a:gd name="connsiteY3186" fmla="*/ 4234 w 5219"/>
              <a:gd name="connsiteX3187" fmla="*/ 4234 w 5219"/>
              <a:gd name="connsiteY3187" fmla="*/ 4234 w 5219"/>
              <a:gd name="connsiteX3188" fmla="*/ 4234 w 5219"/>
              <a:gd name="connsiteY3188" fmla="*/ 4234 w 5219"/>
              <a:gd name="connsiteX3189" fmla="*/ 4234 w 5219"/>
              <a:gd name="connsiteY3189" fmla="*/ 4234 w 5219"/>
              <a:gd name="connsiteX3190" fmla="*/ 4234 w 5219"/>
              <a:gd name="connsiteY3190" fmla="*/ 4234 w 5219"/>
              <a:gd name="connsiteX3191" fmla="*/ 4234 w 5219"/>
              <a:gd name="connsiteY3191" fmla="*/ 4234 w 5219"/>
              <a:gd name="connsiteX3192" fmla="*/ 4234 w 5219"/>
              <a:gd name="connsiteY3192" fmla="*/ 4234 w 5219"/>
              <a:gd name="connsiteX3193" fmla="*/ 4234 w 5219"/>
              <a:gd name="connsiteY3193" fmla="*/ 4234 w 5219"/>
              <a:gd name="connsiteX3194" fmla="*/ 4234 w 5219"/>
              <a:gd name="connsiteY3194" fmla="*/ 4234 w 5219"/>
              <a:gd name="connsiteX3195" fmla="*/ 4234 w 5219"/>
              <a:gd name="connsiteY3195" fmla="*/ 4234 w 5219"/>
              <a:gd name="connsiteX3196" fmla="*/ 4234 w 5219"/>
              <a:gd name="connsiteY3196" fmla="*/ 4234 w 5219"/>
              <a:gd name="connsiteX3197" fmla="*/ 4234 w 5219"/>
              <a:gd name="connsiteY3197" fmla="*/ 4234 w 5219"/>
              <a:gd name="connsiteX3198" fmla="*/ 4234 w 5219"/>
              <a:gd name="connsiteY3198" fmla="*/ 4234 w 5219"/>
              <a:gd name="connsiteX3199" fmla="*/ 4234 w 5219"/>
              <a:gd name="connsiteY3199" fmla="*/ 4234 w 5219"/>
              <a:gd name="connsiteX3200" fmla="*/ 4234 w 5219"/>
              <a:gd name="connsiteY3200" fmla="*/ 4234 w 5219"/>
              <a:gd name="connsiteX3201" fmla="*/ 4234 w 5219"/>
              <a:gd name="connsiteY3201" fmla="*/ 4234 w 5219"/>
              <a:gd name="connsiteX3202" fmla="*/ 4234 w 5219"/>
              <a:gd name="connsiteY3202" fmla="*/ 4234 w 5219"/>
              <a:gd name="connsiteX3203" fmla="*/ 4234 w 5219"/>
              <a:gd name="connsiteY3203" fmla="*/ 4234 w 5219"/>
              <a:gd name="connsiteX3204" fmla="*/ 4234 w 5219"/>
              <a:gd name="connsiteY3204" fmla="*/ 4234 w 5219"/>
              <a:gd name="connsiteX3205" fmla="*/ 4234 w 5219"/>
              <a:gd name="connsiteY3205" fmla="*/ 4234 w 5219"/>
              <a:gd name="connsiteX3206" fmla="*/ 4234 w 5219"/>
              <a:gd name="connsiteY3206" fmla="*/ 4234 w 5219"/>
              <a:gd name="connsiteX3207" fmla="*/ 4234 w 5219"/>
              <a:gd name="connsiteY3207" fmla="*/ 4234 w 5219"/>
              <a:gd name="connsiteX3208" fmla="*/ 4234 w 5219"/>
              <a:gd name="connsiteY3208" fmla="*/ 4234 w 5219"/>
              <a:gd name="connsiteX3209" fmla="*/ 4234 w 5219"/>
              <a:gd name="connsiteY3209" fmla="*/ 4234 w 5219"/>
              <a:gd name="connsiteX3210" fmla="*/ 4234 w 5219"/>
              <a:gd name="connsiteY3210" fmla="*/ 4234 w 5219"/>
              <a:gd name="connsiteX3211" fmla="*/ 4234 w 5219"/>
              <a:gd name="connsiteY3211" fmla="*/ 4234 w 5219"/>
              <a:gd name="connsiteX3212" fmla="*/ 4234 w 5219"/>
              <a:gd name="connsiteY3212" fmla="*/ 4234 w 5219"/>
              <a:gd name="connsiteX3213" fmla="*/ 4234 w 5219"/>
              <a:gd name="connsiteY3213" fmla="*/ 4234 w 5219"/>
              <a:gd name="connsiteX3214" fmla="*/ 4234 w 5219"/>
              <a:gd name="connsiteY3214" fmla="*/ 4234 w 5219"/>
              <a:gd name="connsiteX3215" fmla="*/ 4234 w 5219"/>
              <a:gd name="connsiteY3215" fmla="*/ 4234 w 5219"/>
              <a:gd name="connsiteX3216" fmla="*/ 4234 w 5219"/>
              <a:gd name="connsiteY3216" fmla="*/ 4234 w 5219"/>
              <a:gd name="connsiteX3217" fmla="*/ 4234 w 5219"/>
              <a:gd name="connsiteY3217" fmla="*/ 4234 w 5219"/>
              <a:gd name="connsiteX3218" fmla="*/ 4234 w 5219"/>
              <a:gd name="connsiteY3218" fmla="*/ 4234 w 5219"/>
              <a:gd name="connsiteX3219" fmla="*/ 4234 w 5219"/>
              <a:gd name="connsiteY3219" fmla="*/ 4234 w 5219"/>
              <a:gd name="connsiteX3220" fmla="*/ 4234 w 5219"/>
              <a:gd name="connsiteY3220" fmla="*/ 4234 w 5219"/>
              <a:gd name="connsiteX3221" fmla="*/ 4234 w 5219"/>
              <a:gd name="connsiteY3221" fmla="*/ 4234 w 5219"/>
              <a:gd name="connsiteX3222" fmla="*/ 4234 w 5219"/>
              <a:gd name="connsiteY3222" fmla="*/ 4234 w 5219"/>
              <a:gd name="connsiteX3223" fmla="*/ 4234 w 5219"/>
              <a:gd name="connsiteY3223" fmla="*/ 4234 w 5219"/>
              <a:gd name="connsiteX3224" fmla="*/ 4234 w 5219"/>
              <a:gd name="connsiteY3224" fmla="*/ 4234 w 5219"/>
              <a:gd name="connsiteX3225" fmla="*/ 4234 w 5219"/>
              <a:gd name="connsiteY3225" fmla="*/ 4234 w 5219"/>
              <a:gd name="connsiteX3226" fmla="*/ 4234 w 5219"/>
              <a:gd name="connsiteY3226" fmla="*/ 4234 w 5219"/>
              <a:gd name="connsiteX3227" fmla="*/ 4234 w 5219"/>
              <a:gd name="connsiteY3227" fmla="*/ 4234 w 5219"/>
              <a:gd name="connsiteX3228" fmla="*/ 4234 w 5219"/>
              <a:gd name="connsiteY3228" fmla="*/ 4234 w 5219"/>
              <a:gd name="connsiteX3229" fmla="*/ 4234 w 5219"/>
              <a:gd name="connsiteY3229" fmla="*/ 4234 w 5219"/>
              <a:gd name="connsiteX3230" fmla="*/ 4234 w 5219"/>
              <a:gd name="connsiteY3230" fmla="*/ 4234 w 5219"/>
              <a:gd name="connsiteX3231" fmla="*/ 4234 w 5219"/>
              <a:gd name="connsiteY3231" fmla="*/ 4234 w 5219"/>
              <a:gd name="connsiteX3232" fmla="*/ 4234 w 5219"/>
              <a:gd name="connsiteY3232" fmla="*/ 4234 w 5219"/>
              <a:gd name="connsiteX3233" fmla="*/ 4234 w 5219"/>
              <a:gd name="connsiteY3233" fmla="*/ 4234 w 5219"/>
              <a:gd name="connsiteX3234" fmla="*/ 4234 w 5219"/>
              <a:gd name="connsiteY3234" fmla="*/ 4234 w 5219"/>
              <a:gd name="connsiteX3235" fmla="*/ 4234 w 5219"/>
              <a:gd name="connsiteY3235" fmla="*/ 4234 w 5219"/>
              <a:gd name="connsiteX3236" fmla="*/ 4234 w 5219"/>
              <a:gd name="connsiteY3236" fmla="*/ 4234 w 5219"/>
              <a:gd name="connsiteX3237" fmla="*/ 4234 w 5219"/>
              <a:gd name="connsiteY3237" fmla="*/ 4234 w 5219"/>
              <a:gd name="connsiteX3238" fmla="*/ 4234 w 5219"/>
              <a:gd name="connsiteY3238" fmla="*/ 4234 w 5219"/>
              <a:gd name="connsiteX3239" fmla="*/ 4234 w 5219"/>
              <a:gd name="connsiteY3239" fmla="*/ 4234 w 5219"/>
              <a:gd name="connsiteX3240" fmla="*/ 4234 w 5219"/>
              <a:gd name="connsiteY3240" fmla="*/ 4234 w 5219"/>
              <a:gd name="connsiteX3241" fmla="*/ 4234 w 5219"/>
              <a:gd name="connsiteY3241" fmla="*/ 4234 w 5219"/>
              <a:gd name="connsiteX3242" fmla="*/ 4234 w 5219"/>
              <a:gd name="connsiteY3242" fmla="*/ 4234 w 5219"/>
              <a:gd name="connsiteX3243" fmla="*/ 4234 w 5219"/>
              <a:gd name="connsiteY3243" fmla="*/ 4234 w 5219"/>
              <a:gd name="connsiteX3244" fmla="*/ 4234 w 5219"/>
              <a:gd name="connsiteY3244" fmla="*/ 4234 w 5219"/>
              <a:gd name="connsiteX3245" fmla="*/ 4234 w 5219"/>
              <a:gd name="connsiteY3245" fmla="*/ 4234 w 5219"/>
              <a:gd name="connsiteX3246" fmla="*/ 4234 w 5219"/>
              <a:gd name="connsiteY3246" fmla="*/ 4234 w 5219"/>
              <a:gd name="connsiteX3247" fmla="*/ 4234 w 5219"/>
              <a:gd name="connsiteY3247" fmla="*/ 4234 w 5219"/>
              <a:gd name="connsiteX3248" fmla="*/ 4234 w 5219"/>
              <a:gd name="connsiteY3248" fmla="*/ 4234 w 5219"/>
              <a:gd name="connsiteX3249" fmla="*/ 4234 w 5219"/>
              <a:gd name="connsiteY3249" fmla="*/ 4234 w 5219"/>
              <a:gd name="connsiteX3250" fmla="*/ 4234 w 5219"/>
              <a:gd name="connsiteY3250" fmla="*/ 4234 w 5219"/>
              <a:gd name="connsiteX3251" fmla="*/ 4234 w 5219"/>
              <a:gd name="connsiteY3251" fmla="*/ 4234 w 5219"/>
              <a:gd name="connsiteX3252" fmla="*/ 4234 w 5219"/>
              <a:gd name="connsiteY3252" fmla="*/ 4234 w 5219"/>
              <a:gd name="connsiteX3253" fmla="*/ 4234 w 5219"/>
              <a:gd name="connsiteY3253" fmla="*/ 4234 w 5219"/>
              <a:gd name="connsiteX3254" fmla="*/ 4234 w 5219"/>
              <a:gd name="connsiteY3254" fmla="*/ 4234 w 5219"/>
              <a:gd name="connsiteX3255" fmla="*/ 4234 w 5219"/>
              <a:gd name="connsiteY3255" fmla="*/ 4234 w 5219"/>
              <a:gd name="connsiteX3256" fmla="*/ 4234 w 5219"/>
              <a:gd name="connsiteY3256" fmla="*/ 4234 w 5219"/>
              <a:gd name="connsiteX3257" fmla="*/ 4234 w 5219"/>
              <a:gd name="connsiteY3257" fmla="*/ 4234 w 5219"/>
              <a:gd name="connsiteX3258" fmla="*/ 4234 w 5219"/>
              <a:gd name="connsiteY3258" fmla="*/ 4234 w 5219"/>
              <a:gd name="connsiteX3259" fmla="*/ 4234 w 5219"/>
              <a:gd name="connsiteY3259" fmla="*/ 4234 w 5219"/>
              <a:gd name="connsiteX3260" fmla="*/ 4234 w 5219"/>
              <a:gd name="connsiteY3260" fmla="*/ 4234 w 5219"/>
              <a:gd name="connsiteX3261" fmla="*/ 4234 w 5219"/>
              <a:gd name="connsiteY3261" fmla="*/ 4234 w 5219"/>
              <a:gd name="connsiteX3262" fmla="*/ 4234 w 5219"/>
              <a:gd name="connsiteY3262" fmla="*/ 4234 w 5219"/>
              <a:gd name="connsiteX3263" fmla="*/ 4234 w 5219"/>
              <a:gd name="connsiteY3263" fmla="*/ 4234 w 5219"/>
              <a:gd name="connsiteX3264" fmla="*/ 4234 w 5219"/>
              <a:gd name="connsiteY3264" fmla="*/ 4234 w 5219"/>
              <a:gd name="connsiteX3265" fmla="*/ 4234 w 5219"/>
              <a:gd name="connsiteY3265" fmla="*/ 4234 w 5219"/>
              <a:gd name="connsiteX3266" fmla="*/ 4234 w 5219"/>
              <a:gd name="connsiteY3266" fmla="*/ 4234 w 5219"/>
              <a:gd name="connsiteX3267" fmla="*/ 4234 w 5219"/>
              <a:gd name="connsiteY3267" fmla="*/ 4234 w 5219"/>
              <a:gd name="connsiteX3268" fmla="*/ 4234 w 5219"/>
              <a:gd name="connsiteY3268" fmla="*/ 4234 w 5219"/>
              <a:gd name="connsiteX3269" fmla="*/ 4234 w 5219"/>
              <a:gd name="connsiteY3269" fmla="*/ 4234 w 5219"/>
              <a:gd name="connsiteX3270" fmla="*/ 4234 w 5219"/>
              <a:gd name="connsiteY3270" fmla="*/ 4234 w 5219"/>
              <a:gd name="connsiteX3271" fmla="*/ 4234 w 5219"/>
              <a:gd name="connsiteY3271" fmla="*/ 4234 w 5219"/>
              <a:gd name="connsiteX3272" fmla="*/ 4234 w 5219"/>
              <a:gd name="connsiteY3272" fmla="*/ 4234 w 5219"/>
              <a:gd name="connsiteX3273" fmla="*/ 4234 w 5219"/>
              <a:gd name="connsiteY3273" fmla="*/ 4234 w 5219"/>
              <a:gd name="connsiteX3274" fmla="*/ 4234 w 5219"/>
              <a:gd name="connsiteY3274" fmla="*/ 4234 w 5219"/>
              <a:gd name="connsiteX3275" fmla="*/ 4234 w 5219"/>
              <a:gd name="connsiteY3275" fmla="*/ 4234 w 5219"/>
              <a:gd name="connsiteX3276" fmla="*/ 4234 w 5219"/>
              <a:gd name="connsiteY3276" fmla="*/ 4234 w 5219"/>
              <a:gd name="connsiteX3277" fmla="*/ 4234 w 5219"/>
              <a:gd name="connsiteY3277" fmla="*/ 4234 w 5219"/>
              <a:gd name="connsiteX3278" fmla="*/ 4234 w 5219"/>
              <a:gd name="connsiteY3278" fmla="*/ 4234 w 5219"/>
              <a:gd name="connsiteX3279" fmla="*/ 4234 w 5219"/>
              <a:gd name="connsiteY3279" fmla="*/ 4234 w 5219"/>
              <a:gd name="connsiteX3280" fmla="*/ 4234 w 5219"/>
              <a:gd name="connsiteY3280" fmla="*/ 4234 w 5219"/>
              <a:gd name="connsiteX3281" fmla="*/ 4234 w 5219"/>
              <a:gd name="connsiteY3281" fmla="*/ 4234 w 5219"/>
              <a:gd name="connsiteX3282" fmla="*/ 4234 w 5219"/>
              <a:gd name="connsiteY3282" fmla="*/ 4234 w 5219"/>
              <a:gd name="connsiteX3283" fmla="*/ 4234 w 5219"/>
              <a:gd name="connsiteY3283" fmla="*/ 4234 w 5219"/>
              <a:gd name="connsiteX3284" fmla="*/ 4234 w 5219"/>
              <a:gd name="connsiteY3284" fmla="*/ 4234 w 5219"/>
              <a:gd name="connsiteX3285" fmla="*/ 4234 w 5219"/>
              <a:gd name="connsiteY3285" fmla="*/ 4234 w 5219"/>
              <a:gd name="connsiteX3286" fmla="*/ 4234 w 5219"/>
              <a:gd name="connsiteY3286" fmla="*/ 4234 w 5219"/>
              <a:gd name="connsiteX3287" fmla="*/ 4234 w 5219"/>
              <a:gd name="connsiteY3287" fmla="*/ 4234 w 5219"/>
              <a:gd name="connsiteX3288" fmla="*/ 4234 w 5219"/>
              <a:gd name="connsiteY3288" fmla="*/ 4234 w 5219"/>
              <a:gd name="connsiteX3289" fmla="*/ 4234 w 5219"/>
              <a:gd name="connsiteY3289" fmla="*/ 4234 w 5219"/>
              <a:gd name="connsiteX3290" fmla="*/ 4234 w 5219"/>
              <a:gd name="connsiteY3290" fmla="*/ 4234 w 5219"/>
              <a:gd name="connsiteX3291" fmla="*/ 4234 w 5219"/>
              <a:gd name="connsiteY3291" fmla="*/ 4234 w 5219"/>
              <a:gd name="connsiteX3292" fmla="*/ 4234 w 5219"/>
              <a:gd name="connsiteY3292" fmla="*/ 4234 w 5219"/>
              <a:gd name="connsiteX3293" fmla="*/ 4234 w 5219"/>
              <a:gd name="connsiteY3293" fmla="*/ 4234 w 5219"/>
              <a:gd name="connsiteX3294" fmla="*/ 4234 w 5219"/>
              <a:gd name="connsiteY3294" fmla="*/ 4234 w 5219"/>
              <a:gd name="connsiteX3295" fmla="*/ 4234 w 5219"/>
              <a:gd name="connsiteY3295" fmla="*/ 4234 w 5219"/>
              <a:gd name="connsiteX3296" fmla="*/ 4234 w 5219"/>
              <a:gd name="connsiteY3296" fmla="*/ 4234 w 5219"/>
              <a:gd name="connsiteX3297" fmla="*/ 4234 w 5219"/>
              <a:gd name="connsiteY3297" fmla="*/ 4234 w 5219"/>
              <a:gd name="connsiteX3298" fmla="*/ 4234 w 5219"/>
              <a:gd name="connsiteY3298" fmla="*/ 4234 w 5219"/>
              <a:gd name="connsiteX3299" fmla="*/ 4234 w 5219"/>
              <a:gd name="connsiteY3299" fmla="*/ 4234 w 5219"/>
              <a:gd name="connsiteX3300" fmla="*/ 4234 w 5219"/>
              <a:gd name="connsiteY3300" fmla="*/ 4234 w 5219"/>
              <a:gd name="connsiteX3301" fmla="*/ 4234 w 5219"/>
              <a:gd name="connsiteY3301" fmla="*/ 4234 w 5219"/>
              <a:gd name="connsiteX3302" fmla="*/ 4234 w 5219"/>
              <a:gd name="connsiteY3302" fmla="*/ 4234 w 5219"/>
              <a:gd name="connsiteX3303" fmla="*/ 4234 w 5219"/>
              <a:gd name="connsiteY3303" fmla="*/ 4234 w 5219"/>
              <a:gd name="connsiteX3304" fmla="*/ 4234 w 5219"/>
              <a:gd name="connsiteY3304" fmla="*/ 4234 w 5219"/>
              <a:gd name="connsiteX3305" fmla="*/ 4234 w 5219"/>
              <a:gd name="connsiteY3305" fmla="*/ 4234 w 5219"/>
              <a:gd name="connsiteX3306" fmla="*/ 4234 w 5219"/>
              <a:gd name="connsiteY3306" fmla="*/ 4234 w 5219"/>
              <a:gd name="connsiteX3307" fmla="*/ 4234 w 5219"/>
              <a:gd name="connsiteY3307" fmla="*/ 4234 w 5219"/>
              <a:gd name="connsiteX3308" fmla="*/ 4234 w 5219"/>
              <a:gd name="connsiteY3308" fmla="*/ 4234 w 5219"/>
              <a:gd name="connsiteX3309" fmla="*/ 4234 w 5219"/>
              <a:gd name="connsiteY3309" fmla="*/ 4234 w 5219"/>
              <a:gd name="connsiteX3310" fmla="*/ 4234 w 5219"/>
              <a:gd name="connsiteY3310" fmla="*/ 4234 w 5219"/>
              <a:gd name="connsiteX3311" fmla="*/ 4234 w 5219"/>
              <a:gd name="connsiteY3311" fmla="*/ 4234 w 5219"/>
              <a:gd name="connsiteX3312" fmla="*/ 4234 w 5219"/>
              <a:gd name="connsiteY3312" fmla="*/ 4234 w 5219"/>
              <a:gd name="connsiteX3313" fmla="*/ 4234 w 5219"/>
              <a:gd name="connsiteY3313" fmla="*/ 4234 w 5219"/>
              <a:gd name="connsiteX3314" fmla="*/ 4234 w 5219"/>
              <a:gd name="connsiteY3314" fmla="*/ 4234 w 5219"/>
              <a:gd name="connsiteX3315" fmla="*/ 4234 w 5219"/>
              <a:gd name="connsiteY3315" fmla="*/ 4234 w 5219"/>
              <a:gd name="connsiteX3316" fmla="*/ 4234 w 5219"/>
              <a:gd name="connsiteY3316" fmla="*/ 4234 w 5219"/>
              <a:gd name="connsiteX3317" fmla="*/ 4234 w 5219"/>
              <a:gd name="connsiteY3317" fmla="*/ 4234 w 5219"/>
              <a:gd name="connsiteX3318" fmla="*/ 4234 w 5219"/>
              <a:gd name="connsiteY3318" fmla="*/ 4234 w 5219"/>
              <a:gd name="connsiteX3319" fmla="*/ 4234 w 5219"/>
              <a:gd name="connsiteY3319" fmla="*/ 4234 w 5219"/>
              <a:gd name="connsiteX3320" fmla="*/ 4234 w 5219"/>
              <a:gd name="connsiteY3320" fmla="*/ 4234 w 5219"/>
              <a:gd name="connsiteX3321" fmla="*/ 4234 w 5219"/>
              <a:gd name="connsiteY3321" fmla="*/ 4234 w 5219"/>
              <a:gd name="connsiteX3322" fmla="*/ 4234 w 5219"/>
              <a:gd name="connsiteY3322" fmla="*/ 4234 w 5219"/>
              <a:gd name="connsiteX3323" fmla="*/ 4234 w 5219"/>
              <a:gd name="connsiteY3323" fmla="*/ 4234 w 5219"/>
              <a:gd name="connsiteX3324" fmla="*/ 4234 w 5219"/>
              <a:gd name="connsiteY3324" fmla="*/ 4234 w 5219"/>
              <a:gd name="connsiteX3325" fmla="*/ 4234 w 5219"/>
              <a:gd name="connsiteY3325" fmla="*/ 4234 w 5219"/>
              <a:gd name="connsiteX3326" fmla="*/ 4234 w 5219"/>
              <a:gd name="connsiteY3326" fmla="*/ 4234 w 5219"/>
              <a:gd name="connsiteX3327" fmla="*/ 4234 w 5219"/>
              <a:gd name="connsiteY3327" fmla="*/ 4234 w 5219"/>
              <a:gd name="connsiteX3328" fmla="*/ 4234 w 5219"/>
              <a:gd name="connsiteY3328" fmla="*/ 4234 w 5219"/>
              <a:gd name="connsiteX3329" fmla="*/ 4234 w 5219"/>
              <a:gd name="connsiteY3329" fmla="*/ 4234 w 5219"/>
              <a:gd name="connsiteX3330" fmla="*/ 4234 w 5219"/>
              <a:gd name="connsiteY3330" fmla="*/ 4234 w 5219"/>
              <a:gd name="connsiteX3331" fmla="*/ 4234 w 5219"/>
              <a:gd name="connsiteY3331" fmla="*/ 4234 w 5219"/>
              <a:gd name="connsiteX3332" fmla="*/ 4234 w 5219"/>
              <a:gd name="connsiteY3332" fmla="*/ 4234 w 5219"/>
              <a:gd name="connsiteX3333" fmla="*/ 4234 w 5219"/>
              <a:gd name="connsiteY3333" fmla="*/ 4234 w 5219"/>
              <a:gd name="connsiteX3334" fmla="*/ 4234 w 5219"/>
              <a:gd name="connsiteY3334" fmla="*/ 4234 w 5219"/>
              <a:gd name="connsiteX3335" fmla="*/ 4234 w 5219"/>
              <a:gd name="connsiteY3335" fmla="*/ 4234 w 5219"/>
              <a:gd name="connsiteX3336" fmla="*/ 4234 w 5219"/>
              <a:gd name="connsiteY3336" fmla="*/ 4234 w 5219"/>
              <a:gd name="connsiteX3337" fmla="*/ 4234 w 5219"/>
              <a:gd name="connsiteY3337" fmla="*/ 4234 w 5219"/>
              <a:gd name="connsiteX3338" fmla="*/ 4234 w 5219"/>
              <a:gd name="connsiteY3338" fmla="*/ 4234 w 5219"/>
              <a:gd name="connsiteX3339" fmla="*/ 4234 w 5219"/>
              <a:gd name="connsiteY3339" fmla="*/ 4234 w 5219"/>
              <a:gd name="connsiteX3340" fmla="*/ 4234 w 5219"/>
              <a:gd name="connsiteY3340" fmla="*/ 4234 w 5219"/>
              <a:gd name="connsiteX3341" fmla="*/ 4234 w 5219"/>
              <a:gd name="connsiteY3341" fmla="*/ 4234 w 5219"/>
              <a:gd name="connsiteX3342" fmla="*/ 4234 w 5219"/>
              <a:gd name="connsiteY3342" fmla="*/ 4234 w 5219"/>
              <a:gd name="connsiteX3343" fmla="*/ 4234 w 5219"/>
              <a:gd name="connsiteY3343" fmla="*/ 4234 w 5219"/>
              <a:gd name="connsiteX3344" fmla="*/ 4234 w 5219"/>
              <a:gd name="connsiteY3344" fmla="*/ 4234 w 5219"/>
              <a:gd name="connsiteX3345" fmla="*/ 4234 w 5219"/>
              <a:gd name="connsiteY3345" fmla="*/ 4234 w 5219"/>
              <a:gd name="connsiteX3346" fmla="*/ 4234 w 5219"/>
              <a:gd name="connsiteY3346" fmla="*/ 4234 w 5219"/>
              <a:gd name="connsiteX3347" fmla="*/ 4234 w 5219"/>
              <a:gd name="connsiteY3347" fmla="*/ 4234 w 5219"/>
              <a:gd name="connsiteX3348" fmla="*/ 4234 w 5219"/>
              <a:gd name="connsiteY3348" fmla="*/ 4234 w 5219"/>
              <a:gd name="connsiteX3349" fmla="*/ 4234 w 5219"/>
              <a:gd name="connsiteY3349" fmla="*/ 4234 w 5219"/>
              <a:gd name="connsiteX3350" fmla="*/ 4234 w 5219"/>
              <a:gd name="connsiteY3350" fmla="*/ 4234 w 5219"/>
              <a:gd name="connsiteX3351" fmla="*/ 4234 w 5219"/>
              <a:gd name="connsiteY3351" fmla="*/ 4234 w 5219"/>
              <a:gd name="connsiteX3352" fmla="*/ 4234 w 5219"/>
              <a:gd name="connsiteY3352" fmla="*/ 4234 w 5219"/>
              <a:gd name="connsiteX3353" fmla="*/ 4234 w 5219"/>
              <a:gd name="connsiteY3353" fmla="*/ 4234 w 5219"/>
              <a:gd name="connsiteX3354" fmla="*/ 4234 w 5219"/>
              <a:gd name="connsiteY3354" fmla="*/ 4234 w 5219"/>
              <a:gd name="connsiteX3355" fmla="*/ 4234 w 5219"/>
              <a:gd name="connsiteY3355" fmla="*/ 4234 w 5219"/>
              <a:gd name="connsiteX3356" fmla="*/ 4234 w 5219"/>
              <a:gd name="connsiteY3356" fmla="*/ 4234 w 5219"/>
              <a:gd name="connsiteX3357" fmla="*/ 4234 w 5219"/>
              <a:gd name="connsiteY3357" fmla="*/ 4234 w 5219"/>
              <a:gd name="connsiteX3358" fmla="*/ 4234 w 5219"/>
              <a:gd name="connsiteY3358" fmla="*/ 4234 w 5219"/>
              <a:gd name="connsiteX3359" fmla="*/ 4234 w 5219"/>
              <a:gd name="connsiteY3359" fmla="*/ 4234 w 5219"/>
              <a:gd name="connsiteX3360" fmla="*/ 4234 w 5219"/>
              <a:gd name="connsiteY3360" fmla="*/ 4234 w 5219"/>
              <a:gd name="connsiteX3361" fmla="*/ 4234 w 5219"/>
              <a:gd name="connsiteY3361" fmla="*/ 4234 w 5219"/>
              <a:gd name="connsiteX3362" fmla="*/ 4234 w 5219"/>
              <a:gd name="connsiteY3362" fmla="*/ 4234 w 5219"/>
              <a:gd name="connsiteX3363" fmla="*/ 4234 w 5219"/>
              <a:gd name="connsiteY3363" fmla="*/ 4234 w 5219"/>
              <a:gd name="connsiteX3364" fmla="*/ 4234 w 5219"/>
              <a:gd name="connsiteY3364" fmla="*/ 4234 w 5219"/>
              <a:gd name="connsiteX3365" fmla="*/ 4234 w 5219"/>
              <a:gd name="connsiteY3365" fmla="*/ 4234 w 5219"/>
              <a:gd name="connsiteX3366" fmla="*/ 4234 w 5219"/>
              <a:gd name="connsiteY3366" fmla="*/ 4234 w 5219"/>
              <a:gd name="connsiteX3367" fmla="*/ 4234 w 5219"/>
              <a:gd name="connsiteY3367" fmla="*/ 4234 w 5219"/>
              <a:gd name="connsiteX3368" fmla="*/ 4234 w 5219"/>
              <a:gd name="connsiteY3368" fmla="*/ 4234 w 5219"/>
              <a:gd name="connsiteX3369" fmla="*/ 4234 w 5219"/>
              <a:gd name="connsiteY3369" fmla="*/ 4234 w 5219"/>
              <a:gd name="connsiteX3370" fmla="*/ 4234 w 5219"/>
              <a:gd name="connsiteY3370" fmla="*/ 4234 w 5219"/>
              <a:gd name="connsiteX3371" fmla="*/ 4234 w 5219"/>
              <a:gd name="connsiteY3371" fmla="*/ 4234 w 5219"/>
              <a:gd name="connsiteX3372" fmla="*/ 4234 w 5219"/>
              <a:gd name="connsiteY3372" fmla="*/ 4234 w 5219"/>
              <a:gd name="connsiteX3373" fmla="*/ 4234 w 5219"/>
              <a:gd name="connsiteY3373" fmla="*/ 4234 w 5219"/>
              <a:gd name="connsiteX3374" fmla="*/ 4234 w 5219"/>
              <a:gd name="connsiteY3374" fmla="*/ 4234 w 5219"/>
              <a:gd name="connsiteX3375" fmla="*/ 4234 w 5219"/>
              <a:gd name="connsiteY3375" fmla="*/ 4234 w 5219"/>
              <a:gd name="connsiteX3376" fmla="*/ 4234 w 5219"/>
              <a:gd name="connsiteY3376" fmla="*/ 4234 w 5219"/>
              <a:gd name="connsiteX3377" fmla="*/ 4234 w 5219"/>
              <a:gd name="connsiteY3377" fmla="*/ 4234 w 5219"/>
              <a:gd name="connsiteX3378" fmla="*/ 4234 w 5219"/>
              <a:gd name="connsiteY3378" fmla="*/ 4234 w 5219"/>
              <a:gd name="connsiteX3379" fmla="*/ 4234 w 5219"/>
              <a:gd name="connsiteY3379" fmla="*/ 4234 w 5219"/>
              <a:gd name="connsiteX3380" fmla="*/ 4234 w 5219"/>
              <a:gd name="connsiteY3380" fmla="*/ 4234 w 5219"/>
              <a:gd name="connsiteX3381" fmla="*/ 4234 w 5219"/>
              <a:gd name="connsiteY3381" fmla="*/ 4234 w 5219"/>
              <a:gd name="connsiteX3382" fmla="*/ 4234 w 5219"/>
              <a:gd name="connsiteY3382" fmla="*/ 4234 w 5219"/>
              <a:gd name="connsiteX3383" fmla="*/ 4234 w 5219"/>
              <a:gd name="connsiteY3383" fmla="*/ 4234 w 5219"/>
              <a:gd name="connsiteX3384" fmla="*/ 4234 w 5219"/>
              <a:gd name="connsiteY3384" fmla="*/ 4234 w 5219"/>
              <a:gd name="connsiteX3385" fmla="*/ 4234 w 5219"/>
              <a:gd name="connsiteY3385" fmla="*/ 4234 w 5219"/>
              <a:gd name="connsiteX3386" fmla="*/ 4234 w 5219"/>
              <a:gd name="connsiteY3386" fmla="*/ 4234 w 5219"/>
              <a:gd name="connsiteX3387" fmla="*/ 4234 w 5219"/>
              <a:gd name="connsiteY3387" fmla="*/ 4234 w 5219"/>
              <a:gd name="connsiteX3388" fmla="*/ 4234 w 5219"/>
              <a:gd name="connsiteY3388" fmla="*/ 4234 w 5219"/>
              <a:gd name="connsiteX3389" fmla="*/ 4234 w 5219"/>
              <a:gd name="connsiteY3389" fmla="*/ 4234 w 5219"/>
              <a:gd name="connsiteX3390" fmla="*/ 4234 w 5219"/>
              <a:gd name="connsiteY3390" fmla="*/ 4234 w 5219"/>
              <a:gd name="connsiteX3391" fmla="*/ 4234 w 5219"/>
              <a:gd name="connsiteY3391" fmla="*/ 4234 w 5219"/>
              <a:gd name="connsiteX3392" fmla="*/ 4234 w 5219"/>
              <a:gd name="connsiteY3392" fmla="*/ 4234 w 5219"/>
              <a:gd name="connsiteX3393" fmla="*/ 4234 w 5219"/>
              <a:gd name="connsiteY3393" fmla="*/ 4234 w 5219"/>
              <a:gd name="connsiteX3394" fmla="*/ 4234 w 5219"/>
              <a:gd name="connsiteY3394" fmla="*/ 4234 w 5219"/>
              <a:gd name="connsiteX3395" fmla="*/ 4234 w 5219"/>
              <a:gd name="connsiteY3395" fmla="*/ 4234 w 5219"/>
              <a:gd name="connsiteX3396" fmla="*/ 4234 w 5219"/>
              <a:gd name="connsiteY3396" fmla="*/ 4234 w 5219"/>
              <a:gd name="connsiteX3397" fmla="*/ 4234 w 5219"/>
              <a:gd name="connsiteY3397" fmla="*/ 4234 w 5219"/>
              <a:gd name="connsiteX3398" fmla="*/ 4234 w 5219"/>
              <a:gd name="connsiteY3398" fmla="*/ 4234 w 5219"/>
              <a:gd name="connsiteX3399" fmla="*/ 4234 w 5219"/>
              <a:gd name="connsiteY3399" fmla="*/ 4234 w 5219"/>
              <a:gd name="connsiteX3400" fmla="*/ 4234 w 5219"/>
              <a:gd name="connsiteY3400" fmla="*/ 4234 w 5219"/>
              <a:gd name="connsiteX3401" fmla="*/ 4234 w 5219"/>
              <a:gd name="connsiteY3401" fmla="*/ 4234 w 5219"/>
              <a:gd name="connsiteX3402" fmla="*/ 4234 w 5219"/>
              <a:gd name="connsiteY3402" fmla="*/ 4234 w 5219"/>
              <a:gd name="connsiteX3403" fmla="*/ 4234 w 5219"/>
              <a:gd name="connsiteY3403" fmla="*/ 4234 w 5219"/>
              <a:gd name="connsiteX3404" fmla="*/ 4234 w 5219"/>
              <a:gd name="connsiteY3404" fmla="*/ 4234 w 5219"/>
              <a:gd name="connsiteX3405" fmla="*/ 4234 w 5219"/>
              <a:gd name="connsiteY3405" fmla="*/ 4234 w 5219"/>
              <a:gd name="connsiteX3406" fmla="*/ 4234 w 5219"/>
              <a:gd name="connsiteY3406" fmla="*/ 4234 w 5219"/>
              <a:gd name="connsiteX3407" fmla="*/ 4234 w 5219"/>
              <a:gd name="connsiteY3407" fmla="*/ 4234 w 5219"/>
              <a:gd name="connsiteX3408" fmla="*/ 4234 w 5219"/>
              <a:gd name="connsiteY3408" fmla="*/ 4234 w 5219"/>
              <a:gd name="connsiteX3409" fmla="*/ 4234 w 5219"/>
              <a:gd name="connsiteY3409" fmla="*/ 4234 w 5219"/>
              <a:gd name="connsiteX3410" fmla="*/ 4234 w 5219"/>
              <a:gd name="connsiteY3410" fmla="*/ 4234 w 5219"/>
              <a:gd name="connsiteX3411" fmla="*/ 4234 w 5219"/>
              <a:gd name="connsiteY3411" fmla="*/ 4234 w 5219"/>
              <a:gd name="connsiteX3412" fmla="*/ 4234 w 5219"/>
              <a:gd name="connsiteY3412" fmla="*/ 4234 w 5219"/>
              <a:gd name="connsiteX3413" fmla="*/ 4234 w 5219"/>
              <a:gd name="connsiteY3413" fmla="*/ 4234 w 5219"/>
              <a:gd name="connsiteX3414" fmla="*/ 4234 w 5219"/>
              <a:gd name="connsiteY3414" fmla="*/ 4234 w 5219"/>
              <a:gd name="connsiteX3415" fmla="*/ 4234 w 5219"/>
              <a:gd name="connsiteY3415" fmla="*/ 4234 w 5219"/>
              <a:gd name="connsiteX3416" fmla="*/ 4234 w 5219"/>
              <a:gd name="connsiteY3416" fmla="*/ 4234 w 5219"/>
              <a:gd name="connsiteX3417" fmla="*/ 4234 w 5219"/>
              <a:gd name="connsiteY3417" fmla="*/ 4234 w 5219"/>
              <a:gd name="connsiteX3418" fmla="*/ 4234 w 5219"/>
              <a:gd name="connsiteY3418" fmla="*/ 4234 w 5219"/>
              <a:gd name="connsiteX3419" fmla="*/ 4234 w 5219"/>
              <a:gd name="connsiteY3419" fmla="*/ 4234 w 5219"/>
              <a:gd name="connsiteX3420" fmla="*/ 4234 w 5219"/>
              <a:gd name="connsiteY3420" fmla="*/ 4234 w 5219"/>
              <a:gd name="connsiteX3421" fmla="*/ 4234 w 5219"/>
              <a:gd name="connsiteY3421" fmla="*/ 4234 w 5219"/>
              <a:gd name="connsiteX3422" fmla="*/ 4234 w 5219"/>
              <a:gd name="connsiteY3422" fmla="*/ 4234 w 5219"/>
              <a:gd name="connsiteX3423" fmla="*/ 4234 w 5219"/>
              <a:gd name="connsiteY3423" fmla="*/ 4234 w 5219"/>
              <a:gd name="connsiteX3424" fmla="*/ 4234 w 5219"/>
              <a:gd name="connsiteY3424" fmla="*/ 4234 w 5219"/>
              <a:gd name="connsiteX3425" fmla="*/ 4234 w 5219"/>
              <a:gd name="connsiteY3425" fmla="*/ 4234 w 5219"/>
              <a:gd name="connsiteX3426" fmla="*/ 4234 w 5219"/>
              <a:gd name="connsiteY3426" fmla="*/ 4234 w 5219"/>
              <a:gd name="connsiteX3427" fmla="*/ 4234 w 5219"/>
              <a:gd name="connsiteY3427" fmla="*/ 4234 w 5219"/>
              <a:gd name="connsiteX3428" fmla="*/ 4234 w 5219"/>
              <a:gd name="connsiteY3428" fmla="*/ 4234 w 5219"/>
              <a:gd name="connsiteX3429" fmla="*/ 4234 w 5219"/>
              <a:gd name="connsiteY3429" fmla="*/ 4234 w 5219"/>
              <a:gd name="connsiteX3430" fmla="*/ 4234 w 5219"/>
              <a:gd name="connsiteY3430" fmla="*/ 4234 w 5219"/>
              <a:gd name="connsiteX3431" fmla="*/ 4234 w 5219"/>
              <a:gd name="connsiteY3431" fmla="*/ 4234 w 5219"/>
              <a:gd name="connsiteX3432" fmla="*/ 4234 w 5219"/>
              <a:gd name="connsiteY3432" fmla="*/ 4234 w 5219"/>
              <a:gd name="connsiteX3433" fmla="*/ 4234 w 5219"/>
              <a:gd name="connsiteY3433" fmla="*/ 4234 w 5219"/>
              <a:gd name="connsiteX3434" fmla="*/ 4234 w 5219"/>
              <a:gd name="connsiteY3434" fmla="*/ 4234 w 5219"/>
              <a:gd name="connsiteX3435" fmla="*/ 4234 w 5219"/>
              <a:gd name="connsiteY3435" fmla="*/ 4234 w 5219"/>
              <a:gd name="connsiteX3436" fmla="*/ 4234 w 5219"/>
              <a:gd name="connsiteY3436" fmla="*/ 4234 w 5219"/>
              <a:gd name="connsiteX3437" fmla="*/ 4234 w 5219"/>
              <a:gd name="connsiteY3437" fmla="*/ 4234 w 5219"/>
              <a:gd name="connsiteX3438" fmla="*/ 4234 w 5219"/>
              <a:gd name="connsiteY3438" fmla="*/ 4234 w 5219"/>
              <a:gd name="connsiteX3439" fmla="*/ 4234 w 5219"/>
              <a:gd name="connsiteY3439" fmla="*/ 4234 w 5219"/>
              <a:gd name="connsiteX3440" fmla="*/ 4234 w 5219"/>
              <a:gd name="connsiteY3440" fmla="*/ 4234 w 5219"/>
              <a:gd name="connsiteX3441" fmla="*/ 4234 w 5219"/>
              <a:gd name="connsiteY3441" fmla="*/ 4234 w 5219"/>
              <a:gd name="connsiteX3442" fmla="*/ 4234 w 5219"/>
              <a:gd name="connsiteY3442" fmla="*/ 4234 w 5219"/>
              <a:gd name="connsiteX3443" fmla="*/ 4234 w 5219"/>
              <a:gd name="connsiteY3443" fmla="*/ 4234 w 5219"/>
              <a:gd name="connsiteX3444" fmla="*/ 4234 w 5219"/>
              <a:gd name="connsiteY3444" fmla="*/ 4234 w 5219"/>
              <a:gd name="connsiteX3445" fmla="*/ 4234 w 5219"/>
              <a:gd name="connsiteY3445" fmla="*/ 4234 w 5219"/>
              <a:gd name="connsiteX3446" fmla="*/ 4234 w 5219"/>
              <a:gd name="connsiteY3446" fmla="*/ 4234 w 5219"/>
              <a:gd name="connsiteX3447" fmla="*/ 4234 w 5219"/>
              <a:gd name="connsiteY3447" fmla="*/ 4234 w 5219"/>
              <a:gd name="connsiteX3448" fmla="*/ 4234 w 5219"/>
              <a:gd name="connsiteY3448" fmla="*/ 4234 w 5219"/>
              <a:gd name="connsiteX3449" fmla="*/ 4234 w 5219"/>
              <a:gd name="connsiteY3449" fmla="*/ 4234 w 5219"/>
              <a:gd name="connsiteX3450" fmla="*/ 4234 w 5219"/>
              <a:gd name="connsiteY3450" fmla="*/ 4234 w 5219"/>
              <a:gd name="connsiteX3451" fmla="*/ 4234 w 5219"/>
              <a:gd name="connsiteY3451" fmla="*/ 4234 w 5219"/>
              <a:gd name="connsiteX3452" fmla="*/ 4234 w 5219"/>
              <a:gd name="connsiteY3452" fmla="*/ 4234 w 5219"/>
              <a:gd name="connsiteX3453" fmla="*/ 4234 w 5219"/>
              <a:gd name="connsiteY3453" fmla="*/ 4234 w 5219"/>
              <a:gd name="connsiteX3454" fmla="*/ 4234 w 5219"/>
              <a:gd name="connsiteY3454" fmla="*/ 4234 w 5219"/>
              <a:gd name="connsiteX3455" fmla="*/ 4234 w 5219"/>
              <a:gd name="connsiteY3455" fmla="*/ 4234 w 5219"/>
              <a:gd name="connsiteX3456" fmla="*/ 4234 w 5219"/>
              <a:gd name="connsiteY3456" fmla="*/ 4234 w 5219"/>
              <a:gd name="connsiteX3457" fmla="*/ 4234 w 5219"/>
              <a:gd name="connsiteY3457" fmla="*/ 4234 w 5219"/>
              <a:gd name="connsiteX3458" fmla="*/ 4234 w 5219"/>
              <a:gd name="connsiteY3458" fmla="*/ 4234 w 5219"/>
              <a:gd name="connsiteX3459" fmla="*/ 4234 w 5219"/>
              <a:gd name="connsiteY3459" fmla="*/ 4234 w 5219"/>
              <a:gd name="connsiteX3460" fmla="*/ 4234 w 5219"/>
              <a:gd name="connsiteY3460" fmla="*/ 4234 w 5219"/>
              <a:gd name="connsiteX3461" fmla="*/ 4234 w 5219"/>
              <a:gd name="connsiteY3461" fmla="*/ 4234 w 5219"/>
              <a:gd name="connsiteX3462" fmla="*/ 4234 w 5219"/>
              <a:gd name="connsiteY3462" fmla="*/ 4234 w 5219"/>
              <a:gd name="connsiteX3463" fmla="*/ 4234 w 5219"/>
              <a:gd name="connsiteY3463" fmla="*/ 4234 w 5219"/>
              <a:gd name="connsiteX3464" fmla="*/ 4234 w 5219"/>
              <a:gd name="connsiteY3464" fmla="*/ 4234 w 5219"/>
              <a:gd name="connsiteX3465" fmla="*/ 4234 w 5219"/>
              <a:gd name="connsiteY3465" fmla="*/ 4234 w 5219"/>
              <a:gd name="connsiteX3466" fmla="*/ 4234 w 5219"/>
              <a:gd name="connsiteY3466" fmla="*/ 4234 w 5219"/>
              <a:gd name="connsiteX3467" fmla="*/ 4234 w 5219"/>
              <a:gd name="connsiteY3467" fmla="*/ 4234 w 5219"/>
              <a:gd name="connsiteX3468" fmla="*/ 4234 w 5219"/>
              <a:gd name="connsiteY3468" fmla="*/ 4234 w 5219"/>
              <a:gd name="connsiteX3469" fmla="*/ 4234 w 5219"/>
              <a:gd name="connsiteY3469" fmla="*/ 4234 w 5219"/>
              <a:gd name="connsiteX3470" fmla="*/ 4234 w 5219"/>
              <a:gd name="connsiteY3470" fmla="*/ 4234 w 5219"/>
              <a:gd name="connsiteX3471" fmla="*/ 4234 w 5219"/>
              <a:gd name="connsiteY3471" fmla="*/ 4234 w 5219"/>
              <a:gd name="connsiteX3472" fmla="*/ 4234 w 5219"/>
              <a:gd name="connsiteY3472" fmla="*/ 4234 w 5219"/>
              <a:gd name="connsiteX3473" fmla="*/ 4234 w 5219"/>
              <a:gd name="connsiteY3473" fmla="*/ 4234 w 5219"/>
              <a:gd name="connsiteX3474" fmla="*/ 4234 w 5219"/>
              <a:gd name="connsiteY3474" fmla="*/ 4234 w 5219"/>
              <a:gd name="connsiteX3475" fmla="*/ 4234 w 5219"/>
              <a:gd name="connsiteY3475" fmla="*/ 4234 w 5219"/>
              <a:gd name="connsiteX3476" fmla="*/ 4234 w 5219"/>
              <a:gd name="connsiteY3476" fmla="*/ 4234 w 5219"/>
              <a:gd name="connsiteX3477" fmla="*/ 4234 w 5219"/>
              <a:gd name="connsiteY3477" fmla="*/ 4234 w 5219"/>
              <a:gd name="connsiteX3478" fmla="*/ 4234 w 5219"/>
              <a:gd name="connsiteY3478" fmla="*/ 4234 w 5219"/>
              <a:gd name="connsiteX3479" fmla="*/ 4234 w 5219"/>
              <a:gd name="connsiteY3479" fmla="*/ 4234 w 5219"/>
              <a:gd name="connsiteX3480" fmla="*/ 4234 w 5219"/>
              <a:gd name="connsiteY3480" fmla="*/ 4234 w 5219"/>
              <a:gd name="connsiteX3481" fmla="*/ 4234 w 5219"/>
              <a:gd name="connsiteY3481" fmla="*/ 4234 w 5219"/>
              <a:gd name="connsiteX3482" fmla="*/ 4234 w 5219"/>
              <a:gd name="connsiteY3482" fmla="*/ 4234 w 5219"/>
              <a:gd name="connsiteX3483" fmla="*/ 4234 w 5219"/>
              <a:gd name="connsiteY3483" fmla="*/ 4234 w 5219"/>
              <a:gd name="connsiteX3484" fmla="*/ 4234 w 5219"/>
              <a:gd name="connsiteY3484" fmla="*/ 4234 w 5219"/>
              <a:gd name="connsiteX3485" fmla="*/ 4234 w 5219"/>
              <a:gd name="connsiteY3485" fmla="*/ 4234 w 5219"/>
              <a:gd name="connsiteX3486" fmla="*/ 4234 w 5219"/>
              <a:gd name="connsiteY3486" fmla="*/ 4234 w 5219"/>
              <a:gd name="connsiteX3487" fmla="*/ 4234 w 5219"/>
              <a:gd name="connsiteY3487" fmla="*/ 4234 w 5219"/>
              <a:gd name="connsiteX3488" fmla="*/ 4234 w 5219"/>
              <a:gd name="connsiteY3488" fmla="*/ 4234 w 5219"/>
              <a:gd name="connsiteX3489" fmla="*/ 4234 w 5219"/>
              <a:gd name="connsiteY3489" fmla="*/ 4234 w 5219"/>
              <a:gd name="connsiteX3490" fmla="*/ 4234 w 5219"/>
              <a:gd name="connsiteY3490" fmla="*/ 4234 w 5219"/>
              <a:gd name="connsiteX3491" fmla="*/ 4234 w 5219"/>
              <a:gd name="connsiteY3491" fmla="*/ 4234 w 5219"/>
              <a:gd name="connsiteX3492" fmla="*/ 4234 w 5219"/>
              <a:gd name="connsiteY3492" fmla="*/ 4234 w 5219"/>
              <a:gd name="connsiteX3493" fmla="*/ 4234 w 5219"/>
              <a:gd name="connsiteY3493" fmla="*/ 4234 w 5219"/>
              <a:gd name="connsiteX3494" fmla="*/ 4234 w 5219"/>
              <a:gd name="connsiteY3494" fmla="*/ 4234 w 5219"/>
              <a:gd name="connsiteX3495" fmla="*/ 4234 w 5219"/>
              <a:gd name="connsiteY3495" fmla="*/ 4234 w 5219"/>
              <a:gd name="connsiteX3496" fmla="*/ 4234 w 5219"/>
              <a:gd name="connsiteY3496" fmla="*/ 4234 w 5219"/>
              <a:gd name="connsiteX3497" fmla="*/ 4234 w 5219"/>
              <a:gd name="connsiteY3497" fmla="*/ 4234 w 5219"/>
              <a:gd name="connsiteX3498" fmla="*/ 4234 w 5219"/>
              <a:gd name="connsiteY3498" fmla="*/ 4234 w 5219"/>
              <a:gd name="connsiteX3499" fmla="*/ 4234 w 5219"/>
              <a:gd name="connsiteY3499" fmla="*/ 4234 w 5219"/>
              <a:gd name="connsiteX3500" fmla="*/ 4234 w 5219"/>
              <a:gd name="connsiteY3500" fmla="*/ 4234 w 5219"/>
              <a:gd name="connsiteX3501" fmla="*/ 4234 w 5219"/>
              <a:gd name="connsiteY3501" fmla="*/ 4234 w 5219"/>
              <a:gd name="connsiteX3502" fmla="*/ 4234 w 5219"/>
              <a:gd name="connsiteY3502" fmla="*/ 4234 w 5219"/>
              <a:gd name="connsiteX3503" fmla="*/ 4234 w 5219"/>
              <a:gd name="connsiteY3503" fmla="*/ 4234 w 5219"/>
              <a:gd name="connsiteX3504" fmla="*/ 4234 w 5219"/>
              <a:gd name="connsiteY3504" fmla="*/ 4234 w 5219"/>
              <a:gd name="connsiteX3505" fmla="*/ 4234 w 5219"/>
              <a:gd name="connsiteY3505" fmla="*/ 4234 w 5219"/>
              <a:gd name="connsiteX3506" fmla="*/ 4234 w 5219"/>
              <a:gd name="connsiteY3506" fmla="*/ 4234 w 5219"/>
              <a:gd name="connsiteX3507" fmla="*/ 4234 w 5219"/>
              <a:gd name="connsiteY3507" fmla="*/ 4234 w 5219"/>
              <a:gd name="connsiteX3508" fmla="*/ 4234 w 5219"/>
              <a:gd name="connsiteY3508" fmla="*/ 4234 w 5219"/>
              <a:gd name="connsiteX3509" fmla="*/ 4234 w 5219"/>
              <a:gd name="connsiteY3509" fmla="*/ 4234 w 5219"/>
              <a:gd name="connsiteX3510" fmla="*/ 4234 w 5219"/>
              <a:gd name="connsiteY3510" fmla="*/ 4234 w 5219"/>
              <a:gd name="connsiteX3511" fmla="*/ 4234 w 5219"/>
              <a:gd name="connsiteY3511" fmla="*/ 4234 w 5219"/>
              <a:gd name="connsiteX3512" fmla="*/ 4234 w 5219"/>
              <a:gd name="connsiteY3512" fmla="*/ 4234 w 5219"/>
              <a:gd name="connsiteX3513" fmla="*/ 4234 w 5219"/>
              <a:gd name="connsiteY3513" fmla="*/ 4234 w 5219"/>
              <a:gd name="connsiteX3514" fmla="*/ 4234 w 5219"/>
              <a:gd name="connsiteY3514" fmla="*/ 4234 w 5219"/>
              <a:gd name="connsiteX3515" fmla="*/ 4234 w 5219"/>
              <a:gd name="connsiteY3515" fmla="*/ 4234 w 5219"/>
              <a:gd name="connsiteX3516" fmla="*/ 4234 w 5219"/>
              <a:gd name="connsiteY3516" fmla="*/ 4234 w 5219"/>
              <a:gd name="connsiteX3517" fmla="*/ 4234 w 5219"/>
              <a:gd name="connsiteY3517" fmla="*/ 4234 w 5219"/>
              <a:gd name="connsiteX3518" fmla="*/ 4234 w 5219"/>
              <a:gd name="connsiteY3518" fmla="*/ 4234 w 5219"/>
              <a:gd name="connsiteX3519" fmla="*/ 4234 w 5219"/>
              <a:gd name="connsiteY3519" fmla="*/ 4234 w 5219"/>
              <a:gd name="connsiteX3520" fmla="*/ 4234 w 5219"/>
              <a:gd name="connsiteY3520" fmla="*/ 4234 w 5219"/>
              <a:gd name="connsiteX3521" fmla="*/ 4234 w 5219"/>
              <a:gd name="connsiteY3521" fmla="*/ 4234 w 5219"/>
              <a:gd name="connsiteX3522" fmla="*/ 4234 w 5219"/>
              <a:gd name="connsiteY3522" fmla="*/ 4234 w 5219"/>
              <a:gd name="connsiteX3523" fmla="*/ 4234 w 5219"/>
              <a:gd name="connsiteY3523" fmla="*/ 4234 w 5219"/>
              <a:gd name="connsiteX3524" fmla="*/ 4234 w 5219"/>
              <a:gd name="connsiteY3524" fmla="*/ 4234 w 5219"/>
              <a:gd name="connsiteX3525" fmla="*/ 4234 w 5219"/>
              <a:gd name="connsiteY3525" fmla="*/ 4234 w 5219"/>
              <a:gd name="connsiteX3526" fmla="*/ 4234 w 5219"/>
              <a:gd name="connsiteY3526" fmla="*/ 4234 w 5219"/>
              <a:gd name="connsiteX3527" fmla="*/ 4234 w 5219"/>
              <a:gd name="connsiteY3527" fmla="*/ 4234 w 5219"/>
              <a:gd name="connsiteX3528" fmla="*/ 4234 w 5219"/>
              <a:gd name="connsiteY3528" fmla="*/ 4234 w 5219"/>
              <a:gd name="connsiteX3529" fmla="*/ 4234 w 5219"/>
              <a:gd name="connsiteY3529" fmla="*/ 4234 w 5219"/>
              <a:gd name="connsiteX3530" fmla="*/ 4234 w 5219"/>
              <a:gd name="connsiteY3530" fmla="*/ 4234 w 5219"/>
              <a:gd name="connsiteX3531" fmla="*/ 4234 w 5219"/>
              <a:gd name="connsiteY3531" fmla="*/ 4234 w 5219"/>
              <a:gd name="connsiteX3532" fmla="*/ 4234 w 5219"/>
              <a:gd name="connsiteY3532" fmla="*/ 4234 w 5219"/>
              <a:gd name="connsiteX3533" fmla="*/ 4234 w 5219"/>
              <a:gd name="connsiteY3533" fmla="*/ 4234 w 5219"/>
              <a:gd name="connsiteX3534" fmla="*/ 4234 w 5219"/>
              <a:gd name="connsiteY3534" fmla="*/ 4234 w 5219"/>
              <a:gd name="connsiteX3535" fmla="*/ 4234 w 5219"/>
              <a:gd name="connsiteY3535" fmla="*/ 4234 w 5219"/>
              <a:gd name="connsiteX3536" fmla="*/ 4234 w 5219"/>
              <a:gd name="connsiteY3536" fmla="*/ 4234 w 5219"/>
              <a:gd name="connsiteX3537" fmla="*/ 4234 w 5219"/>
              <a:gd name="connsiteY3537" fmla="*/ 4234 w 5219"/>
              <a:gd name="connsiteX3538" fmla="*/ 4234 w 5219"/>
              <a:gd name="connsiteY3538" fmla="*/ 4234 w 5219"/>
              <a:gd name="connsiteX3539" fmla="*/ 4234 w 5219"/>
              <a:gd name="connsiteY3539" fmla="*/ 4234 w 5219"/>
              <a:gd name="connsiteX3540" fmla="*/ 4234 w 5219"/>
              <a:gd name="connsiteY3540" fmla="*/ 4234 w 5219"/>
              <a:gd name="connsiteX3541" fmla="*/ 4234 w 5219"/>
              <a:gd name="connsiteY3541" fmla="*/ 4234 w 5219"/>
              <a:gd name="connsiteX3542" fmla="*/ 4234 w 5219"/>
              <a:gd name="connsiteY3542" fmla="*/ 4234 w 5219"/>
              <a:gd name="connsiteX3543" fmla="*/ 4234 w 5219"/>
              <a:gd name="connsiteY3543" fmla="*/ 4234 w 5219"/>
              <a:gd name="connsiteX3544" fmla="*/ 4234 w 5219"/>
              <a:gd name="connsiteY3544" fmla="*/ 4234 w 5219"/>
              <a:gd name="connsiteX3545" fmla="*/ 4234 w 5219"/>
              <a:gd name="connsiteY3545" fmla="*/ 4234 w 5219"/>
              <a:gd name="connsiteX3546" fmla="*/ 4234 w 5219"/>
              <a:gd name="connsiteY3546" fmla="*/ 4234 w 5219"/>
              <a:gd name="connsiteX3547" fmla="*/ 4234 w 5219"/>
              <a:gd name="connsiteY3547" fmla="*/ 4234 w 5219"/>
              <a:gd name="connsiteX3548" fmla="*/ 4234 w 5219"/>
              <a:gd name="connsiteY3548" fmla="*/ 4234 w 5219"/>
              <a:gd name="connsiteX3549" fmla="*/ 4234 w 5219"/>
              <a:gd name="connsiteY3549" fmla="*/ 4234 w 5219"/>
              <a:gd name="connsiteX3550" fmla="*/ 4234 w 5219"/>
              <a:gd name="connsiteY3550" fmla="*/ 4234 w 5219"/>
              <a:gd name="connsiteX3551" fmla="*/ 4234 w 5219"/>
              <a:gd name="connsiteY3551" fmla="*/ 4234 w 5219"/>
              <a:gd name="connsiteX3552" fmla="*/ 4234 w 5219"/>
              <a:gd name="connsiteY3552" fmla="*/ 4234 w 5219"/>
              <a:gd name="connsiteX3553" fmla="*/ 4234 w 5219"/>
              <a:gd name="connsiteY3553" fmla="*/ 4234 w 5219"/>
              <a:gd name="connsiteX3554" fmla="*/ 4234 w 5219"/>
              <a:gd name="connsiteY3554" fmla="*/ 4234 w 5219"/>
              <a:gd name="connsiteX3555" fmla="*/ 4234 w 5219"/>
              <a:gd name="connsiteY3555" fmla="*/ 4234 w 5219"/>
              <a:gd name="connsiteX3556" fmla="*/ 4234 w 5219"/>
              <a:gd name="connsiteY3556" fmla="*/ 4234 w 5219"/>
              <a:gd name="connsiteX3557" fmla="*/ 4234 w 5219"/>
              <a:gd name="connsiteY3557" fmla="*/ 4234 w 5219"/>
              <a:gd name="connsiteX3558" fmla="*/ 4234 w 5219"/>
              <a:gd name="connsiteY3558" fmla="*/ 4234 w 5219"/>
              <a:gd name="connsiteX3559" fmla="*/ 4234 w 5219"/>
              <a:gd name="connsiteY3559" fmla="*/ 4234 w 5219"/>
              <a:gd name="connsiteX3560" fmla="*/ 4234 w 5219"/>
              <a:gd name="connsiteY3560" fmla="*/ 4234 w 5219"/>
              <a:gd name="connsiteX3561" fmla="*/ 4234 w 5219"/>
              <a:gd name="connsiteY3561" fmla="*/ 4234 w 5219"/>
              <a:gd name="connsiteX3562" fmla="*/ 4234 w 5219"/>
              <a:gd name="connsiteY3562" fmla="*/ 4234 w 5219"/>
              <a:gd name="connsiteX3563" fmla="*/ 4234 w 5219"/>
              <a:gd name="connsiteY3563" fmla="*/ 4234 w 5219"/>
              <a:gd name="connsiteX3564" fmla="*/ 4234 w 5219"/>
              <a:gd name="connsiteY3564" fmla="*/ 4234 w 5219"/>
              <a:gd name="connsiteX3565" fmla="*/ 4234 w 5219"/>
              <a:gd name="connsiteY3565" fmla="*/ 4234 w 5219"/>
              <a:gd name="connsiteX3566" fmla="*/ 4234 w 5219"/>
              <a:gd name="connsiteY3566" fmla="*/ 4234 w 5219"/>
              <a:gd name="connsiteX3567" fmla="*/ 4234 w 5219"/>
              <a:gd name="connsiteY3567" fmla="*/ 4234 w 5219"/>
              <a:gd name="connsiteX3568" fmla="*/ 4234 w 5219"/>
              <a:gd name="connsiteY3568" fmla="*/ 4234 w 5219"/>
              <a:gd name="connsiteX3569" fmla="*/ 4234 w 5219"/>
              <a:gd name="connsiteY3569" fmla="*/ 4234 w 5219"/>
              <a:gd name="connsiteX3570" fmla="*/ 4234 w 5219"/>
              <a:gd name="connsiteY3570" fmla="*/ 4234 w 5219"/>
              <a:gd name="connsiteX3571" fmla="*/ 4234 w 5219"/>
              <a:gd name="connsiteY3571" fmla="*/ 4234 w 5219"/>
              <a:gd name="connsiteX3572" fmla="*/ 4234 w 5219"/>
              <a:gd name="connsiteY3572" fmla="*/ 4234 w 5219"/>
              <a:gd name="connsiteX3573" fmla="*/ 4234 w 5219"/>
              <a:gd name="connsiteY3573" fmla="*/ 4234 w 5219"/>
              <a:gd name="connsiteX3574" fmla="*/ 4234 w 5219"/>
              <a:gd name="connsiteY3574" fmla="*/ 4234 w 5219"/>
              <a:gd name="connsiteX3575" fmla="*/ 4234 w 5219"/>
              <a:gd name="connsiteY3575" fmla="*/ 4234 w 5219"/>
              <a:gd name="connsiteX3576" fmla="*/ 4234 w 5219"/>
              <a:gd name="connsiteY3576" fmla="*/ 4234 w 5219"/>
              <a:gd name="connsiteX3577" fmla="*/ 4234 w 5219"/>
              <a:gd name="connsiteY3577" fmla="*/ 4234 w 5219"/>
              <a:gd name="connsiteX3578" fmla="*/ 4234 w 5219"/>
              <a:gd name="connsiteY3578" fmla="*/ 4234 w 5219"/>
              <a:gd name="connsiteX3579" fmla="*/ 4234 w 5219"/>
              <a:gd name="connsiteY3579" fmla="*/ 4234 w 5219"/>
              <a:gd name="connsiteX3580" fmla="*/ 4234 w 5219"/>
              <a:gd name="connsiteY3580" fmla="*/ 4234 w 5219"/>
              <a:gd name="connsiteX3581" fmla="*/ 4234 w 5219"/>
              <a:gd name="connsiteY3581" fmla="*/ 4234 w 5219"/>
              <a:gd name="connsiteX3582" fmla="*/ 4234 w 5219"/>
              <a:gd name="connsiteY3582" fmla="*/ 4234 w 5219"/>
              <a:gd name="connsiteX3583" fmla="*/ 4234 w 5219"/>
              <a:gd name="connsiteY3583" fmla="*/ 4234 w 5219"/>
              <a:gd name="connsiteX3584" fmla="*/ 4234 w 5219"/>
              <a:gd name="connsiteY3584" fmla="*/ 4234 w 5219"/>
              <a:gd name="connsiteX3585" fmla="*/ 4234 w 5219"/>
              <a:gd name="connsiteY3585" fmla="*/ 4234 w 5219"/>
              <a:gd name="connsiteX3586" fmla="*/ 4234 w 5219"/>
              <a:gd name="connsiteY3586" fmla="*/ 4234 w 5219"/>
              <a:gd name="connsiteX3587" fmla="*/ 4234 w 5219"/>
              <a:gd name="connsiteY3587" fmla="*/ 4234 w 5219"/>
              <a:gd name="connsiteX3588" fmla="*/ 4234 w 5219"/>
              <a:gd name="connsiteY3588" fmla="*/ 4234 w 5219"/>
              <a:gd name="connsiteX3589" fmla="*/ 4234 w 5219"/>
              <a:gd name="connsiteY3589" fmla="*/ 4234 w 5219"/>
              <a:gd name="connsiteX3590" fmla="*/ 4234 w 5219"/>
              <a:gd name="connsiteY3590" fmla="*/ 4234 w 5219"/>
              <a:gd name="connsiteX3591" fmla="*/ 4234 w 5219"/>
              <a:gd name="connsiteY3591" fmla="*/ 4234 w 5219"/>
              <a:gd name="connsiteX3592" fmla="*/ 4234 w 5219"/>
              <a:gd name="connsiteY3592" fmla="*/ 4234 w 5219"/>
              <a:gd name="connsiteX3593" fmla="*/ 4234 w 5219"/>
              <a:gd name="connsiteY3593" fmla="*/ 4234 w 5219"/>
              <a:gd name="connsiteX3594" fmla="*/ 4234 w 5219"/>
              <a:gd name="connsiteY3594" fmla="*/ 4234 w 5219"/>
              <a:gd name="connsiteX3595" fmla="*/ 4234 w 5219"/>
              <a:gd name="connsiteY3595" fmla="*/ 4234 w 5219"/>
              <a:gd name="connsiteX3596" fmla="*/ 4234 w 5219"/>
              <a:gd name="connsiteY3596" fmla="*/ 4234 w 5219"/>
              <a:gd name="connsiteX3597" fmla="*/ 4234 w 5219"/>
              <a:gd name="connsiteY3597" fmla="*/ 4234 w 5219"/>
              <a:gd name="connsiteX3598" fmla="*/ 4234 w 5219"/>
              <a:gd name="connsiteY3598" fmla="*/ 4234 w 5219"/>
              <a:gd name="connsiteX3599" fmla="*/ 4234 w 5219"/>
              <a:gd name="connsiteY3599" fmla="*/ 4234 w 5219"/>
              <a:gd name="connsiteX3600" fmla="*/ 4234 w 5219"/>
              <a:gd name="connsiteY3600" fmla="*/ 4234 w 5219"/>
              <a:gd name="connsiteX3601" fmla="*/ 4234 w 5219"/>
              <a:gd name="connsiteY3601" fmla="*/ 4234 w 5219"/>
              <a:gd name="connsiteX3602" fmla="*/ 4234 w 5219"/>
              <a:gd name="connsiteY3602" fmla="*/ 4234 w 5219"/>
              <a:gd name="connsiteX3603" fmla="*/ 4234 w 5219"/>
              <a:gd name="connsiteY3603" fmla="*/ 4234 w 5219"/>
              <a:gd name="connsiteX3604" fmla="*/ 4234 w 5219"/>
              <a:gd name="connsiteY3604" fmla="*/ 4234 w 5219"/>
              <a:gd name="connsiteX3605" fmla="*/ 4234 w 5219"/>
              <a:gd name="connsiteY3605" fmla="*/ 4234 w 5219"/>
              <a:gd name="connsiteX3606" fmla="*/ 4234 w 5219"/>
              <a:gd name="connsiteY3606" fmla="*/ 4234 w 5219"/>
              <a:gd name="connsiteX3607" fmla="*/ 4234 w 5219"/>
              <a:gd name="connsiteY3607" fmla="*/ 4234 w 5219"/>
              <a:gd name="connsiteX3608" fmla="*/ 4234 w 5219"/>
              <a:gd name="connsiteY3608" fmla="*/ 4234 w 5219"/>
              <a:gd name="connsiteX3609" fmla="*/ 4234 w 5219"/>
              <a:gd name="connsiteY3609" fmla="*/ 4234 w 5219"/>
              <a:gd name="connsiteX3610" fmla="*/ 4234 w 5219"/>
              <a:gd name="connsiteY3610" fmla="*/ 4234 w 5219"/>
              <a:gd name="connsiteX3611" fmla="*/ 4234 w 5219"/>
              <a:gd name="connsiteY3611" fmla="*/ 4234 w 5219"/>
              <a:gd name="connsiteX3612" fmla="*/ 4234 w 5219"/>
              <a:gd name="connsiteY3612" fmla="*/ 4234 w 5219"/>
              <a:gd name="connsiteX3613" fmla="*/ 4234 w 5219"/>
              <a:gd name="connsiteY3613" fmla="*/ 4234 w 5219"/>
              <a:gd name="connsiteX3614" fmla="*/ 4234 w 5219"/>
              <a:gd name="connsiteY3614" fmla="*/ 4234 w 5219"/>
              <a:gd name="connsiteX3615" fmla="*/ 4234 w 5219"/>
              <a:gd name="connsiteY3615" fmla="*/ 4234 w 5219"/>
              <a:gd name="connsiteX3616" fmla="*/ 4234 w 5219"/>
              <a:gd name="connsiteY3616" fmla="*/ 4234 w 5219"/>
              <a:gd name="connsiteX3617" fmla="*/ 4234 w 5219"/>
              <a:gd name="connsiteY3617" fmla="*/ 4234 w 5219"/>
              <a:gd name="connsiteX3618" fmla="*/ 4234 w 5219"/>
              <a:gd name="connsiteY3618" fmla="*/ 4234 w 5219"/>
              <a:gd name="connsiteX3619" fmla="*/ 4234 w 5219"/>
              <a:gd name="connsiteY3619" fmla="*/ 4234 w 5219"/>
              <a:gd name="connsiteX3620" fmla="*/ 4234 w 5219"/>
              <a:gd name="connsiteY3620" fmla="*/ 4234 w 5219"/>
              <a:gd name="connsiteX3621" fmla="*/ 4234 w 5219"/>
              <a:gd name="connsiteY3621" fmla="*/ 4234 w 5219"/>
              <a:gd name="connsiteX3622" fmla="*/ 4234 w 5219"/>
              <a:gd name="connsiteY3622" fmla="*/ 4234 w 5219"/>
              <a:gd name="connsiteX3623" fmla="*/ 4234 w 5219"/>
              <a:gd name="connsiteY3623" fmla="*/ 4234 w 5219"/>
              <a:gd name="connsiteX3624" fmla="*/ 4234 w 5219"/>
              <a:gd name="connsiteY3624" fmla="*/ 4234 w 5219"/>
              <a:gd name="connsiteX3625" fmla="*/ 4234 w 5219"/>
              <a:gd name="connsiteY3625" fmla="*/ 4234 w 5219"/>
              <a:gd name="connsiteX3626" fmla="*/ 4234 w 5219"/>
              <a:gd name="connsiteY3626" fmla="*/ 4234 w 5219"/>
              <a:gd name="connsiteX3627" fmla="*/ 4234 w 5219"/>
              <a:gd name="connsiteY3627" fmla="*/ 4234 w 5219"/>
              <a:gd name="connsiteX3628" fmla="*/ 4234 w 5219"/>
              <a:gd name="connsiteY3628" fmla="*/ 4234 w 5219"/>
              <a:gd name="connsiteX3629" fmla="*/ 4234 w 5219"/>
              <a:gd name="connsiteY3629" fmla="*/ 4234 w 5219"/>
              <a:gd name="connsiteX3630" fmla="*/ 4234 w 5219"/>
              <a:gd name="connsiteY3630" fmla="*/ 4234 w 5219"/>
              <a:gd name="connsiteX3631" fmla="*/ 4234 w 5219"/>
              <a:gd name="connsiteY3631" fmla="*/ 4234 w 5219"/>
              <a:gd name="connsiteX3632" fmla="*/ 4234 w 5219"/>
              <a:gd name="connsiteY3632" fmla="*/ 4234 w 5219"/>
              <a:gd name="connsiteX3633" fmla="*/ 4234 w 5219"/>
              <a:gd name="connsiteY3633" fmla="*/ 4234 w 5219"/>
              <a:gd name="connsiteX3634" fmla="*/ 4234 w 5219"/>
              <a:gd name="connsiteY3634" fmla="*/ 4234 w 5219"/>
              <a:gd name="connsiteX3635" fmla="*/ 4234 w 5219"/>
              <a:gd name="connsiteY3635" fmla="*/ 4234 w 5219"/>
              <a:gd name="connsiteX3636" fmla="*/ 4234 w 5219"/>
              <a:gd name="connsiteY3636" fmla="*/ 4234 w 5219"/>
              <a:gd name="connsiteX3637" fmla="*/ 4234 w 5219"/>
              <a:gd name="connsiteY3637" fmla="*/ 4234 w 5219"/>
              <a:gd name="connsiteX3638" fmla="*/ 4234 w 5219"/>
              <a:gd name="connsiteY3638" fmla="*/ 4234 w 5219"/>
              <a:gd name="connsiteX3639" fmla="*/ 4234 w 5219"/>
              <a:gd name="connsiteY3639" fmla="*/ 4234 w 5219"/>
              <a:gd name="connsiteX3640" fmla="*/ 4234 w 5219"/>
              <a:gd name="connsiteY3640" fmla="*/ 4234 w 5219"/>
              <a:gd name="connsiteX3641" fmla="*/ 4234 w 5219"/>
              <a:gd name="connsiteY3641" fmla="*/ 4234 w 5219"/>
              <a:gd name="connsiteX3642" fmla="*/ 4234 w 5219"/>
              <a:gd name="connsiteY3642" fmla="*/ 4234 w 5219"/>
              <a:gd name="connsiteX3643" fmla="*/ 4234 w 5219"/>
              <a:gd name="connsiteY3643" fmla="*/ 4234 w 5219"/>
              <a:gd name="connsiteX3644" fmla="*/ 4234 w 5219"/>
              <a:gd name="connsiteY3644" fmla="*/ 4234 w 5219"/>
              <a:gd name="connsiteX3645" fmla="*/ 4234 w 5219"/>
              <a:gd name="connsiteY3645" fmla="*/ 4234 w 5219"/>
              <a:gd name="connsiteX3646" fmla="*/ 4234 w 5219"/>
              <a:gd name="connsiteY3646" fmla="*/ 4234 w 5219"/>
              <a:gd name="connsiteX3647" fmla="*/ 4234 w 5219"/>
              <a:gd name="connsiteY3647" fmla="*/ 4234 w 5219"/>
              <a:gd name="connsiteX3648" fmla="*/ 4234 w 5219"/>
              <a:gd name="connsiteY3648" fmla="*/ 4234 w 5219"/>
              <a:gd name="connsiteX3649" fmla="*/ 4234 w 5219"/>
              <a:gd name="connsiteY3649" fmla="*/ 4234 w 5219"/>
              <a:gd name="connsiteX3650" fmla="*/ 4234 w 5219"/>
              <a:gd name="connsiteY3650" fmla="*/ 4234 w 5219"/>
              <a:gd name="connsiteX3651" fmla="*/ 4234 w 5219"/>
              <a:gd name="connsiteY3651" fmla="*/ 4234 w 5219"/>
              <a:gd name="connsiteX3652" fmla="*/ 4234 w 5219"/>
              <a:gd name="connsiteY3652" fmla="*/ 4234 w 5219"/>
              <a:gd name="connsiteX3653" fmla="*/ 4234 w 5219"/>
              <a:gd name="connsiteY3653" fmla="*/ 4234 w 5219"/>
              <a:gd name="connsiteX3654" fmla="*/ 4234 w 5219"/>
              <a:gd name="connsiteY3654" fmla="*/ 4234 w 5219"/>
              <a:gd name="connsiteX3655" fmla="*/ 4234 w 5219"/>
              <a:gd name="connsiteY3655" fmla="*/ 4234 w 5219"/>
              <a:gd name="connsiteX3656" fmla="*/ 4234 w 5219"/>
              <a:gd name="connsiteY3656" fmla="*/ 4234 w 5219"/>
              <a:gd name="connsiteX3657" fmla="*/ 4234 w 5219"/>
              <a:gd name="connsiteY3657" fmla="*/ 4234 w 5219"/>
              <a:gd name="connsiteX3658" fmla="*/ 4234 w 5219"/>
              <a:gd name="connsiteY3658" fmla="*/ 4234 w 5219"/>
              <a:gd name="connsiteX3659" fmla="*/ 4234 w 5219"/>
              <a:gd name="connsiteY3659" fmla="*/ 4234 w 5219"/>
              <a:gd name="connsiteX3660" fmla="*/ 4234 w 5219"/>
              <a:gd name="connsiteY3660" fmla="*/ 4234 w 5219"/>
              <a:gd name="connsiteX3661" fmla="*/ 4234 w 5219"/>
              <a:gd name="connsiteY3661" fmla="*/ 4234 w 5219"/>
              <a:gd name="connsiteX3662" fmla="*/ 4234 w 5219"/>
              <a:gd name="connsiteY3662" fmla="*/ 4234 w 5219"/>
              <a:gd name="connsiteX3663" fmla="*/ 4234 w 5219"/>
              <a:gd name="connsiteY3663" fmla="*/ 4234 w 5219"/>
              <a:gd name="connsiteX3664" fmla="*/ 4234 w 5219"/>
              <a:gd name="connsiteY3664" fmla="*/ 4234 w 5219"/>
              <a:gd name="connsiteX3665" fmla="*/ 4234 w 5219"/>
              <a:gd name="connsiteY3665" fmla="*/ 4234 w 5219"/>
              <a:gd name="connsiteX3666" fmla="*/ 4234 w 5219"/>
              <a:gd name="connsiteY3666" fmla="*/ 4234 w 5219"/>
              <a:gd name="connsiteX3667" fmla="*/ 4234 w 5219"/>
              <a:gd name="connsiteY3667" fmla="*/ 4234 w 5219"/>
              <a:gd name="connsiteX3668" fmla="*/ 4234 w 5219"/>
              <a:gd name="connsiteY3668" fmla="*/ 4234 w 5219"/>
              <a:gd name="connsiteX3669" fmla="*/ 4234 w 5219"/>
              <a:gd name="connsiteY3669" fmla="*/ 4234 w 5219"/>
              <a:gd name="connsiteX3670" fmla="*/ 4234 w 5219"/>
              <a:gd name="connsiteY3670" fmla="*/ 4234 w 5219"/>
              <a:gd name="connsiteX3671" fmla="*/ 4234 w 5219"/>
              <a:gd name="connsiteY3671" fmla="*/ 4234 w 5219"/>
              <a:gd name="connsiteX3672" fmla="*/ 4234 w 5219"/>
              <a:gd name="connsiteY3672" fmla="*/ 4234 w 5219"/>
              <a:gd name="connsiteX3673" fmla="*/ 4234 w 5219"/>
              <a:gd name="connsiteY3673" fmla="*/ 4234 w 5219"/>
              <a:gd name="connsiteX3674" fmla="*/ 4234 w 5219"/>
              <a:gd name="connsiteY3674" fmla="*/ 4234 w 5219"/>
              <a:gd name="connsiteX3675" fmla="*/ 4234 w 5219"/>
              <a:gd name="connsiteY3675" fmla="*/ 4234 w 5219"/>
              <a:gd name="connsiteX3676" fmla="*/ 4234 w 5219"/>
              <a:gd name="connsiteY3676" fmla="*/ 4234 w 5219"/>
              <a:gd name="connsiteX3677" fmla="*/ 4234 w 5219"/>
              <a:gd name="connsiteY3677" fmla="*/ 4234 w 5219"/>
              <a:gd name="connsiteX3678" fmla="*/ 4234 w 5219"/>
              <a:gd name="connsiteY3678" fmla="*/ 4234 w 5219"/>
              <a:gd name="connsiteX3679" fmla="*/ 4234 w 5219"/>
              <a:gd name="connsiteY3679" fmla="*/ 4234 w 5219"/>
              <a:gd name="connsiteX3680" fmla="*/ 4234 w 5219"/>
              <a:gd name="connsiteY3680" fmla="*/ 4234 w 5219"/>
              <a:gd name="connsiteX3681" fmla="*/ 4234 w 5219"/>
              <a:gd name="connsiteY3681" fmla="*/ 4234 w 5219"/>
              <a:gd name="connsiteX3682" fmla="*/ 4234 w 5219"/>
              <a:gd name="connsiteY3682" fmla="*/ 4234 w 5219"/>
              <a:gd name="connsiteX3683" fmla="*/ 4234 w 5219"/>
              <a:gd name="connsiteY3683" fmla="*/ 4234 w 5219"/>
              <a:gd name="connsiteX3684" fmla="*/ 4234 w 5219"/>
              <a:gd name="connsiteY3684" fmla="*/ 4234 w 5219"/>
              <a:gd name="connsiteX3685" fmla="*/ 4234 w 5219"/>
              <a:gd name="connsiteY3685" fmla="*/ 4234 w 5219"/>
              <a:gd name="connsiteX3686" fmla="*/ 4234 w 5219"/>
              <a:gd name="connsiteY3686" fmla="*/ 4234 w 5219"/>
              <a:gd name="connsiteX3687" fmla="*/ 4234 w 5219"/>
              <a:gd name="connsiteY3687" fmla="*/ 4234 w 5219"/>
              <a:gd name="connsiteX3688" fmla="*/ 4234 w 5219"/>
              <a:gd name="connsiteY3688" fmla="*/ 4234 w 5219"/>
              <a:gd name="connsiteX3689" fmla="*/ 4234 w 5219"/>
              <a:gd name="connsiteY3689" fmla="*/ 4234 w 5219"/>
              <a:gd name="connsiteX3690" fmla="*/ 4234 w 5219"/>
              <a:gd name="connsiteY3690" fmla="*/ 4234 w 5219"/>
              <a:gd name="connsiteX3691" fmla="*/ 4234 w 5219"/>
              <a:gd name="connsiteY3691" fmla="*/ 4234 w 5219"/>
              <a:gd name="connsiteX3692" fmla="*/ 4234 w 5219"/>
              <a:gd name="connsiteY3692" fmla="*/ 4234 w 5219"/>
              <a:gd name="connsiteX3693" fmla="*/ 4234 w 5219"/>
              <a:gd name="connsiteY3693" fmla="*/ 4234 w 5219"/>
              <a:gd name="connsiteX3694" fmla="*/ 4234 w 5219"/>
              <a:gd name="connsiteY3694" fmla="*/ 4234 w 5219"/>
              <a:gd name="connsiteX3695" fmla="*/ 4234 w 5219"/>
              <a:gd name="connsiteY3695" fmla="*/ 4234 w 5219"/>
              <a:gd name="connsiteX3696" fmla="*/ 4234 w 5219"/>
              <a:gd name="connsiteY3696" fmla="*/ 4234 w 5219"/>
              <a:gd name="connsiteX3697" fmla="*/ 4234 w 5219"/>
              <a:gd name="connsiteY3697" fmla="*/ 4234 w 5219"/>
              <a:gd name="connsiteX3698" fmla="*/ 4234 w 5219"/>
              <a:gd name="connsiteY3698" fmla="*/ 4234 w 5219"/>
              <a:gd name="connsiteX3699" fmla="*/ 4234 w 5219"/>
              <a:gd name="connsiteY3699" fmla="*/ 4234 w 5219"/>
              <a:gd name="connsiteX3700" fmla="*/ 4234 w 5219"/>
              <a:gd name="connsiteY3700" fmla="*/ 4234 w 5219"/>
              <a:gd name="connsiteX3701" fmla="*/ 4234 w 5219"/>
              <a:gd name="connsiteY3701" fmla="*/ 4234 w 5219"/>
              <a:gd name="connsiteX3702" fmla="*/ 4234 w 5219"/>
              <a:gd name="connsiteY3702" fmla="*/ 4234 w 5219"/>
              <a:gd name="connsiteX3703" fmla="*/ 4234 w 5219"/>
              <a:gd name="connsiteY3703" fmla="*/ 4234 w 5219"/>
              <a:gd name="connsiteX3704" fmla="*/ 4234 w 5219"/>
              <a:gd name="connsiteY3704" fmla="*/ 4234 w 5219"/>
              <a:gd name="connsiteX3705" fmla="*/ 4234 w 5219"/>
              <a:gd name="connsiteY3705" fmla="*/ 4234 w 5219"/>
              <a:gd name="connsiteX3706" fmla="*/ 4234 w 5219"/>
              <a:gd name="connsiteY3706" fmla="*/ 4234 w 5219"/>
              <a:gd name="connsiteX3707" fmla="*/ 4234 w 5219"/>
              <a:gd name="connsiteY3707" fmla="*/ 4234 w 5219"/>
              <a:gd name="connsiteX3708" fmla="*/ 4234 w 5219"/>
              <a:gd name="connsiteY3708" fmla="*/ 4234 w 5219"/>
              <a:gd name="connsiteX3709" fmla="*/ 4234 w 5219"/>
              <a:gd name="connsiteY3709" fmla="*/ 4234 w 5219"/>
              <a:gd name="connsiteX3710" fmla="*/ 4234 w 5219"/>
              <a:gd name="connsiteY3710" fmla="*/ 4234 w 5219"/>
              <a:gd name="connsiteX3711" fmla="*/ 4234 w 5219"/>
              <a:gd name="connsiteY3711" fmla="*/ 4234 w 5219"/>
              <a:gd name="connsiteX3712" fmla="*/ 4234 w 5219"/>
              <a:gd name="connsiteY3712" fmla="*/ 4234 w 5219"/>
              <a:gd name="connsiteX3713" fmla="*/ 4234 w 5219"/>
              <a:gd name="connsiteY3713" fmla="*/ 4234 w 5219"/>
              <a:gd name="connsiteX3714" fmla="*/ 4234 w 5219"/>
              <a:gd name="connsiteY3714" fmla="*/ 4234 w 5219"/>
              <a:gd name="connsiteX3715" fmla="*/ 4234 w 5219"/>
              <a:gd name="connsiteY3715" fmla="*/ 4234 w 5219"/>
              <a:gd name="connsiteX3716" fmla="*/ 4234 w 5219"/>
              <a:gd name="connsiteY3716" fmla="*/ 4234 w 5219"/>
              <a:gd name="connsiteX3717" fmla="*/ 4234 w 5219"/>
              <a:gd name="connsiteY3717" fmla="*/ 4234 w 5219"/>
              <a:gd name="connsiteX3718" fmla="*/ 4234 w 5219"/>
              <a:gd name="connsiteY3718" fmla="*/ 4234 w 5219"/>
              <a:gd name="connsiteX3719" fmla="*/ 4234 w 5219"/>
              <a:gd name="connsiteY3719" fmla="*/ 4234 w 5219"/>
              <a:gd name="connsiteX3720" fmla="*/ 4234 w 5219"/>
              <a:gd name="connsiteY3720" fmla="*/ 4234 w 5219"/>
              <a:gd name="connsiteX3721" fmla="*/ 4234 w 5219"/>
              <a:gd name="connsiteY3721" fmla="*/ 4234 w 5219"/>
              <a:gd name="connsiteX3722" fmla="*/ 4234 w 5219"/>
              <a:gd name="connsiteY3722" fmla="*/ 4234 w 5219"/>
              <a:gd name="connsiteX3723" fmla="*/ 4234 w 5219"/>
              <a:gd name="connsiteY3723" fmla="*/ 4234 w 5219"/>
              <a:gd name="connsiteX3724" fmla="*/ 4234 w 5219"/>
              <a:gd name="connsiteY3724" fmla="*/ 4234 w 5219"/>
              <a:gd name="connsiteX3725" fmla="*/ 4234 w 5219"/>
              <a:gd name="connsiteY3725" fmla="*/ 4234 w 5219"/>
              <a:gd name="connsiteX3726" fmla="*/ 4234 w 5219"/>
              <a:gd name="connsiteY3726" fmla="*/ 4234 w 5219"/>
              <a:gd name="connsiteX3727" fmla="*/ 4234 w 5219"/>
              <a:gd name="connsiteY3727" fmla="*/ 4234 w 5219"/>
              <a:gd name="connsiteX3728" fmla="*/ 4234 w 5219"/>
              <a:gd name="connsiteY3728" fmla="*/ 4234 w 5219"/>
              <a:gd name="connsiteX3729" fmla="*/ 4234 w 5219"/>
              <a:gd name="connsiteY3729" fmla="*/ 4234 w 5219"/>
              <a:gd name="connsiteX3730" fmla="*/ 4234 w 5219"/>
              <a:gd name="connsiteY3730" fmla="*/ 4234 w 5219"/>
              <a:gd name="connsiteX3731" fmla="*/ 4234 w 5219"/>
              <a:gd name="connsiteY3731" fmla="*/ 4234 w 5219"/>
              <a:gd name="connsiteX3732" fmla="*/ 4234 w 5219"/>
              <a:gd name="connsiteY3732" fmla="*/ 4234 w 5219"/>
              <a:gd name="connsiteX3733" fmla="*/ 4234 w 5219"/>
              <a:gd name="connsiteY3733" fmla="*/ 4234 w 5219"/>
              <a:gd name="connsiteX3734" fmla="*/ 4234 w 5219"/>
              <a:gd name="connsiteY3734" fmla="*/ 4234 w 5219"/>
              <a:gd name="connsiteX3735" fmla="*/ 4234 w 5219"/>
              <a:gd name="connsiteY3735" fmla="*/ 4234 w 5219"/>
              <a:gd name="connsiteX3736" fmla="*/ 4234 w 5219"/>
              <a:gd name="connsiteY3736" fmla="*/ 4234 w 5219"/>
              <a:gd name="connsiteX3737" fmla="*/ 4234 w 5219"/>
              <a:gd name="connsiteY3737" fmla="*/ 4234 w 5219"/>
              <a:gd name="connsiteX3738" fmla="*/ 4234 w 5219"/>
              <a:gd name="connsiteY3738" fmla="*/ 4234 w 5219"/>
              <a:gd name="connsiteX3739" fmla="*/ 4234 w 5219"/>
              <a:gd name="connsiteY3739" fmla="*/ 4234 w 5219"/>
              <a:gd name="connsiteX3740" fmla="*/ 4234 w 5219"/>
              <a:gd name="connsiteY3740" fmla="*/ 4234 w 5219"/>
              <a:gd name="connsiteX3741" fmla="*/ 4234 w 5219"/>
              <a:gd name="connsiteY3741" fmla="*/ 4234 w 5219"/>
              <a:gd name="connsiteX3742" fmla="*/ 4234 w 5219"/>
              <a:gd name="connsiteY3742" fmla="*/ 4234 w 5219"/>
              <a:gd name="connsiteX3743" fmla="*/ 4234 w 5219"/>
              <a:gd name="connsiteY3743" fmla="*/ 4234 w 5219"/>
              <a:gd name="connsiteX3744" fmla="*/ 4234 w 5219"/>
              <a:gd name="connsiteY3744" fmla="*/ 4234 w 5219"/>
              <a:gd name="connsiteX3745" fmla="*/ 4234 w 5219"/>
              <a:gd name="connsiteY3745" fmla="*/ 4234 w 5219"/>
              <a:gd name="connsiteX3746" fmla="*/ 4234 w 5219"/>
              <a:gd name="connsiteY3746" fmla="*/ 4234 w 5219"/>
              <a:gd name="connsiteX3747" fmla="*/ 4234 w 5219"/>
              <a:gd name="connsiteY3747" fmla="*/ 4234 w 5219"/>
              <a:gd name="connsiteX3748" fmla="*/ 4234 w 5219"/>
              <a:gd name="connsiteY3748" fmla="*/ 4234 w 5219"/>
              <a:gd name="connsiteX3749" fmla="*/ 4234 w 5219"/>
              <a:gd name="connsiteY3749" fmla="*/ 4234 w 5219"/>
              <a:gd name="connsiteX3750" fmla="*/ 4234 w 5219"/>
              <a:gd name="connsiteY3750" fmla="*/ 4234 w 5219"/>
              <a:gd name="connsiteX3751" fmla="*/ 4234 w 5219"/>
              <a:gd name="connsiteY3751" fmla="*/ 4234 w 5219"/>
              <a:gd name="connsiteX3752" fmla="*/ 4234 w 5219"/>
              <a:gd name="connsiteY3752" fmla="*/ 4234 w 5219"/>
              <a:gd name="connsiteX3753" fmla="*/ 4234 w 5219"/>
              <a:gd name="connsiteY3753" fmla="*/ 4234 w 5219"/>
              <a:gd name="connsiteX3754" fmla="*/ 4234 w 5219"/>
              <a:gd name="connsiteY3754" fmla="*/ 4234 w 5219"/>
              <a:gd name="connsiteX3755" fmla="*/ 4234 w 5219"/>
              <a:gd name="connsiteY3755" fmla="*/ 4234 w 5219"/>
              <a:gd name="connsiteX3756" fmla="*/ 4234 w 5219"/>
              <a:gd name="connsiteY3756" fmla="*/ 4234 w 5219"/>
              <a:gd name="connsiteX3757" fmla="*/ 4234 w 5219"/>
              <a:gd name="connsiteY3757" fmla="*/ 4234 w 5219"/>
              <a:gd name="connsiteX3758" fmla="*/ 4234 w 5219"/>
              <a:gd name="connsiteY3758" fmla="*/ 4234 w 5219"/>
              <a:gd name="connsiteX3759" fmla="*/ 4234 w 5219"/>
              <a:gd name="connsiteY3759" fmla="*/ 4234 w 5219"/>
              <a:gd name="connsiteX3760" fmla="*/ 4234 w 5219"/>
              <a:gd name="connsiteY3760" fmla="*/ 4234 w 5219"/>
              <a:gd name="connsiteX3761" fmla="*/ 4234 w 5219"/>
              <a:gd name="connsiteY3761" fmla="*/ 4234 w 5219"/>
              <a:gd name="connsiteX3762" fmla="*/ 4234 w 5219"/>
              <a:gd name="connsiteY3762" fmla="*/ 4234 w 5219"/>
              <a:gd name="connsiteX3763" fmla="*/ 4234 w 5219"/>
              <a:gd name="connsiteY3763" fmla="*/ 4234 w 5219"/>
              <a:gd name="connsiteX3764" fmla="*/ 4234 w 5219"/>
              <a:gd name="connsiteY3764" fmla="*/ 4234 w 5219"/>
              <a:gd name="connsiteX3765" fmla="*/ 4234 w 5219"/>
              <a:gd name="connsiteY3765" fmla="*/ 4234 w 5219"/>
              <a:gd name="connsiteX3766" fmla="*/ 4234 w 5219"/>
              <a:gd name="connsiteY3766" fmla="*/ 4234 w 5219"/>
              <a:gd name="connsiteX3767" fmla="*/ 4234 w 5219"/>
              <a:gd name="connsiteY3767" fmla="*/ 4234 w 5219"/>
              <a:gd name="connsiteX3768" fmla="*/ 4234 w 5219"/>
              <a:gd name="connsiteY3768" fmla="*/ 4234 w 5219"/>
              <a:gd name="connsiteX3769" fmla="*/ 4234 w 5219"/>
              <a:gd name="connsiteY3769" fmla="*/ 4234 w 5219"/>
              <a:gd name="connsiteX3770" fmla="*/ 4234 w 5219"/>
              <a:gd name="connsiteY3770" fmla="*/ 4234 w 5219"/>
              <a:gd name="connsiteX3771" fmla="*/ 4234 w 5219"/>
              <a:gd name="connsiteY3771" fmla="*/ 4234 w 5219"/>
              <a:gd name="connsiteX3772" fmla="*/ 4234 w 5219"/>
              <a:gd name="connsiteY3772" fmla="*/ 4234 w 5219"/>
              <a:gd name="connsiteX3773" fmla="*/ 4234 w 5219"/>
              <a:gd name="connsiteY3773" fmla="*/ 4234 w 5219"/>
              <a:gd name="connsiteX3774" fmla="*/ 4234 w 5219"/>
              <a:gd name="connsiteY3774" fmla="*/ 4234 w 5219"/>
              <a:gd name="connsiteX3775" fmla="*/ 4234 w 5219"/>
              <a:gd name="connsiteY3775" fmla="*/ 4234 w 5219"/>
              <a:gd name="connsiteX3776" fmla="*/ 4234 w 5219"/>
              <a:gd name="connsiteY3776" fmla="*/ 4234 w 5219"/>
              <a:gd name="connsiteX3777" fmla="*/ 4234 w 5219"/>
              <a:gd name="connsiteY3777" fmla="*/ 4234 w 5219"/>
              <a:gd name="connsiteX3778" fmla="*/ 4234 w 5219"/>
              <a:gd name="connsiteY3778" fmla="*/ 4234 w 5219"/>
              <a:gd name="connsiteX3779" fmla="*/ 4234 w 5219"/>
              <a:gd name="connsiteY3779" fmla="*/ 4234 w 5219"/>
              <a:gd name="connsiteX3780" fmla="*/ 4234 w 5219"/>
              <a:gd name="connsiteY3780" fmla="*/ 4234 w 5219"/>
              <a:gd name="connsiteX3781" fmla="*/ 4234 w 5219"/>
              <a:gd name="connsiteY3781" fmla="*/ 4234 w 5219"/>
              <a:gd name="connsiteX3782" fmla="*/ 4234 w 5219"/>
              <a:gd name="connsiteY3782" fmla="*/ 4234 w 5219"/>
              <a:gd name="connsiteX3783" fmla="*/ 4234 w 5219"/>
              <a:gd name="connsiteY3783" fmla="*/ 4234 w 5219"/>
              <a:gd name="connsiteX3784" fmla="*/ 4234 w 5219"/>
              <a:gd name="connsiteY3784" fmla="*/ 4234 w 5219"/>
              <a:gd name="connsiteX3785" fmla="*/ 4234 w 5219"/>
              <a:gd name="connsiteY3785" fmla="*/ 4234 w 5219"/>
              <a:gd name="connsiteX3786" fmla="*/ 4234 w 5219"/>
              <a:gd name="connsiteY3786" fmla="*/ 4234 w 5219"/>
              <a:gd name="connsiteX3787" fmla="*/ 4234 w 5219"/>
              <a:gd name="connsiteY3787" fmla="*/ 4234 w 5219"/>
              <a:gd name="connsiteX3788" fmla="*/ 4234 w 5219"/>
              <a:gd name="connsiteY3788" fmla="*/ 4234 w 5219"/>
              <a:gd name="connsiteX3789" fmla="*/ 4234 w 5219"/>
              <a:gd name="connsiteY3789" fmla="*/ 4234 w 5219"/>
              <a:gd name="connsiteX3790" fmla="*/ 4234 w 5219"/>
              <a:gd name="connsiteY3790" fmla="*/ 4234 w 5219"/>
              <a:gd name="connsiteX3791" fmla="*/ 4234 w 5219"/>
              <a:gd name="connsiteY3791" fmla="*/ 4234 w 5219"/>
              <a:gd name="connsiteX3792" fmla="*/ 4234 w 5219"/>
              <a:gd name="connsiteY3792" fmla="*/ 4234 w 5219"/>
              <a:gd name="connsiteX3793" fmla="*/ 4234 w 5219"/>
              <a:gd name="connsiteY3793" fmla="*/ 4234 w 5219"/>
              <a:gd name="connsiteX3794" fmla="*/ 4234 w 5219"/>
              <a:gd name="connsiteY3794" fmla="*/ 4234 w 5219"/>
              <a:gd name="connsiteX3795" fmla="*/ 4234 w 5219"/>
              <a:gd name="connsiteY3795" fmla="*/ 4234 w 5219"/>
              <a:gd name="connsiteX3796" fmla="*/ 4234 w 5219"/>
              <a:gd name="connsiteY3796" fmla="*/ 4234 w 5219"/>
              <a:gd name="connsiteX3797" fmla="*/ 4234 w 5219"/>
              <a:gd name="connsiteY3797" fmla="*/ 4234 w 5219"/>
              <a:gd name="connsiteX3798" fmla="*/ 4234 w 5219"/>
              <a:gd name="connsiteY3798" fmla="*/ 4234 w 5219"/>
              <a:gd name="connsiteX3799" fmla="*/ 4234 w 5219"/>
              <a:gd name="connsiteY3799" fmla="*/ 4234 w 5219"/>
              <a:gd name="connsiteX3800" fmla="*/ 4234 w 5219"/>
              <a:gd name="connsiteY3800" fmla="*/ 4234 w 5219"/>
              <a:gd name="connsiteX3801" fmla="*/ 4234 w 5219"/>
              <a:gd name="connsiteY3801" fmla="*/ 4234 w 5219"/>
              <a:gd name="connsiteX3802" fmla="*/ 4234 w 5219"/>
              <a:gd name="connsiteY3802" fmla="*/ 4234 w 5219"/>
              <a:gd name="connsiteX3803" fmla="*/ 4234 w 5219"/>
              <a:gd name="connsiteY3803" fmla="*/ 4234 w 5219"/>
              <a:gd name="connsiteX3804" fmla="*/ 4234 w 5219"/>
              <a:gd name="connsiteY3804" fmla="*/ 4234 w 5219"/>
              <a:gd name="connsiteX3805" fmla="*/ 4234 w 5219"/>
              <a:gd name="connsiteY3805" fmla="*/ 4234 w 5219"/>
              <a:gd name="connsiteX3806" fmla="*/ 4234 w 5219"/>
              <a:gd name="connsiteY3806" fmla="*/ 4234 w 5219"/>
              <a:gd name="connsiteX3807" fmla="*/ 4234 w 5219"/>
              <a:gd name="connsiteY3807" fmla="*/ 4234 w 5219"/>
              <a:gd name="connsiteX3808" fmla="*/ 4234 w 5219"/>
              <a:gd name="connsiteY3808" fmla="*/ 4234 w 5219"/>
              <a:gd name="connsiteX3809" fmla="*/ 4234 w 5219"/>
              <a:gd name="connsiteY3809" fmla="*/ 4234 w 5219"/>
              <a:gd name="connsiteX3810" fmla="*/ 4234 w 5219"/>
              <a:gd name="connsiteY3810" fmla="*/ 4234 w 5219"/>
              <a:gd name="connsiteX3811" fmla="*/ 4234 w 5219"/>
              <a:gd name="connsiteY3811" fmla="*/ 4234 w 5219"/>
              <a:gd name="connsiteX3812" fmla="*/ 4234 w 5219"/>
              <a:gd name="connsiteY3812" fmla="*/ 4234 w 5219"/>
              <a:gd name="connsiteX3813" fmla="*/ 4234 w 5219"/>
              <a:gd name="connsiteY3813" fmla="*/ 4234 w 5219"/>
              <a:gd name="connsiteX3814" fmla="*/ 4234 w 5219"/>
              <a:gd name="connsiteY3814" fmla="*/ 4234 w 5219"/>
              <a:gd name="connsiteX3815" fmla="*/ 4234 w 5219"/>
              <a:gd name="connsiteY3815" fmla="*/ 4234 w 5219"/>
              <a:gd name="connsiteX3816" fmla="*/ 4234 w 5219"/>
              <a:gd name="connsiteY3816" fmla="*/ 4234 w 5219"/>
              <a:gd name="connsiteX3817" fmla="*/ 4234 w 5219"/>
              <a:gd name="connsiteY3817" fmla="*/ 4234 w 5219"/>
              <a:gd name="connsiteX3818" fmla="*/ 4234 w 5219"/>
              <a:gd name="connsiteY3818" fmla="*/ 4234 w 5219"/>
              <a:gd name="connsiteX3819" fmla="*/ 4234 w 5219"/>
              <a:gd name="connsiteY3819" fmla="*/ 4234 w 5219"/>
              <a:gd name="connsiteX3820" fmla="*/ 4234 w 5219"/>
              <a:gd name="connsiteY3820" fmla="*/ 4234 w 5219"/>
              <a:gd name="connsiteX3821" fmla="*/ 4234 w 5219"/>
              <a:gd name="connsiteY3821" fmla="*/ 4234 w 5219"/>
              <a:gd name="connsiteX3822" fmla="*/ 4234 w 5219"/>
              <a:gd name="connsiteY3822" fmla="*/ 4234 w 5219"/>
              <a:gd name="connsiteX3823" fmla="*/ 4234 w 5219"/>
              <a:gd name="connsiteY3823" fmla="*/ 4234 w 5219"/>
              <a:gd name="connsiteX3824" fmla="*/ 4234 w 5219"/>
              <a:gd name="connsiteY3824" fmla="*/ 4234 w 5219"/>
              <a:gd name="connsiteX3825" fmla="*/ 4234 w 5219"/>
              <a:gd name="connsiteY3825" fmla="*/ 4234 w 5219"/>
              <a:gd name="connsiteX3826" fmla="*/ 4234 w 5219"/>
              <a:gd name="connsiteY3826" fmla="*/ 4234 w 5219"/>
              <a:gd name="connsiteX3827" fmla="*/ 4234 w 5219"/>
              <a:gd name="connsiteY3827" fmla="*/ 4234 w 5219"/>
              <a:gd name="connsiteX3828" fmla="*/ 4234 w 5219"/>
              <a:gd name="connsiteY3828" fmla="*/ 4234 w 5219"/>
              <a:gd name="connsiteX3829" fmla="*/ 4234 w 5219"/>
              <a:gd name="connsiteY3829" fmla="*/ 4234 w 5219"/>
              <a:gd name="connsiteX3830" fmla="*/ 4234 w 5219"/>
              <a:gd name="connsiteY3830" fmla="*/ 4234 w 5219"/>
              <a:gd name="connsiteX3831" fmla="*/ 4234 w 5219"/>
              <a:gd name="connsiteY3831" fmla="*/ 4234 w 5219"/>
              <a:gd name="connsiteX3832" fmla="*/ 4234 w 5219"/>
              <a:gd name="connsiteY3832" fmla="*/ 4234 w 5219"/>
              <a:gd name="connsiteX3833" fmla="*/ 4234 w 5219"/>
              <a:gd name="connsiteY3833" fmla="*/ 4234 w 5219"/>
              <a:gd name="connsiteX3834" fmla="*/ 4234 w 5219"/>
              <a:gd name="connsiteY3834" fmla="*/ 4234 w 5219"/>
              <a:gd name="connsiteX3835" fmla="*/ 4234 w 5219"/>
              <a:gd name="connsiteY3835" fmla="*/ 4234 w 5219"/>
              <a:gd name="connsiteX3836" fmla="*/ 4234 w 5219"/>
              <a:gd name="connsiteY3836" fmla="*/ 4234 w 5219"/>
              <a:gd name="connsiteX3837" fmla="*/ 4234 w 5219"/>
              <a:gd name="connsiteY3837" fmla="*/ 4234 w 5219"/>
              <a:gd name="connsiteX3838" fmla="*/ 4234 w 5219"/>
              <a:gd name="connsiteY3838" fmla="*/ 4234 w 5219"/>
              <a:gd name="connsiteX3839" fmla="*/ 4234 w 5219"/>
              <a:gd name="connsiteY3839" fmla="*/ 4234 w 5219"/>
              <a:gd name="connsiteX3840" fmla="*/ 4234 w 5219"/>
              <a:gd name="connsiteY3840" fmla="*/ 4234 w 5219"/>
              <a:gd name="connsiteX3841" fmla="*/ 4234 w 5219"/>
              <a:gd name="connsiteY3841" fmla="*/ 4234 w 5219"/>
              <a:gd name="connsiteX3842" fmla="*/ 4234 w 5219"/>
              <a:gd name="connsiteY3842" fmla="*/ 4234 w 5219"/>
              <a:gd name="connsiteX3843" fmla="*/ 4234 w 5219"/>
              <a:gd name="connsiteY3843" fmla="*/ 4234 w 5219"/>
              <a:gd name="connsiteX3844" fmla="*/ 4234 w 5219"/>
              <a:gd name="connsiteY3844" fmla="*/ 4234 w 5219"/>
              <a:gd name="connsiteX3845" fmla="*/ 4234 w 5219"/>
              <a:gd name="connsiteY3845" fmla="*/ 4234 w 5219"/>
              <a:gd name="connsiteX3846" fmla="*/ 4234 w 5219"/>
              <a:gd name="connsiteY3846" fmla="*/ 4234 w 5219"/>
              <a:gd name="connsiteX3847" fmla="*/ 4234 w 5219"/>
              <a:gd name="connsiteY3847" fmla="*/ 4234 w 5219"/>
              <a:gd name="connsiteX3848" fmla="*/ 4234 w 5219"/>
              <a:gd name="connsiteY3848" fmla="*/ 4234 w 5219"/>
              <a:gd name="connsiteX3849" fmla="*/ 4234 w 5219"/>
              <a:gd name="connsiteY3849" fmla="*/ 4234 w 5219"/>
              <a:gd name="connsiteX3850" fmla="*/ 4234 w 5219"/>
              <a:gd name="connsiteY3850" fmla="*/ 4234 w 5219"/>
              <a:gd name="connsiteX3851" fmla="*/ 4234 w 5219"/>
              <a:gd name="connsiteY3851" fmla="*/ 4234 w 5219"/>
              <a:gd name="connsiteX3852" fmla="*/ 4234 w 5219"/>
              <a:gd name="connsiteY3852" fmla="*/ 4234 w 5219"/>
              <a:gd name="connsiteX3853" fmla="*/ 4234 w 5219"/>
              <a:gd name="connsiteY3853" fmla="*/ 4234 w 5219"/>
              <a:gd name="connsiteX3854" fmla="*/ 4234 w 5219"/>
              <a:gd name="connsiteY3854" fmla="*/ 4234 w 5219"/>
              <a:gd name="connsiteX3855" fmla="*/ 4234 w 5219"/>
              <a:gd name="connsiteY3855" fmla="*/ 4234 w 5219"/>
              <a:gd name="connsiteX3856" fmla="*/ 4234 w 5219"/>
              <a:gd name="connsiteY3856" fmla="*/ 4234 w 5219"/>
              <a:gd name="connsiteX3857" fmla="*/ 4234 w 5219"/>
              <a:gd name="connsiteY3857" fmla="*/ 4234 w 5219"/>
              <a:gd name="connsiteX3858" fmla="*/ 4234 w 5219"/>
              <a:gd name="connsiteY3858" fmla="*/ 4234 w 5219"/>
              <a:gd name="connsiteX3859" fmla="*/ 4234 w 5219"/>
              <a:gd name="connsiteY3859" fmla="*/ 4234 w 5219"/>
              <a:gd name="connsiteX3860" fmla="*/ 4234 w 5219"/>
              <a:gd name="connsiteY3860" fmla="*/ 4234 w 5219"/>
              <a:gd name="connsiteX3861" fmla="*/ 4234 w 5219"/>
              <a:gd name="connsiteY3861" fmla="*/ 4234 w 5219"/>
              <a:gd name="connsiteX3862" fmla="*/ 4234 w 5219"/>
              <a:gd name="connsiteY3862" fmla="*/ 4234 w 5219"/>
              <a:gd name="connsiteX3863" fmla="*/ 4234 w 5219"/>
              <a:gd name="connsiteY3863" fmla="*/ 4234 w 5219"/>
              <a:gd name="connsiteX3864" fmla="*/ 4234 w 5219"/>
              <a:gd name="connsiteY3864" fmla="*/ 4234 w 5219"/>
              <a:gd name="connsiteX3865" fmla="*/ 4234 w 5219"/>
              <a:gd name="connsiteY3865" fmla="*/ 4234 w 5219"/>
              <a:gd name="connsiteX3866" fmla="*/ 4234 w 5219"/>
              <a:gd name="connsiteY3866" fmla="*/ 4234 w 5219"/>
              <a:gd name="connsiteX3867" fmla="*/ 4234 w 5219"/>
              <a:gd name="connsiteY3867" fmla="*/ 4234 w 5219"/>
              <a:gd name="connsiteX3868" fmla="*/ 4234 w 5219"/>
              <a:gd name="connsiteY3868" fmla="*/ 4234 w 5219"/>
              <a:gd name="connsiteX3869" fmla="*/ 4234 w 5219"/>
              <a:gd name="connsiteY3869" fmla="*/ 4234 w 5219"/>
              <a:gd name="connsiteX3870" fmla="*/ 4234 w 5219"/>
              <a:gd name="connsiteY3870" fmla="*/ 4234 w 5219"/>
              <a:gd name="connsiteX3871" fmla="*/ 4234 w 5219"/>
              <a:gd name="connsiteY3871" fmla="*/ 4234 w 5219"/>
              <a:gd name="connsiteX3872" fmla="*/ 4234 w 5219"/>
              <a:gd name="connsiteY3872" fmla="*/ 4234 w 5219"/>
              <a:gd name="connsiteX3873" fmla="*/ 4234 w 5219"/>
              <a:gd name="connsiteY3873" fmla="*/ 4234 w 5219"/>
              <a:gd name="connsiteX3874" fmla="*/ 4234 w 5219"/>
              <a:gd name="connsiteY3874" fmla="*/ 4234 w 5219"/>
              <a:gd name="connsiteX3875" fmla="*/ 4234 w 5219"/>
              <a:gd name="connsiteY3875" fmla="*/ 4234 w 5219"/>
              <a:gd name="connsiteX3876" fmla="*/ 4234 w 5219"/>
              <a:gd name="connsiteY3876" fmla="*/ 4234 w 5219"/>
              <a:gd name="connsiteX3877" fmla="*/ 4234 w 5219"/>
              <a:gd name="connsiteY3877" fmla="*/ 4234 w 5219"/>
              <a:gd name="connsiteX3878" fmla="*/ 4234 w 5219"/>
              <a:gd name="connsiteY3878" fmla="*/ 4234 w 5219"/>
              <a:gd name="connsiteX3879" fmla="*/ 4234 w 5219"/>
              <a:gd name="connsiteY3879" fmla="*/ 4234 w 5219"/>
              <a:gd name="connsiteX3880" fmla="*/ 4234 w 5219"/>
              <a:gd name="connsiteY3880" fmla="*/ 4234 w 5219"/>
              <a:gd name="connsiteX3881" fmla="*/ 4234 w 5219"/>
              <a:gd name="connsiteY3881" fmla="*/ 4234 w 5219"/>
              <a:gd name="connsiteX3882" fmla="*/ 4234 w 5219"/>
              <a:gd name="connsiteY3882" fmla="*/ 4234 w 5219"/>
              <a:gd name="connsiteX3883" fmla="*/ 4234 w 5219"/>
              <a:gd name="connsiteY3883" fmla="*/ 4234 w 5219"/>
              <a:gd name="connsiteX3884" fmla="*/ 4234 w 5219"/>
              <a:gd name="connsiteY3884" fmla="*/ 4234 w 5219"/>
              <a:gd name="connsiteX3885" fmla="*/ 4234 w 5219"/>
              <a:gd name="connsiteY3885" fmla="*/ 4234 w 5219"/>
              <a:gd name="connsiteX3886" fmla="*/ 4234 w 5219"/>
              <a:gd name="connsiteY3886" fmla="*/ 4234 w 5219"/>
              <a:gd name="connsiteX3887" fmla="*/ 4234 w 5219"/>
              <a:gd name="connsiteY3887" fmla="*/ 4234 w 5219"/>
              <a:gd name="connsiteX3888" fmla="*/ 4234 w 5219"/>
              <a:gd name="connsiteY3888" fmla="*/ 4234 w 5219"/>
              <a:gd name="connsiteX3889" fmla="*/ 4234 w 5219"/>
              <a:gd name="connsiteY3889" fmla="*/ 4234 w 5219"/>
              <a:gd name="connsiteX3890" fmla="*/ 4234 w 5219"/>
              <a:gd name="connsiteY3890" fmla="*/ 4234 w 5219"/>
              <a:gd name="connsiteX3891" fmla="*/ 4234 w 5219"/>
              <a:gd name="connsiteY3891" fmla="*/ 4234 w 5219"/>
              <a:gd name="connsiteX3892" fmla="*/ 4234 w 5219"/>
              <a:gd name="connsiteY3892" fmla="*/ 4234 w 5219"/>
              <a:gd name="connsiteX3893" fmla="*/ 4234 w 5219"/>
              <a:gd name="connsiteY3893" fmla="*/ 4234 w 5219"/>
              <a:gd name="connsiteX3894" fmla="*/ 4234 w 5219"/>
              <a:gd name="connsiteY3894" fmla="*/ 4234 w 5219"/>
              <a:gd name="connsiteX3895" fmla="*/ 4234 w 5219"/>
              <a:gd name="connsiteY3895" fmla="*/ 4234 w 5219"/>
              <a:gd name="connsiteX3896" fmla="*/ 4234 w 5219"/>
              <a:gd name="connsiteY3896" fmla="*/ 4234 w 5219"/>
              <a:gd name="connsiteX3897" fmla="*/ 4234 w 5219"/>
              <a:gd name="connsiteY3897" fmla="*/ 4234 w 5219"/>
              <a:gd name="connsiteX3898" fmla="*/ 4234 w 5219"/>
              <a:gd name="connsiteY3898" fmla="*/ 4234 w 5219"/>
              <a:gd name="connsiteX3899" fmla="*/ 4234 w 5219"/>
              <a:gd name="connsiteY3899" fmla="*/ 4234 w 5219"/>
              <a:gd name="connsiteX3900" fmla="*/ 4234 w 5219"/>
              <a:gd name="connsiteY3900" fmla="*/ 4234 w 5219"/>
              <a:gd name="connsiteX3901" fmla="*/ 4234 w 5219"/>
              <a:gd name="connsiteY3901" fmla="*/ 4234 w 5219"/>
              <a:gd name="connsiteX3902" fmla="*/ 4234 w 5219"/>
              <a:gd name="connsiteY3902" fmla="*/ 4234 w 5219"/>
              <a:gd name="connsiteX3903" fmla="*/ 4234 w 5219"/>
              <a:gd name="connsiteY3903" fmla="*/ 4234 w 5219"/>
              <a:gd name="connsiteX3904" fmla="*/ 4234 w 5219"/>
              <a:gd name="connsiteY3904" fmla="*/ 4234 w 5219"/>
              <a:gd name="connsiteX3905" fmla="*/ 4234 w 5219"/>
              <a:gd name="connsiteY3905" fmla="*/ 4234 w 5219"/>
              <a:gd name="connsiteX3906" fmla="*/ 4234 w 5219"/>
              <a:gd name="connsiteY3906" fmla="*/ 4234 w 5219"/>
              <a:gd name="connsiteX3907" fmla="*/ 4234 w 5219"/>
              <a:gd name="connsiteY3907" fmla="*/ 4234 w 5219"/>
              <a:gd name="connsiteX3908" fmla="*/ 4234 w 5219"/>
              <a:gd name="connsiteY3908" fmla="*/ 4234 w 5219"/>
              <a:gd name="connsiteX3909" fmla="*/ 4234 w 5219"/>
              <a:gd name="connsiteY3909" fmla="*/ 4234 w 5219"/>
              <a:gd name="connsiteX3910" fmla="*/ 4234 w 5219"/>
              <a:gd name="connsiteY3910" fmla="*/ 4234 w 5219"/>
              <a:gd name="connsiteX3911" fmla="*/ 4234 w 5219"/>
              <a:gd name="connsiteY3911" fmla="*/ 4234 w 5219"/>
              <a:gd name="connsiteX3912" fmla="*/ 4234 w 5219"/>
              <a:gd name="connsiteY3912" fmla="*/ 4234 w 5219"/>
              <a:gd name="connsiteX3913" fmla="*/ 4234 w 5219"/>
              <a:gd name="connsiteY3913" fmla="*/ 4234 w 5219"/>
              <a:gd name="connsiteX3914" fmla="*/ 4234 w 5219"/>
              <a:gd name="connsiteY3914" fmla="*/ 4234 w 5219"/>
              <a:gd name="connsiteX3915" fmla="*/ 4234 w 5219"/>
              <a:gd name="connsiteY3915" fmla="*/ 4234 w 5219"/>
              <a:gd name="connsiteX3916" fmla="*/ 4234 w 5219"/>
              <a:gd name="connsiteY3916" fmla="*/ 4234 w 5219"/>
              <a:gd name="connsiteX3917" fmla="*/ 4234 w 5219"/>
              <a:gd name="connsiteY3917" fmla="*/ 4234 w 5219"/>
              <a:gd name="connsiteX3918" fmla="*/ 4234 w 5219"/>
              <a:gd name="connsiteY3918" fmla="*/ 4234 w 5219"/>
              <a:gd name="connsiteX3919" fmla="*/ 4234 w 5219"/>
              <a:gd name="connsiteY3919" fmla="*/ 4234 w 5219"/>
              <a:gd name="connsiteX3920" fmla="*/ 4234 w 5219"/>
              <a:gd name="connsiteY3920" fmla="*/ 4234 w 5219"/>
              <a:gd name="connsiteX3921" fmla="*/ 4234 w 5219"/>
              <a:gd name="connsiteY3921" fmla="*/ 4234 w 5219"/>
              <a:gd name="connsiteX3922" fmla="*/ 4234 w 5219"/>
              <a:gd name="connsiteY3922" fmla="*/ 4234 w 5219"/>
              <a:gd name="connsiteX3923" fmla="*/ 4234 w 5219"/>
              <a:gd name="connsiteY3923" fmla="*/ 4234 w 5219"/>
              <a:gd name="connsiteX3924" fmla="*/ 4234 w 5219"/>
              <a:gd name="connsiteY3924" fmla="*/ 4234 w 5219"/>
              <a:gd name="connsiteX3925" fmla="*/ 4234 w 5219"/>
              <a:gd name="connsiteY3925" fmla="*/ 4234 w 5219"/>
              <a:gd name="connsiteX3926" fmla="*/ 4234 w 5219"/>
              <a:gd name="connsiteY3926" fmla="*/ 4234 w 5219"/>
              <a:gd name="connsiteX3927" fmla="*/ 4234 w 5219"/>
              <a:gd name="connsiteY3927" fmla="*/ 4234 w 5219"/>
              <a:gd name="connsiteX3928" fmla="*/ 4234 w 5219"/>
              <a:gd name="connsiteY3928" fmla="*/ 4234 w 5219"/>
              <a:gd name="connsiteX3929" fmla="*/ 4234 w 5219"/>
              <a:gd name="connsiteY3929" fmla="*/ 4234 w 5219"/>
              <a:gd name="connsiteX3930" fmla="*/ 4234 w 5219"/>
              <a:gd name="connsiteY3930" fmla="*/ 4234 w 5219"/>
              <a:gd name="connsiteX3931" fmla="*/ 4234 w 5219"/>
              <a:gd name="connsiteY3931" fmla="*/ 4234 w 5219"/>
              <a:gd name="connsiteX3932" fmla="*/ 4234 w 5219"/>
              <a:gd name="connsiteY3932" fmla="*/ 4234 w 5219"/>
              <a:gd name="connsiteX3933" fmla="*/ 4234 w 5219"/>
              <a:gd name="connsiteY3933" fmla="*/ 4234 w 5219"/>
              <a:gd name="connsiteX3934" fmla="*/ 4234 w 5219"/>
              <a:gd name="connsiteY3934" fmla="*/ 4234 w 5219"/>
              <a:gd name="connsiteX3935" fmla="*/ 4234 w 5219"/>
              <a:gd name="connsiteY3935" fmla="*/ 4234 w 5219"/>
              <a:gd name="connsiteX3936" fmla="*/ 4234 w 5219"/>
              <a:gd name="connsiteY3936" fmla="*/ 4234 w 5219"/>
              <a:gd name="connsiteX3937" fmla="*/ 4234 w 5219"/>
              <a:gd name="connsiteY3937" fmla="*/ 4234 w 5219"/>
              <a:gd name="connsiteX3938" fmla="*/ 4234 w 5219"/>
              <a:gd name="connsiteY3938" fmla="*/ 4234 w 5219"/>
              <a:gd name="connsiteX3939" fmla="*/ 4234 w 5219"/>
              <a:gd name="connsiteY3939" fmla="*/ 4234 w 5219"/>
              <a:gd name="connsiteX3940" fmla="*/ 4234 w 5219"/>
              <a:gd name="connsiteY3940" fmla="*/ 4234 w 5219"/>
              <a:gd name="connsiteX3941" fmla="*/ 4234 w 5219"/>
              <a:gd name="connsiteY3941" fmla="*/ 4234 w 5219"/>
              <a:gd name="connsiteX3942" fmla="*/ 4234 w 5219"/>
              <a:gd name="connsiteY3942" fmla="*/ 4234 w 5219"/>
              <a:gd name="connsiteX3943" fmla="*/ 4234 w 5219"/>
              <a:gd name="connsiteY3943" fmla="*/ 4234 w 5219"/>
              <a:gd name="connsiteX3944" fmla="*/ 4234 w 5219"/>
              <a:gd name="connsiteY3944" fmla="*/ 4234 w 5219"/>
              <a:gd name="connsiteX3945" fmla="*/ 4234 w 5219"/>
              <a:gd name="connsiteY3945" fmla="*/ 4234 w 5219"/>
              <a:gd name="connsiteX3946" fmla="*/ 4234 w 5219"/>
              <a:gd name="connsiteY3946" fmla="*/ 4234 w 5219"/>
              <a:gd name="connsiteX3947" fmla="*/ 4234 w 5219"/>
              <a:gd name="connsiteY3947" fmla="*/ 4234 w 5219"/>
              <a:gd name="connsiteX3948" fmla="*/ 4234 w 5219"/>
              <a:gd name="connsiteY3948" fmla="*/ 4234 w 5219"/>
              <a:gd name="connsiteX3949" fmla="*/ 4234 w 5219"/>
              <a:gd name="connsiteY3949" fmla="*/ 4234 w 5219"/>
              <a:gd name="connsiteX3950" fmla="*/ 4234 w 5219"/>
              <a:gd name="connsiteY3950" fmla="*/ 4234 w 5219"/>
              <a:gd name="connsiteX3951" fmla="*/ 4234 w 5219"/>
              <a:gd name="connsiteY3951" fmla="*/ 4234 w 5219"/>
              <a:gd name="connsiteX3952" fmla="*/ 4234 w 5219"/>
              <a:gd name="connsiteY3952" fmla="*/ 4234 w 5219"/>
              <a:gd name="connsiteX3953" fmla="*/ 4234 w 5219"/>
              <a:gd name="connsiteY3953" fmla="*/ 4234 w 5219"/>
              <a:gd name="connsiteX3954" fmla="*/ 4234 w 5219"/>
              <a:gd name="connsiteY3954" fmla="*/ 4234 w 5219"/>
              <a:gd name="connsiteX3955" fmla="*/ 4234 w 5219"/>
              <a:gd name="connsiteY3955" fmla="*/ 4234 w 5219"/>
              <a:gd name="connsiteX3956" fmla="*/ 4234 w 5219"/>
              <a:gd name="connsiteY3956" fmla="*/ 4234 w 5219"/>
              <a:gd name="connsiteX3957" fmla="*/ 4234 w 5219"/>
              <a:gd name="connsiteY3957" fmla="*/ 4234 w 5219"/>
              <a:gd name="connsiteX3958" fmla="*/ 4234 w 5219"/>
              <a:gd name="connsiteY3958" fmla="*/ 4234 w 5219"/>
              <a:gd name="connsiteX3959" fmla="*/ 4234 w 5219"/>
              <a:gd name="connsiteY3959" fmla="*/ 4234 w 5219"/>
              <a:gd name="connsiteX3960" fmla="*/ 4234 w 5219"/>
              <a:gd name="connsiteY3960" fmla="*/ 4234 w 5219"/>
              <a:gd name="connsiteX3961" fmla="*/ 4234 w 5219"/>
              <a:gd name="connsiteY3961" fmla="*/ 4234 w 5219"/>
              <a:gd name="connsiteX3962" fmla="*/ 4234 w 5219"/>
              <a:gd name="connsiteY3962" fmla="*/ 4234 w 5219"/>
              <a:gd name="connsiteX3963" fmla="*/ 4234 w 5219"/>
              <a:gd name="connsiteY3963" fmla="*/ 4234 w 5219"/>
              <a:gd name="connsiteX3964" fmla="*/ 4234 w 5219"/>
              <a:gd name="connsiteY3964" fmla="*/ 4234 w 5219"/>
              <a:gd name="connsiteX3965" fmla="*/ 4234 w 5219"/>
              <a:gd name="connsiteY3965" fmla="*/ 4234 w 5219"/>
              <a:gd name="connsiteX3966" fmla="*/ 4234 w 5219"/>
              <a:gd name="connsiteY3966" fmla="*/ 4234 w 5219"/>
              <a:gd name="connsiteX3967" fmla="*/ 4234 w 5219"/>
              <a:gd name="connsiteY3967" fmla="*/ 4234 w 5219"/>
              <a:gd name="connsiteX3968" fmla="*/ 4234 w 5219"/>
              <a:gd name="connsiteY3968" fmla="*/ 4234 w 5219"/>
              <a:gd name="connsiteX3969" fmla="*/ 4234 w 5219"/>
              <a:gd name="connsiteY3969" fmla="*/ 4234 w 5219"/>
              <a:gd name="connsiteX3970" fmla="*/ 4234 w 5219"/>
              <a:gd name="connsiteY3970" fmla="*/ 4234 w 5219"/>
              <a:gd name="connsiteX3971" fmla="*/ 4234 w 5219"/>
              <a:gd name="connsiteY3971" fmla="*/ 4234 w 5219"/>
              <a:gd name="connsiteX3972" fmla="*/ 4234 w 5219"/>
              <a:gd name="connsiteY3972" fmla="*/ 4234 w 5219"/>
              <a:gd name="connsiteX3973" fmla="*/ 4234 w 5219"/>
              <a:gd name="connsiteY3973" fmla="*/ 4234 w 5219"/>
              <a:gd name="connsiteX3974" fmla="*/ 4234 w 5219"/>
              <a:gd name="connsiteY3974" fmla="*/ 4234 w 5219"/>
              <a:gd name="connsiteX3975" fmla="*/ 4234 w 5219"/>
              <a:gd name="connsiteY3975" fmla="*/ 4234 w 5219"/>
              <a:gd name="connsiteX3976" fmla="*/ 4234 w 5219"/>
              <a:gd name="connsiteY3976" fmla="*/ 4234 w 5219"/>
              <a:gd name="connsiteX3977" fmla="*/ 4234 w 5219"/>
              <a:gd name="connsiteY3977" fmla="*/ 4234 w 5219"/>
              <a:gd name="connsiteX3978" fmla="*/ 4234 w 5219"/>
              <a:gd name="connsiteY3978" fmla="*/ 4234 w 5219"/>
              <a:gd name="connsiteX3979" fmla="*/ 4234 w 5219"/>
              <a:gd name="connsiteY3979" fmla="*/ 4234 w 5219"/>
              <a:gd name="connsiteX3980" fmla="*/ 4234 w 5219"/>
              <a:gd name="connsiteY3980" fmla="*/ 4234 w 5219"/>
              <a:gd name="connsiteX3981" fmla="*/ 4234 w 5219"/>
              <a:gd name="connsiteY3981" fmla="*/ 4234 w 5219"/>
              <a:gd name="connsiteX3982" fmla="*/ 4234 w 5219"/>
              <a:gd name="connsiteY3982" fmla="*/ 4234 w 5219"/>
              <a:gd name="connsiteX3983" fmla="*/ 4234 w 5219"/>
              <a:gd name="connsiteY3983" fmla="*/ 4234 w 5219"/>
              <a:gd name="connsiteX3984" fmla="*/ 4234 w 5219"/>
              <a:gd name="connsiteY3984" fmla="*/ 4234 w 5219"/>
              <a:gd name="connsiteX3985" fmla="*/ 4234 w 5219"/>
              <a:gd name="connsiteY3985" fmla="*/ 4234 w 5219"/>
              <a:gd name="connsiteX3986" fmla="*/ 4234 w 5219"/>
              <a:gd name="connsiteY3986" fmla="*/ 4234 w 5219"/>
              <a:gd name="connsiteX3987" fmla="*/ 4234 w 5219"/>
              <a:gd name="connsiteY3987" fmla="*/ 4234 w 5219"/>
              <a:gd name="connsiteX3988" fmla="*/ 4234 w 5219"/>
              <a:gd name="connsiteY3988" fmla="*/ 4234 w 5219"/>
              <a:gd name="connsiteX3989" fmla="*/ 4234 w 5219"/>
              <a:gd name="connsiteY3989" fmla="*/ 4234 w 5219"/>
              <a:gd name="connsiteX3990" fmla="*/ 4234 w 5219"/>
              <a:gd name="connsiteY3990" fmla="*/ 4234 w 5219"/>
              <a:gd name="connsiteX3991" fmla="*/ 4234 w 5219"/>
              <a:gd name="connsiteY3991" fmla="*/ 4234 w 5219"/>
              <a:gd name="connsiteX3992" fmla="*/ 4234 w 5219"/>
              <a:gd name="connsiteY3992" fmla="*/ 4234 w 5219"/>
              <a:gd name="connsiteX3993" fmla="*/ 4234 w 5219"/>
              <a:gd name="connsiteY3993" fmla="*/ 4234 w 5219"/>
              <a:gd name="connsiteX3994" fmla="*/ 4234 w 5219"/>
              <a:gd name="connsiteY3994" fmla="*/ 4234 w 5219"/>
              <a:gd name="connsiteX3995" fmla="*/ 4234 w 5219"/>
              <a:gd name="connsiteY3995" fmla="*/ 4234 w 5219"/>
              <a:gd name="connsiteX3996" fmla="*/ 4234 w 5219"/>
              <a:gd name="connsiteY3996" fmla="*/ 4234 w 5219"/>
              <a:gd name="connsiteX3997" fmla="*/ 4234 w 5219"/>
              <a:gd name="connsiteY3997" fmla="*/ 4234 w 5219"/>
              <a:gd name="connsiteX3998" fmla="*/ 4234 w 5219"/>
              <a:gd name="connsiteY3998" fmla="*/ 4234 w 5219"/>
              <a:gd name="connsiteX3999" fmla="*/ 4234 w 5219"/>
              <a:gd name="connsiteY3999" fmla="*/ 4234 w 5219"/>
              <a:gd name="connsiteX4000" fmla="*/ 4234 w 5219"/>
              <a:gd name="connsiteY4000" fmla="*/ 4234 w 5219"/>
              <a:gd name="connsiteX4001" fmla="*/ 4234 w 5219"/>
              <a:gd name="connsiteY4001" fmla="*/ 4234 w 5219"/>
              <a:gd name="connsiteX4002" fmla="*/ 4234 w 5219"/>
              <a:gd name="connsiteY4002" fmla="*/ 4234 w 5219"/>
              <a:gd name="connsiteX4003" fmla="*/ 4234 w 5219"/>
              <a:gd name="connsiteY4003" fmla="*/ 4234 w 5219"/>
              <a:gd name="connsiteX4004" fmla="*/ 4234 w 5219"/>
              <a:gd name="connsiteY4004" fmla="*/ 4234 w 5219"/>
              <a:gd name="connsiteX4005" fmla="*/ 4234 w 5219"/>
              <a:gd name="connsiteY4005" fmla="*/ 4234 w 5219"/>
              <a:gd name="connsiteX4006" fmla="*/ 4234 w 5219"/>
              <a:gd name="connsiteY4006" fmla="*/ 4234 w 5219"/>
              <a:gd name="connsiteX4007" fmla="*/ 4234 w 5219"/>
              <a:gd name="connsiteY4007" fmla="*/ 4234 w 5219"/>
              <a:gd name="connsiteX4008" fmla="*/ 4234 w 5219"/>
              <a:gd name="connsiteY4008" fmla="*/ 4234 w 5219"/>
              <a:gd name="connsiteX4009" fmla="*/ 4234 w 5219"/>
              <a:gd name="connsiteY4009" fmla="*/ 4234 w 5219"/>
              <a:gd name="connsiteX4010" fmla="*/ 4234 w 5219"/>
              <a:gd name="connsiteY4010" fmla="*/ 4234 w 5219"/>
              <a:gd name="connsiteX4011" fmla="*/ 4234 w 5219"/>
              <a:gd name="connsiteY4011" fmla="*/ 4234 w 5219"/>
              <a:gd name="connsiteX4012" fmla="*/ 4234 w 5219"/>
              <a:gd name="connsiteY4012" fmla="*/ 4234 w 5219"/>
              <a:gd name="connsiteX4013" fmla="*/ 4234 w 5219"/>
              <a:gd name="connsiteY4013" fmla="*/ 4234 w 5219"/>
              <a:gd name="connsiteX4014" fmla="*/ 4234 w 5219"/>
              <a:gd name="connsiteY4014" fmla="*/ 4234 w 5219"/>
              <a:gd name="connsiteX4015" fmla="*/ 4234 w 5219"/>
              <a:gd name="connsiteY4015" fmla="*/ 4234 w 5219"/>
              <a:gd name="connsiteX4016" fmla="*/ 4234 w 5219"/>
              <a:gd name="connsiteY4016" fmla="*/ 4234 w 5219"/>
              <a:gd name="connsiteX4017" fmla="*/ 4234 w 5219"/>
              <a:gd name="connsiteY4017" fmla="*/ 4234 w 5219"/>
              <a:gd name="connsiteX4018" fmla="*/ 4234 w 5219"/>
              <a:gd name="connsiteY4018" fmla="*/ 4234 w 5219"/>
              <a:gd name="connsiteX4019" fmla="*/ 4234 w 5219"/>
              <a:gd name="connsiteY4019" fmla="*/ 4234 w 5219"/>
              <a:gd name="connsiteX4020" fmla="*/ 4234 w 5219"/>
              <a:gd name="connsiteY4020" fmla="*/ 4234 w 5219"/>
              <a:gd name="connsiteX4021" fmla="*/ 4234 w 5219"/>
              <a:gd name="connsiteY4021" fmla="*/ 4234 w 5219"/>
              <a:gd name="connsiteX4022" fmla="*/ 4234 w 5219"/>
              <a:gd name="connsiteY4022" fmla="*/ 4234 w 5219"/>
              <a:gd name="connsiteX4023" fmla="*/ 4234 w 5219"/>
              <a:gd name="connsiteY4023" fmla="*/ 4234 w 5219"/>
              <a:gd name="connsiteX4024" fmla="*/ 4234 w 5219"/>
              <a:gd name="connsiteY4024" fmla="*/ 4234 w 5219"/>
              <a:gd name="connsiteX4025" fmla="*/ 4234 w 5219"/>
              <a:gd name="connsiteY4025" fmla="*/ 4234 w 5219"/>
              <a:gd name="connsiteX4026" fmla="*/ 4234 w 5219"/>
              <a:gd name="connsiteY4026" fmla="*/ 4234 w 5219"/>
              <a:gd name="connsiteX4027" fmla="*/ 4234 w 5219"/>
              <a:gd name="connsiteY4027" fmla="*/ 4234 w 5219"/>
              <a:gd name="connsiteX4028" fmla="*/ 4234 w 5219"/>
              <a:gd name="connsiteY4028" fmla="*/ 4234 w 5219"/>
              <a:gd name="connsiteX4029" fmla="*/ 4234 w 5219"/>
              <a:gd name="connsiteY4029" fmla="*/ 4234 w 5219"/>
              <a:gd name="connsiteX4030" fmla="*/ 4234 w 5219"/>
              <a:gd name="connsiteY4030" fmla="*/ 4234 w 5219"/>
              <a:gd name="connsiteX4031" fmla="*/ 4234 w 5219"/>
              <a:gd name="connsiteY4031" fmla="*/ 4234 w 5219"/>
              <a:gd name="connsiteX4032" fmla="*/ 4234 w 5219"/>
              <a:gd name="connsiteY4032" fmla="*/ 4234 w 5219"/>
              <a:gd name="connsiteX4033" fmla="*/ 4234 w 5219"/>
              <a:gd name="connsiteY4033" fmla="*/ 4234 w 5219"/>
              <a:gd name="connsiteX4034" fmla="*/ 4234 w 5219"/>
              <a:gd name="connsiteY4034" fmla="*/ 4234 w 5219"/>
              <a:gd name="connsiteX4035" fmla="*/ 4234 w 5219"/>
              <a:gd name="connsiteY4035" fmla="*/ 4234 w 5219"/>
              <a:gd name="connsiteX4036" fmla="*/ 4234 w 5219"/>
              <a:gd name="connsiteY4036" fmla="*/ 4234 w 5219"/>
              <a:gd name="connsiteX4037" fmla="*/ 4234 w 5219"/>
              <a:gd name="connsiteY4037" fmla="*/ 4234 w 5219"/>
              <a:gd name="connsiteX4038" fmla="*/ 4234 w 5219"/>
              <a:gd name="connsiteY4038" fmla="*/ 4234 w 5219"/>
              <a:gd name="connsiteX4039" fmla="*/ 4234 w 5219"/>
              <a:gd name="connsiteY4039" fmla="*/ 4234 w 5219"/>
              <a:gd name="connsiteX4040" fmla="*/ 4234 w 5219"/>
              <a:gd name="connsiteY4040" fmla="*/ 4234 w 5219"/>
              <a:gd name="connsiteX4041" fmla="*/ 4234 w 5219"/>
              <a:gd name="connsiteY4041" fmla="*/ 4234 w 5219"/>
              <a:gd name="connsiteX4042" fmla="*/ 4234 w 5219"/>
              <a:gd name="connsiteY4042" fmla="*/ 4234 w 5219"/>
              <a:gd name="connsiteX4043" fmla="*/ 4234 w 5219"/>
              <a:gd name="connsiteY4043" fmla="*/ 4234 w 5219"/>
              <a:gd name="connsiteX4044" fmla="*/ 4234 w 5219"/>
              <a:gd name="connsiteY4044" fmla="*/ 4234 w 5219"/>
              <a:gd name="connsiteX4045" fmla="*/ 4234 w 5219"/>
              <a:gd name="connsiteY4045" fmla="*/ 4234 w 5219"/>
              <a:gd name="connsiteX4046" fmla="*/ 4234 w 5219"/>
              <a:gd name="connsiteY4046" fmla="*/ 4234 w 5219"/>
              <a:gd name="connsiteX4047" fmla="*/ 4234 w 5219"/>
              <a:gd name="connsiteY4047" fmla="*/ 4234 w 5219"/>
              <a:gd name="connsiteX4048" fmla="*/ 4234 w 5219"/>
              <a:gd name="connsiteY4048" fmla="*/ 4234 w 5219"/>
              <a:gd name="connsiteX4049" fmla="*/ 4234 w 5219"/>
              <a:gd name="connsiteY4049" fmla="*/ 4234 w 5219"/>
              <a:gd name="connsiteX4050" fmla="*/ 4234 w 5219"/>
              <a:gd name="connsiteY4050" fmla="*/ 4234 w 5219"/>
              <a:gd name="connsiteX4051" fmla="*/ 4234 w 5219"/>
              <a:gd name="connsiteY4051" fmla="*/ 4234 w 5219"/>
              <a:gd name="connsiteX4052" fmla="*/ 4234 w 5219"/>
              <a:gd name="connsiteY4052" fmla="*/ 4234 w 5219"/>
              <a:gd name="connsiteX4053" fmla="*/ 4234 w 5219"/>
              <a:gd name="connsiteY4053" fmla="*/ 4234 w 5219"/>
              <a:gd name="connsiteX4054" fmla="*/ 4234 w 5219"/>
              <a:gd name="connsiteY4054" fmla="*/ 4234 w 5219"/>
              <a:gd name="connsiteX4055" fmla="*/ 4234 w 5219"/>
              <a:gd name="connsiteY4055" fmla="*/ 4234 w 5219"/>
              <a:gd name="connsiteX4056" fmla="*/ 4234 w 5219"/>
              <a:gd name="connsiteY4056" fmla="*/ 4234 w 5219"/>
              <a:gd name="connsiteX4057" fmla="*/ 4234 w 5219"/>
              <a:gd name="connsiteY4057" fmla="*/ 4234 w 5219"/>
              <a:gd name="connsiteX4058" fmla="*/ 4234 w 5219"/>
              <a:gd name="connsiteY4058" fmla="*/ 4234 w 5219"/>
              <a:gd name="connsiteX4059" fmla="*/ 4234 w 5219"/>
              <a:gd name="connsiteY4059" fmla="*/ 4234 w 5219"/>
              <a:gd name="connsiteX4060" fmla="*/ 4234 w 5219"/>
              <a:gd name="connsiteY4060" fmla="*/ 4234 w 5219"/>
              <a:gd name="connsiteX4061" fmla="*/ 4234 w 5219"/>
              <a:gd name="connsiteY4061" fmla="*/ 4234 w 5219"/>
              <a:gd name="connsiteX4062" fmla="*/ 4234 w 5219"/>
              <a:gd name="connsiteY4062" fmla="*/ 4234 w 5219"/>
              <a:gd name="connsiteX4063" fmla="*/ 4234 w 5219"/>
              <a:gd name="connsiteY4063" fmla="*/ 4234 w 5219"/>
              <a:gd name="connsiteX4064" fmla="*/ 4234 w 5219"/>
              <a:gd name="connsiteY4064" fmla="*/ 4234 w 5219"/>
              <a:gd name="connsiteX4065" fmla="*/ 4234 w 5219"/>
              <a:gd name="connsiteY4065" fmla="*/ 4234 w 5219"/>
              <a:gd name="connsiteX4066" fmla="*/ 4234 w 5219"/>
              <a:gd name="connsiteY4066" fmla="*/ 4234 w 5219"/>
              <a:gd name="connsiteX4067" fmla="*/ 4234 w 5219"/>
              <a:gd name="connsiteY4067" fmla="*/ 4234 w 5219"/>
              <a:gd name="connsiteX4068" fmla="*/ 4234 w 5219"/>
              <a:gd name="connsiteY4068" fmla="*/ 4234 w 5219"/>
              <a:gd name="connsiteX4069" fmla="*/ 4234 w 5219"/>
              <a:gd name="connsiteY4069" fmla="*/ 4234 w 5219"/>
              <a:gd name="connsiteX4070" fmla="*/ 4234 w 5219"/>
              <a:gd name="connsiteY4070" fmla="*/ 4234 w 5219"/>
              <a:gd name="connsiteX4071" fmla="*/ 4234 w 5219"/>
              <a:gd name="connsiteY4071" fmla="*/ 4234 w 5219"/>
              <a:gd name="connsiteX4072" fmla="*/ 4234 w 5219"/>
              <a:gd name="connsiteY4072" fmla="*/ 4234 w 5219"/>
              <a:gd name="connsiteX4073" fmla="*/ 4234 w 5219"/>
              <a:gd name="connsiteY4073" fmla="*/ 4234 w 5219"/>
              <a:gd name="connsiteX4074" fmla="*/ 4234 w 5219"/>
              <a:gd name="connsiteY4074" fmla="*/ 4234 w 5219"/>
              <a:gd name="connsiteX4075" fmla="*/ 4234 w 5219"/>
              <a:gd name="connsiteY4075" fmla="*/ 4234 w 5219"/>
              <a:gd name="connsiteX4076" fmla="*/ 4234 w 5219"/>
              <a:gd name="connsiteY4076" fmla="*/ 4234 w 5219"/>
              <a:gd name="connsiteX4077" fmla="*/ 4234 w 5219"/>
              <a:gd name="connsiteY4077" fmla="*/ 4234 w 5219"/>
              <a:gd name="connsiteX4078" fmla="*/ 4234 w 5219"/>
              <a:gd name="connsiteY4078" fmla="*/ 4234 w 5219"/>
              <a:gd name="connsiteX4079" fmla="*/ 4234 w 5219"/>
              <a:gd name="connsiteY4079" fmla="*/ 4234 w 5219"/>
              <a:gd name="connsiteX4080" fmla="*/ 4234 w 5219"/>
              <a:gd name="connsiteY4080" fmla="*/ 4234 w 5219"/>
              <a:gd name="connsiteX4081" fmla="*/ 4234 w 5219"/>
              <a:gd name="connsiteY4081" fmla="*/ 4234 w 5219"/>
              <a:gd name="connsiteX4082" fmla="*/ 4234 w 5219"/>
              <a:gd name="connsiteY4082" fmla="*/ 4234 w 5219"/>
              <a:gd name="connsiteX4083" fmla="*/ 4234 w 5219"/>
              <a:gd name="connsiteY4083" fmla="*/ 4234 w 5219"/>
              <a:gd name="connsiteX4084" fmla="*/ 4234 w 5219"/>
              <a:gd name="connsiteY4084" fmla="*/ 4234 w 5219"/>
              <a:gd name="connsiteX4085" fmla="*/ 4234 w 5219"/>
              <a:gd name="connsiteY4085" fmla="*/ 4234 w 5219"/>
              <a:gd name="connsiteX4086" fmla="*/ 4234 w 5219"/>
              <a:gd name="connsiteY4086" fmla="*/ 4234 w 5219"/>
              <a:gd name="connsiteX4087" fmla="*/ 4234 w 5219"/>
              <a:gd name="connsiteY4087" fmla="*/ 4234 w 5219"/>
              <a:gd name="connsiteX4088" fmla="*/ 4234 w 5219"/>
              <a:gd name="connsiteY4088" fmla="*/ 4234 w 5219"/>
              <a:gd name="connsiteX4089" fmla="*/ 4234 w 5219"/>
              <a:gd name="connsiteY4089" fmla="*/ 4234 w 5219"/>
              <a:gd name="connsiteX4090" fmla="*/ 4234 w 5219"/>
              <a:gd name="connsiteY4090" fmla="*/ 4234 w 5219"/>
              <a:gd name="connsiteX4091" fmla="*/ 4234 w 5219"/>
              <a:gd name="connsiteY4091" fmla="*/ 4234 w 5219"/>
              <a:gd name="connsiteX4092" fmla="*/ 4234 w 5219"/>
              <a:gd name="connsiteY4092" fmla="*/ 4234 w 5219"/>
              <a:gd name="connsiteX4093" fmla="*/ 4234 w 5219"/>
              <a:gd name="connsiteY4093" fmla="*/ 4234 w 5219"/>
              <a:gd name="connsiteX4094" fmla="*/ 4234 w 5219"/>
              <a:gd name="connsiteY4094" fmla="*/ 4234 w 5219"/>
              <a:gd name="connsiteX4095" fmla="*/ 4234 w 5219"/>
              <a:gd name="connsiteY4095" fmla="*/ 4234 w 5219"/>
              <a:gd name="connsiteX4096" fmla="*/ 4234 w 5219"/>
              <a:gd name="connsiteY4096" fmla="*/ 4234 w 5219"/>
              <a:gd name="connsiteX4097" fmla="*/ 4234 w 5219"/>
              <a:gd name="connsiteY4097" fmla="*/ 4234 w 5219"/>
              <a:gd name="connsiteX4098" fmla="*/ 4234 w 5219"/>
              <a:gd name="connsiteY4098" fmla="*/ 4234 w 5219"/>
              <a:gd name="connsiteX4099" fmla="*/ 4234 w 5219"/>
              <a:gd name="connsiteY4099" fmla="*/ 4234 w 5219"/>
              <a:gd name="connsiteX4100" fmla="*/ 4234 w 5219"/>
              <a:gd name="connsiteY4100" fmla="*/ 4234 w 5219"/>
              <a:gd name="connsiteX4101" fmla="*/ 4234 w 5219"/>
              <a:gd name="connsiteY4101" fmla="*/ 4234 w 5219"/>
              <a:gd name="connsiteX4102" fmla="*/ 4234 w 5219"/>
              <a:gd name="connsiteY4102" fmla="*/ 4234 w 5219"/>
              <a:gd name="connsiteX4103" fmla="*/ 4234 w 5219"/>
              <a:gd name="connsiteY4103" fmla="*/ 4234 w 5219"/>
              <a:gd name="connsiteX4104" fmla="*/ 4234 w 5219"/>
              <a:gd name="connsiteY4104" fmla="*/ 4234 w 5219"/>
              <a:gd name="connsiteX4105" fmla="*/ 4234 w 5219"/>
              <a:gd name="connsiteY4105" fmla="*/ 4234 w 5219"/>
              <a:gd name="connsiteX4106" fmla="*/ 4234 w 5219"/>
              <a:gd name="connsiteY4106" fmla="*/ 4234 w 5219"/>
              <a:gd name="connsiteX4107" fmla="*/ 4234 w 5219"/>
              <a:gd name="connsiteY4107" fmla="*/ 4234 w 5219"/>
              <a:gd name="connsiteX4108" fmla="*/ 4234 w 5219"/>
              <a:gd name="connsiteY4108" fmla="*/ 4234 w 5219"/>
              <a:gd name="connsiteX4109" fmla="*/ 4234 w 5219"/>
              <a:gd name="connsiteY4109" fmla="*/ 4234 w 5219"/>
              <a:gd name="connsiteX4110" fmla="*/ 4234 w 5219"/>
              <a:gd name="connsiteY4110" fmla="*/ 4234 w 5219"/>
              <a:gd name="connsiteX4111" fmla="*/ 4234 w 5219"/>
              <a:gd name="connsiteY4111" fmla="*/ 4234 w 5219"/>
              <a:gd name="connsiteX4112" fmla="*/ 4234 w 5219"/>
              <a:gd name="connsiteY4112" fmla="*/ 4234 w 5219"/>
              <a:gd name="connsiteX4113" fmla="*/ 4234 w 5219"/>
              <a:gd name="connsiteY4113" fmla="*/ 4234 w 5219"/>
              <a:gd name="connsiteX4114" fmla="*/ 4234 w 5219"/>
              <a:gd name="connsiteY4114" fmla="*/ 4234 w 5219"/>
              <a:gd name="connsiteX4115" fmla="*/ 4234 w 5219"/>
              <a:gd name="connsiteY4115" fmla="*/ 4234 w 5219"/>
              <a:gd name="connsiteX4116" fmla="*/ 4234 w 5219"/>
              <a:gd name="connsiteY4116" fmla="*/ 4234 w 5219"/>
              <a:gd name="connsiteX4117" fmla="*/ 4234 w 5219"/>
              <a:gd name="connsiteY4117" fmla="*/ 4234 w 5219"/>
              <a:gd name="connsiteX4118" fmla="*/ 4234 w 5219"/>
              <a:gd name="connsiteY4118" fmla="*/ 4234 w 5219"/>
              <a:gd name="connsiteX4119" fmla="*/ 4234 w 5219"/>
              <a:gd name="connsiteY4119" fmla="*/ 4234 w 5219"/>
              <a:gd name="connsiteX4120" fmla="*/ 4234 w 5219"/>
              <a:gd name="connsiteY4120" fmla="*/ 4234 w 5219"/>
              <a:gd name="connsiteX4121" fmla="*/ 4234 w 5219"/>
              <a:gd name="connsiteY4121" fmla="*/ 4234 w 5219"/>
              <a:gd name="connsiteX4122" fmla="*/ 4234 w 5219"/>
              <a:gd name="connsiteY4122" fmla="*/ 4234 w 5219"/>
              <a:gd name="connsiteX4123" fmla="*/ 4234 w 5219"/>
              <a:gd name="connsiteY4123" fmla="*/ 4234 w 5219"/>
              <a:gd name="connsiteX4124" fmla="*/ 4234 w 5219"/>
              <a:gd name="connsiteY4124" fmla="*/ 4234 w 5219"/>
              <a:gd name="connsiteX4125" fmla="*/ 4234 w 5219"/>
              <a:gd name="connsiteY4125" fmla="*/ 4234 w 5219"/>
              <a:gd name="connsiteX4126" fmla="*/ 4234 w 5219"/>
              <a:gd name="connsiteY4126" fmla="*/ 4234 w 5219"/>
              <a:gd name="connsiteX4127" fmla="*/ 4234 w 5219"/>
              <a:gd name="connsiteY4127" fmla="*/ 4234 w 5219"/>
              <a:gd name="connsiteX4128" fmla="*/ 4234 w 5219"/>
              <a:gd name="connsiteY4128" fmla="*/ 4234 w 5219"/>
              <a:gd name="connsiteX4129" fmla="*/ 4234 w 5219"/>
              <a:gd name="connsiteY4129" fmla="*/ 4234 w 5219"/>
              <a:gd name="connsiteX4130" fmla="*/ 4234 w 5219"/>
              <a:gd name="connsiteY4130" fmla="*/ 4234 w 5219"/>
              <a:gd name="connsiteX4131" fmla="*/ 4234 w 5219"/>
              <a:gd name="connsiteY4131" fmla="*/ 4234 w 5219"/>
              <a:gd name="connsiteX4132" fmla="*/ 4234 w 5219"/>
              <a:gd name="connsiteY4132" fmla="*/ 4234 w 5219"/>
              <a:gd name="connsiteX4133" fmla="*/ 4234 w 5219"/>
              <a:gd name="connsiteY4133" fmla="*/ 4234 w 5219"/>
              <a:gd name="connsiteX4134" fmla="*/ 4234 w 5219"/>
              <a:gd name="connsiteY4134" fmla="*/ 4234 w 5219"/>
              <a:gd name="connsiteX4135" fmla="*/ 4234 w 5219"/>
              <a:gd name="connsiteY4135" fmla="*/ 4234 w 5219"/>
              <a:gd name="connsiteX4136" fmla="*/ 4234 w 5219"/>
              <a:gd name="connsiteY4136" fmla="*/ 4234 w 5219"/>
              <a:gd name="connsiteX4137" fmla="*/ 4234 w 5219"/>
              <a:gd name="connsiteY4137" fmla="*/ 4234 w 5219"/>
              <a:gd name="connsiteX4138" fmla="*/ 4234 w 5219"/>
              <a:gd name="connsiteY4138" fmla="*/ 4234 w 5219"/>
              <a:gd name="connsiteX4139" fmla="*/ 4234 w 5219"/>
              <a:gd name="connsiteY4139" fmla="*/ 4234 w 5219"/>
              <a:gd name="connsiteX4140" fmla="*/ 4234 w 5219"/>
              <a:gd name="connsiteY4140" fmla="*/ 4234 w 5219"/>
              <a:gd name="connsiteX4141" fmla="*/ 4234 w 5219"/>
              <a:gd name="connsiteY4141" fmla="*/ 4234 w 5219"/>
              <a:gd name="connsiteX4142" fmla="*/ 4234 w 5219"/>
              <a:gd name="connsiteY4142" fmla="*/ 4234 w 5219"/>
              <a:gd name="connsiteX4143" fmla="*/ 4234 w 5219"/>
              <a:gd name="connsiteY4143" fmla="*/ 4234 w 5219"/>
              <a:gd name="connsiteX4144" fmla="*/ 4234 w 5219"/>
              <a:gd name="connsiteY4144" fmla="*/ 4234 w 5219"/>
              <a:gd name="connsiteX4145" fmla="*/ 4234 w 5219"/>
              <a:gd name="connsiteY4145" fmla="*/ 4234 w 5219"/>
              <a:gd name="connsiteX4146" fmla="*/ 4234 w 5219"/>
              <a:gd name="connsiteY4146" fmla="*/ 4234 w 5219"/>
              <a:gd name="connsiteX4147" fmla="*/ 4234 w 5219"/>
              <a:gd name="connsiteY4147" fmla="*/ 4234 w 5219"/>
              <a:gd name="connsiteX4148" fmla="*/ 4234 w 5219"/>
              <a:gd name="connsiteY4148" fmla="*/ 4234 w 5219"/>
              <a:gd name="connsiteX4149" fmla="*/ 4234 w 5219"/>
              <a:gd name="connsiteY4149" fmla="*/ 4234 w 5219"/>
              <a:gd name="connsiteX4150" fmla="*/ 4234 w 5219"/>
              <a:gd name="connsiteY4150" fmla="*/ 4234 w 5219"/>
              <a:gd name="connsiteX4151" fmla="*/ 4234 w 5219"/>
              <a:gd name="connsiteY4151" fmla="*/ 4234 w 5219"/>
              <a:gd name="connsiteX4152" fmla="*/ 4234 w 5219"/>
              <a:gd name="connsiteY4152" fmla="*/ 4234 w 5219"/>
              <a:gd name="connsiteX4153" fmla="*/ 4234 w 5219"/>
              <a:gd name="connsiteY4153" fmla="*/ 4234 w 5219"/>
              <a:gd name="connsiteX4154" fmla="*/ 4234 w 5219"/>
              <a:gd name="connsiteY4154" fmla="*/ 4234 w 5219"/>
              <a:gd name="connsiteX4155" fmla="*/ 4234 w 5219"/>
              <a:gd name="connsiteY4155" fmla="*/ 4234 w 5219"/>
              <a:gd name="connsiteX4156" fmla="*/ 4234 w 5219"/>
              <a:gd name="connsiteY4156" fmla="*/ 4234 w 5219"/>
              <a:gd name="connsiteX4157" fmla="*/ 4234 w 5219"/>
              <a:gd name="connsiteY4157" fmla="*/ 4234 w 5219"/>
              <a:gd name="connsiteX4158" fmla="*/ 4234 w 5219"/>
              <a:gd name="connsiteY4158" fmla="*/ 4234 w 5219"/>
              <a:gd name="connsiteX4159" fmla="*/ 4234 w 5219"/>
              <a:gd name="connsiteY4159" fmla="*/ 4234 w 5219"/>
              <a:gd name="connsiteX4160" fmla="*/ 4234 w 5219"/>
              <a:gd name="connsiteY4160" fmla="*/ 4234 w 5219"/>
              <a:gd name="connsiteX4161" fmla="*/ 4234 w 5219"/>
              <a:gd name="connsiteY4161" fmla="*/ 4234 w 5219"/>
              <a:gd name="connsiteX4162" fmla="*/ 4234 w 5219"/>
              <a:gd name="connsiteY4162" fmla="*/ 4234 w 5219"/>
              <a:gd name="connsiteX4163" fmla="*/ 4234 w 5219"/>
              <a:gd name="connsiteY4163" fmla="*/ 4234 w 5219"/>
              <a:gd name="connsiteX4164" fmla="*/ 4234 w 5219"/>
              <a:gd name="connsiteY4164" fmla="*/ 4234 w 5219"/>
              <a:gd name="connsiteX4165" fmla="*/ 4234 w 5219"/>
              <a:gd name="connsiteY4165" fmla="*/ 4234 w 5219"/>
              <a:gd name="connsiteX4166" fmla="*/ 4234 w 5219"/>
              <a:gd name="connsiteY4166" fmla="*/ 4234 w 5219"/>
              <a:gd name="connsiteX4167" fmla="*/ 4234 w 5219"/>
              <a:gd name="connsiteY4167" fmla="*/ 4234 w 5219"/>
              <a:gd name="connsiteX4168" fmla="*/ 4234 w 5219"/>
              <a:gd name="connsiteY4168" fmla="*/ 4234 w 5219"/>
              <a:gd name="connsiteX4169" fmla="*/ 4234 w 5219"/>
              <a:gd name="connsiteY4169" fmla="*/ 4234 w 5219"/>
              <a:gd name="connsiteX4170" fmla="*/ 4234 w 5219"/>
              <a:gd name="connsiteY4170" fmla="*/ 4234 w 5219"/>
              <a:gd name="connsiteX4171" fmla="*/ 4234 w 5219"/>
              <a:gd name="connsiteY4171" fmla="*/ 4234 w 5219"/>
              <a:gd name="connsiteX4172" fmla="*/ 4234 w 5219"/>
              <a:gd name="connsiteY4172" fmla="*/ 4234 w 5219"/>
              <a:gd name="connsiteX4173" fmla="*/ 4234 w 5219"/>
              <a:gd name="connsiteY4173" fmla="*/ 4234 w 5219"/>
              <a:gd name="connsiteX4174" fmla="*/ 4234 w 5219"/>
              <a:gd name="connsiteY4174" fmla="*/ 4234 w 5219"/>
              <a:gd name="connsiteX4175" fmla="*/ 4234 w 5219"/>
              <a:gd name="connsiteY4175" fmla="*/ 4234 w 5219"/>
              <a:gd name="connsiteX4176" fmla="*/ 4234 w 5219"/>
              <a:gd name="connsiteY4176" fmla="*/ 4234 w 5219"/>
              <a:gd name="connsiteX4177" fmla="*/ 4234 w 5219"/>
              <a:gd name="connsiteY4177" fmla="*/ 4234 w 5219"/>
              <a:gd name="connsiteX4178" fmla="*/ 4234 w 5219"/>
              <a:gd name="connsiteY4178" fmla="*/ 4234 w 5219"/>
              <a:gd name="connsiteX4179" fmla="*/ 4234 w 5219"/>
              <a:gd name="connsiteY4179" fmla="*/ 4234 w 5219"/>
              <a:gd name="connsiteX4180" fmla="*/ 4234 w 5219"/>
              <a:gd name="connsiteY4180" fmla="*/ 4234 w 5219"/>
              <a:gd name="connsiteX4181" fmla="*/ 4234 w 5219"/>
              <a:gd name="connsiteY4181" fmla="*/ 4234 w 5219"/>
              <a:gd name="connsiteX4182" fmla="*/ 4234 w 5219"/>
              <a:gd name="connsiteY4182" fmla="*/ 4234 w 5219"/>
              <a:gd name="connsiteX4183" fmla="*/ 4234 w 5219"/>
              <a:gd name="connsiteY4183" fmla="*/ 4234 w 5219"/>
              <a:gd name="connsiteX4184" fmla="*/ 4234 w 5219"/>
              <a:gd name="connsiteY4184" fmla="*/ 4234 w 5219"/>
              <a:gd name="connsiteX4185" fmla="*/ 4234 w 5219"/>
              <a:gd name="connsiteY4185" fmla="*/ 4234 w 5219"/>
              <a:gd name="connsiteX4186" fmla="*/ 4234 w 5219"/>
              <a:gd name="connsiteY4186" fmla="*/ 4234 w 5219"/>
              <a:gd name="connsiteX4187" fmla="*/ 4234 w 5219"/>
              <a:gd name="connsiteY4187" fmla="*/ 4234 w 5219"/>
              <a:gd name="connsiteX4188" fmla="*/ 4234 w 5219"/>
              <a:gd name="connsiteY4188" fmla="*/ 4234 w 5219"/>
              <a:gd name="connsiteX4189" fmla="*/ 4234 w 5219"/>
              <a:gd name="connsiteY4189" fmla="*/ 4234 w 5219"/>
              <a:gd name="connsiteX4190" fmla="*/ 4234 w 5219"/>
              <a:gd name="connsiteY4190" fmla="*/ 4234 w 5219"/>
              <a:gd name="connsiteX4191" fmla="*/ 4234 w 5219"/>
              <a:gd name="connsiteY4191" fmla="*/ 4234 w 5219"/>
              <a:gd name="connsiteX4192" fmla="*/ 4234 w 5219"/>
              <a:gd name="connsiteY4192" fmla="*/ 4234 w 5219"/>
              <a:gd name="connsiteX4193" fmla="*/ 4234 w 5219"/>
              <a:gd name="connsiteY4193" fmla="*/ 4234 w 5219"/>
              <a:gd name="connsiteX4194" fmla="*/ 4234 w 5219"/>
              <a:gd name="connsiteY4194" fmla="*/ 4234 w 5219"/>
              <a:gd name="connsiteX4195" fmla="*/ 4234 w 5219"/>
              <a:gd name="connsiteY4195" fmla="*/ 4234 w 5219"/>
              <a:gd name="connsiteX4196" fmla="*/ 4234 w 5219"/>
              <a:gd name="connsiteY4196" fmla="*/ 4234 w 5219"/>
              <a:gd name="connsiteX4197" fmla="*/ 4234 w 5219"/>
              <a:gd name="connsiteY4197" fmla="*/ 4234 w 5219"/>
              <a:gd name="connsiteX4198" fmla="*/ 4234 w 5219"/>
              <a:gd name="connsiteY4198" fmla="*/ 4234 w 5219"/>
              <a:gd name="connsiteX4199" fmla="*/ 4234 w 5219"/>
              <a:gd name="connsiteY4199" fmla="*/ 4234 w 5219"/>
              <a:gd name="connsiteX4200" fmla="*/ 4234 w 5219"/>
              <a:gd name="connsiteY4200" fmla="*/ 4234 w 5219"/>
              <a:gd name="connsiteX4201" fmla="*/ 4234 w 5219"/>
              <a:gd name="connsiteY4201" fmla="*/ 4234 w 5219"/>
              <a:gd name="connsiteX4202" fmla="*/ 4234 w 5219"/>
              <a:gd name="connsiteY4202" fmla="*/ 4234 w 5219"/>
              <a:gd name="connsiteX4203" fmla="*/ 4234 w 5219"/>
              <a:gd name="connsiteY4203" fmla="*/ 4234 w 5219"/>
              <a:gd name="connsiteX4204" fmla="*/ 4234 w 5219"/>
              <a:gd name="connsiteY4204" fmla="*/ 4234 w 5219"/>
              <a:gd name="connsiteX4205" fmla="*/ 4234 w 5219"/>
              <a:gd name="connsiteY4205" fmla="*/ 4234 w 5219"/>
              <a:gd name="connsiteX4206" fmla="*/ 4234 w 5219"/>
              <a:gd name="connsiteY4206" fmla="*/ 4234 w 5219"/>
              <a:gd name="connsiteX4207" fmla="*/ 4234 w 5219"/>
              <a:gd name="connsiteY4207" fmla="*/ 4234 w 5219"/>
              <a:gd name="connsiteX4208" fmla="*/ 4234 w 5219"/>
              <a:gd name="connsiteY4208" fmla="*/ 4234 w 5219"/>
              <a:gd name="connsiteX4209" fmla="*/ 4234 w 5219"/>
              <a:gd name="connsiteY4209" fmla="*/ 4234 w 5219"/>
              <a:gd name="connsiteX4210" fmla="*/ 4234 w 5219"/>
              <a:gd name="connsiteY4210" fmla="*/ 4234 w 5219"/>
              <a:gd name="connsiteX4211" fmla="*/ 4234 w 5219"/>
              <a:gd name="connsiteY4211" fmla="*/ 4234 w 5219"/>
              <a:gd name="connsiteX4212" fmla="*/ 4234 w 5219"/>
              <a:gd name="connsiteY4212" fmla="*/ 4234 w 5219"/>
              <a:gd name="connsiteX4213" fmla="*/ 4234 w 5219"/>
              <a:gd name="connsiteY4213" fmla="*/ 4234 w 5219"/>
              <a:gd name="connsiteX4214" fmla="*/ 4234 w 5219"/>
              <a:gd name="connsiteY4214" fmla="*/ 4234 w 5219"/>
              <a:gd name="connsiteX4215" fmla="*/ 4234 w 5219"/>
              <a:gd name="connsiteY4215" fmla="*/ 4234 w 5219"/>
              <a:gd name="connsiteX4216" fmla="*/ 4234 w 5219"/>
              <a:gd name="connsiteY4216" fmla="*/ 4234 w 5219"/>
              <a:gd name="connsiteX4217" fmla="*/ 4234 w 5219"/>
              <a:gd name="connsiteY4217" fmla="*/ 4234 w 5219"/>
              <a:gd name="connsiteX4218" fmla="*/ 4234 w 5219"/>
              <a:gd name="connsiteY4218" fmla="*/ 4234 w 5219"/>
              <a:gd name="connsiteX4219" fmla="*/ 4234 w 5219"/>
              <a:gd name="connsiteY4219" fmla="*/ 4234 w 5219"/>
              <a:gd name="connsiteX4220" fmla="*/ 4234 w 5219"/>
              <a:gd name="connsiteY4220" fmla="*/ 4234 w 5219"/>
              <a:gd name="connsiteX4221" fmla="*/ 4234 w 5219"/>
              <a:gd name="connsiteY4221" fmla="*/ 4234 w 5219"/>
              <a:gd name="connsiteX4222" fmla="*/ 4234 w 5219"/>
              <a:gd name="connsiteY4222" fmla="*/ 4234 w 5219"/>
              <a:gd name="connsiteX4223" fmla="*/ 4234 w 5219"/>
              <a:gd name="connsiteY4223" fmla="*/ 4234 w 5219"/>
              <a:gd name="connsiteX4224" fmla="*/ 4234 w 5219"/>
              <a:gd name="connsiteY4224" fmla="*/ 4234 w 5219"/>
              <a:gd name="connsiteX4225" fmla="*/ 4234 w 5219"/>
              <a:gd name="connsiteY4225" fmla="*/ 4234 w 5219"/>
              <a:gd name="connsiteX4226" fmla="*/ 4234 w 5219"/>
              <a:gd name="connsiteY4226" fmla="*/ 4234 w 5219"/>
              <a:gd name="connsiteX4227" fmla="*/ 4234 w 5219"/>
              <a:gd name="connsiteY4227" fmla="*/ 4234 w 5219"/>
              <a:gd name="connsiteX4228" fmla="*/ 4234 w 5219"/>
              <a:gd name="connsiteY4228" fmla="*/ 4234 w 5219"/>
              <a:gd name="connsiteX4229" fmla="*/ 4234 w 5219"/>
              <a:gd name="connsiteY4229" fmla="*/ 4234 w 5219"/>
              <a:gd name="connsiteX4230" fmla="*/ 4234 w 5219"/>
              <a:gd name="connsiteY4230" fmla="*/ 4234 w 5219"/>
              <a:gd name="connsiteX4231" fmla="*/ 4234 w 5219"/>
              <a:gd name="connsiteY4231" fmla="*/ 4234 w 5219"/>
              <a:gd name="connsiteX4232" fmla="*/ 4234 w 5219"/>
              <a:gd name="connsiteY4232" fmla="*/ 4234 w 5219"/>
              <a:gd name="connsiteX4233" fmla="*/ 4234 w 5219"/>
              <a:gd name="connsiteY4233" fmla="*/ 4234 w 5219"/>
              <a:gd name="connsiteX4234" fmla="*/ 4234 w 5219"/>
              <a:gd name="connsiteY4234" fmla="*/ 4234 w 5219"/>
              <a:gd name="connsiteX4235" fmla="*/ 4234 w 5219"/>
              <a:gd name="connsiteY4235" fmla="*/ 4234 w 5219"/>
              <a:gd name="connsiteX4236" fmla="*/ 4234 w 5219"/>
              <a:gd name="connsiteY4236" fmla="*/ 4234 w 5219"/>
              <a:gd name="connsiteX4237" fmla="*/ 4234 w 5219"/>
              <a:gd name="connsiteY4237" fmla="*/ 4234 w 5219"/>
              <a:gd name="connsiteX4238" fmla="*/ 4234 w 5219"/>
              <a:gd name="connsiteY4238" fmla="*/ 4234 w 5219"/>
              <a:gd name="connsiteX4239" fmla="*/ 4234 w 5219"/>
              <a:gd name="connsiteY4239" fmla="*/ 4234 w 5219"/>
              <a:gd name="connsiteX4240" fmla="*/ 4234 w 5219"/>
              <a:gd name="connsiteY4240" fmla="*/ 4234 w 5219"/>
              <a:gd name="connsiteX4241" fmla="*/ 4234 w 5219"/>
              <a:gd name="connsiteY4241" fmla="*/ 4234 w 5219"/>
              <a:gd name="connsiteX4242" fmla="*/ 4234 w 5219"/>
              <a:gd name="connsiteY4242" fmla="*/ 4234 w 5219"/>
              <a:gd name="connsiteX4243" fmla="*/ 4234 w 5219"/>
              <a:gd name="connsiteY4243" fmla="*/ 4234 w 5219"/>
              <a:gd name="connsiteX4244" fmla="*/ 4234 w 5219"/>
              <a:gd name="connsiteY4244" fmla="*/ 4234 w 5219"/>
              <a:gd name="connsiteX4245" fmla="*/ 4234 w 5219"/>
              <a:gd name="connsiteY4245" fmla="*/ 4234 w 5219"/>
              <a:gd name="connsiteX4246" fmla="*/ 4234 w 5219"/>
              <a:gd name="connsiteY4246" fmla="*/ 4234 w 5219"/>
              <a:gd name="connsiteX4247" fmla="*/ 4234 w 5219"/>
              <a:gd name="connsiteY4247" fmla="*/ 4234 w 5219"/>
              <a:gd name="connsiteX4248" fmla="*/ 4234 w 5219"/>
              <a:gd name="connsiteY4248" fmla="*/ 4234 w 5219"/>
              <a:gd name="connsiteX4249" fmla="*/ 4234 w 5219"/>
              <a:gd name="connsiteY4249" fmla="*/ 4234 w 5219"/>
              <a:gd name="connsiteX4250" fmla="*/ 4234 w 5219"/>
              <a:gd name="connsiteY4250" fmla="*/ 4234 w 5219"/>
              <a:gd name="connsiteX4251" fmla="*/ 4234 w 5219"/>
              <a:gd name="connsiteY4251" fmla="*/ 4234 w 5219"/>
              <a:gd name="connsiteX4252" fmla="*/ 4234 w 5219"/>
              <a:gd name="connsiteY4252" fmla="*/ 4234 w 5219"/>
              <a:gd name="connsiteX4253" fmla="*/ 4234 w 5219"/>
              <a:gd name="connsiteY4253" fmla="*/ 4234 w 5219"/>
              <a:gd name="connsiteX4254" fmla="*/ 4234 w 5219"/>
              <a:gd name="connsiteY4254" fmla="*/ 4234 w 5219"/>
              <a:gd name="connsiteX4255" fmla="*/ 4234 w 5219"/>
              <a:gd name="connsiteY4255" fmla="*/ 4234 w 5219"/>
              <a:gd name="connsiteX4256" fmla="*/ 4234 w 5219"/>
              <a:gd name="connsiteY4256" fmla="*/ 4234 w 5219"/>
              <a:gd name="connsiteX4257" fmla="*/ 4234 w 5219"/>
              <a:gd name="connsiteY4257" fmla="*/ 4234 w 5219"/>
              <a:gd name="connsiteX4258" fmla="*/ 4234 w 5219"/>
              <a:gd name="connsiteY4258" fmla="*/ 4234 w 5219"/>
              <a:gd name="connsiteX4259" fmla="*/ 4234 w 5219"/>
              <a:gd name="connsiteY4259" fmla="*/ 4234 w 5219"/>
              <a:gd name="connsiteX4260" fmla="*/ 4234 w 5219"/>
              <a:gd name="connsiteY4260" fmla="*/ 4234 w 5219"/>
              <a:gd name="connsiteX4261" fmla="*/ 4234 w 5219"/>
              <a:gd name="connsiteY4261" fmla="*/ 4234 w 5219"/>
              <a:gd name="connsiteX4262" fmla="*/ 4234 w 5219"/>
              <a:gd name="connsiteY4262" fmla="*/ 4234 w 5219"/>
              <a:gd name="connsiteX4263" fmla="*/ 4234 w 5219"/>
              <a:gd name="connsiteY4263" fmla="*/ 4234 w 5219"/>
              <a:gd name="connsiteX4264" fmla="*/ 4234 w 5219"/>
              <a:gd name="connsiteY4264" fmla="*/ 4234 w 5219"/>
              <a:gd name="connsiteX4265" fmla="*/ 4234 w 5219"/>
              <a:gd name="connsiteY4265" fmla="*/ 4234 w 5219"/>
              <a:gd name="connsiteX4266" fmla="*/ 4234 w 5219"/>
              <a:gd name="connsiteY4266" fmla="*/ 4234 w 5219"/>
              <a:gd name="connsiteX4267" fmla="*/ 4234 w 5219"/>
              <a:gd name="connsiteY4267" fmla="*/ 4234 w 5219"/>
              <a:gd name="connsiteX4268" fmla="*/ 4234 w 5219"/>
              <a:gd name="connsiteY4268" fmla="*/ 4234 w 5219"/>
              <a:gd name="connsiteX4269" fmla="*/ 4234 w 5219"/>
              <a:gd name="connsiteY4269" fmla="*/ 4234 w 5219"/>
              <a:gd name="connsiteX4270" fmla="*/ 4234 w 5219"/>
              <a:gd name="connsiteY4270" fmla="*/ 4234 w 5219"/>
              <a:gd name="connsiteX4271" fmla="*/ 4234 w 5219"/>
              <a:gd name="connsiteY4271" fmla="*/ 4234 w 5219"/>
              <a:gd name="connsiteX4272" fmla="*/ 4234 w 5219"/>
              <a:gd name="connsiteY4272" fmla="*/ 4234 w 5219"/>
              <a:gd name="connsiteX4273" fmla="*/ 4234 w 5219"/>
              <a:gd name="connsiteY4273" fmla="*/ 4234 w 5219"/>
              <a:gd name="connsiteX4274" fmla="*/ 4234 w 5219"/>
              <a:gd name="connsiteY4274" fmla="*/ 4234 w 5219"/>
              <a:gd name="connsiteX4275" fmla="*/ 4234 w 5219"/>
              <a:gd name="connsiteY4275" fmla="*/ 4234 w 5219"/>
              <a:gd name="connsiteX4276" fmla="*/ 4234 w 5219"/>
              <a:gd name="connsiteY4276" fmla="*/ 4234 w 5219"/>
              <a:gd name="connsiteX4277" fmla="*/ 4234 w 5219"/>
              <a:gd name="connsiteY4277" fmla="*/ 4234 w 5219"/>
              <a:gd name="connsiteX4278" fmla="*/ 4234 w 5219"/>
              <a:gd name="connsiteY4278" fmla="*/ 4234 w 5219"/>
              <a:gd name="connsiteX4279" fmla="*/ 4234 w 5219"/>
              <a:gd name="connsiteY4279" fmla="*/ 4234 w 5219"/>
              <a:gd name="connsiteX4280" fmla="*/ 4234 w 5219"/>
              <a:gd name="connsiteY4280" fmla="*/ 4234 w 5219"/>
              <a:gd name="connsiteX4281" fmla="*/ 4234 w 5219"/>
              <a:gd name="connsiteY4281" fmla="*/ 4234 w 5219"/>
              <a:gd name="connsiteX4282" fmla="*/ 4234 w 5219"/>
              <a:gd name="connsiteY4282" fmla="*/ 4234 w 5219"/>
              <a:gd name="connsiteX4283" fmla="*/ 4234 w 5219"/>
              <a:gd name="connsiteY4283" fmla="*/ 4234 w 5219"/>
              <a:gd name="connsiteX4284" fmla="*/ 4234 w 5219"/>
              <a:gd name="connsiteY4284" fmla="*/ 4234 w 5219"/>
              <a:gd name="connsiteX4285" fmla="*/ 4234 w 5219"/>
              <a:gd name="connsiteY4285" fmla="*/ 4234 w 5219"/>
              <a:gd name="connsiteX4286" fmla="*/ 4234 w 5219"/>
              <a:gd name="connsiteY4286" fmla="*/ 4234 w 5219"/>
              <a:gd name="connsiteX4287" fmla="*/ 4234 w 5219"/>
              <a:gd name="connsiteY4287" fmla="*/ 4234 w 5219"/>
              <a:gd name="connsiteX4288" fmla="*/ 4234 w 5219"/>
              <a:gd name="connsiteY4288" fmla="*/ 4234 w 5219"/>
              <a:gd name="connsiteX4289" fmla="*/ 4234 w 5219"/>
              <a:gd name="connsiteY4289" fmla="*/ 4234 w 5219"/>
              <a:gd name="connsiteX4290" fmla="*/ 4234 w 5219"/>
              <a:gd name="connsiteY4290" fmla="*/ 4234 w 5219"/>
              <a:gd name="connsiteX4291" fmla="*/ 4234 w 5219"/>
              <a:gd name="connsiteY4291" fmla="*/ 4234 w 5219"/>
              <a:gd name="connsiteX4292" fmla="*/ 4234 w 5219"/>
              <a:gd name="connsiteY4292" fmla="*/ 4234 w 5219"/>
              <a:gd name="connsiteX4293" fmla="*/ 4234 w 5219"/>
              <a:gd name="connsiteY4293" fmla="*/ 4234 w 5219"/>
              <a:gd name="connsiteX4294" fmla="*/ 4234 w 5219"/>
              <a:gd name="connsiteY4294" fmla="*/ 4234 w 5219"/>
              <a:gd name="connsiteX4295" fmla="*/ 4234 w 5219"/>
              <a:gd name="connsiteY4295" fmla="*/ 4234 w 5219"/>
              <a:gd name="connsiteX4296" fmla="*/ 4234 w 5219"/>
              <a:gd name="connsiteY4296" fmla="*/ 4234 w 5219"/>
              <a:gd name="connsiteX4297" fmla="*/ 4234 w 5219"/>
              <a:gd name="connsiteY4297" fmla="*/ 4234 w 5219"/>
              <a:gd name="connsiteX4298" fmla="*/ 4234 w 5219"/>
              <a:gd name="connsiteY4298" fmla="*/ 4234 w 5219"/>
              <a:gd name="connsiteX4299" fmla="*/ 4234 w 5219"/>
              <a:gd name="connsiteY4299" fmla="*/ 4234 w 5219"/>
              <a:gd name="connsiteX4300" fmla="*/ 4234 w 5219"/>
              <a:gd name="connsiteY4300" fmla="*/ 4234 w 5219"/>
              <a:gd name="connsiteX4301" fmla="*/ 4234 w 5219"/>
              <a:gd name="connsiteY4301" fmla="*/ 4234 w 5219"/>
              <a:gd name="connsiteX4302" fmla="*/ 4234 w 5219"/>
              <a:gd name="connsiteY4302" fmla="*/ 4234 w 5219"/>
              <a:gd name="connsiteX4303" fmla="*/ 4234 w 5219"/>
              <a:gd name="connsiteY4303" fmla="*/ 4234 w 5219"/>
              <a:gd name="connsiteX4304" fmla="*/ 4234 w 5219"/>
              <a:gd name="connsiteY4304" fmla="*/ 4234 w 5219"/>
              <a:gd name="connsiteX4305" fmla="*/ 4234 w 5219"/>
              <a:gd name="connsiteY4305" fmla="*/ 4234 w 5219"/>
              <a:gd name="connsiteX4306" fmla="*/ 4234 w 5219"/>
              <a:gd name="connsiteY4306" fmla="*/ 4234 w 5219"/>
              <a:gd name="connsiteX4307" fmla="*/ 4234 w 5219"/>
              <a:gd name="connsiteY4307" fmla="*/ 4234 w 5219"/>
              <a:gd name="connsiteX4308" fmla="*/ 4234 w 5219"/>
              <a:gd name="connsiteY4308" fmla="*/ 4234 w 5219"/>
              <a:gd name="connsiteX4309" fmla="*/ 4234 w 5219"/>
              <a:gd name="connsiteY4309" fmla="*/ 4234 w 5219"/>
              <a:gd name="connsiteX4310" fmla="*/ 4234 w 5219"/>
              <a:gd name="connsiteY4310" fmla="*/ 4234 w 5219"/>
              <a:gd name="connsiteX4311" fmla="*/ 4234 w 5219"/>
              <a:gd name="connsiteY4311" fmla="*/ 4234 w 5219"/>
              <a:gd name="connsiteX4312" fmla="*/ 4234 w 5219"/>
              <a:gd name="connsiteY4312" fmla="*/ 4234 w 5219"/>
              <a:gd name="connsiteX4313" fmla="*/ 4234 w 5219"/>
              <a:gd name="connsiteY4313" fmla="*/ 4234 w 5219"/>
              <a:gd name="connsiteX4314" fmla="*/ 4234 w 5219"/>
              <a:gd name="connsiteY4314" fmla="*/ 4234 w 5219"/>
              <a:gd name="connsiteX4315" fmla="*/ 4234 w 5219"/>
              <a:gd name="connsiteY4315" fmla="*/ 4234 w 5219"/>
              <a:gd name="connsiteX4316" fmla="*/ 4234 w 5219"/>
              <a:gd name="connsiteY4316" fmla="*/ 4234 w 5219"/>
              <a:gd name="connsiteX4317" fmla="*/ 4234 w 5219"/>
              <a:gd name="connsiteY4317" fmla="*/ 4234 w 5219"/>
              <a:gd name="connsiteX4318" fmla="*/ 4234 w 5219"/>
              <a:gd name="connsiteY4318" fmla="*/ 4234 w 5219"/>
              <a:gd name="connsiteX4319" fmla="*/ 4234 w 5219"/>
              <a:gd name="connsiteY4319" fmla="*/ 4234 w 5219"/>
              <a:gd name="connsiteX4320" fmla="*/ 4234 w 5219"/>
              <a:gd name="connsiteY4320" fmla="*/ 4234 w 5219"/>
              <a:gd name="connsiteX4321" fmla="*/ 4234 w 5219"/>
              <a:gd name="connsiteY4321" fmla="*/ 4234 w 5219"/>
              <a:gd name="connsiteX4322" fmla="*/ 4234 w 5219"/>
              <a:gd name="connsiteY4322" fmla="*/ 4234 w 5219"/>
              <a:gd name="connsiteX4323" fmla="*/ 4234 w 5219"/>
              <a:gd name="connsiteY4323" fmla="*/ 4234 w 5219"/>
              <a:gd name="connsiteX4324" fmla="*/ 4234 w 5219"/>
              <a:gd name="connsiteY4324" fmla="*/ 4234 w 5219"/>
              <a:gd name="connsiteX4325" fmla="*/ 4234 w 5219"/>
              <a:gd name="connsiteY4325" fmla="*/ 4234 w 5219"/>
              <a:gd name="connsiteX4326" fmla="*/ 4234 w 5219"/>
              <a:gd name="connsiteY4326" fmla="*/ 4234 w 5219"/>
              <a:gd name="connsiteX4327" fmla="*/ 4234 w 5219"/>
              <a:gd name="connsiteY4327" fmla="*/ 4234 w 5219"/>
              <a:gd name="connsiteX4328" fmla="*/ 4234 w 5219"/>
              <a:gd name="connsiteY4328" fmla="*/ 4234 w 5219"/>
              <a:gd name="connsiteX4329" fmla="*/ 4234 w 5219"/>
              <a:gd name="connsiteY4329" fmla="*/ 4234 w 5219"/>
              <a:gd name="connsiteX4330" fmla="*/ 4234 w 5219"/>
              <a:gd name="connsiteY4330" fmla="*/ 4234 w 5219"/>
              <a:gd name="connsiteX4331" fmla="*/ 4234 w 5219"/>
              <a:gd name="connsiteY4331" fmla="*/ 4234 w 5219"/>
              <a:gd name="connsiteX4332" fmla="*/ 4234 w 5219"/>
              <a:gd name="connsiteY4332" fmla="*/ 4234 w 5219"/>
              <a:gd name="connsiteX4333" fmla="*/ 4234 w 5219"/>
              <a:gd name="connsiteY4333" fmla="*/ 4234 w 5219"/>
              <a:gd name="connsiteX4334" fmla="*/ 4234 w 5219"/>
              <a:gd name="connsiteY4334" fmla="*/ 4234 w 5219"/>
              <a:gd name="connsiteX4335" fmla="*/ 4234 w 5219"/>
              <a:gd name="connsiteY4335" fmla="*/ 4234 w 5219"/>
              <a:gd name="connsiteX4336" fmla="*/ 4234 w 5219"/>
              <a:gd name="connsiteY4336" fmla="*/ 4234 w 5219"/>
              <a:gd name="connsiteX4337" fmla="*/ 4234 w 5219"/>
              <a:gd name="connsiteY4337" fmla="*/ 4234 w 5219"/>
              <a:gd name="connsiteX4338" fmla="*/ 4234 w 5219"/>
              <a:gd name="connsiteY4338" fmla="*/ 4234 w 5219"/>
              <a:gd name="connsiteX4339" fmla="*/ 4234 w 5219"/>
              <a:gd name="connsiteY4339" fmla="*/ 4234 w 5219"/>
              <a:gd name="connsiteX4340" fmla="*/ 4234 w 5219"/>
              <a:gd name="connsiteY4340" fmla="*/ 4234 w 5219"/>
              <a:gd name="connsiteX4341" fmla="*/ 4234 w 5219"/>
              <a:gd name="connsiteY4341" fmla="*/ 4234 w 5219"/>
              <a:gd name="connsiteX4342" fmla="*/ 4234 w 5219"/>
              <a:gd name="connsiteY4342" fmla="*/ 4234 w 5219"/>
              <a:gd name="connsiteX4343" fmla="*/ 4234 w 5219"/>
              <a:gd name="connsiteY4343" fmla="*/ 4234 w 5219"/>
              <a:gd name="connsiteX4344" fmla="*/ 4234 w 5219"/>
              <a:gd name="connsiteY4344" fmla="*/ 4234 w 5219"/>
              <a:gd name="connsiteX4345" fmla="*/ 4234 w 5219"/>
              <a:gd name="connsiteY4345" fmla="*/ 4234 w 5219"/>
              <a:gd name="connsiteX4346" fmla="*/ 4234 w 5219"/>
              <a:gd name="connsiteY4346" fmla="*/ 4234 w 5219"/>
              <a:gd name="connsiteX4347" fmla="*/ 4234 w 5219"/>
              <a:gd name="connsiteY4347" fmla="*/ 4234 w 5219"/>
              <a:gd name="connsiteX4348" fmla="*/ 4234 w 5219"/>
              <a:gd name="connsiteY4348" fmla="*/ 4234 w 5219"/>
              <a:gd name="connsiteX4349" fmla="*/ 4234 w 5219"/>
              <a:gd name="connsiteY4349" fmla="*/ 4234 w 5219"/>
              <a:gd name="connsiteX4350" fmla="*/ 4234 w 5219"/>
              <a:gd name="connsiteY4350" fmla="*/ 4234 w 5219"/>
              <a:gd name="connsiteX4351" fmla="*/ 4234 w 5219"/>
              <a:gd name="connsiteY4351" fmla="*/ 4234 w 5219"/>
              <a:gd name="connsiteX4352" fmla="*/ 4234 w 5219"/>
              <a:gd name="connsiteY4352" fmla="*/ 4234 w 5219"/>
              <a:gd name="connsiteX4353" fmla="*/ 4234 w 5219"/>
              <a:gd name="connsiteY4353" fmla="*/ 4234 w 5219"/>
              <a:gd name="connsiteX4354" fmla="*/ 4234 w 5219"/>
              <a:gd name="connsiteY4354" fmla="*/ 4234 w 5219"/>
              <a:gd name="connsiteX4355" fmla="*/ 4234 w 5219"/>
              <a:gd name="connsiteY4355" fmla="*/ 4234 w 5219"/>
              <a:gd name="connsiteX4356" fmla="*/ 4234 w 5219"/>
              <a:gd name="connsiteY4356" fmla="*/ 4234 w 5219"/>
              <a:gd name="connsiteX4357" fmla="*/ 4234 w 5219"/>
              <a:gd name="connsiteY4357" fmla="*/ 4234 w 5219"/>
              <a:gd name="connsiteX4358" fmla="*/ 4234 w 5219"/>
              <a:gd name="connsiteY4358" fmla="*/ 4234 w 5219"/>
              <a:gd name="connsiteX4359" fmla="*/ 4234 w 5219"/>
              <a:gd name="connsiteY4359" fmla="*/ 4234 w 5219"/>
              <a:gd name="connsiteX4360" fmla="*/ 4234 w 5219"/>
              <a:gd name="connsiteY4360" fmla="*/ 4234 w 5219"/>
              <a:gd name="connsiteX4361" fmla="*/ 4234 w 5219"/>
              <a:gd name="connsiteY4361" fmla="*/ 4234 w 5219"/>
              <a:gd name="connsiteX4362" fmla="*/ 4234 w 5219"/>
              <a:gd name="connsiteY4362" fmla="*/ 4234 w 5219"/>
              <a:gd name="connsiteX4363" fmla="*/ 4234 w 5219"/>
              <a:gd name="connsiteY4363" fmla="*/ 4234 w 5219"/>
              <a:gd name="connsiteX4364" fmla="*/ 4234 w 5219"/>
              <a:gd name="connsiteY4364" fmla="*/ 4234 w 5219"/>
              <a:gd name="connsiteX4365" fmla="*/ 4234 w 5219"/>
              <a:gd name="connsiteY4365" fmla="*/ 4234 w 5219"/>
              <a:gd name="connsiteX4366" fmla="*/ 4234 w 5219"/>
              <a:gd name="connsiteY4366" fmla="*/ 4234 w 5219"/>
              <a:gd name="connsiteX4367" fmla="*/ 4234 w 5219"/>
              <a:gd name="connsiteY4367" fmla="*/ 4234 w 5219"/>
              <a:gd name="connsiteX4368" fmla="*/ 4234 w 5219"/>
              <a:gd name="connsiteY4368" fmla="*/ 4234 w 5219"/>
              <a:gd name="connsiteX4369" fmla="*/ 4234 w 5219"/>
              <a:gd name="connsiteY4369" fmla="*/ 4234 w 5219"/>
              <a:gd name="connsiteX4370" fmla="*/ 4234 w 5219"/>
              <a:gd name="connsiteY4370" fmla="*/ 4234 w 5219"/>
              <a:gd name="connsiteX4371" fmla="*/ 4234 w 5219"/>
              <a:gd name="connsiteY4371" fmla="*/ 4234 w 5219"/>
              <a:gd name="connsiteX4372" fmla="*/ 4234 w 5219"/>
              <a:gd name="connsiteY4372" fmla="*/ 4234 w 5219"/>
              <a:gd name="connsiteX4373" fmla="*/ 4234 w 5219"/>
              <a:gd name="connsiteY4373" fmla="*/ 4234 w 5219"/>
              <a:gd name="connsiteX4374" fmla="*/ 4234 w 5219"/>
              <a:gd name="connsiteY4374" fmla="*/ 4234 w 5219"/>
              <a:gd name="connsiteX4375" fmla="*/ 4234 w 5219"/>
              <a:gd name="connsiteY4375" fmla="*/ 4234 w 5219"/>
              <a:gd name="connsiteX4376" fmla="*/ 4234 w 5219"/>
              <a:gd name="connsiteY4376" fmla="*/ 4234 w 5219"/>
              <a:gd name="connsiteX4377" fmla="*/ 4234 w 5219"/>
              <a:gd name="connsiteY4377" fmla="*/ 4234 w 5219"/>
              <a:gd name="connsiteX4378" fmla="*/ 4234 w 5219"/>
              <a:gd name="connsiteY4378" fmla="*/ 4234 w 5219"/>
              <a:gd name="connsiteX4379" fmla="*/ 4234 w 5219"/>
              <a:gd name="connsiteY4379" fmla="*/ 4234 w 5219"/>
              <a:gd name="connsiteX4380" fmla="*/ 4234 w 5219"/>
              <a:gd name="connsiteY4380" fmla="*/ 4234 w 5219"/>
              <a:gd name="connsiteX4381" fmla="*/ 4234 w 5219"/>
              <a:gd name="connsiteY4381" fmla="*/ 4234 w 5219"/>
              <a:gd name="connsiteX4382" fmla="*/ 4234 w 5219"/>
              <a:gd name="connsiteY4382" fmla="*/ 4234 w 5219"/>
              <a:gd name="connsiteX4383" fmla="*/ 4234 w 5219"/>
              <a:gd name="connsiteY4383" fmla="*/ 4234 w 5219"/>
              <a:gd name="connsiteX4384" fmla="*/ 4234 w 5219"/>
              <a:gd name="connsiteY4384" fmla="*/ 4234 w 5219"/>
              <a:gd name="connsiteX4385" fmla="*/ 4234 w 5219"/>
              <a:gd name="connsiteY4385" fmla="*/ 4234 w 5219"/>
              <a:gd name="connsiteX4386" fmla="*/ 4234 w 5219"/>
              <a:gd name="connsiteY4386" fmla="*/ 4234 w 5219"/>
              <a:gd name="connsiteX4387" fmla="*/ 4234 w 5219"/>
              <a:gd name="connsiteY4387" fmla="*/ 4234 w 5219"/>
              <a:gd name="connsiteX4388" fmla="*/ 4234 w 5219"/>
              <a:gd name="connsiteY4388" fmla="*/ 4234 w 5219"/>
              <a:gd name="connsiteX4389" fmla="*/ 4234 w 5219"/>
              <a:gd name="connsiteY4389" fmla="*/ 4234 w 5219"/>
              <a:gd name="connsiteX4390" fmla="*/ 4234 w 5219"/>
              <a:gd name="connsiteY4390" fmla="*/ 4234 w 5219"/>
              <a:gd name="connsiteX4391" fmla="*/ 4234 w 5219"/>
              <a:gd name="connsiteY4391" fmla="*/ 4234 w 5219"/>
              <a:gd name="connsiteX4392" fmla="*/ 4234 w 5219"/>
              <a:gd name="connsiteY4392" fmla="*/ 4234 w 5219"/>
              <a:gd name="connsiteX4393" fmla="*/ 4234 w 5219"/>
              <a:gd name="connsiteY4393" fmla="*/ 4234 w 5219"/>
              <a:gd name="connsiteX4394" fmla="*/ 4234 w 5219"/>
              <a:gd name="connsiteY4394" fmla="*/ 4234 w 5219"/>
              <a:gd name="connsiteX4395" fmla="*/ 4234 w 5219"/>
              <a:gd name="connsiteY4395" fmla="*/ 4234 w 5219"/>
              <a:gd name="connsiteX4396" fmla="*/ 4234 w 5219"/>
              <a:gd name="connsiteY4396" fmla="*/ 4234 w 5219"/>
              <a:gd name="connsiteX4397" fmla="*/ 4234 w 5219"/>
              <a:gd name="connsiteY4397" fmla="*/ 4234 w 5219"/>
              <a:gd name="connsiteX4398" fmla="*/ 4234 w 5219"/>
              <a:gd name="connsiteY4398" fmla="*/ 4234 w 5219"/>
              <a:gd name="connsiteX4399" fmla="*/ 4234 w 5219"/>
              <a:gd name="connsiteY4399" fmla="*/ 4234 w 5219"/>
              <a:gd name="connsiteX4400" fmla="*/ 4234 w 5219"/>
              <a:gd name="connsiteY4400" fmla="*/ 4234 w 5219"/>
              <a:gd name="connsiteX4401" fmla="*/ 4234 w 5219"/>
              <a:gd name="connsiteY4401" fmla="*/ 4234 w 5219"/>
              <a:gd name="connsiteX4402" fmla="*/ 4234 w 5219"/>
              <a:gd name="connsiteY4402" fmla="*/ 4234 w 5219"/>
              <a:gd name="connsiteX4403" fmla="*/ 4234 w 5219"/>
              <a:gd name="connsiteY4403" fmla="*/ 4234 w 5219"/>
              <a:gd name="connsiteX4404" fmla="*/ 4234 w 5219"/>
              <a:gd name="connsiteY4404" fmla="*/ 4234 w 5219"/>
              <a:gd name="connsiteX4405" fmla="*/ 4234 w 5219"/>
              <a:gd name="connsiteY4405" fmla="*/ 4234 w 5219"/>
              <a:gd name="connsiteX4406" fmla="*/ 4234 w 5219"/>
              <a:gd name="connsiteY4406" fmla="*/ 4234 w 5219"/>
              <a:gd name="connsiteX4407" fmla="*/ 4234 w 5219"/>
              <a:gd name="connsiteY4407" fmla="*/ 4234 w 5219"/>
              <a:gd name="connsiteX4408" fmla="*/ 4234 w 5219"/>
              <a:gd name="connsiteY4408" fmla="*/ 4234 w 5219"/>
              <a:gd name="connsiteX4409" fmla="*/ 4234 w 5219"/>
              <a:gd name="connsiteY4409" fmla="*/ 4234 w 5219"/>
              <a:gd name="connsiteX4410" fmla="*/ 4234 w 5219"/>
              <a:gd name="connsiteY4410" fmla="*/ 4234 w 5219"/>
              <a:gd name="connsiteX4411" fmla="*/ 4234 w 5219"/>
              <a:gd name="connsiteY4411" fmla="*/ 4234 w 5219"/>
              <a:gd name="connsiteX4412" fmla="*/ 4234 w 5219"/>
              <a:gd name="connsiteY4412" fmla="*/ 4234 w 5219"/>
              <a:gd name="connsiteX4413" fmla="*/ 4234 w 5219"/>
              <a:gd name="connsiteY4413" fmla="*/ 4234 w 5219"/>
              <a:gd name="connsiteX4414" fmla="*/ 4234 w 5219"/>
              <a:gd name="connsiteY4414" fmla="*/ 4234 w 5219"/>
              <a:gd name="connsiteX4415" fmla="*/ 4234 w 5219"/>
              <a:gd name="connsiteY4415" fmla="*/ 4234 w 5219"/>
              <a:gd name="connsiteX4416" fmla="*/ 4234 w 5219"/>
              <a:gd name="connsiteY4416" fmla="*/ 4234 w 5219"/>
              <a:gd name="connsiteX4417" fmla="*/ 4234 w 5219"/>
              <a:gd name="connsiteY4417" fmla="*/ 4234 w 5219"/>
              <a:gd name="connsiteX4418" fmla="*/ 4234 w 5219"/>
              <a:gd name="connsiteY4418" fmla="*/ 4234 w 5219"/>
              <a:gd name="connsiteX4419" fmla="*/ 4234 w 5219"/>
              <a:gd name="connsiteY4419" fmla="*/ 4234 w 5219"/>
              <a:gd name="connsiteX4420" fmla="*/ 4234 w 5219"/>
              <a:gd name="connsiteY4420" fmla="*/ 4234 w 5219"/>
              <a:gd name="connsiteX4421" fmla="*/ 4234 w 5219"/>
              <a:gd name="connsiteY4421" fmla="*/ 4234 w 5219"/>
              <a:gd name="connsiteX4422" fmla="*/ 4234 w 5219"/>
              <a:gd name="connsiteY4422" fmla="*/ 4234 w 5219"/>
              <a:gd name="connsiteX4423" fmla="*/ 4234 w 5219"/>
              <a:gd name="connsiteY4423" fmla="*/ 4234 w 5219"/>
              <a:gd name="connsiteX4424" fmla="*/ 4234 w 5219"/>
              <a:gd name="connsiteY4424" fmla="*/ 4234 w 5219"/>
              <a:gd name="connsiteX4425" fmla="*/ 4234 w 5219"/>
              <a:gd name="connsiteY4425" fmla="*/ 4234 w 5219"/>
              <a:gd name="connsiteX4426" fmla="*/ 4234 w 5219"/>
              <a:gd name="connsiteY4426" fmla="*/ 4234 w 5219"/>
              <a:gd name="connsiteX4427" fmla="*/ 4234 w 5219"/>
              <a:gd name="connsiteY4427" fmla="*/ 4234 w 5219"/>
              <a:gd name="connsiteX4428" fmla="*/ 4234 w 5219"/>
              <a:gd name="connsiteY4428" fmla="*/ 4234 w 5219"/>
              <a:gd name="connsiteX4429" fmla="*/ 4234 w 5219"/>
              <a:gd name="connsiteY4429" fmla="*/ 4234 w 5219"/>
              <a:gd name="connsiteX4430" fmla="*/ 4234 w 5219"/>
              <a:gd name="connsiteY4430" fmla="*/ 4234 w 5219"/>
              <a:gd name="connsiteX4431" fmla="*/ 4234 w 5219"/>
              <a:gd name="connsiteY4431" fmla="*/ 4234 w 5219"/>
              <a:gd name="connsiteX4432" fmla="*/ 4234 w 5219"/>
              <a:gd name="connsiteY4432" fmla="*/ 4234 w 5219"/>
              <a:gd name="connsiteX4433" fmla="*/ 4234 w 5219"/>
              <a:gd name="connsiteY4433" fmla="*/ 4234 w 5219"/>
              <a:gd name="connsiteX4434" fmla="*/ 4234 w 5219"/>
              <a:gd name="connsiteY4434" fmla="*/ 4234 w 5219"/>
              <a:gd name="connsiteX4435" fmla="*/ 4234 w 5219"/>
              <a:gd name="connsiteY4435" fmla="*/ 4234 w 5219"/>
              <a:gd name="connsiteX4436" fmla="*/ 4234 w 5219"/>
              <a:gd name="connsiteY4436" fmla="*/ 4234 w 5219"/>
              <a:gd name="connsiteX4437" fmla="*/ 4234 w 5219"/>
              <a:gd name="connsiteY4437" fmla="*/ 4234 w 5219"/>
              <a:gd name="connsiteX4438" fmla="*/ 4234 w 5219"/>
              <a:gd name="connsiteY4438" fmla="*/ 4234 w 5219"/>
              <a:gd name="connsiteX4439" fmla="*/ 4234 w 5219"/>
              <a:gd name="connsiteY4439" fmla="*/ 4234 w 5219"/>
              <a:gd name="connsiteX4440" fmla="*/ 4234 w 5219"/>
              <a:gd name="connsiteY4440" fmla="*/ 4234 w 5219"/>
              <a:gd name="connsiteX4441" fmla="*/ 4234 w 5219"/>
              <a:gd name="connsiteY4441" fmla="*/ 4234 w 5219"/>
              <a:gd name="connsiteX4442" fmla="*/ 4234 w 5219"/>
              <a:gd name="connsiteY4442" fmla="*/ 4234 w 5219"/>
              <a:gd name="connsiteX4443" fmla="*/ 4234 w 5219"/>
              <a:gd name="connsiteY4443" fmla="*/ 4234 w 5219"/>
              <a:gd name="connsiteX4444" fmla="*/ 4234 w 5219"/>
              <a:gd name="connsiteY4444" fmla="*/ 4234 w 5219"/>
              <a:gd name="connsiteX4445" fmla="*/ 4234 w 5219"/>
              <a:gd name="connsiteY4445" fmla="*/ 4234 w 5219"/>
              <a:gd name="connsiteX4446" fmla="*/ 4234 w 5219"/>
              <a:gd name="connsiteY4446" fmla="*/ 4234 w 5219"/>
              <a:gd name="connsiteX4447" fmla="*/ 4234 w 5219"/>
              <a:gd name="connsiteY4447" fmla="*/ 4234 w 5219"/>
              <a:gd name="connsiteX4448" fmla="*/ 4234 w 5219"/>
              <a:gd name="connsiteY4448" fmla="*/ 4234 w 5219"/>
              <a:gd name="connsiteX4449" fmla="*/ 4234 w 5219"/>
              <a:gd name="connsiteY4449" fmla="*/ 4234 w 5219"/>
              <a:gd name="connsiteX4450" fmla="*/ 4234 w 5219"/>
              <a:gd name="connsiteY4450" fmla="*/ 4234 w 5219"/>
              <a:gd name="connsiteX4451" fmla="*/ 4234 w 5219"/>
              <a:gd name="connsiteY4451" fmla="*/ 4234 w 5219"/>
              <a:gd name="connsiteX4452" fmla="*/ 4234 w 5219"/>
              <a:gd name="connsiteY4452" fmla="*/ 4234 w 5219"/>
              <a:gd name="connsiteX4453" fmla="*/ 4234 w 5219"/>
              <a:gd name="connsiteY4453" fmla="*/ 4234 w 5219"/>
              <a:gd name="connsiteX4454" fmla="*/ 4234 w 5219"/>
              <a:gd name="connsiteY4454" fmla="*/ 4234 w 5219"/>
              <a:gd name="connsiteX4455" fmla="*/ 4234 w 5219"/>
              <a:gd name="connsiteY4455" fmla="*/ 4234 w 5219"/>
              <a:gd name="connsiteX4456" fmla="*/ 4234 w 5219"/>
              <a:gd name="connsiteY4456" fmla="*/ 4234 w 5219"/>
              <a:gd name="connsiteX4457" fmla="*/ 4234 w 5219"/>
              <a:gd name="connsiteY4457" fmla="*/ 4234 w 5219"/>
              <a:gd name="connsiteX4458" fmla="*/ 4234 w 5219"/>
              <a:gd name="connsiteY4458" fmla="*/ 4234 w 5219"/>
              <a:gd name="connsiteX4459" fmla="*/ 4234 w 5219"/>
              <a:gd name="connsiteY4459" fmla="*/ 4234 w 5219"/>
              <a:gd name="connsiteX4460" fmla="*/ 4234 w 5219"/>
              <a:gd name="connsiteY4460" fmla="*/ 4234 w 5219"/>
              <a:gd name="connsiteX4461" fmla="*/ 4234 w 5219"/>
              <a:gd name="connsiteY4461" fmla="*/ 4234 w 5219"/>
              <a:gd name="connsiteX4462" fmla="*/ 4234 w 5219"/>
              <a:gd name="connsiteY4462" fmla="*/ 4234 w 5219"/>
              <a:gd name="connsiteX4463" fmla="*/ 4234 w 5219"/>
              <a:gd name="connsiteY4463" fmla="*/ 4234 w 5219"/>
              <a:gd name="connsiteX4464" fmla="*/ 4234 w 5219"/>
              <a:gd name="connsiteY4464" fmla="*/ 4234 w 5219"/>
              <a:gd name="connsiteX4465" fmla="*/ 4234 w 5219"/>
              <a:gd name="connsiteY4465" fmla="*/ 4234 w 5219"/>
              <a:gd name="connsiteX4466" fmla="*/ 4234 w 5219"/>
              <a:gd name="connsiteY4466" fmla="*/ 4234 w 5219"/>
              <a:gd name="connsiteX4467" fmla="*/ 4234 w 5219"/>
              <a:gd name="connsiteY4467" fmla="*/ 4234 w 5219"/>
              <a:gd name="connsiteX4468" fmla="*/ 4234 w 5219"/>
              <a:gd name="connsiteY4468" fmla="*/ 4234 w 5219"/>
              <a:gd name="connsiteX4469" fmla="*/ 4234 w 5219"/>
              <a:gd name="connsiteY4469" fmla="*/ 4234 w 5219"/>
              <a:gd name="connsiteX4470" fmla="*/ 4234 w 5219"/>
              <a:gd name="connsiteY4470" fmla="*/ 4234 w 5219"/>
              <a:gd name="connsiteX4471" fmla="*/ 4234 w 5219"/>
              <a:gd name="connsiteY4471" fmla="*/ 4234 w 5219"/>
              <a:gd name="connsiteX4472" fmla="*/ 4234 w 5219"/>
              <a:gd name="connsiteY4472" fmla="*/ 4234 w 5219"/>
              <a:gd name="connsiteX4473" fmla="*/ 4234 w 5219"/>
              <a:gd name="connsiteY4473" fmla="*/ 4234 w 5219"/>
              <a:gd name="connsiteX4474" fmla="*/ 4234 w 5219"/>
              <a:gd name="connsiteY4474" fmla="*/ 4234 w 5219"/>
              <a:gd name="connsiteX4475" fmla="*/ 4234 w 5219"/>
              <a:gd name="connsiteY4475" fmla="*/ 4234 w 5219"/>
              <a:gd name="connsiteX4476" fmla="*/ 4234 w 5219"/>
              <a:gd name="connsiteY4476" fmla="*/ 4234 w 5219"/>
              <a:gd name="connsiteX4477" fmla="*/ 4234 w 5219"/>
              <a:gd name="connsiteY4477" fmla="*/ 4234 w 5219"/>
              <a:gd name="connsiteX4478" fmla="*/ 4234 w 5219"/>
              <a:gd name="connsiteY4478" fmla="*/ 4234 w 5219"/>
              <a:gd name="connsiteX4479" fmla="*/ 4234 w 5219"/>
              <a:gd name="connsiteY4479" fmla="*/ 4234 w 5219"/>
              <a:gd name="connsiteX4480" fmla="*/ 4234 w 5219"/>
              <a:gd name="connsiteY4480" fmla="*/ 4234 w 5219"/>
              <a:gd name="connsiteX4481" fmla="*/ 4234 w 5219"/>
              <a:gd name="connsiteY4481" fmla="*/ 4234 w 5219"/>
              <a:gd name="connsiteX4482" fmla="*/ 4234 w 5219"/>
              <a:gd name="connsiteY4482" fmla="*/ 4234 w 5219"/>
              <a:gd name="connsiteX4483" fmla="*/ 4234 w 5219"/>
              <a:gd name="connsiteY4483" fmla="*/ 4234 w 5219"/>
              <a:gd name="connsiteX4484" fmla="*/ 4234 w 5219"/>
              <a:gd name="connsiteY4484" fmla="*/ 4234 w 5219"/>
              <a:gd name="connsiteX4485" fmla="*/ 4234 w 5219"/>
              <a:gd name="connsiteY4485" fmla="*/ 4234 w 5219"/>
              <a:gd name="connsiteX4486" fmla="*/ 4234 w 5219"/>
              <a:gd name="connsiteY4486" fmla="*/ 4234 w 5219"/>
              <a:gd name="connsiteX4487" fmla="*/ 4234 w 5219"/>
              <a:gd name="connsiteY4487" fmla="*/ 4234 w 5219"/>
              <a:gd name="connsiteX4488" fmla="*/ 4234 w 5219"/>
              <a:gd name="connsiteY4488" fmla="*/ 4234 w 5219"/>
              <a:gd name="connsiteX4489" fmla="*/ 4234 w 5219"/>
              <a:gd name="connsiteY4489" fmla="*/ 4234 w 5219"/>
              <a:gd name="connsiteX4490" fmla="*/ 4234 w 5219"/>
              <a:gd name="connsiteY4490" fmla="*/ 4234 w 5219"/>
              <a:gd name="connsiteX4491" fmla="*/ 4234 w 5219"/>
              <a:gd name="connsiteY4491" fmla="*/ 4234 w 5219"/>
              <a:gd name="connsiteX4492" fmla="*/ 4234 w 5219"/>
              <a:gd name="connsiteY4492" fmla="*/ 4234 w 5219"/>
              <a:gd name="connsiteX4493" fmla="*/ 4234 w 5219"/>
              <a:gd name="connsiteY4493" fmla="*/ 4234 w 5219"/>
              <a:gd name="connsiteX4494" fmla="*/ 4234 w 5219"/>
              <a:gd name="connsiteY4494" fmla="*/ 4234 w 5219"/>
              <a:gd name="connsiteX4495" fmla="*/ 4234 w 5219"/>
              <a:gd name="connsiteY4495" fmla="*/ 4234 w 5219"/>
              <a:gd name="connsiteX4496" fmla="*/ 4234 w 5219"/>
              <a:gd name="connsiteY4496" fmla="*/ 4234 w 5219"/>
              <a:gd name="connsiteX4497" fmla="*/ 4234 w 5219"/>
              <a:gd name="connsiteY4497" fmla="*/ 4234 w 5219"/>
              <a:gd name="connsiteX4498" fmla="*/ 4234 w 5219"/>
              <a:gd name="connsiteY4498" fmla="*/ 4234 w 5219"/>
              <a:gd name="connsiteX4499" fmla="*/ 4234 w 5219"/>
              <a:gd name="connsiteY4499" fmla="*/ 4234 w 5219"/>
              <a:gd name="connsiteX4500" fmla="*/ 4234 w 5219"/>
              <a:gd name="connsiteY4500" fmla="*/ 4234 w 5219"/>
              <a:gd name="connsiteX4501" fmla="*/ 4234 w 5219"/>
              <a:gd name="connsiteY4501" fmla="*/ 4234 w 5219"/>
              <a:gd name="connsiteX4502" fmla="*/ 4234 w 5219"/>
              <a:gd name="connsiteY4502" fmla="*/ 4234 w 5219"/>
              <a:gd name="connsiteX4503" fmla="*/ 4234 w 5219"/>
              <a:gd name="connsiteY4503" fmla="*/ 4234 w 5219"/>
              <a:gd name="connsiteX4504" fmla="*/ 4234 w 5219"/>
              <a:gd name="connsiteY4504" fmla="*/ 4234 w 5219"/>
              <a:gd name="connsiteX4505" fmla="*/ 4234 w 5219"/>
              <a:gd name="connsiteY4505" fmla="*/ 4234 w 5219"/>
              <a:gd name="connsiteX4506" fmla="*/ 4234 w 5219"/>
              <a:gd name="connsiteY4506" fmla="*/ 4234 w 5219"/>
              <a:gd name="connsiteX4507" fmla="*/ 4234 w 5219"/>
              <a:gd name="connsiteY4507" fmla="*/ 4234 w 5219"/>
              <a:gd name="connsiteX4508" fmla="*/ 4234 w 5219"/>
              <a:gd name="connsiteY4508" fmla="*/ 4234 w 5219"/>
              <a:gd name="connsiteX4509" fmla="*/ 4234 w 5219"/>
              <a:gd name="connsiteY4509" fmla="*/ 4234 w 5219"/>
              <a:gd name="connsiteX4510" fmla="*/ 4234 w 5219"/>
              <a:gd name="connsiteY4510" fmla="*/ 4234 w 5219"/>
              <a:gd name="connsiteX4511" fmla="*/ 4234 w 5219"/>
              <a:gd name="connsiteY4511" fmla="*/ 4234 w 5219"/>
              <a:gd name="connsiteX4512" fmla="*/ 4234 w 5219"/>
              <a:gd name="connsiteY4512" fmla="*/ 4234 w 5219"/>
              <a:gd name="connsiteX4513" fmla="*/ 4234 w 5219"/>
              <a:gd name="connsiteY4513" fmla="*/ 4234 w 5219"/>
              <a:gd name="connsiteX4514" fmla="*/ 4234 w 5219"/>
              <a:gd name="connsiteY4514" fmla="*/ 4234 w 5219"/>
              <a:gd name="connsiteX4515" fmla="*/ 4234 w 5219"/>
              <a:gd name="connsiteY4515" fmla="*/ 4234 w 5219"/>
              <a:gd name="connsiteX4516" fmla="*/ 4234 w 5219"/>
              <a:gd name="connsiteY4516" fmla="*/ 4234 w 5219"/>
              <a:gd name="connsiteX4517" fmla="*/ 4234 w 5219"/>
              <a:gd name="connsiteY4517" fmla="*/ 4234 w 5219"/>
              <a:gd name="connsiteX4518" fmla="*/ 4234 w 5219"/>
              <a:gd name="connsiteY4518" fmla="*/ 4234 w 5219"/>
              <a:gd name="connsiteX4519" fmla="*/ 4234 w 5219"/>
              <a:gd name="connsiteY4519" fmla="*/ 4234 w 5219"/>
              <a:gd name="connsiteX4520" fmla="*/ 4234 w 5219"/>
              <a:gd name="connsiteY4520" fmla="*/ 4234 w 5219"/>
              <a:gd name="connsiteX4521" fmla="*/ 4234 w 5219"/>
              <a:gd name="connsiteY4521" fmla="*/ 4234 w 5219"/>
              <a:gd name="connsiteX4522" fmla="*/ 4234 w 5219"/>
              <a:gd name="connsiteY4522" fmla="*/ 4234 w 5219"/>
              <a:gd name="connsiteX4523" fmla="*/ 4234 w 5219"/>
              <a:gd name="connsiteY4523" fmla="*/ 4234 w 5219"/>
              <a:gd name="connsiteX4524" fmla="*/ 4234 w 5219"/>
              <a:gd name="connsiteY4524" fmla="*/ 4234 w 5219"/>
              <a:gd name="connsiteX4525" fmla="*/ 4234 w 5219"/>
              <a:gd name="connsiteY4525" fmla="*/ 4234 w 5219"/>
              <a:gd name="connsiteX4526" fmla="*/ 4234 w 5219"/>
              <a:gd name="connsiteY4526" fmla="*/ 4234 w 5219"/>
              <a:gd name="connsiteX4527" fmla="*/ 4234 w 5219"/>
              <a:gd name="connsiteY4527" fmla="*/ 4234 w 5219"/>
              <a:gd name="connsiteX4528" fmla="*/ 4234 w 5219"/>
              <a:gd name="connsiteY4528" fmla="*/ 4234 w 5219"/>
              <a:gd name="connsiteX4529" fmla="*/ 4234 w 5219"/>
              <a:gd name="connsiteY4529" fmla="*/ 4234 w 5219"/>
              <a:gd name="connsiteX4530" fmla="*/ 4234 w 5219"/>
              <a:gd name="connsiteY4530" fmla="*/ 4234 w 5219"/>
              <a:gd name="connsiteX4531" fmla="*/ 4234 w 5219"/>
              <a:gd name="connsiteY4531" fmla="*/ 4234 w 5219"/>
              <a:gd name="connsiteX4532" fmla="*/ 4234 w 5219"/>
              <a:gd name="connsiteY4532" fmla="*/ 4234 w 5219"/>
              <a:gd name="connsiteX4533" fmla="*/ 4234 w 5219"/>
              <a:gd name="connsiteY4533" fmla="*/ 4234 w 5219"/>
              <a:gd name="connsiteX4534" fmla="*/ 4234 w 5219"/>
              <a:gd name="connsiteY4534" fmla="*/ 4234 w 5219"/>
              <a:gd name="connsiteX4535" fmla="*/ 4234 w 5219"/>
              <a:gd name="connsiteY4535" fmla="*/ 4234 w 5219"/>
              <a:gd name="connsiteX4536" fmla="*/ 4234 w 5219"/>
              <a:gd name="connsiteY4536" fmla="*/ 4234 w 5219"/>
              <a:gd name="connsiteX4537" fmla="*/ 4234 w 5219"/>
              <a:gd name="connsiteY4537" fmla="*/ 4234 w 5219"/>
              <a:gd name="connsiteX4538" fmla="*/ 4234 w 5219"/>
              <a:gd name="connsiteY4538" fmla="*/ 4234 w 5219"/>
              <a:gd name="connsiteX4539" fmla="*/ 4234 w 5219"/>
              <a:gd name="connsiteY4539" fmla="*/ 4234 w 5219"/>
              <a:gd name="connsiteX4540" fmla="*/ 4234 w 5219"/>
              <a:gd name="connsiteY4540" fmla="*/ 4234 w 5219"/>
              <a:gd name="connsiteX4541" fmla="*/ 4234 w 5219"/>
              <a:gd name="connsiteY4541" fmla="*/ 4234 w 5219"/>
              <a:gd name="connsiteX4542" fmla="*/ 4234 w 5219"/>
              <a:gd name="connsiteY4542" fmla="*/ 4234 w 5219"/>
              <a:gd name="connsiteX4543" fmla="*/ 4234 w 5219"/>
              <a:gd name="connsiteY4543" fmla="*/ 4234 w 5219"/>
              <a:gd name="connsiteX4544" fmla="*/ 4234 w 5219"/>
              <a:gd name="connsiteY4544" fmla="*/ 4234 w 5219"/>
              <a:gd name="connsiteX4545" fmla="*/ 4234 w 5219"/>
              <a:gd name="connsiteY4545" fmla="*/ 4234 w 5219"/>
              <a:gd name="connsiteX4546" fmla="*/ 4234 w 5219"/>
              <a:gd name="connsiteY4546" fmla="*/ 4234 w 5219"/>
              <a:gd name="connsiteX4547" fmla="*/ 4234 w 5219"/>
              <a:gd name="connsiteY4547" fmla="*/ 4234 w 5219"/>
              <a:gd name="connsiteX4548" fmla="*/ 4234 w 5219"/>
              <a:gd name="connsiteY4548" fmla="*/ 4234 w 5219"/>
              <a:gd name="connsiteX4549" fmla="*/ 4234 w 5219"/>
              <a:gd name="connsiteY4549" fmla="*/ 4234 w 5219"/>
              <a:gd name="connsiteX4550" fmla="*/ 4234 w 5219"/>
              <a:gd name="connsiteY4550" fmla="*/ 4234 w 5219"/>
              <a:gd name="connsiteX4551" fmla="*/ 4234 w 5219"/>
              <a:gd name="connsiteY4551" fmla="*/ 4234 w 5219"/>
              <a:gd name="connsiteX4552" fmla="*/ 4234 w 5219"/>
              <a:gd name="connsiteY4552" fmla="*/ 4234 w 5219"/>
              <a:gd name="connsiteX4553" fmla="*/ 4234 w 5219"/>
              <a:gd name="connsiteY4553" fmla="*/ 4234 w 5219"/>
              <a:gd name="connsiteX4554" fmla="*/ 4234 w 5219"/>
              <a:gd name="connsiteY4554" fmla="*/ 4234 w 5219"/>
              <a:gd name="connsiteX4555" fmla="*/ 4234 w 5219"/>
              <a:gd name="connsiteY4555" fmla="*/ 4234 w 5219"/>
              <a:gd name="connsiteX4556" fmla="*/ 4234 w 5219"/>
              <a:gd name="connsiteY4556" fmla="*/ 4234 w 5219"/>
              <a:gd name="connsiteX4557" fmla="*/ 4234 w 5219"/>
              <a:gd name="connsiteY4557" fmla="*/ 4234 w 5219"/>
              <a:gd name="connsiteX4558" fmla="*/ 4234 w 5219"/>
              <a:gd name="connsiteY4558" fmla="*/ 4234 w 5219"/>
              <a:gd name="connsiteX4559" fmla="*/ 4234 w 5219"/>
              <a:gd name="connsiteY4559" fmla="*/ 4234 w 5219"/>
              <a:gd name="connsiteX4560" fmla="*/ 4234 w 5219"/>
              <a:gd name="connsiteY4560" fmla="*/ 4234 w 5219"/>
              <a:gd name="connsiteX4561" fmla="*/ 4234 w 5219"/>
              <a:gd name="connsiteY4561" fmla="*/ 4234 w 5219"/>
              <a:gd name="connsiteX4562" fmla="*/ 4234 w 5219"/>
              <a:gd name="connsiteY4562" fmla="*/ 4234 w 5219"/>
              <a:gd name="connsiteX4563" fmla="*/ 4234 w 5219"/>
              <a:gd name="connsiteY4563" fmla="*/ 4234 w 5219"/>
              <a:gd name="connsiteX4564" fmla="*/ 4234 w 5219"/>
              <a:gd name="connsiteY4564" fmla="*/ 4234 w 5219"/>
              <a:gd name="connsiteX4565" fmla="*/ 4234 w 5219"/>
              <a:gd name="connsiteY4565" fmla="*/ 4234 w 5219"/>
              <a:gd name="connsiteX4566" fmla="*/ 4234 w 5219"/>
              <a:gd name="connsiteY4566" fmla="*/ 4234 w 5219"/>
              <a:gd name="connsiteX4567" fmla="*/ 4234 w 5219"/>
              <a:gd name="connsiteY4567" fmla="*/ 4234 w 5219"/>
              <a:gd name="connsiteX4568" fmla="*/ 4234 w 5219"/>
              <a:gd name="connsiteY4568" fmla="*/ 4234 w 5219"/>
              <a:gd name="connsiteX4569" fmla="*/ 4234 w 5219"/>
              <a:gd name="connsiteY4569" fmla="*/ 4234 w 5219"/>
              <a:gd name="connsiteX4570" fmla="*/ 4234 w 5219"/>
              <a:gd name="connsiteY4570" fmla="*/ 4234 w 5219"/>
              <a:gd name="connsiteX4571" fmla="*/ 4234 w 5219"/>
              <a:gd name="connsiteY4571" fmla="*/ 4234 w 5219"/>
              <a:gd name="connsiteX4572" fmla="*/ 4234 w 5219"/>
              <a:gd name="connsiteY4572" fmla="*/ 4234 w 5219"/>
              <a:gd name="connsiteX4573" fmla="*/ 4234 w 5219"/>
              <a:gd name="connsiteY4573" fmla="*/ 4234 w 5219"/>
              <a:gd name="connsiteX4574" fmla="*/ 4234 w 5219"/>
              <a:gd name="connsiteY4574" fmla="*/ 4234 w 5219"/>
              <a:gd name="connsiteX4575" fmla="*/ 4234 w 5219"/>
              <a:gd name="connsiteY4575" fmla="*/ 4234 w 5219"/>
              <a:gd name="connsiteX4576" fmla="*/ 4234 w 5219"/>
              <a:gd name="connsiteY4576" fmla="*/ 4234 w 5219"/>
              <a:gd name="connsiteX4577" fmla="*/ 4234 w 5219"/>
              <a:gd name="connsiteY4577" fmla="*/ 4234 w 5219"/>
              <a:gd name="connsiteX4578" fmla="*/ 4234 w 5219"/>
              <a:gd name="connsiteY4578" fmla="*/ 4234 w 5219"/>
              <a:gd name="connsiteX4579" fmla="*/ 4234 w 5219"/>
              <a:gd name="connsiteY4579" fmla="*/ 4234 w 5219"/>
              <a:gd name="connsiteX4580" fmla="*/ 4234 w 5219"/>
              <a:gd name="connsiteY4580" fmla="*/ 4234 w 5219"/>
              <a:gd name="connsiteX4581" fmla="*/ 4234 w 5219"/>
              <a:gd name="connsiteY4581" fmla="*/ 4234 w 5219"/>
              <a:gd name="connsiteX4582" fmla="*/ 4234 w 5219"/>
              <a:gd name="connsiteY4582" fmla="*/ 4234 w 5219"/>
              <a:gd name="connsiteX4583" fmla="*/ 4234 w 5219"/>
              <a:gd name="connsiteY4583" fmla="*/ 4234 w 5219"/>
              <a:gd name="connsiteX4584" fmla="*/ 4234 w 5219"/>
              <a:gd name="connsiteY4584" fmla="*/ 4234 w 5219"/>
              <a:gd name="connsiteX4585" fmla="*/ 4234 w 5219"/>
              <a:gd name="connsiteY4585" fmla="*/ 4234 w 5219"/>
              <a:gd name="connsiteX4586" fmla="*/ 4234 w 5219"/>
              <a:gd name="connsiteY4586" fmla="*/ 4234 w 5219"/>
              <a:gd name="connsiteX4587" fmla="*/ 4234 w 5219"/>
              <a:gd name="connsiteY4587" fmla="*/ 4234 w 5219"/>
              <a:gd name="connsiteX4588" fmla="*/ 4234 w 5219"/>
              <a:gd name="connsiteY4588" fmla="*/ 4234 w 5219"/>
              <a:gd name="connsiteX4589" fmla="*/ 4234 w 5219"/>
              <a:gd name="connsiteY4589" fmla="*/ 4234 w 5219"/>
              <a:gd name="connsiteX4590" fmla="*/ 4234 w 5219"/>
              <a:gd name="connsiteY4590" fmla="*/ 4234 w 5219"/>
              <a:gd name="connsiteX4591" fmla="*/ 4234 w 5219"/>
              <a:gd name="connsiteY4591" fmla="*/ 4234 w 5219"/>
              <a:gd name="connsiteX4592" fmla="*/ 4234 w 5219"/>
              <a:gd name="connsiteY4592" fmla="*/ 4234 w 5219"/>
              <a:gd name="connsiteX4593" fmla="*/ 4234 w 5219"/>
              <a:gd name="connsiteY4593" fmla="*/ 4234 w 5219"/>
              <a:gd name="connsiteX4594" fmla="*/ 4234 w 5219"/>
              <a:gd name="connsiteY4594" fmla="*/ 4234 w 5219"/>
              <a:gd name="connsiteX4595" fmla="*/ 4234 w 5219"/>
              <a:gd name="connsiteY4595" fmla="*/ 4234 w 5219"/>
              <a:gd name="connsiteX4596" fmla="*/ 4234 w 5219"/>
              <a:gd name="connsiteY4596" fmla="*/ 4234 w 5219"/>
              <a:gd name="connsiteX4597" fmla="*/ 4234 w 5219"/>
              <a:gd name="connsiteY4597" fmla="*/ 4234 w 5219"/>
              <a:gd name="connsiteX4598" fmla="*/ 4234 w 5219"/>
              <a:gd name="connsiteY4598" fmla="*/ 4234 w 5219"/>
              <a:gd name="connsiteX4599" fmla="*/ 4234 w 5219"/>
              <a:gd name="connsiteY4599" fmla="*/ 4234 w 5219"/>
              <a:gd name="connsiteX4600" fmla="*/ 4234 w 5219"/>
              <a:gd name="connsiteY4600" fmla="*/ 4234 w 5219"/>
              <a:gd name="connsiteX4601" fmla="*/ 4234 w 5219"/>
              <a:gd name="connsiteY4601" fmla="*/ 4234 w 5219"/>
              <a:gd name="connsiteX4602" fmla="*/ 4234 w 5219"/>
              <a:gd name="connsiteY4602" fmla="*/ 4234 w 5219"/>
              <a:gd name="connsiteX4603" fmla="*/ 4234 w 5219"/>
              <a:gd name="connsiteY4603" fmla="*/ 4234 w 5219"/>
              <a:gd name="connsiteX4604" fmla="*/ 4234 w 5219"/>
              <a:gd name="connsiteY4604" fmla="*/ 4234 w 5219"/>
              <a:gd name="connsiteX4605" fmla="*/ 4234 w 5219"/>
              <a:gd name="connsiteY4605" fmla="*/ 4234 w 5219"/>
              <a:gd name="connsiteX4606" fmla="*/ 4234 w 5219"/>
              <a:gd name="connsiteY4606" fmla="*/ 4234 w 5219"/>
              <a:gd name="connsiteX4607" fmla="*/ 4234 w 5219"/>
              <a:gd name="connsiteY4607" fmla="*/ 4234 w 5219"/>
              <a:gd name="connsiteX4608" fmla="*/ 4234 w 5219"/>
              <a:gd name="connsiteY4608" fmla="*/ 4234 w 5219"/>
              <a:gd name="connsiteX4609" fmla="*/ 4234 w 5219"/>
              <a:gd name="connsiteY4609" fmla="*/ 4234 w 5219"/>
              <a:gd name="connsiteX4610" fmla="*/ 4234 w 5219"/>
              <a:gd name="connsiteY4610" fmla="*/ 4234 w 5219"/>
              <a:gd name="connsiteX4611" fmla="*/ 4234 w 5219"/>
              <a:gd name="connsiteY4611" fmla="*/ 4234 w 5219"/>
              <a:gd name="connsiteX4612" fmla="*/ 4234 w 5219"/>
              <a:gd name="connsiteY4612" fmla="*/ 4234 w 5219"/>
              <a:gd name="connsiteX4613" fmla="*/ 4234 w 5219"/>
              <a:gd name="connsiteY4613" fmla="*/ 4234 w 5219"/>
              <a:gd name="connsiteX4614" fmla="*/ 4234 w 5219"/>
              <a:gd name="connsiteY4614" fmla="*/ 4234 w 5219"/>
              <a:gd name="connsiteX4615" fmla="*/ 4234 w 5219"/>
              <a:gd name="connsiteY4615" fmla="*/ 4234 w 5219"/>
              <a:gd name="connsiteX4616" fmla="*/ 4234 w 5219"/>
              <a:gd name="connsiteY4616" fmla="*/ 4234 w 5219"/>
              <a:gd name="connsiteX4617" fmla="*/ 4234 w 5219"/>
              <a:gd name="connsiteY4617" fmla="*/ 4234 w 5219"/>
              <a:gd name="connsiteX4618" fmla="*/ 4234 w 5219"/>
              <a:gd name="connsiteY4618" fmla="*/ 4234 w 5219"/>
              <a:gd name="connsiteX4619" fmla="*/ 4234 w 5219"/>
              <a:gd name="connsiteY4619" fmla="*/ 4234 w 5219"/>
              <a:gd name="connsiteX4620" fmla="*/ 4234 w 5219"/>
              <a:gd name="connsiteY4620" fmla="*/ 4234 w 5219"/>
              <a:gd name="connsiteX4621" fmla="*/ 4234 w 5219"/>
              <a:gd name="connsiteY4621" fmla="*/ 4234 w 5219"/>
              <a:gd name="connsiteX4622" fmla="*/ 4234 w 5219"/>
              <a:gd name="connsiteY4622" fmla="*/ 4234 w 5219"/>
              <a:gd name="connsiteX4623" fmla="*/ 4234 w 5219"/>
              <a:gd name="connsiteY4623" fmla="*/ 4234 w 5219"/>
              <a:gd name="connsiteX4624" fmla="*/ 4234 w 5219"/>
              <a:gd name="connsiteY4624" fmla="*/ 4234 w 5219"/>
              <a:gd name="connsiteX4625" fmla="*/ 4234 w 5219"/>
              <a:gd name="connsiteY4625" fmla="*/ 4234 w 5219"/>
              <a:gd name="connsiteX4626" fmla="*/ 4234 w 5219"/>
              <a:gd name="connsiteY4626" fmla="*/ 4234 w 5219"/>
              <a:gd name="connsiteX4627" fmla="*/ 4234 w 5219"/>
              <a:gd name="connsiteY4627" fmla="*/ 4234 w 5219"/>
              <a:gd name="connsiteX4628" fmla="*/ 4234 w 5219"/>
              <a:gd name="connsiteY4628" fmla="*/ 4234 w 5219"/>
              <a:gd name="connsiteX4629" fmla="*/ 4234 w 5219"/>
              <a:gd name="connsiteY4629" fmla="*/ 4234 w 5219"/>
              <a:gd name="connsiteX4630" fmla="*/ 4234 w 5219"/>
              <a:gd name="connsiteY4630" fmla="*/ 4234 w 5219"/>
              <a:gd name="connsiteX4631" fmla="*/ 4234 w 5219"/>
              <a:gd name="connsiteY4631" fmla="*/ 4234 w 5219"/>
              <a:gd name="connsiteX4632" fmla="*/ 4234 w 5219"/>
              <a:gd name="connsiteY4632" fmla="*/ 4234 w 5219"/>
              <a:gd name="connsiteX4633" fmla="*/ 4234 w 5219"/>
              <a:gd name="connsiteY4633" fmla="*/ 4234 w 5219"/>
              <a:gd name="connsiteX4634" fmla="*/ 4234 w 5219"/>
              <a:gd name="connsiteY4634" fmla="*/ 4234 w 5219"/>
              <a:gd name="connsiteX4635" fmla="*/ 4234 w 5219"/>
              <a:gd name="connsiteY4635" fmla="*/ 4234 w 5219"/>
              <a:gd name="connsiteX4636" fmla="*/ 4234 w 5219"/>
              <a:gd name="connsiteY4636" fmla="*/ 4234 w 5219"/>
              <a:gd name="connsiteX4637" fmla="*/ 4234 w 5219"/>
              <a:gd name="connsiteY4637" fmla="*/ 4234 w 5219"/>
              <a:gd name="connsiteX4638" fmla="*/ 4234 w 5219"/>
              <a:gd name="connsiteY4638" fmla="*/ 4234 w 5219"/>
              <a:gd name="connsiteX4639" fmla="*/ 4234 w 5219"/>
              <a:gd name="connsiteY4639" fmla="*/ 4234 w 5219"/>
              <a:gd name="connsiteX4640" fmla="*/ 4234 w 5219"/>
              <a:gd name="connsiteY4640" fmla="*/ 4234 w 5219"/>
              <a:gd name="connsiteX4641" fmla="*/ 4234 w 5219"/>
              <a:gd name="connsiteY4641" fmla="*/ 4234 w 5219"/>
              <a:gd name="connsiteX4642" fmla="*/ 4234 w 5219"/>
              <a:gd name="connsiteY4642" fmla="*/ 4234 w 5219"/>
              <a:gd name="connsiteX4643" fmla="*/ 4234 w 5219"/>
              <a:gd name="connsiteY4643" fmla="*/ 4234 w 5219"/>
              <a:gd name="connsiteX4644" fmla="*/ 4234 w 5219"/>
              <a:gd name="connsiteY4644" fmla="*/ 4234 w 5219"/>
              <a:gd name="connsiteX4645" fmla="*/ 4234 w 5219"/>
              <a:gd name="connsiteY4645" fmla="*/ 4234 w 5219"/>
              <a:gd name="connsiteX4646" fmla="*/ 4234 w 5219"/>
              <a:gd name="connsiteY4646" fmla="*/ 4234 w 5219"/>
              <a:gd name="connsiteX4647" fmla="*/ 4234 w 5219"/>
              <a:gd name="connsiteY4647" fmla="*/ 4234 w 5219"/>
              <a:gd name="connsiteX4648" fmla="*/ 4234 w 5219"/>
              <a:gd name="connsiteY4648" fmla="*/ 4234 w 5219"/>
              <a:gd name="connsiteX4649" fmla="*/ 4234 w 5219"/>
              <a:gd name="connsiteY4649" fmla="*/ 4234 w 5219"/>
              <a:gd name="connsiteX4650" fmla="*/ 4234 w 5219"/>
              <a:gd name="connsiteY4650" fmla="*/ 4234 w 5219"/>
              <a:gd name="connsiteX4651" fmla="*/ 4234 w 5219"/>
              <a:gd name="connsiteY4651" fmla="*/ 4234 w 5219"/>
              <a:gd name="connsiteX4652" fmla="*/ 4234 w 5219"/>
              <a:gd name="connsiteY4652" fmla="*/ 4234 w 5219"/>
              <a:gd name="connsiteX4653" fmla="*/ 4234 w 5219"/>
              <a:gd name="connsiteY4653" fmla="*/ 4234 w 5219"/>
              <a:gd name="connsiteX4654" fmla="*/ 4234 w 5219"/>
              <a:gd name="connsiteY4654" fmla="*/ 4234 w 5219"/>
              <a:gd name="connsiteX4655" fmla="*/ 4234 w 5219"/>
              <a:gd name="connsiteY4655" fmla="*/ 4234 w 5219"/>
              <a:gd name="connsiteX4656" fmla="*/ 4234 w 5219"/>
              <a:gd name="connsiteY4656" fmla="*/ 4234 w 5219"/>
              <a:gd name="connsiteX4657" fmla="*/ 4234 w 5219"/>
              <a:gd name="connsiteY4657" fmla="*/ 4234 w 5219"/>
              <a:gd name="connsiteX4658" fmla="*/ 4234 w 5219"/>
              <a:gd name="connsiteY4658" fmla="*/ 4234 w 5219"/>
              <a:gd name="connsiteX4659" fmla="*/ 4234 w 5219"/>
              <a:gd name="connsiteY4659" fmla="*/ 4234 w 5219"/>
              <a:gd name="connsiteX4660" fmla="*/ 4234 w 5219"/>
              <a:gd name="connsiteY4660" fmla="*/ 4234 w 5219"/>
              <a:gd name="connsiteX4661" fmla="*/ 4234 w 5219"/>
              <a:gd name="connsiteY4661" fmla="*/ 4234 w 5219"/>
              <a:gd name="connsiteX4662" fmla="*/ 4234 w 5219"/>
              <a:gd name="connsiteY4662" fmla="*/ 4234 w 5219"/>
              <a:gd name="connsiteX4663" fmla="*/ 4234 w 5219"/>
              <a:gd name="connsiteY4663" fmla="*/ 4234 w 5219"/>
              <a:gd name="connsiteX4664" fmla="*/ 4234 w 5219"/>
              <a:gd name="connsiteY4664" fmla="*/ 4234 w 5219"/>
              <a:gd name="connsiteX4665" fmla="*/ 4234 w 5219"/>
              <a:gd name="connsiteY4665" fmla="*/ 4234 w 5219"/>
              <a:gd name="connsiteX4666" fmla="*/ 4234 w 5219"/>
              <a:gd name="connsiteY4666" fmla="*/ 4234 w 5219"/>
              <a:gd name="connsiteX4667" fmla="*/ 4234 w 5219"/>
              <a:gd name="connsiteY4667" fmla="*/ 4234 w 5219"/>
              <a:gd name="connsiteX4668" fmla="*/ 4234 w 5219"/>
              <a:gd name="connsiteY4668" fmla="*/ 4234 w 5219"/>
              <a:gd name="connsiteX4669" fmla="*/ 4234 w 5219"/>
              <a:gd name="connsiteY4669" fmla="*/ 4234 w 5219"/>
              <a:gd name="connsiteX4670" fmla="*/ 4234 w 5219"/>
              <a:gd name="connsiteY4670" fmla="*/ 4234 w 5219"/>
              <a:gd name="connsiteX4671" fmla="*/ 4234 w 5219"/>
              <a:gd name="connsiteY4671" fmla="*/ 4234 w 5219"/>
              <a:gd name="connsiteX4672" fmla="*/ 4234 w 5219"/>
              <a:gd name="connsiteY4672" fmla="*/ 4234 w 5219"/>
              <a:gd name="connsiteX4673" fmla="*/ 4234 w 5219"/>
              <a:gd name="connsiteY4673" fmla="*/ 4234 w 5219"/>
              <a:gd name="connsiteX4674" fmla="*/ 4234 w 5219"/>
              <a:gd name="connsiteY4674" fmla="*/ 4234 w 5219"/>
              <a:gd name="connsiteX4675" fmla="*/ 4234 w 5219"/>
              <a:gd name="connsiteY4675" fmla="*/ 4234 w 5219"/>
              <a:gd name="connsiteX4676" fmla="*/ 4234 w 5219"/>
              <a:gd name="connsiteY4676" fmla="*/ 4234 w 5219"/>
              <a:gd name="connsiteX4677" fmla="*/ 4234 w 5219"/>
              <a:gd name="connsiteY4677" fmla="*/ 4234 w 5219"/>
              <a:gd name="connsiteX4678" fmla="*/ 4234 w 5219"/>
              <a:gd name="connsiteY4678" fmla="*/ 4234 w 5219"/>
              <a:gd name="connsiteX4679" fmla="*/ 4234 w 5219"/>
              <a:gd name="connsiteY4679" fmla="*/ 4234 w 5219"/>
              <a:gd name="connsiteX4680" fmla="*/ 4234 w 5219"/>
              <a:gd name="connsiteY4680" fmla="*/ 4234 w 5219"/>
              <a:gd name="connsiteX4681" fmla="*/ 4234 w 5219"/>
              <a:gd name="connsiteY4681" fmla="*/ 4234 w 5219"/>
              <a:gd name="connsiteX4682" fmla="*/ 4234 w 5219"/>
              <a:gd name="connsiteY4682" fmla="*/ 4234 w 5219"/>
              <a:gd name="connsiteX4683" fmla="*/ 4234 w 5219"/>
              <a:gd name="connsiteY4683" fmla="*/ 4234 w 5219"/>
              <a:gd name="connsiteX4684" fmla="*/ 4234 w 5219"/>
              <a:gd name="connsiteY4684" fmla="*/ 4234 w 5219"/>
              <a:gd name="connsiteX4685" fmla="*/ 4234 w 5219"/>
              <a:gd name="connsiteY4685" fmla="*/ 4234 w 5219"/>
              <a:gd name="connsiteX4686" fmla="*/ 4234 w 5219"/>
              <a:gd name="connsiteY4686" fmla="*/ 4234 w 5219"/>
              <a:gd name="connsiteX4687" fmla="*/ 4234 w 5219"/>
              <a:gd name="connsiteY4687" fmla="*/ 4234 w 5219"/>
              <a:gd name="connsiteX4688" fmla="*/ 4234 w 5219"/>
              <a:gd name="connsiteY4688" fmla="*/ 4234 w 5219"/>
              <a:gd name="connsiteX4689" fmla="*/ 4234 w 5219"/>
              <a:gd name="connsiteY4689" fmla="*/ 4234 w 5219"/>
              <a:gd name="connsiteX4690" fmla="*/ 4234 w 5219"/>
              <a:gd name="connsiteY4690" fmla="*/ 4234 w 5219"/>
              <a:gd name="connsiteX4691" fmla="*/ 4234 w 5219"/>
              <a:gd name="connsiteY4691" fmla="*/ 4234 w 5219"/>
              <a:gd name="connsiteX4692" fmla="*/ 4234 w 5219"/>
              <a:gd name="connsiteY4692" fmla="*/ 4234 w 5219"/>
              <a:gd name="connsiteX4693" fmla="*/ 4234 w 5219"/>
              <a:gd name="connsiteY4693" fmla="*/ 4234 w 5219"/>
              <a:gd name="connsiteX4694" fmla="*/ 4234 w 5219"/>
              <a:gd name="connsiteY4694" fmla="*/ 4234 w 5219"/>
              <a:gd name="connsiteX4695" fmla="*/ 4234 w 5219"/>
              <a:gd name="connsiteY4695" fmla="*/ 4234 w 5219"/>
              <a:gd name="connsiteX4696" fmla="*/ 4234 w 5219"/>
              <a:gd name="connsiteY4696" fmla="*/ 4234 w 5219"/>
              <a:gd name="connsiteX4697" fmla="*/ 4234 w 5219"/>
              <a:gd name="connsiteY4697" fmla="*/ 4234 w 5219"/>
              <a:gd name="connsiteX4698" fmla="*/ 4234 w 5219"/>
              <a:gd name="connsiteY4698" fmla="*/ 4234 w 5219"/>
              <a:gd name="connsiteX4699" fmla="*/ 4234 w 5219"/>
              <a:gd name="connsiteY4699" fmla="*/ 4234 w 5219"/>
              <a:gd name="connsiteX4700" fmla="*/ 4234 w 5219"/>
              <a:gd name="connsiteY4700" fmla="*/ 4234 w 5219"/>
              <a:gd name="connsiteX4701" fmla="*/ 4234 w 5219"/>
              <a:gd name="connsiteY4701" fmla="*/ 4234 w 5219"/>
              <a:gd name="connsiteX4702" fmla="*/ 4234 w 5219"/>
              <a:gd name="connsiteY4702" fmla="*/ 4234 w 5219"/>
              <a:gd name="connsiteX4703" fmla="*/ 4234 w 5219"/>
              <a:gd name="connsiteY4703" fmla="*/ 4234 w 5219"/>
              <a:gd name="connsiteX4704" fmla="*/ 4234 w 5219"/>
              <a:gd name="connsiteY4704" fmla="*/ 4234 w 5219"/>
              <a:gd name="connsiteX4705" fmla="*/ 4234 w 5219"/>
              <a:gd name="connsiteY4705" fmla="*/ 4234 w 5219"/>
              <a:gd name="connsiteX4706" fmla="*/ 4234 w 5219"/>
              <a:gd name="connsiteY4706" fmla="*/ 4234 w 5219"/>
              <a:gd name="connsiteX4707" fmla="*/ 4234 w 5219"/>
              <a:gd name="connsiteY4707" fmla="*/ 4234 w 5219"/>
              <a:gd name="connsiteX4708" fmla="*/ 4234 w 5219"/>
              <a:gd name="connsiteY4708" fmla="*/ 4234 w 5219"/>
              <a:gd name="connsiteX4709" fmla="*/ 4234 w 5219"/>
              <a:gd name="connsiteY4709" fmla="*/ 4234 w 5219"/>
              <a:gd name="connsiteX4710" fmla="*/ 4234 w 5219"/>
              <a:gd name="connsiteY4710" fmla="*/ 4234 w 5219"/>
              <a:gd name="connsiteX4711" fmla="*/ 4234 w 5219"/>
              <a:gd name="connsiteY4711" fmla="*/ 4234 w 5219"/>
              <a:gd name="connsiteX4712" fmla="*/ 4234 w 5219"/>
              <a:gd name="connsiteY4712" fmla="*/ 4234 w 5219"/>
              <a:gd name="connsiteX4713" fmla="*/ 4234 w 5219"/>
              <a:gd name="connsiteY4713" fmla="*/ 4234 w 5219"/>
              <a:gd name="connsiteX4714" fmla="*/ 4234 w 5219"/>
              <a:gd name="connsiteY4714" fmla="*/ 4234 w 5219"/>
              <a:gd name="connsiteX4715" fmla="*/ 4234 w 5219"/>
              <a:gd name="connsiteY4715" fmla="*/ 4234 w 5219"/>
              <a:gd name="connsiteX4716" fmla="*/ 4234 w 5219"/>
              <a:gd name="connsiteY4716" fmla="*/ 4234 w 5219"/>
              <a:gd name="connsiteX4717" fmla="*/ 4234 w 5219"/>
              <a:gd name="connsiteY4717" fmla="*/ 4234 w 5219"/>
              <a:gd name="connsiteX4718" fmla="*/ 4234 w 5219"/>
              <a:gd name="connsiteY4718" fmla="*/ 4234 w 5219"/>
              <a:gd name="connsiteX4719" fmla="*/ 4234 w 5219"/>
              <a:gd name="connsiteY4719" fmla="*/ 4234 w 5219"/>
              <a:gd name="connsiteX4720" fmla="*/ 4234 w 5219"/>
              <a:gd name="connsiteY4720" fmla="*/ 4234 w 5219"/>
              <a:gd name="connsiteX4721" fmla="*/ 4234 w 5219"/>
              <a:gd name="connsiteY4721" fmla="*/ 4234 w 5219"/>
              <a:gd name="connsiteX4722" fmla="*/ 4234 w 5219"/>
              <a:gd name="connsiteY4722" fmla="*/ 4234 w 5219"/>
              <a:gd name="connsiteX4723" fmla="*/ 4234 w 5219"/>
              <a:gd name="connsiteY4723" fmla="*/ 4234 w 5219"/>
              <a:gd name="connsiteX4724" fmla="*/ 4234 w 5219"/>
              <a:gd name="connsiteY4724" fmla="*/ 4234 w 5219"/>
              <a:gd name="connsiteX4725" fmla="*/ 4234 w 5219"/>
              <a:gd name="connsiteY4725" fmla="*/ 4234 w 5219"/>
              <a:gd name="connsiteX4726" fmla="*/ 4234 w 5219"/>
              <a:gd name="connsiteY4726" fmla="*/ 4234 w 5219"/>
              <a:gd name="connsiteX4727" fmla="*/ 4234 w 5219"/>
              <a:gd name="connsiteY4727" fmla="*/ 4234 w 5219"/>
              <a:gd name="connsiteX4728" fmla="*/ 4234 w 5219"/>
              <a:gd name="connsiteY4728" fmla="*/ 4234 w 5219"/>
              <a:gd name="connsiteX4729" fmla="*/ 4234 w 5219"/>
              <a:gd name="connsiteY4729" fmla="*/ 4234 w 5219"/>
              <a:gd name="connsiteX4730" fmla="*/ 4234 w 5219"/>
              <a:gd name="connsiteY4730" fmla="*/ 4234 w 5219"/>
              <a:gd name="connsiteX4731" fmla="*/ 4234 w 5219"/>
              <a:gd name="connsiteY4731" fmla="*/ 4234 w 5219"/>
              <a:gd name="connsiteX4732" fmla="*/ 4234 w 5219"/>
              <a:gd name="connsiteY4732" fmla="*/ 4234 w 5219"/>
              <a:gd name="connsiteX4733" fmla="*/ 4234 w 5219"/>
              <a:gd name="connsiteY4733" fmla="*/ 4234 w 5219"/>
              <a:gd name="connsiteX4734" fmla="*/ 4234 w 5219"/>
              <a:gd name="connsiteY4734" fmla="*/ 4234 w 5219"/>
              <a:gd name="connsiteX4735" fmla="*/ 4234 w 5219"/>
              <a:gd name="connsiteY4735" fmla="*/ 4234 w 5219"/>
              <a:gd name="connsiteX4736" fmla="*/ 4234 w 5219"/>
              <a:gd name="connsiteY4736" fmla="*/ 4234 w 5219"/>
              <a:gd name="connsiteX4737" fmla="*/ 4234 w 5219"/>
              <a:gd name="connsiteY4737" fmla="*/ 4234 w 5219"/>
              <a:gd name="connsiteX4738" fmla="*/ 4234 w 5219"/>
              <a:gd name="connsiteY4738" fmla="*/ 4234 w 5219"/>
              <a:gd name="connsiteX4739" fmla="*/ 4234 w 5219"/>
              <a:gd name="connsiteY4739" fmla="*/ 4234 w 5219"/>
              <a:gd name="connsiteX4740" fmla="*/ 4234 w 5219"/>
              <a:gd name="connsiteY4740" fmla="*/ 4234 w 5219"/>
              <a:gd name="connsiteX4741" fmla="*/ 4234 w 5219"/>
              <a:gd name="connsiteY4741" fmla="*/ 4234 w 5219"/>
              <a:gd name="connsiteX4742" fmla="*/ 4234 w 5219"/>
              <a:gd name="connsiteY4742" fmla="*/ 4234 w 5219"/>
              <a:gd name="connsiteX4743" fmla="*/ 4234 w 5219"/>
              <a:gd name="connsiteY4743" fmla="*/ 4234 w 5219"/>
              <a:gd name="connsiteX4744" fmla="*/ 4234 w 5219"/>
              <a:gd name="connsiteY4744" fmla="*/ 4234 w 5219"/>
              <a:gd name="connsiteX4745" fmla="*/ 4234 w 5219"/>
              <a:gd name="connsiteY4745" fmla="*/ 4234 w 5219"/>
              <a:gd name="connsiteX4746" fmla="*/ 4234 w 5219"/>
              <a:gd name="connsiteY4746" fmla="*/ 4234 w 5219"/>
              <a:gd name="connsiteX4747" fmla="*/ 4234 w 5219"/>
              <a:gd name="connsiteY4747" fmla="*/ 4234 w 5219"/>
              <a:gd name="connsiteX4748" fmla="*/ 4234 w 5219"/>
              <a:gd name="connsiteY4748" fmla="*/ 4234 w 5219"/>
              <a:gd name="connsiteX4749" fmla="*/ 4234 w 5219"/>
              <a:gd name="connsiteY4749" fmla="*/ 4234 w 5219"/>
              <a:gd name="connsiteX4750" fmla="*/ 4234 w 5219"/>
              <a:gd name="connsiteY4750" fmla="*/ 4234 w 5219"/>
              <a:gd name="connsiteX4751" fmla="*/ 4234 w 5219"/>
              <a:gd name="connsiteY4751" fmla="*/ 4234 w 5219"/>
              <a:gd name="connsiteX4752" fmla="*/ 4234 w 5219"/>
              <a:gd name="connsiteY4752" fmla="*/ 4234 w 5219"/>
              <a:gd name="connsiteX4753" fmla="*/ 4234 w 5219"/>
              <a:gd name="connsiteY4753" fmla="*/ 4234 w 5219"/>
              <a:gd name="connsiteX4754" fmla="*/ 4234 w 5219"/>
              <a:gd name="connsiteY4754" fmla="*/ 4234 w 5219"/>
              <a:gd name="connsiteX4755" fmla="*/ 4234 w 5219"/>
              <a:gd name="connsiteY4755" fmla="*/ 4234 w 5219"/>
              <a:gd name="connsiteX4756" fmla="*/ 4234 w 5219"/>
              <a:gd name="connsiteY4756" fmla="*/ 4234 w 5219"/>
              <a:gd name="connsiteX4757" fmla="*/ 4234 w 5219"/>
              <a:gd name="connsiteY4757" fmla="*/ 4234 w 5219"/>
              <a:gd name="connsiteX4758" fmla="*/ 4234 w 5219"/>
              <a:gd name="connsiteY4758" fmla="*/ 4234 w 5219"/>
              <a:gd name="connsiteX4759" fmla="*/ 4234 w 5219"/>
              <a:gd name="connsiteY4759" fmla="*/ 4234 w 5219"/>
              <a:gd name="connsiteX4760" fmla="*/ 4234 w 5219"/>
              <a:gd name="connsiteY4760" fmla="*/ 4234 w 5219"/>
              <a:gd name="connsiteX4761" fmla="*/ 4234 w 5219"/>
              <a:gd name="connsiteY4761" fmla="*/ 4234 w 5219"/>
              <a:gd name="connsiteX4762" fmla="*/ 4234 w 5219"/>
              <a:gd name="connsiteY4762" fmla="*/ 4234 w 5219"/>
              <a:gd name="connsiteX4763" fmla="*/ 4234 w 5219"/>
              <a:gd name="connsiteY4763" fmla="*/ 4234 w 5219"/>
              <a:gd name="connsiteX4764" fmla="*/ 4234 w 5219"/>
              <a:gd name="connsiteY4764" fmla="*/ 4234 w 5219"/>
              <a:gd name="connsiteX4765" fmla="*/ 4234 w 5219"/>
              <a:gd name="connsiteY4765" fmla="*/ 4234 w 5219"/>
              <a:gd name="connsiteX4766" fmla="*/ 4234 w 5219"/>
              <a:gd name="connsiteY4766" fmla="*/ 4234 w 5219"/>
              <a:gd name="connsiteX4767" fmla="*/ 4234 w 5219"/>
              <a:gd name="connsiteY4767" fmla="*/ 4234 w 5219"/>
              <a:gd name="connsiteX4768" fmla="*/ 4234 w 5219"/>
              <a:gd name="connsiteY4768" fmla="*/ 4234 w 5219"/>
              <a:gd name="connsiteX4769" fmla="*/ 4234 w 5219"/>
              <a:gd name="connsiteY4769" fmla="*/ 4234 w 5219"/>
              <a:gd name="connsiteX4770" fmla="*/ 4234 w 5219"/>
              <a:gd name="connsiteY4770" fmla="*/ 4234 w 5219"/>
              <a:gd name="connsiteX4771" fmla="*/ 4234 w 5219"/>
              <a:gd name="connsiteY4771" fmla="*/ 4234 w 5219"/>
              <a:gd name="connsiteX4772" fmla="*/ 4234 w 5219"/>
              <a:gd name="connsiteY4772" fmla="*/ 4234 w 5219"/>
              <a:gd name="connsiteX4773" fmla="*/ 4234 w 5219"/>
              <a:gd name="connsiteY4773" fmla="*/ 4234 w 5219"/>
              <a:gd name="connsiteX4774" fmla="*/ 4234 w 5219"/>
              <a:gd name="connsiteY4774" fmla="*/ 4234 w 5219"/>
              <a:gd name="connsiteX4775" fmla="*/ 4234 w 5219"/>
              <a:gd name="connsiteY4775" fmla="*/ 4234 w 5219"/>
              <a:gd name="connsiteX4776" fmla="*/ 4234 w 5219"/>
              <a:gd name="connsiteY4776" fmla="*/ 4234 w 5219"/>
              <a:gd name="connsiteX4777" fmla="*/ 4234 w 5219"/>
              <a:gd name="connsiteY4777" fmla="*/ 4234 w 5219"/>
              <a:gd name="connsiteX4778" fmla="*/ 4234 w 5219"/>
              <a:gd name="connsiteY4778" fmla="*/ 4234 w 5219"/>
              <a:gd name="connsiteX4779" fmla="*/ 4234 w 5219"/>
              <a:gd name="connsiteY4779" fmla="*/ 4234 w 5219"/>
              <a:gd name="connsiteX4780" fmla="*/ 4234 w 5219"/>
              <a:gd name="connsiteY4780" fmla="*/ 4234 w 5219"/>
              <a:gd name="connsiteX4781" fmla="*/ 4234 w 5219"/>
              <a:gd name="connsiteY4781" fmla="*/ 4234 w 5219"/>
              <a:gd name="connsiteX4782" fmla="*/ 4234 w 5219"/>
              <a:gd name="connsiteY4782" fmla="*/ 4234 w 5219"/>
              <a:gd name="connsiteX4783" fmla="*/ 4234 w 5219"/>
              <a:gd name="connsiteY4783" fmla="*/ 4234 w 5219"/>
              <a:gd name="connsiteX4784" fmla="*/ 4234 w 5219"/>
              <a:gd name="connsiteY4784" fmla="*/ 4234 w 5219"/>
              <a:gd name="connsiteX4785" fmla="*/ 4234 w 5219"/>
              <a:gd name="connsiteY4785" fmla="*/ 4234 w 5219"/>
              <a:gd name="connsiteX4786" fmla="*/ 4234 w 5219"/>
              <a:gd name="connsiteY4786" fmla="*/ 4234 w 5219"/>
              <a:gd name="connsiteX4787" fmla="*/ 4234 w 5219"/>
              <a:gd name="connsiteY4787" fmla="*/ 4234 w 5219"/>
              <a:gd name="connsiteX4788" fmla="*/ 4234 w 5219"/>
              <a:gd name="connsiteY4788" fmla="*/ 4234 w 5219"/>
              <a:gd name="connsiteX4789" fmla="*/ 4234 w 5219"/>
              <a:gd name="connsiteY4789" fmla="*/ 4234 w 5219"/>
              <a:gd name="connsiteX4790" fmla="*/ 4234 w 5219"/>
              <a:gd name="connsiteY4790" fmla="*/ 4234 w 5219"/>
              <a:gd name="connsiteX4791" fmla="*/ 4234 w 5219"/>
              <a:gd name="connsiteY4791" fmla="*/ 4234 w 5219"/>
              <a:gd name="connsiteX4792" fmla="*/ 4234 w 5219"/>
              <a:gd name="connsiteY4792" fmla="*/ 4234 w 5219"/>
              <a:gd name="connsiteX4793" fmla="*/ 4234 w 5219"/>
              <a:gd name="connsiteY4793" fmla="*/ 4234 w 5219"/>
              <a:gd name="connsiteX4794" fmla="*/ 4234 w 5219"/>
              <a:gd name="connsiteY4794" fmla="*/ 4234 w 5219"/>
              <a:gd name="connsiteX4795" fmla="*/ 4234 w 5219"/>
              <a:gd name="connsiteY4795" fmla="*/ 4234 w 5219"/>
              <a:gd name="connsiteX4796" fmla="*/ 4234 w 5219"/>
              <a:gd name="connsiteY4796" fmla="*/ 4234 w 5219"/>
              <a:gd name="connsiteX4797" fmla="*/ 4234 w 5219"/>
              <a:gd name="connsiteY4797" fmla="*/ 4234 w 5219"/>
              <a:gd name="connsiteX4798" fmla="*/ 4234 w 5219"/>
              <a:gd name="connsiteY4798" fmla="*/ 4234 w 5219"/>
              <a:gd name="connsiteX4799" fmla="*/ 4234 w 5219"/>
              <a:gd name="connsiteY4799" fmla="*/ 4234 w 5219"/>
              <a:gd name="connsiteX4800" fmla="*/ 4234 w 5219"/>
              <a:gd name="connsiteY4800" fmla="*/ 4234 w 5219"/>
              <a:gd name="connsiteX4801" fmla="*/ 4234 w 5219"/>
              <a:gd name="connsiteY4801" fmla="*/ 4234 w 5219"/>
              <a:gd name="connsiteX4802" fmla="*/ 4234 w 5219"/>
              <a:gd name="connsiteY4802" fmla="*/ 4234 w 5219"/>
              <a:gd name="connsiteX4803" fmla="*/ 4234 w 5219"/>
              <a:gd name="connsiteY4803" fmla="*/ 4234 w 5219"/>
              <a:gd name="connsiteX4804" fmla="*/ 4234 w 5219"/>
              <a:gd name="connsiteY4804" fmla="*/ 4234 w 5219"/>
              <a:gd name="connsiteX4805" fmla="*/ 4234 w 5219"/>
              <a:gd name="connsiteY4805" fmla="*/ 4234 w 5219"/>
              <a:gd name="connsiteX4806" fmla="*/ 4234 w 5219"/>
              <a:gd name="connsiteY4806" fmla="*/ 4234 w 5219"/>
              <a:gd name="connsiteX4807" fmla="*/ 4234 w 5219"/>
              <a:gd name="connsiteY4807" fmla="*/ 4234 w 5219"/>
              <a:gd name="connsiteX4808" fmla="*/ 4234 w 5219"/>
              <a:gd name="connsiteY4808" fmla="*/ 4234 w 5219"/>
              <a:gd name="connsiteX4809" fmla="*/ 4234 w 5219"/>
              <a:gd name="connsiteY4809" fmla="*/ 4234 w 5219"/>
              <a:gd name="connsiteX4810" fmla="*/ 4234 w 5219"/>
              <a:gd name="connsiteY4810" fmla="*/ 4234 w 5219"/>
              <a:gd name="connsiteX4811" fmla="*/ 4234 w 5219"/>
              <a:gd name="connsiteY4811" fmla="*/ 4234 w 5219"/>
              <a:gd name="connsiteX4812" fmla="*/ 4234 w 5219"/>
              <a:gd name="connsiteY4812" fmla="*/ 4234 w 5219"/>
              <a:gd name="connsiteX4813" fmla="*/ 4234 w 5219"/>
              <a:gd name="connsiteY4813" fmla="*/ 4234 w 5219"/>
              <a:gd name="connsiteX4814" fmla="*/ 4234 w 5219"/>
              <a:gd name="connsiteY4814" fmla="*/ 4234 w 5219"/>
              <a:gd name="connsiteX4815" fmla="*/ 4234 w 5219"/>
              <a:gd name="connsiteY4815" fmla="*/ 4234 w 5219"/>
              <a:gd name="connsiteX4816" fmla="*/ 4234 w 5219"/>
              <a:gd name="connsiteY4816" fmla="*/ 4234 w 5219"/>
              <a:gd name="connsiteX4817" fmla="*/ 4234 w 5219"/>
              <a:gd name="connsiteY4817" fmla="*/ 4234 w 5219"/>
              <a:gd name="connsiteX4818" fmla="*/ 4234 w 5219"/>
              <a:gd name="connsiteY4818" fmla="*/ 4234 w 5219"/>
              <a:gd name="connsiteX4819" fmla="*/ 4234 w 5219"/>
              <a:gd name="connsiteY4819" fmla="*/ 4234 w 5219"/>
              <a:gd name="connsiteX4820" fmla="*/ 4234 w 5219"/>
              <a:gd name="connsiteY4820" fmla="*/ 4234 w 5219"/>
              <a:gd name="connsiteX4821" fmla="*/ 4234 w 5219"/>
              <a:gd name="connsiteY4821" fmla="*/ 4234 w 5219"/>
              <a:gd name="connsiteX4822" fmla="*/ 4234 w 5219"/>
              <a:gd name="connsiteY4822" fmla="*/ 4234 w 5219"/>
              <a:gd name="connsiteX4823" fmla="*/ 4234 w 5219"/>
              <a:gd name="connsiteY4823" fmla="*/ 4234 w 5219"/>
              <a:gd name="connsiteX4824" fmla="*/ 4234 w 5219"/>
              <a:gd name="connsiteY4824" fmla="*/ 4234 w 5219"/>
              <a:gd name="connsiteX4825" fmla="*/ 4234 w 5219"/>
              <a:gd name="connsiteY4825" fmla="*/ 4234 w 5219"/>
              <a:gd name="connsiteX4826" fmla="*/ 4234 w 5219"/>
              <a:gd name="connsiteY4826" fmla="*/ 4234 w 5219"/>
              <a:gd name="connsiteX4827" fmla="*/ 4234 w 5219"/>
              <a:gd name="connsiteY4827" fmla="*/ 4234 w 5219"/>
              <a:gd name="connsiteX4828" fmla="*/ 4234 w 5219"/>
              <a:gd name="connsiteY4828" fmla="*/ 4234 w 5219"/>
              <a:gd name="connsiteX4829" fmla="*/ 4234 w 5219"/>
              <a:gd name="connsiteY4829" fmla="*/ 4234 w 5219"/>
              <a:gd name="connsiteX4830" fmla="*/ 4234 w 5219"/>
              <a:gd name="connsiteY4830" fmla="*/ 4234 w 5219"/>
              <a:gd name="connsiteX4831" fmla="*/ 4234 w 5219"/>
              <a:gd name="connsiteY4831" fmla="*/ 4234 w 5219"/>
              <a:gd name="connsiteX4832" fmla="*/ 4234 w 5219"/>
              <a:gd name="connsiteY4832" fmla="*/ 4234 w 5219"/>
              <a:gd name="connsiteX4833" fmla="*/ 4234 w 5219"/>
              <a:gd name="connsiteY4833" fmla="*/ 4234 w 5219"/>
              <a:gd name="connsiteX4834" fmla="*/ 4234 w 5219"/>
              <a:gd name="connsiteY4834" fmla="*/ 4234 w 5219"/>
              <a:gd name="connsiteX4835" fmla="*/ 4234 w 5219"/>
              <a:gd name="connsiteY4835" fmla="*/ 4234 w 5219"/>
              <a:gd name="connsiteX4836" fmla="*/ 4234 w 5219"/>
              <a:gd name="connsiteY4836" fmla="*/ 4234 w 5219"/>
              <a:gd name="connsiteX4837" fmla="*/ 4234 w 5219"/>
              <a:gd name="connsiteY4837" fmla="*/ 4234 w 5219"/>
              <a:gd name="connsiteX4838" fmla="*/ 4234 w 5219"/>
              <a:gd name="connsiteY4838" fmla="*/ 4234 w 5219"/>
              <a:gd name="connsiteX4839" fmla="*/ 4234 w 5219"/>
              <a:gd name="connsiteY4839" fmla="*/ 4234 w 5219"/>
              <a:gd name="connsiteX4840" fmla="*/ 4234 w 5219"/>
              <a:gd name="connsiteY4840" fmla="*/ 4234 w 5219"/>
              <a:gd name="connsiteX4841" fmla="*/ 4234 w 5219"/>
              <a:gd name="connsiteY4841" fmla="*/ 4234 w 5219"/>
              <a:gd name="connsiteX4842" fmla="*/ 4234 w 5219"/>
              <a:gd name="connsiteY4842" fmla="*/ 4234 w 5219"/>
              <a:gd name="connsiteX4843" fmla="*/ 4234 w 5219"/>
              <a:gd name="connsiteY4843" fmla="*/ 4234 w 5219"/>
              <a:gd name="connsiteX4844" fmla="*/ 4234 w 5219"/>
              <a:gd name="connsiteY4844" fmla="*/ 4234 w 5219"/>
              <a:gd name="connsiteX4845" fmla="*/ 4234 w 5219"/>
              <a:gd name="connsiteY4845" fmla="*/ 4234 w 5219"/>
              <a:gd name="connsiteX4846" fmla="*/ 4234 w 5219"/>
              <a:gd name="connsiteY4846" fmla="*/ 4234 w 5219"/>
              <a:gd name="connsiteX4847" fmla="*/ 4234 w 5219"/>
              <a:gd name="connsiteY4847" fmla="*/ 4234 w 5219"/>
              <a:gd name="connsiteX4848" fmla="*/ 4234 w 5219"/>
              <a:gd name="connsiteY4848" fmla="*/ 4234 w 5219"/>
              <a:gd name="connsiteX4849" fmla="*/ 4234 w 5219"/>
              <a:gd name="connsiteY4849" fmla="*/ 4234 w 5219"/>
              <a:gd name="connsiteX4850" fmla="*/ 4234 w 5219"/>
              <a:gd name="connsiteY4850" fmla="*/ 4234 w 5219"/>
              <a:gd name="connsiteX4851" fmla="*/ 4234 w 5219"/>
              <a:gd name="connsiteY4851" fmla="*/ 4234 w 5219"/>
              <a:gd name="connsiteX4852" fmla="*/ 4234 w 5219"/>
              <a:gd name="connsiteY4852" fmla="*/ 4234 w 5219"/>
              <a:gd name="connsiteX4853" fmla="*/ 4234 w 5219"/>
              <a:gd name="connsiteY4853" fmla="*/ 4234 w 5219"/>
              <a:gd name="connsiteX4854" fmla="*/ 4234 w 5219"/>
              <a:gd name="connsiteY4854" fmla="*/ 4234 w 5219"/>
              <a:gd name="connsiteX4855" fmla="*/ 4234 w 5219"/>
              <a:gd name="connsiteY4855" fmla="*/ 4234 w 5219"/>
              <a:gd name="connsiteX4856" fmla="*/ 4234 w 5219"/>
              <a:gd name="connsiteY4856" fmla="*/ 4234 w 5219"/>
              <a:gd name="connsiteX4857" fmla="*/ 4234 w 5219"/>
              <a:gd name="connsiteY4857" fmla="*/ 4234 w 5219"/>
              <a:gd name="connsiteX4858" fmla="*/ 4234 w 5219"/>
              <a:gd name="connsiteY4858" fmla="*/ 4234 w 5219"/>
              <a:gd name="connsiteX4859" fmla="*/ 4234 w 5219"/>
              <a:gd name="connsiteY4859" fmla="*/ 4234 w 5219"/>
              <a:gd name="connsiteX4860" fmla="*/ 4234 w 5219"/>
              <a:gd name="connsiteY4860" fmla="*/ 4234 w 5219"/>
              <a:gd name="connsiteX4861" fmla="*/ 4234 w 5219"/>
              <a:gd name="connsiteY4861" fmla="*/ 4234 w 5219"/>
              <a:gd name="connsiteX4862" fmla="*/ 4234 w 5219"/>
              <a:gd name="connsiteY4862" fmla="*/ 4234 w 5219"/>
              <a:gd name="connsiteX4863" fmla="*/ 4234 w 5219"/>
              <a:gd name="connsiteY4863" fmla="*/ 4234 w 5219"/>
              <a:gd name="connsiteX4864" fmla="*/ 4234 w 5219"/>
              <a:gd name="connsiteY4864" fmla="*/ 4234 w 5219"/>
              <a:gd name="connsiteX4865" fmla="*/ 4234 w 5219"/>
              <a:gd name="connsiteY4865" fmla="*/ 4234 w 5219"/>
              <a:gd name="connsiteX4866" fmla="*/ 4234 w 5219"/>
              <a:gd name="connsiteY4866" fmla="*/ 4234 w 5219"/>
              <a:gd name="connsiteX4867" fmla="*/ 4234 w 5219"/>
              <a:gd name="connsiteY4867" fmla="*/ 4234 w 5219"/>
              <a:gd name="connsiteX4868" fmla="*/ 4234 w 5219"/>
              <a:gd name="connsiteY4868" fmla="*/ 4234 w 5219"/>
              <a:gd name="connsiteX4869" fmla="*/ 4234 w 5219"/>
              <a:gd name="connsiteY4869" fmla="*/ 4234 w 5219"/>
              <a:gd name="connsiteX4870" fmla="*/ 4234 w 5219"/>
              <a:gd name="connsiteY4870" fmla="*/ 4234 w 5219"/>
              <a:gd name="connsiteX4871" fmla="*/ 4234 w 5219"/>
              <a:gd name="connsiteY4871" fmla="*/ 4234 w 5219"/>
              <a:gd name="connsiteX4872" fmla="*/ 4234 w 5219"/>
              <a:gd name="connsiteY4872" fmla="*/ 4234 w 5219"/>
              <a:gd name="connsiteX4873" fmla="*/ 4234 w 5219"/>
              <a:gd name="connsiteY4873" fmla="*/ 4234 w 5219"/>
              <a:gd name="connsiteX4874" fmla="*/ 4234 w 5219"/>
              <a:gd name="connsiteY4874" fmla="*/ 4234 w 5219"/>
              <a:gd name="connsiteX4875" fmla="*/ 4234 w 5219"/>
              <a:gd name="connsiteY4875" fmla="*/ 4234 w 5219"/>
              <a:gd name="connsiteX4876" fmla="*/ 4234 w 5219"/>
              <a:gd name="connsiteY4876" fmla="*/ 4234 w 5219"/>
              <a:gd name="connsiteX4877" fmla="*/ 4234 w 5219"/>
              <a:gd name="connsiteY4877" fmla="*/ 4234 w 5219"/>
              <a:gd name="connsiteX4878" fmla="*/ 4234 w 5219"/>
              <a:gd name="connsiteY4878" fmla="*/ 4234 w 5219"/>
              <a:gd name="connsiteX4879" fmla="*/ 4234 w 5219"/>
              <a:gd name="connsiteY4879" fmla="*/ 4234 w 5219"/>
              <a:gd name="connsiteX4880" fmla="*/ 4234 w 5219"/>
              <a:gd name="connsiteY4880" fmla="*/ 4234 w 5219"/>
              <a:gd name="connsiteX4881" fmla="*/ 4234 w 5219"/>
              <a:gd name="connsiteY4881" fmla="*/ 4234 w 5219"/>
              <a:gd name="connsiteX4882" fmla="*/ 4234 w 5219"/>
              <a:gd name="connsiteY4882" fmla="*/ 4234 w 5219"/>
              <a:gd name="connsiteX4883" fmla="*/ 4234 w 5219"/>
              <a:gd name="connsiteY4883" fmla="*/ 4234 w 5219"/>
              <a:gd name="connsiteX4884" fmla="*/ 4234 w 5219"/>
              <a:gd name="connsiteY4884" fmla="*/ 4234 w 5219"/>
              <a:gd name="connsiteX4885" fmla="*/ 4234 w 5219"/>
              <a:gd name="connsiteY4885" fmla="*/ 4234 w 5219"/>
              <a:gd name="connsiteX4886" fmla="*/ 4234 w 5219"/>
              <a:gd name="connsiteY4886" fmla="*/ 4234 w 5219"/>
              <a:gd name="connsiteX4887" fmla="*/ 4234 w 5219"/>
              <a:gd name="connsiteY4887" fmla="*/ 4234 w 5219"/>
              <a:gd name="connsiteX4888" fmla="*/ 4234 w 5219"/>
              <a:gd name="connsiteY4888" fmla="*/ 4234 w 5219"/>
              <a:gd name="connsiteX4889" fmla="*/ 4234 w 5219"/>
              <a:gd name="connsiteY4889" fmla="*/ 4234 w 5219"/>
              <a:gd name="connsiteX4890" fmla="*/ 4234 w 5219"/>
              <a:gd name="connsiteY4890" fmla="*/ 4234 w 5219"/>
              <a:gd name="connsiteX4891" fmla="*/ 4234 w 5219"/>
              <a:gd name="connsiteY4891" fmla="*/ 4234 w 5219"/>
              <a:gd name="connsiteX4892" fmla="*/ 4234 w 5219"/>
              <a:gd name="connsiteY4892" fmla="*/ 4234 w 5219"/>
              <a:gd name="connsiteX4893" fmla="*/ 4234 w 5219"/>
              <a:gd name="connsiteY4893" fmla="*/ 4234 w 5219"/>
              <a:gd name="connsiteX4894" fmla="*/ 4234 w 5219"/>
              <a:gd name="connsiteY4894" fmla="*/ 4234 w 5219"/>
              <a:gd name="connsiteX4895" fmla="*/ 4234 w 5219"/>
              <a:gd name="connsiteY4895" fmla="*/ 4234 w 5219"/>
              <a:gd name="connsiteX4896" fmla="*/ 4234 w 5219"/>
              <a:gd name="connsiteY4896" fmla="*/ 4234 w 5219"/>
              <a:gd name="connsiteX4897" fmla="*/ 4234 w 5219"/>
              <a:gd name="connsiteY4897" fmla="*/ 4234 w 5219"/>
              <a:gd name="connsiteX4898" fmla="*/ 4234 w 5219"/>
              <a:gd name="connsiteY4898" fmla="*/ 4234 w 5219"/>
              <a:gd name="connsiteX4899" fmla="*/ 4234 w 5219"/>
              <a:gd name="connsiteY4899" fmla="*/ 4234 w 5219"/>
              <a:gd name="connsiteX4900" fmla="*/ 4234 w 5219"/>
              <a:gd name="connsiteY4900" fmla="*/ 4234 w 5219"/>
              <a:gd name="connsiteX4901" fmla="*/ 4234 w 5219"/>
              <a:gd name="connsiteY4901" fmla="*/ 4234 w 5219"/>
              <a:gd name="connsiteX4902" fmla="*/ 4234 w 5219"/>
              <a:gd name="connsiteY4902" fmla="*/ 4234 w 5219"/>
              <a:gd name="connsiteX4903" fmla="*/ 4234 w 5219"/>
              <a:gd name="connsiteY4903" fmla="*/ 4234 w 5219"/>
              <a:gd name="connsiteX4904" fmla="*/ 4234 w 5219"/>
              <a:gd name="connsiteY4904" fmla="*/ 4234 w 5219"/>
              <a:gd name="connsiteX4905" fmla="*/ 4234 w 5219"/>
              <a:gd name="connsiteY4905" fmla="*/ 4234 w 5219"/>
              <a:gd name="connsiteX4906" fmla="*/ 4234 w 5219"/>
              <a:gd name="connsiteY4906" fmla="*/ 4234 w 5219"/>
              <a:gd name="connsiteX4907" fmla="*/ 4234 w 5219"/>
              <a:gd name="connsiteY4907" fmla="*/ 4234 w 5219"/>
              <a:gd name="connsiteX4908" fmla="*/ 4234 w 5219"/>
              <a:gd name="connsiteY4908" fmla="*/ 4234 w 5219"/>
              <a:gd name="connsiteX4909" fmla="*/ 4234 w 5219"/>
              <a:gd name="connsiteY4909" fmla="*/ 4234 w 5219"/>
              <a:gd name="connsiteX4910" fmla="*/ 4234 w 5219"/>
              <a:gd name="connsiteY4910" fmla="*/ 4234 w 5219"/>
              <a:gd name="connsiteX4911" fmla="*/ 4234 w 5219"/>
              <a:gd name="connsiteY4911" fmla="*/ 4234 w 5219"/>
              <a:gd name="connsiteX4912" fmla="*/ 4234 w 5219"/>
              <a:gd name="connsiteY4912" fmla="*/ 4234 w 5219"/>
              <a:gd name="connsiteX4913" fmla="*/ 4234 w 5219"/>
              <a:gd name="connsiteY4913" fmla="*/ 4234 w 5219"/>
              <a:gd name="connsiteX4914" fmla="*/ 4234 w 5219"/>
              <a:gd name="connsiteY4914" fmla="*/ 4234 w 5219"/>
              <a:gd name="connsiteX4915" fmla="*/ 4234 w 5219"/>
              <a:gd name="connsiteY4915" fmla="*/ 4234 w 5219"/>
              <a:gd name="connsiteX4916" fmla="*/ 4234 w 5219"/>
              <a:gd name="connsiteY4916" fmla="*/ 4234 w 5219"/>
              <a:gd name="connsiteX4917" fmla="*/ 4234 w 5219"/>
              <a:gd name="connsiteY4917" fmla="*/ 4234 w 5219"/>
              <a:gd name="connsiteX4918" fmla="*/ 4234 w 5219"/>
              <a:gd name="connsiteY4918" fmla="*/ 4234 w 5219"/>
              <a:gd name="connsiteX4919" fmla="*/ 4234 w 5219"/>
              <a:gd name="connsiteY4919" fmla="*/ 4234 w 5219"/>
              <a:gd name="connsiteX4920" fmla="*/ 4234 w 5219"/>
              <a:gd name="connsiteY4920" fmla="*/ 4234 w 5219"/>
              <a:gd name="connsiteX4921" fmla="*/ 4234 w 5219"/>
              <a:gd name="connsiteY4921" fmla="*/ 4234 w 5219"/>
              <a:gd name="connsiteX4922" fmla="*/ 4234 w 5219"/>
              <a:gd name="connsiteY4922" fmla="*/ 4234 w 5219"/>
              <a:gd name="connsiteX4923" fmla="*/ 4234 w 5219"/>
              <a:gd name="connsiteY4923" fmla="*/ 4234 w 5219"/>
              <a:gd name="connsiteX4924" fmla="*/ 4234 w 5219"/>
              <a:gd name="connsiteY4924" fmla="*/ 4234 w 5219"/>
              <a:gd name="connsiteX4925" fmla="*/ 4234 w 5219"/>
              <a:gd name="connsiteY4925" fmla="*/ 4234 w 5219"/>
              <a:gd name="connsiteX4926" fmla="*/ 4234 w 5219"/>
              <a:gd name="connsiteY4926" fmla="*/ 4234 w 5219"/>
              <a:gd name="connsiteX4927" fmla="*/ 4234 w 5219"/>
              <a:gd name="connsiteY4927" fmla="*/ 4234 w 5219"/>
              <a:gd name="connsiteX4928" fmla="*/ 4234 w 5219"/>
              <a:gd name="connsiteY4928" fmla="*/ 4234 w 5219"/>
              <a:gd name="connsiteX4929" fmla="*/ 4234 w 5219"/>
              <a:gd name="connsiteY4929" fmla="*/ 4234 w 5219"/>
              <a:gd name="connsiteX4930" fmla="*/ 4234 w 5219"/>
              <a:gd name="connsiteY4930" fmla="*/ 4234 w 5219"/>
              <a:gd name="connsiteX4931" fmla="*/ 4234 w 5219"/>
              <a:gd name="connsiteY4931" fmla="*/ 4234 w 5219"/>
              <a:gd name="connsiteX4932" fmla="*/ 4234 w 5219"/>
              <a:gd name="connsiteY4932" fmla="*/ 4234 w 5219"/>
              <a:gd name="connsiteX4933" fmla="*/ 4234 w 5219"/>
              <a:gd name="connsiteY4933" fmla="*/ 4234 w 5219"/>
              <a:gd name="connsiteX4934" fmla="*/ 4234 w 5219"/>
              <a:gd name="connsiteY4934" fmla="*/ 4234 w 5219"/>
              <a:gd name="connsiteX4935" fmla="*/ 4234 w 5219"/>
              <a:gd name="connsiteY4935" fmla="*/ 4234 w 5219"/>
              <a:gd name="connsiteX4936" fmla="*/ 4234 w 5219"/>
              <a:gd name="connsiteY4936" fmla="*/ 4234 w 5219"/>
              <a:gd name="connsiteX4937" fmla="*/ 4234 w 5219"/>
              <a:gd name="connsiteY4937" fmla="*/ 4234 w 5219"/>
              <a:gd name="connsiteX4938" fmla="*/ 4234 w 5219"/>
              <a:gd name="connsiteY4938" fmla="*/ 4234 w 5219"/>
              <a:gd name="connsiteX4939" fmla="*/ 4234 w 5219"/>
              <a:gd name="connsiteY4939" fmla="*/ 4234 w 5219"/>
              <a:gd name="connsiteX4940" fmla="*/ 4234 w 5219"/>
              <a:gd name="connsiteY4940" fmla="*/ 4234 w 5219"/>
              <a:gd name="connsiteX4941" fmla="*/ 4234 w 5219"/>
              <a:gd name="connsiteY4941" fmla="*/ 4234 w 5219"/>
              <a:gd name="connsiteX4942" fmla="*/ 4234 w 5219"/>
              <a:gd name="connsiteY4942" fmla="*/ 4234 w 5219"/>
              <a:gd name="connsiteX4943" fmla="*/ 4234 w 5219"/>
              <a:gd name="connsiteY4943" fmla="*/ 4234 w 5219"/>
              <a:gd name="connsiteX4944" fmla="*/ 4234 w 5219"/>
              <a:gd name="connsiteY4944" fmla="*/ 4234 w 5219"/>
              <a:gd name="connsiteX4945" fmla="*/ 4234 w 5219"/>
              <a:gd name="connsiteY4945" fmla="*/ 4234 w 5219"/>
              <a:gd name="connsiteX4946" fmla="*/ 4234 w 5219"/>
              <a:gd name="connsiteY4946" fmla="*/ 4234 w 5219"/>
              <a:gd name="connsiteX4947" fmla="*/ 4234 w 5219"/>
              <a:gd name="connsiteY4947" fmla="*/ 4234 w 5219"/>
              <a:gd name="connsiteX4948" fmla="*/ 4234 w 5219"/>
              <a:gd name="connsiteY4948" fmla="*/ 4234 w 5219"/>
              <a:gd name="connsiteX4949" fmla="*/ 4234 w 5219"/>
              <a:gd name="connsiteY4949" fmla="*/ 4234 w 5219"/>
              <a:gd name="connsiteX4950" fmla="*/ 4234 w 5219"/>
              <a:gd name="connsiteY4950" fmla="*/ 4234 w 5219"/>
              <a:gd name="connsiteX4951" fmla="*/ 4234 w 5219"/>
              <a:gd name="connsiteY4951" fmla="*/ 4234 w 5219"/>
              <a:gd name="connsiteX4952" fmla="*/ 4234 w 5219"/>
              <a:gd name="connsiteY4952" fmla="*/ 4234 w 5219"/>
              <a:gd name="connsiteX4953" fmla="*/ 4234 w 5219"/>
              <a:gd name="connsiteY4953" fmla="*/ 4234 w 5219"/>
              <a:gd name="connsiteX4954" fmla="*/ 4234 w 5219"/>
              <a:gd name="connsiteY4954" fmla="*/ 4234 w 5219"/>
              <a:gd name="connsiteX4955" fmla="*/ 4234 w 5219"/>
              <a:gd name="connsiteY4955" fmla="*/ 4234 w 5219"/>
              <a:gd name="connsiteX4956" fmla="*/ 4234 w 5219"/>
              <a:gd name="connsiteY4956" fmla="*/ 4234 w 5219"/>
              <a:gd name="connsiteX4957" fmla="*/ 4234 w 5219"/>
              <a:gd name="connsiteY4957" fmla="*/ 4234 w 5219"/>
              <a:gd name="connsiteX4958" fmla="*/ 4234 w 5219"/>
              <a:gd name="connsiteY4958" fmla="*/ 4234 w 5219"/>
              <a:gd name="connsiteX4959" fmla="*/ 4234 w 5219"/>
              <a:gd name="connsiteY4959" fmla="*/ 4234 w 5219"/>
              <a:gd name="connsiteX4960" fmla="*/ 4234 w 5219"/>
              <a:gd name="connsiteY4960" fmla="*/ 4234 w 5219"/>
              <a:gd name="connsiteX4961" fmla="*/ 4234 w 5219"/>
              <a:gd name="connsiteY4961" fmla="*/ 4234 w 5219"/>
              <a:gd name="connsiteX4962" fmla="*/ 4234 w 5219"/>
              <a:gd name="connsiteY4962" fmla="*/ 4234 w 5219"/>
              <a:gd name="connsiteX4963" fmla="*/ 4234 w 5219"/>
              <a:gd name="connsiteY4963" fmla="*/ 4234 w 5219"/>
              <a:gd name="connsiteX4964" fmla="*/ 4234 w 5219"/>
              <a:gd name="connsiteY4964" fmla="*/ 4234 w 5219"/>
              <a:gd name="connsiteX4965" fmla="*/ 4234 w 5219"/>
              <a:gd name="connsiteY4965" fmla="*/ 4234 w 5219"/>
              <a:gd name="connsiteX4966" fmla="*/ 4234 w 5219"/>
              <a:gd name="connsiteY4966" fmla="*/ 4234 w 5219"/>
              <a:gd name="connsiteX4967" fmla="*/ 4234 w 5219"/>
              <a:gd name="connsiteY4967" fmla="*/ 4234 w 5219"/>
              <a:gd name="connsiteX4968" fmla="*/ 4234 w 5219"/>
              <a:gd name="connsiteY4968" fmla="*/ 4234 w 5219"/>
              <a:gd name="connsiteX4969" fmla="*/ 4234 w 5219"/>
              <a:gd name="connsiteY4969" fmla="*/ 4234 w 5219"/>
              <a:gd name="connsiteX4970" fmla="*/ 4234 w 5219"/>
              <a:gd name="connsiteY4970" fmla="*/ 4234 w 5219"/>
              <a:gd name="connsiteX4971" fmla="*/ 4234 w 5219"/>
              <a:gd name="connsiteY4971" fmla="*/ 4234 w 5219"/>
              <a:gd name="connsiteX4972" fmla="*/ 4234 w 5219"/>
              <a:gd name="connsiteY4972" fmla="*/ 4234 w 5219"/>
              <a:gd name="connsiteX4973" fmla="*/ 4234 w 5219"/>
              <a:gd name="connsiteY4973" fmla="*/ 4234 w 5219"/>
              <a:gd name="connsiteX4974" fmla="*/ 4234 w 5219"/>
              <a:gd name="connsiteY4974" fmla="*/ 4234 w 5219"/>
              <a:gd name="connsiteX4975" fmla="*/ 4234 w 5219"/>
              <a:gd name="connsiteY4975" fmla="*/ 4234 w 5219"/>
              <a:gd name="connsiteX4976" fmla="*/ 4234 w 5219"/>
              <a:gd name="connsiteY4976" fmla="*/ 4234 w 5219"/>
              <a:gd name="connsiteX4977" fmla="*/ 4234 w 5219"/>
              <a:gd name="connsiteY4977" fmla="*/ 4234 w 5219"/>
              <a:gd name="connsiteX4978" fmla="*/ 4234 w 5219"/>
              <a:gd name="connsiteY4978" fmla="*/ 4234 w 5219"/>
              <a:gd name="connsiteX4979" fmla="*/ 4234 w 5219"/>
              <a:gd name="connsiteY4979" fmla="*/ 4234 w 5219"/>
              <a:gd name="connsiteX4980" fmla="*/ 4234 w 5219"/>
              <a:gd name="connsiteY4980" fmla="*/ 4234 w 5219"/>
              <a:gd name="connsiteX4981" fmla="*/ 4234 w 5219"/>
              <a:gd name="connsiteY4981" fmla="*/ 4234 w 5219"/>
              <a:gd name="connsiteX4982" fmla="*/ 4234 w 5219"/>
              <a:gd name="connsiteY4982" fmla="*/ 4234 w 5219"/>
              <a:gd name="connsiteX4983" fmla="*/ 4234 w 5219"/>
              <a:gd name="connsiteY4983" fmla="*/ 4234 w 5219"/>
              <a:gd name="connsiteX4984" fmla="*/ 4234 w 5219"/>
              <a:gd name="connsiteY4984" fmla="*/ 4234 w 5219"/>
              <a:gd name="connsiteX4985" fmla="*/ 4234 w 5219"/>
              <a:gd name="connsiteY4985" fmla="*/ 4234 w 5219"/>
              <a:gd name="connsiteX4986" fmla="*/ 4234 w 5219"/>
              <a:gd name="connsiteY4986" fmla="*/ 4234 w 5219"/>
              <a:gd name="connsiteX4987" fmla="*/ 4234 w 5219"/>
              <a:gd name="connsiteY4987" fmla="*/ 4234 w 5219"/>
              <a:gd name="connsiteX4988" fmla="*/ 4234 w 5219"/>
              <a:gd name="connsiteY4988" fmla="*/ 4234 w 5219"/>
              <a:gd name="connsiteX4989" fmla="*/ 4234 w 5219"/>
              <a:gd name="connsiteY4989" fmla="*/ 4234 w 5219"/>
              <a:gd name="connsiteX4990" fmla="*/ 4234 w 5219"/>
              <a:gd name="connsiteY4990" fmla="*/ 4234 w 5219"/>
              <a:gd name="connsiteX4991" fmla="*/ 4234 w 5219"/>
              <a:gd name="connsiteY4991" fmla="*/ 4234 w 5219"/>
              <a:gd name="connsiteX4992" fmla="*/ 4234 w 5219"/>
              <a:gd name="connsiteY4992" fmla="*/ 4234 w 5219"/>
              <a:gd name="connsiteX4993" fmla="*/ 4234 w 5219"/>
              <a:gd name="connsiteY4993" fmla="*/ 4234 w 5219"/>
              <a:gd name="connsiteX4994" fmla="*/ 4234 w 5219"/>
              <a:gd name="connsiteY4994" fmla="*/ 4234 w 5219"/>
              <a:gd name="connsiteX4995" fmla="*/ 4234 w 5219"/>
              <a:gd name="connsiteY4995" fmla="*/ 4234 w 5219"/>
              <a:gd name="connsiteX4996" fmla="*/ 4234 w 5219"/>
              <a:gd name="connsiteY4996" fmla="*/ 4234 w 5219"/>
              <a:gd name="connsiteX4997" fmla="*/ 4234 w 5219"/>
              <a:gd name="connsiteY4997" fmla="*/ 4234 w 5219"/>
              <a:gd name="connsiteX4998" fmla="*/ 4234 w 5219"/>
              <a:gd name="connsiteY4998" fmla="*/ 4234 w 5219"/>
              <a:gd name="connsiteX4999" fmla="*/ 4234 w 5219"/>
              <a:gd name="connsiteY4999" fmla="*/ 4234 w 5219"/>
              <a:gd name="connsiteX5000" fmla="*/ 4234 w 5219"/>
              <a:gd name="connsiteY5000" fmla="*/ 4234 w 5219"/>
              <a:gd name="connsiteX5001" fmla="*/ 4234 w 5219"/>
              <a:gd name="connsiteY5001" fmla="*/ 4234 w 5219"/>
              <a:gd name="connsiteX5002" fmla="*/ 4234 w 5219"/>
              <a:gd name="connsiteY5002" fmla="*/ 4234 w 5219"/>
              <a:gd name="connsiteX5003" fmla="*/ 4234 w 5219"/>
              <a:gd name="connsiteY5003" fmla="*/ 4234 w 5219"/>
              <a:gd name="connsiteX5004" fmla="*/ 4234 w 5219"/>
              <a:gd name="connsiteY5004" fmla="*/ 4234 w 5219"/>
              <a:gd name="connsiteX5005" fmla="*/ 4234 w 5219"/>
              <a:gd name="connsiteY5005" fmla="*/ 4234 w 5219"/>
              <a:gd name="connsiteX5006" fmla="*/ 4234 w 5219"/>
              <a:gd name="connsiteY5006" fmla="*/ 4234 w 5219"/>
              <a:gd name="connsiteX5007" fmla="*/ 4234 w 5219"/>
              <a:gd name="connsiteY5007" fmla="*/ 4234 w 5219"/>
              <a:gd name="connsiteX5008" fmla="*/ 4234 w 5219"/>
              <a:gd name="connsiteY5008" fmla="*/ 4234 w 5219"/>
              <a:gd name="connsiteX5009" fmla="*/ 4234 w 5219"/>
              <a:gd name="connsiteY5009" fmla="*/ 4234 w 5219"/>
              <a:gd name="connsiteX5010" fmla="*/ 4234 w 5219"/>
              <a:gd name="connsiteY5010" fmla="*/ 4234 w 5219"/>
              <a:gd name="connsiteX5011" fmla="*/ 4234 w 5219"/>
              <a:gd name="connsiteY5011" fmla="*/ 4234 w 5219"/>
              <a:gd name="connsiteX5012" fmla="*/ 4234 w 5219"/>
              <a:gd name="connsiteY5012" fmla="*/ 4234 w 5219"/>
              <a:gd name="connsiteX5013" fmla="*/ 4234 w 5219"/>
              <a:gd name="connsiteY5013" fmla="*/ 4234 w 5219"/>
              <a:gd name="connsiteX5014" fmla="*/ 4234 w 5219"/>
              <a:gd name="connsiteY5014" fmla="*/ 4234 w 5219"/>
              <a:gd name="connsiteX5015" fmla="*/ 4234 w 5219"/>
              <a:gd name="connsiteY5015" fmla="*/ 4234 w 5219"/>
              <a:gd name="connsiteX5016" fmla="*/ 4234 w 5219"/>
              <a:gd name="connsiteY5016" fmla="*/ 4234 w 5219"/>
              <a:gd name="connsiteX5017" fmla="*/ 4234 w 5219"/>
              <a:gd name="connsiteY5017" fmla="*/ 4234 w 5219"/>
              <a:gd name="connsiteX5018" fmla="*/ 4234 w 5219"/>
              <a:gd name="connsiteY5018" fmla="*/ 4234 w 5219"/>
              <a:gd name="connsiteX5019" fmla="*/ 4234 w 5219"/>
              <a:gd name="connsiteY5019" fmla="*/ 4234 w 5219"/>
              <a:gd name="connsiteX5020" fmla="*/ 4234 w 5219"/>
              <a:gd name="connsiteY5020" fmla="*/ 4234 w 5219"/>
              <a:gd name="connsiteX5021" fmla="*/ 4234 w 5219"/>
              <a:gd name="connsiteY5021" fmla="*/ 4234 w 5219"/>
              <a:gd name="connsiteX5022" fmla="*/ 4234 w 5219"/>
              <a:gd name="connsiteY5022" fmla="*/ 4234 w 5219"/>
              <a:gd name="connsiteX5023" fmla="*/ 4234 w 5219"/>
              <a:gd name="connsiteY5023" fmla="*/ 4234 w 5219"/>
              <a:gd name="connsiteX5024" fmla="*/ 4234 w 5219"/>
              <a:gd name="connsiteY5024" fmla="*/ 4234 w 5219"/>
              <a:gd name="connsiteX5025" fmla="*/ 4234 w 5219"/>
              <a:gd name="connsiteY5025" fmla="*/ 4234 w 5219"/>
              <a:gd name="connsiteX5026" fmla="*/ 4234 w 5219"/>
              <a:gd name="connsiteY5026" fmla="*/ 4234 w 5219"/>
              <a:gd name="connsiteX5027" fmla="*/ 4234 w 5219"/>
              <a:gd name="connsiteY5027" fmla="*/ 4234 w 5219"/>
              <a:gd name="connsiteX5028" fmla="*/ 4234 w 5219"/>
              <a:gd name="connsiteY5028" fmla="*/ 4234 w 5219"/>
              <a:gd name="connsiteX5029" fmla="*/ 4234 w 5219"/>
              <a:gd name="connsiteY5029" fmla="*/ 4234 w 5219"/>
              <a:gd name="connsiteX5030" fmla="*/ 4234 w 5219"/>
              <a:gd name="connsiteY5030" fmla="*/ 4234 w 5219"/>
              <a:gd name="connsiteX5031" fmla="*/ 4234 w 5219"/>
              <a:gd name="connsiteY5031" fmla="*/ 4234 w 5219"/>
              <a:gd name="connsiteX5032" fmla="*/ 4234 w 5219"/>
              <a:gd name="connsiteY5032" fmla="*/ 4234 w 5219"/>
              <a:gd name="connsiteX5033" fmla="*/ 4234 w 5219"/>
              <a:gd name="connsiteY5033" fmla="*/ 4234 w 5219"/>
              <a:gd name="connsiteX5034" fmla="*/ 4234 w 5219"/>
              <a:gd name="connsiteY5034" fmla="*/ 4234 w 5219"/>
              <a:gd name="connsiteX5035" fmla="*/ 4234 w 5219"/>
              <a:gd name="connsiteY5035" fmla="*/ 4234 w 5219"/>
              <a:gd name="connsiteX5036" fmla="*/ 4234 w 5219"/>
              <a:gd name="connsiteY5036" fmla="*/ 4234 w 5219"/>
              <a:gd name="connsiteX5037" fmla="*/ 4234 w 5219"/>
              <a:gd name="connsiteY5037" fmla="*/ 4234 w 5219"/>
              <a:gd name="connsiteX5038" fmla="*/ 4234 w 5219"/>
              <a:gd name="connsiteY5038" fmla="*/ 4234 w 5219"/>
              <a:gd name="connsiteX5039" fmla="*/ 4234 w 5219"/>
              <a:gd name="connsiteY5039" fmla="*/ 4234 w 5219"/>
              <a:gd name="connsiteX5040" fmla="*/ 4234 w 5219"/>
              <a:gd name="connsiteY5040" fmla="*/ 4234 w 5219"/>
              <a:gd name="connsiteX5041" fmla="*/ 4234 w 5219"/>
              <a:gd name="connsiteY5041" fmla="*/ 4234 w 5219"/>
              <a:gd name="connsiteX5042" fmla="*/ 4234 w 5219"/>
              <a:gd name="connsiteY5042" fmla="*/ 4234 w 5219"/>
              <a:gd name="connsiteX5043" fmla="*/ 4234 w 5219"/>
              <a:gd name="connsiteY5043" fmla="*/ 4234 w 5219"/>
              <a:gd name="connsiteX5044" fmla="*/ 4234 w 5219"/>
              <a:gd name="connsiteY5044" fmla="*/ 4234 w 5219"/>
              <a:gd name="connsiteX5045" fmla="*/ 4234 w 5219"/>
              <a:gd name="connsiteY5045" fmla="*/ 4234 w 5219"/>
              <a:gd name="connsiteX5046" fmla="*/ 4234 w 5219"/>
              <a:gd name="connsiteY5046" fmla="*/ 4234 w 5219"/>
              <a:gd name="connsiteX5047" fmla="*/ 4234 w 5219"/>
              <a:gd name="connsiteY5047" fmla="*/ 4234 w 5219"/>
              <a:gd name="connsiteX5048" fmla="*/ 4234 w 5219"/>
              <a:gd name="connsiteY5048" fmla="*/ 4234 w 5219"/>
              <a:gd name="connsiteX5049" fmla="*/ 4234 w 5219"/>
              <a:gd name="connsiteY5049" fmla="*/ 4234 w 5219"/>
              <a:gd name="connsiteX5050" fmla="*/ 4234 w 5219"/>
              <a:gd name="connsiteY5050" fmla="*/ 4234 w 5219"/>
              <a:gd name="connsiteX5051" fmla="*/ 4234 w 5219"/>
              <a:gd name="connsiteY5051" fmla="*/ 4234 w 5219"/>
              <a:gd name="connsiteX5052" fmla="*/ 4234 w 5219"/>
              <a:gd name="connsiteY5052" fmla="*/ 4234 w 5219"/>
              <a:gd name="connsiteX5053" fmla="*/ 4234 w 5219"/>
              <a:gd name="connsiteY5053" fmla="*/ 4234 w 5219"/>
              <a:gd name="connsiteX5054" fmla="*/ 4234 w 5219"/>
              <a:gd name="connsiteY5054" fmla="*/ 4234 w 5219"/>
              <a:gd name="connsiteX5055" fmla="*/ 4234 w 5219"/>
              <a:gd name="connsiteY5055" fmla="*/ 4234 w 5219"/>
              <a:gd name="connsiteX5056" fmla="*/ 4234 w 5219"/>
              <a:gd name="connsiteY5056" fmla="*/ 4234 w 5219"/>
              <a:gd name="connsiteX5057" fmla="*/ 4234 w 5219"/>
              <a:gd name="connsiteY5057" fmla="*/ 4234 w 5219"/>
              <a:gd name="connsiteX5058" fmla="*/ 4234 w 5219"/>
              <a:gd name="connsiteY5058" fmla="*/ 4234 w 5219"/>
              <a:gd name="connsiteX5059" fmla="*/ 4234 w 5219"/>
              <a:gd name="connsiteY5059" fmla="*/ 4234 w 5219"/>
              <a:gd name="connsiteX5060" fmla="*/ 4234 w 5219"/>
              <a:gd name="connsiteY5060" fmla="*/ 4234 w 5219"/>
              <a:gd name="connsiteX5061" fmla="*/ 4234 w 5219"/>
              <a:gd name="connsiteY5061" fmla="*/ 4234 w 5219"/>
              <a:gd name="connsiteX5062" fmla="*/ 4234 w 5219"/>
              <a:gd name="connsiteY5062" fmla="*/ 4234 w 5219"/>
              <a:gd name="connsiteX5063" fmla="*/ 4234 w 5219"/>
              <a:gd name="connsiteY5063" fmla="*/ 4234 w 5219"/>
              <a:gd name="connsiteX5064" fmla="*/ 4234 w 5219"/>
              <a:gd name="connsiteY5064" fmla="*/ 4234 w 5219"/>
              <a:gd name="connsiteX5065" fmla="*/ 4234 w 5219"/>
              <a:gd name="connsiteY5065" fmla="*/ 4234 w 5219"/>
              <a:gd name="connsiteX5066" fmla="*/ 4234 w 5219"/>
              <a:gd name="connsiteY5066" fmla="*/ 4234 w 5219"/>
              <a:gd name="connsiteX5067" fmla="*/ 4234 w 5219"/>
              <a:gd name="connsiteY5067" fmla="*/ 4234 w 5219"/>
              <a:gd name="connsiteX5068" fmla="*/ 4234 w 5219"/>
              <a:gd name="connsiteY5068" fmla="*/ 4234 w 5219"/>
              <a:gd name="connsiteX5069" fmla="*/ 4234 w 5219"/>
              <a:gd name="connsiteY5069" fmla="*/ 4234 w 5219"/>
              <a:gd name="connsiteX5070" fmla="*/ 4234 w 5219"/>
              <a:gd name="connsiteY5070" fmla="*/ 4234 w 5219"/>
              <a:gd name="connsiteX5071" fmla="*/ 4234 w 5219"/>
              <a:gd name="connsiteY5071" fmla="*/ 4234 w 5219"/>
              <a:gd name="connsiteX5072" fmla="*/ 4234 w 5219"/>
              <a:gd name="connsiteY5072" fmla="*/ 4234 w 5219"/>
              <a:gd name="connsiteX5073" fmla="*/ 4234 w 5219"/>
              <a:gd name="connsiteY5073" fmla="*/ 4234 w 5219"/>
              <a:gd name="connsiteX5074" fmla="*/ 4234 w 5219"/>
              <a:gd name="connsiteY5074" fmla="*/ 4234 w 5219"/>
              <a:gd name="connsiteX5075" fmla="*/ 4234 w 5219"/>
              <a:gd name="connsiteY5075" fmla="*/ 4234 w 5219"/>
              <a:gd name="connsiteX5076" fmla="*/ 4234 w 5219"/>
              <a:gd name="connsiteY5076" fmla="*/ 4234 w 5219"/>
              <a:gd name="connsiteX5077" fmla="*/ 4234 w 5219"/>
              <a:gd name="connsiteY5077" fmla="*/ 4234 w 5219"/>
              <a:gd name="connsiteX5078" fmla="*/ 4234 w 5219"/>
              <a:gd name="connsiteY5078" fmla="*/ 4234 w 5219"/>
              <a:gd name="connsiteX5079" fmla="*/ 4234 w 5219"/>
              <a:gd name="connsiteY5079" fmla="*/ 4234 w 5219"/>
              <a:gd name="connsiteX5080" fmla="*/ 4234 w 5219"/>
              <a:gd name="connsiteY5080" fmla="*/ 4234 w 5219"/>
              <a:gd name="connsiteX5081" fmla="*/ 4234 w 5219"/>
              <a:gd name="connsiteY5081" fmla="*/ 4234 w 5219"/>
              <a:gd name="connsiteX5082" fmla="*/ 4234 w 5219"/>
              <a:gd name="connsiteY5082" fmla="*/ 4234 w 5219"/>
              <a:gd name="connsiteX5083" fmla="*/ 4234 w 5219"/>
              <a:gd name="connsiteY5083" fmla="*/ 4234 w 5219"/>
              <a:gd name="connsiteX5084" fmla="*/ 4234 w 5219"/>
              <a:gd name="connsiteY5084" fmla="*/ 4234 w 5219"/>
              <a:gd name="connsiteX5085" fmla="*/ 4234 w 5219"/>
              <a:gd name="connsiteY5085" fmla="*/ 4234 w 5219"/>
              <a:gd name="connsiteX5086" fmla="*/ 4234 w 5219"/>
              <a:gd name="connsiteY5086" fmla="*/ 4234 w 5219"/>
              <a:gd name="connsiteX5087" fmla="*/ 4234 w 5219"/>
              <a:gd name="connsiteY5087" fmla="*/ 4234 w 5219"/>
              <a:gd name="connsiteX5088" fmla="*/ 4234 w 5219"/>
              <a:gd name="connsiteY5088" fmla="*/ 4234 w 5219"/>
              <a:gd name="connsiteX5089" fmla="*/ 4234 w 5219"/>
              <a:gd name="connsiteY5089" fmla="*/ 4234 w 5219"/>
              <a:gd name="connsiteX5090" fmla="*/ 4234 w 5219"/>
              <a:gd name="connsiteY5090" fmla="*/ 4234 w 5219"/>
              <a:gd name="connsiteX5091" fmla="*/ 4234 w 5219"/>
              <a:gd name="connsiteY5091" fmla="*/ 4234 w 5219"/>
              <a:gd name="connsiteX5092" fmla="*/ 4234 w 5219"/>
              <a:gd name="connsiteY5092" fmla="*/ 4234 w 5219"/>
              <a:gd name="connsiteX5093" fmla="*/ 4234 w 5219"/>
              <a:gd name="connsiteY5093" fmla="*/ 4234 w 5219"/>
              <a:gd name="connsiteX5094" fmla="*/ 4234 w 5219"/>
              <a:gd name="connsiteY5094" fmla="*/ 4234 w 5219"/>
              <a:gd name="connsiteX5095" fmla="*/ 4234 w 5219"/>
              <a:gd name="connsiteY5095" fmla="*/ 4234 w 5219"/>
              <a:gd name="connsiteX5096" fmla="*/ 4234 w 5219"/>
              <a:gd name="connsiteY5096" fmla="*/ 4234 w 5219"/>
              <a:gd name="connsiteX5097" fmla="*/ 4234 w 5219"/>
              <a:gd name="connsiteY5097" fmla="*/ 4234 w 5219"/>
              <a:gd name="connsiteX5098" fmla="*/ 4234 w 5219"/>
              <a:gd name="connsiteY5098" fmla="*/ 4234 w 5219"/>
              <a:gd name="connsiteX5099" fmla="*/ 4234 w 5219"/>
              <a:gd name="connsiteY5099" fmla="*/ 4234 w 5219"/>
              <a:gd name="connsiteX5100" fmla="*/ 4234 w 5219"/>
              <a:gd name="connsiteY5100" fmla="*/ 4234 w 5219"/>
              <a:gd name="connsiteX5101" fmla="*/ 4234 w 5219"/>
              <a:gd name="connsiteY5101" fmla="*/ 4234 w 5219"/>
              <a:gd name="connsiteX5102" fmla="*/ 4234 w 5219"/>
              <a:gd name="connsiteY5102" fmla="*/ 4234 w 5219"/>
              <a:gd name="connsiteX5103" fmla="*/ 4234 w 5219"/>
              <a:gd name="connsiteY5103" fmla="*/ 4234 w 5219"/>
              <a:gd name="connsiteX5104" fmla="*/ 4234 w 5219"/>
              <a:gd name="connsiteY5104" fmla="*/ 4234 w 5219"/>
              <a:gd name="connsiteX5105" fmla="*/ 4234 w 5219"/>
              <a:gd name="connsiteY5105" fmla="*/ 4234 w 5219"/>
              <a:gd name="connsiteX5106" fmla="*/ 4234 w 5219"/>
              <a:gd name="connsiteY5106" fmla="*/ 4234 w 5219"/>
              <a:gd name="connsiteX5107" fmla="*/ 4234 w 5219"/>
              <a:gd name="connsiteY5107" fmla="*/ 4234 w 5219"/>
              <a:gd name="connsiteX5108" fmla="*/ 4234 w 5219"/>
              <a:gd name="connsiteY5108" fmla="*/ 4234 w 5219"/>
              <a:gd name="connsiteX5109" fmla="*/ 4234 w 5219"/>
              <a:gd name="connsiteY5109" fmla="*/ 4234 w 5219"/>
              <a:gd name="connsiteX5110" fmla="*/ 4234 w 5219"/>
              <a:gd name="connsiteY5110" fmla="*/ 4234 w 5219"/>
              <a:gd name="connsiteX5111" fmla="*/ 4234 w 5219"/>
              <a:gd name="connsiteY5111" fmla="*/ 4234 w 5219"/>
              <a:gd name="connsiteX5112" fmla="*/ 4234 w 5219"/>
              <a:gd name="connsiteY5112" fmla="*/ 4234 w 5219"/>
              <a:gd name="connsiteX5113" fmla="*/ 4234 w 5219"/>
              <a:gd name="connsiteY5113" fmla="*/ 4234 w 5219"/>
              <a:gd name="connsiteX5114" fmla="*/ 4234 w 5219"/>
              <a:gd name="connsiteY5114" fmla="*/ 4234 w 5219"/>
              <a:gd name="connsiteX5115" fmla="*/ 4234 w 5219"/>
              <a:gd name="connsiteY5115" fmla="*/ 4234 w 5219"/>
              <a:gd name="connsiteX5116" fmla="*/ 4234 w 5219"/>
              <a:gd name="connsiteY5116" fmla="*/ 4234 w 5219"/>
              <a:gd name="connsiteX5117" fmla="*/ 4234 w 5219"/>
              <a:gd name="connsiteY5117" fmla="*/ 4234 w 5219"/>
              <a:gd name="connsiteX5118" fmla="*/ 4234 w 5219"/>
              <a:gd name="connsiteY5118" fmla="*/ 4234 w 5219"/>
              <a:gd name="connsiteX5119" fmla="*/ 4234 w 5219"/>
              <a:gd name="connsiteY5119" fmla="*/ 4234 w 5219"/>
              <a:gd name="connsiteX5120" fmla="*/ 4234 w 5219"/>
              <a:gd name="connsiteY5120" fmla="*/ 4234 w 5219"/>
              <a:gd name="connsiteX5121" fmla="*/ 4234 w 5219"/>
              <a:gd name="connsiteY5121" fmla="*/ 4234 w 5219"/>
              <a:gd name="connsiteX5122" fmla="*/ 4234 w 5219"/>
              <a:gd name="connsiteY5122" fmla="*/ 4234 w 5219"/>
              <a:gd name="connsiteX5123" fmla="*/ 4234 w 5219"/>
              <a:gd name="connsiteY5123" fmla="*/ 4234 w 5219"/>
              <a:gd name="connsiteX5124" fmla="*/ 4234 w 5219"/>
              <a:gd name="connsiteY5124" fmla="*/ 4234 w 5219"/>
              <a:gd name="connsiteX5125" fmla="*/ 4234 w 5219"/>
              <a:gd name="connsiteY5125" fmla="*/ 4234 w 5219"/>
              <a:gd name="connsiteX5126" fmla="*/ 4234 w 5219"/>
              <a:gd name="connsiteY5126" fmla="*/ 4234 w 5219"/>
              <a:gd name="connsiteX5127" fmla="*/ 4234 w 5219"/>
              <a:gd name="connsiteY5127" fmla="*/ 4234 w 5219"/>
              <a:gd name="connsiteX5128" fmla="*/ 4234 w 5219"/>
              <a:gd name="connsiteY5128" fmla="*/ 4234 w 5219"/>
              <a:gd name="connsiteX5129" fmla="*/ 4234 w 5219"/>
              <a:gd name="connsiteY5129" fmla="*/ 4234 w 5219"/>
              <a:gd name="connsiteX5130" fmla="*/ 4234 w 5219"/>
              <a:gd name="connsiteY5130" fmla="*/ 4234 w 5219"/>
              <a:gd name="connsiteX5131" fmla="*/ 4234 w 5219"/>
              <a:gd name="connsiteY5131" fmla="*/ 4234 w 5219"/>
              <a:gd name="connsiteX5132" fmla="*/ 4234 w 5219"/>
              <a:gd name="connsiteY5132" fmla="*/ 4234 w 5219"/>
              <a:gd name="connsiteX5133" fmla="*/ 4234 w 5219"/>
              <a:gd name="connsiteY5133" fmla="*/ 4234 w 5219"/>
              <a:gd name="connsiteX5134" fmla="*/ 4234 w 5219"/>
              <a:gd name="connsiteY5134" fmla="*/ 4234 w 5219"/>
              <a:gd name="connsiteX5135" fmla="*/ 4234 w 5219"/>
              <a:gd name="connsiteY5135" fmla="*/ 4234 w 5219"/>
              <a:gd name="connsiteX5136" fmla="*/ 4234 w 5219"/>
              <a:gd name="connsiteY5136" fmla="*/ 4234 w 5219"/>
              <a:gd name="connsiteX5137" fmla="*/ 4234 w 5219"/>
              <a:gd name="connsiteY5137" fmla="*/ 4234 w 5219"/>
              <a:gd name="connsiteX5138" fmla="*/ 4234 w 5219"/>
              <a:gd name="connsiteY5138" fmla="*/ 4234 w 5219"/>
              <a:gd name="connsiteX5139" fmla="*/ 4234 w 5219"/>
              <a:gd name="connsiteY5139" fmla="*/ 4234 w 5219"/>
              <a:gd name="connsiteX5140" fmla="*/ 4234 w 5219"/>
              <a:gd name="connsiteY5140" fmla="*/ 4234 w 5219"/>
              <a:gd name="connsiteX5141" fmla="*/ 4234 w 5219"/>
              <a:gd name="connsiteY5141" fmla="*/ 4234 w 5219"/>
              <a:gd name="connsiteX5142" fmla="*/ 4234 w 5219"/>
              <a:gd name="connsiteY5142" fmla="*/ 4234 w 5219"/>
              <a:gd name="connsiteX5143" fmla="*/ 4234 w 5219"/>
              <a:gd name="connsiteY5143" fmla="*/ 4234 w 5219"/>
              <a:gd name="connsiteX5144" fmla="*/ 4234 w 5219"/>
              <a:gd name="connsiteY5144" fmla="*/ 4234 w 5219"/>
              <a:gd name="connsiteX5145" fmla="*/ 4234 w 5219"/>
              <a:gd name="connsiteY5145" fmla="*/ 4234 w 5219"/>
              <a:gd name="connsiteX5146" fmla="*/ 4234 w 5219"/>
              <a:gd name="connsiteY5146" fmla="*/ 4234 w 5219"/>
              <a:gd name="connsiteX5147" fmla="*/ 4234 w 5219"/>
              <a:gd name="connsiteY5147" fmla="*/ 4234 w 5219"/>
              <a:gd name="connsiteX5148" fmla="*/ 4234 w 5219"/>
              <a:gd name="connsiteY5148" fmla="*/ 4234 w 5219"/>
              <a:gd name="connsiteX5149" fmla="*/ 4234 w 5219"/>
              <a:gd name="connsiteY5149" fmla="*/ 4234 w 5219"/>
              <a:gd name="connsiteX5150" fmla="*/ 4234 w 5219"/>
              <a:gd name="connsiteY5150" fmla="*/ 4234 w 5219"/>
              <a:gd name="connsiteX5151" fmla="*/ 4234 w 5219"/>
              <a:gd name="connsiteY5151" fmla="*/ 4234 w 5219"/>
              <a:gd name="connsiteX5152" fmla="*/ 4234 w 5219"/>
              <a:gd name="connsiteY5152" fmla="*/ 4234 w 5219"/>
              <a:gd name="connsiteX5153" fmla="*/ 4234 w 5219"/>
              <a:gd name="connsiteY5153" fmla="*/ 4234 w 5219"/>
              <a:gd name="connsiteX5154" fmla="*/ 4234 w 5219"/>
              <a:gd name="connsiteY5154" fmla="*/ 4234 w 5219"/>
              <a:gd name="connsiteX5155" fmla="*/ 4234 w 5219"/>
              <a:gd name="connsiteY5155" fmla="*/ 4234 w 5219"/>
              <a:gd name="connsiteX5156" fmla="*/ 4234 w 5219"/>
              <a:gd name="connsiteY5156" fmla="*/ 4234 w 5219"/>
              <a:gd name="connsiteX5157" fmla="*/ 4234 w 5219"/>
              <a:gd name="connsiteY5157" fmla="*/ 4234 w 5219"/>
              <a:gd name="connsiteX5158" fmla="*/ 4234 w 5219"/>
              <a:gd name="connsiteY5158" fmla="*/ 4234 w 5219"/>
              <a:gd name="connsiteX5159" fmla="*/ 4234 w 5219"/>
              <a:gd name="connsiteY5159" fmla="*/ 4234 w 5219"/>
              <a:gd name="connsiteX5160" fmla="*/ 4234 w 5219"/>
              <a:gd name="connsiteY5160" fmla="*/ 4234 w 5219"/>
              <a:gd name="connsiteX5161" fmla="*/ 4234 w 5219"/>
              <a:gd name="connsiteY5161" fmla="*/ 4234 w 5219"/>
              <a:gd name="connsiteX5162" fmla="*/ 4234 w 5219"/>
              <a:gd name="connsiteY5162" fmla="*/ 4234 w 5219"/>
              <a:gd name="connsiteX5163" fmla="*/ 4234 w 5219"/>
              <a:gd name="connsiteY5163" fmla="*/ 4234 w 5219"/>
              <a:gd name="connsiteX5164" fmla="*/ 4234 w 5219"/>
              <a:gd name="connsiteY5164" fmla="*/ 4234 w 5219"/>
              <a:gd name="connsiteX5165" fmla="*/ 4234 w 5219"/>
              <a:gd name="connsiteY5165" fmla="*/ 4234 w 5219"/>
              <a:gd name="connsiteX5166" fmla="*/ 4234 w 5219"/>
              <a:gd name="connsiteY5166" fmla="*/ 4234 w 5219"/>
              <a:gd name="connsiteX5167" fmla="*/ 4234 w 5219"/>
              <a:gd name="connsiteY5167" fmla="*/ 4234 w 5219"/>
              <a:gd name="connsiteX5168" fmla="*/ 4234 w 5219"/>
              <a:gd name="connsiteY5168" fmla="*/ 4234 w 5219"/>
              <a:gd name="connsiteX5169" fmla="*/ 4234 w 5219"/>
              <a:gd name="connsiteY5169" fmla="*/ 4234 w 5219"/>
              <a:gd name="connsiteX5170" fmla="*/ 4234 w 5219"/>
              <a:gd name="connsiteY5170" fmla="*/ 4234 w 5219"/>
              <a:gd name="connsiteX5171" fmla="*/ 4234 w 5219"/>
              <a:gd name="connsiteY5171" fmla="*/ 4234 w 5219"/>
              <a:gd name="connsiteX5172" fmla="*/ 4234 w 5219"/>
              <a:gd name="connsiteY5172" fmla="*/ 4234 w 5219"/>
              <a:gd name="connsiteX5173" fmla="*/ 4234 w 5219"/>
              <a:gd name="connsiteY5173" fmla="*/ 4234 w 5219"/>
              <a:gd name="connsiteX5174" fmla="*/ 4234 w 5219"/>
              <a:gd name="connsiteY5174" fmla="*/ 4234 w 5219"/>
              <a:gd name="connsiteX5175" fmla="*/ 4234 w 5219"/>
              <a:gd name="connsiteY5175" fmla="*/ 4234 w 5219"/>
              <a:gd name="connsiteX5176" fmla="*/ 4234 w 5219"/>
              <a:gd name="connsiteY5176" fmla="*/ 4234 w 5219"/>
              <a:gd name="connsiteX5177" fmla="*/ 4234 w 5219"/>
              <a:gd name="connsiteY5177" fmla="*/ 4234 w 5219"/>
              <a:gd name="connsiteX5178" fmla="*/ 4234 w 5219"/>
              <a:gd name="connsiteY5178" fmla="*/ 4234 w 5219"/>
              <a:gd name="connsiteX5179" fmla="*/ 4234 w 5219"/>
              <a:gd name="connsiteY5179" fmla="*/ 4234 w 5219"/>
              <a:gd name="connsiteX5180" fmla="*/ 4234 w 5219"/>
              <a:gd name="connsiteY5180" fmla="*/ 4234 w 5219"/>
              <a:gd name="connsiteX5181" fmla="*/ 4234 w 5219"/>
              <a:gd name="connsiteY5181" fmla="*/ 4234 w 5219"/>
              <a:gd name="connsiteX5182" fmla="*/ 4234 w 5219"/>
              <a:gd name="connsiteY5182" fmla="*/ 4234 w 5219"/>
              <a:gd name="connsiteX5183" fmla="*/ 4234 w 5219"/>
              <a:gd name="connsiteY5183" fmla="*/ 4234 w 5219"/>
              <a:gd name="connsiteX5184" fmla="*/ 4234 w 5219"/>
              <a:gd name="connsiteY5184" fmla="*/ 4234 w 5219"/>
              <a:gd name="connsiteX5185" fmla="*/ 4234 w 5219"/>
              <a:gd name="connsiteY5185" fmla="*/ 4234 w 5219"/>
              <a:gd name="connsiteX5186" fmla="*/ 4234 w 5219"/>
              <a:gd name="connsiteY5186" fmla="*/ 4234 w 5219"/>
              <a:gd name="connsiteX5187" fmla="*/ 4234 w 5219"/>
              <a:gd name="connsiteY5187" fmla="*/ 4234 w 5219"/>
              <a:gd name="connsiteX5188" fmla="*/ 4234 w 5219"/>
              <a:gd name="connsiteY5188" fmla="*/ 4234 w 5219"/>
              <a:gd name="connsiteX5189" fmla="*/ 4234 w 5219"/>
              <a:gd name="connsiteY5189" fmla="*/ 4234 w 5219"/>
              <a:gd name="connsiteX5190" fmla="*/ 4234 w 5219"/>
              <a:gd name="connsiteY5190" fmla="*/ 4234 w 5219"/>
              <a:gd name="connsiteX5191" fmla="*/ 4234 w 5219"/>
              <a:gd name="connsiteY5191" fmla="*/ 4234 w 5219"/>
              <a:gd name="connsiteX5192" fmla="*/ 4234 w 5219"/>
              <a:gd name="connsiteY5192" fmla="*/ 4234 w 5219"/>
              <a:gd name="connsiteX5193" fmla="*/ 4234 w 5219"/>
              <a:gd name="connsiteY5193" fmla="*/ 4234 w 5219"/>
              <a:gd name="connsiteX5194" fmla="*/ 4234 w 5219"/>
              <a:gd name="connsiteY5194" fmla="*/ 4234 w 5219"/>
              <a:gd name="connsiteX5195" fmla="*/ 4234 w 5219"/>
              <a:gd name="connsiteY5195" fmla="*/ 4234 w 5219"/>
              <a:gd name="connsiteX5196" fmla="*/ 4234 w 5219"/>
              <a:gd name="connsiteY5196" fmla="*/ 4234 w 5219"/>
              <a:gd name="connsiteX5197" fmla="*/ 4234 w 5219"/>
              <a:gd name="connsiteY5197" fmla="*/ 4234 w 5219"/>
              <a:gd name="connsiteX5198" fmla="*/ 4234 w 5219"/>
              <a:gd name="connsiteY5198" fmla="*/ 4234 w 5219"/>
              <a:gd name="connsiteX5199" fmla="*/ 4234 w 5219"/>
              <a:gd name="connsiteY5199" fmla="*/ 4234 w 5219"/>
              <a:gd name="connsiteX5200" fmla="*/ 4234 w 5219"/>
              <a:gd name="connsiteY5200" fmla="*/ 4234 w 5219"/>
              <a:gd name="connsiteX5201" fmla="*/ 4234 w 5219"/>
              <a:gd name="connsiteY5201" fmla="*/ 4234 w 5219"/>
              <a:gd name="connsiteX5202" fmla="*/ 4234 w 5219"/>
              <a:gd name="connsiteY5202" fmla="*/ 4234 w 5219"/>
              <a:gd name="connsiteX5203" fmla="*/ 4234 w 5219"/>
              <a:gd name="connsiteY5203" fmla="*/ 4234 w 5219"/>
              <a:gd name="connsiteX5204" fmla="*/ 4234 w 5219"/>
              <a:gd name="connsiteY5204" fmla="*/ 4234 w 5219"/>
              <a:gd name="connsiteX5205" fmla="*/ 4234 w 5219"/>
              <a:gd name="connsiteY5205" fmla="*/ 4234 w 5219"/>
              <a:gd name="connsiteX5206" fmla="*/ 4234 w 5219"/>
              <a:gd name="connsiteY5206" fmla="*/ 4234 w 5219"/>
              <a:gd name="connsiteX5207" fmla="*/ 4234 w 5219"/>
              <a:gd name="connsiteY5207" fmla="*/ 4234 w 5219"/>
              <a:gd name="connsiteX5208" fmla="*/ 4234 w 5219"/>
              <a:gd name="connsiteY5208" fmla="*/ 4234 w 5219"/>
              <a:gd name="connsiteX5209" fmla="*/ 4234 w 5219"/>
              <a:gd name="connsiteY5209" fmla="*/ 4234 w 5219"/>
              <a:gd name="connsiteX5210" fmla="*/ 4234 w 5219"/>
              <a:gd name="connsiteY5210" fmla="*/ 4234 w 5219"/>
              <a:gd name="connsiteX5211" fmla="*/ 4234 w 5219"/>
              <a:gd name="connsiteY5211" fmla="*/ 4234 w 5219"/>
              <a:gd name="connsiteX5212" fmla="*/ 4234 w 5219"/>
              <a:gd name="connsiteY5212" fmla="*/ 4234 w 5219"/>
              <a:gd name="connsiteX5213" fmla="*/ 4234 w 5219"/>
              <a:gd name="connsiteY5213" fmla="*/ 4234 w 5219"/>
              <a:gd name="connsiteX5214" fmla="*/ 4234 w 5219"/>
              <a:gd name="connsiteY5214" fmla="*/ 4234 w 5219"/>
              <a:gd name="connsiteX5215" fmla="*/ 4234 w 5219"/>
              <a:gd name="connsiteY5215" fmla="*/ 4234 w 5219"/>
              <a:gd name="connsiteX5216" fmla="*/ 4234 w 5219"/>
              <a:gd name="connsiteY5216" fmla="*/ 4234 w 5219"/>
              <a:gd name="connsiteX5217" fmla="*/ 4234 w 5219"/>
              <a:gd name="connsiteY5217" fmla="*/ 4234 w 5219"/>
              <a:gd name="connsiteX5218" fmla="*/ 4234 w 5219"/>
              <a:gd name="connsiteY5218" fmla="*/ 4234 w 5219"/>
              <a:gd name="connsiteX5219" fmla="*/ 4234 w 5219"/>
              <a:gd name="connsiteY5219" fmla="*/ 4234 w 5219"/>
              <a:gd name="connsiteX5220" fmla="*/ 4234 w 5219"/>
              <a:gd name="connsiteY5220" fmla="*/ 4234 w 5219"/>
              <a:gd name="connsiteX5221" fmla="*/ 4234 w 5219"/>
              <a:gd name="connsiteY5221" fmla="*/ 4234 w 5219"/>
              <a:gd name="connsiteX5222" fmla="*/ 4234 w 5219"/>
              <a:gd name="connsiteY5222" fmla="*/ 4234 w 5219"/>
              <a:gd name="connsiteX5223" fmla="*/ 4234 w 5219"/>
              <a:gd name="connsiteY5223" fmla="*/ 4234 w 5219"/>
              <a:gd name="connsiteX5224" fmla="*/ 4234 w 5219"/>
              <a:gd name="connsiteY5224" fmla="*/ 4234 w 5219"/>
              <a:gd name="connsiteX5225" fmla="*/ 4234 w 5219"/>
              <a:gd name="connsiteY5225" fmla="*/ 4234 w 5219"/>
              <a:gd name="connsiteX5226" fmla="*/ 4234 w 5219"/>
              <a:gd name="connsiteY5226" fmla="*/ 4234 w 5219"/>
              <a:gd name="connsiteX5227" fmla="*/ 4234 w 5219"/>
              <a:gd name="connsiteY5227" fmla="*/ 4234 w 5219"/>
              <a:gd name="connsiteX5228" fmla="*/ 4234 w 5219"/>
              <a:gd name="connsiteY5228" fmla="*/ 4234 w 5219"/>
              <a:gd name="connsiteX5229" fmla="*/ 4234 w 5219"/>
              <a:gd name="connsiteY5229" fmla="*/ 4234 w 5219"/>
              <a:gd name="connsiteX5230" fmla="*/ 4234 w 5219"/>
              <a:gd name="connsiteY5230" fmla="*/ 4234 w 5219"/>
              <a:gd name="connsiteX5231" fmla="*/ 4234 w 5219"/>
              <a:gd name="connsiteY5231" fmla="*/ 4234 w 5219"/>
              <a:gd name="connsiteX5232" fmla="*/ 4234 w 5219"/>
              <a:gd name="connsiteY5232" fmla="*/ 4234 w 5219"/>
              <a:gd name="connsiteX5233" fmla="*/ 4234 w 5219"/>
              <a:gd name="connsiteY5233" fmla="*/ 4234 w 5219"/>
              <a:gd name="connsiteX5234" fmla="*/ 4234 w 5219"/>
              <a:gd name="connsiteY5234" fmla="*/ 4234 w 5219"/>
              <a:gd name="connsiteX5235" fmla="*/ 4234 w 5219"/>
              <a:gd name="connsiteY5235" fmla="*/ 4234 w 5219"/>
              <a:gd name="connsiteX5236" fmla="*/ 4234 w 5219"/>
              <a:gd name="connsiteY5236" fmla="*/ 4234 w 5219"/>
              <a:gd name="connsiteX5237" fmla="*/ 4234 w 5219"/>
              <a:gd name="connsiteY5237" fmla="*/ 4234 w 5219"/>
              <a:gd name="connsiteX5238" fmla="*/ 4234 w 5219"/>
              <a:gd name="connsiteY5238" fmla="*/ 4234 w 5219"/>
              <a:gd name="connsiteX5239" fmla="*/ 4234 w 5219"/>
              <a:gd name="connsiteY5239" fmla="*/ 4234 w 5219"/>
              <a:gd name="connsiteX5240" fmla="*/ 4234 w 5219"/>
              <a:gd name="connsiteY5240" fmla="*/ 4234 w 5219"/>
              <a:gd name="connsiteX5241" fmla="*/ 4234 w 5219"/>
              <a:gd name="connsiteY5241" fmla="*/ 4234 w 5219"/>
              <a:gd name="connsiteX5242" fmla="*/ 4234 w 5219"/>
              <a:gd name="connsiteY5242" fmla="*/ 4234 w 5219"/>
              <a:gd name="connsiteX5243" fmla="*/ 4234 w 5219"/>
              <a:gd name="connsiteY5243" fmla="*/ 4234 w 5219"/>
              <a:gd name="connsiteX5244" fmla="*/ 4234 w 5219"/>
              <a:gd name="connsiteY5244" fmla="*/ 4234 w 5219"/>
              <a:gd name="connsiteX5245" fmla="*/ 4234 w 5219"/>
              <a:gd name="connsiteY5245" fmla="*/ 4234 w 5219"/>
              <a:gd name="connsiteX5246" fmla="*/ 4234 w 5219"/>
              <a:gd name="connsiteY5246" fmla="*/ 4234 w 5219"/>
              <a:gd name="connsiteX5247" fmla="*/ 4234 w 5219"/>
              <a:gd name="connsiteY5247" fmla="*/ 4234 w 5219"/>
              <a:gd name="connsiteX5248" fmla="*/ 4234 w 5219"/>
              <a:gd name="connsiteY5248" fmla="*/ 4234 w 5219"/>
              <a:gd name="connsiteX5249" fmla="*/ 4234 w 5219"/>
              <a:gd name="connsiteY5249" fmla="*/ 4234 w 5219"/>
              <a:gd name="connsiteX5250" fmla="*/ 4234 w 5219"/>
              <a:gd name="connsiteY5250" fmla="*/ 4234 w 5219"/>
              <a:gd name="connsiteX5251" fmla="*/ 4234 w 5219"/>
              <a:gd name="connsiteY5251" fmla="*/ 4234 w 5219"/>
              <a:gd name="connsiteX5252" fmla="*/ 4234 w 5219"/>
              <a:gd name="connsiteY5252" fmla="*/ 4234 w 5219"/>
              <a:gd name="connsiteX5253" fmla="*/ 4234 w 5219"/>
              <a:gd name="connsiteY5253" fmla="*/ 4234 w 5219"/>
              <a:gd name="connsiteX5254" fmla="*/ 4234 w 5219"/>
              <a:gd name="connsiteY5254" fmla="*/ 4234 w 5219"/>
              <a:gd name="connsiteX5255" fmla="*/ 4234 w 5219"/>
              <a:gd name="connsiteY5255" fmla="*/ 4234 w 5219"/>
              <a:gd name="connsiteX5256" fmla="*/ 4234 w 5219"/>
              <a:gd name="connsiteY5256" fmla="*/ 4234 w 5219"/>
              <a:gd name="connsiteX5257" fmla="*/ 4234 w 5219"/>
              <a:gd name="connsiteY5257" fmla="*/ 4234 w 5219"/>
              <a:gd name="connsiteX5258" fmla="*/ 4234 w 5219"/>
              <a:gd name="connsiteY5258" fmla="*/ 4234 w 5219"/>
              <a:gd name="connsiteX5259" fmla="*/ 4234 w 5219"/>
              <a:gd name="connsiteY5259" fmla="*/ 4234 w 5219"/>
              <a:gd name="connsiteX5260" fmla="*/ 4234 w 5219"/>
              <a:gd name="connsiteY5260" fmla="*/ 4234 w 5219"/>
              <a:gd name="connsiteX5261" fmla="*/ 4234 w 5219"/>
              <a:gd name="connsiteY5261" fmla="*/ 4234 w 5219"/>
              <a:gd name="connsiteX5262" fmla="*/ 4234 w 5219"/>
              <a:gd name="connsiteY5262" fmla="*/ 4234 w 5219"/>
              <a:gd name="connsiteX5263" fmla="*/ 4234 w 5219"/>
              <a:gd name="connsiteY5263" fmla="*/ 4234 w 5219"/>
              <a:gd name="connsiteX5264" fmla="*/ 4234 w 5219"/>
              <a:gd name="connsiteY5264" fmla="*/ 4234 w 5219"/>
              <a:gd name="connsiteX5265" fmla="*/ 4234 w 5219"/>
              <a:gd name="connsiteY5265" fmla="*/ 4234 w 5219"/>
              <a:gd name="connsiteX5266" fmla="*/ 4234 w 5219"/>
              <a:gd name="connsiteY5266" fmla="*/ 4234 w 5219"/>
              <a:gd name="connsiteX5267" fmla="*/ 4234 w 5219"/>
              <a:gd name="connsiteY5267" fmla="*/ 4234 w 5219"/>
              <a:gd name="connsiteX5268" fmla="*/ 4234 w 5219"/>
              <a:gd name="connsiteY5268" fmla="*/ 4234 w 5219"/>
              <a:gd name="connsiteX5269" fmla="*/ 4234 w 5219"/>
              <a:gd name="connsiteY5269" fmla="*/ 4234 w 5219"/>
              <a:gd name="connsiteX5270" fmla="*/ 4234 w 5219"/>
              <a:gd name="connsiteY5270" fmla="*/ 4234 w 5219"/>
              <a:gd name="connsiteX5271" fmla="*/ 4234 w 5219"/>
              <a:gd name="connsiteY5271" fmla="*/ 4234 w 5219"/>
              <a:gd name="connsiteX5272" fmla="*/ 4234 w 5219"/>
              <a:gd name="connsiteY5272" fmla="*/ 4234 w 5219"/>
              <a:gd name="connsiteX5273" fmla="*/ 4234 w 5219"/>
              <a:gd name="connsiteY5273" fmla="*/ 4234 w 5219"/>
              <a:gd name="connsiteX5274" fmla="*/ 4234 w 5219"/>
              <a:gd name="connsiteY5274" fmla="*/ 4234 w 5219"/>
              <a:gd name="connsiteX5275" fmla="*/ 4234 w 5219"/>
              <a:gd name="connsiteY5275" fmla="*/ 4234 w 5219"/>
              <a:gd name="connsiteX5276" fmla="*/ 4234 w 5219"/>
              <a:gd name="connsiteY5276" fmla="*/ 4234 w 5219"/>
              <a:gd name="connsiteX5277" fmla="*/ 4234 w 5219"/>
              <a:gd name="connsiteY5277" fmla="*/ 4234 w 5219"/>
              <a:gd name="connsiteX5278" fmla="*/ 4234 w 5219"/>
              <a:gd name="connsiteY5278" fmla="*/ 4234 w 5219"/>
              <a:gd name="connsiteX5279" fmla="*/ 4234 w 5219"/>
              <a:gd name="connsiteY5279" fmla="*/ 4234 w 5219"/>
              <a:gd name="connsiteX5280" fmla="*/ 4234 w 5219"/>
              <a:gd name="connsiteY5280" fmla="*/ 4234 w 5219"/>
              <a:gd name="connsiteX5281" fmla="*/ 4234 w 5219"/>
              <a:gd name="connsiteY5281" fmla="*/ 4234 w 5219"/>
              <a:gd name="connsiteX5282" fmla="*/ 4234 w 5219"/>
              <a:gd name="connsiteY5282" fmla="*/ 4234 w 5219"/>
              <a:gd name="connsiteX5283" fmla="*/ 4234 w 5219"/>
              <a:gd name="connsiteY5283" fmla="*/ 4234 w 5219"/>
              <a:gd name="connsiteX5284" fmla="*/ 4234 w 5219"/>
              <a:gd name="connsiteY5284" fmla="*/ 4234 w 5219"/>
              <a:gd name="connsiteX5285" fmla="*/ 4234 w 5219"/>
              <a:gd name="connsiteY5285" fmla="*/ 4234 w 5219"/>
              <a:gd name="connsiteX5286" fmla="*/ 4234 w 5219"/>
              <a:gd name="connsiteY5286" fmla="*/ 4234 w 5219"/>
              <a:gd name="connsiteX5287" fmla="*/ 4234 w 5219"/>
              <a:gd name="connsiteY5287" fmla="*/ 4234 w 5219"/>
              <a:gd name="connsiteX5288" fmla="*/ 4234 w 5219"/>
              <a:gd name="connsiteY5288" fmla="*/ 4234 w 5219"/>
              <a:gd name="connsiteX5289" fmla="*/ 4234 w 5219"/>
              <a:gd name="connsiteY5289" fmla="*/ 4234 w 5219"/>
              <a:gd name="connsiteX5290" fmla="*/ 4234 w 5219"/>
              <a:gd name="connsiteY5290" fmla="*/ 4234 w 5219"/>
              <a:gd name="connsiteX5291" fmla="*/ 4234 w 5219"/>
              <a:gd name="connsiteY5291" fmla="*/ 4234 w 5219"/>
              <a:gd name="connsiteX5292" fmla="*/ 4234 w 5219"/>
              <a:gd name="connsiteY5292" fmla="*/ 4234 w 5219"/>
              <a:gd name="connsiteX5293" fmla="*/ 4234 w 5219"/>
              <a:gd name="connsiteY5293" fmla="*/ 4234 w 5219"/>
              <a:gd name="connsiteX5294" fmla="*/ 4234 w 5219"/>
              <a:gd name="connsiteY5294" fmla="*/ 4234 w 5219"/>
              <a:gd name="connsiteX5295" fmla="*/ 4234 w 5219"/>
              <a:gd name="connsiteY5295" fmla="*/ 4234 w 5219"/>
              <a:gd name="connsiteX5296" fmla="*/ 4234 w 5219"/>
              <a:gd name="connsiteY5296" fmla="*/ 4234 w 5219"/>
              <a:gd name="connsiteX5297" fmla="*/ 4234 w 5219"/>
              <a:gd name="connsiteY5297" fmla="*/ 4234 w 5219"/>
              <a:gd name="connsiteX5298" fmla="*/ 4234 w 5219"/>
              <a:gd name="connsiteY5298" fmla="*/ 4234 w 5219"/>
              <a:gd name="connsiteX5299" fmla="*/ 4234 w 5219"/>
              <a:gd name="connsiteY5299" fmla="*/ 4234 w 5219"/>
              <a:gd name="connsiteX5300" fmla="*/ 4234 w 5219"/>
              <a:gd name="connsiteY5300" fmla="*/ 4234 w 5219"/>
              <a:gd name="connsiteX5301" fmla="*/ 4234 w 5219"/>
              <a:gd name="connsiteY5301" fmla="*/ 4234 w 5219"/>
              <a:gd name="connsiteX5302" fmla="*/ 4234 w 5219"/>
              <a:gd name="connsiteY5302" fmla="*/ 4234 w 5219"/>
              <a:gd name="connsiteX5303" fmla="*/ 4234 w 5219"/>
              <a:gd name="connsiteY5303" fmla="*/ 4234 w 5219"/>
              <a:gd name="connsiteX5304" fmla="*/ 4234 w 5219"/>
              <a:gd name="connsiteY5304" fmla="*/ 4234 w 5219"/>
              <a:gd name="connsiteX5305" fmla="*/ 4234 w 5219"/>
              <a:gd name="connsiteY5305" fmla="*/ 4234 w 5219"/>
              <a:gd name="connsiteX5306" fmla="*/ 4234 w 5219"/>
              <a:gd name="connsiteY5306" fmla="*/ 4234 w 5219"/>
              <a:gd name="connsiteX5307" fmla="*/ 4234 w 5219"/>
              <a:gd name="connsiteY5307" fmla="*/ 4234 w 5219"/>
              <a:gd name="connsiteX5308" fmla="*/ 4234 w 5219"/>
              <a:gd name="connsiteY5308" fmla="*/ 4234 w 5219"/>
              <a:gd name="connsiteX5309" fmla="*/ 4234 w 5219"/>
              <a:gd name="connsiteY5309" fmla="*/ 4234 w 5219"/>
              <a:gd name="connsiteX5310" fmla="*/ 4234 w 5219"/>
              <a:gd name="connsiteY5310" fmla="*/ 4234 w 5219"/>
              <a:gd name="connsiteX5311" fmla="*/ 4234 w 5219"/>
              <a:gd name="connsiteY5311" fmla="*/ 4234 w 5219"/>
              <a:gd name="connsiteX5312" fmla="*/ 4234 w 5219"/>
              <a:gd name="connsiteY5312" fmla="*/ 4234 w 5219"/>
              <a:gd name="connsiteX5313" fmla="*/ 4234 w 5219"/>
              <a:gd name="connsiteY5313" fmla="*/ 4234 w 5219"/>
              <a:gd name="connsiteX5314" fmla="*/ 4234 w 5219"/>
              <a:gd name="connsiteY5314" fmla="*/ 4234 w 5219"/>
              <a:gd name="connsiteX5315" fmla="*/ 4234 w 5219"/>
              <a:gd name="connsiteY5315" fmla="*/ 4234 w 5219"/>
              <a:gd name="connsiteX5316" fmla="*/ 4234 w 5219"/>
              <a:gd name="connsiteY5316" fmla="*/ 4234 w 5219"/>
              <a:gd name="connsiteX5317" fmla="*/ 4234 w 5219"/>
              <a:gd name="connsiteY5317" fmla="*/ 4234 w 5219"/>
              <a:gd name="connsiteX5318" fmla="*/ 4234 w 5219"/>
              <a:gd name="connsiteY5318" fmla="*/ 4234 w 5219"/>
              <a:gd name="connsiteX5319" fmla="*/ 4234 w 5219"/>
              <a:gd name="connsiteY5319" fmla="*/ 4234 w 5219"/>
              <a:gd name="connsiteX5320" fmla="*/ 4234 w 5219"/>
              <a:gd name="connsiteY5320" fmla="*/ 4234 w 5219"/>
              <a:gd name="connsiteX5321" fmla="*/ 4234 w 5219"/>
              <a:gd name="connsiteY5321" fmla="*/ 4234 w 5219"/>
              <a:gd name="connsiteX5322" fmla="*/ 4234 w 5219"/>
              <a:gd name="connsiteY5322" fmla="*/ 4234 w 5219"/>
              <a:gd name="connsiteX5323" fmla="*/ 4234 w 5219"/>
              <a:gd name="connsiteY5323" fmla="*/ 4234 w 5219"/>
              <a:gd name="connsiteX5324" fmla="*/ 4234 w 5219"/>
              <a:gd name="connsiteY5324" fmla="*/ 4234 w 5219"/>
              <a:gd name="connsiteX5325" fmla="*/ 4234 w 5219"/>
              <a:gd name="connsiteY5325" fmla="*/ 4234 w 5219"/>
              <a:gd name="connsiteX5326" fmla="*/ 4234 w 5219"/>
              <a:gd name="connsiteY5326" fmla="*/ 4234 w 5219"/>
              <a:gd name="connsiteX5327" fmla="*/ 4234 w 5219"/>
              <a:gd name="connsiteY5327" fmla="*/ 4234 w 5219"/>
              <a:gd name="connsiteX5328" fmla="*/ 4234 w 5219"/>
              <a:gd name="connsiteY5328" fmla="*/ 4234 w 5219"/>
              <a:gd name="connsiteX5329" fmla="*/ 4234 w 5219"/>
              <a:gd name="connsiteY5329" fmla="*/ 4234 w 5219"/>
              <a:gd name="connsiteX5330" fmla="*/ 4234 w 5219"/>
              <a:gd name="connsiteY5330" fmla="*/ 4234 w 5219"/>
              <a:gd name="connsiteX5331" fmla="*/ 4234 w 5219"/>
              <a:gd name="connsiteY5331" fmla="*/ 4234 w 5219"/>
              <a:gd name="connsiteX5332" fmla="*/ 4234 w 5219"/>
              <a:gd name="connsiteY5332" fmla="*/ 4234 w 5219"/>
              <a:gd name="connsiteX5333" fmla="*/ 4234 w 5219"/>
              <a:gd name="connsiteY5333" fmla="*/ 4234 w 5219"/>
              <a:gd name="connsiteX5334" fmla="*/ 4234 w 5219"/>
              <a:gd name="connsiteY5334" fmla="*/ 4234 w 5219"/>
              <a:gd name="connsiteX5335" fmla="*/ 4234 w 5219"/>
              <a:gd name="connsiteY5335" fmla="*/ 4234 w 5219"/>
              <a:gd name="connsiteX5336" fmla="*/ 4234 w 5219"/>
              <a:gd name="connsiteY5336" fmla="*/ 4234 w 5219"/>
              <a:gd name="connsiteX5337" fmla="*/ 4234 w 5219"/>
              <a:gd name="connsiteY5337" fmla="*/ 4234 w 5219"/>
              <a:gd name="connsiteX5338" fmla="*/ 4234 w 5219"/>
              <a:gd name="connsiteY5338" fmla="*/ 4234 w 5219"/>
              <a:gd name="connsiteX5339" fmla="*/ 4234 w 5219"/>
              <a:gd name="connsiteY5339" fmla="*/ 4234 w 5219"/>
              <a:gd name="connsiteX5340" fmla="*/ 4234 w 5219"/>
              <a:gd name="connsiteY5340" fmla="*/ 4234 w 5219"/>
              <a:gd name="connsiteX5341" fmla="*/ 4234 w 5219"/>
              <a:gd name="connsiteY5341" fmla="*/ 4234 w 5219"/>
              <a:gd name="connsiteX5342" fmla="*/ 4234 w 5219"/>
              <a:gd name="connsiteY5342" fmla="*/ 4234 w 5219"/>
              <a:gd name="connsiteX5343" fmla="*/ 4234 w 5219"/>
              <a:gd name="connsiteY5343" fmla="*/ 4234 w 5219"/>
              <a:gd name="connsiteX5344" fmla="*/ 4234 w 5219"/>
              <a:gd name="connsiteY5344" fmla="*/ 4234 w 5219"/>
              <a:gd name="connsiteX5345" fmla="*/ 4234 w 5219"/>
              <a:gd name="connsiteY5345" fmla="*/ 4234 w 5219"/>
              <a:gd name="connsiteX5346" fmla="*/ 4234 w 5219"/>
              <a:gd name="connsiteY5346" fmla="*/ 4234 w 5219"/>
              <a:gd name="connsiteX5347" fmla="*/ 4234 w 5219"/>
              <a:gd name="connsiteY5347" fmla="*/ 4234 w 5219"/>
              <a:gd name="connsiteX5348" fmla="*/ 4234 w 5219"/>
              <a:gd name="connsiteY5348" fmla="*/ 4234 w 5219"/>
              <a:gd name="connsiteX5349" fmla="*/ 4234 w 5219"/>
              <a:gd name="connsiteY5349" fmla="*/ 4234 w 5219"/>
              <a:gd name="connsiteX5350" fmla="*/ 4234 w 5219"/>
              <a:gd name="connsiteY5350" fmla="*/ 4234 w 5219"/>
              <a:gd name="connsiteX5351" fmla="*/ 4234 w 5219"/>
              <a:gd name="connsiteY5351" fmla="*/ 4234 w 5219"/>
              <a:gd name="connsiteX5352" fmla="*/ 4234 w 5219"/>
              <a:gd name="connsiteY5352" fmla="*/ 4234 w 5219"/>
              <a:gd name="connsiteX5353" fmla="*/ 4234 w 5219"/>
              <a:gd name="connsiteY5353" fmla="*/ 4234 w 5219"/>
              <a:gd name="connsiteX5354" fmla="*/ 4234 w 5219"/>
              <a:gd name="connsiteY5354" fmla="*/ 4234 w 5219"/>
              <a:gd name="connsiteX5355" fmla="*/ 4234 w 5219"/>
              <a:gd name="connsiteY5355" fmla="*/ 4234 w 5219"/>
              <a:gd name="connsiteX5356" fmla="*/ 4234 w 5219"/>
              <a:gd name="connsiteY5356" fmla="*/ 4234 w 5219"/>
              <a:gd name="connsiteX5357" fmla="*/ 4234 w 5219"/>
              <a:gd name="connsiteY5357" fmla="*/ 4234 w 5219"/>
              <a:gd name="connsiteX5358" fmla="*/ 4234 w 5219"/>
              <a:gd name="connsiteY5358" fmla="*/ 4234 w 5219"/>
              <a:gd name="connsiteX5359" fmla="*/ 4234 w 5219"/>
              <a:gd name="connsiteY5359" fmla="*/ 4234 w 5219"/>
              <a:gd name="connsiteX5360" fmla="*/ 4234 w 5219"/>
              <a:gd name="connsiteY5360" fmla="*/ 4234 w 5219"/>
              <a:gd name="connsiteX5361" fmla="*/ 4234 w 5219"/>
              <a:gd name="connsiteY5361" fmla="*/ 4234 w 5219"/>
              <a:gd name="connsiteX5362" fmla="*/ 4234 w 5219"/>
              <a:gd name="connsiteY5362" fmla="*/ 4234 w 5219"/>
              <a:gd name="connsiteX5363" fmla="*/ 4234 w 5219"/>
              <a:gd name="connsiteY5363" fmla="*/ 4234 w 5219"/>
              <a:gd name="connsiteX5364" fmla="*/ 4234 w 5219"/>
              <a:gd name="connsiteY5364" fmla="*/ 4234 w 5219"/>
              <a:gd name="connsiteX5365" fmla="*/ 4234 w 5219"/>
              <a:gd name="connsiteY5365" fmla="*/ 4234 w 5219"/>
              <a:gd name="connsiteX5366" fmla="*/ 4234 w 5219"/>
              <a:gd name="connsiteY5366" fmla="*/ 4234 w 5219"/>
              <a:gd name="connsiteX5367" fmla="*/ 4234 w 5219"/>
              <a:gd name="connsiteY5367" fmla="*/ 4234 w 5219"/>
              <a:gd name="connsiteX5368" fmla="*/ 4234 w 5219"/>
              <a:gd name="connsiteY5368" fmla="*/ 4234 w 5219"/>
              <a:gd name="connsiteX5369" fmla="*/ 4234 w 5219"/>
              <a:gd name="connsiteY5369" fmla="*/ 4234 w 5219"/>
              <a:gd name="connsiteX5370" fmla="*/ 4234 w 5219"/>
              <a:gd name="connsiteY5370" fmla="*/ 4234 w 5219"/>
              <a:gd name="connsiteX5371" fmla="*/ 4234 w 5219"/>
              <a:gd name="connsiteY5371" fmla="*/ 4234 w 5219"/>
              <a:gd name="connsiteX5372" fmla="*/ 4234 w 5219"/>
              <a:gd name="connsiteY5372" fmla="*/ 4234 w 5219"/>
              <a:gd name="connsiteX5373" fmla="*/ 4234 w 5219"/>
              <a:gd name="connsiteY5373" fmla="*/ 4234 w 5219"/>
              <a:gd name="connsiteX5374" fmla="*/ 4234 w 5219"/>
              <a:gd name="connsiteY5374" fmla="*/ 4234 w 5219"/>
              <a:gd name="connsiteX5375" fmla="*/ 4234 w 5219"/>
              <a:gd name="connsiteY5375" fmla="*/ 4234 w 5219"/>
              <a:gd name="connsiteX5376" fmla="*/ 4234 w 5219"/>
              <a:gd name="connsiteY5376" fmla="*/ 4234 w 5219"/>
              <a:gd name="connsiteX5377" fmla="*/ 4234 w 5219"/>
              <a:gd name="connsiteY5377" fmla="*/ 4234 w 5219"/>
              <a:gd name="connsiteX5378" fmla="*/ 4234 w 5219"/>
              <a:gd name="connsiteY5378" fmla="*/ 4234 w 5219"/>
              <a:gd name="connsiteX5379" fmla="*/ 4234 w 5219"/>
              <a:gd name="connsiteY5379" fmla="*/ 4234 w 5219"/>
              <a:gd name="connsiteX5380" fmla="*/ 4234 w 5219"/>
              <a:gd name="connsiteY5380" fmla="*/ 4234 w 5219"/>
              <a:gd name="connsiteX5381" fmla="*/ 4234 w 5219"/>
              <a:gd name="connsiteY5381" fmla="*/ 4234 w 5219"/>
              <a:gd name="connsiteX5382" fmla="*/ 4234 w 5219"/>
              <a:gd name="connsiteY5382" fmla="*/ 4234 w 5219"/>
              <a:gd name="connsiteX5383" fmla="*/ 4234 w 5219"/>
              <a:gd name="connsiteY5383" fmla="*/ 4234 w 5219"/>
              <a:gd name="connsiteX5384" fmla="*/ 4234 w 5219"/>
              <a:gd name="connsiteY5384" fmla="*/ 4234 w 5219"/>
              <a:gd name="connsiteX5385" fmla="*/ 4234 w 5219"/>
              <a:gd name="connsiteY5385" fmla="*/ 4234 w 5219"/>
              <a:gd name="connsiteX5386" fmla="*/ 4234 w 5219"/>
              <a:gd name="connsiteY5386" fmla="*/ 4234 w 5219"/>
              <a:gd name="connsiteX5387" fmla="*/ 4234 w 5219"/>
              <a:gd name="connsiteY5387" fmla="*/ 4234 w 5219"/>
              <a:gd name="connsiteX5388" fmla="*/ 4234 w 5219"/>
              <a:gd name="connsiteY5388" fmla="*/ 4234 w 5219"/>
              <a:gd name="connsiteX5389" fmla="*/ 4234 w 5219"/>
              <a:gd name="connsiteY5389" fmla="*/ 4234 w 5219"/>
              <a:gd name="connsiteX5390" fmla="*/ 4234 w 5219"/>
              <a:gd name="connsiteY5390" fmla="*/ 4234 w 5219"/>
              <a:gd name="connsiteX5391" fmla="*/ 4234 w 5219"/>
              <a:gd name="connsiteY5391" fmla="*/ 4234 w 5219"/>
              <a:gd name="connsiteX5392" fmla="*/ 4234 w 5219"/>
              <a:gd name="connsiteY5392" fmla="*/ 4234 w 5219"/>
              <a:gd name="connsiteX5393" fmla="*/ 4234 w 5219"/>
              <a:gd name="connsiteY5393" fmla="*/ 4234 w 5219"/>
              <a:gd name="connsiteX5394" fmla="*/ 4234 w 5219"/>
              <a:gd name="connsiteY5394" fmla="*/ 4234 w 5219"/>
              <a:gd name="connsiteX5395" fmla="*/ 4234 w 5219"/>
              <a:gd name="connsiteY5395" fmla="*/ 4234 w 5219"/>
              <a:gd name="connsiteX5396" fmla="*/ 4234 w 5219"/>
              <a:gd name="connsiteY5396" fmla="*/ 4234 w 5219"/>
              <a:gd name="connsiteX5397" fmla="*/ 4234 w 5219"/>
              <a:gd name="connsiteY5397" fmla="*/ 4234 w 5219"/>
              <a:gd name="connsiteX5398" fmla="*/ 4234 w 5219"/>
              <a:gd name="connsiteY5398" fmla="*/ 4234 w 5219"/>
              <a:gd name="connsiteX5399" fmla="*/ 4234 w 5219"/>
              <a:gd name="connsiteY5399" fmla="*/ 4234 w 5219"/>
              <a:gd name="connsiteX5400" fmla="*/ 4234 w 5219"/>
              <a:gd name="connsiteY5400" fmla="*/ 4234 w 5219"/>
              <a:gd name="connsiteX5401" fmla="*/ 4234 w 5219"/>
              <a:gd name="connsiteY5401" fmla="*/ 4234 w 5219"/>
              <a:gd name="connsiteX5402" fmla="*/ 4234 w 5219"/>
              <a:gd name="connsiteY5402" fmla="*/ 4234 w 5219"/>
              <a:gd name="connsiteX5403" fmla="*/ 4234 w 5219"/>
              <a:gd name="connsiteY5403" fmla="*/ 4234 w 5219"/>
              <a:gd name="connsiteX5404" fmla="*/ 4234 w 5219"/>
              <a:gd name="connsiteY5404" fmla="*/ 4234 w 5219"/>
              <a:gd name="connsiteX5405" fmla="*/ 4234 w 5219"/>
              <a:gd name="connsiteY5405" fmla="*/ 4234 w 5219"/>
              <a:gd name="connsiteX5406" fmla="*/ 4234 w 5219"/>
              <a:gd name="connsiteY5406" fmla="*/ 4234 w 5219"/>
              <a:gd name="connsiteX5407" fmla="*/ 4234 w 5219"/>
              <a:gd name="connsiteY5407" fmla="*/ 4234 w 5219"/>
              <a:gd name="connsiteX5408" fmla="*/ 4234 w 5219"/>
              <a:gd name="connsiteY5408" fmla="*/ 4234 w 5219"/>
              <a:gd name="connsiteX5409" fmla="*/ 4234 w 5219"/>
              <a:gd name="connsiteY5409" fmla="*/ 4234 w 5219"/>
              <a:gd name="connsiteX5410" fmla="*/ 4234 w 5219"/>
              <a:gd name="connsiteY5410" fmla="*/ 4234 w 5219"/>
              <a:gd name="connsiteX5411" fmla="*/ 4234 w 5219"/>
              <a:gd name="connsiteY5411" fmla="*/ 4234 w 5219"/>
              <a:gd name="connsiteX5412" fmla="*/ 4234 w 5219"/>
              <a:gd name="connsiteY5412" fmla="*/ 4234 w 5219"/>
              <a:gd name="connsiteX5413" fmla="*/ 4234 w 5219"/>
              <a:gd name="connsiteY5413" fmla="*/ 4234 w 5219"/>
              <a:gd name="connsiteX5414" fmla="*/ 4234 w 5219"/>
              <a:gd name="connsiteY5414" fmla="*/ 4234 w 5219"/>
              <a:gd name="connsiteX5415" fmla="*/ 4234 w 5219"/>
              <a:gd name="connsiteY5415" fmla="*/ 4234 w 5219"/>
              <a:gd name="connsiteX5416" fmla="*/ 4234 w 5219"/>
              <a:gd name="connsiteY5416" fmla="*/ 4234 w 5219"/>
              <a:gd name="connsiteX5417" fmla="*/ 4234 w 5219"/>
              <a:gd name="connsiteY5417" fmla="*/ 4234 w 5219"/>
              <a:gd name="connsiteX5418" fmla="*/ 4234 w 5219"/>
              <a:gd name="connsiteY5418" fmla="*/ 4234 w 5219"/>
              <a:gd name="connsiteX5419" fmla="*/ 4234 w 5219"/>
              <a:gd name="connsiteY5419" fmla="*/ 4234 w 5219"/>
              <a:gd name="connsiteX5420" fmla="*/ 4234 w 5219"/>
              <a:gd name="connsiteY5420" fmla="*/ 4234 w 5219"/>
              <a:gd name="connsiteX5421" fmla="*/ 4234 w 5219"/>
              <a:gd name="connsiteY5421" fmla="*/ 4234 w 5219"/>
              <a:gd name="connsiteX5422" fmla="*/ 4234 w 5219"/>
              <a:gd name="connsiteY5422" fmla="*/ 4234 w 5219"/>
              <a:gd name="connsiteX5423" fmla="*/ 4234 w 5219"/>
              <a:gd name="connsiteY5423" fmla="*/ 4234 w 5219"/>
              <a:gd name="connsiteX5424" fmla="*/ 4234 w 5219"/>
              <a:gd name="connsiteY5424" fmla="*/ 4234 w 5219"/>
              <a:gd name="connsiteX5425" fmla="*/ 4234 w 5219"/>
              <a:gd name="connsiteY5425" fmla="*/ 4234 w 5219"/>
              <a:gd name="connsiteX5426" fmla="*/ 4234 w 5219"/>
              <a:gd name="connsiteY5426" fmla="*/ 4234 w 5219"/>
              <a:gd name="connsiteX5427" fmla="*/ 4234 w 5219"/>
              <a:gd name="connsiteY5427" fmla="*/ 4234 w 5219"/>
              <a:gd name="connsiteX5428" fmla="*/ 4234 w 5219"/>
              <a:gd name="connsiteY5428" fmla="*/ 4234 w 5219"/>
              <a:gd name="connsiteX5429" fmla="*/ 4234 w 5219"/>
              <a:gd name="connsiteY5429" fmla="*/ 4234 w 5219"/>
              <a:gd name="connsiteX5430" fmla="*/ 4234 w 5219"/>
              <a:gd name="connsiteY5430" fmla="*/ 4234 w 5219"/>
              <a:gd name="connsiteX5431" fmla="*/ 4234 w 5219"/>
              <a:gd name="connsiteY5431" fmla="*/ 4234 w 5219"/>
              <a:gd name="connsiteX5432" fmla="*/ 4234 w 5219"/>
              <a:gd name="connsiteY5432" fmla="*/ 4234 w 5219"/>
              <a:gd name="connsiteX5433" fmla="*/ 4234 w 5219"/>
              <a:gd name="connsiteY5433" fmla="*/ 4234 w 5219"/>
              <a:gd name="connsiteX5434" fmla="*/ 4234 w 5219"/>
              <a:gd name="connsiteY5434" fmla="*/ 4234 w 5219"/>
              <a:gd name="connsiteX5435" fmla="*/ 4234 w 5219"/>
              <a:gd name="connsiteY5435" fmla="*/ 4234 w 5219"/>
              <a:gd name="connsiteX5436" fmla="*/ 4234 w 5219"/>
              <a:gd name="connsiteY5436" fmla="*/ 4234 w 5219"/>
              <a:gd name="connsiteX5437" fmla="*/ 4234 w 5219"/>
              <a:gd name="connsiteY5437" fmla="*/ 4234 w 5219"/>
              <a:gd name="connsiteX5438" fmla="*/ 4234 w 5219"/>
              <a:gd name="connsiteY5438" fmla="*/ 4234 w 5219"/>
              <a:gd name="connsiteX5439" fmla="*/ 4234 w 5219"/>
              <a:gd name="connsiteY5439" fmla="*/ 4234 w 5219"/>
              <a:gd name="connsiteX5440" fmla="*/ 4234 w 5219"/>
              <a:gd name="connsiteY5440" fmla="*/ 4234 w 5219"/>
              <a:gd name="connsiteX5441" fmla="*/ 4234 w 5219"/>
              <a:gd name="connsiteY5441" fmla="*/ 4234 w 5219"/>
              <a:gd name="connsiteX5442" fmla="*/ 4234 w 5219"/>
              <a:gd name="connsiteY5442" fmla="*/ 4234 w 5219"/>
              <a:gd name="connsiteX5443" fmla="*/ 4234 w 5219"/>
              <a:gd name="connsiteY5443" fmla="*/ 4234 w 5219"/>
              <a:gd name="connsiteX5444" fmla="*/ 4234 w 5219"/>
              <a:gd name="connsiteY5444" fmla="*/ 4234 w 5219"/>
              <a:gd name="connsiteX5445" fmla="*/ 4234 w 5219"/>
              <a:gd name="connsiteY5445" fmla="*/ 4234 w 5219"/>
              <a:gd name="connsiteX5446" fmla="*/ 4234 w 5219"/>
              <a:gd name="connsiteY5446" fmla="*/ 4234 w 5219"/>
              <a:gd name="connsiteX5447" fmla="*/ 4234 w 5219"/>
              <a:gd name="connsiteY5447" fmla="*/ 4234 w 5219"/>
              <a:gd name="connsiteX5448" fmla="*/ 4234 w 5219"/>
              <a:gd name="connsiteY5448" fmla="*/ 4234 w 5219"/>
              <a:gd name="connsiteX5449" fmla="*/ 4234 w 5219"/>
              <a:gd name="connsiteY5449" fmla="*/ 4234 w 5219"/>
              <a:gd name="connsiteX5450" fmla="*/ 4234 w 5219"/>
              <a:gd name="connsiteY5450" fmla="*/ 4234 w 5219"/>
              <a:gd name="connsiteX5451" fmla="*/ 4234 w 5219"/>
              <a:gd name="connsiteY5451" fmla="*/ 4234 w 5219"/>
              <a:gd name="connsiteX5452" fmla="*/ 4234 w 5219"/>
              <a:gd name="connsiteY5452" fmla="*/ 4234 w 5219"/>
              <a:gd name="connsiteX5453" fmla="*/ 4234 w 5219"/>
              <a:gd name="connsiteY5453" fmla="*/ 4234 w 5219"/>
              <a:gd name="connsiteX5454" fmla="*/ 4234 w 5219"/>
              <a:gd name="connsiteY5454" fmla="*/ 4234 w 5219"/>
              <a:gd name="connsiteX5455" fmla="*/ 4234 w 5219"/>
              <a:gd name="connsiteY5455" fmla="*/ 4234 w 5219"/>
              <a:gd name="connsiteX5456" fmla="*/ 4234 w 5219"/>
              <a:gd name="connsiteY5456" fmla="*/ 4234 w 5219"/>
              <a:gd name="connsiteX5457" fmla="*/ 4234 w 5219"/>
              <a:gd name="connsiteY5457" fmla="*/ 4234 w 5219"/>
              <a:gd name="connsiteX5458" fmla="*/ 4234 w 5219"/>
              <a:gd name="connsiteY5458" fmla="*/ 4234 w 5219"/>
              <a:gd name="connsiteX5459" fmla="*/ 4234 w 5219"/>
              <a:gd name="connsiteY5459" fmla="*/ 4234 w 5219"/>
              <a:gd name="connsiteX5460" fmla="*/ 4234 w 5219"/>
              <a:gd name="connsiteY5460" fmla="*/ 4234 w 5219"/>
              <a:gd name="connsiteX5461" fmla="*/ 4234 w 5219"/>
              <a:gd name="connsiteY5461" fmla="*/ 4234 w 5219"/>
              <a:gd name="connsiteX5462" fmla="*/ 4234 w 5219"/>
              <a:gd name="connsiteY5462" fmla="*/ 4234 w 5219"/>
              <a:gd name="connsiteX5463" fmla="*/ 4234 w 5219"/>
              <a:gd name="connsiteY5463" fmla="*/ 4234 w 5219"/>
              <a:gd name="connsiteX5464" fmla="*/ 4234 w 5219"/>
              <a:gd name="connsiteY5464" fmla="*/ 4234 w 5219"/>
              <a:gd name="connsiteX5465" fmla="*/ 4234 w 5219"/>
              <a:gd name="connsiteY5465" fmla="*/ 4234 w 5219"/>
              <a:gd name="connsiteX5466" fmla="*/ 4234 w 5219"/>
              <a:gd name="connsiteY5466" fmla="*/ 4234 w 5219"/>
              <a:gd name="connsiteX5467" fmla="*/ 4234 w 5219"/>
              <a:gd name="connsiteY5467" fmla="*/ 4234 w 5219"/>
              <a:gd name="connsiteX5468" fmla="*/ 4234 w 5219"/>
              <a:gd name="connsiteY5468" fmla="*/ 4234 w 5219"/>
              <a:gd name="connsiteX5469" fmla="*/ 4234 w 5219"/>
              <a:gd name="connsiteY5469" fmla="*/ 4234 w 5219"/>
              <a:gd name="connsiteX5470" fmla="*/ 4234 w 5219"/>
              <a:gd name="connsiteY5470" fmla="*/ 4234 w 5219"/>
              <a:gd name="connsiteX5471" fmla="*/ 4234 w 5219"/>
              <a:gd name="connsiteY5471" fmla="*/ 4234 w 5219"/>
              <a:gd name="connsiteX5472" fmla="*/ 4234 w 5219"/>
              <a:gd name="connsiteY5472" fmla="*/ 4234 w 5219"/>
              <a:gd name="connsiteX5473" fmla="*/ 4234 w 5219"/>
              <a:gd name="connsiteY5473" fmla="*/ 4234 w 5219"/>
              <a:gd name="connsiteX5474" fmla="*/ 4234 w 5219"/>
              <a:gd name="connsiteY5474" fmla="*/ 4234 w 5219"/>
              <a:gd name="connsiteX5475" fmla="*/ 4234 w 5219"/>
              <a:gd name="connsiteY5475" fmla="*/ 4234 w 5219"/>
              <a:gd name="connsiteX5476" fmla="*/ 4234 w 5219"/>
              <a:gd name="connsiteY5476" fmla="*/ 4234 w 5219"/>
              <a:gd name="connsiteX5477" fmla="*/ 4234 w 5219"/>
              <a:gd name="connsiteY5477" fmla="*/ 4234 w 5219"/>
              <a:gd name="connsiteX5478" fmla="*/ 4234 w 5219"/>
              <a:gd name="connsiteY5478" fmla="*/ 4234 w 5219"/>
              <a:gd name="connsiteX5479" fmla="*/ 4234 w 5219"/>
              <a:gd name="connsiteY5479" fmla="*/ 4234 w 5219"/>
              <a:gd name="connsiteX5480" fmla="*/ 4234 w 5219"/>
              <a:gd name="connsiteY5480" fmla="*/ 4234 w 5219"/>
              <a:gd name="connsiteX5481" fmla="*/ 4234 w 5219"/>
              <a:gd name="connsiteY5481" fmla="*/ 4234 w 5219"/>
              <a:gd name="connsiteX5482" fmla="*/ 4234 w 5219"/>
              <a:gd name="connsiteY5482" fmla="*/ 4234 w 5219"/>
              <a:gd name="connsiteX5483" fmla="*/ 4234 w 5219"/>
              <a:gd name="connsiteY5483" fmla="*/ 4234 w 5219"/>
              <a:gd name="connsiteX5484" fmla="*/ 4234 w 5219"/>
              <a:gd name="connsiteY5484" fmla="*/ 4234 w 5219"/>
              <a:gd name="connsiteX5485" fmla="*/ 4234 w 5219"/>
              <a:gd name="connsiteY5485" fmla="*/ 4234 w 5219"/>
              <a:gd name="connsiteX5486" fmla="*/ 4234 w 5219"/>
              <a:gd name="connsiteY5486" fmla="*/ 4234 w 5219"/>
              <a:gd name="connsiteX5487" fmla="*/ 4234 w 5219"/>
              <a:gd name="connsiteY5487" fmla="*/ 4234 w 5219"/>
              <a:gd name="connsiteX5488" fmla="*/ 4234 w 5219"/>
              <a:gd name="connsiteY5488" fmla="*/ 4234 w 5219"/>
              <a:gd name="connsiteX5489" fmla="*/ 4234 w 5219"/>
              <a:gd name="connsiteY5489" fmla="*/ 4234 w 5219"/>
              <a:gd name="connsiteX5490" fmla="*/ 4234 w 5219"/>
              <a:gd name="connsiteY5490" fmla="*/ 4234 w 5219"/>
              <a:gd name="connsiteX5491" fmla="*/ 4234 w 5219"/>
              <a:gd name="connsiteY5491" fmla="*/ 4234 w 5219"/>
              <a:gd name="connsiteX5492" fmla="*/ 4234 w 5219"/>
              <a:gd name="connsiteY5492" fmla="*/ 4234 w 5219"/>
              <a:gd name="connsiteX5493" fmla="*/ 4234 w 5219"/>
              <a:gd name="connsiteY5493" fmla="*/ 4234 w 5219"/>
              <a:gd name="connsiteX5494" fmla="*/ 4234 w 5219"/>
              <a:gd name="connsiteY5494" fmla="*/ 4234 w 5219"/>
              <a:gd name="connsiteX5495" fmla="*/ 4234 w 5219"/>
              <a:gd name="connsiteY5495" fmla="*/ 4234 w 5219"/>
              <a:gd name="connsiteX5496" fmla="*/ 4234 w 5219"/>
              <a:gd name="connsiteY5496" fmla="*/ 4234 w 5219"/>
              <a:gd name="connsiteX5497" fmla="*/ 4234 w 5219"/>
              <a:gd name="connsiteY5497" fmla="*/ 4234 w 5219"/>
              <a:gd name="connsiteX5498" fmla="*/ 4234 w 5219"/>
              <a:gd name="connsiteY5498" fmla="*/ 4234 w 5219"/>
              <a:gd name="connsiteX5499" fmla="*/ 4234 w 5219"/>
              <a:gd name="connsiteY5499" fmla="*/ 4234 w 5219"/>
              <a:gd name="connsiteX5500" fmla="*/ 4234 w 5219"/>
              <a:gd name="connsiteY5500" fmla="*/ 4234 w 5219"/>
              <a:gd name="connsiteX5501" fmla="*/ 4234 w 5219"/>
              <a:gd name="connsiteY5501" fmla="*/ 4234 w 5219"/>
              <a:gd name="connsiteX5502" fmla="*/ 4234 w 5219"/>
              <a:gd name="connsiteY5502" fmla="*/ 4234 w 5219"/>
              <a:gd name="connsiteX5503" fmla="*/ 4234 w 5219"/>
              <a:gd name="connsiteY5503" fmla="*/ 4234 w 5219"/>
              <a:gd name="connsiteX5504" fmla="*/ 4234 w 5219"/>
              <a:gd name="connsiteY5504" fmla="*/ 4234 w 5219"/>
              <a:gd name="connsiteX5505" fmla="*/ 4234 w 5219"/>
              <a:gd name="connsiteY5505" fmla="*/ 4234 w 5219"/>
              <a:gd name="connsiteX5506" fmla="*/ 4234 w 5219"/>
              <a:gd name="connsiteY5506" fmla="*/ 4234 w 5219"/>
              <a:gd name="connsiteX5507" fmla="*/ 4234 w 5219"/>
              <a:gd name="connsiteY5507" fmla="*/ 4234 w 5219"/>
              <a:gd name="connsiteX5508" fmla="*/ 4234 w 5219"/>
              <a:gd name="connsiteY5508" fmla="*/ 4234 w 5219"/>
              <a:gd name="connsiteX5509" fmla="*/ 4234 w 5219"/>
              <a:gd name="connsiteY5509" fmla="*/ 4234 w 5219"/>
              <a:gd name="connsiteX5510" fmla="*/ 4234 w 5219"/>
              <a:gd name="connsiteY5510" fmla="*/ 4234 w 5219"/>
              <a:gd name="connsiteX5511" fmla="*/ 4234 w 5219"/>
              <a:gd name="connsiteY5511" fmla="*/ 4234 w 5219"/>
              <a:gd name="connsiteX5512" fmla="*/ 4234 w 5219"/>
              <a:gd name="connsiteY5512" fmla="*/ 4234 w 5219"/>
              <a:gd name="connsiteX5513" fmla="*/ 4234 w 5219"/>
              <a:gd name="connsiteY5513" fmla="*/ 4234 w 5219"/>
              <a:gd name="connsiteX5514" fmla="*/ 4234 w 5219"/>
              <a:gd name="connsiteY5514" fmla="*/ 4234 w 5219"/>
              <a:gd name="connsiteX5515" fmla="*/ 4234 w 5219"/>
              <a:gd name="connsiteY5515" fmla="*/ 4234 w 5219"/>
              <a:gd name="connsiteX5516" fmla="*/ 4234 w 5219"/>
              <a:gd name="connsiteY5516" fmla="*/ 4234 w 5219"/>
              <a:gd name="connsiteX5517" fmla="*/ 4234 w 5219"/>
              <a:gd name="connsiteY5517" fmla="*/ 4234 w 5219"/>
              <a:gd name="connsiteX5518" fmla="*/ 4234 w 5219"/>
              <a:gd name="connsiteY5518" fmla="*/ 4234 w 5219"/>
              <a:gd name="connsiteX5519" fmla="*/ 4234 w 5219"/>
              <a:gd name="connsiteY5519" fmla="*/ 4234 w 5219"/>
              <a:gd name="connsiteX5520" fmla="*/ 4234 w 5219"/>
              <a:gd name="connsiteY5520" fmla="*/ 4234 w 5219"/>
              <a:gd name="connsiteX5521" fmla="*/ 4234 w 5219"/>
              <a:gd name="connsiteY5521" fmla="*/ 4234 w 5219"/>
              <a:gd name="connsiteX5522" fmla="*/ 4234 w 5219"/>
              <a:gd name="connsiteY5522" fmla="*/ 4234 w 5219"/>
              <a:gd name="connsiteX5523" fmla="*/ 4234 w 5219"/>
              <a:gd name="connsiteY5523" fmla="*/ 4234 w 5219"/>
              <a:gd name="connsiteX5524" fmla="*/ 4234 w 5219"/>
              <a:gd name="connsiteY5524" fmla="*/ 4234 w 5219"/>
              <a:gd name="connsiteX5525" fmla="*/ 4234 w 5219"/>
              <a:gd name="connsiteY5525" fmla="*/ 4234 w 5219"/>
              <a:gd name="connsiteX5526" fmla="*/ 4234 w 5219"/>
              <a:gd name="connsiteY5526" fmla="*/ 4234 w 5219"/>
              <a:gd name="connsiteX5527" fmla="*/ 4234 w 5219"/>
              <a:gd name="connsiteY5527" fmla="*/ 4234 w 5219"/>
              <a:gd name="connsiteX5528" fmla="*/ 4234 w 5219"/>
              <a:gd name="connsiteY5528" fmla="*/ 4234 w 5219"/>
              <a:gd name="connsiteX5529" fmla="*/ 4234 w 5219"/>
              <a:gd name="connsiteY5529" fmla="*/ 4234 w 5219"/>
              <a:gd name="connsiteX5530" fmla="*/ 4234 w 5219"/>
              <a:gd name="connsiteY5530" fmla="*/ 4234 w 5219"/>
              <a:gd name="connsiteX5531" fmla="*/ 4234 w 5219"/>
              <a:gd name="connsiteY5531" fmla="*/ 4234 w 5219"/>
              <a:gd name="connsiteX5532" fmla="*/ 4234 w 5219"/>
              <a:gd name="connsiteY5532" fmla="*/ 4234 w 5219"/>
              <a:gd name="connsiteX5533" fmla="*/ 4234 w 5219"/>
              <a:gd name="connsiteY5533" fmla="*/ 4234 w 5219"/>
              <a:gd name="connsiteX5534" fmla="*/ 4234 w 5219"/>
              <a:gd name="connsiteY5534" fmla="*/ 4234 w 5219"/>
              <a:gd name="connsiteX5535" fmla="*/ 4234 w 5219"/>
              <a:gd name="connsiteY5535" fmla="*/ 4234 w 5219"/>
              <a:gd name="connsiteX5536" fmla="*/ 4234 w 5219"/>
              <a:gd name="connsiteY5536" fmla="*/ 4234 w 5219"/>
              <a:gd name="connsiteX5537" fmla="*/ 4234 w 5219"/>
              <a:gd name="connsiteY5537" fmla="*/ 4234 w 5219"/>
              <a:gd name="connsiteX5538" fmla="*/ 4234 w 5219"/>
              <a:gd name="connsiteY5538" fmla="*/ 4234 w 5219"/>
              <a:gd name="connsiteX5539" fmla="*/ 4234 w 5219"/>
              <a:gd name="connsiteY5539" fmla="*/ 4234 w 5219"/>
              <a:gd name="connsiteX5540" fmla="*/ 4234 w 5219"/>
              <a:gd name="connsiteY5540" fmla="*/ 4234 w 5219"/>
              <a:gd name="connsiteX5541" fmla="*/ 4234 w 5219"/>
              <a:gd name="connsiteY5541" fmla="*/ 4234 w 5219"/>
              <a:gd name="connsiteX5542" fmla="*/ 4234 w 5219"/>
              <a:gd name="connsiteY5542" fmla="*/ 4234 w 5219"/>
              <a:gd name="connsiteX5543" fmla="*/ 4234 w 5219"/>
              <a:gd name="connsiteY5543" fmla="*/ 4234 w 5219"/>
              <a:gd name="connsiteX5544" fmla="*/ 4234 w 5219"/>
              <a:gd name="connsiteY5544" fmla="*/ 4234 w 5219"/>
              <a:gd name="connsiteX5545" fmla="*/ 4234 w 5219"/>
              <a:gd name="connsiteY5545" fmla="*/ 4234 w 5219"/>
              <a:gd name="connsiteX5546" fmla="*/ 4234 w 5219"/>
              <a:gd name="connsiteY5546" fmla="*/ 4234 w 5219"/>
              <a:gd name="connsiteX5547" fmla="*/ 4234 w 5219"/>
              <a:gd name="connsiteY5547" fmla="*/ 4234 w 5219"/>
              <a:gd name="connsiteX5548" fmla="*/ 4234 w 5219"/>
              <a:gd name="connsiteY5548" fmla="*/ 4234 w 5219"/>
              <a:gd name="connsiteX5549" fmla="*/ 4234 w 5219"/>
              <a:gd name="connsiteY5549" fmla="*/ 4234 w 5219"/>
              <a:gd name="connsiteX5550" fmla="*/ 4234 w 5219"/>
              <a:gd name="connsiteY5550" fmla="*/ 4234 w 5219"/>
              <a:gd name="connsiteX5551" fmla="*/ 4234 w 5219"/>
              <a:gd name="connsiteY5551" fmla="*/ 4234 w 5219"/>
              <a:gd name="connsiteX5552" fmla="*/ 4234 w 5219"/>
              <a:gd name="connsiteY5552" fmla="*/ 4234 w 5219"/>
              <a:gd name="connsiteX5553" fmla="*/ 4234 w 5219"/>
              <a:gd name="connsiteY5553" fmla="*/ 4234 w 5219"/>
              <a:gd name="connsiteX5554" fmla="*/ 4234 w 5219"/>
              <a:gd name="connsiteY5554" fmla="*/ 4234 w 5219"/>
              <a:gd name="connsiteX5555" fmla="*/ 4234 w 5219"/>
              <a:gd name="connsiteY5555" fmla="*/ 4234 w 5219"/>
              <a:gd name="connsiteX5556" fmla="*/ 4234 w 5219"/>
              <a:gd name="connsiteY5556" fmla="*/ 4234 w 5219"/>
              <a:gd name="connsiteX5557" fmla="*/ 4234 w 5219"/>
              <a:gd name="connsiteY5557" fmla="*/ 4234 w 5219"/>
              <a:gd name="connsiteX5558" fmla="*/ 4234 w 5219"/>
              <a:gd name="connsiteY5558" fmla="*/ 4234 w 5219"/>
              <a:gd name="connsiteX5559" fmla="*/ 4234 w 5219"/>
              <a:gd name="connsiteY5559" fmla="*/ 4234 w 5219"/>
              <a:gd name="connsiteX5560" fmla="*/ 4234 w 5219"/>
              <a:gd name="connsiteY5560" fmla="*/ 4234 w 5219"/>
              <a:gd name="connsiteX5561" fmla="*/ 4234 w 5219"/>
              <a:gd name="connsiteY5561" fmla="*/ 4234 w 5219"/>
              <a:gd name="connsiteX5562" fmla="*/ 4234 w 5219"/>
              <a:gd name="connsiteY5562" fmla="*/ 4234 w 5219"/>
              <a:gd name="connsiteX5563" fmla="*/ 4234 w 5219"/>
              <a:gd name="connsiteY5563" fmla="*/ 4234 w 5219"/>
              <a:gd name="connsiteX5564" fmla="*/ 4234 w 5219"/>
              <a:gd name="connsiteY5564" fmla="*/ 4234 w 5219"/>
              <a:gd name="connsiteX5565" fmla="*/ 4234 w 5219"/>
              <a:gd name="connsiteY5565" fmla="*/ 4234 w 5219"/>
              <a:gd name="connsiteX5566" fmla="*/ 4234 w 5219"/>
              <a:gd name="connsiteY5566" fmla="*/ 4234 w 5219"/>
              <a:gd name="connsiteX5567" fmla="*/ 4234 w 5219"/>
              <a:gd name="connsiteY5567" fmla="*/ 4234 w 5219"/>
              <a:gd name="connsiteX5568" fmla="*/ 4234 w 5219"/>
              <a:gd name="connsiteY5568" fmla="*/ 4234 w 5219"/>
              <a:gd name="connsiteX5569" fmla="*/ 4234 w 5219"/>
              <a:gd name="connsiteY5569" fmla="*/ 4234 w 5219"/>
              <a:gd name="connsiteX5570" fmla="*/ 4234 w 5219"/>
              <a:gd name="connsiteY5570" fmla="*/ 4234 w 5219"/>
              <a:gd name="connsiteX5571" fmla="*/ 4234 w 5219"/>
              <a:gd name="connsiteY5571" fmla="*/ 4234 w 5219"/>
              <a:gd name="connsiteX5572" fmla="*/ 4234 w 5219"/>
              <a:gd name="connsiteY5572" fmla="*/ 4234 w 5219"/>
              <a:gd name="connsiteX5573" fmla="*/ 4234 w 5219"/>
              <a:gd name="connsiteY5573" fmla="*/ 4234 w 5219"/>
              <a:gd name="connsiteX5574" fmla="*/ 4234 w 5219"/>
              <a:gd name="connsiteY5574" fmla="*/ 4234 w 5219"/>
              <a:gd name="connsiteX5575" fmla="*/ 4234 w 5219"/>
              <a:gd name="connsiteY5575" fmla="*/ 4234 w 5219"/>
              <a:gd name="connsiteX5576" fmla="*/ 4234 w 5219"/>
              <a:gd name="connsiteY5576" fmla="*/ 4234 w 5219"/>
              <a:gd name="connsiteX5577" fmla="*/ 4234 w 5219"/>
              <a:gd name="connsiteY5577" fmla="*/ 4234 w 5219"/>
              <a:gd name="connsiteX5578" fmla="*/ 4234 w 5219"/>
              <a:gd name="connsiteY5578" fmla="*/ 4234 w 5219"/>
              <a:gd name="connsiteX5579" fmla="*/ 4234 w 5219"/>
              <a:gd name="connsiteY5579" fmla="*/ 4234 w 5219"/>
              <a:gd name="connsiteX5580" fmla="*/ 4234 w 5219"/>
              <a:gd name="connsiteY5580" fmla="*/ 4234 w 5219"/>
              <a:gd name="connsiteX5581" fmla="*/ 4234 w 5219"/>
              <a:gd name="connsiteY5581" fmla="*/ 4234 w 5219"/>
              <a:gd name="connsiteX5582" fmla="*/ 4234 w 5219"/>
              <a:gd name="connsiteY5582" fmla="*/ 4234 w 5219"/>
              <a:gd name="connsiteX5583" fmla="*/ 4234 w 5219"/>
              <a:gd name="connsiteY5583" fmla="*/ 4234 w 5219"/>
              <a:gd name="connsiteX5584" fmla="*/ 4234 w 5219"/>
              <a:gd name="connsiteY5584" fmla="*/ 4234 w 5219"/>
              <a:gd name="connsiteX5585" fmla="*/ 4234 w 5219"/>
              <a:gd name="connsiteY5585" fmla="*/ 4234 w 5219"/>
              <a:gd name="connsiteX5586" fmla="*/ 4234 w 5219"/>
              <a:gd name="connsiteY5586" fmla="*/ 4234 w 5219"/>
              <a:gd name="connsiteX5587" fmla="*/ 4234 w 5219"/>
              <a:gd name="connsiteY5587" fmla="*/ 4234 w 5219"/>
              <a:gd name="connsiteX5588" fmla="*/ 4234 w 5219"/>
              <a:gd name="connsiteY5588" fmla="*/ 4234 w 5219"/>
              <a:gd name="connsiteX5589" fmla="*/ 4234 w 5219"/>
              <a:gd name="connsiteY5589" fmla="*/ 4234 w 5219"/>
              <a:gd name="connsiteX5590" fmla="*/ 4234 w 5219"/>
              <a:gd name="connsiteY5590" fmla="*/ 4234 w 5219"/>
              <a:gd name="connsiteX5591" fmla="*/ 4234 w 5219"/>
              <a:gd name="connsiteY5591" fmla="*/ 4234 w 5219"/>
              <a:gd name="connsiteX5592" fmla="*/ 4234 w 5219"/>
              <a:gd name="connsiteY5592" fmla="*/ 4234 w 5219"/>
              <a:gd name="connsiteX5593" fmla="*/ 4234 w 5219"/>
              <a:gd name="connsiteY5593" fmla="*/ 4234 w 5219"/>
              <a:gd name="connsiteX5594" fmla="*/ 4234 w 5219"/>
              <a:gd name="connsiteY5594" fmla="*/ 4234 w 5219"/>
              <a:gd name="connsiteX5595" fmla="*/ 4234 w 5219"/>
              <a:gd name="connsiteY5595" fmla="*/ 4234 w 5219"/>
              <a:gd name="connsiteX5596" fmla="*/ 4234 w 5219"/>
              <a:gd name="connsiteY5596" fmla="*/ 4234 w 5219"/>
              <a:gd name="connsiteX5597" fmla="*/ 4234 w 5219"/>
              <a:gd name="connsiteY5597" fmla="*/ 4234 w 5219"/>
              <a:gd name="connsiteX5598" fmla="*/ 4234 w 5219"/>
              <a:gd name="connsiteY5598" fmla="*/ 4234 w 5219"/>
              <a:gd name="connsiteX5599" fmla="*/ 4234 w 5219"/>
              <a:gd name="connsiteY5599" fmla="*/ 4234 w 5219"/>
              <a:gd name="connsiteX5600" fmla="*/ 4234 w 5219"/>
              <a:gd name="connsiteY5600" fmla="*/ 4234 w 5219"/>
              <a:gd name="connsiteX5601" fmla="*/ 4234 w 5219"/>
              <a:gd name="connsiteY5601" fmla="*/ 4234 w 5219"/>
              <a:gd name="connsiteX5602" fmla="*/ 4234 w 5219"/>
              <a:gd name="connsiteY5602" fmla="*/ 4234 w 5219"/>
              <a:gd name="connsiteX5603" fmla="*/ 4234 w 5219"/>
              <a:gd name="connsiteY5603" fmla="*/ 4234 w 5219"/>
              <a:gd name="connsiteX5604" fmla="*/ 4234 w 5219"/>
              <a:gd name="connsiteY5604" fmla="*/ 4234 w 5219"/>
              <a:gd name="connsiteX5605" fmla="*/ 4234 w 5219"/>
              <a:gd name="connsiteY5605" fmla="*/ 4234 w 5219"/>
              <a:gd name="connsiteX5606" fmla="*/ 4234 w 5219"/>
              <a:gd name="connsiteY5606" fmla="*/ 4234 w 5219"/>
              <a:gd name="connsiteX5607" fmla="*/ 4234 w 5219"/>
              <a:gd name="connsiteY5607" fmla="*/ 4234 w 5219"/>
              <a:gd name="connsiteX5608" fmla="*/ 4234 w 5219"/>
              <a:gd name="connsiteY5608" fmla="*/ 4234 w 5219"/>
              <a:gd name="connsiteX5609" fmla="*/ 4234 w 5219"/>
              <a:gd name="connsiteY5609" fmla="*/ 4234 w 5219"/>
              <a:gd name="connsiteX5610" fmla="*/ 4234 w 5219"/>
              <a:gd name="connsiteY5610" fmla="*/ 4234 w 5219"/>
              <a:gd name="connsiteX5611" fmla="*/ 4234 w 5219"/>
              <a:gd name="connsiteY5611" fmla="*/ 4234 w 5219"/>
              <a:gd name="connsiteX5612" fmla="*/ 4234 w 5219"/>
              <a:gd name="connsiteY5612" fmla="*/ 4234 w 5219"/>
              <a:gd name="connsiteX5613" fmla="*/ 4234 w 5219"/>
              <a:gd name="connsiteY5613" fmla="*/ 4234 w 5219"/>
              <a:gd name="connsiteX5614" fmla="*/ 4234 w 5219"/>
              <a:gd name="connsiteY5614" fmla="*/ 4234 w 5219"/>
              <a:gd name="connsiteX5615" fmla="*/ 4234 w 5219"/>
              <a:gd name="connsiteY5615" fmla="*/ 4234 w 5219"/>
              <a:gd name="connsiteX5616" fmla="*/ 4234 w 5219"/>
              <a:gd name="connsiteY5616" fmla="*/ 4234 w 5219"/>
              <a:gd name="connsiteX5617" fmla="*/ 4234 w 5219"/>
              <a:gd name="connsiteY5617" fmla="*/ 4234 w 5219"/>
              <a:gd name="connsiteX5618" fmla="*/ 4234 w 5219"/>
              <a:gd name="connsiteY5618" fmla="*/ 4234 w 5219"/>
              <a:gd name="connsiteX5619" fmla="*/ 4234 w 5219"/>
              <a:gd name="connsiteY5619" fmla="*/ 4234 w 5219"/>
              <a:gd name="connsiteX5620" fmla="*/ 4234 w 5219"/>
              <a:gd name="connsiteY5620" fmla="*/ 4234 w 5219"/>
              <a:gd name="connsiteX5621" fmla="*/ 4234 w 5219"/>
              <a:gd name="connsiteY5621" fmla="*/ 4234 w 5219"/>
              <a:gd name="connsiteX5622" fmla="*/ 4234 w 5219"/>
              <a:gd name="connsiteY5622" fmla="*/ 4234 w 5219"/>
              <a:gd name="connsiteX5623" fmla="*/ 4234 w 5219"/>
              <a:gd name="connsiteY5623" fmla="*/ 4234 w 5219"/>
              <a:gd name="connsiteX5624" fmla="*/ 4234 w 5219"/>
              <a:gd name="connsiteY5624" fmla="*/ 4234 w 5219"/>
              <a:gd name="connsiteX5625" fmla="*/ 4234 w 5219"/>
              <a:gd name="connsiteY5625" fmla="*/ 4234 w 5219"/>
              <a:gd name="connsiteX5626" fmla="*/ 4234 w 5219"/>
              <a:gd name="connsiteY5626" fmla="*/ 4234 w 5219"/>
              <a:gd name="connsiteX5627" fmla="*/ 4234 w 5219"/>
              <a:gd name="connsiteY5627" fmla="*/ 4234 w 5219"/>
              <a:gd name="connsiteX5628" fmla="*/ 4234 w 5219"/>
              <a:gd name="connsiteY5628" fmla="*/ 4234 w 5219"/>
              <a:gd name="connsiteX5629" fmla="*/ 4234 w 5219"/>
              <a:gd name="connsiteY5629" fmla="*/ 4234 w 5219"/>
              <a:gd name="connsiteX5630" fmla="*/ 4234 w 5219"/>
              <a:gd name="connsiteY5630" fmla="*/ 4234 w 5219"/>
              <a:gd name="connsiteX5631" fmla="*/ 4234 w 5219"/>
              <a:gd name="connsiteY5631" fmla="*/ 4234 w 5219"/>
              <a:gd name="connsiteX5632" fmla="*/ 4234 w 5219"/>
              <a:gd name="connsiteY5632" fmla="*/ 4234 w 5219"/>
              <a:gd name="connsiteX5633" fmla="*/ 4234 w 5219"/>
              <a:gd name="connsiteY5633" fmla="*/ 4234 w 5219"/>
              <a:gd name="connsiteX5634" fmla="*/ 4234 w 5219"/>
              <a:gd name="connsiteY5634" fmla="*/ 4234 w 5219"/>
              <a:gd name="connsiteX5635" fmla="*/ 4234 w 5219"/>
              <a:gd name="connsiteY5635" fmla="*/ 4234 w 5219"/>
              <a:gd name="connsiteX5636" fmla="*/ 4234 w 5219"/>
              <a:gd name="connsiteY5636" fmla="*/ 4234 w 5219"/>
              <a:gd name="connsiteX5637" fmla="*/ 4234 w 5219"/>
              <a:gd name="connsiteY5637" fmla="*/ 4234 w 5219"/>
              <a:gd name="connsiteX5638" fmla="*/ 4234 w 5219"/>
              <a:gd name="connsiteY5638" fmla="*/ 4234 w 5219"/>
              <a:gd name="connsiteX5639" fmla="*/ 4234 w 5219"/>
              <a:gd name="connsiteY5639" fmla="*/ 4234 w 5219"/>
              <a:gd name="connsiteX5640" fmla="*/ 4234 w 5219"/>
              <a:gd name="connsiteY5640" fmla="*/ 4234 w 5219"/>
              <a:gd name="connsiteX5641" fmla="*/ 4234 w 5219"/>
              <a:gd name="connsiteY5641" fmla="*/ 4234 w 5219"/>
              <a:gd name="connsiteX5642" fmla="*/ 4234 w 5219"/>
              <a:gd name="connsiteY5642" fmla="*/ 4234 w 5219"/>
              <a:gd name="connsiteX5643" fmla="*/ 4234 w 5219"/>
              <a:gd name="connsiteY5643" fmla="*/ 4234 w 5219"/>
              <a:gd name="connsiteX5644" fmla="*/ 4234 w 5219"/>
              <a:gd name="connsiteY5644" fmla="*/ 4234 w 5219"/>
              <a:gd name="connsiteX5645" fmla="*/ 4234 w 5219"/>
              <a:gd name="connsiteY5645" fmla="*/ 4234 w 5219"/>
              <a:gd name="connsiteX5646" fmla="*/ 4234 w 5219"/>
              <a:gd name="connsiteY5646" fmla="*/ 4234 w 5219"/>
              <a:gd name="connsiteX5647" fmla="*/ 4234 w 5219"/>
              <a:gd name="connsiteY5647" fmla="*/ 4234 w 5219"/>
              <a:gd name="connsiteX5648" fmla="*/ 4234 w 5219"/>
              <a:gd name="connsiteY5648" fmla="*/ 4234 w 5219"/>
              <a:gd name="connsiteX5649" fmla="*/ 4234 w 5219"/>
              <a:gd name="connsiteY5649" fmla="*/ 4234 w 5219"/>
              <a:gd name="connsiteX5650" fmla="*/ 4234 w 5219"/>
              <a:gd name="connsiteY5650" fmla="*/ 4234 w 5219"/>
              <a:gd name="connsiteX5651" fmla="*/ 4234 w 5219"/>
              <a:gd name="connsiteY5651" fmla="*/ 4234 w 5219"/>
              <a:gd name="connsiteX5652" fmla="*/ 4234 w 5219"/>
              <a:gd name="connsiteY5652" fmla="*/ 4234 w 5219"/>
              <a:gd name="connsiteX5653" fmla="*/ 4234 w 5219"/>
              <a:gd name="connsiteY5653" fmla="*/ 4234 w 5219"/>
              <a:gd name="connsiteX5654" fmla="*/ 4234 w 5219"/>
              <a:gd name="connsiteY5654" fmla="*/ 4234 w 5219"/>
              <a:gd name="connsiteX5655" fmla="*/ 4234 w 5219"/>
              <a:gd name="connsiteY5655" fmla="*/ 4234 w 5219"/>
              <a:gd name="connsiteX5656" fmla="*/ 4234 w 5219"/>
              <a:gd name="connsiteY5656" fmla="*/ 4234 w 5219"/>
              <a:gd name="connsiteX5657" fmla="*/ 4234 w 5219"/>
              <a:gd name="connsiteY5657" fmla="*/ 4234 w 5219"/>
              <a:gd name="connsiteX5658" fmla="*/ 4234 w 5219"/>
              <a:gd name="connsiteY5658" fmla="*/ 4234 w 5219"/>
              <a:gd name="connsiteX5659" fmla="*/ 4234 w 5219"/>
              <a:gd name="connsiteY5659" fmla="*/ 4234 w 5219"/>
              <a:gd name="connsiteX5660" fmla="*/ 4234 w 5219"/>
              <a:gd name="connsiteY5660" fmla="*/ 4234 w 5219"/>
              <a:gd name="connsiteX5661" fmla="*/ 4234 w 5219"/>
              <a:gd name="connsiteY5661" fmla="*/ 4234 w 5219"/>
              <a:gd name="connsiteX5662" fmla="*/ 4234 w 5219"/>
              <a:gd name="connsiteY5662" fmla="*/ 4234 w 5219"/>
              <a:gd name="connsiteX5663" fmla="*/ 4234 w 5219"/>
              <a:gd name="connsiteY5663" fmla="*/ 4234 w 5219"/>
              <a:gd name="connsiteX5664" fmla="*/ 4234 w 5219"/>
              <a:gd name="connsiteY5664" fmla="*/ 4234 w 5219"/>
              <a:gd name="connsiteX5665" fmla="*/ 4234 w 5219"/>
              <a:gd name="connsiteY5665" fmla="*/ 4234 w 5219"/>
              <a:gd name="connsiteX5666" fmla="*/ 4234 w 5219"/>
              <a:gd name="connsiteY5666" fmla="*/ 4234 w 5219"/>
              <a:gd name="connsiteX5667" fmla="*/ 4234 w 5219"/>
              <a:gd name="connsiteY5667" fmla="*/ 4234 w 5219"/>
              <a:gd name="connsiteX5668" fmla="*/ 4234 w 5219"/>
              <a:gd name="connsiteY5668" fmla="*/ 4234 w 5219"/>
              <a:gd name="connsiteX5669" fmla="*/ 4234 w 5219"/>
              <a:gd name="connsiteY5669" fmla="*/ 4234 w 5219"/>
              <a:gd name="connsiteX5670" fmla="*/ 4234 w 5219"/>
              <a:gd name="connsiteY5670" fmla="*/ 4234 w 5219"/>
              <a:gd name="connsiteX5671" fmla="*/ 4234 w 5219"/>
              <a:gd name="connsiteY5671" fmla="*/ 4234 w 5219"/>
              <a:gd name="connsiteX5672" fmla="*/ 4234 w 5219"/>
              <a:gd name="connsiteY5672" fmla="*/ 4234 w 5219"/>
              <a:gd name="connsiteX5673" fmla="*/ 4234 w 5219"/>
              <a:gd name="connsiteY5673" fmla="*/ 4234 w 5219"/>
              <a:gd name="connsiteX5674" fmla="*/ 4234 w 5219"/>
              <a:gd name="connsiteY5674" fmla="*/ 4234 w 5219"/>
              <a:gd name="connsiteX5675" fmla="*/ 4234 w 5219"/>
              <a:gd name="connsiteY5675" fmla="*/ 4234 w 5219"/>
              <a:gd name="connsiteX5676" fmla="*/ 4234 w 5219"/>
              <a:gd name="connsiteY5676" fmla="*/ 4234 w 5219"/>
              <a:gd name="connsiteX5677" fmla="*/ 4234 w 5219"/>
              <a:gd name="connsiteY5677" fmla="*/ 4234 w 5219"/>
              <a:gd name="connsiteX5678" fmla="*/ 4234 w 5219"/>
              <a:gd name="connsiteY5678" fmla="*/ 4234 w 5219"/>
              <a:gd name="connsiteX5679" fmla="*/ 4234 w 5219"/>
              <a:gd name="connsiteY5679" fmla="*/ 4234 w 5219"/>
              <a:gd name="connsiteX5680" fmla="*/ 4234 w 5219"/>
              <a:gd name="connsiteY5680" fmla="*/ 4234 w 5219"/>
              <a:gd name="connsiteX5681" fmla="*/ 4234 w 5219"/>
              <a:gd name="connsiteY5681" fmla="*/ 4234 w 5219"/>
              <a:gd name="connsiteX5682" fmla="*/ 4234 w 5219"/>
              <a:gd name="connsiteY5682" fmla="*/ 4234 w 5219"/>
              <a:gd name="connsiteX5683" fmla="*/ 4234 w 5219"/>
              <a:gd name="connsiteY5683" fmla="*/ 4234 w 5219"/>
              <a:gd name="connsiteX5684" fmla="*/ 4234 w 5219"/>
              <a:gd name="connsiteY5684" fmla="*/ 4234 w 5219"/>
              <a:gd name="connsiteX5685" fmla="*/ 4234 w 5219"/>
              <a:gd name="connsiteY5685" fmla="*/ 4234 w 5219"/>
              <a:gd name="connsiteX5686" fmla="*/ 4234 w 5219"/>
              <a:gd name="connsiteY5686" fmla="*/ 4234 w 5219"/>
              <a:gd name="connsiteX5687" fmla="*/ 4234 w 5219"/>
              <a:gd name="connsiteY5687" fmla="*/ 4234 w 5219"/>
              <a:gd name="connsiteX5688" fmla="*/ 4234 w 5219"/>
              <a:gd name="connsiteY5688" fmla="*/ 4234 w 5219"/>
              <a:gd name="connsiteX5689" fmla="*/ 4234 w 5219"/>
              <a:gd name="connsiteY5689" fmla="*/ 4234 w 5219"/>
              <a:gd name="connsiteX5690" fmla="*/ 4234 w 5219"/>
              <a:gd name="connsiteY5690" fmla="*/ 4234 w 5219"/>
              <a:gd name="connsiteX5691" fmla="*/ 4234 w 5219"/>
              <a:gd name="connsiteY5691" fmla="*/ 4234 w 5219"/>
              <a:gd name="connsiteX5692" fmla="*/ 4234 w 5219"/>
              <a:gd name="connsiteY5692" fmla="*/ 4234 w 5219"/>
              <a:gd name="connsiteX5693" fmla="*/ 4234 w 5219"/>
              <a:gd name="connsiteY5693" fmla="*/ 4234 w 5219"/>
              <a:gd name="connsiteX5694" fmla="*/ 4234 w 5219"/>
              <a:gd name="connsiteY5694" fmla="*/ 4234 w 5219"/>
              <a:gd name="connsiteX5695" fmla="*/ 4234 w 5219"/>
              <a:gd name="connsiteY5695" fmla="*/ 4234 w 5219"/>
              <a:gd name="connsiteX5696" fmla="*/ 4234 w 5219"/>
              <a:gd name="connsiteY5696" fmla="*/ 4234 w 5219"/>
              <a:gd name="connsiteX5697" fmla="*/ 4234 w 5219"/>
              <a:gd name="connsiteY5697" fmla="*/ 4234 w 5219"/>
              <a:gd name="connsiteX5698" fmla="*/ 4234 w 5219"/>
              <a:gd name="connsiteY5698" fmla="*/ 4234 w 5219"/>
              <a:gd name="connsiteX5699" fmla="*/ 4234 w 5219"/>
              <a:gd name="connsiteY5699" fmla="*/ 4234 w 5219"/>
              <a:gd name="connsiteX5700" fmla="*/ 4234 w 5219"/>
              <a:gd name="connsiteY5700" fmla="*/ 4234 w 5219"/>
              <a:gd name="connsiteX5701" fmla="*/ 4234 w 5219"/>
              <a:gd name="connsiteY5701" fmla="*/ 4234 w 5219"/>
              <a:gd name="connsiteX5702" fmla="*/ 4234 w 5219"/>
              <a:gd name="connsiteY5702" fmla="*/ 4234 w 5219"/>
              <a:gd name="connsiteX5703" fmla="*/ 4234 w 5219"/>
              <a:gd name="connsiteY5703" fmla="*/ 4234 w 5219"/>
              <a:gd name="connsiteX5704" fmla="*/ 4234 w 5219"/>
              <a:gd name="connsiteY5704" fmla="*/ 4234 w 5219"/>
              <a:gd name="connsiteX5705" fmla="*/ 4234 w 5219"/>
              <a:gd name="connsiteY5705" fmla="*/ 4234 w 5219"/>
              <a:gd name="connsiteX5706" fmla="*/ 4234 w 5219"/>
              <a:gd name="connsiteY5706" fmla="*/ 4234 w 5219"/>
              <a:gd name="connsiteX5707" fmla="*/ 4234 w 5219"/>
              <a:gd name="connsiteY5707" fmla="*/ 4234 w 5219"/>
              <a:gd name="connsiteX5708" fmla="*/ 4234 w 5219"/>
              <a:gd name="connsiteY5708" fmla="*/ 4234 w 5219"/>
              <a:gd name="connsiteX5709" fmla="*/ 4234 w 5219"/>
              <a:gd name="connsiteY5709" fmla="*/ 4234 w 5219"/>
              <a:gd name="connsiteX5710" fmla="*/ 4234 w 5219"/>
              <a:gd name="connsiteY5710" fmla="*/ 4234 w 5219"/>
              <a:gd name="connsiteX5711" fmla="*/ 4234 w 5219"/>
              <a:gd name="connsiteY5711" fmla="*/ 4234 w 5219"/>
              <a:gd name="connsiteX5712" fmla="*/ 4234 w 5219"/>
              <a:gd name="connsiteY5712" fmla="*/ 4234 w 5219"/>
              <a:gd name="connsiteX5713" fmla="*/ 4234 w 5219"/>
              <a:gd name="connsiteY5713" fmla="*/ 4234 w 5219"/>
              <a:gd name="connsiteX5714" fmla="*/ 4234 w 5219"/>
              <a:gd name="connsiteY5714" fmla="*/ 4234 w 5219"/>
              <a:gd name="connsiteX5715" fmla="*/ 4234 w 5219"/>
              <a:gd name="connsiteY5715" fmla="*/ 4234 w 5219"/>
              <a:gd name="connsiteX5716" fmla="*/ 4234 w 5219"/>
              <a:gd name="connsiteY5716" fmla="*/ 4234 w 5219"/>
              <a:gd name="connsiteX5717" fmla="*/ 4234 w 5219"/>
              <a:gd name="connsiteY5717" fmla="*/ 4234 w 5219"/>
              <a:gd name="connsiteX5718" fmla="*/ 4234 w 5219"/>
              <a:gd name="connsiteY5718" fmla="*/ 4234 w 5219"/>
              <a:gd name="connsiteX5719" fmla="*/ 4234 w 5219"/>
              <a:gd name="connsiteY5719" fmla="*/ 4234 w 5219"/>
              <a:gd name="connsiteX5720" fmla="*/ 4234 w 5219"/>
              <a:gd name="connsiteY5720" fmla="*/ 4234 w 5219"/>
              <a:gd name="connsiteX5721" fmla="*/ 4234 w 5219"/>
              <a:gd name="connsiteY5721" fmla="*/ 4234 w 5219"/>
              <a:gd name="connsiteX5722" fmla="*/ 4234 w 5219"/>
              <a:gd name="connsiteY5722" fmla="*/ 4234 w 5219"/>
              <a:gd name="connsiteX5723" fmla="*/ 4234 w 5219"/>
              <a:gd name="connsiteY5723" fmla="*/ 4234 w 5219"/>
              <a:gd name="connsiteX5724" fmla="*/ 4234 w 5219"/>
              <a:gd name="connsiteY5724" fmla="*/ 4234 w 5219"/>
              <a:gd name="connsiteX5725" fmla="*/ 4234 w 5219"/>
              <a:gd name="connsiteY5725" fmla="*/ 4234 w 5219"/>
              <a:gd name="connsiteX5726" fmla="*/ 4234 w 5219"/>
              <a:gd name="connsiteY5726" fmla="*/ 4234 w 5219"/>
              <a:gd name="connsiteX5727" fmla="*/ 4234 w 5219"/>
              <a:gd name="connsiteY5727" fmla="*/ 4234 w 5219"/>
              <a:gd name="connsiteX5728" fmla="*/ 4234 w 5219"/>
              <a:gd name="connsiteY5728" fmla="*/ 4234 w 5219"/>
              <a:gd name="connsiteX5729" fmla="*/ 4234 w 5219"/>
              <a:gd name="connsiteY5729" fmla="*/ 4234 w 5219"/>
              <a:gd name="connsiteX5730" fmla="*/ 4234 w 5219"/>
              <a:gd name="connsiteY5730" fmla="*/ 4234 w 5219"/>
              <a:gd name="connsiteX5731" fmla="*/ 4234 w 5219"/>
              <a:gd name="connsiteY5731" fmla="*/ 4234 w 5219"/>
              <a:gd name="connsiteX5732" fmla="*/ 4234 w 5219"/>
              <a:gd name="connsiteY5732" fmla="*/ 4234 w 5219"/>
              <a:gd name="connsiteX5733" fmla="*/ 4234 w 5219"/>
              <a:gd name="connsiteY5733" fmla="*/ 4234 w 5219"/>
              <a:gd name="connsiteX5734" fmla="*/ 4234 w 5219"/>
              <a:gd name="connsiteY5734" fmla="*/ 4234 w 5219"/>
              <a:gd name="connsiteX5735" fmla="*/ 4234 w 5219"/>
              <a:gd name="connsiteY5735" fmla="*/ 4234 w 5219"/>
              <a:gd name="connsiteX5736" fmla="*/ 4234 w 5219"/>
              <a:gd name="connsiteY5736" fmla="*/ 4234 w 5219"/>
              <a:gd name="connsiteX5737" fmla="*/ 4234 w 5219"/>
              <a:gd name="connsiteY5737" fmla="*/ 4234 w 5219"/>
              <a:gd name="connsiteX5738" fmla="*/ 4234 w 5219"/>
              <a:gd name="connsiteY5738" fmla="*/ 4234 w 5219"/>
              <a:gd name="connsiteX5739" fmla="*/ 4234 w 5219"/>
              <a:gd name="connsiteY5739" fmla="*/ 4234 w 5219"/>
              <a:gd name="connsiteX5740" fmla="*/ 4234 w 5219"/>
              <a:gd name="connsiteY5740" fmla="*/ 4234 w 5219"/>
              <a:gd name="connsiteX5741" fmla="*/ 4234 w 5219"/>
              <a:gd name="connsiteY5741" fmla="*/ 4234 w 5219"/>
              <a:gd name="connsiteX5742" fmla="*/ 4234 w 5219"/>
              <a:gd name="connsiteY5742" fmla="*/ 4234 w 5219"/>
              <a:gd name="connsiteX5743" fmla="*/ 4234 w 5219"/>
              <a:gd name="connsiteY5743" fmla="*/ 4234 w 5219"/>
              <a:gd name="connsiteX5744" fmla="*/ 4234 w 5219"/>
              <a:gd name="connsiteY5744" fmla="*/ 4234 w 5219"/>
              <a:gd name="connsiteX5745" fmla="*/ 4234 w 5219"/>
              <a:gd name="connsiteY5745" fmla="*/ 4234 w 5219"/>
              <a:gd name="connsiteX5746" fmla="*/ 4234 w 5219"/>
              <a:gd name="connsiteY5746" fmla="*/ 4234 w 5219"/>
              <a:gd name="connsiteX5747" fmla="*/ 4234 w 5219"/>
              <a:gd name="connsiteY5747" fmla="*/ 4234 w 5219"/>
              <a:gd name="connsiteX5748" fmla="*/ 4234 w 5219"/>
              <a:gd name="connsiteY5748" fmla="*/ 4234 w 5219"/>
              <a:gd name="connsiteX5749" fmla="*/ 4234 w 5219"/>
              <a:gd name="connsiteY5749" fmla="*/ 4234 w 5219"/>
              <a:gd name="connsiteX5750" fmla="*/ 4234 w 5219"/>
              <a:gd name="connsiteY5750" fmla="*/ 4234 w 5219"/>
              <a:gd name="connsiteX5751" fmla="*/ 4234 w 5219"/>
              <a:gd name="connsiteY5751" fmla="*/ 4234 w 5219"/>
              <a:gd name="connsiteX5752" fmla="*/ 4234 w 5219"/>
              <a:gd name="connsiteY5752" fmla="*/ 4234 w 5219"/>
              <a:gd name="connsiteX5753" fmla="*/ 4234 w 5219"/>
              <a:gd name="connsiteY5753" fmla="*/ 4234 w 5219"/>
              <a:gd name="connsiteX5754" fmla="*/ 4234 w 5219"/>
              <a:gd name="connsiteY5754" fmla="*/ 4234 w 5219"/>
              <a:gd name="connsiteX5755" fmla="*/ 4234 w 5219"/>
              <a:gd name="connsiteY5755" fmla="*/ 4234 w 5219"/>
              <a:gd name="connsiteX5756" fmla="*/ 4234 w 5219"/>
              <a:gd name="connsiteY5756" fmla="*/ 4234 w 5219"/>
              <a:gd name="connsiteX5757" fmla="*/ 4234 w 5219"/>
              <a:gd name="connsiteY5757" fmla="*/ 4234 w 5219"/>
              <a:gd name="connsiteX5758" fmla="*/ 4234 w 5219"/>
              <a:gd name="connsiteY5758" fmla="*/ 4234 w 5219"/>
              <a:gd name="connsiteX5759" fmla="*/ 4234 w 5219"/>
              <a:gd name="connsiteY5759" fmla="*/ 4234 w 5219"/>
              <a:gd name="connsiteX5760" fmla="*/ 4234 w 5219"/>
              <a:gd name="connsiteY5760" fmla="*/ 4234 w 5219"/>
              <a:gd name="connsiteX5761" fmla="*/ 4234 w 5219"/>
              <a:gd name="connsiteY5761" fmla="*/ 4234 w 5219"/>
              <a:gd name="connsiteX5762" fmla="*/ 4234 w 5219"/>
              <a:gd name="connsiteY5762" fmla="*/ 4234 w 5219"/>
              <a:gd name="connsiteX5763" fmla="*/ 4234 w 5219"/>
              <a:gd name="connsiteY5763" fmla="*/ 4234 w 5219"/>
              <a:gd name="connsiteX5764" fmla="*/ 4234 w 5219"/>
              <a:gd name="connsiteY5764" fmla="*/ 4234 w 5219"/>
              <a:gd name="connsiteX5765" fmla="*/ 4234 w 5219"/>
              <a:gd name="connsiteY5765" fmla="*/ 4234 w 5219"/>
              <a:gd name="connsiteX5766" fmla="*/ 4234 w 5219"/>
              <a:gd name="connsiteY5766" fmla="*/ 4234 w 5219"/>
              <a:gd name="connsiteX5767" fmla="*/ 4234 w 5219"/>
              <a:gd name="connsiteY5767" fmla="*/ 4234 w 5219"/>
              <a:gd name="connsiteX5768" fmla="*/ 4234 w 5219"/>
              <a:gd name="connsiteY5768" fmla="*/ 4234 w 5219"/>
              <a:gd name="connsiteX5769" fmla="*/ 4234 w 5219"/>
              <a:gd name="connsiteY5769" fmla="*/ 4234 w 5219"/>
              <a:gd name="connsiteX5770" fmla="*/ 4234 w 5219"/>
              <a:gd name="connsiteY5770" fmla="*/ 4234 w 5219"/>
              <a:gd name="connsiteX5771" fmla="*/ 4234 w 5219"/>
              <a:gd name="connsiteY5771" fmla="*/ 4234 w 5219"/>
              <a:gd name="connsiteX5772" fmla="*/ 4234 w 5219"/>
              <a:gd name="connsiteY5772" fmla="*/ 4234 w 5219"/>
              <a:gd name="connsiteX5773" fmla="*/ 4234 w 5219"/>
              <a:gd name="connsiteY5773" fmla="*/ 4234 w 5219"/>
              <a:gd name="connsiteX5774" fmla="*/ 4234 w 5219"/>
              <a:gd name="connsiteY5774" fmla="*/ 4234 w 5219"/>
              <a:gd name="connsiteX5775" fmla="*/ 4234 w 5219"/>
              <a:gd name="connsiteY5775" fmla="*/ 4234 w 5219"/>
              <a:gd name="connsiteX5776" fmla="*/ 4234 w 5219"/>
              <a:gd name="connsiteY5776" fmla="*/ 4234 w 5219"/>
              <a:gd name="connsiteX5777" fmla="*/ 4234 w 5219"/>
              <a:gd name="connsiteY5777" fmla="*/ 4234 w 5219"/>
              <a:gd name="connsiteX5778" fmla="*/ 4234 w 5219"/>
              <a:gd name="connsiteY5778" fmla="*/ 4234 w 5219"/>
              <a:gd name="connsiteX5779" fmla="*/ 4234 w 5219"/>
              <a:gd name="connsiteY5779" fmla="*/ 4234 w 5219"/>
              <a:gd name="connsiteX5780" fmla="*/ 4234 w 5219"/>
              <a:gd name="connsiteY5780" fmla="*/ 4234 w 5219"/>
              <a:gd name="connsiteX5781" fmla="*/ 4234 w 5219"/>
              <a:gd name="connsiteY5781" fmla="*/ 4234 w 5219"/>
              <a:gd name="connsiteX5782" fmla="*/ 4234 w 5219"/>
              <a:gd name="connsiteY5782" fmla="*/ 4234 w 5219"/>
              <a:gd name="connsiteX5783" fmla="*/ 4234 w 5219"/>
              <a:gd name="connsiteY5783" fmla="*/ 4234 w 5219"/>
              <a:gd name="connsiteX5784" fmla="*/ 4234 w 5219"/>
              <a:gd name="connsiteY5784" fmla="*/ 4234 w 5219"/>
              <a:gd name="connsiteX5785" fmla="*/ 4234 w 5219"/>
              <a:gd name="connsiteY5785" fmla="*/ 4234 w 5219"/>
              <a:gd name="connsiteX5786" fmla="*/ 4234 w 5219"/>
              <a:gd name="connsiteY5786" fmla="*/ 4234 w 5219"/>
              <a:gd name="connsiteX5787" fmla="*/ 4234 w 5219"/>
              <a:gd name="connsiteY5787" fmla="*/ 4234 w 5219"/>
              <a:gd name="connsiteX5788" fmla="*/ 4234 w 5219"/>
              <a:gd name="connsiteY5788" fmla="*/ 4234 w 5219"/>
              <a:gd name="connsiteX5789" fmla="*/ 4234 w 5219"/>
              <a:gd name="connsiteY5789" fmla="*/ 4234 w 5219"/>
              <a:gd name="connsiteX5790" fmla="*/ 4234 w 5219"/>
              <a:gd name="connsiteY5790" fmla="*/ 4234 w 5219"/>
              <a:gd name="connsiteX5791" fmla="*/ 4234 w 5219"/>
              <a:gd name="connsiteY5791" fmla="*/ 4234 w 5219"/>
              <a:gd name="connsiteX5792" fmla="*/ 4234 w 5219"/>
              <a:gd name="connsiteY5792" fmla="*/ 4234 w 5219"/>
              <a:gd name="connsiteX5793" fmla="*/ 4234 w 5219"/>
              <a:gd name="connsiteY5793" fmla="*/ 4234 w 5219"/>
              <a:gd name="connsiteX5794" fmla="*/ 4234 w 5219"/>
              <a:gd name="connsiteY5794" fmla="*/ 4234 w 5219"/>
              <a:gd name="connsiteX5795" fmla="*/ 4234 w 5219"/>
              <a:gd name="connsiteY5795" fmla="*/ 4234 w 5219"/>
              <a:gd name="connsiteX5796" fmla="*/ 4234 w 5219"/>
              <a:gd name="connsiteY5796" fmla="*/ 4234 w 5219"/>
              <a:gd name="connsiteX5797" fmla="*/ 4234 w 5219"/>
              <a:gd name="connsiteY5797" fmla="*/ 4234 w 5219"/>
              <a:gd name="connsiteX5798" fmla="*/ 4234 w 5219"/>
              <a:gd name="connsiteY5798" fmla="*/ 4234 w 5219"/>
              <a:gd name="connsiteX5799" fmla="*/ 4234 w 5219"/>
              <a:gd name="connsiteY5799" fmla="*/ 4234 w 5219"/>
              <a:gd name="connsiteX5800" fmla="*/ 4234 w 5219"/>
              <a:gd name="connsiteY5800" fmla="*/ 4234 w 5219"/>
              <a:gd name="connsiteX5801" fmla="*/ 4234 w 5219"/>
              <a:gd name="connsiteY5801" fmla="*/ 4234 w 5219"/>
              <a:gd name="connsiteX5802" fmla="*/ 4234 w 5219"/>
              <a:gd name="connsiteY5802" fmla="*/ 4234 w 5219"/>
              <a:gd name="connsiteX5803" fmla="*/ 4234 w 5219"/>
              <a:gd name="connsiteY5803" fmla="*/ 4234 w 5219"/>
              <a:gd name="connsiteX5804" fmla="*/ 4234 w 5219"/>
              <a:gd name="connsiteY5804" fmla="*/ 4234 w 5219"/>
              <a:gd name="connsiteX5805" fmla="*/ 4234 w 5219"/>
              <a:gd name="connsiteY5805" fmla="*/ 4234 w 5219"/>
              <a:gd name="connsiteX5806" fmla="*/ 4234 w 5219"/>
              <a:gd name="connsiteY5806" fmla="*/ 4234 w 5219"/>
              <a:gd name="connsiteX5807" fmla="*/ 4234 w 5219"/>
              <a:gd name="connsiteY5807" fmla="*/ 4234 w 5219"/>
              <a:gd name="connsiteX5808" fmla="*/ 4234 w 5219"/>
              <a:gd name="connsiteY5808" fmla="*/ 4234 w 5219"/>
              <a:gd name="connsiteX5809" fmla="*/ 4234 w 5219"/>
              <a:gd name="connsiteY5809" fmla="*/ 4234 w 5219"/>
              <a:gd name="connsiteX5810" fmla="*/ 4234 w 5219"/>
              <a:gd name="connsiteY5810" fmla="*/ 4234 w 5219"/>
              <a:gd name="connsiteX5811" fmla="*/ 4234 w 5219"/>
              <a:gd name="connsiteY5811" fmla="*/ 4234 w 5219"/>
              <a:gd name="connsiteX5812" fmla="*/ 4234 w 5219"/>
              <a:gd name="connsiteY5812" fmla="*/ 4234 w 5219"/>
              <a:gd name="connsiteX5813" fmla="*/ 4234 w 5219"/>
              <a:gd name="connsiteY5813" fmla="*/ 4234 w 5219"/>
              <a:gd name="connsiteX5814" fmla="*/ 4234 w 5219"/>
              <a:gd name="connsiteY5814" fmla="*/ 4234 w 5219"/>
              <a:gd name="connsiteX5815" fmla="*/ 4234 w 5219"/>
              <a:gd name="connsiteY5815" fmla="*/ 4234 w 5219"/>
              <a:gd name="connsiteX5816" fmla="*/ 4234 w 5219"/>
              <a:gd name="connsiteY5816" fmla="*/ 4234 w 5219"/>
              <a:gd name="connsiteX5817" fmla="*/ 4234 w 5219"/>
              <a:gd name="connsiteY5817" fmla="*/ 4234 w 5219"/>
              <a:gd name="connsiteX5818" fmla="*/ 4234 w 5219"/>
              <a:gd name="connsiteY5818" fmla="*/ 4234 w 5219"/>
              <a:gd name="connsiteX5819" fmla="*/ 4234 w 5219"/>
              <a:gd name="connsiteY5819" fmla="*/ 4234 w 5219"/>
              <a:gd name="connsiteX5820" fmla="*/ 4234 w 5219"/>
              <a:gd name="connsiteY5820" fmla="*/ 4234 w 5219"/>
              <a:gd name="connsiteX5821" fmla="*/ 4234 w 5219"/>
              <a:gd name="connsiteY5821" fmla="*/ 4234 w 5219"/>
              <a:gd name="connsiteX5822" fmla="*/ 4234 w 5219"/>
              <a:gd name="connsiteY5822" fmla="*/ 4234 w 5219"/>
              <a:gd name="connsiteX5823" fmla="*/ 4234 w 5219"/>
              <a:gd name="connsiteY5823" fmla="*/ 4234 w 5219"/>
              <a:gd name="connsiteX5824" fmla="*/ 4234 w 5219"/>
              <a:gd name="connsiteY5824" fmla="*/ 4234 w 5219"/>
              <a:gd name="connsiteX5825" fmla="*/ 4234 w 5219"/>
              <a:gd name="connsiteY5825" fmla="*/ 4234 w 5219"/>
              <a:gd name="connsiteX5826" fmla="*/ 4234 w 5219"/>
              <a:gd name="connsiteY5826" fmla="*/ 4234 w 5219"/>
              <a:gd name="connsiteX5827" fmla="*/ 4234 w 5219"/>
              <a:gd name="connsiteY5827" fmla="*/ 4234 w 5219"/>
              <a:gd name="connsiteX5828" fmla="*/ 4234 w 5219"/>
              <a:gd name="connsiteY5828" fmla="*/ 4234 w 5219"/>
              <a:gd name="connsiteX5829" fmla="*/ 4234 w 5219"/>
              <a:gd name="connsiteY5829" fmla="*/ 4234 w 5219"/>
              <a:gd name="connsiteX5830" fmla="*/ 4234 w 5219"/>
              <a:gd name="connsiteY5830" fmla="*/ 4234 w 5219"/>
              <a:gd name="connsiteX5831" fmla="*/ 4234 w 5219"/>
              <a:gd name="connsiteY5831" fmla="*/ 4234 w 5219"/>
              <a:gd name="connsiteX5832" fmla="*/ 4234 w 5219"/>
              <a:gd name="connsiteY5832" fmla="*/ 4234 w 5219"/>
              <a:gd name="connsiteX5833" fmla="*/ 4234 w 5219"/>
              <a:gd name="connsiteY5833" fmla="*/ 4234 w 5219"/>
              <a:gd name="connsiteX5834" fmla="*/ 4234 w 5219"/>
              <a:gd name="connsiteY5834" fmla="*/ 4234 w 5219"/>
              <a:gd name="connsiteX5835" fmla="*/ 4234 w 5219"/>
              <a:gd name="connsiteY5835" fmla="*/ 4234 w 5219"/>
              <a:gd name="connsiteX5836" fmla="*/ 4234 w 5219"/>
              <a:gd name="connsiteY5836" fmla="*/ 4234 w 5219"/>
              <a:gd name="connsiteX5837" fmla="*/ 4234 w 5219"/>
              <a:gd name="connsiteY5837" fmla="*/ 4234 w 5219"/>
              <a:gd name="connsiteX5838" fmla="*/ 4234 w 5219"/>
              <a:gd name="connsiteY5838" fmla="*/ 4234 w 5219"/>
              <a:gd name="connsiteX5839" fmla="*/ 4234 w 5219"/>
              <a:gd name="connsiteY5839" fmla="*/ 4234 w 5219"/>
              <a:gd name="connsiteX5840" fmla="*/ 4234 w 5219"/>
              <a:gd name="connsiteY5840" fmla="*/ 4234 w 5219"/>
              <a:gd name="connsiteX5841" fmla="*/ 4234 w 5219"/>
              <a:gd name="connsiteY5841" fmla="*/ 4234 w 5219"/>
              <a:gd name="connsiteX5842" fmla="*/ 4234 w 5219"/>
              <a:gd name="connsiteY5842" fmla="*/ 4234 w 5219"/>
              <a:gd name="connsiteX5843" fmla="*/ 4234 w 5219"/>
              <a:gd name="connsiteY5843" fmla="*/ 4234 w 5219"/>
              <a:gd name="connsiteX5844" fmla="*/ 4234 w 5219"/>
              <a:gd name="connsiteY5844" fmla="*/ 4234 w 5219"/>
              <a:gd name="connsiteX5845" fmla="*/ 4234 w 5219"/>
              <a:gd name="connsiteY5845" fmla="*/ 4234 w 5219"/>
              <a:gd name="connsiteX5846" fmla="*/ 4234 w 5219"/>
              <a:gd name="connsiteY5846" fmla="*/ 4234 w 5219"/>
              <a:gd name="connsiteX5847" fmla="*/ 4234 w 5219"/>
              <a:gd name="connsiteY5847" fmla="*/ 4234 w 5219"/>
              <a:gd name="connsiteX5848" fmla="*/ 4234 w 5219"/>
              <a:gd name="connsiteY5848" fmla="*/ 4234 w 5219"/>
              <a:gd name="connsiteX5849" fmla="*/ 4234 w 5219"/>
              <a:gd name="connsiteY5849" fmla="*/ 4234 w 5219"/>
              <a:gd name="connsiteX5850" fmla="*/ 4234 w 5219"/>
              <a:gd name="connsiteY5850" fmla="*/ 4234 w 5219"/>
              <a:gd name="connsiteX5851" fmla="*/ 4234 w 5219"/>
              <a:gd name="connsiteY5851" fmla="*/ 4234 w 5219"/>
              <a:gd name="connsiteX5852" fmla="*/ 4234 w 5219"/>
              <a:gd name="connsiteY5852" fmla="*/ 4234 w 5219"/>
              <a:gd name="connsiteX5853" fmla="*/ 4234 w 5219"/>
              <a:gd name="connsiteY5853" fmla="*/ 4234 w 5219"/>
              <a:gd name="connsiteX5854" fmla="*/ 4234 w 5219"/>
              <a:gd name="connsiteY5854" fmla="*/ 4234 w 5219"/>
              <a:gd name="connsiteX5855" fmla="*/ 4234 w 5219"/>
              <a:gd name="connsiteY5855" fmla="*/ 4234 w 5219"/>
              <a:gd name="connsiteX5856" fmla="*/ 4234 w 5219"/>
              <a:gd name="connsiteY5856" fmla="*/ 4234 w 5219"/>
              <a:gd name="connsiteX5857" fmla="*/ 4234 w 5219"/>
              <a:gd name="connsiteY5857" fmla="*/ 4234 w 5219"/>
              <a:gd name="connsiteX5858" fmla="*/ 4234 w 5219"/>
              <a:gd name="connsiteY5858" fmla="*/ 4234 w 5219"/>
              <a:gd name="connsiteX5859" fmla="*/ 4234 w 5219"/>
              <a:gd name="connsiteY5859" fmla="*/ 4234 w 5219"/>
              <a:gd name="connsiteX5860" fmla="*/ 4234 w 5219"/>
              <a:gd name="connsiteY5860" fmla="*/ 4234 w 5219"/>
              <a:gd name="connsiteX5861" fmla="*/ 4234 w 5219"/>
              <a:gd name="connsiteY5861" fmla="*/ 4234 w 5219"/>
              <a:gd name="connsiteX5862" fmla="*/ 4234 w 5219"/>
              <a:gd name="connsiteY5862" fmla="*/ 4234 w 5219"/>
              <a:gd name="connsiteX5863" fmla="*/ 4234 w 5219"/>
              <a:gd name="connsiteY5863" fmla="*/ 4234 w 5219"/>
              <a:gd name="connsiteX5864" fmla="*/ 4234 w 5219"/>
              <a:gd name="connsiteY5864" fmla="*/ 4234 w 5219"/>
              <a:gd name="connsiteX5865" fmla="*/ 4234 w 5219"/>
              <a:gd name="connsiteY5865" fmla="*/ 4234 w 5219"/>
              <a:gd name="connsiteX5866" fmla="*/ 4234 w 5219"/>
              <a:gd name="connsiteY5866" fmla="*/ 4234 w 5219"/>
              <a:gd name="connsiteX5867" fmla="*/ 4234 w 5219"/>
              <a:gd name="connsiteY5867" fmla="*/ 4234 w 5219"/>
              <a:gd name="connsiteX5868" fmla="*/ 4234 w 5219"/>
              <a:gd name="connsiteY5868" fmla="*/ 4234 w 5219"/>
              <a:gd name="connsiteX5869" fmla="*/ 4234 w 5219"/>
              <a:gd name="connsiteY5869" fmla="*/ 4234 w 5219"/>
              <a:gd name="connsiteX5870" fmla="*/ 4234 w 5219"/>
              <a:gd name="connsiteY5870" fmla="*/ 4234 w 5219"/>
              <a:gd name="connsiteX5871" fmla="*/ 4234 w 5219"/>
              <a:gd name="connsiteY5871" fmla="*/ 4234 w 5219"/>
              <a:gd name="connsiteX5872" fmla="*/ 4234 w 5219"/>
              <a:gd name="connsiteY5872" fmla="*/ 4234 w 5219"/>
              <a:gd name="connsiteX5873" fmla="*/ 4234 w 5219"/>
              <a:gd name="connsiteY5873" fmla="*/ 4234 w 5219"/>
              <a:gd name="connsiteX5874" fmla="*/ 4234 w 5219"/>
              <a:gd name="connsiteY5874" fmla="*/ 4234 w 5219"/>
              <a:gd name="connsiteX5875" fmla="*/ 4234 w 5219"/>
              <a:gd name="connsiteY5875" fmla="*/ 4234 w 5219"/>
              <a:gd name="connsiteX5876" fmla="*/ 4234 w 5219"/>
              <a:gd name="connsiteY5876" fmla="*/ 4234 w 5219"/>
              <a:gd name="connsiteX5877" fmla="*/ 4234 w 5219"/>
              <a:gd name="connsiteY5877" fmla="*/ 4234 w 5219"/>
              <a:gd name="connsiteX5878" fmla="*/ 4234 w 5219"/>
              <a:gd name="connsiteY5878" fmla="*/ 4234 w 5219"/>
              <a:gd name="connsiteX5879" fmla="*/ 4234 w 5219"/>
              <a:gd name="connsiteY5879" fmla="*/ 4234 w 5219"/>
              <a:gd name="connsiteX5880" fmla="*/ 4234 w 5219"/>
              <a:gd name="connsiteY5880" fmla="*/ 4234 w 5219"/>
              <a:gd name="connsiteX5881" fmla="*/ 4234 w 5219"/>
              <a:gd name="connsiteY5881" fmla="*/ 4234 w 5219"/>
              <a:gd name="connsiteX5882" fmla="*/ 4234 w 5219"/>
              <a:gd name="connsiteY5882" fmla="*/ 4234 w 5219"/>
              <a:gd name="connsiteX5883" fmla="*/ 4234 w 5219"/>
              <a:gd name="connsiteY5883" fmla="*/ 4234 w 5219"/>
              <a:gd name="connsiteX5884" fmla="*/ 4234 w 5219"/>
              <a:gd name="connsiteY5884" fmla="*/ 4234 w 5219"/>
              <a:gd name="connsiteX5885" fmla="*/ 4234 w 5219"/>
              <a:gd name="connsiteY5885" fmla="*/ 4234 w 5219"/>
              <a:gd name="connsiteX5886" fmla="*/ 4234 w 5219"/>
              <a:gd name="connsiteY5886" fmla="*/ 4234 w 5219"/>
              <a:gd name="connsiteX5887" fmla="*/ 4234 w 5219"/>
              <a:gd name="connsiteY5887" fmla="*/ 4234 w 5219"/>
              <a:gd name="connsiteX5888" fmla="*/ 4234 w 5219"/>
              <a:gd name="connsiteY5888" fmla="*/ 4234 w 5219"/>
              <a:gd name="connsiteX5889" fmla="*/ 4234 w 5219"/>
              <a:gd name="connsiteY5889" fmla="*/ 4234 w 5219"/>
              <a:gd name="connsiteX5890" fmla="*/ 4234 w 5219"/>
              <a:gd name="connsiteY5890" fmla="*/ 4234 w 5219"/>
              <a:gd name="connsiteX5891" fmla="*/ 4234 w 5219"/>
              <a:gd name="connsiteY5891" fmla="*/ 4234 w 5219"/>
              <a:gd name="connsiteX5892" fmla="*/ 4234 w 5219"/>
              <a:gd name="connsiteY5892" fmla="*/ 4234 w 5219"/>
              <a:gd name="connsiteX5893" fmla="*/ 4234 w 5219"/>
              <a:gd name="connsiteY5893" fmla="*/ 4234 w 5219"/>
              <a:gd name="connsiteX5894" fmla="*/ 4234 w 5219"/>
              <a:gd name="connsiteY5894" fmla="*/ 4234 w 5219"/>
              <a:gd name="connsiteX5895" fmla="*/ 4234 w 5219"/>
              <a:gd name="connsiteY5895" fmla="*/ 4234 w 5219"/>
              <a:gd name="connsiteX5896" fmla="*/ 4234 w 5219"/>
              <a:gd name="connsiteY5896" fmla="*/ 4234 w 5219"/>
              <a:gd name="connsiteX5897" fmla="*/ 4234 w 5219"/>
              <a:gd name="connsiteY5897" fmla="*/ 4234 w 5219"/>
              <a:gd name="connsiteX5898" fmla="*/ 4234 w 5219"/>
              <a:gd name="connsiteY5898" fmla="*/ 4234 w 5219"/>
              <a:gd name="connsiteX5899" fmla="*/ 4234 w 5219"/>
              <a:gd name="connsiteY5899" fmla="*/ 4234 w 5219"/>
              <a:gd name="connsiteX5900" fmla="*/ 4234 w 5219"/>
              <a:gd name="connsiteY5900" fmla="*/ 4234 w 5219"/>
              <a:gd name="connsiteX5901" fmla="*/ 4234 w 5219"/>
              <a:gd name="connsiteY5901" fmla="*/ 4234 w 5219"/>
              <a:gd name="connsiteX5902" fmla="*/ 4234 w 5219"/>
              <a:gd name="connsiteY5902" fmla="*/ 4234 w 5219"/>
              <a:gd name="connsiteX5903" fmla="*/ 4234 w 5219"/>
              <a:gd name="connsiteY5903" fmla="*/ 4234 w 5219"/>
              <a:gd name="connsiteX5904" fmla="*/ 4234 w 5219"/>
              <a:gd name="connsiteY5904" fmla="*/ 4234 w 5219"/>
              <a:gd name="connsiteX5905" fmla="*/ 4234 w 5219"/>
              <a:gd name="connsiteY5905" fmla="*/ 4234 w 5219"/>
              <a:gd name="connsiteX5906" fmla="*/ 4234 w 5219"/>
              <a:gd name="connsiteY5906" fmla="*/ 4234 w 5219"/>
              <a:gd name="connsiteX5907" fmla="*/ 4234 w 5219"/>
              <a:gd name="connsiteY5907" fmla="*/ 4234 w 5219"/>
              <a:gd name="connsiteX5908" fmla="*/ 4234 w 5219"/>
              <a:gd name="connsiteY5908" fmla="*/ 4234 w 5219"/>
              <a:gd name="connsiteX5909" fmla="*/ 4234 w 5219"/>
              <a:gd name="connsiteY5909" fmla="*/ 4234 w 5219"/>
              <a:gd name="connsiteX5910" fmla="*/ 4234 w 5219"/>
              <a:gd name="connsiteY5910" fmla="*/ 4234 w 5219"/>
              <a:gd name="connsiteX5911" fmla="*/ 4234 w 5219"/>
              <a:gd name="connsiteY5911" fmla="*/ 4234 w 5219"/>
              <a:gd name="connsiteX5912" fmla="*/ 4234 w 5219"/>
              <a:gd name="connsiteY5912" fmla="*/ 4234 w 5219"/>
              <a:gd name="connsiteX5913" fmla="*/ 4234 w 5219"/>
              <a:gd name="connsiteY5913" fmla="*/ 4234 w 5219"/>
              <a:gd name="connsiteX5914" fmla="*/ 4234 w 5219"/>
              <a:gd name="connsiteY5914" fmla="*/ 4234 w 5219"/>
              <a:gd name="connsiteX5915" fmla="*/ 4234 w 5219"/>
              <a:gd name="connsiteY5915" fmla="*/ 4234 w 5219"/>
              <a:gd name="connsiteX5916" fmla="*/ 4234 w 5219"/>
              <a:gd name="connsiteY5916" fmla="*/ 4234 w 5219"/>
              <a:gd name="connsiteX5917" fmla="*/ 4234 w 5219"/>
              <a:gd name="connsiteY5917" fmla="*/ 4234 w 5219"/>
              <a:gd name="connsiteX5918" fmla="*/ 4234 w 5219"/>
              <a:gd name="connsiteY5918" fmla="*/ 4234 w 5219"/>
              <a:gd name="connsiteX5919" fmla="*/ 4234 w 5219"/>
              <a:gd name="connsiteY5919" fmla="*/ 4234 w 5219"/>
              <a:gd name="connsiteX5920" fmla="*/ 4234 w 5219"/>
              <a:gd name="connsiteY5920" fmla="*/ 4234 w 5219"/>
              <a:gd name="connsiteX5921" fmla="*/ 4234 w 5219"/>
              <a:gd name="connsiteY5921" fmla="*/ 4234 w 5219"/>
              <a:gd name="connsiteX5922" fmla="*/ 4234 w 5219"/>
              <a:gd name="connsiteY5922" fmla="*/ 4234 w 5219"/>
              <a:gd name="connsiteX5923" fmla="*/ 4234 w 5219"/>
              <a:gd name="connsiteY5923" fmla="*/ 4234 w 5219"/>
              <a:gd name="connsiteX5924" fmla="*/ 4234 w 5219"/>
              <a:gd name="connsiteY5924" fmla="*/ 4234 w 5219"/>
              <a:gd name="connsiteX5925" fmla="*/ 4234 w 5219"/>
              <a:gd name="connsiteY5925" fmla="*/ 4234 w 5219"/>
              <a:gd name="connsiteX5926" fmla="*/ 4234 w 5219"/>
              <a:gd name="connsiteY5926" fmla="*/ 4234 w 5219"/>
              <a:gd name="connsiteX5927" fmla="*/ 4234 w 5219"/>
              <a:gd name="connsiteY5927" fmla="*/ 4234 w 5219"/>
              <a:gd name="connsiteX5928" fmla="*/ 4234 w 5219"/>
              <a:gd name="connsiteY5928" fmla="*/ 4234 w 5219"/>
              <a:gd name="connsiteX5929" fmla="*/ 4234 w 5219"/>
              <a:gd name="connsiteY5929" fmla="*/ 4234 w 5219"/>
              <a:gd name="connsiteX5930" fmla="*/ 4234 w 5219"/>
              <a:gd name="connsiteY5930" fmla="*/ 4234 w 5219"/>
              <a:gd name="connsiteX5931" fmla="*/ 4234 w 5219"/>
              <a:gd name="connsiteY5931" fmla="*/ 4234 w 5219"/>
              <a:gd name="connsiteX5932" fmla="*/ 4234 w 5219"/>
              <a:gd name="connsiteY5932" fmla="*/ 4234 w 5219"/>
              <a:gd name="connsiteX5933" fmla="*/ 4234 w 5219"/>
              <a:gd name="connsiteY5933" fmla="*/ 4234 w 5219"/>
              <a:gd name="connsiteX5934" fmla="*/ 4234 w 5219"/>
              <a:gd name="connsiteY5934" fmla="*/ 4234 w 5219"/>
              <a:gd name="connsiteX5935" fmla="*/ 4234 w 5219"/>
              <a:gd name="connsiteY5935" fmla="*/ 4234 w 5219"/>
              <a:gd name="connsiteX5936" fmla="*/ 4234 w 5219"/>
              <a:gd name="connsiteY5936" fmla="*/ 4234 w 5219"/>
              <a:gd name="connsiteX5937" fmla="*/ 4234 w 5219"/>
              <a:gd name="connsiteY5937" fmla="*/ 4234 w 5219"/>
              <a:gd name="connsiteX5938" fmla="*/ 4234 w 5219"/>
              <a:gd name="connsiteY5938" fmla="*/ 4234 w 5219"/>
              <a:gd name="connsiteX5939" fmla="*/ 4234 w 5219"/>
              <a:gd name="connsiteY5939" fmla="*/ 4234 w 5219"/>
              <a:gd name="connsiteX5940" fmla="*/ 4234 w 5219"/>
              <a:gd name="connsiteY5940" fmla="*/ 4234 w 5219"/>
              <a:gd name="connsiteX5941" fmla="*/ 4234 w 5219"/>
              <a:gd name="connsiteY5941" fmla="*/ 4234 w 5219"/>
              <a:gd name="connsiteX5942" fmla="*/ 4234 w 5219"/>
              <a:gd name="connsiteY5942" fmla="*/ 4234 w 5219"/>
              <a:gd name="connsiteX5943" fmla="*/ 4234 w 5219"/>
              <a:gd name="connsiteY5943" fmla="*/ 4234 w 5219"/>
              <a:gd name="connsiteX5944" fmla="*/ 4234 w 5219"/>
              <a:gd name="connsiteY5944" fmla="*/ 4234 w 5219"/>
              <a:gd name="connsiteX5945" fmla="*/ 4234 w 5219"/>
              <a:gd name="connsiteY5945" fmla="*/ 4234 w 5219"/>
              <a:gd name="connsiteX5946" fmla="*/ 4234 w 5219"/>
              <a:gd name="connsiteY5946" fmla="*/ 4234 w 5219"/>
              <a:gd name="connsiteX5947" fmla="*/ 4234 w 5219"/>
              <a:gd name="connsiteY5947" fmla="*/ 4234 w 5219"/>
              <a:gd name="connsiteX5948" fmla="*/ 4234 w 5219"/>
              <a:gd name="connsiteY5948" fmla="*/ 4234 w 5219"/>
              <a:gd name="connsiteX5949" fmla="*/ 4234 w 5219"/>
              <a:gd name="connsiteY5949" fmla="*/ 4234 w 5219"/>
              <a:gd name="connsiteX5950" fmla="*/ 4234 w 5219"/>
              <a:gd name="connsiteY5950" fmla="*/ 4234 w 5219"/>
              <a:gd name="connsiteX5951" fmla="*/ 4234 w 5219"/>
              <a:gd name="connsiteY5951" fmla="*/ 4234 w 5219"/>
              <a:gd name="connsiteX5952" fmla="*/ 4234 w 5219"/>
              <a:gd name="connsiteY5952" fmla="*/ 4234 w 5219"/>
              <a:gd name="connsiteX5953" fmla="*/ 4234 w 5219"/>
              <a:gd name="connsiteY5953" fmla="*/ 4234 w 5219"/>
              <a:gd name="connsiteX5954" fmla="*/ 4234 w 5219"/>
              <a:gd name="connsiteY5954" fmla="*/ 4234 w 5219"/>
              <a:gd name="connsiteX5955" fmla="*/ 4234 w 5219"/>
              <a:gd name="connsiteY5955" fmla="*/ 4234 w 5219"/>
              <a:gd name="connsiteX5956" fmla="*/ 4234 w 5219"/>
              <a:gd name="connsiteY5956" fmla="*/ 4234 w 5219"/>
              <a:gd name="connsiteX5957" fmla="*/ 4234 w 5219"/>
              <a:gd name="connsiteY5957" fmla="*/ 4234 w 5219"/>
              <a:gd name="connsiteX5958" fmla="*/ 4234 w 5219"/>
              <a:gd name="connsiteY5958" fmla="*/ 4234 w 5219"/>
              <a:gd name="connsiteX5959" fmla="*/ 4234 w 5219"/>
              <a:gd name="connsiteY5959" fmla="*/ 4234 w 5219"/>
              <a:gd name="connsiteX5960" fmla="*/ 4234 w 5219"/>
              <a:gd name="connsiteY5960" fmla="*/ 4234 w 5219"/>
              <a:gd name="connsiteX5961" fmla="*/ 4234 w 5219"/>
              <a:gd name="connsiteY5961" fmla="*/ 4234 w 5219"/>
              <a:gd name="connsiteX5962" fmla="*/ 4234 w 5219"/>
              <a:gd name="connsiteY5962" fmla="*/ 4234 w 5219"/>
              <a:gd name="connsiteX5963" fmla="*/ 4234 w 5219"/>
              <a:gd name="connsiteY5963" fmla="*/ 4234 w 5219"/>
              <a:gd name="connsiteX5964" fmla="*/ 4234 w 5219"/>
              <a:gd name="connsiteY5964" fmla="*/ 4234 w 5219"/>
              <a:gd name="connsiteX5965" fmla="*/ 4234 w 5219"/>
              <a:gd name="connsiteY5965" fmla="*/ 4234 w 5219"/>
              <a:gd name="connsiteX5966" fmla="*/ 4234 w 5219"/>
              <a:gd name="connsiteY5966" fmla="*/ 4234 w 5219"/>
              <a:gd name="connsiteX5967" fmla="*/ 4234 w 5219"/>
              <a:gd name="connsiteY5967" fmla="*/ 4234 w 5219"/>
              <a:gd name="connsiteX5968" fmla="*/ 4234 w 5219"/>
              <a:gd name="connsiteY5968" fmla="*/ 4234 w 5219"/>
              <a:gd name="connsiteX5969" fmla="*/ 4234 w 5219"/>
              <a:gd name="connsiteY5969" fmla="*/ 4234 w 5219"/>
              <a:gd name="connsiteX5970" fmla="*/ 4234 w 5219"/>
              <a:gd name="connsiteY5970" fmla="*/ 4234 w 5219"/>
              <a:gd name="connsiteX5971" fmla="*/ 4234 w 5219"/>
              <a:gd name="connsiteY5971" fmla="*/ 4234 w 5219"/>
              <a:gd name="connsiteX5972" fmla="*/ 4234 w 5219"/>
              <a:gd name="connsiteY5972" fmla="*/ 4234 w 5219"/>
              <a:gd name="connsiteX5973" fmla="*/ 4234 w 5219"/>
              <a:gd name="connsiteY5973" fmla="*/ 4234 w 5219"/>
              <a:gd name="connsiteX5974" fmla="*/ 4234 w 5219"/>
              <a:gd name="connsiteY5974" fmla="*/ 4234 w 5219"/>
              <a:gd name="connsiteX5975" fmla="*/ 4234 w 5219"/>
              <a:gd name="connsiteY5975" fmla="*/ 4234 w 5219"/>
              <a:gd name="connsiteX5976" fmla="*/ 4234 w 5219"/>
              <a:gd name="connsiteY5976" fmla="*/ 4234 w 5219"/>
              <a:gd name="connsiteX5977" fmla="*/ 4234 w 5219"/>
              <a:gd name="connsiteY5977" fmla="*/ 4234 w 5219"/>
              <a:gd name="connsiteX5978" fmla="*/ 4234 w 5219"/>
              <a:gd name="connsiteY5978" fmla="*/ 4234 w 5219"/>
              <a:gd name="connsiteX5979" fmla="*/ 4234 w 5219"/>
              <a:gd name="connsiteY5979" fmla="*/ 4234 w 5219"/>
              <a:gd name="connsiteX5980" fmla="*/ 4234 w 5219"/>
              <a:gd name="connsiteY5980" fmla="*/ 4234 w 5219"/>
              <a:gd name="connsiteX5981" fmla="*/ 4234 w 5219"/>
              <a:gd name="connsiteY5981" fmla="*/ 4234 w 5219"/>
              <a:gd name="connsiteX5982" fmla="*/ 4234 w 5219"/>
              <a:gd name="connsiteY5982" fmla="*/ 4234 w 5219"/>
              <a:gd name="connsiteX5983" fmla="*/ 4234 w 5219"/>
              <a:gd name="connsiteY5983" fmla="*/ 4234 w 5219"/>
              <a:gd name="connsiteX5984" fmla="*/ 4234 w 5219"/>
              <a:gd name="connsiteY5984" fmla="*/ 4234 w 5219"/>
              <a:gd name="connsiteX5985" fmla="*/ 4234 w 5219"/>
              <a:gd name="connsiteY5985" fmla="*/ 4234 w 5219"/>
              <a:gd name="connsiteX5986" fmla="*/ 4234 w 5219"/>
              <a:gd name="connsiteY5986" fmla="*/ 4234 w 5219"/>
              <a:gd name="connsiteX5987" fmla="*/ 4234 w 5219"/>
              <a:gd name="connsiteY5987" fmla="*/ 4234 w 5219"/>
              <a:gd name="connsiteX5988" fmla="*/ 4234 w 5219"/>
              <a:gd name="connsiteY5988" fmla="*/ 4234 w 5219"/>
              <a:gd name="connsiteX5989" fmla="*/ 4234 w 5219"/>
              <a:gd name="connsiteY5989" fmla="*/ 4234 w 5219"/>
              <a:gd name="connsiteX5990" fmla="*/ 4234 w 5219"/>
              <a:gd name="connsiteY5990" fmla="*/ 4234 w 5219"/>
              <a:gd name="connsiteX5991" fmla="*/ 4234 w 5219"/>
              <a:gd name="connsiteY5991" fmla="*/ 4234 w 5219"/>
              <a:gd name="connsiteX5992" fmla="*/ 4234 w 5219"/>
              <a:gd name="connsiteY5992" fmla="*/ 4234 w 5219"/>
              <a:gd name="connsiteX5993" fmla="*/ 4234 w 5219"/>
              <a:gd name="connsiteY5993" fmla="*/ 4234 w 5219"/>
              <a:gd name="connsiteX5994" fmla="*/ 4234 w 5219"/>
              <a:gd name="connsiteY5994" fmla="*/ 4234 w 5219"/>
              <a:gd name="connsiteX5995" fmla="*/ 4234 w 5219"/>
              <a:gd name="connsiteY5995" fmla="*/ 4234 w 5219"/>
              <a:gd name="connsiteX5996" fmla="*/ 4234 w 5219"/>
              <a:gd name="connsiteY5996" fmla="*/ 4234 w 5219"/>
              <a:gd name="connsiteX5997" fmla="*/ 4234 w 5219"/>
              <a:gd name="connsiteY5997" fmla="*/ 4234 w 5219"/>
              <a:gd name="connsiteX5998" fmla="*/ 4234 w 5219"/>
              <a:gd name="connsiteY5998" fmla="*/ 4234 w 5219"/>
              <a:gd name="connsiteX5999" fmla="*/ 4234 w 5219"/>
              <a:gd name="connsiteY5999" fmla="*/ 4234 w 5219"/>
              <a:gd name="connsiteX6000" fmla="*/ 4234 w 5219"/>
              <a:gd name="connsiteY6000" fmla="*/ 4234 w 5219"/>
              <a:gd name="connsiteX6001" fmla="*/ 4234 w 5219"/>
              <a:gd name="connsiteY6001" fmla="*/ 4234 w 5219"/>
              <a:gd name="connsiteX6002" fmla="*/ 4234 w 5219"/>
              <a:gd name="connsiteY6002" fmla="*/ 4234 w 5219"/>
              <a:gd name="connsiteX6003" fmla="*/ 4234 w 5219"/>
              <a:gd name="connsiteY6003" fmla="*/ 4234 w 5219"/>
              <a:gd name="connsiteX6004" fmla="*/ 4234 w 5219"/>
              <a:gd name="connsiteY6004" fmla="*/ 4234 w 5219"/>
              <a:gd name="connsiteX6005" fmla="*/ 4234 w 5219"/>
              <a:gd name="connsiteY6005" fmla="*/ 4234 w 5219"/>
              <a:gd name="connsiteX6006" fmla="*/ 4234 w 5219"/>
              <a:gd name="connsiteY6006" fmla="*/ 4234 w 5219"/>
              <a:gd name="connsiteX6007" fmla="*/ 4234 w 5219"/>
              <a:gd name="connsiteY6007" fmla="*/ 4234 w 5219"/>
              <a:gd name="connsiteX6008" fmla="*/ 4234 w 5219"/>
              <a:gd name="connsiteY6008" fmla="*/ 4234 w 5219"/>
              <a:gd name="connsiteX6009" fmla="*/ 4234 w 5219"/>
              <a:gd name="connsiteY6009" fmla="*/ 4234 w 5219"/>
              <a:gd name="connsiteX6010" fmla="*/ 4234 w 5219"/>
              <a:gd name="connsiteY6010" fmla="*/ 4234 w 5219"/>
              <a:gd name="connsiteX6011" fmla="*/ 4234 w 5219"/>
              <a:gd name="connsiteY6011" fmla="*/ 4234 w 5219"/>
              <a:gd name="connsiteX6012" fmla="*/ 4234 w 5219"/>
              <a:gd name="connsiteY6012" fmla="*/ 4234 w 5219"/>
              <a:gd name="connsiteX6013" fmla="*/ 4234 w 5219"/>
              <a:gd name="connsiteY6013" fmla="*/ 4234 w 5219"/>
              <a:gd name="connsiteX6014" fmla="*/ 4234 w 5219"/>
              <a:gd name="connsiteY6014" fmla="*/ 4234 w 5219"/>
              <a:gd name="connsiteX6015" fmla="*/ 4234 w 5219"/>
              <a:gd name="connsiteY6015" fmla="*/ 4234 w 5219"/>
              <a:gd name="connsiteX6016" fmla="*/ 4234 w 5219"/>
              <a:gd name="connsiteY6016" fmla="*/ 4234 w 5219"/>
              <a:gd name="connsiteX6017" fmla="*/ 4234 w 5219"/>
              <a:gd name="connsiteY6017" fmla="*/ 4234 w 5219"/>
              <a:gd name="connsiteX6018" fmla="*/ 4234 w 5219"/>
              <a:gd name="connsiteY6018" fmla="*/ 4234 w 5219"/>
              <a:gd name="connsiteX6019" fmla="*/ 4234 w 5219"/>
              <a:gd name="connsiteY6019" fmla="*/ 4234 w 5219"/>
              <a:gd name="connsiteX6020" fmla="*/ 4234 w 5219"/>
              <a:gd name="connsiteY6020" fmla="*/ 4234 w 5219"/>
              <a:gd name="connsiteX6021" fmla="*/ 4234 w 5219"/>
              <a:gd name="connsiteY6021" fmla="*/ 4234 w 5219"/>
              <a:gd name="connsiteX6022" fmla="*/ 4234 w 5219"/>
              <a:gd name="connsiteY6022" fmla="*/ 4234 w 5219"/>
              <a:gd name="connsiteX6023" fmla="*/ 4234 w 5219"/>
              <a:gd name="connsiteY6023" fmla="*/ 4234 w 5219"/>
              <a:gd name="connsiteX6024" fmla="*/ 4234 w 5219"/>
              <a:gd name="connsiteY6024" fmla="*/ 4234 w 5219"/>
              <a:gd name="connsiteX6025" fmla="*/ 4234 w 5219"/>
              <a:gd name="connsiteY6025" fmla="*/ 4234 w 5219"/>
              <a:gd name="connsiteX6026" fmla="*/ 4234 w 5219"/>
              <a:gd name="connsiteY6026" fmla="*/ 4234 w 5219"/>
              <a:gd name="connsiteX6027" fmla="*/ 4234 w 5219"/>
              <a:gd name="connsiteY6027" fmla="*/ 4234 w 5219"/>
              <a:gd name="connsiteX6028" fmla="*/ 4234 w 5219"/>
              <a:gd name="connsiteY6028" fmla="*/ 4234 w 5219"/>
              <a:gd name="connsiteX6029" fmla="*/ 4234 w 5219"/>
              <a:gd name="connsiteY6029" fmla="*/ 4234 w 5219"/>
              <a:gd name="connsiteX6030" fmla="*/ 4234 w 5219"/>
              <a:gd name="connsiteY6030" fmla="*/ 4234 w 5219"/>
              <a:gd name="connsiteX6031" fmla="*/ 4234 w 5219"/>
              <a:gd name="connsiteY6031" fmla="*/ 4234 w 5219"/>
              <a:gd name="connsiteX6032" fmla="*/ 4234 w 5219"/>
              <a:gd name="connsiteY6032" fmla="*/ 4234 w 5219"/>
              <a:gd name="connsiteX6033" fmla="*/ 4234 w 5219"/>
              <a:gd name="connsiteY6033" fmla="*/ 4234 w 5219"/>
              <a:gd name="connsiteX6034" fmla="*/ 4234 w 5219"/>
              <a:gd name="connsiteY6034" fmla="*/ 4234 w 5219"/>
              <a:gd name="connsiteX6035" fmla="*/ 4234 w 5219"/>
              <a:gd name="connsiteY6035" fmla="*/ 4234 w 5219"/>
              <a:gd name="connsiteX6036" fmla="*/ 4234 w 5219"/>
              <a:gd name="connsiteY6036" fmla="*/ 4234 w 5219"/>
              <a:gd name="connsiteX6037" fmla="*/ 4234 w 5219"/>
              <a:gd name="connsiteY6037" fmla="*/ 4234 w 5219"/>
              <a:gd name="connsiteX6038" fmla="*/ 4234 w 5219"/>
              <a:gd name="connsiteY6038" fmla="*/ 4234 w 5219"/>
              <a:gd name="connsiteX6039" fmla="*/ 4234 w 5219"/>
              <a:gd name="connsiteY6039" fmla="*/ 4234 w 5219"/>
              <a:gd name="connsiteX6040" fmla="*/ 4234 w 5219"/>
              <a:gd name="connsiteY6040" fmla="*/ 4234 w 5219"/>
              <a:gd name="connsiteX6041" fmla="*/ 4234 w 5219"/>
              <a:gd name="connsiteY6041" fmla="*/ 4234 w 5219"/>
              <a:gd name="connsiteX6042" fmla="*/ 4234 w 5219"/>
              <a:gd name="connsiteY6042" fmla="*/ 4234 w 5219"/>
              <a:gd name="connsiteX6043" fmla="*/ 4234 w 5219"/>
              <a:gd name="connsiteY6043" fmla="*/ 4234 w 5219"/>
              <a:gd name="connsiteX6044" fmla="*/ 4234 w 5219"/>
              <a:gd name="connsiteY6044" fmla="*/ 4234 w 5219"/>
              <a:gd name="connsiteX6045" fmla="*/ 4234 w 5219"/>
              <a:gd name="connsiteY6045" fmla="*/ 4234 w 5219"/>
              <a:gd name="connsiteX6046" fmla="*/ 4234 w 5219"/>
              <a:gd name="connsiteY6046" fmla="*/ 4234 w 5219"/>
              <a:gd name="connsiteX6047" fmla="*/ 4234 w 5219"/>
              <a:gd name="connsiteY6047" fmla="*/ 4234 w 5219"/>
              <a:gd name="connsiteX6048" fmla="*/ 4234 w 5219"/>
              <a:gd name="connsiteY6048" fmla="*/ 4234 w 5219"/>
              <a:gd name="connsiteX6049" fmla="*/ 4234 w 5219"/>
              <a:gd name="connsiteY6049" fmla="*/ 4234 w 5219"/>
              <a:gd name="connsiteX6050" fmla="*/ 4234 w 5219"/>
              <a:gd name="connsiteY6050" fmla="*/ 4234 w 5219"/>
              <a:gd name="connsiteX6051" fmla="*/ 4234 w 5219"/>
              <a:gd name="connsiteY6051" fmla="*/ 4234 w 5219"/>
              <a:gd name="connsiteX6052" fmla="*/ 4234 w 5219"/>
              <a:gd name="connsiteY6052" fmla="*/ 4234 w 5219"/>
              <a:gd name="connsiteX6053" fmla="*/ 4234 w 5219"/>
              <a:gd name="connsiteY6053" fmla="*/ 4234 w 5219"/>
              <a:gd name="connsiteX6054" fmla="*/ 4234 w 5219"/>
              <a:gd name="connsiteY6054" fmla="*/ 4234 w 5219"/>
              <a:gd name="connsiteX6055" fmla="*/ 4234 w 5219"/>
              <a:gd name="connsiteY6055" fmla="*/ 4234 w 5219"/>
              <a:gd name="connsiteX6056" fmla="*/ 4234 w 5219"/>
              <a:gd name="connsiteY6056" fmla="*/ 4234 w 5219"/>
              <a:gd name="connsiteX6057" fmla="*/ 4234 w 5219"/>
              <a:gd name="connsiteY6057" fmla="*/ 4234 w 5219"/>
              <a:gd name="connsiteX6058" fmla="*/ 4234 w 5219"/>
              <a:gd name="connsiteY6058" fmla="*/ 4234 w 5219"/>
              <a:gd name="connsiteX6059" fmla="*/ 4234 w 5219"/>
              <a:gd name="connsiteY6059" fmla="*/ 4234 w 5219"/>
              <a:gd name="connsiteX6060" fmla="*/ 4234 w 5219"/>
              <a:gd name="connsiteY6060" fmla="*/ 4234 w 5219"/>
              <a:gd name="connsiteX6061" fmla="*/ 4234 w 5219"/>
              <a:gd name="connsiteY6061" fmla="*/ 4234 w 5219"/>
              <a:gd name="connsiteX6062" fmla="*/ 4234 w 5219"/>
              <a:gd name="connsiteY6062" fmla="*/ 4234 w 5219"/>
              <a:gd name="connsiteX6063" fmla="*/ 4234 w 5219"/>
              <a:gd name="connsiteY6063" fmla="*/ 4234 w 5219"/>
              <a:gd name="connsiteX6064" fmla="*/ 4234 w 5219"/>
              <a:gd name="connsiteY6064" fmla="*/ 4234 w 5219"/>
              <a:gd name="connsiteX6065" fmla="*/ 4234 w 5219"/>
              <a:gd name="connsiteY6065" fmla="*/ 4234 w 5219"/>
              <a:gd name="connsiteX6066" fmla="*/ 4234 w 5219"/>
              <a:gd name="connsiteY6066" fmla="*/ 4234 w 5219"/>
              <a:gd name="connsiteX6067" fmla="*/ 4234 w 5219"/>
              <a:gd name="connsiteY6067" fmla="*/ 4234 w 5219"/>
              <a:gd name="connsiteX6068" fmla="*/ 4234 w 5219"/>
              <a:gd name="connsiteY6068" fmla="*/ 4234 w 5219"/>
              <a:gd name="connsiteX6069" fmla="*/ 4234 w 5219"/>
              <a:gd name="connsiteY6069" fmla="*/ 4234 w 5219"/>
              <a:gd name="connsiteX6070" fmla="*/ 4234 w 5219"/>
              <a:gd name="connsiteY6070" fmla="*/ 4234 w 5219"/>
              <a:gd name="connsiteX6071" fmla="*/ 4234 w 5219"/>
              <a:gd name="connsiteY6071" fmla="*/ 4234 w 5219"/>
              <a:gd name="connsiteX6072" fmla="*/ 4234 w 5219"/>
              <a:gd name="connsiteY6072" fmla="*/ 4234 w 5219"/>
              <a:gd name="connsiteX6073" fmla="*/ 4234 w 5219"/>
              <a:gd name="connsiteY6073" fmla="*/ 4234 w 5219"/>
              <a:gd name="connsiteX6074" fmla="*/ 4234 w 5219"/>
              <a:gd name="connsiteY6074" fmla="*/ 4234 w 5219"/>
              <a:gd name="connsiteX6075" fmla="*/ 4234 w 5219"/>
              <a:gd name="connsiteY6075" fmla="*/ 4234 w 5219"/>
              <a:gd name="connsiteX6076" fmla="*/ 4234 w 5219"/>
              <a:gd name="connsiteY6076" fmla="*/ 4234 w 5219"/>
              <a:gd name="connsiteX6077" fmla="*/ 4234 w 5219"/>
              <a:gd name="connsiteY6077" fmla="*/ 4234 w 5219"/>
              <a:gd name="connsiteX6078" fmla="*/ 4234 w 5219"/>
              <a:gd name="connsiteY6078" fmla="*/ 4234 w 5219"/>
              <a:gd name="connsiteX6079" fmla="*/ 4234 w 5219"/>
              <a:gd name="connsiteY6079" fmla="*/ 4234 w 5219"/>
              <a:gd name="connsiteX6080" fmla="*/ 4234 w 5219"/>
              <a:gd name="connsiteY6080" fmla="*/ 4234 w 5219"/>
              <a:gd name="connsiteX6081" fmla="*/ 4234 w 5219"/>
              <a:gd name="connsiteY6081" fmla="*/ 4234 w 5219"/>
              <a:gd name="connsiteX6082" fmla="*/ 4234 w 5219"/>
              <a:gd name="connsiteY6082" fmla="*/ 4234 w 5219"/>
              <a:gd name="connsiteX6083" fmla="*/ 4234 w 5219"/>
              <a:gd name="connsiteY6083" fmla="*/ 4234 w 5219"/>
              <a:gd name="connsiteX6084" fmla="*/ 4234 w 5219"/>
              <a:gd name="connsiteY6084" fmla="*/ 4234 w 5219"/>
              <a:gd name="connsiteX6085" fmla="*/ 4234 w 5219"/>
              <a:gd name="connsiteY6085" fmla="*/ 4234 w 5219"/>
              <a:gd name="connsiteX6086" fmla="*/ 4234 w 5219"/>
              <a:gd name="connsiteY6086" fmla="*/ 4234 w 5219"/>
              <a:gd name="connsiteX6087" fmla="*/ 4234 w 5219"/>
              <a:gd name="connsiteY6087" fmla="*/ 4234 w 5219"/>
              <a:gd name="connsiteX6088" fmla="*/ 4234 w 5219"/>
              <a:gd name="connsiteY6088" fmla="*/ 4234 w 5219"/>
              <a:gd name="connsiteX6089" fmla="*/ 4234 w 5219"/>
              <a:gd name="connsiteY6089" fmla="*/ 4234 w 5219"/>
              <a:gd name="connsiteX6090" fmla="*/ 4234 w 5219"/>
              <a:gd name="connsiteY6090" fmla="*/ 4234 w 5219"/>
              <a:gd name="connsiteX6091" fmla="*/ 4234 w 5219"/>
              <a:gd name="connsiteY6091" fmla="*/ 4234 w 5219"/>
              <a:gd name="connsiteX6092" fmla="*/ 4234 w 5219"/>
              <a:gd name="connsiteY6092" fmla="*/ 4234 w 5219"/>
              <a:gd name="connsiteX6093" fmla="*/ 4234 w 5219"/>
              <a:gd name="connsiteY6093" fmla="*/ 4234 w 5219"/>
              <a:gd name="connsiteX6094" fmla="*/ 4234 w 5219"/>
              <a:gd name="connsiteY6094" fmla="*/ 4234 w 5219"/>
              <a:gd name="connsiteX6095" fmla="*/ 4234 w 5219"/>
              <a:gd name="connsiteY6095" fmla="*/ 4234 w 5219"/>
              <a:gd name="connsiteX6096" fmla="*/ 4234 w 5219"/>
              <a:gd name="connsiteY6096" fmla="*/ 4234 w 5219"/>
              <a:gd name="connsiteX6097" fmla="*/ 4234 w 5219"/>
              <a:gd name="connsiteY6097" fmla="*/ 4234 w 5219"/>
              <a:gd name="connsiteX6098" fmla="*/ 4234 w 5219"/>
              <a:gd name="connsiteY6098" fmla="*/ 4234 w 5219"/>
              <a:gd name="connsiteX6099" fmla="*/ 4234 w 5219"/>
              <a:gd name="connsiteY6099" fmla="*/ 4234 w 5219"/>
              <a:gd name="connsiteX6100" fmla="*/ 4234 w 5219"/>
              <a:gd name="connsiteY6100" fmla="*/ 4234 w 5219"/>
              <a:gd name="connsiteX6101" fmla="*/ 4234 w 5219"/>
              <a:gd name="connsiteY6101" fmla="*/ 4234 w 5219"/>
              <a:gd name="connsiteX6102" fmla="*/ 4234 w 5219"/>
              <a:gd name="connsiteY6102" fmla="*/ 4234 w 5219"/>
              <a:gd name="connsiteX6103" fmla="*/ 4234 w 5219"/>
              <a:gd name="connsiteY6103" fmla="*/ 4234 w 5219"/>
              <a:gd name="connsiteX6104" fmla="*/ 4234 w 5219"/>
              <a:gd name="connsiteY6104" fmla="*/ 4234 w 5219"/>
              <a:gd name="connsiteX6105" fmla="*/ 4234 w 5219"/>
              <a:gd name="connsiteY6105" fmla="*/ 4234 w 5219"/>
              <a:gd name="connsiteX6106" fmla="*/ 4234 w 5219"/>
              <a:gd name="connsiteY6106" fmla="*/ 4234 w 5219"/>
              <a:gd name="connsiteX6107" fmla="*/ 4234 w 5219"/>
              <a:gd name="connsiteY6107" fmla="*/ 4234 w 5219"/>
              <a:gd name="connsiteX6108" fmla="*/ 4234 w 5219"/>
              <a:gd name="connsiteY6108" fmla="*/ 4234 w 5219"/>
              <a:gd name="connsiteX6109" fmla="*/ 4234 w 5219"/>
              <a:gd name="connsiteY6109" fmla="*/ 4234 w 5219"/>
              <a:gd name="connsiteX6110" fmla="*/ 4234 w 5219"/>
              <a:gd name="connsiteY6110" fmla="*/ 4234 w 5219"/>
              <a:gd name="connsiteX6111" fmla="*/ 4234 w 5219"/>
              <a:gd name="connsiteY6111" fmla="*/ 4234 w 5219"/>
              <a:gd name="connsiteX6112" fmla="*/ 4234 w 5219"/>
              <a:gd name="connsiteY6112" fmla="*/ 4234 w 5219"/>
              <a:gd name="connsiteX6113" fmla="*/ 4234 w 5219"/>
              <a:gd name="connsiteY6113" fmla="*/ 4234 w 5219"/>
              <a:gd name="connsiteX6114" fmla="*/ 4234 w 5219"/>
              <a:gd name="connsiteY6114" fmla="*/ 4234 w 5219"/>
              <a:gd name="connsiteX6115" fmla="*/ 4234 w 5219"/>
              <a:gd name="connsiteY6115" fmla="*/ 4234 w 5219"/>
              <a:gd name="connsiteX6116" fmla="*/ 4234 w 5219"/>
              <a:gd name="connsiteY6116" fmla="*/ 4234 w 5219"/>
              <a:gd name="connsiteX6117" fmla="*/ 4234 w 5219"/>
              <a:gd name="connsiteY6117" fmla="*/ 4234 w 5219"/>
              <a:gd name="connsiteX6118" fmla="*/ 4234 w 5219"/>
              <a:gd name="connsiteY6118" fmla="*/ 4234 w 5219"/>
              <a:gd name="connsiteX6119" fmla="*/ 4234 w 5219"/>
              <a:gd name="connsiteY6119" fmla="*/ 4234 w 5219"/>
              <a:gd name="connsiteX6120" fmla="*/ 4234 w 5219"/>
              <a:gd name="connsiteY6120" fmla="*/ 4234 w 5219"/>
              <a:gd name="connsiteX6121" fmla="*/ 4234 w 5219"/>
              <a:gd name="connsiteY6121" fmla="*/ 4234 w 5219"/>
              <a:gd name="connsiteX6122" fmla="*/ 4234 w 5219"/>
              <a:gd name="connsiteY6122" fmla="*/ 4234 w 5219"/>
              <a:gd name="connsiteX6123" fmla="*/ 4234 w 5219"/>
              <a:gd name="connsiteY6123" fmla="*/ 4234 w 5219"/>
              <a:gd name="connsiteX6124" fmla="*/ 4234 w 5219"/>
              <a:gd name="connsiteY6124" fmla="*/ 4234 w 5219"/>
              <a:gd name="connsiteX6125" fmla="*/ 4234 w 5219"/>
              <a:gd name="connsiteY6125" fmla="*/ 4234 w 5219"/>
              <a:gd name="connsiteX6126" fmla="*/ 4234 w 5219"/>
              <a:gd name="connsiteY6126" fmla="*/ 4234 w 5219"/>
              <a:gd name="connsiteX6127" fmla="*/ 4234 w 5219"/>
              <a:gd name="connsiteY6127" fmla="*/ 4234 w 5219"/>
              <a:gd name="connsiteX6128" fmla="*/ 4234 w 5219"/>
              <a:gd name="connsiteY6128" fmla="*/ 4234 w 5219"/>
              <a:gd name="connsiteX6129" fmla="*/ 4234 w 5219"/>
              <a:gd name="connsiteY6129" fmla="*/ 4234 w 5219"/>
              <a:gd name="connsiteX6130" fmla="*/ 4234 w 5219"/>
              <a:gd name="connsiteY6130" fmla="*/ 4234 w 5219"/>
              <a:gd name="connsiteX6131" fmla="*/ 4234 w 5219"/>
              <a:gd name="connsiteY6131" fmla="*/ 4234 w 5219"/>
              <a:gd name="connsiteX6132" fmla="*/ 4234 w 5219"/>
              <a:gd name="connsiteY6132" fmla="*/ 4234 w 5219"/>
              <a:gd name="connsiteX6133" fmla="*/ 4234 w 5219"/>
              <a:gd name="connsiteY6133" fmla="*/ 4234 w 5219"/>
              <a:gd name="connsiteX6134" fmla="*/ 4234 w 5219"/>
              <a:gd name="connsiteY6134" fmla="*/ 4234 w 5219"/>
              <a:gd name="connsiteX6135" fmla="*/ 4234 w 5219"/>
              <a:gd name="connsiteY6135" fmla="*/ 4234 w 5219"/>
              <a:gd name="connsiteX6136" fmla="*/ 4234 w 5219"/>
              <a:gd name="connsiteY6136" fmla="*/ 4234 w 5219"/>
              <a:gd name="connsiteX6137" fmla="*/ 4234 w 5219"/>
              <a:gd name="connsiteY6137" fmla="*/ 4234 w 5219"/>
              <a:gd name="connsiteX6138" fmla="*/ 4234 w 5219"/>
              <a:gd name="connsiteY6138" fmla="*/ 4234 w 5219"/>
              <a:gd name="connsiteX6139" fmla="*/ 4234 w 5219"/>
              <a:gd name="connsiteY6139" fmla="*/ 4234 w 5219"/>
              <a:gd name="connsiteX6140" fmla="*/ 4234 w 5219"/>
              <a:gd name="connsiteY6140" fmla="*/ 4234 w 5219"/>
              <a:gd name="connsiteX6141" fmla="*/ 4234 w 5219"/>
              <a:gd name="connsiteY6141" fmla="*/ 4234 w 5219"/>
              <a:gd name="connsiteX6142" fmla="*/ 4234 w 5219"/>
              <a:gd name="connsiteY6142" fmla="*/ 4234 w 5219"/>
              <a:gd name="connsiteX6143" fmla="*/ 4234 w 5219"/>
              <a:gd name="connsiteY6143" fmla="*/ 4234 w 5219"/>
              <a:gd name="connsiteX6144" fmla="*/ 4234 w 5219"/>
              <a:gd name="connsiteY6144" fmla="*/ 4234 w 5219"/>
              <a:gd name="connsiteX6145" fmla="*/ 4234 w 5219"/>
              <a:gd name="connsiteY6145" fmla="*/ 4234 w 5219"/>
              <a:gd name="connsiteX6146" fmla="*/ 4234 w 5219"/>
              <a:gd name="connsiteY6146" fmla="*/ 4234 w 5219"/>
              <a:gd name="connsiteX6147" fmla="*/ 4234 w 5219"/>
              <a:gd name="connsiteY6147" fmla="*/ 4234 w 5219"/>
              <a:gd name="connsiteX6148" fmla="*/ 4234 w 5219"/>
              <a:gd name="connsiteY6148" fmla="*/ 4234 w 5219"/>
              <a:gd name="connsiteX6149" fmla="*/ 4234 w 5219"/>
              <a:gd name="connsiteY6149" fmla="*/ 4234 w 5219"/>
              <a:gd name="connsiteX6150" fmla="*/ 4234 w 5219"/>
              <a:gd name="connsiteY6150" fmla="*/ 4234 w 5219"/>
              <a:gd name="connsiteX6151" fmla="*/ 4234 w 5219"/>
              <a:gd name="connsiteY6151" fmla="*/ 4234 w 5219"/>
              <a:gd name="connsiteX6152" fmla="*/ 4234 w 5219"/>
              <a:gd name="connsiteY6152" fmla="*/ 4234 w 5219"/>
              <a:gd name="connsiteX6153" fmla="*/ 4234 w 5219"/>
              <a:gd name="connsiteY6153" fmla="*/ 4234 w 5219"/>
              <a:gd name="connsiteX6154" fmla="*/ 4234 w 5219"/>
              <a:gd name="connsiteY6154" fmla="*/ 4234 w 5219"/>
              <a:gd name="connsiteX6155" fmla="*/ 4234 w 5219"/>
              <a:gd name="connsiteY6155" fmla="*/ 4234 w 5219"/>
              <a:gd name="connsiteX6156" fmla="*/ 4234 w 5219"/>
              <a:gd name="connsiteY6156" fmla="*/ 4234 w 5219"/>
              <a:gd name="connsiteX6157" fmla="*/ 4234 w 5219"/>
              <a:gd name="connsiteY6157" fmla="*/ 4234 w 5219"/>
              <a:gd name="connsiteX6158" fmla="*/ 4234 w 5219"/>
              <a:gd name="connsiteY6158" fmla="*/ 4234 w 5219"/>
              <a:gd name="connsiteX6159" fmla="*/ 4234 w 5219"/>
              <a:gd name="connsiteY6159" fmla="*/ 4234 w 5219"/>
              <a:gd name="connsiteX6160" fmla="*/ 4234 w 5219"/>
              <a:gd name="connsiteY6160" fmla="*/ 4234 w 5219"/>
              <a:gd name="connsiteX6161" fmla="*/ 4234 w 5219"/>
              <a:gd name="connsiteY6161" fmla="*/ 4234 w 5219"/>
              <a:gd name="connsiteX6162" fmla="*/ 4234 w 5219"/>
              <a:gd name="connsiteY6162" fmla="*/ 4234 w 5219"/>
              <a:gd name="connsiteX6163" fmla="*/ 4234 w 5219"/>
              <a:gd name="connsiteY6163" fmla="*/ 4234 w 5219"/>
              <a:gd name="connsiteX6164" fmla="*/ 4234 w 5219"/>
              <a:gd name="connsiteY6164" fmla="*/ 4234 w 5219"/>
              <a:gd name="connsiteX6165" fmla="*/ 4234 w 5219"/>
              <a:gd name="connsiteY6165" fmla="*/ 4234 w 5219"/>
              <a:gd name="connsiteX6166" fmla="*/ 4234 w 5219"/>
              <a:gd name="connsiteY6166" fmla="*/ 4234 w 5219"/>
              <a:gd name="connsiteX6167" fmla="*/ 4234 w 5219"/>
              <a:gd name="connsiteY6167" fmla="*/ 4234 w 5219"/>
              <a:gd name="connsiteX6168" fmla="*/ 4234 w 5219"/>
              <a:gd name="connsiteY6168" fmla="*/ 4234 w 5219"/>
              <a:gd name="connsiteX6169" fmla="*/ 4234 w 5219"/>
              <a:gd name="connsiteY6169" fmla="*/ 4234 w 5219"/>
              <a:gd name="connsiteX6170" fmla="*/ 4234 w 5219"/>
              <a:gd name="connsiteY6170" fmla="*/ 4234 w 5219"/>
              <a:gd name="connsiteX6171" fmla="*/ 4234 w 5219"/>
              <a:gd name="connsiteY6171" fmla="*/ 4234 w 5219"/>
              <a:gd name="connsiteX6172" fmla="*/ 4234 w 5219"/>
              <a:gd name="connsiteY6172" fmla="*/ 4234 w 5219"/>
              <a:gd name="connsiteX6173" fmla="*/ 4234 w 5219"/>
              <a:gd name="connsiteY6173" fmla="*/ 4234 w 5219"/>
              <a:gd name="connsiteX6174" fmla="*/ 4234 w 5219"/>
              <a:gd name="connsiteY6174" fmla="*/ 4234 w 5219"/>
              <a:gd name="connsiteX6175" fmla="*/ 4234 w 5219"/>
              <a:gd name="connsiteY6175" fmla="*/ 4234 w 5219"/>
              <a:gd name="connsiteX6176" fmla="*/ 4234 w 5219"/>
              <a:gd name="connsiteY6176" fmla="*/ 4234 w 5219"/>
              <a:gd name="connsiteX6177" fmla="*/ 4234 w 5219"/>
              <a:gd name="connsiteY6177" fmla="*/ 4234 w 5219"/>
              <a:gd name="connsiteX6178" fmla="*/ 4234 w 5219"/>
              <a:gd name="connsiteY6178" fmla="*/ 4234 w 5219"/>
              <a:gd name="connsiteX6179" fmla="*/ 4234 w 5219"/>
              <a:gd name="connsiteY6179" fmla="*/ 4234 w 5219"/>
              <a:gd name="connsiteX6180" fmla="*/ 4234 w 5219"/>
              <a:gd name="connsiteY6180" fmla="*/ 4234 w 5219"/>
              <a:gd name="connsiteX6181" fmla="*/ 4234 w 5219"/>
              <a:gd name="connsiteY6181" fmla="*/ 4234 w 5219"/>
              <a:gd name="connsiteX6182" fmla="*/ 4234 w 5219"/>
              <a:gd name="connsiteY6182" fmla="*/ 4234 w 5219"/>
              <a:gd name="connsiteX6183" fmla="*/ 4234 w 5219"/>
              <a:gd name="connsiteY6183" fmla="*/ 4234 w 5219"/>
              <a:gd name="connsiteX6184" fmla="*/ 4234 w 5219"/>
              <a:gd name="connsiteY6184" fmla="*/ 4234 w 5219"/>
              <a:gd name="connsiteX6185" fmla="*/ 4234 w 5219"/>
              <a:gd name="connsiteY6185" fmla="*/ 4234 w 5219"/>
              <a:gd name="connsiteX6186" fmla="*/ 4234 w 5219"/>
              <a:gd name="connsiteY6186" fmla="*/ 4234 w 5219"/>
              <a:gd name="connsiteX6187" fmla="*/ 4234 w 5219"/>
              <a:gd name="connsiteY6187" fmla="*/ 4234 w 5219"/>
              <a:gd name="connsiteX6188" fmla="*/ 4234 w 5219"/>
              <a:gd name="connsiteY6188" fmla="*/ 4234 w 5219"/>
              <a:gd name="connsiteX6189" fmla="*/ 4234 w 5219"/>
              <a:gd name="connsiteY6189" fmla="*/ 4234 w 5219"/>
              <a:gd name="connsiteX6190" fmla="*/ 4234 w 5219"/>
              <a:gd name="connsiteY6190" fmla="*/ 4234 w 5219"/>
              <a:gd name="connsiteX6191" fmla="*/ 4234 w 5219"/>
              <a:gd name="connsiteY6191" fmla="*/ 4234 w 5219"/>
              <a:gd name="connsiteX6192" fmla="*/ 4234 w 5219"/>
              <a:gd name="connsiteY6192" fmla="*/ 4234 w 5219"/>
              <a:gd name="connsiteX6193" fmla="*/ 4234 w 5219"/>
              <a:gd name="connsiteY6193" fmla="*/ 4234 w 5219"/>
              <a:gd name="connsiteX6194" fmla="*/ 4234 w 5219"/>
              <a:gd name="connsiteY6194" fmla="*/ 4234 w 5219"/>
              <a:gd name="connsiteX6195" fmla="*/ 4234 w 5219"/>
              <a:gd name="connsiteY6195" fmla="*/ 4234 w 5219"/>
              <a:gd name="connsiteX6196" fmla="*/ 4234 w 5219"/>
              <a:gd name="connsiteY6196" fmla="*/ 4234 w 5219"/>
              <a:gd name="connsiteX6197" fmla="*/ 4234 w 5219"/>
              <a:gd name="connsiteY6197" fmla="*/ 4234 w 5219"/>
              <a:gd name="connsiteX6198" fmla="*/ 4234 w 5219"/>
              <a:gd name="connsiteY6198" fmla="*/ 4234 w 5219"/>
              <a:gd name="connsiteX6199" fmla="*/ 4234 w 5219"/>
              <a:gd name="connsiteY6199" fmla="*/ 4234 w 5219"/>
              <a:gd name="connsiteX6200" fmla="*/ 4234 w 5219"/>
              <a:gd name="connsiteY6200" fmla="*/ 4234 w 5219"/>
              <a:gd name="connsiteX6201" fmla="*/ 4234 w 5219"/>
              <a:gd name="connsiteY6201" fmla="*/ 4234 w 5219"/>
              <a:gd name="connsiteX6202" fmla="*/ 4234 w 5219"/>
              <a:gd name="connsiteY6202" fmla="*/ 4234 w 5219"/>
              <a:gd name="connsiteX6203" fmla="*/ 4234 w 5219"/>
              <a:gd name="connsiteY6203" fmla="*/ 4234 w 5219"/>
              <a:gd name="connsiteX6204" fmla="*/ 4234 w 5219"/>
              <a:gd name="connsiteY6204" fmla="*/ 4234 w 5219"/>
              <a:gd name="connsiteX6205" fmla="*/ 4234 w 5219"/>
              <a:gd name="connsiteY6205" fmla="*/ 4234 w 5219"/>
              <a:gd name="connsiteX6206" fmla="*/ 4234 w 5219"/>
              <a:gd name="connsiteY6206" fmla="*/ 4234 w 5219"/>
              <a:gd name="connsiteX6207" fmla="*/ 4234 w 5219"/>
              <a:gd name="connsiteY6207" fmla="*/ 4234 w 5219"/>
              <a:gd name="connsiteX6208" fmla="*/ 4234 w 5219"/>
              <a:gd name="connsiteY6208" fmla="*/ 4234 w 5219"/>
              <a:gd name="connsiteX6209" fmla="*/ 4234 w 5219"/>
              <a:gd name="connsiteY6209" fmla="*/ 4234 w 5219"/>
              <a:gd name="connsiteX6210" fmla="*/ 4234 w 5219"/>
              <a:gd name="connsiteY6210" fmla="*/ 4234 w 5219"/>
              <a:gd name="connsiteX6211" fmla="*/ 4234 w 5219"/>
              <a:gd name="connsiteY6211" fmla="*/ 4234 w 5219"/>
              <a:gd name="connsiteX6212" fmla="*/ 4234 w 5219"/>
              <a:gd name="connsiteY6212" fmla="*/ 4234 w 5219"/>
              <a:gd name="connsiteX6213" fmla="*/ 4234 w 5219"/>
              <a:gd name="connsiteY6213" fmla="*/ 4234 w 5219"/>
              <a:gd name="connsiteX6214" fmla="*/ 4234 w 5219"/>
              <a:gd name="connsiteY6214" fmla="*/ 4234 w 5219"/>
              <a:gd name="connsiteX6215" fmla="*/ 4234 w 5219"/>
              <a:gd name="connsiteY6215" fmla="*/ 4234 w 5219"/>
              <a:gd name="connsiteX6216" fmla="*/ 4234 w 5219"/>
              <a:gd name="connsiteY6216" fmla="*/ 4234 w 5219"/>
              <a:gd name="connsiteX6217" fmla="*/ 4234 w 5219"/>
              <a:gd name="connsiteY6217" fmla="*/ 4234 w 5219"/>
              <a:gd name="connsiteX6218" fmla="*/ 4234 w 5219"/>
              <a:gd name="connsiteY6218" fmla="*/ 4234 w 5219"/>
              <a:gd name="connsiteX6219" fmla="*/ 4234 w 5219"/>
              <a:gd name="connsiteY6219" fmla="*/ 4234 w 5219"/>
              <a:gd name="connsiteX6220" fmla="*/ 4234 w 5219"/>
              <a:gd name="connsiteY6220" fmla="*/ 4234 w 5219"/>
              <a:gd name="connsiteX6221" fmla="*/ 4234 w 5219"/>
              <a:gd name="connsiteY6221" fmla="*/ 4234 w 5219"/>
              <a:gd name="connsiteX6222" fmla="*/ 4234 w 5219"/>
              <a:gd name="connsiteY6222" fmla="*/ 4234 w 5219"/>
              <a:gd name="connsiteX6223" fmla="*/ 4234 w 5219"/>
              <a:gd name="connsiteY6223" fmla="*/ 4234 w 5219"/>
              <a:gd name="connsiteX6224" fmla="*/ 4234 w 5219"/>
              <a:gd name="connsiteY6224" fmla="*/ 4234 w 5219"/>
              <a:gd name="connsiteX6225" fmla="*/ 4234 w 5219"/>
              <a:gd name="connsiteY6225" fmla="*/ 4234 w 5219"/>
              <a:gd name="connsiteX6226" fmla="*/ 4234 w 5219"/>
              <a:gd name="connsiteY6226" fmla="*/ 4234 w 5219"/>
              <a:gd name="connsiteX6227" fmla="*/ 4234 w 5219"/>
              <a:gd name="connsiteY6227" fmla="*/ 4234 w 5219"/>
              <a:gd name="connsiteX6228" fmla="*/ 4234 w 5219"/>
              <a:gd name="connsiteY6228" fmla="*/ 4234 w 5219"/>
              <a:gd name="connsiteX6229" fmla="*/ 4234 w 5219"/>
              <a:gd name="connsiteY6229" fmla="*/ 4234 w 5219"/>
              <a:gd name="connsiteX6230" fmla="*/ 4234 w 5219"/>
              <a:gd name="connsiteY6230" fmla="*/ 4234 w 5219"/>
              <a:gd name="connsiteX6231" fmla="*/ 4234 w 5219"/>
              <a:gd name="connsiteY6231" fmla="*/ 4234 w 5219"/>
              <a:gd name="connsiteX6232" fmla="*/ 4234 w 5219"/>
              <a:gd name="connsiteY6232" fmla="*/ 4234 w 5219"/>
              <a:gd name="connsiteX6233" fmla="*/ 4234 w 5219"/>
              <a:gd name="connsiteY6233" fmla="*/ 4234 w 5219"/>
              <a:gd name="connsiteX6234" fmla="*/ 4234 w 5219"/>
              <a:gd name="connsiteY6234" fmla="*/ 4234 w 5219"/>
              <a:gd name="connsiteX6235" fmla="*/ 4234 w 5219"/>
              <a:gd name="connsiteY6235" fmla="*/ 4234 w 5219"/>
              <a:gd name="connsiteX6236" fmla="*/ 4234 w 5219"/>
              <a:gd name="connsiteY6236" fmla="*/ 4234 w 5219"/>
              <a:gd name="connsiteX6237" fmla="*/ 4234 w 5219"/>
              <a:gd name="connsiteY6237" fmla="*/ 4234 w 5219"/>
              <a:gd name="connsiteX6238" fmla="*/ 4234 w 5219"/>
              <a:gd name="connsiteY6238" fmla="*/ 4234 w 5219"/>
              <a:gd name="connsiteX6239" fmla="*/ 4234 w 5219"/>
              <a:gd name="connsiteY6239" fmla="*/ 4234 w 5219"/>
              <a:gd name="connsiteX6240" fmla="*/ 4234 w 5219"/>
              <a:gd name="connsiteY6240" fmla="*/ 4234 w 5219"/>
              <a:gd name="connsiteX6241" fmla="*/ 4234 w 5219"/>
              <a:gd name="connsiteY6241" fmla="*/ 4234 w 5219"/>
              <a:gd name="connsiteX6242" fmla="*/ 4234 w 5219"/>
              <a:gd name="connsiteY6242" fmla="*/ 4234 w 5219"/>
              <a:gd name="connsiteX6243" fmla="*/ 4234 w 5219"/>
              <a:gd name="connsiteY6243" fmla="*/ 4234 w 5219"/>
              <a:gd name="connsiteX6244" fmla="*/ 4234 w 5219"/>
              <a:gd name="connsiteY6244" fmla="*/ 4234 w 5219"/>
              <a:gd name="connsiteX6245" fmla="*/ 4234 w 5219"/>
              <a:gd name="connsiteY6245" fmla="*/ 4234 w 5219"/>
              <a:gd name="connsiteX6246" fmla="*/ 4234 w 5219"/>
              <a:gd name="connsiteY6246" fmla="*/ 4234 w 5219"/>
              <a:gd name="connsiteX6247" fmla="*/ 4234 w 5219"/>
              <a:gd name="connsiteY6247" fmla="*/ 4234 w 5219"/>
              <a:gd name="connsiteX6248" fmla="*/ 4234 w 5219"/>
              <a:gd name="connsiteY6248" fmla="*/ 4234 w 5219"/>
              <a:gd name="connsiteX6249" fmla="*/ 4234 w 5219"/>
              <a:gd name="connsiteY6249" fmla="*/ 4234 w 5219"/>
              <a:gd name="connsiteX6250" fmla="*/ 4234 w 5219"/>
              <a:gd name="connsiteY6250" fmla="*/ 4234 w 5219"/>
              <a:gd name="connsiteX6251" fmla="*/ 4234 w 5219"/>
              <a:gd name="connsiteY6251" fmla="*/ 4234 w 5219"/>
              <a:gd name="connsiteX6252" fmla="*/ 4234 w 5219"/>
              <a:gd name="connsiteY6252" fmla="*/ 4234 w 5219"/>
              <a:gd name="connsiteX6253" fmla="*/ 4234 w 5219"/>
              <a:gd name="connsiteY6253" fmla="*/ 4234 w 5219"/>
              <a:gd name="connsiteX6254" fmla="*/ 4234 w 5219"/>
              <a:gd name="connsiteY6254" fmla="*/ 4234 w 5219"/>
              <a:gd name="connsiteX6255" fmla="*/ 4234 w 5219"/>
              <a:gd name="connsiteY6255" fmla="*/ 4234 w 5219"/>
              <a:gd name="connsiteX6256" fmla="*/ 4234 w 5219"/>
              <a:gd name="connsiteY6256" fmla="*/ 4234 w 5219"/>
              <a:gd name="connsiteX6257" fmla="*/ 4234 w 5219"/>
              <a:gd name="connsiteY6257" fmla="*/ 4234 w 5219"/>
              <a:gd name="connsiteX6258" fmla="*/ 4234 w 5219"/>
              <a:gd name="connsiteY6258" fmla="*/ 4234 w 5219"/>
              <a:gd name="connsiteX6259" fmla="*/ 4234 w 5219"/>
              <a:gd name="connsiteY6259" fmla="*/ 4234 w 5219"/>
              <a:gd name="connsiteX6260" fmla="*/ 4234 w 5219"/>
              <a:gd name="connsiteY6260" fmla="*/ 4234 w 5219"/>
              <a:gd name="connsiteX6261" fmla="*/ 4234 w 5219"/>
              <a:gd name="connsiteY6261" fmla="*/ 4234 w 5219"/>
              <a:gd name="connsiteX6262" fmla="*/ 4234 w 5219"/>
              <a:gd name="connsiteY6262" fmla="*/ 4234 w 5219"/>
              <a:gd name="connsiteX6263" fmla="*/ 4234 w 5219"/>
              <a:gd name="connsiteY6263" fmla="*/ 4234 w 5219"/>
              <a:gd name="connsiteX6264" fmla="*/ 4234 w 5219"/>
              <a:gd name="connsiteY6264" fmla="*/ 4234 w 5219"/>
              <a:gd name="connsiteX6265" fmla="*/ 4234 w 5219"/>
              <a:gd name="connsiteY6265" fmla="*/ 4234 w 5219"/>
              <a:gd name="connsiteX6266" fmla="*/ 4234 w 5219"/>
              <a:gd name="connsiteY6266" fmla="*/ 4234 w 5219"/>
              <a:gd name="connsiteX6267" fmla="*/ 4234 w 5219"/>
              <a:gd name="connsiteY6267" fmla="*/ 4234 w 5219"/>
              <a:gd name="connsiteX6268" fmla="*/ 4234 w 5219"/>
              <a:gd name="connsiteY6268" fmla="*/ 4234 w 5219"/>
              <a:gd name="connsiteX6269" fmla="*/ 4234 w 5219"/>
              <a:gd name="connsiteY6269" fmla="*/ 4234 w 5219"/>
              <a:gd name="connsiteX6270" fmla="*/ 4234 w 5219"/>
              <a:gd name="connsiteY6270" fmla="*/ 4234 w 5219"/>
              <a:gd name="connsiteX6271" fmla="*/ 4234 w 5219"/>
              <a:gd name="connsiteY6271" fmla="*/ 4234 w 5219"/>
              <a:gd name="connsiteX6272" fmla="*/ 4234 w 5219"/>
              <a:gd name="connsiteY6272" fmla="*/ 4234 w 5219"/>
              <a:gd name="connsiteX6273" fmla="*/ 4234 w 5219"/>
              <a:gd name="connsiteY6273" fmla="*/ 4234 w 5219"/>
              <a:gd name="connsiteX6274" fmla="*/ 4234 w 5219"/>
              <a:gd name="connsiteY6274" fmla="*/ 4234 w 5219"/>
              <a:gd name="connsiteX6275" fmla="*/ 4234 w 5219"/>
              <a:gd name="connsiteY6275" fmla="*/ 4234 w 5219"/>
              <a:gd name="connsiteX6276" fmla="*/ 4234 w 5219"/>
              <a:gd name="connsiteY6276" fmla="*/ 4234 w 5219"/>
              <a:gd name="connsiteX6277" fmla="*/ 4234 w 5219"/>
              <a:gd name="connsiteY6277" fmla="*/ 4234 w 5219"/>
              <a:gd name="connsiteX6278" fmla="*/ 4234 w 5219"/>
              <a:gd name="connsiteY6278" fmla="*/ 4234 w 5219"/>
              <a:gd name="connsiteX6279" fmla="*/ 4234 w 5219"/>
              <a:gd name="connsiteY6279" fmla="*/ 4234 w 5219"/>
              <a:gd name="connsiteX6280" fmla="*/ 4234 w 5219"/>
              <a:gd name="connsiteY6280" fmla="*/ 4234 w 5219"/>
              <a:gd name="connsiteX6281" fmla="*/ 4234 w 5219"/>
              <a:gd name="connsiteY6281" fmla="*/ 4234 w 5219"/>
              <a:gd name="connsiteX6282" fmla="*/ 4234 w 5219"/>
              <a:gd name="connsiteY6282" fmla="*/ 4234 w 5219"/>
              <a:gd name="connsiteX6283" fmla="*/ 4234 w 5219"/>
              <a:gd name="connsiteY6283" fmla="*/ 4234 w 5219"/>
              <a:gd name="connsiteX6284" fmla="*/ 4234 w 5219"/>
              <a:gd name="connsiteY6284" fmla="*/ 4234 w 5219"/>
              <a:gd name="connsiteX6285" fmla="*/ 4234 w 5219"/>
              <a:gd name="connsiteY6285" fmla="*/ 4234 w 5219"/>
              <a:gd name="connsiteX6286" fmla="*/ 4234 w 5219"/>
              <a:gd name="connsiteY6286" fmla="*/ 4234 w 5219"/>
              <a:gd name="connsiteX6287" fmla="*/ 4234 w 5219"/>
              <a:gd name="connsiteY6287" fmla="*/ 4234 w 5219"/>
              <a:gd name="connsiteX6288" fmla="*/ 4234 w 5219"/>
              <a:gd name="connsiteY6288" fmla="*/ 4234 w 5219"/>
              <a:gd name="connsiteX6289" fmla="*/ 4234 w 5219"/>
              <a:gd name="connsiteY6289" fmla="*/ 4234 w 5219"/>
              <a:gd name="connsiteX6290" fmla="*/ 4234 w 5219"/>
              <a:gd name="connsiteY6290" fmla="*/ 4234 w 5219"/>
              <a:gd name="connsiteX6291" fmla="*/ 4234 w 5219"/>
              <a:gd name="connsiteY6291" fmla="*/ 4234 w 5219"/>
              <a:gd name="connsiteX6292" fmla="*/ 4234 w 5219"/>
              <a:gd name="connsiteY6292" fmla="*/ 4234 w 5219"/>
              <a:gd name="connsiteX6293" fmla="*/ 4234 w 5219"/>
              <a:gd name="connsiteY6293" fmla="*/ 4234 w 5219"/>
              <a:gd name="connsiteX6294" fmla="*/ 4234 w 5219"/>
              <a:gd name="connsiteY6294" fmla="*/ 4234 w 5219"/>
              <a:gd name="connsiteX6295" fmla="*/ 4234 w 5219"/>
              <a:gd name="connsiteY6295" fmla="*/ 4234 w 5219"/>
              <a:gd name="connsiteX6296" fmla="*/ 4234 w 5219"/>
              <a:gd name="connsiteY6296" fmla="*/ 4234 w 5219"/>
              <a:gd name="connsiteX6297" fmla="*/ 4234 w 5219"/>
              <a:gd name="connsiteY6297" fmla="*/ 4234 w 5219"/>
              <a:gd name="connsiteX6298" fmla="*/ 4234 w 5219"/>
              <a:gd name="connsiteY6298" fmla="*/ 4234 w 5219"/>
              <a:gd name="connsiteX6299" fmla="*/ 4234 w 5219"/>
              <a:gd name="connsiteY6299" fmla="*/ 4234 w 5219"/>
              <a:gd name="connsiteX6300" fmla="*/ 4234 w 5219"/>
              <a:gd name="connsiteY6300" fmla="*/ 4234 w 5219"/>
              <a:gd name="connsiteX6301" fmla="*/ 4234 w 5219"/>
              <a:gd name="connsiteY6301" fmla="*/ 4234 w 5219"/>
              <a:gd name="connsiteX6302" fmla="*/ 4234 w 5219"/>
              <a:gd name="connsiteY6302" fmla="*/ 4234 w 5219"/>
              <a:gd name="connsiteX6303" fmla="*/ 4234 w 5219"/>
              <a:gd name="connsiteY6303" fmla="*/ 4234 w 5219"/>
              <a:gd name="connsiteX6304" fmla="*/ 4234 w 5219"/>
              <a:gd name="connsiteY6304" fmla="*/ 4234 w 5219"/>
              <a:gd name="connsiteX6305" fmla="*/ 4234 w 5219"/>
              <a:gd name="connsiteY6305" fmla="*/ 4234 w 5219"/>
              <a:gd name="connsiteX6306" fmla="*/ 4234 w 5219"/>
              <a:gd name="connsiteY6306" fmla="*/ 4234 w 5219"/>
              <a:gd name="connsiteX6307" fmla="*/ 4234 w 5219"/>
              <a:gd name="connsiteY6307" fmla="*/ 4234 w 5219"/>
              <a:gd name="connsiteX6308" fmla="*/ 4234 w 5219"/>
              <a:gd name="connsiteY6308" fmla="*/ 4234 w 5219"/>
              <a:gd name="connsiteX6309" fmla="*/ 4234 w 5219"/>
              <a:gd name="connsiteY6309" fmla="*/ 4234 w 5219"/>
              <a:gd name="connsiteX6310" fmla="*/ 4234 w 5219"/>
              <a:gd name="connsiteY6310" fmla="*/ 4234 w 5219"/>
              <a:gd name="connsiteX6311" fmla="*/ 4234 w 5219"/>
              <a:gd name="connsiteY6311" fmla="*/ 4234 w 5219"/>
              <a:gd name="connsiteX6312" fmla="*/ 4234 w 5219"/>
              <a:gd name="connsiteY6312" fmla="*/ 4234 w 5219"/>
              <a:gd name="connsiteX6313" fmla="*/ 4234 w 5219"/>
              <a:gd name="connsiteY6313" fmla="*/ 4234 w 5219"/>
              <a:gd name="connsiteX6314" fmla="*/ 4234 w 5219"/>
              <a:gd name="connsiteY6314" fmla="*/ 4234 w 5219"/>
              <a:gd name="connsiteX6315" fmla="*/ 4234 w 5219"/>
              <a:gd name="connsiteY6315" fmla="*/ 4234 w 5219"/>
              <a:gd name="connsiteX6316" fmla="*/ 4234 w 5219"/>
              <a:gd name="connsiteY6316" fmla="*/ 4234 w 5219"/>
              <a:gd name="connsiteX6317" fmla="*/ 4234 w 5219"/>
              <a:gd name="connsiteY6317" fmla="*/ 4234 w 5219"/>
              <a:gd name="connsiteX6318" fmla="*/ 4234 w 5219"/>
              <a:gd name="connsiteY6318" fmla="*/ 4234 w 5219"/>
              <a:gd name="connsiteX6319" fmla="*/ 4234 w 5219"/>
              <a:gd name="connsiteY6319" fmla="*/ 4234 w 5219"/>
              <a:gd name="connsiteX6320" fmla="*/ 4234 w 5219"/>
              <a:gd name="connsiteY6320" fmla="*/ 4234 w 5219"/>
              <a:gd name="connsiteX6321" fmla="*/ 4234 w 5219"/>
              <a:gd name="connsiteY6321" fmla="*/ 4234 w 5219"/>
              <a:gd name="connsiteX6322" fmla="*/ 4234 w 5219"/>
              <a:gd name="connsiteY6322" fmla="*/ 4234 w 5219"/>
              <a:gd name="connsiteX6323" fmla="*/ 4234 w 5219"/>
              <a:gd name="connsiteY6323" fmla="*/ 4234 w 5219"/>
              <a:gd name="connsiteX6324" fmla="*/ 4234 w 5219"/>
              <a:gd name="connsiteY6324" fmla="*/ 4234 w 5219"/>
              <a:gd name="connsiteX6325" fmla="*/ 4234 w 5219"/>
              <a:gd name="connsiteY6325" fmla="*/ 4234 w 5219"/>
              <a:gd name="connsiteX6326" fmla="*/ 4234 w 5219"/>
              <a:gd name="connsiteY6326" fmla="*/ 4234 w 5219"/>
              <a:gd name="connsiteX6327" fmla="*/ 4234 w 5219"/>
              <a:gd name="connsiteY6327" fmla="*/ 4234 w 5219"/>
              <a:gd name="connsiteX6328" fmla="*/ 4234 w 5219"/>
              <a:gd name="connsiteY6328" fmla="*/ 4234 w 5219"/>
              <a:gd name="connsiteX6329" fmla="*/ 4234 w 5219"/>
              <a:gd name="connsiteY6329" fmla="*/ 4234 w 5219"/>
              <a:gd name="connsiteX6330" fmla="*/ 4234 w 5219"/>
              <a:gd name="connsiteY6330" fmla="*/ 4234 w 5219"/>
              <a:gd name="connsiteX6331" fmla="*/ 4234 w 5219"/>
              <a:gd name="connsiteY6331" fmla="*/ 4234 w 5219"/>
              <a:gd name="connsiteX6332" fmla="*/ 4234 w 5219"/>
              <a:gd name="connsiteY6332" fmla="*/ 4234 w 5219"/>
              <a:gd name="connsiteX6333" fmla="*/ 4234 w 5219"/>
              <a:gd name="connsiteY6333" fmla="*/ 4234 w 5219"/>
              <a:gd name="connsiteX6334" fmla="*/ 4234 w 5219"/>
              <a:gd name="connsiteY6334" fmla="*/ 4234 w 5219"/>
              <a:gd name="connsiteX6335" fmla="*/ 4234 w 5219"/>
              <a:gd name="connsiteY6335" fmla="*/ 4234 w 5219"/>
              <a:gd name="connsiteX6336" fmla="*/ 4234 w 5219"/>
              <a:gd name="connsiteY6336" fmla="*/ 4234 w 5219"/>
              <a:gd name="connsiteX6337" fmla="*/ 4234 w 5219"/>
              <a:gd name="connsiteY6337" fmla="*/ 4234 w 5219"/>
              <a:gd name="connsiteX6338" fmla="*/ 4234 w 5219"/>
              <a:gd name="connsiteY6338" fmla="*/ 4234 w 5219"/>
              <a:gd name="connsiteX6339" fmla="*/ 4234 w 5219"/>
              <a:gd name="connsiteY6339" fmla="*/ 4234 w 5219"/>
              <a:gd name="connsiteX6340" fmla="*/ 4234 w 5219"/>
              <a:gd name="connsiteY6340" fmla="*/ 4234 w 5219"/>
              <a:gd name="connsiteX6341" fmla="*/ 4234 w 5219"/>
              <a:gd name="connsiteY6341" fmla="*/ 4234 w 5219"/>
              <a:gd name="connsiteX6342" fmla="*/ 4234 w 5219"/>
              <a:gd name="connsiteY6342" fmla="*/ 4234 w 5219"/>
              <a:gd name="connsiteX6343" fmla="*/ 4234 w 5219"/>
              <a:gd name="connsiteY6343" fmla="*/ 4234 w 5219"/>
              <a:gd name="connsiteX6344" fmla="*/ 4234 w 5219"/>
              <a:gd name="connsiteY6344" fmla="*/ 4234 w 5219"/>
              <a:gd name="connsiteX6345" fmla="*/ 4234 w 5219"/>
              <a:gd name="connsiteY6345" fmla="*/ 4234 w 5219"/>
              <a:gd name="connsiteX6346" fmla="*/ 4234 w 5219"/>
              <a:gd name="connsiteY6346" fmla="*/ 4234 w 5219"/>
              <a:gd name="connsiteX6347" fmla="*/ 4234 w 5219"/>
              <a:gd name="connsiteY6347" fmla="*/ 4234 w 5219"/>
              <a:gd name="connsiteX6348" fmla="*/ 4234 w 5219"/>
              <a:gd name="connsiteY6348" fmla="*/ 4234 w 5219"/>
              <a:gd name="connsiteX6349" fmla="*/ 4234 w 5219"/>
              <a:gd name="connsiteY6349" fmla="*/ 4234 w 5219"/>
              <a:gd name="connsiteX6350" fmla="*/ 4234 w 5219"/>
              <a:gd name="connsiteY6350" fmla="*/ 4234 w 5219"/>
              <a:gd name="connsiteX6351" fmla="*/ 4234 w 5219"/>
              <a:gd name="connsiteY6351" fmla="*/ 4234 w 5219"/>
              <a:gd name="connsiteX6352" fmla="*/ 4234 w 5219"/>
              <a:gd name="connsiteY6352" fmla="*/ 4234 w 5219"/>
              <a:gd name="connsiteX6353" fmla="*/ 4234 w 5219"/>
              <a:gd name="connsiteY6353" fmla="*/ 4234 w 5219"/>
              <a:gd name="connsiteX6354" fmla="*/ 4234 w 5219"/>
              <a:gd name="connsiteY6354" fmla="*/ 4234 w 5219"/>
              <a:gd name="connsiteX6355" fmla="*/ 4234 w 5219"/>
              <a:gd name="connsiteY6355" fmla="*/ 4234 w 5219"/>
              <a:gd name="connsiteX6356" fmla="*/ 4234 w 5219"/>
              <a:gd name="connsiteY6356" fmla="*/ 4234 w 5219"/>
              <a:gd name="connsiteX6357" fmla="*/ 4234 w 5219"/>
              <a:gd name="connsiteY6357" fmla="*/ 4234 w 5219"/>
              <a:gd name="connsiteX6358" fmla="*/ 4234 w 5219"/>
              <a:gd name="connsiteY6358" fmla="*/ 4234 w 5219"/>
              <a:gd name="connsiteX6359" fmla="*/ 4234 w 5219"/>
              <a:gd name="connsiteY6359" fmla="*/ 4234 w 5219"/>
              <a:gd name="connsiteX6360" fmla="*/ 4234 w 5219"/>
              <a:gd name="connsiteY6360" fmla="*/ 4234 w 5219"/>
              <a:gd name="connsiteX6361" fmla="*/ 4234 w 5219"/>
              <a:gd name="connsiteY6361" fmla="*/ 4234 w 5219"/>
              <a:gd name="connsiteX6362" fmla="*/ 4234 w 5219"/>
              <a:gd name="connsiteY6362" fmla="*/ 4234 w 5219"/>
              <a:gd name="connsiteX6363" fmla="*/ 4234 w 5219"/>
              <a:gd name="connsiteY6363" fmla="*/ 4234 w 5219"/>
              <a:gd name="connsiteX6364" fmla="*/ 4234 w 5219"/>
              <a:gd name="connsiteY6364" fmla="*/ 4234 w 5219"/>
              <a:gd name="connsiteX6365" fmla="*/ 4234 w 5219"/>
              <a:gd name="connsiteY6365" fmla="*/ 4234 w 5219"/>
              <a:gd name="connsiteX6366" fmla="*/ 4234 w 5219"/>
              <a:gd name="connsiteY6366" fmla="*/ 4234 w 5219"/>
              <a:gd name="connsiteX6367" fmla="*/ 4234 w 5219"/>
              <a:gd name="connsiteY6367" fmla="*/ 4234 w 5219"/>
              <a:gd name="connsiteX6368" fmla="*/ 4234 w 5219"/>
              <a:gd name="connsiteY6368" fmla="*/ 4234 w 5219"/>
              <a:gd name="connsiteX6369" fmla="*/ 4234 w 5219"/>
              <a:gd name="connsiteY6369" fmla="*/ 4234 w 5219"/>
              <a:gd name="connsiteX6370" fmla="*/ 4234 w 5219"/>
              <a:gd name="connsiteY6370" fmla="*/ 4234 w 5219"/>
              <a:gd name="connsiteX6371" fmla="*/ 4234 w 5219"/>
              <a:gd name="connsiteY6371" fmla="*/ 4234 w 5219"/>
              <a:gd name="connsiteX6372" fmla="*/ 4234 w 5219"/>
              <a:gd name="connsiteY6372" fmla="*/ 4234 w 5219"/>
              <a:gd name="connsiteX6373" fmla="*/ 4234 w 5219"/>
              <a:gd name="connsiteY6373" fmla="*/ 4234 w 5219"/>
              <a:gd name="connsiteX6374" fmla="*/ 4234 w 5219"/>
              <a:gd name="connsiteY6374" fmla="*/ 4234 w 5219"/>
              <a:gd name="connsiteX6375" fmla="*/ 4234 w 5219"/>
              <a:gd name="connsiteY6375" fmla="*/ 4234 w 5219"/>
              <a:gd name="connsiteX6376" fmla="*/ 4234 w 5219"/>
              <a:gd name="connsiteY6376" fmla="*/ 4234 w 5219"/>
              <a:gd name="connsiteX6377" fmla="*/ 4234 w 5219"/>
              <a:gd name="connsiteY6377" fmla="*/ 4234 w 5219"/>
              <a:gd name="connsiteX6378" fmla="*/ 4234 w 5219"/>
              <a:gd name="connsiteY6378" fmla="*/ 4234 w 5219"/>
              <a:gd name="connsiteX6379" fmla="*/ 4234 w 5219"/>
              <a:gd name="connsiteY6379" fmla="*/ 4234 w 5219"/>
              <a:gd name="connsiteX6380" fmla="*/ 4234 w 5219"/>
              <a:gd name="connsiteY6380" fmla="*/ 4234 w 5219"/>
              <a:gd name="connsiteX6381" fmla="*/ 4234 w 5219"/>
              <a:gd name="connsiteY6381" fmla="*/ 4234 w 5219"/>
              <a:gd name="connsiteX6382" fmla="*/ 4234 w 5219"/>
              <a:gd name="connsiteY6382" fmla="*/ 4234 w 5219"/>
              <a:gd name="connsiteX6383" fmla="*/ 4234 w 5219"/>
              <a:gd name="connsiteY6383" fmla="*/ 4234 w 5219"/>
              <a:gd name="connsiteX6384" fmla="*/ 4234 w 5219"/>
              <a:gd name="connsiteY6384" fmla="*/ 4234 w 5219"/>
              <a:gd name="connsiteX6385" fmla="*/ 4234 w 5219"/>
              <a:gd name="connsiteY6385" fmla="*/ 4234 w 5219"/>
              <a:gd name="connsiteX6386" fmla="*/ 4234 w 5219"/>
              <a:gd name="connsiteY6386" fmla="*/ 4234 w 5219"/>
              <a:gd name="connsiteX6387" fmla="*/ 4234 w 5219"/>
              <a:gd name="connsiteY6387" fmla="*/ 4234 w 5219"/>
              <a:gd name="connsiteX6388" fmla="*/ 4234 w 5219"/>
              <a:gd name="connsiteY6388" fmla="*/ 4234 w 5219"/>
              <a:gd name="connsiteX6389" fmla="*/ 4234 w 5219"/>
              <a:gd name="connsiteY6389" fmla="*/ 4234 w 5219"/>
              <a:gd name="connsiteX6390" fmla="*/ 4234 w 5219"/>
              <a:gd name="connsiteY6390" fmla="*/ 4234 w 5219"/>
              <a:gd name="connsiteX6391" fmla="*/ 4234 w 5219"/>
              <a:gd name="connsiteY6391" fmla="*/ 4234 w 5219"/>
              <a:gd name="connsiteX6392" fmla="*/ 4234 w 5219"/>
              <a:gd name="connsiteY6392" fmla="*/ 4234 w 5219"/>
              <a:gd name="connsiteX6393" fmla="*/ 4234 w 5219"/>
              <a:gd name="connsiteY6393" fmla="*/ 4234 w 5219"/>
              <a:gd name="connsiteX6394" fmla="*/ 4234 w 5219"/>
              <a:gd name="connsiteY6394" fmla="*/ 4234 w 5219"/>
              <a:gd name="connsiteX6395" fmla="*/ 4234 w 5219"/>
              <a:gd name="connsiteY6395" fmla="*/ 4234 w 5219"/>
              <a:gd name="connsiteX6396" fmla="*/ 4234 w 5219"/>
              <a:gd name="connsiteY6396" fmla="*/ 4234 w 5219"/>
              <a:gd name="connsiteX6397" fmla="*/ 4234 w 5219"/>
              <a:gd name="connsiteY6397" fmla="*/ 4234 w 5219"/>
              <a:gd name="connsiteX6398" fmla="*/ 4234 w 5219"/>
              <a:gd name="connsiteY6398" fmla="*/ 4234 w 5219"/>
              <a:gd name="connsiteX6399" fmla="*/ 4234 w 5219"/>
              <a:gd name="connsiteY6399" fmla="*/ 4234 w 5219"/>
              <a:gd name="connsiteX6400" fmla="*/ 4234 w 5219"/>
              <a:gd name="connsiteY6400" fmla="*/ 4234 w 5219"/>
              <a:gd name="connsiteX6401" fmla="*/ 4234 w 5219"/>
              <a:gd name="connsiteY6401" fmla="*/ 4234 w 5219"/>
              <a:gd name="connsiteX6402" fmla="*/ 4234 w 5219"/>
              <a:gd name="connsiteY6402" fmla="*/ 4234 w 5219"/>
              <a:gd name="connsiteX6403" fmla="*/ 4234 w 5219"/>
              <a:gd name="connsiteY6403" fmla="*/ 4234 w 5219"/>
              <a:gd name="connsiteX6404" fmla="*/ 4234 w 5219"/>
              <a:gd name="connsiteY6404" fmla="*/ 4234 w 5219"/>
              <a:gd name="connsiteX6405" fmla="*/ 4234 w 5219"/>
              <a:gd name="connsiteY6405" fmla="*/ 4234 w 5219"/>
              <a:gd name="connsiteX6406" fmla="*/ 4234 w 5219"/>
              <a:gd name="connsiteY6406" fmla="*/ 4234 w 5219"/>
              <a:gd name="connsiteX6407" fmla="*/ 4234 w 5219"/>
              <a:gd name="connsiteY6407" fmla="*/ 4234 w 5219"/>
              <a:gd name="connsiteX6408" fmla="*/ 4234 w 5219"/>
              <a:gd name="connsiteY6408" fmla="*/ 4234 w 5219"/>
              <a:gd name="connsiteX6409" fmla="*/ 4234 w 5219"/>
              <a:gd name="connsiteY6409" fmla="*/ 4234 w 5219"/>
              <a:gd name="connsiteX6410" fmla="*/ 4234 w 5219"/>
              <a:gd name="connsiteY6410" fmla="*/ 4234 w 5219"/>
              <a:gd name="connsiteX6411" fmla="*/ 4234 w 5219"/>
              <a:gd name="connsiteY6411" fmla="*/ 4234 w 5219"/>
              <a:gd name="connsiteX6412" fmla="*/ 4234 w 5219"/>
              <a:gd name="connsiteY6412" fmla="*/ 4234 w 5219"/>
              <a:gd name="connsiteX6413" fmla="*/ 4234 w 5219"/>
              <a:gd name="connsiteY6413" fmla="*/ 4234 w 5219"/>
              <a:gd name="connsiteX6414" fmla="*/ 4234 w 5219"/>
              <a:gd name="connsiteY6414" fmla="*/ 4234 w 5219"/>
              <a:gd name="connsiteX6415" fmla="*/ 4234 w 5219"/>
              <a:gd name="connsiteY6415" fmla="*/ 4234 w 5219"/>
              <a:gd name="connsiteX6416" fmla="*/ 4234 w 5219"/>
              <a:gd name="connsiteY6416" fmla="*/ 4234 w 5219"/>
              <a:gd name="connsiteX6417" fmla="*/ 4234 w 5219"/>
              <a:gd name="connsiteY6417" fmla="*/ 4234 w 5219"/>
              <a:gd name="connsiteX6418" fmla="*/ 4234 w 5219"/>
              <a:gd name="connsiteY6418" fmla="*/ 4234 w 5219"/>
              <a:gd name="connsiteX6419" fmla="*/ 4234 w 5219"/>
              <a:gd name="connsiteY6419" fmla="*/ 4234 w 5219"/>
              <a:gd name="connsiteX6420" fmla="*/ 4234 w 5219"/>
              <a:gd name="connsiteY6420" fmla="*/ 4234 w 5219"/>
              <a:gd name="connsiteX6421" fmla="*/ 4234 w 5219"/>
              <a:gd name="connsiteY6421" fmla="*/ 4234 w 5219"/>
              <a:gd name="connsiteX6422" fmla="*/ 4234 w 5219"/>
              <a:gd name="connsiteY6422" fmla="*/ 4234 w 5219"/>
              <a:gd name="connsiteX6423" fmla="*/ 4234 w 5219"/>
              <a:gd name="connsiteY6423" fmla="*/ 4234 w 5219"/>
              <a:gd name="connsiteX6424" fmla="*/ 4234 w 5219"/>
              <a:gd name="connsiteY6424" fmla="*/ 4234 w 5219"/>
              <a:gd name="connsiteX6425" fmla="*/ 4234 w 5219"/>
              <a:gd name="connsiteY6425" fmla="*/ 4234 w 5219"/>
              <a:gd name="connsiteX6426" fmla="*/ 4234 w 5219"/>
              <a:gd name="connsiteY6426" fmla="*/ 4234 w 5219"/>
              <a:gd name="connsiteX6427" fmla="*/ 4234 w 5219"/>
              <a:gd name="connsiteY6427" fmla="*/ 4234 w 5219"/>
              <a:gd name="connsiteX6428" fmla="*/ 4234 w 5219"/>
              <a:gd name="connsiteY6428" fmla="*/ 4234 w 5219"/>
              <a:gd name="connsiteX6429" fmla="*/ 4234 w 5219"/>
              <a:gd name="connsiteY6429" fmla="*/ 4234 w 5219"/>
              <a:gd name="connsiteX6430" fmla="*/ 4234 w 5219"/>
              <a:gd name="connsiteY6430" fmla="*/ 4234 w 5219"/>
              <a:gd name="connsiteX6431" fmla="*/ 4234 w 5219"/>
              <a:gd name="connsiteY6431" fmla="*/ 4234 w 5219"/>
              <a:gd name="connsiteX6432" fmla="*/ 4234 w 5219"/>
              <a:gd name="connsiteY6432" fmla="*/ 4234 w 5219"/>
              <a:gd name="connsiteX6433" fmla="*/ 4234 w 5219"/>
              <a:gd name="connsiteY6433" fmla="*/ 4234 w 5219"/>
              <a:gd name="connsiteX6434" fmla="*/ 4234 w 5219"/>
              <a:gd name="connsiteY6434" fmla="*/ 4234 w 5219"/>
              <a:gd name="connsiteX6435" fmla="*/ 4234 w 5219"/>
              <a:gd name="connsiteY6435" fmla="*/ 4234 w 5219"/>
              <a:gd name="connsiteX6436" fmla="*/ 4234 w 5219"/>
              <a:gd name="connsiteY6436" fmla="*/ 4234 w 5219"/>
              <a:gd name="connsiteX6437" fmla="*/ 4234 w 5219"/>
              <a:gd name="connsiteY6437" fmla="*/ 4234 w 5219"/>
              <a:gd name="connsiteX6438" fmla="*/ 4234 w 5219"/>
              <a:gd name="connsiteY6438" fmla="*/ 4234 w 5219"/>
              <a:gd name="connsiteX6439" fmla="*/ 4234 w 5219"/>
              <a:gd name="connsiteY6439" fmla="*/ 4234 w 5219"/>
              <a:gd name="connsiteX6440" fmla="*/ 4234 w 5219"/>
              <a:gd name="connsiteY6440" fmla="*/ 4234 w 5219"/>
              <a:gd name="connsiteX6441" fmla="*/ 4234 w 5219"/>
              <a:gd name="connsiteY6441" fmla="*/ 4234 w 5219"/>
              <a:gd name="connsiteX6442" fmla="*/ 4234 w 5219"/>
              <a:gd name="connsiteY6442" fmla="*/ 4234 w 5219"/>
              <a:gd name="connsiteX6443" fmla="*/ 4234 w 5219"/>
              <a:gd name="connsiteY6443" fmla="*/ 4234 w 5219"/>
              <a:gd name="connsiteX6444" fmla="*/ 4234 w 5219"/>
              <a:gd name="connsiteY6444" fmla="*/ 4234 w 5219"/>
              <a:gd name="connsiteX6445" fmla="*/ 4234 w 5219"/>
              <a:gd name="connsiteY6445" fmla="*/ 4234 w 5219"/>
              <a:gd name="connsiteX6446" fmla="*/ 4234 w 5219"/>
              <a:gd name="connsiteY6446" fmla="*/ 4234 w 5219"/>
              <a:gd name="connsiteX6447" fmla="*/ 4234 w 5219"/>
              <a:gd name="connsiteY6447" fmla="*/ 4234 w 5219"/>
              <a:gd name="connsiteX6448" fmla="*/ 4234 w 5219"/>
              <a:gd name="connsiteY6448" fmla="*/ 4234 w 5219"/>
              <a:gd name="connsiteX6449" fmla="*/ 4234 w 5219"/>
              <a:gd name="connsiteY6449" fmla="*/ 4234 w 5219"/>
              <a:gd name="connsiteX6450" fmla="*/ 4234 w 5219"/>
              <a:gd name="connsiteY6450" fmla="*/ 4234 w 5219"/>
              <a:gd name="connsiteX6451" fmla="*/ 4234 w 5219"/>
              <a:gd name="connsiteY6451" fmla="*/ 4234 w 5219"/>
              <a:gd name="connsiteX6452" fmla="*/ 4234 w 5219"/>
              <a:gd name="connsiteY6452" fmla="*/ 4234 w 5219"/>
              <a:gd name="connsiteX6453" fmla="*/ 4234 w 5219"/>
              <a:gd name="connsiteY6453" fmla="*/ 4234 w 5219"/>
              <a:gd name="connsiteX6454" fmla="*/ 4234 w 5219"/>
              <a:gd name="connsiteY6454" fmla="*/ 4234 w 5219"/>
              <a:gd name="connsiteX6455" fmla="*/ 4234 w 5219"/>
              <a:gd name="connsiteY6455" fmla="*/ 4234 w 5219"/>
              <a:gd name="connsiteX6456" fmla="*/ 4234 w 5219"/>
              <a:gd name="connsiteY6456" fmla="*/ 4234 w 5219"/>
              <a:gd name="connsiteX6457" fmla="*/ 4234 w 5219"/>
              <a:gd name="connsiteY6457" fmla="*/ 4234 w 5219"/>
              <a:gd name="connsiteX6458" fmla="*/ 4234 w 5219"/>
              <a:gd name="connsiteY6458" fmla="*/ 4234 w 5219"/>
              <a:gd name="connsiteX6459" fmla="*/ 4234 w 5219"/>
              <a:gd name="connsiteY6459" fmla="*/ 4234 w 5219"/>
              <a:gd name="connsiteX6460" fmla="*/ 4234 w 5219"/>
              <a:gd name="connsiteY6460" fmla="*/ 4234 w 5219"/>
              <a:gd name="connsiteX6461" fmla="*/ 4234 w 5219"/>
              <a:gd name="connsiteY6461" fmla="*/ 4234 w 5219"/>
              <a:gd name="connsiteX6462" fmla="*/ 4234 w 5219"/>
              <a:gd name="connsiteY6462" fmla="*/ 4234 w 5219"/>
              <a:gd name="connsiteX6463" fmla="*/ 4234 w 5219"/>
              <a:gd name="connsiteY6463" fmla="*/ 4234 w 5219"/>
              <a:gd name="connsiteX6464" fmla="*/ 4234 w 5219"/>
              <a:gd name="connsiteY6464" fmla="*/ 4234 w 5219"/>
              <a:gd name="connsiteX6465" fmla="*/ 4234 w 5219"/>
              <a:gd name="connsiteY6465" fmla="*/ 4234 w 5219"/>
              <a:gd name="connsiteX6466" fmla="*/ 4234 w 5219"/>
              <a:gd name="connsiteY6466" fmla="*/ 4234 w 5219"/>
              <a:gd name="connsiteX6467" fmla="*/ 4234 w 5219"/>
              <a:gd name="connsiteY6467" fmla="*/ 4234 w 5219"/>
              <a:gd name="connsiteX6468" fmla="*/ 4234 w 5219"/>
              <a:gd name="connsiteY6468" fmla="*/ 4234 w 5219"/>
              <a:gd name="connsiteX6469" fmla="*/ 4234 w 5219"/>
              <a:gd name="connsiteY6469" fmla="*/ 4234 w 5219"/>
              <a:gd name="connsiteX6470" fmla="*/ 4234 w 5219"/>
              <a:gd name="connsiteY6470" fmla="*/ 4234 w 5219"/>
              <a:gd name="connsiteX6471" fmla="*/ 4234 w 5219"/>
              <a:gd name="connsiteY6471" fmla="*/ 4234 w 5219"/>
              <a:gd name="connsiteX6472" fmla="*/ 4234 w 5219"/>
              <a:gd name="connsiteY6472" fmla="*/ 4234 w 5219"/>
              <a:gd name="connsiteX6473" fmla="*/ 4234 w 5219"/>
              <a:gd name="connsiteY6473" fmla="*/ 4234 w 5219"/>
              <a:gd name="connsiteX6474" fmla="*/ 4234 w 5219"/>
              <a:gd name="connsiteY6474" fmla="*/ 4234 w 5219"/>
              <a:gd name="connsiteX6475" fmla="*/ 4234 w 5219"/>
              <a:gd name="connsiteY6475" fmla="*/ 4234 w 5219"/>
              <a:gd name="connsiteX6476" fmla="*/ 4234 w 5219"/>
              <a:gd name="connsiteY6476" fmla="*/ 4234 w 5219"/>
              <a:gd name="connsiteX6477" fmla="*/ 4234 w 5219"/>
              <a:gd name="connsiteY6477" fmla="*/ 4234 w 5219"/>
              <a:gd name="connsiteX6478" fmla="*/ 4234 w 5219"/>
              <a:gd name="connsiteY6478" fmla="*/ 4234 w 5219"/>
              <a:gd name="connsiteX6479" fmla="*/ 4234 w 5219"/>
              <a:gd name="connsiteY6479" fmla="*/ 4234 w 5219"/>
              <a:gd name="connsiteX6480" fmla="*/ 4234 w 5219"/>
              <a:gd name="connsiteY6480" fmla="*/ 4234 w 5219"/>
              <a:gd name="connsiteX6481" fmla="*/ 4234 w 5219"/>
              <a:gd name="connsiteY6481" fmla="*/ 4234 w 5219"/>
              <a:gd name="connsiteX6482" fmla="*/ 4234 w 5219"/>
              <a:gd name="connsiteY6482" fmla="*/ 4234 w 5219"/>
              <a:gd name="connsiteX6483" fmla="*/ 4234 w 5219"/>
              <a:gd name="connsiteY6483" fmla="*/ 4234 w 5219"/>
              <a:gd name="connsiteX6484" fmla="*/ 4234 w 5219"/>
              <a:gd name="connsiteY6484" fmla="*/ 4234 w 5219"/>
              <a:gd name="connsiteX6485" fmla="*/ 4234 w 5219"/>
              <a:gd name="connsiteY6485" fmla="*/ 4234 w 5219"/>
              <a:gd name="connsiteX6486" fmla="*/ 4234 w 5219"/>
              <a:gd name="connsiteY6486" fmla="*/ 4234 w 5219"/>
              <a:gd name="connsiteX6487" fmla="*/ 4234 w 5219"/>
              <a:gd name="connsiteY6487" fmla="*/ 4234 w 5219"/>
              <a:gd name="connsiteX6488" fmla="*/ 4234 w 5219"/>
              <a:gd name="connsiteY6488" fmla="*/ 4234 w 5219"/>
              <a:gd name="connsiteX6489" fmla="*/ 4234 w 5219"/>
              <a:gd name="connsiteY6489" fmla="*/ 4234 w 5219"/>
              <a:gd name="connsiteX6490" fmla="*/ 4234 w 5219"/>
              <a:gd name="connsiteY6490" fmla="*/ 4234 w 5219"/>
              <a:gd name="connsiteX6491" fmla="*/ 4234 w 5219"/>
              <a:gd name="connsiteY6491" fmla="*/ 4234 w 5219"/>
              <a:gd name="connsiteX6492" fmla="*/ 4234 w 5219"/>
              <a:gd name="connsiteY6492" fmla="*/ 4234 w 5219"/>
              <a:gd name="connsiteX6493" fmla="*/ 4234 w 5219"/>
              <a:gd name="connsiteY6493" fmla="*/ 4234 w 5219"/>
              <a:gd name="connsiteX6494" fmla="*/ 4234 w 5219"/>
              <a:gd name="connsiteY6494" fmla="*/ 4234 w 5219"/>
              <a:gd name="connsiteX6495" fmla="*/ 4234 w 5219"/>
              <a:gd name="connsiteY6495" fmla="*/ 4234 w 5219"/>
              <a:gd name="connsiteX6496" fmla="*/ 4234 w 5219"/>
              <a:gd name="connsiteY6496" fmla="*/ 4234 w 5219"/>
              <a:gd name="connsiteX6497" fmla="*/ 4234 w 5219"/>
              <a:gd name="connsiteY6497" fmla="*/ 4234 w 5219"/>
              <a:gd name="connsiteX6498" fmla="*/ 4234 w 5219"/>
              <a:gd name="connsiteY6498" fmla="*/ 4234 w 5219"/>
              <a:gd name="connsiteX6499" fmla="*/ 4234 w 5219"/>
              <a:gd name="connsiteY6499" fmla="*/ 4234 w 5219"/>
              <a:gd name="connsiteX6500" fmla="*/ 4234 w 5219"/>
              <a:gd name="connsiteY6500" fmla="*/ 4234 w 5219"/>
              <a:gd name="connsiteX6501" fmla="*/ 4234 w 5219"/>
              <a:gd name="connsiteY6501" fmla="*/ 4234 w 5219"/>
              <a:gd name="connsiteX6502" fmla="*/ 4234 w 5219"/>
              <a:gd name="connsiteY6502" fmla="*/ 4234 w 5219"/>
              <a:gd name="connsiteX6503" fmla="*/ 4234 w 5219"/>
              <a:gd name="connsiteY6503" fmla="*/ 4234 w 5219"/>
              <a:gd name="connsiteX6504" fmla="*/ 4234 w 5219"/>
              <a:gd name="connsiteY6504" fmla="*/ 4234 w 5219"/>
              <a:gd name="connsiteX6505" fmla="*/ 4234 w 5219"/>
              <a:gd name="connsiteY6505" fmla="*/ 4234 w 5219"/>
              <a:gd name="connsiteX6506" fmla="*/ 4234 w 5219"/>
              <a:gd name="connsiteY6506" fmla="*/ 4234 w 5219"/>
              <a:gd name="connsiteX6507" fmla="*/ 4234 w 5219"/>
              <a:gd name="connsiteY6507" fmla="*/ 4234 w 5219"/>
              <a:gd name="connsiteX6508" fmla="*/ 4234 w 5219"/>
              <a:gd name="connsiteY6508" fmla="*/ 4234 w 5219"/>
              <a:gd name="connsiteX6509" fmla="*/ 4234 w 5219"/>
              <a:gd name="connsiteY6509" fmla="*/ 4234 w 5219"/>
              <a:gd name="connsiteX6510" fmla="*/ 4234 w 5219"/>
              <a:gd name="connsiteY6510" fmla="*/ 4234 w 5219"/>
              <a:gd name="connsiteX6511" fmla="*/ 4234 w 5219"/>
              <a:gd name="connsiteY6511" fmla="*/ 4234 w 5219"/>
              <a:gd name="connsiteX6512" fmla="*/ 4234 w 5219"/>
              <a:gd name="connsiteY6512" fmla="*/ 4234 w 5219"/>
              <a:gd name="connsiteX6513" fmla="*/ 4234 w 5219"/>
              <a:gd name="connsiteY6513" fmla="*/ 4234 w 5219"/>
              <a:gd name="connsiteX6514" fmla="*/ 4234 w 5219"/>
              <a:gd name="connsiteY6514" fmla="*/ 4234 w 5219"/>
              <a:gd name="connsiteX6515" fmla="*/ 4234 w 5219"/>
              <a:gd name="connsiteY6515" fmla="*/ 4234 w 5219"/>
              <a:gd name="connsiteX6516" fmla="*/ 4234 w 5219"/>
              <a:gd name="connsiteY6516" fmla="*/ 4234 w 5219"/>
              <a:gd name="connsiteX6517" fmla="*/ 4234 w 5219"/>
              <a:gd name="connsiteY6517" fmla="*/ 4234 w 5219"/>
              <a:gd name="connsiteX6518" fmla="*/ 4234 w 5219"/>
              <a:gd name="connsiteY6518" fmla="*/ 4234 w 5219"/>
              <a:gd name="connsiteX6519" fmla="*/ 4234 w 5219"/>
              <a:gd name="connsiteY6519" fmla="*/ 4234 w 5219"/>
              <a:gd name="connsiteX6520" fmla="*/ 4234 w 5219"/>
              <a:gd name="connsiteY6520" fmla="*/ 4234 w 5219"/>
              <a:gd name="connsiteX6521" fmla="*/ 4234 w 5219"/>
              <a:gd name="connsiteY6521" fmla="*/ 4234 w 5219"/>
              <a:gd name="connsiteX6522" fmla="*/ 4234 w 5219"/>
              <a:gd name="connsiteY6522" fmla="*/ 4234 w 5219"/>
              <a:gd name="connsiteX6523" fmla="*/ 4234 w 5219"/>
              <a:gd name="connsiteY6523" fmla="*/ 4234 w 5219"/>
              <a:gd name="connsiteX6524" fmla="*/ 4234 w 5219"/>
              <a:gd name="connsiteY6524" fmla="*/ 4234 w 5219"/>
              <a:gd name="connsiteX6525" fmla="*/ 4234 w 5219"/>
              <a:gd name="connsiteY6525" fmla="*/ 4234 w 5219"/>
              <a:gd name="connsiteX6526" fmla="*/ 4234 w 5219"/>
              <a:gd name="connsiteY6526" fmla="*/ 4234 w 5219"/>
              <a:gd name="connsiteX6527" fmla="*/ 4234 w 5219"/>
              <a:gd name="connsiteY6527" fmla="*/ 4234 w 5219"/>
              <a:gd name="connsiteX6528" fmla="*/ 4234 w 5219"/>
              <a:gd name="connsiteY6528" fmla="*/ 4234 w 5219"/>
              <a:gd name="connsiteX6529" fmla="*/ 4234 w 5219"/>
              <a:gd name="connsiteY6529" fmla="*/ 4234 w 5219"/>
              <a:gd name="connsiteX6530" fmla="*/ 4234 w 5219"/>
              <a:gd name="connsiteY6530" fmla="*/ 4234 w 5219"/>
              <a:gd name="connsiteX6531" fmla="*/ 4234 w 5219"/>
              <a:gd name="connsiteY6531" fmla="*/ 4234 w 5219"/>
              <a:gd name="connsiteX6532" fmla="*/ 4234 w 5219"/>
              <a:gd name="connsiteY6532" fmla="*/ 4234 w 5219"/>
              <a:gd name="connsiteX6533" fmla="*/ 4234 w 5219"/>
              <a:gd name="connsiteY6533" fmla="*/ 4234 w 5219"/>
              <a:gd name="connsiteX6534" fmla="*/ 4234 w 5219"/>
              <a:gd name="connsiteY6534" fmla="*/ 4234 w 5219"/>
              <a:gd name="connsiteX6535" fmla="*/ 4234 w 5219"/>
              <a:gd name="connsiteY6535" fmla="*/ 4234 w 5219"/>
              <a:gd name="connsiteX6536" fmla="*/ 4234 w 5219"/>
              <a:gd name="connsiteY6536" fmla="*/ 4234 w 5219"/>
              <a:gd name="connsiteX6537" fmla="*/ 4234 w 5219"/>
              <a:gd name="connsiteY6537" fmla="*/ 4234 w 5219"/>
              <a:gd name="connsiteX6538" fmla="*/ 4234 w 5219"/>
              <a:gd name="connsiteY6538" fmla="*/ 4234 w 5219"/>
              <a:gd name="connsiteX6539" fmla="*/ 4234 w 5219"/>
              <a:gd name="connsiteY6539" fmla="*/ 4234 w 5219"/>
              <a:gd name="connsiteX6540" fmla="*/ 4234 w 5219"/>
              <a:gd name="connsiteY6540" fmla="*/ 4234 w 5219"/>
              <a:gd name="connsiteX6541" fmla="*/ 4234 w 5219"/>
              <a:gd name="connsiteY6541" fmla="*/ 4234 w 5219"/>
              <a:gd name="connsiteX6542" fmla="*/ 4234 w 5219"/>
              <a:gd name="connsiteY6542" fmla="*/ 4234 w 5219"/>
              <a:gd name="connsiteX6543" fmla="*/ 4234 w 5219"/>
              <a:gd name="connsiteY6543" fmla="*/ 4234 w 5219"/>
              <a:gd name="connsiteX6544" fmla="*/ 4234 w 5219"/>
              <a:gd name="connsiteY6544" fmla="*/ 4234 w 5219"/>
              <a:gd name="connsiteX6545" fmla="*/ 4234 w 5219"/>
              <a:gd name="connsiteY6545" fmla="*/ 4234 w 5219"/>
              <a:gd name="connsiteX6546" fmla="*/ 4234 w 5219"/>
              <a:gd name="connsiteY6546" fmla="*/ 4234 w 5219"/>
              <a:gd name="connsiteX6547" fmla="*/ 4234 w 5219"/>
              <a:gd name="connsiteY6547" fmla="*/ 4234 w 5219"/>
              <a:gd name="connsiteX6548" fmla="*/ 4234 w 5219"/>
              <a:gd name="connsiteY6548" fmla="*/ 4234 w 5219"/>
              <a:gd name="connsiteX6549" fmla="*/ 4234 w 5219"/>
              <a:gd name="connsiteY6549" fmla="*/ 4234 w 5219"/>
              <a:gd name="connsiteX6550" fmla="*/ 4234 w 5219"/>
              <a:gd name="connsiteY6550" fmla="*/ 4234 w 5219"/>
              <a:gd name="connsiteX6551" fmla="*/ 4234 w 5219"/>
              <a:gd name="connsiteY6551" fmla="*/ 4234 w 5219"/>
              <a:gd name="connsiteX6552" fmla="*/ 4234 w 5219"/>
              <a:gd name="connsiteY6552" fmla="*/ 4234 w 5219"/>
              <a:gd name="connsiteX6553" fmla="*/ 4234 w 5219"/>
              <a:gd name="connsiteY6553" fmla="*/ 4234 w 5219"/>
              <a:gd name="connsiteX6554" fmla="*/ 4234 w 5219"/>
              <a:gd name="connsiteY6554" fmla="*/ 4234 w 5219"/>
              <a:gd name="connsiteX6555" fmla="*/ 4234 w 5219"/>
              <a:gd name="connsiteY6555" fmla="*/ 4234 w 5219"/>
              <a:gd name="connsiteX6556" fmla="*/ 4234 w 5219"/>
              <a:gd name="connsiteY6556" fmla="*/ 4234 w 5219"/>
              <a:gd name="connsiteX6557" fmla="*/ 4234 w 5219"/>
              <a:gd name="connsiteY6557" fmla="*/ 4234 w 5219"/>
              <a:gd name="connsiteX6558" fmla="*/ 4234 w 5219"/>
              <a:gd name="connsiteY6558" fmla="*/ 4234 w 5219"/>
              <a:gd name="connsiteX6559" fmla="*/ 4234 w 5219"/>
              <a:gd name="connsiteY6559" fmla="*/ 4234 w 5219"/>
              <a:gd name="connsiteX6560" fmla="*/ 4234 w 5219"/>
              <a:gd name="connsiteY6560" fmla="*/ 4234 w 5219"/>
              <a:gd name="connsiteX6561" fmla="*/ 4234 w 5219"/>
              <a:gd name="connsiteY6561" fmla="*/ 4234 w 5219"/>
              <a:gd name="connsiteX6562" fmla="*/ 4234 w 5219"/>
              <a:gd name="connsiteY6562" fmla="*/ 4234 w 5219"/>
              <a:gd name="connsiteX6563" fmla="*/ 4234 w 5219"/>
              <a:gd name="connsiteY6563" fmla="*/ 4234 w 5219"/>
              <a:gd name="connsiteX6564" fmla="*/ 4234 w 5219"/>
              <a:gd name="connsiteY6564" fmla="*/ 4234 w 5219"/>
              <a:gd name="connsiteX6565" fmla="*/ 4234 w 5219"/>
              <a:gd name="connsiteY6565" fmla="*/ 4234 w 5219"/>
              <a:gd name="connsiteX6566" fmla="*/ 4234 w 5219"/>
              <a:gd name="connsiteY6566" fmla="*/ 4234 w 5219"/>
              <a:gd name="connsiteX6567" fmla="*/ 4234 w 5219"/>
              <a:gd name="connsiteY6567" fmla="*/ 4234 w 5219"/>
              <a:gd name="connsiteX6568" fmla="*/ 4234 w 5219"/>
              <a:gd name="connsiteY6568" fmla="*/ 4234 w 5219"/>
              <a:gd name="connsiteX6569" fmla="*/ 4234 w 5219"/>
              <a:gd name="connsiteY6569" fmla="*/ 4234 w 5219"/>
              <a:gd name="connsiteX6570" fmla="*/ 4234 w 5219"/>
              <a:gd name="connsiteY6570" fmla="*/ 4234 w 5219"/>
              <a:gd name="connsiteX6571" fmla="*/ 4234 w 5219"/>
              <a:gd name="connsiteY6571" fmla="*/ 4234 w 5219"/>
              <a:gd name="connsiteX6572" fmla="*/ 4234 w 5219"/>
              <a:gd name="connsiteY6572" fmla="*/ 4234 w 5219"/>
              <a:gd name="connsiteX6573" fmla="*/ 4234 w 5219"/>
              <a:gd name="connsiteY6573" fmla="*/ 4234 w 5219"/>
              <a:gd name="connsiteX6574" fmla="*/ 4234 w 5219"/>
              <a:gd name="connsiteY6574" fmla="*/ 4234 w 5219"/>
              <a:gd name="connsiteX6575" fmla="*/ 4234 w 5219"/>
              <a:gd name="connsiteY6575" fmla="*/ 4234 w 5219"/>
              <a:gd name="connsiteX6576" fmla="*/ 4234 w 5219"/>
              <a:gd name="connsiteY6576" fmla="*/ 4234 w 5219"/>
              <a:gd name="connsiteX6577" fmla="*/ 4234 w 5219"/>
              <a:gd name="connsiteY6577" fmla="*/ 4234 w 5219"/>
              <a:gd name="connsiteX6578" fmla="*/ 4234 w 5219"/>
              <a:gd name="connsiteY6578" fmla="*/ 4234 w 5219"/>
              <a:gd name="connsiteX6579" fmla="*/ 4234 w 5219"/>
              <a:gd name="connsiteY6579" fmla="*/ 4234 w 5219"/>
              <a:gd name="connsiteX6580" fmla="*/ 4234 w 5219"/>
              <a:gd name="connsiteY6580" fmla="*/ 4234 w 5219"/>
              <a:gd name="connsiteX6581" fmla="*/ 4234 w 5219"/>
              <a:gd name="connsiteY6581" fmla="*/ 4234 w 5219"/>
              <a:gd name="connsiteX6582" fmla="*/ 4234 w 5219"/>
              <a:gd name="connsiteY6582" fmla="*/ 4234 w 5219"/>
              <a:gd name="connsiteX6583" fmla="*/ 4234 w 5219"/>
              <a:gd name="connsiteY6583" fmla="*/ 4234 w 5219"/>
              <a:gd name="connsiteX6584" fmla="*/ 4234 w 5219"/>
              <a:gd name="connsiteY6584" fmla="*/ 4234 w 5219"/>
              <a:gd name="connsiteX6585" fmla="*/ 4234 w 5219"/>
              <a:gd name="connsiteY6585" fmla="*/ 4234 w 5219"/>
              <a:gd name="connsiteX6586" fmla="*/ 4234 w 5219"/>
              <a:gd name="connsiteY6586" fmla="*/ 4234 w 5219"/>
              <a:gd name="connsiteX6587" fmla="*/ 4234 w 5219"/>
              <a:gd name="connsiteY6587" fmla="*/ 4234 w 5219"/>
              <a:gd name="connsiteX6588" fmla="*/ 4234 w 5219"/>
              <a:gd name="connsiteY6588" fmla="*/ 4234 w 5219"/>
              <a:gd name="connsiteX6589" fmla="*/ 4234 w 5219"/>
              <a:gd name="connsiteY6589" fmla="*/ 4234 w 5219"/>
              <a:gd name="connsiteX6590" fmla="*/ 4234 w 5219"/>
              <a:gd name="connsiteY6590" fmla="*/ 4234 w 5219"/>
              <a:gd name="connsiteX6591" fmla="*/ 4234 w 5219"/>
              <a:gd name="connsiteY6591" fmla="*/ 4234 w 5219"/>
              <a:gd name="connsiteX6592" fmla="*/ 4234 w 5219"/>
              <a:gd name="connsiteY6592" fmla="*/ 4234 w 5219"/>
              <a:gd name="connsiteX6593" fmla="*/ 4234 w 5219"/>
              <a:gd name="connsiteY6593" fmla="*/ 4234 w 5219"/>
              <a:gd name="connsiteX6594" fmla="*/ 4234 w 5219"/>
              <a:gd name="connsiteY6594" fmla="*/ 4234 w 5219"/>
              <a:gd name="connsiteX6595" fmla="*/ 4234 w 5219"/>
              <a:gd name="connsiteY6595" fmla="*/ 4234 w 5219"/>
              <a:gd name="connsiteX6596" fmla="*/ 4234 w 5219"/>
              <a:gd name="connsiteY6596" fmla="*/ 4234 w 5219"/>
              <a:gd name="connsiteX6597" fmla="*/ 4234 w 5219"/>
              <a:gd name="connsiteY6597" fmla="*/ 4234 w 5219"/>
              <a:gd name="connsiteX6598" fmla="*/ 4234 w 5219"/>
              <a:gd name="connsiteY6598" fmla="*/ 4234 w 5219"/>
              <a:gd name="connsiteX6599" fmla="*/ 4234 w 5219"/>
              <a:gd name="connsiteY6599" fmla="*/ 4234 w 5219"/>
              <a:gd name="connsiteX6600" fmla="*/ 4234 w 5219"/>
              <a:gd name="connsiteY6600" fmla="*/ 4234 w 5219"/>
              <a:gd name="connsiteX6601" fmla="*/ 4234 w 5219"/>
              <a:gd name="connsiteY6601" fmla="*/ 4234 w 5219"/>
              <a:gd name="connsiteX6602" fmla="*/ 4234 w 5219"/>
              <a:gd name="connsiteY6602" fmla="*/ 4234 w 5219"/>
              <a:gd name="connsiteX6603" fmla="*/ 4234 w 5219"/>
              <a:gd name="connsiteY6603" fmla="*/ 4234 w 5219"/>
              <a:gd name="connsiteX6604" fmla="*/ 4234 w 5219"/>
              <a:gd name="connsiteY6604" fmla="*/ 4234 w 5219"/>
              <a:gd name="connsiteX6605" fmla="*/ 4234 w 5219"/>
              <a:gd name="connsiteY6605" fmla="*/ 4234 w 5219"/>
              <a:gd name="connsiteX6606" fmla="*/ 4234 w 5219"/>
              <a:gd name="connsiteY6606" fmla="*/ 4234 w 5219"/>
              <a:gd name="connsiteX6607" fmla="*/ 4234 w 5219"/>
              <a:gd name="connsiteY6607" fmla="*/ 4234 w 5219"/>
              <a:gd name="connsiteX6608" fmla="*/ 4234 w 5219"/>
              <a:gd name="connsiteY6608" fmla="*/ 4234 w 5219"/>
              <a:gd name="connsiteX6609" fmla="*/ 4234 w 5219"/>
              <a:gd name="connsiteY6609" fmla="*/ 4234 w 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</a:cxnLst>
            <a:rect l="l" t="t" r="r" b="b"/>
            <a:pathLst>
              <a:path w="14546827" h="10288588">
                <a:moveTo>
                  <a:pt x="955364" y="10263137"/>
                </a:moveTo>
                <a:lnTo>
                  <a:pt x="960091" y="10263137"/>
                </a:lnTo>
                <a:lnTo>
                  <a:pt x="965603" y="10263137"/>
                </a:lnTo>
                <a:lnTo>
                  <a:pt x="969542" y="10265523"/>
                </a:lnTo>
                <a:lnTo>
                  <a:pt x="973479" y="10267114"/>
                </a:lnTo>
                <a:lnTo>
                  <a:pt x="977418" y="10269500"/>
                </a:lnTo>
                <a:lnTo>
                  <a:pt x="981356" y="10274272"/>
                </a:lnTo>
                <a:lnTo>
                  <a:pt x="984505" y="10279044"/>
                </a:lnTo>
                <a:lnTo>
                  <a:pt x="986868" y="10283021"/>
                </a:lnTo>
                <a:lnTo>
                  <a:pt x="988444" y="10288588"/>
                </a:lnTo>
                <a:lnTo>
                  <a:pt x="915197" y="10288588"/>
                </a:lnTo>
                <a:lnTo>
                  <a:pt x="922285" y="10282225"/>
                </a:lnTo>
                <a:lnTo>
                  <a:pt x="927799" y="10276658"/>
                </a:lnTo>
                <a:lnTo>
                  <a:pt x="933311" y="10271886"/>
                </a:lnTo>
                <a:lnTo>
                  <a:pt x="938825" y="10268704"/>
                </a:lnTo>
                <a:lnTo>
                  <a:pt x="944338" y="10265523"/>
                </a:lnTo>
                <a:lnTo>
                  <a:pt x="949852" y="10263932"/>
                </a:lnTo>
                <a:close/>
                <a:moveTo>
                  <a:pt x="780517" y="10114407"/>
                </a:moveTo>
                <a:lnTo>
                  <a:pt x="788392" y="10115203"/>
                </a:lnTo>
                <a:lnTo>
                  <a:pt x="796268" y="10117589"/>
                </a:lnTo>
                <a:lnTo>
                  <a:pt x="804145" y="10119975"/>
                </a:lnTo>
                <a:lnTo>
                  <a:pt x="810445" y="10123952"/>
                </a:lnTo>
                <a:lnTo>
                  <a:pt x="818321" y="10128724"/>
                </a:lnTo>
                <a:lnTo>
                  <a:pt x="828560" y="10139063"/>
                </a:lnTo>
                <a:lnTo>
                  <a:pt x="837224" y="10149403"/>
                </a:lnTo>
                <a:lnTo>
                  <a:pt x="839586" y="10154970"/>
                </a:lnTo>
                <a:lnTo>
                  <a:pt x="842738" y="10160537"/>
                </a:lnTo>
                <a:lnTo>
                  <a:pt x="845100" y="10166900"/>
                </a:lnTo>
                <a:lnTo>
                  <a:pt x="846676" y="10172468"/>
                </a:lnTo>
                <a:lnTo>
                  <a:pt x="847463" y="10179626"/>
                </a:lnTo>
                <a:lnTo>
                  <a:pt x="847463" y="10185988"/>
                </a:lnTo>
                <a:lnTo>
                  <a:pt x="847463" y="10193942"/>
                </a:lnTo>
                <a:lnTo>
                  <a:pt x="846676" y="10201895"/>
                </a:lnTo>
                <a:lnTo>
                  <a:pt x="842738" y="10217802"/>
                </a:lnTo>
                <a:lnTo>
                  <a:pt x="837224" y="10236095"/>
                </a:lnTo>
                <a:lnTo>
                  <a:pt x="834862" y="10241663"/>
                </a:lnTo>
                <a:lnTo>
                  <a:pt x="831710" y="10247230"/>
                </a:lnTo>
                <a:lnTo>
                  <a:pt x="829347" y="10252002"/>
                </a:lnTo>
                <a:lnTo>
                  <a:pt x="826198" y="10255979"/>
                </a:lnTo>
                <a:lnTo>
                  <a:pt x="821471" y="10259160"/>
                </a:lnTo>
                <a:lnTo>
                  <a:pt x="818321" y="10261546"/>
                </a:lnTo>
                <a:lnTo>
                  <a:pt x="815172" y="10263932"/>
                </a:lnTo>
                <a:lnTo>
                  <a:pt x="810445" y="10265523"/>
                </a:lnTo>
                <a:lnTo>
                  <a:pt x="801782" y="10266318"/>
                </a:lnTo>
                <a:lnTo>
                  <a:pt x="793119" y="10265523"/>
                </a:lnTo>
                <a:lnTo>
                  <a:pt x="783667" y="10261546"/>
                </a:lnTo>
                <a:lnTo>
                  <a:pt x="775004" y="10255979"/>
                </a:lnTo>
                <a:lnTo>
                  <a:pt x="766339" y="10249616"/>
                </a:lnTo>
                <a:lnTo>
                  <a:pt x="758463" y="10240072"/>
                </a:lnTo>
                <a:lnTo>
                  <a:pt x="750588" y="10230528"/>
                </a:lnTo>
                <a:lnTo>
                  <a:pt x="743500" y="10218598"/>
                </a:lnTo>
                <a:lnTo>
                  <a:pt x="737985" y="10205077"/>
                </a:lnTo>
                <a:lnTo>
                  <a:pt x="734047" y="10191556"/>
                </a:lnTo>
                <a:lnTo>
                  <a:pt x="731685" y="10177240"/>
                </a:lnTo>
                <a:lnTo>
                  <a:pt x="730898" y="10161333"/>
                </a:lnTo>
                <a:lnTo>
                  <a:pt x="730898" y="10153379"/>
                </a:lnTo>
                <a:lnTo>
                  <a:pt x="731685" y="10147017"/>
                </a:lnTo>
                <a:lnTo>
                  <a:pt x="734835" y="10139858"/>
                </a:lnTo>
                <a:lnTo>
                  <a:pt x="737985" y="10134291"/>
                </a:lnTo>
                <a:lnTo>
                  <a:pt x="742712" y="10128724"/>
                </a:lnTo>
                <a:lnTo>
                  <a:pt x="747437" y="10123952"/>
                </a:lnTo>
                <a:lnTo>
                  <a:pt x="753738" y="10120770"/>
                </a:lnTo>
                <a:lnTo>
                  <a:pt x="759251" y="10117589"/>
                </a:lnTo>
                <a:lnTo>
                  <a:pt x="766339" y="10116793"/>
                </a:lnTo>
                <a:lnTo>
                  <a:pt x="774216" y="10115203"/>
                </a:lnTo>
                <a:close/>
                <a:moveTo>
                  <a:pt x="1983188" y="9984766"/>
                </a:moveTo>
                <a:lnTo>
                  <a:pt x="1979249" y="9987947"/>
                </a:lnTo>
                <a:lnTo>
                  <a:pt x="1973737" y="9995106"/>
                </a:lnTo>
                <a:lnTo>
                  <a:pt x="1967436" y="10004650"/>
                </a:lnTo>
                <a:lnTo>
                  <a:pt x="1959559" y="10018171"/>
                </a:lnTo>
                <a:lnTo>
                  <a:pt x="1941445" y="10053166"/>
                </a:lnTo>
                <a:lnTo>
                  <a:pt x="1921756" y="10095319"/>
                </a:lnTo>
                <a:lnTo>
                  <a:pt x="1902065" y="10136677"/>
                </a:lnTo>
                <a:lnTo>
                  <a:pt x="1884737" y="10174854"/>
                </a:lnTo>
                <a:lnTo>
                  <a:pt x="1879225" y="10191556"/>
                </a:lnTo>
                <a:lnTo>
                  <a:pt x="1873711" y="10206667"/>
                </a:lnTo>
                <a:lnTo>
                  <a:pt x="1870561" y="10217007"/>
                </a:lnTo>
                <a:lnTo>
                  <a:pt x="1869774" y="10224960"/>
                </a:lnTo>
                <a:lnTo>
                  <a:pt x="1870561" y="10225756"/>
                </a:lnTo>
                <a:lnTo>
                  <a:pt x="1871349" y="10226551"/>
                </a:lnTo>
                <a:lnTo>
                  <a:pt x="1872923" y="10228142"/>
                </a:lnTo>
                <a:lnTo>
                  <a:pt x="1875285" y="10228937"/>
                </a:lnTo>
                <a:lnTo>
                  <a:pt x="1881587" y="10230528"/>
                </a:lnTo>
                <a:lnTo>
                  <a:pt x="1889463" y="10228937"/>
                </a:lnTo>
                <a:lnTo>
                  <a:pt x="1899702" y="10226551"/>
                </a:lnTo>
                <a:lnTo>
                  <a:pt x="1910729" y="10224960"/>
                </a:lnTo>
                <a:lnTo>
                  <a:pt x="1922543" y="10220984"/>
                </a:lnTo>
                <a:lnTo>
                  <a:pt x="1935931" y="10217007"/>
                </a:lnTo>
                <a:lnTo>
                  <a:pt x="1962711" y="10205077"/>
                </a:lnTo>
                <a:lnTo>
                  <a:pt x="1991064" y="10193147"/>
                </a:lnTo>
                <a:lnTo>
                  <a:pt x="2002879" y="10185988"/>
                </a:lnTo>
                <a:lnTo>
                  <a:pt x="2013905" y="10178035"/>
                </a:lnTo>
                <a:lnTo>
                  <a:pt x="2024144" y="10171672"/>
                </a:lnTo>
                <a:lnTo>
                  <a:pt x="2032807" y="10164514"/>
                </a:lnTo>
                <a:lnTo>
                  <a:pt x="2045409" y="10153379"/>
                </a:lnTo>
                <a:lnTo>
                  <a:pt x="2054073" y="10142244"/>
                </a:lnTo>
                <a:lnTo>
                  <a:pt x="2057223" y="10136677"/>
                </a:lnTo>
                <a:lnTo>
                  <a:pt x="2059585" y="10131905"/>
                </a:lnTo>
                <a:lnTo>
                  <a:pt x="2061948" y="10127928"/>
                </a:lnTo>
                <a:lnTo>
                  <a:pt x="2061948" y="10125542"/>
                </a:lnTo>
                <a:lnTo>
                  <a:pt x="2056435" y="10109635"/>
                </a:lnTo>
                <a:lnTo>
                  <a:pt x="2047771" y="10089752"/>
                </a:lnTo>
                <a:lnTo>
                  <a:pt x="2036745" y="10066687"/>
                </a:lnTo>
                <a:lnTo>
                  <a:pt x="2024144" y="10042826"/>
                </a:lnTo>
                <a:lnTo>
                  <a:pt x="2010753" y="10020557"/>
                </a:lnTo>
                <a:lnTo>
                  <a:pt x="1998152" y="10002264"/>
                </a:lnTo>
                <a:lnTo>
                  <a:pt x="1994215" y="9995106"/>
                </a:lnTo>
                <a:lnTo>
                  <a:pt x="1989488" y="9990333"/>
                </a:lnTo>
                <a:lnTo>
                  <a:pt x="1986338" y="9985561"/>
                </a:lnTo>
                <a:close/>
                <a:moveTo>
                  <a:pt x="4212107" y="9972041"/>
                </a:moveTo>
                <a:lnTo>
                  <a:pt x="4207383" y="9973631"/>
                </a:lnTo>
                <a:lnTo>
                  <a:pt x="4204231" y="9975222"/>
                </a:lnTo>
                <a:lnTo>
                  <a:pt x="4199506" y="9979199"/>
                </a:lnTo>
                <a:lnTo>
                  <a:pt x="4196357" y="9983175"/>
                </a:lnTo>
                <a:lnTo>
                  <a:pt x="4192417" y="9990333"/>
                </a:lnTo>
                <a:lnTo>
                  <a:pt x="4190842" y="9996696"/>
                </a:lnTo>
                <a:lnTo>
                  <a:pt x="4188480" y="10004650"/>
                </a:lnTo>
                <a:lnTo>
                  <a:pt x="4186118" y="10014194"/>
                </a:lnTo>
                <a:lnTo>
                  <a:pt x="4183755" y="10035668"/>
                </a:lnTo>
                <a:lnTo>
                  <a:pt x="4182966" y="10060324"/>
                </a:lnTo>
                <a:lnTo>
                  <a:pt x="4183755" y="10071459"/>
                </a:lnTo>
                <a:lnTo>
                  <a:pt x="4185330" y="10079412"/>
                </a:lnTo>
                <a:lnTo>
                  <a:pt x="4186118" y="10082594"/>
                </a:lnTo>
                <a:lnTo>
                  <a:pt x="4186905" y="10084980"/>
                </a:lnTo>
                <a:lnTo>
                  <a:pt x="4188480" y="10085775"/>
                </a:lnTo>
                <a:lnTo>
                  <a:pt x="4190842" y="10087366"/>
                </a:lnTo>
                <a:lnTo>
                  <a:pt x="4196357" y="10087366"/>
                </a:lnTo>
                <a:lnTo>
                  <a:pt x="4202656" y="10084980"/>
                </a:lnTo>
                <a:lnTo>
                  <a:pt x="4212107" y="10080208"/>
                </a:lnTo>
                <a:lnTo>
                  <a:pt x="4223134" y="10072254"/>
                </a:lnTo>
                <a:lnTo>
                  <a:pt x="4231010" y="10066687"/>
                </a:lnTo>
                <a:lnTo>
                  <a:pt x="4237312" y="10061119"/>
                </a:lnTo>
                <a:lnTo>
                  <a:pt x="4244399" y="10055552"/>
                </a:lnTo>
                <a:lnTo>
                  <a:pt x="4248338" y="10049984"/>
                </a:lnTo>
                <a:lnTo>
                  <a:pt x="4253063" y="10044417"/>
                </a:lnTo>
                <a:lnTo>
                  <a:pt x="4256214" y="10038850"/>
                </a:lnTo>
                <a:lnTo>
                  <a:pt x="4258577" y="10031691"/>
                </a:lnTo>
                <a:lnTo>
                  <a:pt x="4259365" y="10026124"/>
                </a:lnTo>
                <a:lnTo>
                  <a:pt x="4259365" y="10020557"/>
                </a:lnTo>
                <a:lnTo>
                  <a:pt x="4258577" y="10014989"/>
                </a:lnTo>
                <a:lnTo>
                  <a:pt x="4257002" y="10009422"/>
                </a:lnTo>
                <a:lnTo>
                  <a:pt x="4253850" y="10002264"/>
                </a:lnTo>
                <a:lnTo>
                  <a:pt x="4250701" y="9996696"/>
                </a:lnTo>
                <a:lnTo>
                  <a:pt x="4245187" y="9991129"/>
                </a:lnTo>
                <a:lnTo>
                  <a:pt x="4239674" y="9985561"/>
                </a:lnTo>
                <a:lnTo>
                  <a:pt x="4232585" y="9979994"/>
                </a:lnTo>
                <a:lnTo>
                  <a:pt x="4227073" y="9975222"/>
                </a:lnTo>
                <a:lnTo>
                  <a:pt x="4221559" y="9973631"/>
                </a:lnTo>
                <a:lnTo>
                  <a:pt x="4217622" y="9972041"/>
                </a:lnTo>
                <a:close/>
                <a:moveTo>
                  <a:pt x="3289036" y="9568800"/>
                </a:moveTo>
                <a:lnTo>
                  <a:pt x="3295337" y="9568800"/>
                </a:lnTo>
                <a:lnTo>
                  <a:pt x="3300849" y="9571186"/>
                </a:lnTo>
                <a:lnTo>
                  <a:pt x="3306363" y="9574368"/>
                </a:lnTo>
                <a:lnTo>
                  <a:pt x="3311876" y="9579935"/>
                </a:lnTo>
                <a:lnTo>
                  <a:pt x="3316603" y="9587093"/>
                </a:lnTo>
                <a:lnTo>
                  <a:pt x="3321327" y="9595047"/>
                </a:lnTo>
                <a:lnTo>
                  <a:pt x="3325266" y="9604591"/>
                </a:lnTo>
                <a:lnTo>
                  <a:pt x="3329204" y="9617316"/>
                </a:lnTo>
                <a:lnTo>
                  <a:pt x="3333141" y="9630837"/>
                </a:lnTo>
                <a:lnTo>
                  <a:pt x="3337868" y="9654698"/>
                </a:lnTo>
                <a:lnTo>
                  <a:pt x="3343380" y="9676172"/>
                </a:lnTo>
                <a:lnTo>
                  <a:pt x="3346531" y="9693670"/>
                </a:lnTo>
                <a:lnTo>
                  <a:pt x="3348894" y="9706395"/>
                </a:lnTo>
                <a:lnTo>
                  <a:pt x="3348894" y="9711963"/>
                </a:lnTo>
                <a:lnTo>
                  <a:pt x="3345744" y="9720711"/>
                </a:lnTo>
                <a:lnTo>
                  <a:pt x="3340230" y="9734232"/>
                </a:lnTo>
                <a:lnTo>
                  <a:pt x="3333141" y="9749344"/>
                </a:lnTo>
                <a:lnTo>
                  <a:pt x="3315815" y="9787520"/>
                </a:lnTo>
                <a:lnTo>
                  <a:pt x="3292973" y="9831264"/>
                </a:lnTo>
                <a:lnTo>
                  <a:pt x="3281159" y="9853534"/>
                </a:lnTo>
                <a:lnTo>
                  <a:pt x="3267771" y="9874213"/>
                </a:lnTo>
                <a:lnTo>
                  <a:pt x="3255169" y="9892506"/>
                </a:lnTo>
                <a:lnTo>
                  <a:pt x="3243355" y="9906822"/>
                </a:lnTo>
                <a:lnTo>
                  <a:pt x="3232329" y="9920343"/>
                </a:lnTo>
                <a:lnTo>
                  <a:pt x="3221301" y="9929092"/>
                </a:lnTo>
                <a:lnTo>
                  <a:pt x="3211062" y="9937045"/>
                </a:lnTo>
                <a:lnTo>
                  <a:pt x="3200823" y="9941817"/>
                </a:lnTo>
                <a:lnTo>
                  <a:pt x="3196098" y="9942613"/>
                </a:lnTo>
                <a:lnTo>
                  <a:pt x="3192161" y="9942613"/>
                </a:lnTo>
                <a:lnTo>
                  <a:pt x="3187434" y="9942613"/>
                </a:lnTo>
                <a:lnTo>
                  <a:pt x="3184285" y="9941817"/>
                </a:lnTo>
                <a:lnTo>
                  <a:pt x="3179558" y="9941022"/>
                </a:lnTo>
                <a:lnTo>
                  <a:pt x="3176408" y="9938636"/>
                </a:lnTo>
                <a:lnTo>
                  <a:pt x="3174046" y="9934659"/>
                </a:lnTo>
                <a:lnTo>
                  <a:pt x="3170896" y="9931478"/>
                </a:lnTo>
                <a:lnTo>
                  <a:pt x="3166169" y="9922729"/>
                </a:lnTo>
                <a:lnTo>
                  <a:pt x="3162232" y="9909208"/>
                </a:lnTo>
                <a:lnTo>
                  <a:pt x="3159869" y="9894097"/>
                </a:lnTo>
                <a:lnTo>
                  <a:pt x="3158293" y="9876599"/>
                </a:lnTo>
                <a:lnTo>
                  <a:pt x="3158293" y="9852739"/>
                </a:lnTo>
                <a:lnTo>
                  <a:pt x="3159869" y="9830469"/>
                </a:lnTo>
                <a:lnTo>
                  <a:pt x="3160657" y="9808995"/>
                </a:lnTo>
                <a:lnTo>
                  <a:pt x="3162232" y="9788316"/>
                </a:lnTo>
                <a:lnTo>
                  <a:pt x="3163807" y="9769227"/>
                </a:lnTo>
                <a:lnTo>
                  <a:pt x="3167744" y="9750139"/>
                </a:lnTo>
                <a:lnTo>
                  <a:pt x="3170896" y="9731846"/>
                </a:lnTo>
                <a:lnTo>
                  <a:pt x="3174046" y="9715144"/>
                </a:lnTo>
                <a:lnTo>
                  <a:pt x="3178771" y="9699237"/>
                </a:lnTo>
                <a:lnTo>
                  <a:pt x="3184285" y="9684126"/>
                </a:lnTo>
                <a:lnTo>
                  <a:pt x="3189797" y="9669014"/>
                </a:lnTo>
                <a:lnTo>
                  <a:pt x="3196098" y="9655493"/>
                </a:lnTo>
                <a:lnTo>
                  <a:pt x="3203187" y="9643563"/>
                </a:lnTo>
                <a:lnTo>
                  <a:pt x="3211062" y="9631633"/>
                </a:lnTo>
                <a:lnTo>
                  <a:pt x="3218938" y="9620498"/>
                </a:lnTo>
                <a:lnTo>
                  <a:pt x="3227602" y="9610158"/>
                </a:lnTo>
                <a:lnTo>
                  <a:pt x="3238628" y="9600614"/>
                </a:lnTo>
                <a:lnTo>
                  <a:pt x="3248867" y="9590275"/>
                </a:lnTo>
                <a:lnTo>
                  <a:pt x="3257532" y="9583117"/>
                </a:lnTo>
                <a:lnTo>
                  <a:pt x="3266196" y="9576754"/>
                </a:lnTo>
                <a:lnTo>
                  <a:pt x="3274072" y="9571982"/>
                </a:lnTo>
                <a:lnTo>
                  <a:pt x="3281947" y="9569596"/>
                </a:lnTo>
                <a:close/>
                <a:moveTo>
                  <a:pt x="3876589" y="9398597"/>
                </a:moveTo>
                <a:lnTo>
                  <a:pt x="3828544" y="9459838"/>
                </a:lnTo>
                <a:lnTo>
                  <a:pt x="3809642" y="9484494"/>
                </a:lnTo>
                <a:lnTo>
                  <a:pt x="3795466" y="9503582"/>
                </a:lnTo>
                <a:lnTo>
                  <a:pt x="3790740" y="9511536"/>
                </a:lnTo>
                <a:lnTo>
                  <a:pt x="3787589" y="9517898"/>
                </a:lnTo>
                <a:lnTo>
                  <a:pt x="3785227" y="9523466"/>
                </a:lnTo>
                <a:lnTo>
                  <a:pt x="3784439" y="9528238"/>
                </a:lnTo>
                <a:lnTo>
                  <a:pt x="3784439" y="9533805"/>
                </a:lnTo>
                <a:lnTo>
                  <a:pt x="3785227" y="9538577"/>
                </a:lnTo>
                <a:lnTo>
                  <a:pt x="3788376" y="9541759"/>
                </a:lnTo>
                <a:lnTo>
                  <a:pt x="3793103" y="9546531"/>
                </a:lnTo>
                <a:lnTo>
                  <a:pt x="3804129" y="9555280"/>
                </a:lnTo>
                <a:lnTo>
                  <a:pt x="3820668" y="9565619"/>
                </a:lnTo>
                <a:lnTo>
                  <a:pt x="3833271" y="9571982"/>
                </a:lnTo>
                <a:lnTo>
                  <a:pt x="3844297" y="9576754"/>
                </a:lnTo>
                <a:lnTo>
                  <a:pt x="3849809" y="9577549"/>
                </a:lnTo>
                <a:lnTo>
                  <a:pt x="3855324" y="9579140"/>
                </a:lnTo>
                <a:lnTo>
                  <a:pt x="3860048" y="9579140"/>
                </a:lnTo>
                <a:lnTo>
                  <a:pt x="3865563" y="9579140"/>
                </a:lnTo>
                <a:lnTo>
                  <a:pt x="3876589" y="9575959"/>
                </a:lnTo>
                <a:lnTo>
                  <a:pt x="3889190" y="9569596"/>
                </a:lnTo>
                <a:lnTo>
                  <a:pt x="3903367" y="9562438"/>
                </a:lnTo>
                <a:lnTo>
                  <a:pt x="3921482" y="9550507"/>
                </a:lnTo>
                <a:lnTo>
                  <a:pt x="3978977" y="9512331"/>
                </a:lnTo>
                <a:lnTo>
                  <a:pt x="3927783" y="9455066"/>
                </a:lnTo>
                <a:close/>
                <a:moveTo>
                  <a:pt x="2185602" y="9381894"/>
                </a:moveTo>
                <a:lnTo>
                  <a:pt x="2182451" y="9382690"/>
                </a:lnTo>
                <a:lnTo>
                  <a:pt x="2178514" y="9384280"/>
                </a:lnTo>
                <a:lnTo>
                  <a:pt x="2172212" y="9389848"/>
                </a:lnTo>
                <a:lnTo>
                  <a:pt x="2164336" y="9398597"/>
                </a:lnTo>
                <a:lnTo>
                  <a:pt x="2158824" y="9406550"/>
                </a:lnTo>
                <a:lnTo>
                  <a:pt x="2154097" y="9415299"/>
                </a:lnTo>
                <a:lnTo>
                  <a:pt x="2152522" y="9423252"/>
                </a:lnTo>
                <a:lnTo>
                  <a:pt x="2152522" y="9433592"/>
                </a:lnTo>
                <a:lnTo>
                  <a:pt x="2154097" y="9442341"/>
                </a:lnTo>
                <a:lnTo>
                  <a:pt x="2158824" y="9454271"/>
                </a:lnTo>
                <a:lnTo>
                  <a:pt x="2165912" y="9467792"/>
                </a:lnTo>
                <a:lnTo>
                  <a:pt x="2174575" y="9482108"/>
                </a:lnTo>
                <a:lnTo>
                  <a:pt x="2182451" y="9496424"/>
                </a:lnTo>
                <a:lnTo>
                  <a:pt x="2187966" y="9509945"/>
                </a:lnTo>
                <a:lnTo>
                  <a:pt x="2193478" y="9525056"/>
                </a:lnTo>
                <a:lnTo>
                  <a:pt x="2196628" y="9540963"/>
                </a:lnTo>
                <a:lnTo>
                  <a:pt x="2198992" y="9556075"/>
                </a:lnTo>
                <a:lnTo>
                  <a:pt x="2199779" y="9571982"/>
                </a:lnTo>
                <a:lnTo>
                  <a:pt x="2199779" y="9589479"/>
                </a:lnTo>
                <a:lnTo>
                  <a:pt x="2197416" y="9606182"/>
                </a:lnTo>
                <a:lnTo>
                  <a:pt x="2196628" y="9618112"/>
                </a:lnTo>
                <a:lnTo>
                  <a:pt x="2196628" y="9631633"/>
                </a:lnTo>
                <a:lnTo>
                  <a:pt x="2197416" y="9644358"/>
                </a:lnTo>
                <a:lnTo>
                  <a:pt x="2199779" y="9655493"/>
                </a:lnTo>
                <a:lnTo>
                  <a:pt x="2202142" y="9666628"/>
                </a:lnTo>
                <a:lnTo>
                  <a:pt x="2205292" y="9676967"/>
                </a:lnTo>
                <a:lnTo>
                  <a:pt x="2210018" y="9687307"/>
                </a:lnTo>
                <a:lnTo>
                  <a:pt x="2215531" y="9695260"/>
                </a:lnTo>
                <a:lnTo>
                  <a:pt x="2220257" y="9703214"/>
                </a:lnTo>
                <a:lnTo>
                  <a:pt x="2226557" y="9708781"/>
                </a:lnTo>
                <a:lnTo>
                  <a:pt x="2233647" y="9712758"/>
                </a:lnTo>
                <a:lnTo>
                  <a:pt x="2239948" y="9716735"/>
                </a:lnTo>
                <a:lnTo>
                  <a:pt x="2247035" y="9718325"/>
                </a:lnTo>
                <a:lnTo>
                  <a:pt x="2253337" y="9718325"/>
                </a:lnTo>
                <a:lnTo>
                  <a:pt x="2261213" y="9716735"/>
                </a:lnTo>
                <a:lnTo>
                  <a:pt x="2269088" y="9712758"/>
                </a:lnTo>
                <a:lnTo>
                  <a:pt x="2273815" y="9709577"/>
                </a:lnTo>
                <a:lnTo>
                  <a:pt x="2277752" y="9704804"/>
                </a:lnTo>
                <a:lnTo>
                  <a:pt x="2281691" y="9699237"/>
                </a:lnTo>
                <a:lnTo>
                  <a:pt x="2284841" y="9692874"/>
                </a:lnTo>
                <a:lnTo>
                  <a:pt x="2290353" y="9677763"/>
                </a:lnTo>
                <a:lnTo>
                  <a:pt x="2294292" y="9660265"/>
                </a:lnTo>
                <a:lnTo>
                  <a:pt x="2296654" y="9641177"/>
                </a:lnTo>
                <a:lnTo>
                  <a:pt x="2298229" y="9619703"/>
                </a:lnTo>
                <a:lnTo>
                  <a:pt x="2296654" y="9596638"/>
                </a:lnTo>
                <a:lnTo>
                  <a:pt x="2294292" y="9573572"/>
                </a:lnTo>
                <a:lnTo>
                  <a:pt x="2292717" y="9550507"/>
                </a:lnTo>
                <a:lnTo>
                  <a:pt x="2287203" y="9527442"/>
                </a:lnTo>
                <a:lnTo>
                  <a:pt x="2281691" y="9504377"/>
                </a:lnTo>
                <a:lnTo>
                  <a:pt x="2274602" y="9482108"/>
                </a:lnTo>
                <a:lnTo>
                  <a:pt x="2266725" y="9461429"/>
                </a:lnTo>
                <a:lnTo>
                  <a:pt x="2256486" y="9443931"/>
                </a:lnTo>
                <a:lnTo>
                  <a:pt x="2252549" y="9435978"/>
                </a:lnTo>
                <a:lnTo>
                  <a:pt x="2247035" y="9428024"/>
                </a:lnTo>
                <a:lnTo>
                  <a:pt x="2241523" y="9420866"/>
                </a:lnTo>
                <a:lnTo>
                  <a:pt x="2236009" y="9414503"/>
                </a:lnTo>
                <a:lnTo>
                  <a:pt x="2221045" y="9401778"/>
                </a:lnTo>
                <a:lnTo>
                  <a:pt x="2210018" y="9392234"/>
                </a:lnTo>
                <a:lnTo>
                  <a:pt x="2199779" y="9385076"/>
                </a:lnTo>
                <a:lnTo>
                  <a:pt x="2191904" y="9381894"/>
                </a:lnTo>
                <a:lnTo>
                  <a:pt x="2188753" y="9381894"/>
                </a:lnTo>
                <a:close/>
                <a:moveTo>
                  <a:pt x="2888932" y="9332583"/>
                </a:moveTo>
                <a:lnTo>
                  <a:pt x="2893659" y="9332583"/>
                </a:lnTo>
                <a:lnTo>
                  <a:pt x="2898383" y="9332583"/>
                </a:lnTo>
                <a:lnTo>
                  <a:pt x="2903898" y="9334174"/>
                </a:lnTo>
                <a:lnTo>
                  <a:pt x="2907835" y="9336560"/>
                </a:lnTo>
                <a:lnTo>
                  <a:pt x="2913349" y="9341332"/>
                </a:lnTo>
                <a:lnTo>
                  <a:pt x="2920437" y="9346104"/>
                </a:lnTo>
                <a:lnTo>
                  <a:pt x="2925951" y="9351671"/>
                </a:lnTo>
                <a:lnTo>
                  <a:pt x="2931463" y="9357239"/>
                </a:lnTo>
                <a:lnTo>
                  <a:pt x="2934614" y="9365192"/>
                </a:lnTo>
                <a:lnTo>
                  <a:pt x="2936977" y="9373145"/>
                </a:lnTo>
                <a:lnTo>
                  <a:pt x="2937764" y="9382690"/>
                </a:lnTo>
                <a:lnTo>
                  <a:pt x="2937764" y="9393824"/>
                </a:lnTo>
                <a:lnTo>
                  <a:pt x="2936977" y="9406550"/>
                </a:lnTo>
                <a:lnTo>
                  <a:pt x="2934614" y="9420071"/>
                </a:lnTo>
                <a:lnTo>
                  <a:pt x="2931463" y="9435978"/>
                </a:lnTo>
                <a:lnTo>
                  <a:pt x="2925951" y="9460633"/>
                </a:lnTo>
                <a:lnTo>
                  <a:pt x="2920437" y="9481312"/>
                </a:lnTo>
                <a:lnTo>
                  <a:pt x="2917286" y="9496424"/>
                </a:lnTo>
                <a:lnTo>
                  <a:pt x="2915712" y="9503582"/>
                </a:lnTo>
                <a:lnTo>
                  <a:pt x="2914924" y="9506763"/>
                </a:lnTo>
                <a:lnTo>
                  <a:pt x="2912562" y="9509150"/>
                </a:lnTo>
                <a:lnTo>
                  <a:pt x="2910198" y="9509945"/>
                </a:lnTo>
                <a:lnTo>
                  <a:pt x="2905473" y="9511536"/>
                </a:lnTo>
                <a:lnTo>
                  <a:pt x="2896021" y="9509945"/>
                </a:lnTo>
                <a:lnTo>
                  <a:pt x="2883420" y="9508354"/>
                </a:lnTo>
                <a:lnTo>
                  <a:pt x="2871606" y="9503582"/>
                </a:lnTo>
                <a:lnTo>
                  <a:pt x="2858216" y="9498015"/>
                </a:lnTo>
                <a:lnTo>
                  <a:pt x="2852703" y="9494833"/>
                </a:lnTo>
                <a:lnTo>
                  <a:pt x="2847189" y="9490061"/>
                </a:lnTo>
                <a:lnTo>
                  <a:pt x="2841677" y="9486880"/>
                </a:lnTo>
                <a:lnTo>
                  <a:pt x="2837738" y="9482108"/>
                </a:lnTo>
                <a:lnTo>
                  <a:pt x="2831438" y="9474154"/>
                </a:lnTo>
                <a:lnTo>
                  <a:pt x="2828287" y="9465406"/>
                </a:lnTo>
                <a:lnTo>
                  <a:pt x="2825924" y="9455861"/>
                </a:lnTo>
                <a:lnTo>
                  <a:pt x="2824349" y="9447113"/>
                </a:lnTo>
                <a:lnTo>
                  <a:pt x="2826712" y="9435978"/>
                </a:lnTo>
                <a:lnTo>
                  <a:pt x="2829863" y="9423252"/>
                </a:lnTo>
                <a:lnTo>
                  <a:pt x="2835375" y="9408936"/>
                </a:lnTo>
                <a:lnTo>
                  <a:pt x="2843252" y="9392234"/>
                </a:lnTo>
                <a:lnTo>
                  <a:pt x="2854279" y="9370759"/>
                </a:lnTo>
                <a:lnTo>
                  <a:pt x="2866092" y="9353262"/>
                </a:lnTo>
                <a:lnTo>
                  <a:pt x="2870031" y="9346899"/>
                </a:lnTo>
                <a:lnTo>
                  <a:pt x="2874757" y="9341332"/>
                </a:lnTo>
                <a:lnTo>
                  <a:pt x="2879481" y="9338150"/>
                </a:lnTo>
                <a:lnTo>
                  <a:pt x="2883420" y="9334174"/>
                </a:lnTo>
                <a:close/>
                <a:moveTo>
                  <a:pt x="4416885" y="9281681"/>
                </a:moveTo>
                <a:lnTo>
                  <a:pt x="4414522" y="9282476"/>
                </a:lnTo>
                <a:lnTo>
                  <a:pt x="4412160" y="9284067"/>
                </a:lnTo>
                <a:lnTo>
                  <a:pt x="4405072" y="9289634"/>
                </a:lnTo>
                <a:lnTo>
                  <a:pt x="4395620" y="9297588"/>
                </a:lnTo>
                <a:lnTo>
                  <a:pt x="4387743" y="9305541"/>
                </a:lnTo>
                <a:lnTo>
                  <a:pt x="4379079" y="9315085"/>
                </a:lnTo>
                <a:lnTo>
                  <a:pt x="4369630" y="9326220"/>
                </a:lnTo>
                <a:lnTo>
                  <a:pt x="4361753" y="9338946"/>
                </a:lnTo>
                <a:lnTo>
                  <a:pt x="4344425" y="9368373"/>
                </a:lnTo>
                <a:lnTo>
                  <a:pt x="4327885" y="9400983"/>
                </a:lnTo>
                <a:lnTo>
                  <a:pt x="4312134" y="9432796"/>
                </a:lnTo>
                <a:lnTo>
                  <a:pt x="4301108" y="9463019"/>
                </a:lnTo>
                <a:lnTo>
                  <a:pt x="4295593" y="9477336"/>
                </a:lnTo>
                <a:lnTo>
                  <a:pt x="4291656" y="9490061"/>
                </a:lnTo>
                <a:lnTo>
                  <a:pt x="4290869" y="9501196"/>
                </a:lnTo>
                <a:lnTo>
                  <a:pt x="4289293" y="9509945"/>
                </a:lnTo>
                <a:lnTo>
                  <a:pt x="4290869" y="9519489"/>
                </a:lnTo>
                <a:lnTo>
                  <a:pt x="4291656" y="9525852"/>
                </a:lnTo>
                <a:lnTo>
                  <a:pt x="4294019" y="9531419"/>
                </a:lnTo>
                <a:lnTo>
                  <a:pt x="4297168" y="9535396"/>
                </a:lnTo>
                <a:lnTo>
                  <a:pt x="4301895" y="9536191"/>
                </a:lnTo>
                <a:lnTo>
                  <a:pt x="4306620" y="9536191"/>
                </a:lnTo>
                <a:lnTo>
                  <a:pt x="4310559" y="9535396"/>
                </a:lnTo>
                <a:lnTo>
                  <a:pt x="4315284" y="9533010"/>
                </a:lnTo>
                <a:lnTo>
                  <a:pt x="4320798" y="9528238"/>
                </a:lnTo>
                <a:lnTo>
                  <a:pt x="4325523" y="9522670"/>
                </a:lnTo>
                <a:lnTo>
                  <a:pt x="4329462" y="9515512"/>
                </a:lnTo>
                <a:lnTo>
                  <a:pt x="4334973" y="9508354"/>
                </a:lnTo>
                <a:lnTo>
                  <a:pt x="4339700" y="9498810"/>
                </a:lnTo>
                <a:lnTo>
                  <a:pt x="4342851" y="9488471"/>
                </a:lnTo>
                <a:lnTo>
                  <a:pt x="4346788" y="9478926"/>
                </a:lnTo>
                <a:lnTo>
                  <a:pt x="4348363" y="9467792"/>
                </a:lnTo>
                <a:lnTo>
                  <a:pt x="4355451" y="9439159"/>
                </a:lnTo>
                <a:lnTo>
                  <a:pt x="4366478" y="9405755"/>
                </a:lnTo>
                <a:lnTo>
                  <a:pt x="4379867" y="9370759"/>
                </a:lnTo>
                <a:lnTo>
                  <a:pt x="4394045" y="9338946"/>
                </a:lnTo>
                <a:lnTo>
                  <a:pt x="4404284" y="9317471"/>
                </a:lnTo>
                <a:lnTo>
                  <a:pt x="4412160" y="9301564"/>
                </a:lnTo>
                <a:lnTo>
                  <a:pt x="4416885" y="9290430"/>
                </a:lnTo>
                <a:lnTo>
                  <a:pt x="4417672" y="9284067"/>
                </a:lnTo>
                <a:lnTo>
                  <a:pt x="4417672" y="9282476"/>
                </a:lnTo>
                <a:close/>
                <a:moveTo>
                  <a:pt x="3062993" y="8990584"/>
                </a:moveTo>
                <a:lnTo>
                  <a:pt x="3070870" y="8990584"/>
                </a:lnTo>
                <a:lnTo>
                  <a:pt x="3078746" y="8990584"/>
                </a:lnTo>
                <a:lnTo>
                  <a:pt x="3085046" y="8992175"/>
                </a:lnTo>
                <a:lnTo>
                  <a:pt x="3092135" y="8994561"/>
                </a:lnTo>
                <a:lnTo>
                  <a:pt x="3098436" y="8997742"/>
                </a:lnTo>
                <a:lnTo>
                  <a:pt x="3105524" y="9001719"/>
                </a:lnTo>
                <a:lnTo>
                  <a:pt x="3111825" y="9006491"/>
                </a:lnTo>
                <a:lnTo>
                  <a:pt x="3118125" y="9012059"/>
                </a:lnTo>
                <a:lnTo>
                  <a:pt x="3122852" y="9019217"/>
                </a:lnTo>
                <a:lnTo>
                  <a:pt x="3127576" y="9028761"/>
                </a:lnTo>
                <a:lnTo>
                  <a:pt x="3130728" y="9042282"/>
                </a:lnTo>
                <a:lnTo>
                  <a:pt x="3133091" y="9057393"/>
                </a:lnTo>
                <a:lnTo>
                  <a:pt x="3133878" y="9074096"/>
                </a:lnTo>
                <a:lnTo>
                  <a:pt x="3133878" y="9092389"/>
                </a:lnTo>
                <a:lnTo>
                  <a:pt x="3133878" y="9111477"/>
                </a:lnTo>
                <a:lnTo>
                  <a:pt x="3133091" y="9130565"/>
                </a:lnTo>
                <a:lnTo>
                  <a:pt x="3131515" y="9150449"/>
                </a:lnTo>
                <a:lnTo>
                  <a:pt x="3129940" y="9171128"/>
                </a:lnTo>
                <a:lnTo>
                  <a:pt x="3126001" y="9190216"/>
                </a:lnTo>
                <a:lnTo>
                  <a:pt x="3122852" y="9208509"/>
                </a:lnTo>
                <a:lnTo>
                  <a:pt x="3118125" y="9225211"/>
                </a:lnTo>
                <a:lnTo>
                  <a:pt x="3114187" y="9239527"/>
                </a:lnTo>
                <a:lnTo>
                  <a:pt x="3108675" y="9252253"/>
                </a:lnTo>
                <a:lnTo>
                  <a:pt x="3101587" y="9261002"/>
                </a:lnTo>
                <a:lnTo>
                  <a:pt x="3096072" y="9266569"/>
                </a:lnTo>
                <a:lnTo>
                  <a:pt x="3090560" y="9272137"/>
                </a:lnTo>
                <a:lnTo>
                  <a:pt x="3082683" y="9276909"/>
                </a:lnTo>
                <a:lnTo>
                  <a:pt x="3074019" y="9280090"/>
                </a:lnTo>
                <a:lnTo>
                  <a:pt x="3066143" y="9284067"/>
                </a:lnTo>
                <a:lnTo>
                  <a:pt x="3055905" y="9284862"/>
                </a:lnTo>
                <a:lnTo>
                  <a:pt x="3047242" y="9285657"/>
                </a:lnTo>
                <a:lnTo>
                  <a:pt x="3037003" y="9285657"/>
                </a:lnTo>
                <a:lnTo>
                  <a:pt x="3027552" y="9285657"/>
                </a:lnTo>
                <a:lnTo>
                  <a:pt x="3017313" y="9284862"/>
                </a:lnTo>
                <a:lnTo>
                  <a:pt x="3008649" y="9282476"/>
                </a:lnTo>
                <a:lnTo>
                  <a:pt x="2999198" y="9279295"/>
                </a:lnTo>
                <a:lnTo>
                  <a:pt x="2990533" y="9276113"/>
                </a:lnTo>
                <a:lnTo>
                  <a:pt x="2982657" y="9271341"/>
                </a:lnTo>
                <a:lnTo>
                  <a:pt x="2976357" y="9265774"/>
                </a:lnTo>
                <a:lnTo>
                  <a:pt x="2969268" y="9258616"/>
                </a:lnTo>
                <a:lnTo>
                  <a:pt x="2963756" y="9251458"/>
                </a:lnTo>
                <a:lnTo>
                  <a:pt x="2958242" y="9241118"/>
                </a:lnTo>
                <a:lnTo>
                  <a:pt x="2953517" y="9228393"/>
                </a:lnTo>
                <a:lnTo>
                  <a:pt x="2948003" y="9214076"/>
                </a:lnTo>
                <a:lnTo>
                  <a:pt x="2944066" y="9198169"/>
                </a:lnTo>
                <a:lnTo>
                  <a:pt x="2939339" y="9179877"/>
                </a:lnTo>
                <a:lnTo>
                  <a:pt x="2936189" y="9163174"/>
                </a:lnTo>
                <a:lnTo>
                  <a:pt x="2933827" y="9144881"/>
                </a:lnTo>
                <a:lnTo>
                  <a:pt x="2930675" y="9119430"/>
                </a:lnTo>
                <a:lnTo>
                  <a:pt x="2929100" y="9098751"/>
                </a:lnTo>
                <a:lnTo>
                  <a:pt x="2929100" y="9090002"/>
                </a:lnTo>
                <a:lnTo>
                  <a:pt x="2930675" y="9082049"/>
                </a:lnTo>
                <a:lnTo>
                  <a:pt x="2931463" y="9075686"/>
                </a:lnTo>
                <a:lnTo>
                  <a:pt x="2933827" y="9068528"/>
                </a:lnTo>
                <a:lnTo>
                  <a:pt x="2936189" y="9062961"/>
                </a:lnTo>
                <a:lnTo>
                  <a:pt x="2939339" y="9057393"/>
                </a:lnTo>
                <a:lnTo>
                  <a:pt x="2944066" y="9052621"/>
                </a:lnTo>
                <a:lnTo>
                  <a:pt x="2949578" y="9047054"/>
                </a:lnTo>
                <a:lnTo>
                  <a:pt x="2962967" y="9036714"/>
                </a:lnTo>
                <a:lnTo>
                  <a:pt x="2980294" y="9025580"/>
                </a:lnTo>
                <a:lnTo>
                  <a:pt x="3004711" y="9011263"/>
                </a:lnTo>
                <a:lnTo>
                  <a:pt x="3025976" y="9000924"/>
                </a:lnTo>
                <a:lnTo>
                  <a:pt x="3036215" y="8996152"/>
                </a:lnTo>
                <a:lnTo>
                  <a:pt x="3044878" y="8994561"/>
                </a:lnTo>
                <a:lnTo>
                  <a:pt x="3053542" y="8992175"/>
                </a:lnTo>
                <a:close/>
                <a:moveTo>
                  <a:pt x="2411644" y="8905482"/>
                </a:moveTo>
                <a:lnTo>
                  <a:pt x="2416371" y="8905482"/>
                </a:lnTo>
                <a:lnTo>
                  <a:pt x="2419521" y="8906278"/>
                </a:lnTo>
                <a:lnTo>
                  <a:pt x="2422670" y="8907073"/>
                </a:lnTo>
                <a:lnTo>
                  <a:pt x="2425822" y="8909459"/>
                </a:lnTo>
                <a:lnTo>
                  <a:pt x="2433697" y="8919003"/>
                </a:lnTo>
                <a:lnTo>
                  <a:pt x="2442361" y="8930138"/>
                </a:lnTo>
                <a:lnTo>
                  <a:pt x="2449450" y="8940478"/>
                </a:lnTo>
                <a:lnTo>
                  <a:pt x="2454175" y="8952408"/>
                </a:lnTo>
                <a:lnTo>
                  <a:pt x="2455750" y="8963543"/>
                </a:lnTo>
                <a:lnTo>
                  <a:pt x="2457326" y="8977063"/>
                </a:lnTo>
                <a:lnTo>
                  <a:pt x="2455750" y="8989789"/>
                </a:lnTo>
                <a:lnTo>
                  <a:pt x="2454175" y="9001719"/>
                </a:lnTo>
                <a:lnTo>
                  <a:pt x="2450238" y="9015240"/>
                </a:lnTo>
                <a:lnTo>
                  <a:pt x="2444723" y="9027170"/>
                </a:lnTo>
                <a:lnTo>
                  <a:pt x="2438424" y="9039100"/>
                </a:lnTo>
                <a:lnTo>
                  <a:pt x="2431334" y="9049440"/>
                </a:lnTo>
                <a:lnTo>
                  <a:pt x="2422670" y="9058189"/>
                </a:lnTo>
                <a:lnTo>
                  <a:pt x="2414007" y="9066142"/>
                </a:lnTo>
                <a:lnTo>
                  <a:pt x="2403768" y="9073300"/>
                </a:lnTo>
                <a:lnTo>
                  <a:pt x="2392742" y="9077277"/>
                </a:lnTo>
                <a:lnTo>
                  <a:pt x="2388017" y="9078868"/>
                </a:lnTo>
                <a:lnTo>
                  <a:pt x="2382503" y="9079663"/>
                </a:lnTo>
                <a:lnTo>
                  <a:pt x="2376203" y="9079663"/>
                </a:lnTo>
                <a:lnTo>
                  <a:pt x="2370689" y="9078868"/>
                </a:lnTo>
                <a:lnTo>
                  <a:pt x="2358875" y="9076482"/>
                </a:lnTo>
                <a:lnTo>
                  <a:pt x="2350211" y="9073300"/>
                </a:lnTo>
                <a:lnTo>
                  <a:pt x="2341547" y="9068528"/>
                </a:lnTo>
                <a:lnTo>
                  <a:pt x="2334460" y="9062961"/>
                </a:lnTo>
                <a:lnTo>
                  <a:pt x="2328946" y="9055803"/>
                </a:lnTo>
                <a:lnTo>
                  <a:pt x="2325009" y="9048645"/>
                </a:lnTo>
                <a:lnTo>
                  <a:pt x="2322646" y="9040691"/>
                </a:lnTo>
                <a:lnTo>
                  <a:pt x="2321070" y="9030352"/>
                </a:lnTo>
                <a:lnTo>
                  <a:pt x="2321070" y="9021603"/>
                </a:lnTo>
                <a:lnTo>
                  <a:pt x="2323434" y="9009673"/>
                </a:lnTo>
                <a:lnTo>
                  <a:pt x="2326584" y="9000128"/>
                </a:lnTo>
                <a:lnTo>
                  <a:pt x="2331309" y="8988198"/>
                </a:lnTo>
                <a:lnTo>
                  <a:pt x="2338397" y="8977063"/>
                </a:lnTo>
                <a:lnTo>
                  <a:pt x="2344699" y="8965929"/>
                </a:lnTo>
                <a:lnTo>
                  <a:pt x="2354938" y="8954794"/>
                </a:lnTo>
                <a:lnTo>
                  <a:pt x="2365177" y="8943659"/>
                </a:lnTo>
                <a:lnTo>
                  <a:pt x="2381715" y="8927752"/>
                </a:lnTo>
                <a:lnTo>
                  <a:pt x="2393529" y="8915027"/>
                </a:lnTo>
                <a:lnTo>
                  <a:pt x="2399043" y="8911845"/>
                </a:lnTo>
                <a:lnTo>
                  <a:pt x="2403768" y="8908664"/>
                </a:lnTo>
                <a:lnTo>
                  <a:pt x="2408495" y="8906278"/>
                </a:lnTo>
                <a:close/>
                <a:moveTo>
                  <a:pt x="1448404" y="8903892"/>
                </a:moveTo>
                <a:lnTo>
                  <a:pt x="1446043" y="8905482"/>
                </a:lnTo>
                <a:lnTo>
                  <a:pt x="1444467" y="8906278"/>
                </a:lnTo>
                <a:lnTo>
                  <a:pt x="1442892" y="8908664"/>
                </a:lnTo>
                <a:lnTo>
                  <a:pt x="1439741" y="8915027"/>
                </a:lnTo>
                <a:lnTo>
                  <a:pt x="1436591" y="8924571"/>
                </a:lnTo>
                <a:lnTo>
                  <a:pt x="1434228" y="8934115"/>
                </a:lnTo>
                <a:lnTo>
                  <a:pt x="1432653" y="8946045"/>
                </a:lnTo>
                <a:lnTo>
                  <a:pt x="1431865" y="8957975"/>
                </a:lnTo>
                <a:lnTo>
                  <a:pt x="1431865" y="8973087"/>
                </a:lnTo>
                <a:lnTo>
                  <a:pt x="1431865" y="8987403"/>
                </a:lnTo>
                <a:lnTo>
                  <a:pt x="1431077" y="9001719"/>
                </a:lnTo>
                <a:lnTo>
                  <a:pt x="1428714" y="9015240"/>
                </a:lnTo>
                <a:lnTo>
                  <a:pt x="1425565" y="9027966"/>
                </a:lnTo>
                <a:lnTo>
                  <a:pt x="1420838" y="9038305"/>
                </a:lnTo>
                <a:lnTo>
                  <a:pt x="1415326" y="9047054"/>
                </a:lnTo>
                <a:lnTo>
                  <a:pt x="1408237" y="9054212"/>
                </a:lnTo>
                <a:lnTo>
                  <a:pt x="1401937" y="9059779"/>
                </a:lnTo>
                <a:lnTo>
                  <a:pt x="1394061" y="9065347"/>
                </a:lnTo>
                <a:lnTo>
                  <a:pt x="1386971" y="9070914"/>
                </a:lnTo>
                <a:lnTo>
                  <a:pt x="1383034" y="9076482"/>
                </a:lnTo>
                <a:lnTo>
                  <a:pt x="1381459" y="9082844"/>
                </a:lnTo>
                <a:lnTo>
                  <a:pt x="1381459" y="9090002"/>
                </a:lnTo>
                <a:lnTo>
                  <a:pt x="1383822" y="9098751"/>
                </a:lnTo>
                <a:lnTo>
                  <a:pt x="1388546" y="9108295"/>
                </a:lnTo>
                <a:lnTo>
                  <a:pt x="1394061" y="9120226"/>
                </a:lnTo>
                <a:lnTo>
                  <a:pt x="1400361" y="9131360"/>
                </a:lnTo>
                <a:lnTo>
                  <a:pt x="1407449" y="9140905"/>
                </a:lnTo>
                <a:lnTo>
                  <a:pt x="1412963" y="9148858"/>
                </a:lnTo>
                <a:lnTo>
                  <a:pt x="1418475" y="9154425"/>
                </a:lnTo>
                <a:lnTo>
                  <a:pt x="1423202" y="9157607"/>
                </a:lnTo>
                <a:lnTo>
                  <a:pt x="1428714" y="9159993"/>
                </a:lnTo>
                <a:lnTo>
                  <a:pt x="1431865" y="9158402"/>
                </a:lnTo>
                <a:lnTo>
                  <a:pt x="1436591" y="9157607"/>
                </a:lnTo>
                <a:lnTo>
                  <a:pt x="1440528" y="9152835"/>
                </a:lnTo>
                <a:lnTo>
                  <a:pt x="1444467" y="9147267"/>
                </a:lnTo>
                <a:lnTo>
                  <a:pt x="1447617" y="9139314"/>
                </a:lnTo>
                <a:lnTo>
                  <a:pt x="1450767" y="9129770"/>
                </a:lnTo>
                <a:lnTo>
                  <a:pt x="1456281" y="9103523"/>
                </a:lnTo>
                <a:lnTo>
                  <a:pt x="1461006" y="9069324"/>
                </a:lnTo>
                <a:lnTo>
                  <a:pt x="1464945" y="9025580"/>
                </a:lnTo>
                <a:lnTo>
                  <a:pt x="1468882" y="8989789"/>
                </a:lnTo>
                <a:lnTo>
                  <a:pt x="1469670" y="8960361"/>
                </a:lnTo>
                <a:lnTo>
                  <a:pt x="1469670" y="8938092"/>
                </a:lnTo>
                <a:lnTo>
                  <a:pt x="1468882" y="8928547"/>
                </a:lnTo>
                <a:lnTo>
                  <a:pt x="1467308" y="8922185"/>
                </a:lnTo>
                <a:lnTo>
                  <a:pt x="1464945" y="8916617"/>
                </a:lnTo>
                <a:lnTo>
                  <a:pt x="1463368" y="8911050"/>
                </a:lnTo>
                <a:lnTo>
                  <a:pt x="1461006" y="8907073"/>
                </a:lnTo>
                <a:lnTo>
                  <a:pt x="1457856" y="8905482"/>
                </a:lnTo>
                <a:lnTo>
                  <a:pt x="1453919" y="8903892"/>
                </a:lnTo>
                <a:lnTo>
                  <a:pt x="1450767" y="8903892"/>
                </a:lnTo>
                <a:close/>
                <a:moveTo>
                  <a:pt x="2013905" y="8876850"/>
                </a:moveTo>
                <a:lnTo>
                  <a:pt x="2009966" y="8878441"/>
                </a:lnTo>
                <a:lnTo>
                  <a:pt x="2006029" y="8879236"/>
                </a:lnTo>
                <a:lnTo>
                  <a:pt x="2002879" y="8882417"/>
                </a:lnTo>
                <a:lnTo>
                  <a:pt x="2002091" y="8884803"/>
                </a:lnTo>
                <a:lnTo>
                  <a:pt x="2000515" y="8887985"/>
                </a:lnTo>
                <a:lnTo>
                  <a:pt x="2000515" y="8892757"/>
                </a:lnTo>
                <a:lnTo>
                  <a:pt x="2002091" y="8897529"/>
                </a:lnTo>
                <a:lnTo>
                  <a:pt x="2005242" y="8903096"/>
                </a:lnTo>
                <a:lnTo>
                  <a:pt x="2008391" y="8908664"/>
                </a:lnTo>
                <a:lnTo>
                  <a:pt x="2013905" y="8914231"/>
                </a:lnTo>
                <a:lnTo>
                  <a:pt x="2019417" y="8919003"/>
                </a:lnTo>
                <a:lnTo>
                  <a:pt x="2024931" y="8922185"/>
                </a:lnTo>
                <a:lnTo>
                  <a:pt x="2030444" y="8924571"/>
                </a:lnTo>
                <a:lnTo>
                  <a:pt x="2036745" y="8926957"/>
                </a:lnTo>
                <a:lnTo>
                  <a:pt x="2043046" y="8927752"/>
                </a:lnTo>
                <a:lnTo>
                  <a:pt x="2048559" y="8928547"/>
                </a:lnTo>
                <a:lnTo>
                  <a:pt x="2054073" y="8927752"/>
                </a:lnTo>
                <a:lnTo>
                  <a:pt x="2059585" y="8926957"/>
                </a:lnTo>
                <a:lnTo>
                  <a:pt x="2065099" y="8924571"/>
                </a:lnTo>
                <a:lnTo>
                  <a:pt x="2069036" y="8922185"/>
                </a:lnTo>
                <a:lnTo>
                  <a:pt x="2069824" y="8919003"/>
                </a:lnTo>
                <a:lnTo>
                  <a:pt x="2069824" y="8914231"/>
                </a:lnTo>
                <a:lnTo>
                  <a:pt x="2067462" y="8909459"/>
                </a:lnTo>
                <a:lnTo>
                  <a:pt x="2064311" y="8903892"/>
                </a:lnTo>
                <a:lnTo>
                  <a:pt x="2057223" y="8898324"/>
                </a:lnTo>
                <a:lnTo>
                  <a:pt x="2050922" y="8891961"/>
                </a:lnTo>
                <a:lnTo>
                  <a:pt x="2043046" y="8887189"/>
                </a:lnTo>
                <a:lnTo>
                  <a:pt x="2036745" y="8884008"/>
                </a:lnTo>
                <a:lnTo>
                  <a:pt x="2030444" y="8880031"/>
                </a:lnTo>
                <a:lnTo>
                  <a:pt x="2024144" y="8878441"/>
                </a:lnTo>
                <a:lnTo>
                  <a:pt x="2018629" y="8876850"/>
                </a:lnTo>
                <a:close/>
                <a:moveTo>
                  <a:pt x="2891296" y="8814813"/>
                </a:moveTo>
                <a:lnTo>
                  <a:pt x="2898383" y="8814813"/>
                </a:lnTo>
                <a:lnTo>
                  <a:pt x="2904685" y="8816404"/>
                </a:lnTo>
                <a:lnTo>
                  <a:pt x="2910198" y="8818790"/>
                </a:lnTo>
                <a:lnTo>
                  <a:pt x="2917286" y="8821971"/>
                </a:lnTo>
                <a:lnTo>
                  <a:pt x="2923588" y="8825152"/>
                </a:lnTo>
                <a:lnTo>
                  <a:pt x="2930675" y="8830720"/>
                </a:lnTo>
                <a:lnTo>
                  <a:pt x="2936977" y="8836287"/>
                </a:lnTo>
                <a:lnTo>
                  <a:pt x="2942489" y="8841855"/>
                </a:lnTo>
                <a:lnTo>
                  <a:pt x="2948003" y="8847422"/>
                </a:lnTo>
                <a:lnTo>
                  <a:pt x="2951153" y="8852990"/>
                </a:lnTo>
                <a:lnTo>
                  <a:pt x="2955092" y="8859352"/>
                </a:lnTo>
                <a:lnTo>
                  <a:pt x="2957455" y="8864920"/>
                </a:lnTo>
                <a:lnTo>
                  <a:pt x="2959029" y="8871283"/>
                </a:lnTo>
                <a:lnTo>
                  <a:pt x="2959029" y="8878441"/>
                </a:lnTo>
                <a:lnTo>
                  <a:pt x="2959029" y="8886394"/>
                </a:lnTo>
                <a:lnTo>
                  <a:pt x="2958242" y="8893552"/>
                </a:lnTo>
                <a:lnTo>
                  <a:pt x="2955880" y="8903096"/>
                </a:lnTo>
                <a:lnTo>
                  <a:pt x="2952728" y="8914231"/>
                </a:lnTo>
                <a:lnTo>
                  <a:pt x="2948003" y="8926957"/>
                </a:lnTo>
                <a:lnTo>
                  <a:pt x="2937764" y="8954794"/>
                </a:lnTo>
                <a:lnTo>
                  <a:pt x="2922800" y="8990584"/>
                </a:lnTo>
                <a:lnTo>
                  <a:pt x="2896021" y="9052621"/>
                </a:lnTo>
                <a:lnTo>
                  <a:pt x="2871606" y="9105909"/>
                </a:lnTo>
                <a:lnTo>
                  <a:pt x="2847977" y="9152039"/>
                </a:lnTo>
                <a:lnTo>
                  <a:pt x="2826712" y="9191011"/>
                </a:lnTo>
                <a:lnTo>
                  <a:pt x="2815685" y="9209304"/>
                </a:lnTo>
                <a:lnTo>
                  <a:pt x="2804659" y="9226007"/>
                </a:lnTo>
                <a:lnTo>
                  <a:pt x="2793632" y="9241913"/>
                </a:lnTo>
                <a:lnTo>
                  <a:pt x="2782606" y="9257820"/>
                </a:lnTo>
                <a:lnTo>
                  <a:pt x="2757403" y="9287248"/>
                </a:lnTo>
                <a:lnTo>
                  <a:pt x="2732199" y="9316676"/>
                </a:lnTo>
                <a:lnTo>
                  <a:pt x="2707784" y="9339741"/>
                </a:lnTo>
                <a:lnTo>
                  <a:pt x="2685732" y="9359625"/>
                </a:lnTo>
                <a:lnTo>
                  <a:pt x="2675493" y="9366783"/>
                </a:lnTo>
                <a:lnTo>
                  <a:pt x="2665254" y="9374736"/>
                </a:lnTo>
                <a:lnTo>
                  <a:pt x="2655015" y="9380304"/>
                </a:lnTo>
                <a:lnTo>
                  <a:pt x="2646351" y="9385076"/>
                </a:lnTo>
                <a:lnTo>
                  <a:pt x="2637687" y="9388257"/>
                </a:lnTo>
                <a:lnTo>
                  <a:pt x="2629023" y="9390643"/>
                </a:lnTo>
                <a:lnTo>
                  <a:pt x="2621147" y="9393029"/>
                </a:lnTo>
                <a:lnTo>
                  <a:pt x="2613272" y="9393029"/>
                </a:lnTo>
                <a:lnTo>
                  <a:pt x="2606183" y="9393029"/>
                </a:lnTo>
                <a:lnTo>
                  <a:pt x="2599882" y="9390643"/>
                </a:lnTo>
                <a:lnTo>
                  <a:pt x="2594369" y="9388257"/>
                </a:lnTo>
                <a:lnTo>
                  <a:pt x="2588855" y="9385076"/>
                </a:lnTo>
                <a:lnTo>
                  <a:pt x="2583343" y="9380304"/>
                </a:lnTo>
                <a:lnTo>
                  <a:pt x="2578616" y="9374736"/>
                </a:lnTo>
                <a:lnTo>
                  <a:pt x="2575466" y="9368373"/>
                </a:lnTo>
                <a:lnTo>
                  <a:pt x="2570741" y="9360420"/>
                </a:lnTo>
                <a:lnTo>
                  <a:pt x="2568377" y="9351671"/>
                </a:lnTo>
                <a:lnTo>
                  <a:pt x="2566014" y="9342127"/>
                </a:lnTo>
                <a:lnTo>
                  <a:pt x="2564440" y="9330992"/>
                </a:lnTo>
                <a:lnTo>
                  <a:pt x="2562865" y="9319857"/>
                </a:lnTo>
                <a:lnTo>
                  <a:pt x="2562865" y="9307132"/>
                </a:lnTo>
                <a:lnTo>
                  <a:pt x="2562865" y="9293611"/>
                </a:lnTo>
                <a:lnTo>
                  <a:pt x="2562865" y="9279295"/>
                </a:lnTo>
                <a:lnTo>
                  <a:pt x="2564440" y="9263388"/>
                </a:lnTo>
                <a:lnTo>
                  <a:pt x="2568377" y="9230779"/>
                </a:lnTo>
                <a:lnTo>
                  <a:pt x="2576253" y="9193397"/>
                </a:lnTo>
                <a:lnTo>
                  <a:pt x="2586492" y="9144881"/>
                </a:lnTo>
                <a:lnTo>
                  <a:pt x="2596731" y="9106705"/>
                </a:lnTo>
                <a:lnTo>
                  <a:pt x="2600669" y="9090798"/>
                </a:lnTo>
                <a:lnTo>
                  <a:pt x="2606183" y="9076482"/>
                </a:lnTo>
                <a:lnTo>
                  <a:pt x="2613272" y="9062961"/>
                </a:lnTo>
                <a:lnTo>
                  <a:pt x="2618784" y="9051826"/>
                </a:lnTo>
                <a:lnTo>
                  <a:pt x="2626661" y="9040691"/>
                </a:lnTo>
                <a:lnTo>
                  <a:pt x="2634537" y="9030352"/>
                </a:lnTo>
                <a:lnTo>
                  <a:pt x="2643989" y="9020012"/>
                </a:lnTo>
                <a:lnTo>
                  <a:pt x="2654227" y="9009673"/>
                </a:lnTo>
                <a:lnTo>
                  <a:pt x="2680217" y="8988198"/>
                </a:lnTo>
                <a:lnTo>
                  <a:pt x="2712509" y="8965133"/>
                </a:lnTo>
                <a:lnTo>
                  <a:pt x="2746377" y="8938092"/>
                </a:lnTo>
                <a:lnTo>
                  <a:pt x="2781032" y="8909459"/>
                </a:lnTo>
                <a:lnTo>
                  <a:pt x="2796782" y="8895143"/>
                </a:lnTo>
                <a:lnTo>
                  <a:pt x="2810173" y="8881622"/>
                </a:lnTo>
                <a:lnTo>
                  <a:pt x="2821199" y="8870487"/>
                </a:lnTo>
                <a:lnTo>
                  <a:pt x="2829863" y="8860148"/>
                </a:lnTo>
                <a:lnTo>
                  <a:pt x="2836950" y="8851399"/>
                </a:lnTo>
                <a:lnTo>
                  <a:pt x="2844826" y="8843445"/>
                </a:lnTo>
                <a:lnTo>
                  <a:pt x="2851128" y="8835492"/>
                </a:lnTo>
                <a:lnTo>
                  <a:pt x="2858216" y="8829925"/>
                </a:lnTo>
                <a:lnTo>
                  <a:pt x="2864518" y="8825152"/>
                </a:lnTo>
                <a:lnTo>
                  <a:pt x="2871606" y="8820380"/>
                </a:lnTo>
                <a:lnTo>
                  <a:pt x="2877906" y="8818790"/>
                </a:lnTo>
                <a:lnTo>
                  <a:pt x="2884995" y="8816404"/>
                </a:lnTo>
                <a:close/>
                <a:moveTo>
                  <a:pt x="3002347" y="8614386"/>
                </a:moveTo>
                <a:lnTo>
                  <a:pt x="3014162" y="8614386"/>
                </a:lnTo>
                <a:lnTo>
                  <a:pt x="3017313" y="8615977"/>
                </a:lnTo>
                <a:lnTo>
                  <a:pt x="3020462" y="8616772"/>
                </a:lnTo>
                <a:lnTo>
                  <a:pt x="3023613" y="8619158"/>
                </a:lnTo>
                <a:lnTo>
                  <a:pt x="3027552" y="8621544"/>
                </a:lnTo>
                <a:lnTo>
                  <a:pt x="3029127" y="8624725"/>
                </a:lnTo>
                <a:lnTo>
                  <a:pt x="3030701" y="8629498"/>
                </a:lnTo>
                <a:lnTo>
                  <a:pt x="3033064" y="8633474"/>
                </a:lnTo>
                <a:lnTo>
                  <a:pt x="3033851" y="8639042"/>
                </a:lnTo>
                <a:lnTo>
                  <a:pt x="3034639" y="8654153"/>
                </a:lnTo>
                <a:lnTo>
                  <a:pt x="3036215" y="8671651"/>
                </a:lnTo>
                <a:lnTo>
                  <a:pt x="3036215" y="8689944"/>
                </a:lnTo>
                <a:lnTo>
                  <a:pt x="3034639" y="8703465"/>
                </a:lnTo>
                <a:lnTo>
                  <a:pt x="3033851" y="8709032"/>
                </a:lnTo>
                <a:lnTo>
                  <a:pt x="3033064" y="8714599"/>
                </a:lnTo>
                <a:lnTo>
                  <a:pt x="3030701" y="8717781"/>
                </a:lnTo>
                <a:lnTo>
                  <a:pt x="3029127" y="8721758"/>
                </a:lnTo>
                <a:lnTo>
                  <a:pt x="3025976" y="8724939"/>
                </a:lnTo>
                <a:lnTo>
                  <a:pt x="3023613" y="8725734"/>
                </a:lnTo>
                <a:lnTo>
                  <a:pt x="3019675" y="8728120"/>
                </a:lnTo>
                <a:lnTo>
                  <a:pt x="3015737" y="8729711"/>
                </a:lnTo>
                <a:lnTo>
                  <a:pt x="3006286" y="8729711"/>
                </a:lnTo>
                <a:lnTo>
                  <a:pt x="2992896" y="8728120"/>
                </a:lnTo>
                <a:lnTo>
                  <a:pt x="2981869" y="8725734"/>
                </a:lnTo>
                <a:lnTo>
                  <a:pt x="2972418" y="8724144"/>
                </a:lnTo>
                <a:lnTo>
                  <a:pt x="2964543" y="8719372"/>
                </a:lnTo>
                <a:lnTo>
                  <a:pt x="2958242" y="8712213"/>
                </a:lnTo>
                <a:lnTo>
                  <a:pt x="2953517" y="8705851"/>
                </a:lnTo>
                <a:lnTo>
                  <a:pt x="2950365" y="8697102"/>
                </a:lnTo>
                <a:lnTo>
                  <a:pt x="2948003" y="8686762"/>
                </a:lnTo>
                <a:lnTo>
                  <a:pt x="2947216" y="8673242"/>
                </a:lnTo>
                <a:lnTo>
                  <a:pt x="2948003" y="8660516"/>
                </a:lnTo>
                <a:lnTo>
                  <a:pt x="2949578" y="8649381"/>
                </a:lnTo>
                <a:lnTo>
                  <a:pt x="2952728" y="8640632"/>
                </a:lnTo>
                <a:lnTo>
                  <a:pt x="2957455" y="8633474"/>
                </a:lnTo>
                <a:lnTo>
                  <a:pt x="2962967" y="8627111"/>
                </a:lnTo>
                <a:lnTo>
                  <a:pt x="2970055" y="8622339"/>
                </a:lnTo>
                <a:lnTo>
                  <a:pt x="2979507" y="8619158"/>
                </a:lnTo>
                <a:lnTo>
                  <a:pt x="2990533" y="8616772"/>
                </a:lnTo>
                <a:close/>
                <a:moveTo>
                  <a:pt x="2476228" y="8543600"/>
                </a:moveTo>
                <a:lnTo>
                  <a:pt x="2481742" y="8544396"/>
                </a:lnTo>
                <a:lnTo>
                  <a:pt x="2486466" y="8546782"/>
                </a:lnTo>
                <a:lnTo>
                  <a:pt x="2489618" y="8549963"/>
                </a:lnTo>
                <a:lnTo>
                  <a:pt x="2493555" y="8554735"/>
                </a:lnTo>
                <a:lnTo>
                  <a:pt x="2497493" y="8560302"/>
                </a:lnTo>
                <a:lnTo>
                  <a:pt x="2500645" y="8568256"/>
                </a:lnTo>
                <a:lnTo>
                  <a:pt x="2503794" y="8576209"/>
                </a:lnTo>
                <a:lnTo>
                  <a:pt x="2506157" y="8586549"/>
                </a:lnTo>
                <a:lnTo>
                  <a:pt x="2506944" y="8598479"/>
                </a:lnTo>
                <a:lnTo>
                  <a:pt x="2509308" y="8625521"/>
                </a:lnTo>
                <a:lnTo>
                  <a:pt x="2510883" y="8659721"/>
                </a:lnTo>
                <a:lnTo>
                  <a:pt x="2509308" y="8697102"/>
                </a:lnTo>
                <a:lnTo>
                  <a:pt x="2506944" y="8732892"/>
                </a:lnTo>
                <a:lnTo>
                  <a:pt x="2503794" y="8755162"/>
                </a:lnTo>
                <a:lnTo>
                  <a:pt x="2500645" y="8774250"/>
                </a:lnTo>
                <a:lnTo>
                  <a:pt x="2498282" y="8782204"/>
                </a:lnTo>
                <a:lnTo>
                  <a:pt x="2495918" y="8787771"/>
                </a:lnTo>
                <a:lnTo>
                  <a:pt x="2493555" y="8794929"/>
                </a:lnTo>
                <a:lnTo>
                  <a:pt x="2490405" y="8798906"/>
                </a:lnTo>
                <a:lnTo>
                  <a:pt x="2487254" y="8803678"/>
                </a:lnTo>
                <a:lnTo>
                  <a:pt x="2482528" y="8806860"/>
                </a:lnTo>
                <a:lnTo>
                  <a:pt x="2478591" y="8810836"/>
                </a:lnTo>
                <a:lnTo>
                  <a:pt x="2473077" y="8812427"/>
                </a:lnTo>
                <a:lnTo>
                  <a:pt x="2460477" y="8816404"/>
                </a:lnTo>
                <a:lnTo>
                  <a:pt x="2444723" y="8819585"/>
                </a:lnTo>
                <a:lnTo>
                  <a:pt x="2428185" y="8821971"/>
                </a:lnTo>
                <a:lnTo>
                  <a:pt x="2414796" y="8821971"/>
                </a:lnTo>
                <a:lnTo>
                  <a:pt x="2409282" y="8820380"/>
                </a:lnTo>
                <a:lnTo>
                  <a:pt x="2404557" y="8819585"/>
                </a:lnTo>
                <a:lnTo>
                  <a:pt x="2401405" y="8817199"/>
                </a:lnTo>
                <a:lnTo>
                  <a:pt x="2398256" y="8814018"/>
                </a:lnTo>
                <a:lnTo>
                  <a:pt x="2395893" y="8809246"/>
                </a:lnTo>
                <a:lnTo>
                  <a:pt x="2393529" y="8805269"/>
                </a:lnTo>
                <a:lnTo>
                  <a:pt x="2392742" y="8798111"/>
                </a:lnTo>
                <a:lnTo>
                  <a:pt x="2391166" y="8790157"/>
                </a:lnTo>
                <a:lnTo>
                  <a:pt x="2390379" y="8771069"/>
                </a:lnTo>
                <a:lnTo>
                  <a:pt x="2389591" y="8744823"/>
                </a:lnTo>
                <a:lnTo>
                  <a:pt x="2389591" y="8731302"/>
                </a:lnTo>
                <a:lnTo>
                  <a:pt x="2390379" y="8716986"/>
                </a:lnTo>
                <a:lnTo>
                  <a:pt x="2391166" y="8703465"/>
                </a:lnTo>
                <a:lnTo>
                  <a:pt x="2392742" y="8690739"/>
                </a:lnTo>
                <a:lnTo>
                  <a:pt x="2397468" y="8665288"/>
                </a:lnTo>
                <a:lnTo>
                  <a:pt x="2403768" y="8640632"/>
                </a:lnTo>
                <a:lnTo>
                  <a:pt x="2411644" y="8619158"/>
                </a:lnTo>
                <a:lnTo>
                  <a:pt x="2420308" y="8598479"/>
                </a:lnTo>
                <a:lnTo>
                  <a:pt x="2430547" y="8580981"/>
                </a:lnTo>
                <a:lnTo>
                  <a:pt x="2440786" y="8567461"/>
                </a:lnTo>
                <a:lnTo>
                  <a:pt x="2446300" y="8560302"/>
                </a:lnTo>
                <a:lnTo>
                  <a:pt x="2451812" y="8556326"/>
                </a:lnTo>
                <a:lnTo>
                  <a:pt x="2455750" y="8551554"/>
                </a:lnTo>
                <a:lnTo>
                  <a:pt x="2461264" y="8548372"/>
                </a:lnTo>
                <a:lnTo>
                  <a:pt x="2467565" y="8545986"/>
                </a:lnTo>
                <a:lnTo>
                  <a:pt x="2471503" y="8544396"/>
                </a:lnTo>
                <a:close/>
                <a:moveTo>
                  <a:pt x="1708314" y="8305792"/>
                </a:moveTo>
                <a:lnTo>
                  <a:pt x="1703589" y="8308178"/>
                </a:lnTo>
                <a:lnTo>
                  <a:pt x="1698863" y="8310564"/>
                </a:lnTo>
                <a:lnTo>
                  <a:pt x="1694925" y="8314541"/>
                </a:lnTo>
                <a:lnTo>
                  <a:pt x="1661059" y="8356694"/>
                </a:lnTo>
                <a:lnTo>
                  <a:pt x="1630342" y="8398052"/>
                </a:lnTo>
                <a:lnTo>
                  <a:pt x="1601201" y="8437819"/>
                </a:lnTo>
                <a:lnTo>
                  <a:pt x="1575209" y="8475996"/>
                </a:lnTo>
                <a:lnTo>
                  <a:pt x="1553156" y="8510991"/>
                </a:lnTo>
                <a:lnTo>
                  <a:pt x="1534253" y="8542805"/>
                </a:lnTo>
                <a:lnTo>
                  <a:pt x="1526378" y="8557121"/>
                </a:lnTo>
                <a:lnTo>
                  <a:pt x="1520077" y="8569847"/>
                </a:lnTo>
                <a:lnTo>
                  <a:pt x="1514563" y="8581777"/>
                </a:lnTo>
                <a:lnTo>
                  <a:pt x="1510625" y="8592116"/>
                </a:lnTo>
                <a:lnTo>
                  <a:pt x="1501961" y="8619158"/>
                </a:lnTo>
                <a:lnTo>
                  <a:pt x="1491723" y="8644609"/>
                </a:lnTo>
                <a:lnTo>
                  <a:pt x="1483059" y="8670060"/>
                </a:lnTo>
                <a:lnTo>
                  <a:pt x="1476759" y="8686762"/>
                </a:lnTo>
                <a:lnTo>
                  <a:pt x="1475184" y="8693125"/>
                </a:lnTo>
                <a:lnTo>
                  <a:pt x="1474396" y="8701079"/>
                </a:lnTo>
                <a:lnTo>
                  <a:pt x="1475184" y="8709032"/>
                </a:lnTo>
                <a:lnTo>
                  <a:pt x="1476759" y="8716986"/>
                </a:lnTo>
                <a:lnTo>
                  <a:pt x="1479909" y="8724939"/>
                </a:lnTo>
                <a:lnTo>
                  <a:pt x="1483848" y="8732892"/>
                </a:lnTo>
                <a:lnTo>
                  <a:pt x="1488573" y="8740846"/>
                </a:lnTo>
                <a:lnTo>
                  <a:pt x="1495662" y="8748799"/>
                </a:lnTo>
                <a:lnTo>
                  <a:pt x="1501174" y="8755162"/>
                </a:lnTo>
                <a:lnTo>
                  <a:pt x="1509051" y="8762320"/>
                </a:lnTo>
                <a:lnTo>
                  <a:pt x="1515352" y="8767888"/>
                </a:lnTo>
                <a:lnTo>
                  <a:pt x="1523227" y="8771864"/>
                </a:lnTo>
                <a:lnTo>
                  <a:pt x="1531890" y="8776636"/>
                </a:lnTo>
                <a:lnTo>
                  <a:pt x="1539767" y="8779818"/>
                </a:lnTo>
                <a:lnTo>
                  <a:pt x="1548431" y="8781408"/>
                </a:lnTo>
                <a:lnTo>
                  <a:pt x="1556307" y="8782204"/>
                </a:lnTo>
                <a:lnTo>
                  <a:pt x="1560245" y="8781408"/>
                </a:lnTo>
                <a:lnTo>
                  <a:pt x="1563395" y="8779818"/>
                </a:lnTo>
                <a:lnTo>
                  <a:pt x="1566546" y="8778227"/>
                </a:lnTo>
                <a:lnTo>
                  <a:pt x="1569696" y="8775841"/>
                </a:lnTo>
                <a:lnTo>
                  <a:pt x="1579148" y="8767888"/>
                </a:lnTo>
                <a:lnTo>
                  <a:pt x="1587811" y="8757548"/>
                </a:lnTo>
                <a:lnTo>
                  <a:pt x="1596474" y="8746413"/>
                </a:lnTo>
                <a:lnTo>
                  <a:pt x="1605925" y="8732892"/>
                </a:lnTo>
                <a:lnTo>
                  <a:pt x="1614589" y="8716986"/>
                </a:lnTo>
                <a:lnTo>
                  <a:pt x="1622466" y="8701079"/>
                </a:lnTo>
                <a:lnTo>
                  <a:pt x="1631917" y="8683581"/>
                </a:lnTo>
                <a:lnTo>
                  <a:pt x="1641368" y="8666083"/>
                </a:lnTo>
                <a:lnTo>
                  <a:pt x="1650820" y="8652563"/>
                </a:lnTo>
                <a:lnTo>
                  <a:pt x="1661059" y="8641428"/>
                </a:lnTo>
                <a:lnTo>
                  <a:pt x="1671297" y="8632679"/>
                </a:lnTo>
                <a:lnTo>
                  <a:pt x="1679960" y="8625521"/>
                </a:lnTo>
                <a:lnTo>
                  <a:pt x="1684687" y="8623135"/>
                </a:lnTo>
                <a:lnTo>
                  <a:pt x="1690198" y="8621544"/>
                </a:lnTo>
                <a:lnTo>
                  <a:pt x="1694925" y="8619953"/>
                </a:lnTo>
                <a:lnTo>
                  <a:pt x="1698863" y="8619953"/>
                </a:lnTo>
                <a:lnTo>
                  <a:pt x="1709101" y="8619158"/>
                </a:lnTo>
                <a:lnTo>
                  <a:pt x="1719340" y="8617567"/>
                </a:lnTo>
                <a:lnTo>
                  <a:pt x="1727216" y="8615977"/>
                </a:lnTo>
                <a:lnTo>
                  <a:pt x="1733518" y="8612000"/>
                </a:lnTo>
                <a:lnTo>
                  <a:pt x="1739030" y="8608023"/>
                </a:lnTo>
                <a:lnTo>
                  <a:pt x="1744545" y="8603251"/>
                </a:lnTo>
                <a:lnTo>
                  <a:pt x="1747694" y="8598479"/>
                </a:lnTo>
                <a:lnTo>
                  <a:pt x="1750057" y="8592912"/>
                </a:lnTo>
                <a:lnTo>
                  <a:pt x="1751632" y="8587344"/>
                </a:lnTo>
                <a:lnTo>
                  <a:pt x="1751632" y="8581777"/>
                </a:lnTo>
                <a:lnTo>
                  <a:pt x="1749269" y="8575414"/>
                </a:lnTo>
                <a:lnTo>
                  <a:pt x="1746907" y="8569847"/>
                </a:lnTo>
                <a:lnTo>
                  <a:pt x="1742180" y="8562688"/>
                </a:lnTo>
                <a:lnTo>
                  <a:pt x="1736669" y="8556326"/>
                </a:lnTo>
                <a:lnTo>
                  <a:pt x="1728791" y="8549963"/>
                </a:lnTo>
                <a:lnTo>
                  <a:pt x="1721704" y="8543600"/>
                </a:lnTo>
                <a:lnTo>
                  <a:pt x="1711465" y="8538033"/>
                </a:lnTo>
                <a:lnTo>
                  <a:pt x="1703589" y="8530875"/>
                </a:lnTo>
                <a:lnTo>
                  <a:pt x="1696500" y="8524512"/>
                </a:lnTo>
                <a:lnTo>
                  <a:pt x="1690198" y="8518945"/>
                </a:lnTo>
                <a:lnTo>
                  <a:pt x="1685474" y="8511786"/>
                </a:lnTo>
                <a:lnTo>
                  <a:pt x="1682324" y="8505424"/>
                </a:lnTo>
                <a:lnTo>
                  <a:pt x="1679960" y="8499856"/>
                </a:lnTo>
                <a:lnTo>
                  <a:pt x="1679172" y="8492698"/>
                </a:lnTo>
                <a:lnTo>
                  <a:pt x="1679960" y="8486335"/>
                </a:lnTo>
                <a:lnTo>
                  <a:pt x="1681536" y="8478382"/>
                </a:lnTo>
                <a:lnTo>
                  <a:pt x="1683111" y="8471224"/>
                </a:lnTo>
                <a:lnTo>
                  <a:pt x="1687836" y="8463270"/>
                </a:lnTo>
                <a:lnTo>
                  <a:pt x="1692563" y="8455317"/>
                </a:lnTo>
                <a:lnTo>
                  <a:pt x="1698863" y="8448159"/>
                </a:lnTo>
                <a:lnTo>
                  <a:pt x="1706738" y="8440205"/>
                </a:lnTo>
                <a:lnTo>
                  <a:pt x="1715403" y="8430661"/>
                </a:lnTo>
                <a:lnTo>
                  <a:pt x="1723279" y="8422708"/>
                </a:lnTo>
                <a:lnTo>
                  <a:pt x="1730367" y="8413959"/>
                </a:lnTo>
                <a:lnTo>
                  <a:pt x="1736669" y="8405210"/>
                </a:lnTo>
                <a:lnTo>
                  <a:pt x="1742180" y="8394871"/>
                </a:lnTo>
                <a:lnTo>
                  <a:pt x="1746907" y="8384531"/>
                </a:lnTo>
                <a:lnTo>
                  <a:pt x="1750057" y="8375783"/>
                </a:lnTo>
                <a:lnTo>
                  <a:pt x="1752420" y="8367034"/>
                </a:lnTo>
                <a:lnTo>
                  <a:pt x="1753996" y="8359080"/>
                </a:lnTo>
                <a:lnTo>
                  <a:pt x="1752420" y="8351127"/>
                </a:lnTo>
                <a:lnTo>
                  <a:pt x="1751632" y="8343969"/>
                </a:lnTo>
                <a:lnTo>
                  <a:pt x="1749269" y="8337606"/>
                </a:lnTo>
                <a:lnTo>
                  <a:pt x="1746907" y="8330448"/>
                </a:lnTo>
                <a:lnTo>
                  <a:pt x="1743757" y="8324880"/>
                </a:lnTo>
                <a:lnTo>
                  <a:pt x="1740606" y="8320108"/>
                </a:lnTo>
                <a:lnTo>
                  <a:pt x="1735881" y="8316132"/>
                </a:lnTo>
                <a:lnTo>
                  <a:pt x="1731154" y="8311360"/>
                </a:lnTo>
                <a:lnTo>
                  <a:pt x="1727216" y="8308974"/>
                </a:lnTo>
                <a:lnTo>
                  <a:pt x="1722492" y="8306588"/>
                </a:lnTo>
                <a:lnTo>
                  <a:pt x="1717765" y="8305792"/>
                </a:lnTo>
                <a:lnTo>
                  <a:pt x="1712253" y="8305792"/>
                </a:lnTo>
                <a:close/>
                <a:moveTo>
                  <a:pt x="2317919" y="8233416"/>
                </a:moveTo>
                <a:lnTo>
                  <a:pt x="2323434" y="8233416"/>
                </a:lnTo>
                <a:lnTo>
                  <a:pt x="2328946" y="8235006"/>
                </a:lnTo>
                <a:lnTo>
                  <a:pt x="2333672" y="8235802"/>
                </a:lnTo>
                <a:lnTo>
                  <a:pt x="2339184" y="8238983"/>
                </a:lnTo>
                <a:lnTo>
                  <a:pt x="2344699" y="8242960"/>
                </a:lnTo>
                <a:lnTo>
                  <a:pt x="2349423" y="8246937"/>
                </a:lnTo>
                <a:lnTo>
                  <a:pt x="2352574" y="8251709"/>
                </a:lnTo>
                <a:lnTo>
                  <a:pt x="2355725" y="8257276"/>
                </a:lnTo>
                <a:lnTo>
                  <a:pt x="2358087" y="8262048"/>
                </a:lnTo>
                <a:lnTo>
                  <a:pt x="2358875" y="8267616"/>
                </a:lnTo>
                <a:lnTo>
                  <a:pt x="2358875" y="8273183"/>
                </a:lnTo>
                <a:lnTo>
                  <a:pt x="2358875" y="8278750"/>
                </a:lnTo>
                <a:lnTo>
                  <a:pt x="2358087" y="8285909"/>
                </a:lnTo>
                <a:lnTo>
                  <a:pt x="2355725" y="8291476"/>
                </a:lnTo>
                <a:lnTo>
                  <a:pt x="2353362" y="8295453"/>
                </a:lnTo>
                <a:lnTo>
                  <a:pt x="2350211" y="8301020"/>
                </a:lnTo>
                <a:lnTo>
                  <a:pt x="2345486" y="8305792"/>
                </a:lnTo>
                <a:lnTo>
                  <a:pt x="2341547" y="8310564"/>
                </a:lnTo>
                <a:lnTo>
                  <a:pt x="2336035" y="8313746"/>
                </a:lnTo>
                <a:lnTo>
                  <a:pt x="2330521" y="8316927"/>
                </a:lnTo>
                <a:lnTo>
                  <a:pt x="2314770" y="8322494"/>
                </a:lnTo>
                <a:lnTo>
                  <a:pt x="2303743" y="8326471"/>
                </a:lnTo>
                <a:lnTo>
                  <a:pt x="2299017" y="8327267"/>
                </a:lnTo>
                <a:lnTo>
                  <a:pt x="2295867" y="8328062"/>
                </a:lnTo>
                <a:lnTo>
                  <a:pt x="2292717" y="8327267"/>
                </a:lnTo>
                <a:lnTo>
                  <a:pt x="2288778" y="8326471"/>
                </a:lnTo>
                <a:lnTo>
                  <a:pt x="2287203" y="8324880"/>
                </a:lnTo>
                <a:lnTo>
                  <a:pt x="2285628" y="8322494"/>
                </a:lnTo>
                <a:lnTo>
                  <a:pt x="2284841" y="8319313"/>
                </a:lnTo>
                <a:lnTo>
                  <a:pt x="2283266" y="8316132"/>
                </a:lnTo>
                <a:lnTo>
                  <a:pt x="2282478" y="8304997"/>
                </a:lnTo>
                <a:lnTo>
                  <a:pt x="2282478" y="8291476"/>
                </a:lnTo>
                <a:lnTo>
                  <a:pt x="2282478" y="8283523"/>
                </a:lnTo>
                <a:lnTo>
                  <a:pt x="2282478" y="8275569"/>
                </a:lnTo>
                <a:lnTo>
                  <a:pt x="2284841" y="8268411"/>
                </a:lnTo>
                <a:lnTo>
                  <a:pt x="2287203" y="8262048"/>
                </a:lnTo>
                <a:lnTo>
                  <a:pt x="2288778" y="8256481"/>
                </a:lnTo>
                <a:lnTo>
                  <a:pt x="2292717" y="8250913"/>
                </a:lnTo>
                <a:lnTo>
                  <a:pt x="2295867" y="8246141"/>
                </a:lnTo>
                <a:lnTo>
                  <a:pt x="2299017" y="8241369"/>
                </a:lnTo>
                <a:lnTo>
                  <a:pt x="2303743" y="8238983"/>
                </a:lnTo>
                <a:lnTo>
                  <a:pt x="2307680" y="8235802"/>
                </a:lnTo>
                <a:lnTo>
                  <a:pt x="2312407" y="8235006"/>
                </a:lnTo>
                <a:close/>
                <a:moveTo>
                  <a:pt x="941975" y="8000380"/>
                </a:moveTo>
                <a:lnTo>
                  <a:pt x="933311" y="8002766"/>
                </a:lnTo>
                <a:lnTo>
                  <a:pt x="923860" y="8008333"/>
                </a:lnTo>
                <a:lnTo>
                  <a:pt x="914409" y="8016286"/>
                </a:lnTo>
                <a:lnTo>
                  <a:pt x="904958" y="8027421"/>
                </a:lnTo>
                <a:lnTo>
                  <a:pt x="899445" y="8034579"/>
                </a:lnTo>
                <a:lnTo>
                  <a:pt x="896295" y="8042533"/>
                </a:lnTo>
                <a:lnTo>
                  <a:pt x="895507" y="8048896"/>
                </a:lnTo>
                <a:lnTo>
                  <a:pt x="895507" y="8056849"/>
                </a:lnTo>
                <a:lnTo>
                  <a:pt x="896295" y="8064803"/>
                </a:lnTo>
                <a:lnTo>
                  <a:pt x="901019" y="8072756"/>
                </a:lnTo>
                <a:lnTo>
                  <a:pt x="906534" y="8081505"/>
                </a:lnTo>
                <a:lnTo>
                  <a:pt x="912833" y="8091844"/>
                </a:lnTo>
                <a:lnTo>
                  <a:pt x="922285" y="8102979"/>
                </a:lnTo>
                <a:lnTo>
                  <a:pt x="930162" y="8110933"/>
                </a:lnTo>
                <a:lnTo>
                  <a:pt x="935675" y="8115705"/>
                </a:lnTo>
                <a:lnTo>
                  <a:pt x="941187" y="8117295"/>
                </a:lnTo>
                <a:lnTo>
                  <a:pt x="942762" y="8117295"/>
                </a:lnTo>
                <a:lnTo>
                  <a:pt x="945125" y="8116500"/>
                </a:lnTo>
                <a:lnTo>
                  <a:pt x="949064" y="8115705"/>
                </a:lnTo>
                <a:lnTo>
                  <a:pt x="950639" y="8113319"/>
                </a:lnTo>
                <a:lnTo>
                  <a:pt x="956153" y="8107751"/>
                </a:lnTo>
                <a:lnTo>
                  <a:pt x="962453" y="8099798"/>
                </a:lnTo>
                <a:lnTo>
                  <a:pt x="969542" y="8084686"/>
                </a:lnTo>
                <a:lnTo>
                  <a:pt x="974267" y="8072756"/>
                </a:lnTo>
                <a:lnTo>
                  <a:pt x="978993" y="8060030"/>
                </a:lnTo>
                <a:lnTo>
                  <a:pt x="979781" y="8048100"/>
                </a:lnTo>
                <a:lnTo>
                  <a:pt x="979781" y="8036170"/>
                </a:lnTo>
                <a:lnTo>
                  <a:pt x="977418" y="8026626"/>
                </a:lnTo>
                <a:lnTo>
                  <a:pt x="974267" y="8018672"/>
                </a:lnTo>
                <a:lnTo>
                  <a:pt x="969542" y="8010719"/>
                </a:lnTo>
                <a:lnTo>
                  <a:pt x="964028" y="8005152"/>
                </a:lnTo>
                <a:lnTo>
                  <a:pt x="957728" y="8001970"/>
                </a:lnTo>
                <a:lnTo>
                  <a:pt x="950639" y="8000380"/>
                </a:lnTo>
                <a:close/>
                <a:moveTo>
                  <a:pt x="3519016" y="7806315"/>
                </a:moveTo>
                <a:lnTo>
                  <a:pt x="3511140" y="7807906"/>
                </a:lnTo>
                <a:lnTo>
                  <a:pt x="3505628" y="7811087"/>
                </a:lnTo>
                <a:lnTo>
                  <a:pt x="3501690" y="7815859"/>
                </a:lnTo>
                <a:lnTo>
                  <a:pt x="3496963" y="7822222"/>
                </a:lnTo>
                <a:lnTo>
                  <a:pt x="3493813" y="7830176"/>
                </a:lnTo>
                <a:lnTo>
                  <a:pt x="3491451" y="7841310"/>
                </a:lnTo>
                <a:lnTo>
                  <a:pt x="3490663" y="7853241"/>
                </a:lnTo>
                <a:lnTo>
                  <a:pt x="3490663" y="7867557"/>
                </a:lnTo>
                <a:lnTo>
                  <a:pt x="3491451" y="7881078"/>
                </a:lnTo>
                <a:lnTo>
                  <a:pt x="3492238" y="7893803"/>
                </a:lnTo>
                <a:lnTo>
                  <a:pt x="3496175" y="7903347"/>
                </a:lnTo>
                <a:lnTo>
                  <a:pt x="3499326" y="7911301"/>
                </a:lnTo>
                <a:lnTo>
                  <a:pt x="3502477" y="7918459"/>
                </a:lnTo>
                <a:lnTo>
                  <a:pt x="3507989" y="7922436"/>
                </a:lnTo>
                <a:lnTo>
                  <a:pt x="3513504" y="7924822"/>
                </a:lnTo>
                <a:lnTo>
                  <a:pt x="3521378" y="7926412"/>
                </a:lnTo>
                <a:lnTo>
                  <a:pt x="3528467" y="7924822"/>
                </a:lnTo>
                <a:lnTo>
                  <a:pt x="3533981" y="7921640"/>
                </a:lnTo>
                <a:lnTo>
                  <a:pt x="3539493" y="7916868"/>
                </a:lnTo>
                <a:lnTo>
                  <a:pt x="3542645" y="7910506"/>
                </a:lnTo>
                <a:lnTo>
                  <a:pt x="3545795" y="7902552"/>
                </a:lnTo>
                <a:lnTo>
                  <a:pt x="3548157" y="7892213"/>
                </a:lnTo>
                <a:lnTo>
                  <a:pt x="3548945" y="7880282"/>
                </a:lnTo>
                <a:lnTo>
                  <a:pt x="3548945" y="7866762"/>
                </a:lnTo>
                <a:lnTo>
                  <a:pt x="3548157" y="7851650"/>
                </a:lnTo>
                <a:lnTo>
                  <a:pt x="3547371" y="7840515"/>
                </a:lnTo>
                <a:lnTo>
                  <a:pt x="3545008" y="7830176"/>
                </a:lnTo>
                <a:lnTo>
                  <a:pt x="3541856" y="7821427"/>
                </a:lnTo>
                <a:lnTo>
                  <a:pt x="3537131" y="7814269"/>
                </a:lnTo>
                <a:lnTo>
                  <a:pt x="3531617" y="7810292"/>
                </a:lnTo>
                <a:lnTo>
                  <a:pt x="3526105" y="7807906"/>
                </a:lnTo>
                <a:close/>
                <a:moveTo>
                  <a:pt x="2325009" y="7777683"/>
                </a:moveTo>
                <a:lnTo>
                  <a:pt x="2330521" y="7777683"/>
                </a:lnTo>
                <a:lnTo>
                  <a:pt x="2336035" y="7777683"/>
                </a:lnTo>
                <a:lnTo>
                  <a:pt x="2341547" y="7778478"/>
                </a:lnTo>
                <a:lnTo>
                  <a:pt x="2347061" y="7780864"/>
                </a:lnTo>
                <a:lnTo>
                  <a:pt x="2351786" y="7783250"/>
                </a:lnTo>
                <a:lnTo>
                  <a:pt x="2355725" y="7786432"/>
                </a:lnTo>
                <a:lnTo>
                  <a:pt x="2358875" y="7789613"/>
                </a:lnTo>
                <a:lnTo>
                  <a:pt x="2361238" y="7795180"/>
                </a:lnTo>
                <a:lnTo>
                  <a:pt x="2363601" y="7799953"/>
                </a:lnTo>
                <a:lnTo>
                  <a:pt x="2365177" y="7806315"/>
                </a:lnTo>
                <a:lnTo>
                  <a:pt x="2365177" y="7812678"/>
                </a:lnTo>
                <a:lnTo>
                  <a:pt x="2363601" y="7819041"/>
                </a:lnTo>
                <a:lnTo>
                  <a:pt x="2362813" y="7824608"/>
                </a:lnTo>
                <a:lnTo>
                  <a:pt x="2358087" y="7837334"/>
                </a:lnTo>
                <a:lnTo>
                  <a:pt x="2354938" y="7848469"/>
                </a:lnTo>
                <a:lnTo>
                  <a:pt x="2352574" y="7857217"/>
                </a:lnTo>
                <a:lnTo>
                  <a:pt x="2351786" y="7862785"/>
                </a:lnTo>
                <a:lnTo>
                  <a:pt x="2351786" y="7864375"/>
                </a:lnTo>
                <a:lnTo>
                  <a:pt x="2349423" y="7866762"/>
                </a:lnTo>
                <a:lnTo>
                  <a:pt x="2347061" y="7867557"/>
                </a:lnTo>
                <a:lnTo>
                  <a:pt x="2343911" y="7868352"/>
                </a:lnTo>
                <a:lnTo>
                  <a:pt x="2333672" y="7870738"/>
                </a:lnTo>
                <a:lnTo>
                  <a:pt x="2322646" y="7872329"/>
                </a:lnTo>
                <a:lnTo>
                  <a:pt x="2317132" y="7870738"/>
                </a:lnTo>
                <a:lnTo>
                  <a:pt x="2311619" y="7868352"/>
                </a:lnTo>
                <a:lnTo>
                  <a:pt x="2306893" y="7865171"/>
                </a:lnTo>
                <a:lnTo>
                  <a:pt x="2302168" y="7860399"/>
                </a:lnTo>
                <a:lnTo>
                  <a:pt x="2299017" y="7854831"/>
                </a:lnTo>
                <a:lnTo>
                  <a:pt x="2296654" y="7849264"/>
                </a:lnTo>
                <a:lnTo>
                  <a:pt x="2294292" y="7842901"/>
                </a:lnTo>
                <a:lnTo>
                  <a:pt x="2292717" y="7834948"/>
                </a:lnTo>
                <a:lnTo>
                  <a:pt x="2292717" y="7826994"/>
                </a:lnTo>
                <a:lnTo>
                  <a:pt x="2292717" y="7819836"/>
                </a:lnTo>
                <a:lnTo>
                  <a:pt x="2293504" y="7812678"/>
                </a:lnTo>
                <a:lnTo>
                  <a:pt x="2295867" y="7805520"/>
                </a:lnTo>
                <a:lnTo>
                  <a:pt x="2298229" y="7799157"/>
                </a:lnTo>
                <a:lnTo>
                  <a:pt x="2301380" y="7791999"/>
                </a:lnTo>
                <a:lnTo>
                  <a:pt x="2306106" y="7786432"/>
                </a:lnTo>
                <a:lnTo>
                  <a:pt x="2311619" y="7783250"/>
                </a:lnTo>
                <a:lnTo>
                  <a:pt x="2314770" y="7780864"/>
                </a:lnTo>
                <a:lnTo>
                  <a:pt x="2320282" y="7778478"/>
                </a:lnTo>
                <a:close/>
                <a:moveTo>
                  <a:pt x="3421354" y="7652018"/>
                </a:moveTo>
                <a:lnTo>
                  <a:pt x="3418202" y="7653609"/>
                </a:lnTo>
                <a:lnTo>
                  <a:pt x="3415840" y="7655995"/>
                </a:lnTo>
                <a:lnTo>
                  <a:pt x="3412690" y="7657586"/>
                </a:lnTo>
                <a:lnTo>
                  <a:pt x="3405601" y="7667130"/>
                </a:lnTo>
                <a:lnTo>
                  <a:pt x="3396937" y="7680651"/>
                </a:lnTo>
                <a:lnTo>
                  <a:pt x="3389849" y="7690990"/>
                </a:lnTo>
                <a:lnTo>
                  <a:pt x="3384335" y="7699739"/>
                </a:lnTo>
                <a:lnTo>
                  <a:pt x="3380398" y="7708488"/>
                </a:lnTo>
                <a:lnTo>
                  <a:pt x="3378035" y="7718032"/>
                </a:lnTo>
                <a:lnTo>
                  <a:pt x="3375672" y="7726781"/>
                </a:lnTo>
                <a:lnTo>
                  <a:pt x="3374884" y="7734734"/>
                </a:lnTo>
                <a:lnTo>
                  <a:pt x="3374884" y="7741097"/>
                </a:lnTo>
                <a:lnTo>
                  <a:pt x="3376459" y="7749050"/>
                </a:lnTo>
                <a:lnTo>
                  <a:pt x="3378823" y="7754618"/>
                </a:lnTo>
                <a:lnTo>
                  <a:pt x="3381973" y="7760185"/>
                </a:lnTo>
                <a:lnTo>
                  <a:pt x="3386698" y="7765753"/>
                </a:lnTo>
                <a:lnTo>
                  <a:pt x="3392212" y="7770525"/>
                </a:lnTo>
                <a:lnTo>
                  <a:pt x="3399301" y="7773706"/>
                </a:lnTo>
                <a:lnTo>
                  <a:pt x="3407176" y="7776092"/>
                </a:lnTo>
                <a:lnTo>
                  <a:pt x="3415840" y="7778478"/>
                </a:lnTo>
                <a:lnTo>
                  <a:pt x="3424503" y="7779274"/>
                </a:lnTo>
                <a:lnTo>
                  <a:pt x="3433168" y="7779274"/>
                </a:lnTo>
                <a:lnTo>
                  <a:pt x="3441044" y="7779274"/>
                </a:lnTo>
                <a:lnTo>
                  <a:pt x="3446556" y="7778478"/>
                </a:lnTo>
                <a:lnTo>
                  <a:pt x="3452858" y="7777683"/>
                </a:lnTo>
                <a:lnTo>
                  <a:pt x="3456795" y="7775297"/>
                </a:lnTo>
                <a:lnTo>
                  <a:pt x="3459947" y="7772115"/>
                </a:lnTo>
                <a:lnTo>
                  <a:pt x="3463885" y="7768139"/>
                </a:lnTo>
                <a:lnTo>
                  <a:pt x="3464672" y="7764162"/>
                </a:lnTo>
                <a:lnTo>
                  <a:pt x="3465458" y="7758595"/>
                </a:lnTo>
                <a:lnTo>
                  <a:pt x="3465458" y="7751436"/>
                </a:lnTo>
                <a:lnTo>
                  <a:pt x="3463885" y="7745074"/>
                </a:lnTo>
                <a:lnTo>
                  <a:pt x="3462309" y="7735530"/>
                </a:lnTo>
                <a:lnTo>
                  <a:pt x="3454433" y="7715646"/>
                </a:lnTo>
                <a:lnTo>
                  <a:pt x="3444981" y="7689400"/>
                </a:lnTo>
                <a:lnTo>
                  <a:pt x="3437892" y="7673493"/>
                </a:lnTo>
                <a:lnTo>
                  <a:pt x="3432380" y="7662358"/>
                </a:lnTo>
                <a:lnTo>
                  <a:pt x="3430017" y="7657586"/>
                </a:lnTo>
                <a:lnTo>
                  <a:pt x="3427653" y="7654404"/>
                </a:lnTo>
                <a:lnTo>
                  <a:pt x="3426079" y="7653609"/>
                </a:lnTo>
                <a:lnTo>
                  <a:pt x="3423715" y="7652018"/>
                </a:lnTo>
                <a:close/>
                <a:moveTo>
                  <a:pt x="949852" y="7527149"/>
                </a:moveTo>
                <a:lnTo>
                  <a:pt x="956153" y="7527149"/>
                </a:lnTo>
                <a:lnTo>
                  <a:pt x="962453" y="7528740"/>
                </a:lnTo>
                <a:lnTo>
                  <a:pt x="968754" y="7531921"/>
                </a:lnTo>
                <a:lnTo>
                  <a:pt x="977418" y="7538284"/>
                </a:lnTo>
                <a:lnTo>
                  <a:pt x="984505" y="7545442"/>
                </a:lnTo>
                <a:lnTo>
                  <a:pt x="986868" y="7549419"/>
                </a:lnTo>
                <a:lnTo>
                  <a:pt x="988444" y="7554191"/>
                </a:lnTo>
                <a:lnTo>
                  <a:pt x="990020" y="7557372"/>
                </a:lnTo>
                <a:lnTo>
                  <a:pt x="990807" y="7562144"/>
                </a:lnTo>
                <a:lnTo>
                  <a:pt x="990020" y="7567712"/>
                </a:lnTo>
                <a:lnTo>
                  <a:pt x="988444" y="7572484"/>
                </a:lnTo>
                <a:lnTo>
                  <a:pt x="986868" y="7578051"/>
                </a:lnTo>
                <a:lnTo>
                  <a:pt x="984505" y="7581233"/>
                </a:lnTo>
                <a:lnTo>
                  <a:pt x="981356" y="7586005"/>
                </a:lnTo>
                <a:lnTo>
                  <a:pt x="976629" y="7589186"/>
                </a:lnTo>
                <a:lnTo>
                  <a:pt x="971904" y="7591572"/>
                </a:lnTo>
                <a:lnTo>
                  <a:pt x="967966" y="7593958"/>
                </a:lnTo>
                <a:lnTo>
                  <a:pt x="962453" y="7594753"/>
                </a:lnTo>
                <a:lnTo>
                  <a:pt x="957728" y="7596344"/>
                </a:lnTo>
                <a:lnTo>
                  <a:pt x="952214" y="7596344"/>
                </a:lnTo>
                <a:lnTo>
                  <a:pt x="946701" y="7596344"/>
                </a:lnTo>
                <a:lnTo>
                  <a:pt x="941187" y="7594753"/>
                </a:lnTo>
                <a:lnTo>
                  <a:pt x="936463" y="7592367"/>
                </a:lnTo>
                <a:lnTo>
                  <a:pt x="930948" y="7589186"/>
                </a:lnTo>
                <a:lnTo>
                  <a:pt x="926224" y="7586005"/>
                </a:lnTo>
                <a:lnTo>
                  <a:pt x="922285" y="7580437"/>
                </a:lnTo>
                <a:lnTo>
                  <a:pt x="919923" y="7574870"/>
                </a:lnTo>
                <a:lnTo>
                  <a:pt x="917560" y="7569302"/>
                </a:lnTo>
                <a:lnTo>
                  <a:pt x="917560" y="7562940"/>
                </a:lnTo>
                <a:lnTo>
                  <a:pt x="917560" y="7556577"/>
                </a:lnTo>
                <a:lnTo>
                  <a:pt x="918348" y="7551009"/>
                </a:lnTo>
                <a:lnTo>
                  <a:pt x="922285" y="7546237"/>
                </a:lnTo>
                <a:lnTo>
                  <a:pt x="925436" y="7540670"/>
                </a:lnTo>
                <a:lnTo>
                  <a:pt x="928587" y="7535898"/>
                </a:lnTo>
                <a:lnTo>
                  <a:pt x="933311" y="7532716"/>
                </a:lnTo>
                <a:lnTo>
                  <a:pt x="938825" y="7529535"/>
                </a:lnTo>
                <a:lnTo>
                  <a:pt x="944338" y="7528740"/>
                </a:lnTo>
                <a:close/>
                <a:moveTo>
                  <a:pt x="2441573" y="7386373"/>
                </a:moveTo>
                <a:lnTo>
                  <a:pt x="2448663" y="7386373"/>
                </a:lnTo>
                <a:lnTo>
                  <a:pt x="2454962" y="7386373"/>
                </a:lnTo>
                <a:lnTo>
                  <a:pt x="2461264" y="7387168"/>
                </a:lnTo>
                <a:lnTo>
                  <a:pt x="2467565" y="7391145"/>
                </a:lnTo>
                <a:lnTo>
                  <a:pt x="2473865" y="7395122"/>
                </a:lnTo>
                <a:lnTo>
                  <a:pt x="2480954" y="7400689"/>
                </a:lnTo>
                <a:lnTo>
                  <a:pt x="2486466" y="7407847"/>
                </a:lnTo>
                <a:lnTo>
                  <a:pt x="2490405" y="7414210"/>
                </a:lnTo>
                <a:lnTo>
                  <a:pt x="2493555" y="7422163"/>
                </a:lnTo>
                <a:lnTo>
                  <a:pt x="2495130" y="7429322"/>
                </a:lnTo>
                <a:lnTo>
                  <a:pt x="2495918" y="7435684"/>
                </a:lnTo>
                <a:lnTo>
                  <a:pt x="2495918" y="7443638"/>
                </a:lnTo>
                <a:lnTo>
                  <a:pt x="2493555" y="7450796"/>
                </a:lnTo>
                <a:lnTo>
                  <a:pt x="2491981" y="7457159"/>
                </a:lnTo>
                <a:lnTo>
                  <a:pt x="2488043" y="7462726"/>
                </a:lnTo>
                <a:lnTo>
                  <a:pt x="2484104" y="7469884"/>
                </a:lnTo>
                <a:lnTo>
                  <a:pt x="2478591" y="7474656"/>
                </a:lnTo>
                <a:lnTo>
                  <a:pt x="2471503" y="7478633"/>
                </a:lnTo>
                <a:lnTo>
                  <a:pt x="2463626" y="7483405"/>
                </a:lnTo>
                <a:lnTo>
                  <a:pt x="2455750" y="7486586"/>
                </a:lnTo>
                <a:lnTo>
                  <a:pt x="2447087" y="7488177"/>
                </a:lnTo>
                <a:lnTo>
                  <a:pt x="2436061" y="7489768"/>
                </a:lnTo>
                <a:lnTo>
                  <a:pt x="2425822" y="7489768"/>
                </a:lnTo>
                <a:lnTo>
                  <a:pt x="2419521" y="7488177"/>
                </a:lnTo>
                <a:lnTo>
                  <a:pt x="2412432" y="7485791"/>
                </a:lnTo>
                <a:lnTo>
                  <a:pt x="2408495" y="7481019"/>
                </a:lnTo>
                <a:lnTo>
                  <a:pt x="2404557" y="7475452"/>
                </a:lnTo>
                <a:lnTo>
                  <a:pt x="2402980" y="7467498"/>
                </a:lnTo>
                <a:lnTo>
                  <a:pt x="2402980" y="7458749"/>
                </a:lnTo>
                <a:lnTo>
                  <a:pt x="2402980" y="7448410"/>
                </a:lnTo>
                <a:lnTo>
                  <a:pt x="2403768" y="7438070"/>
                </a:lnTo>
                <a:lnTo>
                  <a:pt x="2406132" y="7429322"/>
                </a:lnTo>
                <a:lnTo>
                  <a:pt x="2408495" y="7421368"/>
                </a:lnTo>
                <a:lnTo>
                  <a:pt x="2411644" y="7413415"/>
                </a:lnTo>
                <a:lnTo>
                  <a:pt x="2416371" y="7407052"/>
                </a:lnTo>
                <a:lnTo>
                  <a:pt x="2420308" y="7400689"/>
                </a:lnTo>
                <a:lnTo>
                  <a:pt x="2425035" y="7395122"/>
                </a:lnTo>
                <a:lnTo>
                  <a:pt x="2430547" y="7391940"/>
                </a:lnTo>
                <a:lnTo>
                  <a:pt x="2436061" y="7388759"/>
                </a:lnTo>
                <a:close/>
                <a:moveTo>
                  <a:pt x="2477016" y="7177197"/>
                </a:moveTo>
                <a:lnTo>
                  <a:pt x="2481742" y="7177197"/>
                </a:lnTo>
                <a:lnTo>
                  <a:pt x="2486466" y="7178788"/>
                </a:lnTo>
                <a:lnTo>
                  <a:pt x="2489618" y="7182764"/>
                </a:lnTo>
                <a:lnTo>
                  <a:pt x="2491981" y="7188332"/>
                </a:lnTo>
                <a:lnTo>
                  <a:pt x="2493555" y="7193899"/>
                </a:lnTo>
                <a:lnTo>
                  <a:pt x="2493555" y="7200262"/>
                </a:lnTo>
                <a:lnTo>
                  <a:pt x="2495130" y="7208216"/>
                </a:lnTo>
                <a:lnTo>
                  <a:pt x="2493555" y="7217760"/>
                </a:lnTo>
                <a:lnTo>
                  <a:pt x="2492767" y="7226508"/>
                </a:lnTo>
                <a:lnTo>
                  <a:pt x="2490405" y="7235257"/>
                </a:lnTo>
                <a:lnTo>
                  <a:pt x="2487254" y="7245597"/>
                </a:lnTo>
                <a:lnTo>
                  <a:pt x="2484104" y="7255936"/>
                </a:lnTo>
                <a:lnTo>
                  <a:pt x="2479379" y="7264685"/>
                </a:lnTo>
                <a:lnTo>
                  <a:pt x="2474652" y="7275025"/>
                </a:lnTo>
                <a:lnTo>
                  <a:pt x="2468353" y="7283773"/>
                </a:lnTo>
                <a:lnTo>
                  <a:pt x="2460477" y="7296499"/>
                </a:lnTo>
                <a:lnTo>
                  <a:pt x="2452600" y="7305248"/>
                </a:lnTo>
                <a:lnTo>
                  <a:pt x="2447087" y="7310815"/>
                </a:lnTo>
                <a:lnTo>
                  <a:pt x="2442361" y="7313201"/>
                </a:lnTo>
                <a:lnTo>
                  <a:pt x="2441573" y="7312406"/>
                </a:lnTo>
                <a:lnTo>
                  <a:pt x="2439211" y="7310815"/>
                </a:lnTo>
                <a:lnTo>
                  <a:pt x="2436848" y="7308429"/>
                </a:lnTo>
                <a:lnTo>
                  <a:pt x="2436061" y="7306043"/>
                </a:lnTo>
                <a:lnTo>
                  <a:pt x="2431334" y="7297294"/>
                </a:lnTo>
                <a:lnTo>
                  <a:pt x="2427397" y="7286159"/>
                </a:lnTo>
                <a:lnTo>
                  <a:pt x="2423458" y="7278206"/>
                </a:lnTo>
                <a:lnTo>
                  <a:pt x="2422670" y="7270252"/>
                </a:lnTo>
                <a:lnTo>
                  <a:pt x="2421883" y="7262299"/>
                </a:lnTo>
                <a:lnTo>
                  <a:pt x="2421883" y="7254346"/>
                </a:lnTo>
                <a:lnTo>
                  <a:pt x="2421883" y="7245597"/>
                </a:lnTo>
                <a:lnTo>
                  <a:pt x="2423458" y="7237643"/>
                </a:lnTo>
                <a:lnTo>
                  <a:pt x="2425822" y="7229690"/>
                </a:lnTo>
                <a:lnTo>
                  <a:pt x="2428185" y="7221736"/>
                </a:lnTo>
                <a:lnTo>
                  <a:pt x="2431334" y="7215374"/>
                </a:lnTo>
                <a:lnTo>
                  <a:pt x="2436061" y="7207420"/>
                </a:lnTo>
                <a:lnTo>
                  <a:pt x="2440786" y="7200262"/>
                </a:lnTo>
                <a:lnTo>
                  <a:pt x="2446300" y="7194695"/>
                </a:lnTo>
                <a:lnTo>
                  <a:pt x="2451812" y="7189127"/>
                </a:lnTo>
                <a:lnTo>
                  <a:pt x="2458114" y="7184355"/>
                </a:lnTo>
                <a:lnTo>
                  <a:pt x="2465201" y="7181174"/>
                </a:lnTo>
                <a:lnTo>
                  <a:pt x="2471503" y="7177992"/>
                </a:lnTo>
                <a:close/>
                <a:moveTo>
                  <a:pt x="6311072" y="7032444"/>
                </a:moveTo>
                <a:lnTo>
                  <a:pt x="6300046" y="7034830"/>
                </a:lnTo>
                <a:lnTo>
                  <a:pt x="6289020" y="7038012"/>
                </a:lnTo>
                <a:lnTo>
                  <a:pt x="6283506" y="7040398"/>
                </a:lnTo>
                <a:lnTo>
                  <a:pt x="6280356" y="7043579"/>
                </a:lnTo>
                <a:lnTo>
                  <a:pt x="6277206" y="7045965"/>
                </a:lnTo>
                <a:lnTo>
                  <a:pt x="6273268" y="7049146"/>
                </a:lnTo>
                <a:lnTo>
                  <a:pt x="6270905" y="7055509"/>
                </a:lnTo>
                <a:lnTo>
                  <a:pt x="6270118" y="7059486"/>
                </a:lnTo>
                <a:lnTo>
                  <a:pt x="6270118" y="7065053"/>
                </a:lnTo>
                <a:lnTo>
                  <a:pt x="6270905" y="7070621"/>
                </a:lnTo>
                <a:lnTo>
                  <a:pt x="6273268" y="7076188"/>
                </a:lnTo>
                <a:lnTo>
                  <a:pt x="6275630" y="7082551"/>
                </a:lnTo>
                <a:lnTo>
                  <a:pt x="6278781" y="7088118"/>
                </a:lnTo>
                <a:lnTo>
                  <a:pt x="6282719" y="7092095"/>
                </a:lnTo>
                <a:lnTo>
                  <a:pt x="6286657" y="7096867"/>
                </a:lnTo>
                <a:lnTo>
                  <a:pt x="6291382" y="7100049"/>
                </a:lnTo>
                <a:lnTo>
                  <a:pt x="6296108" y="7103230"/>
                </a:lnTo>
                <a:lnTo>
                  <a:pt x="6300046" y="7105616"/>
                </a:lnTo>
                <a:lnTo>
                  <a:pt x="6304772" y="7107207"/>
                </a:lnTo>
                <a:lnTo>
                  <a:pt x="6310285" y="7107207"/>
                </a:lnTo>
                <a:lnTo>
                  <a:pt x="6315010" y="7105616"/>
                </a:lnTo>
                <a:lnTo>
                  <a:pt x="6318948" y="7103230"/>
                </a:lnTo>
                <a:lnTo>
                  <a:pt x="6324462" y="7100049"/>
                </a:lnTo>
                <a:lnTo>
                  <a:pt x="6329188" y="7094481"/>
                </a:lnTo>
                <a:lnTo>
                  <a:pt x="6333913" y="7089709"/>
                </a:lnTo>
                <a:lnTo>
                  <a:pt x="6335488" y="7084142"/>
                </a:lnTo>
                <a:lnTo>
                  <a:pt x="6337851" y="7078574"/>
                </a:lnTo>
                <a:lnTo>
                  <a:pt x="6339426" y="7072211"/>
                </a:lnTo>
                <a:lnTo>
                  <a:pt x="6340214" y="7066644"/>
                </a:lnTo>
                <a:lnTo>
                  <a:pt x="6339426" y="7061077"/>
                </a:lnTo>
                <a:lnTo>
                  <a:pt x="6339426" y="7055509"/>
                </a:lnTo>
                <a:lnTo>
                  <a:pt x="6337064" y="7049146"/>
                </a:lnTo>
                <a:lnTo>
                  <a:pt x="6334701" y="7045170"/>
                </a:lnTo>
                <a:lnTo>
                  <a:pt x="6331550" y="7040398"/>
                </a:lnTo>
                <a:lnTo>
                  <a:pt x="6326825" y="7038012"/>
                </a:lnTo>
                <a:lnTo>
                  <a:pt x="6322886" y="7034830"/>
                </a:lnTo>
                <a:lnTo>
                  <a:pt x="6318161" y="7034035"/>
                </a:lnTo>
                <a:close/>
                <a:moveTo>
                  <a:pt x="3001560" y="6889282"/>
                </a:moveTo>
                <a:lnTo>
                  <a:pt x="3006286" y="6889282"/>
                </a:lnTo>
                <a:lnTo>
                  <a:pt x="3011798" y="6889282"/>
                </a:lnTo>
                <a:lnTo>
                  <a:pt x="3017313" y="6891668"/>
                </a:lnTo>
                <a:lnTo>
                  <a:pt x="3025189" y="6898826"/>
                </a:lnTo>
                <a:lnTo>
                  <a:pt x="3033064" y="6906780"/>
                </a:lnTo>
                <a:lnTo>
                  <a:pt x="3034639" y="6910756"/>
                </a:lnTo>
                <a:lnTo>
                  <a:pt x="3037003" y="6915528"/>
                </a:lnTo>
                <a:lnTo>
                  <a:pt x="3038578" y="6918710"/>
                </a:lnTo>
                <a:lnTo>
                  <a:pt x="3039366" y="6923482"/>
                </a:lnTo>
                <a:lnTo>
                  <a:pt x="3038578" y="6927459"/>
                </a:lnTo>
                <a:lnTo>
                  <a:pt x="3037003" y="6932231"/>
                </a:lnTo>
                <a:lnTo>
                  <a:pt x="3036215" y="6937003"/>
                </a:lnTo>
                <a:lnTo>
                  <a:pt x="3033064" y="6940979"/>
                </a:lnTo>
                <a:lnTo>
                  <a:pt x="3029127" y="6945752"/>
                </a:lnTo>
                <a:lnTo>
                  <a:pt x="3025976" y="6948933"/>
                </a:lnTo>
                <a:lnTo>
                  <a:pt x="3021250" y="6951319"/>
                </a:lnTo>
                <a:lnTo>
                  <a:pt x="3017313" y="6954500"/>
                </a:lnTo>
                <a:lnTo>
                  <a:pt x="3012586" y="6956091"/>
                </a:lnTo>
                <a:lnTo>
                  <a:pt x="3007074" y="6956886"/>
                </a:lnTo>
                <a:lnTo>
                  <a:pt x="3002347" y="6958477"/>
                </a:lnTo>
                <a:lnTo>
                  <a:pt x="2996835" y="6958477"/>
                </a:lnTo>
                <a:lnTo>
                  <a:pt x="2992896" y="6958477"/>
                </a:lnTo>
                <a:lnTo>
                  <a:pt x="2988171" y="6956091"/>
                </a:lnTo>
                <a:lnTo>
                  <a:pt x="2983445" y="6953705"/>
                </a:lnTo>
                <a:lnTo>
                  <a:pt x="2980294" y="6951319"/>
                </a:lnTo>
                <a:lnTo>
                  <a:pt x="2976357" y="6947342"/>
                </a:lnTo>
                <a:lnTo>
                  <a:pt x="2973994" y="6940979"/>
                </a:lnTo>
                <a:lnTo>
                  <a:pt x="2972418" y="6935412"/>
                </a:lnTo>
                <a:lnTo>
                  <a:pt x="2971631" y="6929845"/>
                </a:lnTo>
                <a:lnTo>
                  <a:pt x="2972418" y="6924277"/>
                </a:lnTo>
                <a:lnTo>
                  <a:pt x="2973994" y="6917914"/>
                </a:lnTo>
                <a:lnTo>
                  <a:pt x="2976357" y="6912347"/>
                </a:lnTo>
                <a:lnTo>
                  <a:pt x="2979507" y="6906780"/>
                </a:lnTo>
                <a:lnTo>
                  <a:pt x="2982657" y="6902008"/>
                </a:lnTo>
                <a:lnTo>
                  <a:pt x="2987384" y="6897235"/>
                </a:lnTo>
                <a:lnTo>
                  <a:pt x="2991321" y="6894054"/>
                </a:lnTo>
                <a:lnTo>
                  <a:pt x="2996048" y="6891668"/>
                </a:lnTo>
                <a:close/>
                <a:moveTo>
                  <a:pt x="6265392" y="6626023"/>
                </a:moveTo>
                <a:lnTo>
                  <a:pt x="6261454" y="6626818"/>
                </a:lnTo>
                <a:lnTo>
                  <a:pt x="6258303" y="6628409"/>
                </a:lnTo>
                <a:lnTo>
                  <a:pt x="6255940" y="6630795"/>
                </a:lnTo>
                <a:lnTo>
                  <a:pt x="6248852" y="6637158"/>
                </a:lnTo>
                <a:lnTo>
                  <a:pt x="6242551" y="6645906"/>
                </a:lnTo>
                <a:lnTo>
                  <a:pt x="6235462" y="6656246"/>
                </a:lnTo>
                <a:lnTo>
                  <a:pt x="6231524" y="6667381"/>
                </a:lnTo>
                <a:lnTo>
                  <a:pt x="6226012" y="6680902"/>
                </a:lnTo>
                <a:lnTo>
                  <a:pt x="6221286" y="6694422"/>
                </a:lnTo>
                <a:lnTo>
                  <a:pt x="6218136" y="6710329"/>
                </a:lnTo>
                <a:lnTo>
                  <a:pt x="6214198" y="6726236"/>
                </a:lnTo>
                <a:lnTo>
                  <a:pt x="6211047" y="6742938"/>
                </a:lnTo>
                <a:lnTo>
                  <a:pt x="6208684" y="6759641"/>
                </a:lnTo>
                <a:lnTo>
                  <a:pt x="6207896" y="6777934"/>
                </a:lnTo>
                <a:lnTo>
                  <a:pt x="6207109" y="6794636"/>
                </a:lnTo>
                <a:lnTo>
                  <a:pt x="6207109" y="6812134"/>
                </a:lnTo>
                <a:lnTo>
                  <a:pt x="6207896" y="6827245"/>
                </a:lnTo>
                <a:lnTo>
                  <a:pt x="6208684" y="6842357"/>
                </a:lnTo>
                <a:lnTo>
                  <a:pt x="6211047" y="6855878"/>
                </a:lnTo>
                <a:lnTo>
                  <a:pt x="6213410" y="6867808"/>
                </a:lnTo>
                <a:lnTo>
                  <a:pt x="6216560" y="6879738"/>
                </a:lnTo>
                <a:lnTo>
                  <a:pt x="6223648" y="6894054"/>
                </a:lnTo>
                <a:lnTo>
                  <a:pt x="6227586" y="6904394"/>
                </a:lnTo>
                <a:lnTo>
                  <a:pt x="6229950" y="6907575"/>
                </a:lnTo>
                <a:lnTo>
                  <a:pt x="6232312" y="6909961"/>
                </a:lnTo>
                <a:lnTo>
                  <a:pt x="6234675" y="6910756"/>
                </a:lnTo>
                <a:lnTo>
                  <a:pt x="6237038" y="6909961"/>
                </a:lnTo>
                <a:lnTo>
                  <a:pt x="6239400" y="6907575"/>
                </a:lnTo>
                <a:lnTo>
                  <a:pt x="6242551" y="6905189"/>
                </a:lnTo>
                <a:lnTo>
                  <a:pt x="6244914" y="6900417"/>
                </a:lnTo>
                <a:lnTo>
                  <a:pt x="6248064" y="6894054"/>
                </a:lnTo>
                <a:lnTo>
                  <a:pt x="6254365" y="6878147"/>
                </a:lnTo>
                <a:lnTo>
                  <a:pt x="6264604" y="6855878"/>
                </a:lnTo>
                <a:lnTo>
                  <a:pt x="6270905" y="6840766"/>
                </a:lnTo>
                <a:lnTo>
                  <a:pt x="6277994" y="6826450"/>
                </a:lnTo>
                <a:lnTo>
                  <a:pt x="6286657" y="6812134"/>
                </a:lnTo>
                <a:lnTo>
                  <a:pt x="6296108" y="6798613"/>
                </a:lnTo>
                <a:lnTo>
                  <a:pt x="6305560" y="6785887"/>
                </a:lnTo>
                <a:lnTo>
                  <a:pt x="6315010" y="6774752"/>
                </a:lnTo>
                <a:lnTo>
                  <a:pt x="6324462" y="6766004"/>
                </a:lnTo>
                <a:lnTo>
                  <a:pt x="6332338" y="6758845"/>
                </a:lnTo>
                <a:lnTo>
                  <a:pt x="6342577" y="6753278"/>
                </a:lnTo>
                <a:lnTo>
                  <a:pt x="6350453" y="6747711"/>
                </a:lnTo>
                <a:lnTo>
                  <a:pt x="6356754" y="6742143"/>
                </a:lnTo>
                <a:lnTo>
                  <a:pt x="6362267" y="6734985"/>
                </a:lnTo>
                <a:lnTo>
                  <a:pt x="6366205" y="6731008"/>
                </a:lnTo>
                <a:lnTo>
                  <a:pt x="6367780" y="6725441"/>
                </a:lnTo>
                <a:lnTo>
                  <a:pt x="6370143" y="6719078"/>
                </a:lnTo>
                <a:lnTo>
                  <a:pt x="6370143" y="6713511"/>
                </a:lnTo>
                <a:lnTo>
                  <a:pt x="6367780" y="6707148"/>
                </a:lnTo>
                <a:lnTo>
                  <a:pt x="6364630" y="6701581"/>
                </a:lnTo>
                <a:lnTo>
                  <a:pt x="6361480" y="6694422"/>
                </a:lnTo>
                <a:lnTo>
                  <a:pt x="6355178" y="6688060"/>
                </a:lnTo>
                <a:lnTo>
                  <a:pt x="6339426" y="6672948"/>
                </a:lnTo>
                <a:lnTo>
                  <a:pt x="6318161" y="6655450"/>
                </a:lnTo>
                <a:lnTo>
                  <a:pt x="6301622" y="6644316"/>
                </a:lnTo>
                <a:lnTo>
                  <a:pt x="6288232" y="6634772"/>
                </a:lnTo>
                <a:lnTo>
                  <a:pt x="6277994" y="6629204"/>
                </a:lnTo>
                <a:lnTo>
                  <a:pt x="6269330" y="6626023"/>
                </a:lnTo>
                <a:close/>
                <a:moveTo>
                  <a:pt x="3613528" y="6621251"/>
                </a:moveTo>
                <a:lnTo>
                  <a:pt x="3620617" y="6621251"/>
                </a:lnTo>
                <a:lnTo>
                  <a:pt x="3626918" y="6623637"/>
                </a:lnTo>
                <a:lnTo>
                  <a:pt x="3631643" y="6626023"/>
                </a:lnTo>
                <a:lnTo>
                  <a:pt x="3636370" y="6628409"/>
                </a:lnTo>
                <a:lnTo>
                  <a:pt x="3639520" y="6631590"/>
                </a:lnTo>
                <a:lnTo>
                  <a:pt x="3642670" y="6634772"/>
                </a:lnTo>
                <a:lnTo>
                  <a:pt x="3648184" y="6642725"/>
                </a:lnTo>
                <a:lnTo>
                  <a:pt x="3653696" y="6653064"/>
                </a:lnTo>
                <a:lnTo>
                  <a:pt x="3658423" y="6664995"/>
                </a:lnTo>
                <a:lnTo>
                  <a:pt x="3660785" y="6677720"/>
                </a:lnTo>
                <a:lnTo>
                  <a:pt x="3663147" y="6690446"/>
                </a:lnTo>
                <a:lnTo>
                  <a:pt x="3663935" y="6703967"/>
                </a:lnTo>
                <a:lnTo>
                  <a:pt x="3663935" y="6717487"/>
                </a:lnTo>
                <a:lnTo>
                  <a:pt x="3663147" y="6731008"/>
                </a:lnTo>
                <a:lnTo>
                  <a:pt x="3660785" y="6742938"/>
                </a:lnTo>
                <a:lnTo>
                  <a:pt x="3657635" y="6754073"/>
                </a:lnTo>
                <a:lnTo>
                  <a:pt x="3652909" y="6764413"/>
                </a:lnTo>
                <a:lnTo>
                  <a:pt x="3647396" y="6773162"/>
                </a:lnTo>
                <a:lnTo>
                  <a:pt x="3644245" y="6777138"/>
                </a:lnTo>
                <a:lnTo>
                  <a:pt x="3640308" y="6780320"/>
                </a:lnTo>
                <a:lnTo>
                  <a:pt x="3636370" y="6783501"/>
                </a:lnTo>
                <a:lnTo>
                  <a:pt x="3633218" y="6785092"/>
                </a:lnTo>
                <a:lnTo>
                  <a:pt x="3626131" y="6786682"/>
                </a:lnTo>
                <a:lnTo>
                  <a:pt x="3619830" y="6786682"/>
                </a:lnTo>
                <a:lnTo>
                  <a:pt x="3612740" y="6786682"/>
                </a:lnTo>
                <a:lnTo>
                  <a:pt x="3604865" y="6785092"/>
                </a:lnTo>
                <a:lnTo>
                  <a:pt x="3598565" y="6781115"/>
                </a:lnTo>
                <a:lnTo>
                  <a:pt x="3590688" y="6777138"/>
                </a:lnTo>
                <a:lnTo>
                  <a:pt x="3583599" y="6772366"/>
                </a:lnTo>
                <a:lnTo>
                  <a:pt x="3577299" y="6766004"/>
                </a:lnTo>
                <a:lnTo>
                  <a:pt x="3570210" y="6759641"/>
                </a:lnTo>
                <a:lnTo>
                  <a:pt x="3564698" y="6752483"/>
                </a:lnTo>
                <a:lnTo>
                  <a:pt x="3559183" y="6745325"/>
                </a:lnTo>
                <a:lnTo>
                  <a:pt x="3555247" y="6737371"/>
                </a:lnTo>
                <a:lnTo>
                  <a:pt x="3550520" y="6728622"/>
                </a:lnTo>
                <a:lnTo>
                  <a:pt x="3548157" y="6720669"/>
                </a:lnTo>
                <a:lnTo>
                  <a:pt x="3545795" y="6711920"/>
                </a:lnTo>
                <a:lnTo>
                  <a:pt x="3545008" y="6703967"/>
                </a:lnTo>
                <a:lnTo>
                  <a:pt x="3545795" y="6696013"/>
                </a:lnTo>
                <a:lnTo>
                  <a:pt x="3547371" y="6686469"/>
                </a:lnTo>
                <a:lnTo>
                  <a:pt x="3548945" y="6678516"/>
                </a:lnTo>
                <a:lnTo>
                  <a:pt x="3552884" y="6669767"/>
                </a:lnTo>
                <a:lnTo>
                  <a:pt x="3556822" y="6663404"/>
                </a:lnTo>
                <a:lnTo>
                  <a:pt x="3561546" y="6655450"/>
                </a:lnTo>
                <a:lnTo>
                  <a:pt x="3567060" y="6648292"/>
                </a:lnTo>
                <a:lnTo>
                  <a:pt x="3572573" y="6641930"/>
                </a:lnTo>
                <a:lnTo>
                  <a:pt x="3579661" y="6636362"/>
                </a:lnTo>
                <a:lnTo>
                  <a:pt x="3585963" y="6631590"/>
                </a:lnTo>
                <a:lnTo>
                  <a:pt x="3593051" y="6626818"/>
                </a:lnTo>
                <a:lnTo>
                  <a:pt x="3600927" y="6624432"/>
                </a:lnTo>
                <a:lnTo>
                  <a:pt x="3607228" y="6622841"/>
                </a:lnTo>
                <a:close/>
                <a:moveTo>
                  <a:pt x="6361480" y="5708989"/>
                </a:moveTo>
                <a:lnTo>
                  <a:pt x="6358329" y="5709785"/>
                </a:lnTo>
                <a:lnTo>
                  <a:pt x="6353604" y="5712171"/>
                </a:lnTo>
                <a:lnTo>
                  <a:pt x="6348878" y="5715352"/>
                </a:lnTo>
                <a:lnTo>
                  <a:pt x="6343364" y="5720124"/>
                </a:lnTo>
                <a:lnTo>
                  <a:pt x="6335488" y="5728078"/>
                </a:lnTo>
                <a:lnTo>
                  <a:pt x="6328400" y="5736827"/>
                </a:lnTo>
                <a:lnTo>
                  <a:pt x="6318948" y="5749552"/>
                </a:lnTo>
                <a:lnTo>
                  <a:pt x="6310285" y="5763073"/>
                </a:lnTo>
                <a:lnTo>
                  <a:pt x="6300046" y="5776594"/>
                </a:lnTo>
                <a:lnTo>
                  <a:pt x="6291382" y="5792501"/>
                </a:lnTo>
                <a:lnTo>
                  <a:pt x="6283506" y="5807612"/>
                </a:lnTo>
                <a:lnTo>
                  <a:pt x="6275630" y="5822724"/>
                </a:lnTo>
                <a:lnTo>
                  <a:pt x="6267754" y="5838631"/>
                </a:lnTo>
                <a:lnTo>
                  <a:pt x="6258303" y="5853742"/>
                </a:lnTo>
                <a:lnTo>
                  <a:pt x="6248064" y="5869649"/>
                </a:lnTo>
                <a:lnTo>
                  <a:pt x="6237038" y="5885556"/>
                </a:lnTo>
                <a:lnTo>
                  <a:pt x="6224436" y="5900668"/>
                </a:lnTo>
                <a:lnTo>
                  <a:pt x="6212622" y="5914984"/>
                </a:lnTo>
                <a:lnTo>
                  <a:pt x="6199233" y="5929300"/>
                </a:lnTo>
                <a:lnTo>
                  <a:pt x="6185844" y="5942821"/>
                </a:lnTo>
                <a:lnTo>
                  <a:pt x="6172454" y="5956342"/>
                </a:lnTo>
                <a:lnTo>
                  <a:pt x="6159065" y="5968272"/>
                </a:lnTo>
                <a:lnTo>
                  <a:pt x="6146464" y="5977816"/>
                </a:lnTo>
                <a:lnTo>
                  <a:pt x="6134650" y="5987360"/>
                </a:lnTo>
                <a:lnTo>
                  <a:pt x="6122048" y="5995314"/>
                </a:lnTo>
                <a:lnTo>
                  <a:pt x="6111021" y="5999291"/>
                </a:lnTo>
                <a:lnTo>
                  <a:pt x="6100782" y="6002472"/>
                </a:lnTo>
                <a:lnTo>
                  <a:pt x="6092906" y="6004858"/>
                </a:lnTo>
                <a:lnTo>
                  <a:pt x="6086606" y="6004063"/>
                </a:lnTo>
                <a:lnTo>
                  <a:pt x="6079517" y="6001677"/>
                </a:lnTo>
                <a:lnTo>
                  <a:pt x="6071641" y="5996905"/>
                </a:lnTo>
                <a:lnTo>
                  <a:pt x="6065340" y="5992928"/>
                </a:lnTo>
                <a:lnTo>
                  <a:pt x="6057464" y="5985770"/>
                </a:lnTo>
                <a:lnTo>
                  <a:pt x="6049588" y="5979407"/>
                </a:lnTo>
                <a:lnTo>
                  <a:pt x="6041712" y="5971453"/>
                </a:lnTo>
                <a:lnTo>
                  <a:pt x="6035411" y="5963500"/>
                </a:lnTo>
                <a:lnTo>
                  <a:pt x="6005482" y="5920551"/>
                </a:lnTo>
                <a:lnTo>
                  <a:pt x="5981066" y="5977021"/>
                </a:lnTo>
                <a:lnTo>
                  <a:pt x="5973978" y="5992928"/>
                </a:lnTo>
                <a:lnTo>
                  <a:pt x="5969252" y="6006449"/>
                </a:lnTo>
                <a:lnTo>
                  <a:pt x="5967677" y="6015993"/>
                </a:lnTo>
                <a:lnTo>
                  <a:pt x="5966102" y="6023946"/>
                </a:lnTo>
                <a:lnTo>
                  <a:pt x="5967677" y="6031104"/>
                </a:lnTo>
                <a:lnTo>
                  <a:pt x="5970828" y="6035876"/>
                </a:lnTo>
                <a:lnTo>
                  <a:pt x="5975554" y="6039058"/>
                </a:lnTo>
                <a:lnTo>
                  <a:pt x="5981854" y="6042239"/>
                </a:lnTo>
                <a:lnTo>
                  <a:pt x="5996031" y="6047807"/>
                </a:lnTo>
                <a:lnTo>
                  <a:pt x="6009420" y="6054965"/>
                </a:lnTo>
                <a:lnTo>
                  <a:pt x="6020446" y="6062918"/>
                </a:lnTo>
                <a:lnTo>
                  <a:pt x="6032261" y="6071667"/>
                </a:lnTo>
                <a:lnTo>
                  <a:pt x="6040924" y="6082802"/>
                </a:lnTo>
                <a:lnTo>
                  <a:pt x="6048800" y="6093937"/>
                </a:lnTo>
                <a:lnTo>
                  <a:pt x="6054314" y="6106662"/>
                </a:lnTo>
                <a:lnTo>
                  <a:pt x="6059040" y="6118592"/>
                </a:lnTo>
                <a:lnTo>
                  <a:pt x="6062190" y="6133704"/>
                </a:lnTo>
                <a:lnTo>
                  <a:pt x="6064552" y="6148020"/>
                </a:lnTo>
                <a:lnTo>
                  <a:pt x="6064552" y="6163132"/>
                </a:lnTo>
                <a:lnTo>
                  <a:pt x="6062190" y="6178243"/>
                </a:lnTo>
                <a:lnTo>
                  <a:pt x="6059040" y="6194150"/>
                </a:lnTo>
                <a:lnTo>
                  <a:pt x="6054314" y="6211648"/>
                </a:lnTo>
                <a:lnTo>
                  <a:pt x="6047226" y="6226759"/>
                </a:lnTo>
                <a:lnTo>
                  <a:pt x="6039349" y="6244257"/>
                </a:lnTo>
                <a:lnTo>
                  <a:pt x="6032261" y="6257778"/>
                </a:lnTo>
                <a:lnTo>
                  <a:pt x="6022022" y="6276866"/>
                </a:lnTo>
                <a:lnTo>
                  <a:pt x="6009420" y="6301522"/>
                </a:lnTo>
                <a:lnTo>
                  <a:pt x="5996031" y="6329359"/>
                </a:lnTo>
                <a:lnTo>
                  <a:pt x="5981066" y="6361173"/>
                </a:lnTo>
                <a:lnTo>
                  <a:pt x="5965314" y="6394577"/>
                </a:lnTo>
                <a:lnTo>
                  <a:pt x="5948774" y="6429572"/>
                </a:lnTo>
                <a:lnTo>
                  <a:pt x="5931447" y="6464568"/>
                </a:lnTo>
                <a:lnTo>
                  <a:pt x="5908607" y="6513084"/>
                </a:lnTo>
                <a:lnTo>
                  <a:pt x="5888129" y="6552851"/>
                </a:lnTo>
                <a:lnTo>
                  <a:pt x="5878678" y="6569553"/>
                </a:lnTo>
                <a:lnTo>
                  <a:pt x="5869226" y="6583869"/>
                </a:lnTo>
                <a:lnTo>
                  <a:pt x="5860563" y="6597390"/>
                </a:lnTo>
                <a:lnTo>
                  <a:pt x="5852687" y="6610116"/>
                </a:lnTo>
                <a:lnTo>
                  <a:pt x="5844023" y="6621251"/>
                </a:lnTo>
                <a:lnTo>
                  <a:pt x="5834572" y="6630795"/>
                </a:lnTo>
                <a:lnTo>
                  <a:pt x="5827483" y="6639544"/>
                </a:lnTo>
                <a:lnTo>
                  <a:pt x="5818033" y="6647497"/>
                </a:lnTo>
                <a:lnTo>
                  <a:pt x="5807794" y="6653860"/>
                </a:lnTo>
                <a:lnTo>
                  <a:pt x="5799130" y="6661018"/>
                </a:lnTo>
                <a:lnTo>
                  <a:pt x="5788891" y="6667381"/>
                </a:lnTo>
                <a:lnTo>
                  <a:pt x="5777864" y="6672948"/>
                </a:lnTo>
                <a:lnTo>
                  <a:pt x="5760537" y="6683288"/>
                </a:lnTo>
                <a:lnTo>
                  <a:pt x="5744785" y="6693627"/>
                </a:lnTo>
                <a:lnTo>
                  <a:pt x="5732183" y="6702376"/>
                </a:lnTo>
                <a:lnTo>
                  <a:pt x="5722732" y="6712715"/>
                </a:lnTo>
                <a:lnTo>
                  <a:pt x="5714856" y="6723055"/>
                </a:lnTo>
                <a:lnTo>
                  <a:pt x="5710131" y="6732599"/>
                </a:lnTo>
                <a:lnTo>
                  <a:pt x="5707768" y="6738962"/>
                </a:lnTo>
                <a:lnTo>
                  <a:pt x="5706980" y="6744529"/>
                </a:lnTo>
                <a:lnTo>
                  <a:pt x="5705405" y="6750097"/>
                </a:lnTo>
                <a:lnTo>
                  <a:pt x="5705405" y="6755664"/>
                </a:lnTo>
                <a:lnTo>
                  <a:pt x="5705405" y="6764413"/>
                </a:lnTo>
                <a:lnTo>
                  <a:pt x="5703830" y="6775548"/>
                </a:lnTo>
                <a:lnTo>
                  <a:pt x="5701467" y="6786682"/>
                </a:lnTo>
                <a:lnTo>
                  <a:pt x="5698316" y="6799408"/>
                </a:lnTo>
                <a:lnTo>
                  <a:pt x="5693591" y="6812134"/>
                </a:lnTo>
                <a:lnTo>
                  <a:pt x="5688077" y="6823268"/>
                </a:lnTo>
                <a:lnTo>
                  <a:pt x="5682565" y="6834403"/>
                </a:lnTo>
                <a:lnTo>
                  <a:pt x="5677051" y="6844743"/>
                </a:lnTo>
                <a:lnTo>
                  <a:pt x="5671538" y="6854287"/>
                </a:lnTo>
                <a:lnTo>
                  <a:pt x="5666025" y="6864626"/>
                </a:lnTo>
                <a:lnTo>
                  <a:pt x="5661299" y="6874966"/>
                </a:lnTo>
                <a:lnTo>
                  <a:pt x="5658936" y="6885305"/>
                </a:lnTo>
                <a:lnTo>
                  <a:pt x="5656573" y="6894849"/>
                </a:lnTo>
                <a:lnTo>
                  <a:pt x="5655786" y="6904394"/>
                </a:lnTo>
                <a:lnTo>
                  <a:pt x="5655786" y="6912347"/>
                </a:lnTo>
                <a:lnTo>
                  <a:pt x="5658149" y="6918710"/>
                </a:lnTo>
                <a:lnTo>
                  <a:pt x="5662087" y="6926663"/>
                </a:lnTo>
                <a:lnTo>
                  <a:pt x="5666812" y="6933821"/>
                </a:lnTo>
                <a:lnTo>
                  <a:pt x="5673113" y="6939389"/>
                </a:lnTo>
                <a:lnTo>
                  <a:pt x="5680201" y="6942570"/>
                </a:lnTo>
                <a:lnTo>
                  <a:pt x="5686503" y="6944956"/>
                </a:lnTo>
                <a:lnTo>
                  <a:pt x="5695954" y="6945752"/>
                </a:lnTo>
                <a:lnTo>
                  <a:pt x="5704617" y="6944956"/>
                </a:lnTo>
                <a:lnTo>
                  <a:pt x="5713281" y="6942570"/>
                </a:lnTo>
                <a:lnTo>
                  <a:pt x="5723520" y="6939389"/>
                </a:lnTo>
                <a:lnTo>
                  <a:pt x="5734547" y="6934617"/>
                </a:lnTo>
                <a:lnTo>
                  <a:pt x="5745573" y="6927459"/>
                </a:lnTo>
                <a:lnTo>
                  <a:pt x="5756599" y="6920301"/>
                </a:lnTo>
                <a:lnTo>
                  <a:pt x="5769201" y="6910756"/>
                </a:lnTo>
                <a:lnTo>
                  <a:pt x="5781802" y="6899622"/>
                </a:lnTo>
                <a:lnTo>
                  <a:pt x="5793617" y="6888487"/>
                </a:lnTo>
                <a:lnTo>
                  <a:pt x="5807006" y="6874966"/>
                </a:lnTo>
                <a:lnTo>
                  <a:pt x="5820396" y="6860650"/>
                </a:lnTo>
                <a:lnTo>
                  <a:pt x="5832997" y="6847924"/>
                </a:lnTo>
                <a:lnTo>
                  <a:pt x="5844811" y="6836789"/>
                </a:lnTo>
                <a:lnTo>
                  <a:pt x="5855838" y="6827245"/>
                </a:lnTo>
                <a:lnTo>
                  <a:pt x="5866864" y="6820087"/>
                </a:lnTo>
                <a:lnTo>
                  <a:pt x="5877103" y="6813724"/>
                </a:lnTo>
                <a:lnTo>
                  <a:pt x="5885766" y="6809748"/>
                </a:lnTo>
                <a:lnTo>
                  <a:pt x="5896005" y="6807361"/>
                </a:lnTo>
                <a:lnTo>
                  <a:pt x="5904669" y="6806566"/>
                </a:lnTo>
                <a:lnTo>
                  <a:pt x="5914908" y="6807361"/>
                </a:lnTo>
                <a:lnTo>
                  <a:pt x="5923571" y="6809748"/>
                </a:lnTo>
                <a:lnTo>
                  <a:pt x="5933810" y="6813724"/>
                </a:lnTo>
                <a:lnTo>
                  <a:pt x="5944049" y="6820087"/>
                </a:lnTo>
                <a:lnTo>
                  <a:pt x="5954288" y="6826450"/>
                </a:lnTo>
                <a:lnTo>
                  <a:pt x="5965314" y="6834403"/>
                </a:lnTo>
                <a:lnTo>
                  <a:pt x="5976341" y="6844743"/>
                </a:lnTo>
                <a:lnTo>
                  <a:pt x="6022810" y="6886896"/>
                </a:lnTo>
                <a:lnTo>
                  <a:pt x="6022022" y="6843152"/>
                </a:lnTo>
                <a:lnTo>
                  <a:pt x="6022022" y="6834403"/>
                </a:lnTo>
                <a:lnTo>
                  <a:pt x="6024384" y="6825654"/>
                </a:lnTo>
                <a:lnTo>
                  <a:pt x="6026748" y="6815315"/>
                </a:lnTo>
                <a:lnTo>
                  <a:pt x="6030686" y="6802589"/>
                </a:lnTo>
                <a:lnTo>
                  <a:pt x="6035411" y="6791455"/>
                </a:lnTo>
                <a:lnTo>
                  <a:pt x="6040924" y="6779524"/>
                </a:lnTo>
                <a:lnTo>
                  <a:pt x="6047226" y="6766004"/>
                </a:lnTo>
                <a:lnTo>
                  <a:pt x="6055102" y="6752483"/>
                </a:lnTo>
                <a:lnTo>
                  <a:pt x="6071641" y="6723055"/>
                </a:lnTo>
                <a:lnTo>
                  <a:pt x="6092906" y="6694422"/>
                </a:lnTo>
                <a:lnTo>
                  <a:pt x="6115747" y="6664995"/>
                </a:lnTo>
                <a:lnTo>
                  <a:pt x="6140162" y="6637158"/>
                </a:lnTo>
                <a:lnTo>
                  <a:pt x="6146464" y="6628409"/>
                </a:lnTo>
                <a:lnTo>
                  <a:pt x="6153552" y="6617274"/>
                </a:lnTo>
                <a:lnTo>
                  <a:pt x="6161428" y="6603753"/>
                </a:lnTo>
                <a:lnTo>
                  <a:pt x="6167728" y="6588641"/>
                </a:lnTo>
                <a:lnTo>
                  <a:pt x="6174817" y="6571939"/>
                </a:lnTo>
                <a:lnTo>
                  <a:pt x="6181118" y="6555237"/>
                </a:lnTo>
                <a:lnTo>
                  <a:pt x="6186631" y="6537739"/>
                </a:lnTo>
                <a:lnTo>
                  <a:pt x="6191357" y="6522628"/>
                </a:lnTo>
                <a:lnTo>
                  <a:pt x="6200808" y="6486042"/>
                </a:lnTo>
                <a:lnTo>
                  <a:pt x="6213410" y="6448661"/>
                </a:lnTo>
                <a:lnTo>
                  <a:pt x="6226012" y="6414461"/>
                </a:lnTo>
                <a:lnTo>
                  <a:pt x="6239400" y="6385828"/>
                </a:lnTo>
                <a:lnTo>
                  <a:pt x="6244914" y="6372308"/>
                </a:lnTo>
                <a:lnTo>
                  <a:pt x="6250427" y="6358787"/>
                </a:lnTo>
                <a:lnTo>
                  <a:pt x="6254365" y="6345266"/>
                </a:lnTo>
                <a:lnTo>
                  <a:pt x="6258303" y="6333336"/>
                </a:lnTo>
                <a:lnTo>
                  <a:pt x="6261454" y="6320610"/>
                </a:lnTo>
                <a:lnTo>
                  <a:pt x="6263816" y="6307885"/>
                </a:lnTo>
                <a:lnTo>
                  <a:pt x="6264604" y="6298340"/>
                </a:lnTo>
                <a:lnTo>
                  <a:pt x="6264604" y="6286410"/>
                </a:lnTo>
                <a:lnTo>
                  <a:pt x="6263816" y="6276866"/>
                </a:lnTo>
                <a:lnTo>
                  <a:pt x="6262241" y="6267322"/>
                </a:lnTo>
                <a:lnTo>
                  <a:pt x="6259878" y="6259368"/>
                </a:lnTo>
                <a:lnTo>
                  <a:pt x="6256728" y="6252210"/>
                </a:lnTo>
                <a:lnTo>
                  <a:pt x="6252002" y="6245848"/>
                </a:lnTo>
                <a:lnTo>
                  <a:pt x="6248064" y="6240280"/>
                </a:lnTo>
                <a:lnTo>
                  <a:pt x="6240976" y="6236303"/>
                </a:lnTo>
                <a:lnTo>
                  <a:pt x="6235462" y="6232327"/>
                </a:lnTo>
                <a:lnTo>
                  <a:pt x="6229162" y="6230736"/>
                </a:lnTo>
                <a:lnTo>
                  <a:pt x="6224436" y="6226759"/>
                </a:lnTo>
                <a:lnTo>
                  <a:pt x="6219710" y="6225169"/>
                </a:lnTo>
                <a:lnTo>
                  <a:pt x="6215772" y="6220397"/>
                </a:lnTo>
                <a:lnTo>
                  <a:pt x="6212622" y="6217215"/>
                </a:lnTo>
                <a:lnTo>
                  <a:pt x="6210260" y="6212443"/>
                </a:lnTo>
                <a:lnTo>
                  <a:pt x="6207896" y="6207671"/>
                </a:lnTo>
                <a:lnTo>
                  <a:pt x="6205534" y="6203694"/>
                </a:lnTo>
                <a:lnTo>
                  <a:pt x="6204746" y="6198127"/>
                </a:lnTo>
                <a:lnTo>
                  <a:pt x="6204746" y="6191764"/>
                </a:lnTo>
                <a:lnTo>
                  <a:pt x="6204746" y="6186197"/>
                </a:lnTo>
                <a:lnTo>
                  <a:pt x="6205534" y="6179834"/>
                </a:lnTo>
                <a:lnTo>
                  <a:pt x="6207896" y="6167108"/>
                </a:lnTo>
                <a:lnTo>
                  <a:pt x="6213410" y="6153588"/>
                </a:lnTo>
                <a:lnTo>
                  <a:pt x="6219710" y="6139271"/>
                </a:lnTo>
                <a:lnTo>
                  <a:pt x="6229950" y="6124160"/>
                </a:lnTo>
                <a:lnTo>
                  <a:pt x="6240188" y="6109844"/>
                </a:lnTo>
                <a:lnTo>
                  <a:pt x="6253578" y="6093937"/>
                </a:lnTo>
                <a:lnTo>
                  <a:pt x="6267754" y="6078030"/>
                </a:lnTo>
                <a:lnTo>
                  <a:pt x="6284294" y="6062918"/>
                </a:lnTo>
                <a:lnTo>
                  <a:pt x="6303196" y="6047011"/>
                </a:lnTo>
                <a:lnTo>
                  <a:pt x="6323674" y="6031104"/>
                </a:lnTo>
                <a:lnTo>
                  <a:pt x="6329975" y="6025537"/>
                </a:lnTo>
                <a:lnTo>
                  <a:pt x="6335488" y="6020765"/>
                </a:lnTo>
                <a:lnTo>
                  <a:pt x="6341789" y="6015197"/>
                </a:lnTo>
                <a:lnTo>
                  <a:pt x="6345728" y="6008835"/>
                </a:lnTo>
                <a:lnTo>
                  <a:pt x="6350453" y="6001677"/>
                </a:lnTo>
                <a:lnTo>
                  <a:pt x="6353604" y="5995314"/>
                </a:lnTo>
                <a:lnTo>
                  <a:pt x="6356754" y="5985770"/>
                </a:lnTo>
                <a:lnTo>
                  <a:pt x="6360692" y="5977021"/>
                </a:lnTo>
                <a:lnTo>
                  <a:pt x="6364630" y="5954751"/>
                </a:lnTo>
                <a:lnTo>
                  <a:pt x="6367780" y="5926119"/>
                </a:lnTo>
                <a:lnTo>
                  <a:pt x="6370143" y="5890328"/>
                </a:lnTo>
                <a:lnTo>
                  <a:pt x="6371718" y="5844994"/>
                </a:lnTo>
                <a:lnTo>
                  <a:pt x="6372506" y="5798068"/>
                </a:lnTo>
                <a:lnTo>
                  <a:pt x="6374081" y="5761482"/>
                </a:lnTo>
                <a:lnTo>
                  <a:pt x="6372506" y="5736031"/>
                </a:lnTo>
                <a:lnTo>
                  <a:pt x="6370143" y="5718534"/>
                </a:lnTo>
                <a:lnTo>
                  <a:pt x="6369356" y="5714557"/>
                </a:lnTo>
                <a:lnTo>
                  <a:pt x="6366992" y="5711376"/>
                </a:lnTo>
                <a:lnTo>
                  <a:pt x="6363842" y="5708989"/>
                </a:lnTo>
                <a:close/>
                <a:moveTo>
                  <a:pt x="5651061" y="5404372"/>
                </a:moveTo>
                <a:lnTo>
                  <a:pt x="5662087" y="5404372"/>
                </a:lnTo>
                <a:lnTo>
                  <a:pt x="5672326" y="5405962"/>
                </a:lnTo>
                <a:lnTo>
                  <a:pt x="5679414" y="5407553"/>
                </a:lnTo>
                <a:lnTo>
                  <a:pt x="5683352" y="5411530"/>
                </a:lnTo>
                <a:lnTo>
                  <a:pt x="5688077" y="5414711"/>
                </a:lnTo>
                <a:lnTo>
                  <a:pt x="5691228" y="5419483"/>
                </a:lnTo>
                <a:lnTo>
                  <a:pt x="5693591" y="5425051"/>
                </a:lnTo>
                <a:lnTo>
                  <a:pt x="5695954" y="5431413"/>
                </a:lnTo>
                <a:lnTo>
                  <a:pt x="5698316" y="5436981"/>
                </a:lnTo>
                <a:lnTo>
                  <a:pt x="5699104" y="5444139"/>
                </a:lnTo>
                <a:lnTo>
                  <a:pt x="5699892" y="5452092"/>
                </a:lnTo>
                <a:lnTo>
                  <a:pt x="5699892" y="5467999"/>
                </a:lnTo>
                <a:lnTo>
                  <a:pt x="5699104" y="5484702"/>
                </a:lnTo>
                <a:lnTo>
                  <a:pt x="5696741" y="5502199"/>
                </a:lnTo>
                <a:lnTo>
                  <a:pt x="5692016" y="5522083"/>
                </a:lnTo>
                <a:lnTo>
                  <a:pt x="5686503" y="5539580"/>
                </a:lnTo>
                <a:lnTo>
                  <a:pt x="5679414" y="5556283"/>
                </a:lnTo>
                <a:lnTo>
                  <a:pt x="5671538" y="5573780"/>
                </a:lnTo>
                <a:lnTo>
                  <a:pt x="5662087" y="5589687"/>
                </a:lnTo>
                <a:lnTo>
                  <a:pt x="5652635" y="5603209"/>
                </a:lnTo>
                <a:lnTo>
                  <a:pt x="5642396" y="5614343"/>
                </a:lnTo>
                <a:lnTo>
                  <a:pt x="5636884" y="5618320"/>
                </a:lnTo>
                <a:lnTo>
                  <a:pt x="5629795" y="5623092"/>
                </a:lnTo>
                <a:lnTo>
                  <a:pt x="5624282" y="5626274"/>
                </a:lnTo>
                <a:lnTo>
                  <a:pt x="5618768" y="5628660"/>
                </a:lnTo>
                <a:lnTo>
                  <a:pt x="5613255" y="5630250"/>
                </a:lnTo>
                <a:lnTo>
                  <a:pt x="5607742" y="5631046"/>
                </a:lnTo>
                <a:lnTo>
                  <a:pt x="5601442" y="5631046"/>
                </a:lnTo>
                <a:lnTo>
                  <a:pt x="5595928" y="5631046"/>
                </a:lnTo>
                <a:lnTo>
                  <a:pt x="5582539" y="5627864"/>
                </a:lnTo>
                <a:lnTo>
                  <a:pt x="5569149" y="5622297"/>
                </a:lnTo>
                <a:lnTo>
                  <a:pt x="5555760" y="5615139"/>
                </a:lnTo>
                <a:lnTo>
                  <a:pt x="5542371" y="5606390"/>
                </a:lnTo>
                <a:lnTo>
                  <a:pt x="5529769" y="5596050"/>
                </a:lnTo>
                <a:lnTo>
                  <a:pt x="5517955" y="5585710"/>
                </a:lnTo>
                <a:lnTo>
                  <a:pt x="5506141" y="5573780"/>
                </a:lnTo>
                <a:lnTo>
                  <a:pt x="5497478" y="5561055"/>
                </a:lnTo>
                <a:lnTo>
                  <a:pt x="5488814" y="5547534"/>
                </a:lnTo>
                <a:lnTo>
                  <a:pt x="5481725" y="5535604"/>
                </a:lnTo>
                <a:lnTo>
                  <a:pt x="5477787" y="5522083"/>
                </a:lnTo>
                <a:lnTo>
                  <a:pt x="5476212" y="5510153"/>
                </a:lnTo>
                <a:lnTo>
                  <a:pt x="5475424" y="5504585"/>
                </a:lnTo>
                <a:lnTo>
                  <a:pt x="5476212" y="5499018"/>
                </a:lnTo>
                <a:lnTo>
                  <a:pt x="5477787" y="5493450"/>
                </a:lnTo>
                <a:lnTo>
                  <a:pt x="5479362" y="5487883"/>
                </a:lnTo>
                <a:lnTo>
                  <a:pt x="5485663" y="5481520"/>
                </a:lnTo>
                <a:lnTo>
                  <a:pt x="5492752" y="5473567"/>
                </a:lnTo>
                <a:lnTo>
                  <a:pt x="5502990" y="5464023"/>
                </a:lnTo>
                <a:lnTo>
                  <a:pt x="5515592" y="5456069"/>
                </a:lnTo>
                <a:lnTo>
                  <a:pt x="5528982" y="5448116"/>
                </a:lnTo>
                <a:lnTo>
                  <a:pt x="5543159" y="5440958"/>
                </a:lnTo>
                <a:lnTo>
                  <a:pt x="5558910" y="5433004"/>
                </a:lnTo>
                <a:lnTo>
                  <a:pt x="5575450" y="5425846"/>
                </a:lnTo>
                <a:lnTo>
                  <a:pt x="5591203" y="5420279"/>
                </a:lnTo>
                <a:lnTo>
                  <a:pt x="5607742" y="5414711"/>
                </a:lnTo>
                <a:lnTo>
                  <a:pt x="5623494" y="5409939"/>
                </a:lnTo>
                <a:lnTo>
                  <a:pt x="5637671" y="5406758"/>
                </a:lnTo>
                <a:close/>
                <a:moveTo>
                  <a:pt x="4811474" y="5245303"/>
                </a:moveTo>
                <a:lnTo>
                  <a:pt x="4823289" y="5245303"/>
                </a:lnTo>
                <a:lnTo>
                  <a:pt x="4835102" y="5245303"/>
                </a:lnTo>
                <a:lnTo>
                  <a:pt x="4847704" y="5247689"/>
                </a:lnTo>
                <a:lnTo>
                  <a:pt x="4858731" y="5250075"/>
                </a:lnTo>
                <a:lnTo>
                  <a:pt x="4870544" y="5254847"/>
                </a:lnTo>
                <a:lnTo>
                  <a:pt x="4908350" y="5271549"/>
                </a:lnTo>
                <a:lnTo>
                  <a:pt x="4942217" y="5288251"/>
                </a:lnTo>
                <a:lnTo>
                  <a:pt x="4972145" y="5303363"/>
                </a:lnTo>
                <a:lnTo>
                  <a:pt x="4998924" y="5319270"/>
                </a:lnTo>
                <a:lnTo>
                  <a:pt x="5020977" y="5332791"/>
                </a:lnTo>
                <a:lnTo>
                  <a:pt x="5039092" y="5347107"/>
                </a:lnTo>
                <a:lnTo>
                  <a:pt x="5054844" y="5360628"/>
                </a:lnTo>
                <a:lnTo>
                  <a:pt x="5065870" y="5373353"/>
                </a:lnTo>
                <a:lnTo>
                  <a:pt x="5072171" y="5380511"/>
                </a:lnTo>
                <a:lnTo>
                  <a:pt x="5080047" y="5388465"/>
                </a:lnTo>
                <a:lnTo>
                  <a:pt x="5090286" y="5394032"/>
                </a:lnTo>
                <a:lnTo>
                  <a:pt x="5101312" y="5400395"/>
                </a:lnTo>
                <a:lnTo>
                  <a:pt x="5113126" y="5403576"/>
                </a:lnTo>
                <a:lnTo>
                  <a:pt x="5126516" y="5406758"/>
                </a:lnTo>
                <a:lnTo>
                  <a:pt x="5139905" y="5409144"/>
                </a:lnTo>
                <a:lnTo>
                  <a:pt x="5154869" y="5409144"/>
                </a:lnTo>
                <a:lnTo>
                  <a:pt x="5171409" y="5409939"/>
                </a:lnTo>
                <a:lnTo>
                  <a:pt x="5187162" y="5409939"/>
                </a:lnTo>
                <a:lnTo>
                  <a:pt x="5201338" y="5412325"/>
                </a:lnTo>
                <a:lnTo>
                  <a:pt x="5215515" y="5414711"/>
                </a:lnTo>
                <a:lnTo>
                  <a:pt x="5228117" y="5417097"/>
                </a:lnTo>
                <a:lnTo>
                  <a:pt x="5240718" y="5420279"/>
                </a:lnTo>
                <a:lnTo>
                  <a:pt x="5251745" y="5425051"/>
                </a:lnTo>
                <a:lnTo>
                  <a:pt x="5262771" y="5429027"/>
                </a:lnTo>
                <a:lnTo>
                  <a:pt x="5273798" y="5434595"/>
                </a:lnTo>
                <a:lnTo>
                  <a:pt x="5282461" y="5442548"/>
                </a:lnTo>
                <a:lnTo>
                  <a:pt x="5292700" y="5450502"/>
                </a:lnTo>
                <a:lnTo>
                  <a:pt x="5302939" y="5458455"/>
                </a:lnTo>
                <a:lnTo>
                  <a:pt x="5311603" y="5468795"/>
                </a:lnTo>
                <a:lnTo>
                  <a:pt x="5320267" y="5479930"/>
                </a:lnTo>
                <a:lnTo>
                  <a:pt x="5329718" y="5492655"/>
                </a:lnTo>
                <a:lnTo>
                  <a:pt x="5339169" y="5504585"/>
                </a:lnTo>
                <a:lnTo>
                  <a:pt x="5351771" y="5523674"/>
                </a:lnTo>
                <a:lnTo>
                  <a:pt x="5362010" y="5542762"/>
                </a:lnTo>
                <a:lnTo>
                  <a:pt x="5370673" y="5561055"/>
                </a:lnTo>
                <a:lnTo>
                  <a:pt x="5376974" y="5579348"/>
                </a:lnTo>
                <a:lnTo>
                  <a:pt x="5383275" y="5596845"/>
                </a:lnTo>
                <a:lnTo>
                  <a:pt x="5386425" y="5614343"/>
                </a:lnTo>
                <a:lnTo>
                  <a:pt x="5387213" y="5631046"/>
                </a:lnTo>
                <a:lnTo>
                  <a:pt x="5387213" y="5647748"/>
                </a:lnTo>
                <a:lnTo>
                  <a:pt x="5384850" y="5664450"/>
                </a:lnTo>
                <a:lnTo>
                  <a:pt x="5381699" y="5680357"/>
                </a:lnTo>
                <a:lnTo>
                  <a:pt x="5376186" y="5697855"/>
                </a:lnTo>
                <a:lnTo>
                  <a:pt x="5368311" y="5712966"/>
                </a:lnTo>
                <a:lnTo>
                  <a:pt x="5359647" y="5728873"/>
                </a:lnTo>
                <a:lnTo>
                  <a:pt x="5348620" y="5744780"/>
                </a:lnTo>
                <a:lnTo>
                  <a:pt x="5335231" y="5760687"/>
                </a:lnTo>
                <a:lnTo>
                  <a:pt x="5320267" y="5775003"/>
                </a:lnTo>
                <a:lnTo>
                  <a:pt x="5306877" y="5788524"/>
                </a:lnTo>
                <a:lnTo>
                  <a:pt x="5295063" y="5799659"/>
                </a:lnTo>
                <a:lnTo>
                  <a:pt x="5282461" y="5809998"/>
                </a:lnTo>
                <a:lnTo>
                  <a:pt x="5271435" y="5817952"/>
                </a:lnTo>
                <a:lnTo>
                  <a:pt x="5260409" y="5823519"/>
                </a:lnTo>
                <a:lnTo>
                  <a:pt x="5249382" y="5829087"/>
                </a:lnTo>
                <a:lnTo>
                  <a:pt x="5238355" y="5831473"/>
                </a:lnTo>
                <a:lnTo>
                  <a:pt x="5228117" y="5833859"/>
                </a:lnTo>
                <a:lnTo>
                  <a:pt x="5215515" y="5833859"/>
                </a:lnTo>
                <a:lnTo>
                  <a:pt x="5204489" y="5831473"/>
                </a:lnTo>
                <a:lnTo>
                  <a:pt x="5192674" y="5828291"/>
                </a:lnTo>
                <a:lnTo>
                  <a:pt x="5179286" y="5823519"/>
                </a:lnTo>
                <a:lnTo>
                  <a:pt x="5165896" y="5817952"/>
                </a:lnTo>
                <a:lnTo>
                  <a:pt x="5150144" y="5809998"/>
                </a:lnTo>
                <a:lnTo>
                  <a:pt x="5134392" y="5801250"/>
                </a:lnTo>
                <a:lnTo>
                  <a:pt x="5117065" y="5790115"/>
                </a:lnTo>
                <a:lnTo>
                  <a:pt x="5103676" y="5782957"/>
                </a:lnTo>
                <a:lnTo>
                  <a:pt x="5087923" y="5776594"/>
                </a:lnTo>
                <a:lnTo>
                  <a:pt x="5069808" y="5771822"/>
                </a:lnTo>
                <a:lnTo>
                  <a:pt x="5048543" y="5767050"/>
                </a:lnTo>
                <a:lnTo>
                  <a:pt x="5026490" y="5763868"/>
                </a:lnTo>
                <a:lnTo>
                  <a:pt x="5003649" y="5761482"/>
                </a:lnTo>
                <a:lnTo>
                  <a:pt x="4976871" y="5760687"/>
                </a:lnTo>
                <a:lnTo>
                  <a:pt x="4950093" y="5760687"/>
                </a:lnTo>
                <a:lnTo>
                  <a:pt x="4831952" y="5763073"/>
                </a:lnTo>
                <a:lnTo>
                  <a:pt x="4824864" y="5693083"/>
                </a:lnTo>
                <a:lnTo>
                  <a:pt x="4821713" y="5677176"/>
                </a:lnTo>
                <a:lnTo>
                  <a:pt x="4816988" y="5657292"/>
                </a:lnTo>
                <a:lnTo>
                  <a:pt x="4809899" y="5634227"/>
                </a:lnTo>
                <a:lnTo>
                  <a:pt x="4800448" y="5608776"/>
                </a:lnTo>
                <a:lnTo>
                  <a:pt x="4790996" y="5582529"/>
                </a:lnTo>
                <a:lnTo>
                  <a:pt x="4778395" y="5555487"/>
                </a:lnTo>
                <a:lnTo>
                  <a:pt x="4765793" y="5528446"/>
                </a:lnTo>
                <a:lnTo>
                  <a:pt x="4752404" y="5503790"/>
                </a:lnTo>
                <a:lnTo>
                  <a:pt x="4733502" y="5467999"/>
                </a:lnTo>
                <a:lnTo>
                  <a:pt x="4719325" y="5438572"/>
                </a:lnTo>
                <a:lnTo>
                  <a:pt x="4713811" y="5425846"/>
                </a:lnTo>
                <a:lnTo>
                  <a:pt x="4709086" y="5414711"/>
                </a:lnTo>
                <a:lnTo>
                  <a:pt x="4705935" y="5403576"/>
                </a:lnTo>
                <a:lnTo>
                  <a:pt x="4702785" y="5394032"/>
                </a:lnTo>
                <a:lnTo>
                  <a:pt x="4700422" y="5385283"/>
                </a:lnTo>
                <a:lnTo>
                  <a:pt x="4700422" y="5377330"/>
                </a:lnTo>
                <a:lnTo>
                  <a:pt x="4699634" y="5369376"/>
                </a:lnTo>
                <a:lnTo>
                  <a:pt x="4700422" y="5361423"/>
                </a:lnTo>
                <a:lnTo>
                  <a:pt x="4703572" y="5347107"/>
                </a:lnTo>
                <a:lnTo>
                  <a:pt x="4710661" y="5330405"/>
                </a:lnTo>
                <a:lnTo>
                  <a:pt x="4716174" y="5317679"/>
                </a:lnTo>
                <a:lnTo>
                  <a:pt x="4722475" y="5305749"/>
                </a:lnTo>
                <a:lnTo>
                  <a:pt x="4730351" y="5293819"/>
                </a:lnTo>
                <a:lnTo>
                  <a:pt x="4739802" y="5285070"/>
                </a:lnTo>
                <a:lnTo>
                  <a:pt x="4748466" y="5276321"/>
                </a:lnTo>
                <a:lnTo>
                  <a:pt x="4757129" y="5268368"/>
                </a:lnTo>
                <a:lnTo>
                  <a:pt x="4767368" y="5261210"/>
                </a:lnTo>
                <a:lnTo>
                  <a:pt x="4778395" y="5255642"/>
                </a:lnTo>
                <a:lnTo>
                  <a:pt x="4788633" y="5251665"/>
                </a:lnTo>
                <a:lnTo>
                  <a:pt x="4800448" y="5247689"/>
                </a:lnTo>
                <a:close/>
                <a:moveTo>
                  <a:pt x="5707768" y="4403033"/>
                </a:moveTo>
                <a:lnTo>
                  <a:pt x="5720370" y="4403828"/>
                </a:lnTo>
                <a:lnTo>
                  <a:pt x="5732183" y="4405418"/>
                </a:lnTo>
                <a:lnTo>
                  <a:pt x="5742422" y="4407804"/>
                </a:lnTo>
                <a:lnTo>
                  <a:pt x="5751086" y="4409395"/>
                </a:lnTo>
                <a:lnTo>
                  <a:pt x="5758962" y="4413371"/>
                </a:lnTo>
                <a:lnTo>
                  <a:pt x="5764475" y="4416553"/>
                </a:lnTo>
                <a:lnTo>
                  <a:pt x="5768414" y="4422120"/>
                </a:lnTo>
                <a:lnTo>
                  <a:pt x="5769989" y="4430869"/>
                </a:lnTo>
                <a:lnTo>
                  <a:pt x="5771564" y="4444390"/>
                </a:lnTo>
                <a:lnTo>
                  <a:pt x="5772352" y="4460297"/>
                </a:lnTo>
                <a:lnTo>
                  <a:pt x="5771564" y="4498473"/>
                </a:lnTo>
                <a:lnTo>
                  <a:pt x="5769201" y="4543808"/>
                </a:lnTo>
                <a:lnTo>
                  <a:pt x="5764475" y="4592324"/>
                </a:lnTo>
                <a:lnTo>
                  <a:pt x="5758174" y="4639249"/>
                </a:lnTo>
                <a:lnTo>
                  <a:pt x="5753449" y="4662314"/>
                </a:lnTo>
                <a:lnTo>
                  <a:pt x="5750298" y="4683789"/>
                </a:lnTo>
                <a:lnTo>
                  <a:pt x="5744785" y="4702877"/>
                </a:lnTo>
                <a:lnTo>
                  <a:pt x="5740059" y="4718785"/>
                </a:lnTo>
                <a:lnTo>
                  <a:pt x="5736121" y="4732305"/>
                </a:lnTo>
                <a:lnTo>
                  <a:pt x="5729033" y="4744235"/>
                </a:lnTo>
                <a:lnTo>
                  <a:pt x="5722732" y="4756961"/>
                </a:lnTo>
                <a:lnTo>
                  <a:pt x="5713281" y="4770481"/>
                </a:lnTo>
                <a:lnTo>
                  <a:pt x="5704617" y="4781616"/>
                </a:lnTo>
                <a:lnTo>
                  <a:pt x="5695954" y="4792751"/>
                </a:lnTo>
                <a:lnTo>
                  <a:pt x="5685715" y="4801500"/>
                </a:lnTo>
                <a:lnTo>
                  <a:pt x="5677051" y="4808658"/>
                </a:lnTo>
                <a:lnTo>
                  <a:pt x="5666812" y="4817407"/>
                </a:lnTo>
                <a:lnTo>
                  <a:pt x="5656573" y="4828542"/>
                </a:lnTo>
                <a:lnTo>
                  <a:pt x="5645547" y="4842063"/>
                </a:lnTo>
                <a:lnTo>
                  <a:pt x="5634521" y="4859560"/>
                </a:lnTo>
                <a:lnTo>
                  <a:pt x="5624282" y="4877058"/>
                </a:lnTo>
                <a:lnTo>
                  <a:pt x="5614830" y="4896147"/>
                </a:lnTo>
                <a:lnTo>
                  <a:pt x="5606954" y="4916825"/>
                </a:lnTo>
                <a:lnTo>
                  <a:pt x="5599079" y="4935913"/>
                </a:lnTo>
                <a:lnTo>
                  <a:pt x="5591203" y="4959775"/>
                </a:lnTo>
                <a:lnTo>
                  <a:pt x="5582539" y="4979657"/>
                </a:lnTo>
                <a:lnTo>
                  <a:pt x="5574663" y="4998746"/>
                </a:lnTo>
                <a:lnTo>
                  <a:pt x="5566786" y="5016243"/>
                </a:lnTo>
                <a:lnTo>
                  <a:pt x="5558910" y="5031355"/>
                </a:lnTo>
                <a:lnTo>
                  <a:pt x="5551034" y="5044876"/>
                </a:lnTo>
                <a:lnTo>
                  <a:pt x="5543159" y="5056806"/>
                </a:lnTo>
                <a:lnTo>
                  <a:pt x="5534495" y="5067941"/>
                </a:lnTo>
                <a:lnTo>
                  <a:pt x="5526619" y="5076689"/>
                </a:lnTo>
                <a:lnTo>
                  <a:pt x="5516380" y="5083848"/>
                </a:lnTo>
                <a:lnTo>
                  <a:pt x="5507717" y="5090210"/>
                </a:lnTo>
                <a:lnTo>
                  <a:pt x="5497478" y="5094982"/>
                </a:lnTo>
                <a:lnTo>
                  <a:pt x="5486451" y="5098959"/>
                </a:lnTo>
                <a:lnTo>
                  <a:pt x="5475424" y="5101345"/>
                </a:lnTo>
                <a:lnTo>
                  <a:pt x="5464398" y="5103731"/>
                </a:lnTo>
                <a:lnTo>
                  <a:pt x="5451009" y="5103731"/>
                </a:lnTo>
                <a:lnTo>
                  <a:pt x="5435257" y="5104526"/>
                </a:lnTo>
                <a:lnTo>
                  <a:pt x="5422655" y="5106117"/>
                </a:lnTo>
                <a:lnTo>
                  <a:pt x="5413204" y="5108503"/>
                </a:lnTo>
                <a:lnTo>
                  <a:pt x="5407691" y="5111685"/>
                </a:lnTo>
                <a:lnTo>
                  <a:pt x="5405328" y="5114071"/>
                </a:lnTo>
                <a:lnTo>
                  <a:pt x="5403753" y="5116457"/>
                </a:lnTo>
                <a:lnTo>
                  <a:pt x="5402965" y="5119638"/>
                </a:lnTo>
                <a:lnTo>
                  <a:pt x="5402965" y="5122024"/>
                </a:lnTo>
                <a:lnTo>
                  <a:pt x="5405328" y="5129978"/>
                </a:lnTo>
                <a:lnTo>
                  <a:pt x="5408478" y="5139522"/>
                </a:lnTo>
                <a:lnTo>
                  <a:pt x="5413992" y="5153043"/>
                </a:lnTo>
                <a:lnTo>
                  <a:pt x="5419504" y="5166563"/>
                </a:lnTo>
                <a:lnTo>
                  <a:pt x="5424231" y="5180084"/>
                </a:lnTo>
                <a:lnTo>
                  <a:pt x="5427380" y="5192810"/>
                </a:lnTo>
                <a:lnTo>
                  <a:pt x="5430531" y="5204740"/>
                </a:lnTo>
                <a:lnTo>
                  <a:pt x="5432894" y="5217466"/>
                </a:lnTo>
                <a:lnTo>
                  <a:pt x="5434469" y="5228600"/>
                </a:lnTo>
                <a:lnTo>
                  <a:pt x="5434469" y="5238940"/>
                </a:lnTo>
                <a:lnTo>
                  <a:pt x="5434469" y="5250075"/>
                </a:lnTo>
                <a:lnTo>
                  <a:pt x="5432894" y="5258823"/>
                </a:lnTo>
                <a:lnTo>
                  <a:pt x="5430531" y="5268368"/>
                </a:lnTo>
                <a:lnTo>
                  <a:pt x="5428168" y="5277116"/>
                </a:lnTo>
                <a:lnTo>
                  <a:pt x="5425018" y="5285070"/>
                </a:lnTo>
                <a:lnTo>
                  <a:pt x="5421080" y="5292228"/>
                </a:lnTo>
                <a:lnTo>
                  <a:pt x="5416355" y="5298591"/>
                </a:lnTo>
                <a:lnTo>
                  <a:pt x="5410841" y="5304158"/>
                </a:lnTo>
                <a:lnTo>
                  <a:pt x="5400602" y="5312112"/>
                </a:lnTo>
                <a:lnTo>
                  <a:pt x="5391938" y="5317679"/>
                </a:lnTo>
                <a:lnTo>
                  <a:pt x="5388788" y="5319270"/>
                </a:lnTo>
                <a:lnTo>
                  <a:pt x="5384062" y="5320065"/>
                </a:lnTo>
                <a:lnTo>
                  <a:pt x="5380912" y="5320065"/>
                </a:lnTo>
                <a:lnTo>
                  <a:pt x="5376974" y="5320065"/>
                </a:lnTo>
                <a:lnTo>
                  <a:pt x="5373036" y="5319270"/>
                </a:lnTo>
                <a:lnTo>
                  <a:pt x="5369885" y="5316884"/>
                </a:lnTo>
                <a:lnTo>
                  <a:pt x="5365160" y="5314498"/>
                </a:lnTo>
                <a:lnTo>
                  <a:pt x="5360435" y="5309726"/>
                </a:lnTo>
                <a:lnTo>
                  <a:pt x="5351771" y="5300977"/>
                </a:lnTo>
                <a:lnTo>
                  <a:pt x="5339169" y="5287456"/>
                </a:lnTo>
                <a:lnTo>
                  <a:pt x="5332080" y="5277116"/>
                </a:lnTo>
                <a:lnTo>
                  <a:pt x="5324992" y="5265186"/>
                </a:lnTo>
                <a:lnTo>
                  <a:pt x="5319479" y="5252461"/>
                </a:lnTo>
                <a:lnTo>
                  <a:pt x="5313965" y="5238940"/>
                </a:lnTo>
                <a:lnTo>
                  <a:pt x="5309240" y="5225419"/>
                </a:lnTo>
                <a:lnTo>
                  <a:pt x="5306090" y="5212693"/>
                </a:lnTo>
                <a:lnTo>
                  <a:pt x="5305302" y="5200763"/>
                </a:lnTo>
                <a:lnTo>
                  <a:pt x="5305302" y="5188038"/>
                </a:lnTo>
                <a:lnTo>
                  <a:pt x="5303727" y="5176903"/>
                </a:lnTo>
                <a:lnTo>
                  <a:pt x="5301364" y="5163382"/>
                </a:lnTo>
                <a:lnTo>
                  <a:pt x="5298214" y="5149066"/>
                </a:lnTo>
                <a:lnTo>
                  <a:pt x="5292700" y="5133954"/>
                </a:lnTo>
                <a:lnTo>
                  <a:pt x="5287187" y="5118047"/>
                </a:lnTo>
                <a:lnTo>
                  <a:pt x="5279311" y="5103731"/>
                </a:lnTo>
                <a:lnTo>
                  <a:pt x="5271435" y="5089415"/>
                </a:lnTo>
                <a:lnTo>
                  <a:pt x="5262771" y="5076689"/>
                </a:lnTo>
                <a:lnTo>
                  <a:pt x="5217090" y="5017038"/>
                </a:lnTo>
                <a:lnTo>
                  <a:pt x="5265134" y="4917620"/>
                </a:lnTo>
                <a:lnTo>
                  <a:pt x="5279311" y="4888193"/>
                </a:lnTo>
                <a:lnTo>
                  <a:pt x="5289550" y="4863538"/>
                </a:lnTo>
                <a:lnTo>
                  <a:pt x="5293488" y="4852402"/>
                </a:lnTo>
                <a:lnTo>
                  <a:pt x="5297426" y="4842063"/>
                </a:lnTo>
                <a:lnTo>
                  <a:pt x="5299789" y="4833314"/>
                </a:lnTo>
                <a:lnTo>
                  <a:pt x="5300576" y="4824565"/>
                </a:lnTo>
                <a:lnTo>
                  <a:pt x="5301364" y="4816612"/>
                </a:lnTo>
                <a:lnTo>
                  <a:pt x="5301364" y="4808658"/>
                </a:lnTo>
                <a:lnTo>
                  <a:pt x="5301364" y="4800705"/>
                </a:lnTo>
                <a:lnTo>
                  <a:pt x="5300576" y="4792751"/>
                </a:lnTo>
                <a:lnTo>
                  <a:pt x="5295063" y="4774458"/>
                </a:lnTo>
                <a:lnTo>
                  <a:pt x="5287975" y="4755370"/>
                </a:lnTo>
                <a:lnTo>
                  <a:pt x="5281674" y="4737872"/>
                </a:lnTo>
                <a:lnTo>
                  <a:pt x="5276160" y="4721965"/>
                </a:lnTo>
                <a:lnTo>
                  <a:pt x="5274586" y="4714808"/>
                </a:lnTo>
                <a:lnTo>
                  <a:pt x="5273798" y="4708444"/>
                </a:lnTo>
                <a:lnTo>
                  <a:pt x="5273798" y="4702877"/>
                </a:lnTo>
                <a:lnTo>
                  <a:pt x="5273798" y="4697311"/>
                </a:lnTo>
                <a:lnTo>
                  <a:pt x="5274586" y="4691742"/>
                </a:lnTo>
                <a:lnTo>
                  <a:pt x="5276160" y="4685379"/>
                </a:lnTo>
                <a:lnTo>
                  <a:pt x="5278523" y="4679812"/>
                </a:lnTo>
                <a:lnTo>
                  <a:pt x="5281674" y="4674245"/>
                </a:lnTo>
                <a:lnTo>
                  <a:pt x="5287975" y="4663110"/>
                </a:lnTo>
                <a:lnTo>
                  <a:pt x="5298214" y="4651180"/>
                </a:lnTo>
                <a:lnTo>
                  <a:pt x="5306877" y="4641635"/>
                </a:lnTo>
                <a:lnTo>
                  <a:pt x="5316329" y="4632888"/>
                </a:lnTo>
                <a:lnTo>
                  <a:pt x="5324204" y="4625729"/>
                </a:lnTo>
                <a:lnTo>
                  <a:pt x="5332080" y="4620161"/>
                </a:lnTo>
                <a:lnTo>
                  <a:pt x="5339169" y="4616184"/>
                </a:lnTo>
                <a:lnTo>
                  <a:pt x="5347045" y="4613798"/>
                </a:lnTo>
                <a:lnTo>
                  <a:pt x="5354134" y="4611412"/>
                </a:lnTo>
                <a:lnTo>
                  <a:pt x="5362010" y="4611412"/>
                </a:lnTo>
                <a:lnTo>
                  <a:pt x="5368311" y="4612208"/>
                </a:lnTo>
                <a:lnTo>
                  <a:pt x="5376186" y="4614594"/>
                </a:lnTo>
                <a:lnTo>
                  <a:pt x="5383275" y="4619366"/>
                </a:lnTo>
                <a:lnTo>
                  <a:pt x="5390363" y="4624138"/>
                </a:lnTo>
                <a:lnTo>
                  <a:pt x="5397452" y="4630501"/>
                </a:lnTo>
                <a:lnTo>
                  <a:pt x="5403753" y="4638454"/>
                </a:lnTo>
                <a:lnTo>
                  <a:pt x="5411628" y="4647203"/>
                </a:lnTo>
                <a:lnTo>
                  <a:pt x="5419504" y="4657542"/>
                </a:lnTo>
                <a:lnTo>
                  <a:pt x="5426593" y="4667882"/>
                </a:lnTo>
                <a:lnTo>
                  <a:pt x="5434469" y="4676631"/>
                </a:lnTo>
                <a:lnTo>
                  <a:pt x="5441558" y="4684584"/>
                </a:lnTo>
                <a:lnTo>
                  <a:pt x="5449434" y="4692538"/>
                </a:lnTo>
                <a:lnTo>
                  <a:pt x="5457309" y="4698106"/>
                </a:lnTo>
                <a:lnTo>
                  <a:pt x="5464398" y="4702877"/>
                </a:lnTo>
                <a:lnTo>
                  <a:pt x="5470699" y="4705263"/>
                </a:lnTo>
                <a:lnTo>
                  <a:pt x="5476212" y="4706058"/>
                </a:lnTo>
                <a:lnTo>
                  <a:pt x="5480938" y="4705263"/>
                </a:lnTo>
                <a:lnTo>
                  <a:pt x="5485663" y="4701286"/>
                </a:lnTo>
                <a:lnTo>
                  <a:pt x="5491177" y="4695719"/>
                </a:lnTo>
                <a:lnTo>
                  <a:pt x="5496690" y="4689356"/>
                </a:lnTo>
                <a:lnTo>
                  <a:pt x="5502990" y="4679812"/>
                </a:lnTo>
                <a:lnTo>
                  <a:pt x="5508504" y="4670268"/>
                </a:lnTo>
                <a:lnTo>
                  <a:pt x="5515592" y="4657542"/>
                </a:lnTo>
                <a:lnTo>
                  <a:pt x="5521893" y="4644021"/>
                </a:lnTo>
                <a:lnTo>
                  <a:pt x="5535283" y="4613798"/>
                </a:lnTo>
                <a:lnTo>
                  <a:pt x="5548672" y="4579599"/>
                </a:lnTo>
                <a:lnTo>
                  <a:pt x="5561273" y="4543808"/>
                </a:lnTo>
                <a:lnTo>
                  <a:pt x="5572300" y="4505632"/>
                </a:lnTo>
                <a:lnTo>
                  <a:pt x="5578601" y="4484157"/>
                </a:lnTo>
                <a:lnTo>
                  <a:pt x="5586477" y="4462683"/>
                </a:lnTo>
                <a:lnTo>
                  <a:pt x="5595928" y="4443594"/>
                </a:lnTo>
                <a:lnTo>
                  <a:pt x="5604591" y="4430074"/>
                </a:lnTo>
                <a:lnTo>
                  <a:pt x="5608529" y="4425302"/>
                </a:lnTo>
                <a:lnTo>
                  <a:pt x="5615618" y="4421325"/>
                </a:lnTo>
                <a:lnTo>
                  <a:pt x="5624282" y="4416553"/>
                </a:lnTo>
                <a:lnTo>
                  <a:pt x="5634521" y="4413371"/>
                </a:lnTo>
                <a:lnTo>
                  <a:pt x="5645547" y="4409395"/>
                </a:lnTo>
                <a:lnTo>
                  <a:pt x="5658149" y="4407804"/>
                </a:lnTo>
                <a:lnTo>
                  <a:pt x="5669963" y="4406213"/>
                </a:lnTo>
                <a:lnTo>
                  <a:pt x="5683352" y="4403828"/>
                </a:lnTo>
                <a:lnTo>
                  <a:pt x="5695954" y="4403828"/>
                </a:lnTo>
                <a:close/>
                <a:moveTo>
                  <a:pt x="6542628" y="2739169"/>
                </a:moveTo>
                <a:lnTo>
                  <a:pt x="6550504" y="2739169"/>
                </a:lnTo>
                <a:lnTo>
                  <a:pt x="6554442" y="2739169"/>
                </a:lnTo>
                <a:lnTo>
                  <a:pt x="6556018" y="2739965"/>
                </a:lnTo>
                <a:lnTo>
                  <a:pt x="6558380" y="2742351"/>
                </a:lnTo>
                <a:lnTo>
                  <a:pt x="6560743" y="2743146"/>
                </a:lnTo>
                <a:lnTo>
                  <a:pt x="6563106" y="2748714"/>
                </a:lnTo>
                <a:lnTo>
                  <a:pt x="6563894" y="2756667"/>
                </a:lnTo>
                <a:lnTo>
                  <a:pt x="6565469" y="2767006"/>
                </a:lnTo>
                <a:lnTo>
                  <a:pt x="6563894" y="2779732"/>
                </a:lnTo>
                <a:lnTo>
                  <a:pt x="6561531" y="2788481"/>
                </a:lnTo>
                <a:lnTo>
                  <a:pt x="6559956" y="2797230"/>
                </a:lnTo>
                <a:lnTo>
                  <a:pt x="6555230" y="2805183"/>
                </a:lnTo>
                <a:lnTo>
                  <a:pt x="6550504" y="2812341"/>
                </a:lnTo>
                <a:lnTo>
                  <a:pt x="6546566" y="2817909"/>
                </a:lnTo>
                <a:lnTo>
                  <a:pt x="6541053" y="2821886"/>
                </a:lnTo>
                <a:lnTo>
                  <a:pt x="6534752" y="2825862"/>
                </a:lnTo>
                <a:lnTo>
                  <a:pt x="6528452" y="2826658"/>
                </a:lnTo>
                <a:lnTo>
                  <a:pt x="6520576" y="2825862"/>
                </a:lnTo>
                <a:lnTo>
                  <a:pt x="6515062" y="2823476"/>
                </a:lnTo>
                <a:lnTo>
                  <a:pt x="6509549" y="2820295"/>
                </a:lnTo>
                <a:lnTo>
                  <a:pt x="6504824" y="2813932"/>
                </a:lnTo>
                <a:lnTo>
                  <a:pt x="6501673" y="2808364"/>
                </a:lnTo>
                <a:lnTo>
                  <a:pt x="6500886" y="2802002"/>
                </a:lnTo>
                <a:lnTo>
                  <a:pt x="6498522" y="2794844"/>
                </a:lnTo>
                <a:lnTo>
                  <a:pt x="6498522" y="2786890"/>
                </a:lnTo>
                <a:lnTo>
                  <a:pt x="6499310" y="2779732"/>
                </a:lnTo>
                <a:lnTo>
                  <a:pt x="6501673" y="2771779"/>
                </a:lnTo>
                <a:lnTo>
                  <a:pt x="6504824" y="2764620"/>
                </a:lnTo>
                <a:lnTo>
                  <a:pt x="6508762" y="2758258"/>
                </a:lnTo>
                <a:lnTo>
                  <a:pt x="6512700" y="2751100"/>
                </a:lnTo>
                <a:lnTo>
                  <a:pt x="6519788" y="2746328"/>
                </a:lnTo>
                <a:lnTo>
                  <a:pt x="6526088" y="2742351"/>
                </a:lnTo>
                <a:lnTo>
                  <a:pt x="6533177" y="2739965"/>
                </a:lnTo>
                <a:close/>
                <a:moveTo>
                  <a:pt x="6322886" y="2720877"/>
                </a:moveTo>
                <a:lnTo>
                  <a:pt x="6328400" y="2721672"/>
                </a:lnTo>
                <a:lnTo>
                  <a:pt x="6332338" y="2723263"/>
                </a:lnTo>
                <a:lnTo>
                  <a:pt x="6337064" y="2725649"/>
                </a:lnTo>
                <a:lnTo>
                  <a:pt x="6341789" y="2728830"/>
                </a:lnTo>
                <a:lnTo>
                  <a:pt x="6344940" y="2732807"/>
                </a:lnTo>
                <a:lnTo>
                  <a:pt x="6347302" y="2737579"/>
                </a:lnTo>
                <a:lnTo>
                  <a:pt x="6348090" y="2743146"/>
                </a:lnTo>
                <a:lnTo>
                  <a:pt x="6348878" y="2748714"/>
                </a:lnTo>
                <a:lnTo>
                  <a:pt x="6350453" y="2754281"/>
                </a:lnTo>
                <a:lnTo>
                  <a:pt x="6348878" y="2759848"/>
                </a:lnTo>
                <a:lnTo>
                  <a:pt x="6348090" y="2766211"/>
                </a:lnTo>
                <a:lnTo>
                  <a:pt x="6347302" y="2771779"/>
                </a:lnTo>
                <a:lnTo>
                  <a:pt x="6343364" y="2777346"/>
                </a:lnTo>
                <a:lnTo>
                  <a:pt x="6340214" y="2781323"/>
                </a:lnTo>
                <a:lnTo>
                  <a:pt x="6337064" y="2786890"/>
                </a:lnTo>
                <a:lnTo>
                  <a:pt x="6331550" y="2790867"/>
                </a:lnTo>
                <a:lnTo>
                  <a:pt x="6326825" y="2793253"/>
                </a:lnTo>
                <a:lnTo>
                  <a:pt x="6322886" y="2794844"/>
                </a:lnTo>
                <a:lnTo>
                  <a:pt x="6318161" y="2796435"/>
                </a:lnTo>
                <a:lnTo>
                  <a:pt x="6312648" y="2796435"/>
                </a:lnTo>
                <a:lnTo>
                  <a:pt x="6307134" y="2796435"/>
                </a:lnTo>
                <a:lnTo>
                  <a:pt x="6302409" y="2794844"/>
                </a:lnTo>
                <a:lnTo>
                  <a:pt x="6296896" y="2794048"/>
                </a:lnTo>
                <a:lnTo>
                  <a:pt x="6293746" y="2791662"/>
                </a:lnTo>
                <a:lnTo>
                  <a:pt x="6289020" y="2788481"/>
                </a:lnTo>
                <a:lnTo>
                  <a:pt x="6285870" y="2785299"/>
                </a:lnTo>
                <a:lnTo>
                  <a:pt x="6283506" y="2779732"/>
                </a:lnTo>
                <a:lnTo>
                  <a:pt x="6282719" y="2774960"/>
                </a:lnTo>
                <a:lnTo>
                  <a:pt x="6281144" y="2769393"/>
                </a:lnTo>
                <a:lnTo>
                  <a:pt x="6282719" y="2762234"/>
                </a:lnTo>
                <a:lnTo>
                  <a:pt x="6283506" y="2756667"/>
                </a:lnTo>
                <a:lnTo>
                  <a:pt x="6285870" y="2751100"/>
                </a:lnTo>
                <a:lnTo>
                  <a:pt x="6288232" y="2745532"/>
                </a:lnTo>
                <a:lnTo>
                  <a:pt x="6291382" y="2739965"/>
                </a:lnTo>
                <a:lnTo>
                  <a:pt x="6296108" y="2734397"/>
                </a:lnTo>
                <a:lnTo>
                  <a:pt x="6300046" y="2729625"/>
                </a:lnTo>
                <a:lnTo>
                  <a:pt x="6304772" y="2726444"/>
                </a:lnTo>
                <a:lnTo>
                  <a:pt x="6310285" y="2724058"/>
                </a:lnTo>
                <a:lnTo>
                  <a:pt x="6315798" y="2721672"/>
                </a:lnTo>
                <a:close/>
                <a:moveTo>
                  <a:pt x="6499310" y="2180837"/>
                </a:moveTo>
                <a:lnTo>
                  <a:pt x="6511912" y="2180837"/>
                </a:lnTo>
                <a:lnTo>
                  <a:pt x="6520576" y="2183223"/>
                </a:lnTo>
                <a:lnTo>
                  <a:pt x="6523726" y="2184814"/>
                </a:lnTo>
                <a:lnTo>
                  <a:pt x="6527664" y="2187995"/>
                </a:lnTo>
                <a:lnTo>
                  <a:pt x="6529239" y="2190381"/>
                </a:lnTo>
                <a:lnTo>
                  <a:pt x="6531602" y="2194358"/>
                </a:lnTo>
                <a:lnTo>
                  <a:pt x="6533177" y="2205493"/>
                </a:lnTo>
                <a:lnTo>
                  <a:pt x="6533177" y="2221400"/>
                </a:lnTo>
                <a:lnTo>
                  <a:pt x="6531602" y="2242874"/>
                </a:lnTo>
                <a:lnTo>
                  <a:pt x="6528452" y="2269916"/>
                </a:lnTo>
                <a:lnTo>
                  <a:pt x="6526088" y="2291390"/>
                </a:lnTo>
                <a:lnTo>
                  <a:pt x="6523726" y="2309683"/>
                </a:lnTo>
                <a:lnTo>
                  <a:pt x="6523726" y="2325590"/>
                </a:lnTo>
                <a:lnTo>
                  <a:pt x="6525301" y="2337520"/>
                </a:lnTo>
                <a:lnTo>
                  <a:pt x="6526088" y="2347064"/>
                </a:lnTo>
                <a:lnTo>
                  <a:pt x="6529239" y="2353427"/>
                </a:lnTo>
                <a:lnTo>
                  <a:pt x="6531602" y="2355813"/>
                </a:lnTo>
                <a:lnTo>
                  <a:pt x="6533964" y="2358199"/>
                </a:lnTo>
                <a:lnTo>
                  <a:pt x="6536328" y="2358995"/>
                </a:lnTo>
                <a:lnTo>
                  <a:pt x="6538690" y="2358995"/>
                </a:lnTo>
                <a:lnTo>
                  <a:pt x="6542628" y="2360585"/>
                </a:lnTo>
                <a:lnTo>
                  <a:pt x="6549717" y="2363767"/>
                </a:lnTo>
                <a:lnTo>
                  <a:pt x="6555230" y="2369334"/>
                </a:lnTo>
                <a:lnTo>
                  <a:pt x="6563106" y="2377288"/>
                </a:lnTo>
                <a:lnTo>
                  <a:pt x="6569407" y="2387627"/>
                </a:lnTo>
                <a:lnTo>
                  <a:pt x="6576496" y="2397171"/>
                </a:lnTo>
                <a:lnTo>
                  <a:pt x="6582796" y="2409897"/>
                </a:lnTo>
                <a:lnTo>
                  <a:pt x="6589884" y="2421827"/>
                </a:lnTo>
                <a:lnTo>
                  <a:pt x="6596186" y="2437734"/>
                </a:lnTo>
                <a:lnTo>
                  <a:pt x="6601698" y="2452845"/>
                </a:lnTo>
                <a:lnTo>
                  <a:pt x="6606424" y="2467161"/>
                </a:lnTo>
                <a:lnTo>
                  <a:pt x="6611150" y="2480682"/>
                </a:lnTo>
                <a:lnTo>
                  <a:pt x="6612725" y="2493408"/>
                </a:lnTo>
                <a:lnTo>
                  <a:pt x="6614300" y="2505338"/>
                </a:lnTo>
                <a:lnTo>
                  <a:pt x="6614300" y="2516473"/>
                </a:lnTo>
                <a:lnTo>
                  <a:pt x="6614300" y="2526812"/>
                </a:lnTo>
                <a:lnTo>
                  <a:pt x="6611938" y="2536357"/>
                </a:lnTo>
                <a:lnTo>
                  <a:pt x="6609574" y="2543514"/>
                </a:lnTo>
                <a:lnTo>
                  <a:pt x="6605636" y="2551468"/>
                </a:lnTo>
                <a:lnTo>
                  <a:pt x="6600911" y="2557036"/>
                </a:lnTo>
                <a:lnTo>
                  <a:pt x="6595398" y="2563398"/>
                </a:lnTo>
                <a:lnTo>
                  <a:pt x="6587522" y="2567375"/>
                </a:lnTo>
                <a:lnTo>
                  <a:pt x="6579646" y="2570556"/>
                </a:lnTo>
                <a:lnTo>
                  <a:pt x="6570982" y="2572942"/>
                </a:lnTo>
                <a:lnTo>
                  <a:pt x="6560743" y="2574533"/>
                </a:lnTo>
                <a:lnTo>
                  <a:pt x="6552080" y="2572942"/>
                </a:lnTo>
                <a:lnTo>
                  <a:pt x="6542628" y="2572147"/>
                </a:lnTo>
                <a:lnTo>
                  <a:pt x="6533964" y="2569761"/>
                </a:lnTo>
                <a:lnTo>
                  <a:pt x="6526088" y="2564989"/>
                </a:lnTo>
                <a:lnTo>
                  <a:pt x="6518212" y="2561012"/>
                </a:lnTo>
                <a:lnTo>
                  <a:pt x="6510336" y="2555445"/>
                </a:lnTo>
                <a:lnTo>
                  <a:pt x="6504824" y="2547491"/>
                </a:lnTo>
                <a:lnTo>
                  <a:pt x="6498522" y="2539538"/>
                </a:lnTo>
                <a:lnTo>
                  <a:pt x="6493010" y="2529994"/>
                </a:lnTo>
                <a:lnTo>
                  <a:pt x="6488284" y="2520449"/>
                </a:lnTo>
                <a:lnTo>
                  <a:pt x="6483558" y="2509315"/>
                </a:lnTo>
                <a:lnTo>
                  <a:pt x="6480408" y="2496589"/>
                </a:lnTo>
                <a:lnTo>
                  <a:pt x="6477257" y="2483864"/>
                </a:lnTo>
                <a:lnTo>
                  <a:pt x="6474894" y="2469547"/>
                </a:lnTo>
                <a:lnTo>
                  <a:pt x="6474107" y="2455231"/>
                </a:lnTo>
                <a:lnTo>
                  <a:pt x="6472532" y="2440120"/>
                </a:lnTo>
                <a:lnTo>
                  <a:pt x="6469381" y="2428190"/>
                </a:lnTo>
                <a:lnTo>
                  <a:pt x="6467018" y="2415464"/>
                </a:lnTo>
                <a:lnTo>
                  <a:pt x="6463080" y="2406715"/>
                </a:lnTo>
                <a:lnTo>
                  <a:pt x="6457567" y="2398762"/>
                </a:lnTo>
                <a:lnTo>
                  <a:pt x="6451266" y="2391604"/>
                </a:lnTo>
                <a:lnTo>
                  <a:pt x="6445753" y="2387627"/>
                </a:lnTo>
                <a:lnTo>
                  <a:pt x="6438664" y="2385241"/>
                </a:lnTo>
                <a:lnTo>
                  <a:pt x="6431576" y="2382855"/>
                </a:lnTo>
                <a:lnTo>
                  <a:pt x="6425276" y="2379674"/>
                </a:lnTo>
                <a:lnTo>
                  <a:pt x="6417400" y="2374106"/>
                </a:lnTo>
                <a:lnTo>
                  <a:pt x="6409523" y="2366948"/>
                </a:lnTo>
                <a:lnTo>
                  <a:pt x="6402435" y="2358995"/>
                </a:lnTo>
                <a:lnTo>
                  <a:pt x="6394558" y="2350246"/>
                </a:lnTo>
                <a:lnTo>
                  <a:pt x="6389046" y="2339906"/>
                </a:lnTo>
                <a:lnTo>
                  <a:pt x="6383532" y="2331157"/>
                </a:lnTo>
                <a:lnTo>
                  <a:pt x="6377232" y="2315251"/>
                </a:lnTo>
                <a:lnTo>
                  <a:pt x="6374081" y="2300139"/>
                </a:lnTo>
                <a:lnTo>
                  <a:pt x="6371718" y="2286618"/>
                </a:lnTo>
                <a:lnTo>
                  <a:pt x="6371718" y="2273097"/>
                </a:lnTo>
                <a:lnTo>
                  <a:pt x="6372506" y="2261167"/>
                </a:lnTo>
                <a:lnTo>
                  <a:pt x="6377232" y="2248442"/>
                </a:lnTo>
                <a:lnTo>
                  <a:pt x="6381170" y="2237306"/>
                </a:lnTo>
                <a:lnTo>
                  <a:pt x="6389046" y="2226172"/>
                </a:lnTo>
                <a:lnTo>
                  <a:pt x="6396922" y="2217423"/>
                </a:lnTo>
                <a:lnTo>
                  <a:pt x="6407948" y="2207879"/>
                </a:lnTo>
                <a:lnTo>
                  <a:pt x="6418974" y="2199925"/>
                </a:lnTo>
                <a:lnTo>
                  <a:pt x="6432364" y="2193563"/>
                </a:lnTo>
                <a:lnTo>
                  <a:pt x="6447328" y="2188791"/>
                </a:lnTo>
                <a:lnTo>
                  <a:pt x="6463868" y="2184814"/>
                </a:lnTo>
                <a:lnTo>
                  <a:pt x="6480408" y="2182428"/>
                </a:lnTo>
                <a:close/>
                <a:moveTo>
                  <a:pt x="10117564" y="2159363"/>
                </a:moveTo>
                <a:lnTo>
                  <a:pt x="10068732" y="2175270"/>
                </a:lnTo>
                <a:lnTo>
                  <a:pt x="10046680" y="2183223"/>
                </a:lnTo>
                <a:lnTo>
                  <a:pt x="10027777" y="2191972"/>
                </a:lnTo>
                <a:lnTo>
                  <a:pt x="10019901" y="2196744"/>
                </a:lnTo>
                <a:lnTo>
                  <a:pt x="10012813" y="2201516"/>
                </a:lnTo>
                <a:lnTo>
                  <a:pt x="10006512" y="2205493"/>
                </a:lnTo>
                <a:lnTo>
                  <a:pt x="10001786" y="2210265"/>
                </a:lnTo>
                <a:lnTo>
                  <a:pt x="9998636" y="2215037"/>
                </a:lnTo>
                <a:lnTo>
                  <a:pt x="9996273" y="2219014"/>
                </a:lnTo>
                <a:lnTo>
                  <a:pt x="9993910" y="2223786"/>
                </a:lnTo>
                <a:lnTo>
                  <a:pt x="9993910" y="2228558"/>
                </a:lnTo>
                <a:lnTo>
                  <a:pt x="9995485" y="2232534"/>
                </a:lnTo>
                <a:lnTo>
                  <a:pt x="9996273" y="2237306"/>
                </a:lnTo>
                <a:lnTo>
                  <a:pt x="9999423" y="2242079"/>
                </a:lnTo>
                <a:lnTo>
                  <a:pt x="10004149" y="2246056"/>
                </a:lnTo>
                <a:lnTo>
                  <a:pt x="10006512" y="2248442"/>
                </a:lnTo>
                <a:lnTo>
                  <a:pt x="10009662" y="2250827"/>
                </a:lnTo>
                <a:lnTo>
                  <a:pt x="10012813" y="2252418"/>
                </a:lnTo>
                <a:lnTo>
                  <a:pt x="10016751" y="2252418"/>
                </a:lnTo>
                <a:lnTo>
                  <a:pt x="10023051" y="2252418"/>
                </a:lnTo>
                <a:lnTo>
                  <a:pt x="10030927" y="2248442"/>
                </a:lnTo>
                <a:lnTo>
                  <a:pt x="10039591" y="2242874"/>
                </a:lnTo>
                <a:lnTo>
                  <a:pt x="10049830" y="2234920"/>
                </a:lnTo>
                <a:lnTo>
                  <a:pt x="10060069" y="2225376"/>
                </a:lnTo>
                <a:lnTo>
                  <a:pt x="10071095" y="2212651"/>
                </a:lnTo>
                <a:close/>
                <a:moveTo>
                  <a:pt x="10838222" y="1514338"/>
                </a:moveTo>
                <a:lnTo>
                  <a:pt x="10825620" y="1517519"/>
                </a:lnTo>
                <a:lnTo>
                  <a:pt x="10801992" y="1525473"/>
                </a:lnTo>
                <a:lnTo>
                  <a:pt x="10772063" y="1538993"/>
                </a:lnTo>
                <a:lnTo>
                  <a:pt x="10738984" y="1554900"/>
                </a:lnTo>
                <a:lnTo>
                  <a:pt x="10704329" y="1570807"/>
                </a:lnTo>
                <a:lnTo>
                  <a:pt x="10671250" y="1585919"/>
                </a:lnTo>
                <a:lnTo>
                  <a:pt x="10642108" y="1598644"/>
                </a:lnTo>
                <a:lnTo>
                  <a:pt x="10621631" y="1605007"/>
                </a:lnTo>
                <a:lnTo>
                  <a:pt x="10615330" y="1608984"/>
                </a:lnTo>
                <a:lnTo>
                  <a:pt x="10608241" y="1614551"/>
                </a:lnTo>
                <a:lnTo>
                  <a:pt x="10601941" y="1620914"/>
                </a:lnTo>
                <a:lnTo>
                  <a:pt x="10595640" y="1630458"/>
                </a:lnTo>
                <a:lnTo>
                  <a:pt x="10589339" y="1639207"/>
                </a:lnTo>
                <a:lnTo>
                  <a:pt x="10585401" y="1650342"/>
                </a:lnTo>
                <a:lnTo>
                  <a:pt x="10580675" y="1660681"/>
                </a:lnTo>
                <a:lnTo>
                  <a:pt x="10577525" y="1672611"/>
                </a:lnTo>
                <a:lnTo>
                  <a:pt x="10572799" y="1695676"/>
                </a:lnTo>
                <a:lnTo>
                  <a:pt x="10568861" y="1717946"/>
                </a:lnTo>
                <a:lnTo>
                  <a:pt x="10564136" y="1737034"/>
                </a:lnTo>
                <a:lnTo>
                  <a:pt x="10560985" y="1750555"/>
                </a:lnTo>
                <a:lnTo>
                  <a:pt x="10557047" y="1756123"/>
                </a:lnTo>
                <a:lnTo>
                  <a:pt x="10550746" y="1765667"/>
                </a:lnTo>
                <a:lnTo>
                  <a:pt x="10540507" y="1775211"/>
                </a:lnTo>
                <a:lnTo>
                  <a:pt x="10527118" y="1786346"/>
                </a:lnTo>
                <a:lnTo>
                  <a:pt x="10512154" y="1799071"/>
                </a:lnTo>
                <a:lnTo>
                  <a:pt x="10494826" y="1812592"/>
                </a:lnTo>
                <a:lnTo>
                  <a:pt x="10475924" y="1826908"/>
                </a:lnTo>
                <a:lnTo>
                  <a:pt x="10456234" y="1840429"/>
                </a:lnTo>
                <a:lnTo>
                  <a:pt x="10431818" y="1857927"/>
                </a:lnTo>
                <a:lnTo>
                  <a:pt x="10411340" y="1873834"/>
                </a:lnTo>
                <a:lnTo>
                  <a:pt x="10394801" y="1888150"/>
                </a:lnTo>
                <a:lnTo>
                  <a:pt x="10381411" y="1901671"/>
                </a:lnTo>
                <a:lnTo>
                  <a:pt x="10371172" y="1912806"/>
                </a:lnTo>
                <a:lnTo>
                  <a:pt x="10364872" y="1923145"/>
                </a:lnTo>
                <a:lnTo>
                  <a:pt x="10362509" y="1928713"/>
                </a:lnTo>
                <a:lnTo>
                  <a:pt x="10361721" y="1933485"/>
                </a:lnTo>
                <a:lnTo>
                  <a:pt x="10361721" y="1937461"/>
                </a:lnTo>
                <a:lnTo>
                  <a:pt x="10362509" y="1941438"/>
                </a:lnTo>
                <a:lnTo>
                  <a:pt x="10364084" y="1944620"/>
                </a:lnTo>
                <a:lnTo>
                  <a:pt x="10367234" y="1947801"/>
                </a:lnTo>
                <a:lnTo>
                  <a:pt x="10370385" y="1950982"/>
                </a:lnTo>
                <a:lnTo>
                  <a:pt x="10375111" y="1954959"/>
                </a:lnTo>
                <a:lnTo>
                  <a:pt x="10386137" y="1958936"/>
                </a:lnTo>
                <a:lnTo>
                  <a:pt x="10401889" y="1962117"/>
                </a:lnTo>
                <a:lnTo>
                  <a:pt x="10419216" y="1966094"/>
                </a:lnTo>
                <a:lnTo>
                  <a:pt x="10441269" y="1966889"/>
                </a:lnTo>
                <a:lnTo>
                  <a:pt x="10467260" y="1968480"/>
                </a:lnTo>
                <a:lnTo>
                  <a:pt x="10497189" y="1968480"/>
                </a:lnTo>
                <a:lnTo>
                  <a:pt x="10523968" y="1966889"/>
                </a:lnTo>
                <a:lnTo>
                  <a:pt x="10550746" y="1964503"/>
                </a:lnTo>
                <a:lnTo>
                  <a:pt x="10577525" y="1962117"/>
                </a:lnTo>
                <a:lnTo>
                  <a:pt x="10601941" y="1958140"/>
                </a:lnTo>
                <a:lnTo>
                  <a:pt x="10625569" y="1954959"/>
                </a:lnTo>
                <a:lnTo>
                  <a:pt x="10646834" y="1950187"/>
                </a:lnTo>
                <a:lnTo>
                  <a:pt x="10663374" y="1944620"/>
                </a:lnTo>
                <a:lnTo>
                  <a:pt x="10676763" y="1939052"/>
                </a:lnTo>
                <a:lnTo>
                  <a:pt x="10688577" y="1933485"/>
                </a:lnTo>
                <a:lnTo>
                  <a:pt x="10701966" y="1928713"/>
                </a:lnTo>
                <a:lnTo>
                  <a:pt x="10715356" y="1923941"/>
                </a:lnTo>
                <a:lnTo>
                  <a:pt x="10728745" y="1920759"/>
                </a:lnTo>
                <a:lnTo>
                  <a:pt x="10743709" y="1918373"/>
                </a:lnTo>
                <a:lnTo>
                  <a:pt x="10757886" y="1915192"/>
                </a:lnTo>
                <a:lnTo>
                  <a:pt x="10771275" y="1914397"/>
                </a:lnTo>
                <a:lnTo>
                  <a:pt x="10785452" y="1912806"/>
                </a:lnTo>
                <a:lnTo>
                  <a:pt x="10800417" y="1912806"/>
                </a:lnTo>
                <a:lnTo>
                  <a:pt x="10814594" y="1914397"/>
                </a:lnTo>
                <a:lnTo>
                  <a:pt x="10828771" y="1915192"/>
                </a:lnTo>
                <a:lnTo>
                  <a:pt x="10842160" y="1915987"/>
                </a:lnTo>
                <a:lnTo>
                  <a:pt x="10857124" y="1919964"/>
                </a:lnTo>
                <a:lnTo>
                  <a:pt x="10868938" y="1923145"/>
                </a:lnTo>
                <a:lnTo>
                  <a:pt x="10882328" y="1926327"/>
                </a:lnTo>
                <a:lnTo>
                  <a:pt x="10894929" y="1931894"/>
                </a:lnTo>
                <a:lnTo>
                  <a:pt x="10906743" y="1936666"/>
                </a:lnTo>
                <a:lnTo>
                  <a:pt x="10920133" y="1939848"/>
                </a:lnTo>
                <a:lnTo>
                  <a:pt x="10933522" y="1941438"/>
                </a:lnTo>
                <a:lnTo>
                  <a:pt x="10946911" y="1941438"/>
                </a:lnTo>
                <a:lnTo>
                  <a:pt x="10960300" y="1939052"/>
                </a:lnTo>
                <a:lnTo>
                  <a:pt x="10976053" y="1934280"/>
                </a:lnTo>
                <a:lnTo>
                  <a:pt x="10994167" y="1928713"/>
                </a:lnTo>
                <a:lnTo>
                  <a:pt x="11013070" y="1919964"/>
                </a:lnTo>
                <a:lnTo>
                  <a:pt x="11024884" y="1914397"/>
                </a:lnTo>
                <a:lnTo>
                  <a:pt x="11035910" y="1907238"/>
                </a:lnTo>
                <a:lnTo>
                  <a:pt x="11046937" y="1900876"/>
                </a:lnTo>
                <a:lnTo>
                  <a:pt x="11056388" y="1892922"/>
                </a:lnTo>
                <a:lnTo>
                  <a:pt x="11064264" y="1885764"/>
                </a:lnTo>
                <a:lnTo>
                  <a:pt x="11070565" y="1877811"/>
                </a:lnTo>
                <a:lnTo>
                  <a:pt x="11076078" y="1869857"/>
                </a:lnTo>
                <a:lnTo>
                  <a:pt x="11079229" y="1863494"/>
                </a:lnTo>
                <a:lnTo>
                  <a:pt x="11083167" y="1855541"/>
                </a:lnTo>
                <a:lnTo>
                  <a:pt x="11083954" y="1848383"/>
                </a:lnTo>
                <a:lnTo>
                  <a:pt x="11083954" y="1842020"/>
                </a:lnTo>
                <a:lnTo>
                  <a:pt x="11081591" y="1836453"/>
                </a:lnTo>
                <a:lnTo>
                  <a:pt x="11078441" y="1830885"/>
                </a:lnTo>
                <a:lnTo>
                  <a:pt x="11072928" y="1826113"/>
                </a:lnTo>
                <a:lnTo>
                  <a:pt x="11065839" y="1821341"/>
                </a:lnTo>
                <a:lnTo>
                  <a:pt x="11058751" y="1818160"/>
                </a:lnTo>
                <a:lnTo>
                  <a:pt x="11029610" y="1810206"/>
                </a:lnTo>
                <a:lnTo>
                  <a:pt x="11007557" y="1802253"/>
                </a:lnTo>
                <a:lnTo>
                  <a:pt x="10998105" y="1799071"/>
                </a:lnTo>
                <a:lnTo>
                  <a:pt x="10990229" y="1795890"/>
                </a:lnTo>
                <a:lnTo>
                  <a:pt x="10983929" y="1791118"/>
                </a:lnTo>
                <a:lnTo>
                  <a:pt x="10978415" y="1786346"/>
                </a:lnTo>
                <a:lnTo>
                  <a:pt x="10973690" y="1782369"/>
                </a:lnTo>
                <a:lnTo>
                  <a:pt x="10970539" y="1777597"/>
                </a:lnTo>
                <a:lnTo>
                  <a:pt x="10968176" y="1772030"/>
                </a:lnTo>
                <a:lnTo>
                  <a:pt x="10965814" y="1765667"/>
                </a:lnTo>
                <a:lnTo>
                  <a:pt x="10963451" y="1750555"/>
                </a:lnTo>
                <a:lnTo>
                  <a:pt x="10962663" y="1732262"/>
                </a:lnTo>
                <a:lnTo>
                  <a:pt x="10961876" y="1720332"/>
                </a:lnTo>
                <a:lnTo>
                  <a:pt x="10957938" y="1706811"/>
                </a:lnTo>
                <a:lnTo>
                  <a:pt x="10954000" y="1690904"/>
                </a:lnTo>
                <a:lnTo>
                  <a:pt x="10946911" y="1674202"/>
                </a:lnTo>
                <a:lnTo>
                  <a:pt x="10939035" y="1655909"/>
                </a:lnTo>
                <a:lnTo>
                  <a:pt x="10931159" y="1638412"/>
                </a:lnTo>
                <a:lnTo>
                  <a:pt x="10921708" y="1620119"/>
                </a:lnTo>
                <a:lnTo>
                  <a:pt x="10911469" y="1601826"/>
                </a:lnTo>
                <a:lnTo>
                  <a:pt x="10901230" y="1584328"/>
                </a:lnTo>
                <a:lnTo>
                  <a:pt x="10890204" y="1568421"/>
                </a:lnTo>
                <a:lnTo>
                  <a:pt x="10879965" y="1552514"/>
                </a:lnTo>
                <a:lnTo>
                  <a:pt x="10870514" y="1539789"/>
                </a:lnTo>
                <a:lnTo>
                  <a:pt x="10861062" y="1528654"/>
                </a:lnTo>
                <a:lnTo>
                  <a:pt x="10852399" y="1520700"/>
                </a:lnTo>
                <a:lnTo>
                  <a:pt x="10847673" y="1517519"/>
                </a:lnTo>
                <a:lnTo>
                  <a:pt x="10844523" y="1515133"/>
                </a:lnTo>
                <a:lnTo>
                  <a:pt x="10841372" y="1514338"/>
                </a:lnTo>
                <a:close/>
                <a:moveTo>
                  <a:pt x="7933538" y="1358450"/>
                </a:moveTo>
                <a:lnTo>
                  <a:pt x="7943776" y="1360041"/>
                </a:lnTo>
                <a:lnTo>
                  <a:pt x="7953228" y="1360836"/>
                </a:lnTo>
                <a:lnTo>
                  <a:pt x="7965829" y="1363222"/>
                </a:lnTo>
                <a:lnTo>
                  <a:pt x="7991032" y="1371971"/>
                </a:lnTo>
                <a:lnTo>
                  <a:pt x="8023324" y="1383106"/>
                </a:lnTo>
                <a:lnTo>
                  <a:pt x="8036714" y="1390264"/>
                </a:lnTo>
                <a:lnTo>
                  <a:pt x="8049315" y="1395831"/>
                </a:lnTo>
                <a:lnTo>
                  <a:pt x="8059554" y="1401399"/>
                </a:lnTo>
                <a:lnTo>
                  <a:pt x="8066642" y="1406966"/>
                </a:lnTo>
                <a:lnTo>
                  <a:pt x="8073731" y="1412534"/>
                </a:lnTo>
                <a:lnTo>
                  <a:pt x="8079244" y="1418101"/>
                </a:lnTo>
                <a:lnTo>
                  <a:pt x="8081607" y="1425259"/>
                </a:lnTo>
                <a:lnTo>
                  <a:pt x="8082394" y="1431622"/>
                </a:lnTo>
                <a:lnTo>
                  <a:pt x="8082394" y="1438780"/>
                </a:lnTo>
                <a:lnTo>
                  <a:pt x="8080032" y="1445143"/>
                </a:lnTo>
                <a:lnTo>
                  <a:pt x="8076094" y="1453096"/>
                </a:lnTo>
                <a:lnTo>
                  <a:pt x="8070580" y="1461050"/>
                </a:lnTo>
                <a:lnTo>
                  <a:pt x="8062704" y="1469798"/>
                </a:lnTo>
                <a:lnTo>
                  <a:pt x="8052466" y="1479342"/>
                </a:lnTo>
                <a:lnTo>
                  <a:pt x="8041439" y="1488091"/>
                </a:lnTo>
                <a:lnTo>
                  <a:pt x="8028838" y="1499226"/>
                </a:lnTo>
                <a:lnTo>
                  <a:pt x="8014660" y="1509566"/>
                </a:lnTo>
                <a:lnTo>
                  <a:pt x="8001272" y="1517519"/>
                </a:lnTo>
                <a:lnTo>
                  <a:pt x="7987094" y="1523882"/>
                </a:lnTo>
                <a:lnTo>
                  <a:pt x="7972130" y="1527859"/>
                </a:lnTo>
                <a:lnTo>
                  <a:pt x="7957166" y="1530245"/>
                </a:lnTo>
                <a:lnTo>
                  <a:pt x="7939838" y="1530245"/>
                </a:lnTo>
                <a:lnTo>
                  <a:pt x="7920148" y="1528654"/>
                </a:lnTo>
                <a:lnTo>
                  <a:pt x="7896520" y="1526268"/>
                </a:lnTo>
                <a:lnTo>
                  <a:pt x="7877618" y="1523086"/>
                </a:lnTo>
                <a:lnTo>
                  <a:pt x="7861078" y="1518314"/>
                </a:lnTo>
                <a:lnTo>
                  <a:pt x="7846901" y="1514338"/>
                </a:lnTo>
                <a:lnTo>
                  <a:pt x="7833512" y="1509566"/>
                </a:lnTo>
                <a:lnTo>
                  <a:pt x="7823273" y="1503998"/>
                </a:lnTo>
                <a:lnTo>
                  <a:pt x="7814609" y="1496840"/>
                </a:lnTo>
                <a:lnTo>
                  <a:pt x="7809096" y="1490477"/>
                </a:lnTo>
                <a:lnTo>
                  <a:pt x="7804370" y="1482524"/>
                </a:lnTo>
                <a:lnTo>
                  <a:pt x="7802008" y="1474570"/>
                </a:lnTo>
                <a:lnTo>
                  <a:pt x="7802008" y="1466617"/>
                </a:lnTo>
                <a:lnTo>
                  <a:pt x="7804370" y="1457868"/>
                </a:lnTo>
                <a:lnTo>
                  <a:pt x="7807520" y="1447529"/>
                </a:lnTo>
                <a:lnTo>
                  <a:pt x="7814609" y="1437189"/>
                </a:lnTo>
                <a:lnTo>
                  <a:pt x="7823273" y="1427645"/>
                </a:lnTo>
                <a:lnTo>
                  <a:pt x="7833512" y="1415715"/>
                </a:lnTo>
                <a:lnTo>
                  <a:pt x="7846901" y="1404580"/>
                </a:lnTo>
                <a:lnTo>
                  <a:pt x="7868954" y="1385492"/>
                </a:lnTo>
                <a:lnTo>
                  <a:pt x="7888644" y="1371971"/>
                </a:lnTo>
                <a:lnTo>
                  <a:pt x="7898095" y="1367994"/>
                </a:lnTo>
                <a:lnTo>
                  <a:pt x="7906759" y="1364018"/>
                </a:lnTo>
                <a:lnTo>
                  <a:pt x="7915422" y="1360836"/>
                </a:lnTo>
                <a:lnTo>
                  <a:pt x="7924874" y="1360041"/>
                </a:lnTo>
                <a:close/>
                <a:moveTo>
                  <a:pt x="11996000" y="1290846"/>
                </a:moveTo>
                <a:lnTo>
                  <a:pt x="12002301" y="1292436"/>
                </a:lnTo>
                <a:lnTo>
                  <a:pt x="12010177" y="1293232"/>
                </a:lnTo>
                <a:lnTo>
                  <a:pt x="12017265" y="1294027"/>
                </a:lnTo>
                <a:lnTo>
                  <a:pt x="12024354" y="1296413"/>
                </a:lnTo>
                <a:lnTo>
                  <a:pt x="12031442" y="1300390"/>
                </a:lnTo>
                <a:lnTo>
                  <a:pt x="12037743" y="1303571"/>
                </a:lnTo>
                <a:lnTo>
                  <a:pt x="12043256" y="1307548"/>
                </a:lnTo>
                <a:lnTo>
                  <a:pt x="12050345" y="1313911"/>
                </a:lnTo>
                <a:lnTo>
                  <a:pt x="12055858" y="1319478"/>
                </a:lnTo>
                <a:lnTo>
                  <a:pt x="12060584" y="1325045"/>
                </a:lnTo>
                <a:lnTo>
                  <a:pt x="12063734" y="1331408"/>
                </a:lnTo>
                <a:lnTo>
                  <a:pt x="12066884" y="1336976"/>
                </a:lnTo>
                <a:lnTo>
                  <a:pt x="12069247" y="1344134"/>
                </a:lnTo>
                <a:lnTo>
                  <a:pt x="12071610" y="1350497"/>
                </a:lnTo>
                <a:lnTo>
                  <a:pt x="12072398" y="1357655"/>
                </a:lnTo>
                <a:lnTo>
                  <a:pt x="12073973" y="1364018"/>
                </a:lnTo>
                <a:lnTo>
                  <a:pt x="12072398" y="1377538"/>
                </a:lnTo>
                <a:lnTo>
                  <a:pt x="12069247" y="1391059"/>
                </a:lnTo>
                <a:lnTo>
                  <a:pt x="12063734" y="1403785"/>
                </a:lnTo>
                <a:lnTo>
                  <a:pt x="12056646" y="1415715"/>
                </a:lnTo>
                <a:lnTo>
                  <a:pt x="12047982" y="1427645"/>
                </a:lnTo>
                <a:lnTo>
                  <a:pt x="12036955" y="1438780"/>
                </a:lnTo>
                <a:lnTo>
                  <a:pt x="12024354" y="1447529"/>
                </a:lnTo>
                <a:lnTo>
                  <a:pt x="12011752" y="1455482"/>
                </a:lnTo>
                <a:lnTo>
                  <a:pt x="11996788" y="1461050"/>
                </a:lnTo>
                <a:lnTo>
                  <a:pt x="11980248" y="1465822"/>
                </a:lnTo>
                <a:lnTo>
                  <a:pt x="11972372" y="1466617"/>
                </a:lnTo>
                <a:lnTo>
                  <a:pt x="11963708" y="1468208"/>
                </a:lnTo>
                <a:lnTo>
                  <a:pt x="11954257" y="1468208"/>
                </a:lnTo>
                <a:lnTo>
                  <a:pt x="11945593" y="1466617"/>
                </a:lnTo>
                <a:lnTo>
                  <a:pt x="11931416" y="1465822"/>
                </a:lnTo>
                <a:lnTo>
                  <a:pt x="11920390" y="1462640"/>
                </a:lnTo>
                <a:lnTo>
                  <a:pt x="11908576" y="1457868"/>
                </a:lnTo>
                <a:lnTo>
                  <a:pt x="11901488" y="1453096"/>
                </a:lnTo>
                <a:lnTo>
                  <a:pt x="11894399" y="1446733"/>
                </a:lnTo>
                <a:lnTo>
                  <a:pt x="11888886" y="1437189"/>
                </a:lnTo>
                <a:lnTo>
                  <a:pt x="11885735" y="1427645"/>
                </a:lnTo>
                <a:lnTo>
                  <a:pt x="11882585" y="1415715"/>
                </a:lnTo>
                <a:lnTo>
                  <a:pt x="11882585" y="1406966"/>
                </a:lnTo>
                <a:lnTo>
                  <a:pt x="11881010" y="1399013"/>
                </a:lnTo>
                <a:lnTo>
                  <a:pt x="11882585" y="1391059"/>
                </a:lnTo>
                <a:lnTo>
                  <a:pt x="11883373" y="1383106"/>
                </a:lnTo>
                <a:lnTo>
                  <a:pt x="11884160" y="1375152"/>
                </a:lnTo>
                <a:lnTo>
                  <a:pt x="11888098" y="1367994"/>
                </a:lnTo>
                <a:lnTo>
                  <a:pt x="11889673" y="1360836"/>
                </a:lnTo>
                <a:lnTo>
                  <a:pt x="11894399" y="1352883"/>
                </a:lnTo>
                <a:lnTo>
                  <a:pt x="11902275" y="1340953"/>
                </a:lnTo>
                <a:lnTo>
                  <a:pt x="11913302" y="1328227"/>
                </a:lnTo>
                <a:lnTo>
                  <a:pt x="11924328" y="1317092"/>
                </a:lnTo>
                <a:lnTo>
                  <a:pt x="11937717" y="1307548"/>
                </a:lnTo>
                <a:lnTo>
                  <a:pt x="11951107" y="1301185"/>
                </a:lnTo>
                <a:lnTo>
                  <a:pt x="11966071" y="1295618"/>
                </a:lnTo>
                <a:lnTo>
                  <a:pt x="11980248" y="1292436"/>
                </a:lnTo>
                <a:close/>
                <a:moveTo>
                  <a:pt x="14074487" y="1168362"/>
                </a:moveTo>
                <a:lnTo>
                  <a:pt x="14087877" y="1170749"/>
                </a:lnTo>
                <a:lnTo>
                  <a:pt x="14102841" y="1173930"/>
                </a:lnTo>
                <a:lnTo>
                  <a:pt x="14109931" y="1178702"/>
                </a:lnTo>
                <a:lnTo>
                  <a:pt x="14115443" y="1184269"/>
                </a:lnTo>
                <a:lnTo>
                  <a:pt x="14120955" y="1192223"/>
                </a:lnTo>
                <a:lnTo>
                  <a:pt x="14125683" y="1201767"/>
                </a:lnTo>
                <a:lnTo>
                  <a:pt x="14128831" y="1212902"/>
                </a:lnTo>
                <a:lnTo>
                  <a:pt x="14131195" y="1228013"/>
                </a:lnTo>
                <a:lnTo>
                  <a:pt x="14133559" y="1242330"/>
                </a:lnTo>
                <a:lnTo>
                  <a:pt x="14133559" y="1260623"/>
                </a:lnTo>
                <a:lnTo>
                  <a:pt x="14133559" y="1274939"/>
                </a:lnTo>
                <a:lnTo>
                  <a:pt x="14133559" y="1287664"/>
                </a:lnTo>
                <a:lnTo>
                  <a:pt x="14131983" y="1298799"/>
                </a:lnTo>
                <a:lnTo>
                  <a:pt x="14129619" y="1306753"/>
                </a:lnTo>
                <a:lnTo>
                  <a:pt x="14128045" y="1313911"/>
                </a:lnTo>
                <a:lnTo>
                  <a:pt x="14125683" y="1315501"/>
                </a:lnTo>
                <a:lnTo>
                  <a:pt x="14124107" y="1317092"/>
                </a:lnTo>
                <a:lnTo>
                  <a:pt x="14123319" y="1317092"/>
                </a:lnTo>
                <a:lnTo>
                  <a:pt x="14121743" y="1315501"/>
                </a:lnTo>
                <a:lnTo>
                  <a:pt x="14120169" y="1313911"/>
                </a:lnTo>
                <a:lnTo>
                  <a:pt x="14110717" y="1303571"/>
                </a:lnTo>
                <a:lnTo>
                  <a:pt x="14096539" y="1292436"/>
                </a:lnTo>
                <a:lnTo>
                  <a:pt x="14078427" y="1279711"/>
                </a:lnTo>
                <a:lnTo>
                  <a:pt x="14061099" y="1269371"/>
                </a:lnTo>
                <a:lnTo>
                  <a:pt x="14047709" y="1261418"/>
                </a:lnTo>
                <a:lnTo>
                  <a:pt x="14036683" y="1252669"/>
                </a:lnTo>
                <a:lnTo>
                  <a:pt x="14028807" y="1243920"/>
                </a:lnTo>
                <a:lnTo>
                  <a:pt x="14023293" y="1234376"/>
                </a:lnTo>
                <a:lnTo>
                  <a:pt x="14019355" y="1224832"/>
                </a:lnTo>
                <a:lnTo>
                  <a:pt x="14018567" y="1214492"/>
                </a:lnTo>
                <a:lnTo>
                  <a:pt x="14019355" y="1205744"/>
                </a:lnTo>
                <a:lnTo>
                  <a:pt x="14021719" y="1196200"/>
                </a:lnTo>
                <a:lnTo>
                  <a:pt x="14026443" y="1188246"/>
                </a:lnTo>
                <a:lnTo>
                  <a:pt x="14032745" y="1181883"/>
                </a:lnTo>
                <a:lnTo>
                  <a:pt x="14040621" y="1174725"/>
                </a:lnTo>
                <a:lnTo>
                  <a:pt x="14050859" y="1171544"/>
                </a:lnTo>
                <a:lnTo>
                  <a:pt x="14061887" y="1169158"/>
                </a:lnTo>
                <a:close/>
                <a:moveTo>
                  <a:pt x="7603531" y="1134163"/>
                </a:moveTo>
                <a:lnTo>
                  <a:pt x="7610620" y="1136549"/>
                </a:lnTo>
                <a:lnTo>
                  <a:pt x="7616920" y="1139730"/>
                </a:lnTo>
                <a:lnTo>
                  <a:pt x="7624796" y="1145298"/>
                </a:lnTo>
                <a:lnTo>
                  <a:pt x="7631885" y="1151660"/>
                </a:lnTo>
                <a:lnTo>
                  <a:pt x="7637398" y="1158023"/>
                </a:lnTo>
                <a:lnTo>
                  <a:pt x="7642124" y="1165181"/>
                </a:lnTo>
                <a:lnTo>
                  <a:pt x="7646062" y="1172339"/>
                </a:lnTo>
                <a:lnTo>
                  <a:pt x="7649212" y="1180293"/>
                </a:lnTo>
                <a:lnTo>
                  <a:pt x="7650788" y="1188246"/>
                </a:lnTo>
                <a:lnTo>
                  <a:pt x="7651575" y="1196200"/>
                </a:lnTo>
                <a:lnTo>
                  <a:pt x="7653150" y="1204153"/>
                </a:lnTo>
                <a:lnTo>
                  <a:pt x="7651575" y="1212106"/>
                </a:lnTo>
                <a:lnTo>
                  <a:pt x="7650788" y="1220855"/>
                </a:lnTo>
                <a:lnTo>
                  <a:pt x="7648424" y="1228809"/>
                </a:lnTo>
                <a:lnTo>
                  <a:pt x="7645274" y="1236762"/>
                </a:lnTo>
                <a:lnTo>
                  <a:pt x="7640548" y="1244716"/>
                </a:lnTo>
                <a:lnTo>
                  <a:pt x="7635823" y="1251874"/>
                </a:lnTo>
                <a:lnTo>
                  <a:pt x="7630310" y="1258236"/>
                </a:lnTo>
                <a:lnTo>
                  <a:pt x="7624009" y="1265395"/>
                </a:lnTo>
                <a:lnTo>
                  <a:pt x="7613770" y="1273348"/>
                </a:lnTo>
                <a:lnTo>
                  <a:pt x="7605894" y="1277325"/>
                </a:lnTo>
                <a:lnTo>
                  <a:pt x="7602744" y="1279711"/>
                </a:lnTo>
                <a:lnTo>
                  <a:pt x="7599593" y="1280506"/>
                </a:lnTo>
                <a:lnTo>
                  <a:pt x="7596443" y="1280506"/>
                </a:lnTo>
                <a:lnTo>
                  <a:pt x="7592505" y="1280506"/>
                </a:lnTo>
                <a:lnTo>
                  <a:pt x="7586204" y="1278915"/>
                </a:lnTo>
                <a:lnTo>
                  <a:pt x="7580690" y="1273348"/>
                </a:lnTo>
                <a:lnTo>
                  <a:pt x="7572814" y="1265395"/>
                </a:lnTo>
                <a:lnTo>
                  <a:pt x="7564938" y="1255055"/>
                </a:lnTo>
                <a:lnTo>
                  <a:pt x="7552337" y="1239148"/>
                </a:lnTo>
                <a:lnTo>
                  <a:pt x="7545248" y="1225627"/>
                </a:lnTo>
                <a:lnTo>
                  <a:pt x="7541310" y="1219265"/>
                </a:lnTo>
                <a:lnTo>
                  <a:pt x="7538948" y="1212902"/>
                </a:lnTo>
                <a:lnTo>
                  <a:pt x="7538160" y="1207334"/>
                </a:lnTo>
                <a:lnTo>
                  <a:pt x="7538160" y="1203358"/>
                </a:lnTo>
                <a:lnTo>
                  <a:pt x="7538160" y="1197790"/>
                </a:lnTo>
                <a:lnTo>
                  <a:pt x="7540523" y="1192223"/>
                </a:lnTo>
                <a:lnTo>
                  <a:pt x="7542886" y="1187451"/>
                </a:lnTo>
                <a:lnTo>
                  <a:pt x="7545248" y="1181883"/>
                </a:lnTo>
                <a:lnTo>
                  <a:pt x="7553912" y="1169158"/>
                </a:lnTo>
                <a:lnTo>
                  <a:pt x="7565726" y="1155637"/>
                </a:lnTo>
                <a:lnTo>
                  <a:pt x="7575178" y="1147684"/>
                </a:lnTo>
                <a:lnTo>
                  <a:pt x="7583054" y="1141321"/>
                </a:lnTo>
                <a:lnTo>
                  <a:pt x="7589354" y="1136549"/>
                </a:lnTo>
                <a:lnTo>
                  <a:pt x="7597230" y="1135753"/>
                </a:lnTo>
                <a:close/>
                <a:moveTo>
                  <a:pt x="12383501" y="1025996"/>
                </a:moveTo>
                <a:lnTo>
                  <a:pt x="12308679" y="1039516"/>
                </a:lnTo>
                <a:lnTo>
                  <a:pt x="12270874" y="1047470"/>
                </a:lnTo>
                <a:lnTo>
                  <a:pt x="12238582" y="1055423"/>
                </a:lnTo>
                <a:lnTo>
                  <a:pt x="12211016" y="1064172"/>
                </a:lnTo>
                <a:lnTo>
                  <a:pt x="12188175" y="1073716"/>
                </a:lnTo>
                <a:lnTo>
                  <a:pt x="12178724" y="1077693"/>
                </a:lnTo>
                <a:lnTo>
                  <a:pt x="12170848" y="1082465"/>
                </a:lnTo>
                <a:lnTo>
                  <a:pt x="12163760" y="1088033"/>
                </a:lnTo>
                <a:lnTo>
                  <a:pt x="12158246" y="1092805"/>
                </a:lnTo>
                <a:lnTo>
                  <a:pt x="12153521" y="1098372"/>
                </a:lnTo>
                <a:lnTo>
                  <a:pt x="12150370" y="1103940"/>
                </a:lnTo>
                <a:lnTo>
                  <a:pt x="12148008" y="1109507"/>
                </a:lnTo>
                <a:lnTo>
                  <a:pt x="12148008" y="1115074"/>
                </a:lnTo>
                <a:lnTo>
                  <a:pt x="12147220" y="1120642"/>
                </a:lnTo>
                <a:lnTo>
                  <a:pt x="12144857" y="1127800"/>
                </a:lnTo>
                <a:lnTo>
                  <a:pt x="12140132" y="1135753"/>
                </a:lnTo>
                <a:lnTo>
                  <a:pt x="12136194" y="1144502"/>
                </a:lnTo>
                <a:lnTo>
                  <a:pt x="12122804" y="1163590"/>
                </a:lnTo>
                <a:lnTo>
                  <a:pt x="12107052" y="1182679"/>
                </a:lnTo>
                <a:lnTo>
                  <a:pt x="12088937" y="1200972"/>
                </a:lnTo>
                <a:lnTo>
                  <a:pt x="12072398" y="1215288"/>
                </a:lnTo>
                <a:lnTo>
                  <a:pt x="12064522" y="1222446"/>
                </a:lnTo>
                <a:lnTo>
                  <a:pt x="12056646" y="1226423"/>
                </a:lnTo>
                <a:lnTo>
                  <a:pt x="12051132" y="1228809"/>
                </a:lnTo>
                <a:lnTo>
                  <a:pt x="12045619" y="1230399"/>
                </a:lnTo>
                <a:lnTo>
                  <a:pt x="12043256" y="1228809"/>
                </a:lnTo>
                <a:lnTo>
                  <a:pt x="12041681" y="1226423"/>
                </a:lnTo>
                <a:lnTo>
                  <a:pt x="12040106" y="1220855"/>
                </a:lnTo>
                <a:lnTo>
                  <a:pt x="12039318" y="1214492"/>
                </a:lnTo>
                <a:lnTo>
                  <a:pt x="12039318" y="1207334"/>
                </a:lnTo>
                <a:lnTo>
                  <a:pt x="12040106" y="1198586"/>
                </a:lnTo>
                <a:lnTo>
                  <a:pt x="12041681" y="1188246"/>
                </a:lnTo>
                <a:lnTo>
                  <a:pt x="12043256" y="1177111"/>
                </a:lnTo>
                <a:lnTo>
                  <a:pt x="12047982" y="1160409"/>
                </a:lnTo>
                <a:lnTo>
                  <a:pt x="12049557" y="1147684"/>
                </a:lnTo>
                <a:lnTo>
                  <a:pt x="12049557" y="1142116"/>
                </a:lnTo>
                <a:lnTo>
                  <a:pt x="12047982" y="1138935"/>
                </a:lnTo>
                <a:lnTo>
                  <a:pt x="12045619" y="1135753"/>
                </a:lnTo>
                <a:lnTo>
                  <a:pt x="12042469" y="1133367"/>
                </a:lnTo>
                <a:lnTo>
                  <a:pt x="12037743" y="1131777"/>
                </a:lnTo>
                <a:lnTo>
                  <a:pt x="12032230" y="1130981"/>
                </a:lnTo>
                <a:lnTo>
                  <a:pt x="12025929" y="1130981"/>
                </a:lnTo>
                <a:lnTo>
                  <a:pt x="12018053" y="1130981"/>
                </a:lnTo>
                <a:lnTo>
                  <a:pt x="11996000" y="1133367"/>
                </a:lnTo>
                <a:lnTo>
                  <a:pt x="11966859" y="1136549"/>
                </a:lnTo>
                <a:lnTo>
                  <a:pt x="11940868" y="1141321"/>
                </a:lnTo>
                <a:lnTo>
                  <a:pt x="11915664" y="1146888"/>
                </a:lnTo>
                <a:lnTo>
                  <a:pt x="11891249" y="1152456"/>
                </a:lnTo>
                <a:lnTo>
                  <a:pt x="11866833" y="1160409"/>
                </a:lnTo>
                <a:lnTo>
                  <a:pt x="11843205" y="1169158"/>
                </a:lnTo>
                <a:lnTo>
                  <a:pt x="11821152" y="1178702"/>
                </a:lnTo>
                <a:lnTo>
                  <a:pt x="11799887" y="1188246"/>
                </a:lnTo>
                <a:lnTo>
                  <a:pt x="11779409" y="1199381"/>
                </a:lnTo>
                <a:lnTo>
                  <a:pt x="11759719" y="1212106"/>
                </a:lnTo>
                <a:lnTo>
                  <a:pt x="11741604" y="1224832"/>
                </a:lnTo>
                <a:lnTo>
                  <a:pt x="11726639" y="1238353"/>
                </a:lnTo>
                <a:lnTo>
                  <a:pt x="11711675" y="1251874"/>
                </a:lnTo>
                <a:lnTo>
                  <a:pt x="11698286" y="1265395"/>
                </a:lnTo>
                <a:lnTo>
                  <a:pt x="11687259" y="1279711"/>
                </a:lnTo>
                <a:lnTo>
                  <a:pt x="11678596" y="1294027"/>
                </a:lnTo>
                <a:lnTo>
                  <a:pt x="11671507" y="1309139"/>
                </a:lnTo>
                <a:lnTo>
                  <a:pt x="11667569" y="1319478"/>
                </a:lnTo>
                <a:lnTo>
                  <a:pt x="11662056" y="1329022"/>
                </a:lnTo>
                <a:lnTo>
                  <a:pt x="11656543" y="1339362"/>
                </a:lnTo>
                <a:lnTo>
                  <a:pt x="11649454" y="1348111"/>
                </a:lnTo>
                <a:lnTo>
                  <a:pt x="11641578" y="1357655"/>
                </a:lnTo>
                <a:lnTo>
                  <a:pt x="11633702" y="1366404"/>
                </a:lnTo>
                <a:lnTo>
                  <a:pt x="11625826" y="1374357"/>
                </a:lnTo>
                <a:lnTo>
                  <a:pt x="11617162" y="1382310"/>
                </a:lnTo>
                <a:lnTo>
                  <a:pt x="11606924" y="1388673"/>
                </a:lnTo>
                <a:lnTo>
                  <a:pt x="11598260" y="1395831"/>
                </a:lnTo>
                <a:lnTo>
                  <a:pt x="11587233" y="1402194"/>
                </a:lnTo>
                <a:lnTo>
                  <a:pt x="11576995" y="1408557"/>
                </a:lnTo>
                <a:lnTo>
                  <a:pt x="11555729" y="1419692"/>
                </a:lnTo>
                <a:lnTo>
                  <a:pt x="11533676" y="1427645"/>
                </a:lnTo>
                <a:lnTo>
                  <a:pt x="11522650" y="1430826"/>
                </a:lnTo>
                <a:lnTo>
                  <a:pt x="11510048" y="1433212"/>
                </a:lnTo>
                <a:lnTo>
                  <a:pt x="11499022" y="1435599"/>
                </a:lnTo>
                <a:lnTo>
                  <a:pt x="11487995" y="1437189"/>
                </a:lnTo>
                <a:lnTo>
                  <a:pt x="11476969" y="1438780"/>
                </a:lnTo>
                <a:lnTo>
                  <a:pt x="11465942" y="1438780"/>
                </a:lnTo>
                <a:lnTo>
                  <a:pt x="11455704" y="1438780"/>
                </a:lnTo>
                <a:lnTo>
                  <a:pt x="11444677" y="1437189"/>
                </a:lnTo>
                <a:lnTo>
                  <a:pt x="11434438" y="1435599"/>
                </a:lnTo>
                <a:lnTo>
                  <a:pt x="11424987" y="1433212"/>
                </a:lnTo>
                <a:lnTo>
                  <a:pt x="11414748" y="1430826"/>
                </a:lnTo>
                <a:lnTo>
                  <a:pt x="11406084" y="1426054"/>
                </a:lnTo>
                <a:lnTo>
                  <a:pt x="11396633" y="1422078"/>
                </a:lnTo>
                <a:lnTo>
                  <a:pt x="11388757" y="1417306"/>
                </a:lnTo>
                <a:lnTo>
                  <a:pt x="11380881" y="1411738"/>
                </a:lnTo>
                <a:lnTo>
                  <a:pt x="11373793" y="1404580"/>
                </a:lnTo>
                <a:lnTo>
                  <a:pt x="11363554" y="1395036"/>
                </a:lnTo>
                <a:lnTo>
                  <a:pt x="11350952" y="1387083"/>
                </a:lnTo>
                <a:lnTo>
                  <a:pt x="11336775" y="1379924"/>
                </a:lnTo>
                <a:lnTo>
                  <a:pt x="11321023" y="1374357"/>
                </a:lnTo>
                <a:lnTo>
                  <a:pt x="11302121" y="1369585"/>
                </a:lnTo>
                <a:lnTo>
                  <a:pt x="11280855" y="1366404"/>
                </a:lnTo>
                <a:lnTo>
                  <a:pt x="11258015" y="1364018"/>
                </a:lnTo>
                <a:lnTo>
                  <a:pt x="11232024" y="1361631"/>
                </a:lnTo>
                <a:lnTo>
                  <a:pt x="11126485" y="1358450"/>
                </a:lnTo>
                <a:lnTo>
                  <a:pt x="11064264" y="1469003"/>
                </a:lnTo>
                <a:lnTo>
                  <a:pt x="11039848" y="1514338"/>
                </a:lnTo>
                <a:lnTo>
                  <a:pt x="11019371" y="1554900"/>
                </a:lnTo>
                <a:lnTo>
                  <a:pt x="11011495" y="1571603"/>
                </a:lnTo>
                <a:lnTo>
                  <a:pt x="11005981" y="1585123"/>
                </a:lnTo>
                <a:lnTo>
                  <a:pt x="11001256" y="1596258"/>
                </a:lnTo>
                <a:lnTo>
                  <a:pt x="11000468" y="1603416"/>
                </a:lnTo>
                <a:lnTo>
                  <a:pt x="11000468" y="1605007"/>
                </a:lnTo>
                <a:lnTo>
                  <a:pt x="11001256" y="1608984"/>
                </a:lnTo>
                <a:lnTo>
                  <a:pt x="11003619" y="1612165"/>
                </a:lnTo>
                <a:lnTo>
                  <a:pt x="11005981" y="1614551"/>
                </a:lnTo>
                <a:lnTo>
                  <a:pt x="11011495" y="1620914"/>
                </a:lnTo>
                <a:lnTo>
                  <a:pt x="11020158" y="1628072"/>
                </a:lnTo>
                <a:lnTo>
                  <a:pt x="11030397" y="1636026"/>
                </a:lnTo>
                <a:lnTo>
                  <a:pt x="11041424" y="1642388"/>
                </a:lnTo>
                <a:lnTo>
                  <a:pt x="11054813" y="1649547"/>
                </a:lnTo>
                <a:lnTo>
                  <a:pt x="11068202" y="1655909"/>
                </a:lnTo>
                <a:lnTo>
                  <a:pt x="11083954" y="1661477"/>
                </a:lnTo>
                <a:lnTo>
                  <a:pt x="11098131" y="1667044"/>
                </a:lnTo>
                <a:lnTo>
                  <a:pt x="11113883" y="1672611"/>
                </a:lnTo>
                <a:lnTo>
                  <a:pt x="11129635" y="1677384"/>
                </a:lnTo>
                <a:lnTo>
                  <a:pt x="11143812" y="1680565"/>
                </a:lnTo>
                <a:lnTo>
                  <a:pt x="11158777" y="1682951"/>
                </a:lnTo>
                <a:lnTo>
                  <a:pt x="11172954" y="1685337"/>
                </a:lnTo>
                <a:lnTo>
                  <a:pt x="11185555" y="1685337"/>
                </a:lnTo>
                <a:lnTo>
                  <a:pt x="11197369" y="1684542"/>
                </a:lnTo>
                <a:lnTo>
                  <a:pt x="11212334" y="1682156"/>
                </a:lnTo>
                <a:lnTo>
                  <a:pt x="11228873" y="1677384"/>
                </a:lnTo>
                <a:lnTo>
                  <a:pt x="11247776" y="1671021"/>
                </a:lnTo>
                <a:lnTo>
                  <a:pt x="11266678" y="1663863"/>
                </a:lnTo>
                <a:lnTo>
                  <a:pt x="11286369" y="1655909"/>
                </a:lnTo>
                <a:lnTo>
                  <a:pt x="11305271" y="1647956"/>
                </a:lnTo>
                <a:lnTo>
                  <a:pt x="11324174" y="1638412"/>
                </a:lnTo>
                <a:lnTo>
                  <a:pt x="11342288" y="1630458"/>
                </a:lnTo>
                <a:lnTo>
                  <a:pt x="11358828" y="1622505"/>
                </a:lnTo>
                <a:lnTo>
                  <a:pt x="11374580" y="1616937"/>
                </a:lnTo>
                <a:lnTo>
                  <a:pt x="11390332" y="1612165"/>
                </a:lnTo>
                <a:lnTo>
                  <a:pt x="11403722" y="1609779"/>
                </a:lnTo>
                <a:lnTo>
                  <a:pt x="11417111" y="1607393"/>
                </a:lnTo>
                <a:lnTo>
                  <a:pt x="11428137" y="1607393"/>
                </a:lnTo>
                <a:lnTo>
                  <a:pt x="11439164" y="1609779"/>
                </a:lnTo>
                <a:lnTo>
                  <a:pt x="11449403" y="1612165"/>
                </a:lnTo>
                <a:lnTo>
                  <a:pt x="11457279" y="1616937"/>
                </a:lnTo>
                <a:lnTo>
                  <a:pt x="11464367" y="1622505"/>
                </a:lnTo>
                <a:lnTo>
                  <a:pt x="11470668" y="1628868"/>
                </a:lnTo>
                <a:lnTo>
                  <a:pt x="11476181" y="1638412"/>
                </a:lnTo>
                <a:lnTo>
                  <a:pt x="11479332" y="1647160"/>
                </a:lnTo>
                <a:lnTo>
                  <a:pt x="11481694" y="1658295"/>
                </a:lnTo>
                <a:lnTo>
                  <a:pt x="11482482" y="1671816"/>
                </a:lnTo>
                <a:lnTo>
                  <a:pt x="11482482" y="1688518"/>
                </a:lnTo>
                <a:lnTo>
                  <a:pt x="11485632" y="1701244"/>
                </a:lnTo>
                <a:lnTo>
                  <a:pt x="11487208" y="1706016"/>
                </a:lnTo>
                <a:lnTo>
                  <a:pt x="11489570" y="1709197"/>
                </a:lnTo>
                <a:lnTo>
                  <a:pt x="11492721" y="1712379"/>
                </a:lnTo>
                <a:lnTo>
                  <a:pt x="11496659" y="1713174"/>
                </a:lnTo>
                <a:lnTo>
                  <a:pt x="11501385" y="1714765"/>
                </a:lnTo>
                <a:lnTo>
                  <a:pt x="11506110" y="1714765"/>
                </a:lnTo>
                <a:lnTo>
                  <a:pt x="11512411" y="1713174"/>
                </a:lnTo>
                <a:lnTo>
                  <a:pt x="11520287" y="1712379"/>
                </a:lnTo>
                <a:lnTo>
                  <a:pt x="11538402" y="1706016"/>
                </a:lnTo>
                <a:lnTo>
                  <a:pt x="11561242" y="1696472"/>
                </a:lnTo>
                <a:lnTo>
                  <a:pt x="11574632" y="1692495"/>
                </a:lnTo>
                <a:lnTo>
                  <a:pt x="11590384" y="1688518"/>
                </a:lnTo>
                <a:lnTo>
                  <a:pt x="11608499" y="1685337"/>
                </a:lnTo>
                <a:lnTo>
                  <a:pt x="11627401" y="1682951"/>
                </a:lnTo>
                <a:lnTo>
                  <a:pt x="11647091" y="1680565"/>
                </a:lnTo>
                <a:lnTo>
                  <a:pt x="11667569" y="1680565"/>
                </a:lnTo>
                <a:lnTo>
                  <a:pt x="11686472" y="1680565"/>
                </a:lnTo>
                <a:lnTo>
                  <a:pt x="11705374" y="1682951"/>
                </a:lnTo>
                <a:lnTo>
                  <a:pt x="11729790" y="1685337"/>
                </a:lnTo>
                <a:lnTo>
                  <a:pt x="11754993" y="1685337"/>
                </a:lnTo>
                <a:lnTo>
                  <a:pt x="11779409" y="1685337"/>
                </a:lnTo>
                <a:lnTo>
                  <a:pt x="11803037" y="1682951"/>
                </a:lnTo>
                <a:lnTo>
                  <a:pt x="11826665" y="1680565"/>
                </a:lnTo>
                <a:lnTo>
                  <a:pt x="11850293" y="1676588"/>
                </a:lnTo>
                <a:lnTo>
                  <a:pt x="11872346" y="1671021"/>
                </a:lnTo>
                <a:lnTo>
                  <a:pt x="11893611" y="1663067"/>
                </a:lnTo>
                <a:lnTo>
                  <a:pt x="11914877" y="1655114"/>
                </a:lnTo>
                <a:lnTo>
                  <a:pt x="11934567" y="1645570"/>
                </a:lnTo>
                <a:lnTo>
                  <a:pt x="11953469" y="1636026"/>
                </a:lnTo>
                <a:lnTo>
                  <a:pt x="11972372" y="1623300"/>
                </a:lnTo>
                <a:lnTo>
                  <a:pt x="11990487" y="1611370"/>
                </a:lnTo>
                <a:lnTo>
                  <a:pt x="12005451" y="1596258"/>
                </a:lnTo>
                <a:lnTo>
                  <a:pt x="12021203" y="1581942"/>
                </a:lnTo>
                <a:lnTo>
                  <a:pt x="12036168" y="1564444"/>
                </a:lnTo>
                <a:lnTo>
                  <a:pt x="12055858" y="1541379"/>
                </a:lnTo>
                <a:lnTo>
                  <a:pt x="12073973" y="1523086"/>
                </a:lnTo>
                <a:lnTo>
                  <a:pt x="12081849" y="1515133"/>
                </a:lnTo>
                <a:lnTo>
                  <a:pt x="12088937" y="1509566"/>
                </a:lnTo>
                <a:lnTo>
                  <a:pt x="12096813" y="1503998"/>
                </a:lnTo>
                <a:lnTo>
                  <a:pt x="12106265" y="1499226"/>
                </a:lnTo>
                <a:lnTo>
                  <a:pt x="12114141" y="1496045"/>
                </a:lnTo>
                <a:lnTo>
                  <a:pt x="12123592" y="1492863"/>
                </a:lnTo>
                <a:lnTo>
                  <a:pt x="12133831" y="1490477"/>
                </a:lnTo>
                <a:lnTo>
                  <a:pt x="12144857" y="1488091"/>
                </a:lnTo>
                <a:lnTo>
                  <a:pt x="12169273" y="1485705"/>
                </a:lnTo>
                <a:lnTo>
                  <a:pt x="12201565" y="1484910"/>
                </a:lnTo>
                <a:lnTo>
                  <a:pt x="12225193" y="1485705"/>
                </a:lnTo>
                <a:lnTo>
                  <a:pt x="12248821" y="1487296"/>
                </a:lnTo>
                <a:lnTo>
                  <a:pt x="12270874" y="1489682"/>
                </a:lnTo>
                <a:lnTo>
                  <a:pt x="12292139" y="1492863"/>
                </a:lnTo>
                <a:lnTo>
                  <a:pt x="12311829" y="1498431"/>
                </a:lnTo>
                <a:lnTo>
                  <a:pt x="12330732" y="1503998"/>
                </a:lnTo>
                <a:lnTo>
                  <a:pt x="12347271" y="1510361"/>
                </a:lnTo>
                <a:lnTo>
                  <a:pt x="12362236" y="1518314"/>
                </a:lnTo>
                <a:lnTo>
                  <a:pt x="12376413" y="1525473"/>
                </a:lnTo>
                <a:lnTo>
                  <a:pt x="12394528" y="1533426"/>
                </a:lnTo>
                <a:lnTo>
                  <a:pt x="12415793" y="1539789"/>
                </a:lnTo>
                <a:lnTo>
                  <a:pt x="12437846" y="1545356"/>
                </a:lnTo>
                <a:lnTo>
                  <a:pt x="12461474" y="1550924"/>
                </a:lnTo>
                <a:lnTo>
                  <a:pt x="12485890" y="1557286"/>
                </a:lnTo>
                <a:lnTo>
                  <a:pt x="12510306" y="1560468"/>
                </a:lnTo>
                <a:lnTo>
                  <a:pt x="12533146" y="1562854"/>
                </a:lnTo>
                <a:lnTo>
                  <a:pt x="12561500" y="1564444"/>
                </a:lnTo>
                <a:lnTo>
                  <a:pt x="12586703" y="1566035"/>
                </a:lnTo>
                <a:lnTo>
                  <a:pt x="12607968" y="1564444"/>
                </a:lnTo>
                <a:lnTo>
                  <a:pt x="12626871" y="1563649"/>
                </a:lnTo>
                <a:lnTo>
                  <a:pt x="12643411" y="1560468"/>
                </a:lnTo>
                <a:lnTo>
                  <a:pt x="12658375" y="1555696"/>
                </a:lnTo>
                <a:lnTo>
                  <a:pt x="12670189" y="1550924"/>
                </a:lnTo>
                <a:lnTo>
                  <a:pt x="12680428" y="1543765"/>
                </a:lnTo>
                <a:lnTo>
                  <a:pt x="12691455" y="1534221"/>
                </a:lnTo>
                <a:lnTo>
                  <a:pt x="12699331" y="1527859"/>
                </a:lnTo>
                <a:lnTo>
                  <a:pt x="12704056" y="1523086"/>
                </a:lnTo>
                <a:lnTo>
                  <a:pt x="12704844" y="1519905"/>
                </a:lnTo>
                <a:lnTo>
                  <a:pt x="12702481" y="1517519"/>
                </a:lnTo>
                <a:lnTo>
                  <a:pt x="12696968" y="1516724"/>
                </a:lnTo>
                <a:lnTo>
                  <a:pt x="12688304" y="1515133"/>
                </a:lnTo>
                <a:lnTo>
                  <a:pt x="12675702" y="1515133"/>
                </a:lnTo>
                <a:lnTo>
                  <a:pt x="12662313" y="1515133"/>
                </a:lnTo>
                <a:lnTo>
                  <a:pt x="12650499" y="1512747"/>
                </a:lnTo>
                <a:lnTo>
                  <a:pt x="12637897" y="1510361"/>
                </a:lnTo>
                <a:lnTo>
                  <a:pt x="12626083" y="1506384"/>
                </a:lnTo>
                <a:lnTo>
                  <a:pt x="12615057" y="1501612"/>
                </a:lnTo>
                <a:lnTo>
                  <a:pt x="12604818" y="1495249"/>
                </a:lnTo>
                <a:lnTo>
                  <a:pt x="12594579" y="1488091"/>
                </a:lnTo>
                <a:lnTo>
                  <a:pt x="12585916" y="1479342"/>
                </a:lnTo>
                <a:lnTo>
                  <a:pt x="12577252" y="1469798"/>
                </a:lnTo>
                <a:lnTo>
                  <a:pt x="12569376" y="1460254"/>
                </a:lnTo>
                <a:lnTo>
                  <a:pt x="12562287" y="1449915"/>
                </a:lnTo>
                <a:lnTo>
                  <a:pt x="12556774" y="1437189"/>
                </a:lnTo>
                <a:lnTo>
                  <a:pt x="12551261" y="1425259"/>
                </a:lnTo>
                <a:lnTo>
                  <a:pt x="12548111" y="1411738"/>
                </a:lnTo>
                <a:lnTo>
                  <a:pt x="12544960" y="1398217"/>
                </a:lnTo>
                <a:lnTo>
                  <a:pt x="12542597" y="1383106"/>
                </a:lnTo>
                <a:lnTo>
                  <a:pt x="12540235" y="1360041"/>
                </a:lnTo>
                <a:lnTo>
                  <a:pt x="12537084" y="1341748"/>
                </a:lnTo>
                <a:lnTo>
                  <a:pt x="12534721" y="1333794"/>
                </a:lnTo>
                <a:lnTo>
                  <a:pt x="12531571" y="1328227"/>
                </a:lnTo>
                <a:lnTo>
                  <a:pt x="12527633" y="1322659"/>
                </a:lnTo>
                <a:lnTo>
                  <a:pt x="12524482" y="1319478"/>
                </a:lnTo>
                <a:lnTo>
                  <a:pt x="12518969" y="1315501"/>
                </a:lnTo>
                <a:lnTo>
                  <a:pt x="12513456" y="1312320"/>
                </a:lnTo>
                <a:lnTo>
                  <a:pt x="12505580" y="1309934"/>
                </a:lnTo>
                <a:lnTo>
                  <a:pt x="12496916" y="1309139"/>
                </a:lnTo>
                <a:lnTo>
                  <a:pt x="12475651" y="1306753"/>
                </a:lnTo>
                <a:lnTo>
                  <a:pt x="12446510" y="1304367"/>
                </a:lnTo>
                <a:lnTo>
                  <a:pt x="12429182" y="1303571"/>
                </a:lnTo>
                <a:lnTo>
                  <a:pt x="12411067" y="1301185"/>
                </a:lnTo>
                <a:lnTo>
                  <a:pt x="12392953" y="1298799"/>
                </a:lnTo>
                <a:lnTo>
                  <a:pt x="12377988" y="1295618"/>
                </a:lnTo>
                <a:lnTo>
                  <a:pt x="12363024" y="1292436"/>
                </a:lnTo>
                <a:lnTo>
                  <a:pt x="12349634" y="1288460"/>
                </a:lnTo>
                <a:lnTo>
                  <a:pt x="12339395" y="1284483"/>
                </a:lnTo>
                <a:lnTo>
                  <a:pt x="12333095" y="1279711"/>
                </a:lnTo>
                <a:lnTo>
                  <a:pt x="12326794" y="1273348"/>
                </a:lnTo>
                <a:lnTo>
                  <a:pt x="12320493" y="1265395"/>
                </a:lnTo>
                <a:lnTo>
                  <a:pt x="12316555" y="1255055"/>
                </a:lnTo>
                <a:lnTo>
                  <a:pt x="12313405" y="1243920"/>
                </a:lnTo>
                <a:lnTo>
                  <a:pt x="12309466" y="1231195"/>
                </a:lnTo>
                <a:lnTo>
                  <a:pt x="12308679" y="1217674"/>
                </a:lnTo>
                <a:lnTo>
                  <a:pt x="12307104" y="1204153"/>
                </a:lnTo>
                <a:lnTo>
                  <a:pt x="12308679" y="1189837"/>
                </a:lnTo>
                <a:lnTo>
                  <a:pt x="12309466" y="1174725"/>
                </a:lnTo>
                <a:lnTo>
                  <a:pt x="12311829" y="1160409"/>
                </a:lnTo>
                <a:lnTo>
                  <a:pt x="12314192" y="1144502"/>
                </a:lnTo>
                <a:lnTo>
                  <a:pt x="12318918" y="1130981"/>
                </a:lnTo>
                <a:lnTo>
                  <a:pt x="12324431" y="1116665"/>
                </a:lnTo>
                <a:lnTo>
                  <a:pt x="12329944" y="1103144"/>
                </a:lnTo>
                <a:lnTo>
                  <a:pt x="12336245" y="1090419"/>
                </a:lnTo>
                <a:lnTo>
                  <a:pt x="12344121" y="1079284"/>
                </a:lnTo>
                <a:close/>
                <a:moveTo>
                  <a:pt x="7701982" y="1002931"/>
                </a:moveTo>
                <a:lnTo>
                  <a:pt x="7707495" y="1002931"/>
                </a:lnTo>
                <a:lnTo>
                  <a:pt x="7713008" y="1003726"/>
                </a:lnTo>
                <a:lnTo>
                  <a:pt x="7718522" y="1006112"/>
                </a:lnTo>
                <a:lnTo>
                  <a:pt x="7724034" y="1008498"/>
                </a:lnTo>
                <a:lnTo>
                  <a:pt x="7729548" y="1011679"/>
                </a:lnTo>
                <a:lnTo>
                  <a:pt x="7735061" y="1016452"/>
                </a:lnTo>
                <a:lnTo>
                  <a:pt x="7738212" y="1020428"/>
                </a:lnTo>
                <a:lnTo>
                  <a:pt x="7742150" y="1025200"/>
                </a:lnTo>
                <a:lnTo>
                  <a:pt x="7742937" y="1029972"/>
                </a:lnTo>
                <a:lnTo>
                  <a:pt x="7744512" y="1033949"/>
                </a:lnTo>
                <a:lnTo>
                  <a:pt x="7745300" y="1038721"/>
                </a:lnTo>
                <a:lnTo>
                  <a:pt x="7744512" y="1043493"/>
                </a:lnTo>
                <a:lnTo>
                  <a:pt x="7742937" y="1047470"/>
                </a:lnTo>
                <a:lnTo>
                  <a:pt x="7742150" y="1052242"/>
                </a:lnTo>
                <a:lnTo>
                  <a:pt x="7739787" y="1057014"/>
                </a:lnTo>
                <a:lnTo>
                  <a:pt x="7736636" y="1060195"/>
                </a:lnTo>
                <a:lnTo>
                  <a:pt x="7732698" y="1063377"/>
                </a:lnTo>
                <a:lnTo>
                  <a:pt x="7728760" y="1066558"/>
                </a:lnTo>
                <a:lnTo>
                  <a:pt x="7724034" y="1068944"/>
                </a:lnTo>
                <a:lnTo>
                  <a:pt x="7719309" y="1071330"/>
                </a:lnTo>
                <a:lnTo>
                  <a:pt x="7713796" y="1072126"/>
                </a:lnTo>
                <a:lnTo>
                  <a:pt x="7708282" y="1072126"/>
                </a:lnTo>
                <a:lnTo>
                  <a:pt x="7702770" y="1072126"/>
                </a:lnTo>
                <a:lnTo>
                  <a:pt x="7697256" y="1070535"/>
                </a:lnTo>
                <a:lnTo>
                  <a:pt x="7691743" y="1066558"/>
                </a:lnTo>
                <a:lnTo>
                  <a:pt x="7687018" y="1063377"/>
                </a:lnTo>
                <a:lnTo>
                  <a:pt x="7683080" y="1057809"/>
                </a:lnTo>
                <a:lnTo>
                  <a:pt x="7678354" y="1052242"/>
                </a:lnTo>
                <a:lnTo>
                  <a:pt x="7675991" y="1045084"/>
                </a:lnTo>
                <a:lnTo>
                  <a:pt x="7674416" y="1038721"/>
                </a:lnTo>
                <a:lnTo>
                  <a:pt x="7672840" y="1033154"/>
                </a:lnTo>
                <a:lnTo>
                  <a:pt x="7672840" y="1027586"/>
                </a:lnTo>
                <a:lnTo>
                  <a:pt x="7674416" y="1022019"/>
                </a:lnTo>
                <a:lnTo>
                  <a:pt x="7675991" y="1017247"/>
                </a:lnTo>
                <a:lnTo>
                  <a:pt x="7679929" y="1012475"/>
                </a:lnTo>
                <a:lnTo>
                  <a:pt x="7683080" y="1009294"/>
                </a:lnTo>
                <a:lnTo>
                  <a:pt x="7687018" y="1006907"/>
                </a:lnTo>
                <a:lnTo>
                  <a:pt x="7691743" y="1004521"/>
                </a:lnTo>
                <a:lnTo>
                  <a:pt x="7696468" y="1003726"/>
                </a:lnTo>
                <a:close/>
                <a:moveTo>
                  <a:pt x="13214423" y="950438"/>
                </a:moveTo>
                <a:lnTo>
                  <a:pt x="13220725" y="950438"/>
                </a:lnTo>
                <a:lnTo>
                  <a:pt x="13226239" y="952029"/>
                </a:lnTo>
                <a:lnTo>
                  <a:pt x="13231751" y="952824"/>
                </a:lnTo>
                <a:lnTo>
                  <a:pt x="13238051" y="956005"/>
                </a:lnTo>
                <a:lnTo>
                  <a:pt x="13243565" y="959982"/>
                </a:lnTo>
                <a:lnTo>
                  <a:pt x="13249079" y="963959"/>
                </a:lnTo>
                <a:lnTo>
                  <a:pt x="13254591" y="969526"/>
                </a:lnTo>
                <a:lnTo>
                  <a:pt x="13258531" y="975889"/>
                </a:lnTo>
                <a:lnTo>
                  <a:pt x="13261679" y="981456"/>
                </a:lnTo>
                <a:lnTo>
                  <a:pt x="13264043" y="987024"/>
                </a:lnTo>
                <a:lnTo>
                  <a:pt x="13264831" y="993386"/>
                </a:lnTo>
                <a:lnTo>
                  <a:pt x="13264043" y="1001340"/>
                </a:lnTo>
                <a:lnTo>
                  <a:pt x="13261679" y="1011679"/>
                </a:lnTo>
                <a:lnTo>
                  <a:pt x="13258531" y="1020428"/>
                </a:lnTo>
                <a:lnTo>
                  <a:pt x="13253803" y="1030768"/>
                </a:lnTo>
                <a:lnTo>
                  <a:pt x="13248291" y="1041107"/>
                </a:lnTo>
                <a:lnTo>
                  <a:pt x="13242779" y="1049856"/>
                </a:lnTo>
                <a:lnTo>
                  <a:pt x="13235689" y="1060195"/>
                </a:lnTo>
                <a:lnTo>
                  <a:pt x="13227813" y="1068944"/>
                </a:lnTo>
                <a:lnTo>
                  <a:pt x="13220725" y="1076898"/>
                </a:lnTo>
                <a:lnTo>
                  <a:pt x="13212849" y="1084056"/>
                </a:lnTo>
                <a:lnTo>
                  <a:pt x="13204971" y="1090419"/>
                </a:lnTo>
                <a:lnTo>
                  <a:pt x="13197095" y="1095986"/>
                </a:lnTo>
                <a:lnTo>
                  <a:pt x="13190007" y="1099168"/>
                </a:lnTo>
                <a:lnTo>
                  <a:pt x="13183707" y="1100758"/>
                </a:lnTo>
                <a:lnTo>
                  <a:pt x="13176619" y="1101554"/>
                </a:lnTo>
                <a:lnTo>
                  <a:pt x="13172681" y="1099168"/>
                </a:lnTo>
                <a:lnTo>
                  <a:pt x="13167167" y="1095986"/>
                </a:lnTo>
                <a:lnTo>
                  <a:pt x="13162443" y="1091214"/>
                </a:lnTo>
                <a:lnTo>
                  <a:pt x="13159291" y="1087237"/>
                </a:lnTo>
                <a:lnTo>
                  <a:pt x="13156141" y="1082465"/>
                </a:lnTo>
                <a:lnTo>
                  <a:pt x="13153779" y="1076898"/>
                </a:lnTo>
                <a:lnTo>
                  <a:pt x="13151415" y="1071330"/>
                </a:lnTo>
                <a:lnTo>
                  <a:pt x="13150627" y="1065763"/>
                </a:lnTo>
                <a:lnTo>
                  <a:pt x="13149053" y="1058605"/>
                </a:lnTo>
                <a:lnTo>
                  <a:pt x="13149053" y="1046675"/>
                </a:lnTo>
                <a:lnTo>
                  <a:pt x="13150627" y="1033154"/>
                </a:lnTo>
                <a:lnTo>
                  <a:pt x="13153779" y="1019633"/>
                </a:lnTo>
                <a:lnTo>
                  <a:pt x="13157715" y="1006112"/>
                </a:lnTo>
                <a:lnTo>
                  <a:pt x="13164805" y="992591"/>
                </a:lnTo>
                <a:lnTo>
                  <a:pt x="13171107" y="981456"/>
                </a:lnTo>
                <a:lnTo>
                  <a:pt x="13180557" y="971117"/>
                </a:lnTo>
                <a:lnTo>
                  <a:pt x="13189219" y="962368"/>
                </a:lnTo>
                <a:lnTo>
                  <a:pt x="13193947" y="958391"/>
                </a:lnTo>
                <a:lnTo>
                  <a:pt x="13199459" y="955210"/>
                </a:lnTo>
                <a:lnTo>
                  <a:pt x="13203397" y="952824"/>
                </a:lnTo>
                <a:lnTo>
                  <a:pt x="13208911" y="952029"/>
                </a:lnTo>
                <a:close/>
                <a:moveTo>
                  <a:pt x="8483285" y="887606"/>
                </a:moveTo>
                <a:lnTo>
                  <a:pt x="8490374" y="887606"/>
                </a:lnTo>
                <a:lnTo>
                  <a:pt x="8494312" y="888401"/>
                </a:lnTo>
                <a:lnTo>
                  <a:pt x="8499037" y="890787"/>
                </a:lnTo>
                <a:lnTo>
                  <a:pt x="8503763" y="894764"/>
                </a:lnTo>
                <a:lnTo>
                  <a:pt x="8505338" y="897945"/>
                </a:lnTo>
                <a:lnTo>
                  <a:pt x="8507701" y="901126"/>
                </a:lnTo>
                <a:lnTo>
                  <a:pt x="8507701" y="905899"/>
                </a:lnTo>
                <a:lnTo>
                  <a:pt x="8506913" y="911466"/>
                </a:lnTo>
                <a:lnTo>
                  <a:pt x="8504550" y="917033"/>
                </a:lnTo>
                <a:lnTo>
                  <a:pt x="8501400" y="923396"/>
                </a:lnTo>
                <a:lnTo>
                  <a:pt x="8497462" y="928168"/>
                </a:lnTo>
                <a:lnTo>
                  <a:pt x="8494312" y="932940"/>
                </a:lnTo>
                <a:lnTo>
                  <a:pt x="8490374" y="936122"/>
                </a:lnTo>
                <a:lnTo>
                  <a:pt x="8485648" y="939303"/>
                </a:lnTo>
                <a:lnTo>
                  <a:pt x="8480922" y="941689"/>
                </a:lnTo>
                <a:lnTo>
                  <a:pt x="8475409" y="942484"/>
                </a:lnTo>
                <a:lnTo>
                  <a:pt x="8471471" y="942484"/>
                </a:lnTo>
                <a:lnTo>
                  <a:pt x="8467533" y="941689"/>
                </a:lnTo>
                <a:lnTo>
                  <a:pt x="8463595" y="940894"/>
                </a:lnTo>
                <a:lnTo>
                  <a:pt x="8459657" y="938508"/>
                </a:lnTo>
                <a:lnTo>
                  <a:pt x="8458082" y="935326"/>
                </a:lnTo>
                <a:lnTo>
                  <a:pt x="8455719" y="930554"/>
                </a:lnTo>
                <a:lnTo>
                  <a:pt x="8453356" y="925782"/>
                </a:lnTo>
                <a:lnTo>
                  <a:pt x="8453356" y="919419"/>
                </a:lnTo>
                <a:lnTo>
                  <a:pt x="8453356" y="913852"/>
                </a:lnTo>
                <a:lnTo>
                  <a:pt x="8455719" y="908285"/>
                </a:lnTo>
                <a:lnTo>
                  <a:pt x="8458082" y="901922"/>
                </a:lnTo>
                <a:lnTo>
                  <a:pt x="8461232" y="897945"/>
                </a:lnTo>
                <a:lnTo>
                  <a:pt x="8466745" y="893173"/>
                </a:lnTo>
                <a:lnTo>
                  <a:pt x="8471471" y="889992"/>
                </a:lnTo>
                <a:lnTo>
                  <a:pt x="8476984" y="888401"/>
                </a:lnTo>
                <a:close/>
                <a:moveTo>
                  <a:pt x="7187676" y="658546"/>
                </a:moveTo>
                <a:lnTo>
                  <a:pt x="7193977" y="658546"/>
                </a:lnTo>
                <a:lnTo>
                  <a:pt x="7199490" y="660137"/>
                </a:lnTo>
                <a:lnTo>
                  <a:pt x="7204216" y="662523"/>
                </a:lnTo>
                <a:lnTo>
                  <a:pt x="7207366" y="666500"/>
                </a:lnTo>
                <a:lnTo>
                  <a:pt x="7208942" y="672067"/>
                </a:lnTo>
                <a:lnTo>
                  <a:pt x="7208942" y="680020"/>
                </a:lnTo>
                <a:lnTo>
                  <a:pt x="7207366" y="689565"/>
                </a:lnTo>
                <a:lnTo>
                  <a:pt x="7206578" y="695927"/>
                </a:lnTo>
                <a:lnTo>
                  <a:pt x="7203428" y="703085"/>
                </a:lnTo>
                <a:lnTo>
                  <a:pt x="7199490" y="709448"/>
                </a:lnTo>
                <a:lnTo>
                  <a:pt x="7195552" y="715016"/>
                </a:lnTo>
                <a:lnTo>
                  <a:pt x="7190039" y="719788"/>
                </a:lnTo>
                <a:lnTo>
                  <a:pt x="7184526" y="722969"/>
                </a:lnTo>
                <a:lnTo>
                  <a:pt x="7178225" y="725355"/>
                </a:lnTo>
                <a:lnTo>
                  <a:pt x="7172712" y="726150"/>
                </a:lnTo>
                <a:lnTo>
                  <a:pt x="7165624" y="726150"/>
                </a:lnTo>
                <a:lnTo>
                  <a:pt x="7158535" y="724560"/>
                </a:lnTo>
                <a:lnTo>
                  <a:pt x="7153809" y="722174"/>
                </a:lnTo>
                <a:lnTo>
                  <a:pt x="7149871" y="717402"/>
                </a:lnTo>
                <a:lnTo>
                  <a:pt x="7146721" y="712630"/>
                </a:lnTo>
                <a:lnTo>
                  <a:pt x="7144358" y="708653"/>
                </a:lnTo>
                <a:lnTo>
                  <a:pt x="7142783" y="703085"/>
                </a:lnTo>
                <a:lnTo>
                  <a:pt x="7142783" y="697518"/>
                </a:lnTo>
                <a:lnTo>
                  <a:pt x="7144358" y="691951"/>
                </a:lnTo>
                <a:lnTo>
                  <a:pt x="7146721" y="685588"/>
                </a:lnTo>
                <a:lnTo>
                  <a:pt x="7149871" y="680020"/>
                </a:lnTo>
                <a:lnTo>
                  <a:pt x="7153022" y="674453"/>
                </a:lnTo>
                <a:lnTo>
                  <a:pt x="7158535" y="670476"/>
                </a:lnTo>
                <a:lnTo>
                  <a:pt x="7164048" y="665704"/>
                </a:lnTo>
                <a:lnTo>
                  <a:pt x="7171136" y="662523"/>
                </a:lnTo>
                <a:lnTo>
                  <a:pt x="7178225" y="660137"/>
                </a:lnTo>
                <a:close/>
                <a:moveTo>
                  <a:pt x="11135149" y="533677"/>
                </a:moveTo>
                <a:lnTo>
                  <a:pt x="11138299" y="535267"/>
                </a:lnTo>
                <a:lnTo>
                  <a:pt x="11143025" y="536063"/>
                </a:lnTo>
                <a:lnTo>
                  <a:pt x="11146175" y="539244"/>
                </a:lnTo>
                <a:lnTo>
                  <a:pt x="11148538" y="543221"/>
                </a:lnTo>
                <a:lnTo>
                  <a:pt x="11151688" y="547198"/>
                </a:lnTo>
                <a:lnTo>
                  <a:pt x="11153263" y="551970"/>
                </a:lnTo>
                <a:lnTo>
                  <a:pt x="11154051" y="557537"/>
                </a:lnTo>
                <a:lnTo>
                  <a:pt x="11155626" y="563105"/>
                </a:lnTo>
                <a:lnTo>
                  <a:pt x="11155626" y="570263"/>
                </a:lnTo>
                <a:lnTo>
                  <a:pt x="11154051" y="575830"/>
                </a:lnTo>
                <a:lnTo>
                  <a:pt x="11151688" y="579807"/>
                </a:lnTo>
                <a:lnTo>
                  <a:pt x="11149325" y="584579"/>
                </a:lnTo>
                <a:lnTo>
                  <a:pt x="11147750" y="587760"/>
                </a:lnTo>
                <a:lnTo>
                  <a:pt x="11143812" y="590942"/>
                </a:lnTo>
                <a:lnTo>
                  <a:pt x="11139874" y="592532"/>
                </a:lnTo>
                <a:lnTo>
                  <a:pt x="11135936" y="593328"/>
                </a:lnTo>
                <a:lnTo>
                  <a:pt x="11131998" y="593328"/>
                </a:lnTo>
                <a:lnTo>
                  <a:pt x="11128848" y="590942"/>
                </a:lnTo>
                <a:lnTo>
                  <a:pt x="11124910" y="589351"/>
                </a:lnTo>
                <a:lnTo>
                  <a:pt x="11121759" y="585374"/>
                </a:lnTo>
                <a:lnTo>
                  <a:pt x="11119397" y="581398"/>
                </a:lnTo>
                <a:lnTo>
                  <a:pt x="11117034" y="575830"/>
                </a:lnTo>
                <a:lnTo>
                  <a:pt x="11116246" y="570263"/>
                </a:lnTo>
                <a:lnTo>
                  <a:pt x="11116246" y="563900"/>
                </a:lnTo>
                <a:lnTo>
                  <a:pt x="11116246" y="558333"/>
                </a:lnTo>
                <a:lnTo>
                  <a:pt x="11117034" y="552765"/>
                </a:lnTo>
                <a:lnTo>
                  <a:pt x="11118609" y="547198"/>
                </a:lnTo>
                <a:lnTo>
                  <a:pt x="11120972" y="543221"/>
                </a:lnTo>
                <a:lnTo>
                  <a:pt x="11124122" y="539244"/>
                </a:lnTo>
                <a:lnTo>
                  <a:pt x="11127273" y="536063"/>
                </a:lnTo>
                <a:lnTo>
                  <a:pt x="11130423" y="535267"/>
                </a:lnTo>
                <a:close/>
                <a:moveTo>
                  <a:pt x="11520287" y="335636"/>
                </a:moveTo>
                <a:lnTo>
                  <a:pt x="11531314" y="335636"/>
                </a:lnTo>
                <a:lnTo>
                  <a:pt x="11541552" y="336431"/>
                </a:lnTo>
                <a:lnTo>
                  <a:pt x="11551791" y="338817"/>
                </a:lnTo>
                <a:lnTo>
                  <a:pt x="11557304" y="341203"/>
                </a:lnTo>
                <a:lnTo>
                  <a:pt x="11562818" y="344385"/>
                </a:lnTo>
                <a:lnTo>
                  <a:pt x="11568331" y="346771"/>
                </a:lnTo>
                <a:lnTo>
                  <a:pt x="11573057" y="349952"/>
                </a:lnTo>
                <a:lnTo>
                  <a:pt x="11576207" y="354724"/>
                </a:lnTo>
                <a:lnTo>
                  <a:pt x="11578570" y="357906"/>
                </a:lnTo>
                <a:lnTo>
                  <a:pt x="11580145" y="362678"/>
                </a:lnTo>
                <a:lnTo>
                  <a:pt x="11582508" y="365859"/>
                </a:lnTo>
                <a:lnTo>
                  <a:pt x="11584083" y="370631"/>
                </a:lnTo>
                <a:lnTo>
                  <a:pt x="11584083" y="374608"/>
                </a:lnTo>
                <a:lnTo>
                  <a:pt x="11584083" y="379380"/>
                </a:lnTo>
                <a:lnTo>
                  <a:pt x="11582508" y="384152"/>
                </a:lnTo>
                <a:lnTo>
                  <a:pt x="11580145" y="392901"/>
                </a:lnTo>
                <a:lnTo>
                  <a:pt x="11574632" y="401650"/>
                </a:lnTo>
                <a:lnTo>
                  <a:pt x="11567543" y="411194"/>
                </a:lnTo>
                <a:lnTo>
                  <a:pt x="11558092" y="419942"/>
                </a:lnTo>
                <a:lnTo>
                  <a:pt x="11547853" y="427896"/>
                </a:lnTo>
                <a:lnTo>
                  <a:pt x="11536039" y="435849"/>
                </a:lnTo>
                <a:lnTo>
                  <a:pt x="11522650" y="441417"/>
                </a:lnTo>
                <a:lnTo>
                  <a:pt x="11506898" y="446984"/>
                </a:lnTo>
                <a:lnTo>
                  <a:pt x="11491146" y="450166"/>
                </a:lnTo>
                <a:lnTo>
                  <a:pt x="11473818" y="454142"/>
                </a:lnTo>
                <a:lnTo>
                  <a:pt x="11458854" y="454142"/>
                </a:lnTo>
                <a:lnTo>
                  <a:pt x="11447040" y="454142"/>
                </a:lnTo>
                <a:lnTo>
                  <a:pt x="11436801" y="452552"/>
                </a:lnTo>
                <a:lnTo>
                  <a:pt x="11428925" y="449370"/>
                </a:lnTo>
                <a:lnTo>
                  <a:pt x="11425775" y="446984"/>
                </a:lnTo>
                <a:lnTo>
                  <a:pt x="11423412" y="444598"/>
                </a:lnTo>
                <a:lnTo>
                  <a:pt x="11421049" y="441417"/>
                </a:lnTo>
                <a:lnTo>
                  <a:pt x="11420261" y="438235"/>
                </a:lnTo>
                <a:lnTo>
                  <a:pt x="11417899" y="430282"/>
                </a:lnTo>
                <a:lnTo>
                  <a:pt x="11417111" y="419147"/>
                </a:lnTo>
                <a:lnTo>
                  <a:pt x="11417899" y="411194"/>
                </a:lnTo>
                <a:lnTo>
                  <a:pt x="11420261" y="401650"/>
                </a:lnTo>
                <a:lnTo>
                  <a:pt x="11424987" y="392901"/>
                </a:lnTo>
                <a:lnTo>
                  <a:pt x="11431288" y="384947"/>
                </a:lnTo>
                <a:lnTo>
                  <a:pt x="11438376" y="376994"/>
                </a:lnTo>
                <a:lnTo>
                  <a:pt x="11447040" y="369040"/>
                </a:lnTo>
                <a:lnTo>
                  <a:pt x="11455704" y="361087"/>
                </a:lnTo>
                <a:lnTo>
                  <a:pt x="11465942" y="355520"/>
                </a:lnTo>
                <a:lnTo>
                  <a:pt x="11476969" y="349157"/>
                </a:lnTo>
                <a:lnTo>
                  <a:pt x="11487208" y="344385"/>
                </a:lnTo>
                <a:lnTo>
                  <a:pt x="11498234" y="340408"/>
                </a:lnTo>
                <a:lnTo>
                  <a:pt x="11510048" y="338022"/>
                </a:lnTo>
                <a:close/>
                <a:moveTo>
                  <a:pt x="13778347" y="201222"/>
                </a:moveTo>
                <a:lnTo>
                  <a:pt x="13768897" y="202813"/>
                </a:lnTo>
                <a:lnTo>
                  <a:pt x="13761809" y="205199"/>
                </a:lnTo>
                <a:lnTo>
                  <a:pt x="13753933" y="206790"/>
                </a:lnTo>
                <a:lnTo>
                  <a:pt x="13746057" y="210767"/>
                </a:lnTo>
                <a:lnTo>
                  <a:pt x="13738967" y="213948"/>
                </a:lnTo>
                <a:lnTo>
                  <a:pt x="13732667" y="219516"/>
                </a:lnTo>
                <a:lnTo>
                  <a:pt x="13725579" y="225083"/>
                </a:lnTo>
                <a:lnTo>
                  <a:pt x="13720067" y="230650"/>
                </a:lnTo>
                <a:lnTo>
                  <a:pt x="13714551" y="239399"/>
                </a:lnTo>
                <a:lnTo>
                  <a:pt x="13711403" y="246557"/>
                </a:lnTo>
                <a:lnTo>
                  <a:pt x="13710615" y="249739"/>
                </a:lnTo>
                <a:lnTo>
                  <a:pt x="13710615" y="252920"/>
                </a:lnTo>
                <a:lnTo>
                  <a:pt x="13710615" y="256897"/>
                </a:lnTo>
                <a:lnTo>
                  <a:pt x="13711403" y="259283"/>
                </a:lnTo>
                <a:lnTo>
                  <a:pt x="13716915" y="264850"/>
                </a:lnTo>
                <a:lnTo>
                  <a:pt x="13724791" y="270418"/>
                </a:lnTo>
                <a:lnTo>
                  <a:pt x="13736605" y="274394"/>
                </a:lnTo>
                <a:lnTo>
                  <a:pt x="13752357" y="281552"/>
                </a:lnTo>
                <a:lnTo>
                  <a:pt x="13764959" y="284734"/>
                </a:lnTo>
                <a:lnTo>
                  <a:pt x="13778347" y="287120"/>
                </a:lnTo>
                <a:lnTo>
                  <a:pt x="13792525" y="289506"/>
                </a:lnTo>
                <a:lnTo>
                  <a:pt x="13806703" y="290301"/>
                </a:lnTo>
                <a:lnTo>
                  <a:pt x="13821667" y="291892"/>
                </a:lnTo>
                <a:lnTo>
                  <a:pt x="13835843" y="290301"/>
                </a:lnTo>
                <a:lnTo>
                  <a:pt x="13850807" y="289506"/>
                </a:lnTo>
                <a:lnTo>
                  <a:pt x="13862623" y="287120"/>
                </a:lnTo>
                <a:lnTo>
                  <a:pt x="13873647" y="283938"/>
                </a:lnTo>
                <a:lnTo>
                  <a:pt x="13884675" y="279962"/>
                </a:lnTo>
                <a:lnTo>
                  <a:pt x="13894127" y="276780"/>
                </a:lnTo>
                <a:lnTo>
                  <a:pt x="13900427" y="273599"/>
                </a:lnTo>
                <a:lnTo>
                  <a:pt x="13907515" y="270418"/>
                </a:lnTo>
                <a:lnTo>
                  <a:pt x="13910667" y="266441"/>
                </a:lnTo>
                <a:lnTo>
                  <a:pt x="13913815" y="263259"/>
                </a:lnTo>
                <a:lnTo>
                  <a:pt x="13915391" y="259283"/>
                </a:lnTo>
                <a:lnTo>
                  <a:pt x="13913815" y="254511"/>
                </a:lnTo>
                <a:lnTo>
                  <a:pt x="13911453" y="251329"/>
                </a:lnTo>
                <a:lnTo>
                  <a:pt x="13908303" y="246557"/>
                </a:lnTo>
                <a:lnTo>
                  <a:pt x="13902791" y="241785"/>
                </a:lnTo>
                <a:lnTo>
                  <a:pt x="13896489" y="236218"/>
                </a:lnTo>
                <a:lnTo>
                  <a:pt x="13888613" y="232241"/>
                </a:lnTo>
                <a:lnTo>
                  <a:pt x="13878375" y="227469"/>
                </a:lnTo>
                <a:lnTo>
                  <a:pt x="13865771" y="221902"/>
                </a:lnTo>
                <a:lnTo>
                  <a:pt x="13853959" y="216334"/>
                </a:lnTo>
                <a:lnTo>
                  <a:pt x="13841357" y="211562"/>
                </a:lnTo>
                <a:lnTo>
                  <a:pt x="13830331" y="208381"/>
                </a:lnTo>
                <a:lnTo>
                  <a:pt x="13819303" y="205995"/>
                </a:lnTo>
                <a:lnTo>
                  <a:pt x="13808277" y="203609"/>
                </a:lnTo>
                <a:lnTo>
                  <a:pt x="13798039" y="202813"/>
                </a:lnTo>
                <a:lnTo>
                  <a:pt x="13787799" y="201222"/>
                </a:lnTo>
                <a:close/>
                <a:moveTo>
                  <a:pt x="13358555" y="0"/>
                </a:moveTo>
                <a:lnTo>
                  <a:pt x="14342273" y="0"/>
                </a:lnTo>
                <a:lnTo>
                  <a:pt x="14354087" y="3182"/>
                </a:lnTo>
                <a:lnTo>
                  <a:pt x="14365903" y="3977"/>
                </a:lnTo>
                <a:lnTo>
                  <a:pt x="14379291" y="5568"/>
                </a:lnTo>
                <a:lnTo>
                  <a:pt x="14392679" y="3977"/>
                </a:lnTo>
                <a:lnTo>
                  <a:pt x="14400555" y="2386"/>
                </a:lnTo>
                <a:lnTo>
                  <a:pt x="14406859" y="0"/>
                </a:lnTo>
                <a:lnTo>
                  <a:pt x="14546827" y="0"/>
                </a:lnTo>
                <a:lnTo>
                  <a:pt x="14546827" y="381011"/>
                </a:lnTo>
                <a:lnTo>
                  <a:pt x="14468291" y="313366"/>
                </a:lnTo>
                <a:lnTo>
                  <a:pt x="14446239" y="292687"/>
                </a:lnTo>
                <a:lnTo>
                  <a:pt x="14429699" y="275985"/>
                </a:lnTo>
                <a:lnTo>
                  <a:pt x="14414735" y="259283"/>
                </a:lnTo>
                <a:lnTo>
                  <a:pt x="14403707" y="243376"/>
                </a:lnTo>
                <a:lnTo>
                  <a:pt x="14398983" y="235422"/>
                </a:lnTo>
                <a:lnTo>
                  <a:pt x="14395831" y="227469"/>
                </a:lnTo>
                <a:lnTo>
                  <a:pt x="14393467" y="219516"/>
                </a:lnTo>
                <a:lnTo>
                  <a:pt x="14391891" y="211562"/>
                </a:lnTo>
                <a:lnTo>
                  <a:pt x="14387955" y="194860"/>
                </a:lnTo>
                <a:lnTo>
                  <a:pt x="14387167" y="175771"/>
                </a:lnTo>
                <a:lnTo>
                  <a:pt x="14384803" y="149525"/>
                </a:lnTo>
                <a:lnTo>
                  <a:pt x="14381655" y="128051"/>
                </a:lnTo>
                <a:lnTo>
                  <a:pt x="14379291" y="120097"/>
                </a:lnTo>
                <a:lnTo>
                  <a:pt x="14376927" y="113735"/>
                </a:lnTo>
                <a:lnTo>
                  <a:pt x="14374567" y="110553"/>
                </a:lnTo>
                <a:lnTo>
                  <a:pt x="14371415" y="108167"/>
                </a:lnTo>
                <a:lnTo>
                  <a:pt x="14360387" y="112144"/>
                </a:lnTo>
                <a:lnTo>
                  <a:pt x="14338335" y="121688"/>
                </a:lnTo>
                <a:lnTo>
                  <a:pt x="14308407" y="135209"/>
                </a:lnTo>
                <a:lnTo>
                  <a:pt x="14274539" y="151911"/>
                </a:lnTo>
                <a:lnTo>
                  <a:pt x="14257211" y="162251"/>
                </a:lnTo>
                <a:lnTo>
                  <a:pt x="14239883" y="171795"/>
                </a:lnTo>
                <a:lnTo>
                  <a:pt x="14226495" y="183725"/>
                </a:lnTo>
                <a:lnTo>
                  <a:pt x="14214681" y="193269"/>
                </a:lnTo>
                <a:lnTo>
                  <a:pt x="14206017" y="205199"/>
                </a:lnTo>
                <a:lnTo>
                  <a:pt x="14198141" y="214743"/>
                </a:lnTo>
                <a:lnTo>
                  <a:pt x="14192627" y="225878"/>
                </a:lnTo>
                <a:lnTo>
                  <a:pt x="14190265" y="236218"/>
                </a:lnTo>
                <a:lnTo>
                  <a:pt x="14188691" y="241785"/>
                </a:lnTo>
                <a:lnTo>
                  <a:pt x="14188691" y="247353"/>
                </a:lnTo>
                <a:lnTo>
                  <a:pt x="14190265" y="252125"/>
                </a:lnTo>
                <a:lnTo>
                  <a:pt x="14191053" y="257692"/>
                </a:lnTo>
                <a:lnTo>
                  <a:pt x="14192627" y="262464"/>
                </a:lnTo>
                <a:lnTo>
                  <a:pt x="14194203" y="266441"/>
                </a:lnTo>
                <a:lnTo>
                  <a:pt x="14196567" y="271213"/>
                </a:lnTo>
                <a:lnTo>
                  <a:pt x="14199717" y="276780"/>
                </a:lnTo>
                <a:lnTo>
                  <a:pt x="14209167" y="284734"/>
                </a:lnTo>
                <a:lnTo>
                  <a:pt x="14218619" y="293483"/>
                </a:lnTo>
                <a:lnTo>
                  <a:pt x="14232007" y="300641"/>
                </a:lnTo>
                <a:lnTo>
                  <a:pt x="14247759" y="307003"/>
                </a:lnTo>
                <a:lnTo>
                  <a:pt x="14260363" y="313366"/>
                </a:lnTo>
                <a:lnTo>
                  <a:pt x="14274539" y="320524"/>
                </a:lnTo>
                <a:lnTo>
                  <a:pt x="14290291" y="330864"/>
                </a:lnTo>
                <a:lnTo>
                  <a:pt x="14308407" y="341999"/>
                </a:lnTo>
                <a:lnTo>
                  <a:pt x="14325733" y="354724"/>
                </a:lnTo>
                <a:lnTo>
                  <a:pt x="14343847" y="368245"/>
                </a:lnTo>
                <a:lnTo>
                  <a:pt x="14360387" y="381766"/>
                </a:lnTo>
                <a:lnTo>
                  <a:pt x="14376927" y="396082"/>
                </a:lnTo>
                <a:lnTo>
                  <a:pt x="14398195" y="415170"/>
                </a:lnTo>
                <a:lnTo>
                  <a:pt x="14414735" y="432668"/>
                </a:lnTo>
                <a:lnTo>
                  <a:pt x="14421823" y="441417"/>
                </a:lnTo>
                <a:lnTo>
                  <a:pt x="14428123" y="449370"/>
                </a:lnTo>
                <a:lnTo>
                  <a:pt x="14432847" y="457324"/>
                </a:lnTo>
                <a:lnTo>
                  <a:pt x="14438363" y="465277"/>
                </a:lnTo>
                <a:lnTo>
                  <a:pt x="14441511" y="473231"/>
                </a:lnTo>
                <a:lnTo>
                  <a:pt x="14444663" y="481184"/>
                </a:lnTo>
                <a:lnTo>
                  <a:pt x="14447023" y="489933"/>
                </a:lnTo>
                <a:lnTo>
                  <a:pt x="14449387" y="498682"/>
                </a:lnTo>
                <a:lnTo>
                  <a:pt x="14451751" y="519361"/>
                </a:lnTo>
                <a:lnTo>
                  <a:pt x="14452539" y="541630"/>
                </a:lnTo>
                <a:lnTo>
                  <a:pt x="14452539" y="557537"/>
                </a:lnTo>
                <a:lnTo>
                  <a:pt x="14451751" y="573444"/>
                </a:lnTo>
                <a:lnTo>
                  <a:pt x="14450175" y="587760"/>
                </a:lnTo>
                <a:lnTo>
                  <a:pt x="14448599" y="601281"/>
                </a:lnTo>
                <a:lnTo>
                  <a:pt x="14446239" y="612416"/>
                </a:lnTo>
                <a:lnTo>
                  <a:pt x="14443087" y="622756"/>
                </a:lnTo>
                <a:lnTo>
                  <a:pt x="14439147" y="629914"/>
                </a:lnTo>
                <a:lnTo>
                  <a:pt x="14435211" y="633890"/>
                </a:lnTo>
                <a:lnTo>
                  <a:pt x="14431271" y="637867"/>
                </a:lnTo>
                <a:lnTo>
                  <a:pt x="14428123" y="641844"/>
                </a:lnTo>
                <a:lnTo>
                  <a:pt x="14424971" y="649002"/>
                </a:lnTo>
                <a:lnTo>
                  <a:pt x="14421823" y="655365"/>
                </a:lnTo>
                <a:lnTo>
                  <a:pt x="14419459" y="663318"/>
                </a:lnTo>
                <a:lnTo>
                  <a:pt x="14417883" y="672067"/>
                </a:lnTo>
                <a:lnTo>
                  <a:pt x="14417095" y="681611"/>
                </a:lnTo>
                <a:lnTo>
                  <a:pt x="14417095" y="690360"/>
                </a:lnTo>
                <a:lnTo>
                  <a:pt x="14416307" y="706267"/>
                </a:lnTo>
                <a:lnTo>
                  <a:pt x="14413947" y="719788"/>
                </a:lnTo>
                <a:lnTo>
                  <a:pt x="14409219" y="733309"/>
                </a:lnTo>
                <a:lnTo>
                  <a:pt x="14403707" y="744444"/>
                </a:lnTo>
                <a:lnTo>
                  <a:pt x="14395831" y="754783"/>
                </a:lnTo>
                <a:lnTo>
                  <a:pt x="14387955" y="763532"/>
                </a:lnTo>
                <a:lnTo>
                  <a:pt x="14379291" y="771485"/>
                </a:lnTo>
                <a:lnTo>
                  <a:pt x="14369051" y="777052"/>
                </a:lnTo>
                <a:lnTo>
                  <a:pt x="14358027" y="781825"/>
                </a:lnTo>
                <a:lnTo>
                  <a:pt x="14346999" y="784211"/>
                </a:lnTo>
                <a:lnTo>
                  <a:pt x="14335971" y="785006"/>
                </a:lnTo>
                <a:lnTo>
                  <a:pt x="14324947" y="784211"/>
                </a:lnTo>
                <a:lnTo>
                  <a:pt x="14313919" y="780234"/>
                </a:lnTo>
                <a:lnTo>
                  <a:pt x="14302105" y="774666"/>
                </a:lnTo>
                <a:lnTo>
                  <a:pt x="14291079" y="766713"/>
                </a:lnTo>
                <a:lnTo>
                  <a:pt x="14281627" y="757964"/>
                </a:lnTo>
                <a:lnTo>
                  <a:pt x="14276115" y="751601"/>
                </a:lnTo>
                <a:lnTo>
                  <a:pt x="14268239" y="746034"/>
                </a:lnTo>
                <a:lnTo>
                  <a:pt x="14257999" y="739671"/>
                </a:lnTo>
                <a:lnTo>
                  <a:pt x="14247759" y="734104"/>
                </a:lnTo>
                <a:lnTo>
                  <a:pt x="14235947" y="728536"/>
                </a:lnTo>
                <a:lnTo>
                  <a:pt x="14223345" y="724560"/>
                </a:lnTo>
                <a:lnTo>
                  <a:pt x="14211531" y="720583"/>
                </a:lnTo>
                <a:lnTo>
                  <a:pt x="14198929" y="717402"/>
                </a:lnTo>
                <a:lnTo>
                  <a:pt x="14185539" y="714220"/>
                </a:lnTo>
                <a:lnTo>
                  <a:pt x="14172151" y="709448"/>
                </a:lnTo>
                <a:lnTo>
                  <a:pt x="14160335" y="703085"/>
                </a:lnTo>
                <a:lnTo>
                  <a:pt x="14150099" y="695927"/>
                </a:lnTo>
                <a:lnTo>
                  <a:pt x="14139859" y="687179"/>
                </a:lnTo>
                <a:lnTo>
                  <a:pt x="14131983" y="678430"/>
                </a:lnTo>
                <a:lnTo>
                  <a:pt x="14125683" y="666500"/>
                </a:lnTo>
                <a:lnTo>
                  <a:pt x="14120169" y="655365"/>
                </a:lnTo>
                <a:lnTo>
                  <a:pt x="14099691" y="604463"/>
                </a:lnTo>
                <a:lnTo>
                  <a:pt x="14054011" y="649797"/>
                </a:lnTo>
                <a:lnTo>
                  <a:pt x="14045347" y="660137"/>
                </a:lnTo>
                <a:lnTo>
                  <a:pt x="14036683" y="672067"/>
                </a:lnTo>
                <a:lnTo>
                  <a:pt x="14027231" y="684792"/>
                </a:lnTo>
                <a:lnTo>
                  <a:pt x="14019355" y="699109"/>
                </a:lnTo>
                <a:lnTo>
                  <a:pt x="14012267" y="712630"/>
                </a:lnTo>
                <a:lnTo>
                  <a:pt x="14005967" y="726150"/>
                </a:lnTo>
                <a:lnTo>
                  <a:pt x="14002027" y="739671"/>
                </a:lnTo>
                <a:lnTo>
                  <a:pt x="13998879" y="752397"/>
                </a:lnTo>
                <a:lnTo>
                  <a:pt x="13996515" y="763532"/>
                </a:lnTo>
                <a:lnTo>
                  <a:pt x="13993363" y="773076"/>
                </a:lnTo>
                <a:lnTo>
                  <a:pt x="13989427" y="781825"/>
                </a:lnTo>
                <a:lnTo>
                  <a:pt x="13985487" y="790573"/>
                </a:lnTo>
                <a:lnTo>
                  <a:pt x="13979975" y="797732"/>
                </a:lnTo>
                <a:lnTo>
                  <a:pt x="13974463" y="804094"/>
                </a:lnTo>
                <a:lnTo>
                  <a:pt x="13968161" y="809662"/>
                </a:lnTo>
                <a:lnTo>
                  <a:pt x="13961859" y="815229"/>
                </a:lnTo>
                <a:lnTo>
                  <a:pt x="13954771" y="820001"/>
                </a:lnTo>
                <a:lnTo>
                  <a:pt x="13947683" y="823183"/>
                </a:lnTo>
                <a:lnTo>
                  <a:pt x="13939807" y="827159"/>
                </a:lnTo>
                <a:lnTo>
                  <a:pt x="13931931" y="828750"/>
                </a:lnTo>
                <a:lnTo>
                  <a:pt x="13924055" y="830341"/>
                </a:lnTo>
                <a:lnTo>
                  <a:pt x="13916179" y="831136"/>
                </a:lnTo>
                <a:lnTo>
                  <a:pt x="13908303" y="831136"/>
                </a:lnTo>
                <a:lnTo>
                  <a:pt x="13899639" y="831136"/>
                </a:lnTo>
                <a:lnTo>
                  <a:pt x="13891763" y="828750"/>
                </a:lnTo>
                <a:lnTo>
                  <a:pt x="13883099" y="827955"/>
                </a:lnTo>
                <a:lnTo>
                  <a:pt x="13875223" y="824773"/>
                </a:lnTo>
                <a:lnTo>
                  <a:pt x="13867347" y="820797"/>
                </a:lnTo>
                <a:lnTo>
                  <a:pt x="13859471" y="817615"/>
                </a:lnTo>
                <a:lnTo>
                  <a:pt x="13852383" y="813638"/>
                </a:lnTo>
                <a:lnTo>
                  <a:pt x="13845295" y="807276"/>
                </a:lnTo>
                <a:lnTo>
                  <a:pt x="13838207" y="801708"/>
                </a:lnTo>
                <a:lnTo>
                  <a:pt x="13832693" y="795346"/>
                </a:lnTo>
                <a:lnTo>
                  <a:pt x="13827179" y="788187"/>
                </a:lnTo>
                <a:lnTo>
                  <a:pt x="13821667" y="780234"/>
                </a:lnTo>
                <a:lnTo>
                  <a:pt x="13816941" y="771485"/>
                </a:lnTo>
                <a:lnTo>
                  <a:pt x="13813003" y="762736"/>
                </a:lnTo>
                <a:lnTo>
                  <a:pt x="13809065" y="753192"/>
                </a:lnTo>
                <a:lnTo>
                  <a:pt x="13806703" y="742057"/>
                </a:lnTo>
                <a:lnTo>
                  <a:pt x="13805915" y="732513"/>
                </a:lnTo>
                <a:lnTo>
                  <a:pt x="13802763" y="715016"/>
                </a:lnTo>
                <a:lnTo>
                  <a:pt x="13799615" y="701495"/>
                </a:lnTo>
                <a:lnTo>
                  <a:pt x="13794099" y="687974"/>
                </a:lnTo>
                <a:lnTo>
                  <a:pt x="13786223" y="676839"/>
                </a:lnTo>
                <a:lnTo>
                  <a:pt x="13782287" y="672067"/>
                </a:lnTo>
                <a:lnTo>
                  <a:pt x="13778347" y="668090"/>
                </a:lnTo>
                <a:lnTo>
                  <a:pt x="13772835" y="663318"/>
                </a:lnTo>
                <a:lnTo>
                  <a:pt x="13767323" y="660137"/>
                </a:lnTo>
                <a:lnTo>
                  <a:pt x="13754719" y="652979"/>
                </a:lnTo>
                <a:lnTo>
                  <a:pt x="13741331" y="649002"/>
                </a:lnTo>
                <a:lnTo>
                  <a:pt x="13724791" y="645025"/>
                </a:lnTo>
                <a:lnTo>
                  <a:pt x="13706675" y="643435"/>
                </a:lnTo>
                <a:lnTo>
                  <a:pt x="13685411" y="641844"/>
                </a:lnTo>
                <a:lnTo>
                  <a:pt x="13663359" y="643435"/>
                </a:lnTo>
                <a:lnTo>
                  <a:pt x="13638155" y="645025"/>
                </a:lnTo>
                <a:lnTo>
                  <a:pt x="13609801" y="649002"/>
                </a:lnTo>
                <a:lnTo>
                  <a:pt x="13579085" y="652979"/>
                </a:lnTo>
                <a:lnTo>
                  <a:pt x="13546793" y="658546"/>
                </a:lnTo>
                <a:lnTo>
                  <a:pt x="13512927" y="664909"/>
                </a:lnTo>
                <a:lnTo>
                  <a:pt x="13482997" y="668886"/>
                </a:lnTo>
                <a:lnTo>
                  <a:pt x="13453855" y="672067"/>
                </a:lnTo>
                <a:lnTo>
                  <a:pt x="13428651" y="674453"/>
                </a:lnTo>
                <a:lnTo>
                  <a:pt x="13405023" y="676044"/>
                </a:lnTo>
                <a:lnTo>
                  <a:pt x="13385335" y="674453"/>
                </a:lnTo>
                <a:lnTo>
                  <a:pt x="13368795" y="673658"/>
                </a:lnTo>
                <a:lnTo>
                  <a:pt x="13356193" y="670476"/>
                </a:lnTo>
                <a:lnTo>
                  <a:pt x="13345167" y="666500"/>
                </a:lnTo>
                <a:lnTo>
                  <a:pt x="13332563" y="665704"/>
                </a:lnTo>
                <a:lnTo>
                  <a:pt x="13319175" y="664909"/>
                </a:lnTo>
                <a:lnTo>
                  <a:pt x="13304211" y="664909"/>
                </a:lnTo>
                <a:lnTo>
                  <a:pt x="13288459" y="665704"/>
                </a:lnTo>
                <a:lnTo>
                  <a:pt x="13271919" y="668090"/>
                </a:lnTo>
                <a:lnTo>
                  <a:pt x="13254591" y="670476"/>
                </a:lnTo>
                <a:lnTo>
                  <a:pt x="13237263" y="673658"/>
                </a:lnTo>
                <a:lnTo>
                  <a:pt x="13219149" y="678430"/>
                </a:lnTo>
                <a:lnTo>
                  <a:pt x="13202611" y="682406"/>
                </a:lnTo>
                <a:lnTo>
                  <a:pt x="13184495" y="687974"/>
                </a:lnTo>
                <a:lnTo>
                  <a:pt x="13169531" y="695132"/>
                </a:lnTo>
                <a:lnTo>
                  <a:pt x="13152203" y="701495"/>
                </a:lnTo>
                <a:lnTo>
                  <a:pt x="13138027" y="708653"/>
                </a:lnTo>
                <a:lnTo>
                  <a:pt x="13124637" y="716606"/>
                </a:lnTo>
                <a:lnTo>
                  <a:pt x="13112035" y="724560"/>
                </a:lnTo>
                <a:lnTo>
                  <a:pt x="13103371" y="730127"/>
                </a:lnTo>
                <a:lnTo>
                  <a:pt x="13092345" y="735695"/>
                </a:lnTo>
                <a:lnTo>
                  <a:pt x="13079743" y="739671"/>
                </a:lnTo>
                <a:lnTo>
                  <a:pt x="13066355" y="744444"/>
                </a:lnTo>
                <a:lnTo>
                  <a:pt x="13052177" y="747625"/>
                </a:lnTo>
                <a:lnTo>
                  <a:pt x="13037999" y="750011"/>
                </a:lnTo>
                <a:lnTo>
                  <a:pt x="13023036" y="752397"/>
                </a:lnTo>
                <a:lnTo>
                  <a:pt x="13008859" y="752397"/>
                </a:lnTo>
                <a:lnTo>
                  <a:pt x="12994682" y="753192"/>
                </a:lnTo>
                <a:lnTo>
                  <a:pt x="12979718" y="755578"/>
                </a:lnTo>
                <a:lnTo>
                  <a:pt x="12963178" y="757964"/>
                </a:lnTo>
                <a:lnTo>
                  <a:pt x="12947426" y="762736"/>
                </a:lnTo>
                <a:lnTo>
                  <a:pt x="12931674" y="765918"/>
                </a:lnTo>
                <a:lnTo>
                  <a:pt x="12916709" y="771485"/>
                </a:lnTo>
                <a:lnTo>
                  <a:pt x="12903320" y="776257"/>
                </a:lnTo>
                <a:lnTo>
                  <a:pt x="12890718" y="781825"/>
                </a:lnTo>
                <a:lnTo>
                  <a:pt x="12877329" y="788187"/>
                </a:lnTo>
                <a:lnTo>
                  <a:pt x="12857639" y="796141"/>
                </a:lnTo>
                <a:lnTo>
                  <a:pt x="12833223" y="806480"/>
                </a:lnTo>
                <a:lnTo>
                  <a:pt x="12804082" y="816820"/>
                </a:lnTo>
                <a:lnTo>
                  <a:pt x="12771790" y="827159"/>
                </a:lnTo>
                <a:lnTo>
                  <a:pt x="12738711" y="838294"/>
                </a:lnTo>
                <a:lnTo>
                  <a:pt x="12702481" y="849429"/>
                </a:lnTo>
                <a:lnTo>
                  <a:pt x="12667039" y="859769"/>
                </a:lnTo>
                <a:lnTo>
                  <a:pt x="12620570" y="873289"/>
                </a:lnTo>
                <a:lnTo>
                  <a:pt x="12581190" y="886810"/>
                </a:lnTo>
                <a:lnTo>
                  <a:pt x="12548898" y="897945"/>
                </a:lnTo>
                <a:lnTo>
                  <a:pt x="12523695" y="909875"/>
                </a:lnTo>
                <a:lnTo>
                  <a:pt x="12512668" y="915443"/>
                </a:lnTo>
                <a:lnTo>
                  <a:pt x="12502430" y="921805"/>
                </a:lnTo>
                <a:lnTo>
                  <a:pt x="12492191" y="928168"/>
                </a:lnTo>
                <a:lnTo>
                  <a:pt x="12484315" y="935326"/>
                </a:lnTo>
                <a:lnTo>
                  <a:pt x="12478014" y="941689"/>
                </a:lnTo>
                <a:lnTo>
                  <a:pt x="12470925" y="948847"/>
                </a:lnTo>
                <a:lnTo>
                  <a:pt x="12464625" y="955210"/>
                </a:lnTo>
                <a:lnTo>
                  <a:pt x="12459111" y="963163"/>
                </a:lnTo>
                <a:lnTo>
                  <a:pt x="12422094" y="1018042"/>
                </a:lnTo>
                <a:lnTo>
                  <a:pt x="12531571" y="1071330"/>
                </a:lnTo>
                <a:lnTo>
                  <a:pt x="12559925" y="1085647"/>
                </a:lnTo>
                <a:lnTo>
                  <a:pt x="12584340" y="1099168"/>
                </a:lnTo>
                <a:lnTo>
                  <a:pt x="12604818" y="1111893"/>
                </a:lnTo>
                <a:lnTo>
                  <a:pt x="12620570" y="1124619"/>
                </a:lnTo>
                <a:lnTo>
                  <a:pt x="12626871" y="1130981"/>
                </a:lnTo>
                <a:lnTo>
                  <a:pt x="12632384" y="1136549"/>
                </a:lnTo>
                <a:lnTo>
                  <a:pt x="12637897" y="1143707"/>
                </a:lnTo>
                <a:lnTo>
                  <a:pt x="12642623" y="1150070"/>
                </a:lnTo>
                <a:lnTo>
                  <a:pt x="12645773" y="1157228"/>
                </a:lnTo>
                <a:lnTo>
                  <a:pt x="12648136" y="1163590"/>
                </a:lnTo>
                <a:lnTo>
                  <a:pt x="12651287" y="1170749"/>
                </a:lnTo>
                <a:lnTo>
                  <a:pt x="12652862" y="1178702"/>
                </a:lnTo>
                <a:lnTo>
                  <a:pt x="12655225" y="1185860"/>
                </a:lnTo>
                <a:lnTo>
                  <a:pt x="12656800" y="1193813"/>
                </a:lnTo>
                <a:lnTo>
                  <a:pt x="12660738" y="1200972"/>
                </a:lnTo>
                <a:lnTo>
                  <a:pt x="12664676" y="1207334"/>
                </a:lnTo>
                <a:lnTo>
                  <a:pt x="12669402" y="1214492"/>
                </a:lnTo>
                <a:lnTo>
                  <a:pt x="12674915" y="1220060"/>
                </a:lnTo>
                <a:lnTo>
                  <a:pt x="12680428" y="1226423"/>
                </a:lnTo>
                <a:lnTo>
                  <a:pt x="12688304" y="1232785"/>
                </a:lnTo>
                <a:lnTo>
                  <a:pt x="12696968" y="1238353"/>
                </a:lnTo>
                <a:lnTo>
                  <a:pt x="12707207" y="1243920"/>
                </a:lnTo>
                <a:lnTo>
                  <a:pt x="12719021" y="1250283"/>
                </a:lnTo>
                <a:lnTo>
                  <a:pt x="12731622" y="1255850"/>
                </a:lnTo>
                <a:lnTo>
                  <a:pt x="12763914" y="1269371"/>
                </a:lnTo>
                <a:lnTo>
                  <a:pt x="12802507" y="1285278"/>
                </a:lnTo>
                <a:lnTo>
                  <a:pt x="12842675" y="1300390"/>
                </a:lnTo>
                <a:lnTo>
                  <a:pt x="12874966" y="1311525"/>
                </a:lnTo>
                <a:lnTo>
                  <a:pt x="12903320" y="1319478"/>
                </a:lnTo>
                <a:lnTo>
                  <a:pt x="12926161" y="1325045"/>
                </a:lnTo>
                <a:lnTo>
                  <a:pt x="12936399" y="1325841"/>
                </a:lnTo>
                <a:lnTo>
                  <a:pt x="12945063" y="1325841"/>
                </a:lnTo>
                <a:lnTo>
                  <a:pt x="12954514" y="1325841"/>
                </a:lnTo>
                <a:lnTo>
                  <a:pt x="12963178" y="1325045"/>
                </a:lnTo>
                <a:lnTo>
                  <a:pt x="12971842" y="1323455"/>
                </a:lnTo>
                <a:lnTo>
                  <a:pt x="12979718" y="1321069"/>
                </a:lnTo>
                <a:lnTo>
                  <a:pt x="12989169" y="1319478"/>
                </a:lnTo>
                <a:lnTo>
                  <a:pt x="12997833" y="1315501"/>
                </a:lnTo>
                <a:lnTo>
                  <a:pt x="13013585" y="1309934"/>
                </a:lnTo>
                <a:lnTo>
                  <a:pt x="13027762" y="1305957"/>
                </a:lnTo>
                <a:lnTo>
                  <a:pt x="13043515" y="1303571"/>
                </a:lnTo>
                <a:lnTo>
                  <a:pt x="13060053" y="1301980"/>
                </a:lnTo>
                <a:lnTo>
                  <a:pt x="13076593" y="1303571"/>
                </a:lnTo>
                <a:lnTo>
                  <a:pt x="13095495" y="1305957"/>
                </a:lnTo>
                <a:lnTo>
                  <a:pt x="13115973" y="1309934"/>
                </a:lnTo>
                <a:lnTo>
                  <a:pt x="13138027" y="1315501"/>
                </a:lnTo>
                <a:lnTo>
                  <a:pt x="13163229" y="1323455"/>
                </a:lnTo>
                <a:lnTo>
                  <a:pt x="13183707" y="1330613"/>
                </a:lnTo>
                <a:lnTo>
                  <a:pt x="13192371" y="1334590"/>
                </a:lnTo>
                <a:lnTo>
                  <a:pt x="13199459" y="1338566"/>
                </a:lnTo>
                <a:lnTo>
                  <a:pt x="13204971" y="1341748"/>
                </a:lnTo>
                <a:lnTo>
                  <a:pt x="13208911" y="1346520"/>
                </a:lnTo>
                <a:lnTo>
                  <a:pt x="13212849" y="1350497"/>
                </a:lnTo>
                <a:lnTo>
                  <a:pt x="13215999" y="1356064"/>
                </a:lnTo>
                <a:lnTo>
                  <a:pt x="13218363" y="1361631"/>
                </a:lnTo>
                <a:lnTo>
                  <a:pt x="13219149" y="1368790"/>
                </a:lnTo>
                <a:lnTo>
                  <a:pt x="13221511" y="1383106"/>
                </a:lnTo>
                <a:lnTo>
                  <a:pt x="13221511" y="1402194"/>
                </a:lnTo>
                <a:lnTo>
                  <a:pt x="13220725" y="1422078"/>
                </a:lnTo>
                <a:lnTo>
                  <a:pt x="13221511" y="1436394"/>
                </a:lnTo>
                <a:lnTo>
                  <a:pt x="13222299" y="1441961"/>
                </a:lnTo>
                <a:lnTo>
                  <a:pt x="13223875" y="1447529"/>
                </a:lnTo>
                <a:lnTo>
                  <a:pt x="13226239" y="1450710"/>
                </a:lnTo>
                <a:lnTo>
                  <a:pt x="13227813" y="1454687"/>
                </a:lnTo>
                <a:lnTo>
                  <a:pt x="13230175" y="1457868"/>
                </a:lnTo>
                <a:lnTo>
                  <a:pt x="13234115" y="1458664"/>
                </a:lnTo>
                <a:lnTo>
                  <a:pt x="13238051" y="1460254"/>
                </a:lnTo>
                <a:lnTo>
                  <a:pt x="13242779" y="1461050"/>
                </a:lnTo>
                <a:lnTo>
                  <a:pt x="13253803" y="1461050"/>
                </a:lnTo>
                <a:lnTo>
                  <a:pt x="13269555" y="1458664"/>
                </a:lnTo>
                <a:lnTo>
                  <a:pt x="13282945" y="1456277"/>
                </a:lnTo>
                <a:lnTo>
                  <a:pt x="13294759" y="1452301"/>
                </a:lnTo>
                <a:lnTo>
                  <a:pt x="13299485" y="1449119"/>
                </a:lnTo>
                <a:lnTo>
                  <a:pt x="13304999" y="1445143"/>
                </a:lnTo>
                <a:lnTo>
                  <a:pt x="13309723" y="1441961"/>
                </a:lnTo>
                <a:lnTo>
                  <a:pt x="13313663" y="1437189"/>
                </a:lnTo>
                <a:lnTo>
                  <a:pt x="13323113" y="1426054"/>
                </a:lnTo>
                <a:lnTo>
                  <a:pt x="13329415" y="1411738"/>
                </a:lnTo>
                <a:lnTo>
                  <a:pt x="13337291" y="1395036"/>
                </a:lnTo>
                <a:lnTo>
                  <a:pt x="13343591" y="1374357"/>
                </a:lnTo>
                <a:lnTo>
                  <a:pt x="13351467" y="1352087"/>
                </a:lnTo>
                <a:lnTo>
                  <a:pt x="13358555" y="1331408"/>
                </a:lnTo>
                <a:lnTo>
                  <a:pt x="13364855" y="1313911"/>
                </a:lnTo>
                <a:lnTo>
                  <a:pt x="13371945" y="1298799"/>
                </a:lnTo>
                <a:lnTo>
                  <a:pt x="13379821" y="1285278"/>
                </a:lnTo>
                <a:lnTo>
                  <a:pt x="13387697" y="1274143"/>
                </a:lnTo>
                <a:lnTo>
                  <a:pt x="13394785" y="1265395"/>
                </a:lnTo>
                <a:lnTo>
                  <a:pt x="13404235" y="1258236"/>
                </a:lnTo>
                <a:lnTo>
                  <a:pt x="13414475" y="1252669"/>
                </a:lnTo>
                <a:lnTo>
                  <a:pt x="13426289" y="1247897"/>
                </a:lnTo>
                <a:lnTo>
                  <a:pt x="13438891" y="1244716"/>
                </a:lnTo>
                <a:lnTo>
                  <a:pt x="13453067" y="1242330"/>
                </a:lnTo>
                <a:lnTo>
                  <a:pt x="13469607" y="1242330"/>
                </a:lnTo>
                <a:lnTo>
                  <a:pt x="13488511" y="1242330"/>
                </a:lnTo>
                <a:lnTo>
                  <a:pt x="13509775" y="1243920"/>
                </a:lnTo>
                <a:lnTo>
                  <a:pt x="13533403" y="1244716"/>
                </a:lnTo>
                <a:lnTo>
                  <a:pt x="13560183" y="1247102"/>
                </a:lnTo>
                <a:lnTo>
                  <a:pt x="13584599" y="1250283"/>
                </a:lnTo>
                <a:lnTo>
                  <a:pt x="13606651" y="1255055"/>
                </a:lnTo>
                <a:lnTo>
                  <a:pt x="13626341" y="1259827"/>
                </a:lnTo>
                <a:lnTo>
                  <a:pt x="13643667" y="1263804"/>
                </a:lnTo>
                <a:lnTo>
                  <a:pt x="13657057" y="1270962"/>
                </a:lnTo>
                <a:lnTo>
                  <a:pt x="13662571" y="1274143"/>
                </a:lnTo>
                <a:lnTo>
                  <a:pt x="13666509" y="1277325"/>
                </a:lnTo>
                <a:lnTo>
                  <a:pt x="13671235" y="1280506"/>
                </a:lnTo>
                <a:lnTo>
                  <a:pt x="13674385" y="1284483"/>
                </a:lnTo>
                <a:lnTo>
                  <a:pt x="13679899" y="1290050"/>
                </a:lnTo>
                <a:lnTo>
                  <a:pt x="13687775" y="1295618"/>
                </a:lnTo>
                <a:lnTo>
                  <a:pt x="13697225" y="1301185"/>
                </a:lnTo>
                <a:lnTo>
                  <a:pt x="13706675" y="1305957"/>
                </a:lnTo>
                <a:lnTo>
                  <a:pt x="13716915" y="1309139"/>
                </a:lnTo>
                <a:lnTo>
                  <a:pt x="13727943" y="1311525"/>
                </a:lnTo>
                <a:lnTo>
                  <a:pt x="13738967" y="1313911"/>
                </a:lnTo>
                <a:lnTo>
                  <a:pt x="13751571" y="1313911"/>
                </a:lnTo>
                <a:lnTo>
                  <a:pt x="13765747" y="1313911"/>
                </a:lnTo>
                <a:lnTo>
                  <a:pt x="13781499" y="1314706"/>
                </a:lnTo>
                <a:lnTo>
                  <a:pt x="13794887" y="1315501"/>
                </a:lnTo>
                <a:lnTo>
                  <a:pt x="13806703" y="1317887"/>
                </a:lnTo>
                <a:lnTo>
                  <a:pt x="13819303" y="1321069"/>
                </a:lnTo>
                <a:lnTo>
                  <a:pt x="13829543" y="1325045"/>
                </a:lnTo>
                <a:lnTo>
                  <a:pt x="13838207" y="1329022"/>
                </a:lnTo>
                <a:lnTo>
                  <a:pt x="13846871" y="1333794"/>
                </a:lnTo>
                <a:lnTo>
                  <a:pt x="13853959" y="1339362"/>
                </a:lnTo>
                <a:lnTo>
                  <a:pt x="13859471" y="1344929"/>
                </a:lnTo>
                <a:lnTo>
                  <a:pt x="13864197" y="1352087"/>
                </a:lnTo>
                <a:lnTo>
                  <a:pt x="13865771" y="1358450"/>
                </a:lnTo>
                <a:lnTo>
                  <a:pt x="13867347" y="1366404"/>
                </a:lnTo>
                <a:lnTo>
                  <a:pt x="13867347" y="1373562"/>
                </a:lnTo>
                <a:lnTo>
                  <a:pt x="13865771" y="1381515"/>
                </a:lnTo>
                <a:lnTo>
                  <a:pt x="13862623" y="1388673"/>
                </a:lnTo>
                <a:lnTo>
                  <a:pt x="13857109" y="1401399"/>
                </a:lnTo>
                <a:lnTo>
                  <a:pt x="13853959" y="1412534"/>
                </a:lnTo>
                <a:lnTo>
                  <a:pt x="13852383" y="1418101"/>
                </a:lnTo>
                <a:lnTo>
                  <a:pt x="13852383" y="1422873"/>
                </a:lnTo>
                <a:lnTo>
                  <a:pt x="13853959" y="1427645"/>
                </a:lnTo>
                <a:lnTo>
                  <a:pt x="13854747" y="1430826"/>
                </a:lnTo>
                <a:lnTo>
                  <a:pt x="13856321" y="1435599"/>
                </a:lnTo>
                <a:lnTo>
                  <a:pt x="13859471" y="1438780"/>
                </a:lnTo>
                <a:lnTo>
                  <a:pt x="13862623" y="1441961"/>
                </a:lnTo>
                <a:lnTo>
                  <a:pt x="13865771" y="1445143"/>
                </a:lnTo>
                <a:lnTo>
                  <a:pt x="13877587" y="1449915"/>
                </a:lnTo>
                <a:lnTo>
                  <a:pt x="13890187" y="1454687"/>
                </a:lnTo>
                <a:lnTo>
                  <a:pt x="13908303" y="1457868"/>
                </a:lnTo>
                <a:lnTo>
                  <a:pt x="13928781" y="1460254"/>
                </a:lnTo>
                <a:lnTo>
                  <a:pt x="13953197" y="1461050"/>
                </a:lnTo>
                <a:lnTo>
                  <a:pt x="13981551" y="1462640"/>
                </a:lnTo>
                <a:lnTo>
                  <a:pt x="14015417" y="1461050"/>
                </a:lnTo>
                <a:lnTo>
                  <a:pt x="14051647" y="1461050"/>
                </a:lnTo>
                <a:lnTo>
                  <a:pt x="14094179" y="1458664"/>
                </a:lnTo>
                <a:lnTo>
                  <a:pt x="14139859" y="1456277"/>
                </a:lnTo>
                <a:lnTo>
                  <a:pt x="14246973" y="1449915"/>
                </a:lnTo>
                <a:lnTo>
                  <a:pt x="14330459" y="1442757"/>
                </a:lnTo>
                <a:lnTo>
                  <a:pt x="14365115" y="1439575"/>
                </a:lnTo>
                <a:lnTo>
                  <a:pt x="14395043" y="1436394"/>
                </a:lnTo>
                <a:lnTo>
                  <a:pt x="14420247" y="1431622"/>
                </a:lnTo>
                <a:lnTo>
                  <a:pt x="14443087" y="1427645"/>
                </a:lnTo>
                <a:lnTo>
                  <a:pt x="14460415" y="1422873"/>
                </a:lnTo>
                <a:lnTo>
                  <a:pt x="14475379" y="1417306"/>
                </a:lnTo>
                <a:lnTo>
                  <a:pt x="14486407" y="1410148"/>
                </a:lnTo>
                <a:lnTo>
                  <a:pt x="14495067" y="1403785"/>
                </a:lnTo>
                <a:lnTo>
                  <a:pt x="14497431" y="1400603"/>
                </a:lnTo>
                <a:lnTo>
                  <a:pt x="14500583" y="1396627"/>
                </a:lnTo>
                <a:lnTo>
                  <a:pt x="14502159" y="1392650"/>
                </a:lnTo>
                <a:lnTo>
                  <a:pt x="14503731" y="1387878"/>
                </a:lnTo>
                <a:lnTo>
                  <a:pt x="14505307" y="1379129"/>
                </a:lnTo>
                <a:lnTo>
                  <a:pt x="14505307" y="1368790"/>
                </a:lnTo>
                <a:lnTo>
                  <a:pt x="14505307" y="1357655"/>
                </a:lnTo>
                <a:lnTo>
                  <a:pt x="14507671" y="1344134"/>
                </a:lnTo>
                <a:lnTo>
                  <a:pt x="14511607" y="1328227"/>
                </a:lnTo>
                <a:lnTo>
                  <a:pt x="14517123" y="1309934"/>
                </a:lnTo>
                <a:lnTo>
                  <a:pt x="14524211" y="1292436"/>
                </a:lnTo>
                <a:lnTo>
                  <a:pt x="14532875" y="1273348"/>
                </a:lnTo>
                <a:lnTo>
                  <a:pt x="14541539" y="1252669"/>
                </a:lnTo>
                <a:lnTo>
                  <a:pt x="14546827" y="1242808"/>
                </a:lnTo>
                <a:lnTo>
                  <a:pt x="14546827" y="10288588"/>
                </a:lnTo>
                <a:lnTo>
                  <a:pt x="5510867" y="10288588"/>
                </a:lnTo>
                <a:lnTo>
                  <a:pt x="5515592" y="10271886"/>
                </a:lnTo>
                <a:lnTo>
                  <a:pt x="5518743" y="10255183"/>
                </a:lnTo>
                <a:lnTo>
                  <a:pt x="5521105" y="10239277"/>
                </a:lnTo>
                <a:lnTo>
                  <a:pt x="5521893" y="10226551"/>
                </a:lnTo>
                <a:lnTo>
                  <a:pt x="5521105" y="10215416"/>
                </a:lnTo>
                <a:lnTo>
                  <a:pt x="5519530" y="10207463"/>
                </a:lnTo>
                <a:lnTo>
                  <a:pt x="5518743" y="10204281"/>
                </a:lnTo>
                <a:lnTo>
                  <a:pt x="5516380" y="10201100"/>
                </a:lnTo>
                <a:lnTo>
                  <a:pt x="5515592" y="10198714"/>
                </a:lnTo>
                <a:lnTo>
                  <a:pt x="5513229" y="10197919"/>
                </a:lnTo>
                <a:lnTo>
                  <a:pt x="5506141" y="10195533"/>
                </a:lnTo>
                <a:lnTo>
                  <a:pt x="5499052" y="10196328"/>
                </a:lnTo>
                <a:lnTo>
                  <a:pt x="5489602" y="10198714"/>
                </a:lnTo>
                <a:lnTo>
                  <a:pt x="5477787" y="10201895"/>
                </a:lnTo>
                <a:lnTo>
                  <a:pt x="5454947" y="10209053"/>
                </a:lnTo>
                <a:lnTo>
                  <a:pt x="5426593" y="10217007"/>
                </a:lnTo>
                <a:lnTo>
                  <a:pt x="5395089" y="10224960"/>
                </a:lnTo>
                <a:lnTo>
                  <a:pt x="5365160" y="10231323"/>
                </a:lnTo>
                <a:lnTo>
                  <a:pt x="5347045" y="10234505"/>
                </a:lnTo>
                <a:lnTo>
                  <a:pt x="5332080" y="10239277"/>
                </a:lnTo>
                <a:lnTo>
                  <a:pt x="5319479" y="10244844"/>
                </a:lnTo>
                <a:lnTo>
                  <a:pt x="5310815" y="10250411"/>
                </a:lnTo>
                <a:lnTo>
                  <a:pt x="5306090" y="10253593"/>
                </a:lnTo>
                <a:lnTo>
                  <a:pt x="5302939" y="10258365"/>
                </a:lnTo>
                <a:lnTo>
                  <a:pt x="5299789" y="10263137"/>
                </a:lnTo>
                <a:lnTo>
                  <a:pt x="5297426" y="10266318"/>
                </a:lnTo>
                <a:lnTo>
                  <a:pt x="5292700" y="10276658"/>
                </a:lnTo>
                <a:lnTo>
                  <a:pt x="5290337" y="10288588"/>
                </a:lnTo>
                <a:lnTo>
                  <a:pt x="4931190" y="10288588"/>
                </a:lnTo>
                <a:lnTo>
                  <a:pt x="4969782" y="10199509"/>
                </a:lnTo>
                <a:lnTo>
                  <a:pt x="4893385" y="10265523"/>
                </a:lnTo>
                <a:lnTo>
                  <a:pt x="4878420" y="10277453"/>
                </a:lnTo>
                <a:lnTo>
                  <a:pt x="4865032" y="10288588"/>
                </a:lnTo>
                <a:lnTo>
                  <a:pt x="3978190" y="10288588"/>
                </a:lnTo>
                <a:lnTo>
                  <a:pt x="3983702" y="10271886"/>
                </a:lnTo>
                <a:lnTo>
                  <a:pt x="3994729" y="10233709"/>
                </a:lnTo>
                <a:lnTo>
                  <a:pt x="4003392" y="10197919"/>
                </a:lnTo>
                <a:lnTo>
                  <a:pt x="4010482" y="10160537"/>
                </a:lnTo>
                <a:lnTo>
                  <a:pt x="4015994" y="10123156"/>
                </a:lnTo>
                <a:lnTo>
                  <a:pt x="4019145" y="10084980"/>
                </a:lnTo>
                <a:lnTo>
                  <a:pt x="4021508" y="10042826"/>
                </a:lnTo>
                <a:lnTo>
                  <a:pt x="4022296" y="9995901"/>
                </a:lnTo>
                <a:lnTo>
                  <a:pt x="4021508" y="9944203"/>
                </a:lnTo>
                <a:lnTo>
                  <a:pt x="4021508" y="9885348"/>
                </a:lnTo>
                <a:lnTo>
                  <a:pt x="4021508" y="9838423"/>
                </a:lnTo>
                <a:lnTo>
                  <a:pt x="4022296" y="9817744"/>
                </a:lnTo>
                <a:lnTo>
                  <a:pt x="4023870" y="9798655"/>
                </a:lnTo>
                <a:lnTo>
                  <a:pt x="4024657" y="9781953"/>
                </a:lnTo>
                <a:lnTo>
                  <a:pt x="4027808" y="9765251"/>
                </a:lnTo>
                <a:lnTo>
                  <a:pt x="4030172" y="9750139"/>
                </a:lnTo>
                <a:lnTo>
                  <a:pt x="4034896" y="9734232"/>
                </a:lnTo>
                <a:lnTo>
                  <a:pt x="4038836" y="9719916"/>
                </a:lnTo>
                <a:lnTo>
                  <a:pt x="4044348" y="9704804"/>
                </a:lnTo>
                <a:lnTo>
                  <a:pt x="4057737" y="9672195"/>
                </a:lnTo>
                <a:lnTo>
                  <a:pt x="4075065" y="9635609"/>
                </a:lnTo>
                <a:lnTo>
                  <a:pt x="4093968" y="9595842"/>
                </a:lnTo>
                <a:lnTo>
                  <a:pt x="4108144" y="9560052"/>
                </a:lnTo>
                <a:lnTo>
                  <a:pt x="4120745" y="9527442"/>
                </a:lnTo>
                <a:lnTo>
                  <a:pt x="4128621" y="9498015"/>
                </a:lnTo>
                <a:lnTo>
                  <a:pt x="4130197" y="9486880"/>
                </a:lnTo>
                <a:lnTo>
                  <a:pt x="4131772" y="9474950"/>
                </a:lnTo>
                <a:lnTo>
                  <a:pt x="4132560" y="9466201"/>
                </a:lnTo>
                <a:lnTo>
                  <a:pt x="4132560" y="9458247"/>
                </a:lnTo>
                <a:lnTo>
                  <a:pt x="4130197" y="9451885"/>
                </a:lnTo>
                <a:lnTo>
                  <a:pt x="4128621" y="9447113"/>
                </a:lnTo>
                <a:lnTo>
                  <a:pt x="4124684" y="9444727"/>
                </a:lnTo>
                <a:lnTo>
                  <a:pt x="4119170" y="9443931"/>
                </a:lnTo>
                <a:lnTo>
                  <a:pt x="4111295" y="9444727"/>
                </a:lnTo>
                <a:lnTo>
                  <a:pt x="4103419" y="9447908"/>
                </a:lnTo>
                <a:lnTo>
                  <a:pt x="4094756" y="9452680"/>
                </a:lnTo>
                <a:lnTo>
                  <a:pt x="4084517" y="9459838"/>
                </a:lnTo>
                <a:lnTo>
                  <a:pt x="4075852" y="9466201"/>
                </a:lnTo>
                <a:lnTo>
                  <a:pt x="4067188" y="9474950"/>
                </a:lnTo>
                <a:lnTo>
                  <a:pt x="4056950" y="9485289"/>
                </a:lnTo>
                <a:lnTo>
                  <a:pt x="4048286" y="9496424"/>
                </a:lnTo>
                <a:lnTo>
                  <a:pt x="4038836" y="9508354"/>
                </a:lnTo>
                <a:lnTo>
                  <a:pt x="4031747" y="9519489"/>
                </a:lnTo>
                <a:lnTo>
                  <a:pt x="4024657" y="9531419"/>
                </a:lnTo>
                <a:lnTo>
                  <a:pt x="4018358" y="9544145"/>
                </a:lnTo>
                <a:lnTo>
                  <a:pt x="4012844" y="9556075"/>
                </a:lnTo>
                <a:lnTo>
                  <a:pt x="4008119" y="9568005"/>
                </a:lnTo>
                <a:lnTo>
                  <a:pt x="4004968" y="9579935"/>
                </a:lnTo>
                <a:lnTo>
                  <a:pt x="4003392" y="9590275"/>
                </a:lnTo>
                <a:lnTo>
                  <a:pt x="4001031" y="9606182"/>
                </a:lnTo>
                <a:lnTo>
                  <a:pt x="3999455" y="9625270"/>
                </a:lnTo>
                <a:lnTo>
                  <a:pt x="3994729" y="9646744"/>
                </a:lnTo>
                <a:lnTo>
                  <a:pt x="3989216" y="9671400"/>
                </a:lnTo>
                <a:lnTo>
                  <a:pt x="3983702" y="9697646"/>
                </a:lnTo>
                <a:lnTo>
                  <a:pt x="3976614" y="9723097"/>
                </a:lnTo>
                <a:lnTo>
                  <a:pt x="3970314" y="9749344"/>
                </a:lnTo>
                <a:lnTo>
                  <a:pt x="3962437" y="9774795"/>
                </a:lnTo>
                <a:lnTo>
                  <a:pt x="3954561" y="9799451"/>
                </a:lnTo>
                <a:lnTo>
                  <a:pt x="3948261" y="9825697"/>
                </a:lnTo>
                <a:lnTo>
                  <a:pt x="3940385" y="9851943"/>
                </a:lnTo>
                <a:lnTo>
                  <a:pt x="3934871" y="9875008"/>
                </a:lnTo>
                <a:lnTo>
                  <a:pt x="3927783" y="9898869"/>
                </a:lnTo>
                <a:lnTo>
                  <a:pt x="3923057" y="9919548"/>
                </a:lnTo>
                <a:lnTo>
                  <a:pt x="3919120" y="9936250"/>
                </a:lnTo>
                <a:lnTo>
                  <a:pt x="3916757" y="9949771"/>
                </a:lnTo>
                <a:lnTo>
                  <a:pt x="3913606" y="9963292"/>
                </a:lnTo>
                <a:lnTo>
                  <a:pt x="3909668" y="9974427"/>
                </a:lnTo>
                <a:lnTo>
                  <a:pt x="3905730" y="9983175"/>
                </a:lnTo>
                <a:lnTo>
                  <a:pt x="3900216" y="9991129"/>
                </a:lnTo>
                <a:lnTo>
                  <a:pt x="3893128" y="9996696"/>
                </a:lnTo>
                <a:lnTo>
                  <a:pt x="3885253" y="10001468"/>
                </a:lnTo>
                <a:lnTo>
                  <a:pt x="3877376" y="10003854"/>
                </a:lnTo>
                <a:lnTo>
                  <a:pt x="3867925" y="10004650"/>
                </a:lnTo>
                <a:lnTo>
                  <a:pt x="3860048" y="10004650"/>
                </a:lnTo>
                <a:lnTo>
                  <a:pt x="3852961" y="10003854"/>
                </a:lnTo>
                <a:lnTo>
                  <a:pt x="3846660" y="10000673"/>
                </a:lnTo>
                <a:lnTo>
                  <a:pt x="3841146" y="9996696"/>
                </a:lnTo>
                <a:lnTo>
                  <a:pt x="3836421" y="9992720"/>
                </a:lnTo>
                <a:lnTo>
                  <a:pt x="3833271" y="9987152"/>
                </a:lnTo>
                <a:lnTo>
                  <a:pt x="3830907" y="9979994"/>
                </a:lnTo>
                <a:lnTo>
                  <a:pt x="3828544" y="9972041"/>
                </a:lnTo>
                <a:lnTo>
                  <a:pt x="3828544" y="9963292"/>
                </a:lnTo>
                <a:lnTo>
                  <a:pt x="3828544" y="9954543"/>
                </a:lnTo>
                <a:lnTo>
                  <a:pt x="3828544" y="9942613"/>
                </a:lnTo>
                <a:lnTo>
                  <a:pt x="3830907" y="9930683"/>
                </a:lnTo>
                <a:lnTo>
                  <a:pt x="3833271" y="9917957"/>
                </a:lnTo>
                <a:lnTo>
                  <a:pt x="3837995" y="9904436"/>
                </a:lnTo>
                <a:lnTo>
                  <a:pt x="3841933" y="9890120"/>
                </a:lnTo>
                <a:lnTo>
                  <a:pt x="3846660" y="9874213"/>
                </a:lnTo>
                <a:lnTo>
                  <a:pt x="3851385" y="9861488"/>
                </a:lnTo>
                <a:lnTo>
                  <a:pt x="3852961" y="9847967"/>
                </a:lnTo>
                <a:lnTo>
                  <a:pt x="3855324" y="9834446"/>
                </a:lnTo>
                <a:lnTo>
                  <a:pt x="3856899" y="9820925"/>
                </a:lnTo>
                <a:lnTo>
                  <a:pt x="3857687" y="9807404"/>
                </a:lnTo>
                <a:lnTo>
                  <a:pt x="3857687" y="9795474"/>
                </a:lnTo>
                <a:lnTo>
                  <a:pt x="3856899" y="9784339"/>
                </a:lnTo>
                <a:lnTo>
                  <a:pt x="3854536" y="9774000"/>
                </a:lnTo>
                <a:lnTo>
                  <a:pt x="3849809" y="9760479"/>
                </a:lnTo>
                <a:lnTo>
                  <a:pt x="3846660" y="9750139"/>
                </a:lnTo>
                <a:lnTo>
                  <a:pt x="3844297" y="9746958"/>
                </a:lnTo>
                <a:lnTo>
                  <a:pt x="3841933" y="9743776"/>
                </a:lnTo>
                <a:lnTo>
                  <a:pt x="3838783" y="9741390"/>
                </a:lnTo>
                <a:lnTo>
                  <a:pt x="3836421" y="9739800"/>
                </a:lnTo>
                <a:lnTo>
                  <a:pt x="3832483" y="9739004"/>
                </a:lnTo>
                <a:lnTo>
                  <a:pt x="3828544" y="9739004"/>
                </a:lnTo>
                <a:lnTo>
                  <a:pt x="3824607" y="9739800"/>
                </a:lnTo>
                <a:lnTo>
                  <a:pt x="3819881" y="9741390"/>
                </a:lnTo>
                <a:lnTo>
                  <a:pt x="3807279" y="9745367"/>
                </a:lnTo>
                <a:lnTo>
                  <a:pt x="3792315" y="9752525"/>
                </a:lnTo>
                <a:lnTo>
                  <a:pt x="3782077" y="9757297"/>
                </a:lnTo>
                <a:lnTo>
                  <a:pt x="3773413" y="9760479"/>
                </a:lnTo>
                <a:lnTo>
                  <a:pt x="3763962" y="9762865"/>
                </a:lnTo>
                <a:lnTo>
                  <a:pt x="3755297" y="9763660"/>
                </a:lnTo>
                <a:lnTo>
                  <a:pt x="3747421" y="9762865"/>
                </a:lnTo>
                <a:lnTo>
                  <a:pt x="3741121" y="9761274"/>
                </a:lnTo>
                <a:lnTo>
                  <a:pt x="3734032" y="9758888"/>
                </a:lnTo>
                <a:lnTo>
                  <a:pt x="3728520" y="9754911"/>
                </a:lnTo>
                <a:lnTo>
                  <a:pt x="3723006" y="9750139"/>
                </a:lnTo>
                <a:lnTo>
                  <a:pt x="3718281" y="9743776"/>
                </a:lnTo>
                <a:lnTo>
                  <a:pt x="3715129" y="9735823"/>
                </a:lnTo>
                <a:lnTo>
                  <a:pt x="3711980" y="9727869"/>
                </a:lnTo>
                <a:lnTo>
                  <a:pt x="3708829" y="9717530"/>
                </a:lnTo>
                <a:lnTo>
                  <a:pt x="3706465" y="9706395"/>
                </a:lnTo>
                <a:lnTo>
                  <a:pt x="3704890" y="9693670"/>
                </a:lnTo>
                <a:lnTo>
                  <a:pt x="3704103" y="9680149"/>
                </a:lnTo>
                <a:lnTo>
                  <a:pt x="3704103" y="9670605"/>
                </a:lnTo>
                <a:lnTo>
                  <a:pt x="3701741" y="9662651"/>
                </a:lnTo>
                <a:lnTo>
                  <a:pt x="3700953" y="9660265"/>
                </a:lnTo>
                <a:lnTo>
                  <a:pt x="3699378" y="9658674"/>
                </a:lnTo>
                <a:lnTo>
                  <a:pt x="3697014" y="9657879"/>
                </a:lnTo>
                <a:lnTo>
                  <a:pt x="3695439" y="9658674"/>
                </a:lnTo>
                <a:lnTo>
                  <a:pt x="3689927" y="9662651"/>
                </a:lnTo>
                <a:lnTo>
                  <a:pt x="3680476" y="9671400"/>
                </a:lnTo>
                <a:lnTo>
                  <a:pt x="3669449" y="9684126"/>
                </a:lnTo>
                <a:lnTo>
                  <a:pt x="3656060" y="9701623"/>
                </a:lnTo>
                <a:lnTo>
                  <a:pt x="3644245" y="9718325"/>
                </a:lnTo>
                <a:lnTo>
                  <a:pt x="3634006" y="9735823"/>
                </a:lnTo>
                <a:lnTo>
                  <a:pt x="3626131" y="9752525"/>
                </a:lnTo>
                <a:lnTo>
                  <a:pt x="3619830" y="9769227"/>
                </a:lnTo>
                <a:lnTo>
                  <a:pt x="3615104" y="9788316"/>
                </a:lnTo>
                <a:lnTo>
                  <a:pt x="3612740" y="9808995"/>
                </a:lnTo>
                <a:lnTo>
                  <a:pt x="3610378" y="9831264"/>
                </a:lnTo>
                <a:lnTo>
                  <a:pt x="3610378" y="9855920"/>
                </a:lnTo>
                <a:lnTo>
                  <a:pt x="3611953" y="9890120"/>
                </a:lnTo>
                <a:lnTo>
                  <a:pt x="3615104" y="9914776"/>
                </a:lnTo>
                <a:lnTo>
                  <a:pt x="3615892" y="9925115"/>
                </a:lnTo>
                <a:lnTo>
                  <a:pt x="3619830" y="9933864"/>
                </a:lnTo>
                <a:lnTo>
                  <a:pt x="3621404" y="9939431"/>
                </a:lnTo>
                <a:lnTo>
                  <a:pt x="3625343" y="9944203"/>
                </a:lnTo>
                <a:lnTo>
                  <a:pt x="3629281" y="9947385"/>
                </a:lnTo>
                <a:lnTo>
                  <a:pt x="3634006" y="9948180"/>
                </a:lnTo>
                <a:lnTo>
                  <a:pt x="3638733" y="9948180"/>
                </a:lnTo>
                <a:lnTo>
                  <a:pt x="3644245" y="9946589"/>
                </a:lnTo>
                <a:lnTo>
                  <a:pt x="3649759" y="9941817"/>
                </a:lnTo>
                <a:lnTo>
                  <a:pt x="3656060" y="9936250"/>
                </a:lnTo>
                <a:lnTo>
                  <a:pt x="3663147" y="9929092"/>
                </a:lnTo>
                <a:lnTo>
                  <a:pt x="3669449" y="9920343"/>
                </a:lnTo>
                <a:lnTo>
                  <a:pt x="3674961" y="9913980"/>
                </a:lnTo>
                <a:lnTo>
                  <a:pt x="3680476" y="9907618"/>
                </a:lnTo>
                <a:lnTo>
                  <a:pt x="3685988" y="9903641"/>
                </a:lnTo>
                <a:lnTo>
                  <a:pt x="3693076" y="9900459"/>
                </a:lnTo>
                <a:lnTo>
                  <a:pt x="3698590" y="9896483"/>
                </a:lnTo>
                <a:lnTo>
                  <a:pt x="3704103" y="9894097"/>
                </a:lnTo>
                <a:lnTo>
                  <a:pt x="3710404" y="9893301"/>
                </a:lnTo>
                <a:lnTo>
                  <a:pt x="3717492" y="9892506"/>
                </a:lnTo>
                <a:lnTo>
                  <a:pt x="3723006" y="9892506"/>
                </a:lnTo>
                <a:lnTo>
                  <a:pt x="3728520" y="9892506"/>
                </a:lnTo>
                <a:lnTo>
                  <a:pt x="3735607" y="9893301"/>
                </a:lnTo>
                <a:lnTo>
                  <a:pt x="3741121" y="9895687"/>
                </a:lnTo>
                <a:lnTo>
                  <a:pt x="3752935" y="9901255"/>
                </a:lnTo>
                <a:lnTo>
                  <a:pt x="3763174" y="9909208"/>
                </a:lnTo>
                <a:lnTo>
                  <a:pt x="3773413" y="9917957"/>
                </a:lnTo>
                <a:lnTo>
                  <a:pt x="3782077" y="9929092"/>
                </a:lnTo>
                <a:lnTo>
                  <a:pt x="3789951" y="9942613"/>
                </a:lnTo>
                <a:lnTo>
                  <a:pt x="3795466" y="9957724"/>
                </a:lnTo>
                <a:lnTo>
                  <a:pt x="3800190" y="9973631"/>
                </a:lnTo>
                <a:lnTo>
                  <a:pt x="3801766" y="9990333"/>
                </a:lnTo>
                <a:lnTo>
                  <a:pt x="3801766" y="9999082"/>
                </a:lnTo>
                <a:lnTo>
                  <a:pt x="3801766" y="10008626"/>
                </a:lnTo>
                <a:lnTo>
                  <a:pt x="3800979" y="10018171"/>
                </a:lnTo>
                <a:lnTo>
                  <a:pt x="3800190" y="10027715"/>
                </a:lnTo>
                <a:lnTo>
                  <a:pt x="3797827" y="10041236"/>
                </a:lnTo>
                <a:lnTo>
                  <a:pt x="3796252" y="10055552"/>
                </a:lnTo>
                <a:lnTo>
                  <a:pt x="3796252" y="10069868"/>
                </a:lnTo>
                <a:lnTo>
                  <a:pt x="3796252" y="10084980"/>
                </a:lnTo>
                <a:lnTo>
                  <a:pt x="3798615" y="10098500"/>
                </a:lnTo>
                <a:lnTo>
                  <a:pt x="3800979" y="10112021"/>
                </a:lnTo>
                <a:lnTo>
                  <a:pt x="3803342" y="10123156"/>
                </a:lnTo>
                <a:lnTo>
                  <a:pt x="3807279" y="10133496"/>
                </a:lnTo>
                <a:lnTo>
                  <a:pt x="3817518" y="10157356"/>
                </a:lnTo>
                <a:lnTo>
                  <a:pt x="3830907" y="10195533"/>
                </a:lnTo>
                <a:lnTo>
                  <a:pt x="3846660" y="10240072"/>
                </a:lnTo>
                <a:lnTo>
                  <a:pt x="3862411" y="10288588"/>
                </a:lnTo>
                <a:lnTo>
                  <a:pt x="2852703" y="10288588"/>
                </a:lnTo>
                <a:lnTo>
                  <a:pt x="2867667" y="10266318"/>
                </a:lnTo>
                <a:lnTo>
                  <a:pt x="2881057" y="10244049"/>
                </a:lnTo>
                <a:lnTo>
                  <a:pt x="2886569" y="10232118"/>
                </a:lnTo>
                <a:lnTo>
                  <a:pt x="2891296" y="10222574"/>
                </a:lnTo>
                <a:lnTo>
                  <a:pt x="2894446" y="10212235"/>
                </a:lnTo>
                <a:lnTo>
                  <a:pt x="2896808" y="10204281"/>
                </a:lnTo>
                <a:lnTo>
                  <a:pt x="2899959" y="10188374"/>
                </a:lnTo>
                <a:lnTo>
                  <a:pt x="2901535" y="10176444"/>
                </a:lnTo>
                <a:lnTo>
                  <a:pt x="2899959" y="10171672"/>
                </a:lnTo>
                <a:lnTo>
                  <a:pt x="2899171" y="10166900"/>
                </a:lnTo>
                <a:lnTo>
                  <a:pt x="2896021" y="10163719"/>
                </a:lnTo>
                <a:lnTo>
                  <a:pt x="2892871" y="10161333"/>
                </a:lnTo>
                <a:lnTo>
                  <a:pt x="2888145" y="10158947"/>
                </a:lnTo>
                <a:lnTo>
                  <a:pt x="2882632" y="10158151"/>
                </a:lnTo>
                <a:lnTo>
                  <a:pt x="2874757" y="10157356"/>
                </a:lnTo>
                <a:lnTo>
                  <a:pt x="2866092" y="10155765"/>
                </a:lnTo>
                <a:lnTo>
                  <a:pt x="2843252" y="10155765"/>
                </a:lnTo>
                <a:lnTo>
                  <a:pt x="2813322" y="10155765"/>
                </a:lnTo>
                <a:lnTo>
                  <a:pt x="2784181" y="10157356"/>
                </a:lnTo>
                <a:lnTo>
                  <a:pt x="2759766" y="10160537"/>
                </a:lnTo>
                <a:lnTo>
                  <a:pt x="2750315" y="10161333"/>
                </a:lnTo>
                <a:lnTo>
                  <a:pt x="2740076" y="10164514"/>
                </a:lnTo>
                <a:lnTo>
                  <a:pt x="2731412" y="10166900"/>
                </a:lnTo>
                <a:lnTo>
                  <a:pt x="2721960" y="10171672"/>
                </a:lnTo>
                <a:lnTo>
                  <a:pt x="2713296" y="10176444"/>
                </a:lnTo>
                <a:lnTo>
                  <a:pt x="2705421" y="10182807"/>
                </a:lnTo>
                <a:lnTo>
                  <a:pt x="2696758" y="10189965"/>
                </a:lnTo>
                <a:lnTo>
                  <a:pt x="2687307" y="10197919"/>
                </a:lnTo>
                <a:lnTo>
                  <a:pt x="2668403" y="10217802"/>
                </a:lnTo>
                <a:lnTo>
                  <a:pt x="2645563" y="10244844"/>
                </a:lnTo>
                <a:lnTo>
                  <a:pt x="2635325" y="10255979"/>
                </a:lnTo>
                <a:lnTo>
                  <a:pt x="2624298" y="10268704"/>
                </a:lnTo>
                <a:lnTo>
                  <a:pt x="2614059" y="10279044"/>
                </a:lnTo>
                <a:lnTo>
                  <a:pt x="2603820" y="10288588"/>
                </a:lnTo>
                <a:lnTo>
                  <a:pt x="1426352" y="10288588"/>
                </a:lnTo>
                <a:lnTo>
                  <a:pt x="1437378" y="10277453"/>
                </a:lnTo>
                <a:lnTo>
                  <a:pt x="1448404" y="10265523"/>
                </a:lnTo>
                <a:lnTo>
                  <a:pt x="1477547" y="10236095"/>
                </a:lnTo>
                <a:lnTo>
                  <a:pt x="1498812" y="10212235"/>
                </a:lnTo>
                <a:lnTo>
                  <a:pt x="1506688" y="10201895"/>
                </a:lnTo>
                <a:lnTo>
                  <a:pt x="1512988" y="10191556"/>
                </a:lnTo>
                <a:lnTo>
                  <a:pt x="1518502" y="10182012"/>
                </a:lnTo>
                <a:lnTo>
                  <a:pt x="1524014" y="10171672"/>
                </a:lnTo>
                <a:lnTo>
                  <a:pt x="1527953" y="10160537"/>
                </a:lnTo>
                <a:lnTo>
                  <a:pt x="1529529" y="10149403"/>
                </a:lnTo>
                <a:lnTo>
                  <a:pt x="1531103" y="10135882"/>
                </a:lnTo>
                <a:lnTo>
                  <a:pt x="1531890" y="10120770"/>
                </a:lnTo>
                <a:lnTo>
                  <a:pt x="1533466" y="10087366"/>
                </a:lnTo>
                <a:lnTo>
                  <a:pt x="1531890" y="10042031"/>
                </a:lnTo>
                <a:lnTo>
                  <a:pt x="1531103" y="10008626"/>
                </a:lnTo>
                <a:lnTo>
                  <a:pt x="1529529" y="9977608"/>
                </a:lnTo>
                <a:lnTo>
                  <a:pt x="1526378" y="9952157"/>
                </a:lnTo>
                <a:lnTo>
                  <a:pt x="1522439" y="9929092"/>
                </a:lnTo>
                <a:lnTo>
                  <a:pt x="1517715" y="9911594"/>
                </a:lnTo>
                <a:lnTo>
                  <a:pt x="1510625" y="9895687"/>
                </a:lnTo>
                <a:lnTo>
                  <a:pt x="1502749" y="9882167"/>
                </a:lnTo>
                <a:lnTo>
                  <a:pt x="1494085" y="9871032"/>
                </a:lnTo>
                <a:lnTo>
                  <a:pt x="1490147" y="9865464"/>
                </a:lnTo>
                <a:lnTo>
                  <a:pt x="1485423" y="9858306"/>
                </a:lnTo>
                <a:lnTo>
                  <a:pt x="1480696" y="9852739"/>
                </a:lnTo>
                <a:lnTo>
                  <a:pt x="1477547" y="9844785"/>
                </a:lnTo>
                <a:lnTo>
                  <a:pt x="1472032" y="9828878"/>
                </a:lnTo>
                <a:lnTo>
                  <a:pt x="1466520" y="9809790"/>
                </a:lnTo>
                <a:lnTo>
                  <a:pt x="1461794" y="9787520"/>
                </a:lnTo>
                <a:lnTo>
                  <a:pt x="1459431" y="9760479"/>
                </a:lnTo>
                <a:lnTo>
                  <a:pt x="1457856" y="9727869"/>
                </a:lnTo>
                <a:lnTo>
                  <a:pt x="1456281" y="9690488"/>
                </a:lnTo>
                <a:lnTo>
                  <a:pt x="1455494" y="9649130"/>
                </a:lnTo>
                <a:lnTo>
                  <a:pt x="1453919" y="9614930"/>
                </a:lnTo>
                <a:lnTo>
                  <a:pt x="1451555" y="9590275"/>
                </a:lnTo>
                <a:lnTo>
                  <a:pt x="1447617" y="9571982"/>
                </a:lnTo>
                <a:lnTo>
                  <a:pt x="1445255" y="9565619"/>
                </a:lnTo>
                <a:lnTo>
                  <a:pt x="1442892" y="9560847"/>
                </a:lnTo>
                <a:lnTo>
                  <a:pt x="1439741" y="9556075"/>
                </a:lnTo>
                <a:lnTo>
                  <a:pt x="1436591" y="9554484"/>
                </a:lnTo>
                <a:lnTo>
                  <a:pt x="1431865" y="9552098"/>
                </a:lnTo>
                <a:lnTo>
                  <a:pt x="1427139" y="9550507"/>
                </a:lnTo>
                <a:lnTo>
                  <a:pt x="1421627" y="9549712"/>
                </a:lnTo>
                <a:lnTo>
                  <a:pt x="1415326" y="9549712"/>
                </a:lnTo>
                <a:lnTo>
                  <a:pt x="1410599" y="9550507"/>
                </a:lnTo>
                <a:lnTo>
                  <a:pt x="1405087" y="9552098"/>
                </a:lnTo>
                <a:lnTo>
                  <a:pt x="1399573" y="9555280"/>
                </a:lnTo>
                <a:lnTo>
                  <a:pt x="1394061" y="9558461"/>
                </a:lnTo>
                <a:lnTo>
                  <a:pt x="1386971" y="9564028"/>
                </a:lnTo>
                <a:lnTo>
                  <a:pt x="1381459" y="9569596"/>
                </a:lnTo>
                <a:lnTo>
                  <a:pt x="1375158" y="9577549"/>
                </a:lnTo>
                <a:lnTo>
                  <a:pt x="1368069" y="9585503"/>
                </a:lnTo>
                <a:lnTo>
                  <a:pt x="1353893" y="9606977"/>
                </a:lnTo>
                <a:lnTo>
                  <a:pt x="1337352" y="9634019"/>
                </a:lnTo>
                <a:lnTo>
                  <a:pt x="1319238" y="9666628"/>
                </a:lnTo>
                <a:lnTo>
                  <a:pt x="1299548" y="9706395"/>
                </a:lnTo>
                <a:lnTo>
                  <a:pt x="1279070" y="9744572"/>
                </a:lnTo>
                <a:lnTo>
                  <a:pt x="1260168" y="9779567"/>
                </a:lnTo>
                <a:lnTo>
                  <a:pt x="1240478" y="9809790"/>
                </a:lnTo>
                <a:lnTo>
                  <a:pt x="1221574" y="9838423"/>
                </a:lnTo>
                <a:lnTo>
                  <a:pt x="1201097" y="9863874"/>
                </a:lnTo>
                <a:lnTo>
                  <a:pt x="1182194" y="9885348"/>
                </a:lnTo>
                <a:lnTo>
                  <a:pt x="1161716" y="9906027"/>
                </a:lnTo>
                <a:lnTo>
                  <a:pt x="1141239" y="9922729"/>
                </a:lnTo>
                <a:lnTo>
                  <a:pt x="1110522" y="9948180"/>
                </a:lnTo>
                <a:lnTo>
                  <a:pt x="1083745" y="9972041"/>
                </a:lnTo>
                <a:lnTo>
                  <a:pt x="1074293" y="9982380"/>
                </a:lnTo>
                <a:lnTo>
                  <a:pt x="1066416" y="9990333"/>
                </a:lnTo>
                <a:lnTo>
                  <a:pt x="1062479" y="9998287"/>
                </a:lnTo>
                <a:lnTo>
                  <a:pt x="1060116" y="10002264"/>
                </a:lnTo>
                <a:lnTo>
                  <a:pt x="1060116" y="10007036"/>
                </a:lnTo>
                <a:lnTo>
                  <a:pt x="1057753" y="10011808"/>
                </a:lnTo>
                <a:lnTo>
                  <a:pt x="1054603" y="10015785"/>
                </a:lnTo>
                <a:lnTo>
                  <a:pt x="1051453" y="10020557"/>
                </a:lnTo>
                <a:lnTo>
                  <a:pt x="1045939" y="10023738"/>
                </a:lnTo>
                <a:lnTo>
                  <a:pt x="1039639" y="10027715"/>
                </a:lnTo>
                <a:lnTo>
                  <a:pt x="1033338" y="10030896"/>
                </a:lnTo>
                <a:lnTo>
                  <a:pt x="1026248" y="10033282"/>
                </a:lnTo>
                <a:lnTo>
                  <a:pt x="1019161" y="10035668"/>
                </a:lnTo>
                <a:lnTo>
                  <a:pt x="1011285" y="10037259"/>
                </a:lnTo>
                <a:lnTo>
                  <a:pt x="1001834" y="10038850"/>
                </a:lnTo>
                <a:lnTo>
                  <a:pt x="994744" y="10039645"/>
                </a:lnTo>
                <a:lnTo>
                  <a:pt x="985293" y="10039645"/>
                </a:lnTo>
                <a:lnTo>
                  <a:pt x="977418" y="10038850"/>
                </a:lnTo>
                <a:lnTo>
                  <a:pt x="968754" y="10037259"/>
                </a:lnTo>
                <a:lnTo>
                  <a:pt x="960878" y="10036464"/>
                </a:lnTo>
                <a:lnTo>
                  <a:pt x="956153" y="10034077"/>
                </a:lnTo>
                <a:lnTo>
                  <a:pt x="953001" y="10031691"/>
                </a:lnTo>
                <a:lnTo>
                  <a:pt x="949064" y="10028510"/>
                </a:lnTo>
                <a:lnTo>
                  <a:pt x="944338" y="10025329"/>
                </a:lnTo>
                <a:lnTo>
                  <a:pt x="936463" y="10014989"/>
                </a:lnTo>
                <a:lnTo>
                  <a:pt x="928587" y="10001468"/>
                </a:lnTo>
                <a:lnTo>
                  <a:pt x="920709" y="9985561"/>
                </a:lnTo>
                <a:lnTo>
                  <a:pt x="912833" y="9966473"/>
                </a:lnTo>
                <a:lnTo>
                  <a:pt x="906534" y="9944203"/>
                </a:lnTo>
                <a:lnTo>
                  <a:pt x="899445" y="9919548"/>
                </a:lnTo>
                <a:lnTo>
                  <a:pt x="891568" y="9886939"/>
                </a:lnTo>
                <a:lnTo>
                  <a:pt x="887631" y="9859897"/>
                </a:lnTo>
                <a:lnTo>
                  <a:pt x="885268" y="9847171"/>
                </a:lnTo>
                <a:lnTo>
                  <a:pt x="884481" y="9836832"/>
                </a:lnTo>
                <a:lnTo>
                  <a:pt x="884481" y="9826492"/>
                </a:lnTo>
                <a:lnTo>
                  <a:pt x="884481" y="9817744"/>
                </a:lnTo>
                <a:lnTo>
                  <a:pt x="885268" y="9808995"/>
                </a:lnTo>
                <a:lnTo>
                  <a:pt x="887631" y="9799451"/>
                </a:lnTo>
                <a:lnTo>
                  <a:pt x="890781" y="9790702"/>
                </a:lnTo>
                <a:lnTo>
                  <a:pt x="893931" y="9781953"/>
                </a:lnTo>
                <a:lnTo>
                  <a:pt x="903382" y="9761274"/>
                </a:lnTo>
                <a:lnTo>
                  <a:pt x="915197" y="9739004"/>
                </a:lnTo>
                <a:lnTo>
                  <a:pt x="922285" y="9725483"/>
                </a:lnTo>
                <a:lnTo>
                  <a:pt x="927799" y="9712758"/>
                </a:lnTo>
                <a:lnTo>
                  <a:pt x="933311" y="9699237"/>
                </a:lnTo>
                <a:lnTo>
                  <a:pt x="936463" y="9687307"/>
                </a:lnTo>
                <a:lnTo>
                  <a:pt x="939613" y="9673786"/>
                </a:lnTo>
                <a:lnTo>
                  <a:pt x="941975" y="9661060"/>
                </a:lnTo>
                <a:lnTo>
                  <a:pt x="944338" y="9649926"/>
                </a:lnTo>
                <a:lnTo>
                  <a:pt x="944338" y="9638791"/>
                </a:lnTo>
                <a:lnTo>
                  <a:pt x="944338" y="9628451"/>
                </a:lnTo>
                <a:lnTo>
                  <a:pt x="942762" y="9618112"/>
                </a:lnTo>
                <a:lnTo>
                  <a:pt x="941187" y="9610158"/>
                </a:lnTo>
                <a:lnTo>
                  <a:pt x="937250" y="9603796"/>
                </a:lnTo>
                <a:lnTo>
                  <a:pt x="934099" y="9598228"/>
                </a:lnTo>
                <a:lnTo>
                  <a:pt x="928587" y="9593456"/>
                </a:lnTo>
                <a:lnTo>
                  <a:pt x="923072" y="9591070"/>
                </a:lnTo>
                <a:lnTo>
                  <a:pt x="917560" y="9590275"/>
                </a:lnTo>
                <a:lnTo>
                  <a:pt x="912046" y="9590275"/>
                </a:lnTo>
                <a:lnTo>
                  <a:pt x="906534" y="9592661"/>
                </a:lnTo>
                <a:lnTo>
                  <a:pt x="901019" y="9595047"/>
                </a:lnTo>
                <a:lnTo>
                  <a:pt x="895507" y="9599024"/>
                </a:lnTo>
                <a:lnTo>
                  <a:pt x="882117" y="9609363"/>
                </a:lnTo>
                <a:lnTo>
                  <a:pt x="866366" y="9623679"/>
                </a:lnTo>
                <a:lnTo>
                  <a:pt x="849825" y="9641972"/>
                </a:lnTo>
                <a:lnTo>
                  <a:pt x="830923" y="9664242"/>
                </a:lnTo>
                <a:lnTo>
                  <a:pt x="812021" y="9689693"/>
                </a:lnTo>
                <a:lnTo>
                  <a:pt x="790756" y="9718325"/>
                </a:lnTo>
                <a:lnTo>
                  <a:pt x="777366" y="9738209"/>
                </a:lnTo>
                <a:lnTo>
                  <a:pt x="764765" y="9753321"/>
                </a:lnTo>
                <a:lnTo>
                  <a:pt x="752951" y="9766046"/>
                </a:lnTo>
                <a:lnTo>
                  <a:pt x="741924" y="9776386"/>
                </a:lnTo>
                <a:lnTo>
                  <a:pt x="730898" y="9782748"/>
                </a:lnTo>
                <a:lnTo>
                  <a:pt x="720659" y="9785930"/>
                </a:lnTo>
                <a:lnTo>
                  <a:pt x="715932" y="9787520"/>
                </a:lnTo>
                <a:lnTo>
                  <a:pt x="710420" y="9788316"/>
                </a:lnTo>
                <a:lnTo>
                  <a:pt x="705694" y="9788316"/>
                </a:lnTo>
                <a:lnTo>
                  <a:pt x="700181" y="9787520"/>
                </a:lnTo>
                <a:lnTo>
                  <a:pt x="696242" y="9785930"/>
                </a:lnTo>
                <a:lnTo>
                  <a:pt x="691518" y="9785930"/>
                </a:lnTo>
                <a:lnTo>
                  <a:pt x="686791" y="9785930"/>
                </a:lnTo>
                <a:lnTo>
                  <a:pt x="682853" y="9787520"/>
                </a:lnTo>
                <a:lnTo>
                  <a:pt x="672614" y="9790702"/>
                </a:lnTo>
                <a:lnTo>
                  <a:pt x="663950" y="9796269"/>
                </a:lnTo>
                <a:lnTo>
                  <a:pt x="654499" y="9805813"/>
                </a:lnTo>
                <a:lnTo>
                  <a:pt x="645837" y="9816948"/>
                </a:lnTo>
                <a:lnTo>
                  <a:pt x="635598" y="9831264"/>
                </a:lnTo>
                <a:lnTo>
                  <a:pt x="626147" y="9847967"/>
                </a:lnTo>
                <a:lnTo>
                  <a:pt x="615120" y="9867055"/>
                </a:lnTo>
                <a:lnTo>
                  <a:pt x="604881" y="9882167"/>
                </a:lnTo>
                <a:lnTo>
                  <a:pt x="594642" y="9894097"/>
                </a:lnTo>
                <a:lnTo>
                  <a:pt x="584403" y="9902050"/>
                </a:lnTo>
                <a:lnTo>
                  <a:pt x="578889" y="9906027"/>
                </a:lnTo>
                <a:lnTo>
                  <a:pt x="573376" y="9909208"/>
                </a:lnTo>
                <a:lnTo>
                  <a:pt x="567864" y="9910004"/>
                </a:lnTo>
                <a:lnTo>
                  <a:pt x="562350" y="9912390"/>
                </a:lnTo>
                <a:lnTo>
                  <a:pt x="548960" y="9913980"/>
                </a:lnTo>
                <a:lnTo>
                  <a:pt x="534784" y="9912390"/>
                </a:lnTo>
                <a:lnTo>
                  <a:pt x="519819" y="9910004"/>
                </a:lnTo>
                <a:lnTo>
                  <a:pt x="508005" y="9906027"/>
                </a:lnTo>
                <a:lnTo>
                  <a:pt x="495404" y="9900459"/>
                </a:lnTo>
                <a:lnTo>
                  <a:pt x="486740" y="9893301"/>
                </a:lnTo>
                <a:lnTo>
                  <a:pt x="478076" y="9884553"/>
                </a:lnTo>
                <a:lnTo>
                  <a:pt x="470988" y="9874213"/>
                </a:lnTo>
                <a:lnTo>
                  <a:pt x="467049" y="9863874"/>
                </a:lnTo>
                <a:lnTo>
                  <a:pt x="463112" y="9851943"/>
                </a:lnTo>
                <a:lnTo>
                  <a:pt x="460750" y="9839218"/>
                </a:lnTo>
                <a:lnTo>
                  <a:pt x="460750" y="9825697"/>
                </a:lnTo>
                <a:lnTo>
                  <a:pt x="463112" y="9811381"/>
                </a:lnTo>
                <a:lnTo>
                  <a:pt x="467049" y="9797860"/>
                </a:lnTo>
                <a:lnTo>
                  <a:pt x="472563" y="9782748"/>
                </a:lnTo>
                <a:lnTo>
                  <a:pt x="478864" y="9766841"/>
                </a:lnTo>
                <a:lnTo>
                  <a:pt x="487527" y="9752525"/>
                </a:lnTo>
                <a:lnTo>
                  <a:pt x="498554" y="9738209"/>
                </a:lnTo>
                <a:lnTo>
                  <a:pt x="508792" y="9725483"/>
                </a:lnTo>
                <a:lnTo>
                  <a:pt x="519031" y="9714349"/>
                </a:lnTo>
                <a:lnTo>
                  <a:pt x="529270" y="9704009"/>
                </a:lnTo>
                <a:lnTo>
                  <a:pt x="538721" y="9695260"/>
                </a:lnTo>
                <a:lnTo>
                  <a:pt x="548960" y="9687307"/>
                </a:lnTo>
                <a:lnTo>
                  <a:pt x="556837" y="9681739"/>
                </a:lnTo>
                <a:lnTo>
                  <a:pt x="563137" y="9677763"/>
                </a:lnTo>
                <a:lnTo>
                  <a:pt x="569438" y="9676967"/>
                </a:lnTo>
                <a:lnTo>
                  <a:pt x="572588" y="9676172"/>
                </a:lnTo>
                <a:lnTo>
                  <a:pt x="575740" y="9674581"/>
                </a:lnTo>
                <a:lnTo>
                  <a:pt x="578889" y="9672195"/>
                </a:lnTo>
                <a:lnTo>
                  <a:pt x="582827" y="9669014"/>
                </a:lnTo>
                <a:lnTo>
                  <a:pt x="589916" y="9660265"/>
                </a:lnTo>
                <a:lnTo>
                  <a:pt x="597793" y="9649130"/>
                </a:lnTo>
                <a:lnTo>
                  <a:pt x="607244" y="9635609"/>
                </a:lnTo>
                <a:lnTo>
                  <a:pt x="615908" y="9620498"/>
                </a:lnTo>
                <a:lnTo>
                  <a:pt x="624570" y="9603796"/>
                </a:lnTo>
                <a:lnTo>
                  <a:pt x="634022" y="9587093"/>
                </a:lnTo>
                <a:lnTo>
                  <a:pt x="642685" y="9568005"/>
                </a:lnTo>
                <a:lnTo>
                  <a:pt x="650562" y="9549712"/>
                </a:lnTo>
                <a:lnTo>
                  <a:pt x="658438" y="9531419"/>
                </a:lnTo>
                <a:lnTo>
                  <a:pt x="663950" y="9513922"/>
                </a:lnTo>
                <a:lnTo>
                  <a:pt x="669465" y="9496424"/>
                </a:lnTo>
                <a:lnTo>
                  <a:pt x="672614" y="9481312"/>
                </a:lnTo>
                <a:lnTo>
                  <a:pt x="675765" y="9467792"/>
                </a:lnTo>
                <a:lnTo>
                  <a:pt x="675765" y="9455861"/>
                </a:lnTo>
                <a:lnTo>
                  <a:pt x="675765" y="9447113"/>
                </a:lnTo>
                <a:lnTo>
                  <a:pt x="673402" y="9439159"/>
                </a:lnTo>
                <a:lnTo>
                  <a:pt x="671827" y="9432796"/>
                </a:lnTo>
                <a:lnTo>
                  <a:pt x="667102" y="9427229"/>
                </a:lnTo>
                <a:lnTo>
                  <a:pt x="661588" y="9423252"/>
                </a:lnTo>
                <a:lnTo>
                  <a:pt x="656074" y="9420071"/>
                </a:lnTo>
                <a:lnTo>
                  <a:pt x="648199" y="9419275"/>
                </a:lnTo>
                <a:lnTo>
                  <a:pt x="637961" y="9420071"/>
                </a:lnTo>
                <a:lnTo>
                  <a:pt x="626934" y="9420866"/>
                </a:lnTo>
                <a:lnTo>
                  <a:pt x="615120" y="9424843"/>
                </a:lnTo>
                <a:lnTo>
                  <a:pt x="600155" y="9428024"/>
                </a:lnTo>
                <a:lnTo>
                  <a:pt x="584403" y="9434387"/>
                </a:lnTo>
                <a:lnTo>
                  <a:pt x="545811" y="9450294"/>
                </a:lnTo>
                <a:lnTo>
                  <a:pt x="500129" y="9471768"/>
                </a:lnTo>
                <a:lnTo>
                  <a:pt x="463112" y="9487675"/>
                </a:lnTo>
                <a:lnTo>
                  <a:pt x="430820" y="9500401"/>
                </a:lnTo>
                <a:lnTo>
                  <a:pt x="415068" y="9505968"/>
                </a:lnTo>
                <a:lnTo>
                  <a:pt x="402466" y="9509945"/>
                </a:lnTo>
                <a:lnTo>
                  <a:pt x="389077" y="9513922"/>
                </a:lnTo>
                <a:lnTo>
                  <a:pt x="375687" y="9515512"/>
                </a:lnTo>
                <a:lnTo>
                  <a:pt x="363873" y="9517103"/>
                </a:lnTo>
                <a:lnTo>
                  <a:pt x="352847" y="9517898"/>
                </a:lnTo>
                <a:lnTo>
                  <a:pt x="343396" y="9517898"/>
                </a:lnTo>
                <a:lnTo>
                  <a:pt x="333944" y="9517103"/>
                </a:lnTo>
                <a:lnTo>
                  <a:pt x="325281" y="9515512"/>
                </a:lnTo>
                <a:lnTo>
                  <a:pt x="317405" y="9512331"/>
                </a:lnTo>
                <a:lnTo>
                  <a:pt x="311104" y="9509150"/>
                </a:lnTo>
                <a:lnTo>
                  <a:pt x="305591" y="9504377"/>
                </a:lnTo>
                <a:lnTo>
                  <a:pt x="300865" y="9500401"/>
                </a:lnTo>
                <a:lnTo>
                  <a:pt x="296139" y="9493243"/>
                </a:lnTo>
                <a:lnTo>
                  <a:pt x="292989" y="9486880"/>
                </a:lnTo>
                <a:lnTo>
                  <a:pt x="290626" y="9478926"/>
                </a:lnTo>
                <a:lnTo>
                  <a:pt x="288263" y="9469382"/>
                </a:lnTo>
                <a:lnTo>
                  <a:pt x="288263" y="9460633"/>
                </a:lnTo>
                <a:lnTo>
                  <a:pt x="288263" y="9450294"/>
                </a:lnTo>
                <a:lnTo>
                  <a:pt x="288263" y="9439159"/>
                </a:lnTo>
                <a:lnTo>
                  <a:pt x="290626" y="9427229"/>
                </a:lnTo>
                <a:lnTo>
                  <a:pt x="292989" y="9414503"/>
                </a:lnTo>
                <a:lnTo>
                  <a:pt x="297715" y="9400187"/>
                </a:lnTo>
                <a:lnTo>
                  <a:pt x="300865" y="9385076"/>
                </a:lnTo>
                <a:lnTo>
                  <a:pt x="311891" y="9353262"/>
                </a:lnTo>
                <a:lnTo>
                  <a:pt x="327643" y="9319062"/>
                </a:lnTo>
                <a:lnTo>
                  <a:pt x="337882" y="9293611"/>
                </a:lnTo>
                <a:lnTo>
                  <a:pt x="347334" y="9268955"/>
                </a:lnTo>
                <a:lnTo>
                  <a:pt x="355210" y="9244299"/>
                </a:lnTo>
                <a:lnTo>
                  <a:pt x="362298" y="9220439"/>
                </a:lnTo>
                <a:lnTo>
                  <a:pt x="368599" y="9198169"/>
                </a:lnTo>
                <a:lnTo>
                  <a:pt x="373325" y="9176695"/>
                </a:lnTo>
                <a:lnTo>
                  <a:pt x="376475" y="9155221"/>
                </a:lnTo>
                <a:lnTo>
                  <a:pt x="378838" y="9136133"/>
                </a:lnTo>
                <a:lnTo>
                  <a:pt x="379625" y="9119430"/>
                </a:lnTo>
                <a:lnTo>
                  <a:pt x="379625" y="9103523"/>
                </a:lnTo>
                <a:lnTo>
                  <a:pt x="377263" y="9089207"/>
                </a:lnTo>
                <a:lnTo>
                  <a:pt x="375687" y="9077277"/>
                </a:lnTo>
                <a:lnTo>
                  <a:pt x="373325" y="9073300"/>
                </a:lnTo>
                <a:lnTo>
                  <a:pt x="370962" y="9068528"/>
                </a:lnTo>
                <a:lnTo>
                  <a:pt x="368599" y="9063756"/>
                </a:lnTo>
                <a:lnTo>
                  <a:pt x="365449" y="9060575"/>
                </a:lnTo>
                <a:lnTo>
                  <a:pt x="362298" y="9058189"/>
                </a:lnTo>
                <a:lnTo>
                  <a:pt x="358360" y="9057393"/>
                </a:lnTo>
                <a:lnTo>
                  <a:pt x="354422" y="9055803"/>
                </a:lnTo>
                <a:lnTo>
                  <a:pt x="351272" y="9055803"/>
                </a:lnTo>
                <a:lnTo>
                  <a:pt x="343396" y="9057393"/>
                </a:lnTo>
                <a:lnTo>
                  <a:pt x="333944" y="9062165"/>
                </a:lnTo>
                <a:lnTo>
                  <a:pt x="324493" y="9067733"/>
                </a:lnTo>
                <a:lnTo>
                  <a:pt x="314254" y="9076482"/>
                </a:lnTo>
                <a:lnTo>
                  <a:pt x="303228" y="9086821"/>
                </a:lnTo>
                <a:lnTo>
                  <a:pt x="292989" y="9097956"/>
                </a:lnTo>
                <a:lnTo>
                  <a:pt x="282750" y="9111477"/>
                </a:lnTo>
                <a:lnTo>
                  <a:pt x="273299" y="9124998"/>
                </a:lnTo>
                <a:lnTo>
                  <a:pt x="257547" y="9147267"/>
                </a:lnTo>
                <a:lnTo>
                  <a:pt x="241795" y="9168742"/>
                </a:lnTo>
                <a:lnTo>
                  <a:pt x="225255" y="9187830"/>
                </a:lnTo>
                <a:lnTo>
                  <a:pt x="207140" y="9206123"/>
                </a:lnTo>
                <a:lnTo>
                  <a:pt x="189813" y="9222825"/>
                </a:lnTo>
                <a:lnTo>
                  <a:pt x="171698" y="9236346"/>
                </a:lnTo>
                <a:lnTo>
                  <a:pt x="153583" y="9249072"/>
                </a:lnTo>
                <a:lnTo>
                  <a:pt x="136256" y="9260206"/>
                </a:lnTo>
                <a:lnTo>
                  <a:pt x="118141" y="9268160"/>
                </a:lnTo>
                <a:lnTo>
                  <a:pt x="101601" y="9274523"/>
                </a:lnTo>
                <a:lnTo>
                  <a:pt x="85061" y="9278499"/>
                </a:lnTo>
                <a:lnTo>
                  <a:pt x="69309" y="9280090"/>
                </a:lnTo>
                <a:lnTo>
                  <a:pt x="61433" y="9280090"/>
                </a:lnTo>
                <a:lnTo>
                  <a:pt x="55132" y="9279295"/>
                </a:lnTo>
                <a:lnTo>
                  <a:pt x="47256" y="9278499"/>
                </a:lnTo>
                <a:lnTo>
                  <a:pt x="40168" y="9276113"/>
                </a:lnTo>
                <a:lnTo>
                  <a:pt x="34655" y="9273727"/>
                </a:lnTo>
                <a:lnTo>
                  <a:pt x="28354" y="9270546"/>
                </a:lnTo>
                <a:lnTo>
                  <a:pt x="22841" y="9265774"/>
                </a:lnTo>
                <a:lnTo>
                  <a:pt x="18115" y="9261002"/>
                </a:lnTo>
                <a:lnTo>
                  <a:pt x="11027" y="9254639"/>
                </a:lnTo>
                <a:lnTo>
                  <a:pt x="7089" y="9246686"/>
                </a:lnTo>
                <a:lnTo>
                  <a:pt x="2363" y="9237937"/>
                </a:lnTo>
                <a:lnTo>
                  <a:pt x="0" y="9227597"/>
                </a:lnTo>
                <a:lnTo>
                  <a:pt x="0" y="9216462"/>
                </a:lnTo>
                <a:lnTo>
                  <a:pt x="0" y="9203737"/>
                </a:lnTo>
                <a:lnTo>
                  <a:pt x="2363" y="9189421"/>
                </a:lnTo>
                <a:lnTo>
                  <a:pt x="5513" y="9173514"/>
                </a:lnTo>
                <a:lnTo>
                  <a:pt x="10239" y="9155221"/>
                </a:lnTo>
                <a:lnTo>
                  <a:pt x="16540" y="9136133"/>
                </a:lnTo>
                <a:lnTo>
                  <a:pt x="24416" y="9114658"/>
                </a:lnTo>
                <a:lnTo>
                  <a:pt x="33867" y="9090798"/>
                </a:lnTo>
                <a:lnTo>
                  <a:pt x="56708" y="9038305"/>
                </a:lnTo>
                <a:lnTo>
                  <a:pt x="87424" y="8976268"/>
                </a:lnTo>
                <a:lnTo>
                  <a:pt x="99238" y="8949226"/>
                </a:lnTo>
                <a:lnTo>
                  <a:pt x="109477" y="8924571"/>
                </a:lnTo>
                <a:lnTo>
                  <a:pt x="118141" y="8901506"/>
                </a:lnTo>
                <a:lnTo>
                  <a:pt x="123654" y="8880031"/>
                </a:lnTo>
                <a:lnTo>
                  <a:pt x="128380" y="8860148"/>
                </a:lnTo>
                <a:lnTo>
                  <a:pt x="129167" y="8841855"/>
                </a:lnTo>
                <a:lnTo>
                  <a:pt x="129167" y="8824357"/>
                </a:lnTo>
                <a:lnTo>
                  <a:pt x="128380" y="8806860"/>
                </a:lnTo>
                <a:lnTo>
                  <a:pt x="126017" y="8789362"/>
                </a:lnTo>
                <a:lnTo>
                  <a:pt x="126017" y="8771069"/>
                </a:lnTo>
                <a:lnTo>
                  <a:pt x="128380" y="8751981"/>
                </a:lnTo>
                <a:lnTo>
                  <a:pt x="131530" y="8731302"/>
                </a:lnTo>
                <a:lnTo>
                  <a:pt x="138618" y="8709032"/>
                </a:lnTo>
                <a:lnTo>
                  <a:pt x="145707" y="8684376"/>
                </a:lnTo>
                <a:lnTo>
                  <a:pt x="157521" y="8658130"/>
                </a:lnTo>
                <a:lnTo>
                  <a:pt x="169335" y="8630293"/>
                </a:lnTo>
                <a:lnTo>
                  <a:pt x="181937" y="8605637"/>
                </a:lnTo>
                <a:lnTo>
                  <a:pt x="193751" y="8576209"/>
                </a:lnTo>
                <a:lnTo>
                  <a:pt x="206352" y="8545986"/>
                </a:lnTo>
                <a:lnTo>
                  <a:pt x="218167" y="8513377"/>
                </a:lnTo>
                <a:lnTo>
                  <a:pt x="230768" y="8480768"/>
                </a:lnTo>
                <a:lnTo>
                  <a:pt x="242582" y="8448954"/>
                </a:lnTo>
                <a:lnTo>
                  <a:pt x="252821" y="8418731"/>
                </a:lnTo>
                <a:lnTo>
                  <a:pt x="261485" y="8390099"/>
                </a:lnTo>
                <a:lnTo>
                  <a:pt x="269361" y="8367034"/>
                </a:lnTo>
                <a:lnTo>
                  <a:pt x="278812" y="8343173"/>
                </a:lnTo>
                <a:lnTo>
                  <a:pt x="288263" y="8320108"/>
                </a:lnTo>
                <a:lnTo>
                  <a:pt x="298502" y="8297839"/>
                </a:lnTo>
                <a:lnTo>
                  <a:pt x="309530" y="8276364"/>
                </a:lnTo>
                <a:lnTo>
                  <a:pt x="322130" y="8256481"/>
                </a:lnTo>
                <a:lnTo>
                  <a:pt x="333944" y="8235802"/>
                </a:lnTo>
                <a:lnTo>
                  <a:pt x="347334" y="8216714"/>
                </a:lnTo>
                <a:lnTo>
                  <a:pt x="359935" y="8198421"/>
                </a:lnTo>
                <a:lnTo>
                  <a:pt x="373325" y="8181718"/>
                </a:lnTo>
                <a:lnTo>
                  <a:pt x="386714" y="8167402"/>
                </a:lnTo>
                <a:lnTo>
                  <a:pt x="400103" y="8153881"/>
                </a:lnTo>
                <a:lnTo>
                  <a:pt x="413492" y="8142746"/>
                </a:lnTo>
                <a:lnTo>
                  <a:pt x="426882" y="8132407"/>
                </a:lnTo>
                <a:lnTo>
                  <a:pt x="440271" y="8125249"/>
                </a:lnTo>
                <a:lnTo>
                  <a:pt x="452085" y="8119681"/>
                </a:lnTo>
                <a:lnTo>
                  <a:pt x="455235" y="8117295"/>
                </a:lnTo>
                <a:lnTo>
                  <a:pt x="459173" y="8115705"/>
                </a:lnTo>
                <a:lnTo>
                  <a:pt x="463112" y="8111728"/>
                </a:lnTo>
                <a:lnTo>
                  <a:pt x="467837" y="8106160"/>
                </a:lnTo>
                <a:lnTo>
                  <a:pt x="478076" y="8095026"/>
                </a:lnTo>
                <a:lnTo>
                  <a:pt x="489102" y="8079119"/>
                </a:lnTo>
                <a:lnTo>
                  <a:pt x="500129" y="8062416"/>
                </a:lnTo>
                <a:lnTo>
                  <a:pt x="511944" y="8042533"/>
                </a:lnTo>
                <a:lnTo>
                  <a:pt x="523758" y="8021059"/>
                </a:lnTo>
                <a:lnTo>
                  <a:pt x="534784" y="7997994"/>
                </a:lnTo>
                <a:lnTo>
                  <a:pt x="550536" y="7962998"/>
                </a:lnTo>
                <a:lnTo>
                  <a:pt x="564713" y="7937547"/>
                </a:lnTo>
                <a:lnTo>
                  <a:pt x="570226" y="7926412"/>
                </a:lnTo>
                <a:lnTo>
                  <a:pt x="575740" y="7916868"/>
                </a:lnTo>
                <a:lnTo>
                  <a:pt x="582827" y="7910506"/>
                </a:lnTo>
                <a:lnTo>
                  <a:pt x="588342" y="7903347"/>
                </a:lnTo>
                <a:lnTo>
                  <a:pt x="594642" y="7899371"/>
                </a:lnTo>
                <a:lnTo>
                  <a:pt x="601730" y="7894599"/>
                </a:lnTo>
                <a:lnTo>
                  <a:pt x="608819" y="7892213"/>
                </a:lnTo>
                <a:lnTo>
                  <a:pt x="616695" y="7889827"/>
                </a:lnTo>
                <a:lnTo>
                  <a:pt x="637173" y="7887441"/>
                </a:lnTo>
                <a:lnTo>
                  <a:pt x="660013" y="7886645"/>
                </a:lnTo>
                <a:lnTo>
                  <a:pt x="686003" y="7885850"/>
                </a:lnTo>
                <a:lnTo>
                  <a:pt x="704906" y="7883464"/>
                </a:lnTo>
                <a:lnTo>
                  <a:pt x="712783" y="7881873"/>
                </a:lnTo>
                <a:lnTo>
                  <a:pt x="720659" y="7878692"/>
                </a:lnTo>
                <a:lnTo>
                  <a:pt x="726171" y="7875510"/>
                </a:lnTo>
                <a:lnTo>
                  <a:pt x="732473" y="7869943"/>
                </a:lnTo>
                <a:lnTo>
                  <a:pt x="737198" y="7862785"/>
                </a:lnTo>
                <a:lnTo>
                  <a:pt x="742712" y="7854831"/>
                </a:lnTo>
                <a:lnTo>
                  <a:pt x="748224" y="7845287"/>
                </a:lnTo>
                <a:lnTo>
                  <a:pt x="752951" y="7833357"/>
                </a:lnTo>
                <a:lnTo>
                  <a:pt x="763977" y="7803134"/>
                </a:lnTo>
                <a:lnTo>
                  <a:pt x="778153" y="7764162"/>
                </a:lnTo>
                <a:lnTo>
                  <a:pt x="786029" y="7738711"/>
                </a:lnTo>
                <a:lnTo>
                  <a:pt x="796268" y="7715646"/>
                </a:lnTo>
                <a:lnTo>
                  <a:pt x="806507" y="7694172"/>
                </a:lnTo>
                <a:lnTo>
                  <a:pt x="815172" y="7675083"/>
                </a:lnTo>
                <a:lnTo>
                  <a:pt x="825410" y="7657586"/>
                </a:lnTo>
                <a:lnTo>
                  <a:pt x="834074" y="7644065"/>
                </a:lnTo>
                <a:lnTo>
                  <a:pt x="837224" y="7640088"/>
                </a:lnTo>
                <a:lnTo>
                  <a:pt x="841949" y="7635316"/>
                </a:lnTo>
                <a:lnTo>
                  <a:pt x="845100" y="7632135"/>
                </a:lnTo>
                <a:lnTo>
                  <a:pt x="848250" y="7630544"/>
                </a:lnTo>
                <a:lnTo>
                  <a:pt x="852977" y="7628953"/>
                </a:lnTo>
                <a:lnTo>
                  <a:pt x="857702" y="7628953"/>
                </a:lnTo>
                <a:lnTo>
                  <a:pt x="863214" y="7627363"/>
                </a:lnTo>
                <a:lnTo>
                  <a:pt x="867153" y="7628953"/>
                </a:lnTo>
                <a:lnTo>
                  <a:pt x="878966" y="7630544"/>
                </a:lnTo>
                <a:lnTo>
                  <a:pt x="888419" y="7635316"/>
                </a:lnTo>
                <a:lnTo>
                  <a:pt x="899445" y="7642474"/>
                </a:lnTo>
                <a:lnTo>
                  <a:pt x="910471" y="7650428"/>
                </a:lnTo>
                <a:lnTo>
                  <a:pt x="920709" y="7659972"/>
                </a:lnTo>
                <a:lnTo>
                  <a:pt x="931736" y="7670311"/>
                </a:lnTo>
                <a:lnTo>
                  <a:pt x="941187" y="7683832"/>
                </a:lnTo>
                <a:lnTo>
                  <a:pt x="950639" y="7696558"/>
                </a:lnTo>
                <a:lnTo>
                  <a:pt x="958516" y="7710874"/>
                </a:lnTo>
                <a:lnTo>
                  <a:pt x="965603" y="7725190"/>
                </a:lnTo>
                <a:lnTo>
                  <a:pt x="971904" y="7741097"/>
                </a:lnTo>
                <a:lnTo>
                  <a:pt x="976629" y="7757004"/>
                </a:lnTo>
                <a:lnTo>
                  <a:pt x="979781" y="7772911"/>
                </a:lnTo>
                <a:lnTo>
                  <a:pt x="981356" y="7787227"/>
                </a:lnTo>
                <a:lnTo>
                  <a:pt x="982143" y="7802339"/>
                </a:lnTo>
                <a:lnTo>
                  <a:pt x="984505" y="7815859"/>
                </a:lnTo>
                <a:lnTo>
                  <a:pt x="985293" y="7827790"/>
                </a:lnTo>
                <a:lnTo>
                  <a:pt x="988444" y="7839720"/>
                </a:lnTo>
                <a:lnTo>
                  <a:pt x="990807" y="7846878"/>
                </a:lnTo>
                <a:lnTo>
                  <a:pt x="993169" y="7854036"/>
                </a:lnTo>
                <a:lnTo>
                  <a:pt x="996320" y="7858808"/>
                </a:lnTo>
                <a:lnTo>
                  <a:pt x="998683" y="7859603"/>
                </a:lnTo>
                <a:lnTo>
                  <a:pt x="1004196" y="7858808"/>
                </a:lnTo>
                <a:lnTo>
                  <a:pt x="1009710" y="7856422"/>
                </a:lnTo>
                <a:lnTo>
                  <a:pt x="1015222" y="7850855"/>
                </a:lnTo>
                <a:lnTo>
                  <a:pt x="1022311" y="7843697"/>
                </a:lnTo>
                <a:lnTo>
                  <a:pt x="1038063" y="7826994"/>
                </a:lnTo>
                <a:lnTo>
                  <a:pt x="1053028" y="7804725"/>
                </a:lnTo>
                <a:lnTo>
                  <a:pt x="1070355" y="7778478"/>
                </a:lnTo>
                <a:lnTo>
                  <a:pt x="1086894" y="7749050"/>
                </a:lnTo>
                <a:lnTo>
                  <a:pt x="1102647" y="7718032"/>
                </a:lnTo>
                <a:lnTo>
                  <a:pt x="1116036" y="7686218"/>
                </a:lnTo>
                <a:lnTo>
                  <a:pt x="1138876" y="7626567"/>
                </a:lnTo>
                <a:lnTo>
                  <a:pt x="1162504" y="7565326"/>
                </a:lnTo>
                <a:lnTo>
                  <a:pt x="1183769" y="7507265"/>
                </a:lnTo>
                <a:lnTo>
                  <a:pt x="1202672" y="7453182"/>
                </a:lnTo>
                <a:lnTo>
                  <a:pt x="1218425" y="7404666"/>
                </a:lnTo>
                <a:lnTo>
                  <a:pt x="1230239" y="7364899"/>
                </a:lnTo>
                <a:lnTo>
                  <a:pt x="1238115" y="7335471"/>
                </a:lnTo>
                <a:lnTo>
                  <a:pt x="1241264" y="7318769"/>
                </a:lnTo>
                <a:lnTo>
                  <a:pt x="1241264" y="7312406"/>
                </a:lnTo>
                <a:lnTo>
                  <a:pt x="1245202" y="7302862"/>
                </a:lnTo>
                <a:lnTo>
                  <a:pt x="1249141" y="7291727"/>
                </a:lnTo>
                <a:lnTo>
                  <a:pt x="1256230" y="7279001"/>
                </a:lnTo>
                <a:lnTo>
                  <a:pt x="1262530" y="7265480"/>
                </a:lnTo>
                <a:lnTo>
                  <a:pt x="1271194" y="7251164"/>
                </a:lnTo>
                <a:lnTo>
                  <a:pt x="1280646" y="7236848"/>
                </a:lnTo>
                <a:lnTo>
                  <a:pt x="1290097" y="7221736"/>
                </a:lnTo>
                <a:lnTo>
                  <a:pt x="1302698" y="7205830"/>
                </a:lnTo>
                <a:lnTo>
                  <a:pt x="1313724" y="7186741"/>
                </a:lnTo>
                <a:lnTo>
                  <a:pt x="1324751" y="7167653"/>
                </a:lnTo>
                <a:lnTo>
                  <a:pt x="1335777" y="7146179"/>
                </a:lnTo>
                <a:lnTo>
                  <a:pt x="1346016" y="7124704"/>
                </a:lnTo>
                <a:lnTo>
                  <a:pt x="1356255" y="7103230"/>
                </a:lnTo>
                <a:lnTo>
                  <a:pt x="1364919" y="7080960"/>
                </a:lnTo>
                <a:lnTo>
                  <a:pt x="1374371" y="7057100"/>
                </a:lnTo>
                <a:lnTo>
                  <a:pt x="1381459" y="7034830"/>
                </a:lnTo>
                <a:lnTo>
                  <a:pt x="1388546" y="7013356"/>
                </a:lnTo>
                <a:lnTo>
                  <a:pt x="1394848" y="6991086"/>
                </a:lnTo>
                <a:lnTo>
                  <a:pt x="1399573" y="6970407"/>
                </a:lnTo>
                <a:lnTo>
                  <a:pt x="1404300" y="6950524"/>
                </a:lnTo>
                <a:lnTo>
                  <a:pt x="1407449" y="6931435"/>
                </a:lnTo>
                <a:lnTo>
                  <a:pt x="1408237" y="6913142"/>
                </a:lnTo>
                <a:lnTo>
                  <a:pt x="1409812" y="6897235"/>
                </a:lnTo>
                <a:lnTo>
                  <a:pt x="1409812" y="6885305"/>
                </a:lnTo>
                <a:lnTo>
                  <a:pt x="1410599" y="6872580"/>
                </a:lnTo>
                <a:lnTo>
                  <a:pt x="1413751" y="6861445"/>
                </a:lnTo>
                <a:lnTo>
                  <a:pt x="1418475" y="6850310"/>
                </a:lnTo>
                <a:lnTo>
                  <a:pt x="1423202" y="6840766"/>
                </a:lnTo>
                <a:lnTo>
                  <a:pt x="1429502" y="6832017"/>
                </a:lnTo>
                <a:lnTo>
                  <a:pt x="1438166" y="6825654"/>
                </a:lnTo>
                <a:lnTo>
                  <a:pt x="1447617" y="6818496"/>
                </a:lnTo>
                <a:lnTo>
                  <a:pt x="1457856" y="6812929"/>
                </a:lnTo>
                <a:lnTo>
                  <a:pt x="1469670" y="6808157"/>
                </a:lnTo>
                <a:lnTo>
                  <a:pt x="1483059" y="6804180"/>
                </a:lnTo>
                <a:lnTo>
                  <a:pt x="1497237" y="6801794"/>
                </a:lnTo>
                <a:lnTo>
                  <a:pt x="1514563" y="6799408"/>
                </a:lnTo>
                <a:lnTo>
                  <a:pt x="1531103" y="6798613"/>
                </a:lnTo>
                <a:lnTo>
                  <a:pt x="1550006" y="6798613"/>
                </a:lnTo>
                <a:lnTo>
                  <a:pt x="1569696" y="6798613"/>
                </a:lnTo>
                <a:lnTo>
                  <a:pt x="1652395" y="6802589"/>
                </a:lnTo>
                <a:lnTo>
                  <a:pt x="1661059" y="6705557"/>
                </a:lnTo>
                <a:lnTo>
                  <a:pt x="1663421" y="6688060"/>
                </a:lnTo>
                <a:lnTo>
                  <a:pt x="1666571" y="6672153"/>
                </a:lnTo>
                <a:lnTo>
                  <a:pt x="1669721" y="6656246"/>
                </a:lnTo>
                <a:lnTo>
                  <a:pt x="1674448" y="6641930"/>
                </a:lnTo>
                <a:lnTo>
                  <a:pt x="1679172" y="6628409"/>
                </a:lnTo>
                <a:lnTo>
                  <a:pt x="1685474" y="6614888"/>
                </a:lnTo>
                <a:lnTo>
                  <a:pt x="1692563" y="6602162"/>
                </a:lnTo>
                <a:lnTo>
                  <a:pt x="1701226" y="6591028"/>
                </a:lnTo>
                <a:lnTo>
                  <a:pt x="1711465" y="6579893"/>
                </a:lnTo>
                <a:lnTo>
                  <a:pt x="1722492" y="6568758"/>
                </a:lnTo>
                <a:lnTo>
                  <a:pt x="1734306" y="6556828"/>
                </a:lnTo>
                <a:lnTo>
                  <a:pt x="1747694" y="6545693"/>
                </a:lnTo>
                <a:lnTo>
                  <a:pt x="1763447" y="6536149"/>
                </a:lnTo>
                <a:lnTo>
                  <a:pt x="1781561" y="6524219"/>
                </a:lnTo>
                <a:lnTo>
                  <a:pt x="1800463" y="6513084"/>
                </a:lnTo>
                <a:lnTo>
                  <a:pt x="1820154" y="6501153"/>
                </a:lnTo>
                <a:lnTo>
                  <a:pt x="1929632" y="6443093"/>
                </a:lnTo>
                <a:lnTo>
                  <a:pt x="2009966" y="6402531"/>
                </a:lnTo>
                <a:lnTo>
                  <a:pt x="2039895" y="6388214"/>
                </a:lnTo>
                <a:lnTo>
                  <a:pt x="2064311" y="6377080"/>
                </a:lnTo>
                <a:lnTo>
                  <a:pt x="2083213" y="6369126"/>
                </a:lnTo>
                <a:lnTo>
                  <a:pt x="2096604" y="6363559"/>
                </a:lnTo>
                <a:lnTo>
                  <a:pt x="2105267" y="6361173"/>
                </a:lnTo>
                <a:lnTo>
                  <a:pt x="2110779" y="6361173"/>
                </a:lnTo>
                <a:lnTo>
                  <a:pt x="2113142" y="6363559"/>
                </a:lnTo>
                <a:lnTo>
                  <a:pt x="2110779" y="6367535"/>
                </a:lnTo>
                <a:lnTo>
                  <a:pt x="2099753" y="6381056"/>
                </a:lnTo>
                <a:lnTo>
                  <a:pt x="2081638" y="6400940"/>
                </a:lnTo>
                <a:lnTo>
                  <a:pt x="2059585" y="6421619"/>
                </a:lnTo>
                <a:lnTo>
                  <a:pt x="2036745" y="6445479"/>
                </a:lnTo>
                <a:lnTo>
                  <a:pt x="2026506" y="6456614"/>
                </a:lnTo>
                <a:lnTo>
                  <a:pt x="2017842" y="6468544"/>
                </a:lnTo>
                <a:lnTo>
                  <a:pt x="2009966" y="6478088"/>
                </a:lnTo>
                <a:lnTo>
                  <a:pt x="2005242" y="6487633"/>
                </a:lnTo>
                <a:lnTo>
                  <a:pt x="2002091" y="6495586"/>
                </a:lnTo>
                <a:lnTo>
                  <a:pt x="2002879" y="6501949"/>
                </a:lnTo>
                <a:lnTo>
                  <a:pt x="2006029" y="6506721"/>
                </a:lnTo>
                <a:lnTo>
                  <a:pt x="2015480" y="6509902"/>
                </a:lnTo>
                <a:lnTo>
                  <a:pt x="2027293" y="6510698"/>
                </a:lnTo>
                <a:lnTo>
                  <a:pt x="2043834" y="6509902"/>
                </a:lnTo>
                <a:lnTo>
                  <a:pt x="2066674" y="6505130"/>
                </a:lnTo>
                <a:lnTo>
                  <a:pt x="2095028" y="6498767"/>
                </a:lnTo>
                <a:lnTo>
                  <a:pt x="2106842" y="6495586"/>
                </a:lnTo>
                <a:lnTo>
                  <a:pt x="2115506" y="6493995"/>
                </a:lnTo>
                <a:lnTo>
                  <a:pt x="2124168" y="6493200"/>
                </a:lnTo>
                <a:lnTo>
                  <a:pt x="2132045" y="6493200"/>
                </a:lnTo>
                <a:lnTo>
                  <a:pt x="2139134" y="6493200"/>
                </a:lnTo>
                <a:lnTo>
                  <a:pt x="2144646" y="6493995"/>
                </a:lnTo>
                <a:lnTo>
                  <a:pt x="2148585" y="6496381"/>
                </a:lnTo>
                <a:lnTo>
                  <a:pt x="2153310" y="6499563"/>
                </a:lnTo>
                <a:lnTo>
                  <a:pt x="2155673" y="6502744"/>
                </a:lnTo>
                <a:lnTo>
                  <a:pt x="2156462" y="6507516"/>
                </a:lnTo>
                <a:lnTo>
                  <a:pt x="2155673" y="6512288"/>
                </a:lnTo>
                <a:lnTo>
                  <a:pt x="2154097" y="6517856"/>
                </a:lnTo>
                <a:lnTo>
                  <a:pt x="2152522" y="6523423"/>
                </a:lnTo>
                <a:lnTo>
                  <a:pt x="2148585" y="6529786"/>
                </a:lnTo>
                <a:lnTo>
                  <a:pt x="2143071" y="6537739"/>
                </a:lnTo>
                <a:lnTo>
                  <a:pt x="2136771" y="6545693"/>
                </a:lnTo>
                <a:lnTo>
                  <a:pt x="2128895" y="6556828"/>
                </a:lnTo>
                <a:lnTo>
                  <a:pt x="2121806" y="6567167"/>
                </a:lnTo>
                <a:lnTo>
                  <a:pt x="2120231" y="6572735"/>
                </a:lnTo>
                <a:lnTo>
                  <a:pt x="2118656" y="6577507"/>
                </a:lnTo>
                <a:lnTo>
                  <a:pt x="2117869" y="6583869"/>
                </a:lnTo>
                <a:lnTo>
                  <a:pt x="2116293" y="6590232"/>
                </a:lnTo>
                <a:lnTo>
                  <a:pt x="2117869" y="6604548"/>
                </a:lnTo>
                <a:lnTo>
                  <a:pt x="2121018" y="6621251"/>
                </a:lnTo>
                <a:lnTo>
                  <a:pt x="2125745" y="6641930"/>
                </a:lnTo>
                <a:lnTo>
                  <a:pt x="2133620" y="6666585"/>
                </a:lnTo>
                <a:lnTo>
                  <a:pt x="2139134" y="6688855"/>
                </a:lnTo>
                <a:lnTo>
                  <a:pt x="2144646" y="6711920"/>
                </a:lnTo>
                <a:lnTo>
                  <a:pt x="2147798" y="6734985"/>
                </a:lnTo>
                <a:lnTo>
                  <a:pt x="2150948" y="6759641"/>
                </a:lnTo>
                <a:lnTo>
                  <a:pt x="2153310" y="6785092"/>
                </a:lnTo>
                <a:lnTo>
                  <a:pt x="2155673" y="6810543"/>
                </a:lnTo>
                <a:lnTo>
                  <a:pt x="2155673" y="6836789"/>
                </a:lnTo>
                <a:lnTo>
                  <a:pt x="2155673" y="6862240"/>
                </a:lnTo>
                <a:lnTo>
                  <a:pt x="2153310" y="6890873"/>
                </a:lnTo>
                <a:lnTo>
                  <a:pt x="2150948" y="6917914"/>
                </a:lnTo>
                <a:lnTo>
                  <a:pt x="2147798" y="6944956"/>
                </a:lnTo>
                <a:lnTo>
                  <a:pt x="2144646" y="6972793"/>
                </a:lnTo>
                <a:lnTo>
                  <a:pt x="2139134" y="7001426"/>
                </a:lnTo>
                <a:lnTo>
                  <a:pt x="2133620" y="7029263"/>
                </a:lnTo>
                <a:lnTo>
                  <a:pt x="2126532" y="7057100"/>
                </a:lnTo>
                <a:lnTo>
                  <a:pt x="2118656" y="7085732"/>
                </a:lnTo>
                <a:lnTo>
                  <a:pt x="2108417" y="7119137"/>
                </a:lnTo>
                <a:lnTo>
                  <a:pt x="2101328" y="7150951"/>
                </a:lnTo>
                <a:lnTo>
                  <a:pt x="2094241" y="7180378"/>
                </a:lnTo>
                <a:lnTo>
                  <a:pt x="2089514" y="7205034"/>
                </a:lnTo>
                <a:lnTo>
                  <a:pt x="2086365" y="7227304"/>
                </a:lnTo>
                <a:lnTo>
                  <a:pt x="2084002" y="7247983"/>
                </a:lnTo>
                <a:lnTo>
                  <a:pt x="2085577" y="7264685"/>
                </a:lnTo>
                <a:lnTo>
                  <a:pt x="2087940" y="7279001"/>
                </a:lnTo>
                <a:lnTo>
                  <a:pt x="2088727" y="7285364"/>
                </a:lnTo>
                <a:lnTo>
                  <a:pt x="2091089" y="7290931"/>
                </a:lnTo>
                <a:lnTo>
                  <a:pt x="2093452" y="7296499"/>
                </a:lnTo>
                <a:lnTo>
                  <a:pt x="2096604" y="7299680"/>
                </a:lnTo>
                <a:lnTo>
                  <a:pt x="2099753" y="7304452"/>
                </a:lnTo>
                <a:lnTo>
                  <a:pt x="2104480" y="7306043"/>
                </a:lnTo>
                <a:lnTo>
                  <a:pt x="2108417" y="7310020"/>
                </a:lnTo>
                <a:lnTo>
                  <a:pt x="2113142" y="7312406"/>
                </a:lnTo>
                <a:lnTo>
                  <a:pt x="2118656" y="7313201"/>
                </a:lnTo>
                <a:lnTo>
                  <a:pt x="2124168" y="7313996"/>
                </a:lnTo>
                <a:lnTo>
                  <a:pt x="2131257" y="7313996"/>
                </a:lnTo>
                <a:lnTo>
                  <a:pt x="2137559" y="7313996"/>
                </a:lnTo>
                <a:lnTo>
                  <a:pt x="2152522" y="7312406"/>
                </a:lnTo>
                <a:lnTo>
                  <a:pt x="2169063" y="7307634"/>
                </a:lnTo>
                <a:lnTo>
                  <a:pt x="2180090" y="7304452"/>
                </a:lnTo>
                <a:lnTo>
                  <a:pt x="2191904" y="7296499"/>
                </a:lnTo>
                <a:lnTo>
                  <a:pt x="2203717" y="7286955"/>
                </a:lnTo>
                <a:lnTo>
                  <a:pt x="2214743" y="7275820"/>
                </a:lnTo>
                <a:lnTo>
                  <a:pt x="2224194" y="7261504"/>
                </a:lnTo>
                <a:lnTo>
                  <a:pt x="2236009" y="7245597"/>
                </a:lnTo>
                <a:lnTo>
                  <a:pt x="2245460" y="7226508"/>
                </a:lnTo>
                <a:lnTo>
                  <a:pt x="2255698" y="7205830"/>
                </a:lnTo>
                <a:lnTo>
                  <a:pt x="2264363" y="7189127"/>
                </a:lnTo>
                <a:lnTo>
                  <a:pt x="2272239" y="7173220"/>
                </a:lnTo>
                <a:lnTo>
                  <a:pt x="2279327" y="7161290"/>
                </a:lnTo>
                <a:lnTo>
                  <a:pt x="2287203" y="7150155"/>
                </a:lnTo>
                <a:lnTo>
                  <a:pt x="2293504" y="7139816"/>
                </a:lnTo>
                <a:lnTo>
                  <a:pt x="2300592" y="7131862"/>
                </a:lnTo>
                <a:lnTo>
                  <a:pt x="2306106" y="7126295"/>
                </a:lnTo>
                <a:lnTo>
                  <a:pt x="2311619" y="7121523"/>
                </a:lnTo>
                <a:lnTo>
                  <a:pt x="2317132" y="7119137"/>
                </a:lnTo>
                <a:lnTo>
                  <a:pt x="2322646" y="7118342"/>
                </a:lnTo>
                <a:lnTo>
                  <a:pt x="2326584" y="7119137"/>
                </a:lnTo>
                <a:lnTo>
                  <a:pt x="2331309" y="7121523"/>
                </a:lnTo>
                <a:lnTo>
                  <a:pt x="2334460" y="7124704"/>
                </a:lnTo>
                <a:lnTo>
                  <a:pt x="2338397" y="7129476"/>
                </a:lnTo>
                <a:lnTo>
                  <a:pt x="2339972" y="7136634"/>
                </a:lnTo>
                <a:lnTo>
                  <a:pt x="2342335" y="7142997"/>
                </a:lnTo>
                <a:lnTo>
                  <a:pt x="2344699" y="7151746"/>
                </a:lnTo>
                <a:lnTo>
                  <a:pt x="2345486" y="7162086"/>
                </a:lnTo>
                <a:lnTo>
                  <a:pt x="2347061" y="7173220"/>
                </a:lnTo>
                <a:lnTo>
                  <a:pt x="2347061" y="7185946"/>
                </a:lnTo>
                <a:lnTo>
                  <a:pt x="2345486" y="7213783"/>
                </a:lnTo>
                <a:lnTo>
                  <a:pt x="2342335" y="7246392"/>
                </a:lnTo>
                <a:lnTo>
                  <a:pt x="2336823" y="7281387"/>
                </a:lnTo>
                <a:lnTo>
                  <a:pt x="2328946" y="7319564"/>
                </a:lnTo>
                <a:lnTo>
                  <a:pt x="2319495" y="7361717"/>
                </a:lnTo>
                <a:lnTo>
                  <a:pt x="2306106" y="7405461"/>
                </a:lnTo>
                <a:lnTo>
                  <a:pt x="2295867" y="7442842"/>
                </a:lnTo>
                <a:lnTo>
                  <a:pt x="2282478" y="7497721"/>
                </a:lnTo>
                <a:lnTo>
                  <a:pt x="2268300" y="7564530"/>
                </a:lnTo>
                <a:lnTo>
                  <a:pt x="2252549" y="7638497"/>
                </a:lnTo>
                <a:lnTo>
                  <a:pt x="2237583" y="7711669"/>
                </a:lnTo>
                <a:lnTo>
                  <a:pt x="2224194" y="7779274"/>
                </a:lnTo>
                <a:lnTo>
                  <a:pt x="2215531" y="7835743"/>
                </a:lnTo>
                <a:lnTo>
                  <a:pt x="2210018" y="7873920"/>
                </a:lnTo>
                <a:lnTo>
                  <a:pt x="2209231" y="7889031"/>
                </a:lnTo>
                <a:lnTo>
                  <a:pt x="2210018" y="7900961"/>
                </a:lnTo>
                <a:lnTo>
                  <a:pt x="2210018" y="7905733"/>
                </a:lnTo>
                <a:lnTo>
                  <a:pt x="2212381" y="7908915"/>
                </a:lnTo>
                <a:lnTo>
                  <a:pt x="2213168" y="7912892"/>
                </a:lnTo>
                <a:lnTo>
                  <a:pt x="2217106" y="7914482"/>
                </a:lnTo>
                <a:lnTo>
                  <a:pt x="2220257" y="7916868"/>
                </a:lnTo>
                <a:lnTo>
                  <a:pt x="2224194" y="7918459"/>
                </a:lnTo>
                <a:lnTo>
                  <a:pt x="2228921" y="7918459"/>
                </a:lnTo>
                <a:lnTo>
                  <a:pt x="2236009" y="7919254"/>
                </a:lnTo>
                <a:lnTo>
                  <a:pt x="2250186" y="7918459"/>
                </a:lnTo>
                <a:lnTo>
                  <a:pt x="2269088" y="7916073"/>
                </a:lnTo>
                <a:lnTo>
                  <a:pt x="2282478" y="7914482"/>
                </a:lnTo>
                <a:lnTo>
                  <a:pt x="2294292" y="7914482"/>
                </a:lnTo>
                <a:lnTo>
                  <a:pt x="2304531" y="7916073"/>
                </a:lnTo>
                <a:lnTo>
                  <a:pt x="2314770" y="7916868"/>
                </a:lnTo>
                <a:lnTo>
                  <a:pt x="2322646" y="7920845"/>
                </a:lnTo>
                <a:lnTo>
                  <a:pt x="2330521" y="7924026"/>
                </a:lnTo>
                <a:lnTo>
                  <a:pt x="2336823" y="7928003"/>
                </a:lnTo>
                <a:lnTo>
                  <a:pt x="2342335" y="7935161"/>
                </a:lnTo>
                <a:lnTo>
                  <a:pt x="2345486" y="7941524"/>
                </a:lnTo>
                <a:lnTo>
                  <a:pt x="2349423" y="7949477"/>
                </a:lnTo>
                <a:lnTo>
                  <a:pt x="2351786" y="7959022"/>
                </a:lnTo>
                <a:lnTo>
                  <a:pt x="2352574" y="7968566"/>
                </a:lnTo>
                <a:lnTo>
                  <a:pt x="2352574" y="7980496"/>
                </a:lnTo>
                <a:lnTo>
                  <a:pt x="2351786" y="7992426"/>
                </a:lnTo>
                <a:lnTo>
                  <a:pt x="2349423" y="8005947"/>
                </a:lnTo>
                <a:lnTo>
                  <a:pt x="2347061" y="8021059"/>
                </a:lnTo>
                <a:lnTo>
                  <a:pt x="2343911" y="8034579"/>
                </a:lnTo>
                <a:lnTo>
                  <a:pt x="2339184" y="8045714"/>
                </a:lnTo>
                <a:lnTo>
                  <a:pt x="2333672" y="8056054"/>
                </a:lnTo>
                <a:lnTo>
                  <a:pt x="2328158" y="8064803"/>
                </a:lnTo>
                <a:lnTo>
                  <a:pt x="2322646" y="8071165"/>
                </a:lnTo>
                <a:lnTo>
                  <a:pt x="2315557" y="8076733"/>
                </a:lnTo>
                <a:lnTo>
                  <a:pt x="2309256" y="8081505"/>
                </a:lnTo>
                <a:lnTo>
                  <a:pt x="2301380" y="8084686"/>
                </a:lnTo>
                <a:lnTo>
                  <a:pt x="2293504" y="8086277"/>
                </a:lnTo>
                <a:lnTo>
                  <a:pt x="2285628" y="8086277"/>
                </a:lnTo>
                <a:lnTo>
                  <a:pt x="2276964" y="8083891"/>
                </a:lnTo>
                <a:lnTo>
                  <a:pt x="2269088" y="8081505"/>
                </a:lnTo>
                <a:lnTo>
                  <a:pt x="2260425" y="8075937"/>
                </a:lnTo>
                <a:lnTo>
                  <a:pt x="2250974" y="8070370"/>
                </a:lnTo>
                <a:lnTo>
                  <a:pt x="2242310" y="8062416"/>
                </a:lnTo>
                <a:lnTo>
                  <a:pt x="2234433" y="8053668"/>
                </a:lnTo>
                <a:lnTo>
                  <a:pt x="2218682" y="8036170"/>
                </a:lnTo>
                <a:lnTo>
                  <a:pt x="2206867" y="8022649"/>
                </a:lnTo>
                <a:lnTo>
                  <a:pt x="2201355" y="8019468"/>
                </a:lnTo>
                <a:lnTo>
                  <a:pt x="2196628" y="8016286"/>
                </a:lnTo>
                <a:lnTo>
                  <a:pt x="2193478" y="8015491"/>
                </a:lnTo>
                <a:lnTo>
                  <a:pt x="2191116" y="8016286"/>
                </a:lnTo>
                <a:lnTo>
                  <a:pt x="2182451" y="8034579"/>
                </a:lnTo>
                <a:lnTo>
                  <a:pt x="2169851" y="8065598"/>
                </a:lnTo>
                <a:lnTo>
                  <a:pt x="2155673" y="8105365"/>
                </a:lnTo>
                <a:lnTo>
                  <a:pt x="2140709" y="8148314"/>
                </a:lnTo>
                <a:lnTo>
                  <a:pt x="2126532" y="8191262"/>
                </a:lnTo>
                <a:lnTo>
                  <a:pt x="2115506" y="8229439"/>
                </a:lnTo>
                <a:lnTo>
                  <a:pt x="2107630" y="8259662"/>
                </a:lnTo>
                <a:lnTo>
                  <a:pt x="2105267" y="8276364"/>
                </a:lnTo>
                <a:lnTo>
                  <a:pt x="2105267" y="8286704"/>
                </a:lnTo>
                <a:lnTo>
                  <a:pt x="2107630" y="8295453"/>
                </a:lnTo>
                <a:lnTo>
                  <a:pt x="2109992" y="8304997"/>
                </a:lnTo>
                <a:lnTo>
                  <a:pt x="2113930" y="8311360"/>
                </a:lnTo>
                <a:lnTo>
                  <a:pt x="2118656" y="8319313"/>
                </a:lnTo>
                <a:lnTo>
                  <a:pt x="2124168" y="8324880"/>
                </a:lnTo>
                <a:lnTo>
                  <a:pt x="2129683" y="8330448"/>
                </a:lnTo>
                <a:lnTo>
                  <a:pt x="2136771" y="8333629"/>
                </a:lnTo>
                <a:lnTo>
                  <a:pt x="2144646" y="8337606"/>
                </a:lnTo>
                <a:lnTo>
                  <a:pt x="2152522" y="8340787"/>
                </a:lnTo>
                <a:lnTo>
                  <a:pt x="2159612" y="8341583"/>
                </a:lnTo>
                <a:lnTo>
                  <a:pt x="2169063" y="8341583"/>
                </a:lnTo>
                <a:lnTo>
                  <a:pt x="2177727" y="8340787"/>
                </a:lnTo>
                <a:lnTo>
                  <a:pt x="2186389" y="8338401"/>
                </a:lnTo>
                <a:lnTo>
                  <a:pt x="2195840" y="8335220"/>
                </a:lnTo>
                <a:lnTo>
                  <a:pt x="2204504" y="8330448"/>
                </a:lnTo>
                <a:lnTo>
                  <a:pt x="2213168" y="8327267"/>
                </a:lnTo>
                <a:lnTo>
                  <a:pt x="2222620" y="8324085"/>
                </a:lnTo>
                <a:lnTo>
                  <a:pt x="2229709" y="8321699"/>
                </a:lnTo>
                <a:lnTo>
                  <a:pt x="2237583" y="8320108"/>
                </a:lnTo>
                <a:lnTo>
                  <a:pt x="2245460" y="8320108"/>
                </a:lnTo>
                <a:lnTo>
                  <a:pt x="2253337" y="8321699"/>
                </a:lnTo>
                <a:lnTo>
                  <a:pt x="2261213" y="8324085"/>
                </a:lnTo>
                <a:lnTo>
                  <a:pt x="2268300" y="8326471"/>
                </a:lnTo>
                <a:lnTo>
                  <a:pt x="2274602" y="8329653"/>
                </a:lnTo>
                <a:lnTo>
                  <a:pt x="2280114" y="8333629"/>
                </a:lnTo>
                <a:lnTo>
                  <a:pt x="2287203" y="8339992"/>
                </a:lnTo>
                <a:lnTo>
                  <a:pt x="2292717" y="8345559"/>
                </a:lnTo>
                <a:lnTo>
                  <a:pt x="2296654" y="8351922"/>
                </a:lnTo>
                <a:lnTo>
                  <a:pt x="2302168" y="8359080"/>
                </a:lnTo>
                <a:lnTo>
                  <a:pt x="2306106" y="8365443"/>
                </a:lnTo>
                <a:lnTo>
                  <a:pt x="2310043" y="8374192"/>
                </a:lnTo>
                <a:lnTo>
                  <a:pt x="2313982" y="8382145"/>
                </a:lnTo>
                <a:lnTo>
                  <a:pt x="2315557" y="8391689"/>
                </a:lnTo>
                <a:lnTo>
                  <a:pt x="2317919" y="8400438"/>
                </a:lnTo>
                <a:lnTo>
                  <a:pt x="2320282" y="8410778"/>
                </a:lnTo>
                <a:lnTo>
                  <a:pt x="2321070" y="8419526"/>
                </a:lnTo>
                <a:lnTo>
                  <a:pt x="2321070" y="8429866"/>
                </a:lnTo>
                <a:lnTo>
                  <a:pt x="2321070" y="8440205"/>
                </a:lnTo>
                <a:lnTo>
                  <a:pt x="2320282" y="8449749"/>
                </a:lnTo>
                <a:lnTo>
                  <a:pt x="2319495" y="8460089"/>
                </a:lnTo>
                <a:lnTo>
                  <a:pt x="2317132" y="8471224"/>
                </a:lnTo>
                <a:lnTo>
                  <a:pt x="2314770" y="8481563"/>
                </a:lnTo>
                <a:lnTo>
                  <a:pt x="2311619" y="8491903"/>
                </a:lnTo>
                <a:lnTo>
                  <a:pt x="2306893" y="8502242"/>
                </a:lnTo>
                <a:lnTo>
                  <a:pt x="2301380" y="8510991"/>
                </a:lnTo>
                <a:lnTo>
                  <a:pt x="2295867" y="8521331"/>
                </a:lnTo>
                <a:lnTo>
                  <a:pt x="2288778" y="8530079"/>
                </a:lnTo>
                <a:lnTo>
                  <a:pt x="2277752" y="8544396"/>
                </a:lnTo>
                <a:lnTo>
                  <a:pt x="2268300" y="8556326"/>
                </a:lnTo>
                <a:lnTo>
                  <a:pt x="2263575" y="8559507"/>
                </a:lnTo>
                <a:lnTo>
                  <a:pt x="2260425" y="8562688"/>
                </a:lnTo>
                <a:lnTo>
                  <a:pt x="2255698" y="8565075"/>
                </a:lnTo>
                <a:lnTo>
                  <a:pt x="2250974" y="8565870"/>
                </a:lnTo>
                <a:lnTo>
                  <a:pt x="2247035" y="8565870"/>
                </a:lnTo>
                <a:lnTo>
                  <a:pt x="2242310" y="8565075"/>
                </a:lnTo>
                <a:lnTo>
                  <a:pt x="2236796" y="8563484"/>
                </a:lnTo>
                <a:lnTo>
                  <a:pt x="2231284" y="8561893"/>
                </a:lnTo>
                <a:lnTo>
                  <a:pt x="2218682" y="8554735"/>
                </a:lnTo>
                <a:lnTo>
                  <a:pt x="2202142" y="8543600"/>
                </a:lnTo>
                <a:lnTo>
                  <a:pt x="2177727" y="8529284"/>
                </a:lnTo>
                <a:lnTo>
                  <a:pt x="2159612" y="8519740"/>
                </a:lnTo>
                <a:lnTo>
                  <a:pt x="2152522" y="8516558"/>
                </a:lnTo>
                <a:lnTo>
                  <a:pt x="2146223" y="8515763"/>
                </a:lnTo>
                <a:lnTo>
                  <a:pt x="2140709" y="8514172"/>
                </a:lnTo>
                <a:lnTo>
                  <a:pt x="2137559" y="8515763"/>
                </a:lnTo>
                <a:lnTo>
                  <a:pt x="2134408" y="8517354"/>
                </a:lnTo>
                <a:lnTo>
                  <a:pt x="2133620" y="8522126"/>
                </a:lnTo>
                <a:lnTo>
                  <a:pt x="2132045" y="8526898"/>
                </a:lnTo>
                <a:lnTo>
                  <a:pt x="2132045" y="8533261"/>
                </a:lnTo>
                <a:lnTo>
                  <a:pt x="2134408" y="8551554"/>
                </a:lnTo>
                <a:lnTo>
                  <a:pt x="2139922" y="8576209"/>
                </a:lnTo>
                <a:lnTo>
                  <a:pt x="2143071" y="8590526"/>
                </a:lnTo>
                <a:lnTo>
                  <a:pt x="2145434" y="8608819"/>
                </a:lnTo>
                <a:lnTo>
                  <a:pt x="2147798" y="8629498"/>
                </a:lnTo>
                <a:lnTo>
                  <a:pt x="2150160" y="8650176"/>
                </a:lnTo>
                <a:lnTo>
                  <a:pt x="2153310" y="8697102"/>
                </a:lnTo>
                <a:lnTo>
                  <a:pt x="2154097" y="8740846"/>
                </a:lnTo>
                <a:lnTo>
                  <a:pt x="2155673" y="8770274"/>
                </a:lnTo>
                <a:lnTo>
                  <a:pt x="2156462" y="8794929"/>
                </a:lnTo>
                <a:lnTo>
                  <a:pt x="2158824" y="8806064"/>
                </a:lnTo>
                <a:lnTo>
                  <a:pt x="2161187" y="8817199"/>
                </a:lnTo>
                <a:lnTo>
                  <a:pt x="2163549" y="8827539"/>
                </a:lnTo>
                <a:lnTo>
                  <a:pt x="2166700" y="8837878"/>
                </a:lnTo>
                <a:lnTo>
                  <a:pt x="2169851" y="8847422"/>
                </a:lnTo>
                <a:lnTo>
                  <a:pt x="2174575" y="8857762"/>
                </a:lnTo>
                <a:lnTo>
                  <a:pt x="2180090" y="8868101"/>
                </a:lnTo>
                <a:lnTo>
                  <a:pt x="2185602" y="8878441"/>
                </a:lnTo>
                <a:lnTo>
                  <a:pt x="2199779" y="8900710"/>
                </a:lnTo>
                <a:lnTo>
                  <a:pt x="2217106" y="8924571"/>
                </a:lnTo>
                <a:lnTo>
                  <a:pt x="2232072" y="8946045"/>
                </a:lnTo>
                <a:lnTo>
                  <a:pt x="2245460" y="8967519"/>
                </a:lnTo>
                <a:lnTo>
                  <a:pt x="2256486" y="8988198"/>
                </a:lnTo>
                <a:lnTo>
                  <a:pt x="2266725" y="9009673"/>
                </a:lnTo>
                <a:lnTo>
                  <a:pt x="2274602" y="9031147"/>
                </a:lnTo>
                <a:lnTo>
                  <a:pt x="2281691" y="9052621"/>
                </a:lnTo>
                <a:lnTo>
                  <a:pt x="2285628" y="9075686"/>
                </a:lnTo>
                <a:lnTo>
                  <a:pt x="2288778" y="9097956"/>
                </a:lnTo>
                <a:lnTo>
                  <a:pt x="2291142" y="9116249"/>
                </a:lnTo>
                <a:lnTo>
                  <a:pt x="2293504" y="9133746"/>
                </a:lnTo>
                <a:lnTo>
                  <a:pt x="2296654" y="9149653"/>
                </a:lnTo>
                <a:lnTo>
                  <a:pt x="2300592" y="9163970"/>
                </a:lnTo>
                <a:lnTo>
                  <a:pt x="2304531" y="9177490"/>
                </a:lnTo>
                <a:lnTo>
                  <a:pt x="2309256" y="9189421"/>
                </a:lnTo>
                <a:lnTo>
                  <a:pt x="2314770" y="9200556"/>
                </a:lnTo>
                <a:lnTo>
                  <a:pt x="2320282" y="9209304"/>
                </a:lnTo>
                <a:lnTo>
                  <a:pt x="2326584" y="9217258"/>
                </a:lnTo>
                <a:lnTo>
                  <a:pt x="2333672" y="9224416"/>
                </a:lnTo>
                <a:lnTo>
                  <a:pt x="2341547" y="9229983"/>
                </a:lnTo>
                <a:lnTo>
                  <a:pt x="2350211" y="9233960"/>
                </a:lnTo>
                <a:lnTo>
                  <a:pt x="2358875" y="9237937"/>
                </a:lnTo>
                <a:lnTo>
                  <a:pt x="2369114" y="9239527"/>
                </a:lnTo>
                <a:lnTo>
                  <a:pt x="2380140" y="9241118"/>
                </a:lnTo>
                <a:lnTo>
                  <a:pt x="2391166" y="9241118"/>
                </a:lnTo>
                <a:lnTo>
                  <a:pt x="2403768" y="9241913"/>
                </a:lnTo>
                <a:lnTo>
                  <a:pt x="2414007" y="9243504"/>
                </a:lnTo>
                <a:lnTo>
                  <a:pt x="2422670" y="9247481"/>
                </a:lnTo>
                <a:lnTo>
                  <a:pt x="2430547" y="9252253"/>
                </a:lnTo>
                <a:lnTo>
                  <a:pt x="2436848" y="9260206"/>
                </a:lnTo>
                <a:lnTo>
                  <a:pt x="2442361" y="9268955"/>
                </a:lnTo>
                <a:lnTo>
                  <a:pt x="2447087" y="9280090"/>
                </a:lnTo>
                <a:lnTo>
                  <a:pt x="2450238" y="9295202"/>
                </a:lnTo>
                <a:lnTo>
                  <a:pt x="2458114" y="9320653"/>
                </a:lnTo>
                <a:lnTo>
                  <a:pt x="2469140" y="9351671"/>
                </a:lnTo>
                <a:lnTo>
                  <a:pt x="2482528" y="9381894"/>
                </a:lnTo>
                <a:lnTo>
                  <a:pt x="2495918" y="9409731"/>
                </a:lnTo>
                <a:lnTo>
                  <a:pt x="2501432" y="9420866"/>
                </a:lnTo>
                <a:lnTo>
                  <a:pt x="2506157" y="9431206"/>
                </a:lnTo>
                <a:lnTo>
                  <a:pt x="2510883" y="9442341"/>
                </a:lnTo>
                <a:lnTo>
                  <a:pt x="2514033" y="9454271"/>
                </a:lnTo>
                <a:lnTo>
                  <a:pt x="2516395" y="9466201"/>
                </a:lnTo>
                <a:lnTo>
                  <a:pt x="2518759" y="9481312"/>
                </a:lnTo>
                <a:lnTo>
                  <a:pt x="2519547" y="9496424"/>
                </a:lnTo>
                <a:lnTo>
                  <a:pt x="2519547" y="9515512"/>
                </a:lnTo>
                <a:lnTo>
                  <a:pt x="2517183" y="9563233"/>
                </a:lnTo>
                <a:lnTo>
                  <a:pt x="2513245" y="9627656"/>
                </a:lnTo>
                <a:lnTo>
                  <a:pt x="2503794" y="9711963"/>
                </a:lnTo>
                <a:lnTo>
                  <a:pt x="2492767" y="9822516"/>
                </a:lnTo>
                <a:lnTo>
                  <a:pt x="2489618" y="9852739"/>
                </a:lnTo>
                <a:lnTo>
                  <a:pt x="2488043" y="9882962"/>
                </a:lnTo>
                <a:lnTo>
                  <a:pt x="2487254" y="9913980"/>
                </a:lnTo>
                <a:lnTo>
                  <a:pt x="2487254" y="9942613"/>
                </a:lnTo>
                <a:lnTo>
                  <a:pt x="2488043" y="9971245"/>
                </a:lnTo>
                <a:lnTo>
                  <a:pt x="2490405" y="9996696"/>
                </a:lnTo>
                <a:lnTo>
                  <a:pt x="2493555" y="10020557"/>
                </a:lnTo>
                <a:lnTo>
                  <a:pt x="2497493" y="10039645"/>
                </a:lnTo>
                <a:lnTo>
                  <a:pt x="2508521" y="10085775"/>
                </a:lnTo>
                <a:lnTo>
                  <a:pt x="2517183" y="10118384"/>
                </a:lnTo>
                <a:lnTo>
                  <a:pt x="2520334" y="10131905"/>
                </a:lnTo>
                <a:lnTo>
                  <a:pt x="2525059" y="10142244"/>
                </a:lnTo>
                <a:lnTo>
                  <a:pt x="2528209" y="10150198"/>
                </a:lnTo>
                <a:lnTo>
                  <a:pt x="2532148" y="10155765"/>
                </a:lnTo>
                <a:lnTo>
                  <a:pt x="2536086" y="10160537"/>
                </a:lnTo>
                <a:lnTo>
                  <a:pt x="2540812" y="10162923"/>
                </a:lnTo>
                <a:lnTo>
                  <a:pt x="2545537" y="10162923"/>
                </a:lnTo>
                <a:lnTo>
                  <a:pt x="2551051" y="10161333"/>
                </a:lnTo>
                <a:lnTo>
                  <a:pt x="2562865" y="10154970"/>
                </a:lnTo>
                <a:lnTo>
                  <a:pt x="2579404" y="10142244"/>
                </a:lnTo>
                <a:lnTo>
                  <a:pt x="2588855" y="10136677"/>
                </a:lnTo>
                <a:lnTo>
                  <a:pt x="2598306" y="10130314"/>
                </a:lnTo>
                <a:lnTo>
                  <a:pt x="2609333" y="10123952"/>
                </a:lnTo>
                <a:lnTo>
                  <a:pt x="2619572" y="10119975"/>
                </a:lnTo>
                <a:lnTo>
                  <a:pt x="2630598" y="10116793"/>
                </a:lnTo>
                <a:lnTo>
                  <a:pt x="2640049" y="10112817"/>
                </a:lnTo>
                <a:lnTo>
                  <a:pt x="2649501" y="10110431"/>
                </a:lnTo>
                <a:lnTo>
                  <a:pt x="2657378" y="10109635"/>
                </a:lnTo>
                <a:lnTo>
                  <a:pt x="2665254" y="10109635"/>
                </a:lnTo>
                <a:lnTo>
                  <a:pt x="2673129" y="10107249"/>
                </a:lnTo>
                <a:lnTo>
                  <a:pt x="2678643" y="10104863"/>
                </a:lnTo>
                <a:lnTo>
                  <a:pt x="2683368" y="10101682"/>
                </a:lnTo>
                <a:lnTo>
                  <a:pt x="2686519" y="10096114"/>
                </a:lnTo>
                <a:lnTo>
                  <a:pt x="2688882" y="10090547"/>
                </a:lnTo>
                <a:lnTo>
                  <a:pt x="2689669" y="10083389"/>
                </a:lnTo>
                <a:lnTo>
                  <a:pt x="2689669" y="10076231"/>
                </a:lnTo>
                <a:lnTo>
                  <a:pt x="2687307" y="10068277"/>
                </a:lnTo>
                <a:lnTo>
                  <a:pt x="2684156" y="10057938"/>
                </a:lnTo>
                <a:lnTo>
                  <a:pt x="2680217" y="10047598"/>
                </a:lnTo>
                <a:lnTo>
                  <a:pt x="2675493" y="10035668"/>
                </a:lnTo>
                <a:lnTo>
                  <a:pt x="2659739" y="10009422"/>
                </a:lnTo>
                <a:lnTo>
                  <a:pt x="2640837" y="9979199"/>
                </a:lnTo>
                <a:lnTo>
                  <a:pt x="2629811" y="9964087"/>
                </a:lnTo>
                <a:lnTo>
                  <a:pt x="2621147" y="9948180"/>
                </a:lnTo>
                <a:lnTo>
                  <a:pt x="2611696" y="9933069"/>
                </a:lnTo>
                <a:lnTo>
                  <a:pt x="2603820" y="9917162"/>
                </a:lnTo>
                <a:lnTo>
                  <a:pt x="2598306" y="9901255"/>
                </a:lnTo>
                <a:lnTo>
                  <a:pt x="2592794" y="9887734"/>
                </a:lnTo>
                <a:lnTo>
                  <a:pt x="2590430" y="9876599"/>
                </a:lnTo>
                <a:lnTo>
                  <a:pt x="2588855" y="9866260"/>
                </a:lnTo>
                <a:lnTo>
                  <a:pt x="2589643" y="9859897"/>
                </a:lnTo>
                <a:lnTo>
                  <a:pt x="2589643" y="9851943"/>
                </a:lnTo>
                <a:lnTo>
                  <a:pt x="2592007" y="9843990"/>
                </a:lnTo>
                <a:lnTo>
                  <a:pt x="2594369" y="9836036"/>
                </a:lnTo>
                <a:lnTo>
                  <a:pt x="2600669" y="9820925"/>
                </a:lnTo>
                <a:lnTo>
                  <a:pt x="2608545" y="9806609"/>
                </a:lnTo>
                <a:lnTo>
                  <a:pt x="2618784" y="9792292"/>
                </a:lnTo>
                <a:lnTo>
                  <a:pt x="2630598" y="9779567"/>
                </a:lnTo>
                <a:lnTo>
                  <a:pt x="2643201" y="9766841"/>
                </a:lnTo>
                <a:lnTo>
                  <a:pt x="2656590" y="9755707"/>
                </a:lnTo>
                <a:lnTo>
                  <a:pt x="2670766" y="9746958"/>
                </a:lnTo>
                <a:lnTo>
                  <a:pt x="2684156" y="9739800"/>
                </a:lnTo>
                <a:lnTo>
                  <a:pt x="2699121" y="9734232"/>
                </a:lnTo>
                <a:lnTo>
                  <a:pt x="2710934" y="9731846"/>
                </a:lnTo>
                <a:lnTo>
                  <a:pt x="2718023" y="9731846"/>
                </a:lnTo>
                <a:lnTo>
                  <a:pt x="2724323" y="9731846"/>
                </a:lnTo>
                <a:lnTo>
                  <a:pt x="2729837" y="9731846"/>
                </a:lnTo>
                <a:lnTo>
                  <a:pt x="2735351" y="9734232"/>
                </a:lnTo>
                <a:lnTo>
                  <a:pt x="2740076" y="9736618"/>
                </a:lnTo>
                <a:lnTo>
                  <a:pt x="2744801" y="9739800"/>
                </a:lnTo>
                <a:lnTo>
                  <a:pt x="2748740" y="9743776"/>
                </a:lnTo>
                <a:lnTo>
                  <a:pt x="2751889" y="9749344"/>
                </a:lnTo>
                <a:lnTo>
                  <a:pt x="2755827" y="9754911"/>
                </a:lnTo>
                <a:lnTo>
                  <a:pt x="2758978" y="9761274"/>
                </a:lnTo>
                <a:lnTo>
                  <a:pt x="2761341" y="9769227"/>
                </a:lnTo>
                <a:lnTo>
                  <a:pt x="2763703" y="9778772"/>
                </a:lnTo>
                <a:lnTo>
                  <a:pt x="2765278" y="9797860"/>
                </a:lnTo>
                <a:lnTo>
                  <a:pt x="2767642" y="9820130"/>
                </a:lnTo>
                <a:lnTo>
                  <a:pt x="2766855" y="9843990"/>
                </a:lnTo>
                <a:lnTo>
                  <a:pt x="2765278" y="9868646"/>
                </a:lnTo>
                <a:lnTo>
                  <a:pt x="2762128" y="9894097"/>
                </a:lnTo>
                <a:lnTo>
                  <a:pt x="2756616" y="9919548"/>
                </a:lnTo>
                <a:lnTo>
                  <a:pt x="2743225" y="9979199"/>
                </a:lnTo>
                <a:lnTo>
                  <a:pt x="2799934" y="9923524"/>
                </a:lnTo>
                <a:lnTo>
                  <a:pt x="2812536" y="9912390"/>
                </a:lnTo>
                <a:lnTo>
                  <a:pt x="2825924" y="9901255"/>
                </a:lnTo>
                <a:lnTo>
                  <a:pt x="2840102" y="9892506"/>
                </a:lnTo>
                <a:lnTo>
                  <a:pt x="2854279" y="9882962"/>
                </a:lnTo>
                <a:lnTo>
                  <a:pt x="2867667" y="9876599"/>
                </a:lnTo>
                <a:lnTo>
                  <a:pt x="2882632" y="9871032"/>
                </a:lnTo>
                <a:lnTo>
                  <a:pt x="2894446" y="9867055"/>
                </a:lnTo>
                <a:lnTo>
                  <a:pt x="2905473" y="9866260"/>
                </a:lnTo>
                <a:lnTo>
                  <a:pt x="2917286" y="9865464"/>
                </a:lnTo>
                <a:lnTo>
                  <a:pt x="2928312" y="9863078"/>
                </a:lnTo>
                <a:lnTo>
                  <a:pt x="2940126" y="9858306"/>
                </a:lnTo>
                <a:lnTo>
                  <a:pt x="2951153" y="9853534"/>
                </a:lnTo>
                <a:lnTo>
                  <a:pt x="2962967" y="9847171"/>
                </a:lnTo>
                <a:lnTo>
                  <a:pt x="2973994" y="9840013"/>
                </a:lnTo>
                <a:lnTo>
                  <a:pt x="2982657" y="9833650"/>
                </a:lnTo>
                <a:lnTo>
                  <a:pt x="2990533" y="9824902"/>
                </a:lnTo>
                <a:lnTo>
                  <a:pt x="2998410" y="9816948"/>
                </a:lnTo>
                <a:lnTo>
                  <a:pt x="3004711" y="9809790"/>
                </a:lnTo>
                <a:lnTo>
                  <a:pt x="3011798" y="9804223"/>
                </a:lnTo>
                <a:lnTo>
                  <a:pt x="3019675" y="9798655"/>
                </a:lnTo>
                <a:lnTo>
                  <a:pt x="3025976" y="9793883"/>
                </a:lnTo>
                <a:lnTo>
                  <a:pt x="3033064" y="9790702"/>
                </a:lnTo>
                <a:lnTo>
                  <a:pt x="3039366" y="9787520"/>
                </a:lnTo>
                <a:lnTo>
                  <a:pt x="3046454" y="9785930"/>
                </a:lnTo>
                <a:lnTo>
                  <a:pt x="3052754" y="9785134"/>
                </a:lnTo>
                <a:lnTo>
                  <a:pt x="3058268" y="9785134"/>
                </a:lnTo>
                <a:lnTo>
                  <a:pt x="3063780" y="9785134"/>
                </a:lnTo>
                <a:lnTo>
                  <a:pt x="3069295" y="9787520"/>
                </a:lnTo>
                <a:lnTo>
                  <a:pt x="3074807" y="9789906"/>
                </a:lnTo>
                <a:lnTo>
                  <a:pt x="3079533" y="9793088"/>
                </a:lnTo>
                <a:lnTo>
                  <a:pt x="3084258" y="9797860"/>
                </a:lnTo>
                <a:lnTo>
                  <a:pt x="3088197" y="9803427"/>
                </a:lnTo>
                <a:lnTo>
                  <a:pt x="3090560" y="9808995"/>
                </a:lnTo>
                <a:lnTo>
                  <a:pt x="3093710" y="9819334"/>
                </a:lnTo>
                <a:lnTo>
                  <a:pt x="3096072" y="9831264"/>
                </a:lnTo>
                <a:lnTo>
                  <a:pt x="3099224" y="9847171"/>
                </a:lnTo>
                <a:lnTo>
                  <a:pt x="3105524" y="9884553"/>
                </a:lnTo>
                <a:lnTo>
                  <a:pt x="3109462" y="9925911"/>
                </a:lnTo>
                <a:lnTo>
                  <a:pt x="3112613" y="9955338"/>
                </a:lnTo>
                <a:lnTo>
                  <a:pt x="3116550" y="9982380"/>
                </a:lnTo>
                <a:lnTo>
                  <a:pt x="3119701" y="10008626"/>
                </a:lnTo>
                <a:lnTo>
                  <a:pt x="3125214" y="10033282"/>
                </a:lnTo>
                <a:lnTo>
                  <a:pt x="3129940" y="10056347"/>
                </a:lnTo>
                <a:lnTo>
                  <a:pt x="3136240" y="10077821"/>
                </a:lnTo>
                <a:lnTo>
                  <a:pt x="3143330" y="10098500"/>
                </a:lnTo>
                <a:lnTo>
                  <a:pt x="3149630" y="10116793"/>
                </a:lnTo>
                <a:lnTo>
                  <a:pt x="3156718" y="10133496"/>
                </a:lnTo>
                <a:lnTo>
                  <a:pt x="3163807" y="10147812"/>
                </a:lnTo>
                <a:lnTo>
                  <a:pt x="3173258" y="10160537"/>
                </a:lnTo>
                <a:lnTo>
                  <a:pt x="3181922" y="10171672"/>
                </a:lnTo>
                <a:lnTo>
                  <a:pt x="3190586" y="10180421"/>
                </a:lnTo>
                <a:lnTo>
                  <a:pt x="3200036" y="10187579"/>
                </a:lnTo>
                <a:lnTo>
                  <a:pt x="3209487" y="10191556"/>
                </a:lnTo>
                <a:lnTo>
                  <a:pt x="3219726" y="10193942"/>
                </a:lnTo>
                <a:lnTo>
                  <a:pt x="3226815" y="10193942"/>
                </a:lnTo>
                <a:lnTo>
                  <a:pt x="3232329" y="10193942"/>
                </a:lnTo>
                <a:lnTo>
                  <a:pt x="3238628" y="10193942"/>
                </a:lnTo>
                <a:lnTo>
                  <a:pt x="3244143" y="10191556"/>
                </a:lnTo>
                <a:lnTo>
                  <a:pt x="3249655" y="10189965"/>
                </a:lnTo>
                <a:lnTo>
                  <a:pt x="3255169" y="10185988"/>
                </a:lnTo>
                <a:lnTo>
                  <a:pt x="3259894" y="10182012"/>
                </a:lnTo>
                <a:lnTo>
                  <a:pt x="3265408" y="10174854"/>
                </a:lnTo>
                <a:lnTo>
                  <a:pt x="3276435" y="10160537"/>
                </a:lnTo>
                <a:lnTo>
                  <a:pt x="3289036" y="10139063"/>
                </a:lnTo>
                <a:lnTo>
                  <a:pt x="3302424" y="10110431"/>
                </a:lnTo>
                <a:lnTo>
                  <a:pt x="3318965" y="10076231"/>
                </a:lnTo>
                <a:lnTo>
                  <a:pt x="3329992" y="10049189"/>
                </a:lnTo>
                <a:lnTo>
                  <a:pt x="3341017" y="10020557"/>
                </a:lnTo>
                <a:lnTo>
                  <a:pt x="3351256" y="9992720"/>
                </a:lnTo>
                <a:lnTo>
                  <a:pt x="3361495" y="9964087"/>
                </a:lnTo>
                <a:lnTo>
                  <a:pt x="3369372" y="9936250"/>
                </a:lnTo>
                <a:lnTo>
                  <a:pt x="3375672" y="9911594"/>
                </a:lnTo>
                <a:lnTo>
                  <a:pt x="3381186" y="9888529"/>
                </a:lnTo>
                <a:lnTo>
                  <a:pt x="3384335" y="9869441"/>
                </a:lnTo>
                <a:lnTo>
                  <a:pt x="3388274" y="9851943"/>
                </a:lnTo>
                <a:lnTo>
                  <a:pt x="3392212" y="9834446"/>
                </a:lnTo>
                <a:lnTo>
                  <a:pt x="3397726" y="9816948"/>
                </a:lnTo>
                <a:lnTo>
                  <a:pt x="3404813" y="9801041"/>
                </a:lnTo>
                <a:lnTo>
                  <a:pt x="3411115" y="9785930"/>
                </a:lnTo>
                <a:lnTo>
                  <a:pt x="3418991" y="9774000"/>
                </a:lnTo>
                <a:lnTo>
                  <a:pt x="3426866" y="9762865"/>
                </a:lnTo>
                <a:lnTo>
                  <a:pt x="3434742" y="9754911"/>
                </a:lnTo>
                <a:lnTo>
                  <a:pt x="3446556" y="9743776"/>
                </a:lnTo>
                <a:lnTo>
                  <a:pt x="3456007" y="9734232"/>
                </a:lnTo>
                <a:lnTo>
                  <a:pt x="3459158" y="9731051"/>
                </a:lnTo>
                <a:lnTo>
                  <a:pt x="3461522" y="9726279"/>
                </a:lnTo>
                <a:lnTo>
                  <a:pt x="3462309" y="9722302"/>
                </a:lnTo>
                <a:lnTo>
                  <a:pt x="3463885" y="9717530"/>
                </a:lnTo>
                <a:lnTo>
                  <a:pt x="3463885" y="9712758"/>
                </a:lnTo>
                <a:lnTo>
                  <a:pt x="3462309" y="9707191"/>
                </a:lnTo>
                <a:lnTo>
                  <a:pt x="3459947" y="9701623"/>
                </a:lnTo>
                <a:lnTo>
                  <a:pt x="3458370" y="9695260"/>
                </a:lnTo>
                <a:lnTo>
                  <a:pt x="3451283" y="9679353"/>
                </a:lnTo>
                <a:lnTo>
                  <a:pt x="3440256" y="9660265"/>
                </a:lnTo>
                <a:lnTo>
                  <a:pt x="3434742" y="9647540"/>
                </a:lnTo>
                <a:lnTo>
                  <a:pt x="3429230" y="9635609"/>
                </a:lnTo>
                <a:lnTo>
                  <a:pt x="3424503" y="9623679"/>
                </a:lnTo>
                <a:lnTo>
                  <a:pt x="3422141" y="9612544"/>
                </a:lnTo>
                <a:lnTo>
                  <a:pt x="3420566" y="9603000"/>
                </a:lnTo>
                <a:lnTo>
                  <a:pt x="3420566" y="9591070"/>
                </a:lnTo>
                <a:lnTo>
                  <a:pt x="3421354" y="9581526"/>
                </a:lnTo>
                <a:lnTo>
                  <a:pt x="3422141" y="9569596"/>
                </a:lnTo>
                <a:lnTo>
                  <a:pt x="3426079" y="9558461"/>
                </a:lnTo>
                <a:lnTo>
                  <a:pt x="3430017" y="9547326"/>
                </a:lnTo>
                <a:lnTo>
                  <a:pt x="3437105" y="9536191"/>
                </a:lnTo>
                <a:lnTo>
                  <a:pt x="3443407" y="9523466"/>
                </a:lnTo>
                <a:lnTo>
                  <a:pt x="3452858" y="9511536"/>
                </a:lnTo>
                <a:lnTo>
                  <a:pt x="3462309" y="9498015"/>
                </a:lnTo>
                <a:lnTo>
                  <a:pt x="3473336" y="9484494"/>
                </a:lnTo>
                <a:lnTo>
                  <a:pt x="3486724" y="9469382"/>
                </a:lnTo>
                <a:lnTo>
                  <a:pt x="3494601" y="9458247"/>
                </a:lnTo>
                <a:lnTo>
                  <a:pt x="3502477" y="9447908"/>
                </a:lnTo>
                <a:lnTo>
                  <a:pt x="3507989" y="9435978"/>
                </a:lnTo>
                <a:lnTo>
                  <a:pt x="3512716" y="9423252"/>
                </a:lnTo>
                <a:lnTo>
                  <a:pt x="3515866" y="9411322"/>
                </a:lnTo>
                <a:lnTo>
                  <a:pt x="3518228" y="9398597"/>
                </a:lnTo>
                <a:lnTo>
                  <a:pt x="3519016" y="9385076"/>
                </a:lnTo>
                <a:lnTo>
                  <a:pt x="3519016" y="9371555"/>
                </a:lnTo>
                <a:lnTo>
                  <a:pt x="3518228" y="9359625"/>
                </a:lnTo>
                <a:lnTo>
                  <a:pt x="3515866" y="9346104"/>
                </a:lnTo>
                <a:lnTo>
                  <a:pt x="3512716" y="9333378"/>
                </a:lnTo>
                <a:lnTo>
                  <a:pt x="3507989" y="9320653"/>
                </a:lnTo>
                <a:lnTo>
                  <a:pt x="3502477" y="9308722"/>
                </a:lnTo>
                <a:lnTo>
                  <a:pt x="3496175" y="9297588"/>
                </a:lnTo>
                <a:lnTo>
                  <a:pt x="3488299" y="9287248"/>
                </a:lnTo>
                <a:lnTo>
                  <a:pt x="3478848" y="9276909"/>
                </a:lnTo>
                <a:lnTo>
                  <a:pt x="3437892" y="9236346"/>
                </a:lnTo>
                <a:lnTo>
                  <a:pt x="3473336" y="9113863"/>
                </a:lnTo>
                <a:lnTo>
                  <a:pt x="3490663" y="9052621"/>
                </a:lnTo>
                <a:lnTo>
                  <a:pt x="3505628" y="8994561"/>
                </a:lnTo>
                <a:lnTo>
                  <a:pt x="3519016" y="8938092"/>
                </a:lnTo>
                <a:lnTo>
                  <a:pt x="3531617" y="8882417"/>
                </a:lnTo>
                <a:lnTo>
                  <a:pt x="3541856" y="8830720"/>
                </a:lnTo>
                <a:lnTo>
                  <a:pt x="3548945" y="8781408"/>
                </a:lnTo>
                <a:lnTo>
                  <a:pt x="3556822" y="8733688"/>
                </a:lnTo>
                <a:lnTo>
                  <a:pt x="3561546" y="8689944"/>
                </a:lnTo>
                <a:lnTo>
                  <a:pt x="3564698" y="8648586"/>
                </a:lnTo>
                <a:lnTo>
                  <a:pt x="3567060" y="8611205"/>
                </a:lnTo>
                <a:lnTo>
                  <a:pt x="3566273" y="8577005"/>
                </a:lnTo>
                <a:lnTo>
                  <a:pt x="3563910" y="8546782"/>
                </a:lnTo>
                <a:lnTo>
                  <a:pt x="3562334" y="8533261"/>
                </a:lnTo>
                <a:lnTo>
                  <a:pt x="3560759" y="8521331"/>
                </a:lnTo>
                <a:lnTo>
                  <a:pt x="3558396" y="8509400"/>
                </a:lnTo>
                <a:lnTo>
                  <a:pt x="3555247" y="8498266"/>
                </a:lnTo>
                <a:lnTo>
                  <a:pt x="3550520" y="8489517"/>
                </a:lnTo>
                <a:lnTo>
                  <a:pt x="3547371" y="8481563"/>
                </a:lnTo>
                <a:lnTo>
                  <a:pt x="3542645" y="8475201"/>
                </a:lnTo>
                <a:lnTo>
                  <a:pt x="3537131" y="8468838"/>
                </a:lnTo>
                <a:lnTo>
                  <a:pt x="3526105" y="8459294"/>
                </a:lnTo>
                <a:lnTo>
                  <a:pt x="3518228" y="8451340"/>
                </a:lnTo>
                <a:lnTo>
                  <a:pt x="3513504" y="8448954"/>
                </a:lnTo>
                <a:lnTo>
                  <a:pt x="3510352" y="8448159"/>
                </a:lnTo>
                <a:lnTo>
                  <a:pt x="3507202" y="8446568"/>
                </a:lnTo>
                <a:lnTo>
                  <a:pt x="3502477" y="8445773"/>
                </a:lnTo>
                <a:lnTo>
                  <a:pt x="3499326" y="8446568"/>
                </a:lnTo>
                <a:lnTo>
                  <a:pt x="3496175" y="8448159"/>
                </a:lnTo>
                <a:lnTo>
                  <a:pt x="3492238" y="8448954"/>
                </a:lnTo>
                <a:lnTo>
                  <a:pt x="3488299" y="8452135"/>
                </a:lnTo>
                <a:lnTo>
                  <a:pt x="3478848" y="8459294"/>
                </a:lnTo>
                <a:lnTo>
                  <a:pt x="3467822" y="8470428"/>
                </a:lnTo>
                <a:lnTo>
                  <a:pt x="3459947" y="8476791"/>
                </a:lnTo>
                <a:lnTo>
                  <a:pt x="3452858" y="8482359"/>
                </a:lnTo>
                <a:lnTo>
                  <a:pt x="3443407" y="8488721"/>
                </a:lnTo>
                <a:lnTo>
                  <a:pt x="3434742" y="8492698"/>
                </a:lnTo>
                <a:lnTo>
                  <a:pt x="3426866" y="8495879"/>
                </a:lnTo>
                <a:lnTo>
                  <a:pt x="3418202" y="8499856"/>
                </a:lnTo>
                <a:lnTo>
                  <a:pt x="3407965" y="8502242"/>
                </a:lnTo>
                <a:lnTo>
                  <a:pt x="3399301" y="8503038"/>
                </a:lnTo>
                <a:lnTo>
                  <a:pt x="3389849" y="8503833"/>
                </a:lnTo>
                <a:lnTo>
                  <a:pt x="3380398" y="8503833"/>
                </a:lnTo>
                <a:lnTo>
                  <a:pt x="3370947" y="8503038"/>
                </a:lnTo>
                <a:lnTo>
                  <a:pt x="3362283" y="8502242"/>
                </a:lnTo>
                <a:lnTo>
                  <a:pt x="3353619" y="8499856"/>
                </a:lnTo>
                <a:lnTo>
                  <a:pt x="3344167" y="8495879"/>
                </a:lnTo>
                <a:lnTo>
                  <a:pt x="3335505" y="8491903"/>
                </a:lnTo>
                <a:lnTo>
                  <a:pt x="3326841" y="8487131"/>
                </a:lnTo>
                <a:lnTo>
                  <a:pt x="3322115" y="8484745"/>
                </a:lnTo>
                <a:lnTo>
                  <a:pt x="3318965" y="8483949"/>
                </a:lnTo>
                <a:lnTo>
                  <a:pt x="3314239" y="8482359"/>
                </a:lnTo>
                <a:lnTo>
                  <a:pt x="3310301" y="8481563"/>
                </a:lnTo>
                <a:lnTo>
                  <a:pt x="3305576" y="8481563"/>
                </a:lnTo>
                <a:lnTo>
                  <a:pt x="3300849" y="8482359"/>
                </a:lnTo>
                <a:lnTo>
                  <a:pt x="3296912" y="8483949"/>
                </a:lnTo>
                <a:lnTo>
                  <a:pt x="3292186" y="8486335"/>
                </a:lnTo>
                <a:lnTo>
                  <a:pt x="3281947" y="8492698"/>
                </a:lnTo>
                <a:lnTo>
                  <a:pt x="3270920" y="8502242"/>
                </a:lnTo>
                <a:lnTo>
                  <a:pt x="3259106" y="8514172"/>
                </a:lnTo>
                <a:lnTo>
                  <a:pt x="3245718" y="8529284"/>
                </a:lnTo>
                <a:lnTo>
                  <a:pt x="3233904" y="8540419"/>
                </a:lnTo>
                <a:lnTo>
                  <a:pt x="3224453" y="8549963"/>
                </a:lnTo>
                <a:lnTo>
                  <a:pt x="3214214" y="8559507"/>
                </a:lnTo>
                <a:lnTo>
                  <a:pt x="3203975" y="8567461"/>
                </a:lnTo>
                <a:lnTo>
                  <a:pt x="3194524" y="8573823"/>
                </a:lnTo>
                <a:lnTo>
                  <a:pt x="3185073" y="8579391"/>
                </a:lnTo>
                <a:lnTo>
                  <a:pt x="3175620" y="8582572"/>
                </a:lnTo>
                <a:lnTo>
                  <a:pt x="3165381" y="8584958"/>
                </a:lnTo>
                <a:lnTo>
                  <a:pt x="3156718" y="8587344"/>
                </a:lnTo>
                <a:lnTo>
                  <a:pt x="3146479" y="8587344"/>
                </a:lnTo>
                <a:lnTo>
                  <a:pt x="3136240" y="8586549"/>
                </a:lnTo>
                <a:lnTo>
                  <a:pt x="3126001" y="8584163"/>
                </a:lnTo>
                <a:lnTo>
                  <a:pt x="3116550" y="8579391"/>
                </a:lnTo>
                <a:lnTo>
                  <a:pt x="3106311" y="8575414"/>
                </a:lnTo>
                <a:lnTo>
                  <a:pt x="3096072" y="8569847"/>
                </a:lnTo>
                <a:lnTo>
                  <a:pt x="3085046" y="8561893"/>
                </a:lnTo>
                <a:lnTo>
                  <a:pt x="3076382" y="8556326"/>
                </a:lnTo>
                <a:lnTo>
                  <a:pt x="3066143" y="8549963"/>
                </a:lnTo>
                <a:lnTo>
                  <a:pt x="3055905" y="8546782"/>
                </a:lnTo>
                <a:lnTo>
                  <a:pt x="3046454" y="8545986"/>
                </a:lnTo>
                <a:lnTo>
                  <a:pt x="3036215" y="8545986"/>
                </a:lnTo>
                <a:lnTo>
                  <a:pt x="3025189" y="8546782"/>
                </a:lnTo>
                <a:lnTo>
                  <a:pt x="3014162" y="8549168"/>
                </a:lnTo>
                <a:lnTo>
                  <a:pt x="3001560" y="8553940"/>
                </a:lnTo>
                <a:lnTo>
                  <a:pt x="2991321" y="8557916"/>
                </a:lnTo>
                <a:lnTo>
                  <a:pt x="2980294" y="8561893"/>
                </a:lnTo>
                <a:lnTo>
                  <a:pt x="2970055" y="8563484"/>
                </a:lnTo>
                <a:lnTo>
                  <a:pt x="2961392" y="8565075"/>
                </a:lnTo>
                <a:lnTo>
                  <a:pt x="2952728" y="8565075"/>
                </a:lnTo>
                <a:lnTo>
                  <a:pt x="2944066" y="8565075"/>
                </a:lnTo>
                <a:lnTo>
                  <a:pt x="2936189" y="8563484"/>
                </a:lnTo>
                <a:lnTo>
                  <a:pt x="2928312" y="8560302"/>
                </a:lnTo>
                <a:lnTo>
                  <a:pt x="2921224" y="8557121"/>
                </a:lnTo>
                <a:lnTo>
                  <a:pt x="2913349" y="8552349"/>
                </a:lnTo>
                <a:lnTo>
                  <a:pt x="2907047" y="8548372"/>
                </a:lnTo>
                <a:lnTo>
                  <a:pt x="2899959" y="8541214"/>
                </a:lnTo>
                <a:lnTo>
                  <a:pt x="2893659" y="8533261"/>
                </a:lnTo>
                <a:lnTo>
                  <a:pt x="2886569" y="8524512"/>
                </a:lnTo>
                <a:lnTo>
                  <a:pt x="2880270" y="8515763"/>
                </a:lnTo>
                <a:lnTo>
                  <a:pt x="2874757" y="8503833"/>
                </a:lnTo>
                <a:lnTo>
                  <a:pt x="2867667" y="8490312"/>
                </a:lnTo>
                <a:lnTo>
                  <a:pt x="2862155" y="8476791"/>
                </a:lnTo>
                <a:lnTo>
                  <a:pt x="2859003" y="8463270"/>
                </a:lnTo>
                <a:lnTo>
                  <a:pt x="2858216" y="8449749"/>
                </a:lnTo>
                <a:lnTo>
                  <a:pt x="2856641" y="8436229"/>
                </a:lnTo>
                <a:lnTo>
                  <a:pt x="2858216" y="8422708"/>
                </a:lnTo>
                <a:lnTo>
                  <a:pt x="2861367" y="8410778"/>
                </a:lnTo>
                <a:lnTo>
                  <a:pt x="2864518" y="8398052"/>
                </a:lnTo>
                <a:lnTo>
                  <a:pt x="2870031" y="8386122"/>
                </a:lnTo>
                <a:lnTo>
                  <a:pt x="2877906" y="8375783"/>
                </a:lnTo>
                <a:lnTo>
                  <a:pt x="2885782" y="8364648"/>
                </a:lnTo>
                <a:lnTo>
                  <a:pt x="2894446" y="8355104"/>
                </a:lnTo>
                <a:lnTo>
                  <a:pt x="2905473" y="8346355"/>
                </a:lnTo>
                <a:lnTo>
                  <a:pt x="2918074" y="8338401"/>
                </a:lnTo>
                <a:lnTo>
                  <a:pt x="2930675" y="8332039"/>
                </a:lnTo>
                <a:lnTo>
                  <a:pt x="2944853" y="8327267"/>
                </a:lnTo>
                <a:lnTo>
                  <a:pt x="2958242" y="8322494"/>
                </a:lnTo>
                <a:lnTo>
                  <a:pt x="2970055" y="8316927"/>
                </a:lnTo>
                <a:lnTo>
                  <a:pt x="2981869" y="8311360"/>
                </a:lnTo>
                <a:lnTo>
                  <a:pt x="2991321" y="8304997"/>
                </a:lnTo>
                <a:lnTo>
                  <a:pt x="3000772" y="8297839"/>
                </a:lnTo>
                <a:lnTo>
                  <a:pt x="3008649" y="8292271"/>
                </a:lnTo>
                <a:lnTo>
                  <a:pt x="3014162" y="8285909"/>
                </a:lnTo>
                <a:lnTo>
                  <a:pt x="3017313" y="8279546"/>
                </a:lnTo>
                <a:lnTo>
                  <a:pt x="3018101" y="8267616"/>
                </a:lnTo>
                <a:lnTo>
                  <a:pt x="3019675" y="8246141"/>
                </a:lnTo>
                <a:lnTo>
                  <a:pt x="3018101" y="8215918"/>
                </a:lnTo>
                <a:lnTo>
                  <a:pt x="3015737" y="8177742"/>
                </a:lnTo>
                <a:lnTo>
                  <a:pt x="3009437" y="8084686"/>
                </a:lnTo>
                <a:lnTo>
                  <a:pt x="2999198" y="7978905"/>
                </a:lnTo>
                <a:lnTo>
                  <a:pt x="2988171" y="7869943"/>
                </a:lnTo>
                <a:lnTo>
                  <a:pt x="2974782" y="7769729"/>
                </a:lnTo>
                <a:lnTo>
                  <a:pt x="2969268" y="7725190"/>
                </a:lnTo>
                <a:lnTo>
                  <a:pt x="2963756" y="7687013"/>
                </a:lnTo>
                <a:lnTo>
                  <a:pt x="2958242" y="7655995"/>
                </a:lnTo>
                <a:lnTo>
                  <a:pt x="2952728" y="7632930"/>
                </a:lnTo>
                <a:lnTo>
                  <a:pt x="2947216" y="7613046"/>
                </a:lnTo>
                <a:lnTo>
                  <a:pt x="2941702" y="7597139"/>
                </a:lnTo>
                <a:lnTo>
                  <a:pt x="2936189" y="7584414"/>
                </a:lnTo>
                <a:lnTo>
                  <a:pt x="2929100" y="7575665"/>
                </a:lnTo>
                <a:lnTo>
                  <a:pt x="2926738" y="7573279"/>
                </a:lnTo>
                <a:lnTo>
                  <a:pt x="2923588" y="7570893"/>
                </a:lnTo>
                <a:lnTo>
                  <a:pt x="2920437" y="7569302"/>
                </a:lnTo>
                <a:lnTo>
                  <a:pt x="2915712" y="7569302"/>
                </a:lnTo>
                <a:lnTo>
                  <a:pt x="2907835" y="7570098"/>
                </a:lnTo>
                <a:lnTo>
                  <a:pt x="2899171" y="7573279"/>
                </a:lnTo>
                <a:lnTo>
                  <a:pt x="2886569" y="7578051"/>
                </a:lnTo>
                <a:lnTo>
                  <a:pt x="2874757" y="7582823"/>
                </a:lnTo>
                <a:lnTo>
                  <a:pt x="2862155" y="7586005"/>
                </a:lnTo>
                <a:lnTo>
                  <a:pt x="2851128" y="7589186"/>
                </a:lnTo>
                <a:lnTo>
                  <a:pt x="2840102" y="7589981"/>
                </a:lnTo>
                <a:lnTo>
                  <a:pt x="2829076" y="7591572"/>
                </a:lnTo>
                <a:lnTo>
                  <a:pt x="2818837" y="7591572"/>
                </a:lnTo>
                <a:lnTo>
                  <a:pt x="2809385" y="7591572"/>
                </a:lnTo>
                <a:lnTo>
                  <a:pt x="2799934" y="7589186"/>
                </a:lnTo>
                <a:lnTo>
                  <a:pt x="2791271" y="7586800"/>
                </a:lnTo>
                <a:lnTo>
                  <a:pt x="2783393" y="7583619"/>
                </a:lnTo>
                <a:lnTo>
                  <a:pt x="2777094" y="7580437"/>
                </a:lnTo>
                <a:lnTo>
                  <a:pt x="2770793" y="7574870"/>
                </a:lnTo>
                <a:lnTo>
                  <a:pt x="2766855" y="7570098"/>
                </a:lnTo>
                <a:lnTo>
                  <a:pt x="2763703" y="7562940"/>
                </a:lnTo>
                <a:lnTo>
                  <a:pt x="2761341" y="7556577"/>
                </a:lnTo>
                <a:lnTo>
                  <a:pt x="2759766" y="7543851"/>
                </a:lnTo>
                <a:lnTo>
                  <a:pt x="2759766" y="7529535"/>
                </a:lnTo>
                <a:lnTo>
                  <a:pt x="2761341" y="7511242"/>
                </a:lnTo>
                <a:lnTo>
                  <a:pt x="2764491" y="7491359"/>
                </a:lnTo>
                <a:lnTo>
                  <a:pt x="2769218" y="7469884"/>
                </a:lnTo>
                <a:lnTo>
                  <a:pt x="2773155" y="7445228"/>
                </a:lnTo>
                <a:lnTo>
                  <a:pt x="2780244" y="7420573"/>
                </a:lnTo>
                <a:lnTo>
                  <a:pt x="2786544" y="7394326"/>
                </a:lnTo>
                <a:lnTo>
                  <a:pt x="2794420" y="7368080"/>
                </a:lnTo>
                <a:lnTo>
                  <a:pt x="2802297" y="7342629"/>
                </a:lnTo>
                <a:lnTo>
                  <a:pt x="2810173" y="7317973"/>
                </a:lnTo>
                <a:lnTo>
                  <a:pt x="2818837" y="7294113"/>
                </a:lnTo>
                <a:lnTo>
                  <a:pt x="2828287" y="7271843"/>
                </a:lnTo>
                <a:lnTo>
                  <a:pt x="2836950" y="7251960"/>
                </a:lnTo>
                <a:lnTo>
                  <a:pt x="2845614" y="7234462"/>
                </a:lnTo>
                <a:lnTo>
                  <a:pt x="2853491" y="7219350"/>
                </a:lnTo>
                <a:lnTo>
                  <a:pt x="2861367" y="7208216"/>
                </a:lnTo>
                <a:lnTo>
                  <a:pt x="2869242" y="7197876"/>
                </a:lnTo>
                <a:lnTo>
                  <a:pt x="2877118" y="7189127"/>
                </a:lnTo>
                <a:lnTo>
                  <a:pt x="2883420" y="7182764"/>
                </a:lnTo>
                <a:lnTo>
                  <a:pt x="2891296" y="7175606"/>
                </a:lnTo>
                <a:lnTo>
                  <a:pt x="2898383" y="7170834"/>
                </a:lnTo>
                <a:lnTo>
                  <a:pt x="2905473" y="7169244"/>
                </a:lnTo>
                <a:lnTo>
                  <a:pt x="2912562" y="7166858"/>
                </a:lnTo>
                <a:lnTo>
                  <a:pt x="2920437" y="7166858"/>
                </a:lnTo>
                <a:lnTo>
                  <a:pt x="2926738" y="7167653"/>
                </a:lnTo>
                <a:lnTo>
                  <a:pt x="2934614" y="7170039"/>
                </a:lnTo>
                <a:lnTo>
                  <a:pt x="2942489" y="7173220"/>
                </a:lnTo>
                <a:lnTo>
                  <a:pt x="2950365" y="7178788"/>
                </a:lnTo>
                <a:lnTo>
                  <a:pt x="2958242" y="7185946"/>
                </a:lnTo>
                <a:lnTo>
                  <a:pt x="2966906" y="7193899"/>
                </a:lnTo>
                <a:lnTo>
                  <a:pt x="2976357" y="7202648"/>
                </a:lnTo>
                <a:lnTo>
                  <a:pt x="2985809" y="7212988"/>
                </a:lnTo>
                <a:lnTo>
                  <a:pt x="2995260" y="7220941"/>
                </a:lnTo>
                <a:lnTo>
                  <a:pt x="3003923" y="7227304"/>
                </a:lnTo>
                <a:lnTo>
                  <a:pt x="3012586" y="7232076"/>
                </a:lnTo>
                <a:lnTo>
                  <a:pt x="3020462" y="7236848"/>
                </a:lnTo>
                <a:lnTo>
                  <a:pt x="3028339" y="7237643"/>
                </a:lnTo>
                <a:lnTo>
                  <a:pt x="3036215" y="7238439"/>
                </a:lnTo>
                <a:lnTo>
                  <a:pt x="3044090" y="7236848"/>
                </a:lnTo>
                <a:lnTo>
                  <a:pt x="3050392" y="7234462"/>
                </a:lnTo>
                <a:lnTo>
                  <a:pt x="3057480" y="7228895"/>
                </a:lnTo>
                <a:lnTo>
                  <a:pt x="3063780" y="7223327"/>
                </a:lnTo>
                <a:lnTo>
                  <a:pt x="3070870" y="7215374"/>
                </a:lnTo>
                <a:lnTo>
                  <a:pt x="3077171" y="7205034"/>
                </a:lnTo>
                <a:lnTo>
                  <a:pt x="3082683" y="7193899"/>
                </a:lnTo>
                <a:lnTo>
                  <a:pt x="3089772" y="7180378"/>
                </a:lnTo>
                <a:lnTo>
                  <a:pt x="3095285" y="7165267"/>
                </a:lnTo>
                <a:lnTo>
                  <a:pt x="3109462" y="7131862"/>
                </a:lnTo>
                <a:lnTo>
                  <a:pt x="3124426" y="7096072"/>
                </a:lnTo>
                <a:lnTo>
                  <a:pt x="3138603" y="7061077"/>
                </a:lnTo>
                <a:lnTo>
                  <a:pt x="3151993" y="7032444"/>
                </a:lnTo>
                <a:lnTo>
                  <a:pt x="3156718" y="7020514"/>
                </a:lnTo>
                <a:lnTo>
                  <a:pt x="3162232" y="7006993"/>
                </a:lnTo>
                <a:lnTo>
                  <a:pt x="3166169" y="6991882"/>
                </a:lnTo>
                <a:lnTo>
                  <a:pt x="3169319" y="6977565"/>
                </a:lnTo>
                <a:lnTo>
                  <a:pt x="3173258" y="6962454"/>
                </a:lnTo>
                <a:lnTo>
                  <a:pt x="3175620" y="6948138"/>
                </a:lnTo>
                <a:lnTo>
                  <a:pt x="3176408" y="6934617"/>
                </a:lnTo>
                <a:lnTo>
                  <a:pt x="3176408" y="6921891"/>
                </a:lnTo>
                <a:lnTo>
                  <a:pt x="3176408" y="6908370"/>
                </a:lnTo>
                <a:lnTo>
                  <a:pt x="3177196" y="6896440"/>
                </a:lnTo>
                <a:lnTo>
                  <a:pt x="3179558" y="6885305"/>
                </a:lnTo>
                <a:lnTo>
                  <a:pt x="3182710" y="6874966"/>
                </a:lnTo>
                <a:lnTo>
                  <a:pt x="3186647" y="6864626"/>
                </a:lnTo>
                <a:lnTo>
                  <a:pt x="3190586" y="6856673"/>
                </a:lnTo>
                <a:lnTo>
                  <a:pt x="3197673" y="6848719"/>
                </a:lnTo>
                <a:lnTo>
                  <a:pt x="3203975" y="6842357"/>
                </a:lnTo>
                <a:lnTo>
                  <a:pt x="3211851" y="6836789"/>
                </a:lnTo>
                <a:lnTo>
                  <a:pt x="3222090" y="6832017"/>
                </a:lnTo>
                <a:lnTo>
                  <a:pt x="3232329" y="6827245"/>
                </a:lnTo>
                <a:lnTo>
                  <a:pt x="3244143" y="6824064"/>
                </a:lnTo>
                <a:lnTo>
                  <a:pt x="3257532" y="6821678"/>
                </a:lnTo>
                <a:lnTo>
                  <a:pt x="3272496" y="6820087"/>
                </a:lnTo>
                <a:lnTo>
                  <a:pt x="3287461" y="6818496"/>
                </a:lnTo>
                <a:lnTo>
                  <a:pt x="3305576" y="6818496"/>
                </a:lnTo>
                <a:lnTo>
                  <a:pt x="3321327" y="6818496"/>
                </a:lnTo>
                <a:lnTo>
                  <a:pt x="3337080" y="6818496"/>
                </a:lnTo>
                <a:lnTo>
                  <a:pt x="3349682" y="6820882"/>
                </a:lnTo>
                <a:lnTo>
                  <a:pt x="3362283" y="6823268"/>
                </a:lnTo>
                <a:lnTo>
                  <a:pt x="3373309" y="6827245"/>
                </a:lnTo>
                <a:lnTo>
                  <a:pt x="3384335" y="6832017"/>
                </a:lnTo>
                <a:lnTo>
                  <a:pt x="3393786" y="6836789"/>
                </a:lnTo>
                <a:lnTo>
                  <a:pt x="3400876" y="6843152"/>
                </a:lnTo>
                <a:lnTo>
                  <a:pt x="3408752" y="6851105"/>
                </a:lnTo>
                <a:lnTo>
                  <a:pt x="3414264" y="6859059"/>
                </a:lnTo>
                <a:lnTo>
                  <a:pt x="3420566" y="6869398"/>
                </a:lnTo>
                <a:lnTo>
                  <a:pt x="3424503" y="6879738"/>
                </a:lnTo>
                <a:lnTo>
                  <a:pt x="3427653" y="6891668"/>
                </a:lnTo>
                <a:lnTo>
                  <a:pt x="3430017" y="6904394"/>
                </a:lnTo>
                <a:lnTo>
                  <a:pt x="3431592" y="6918710"/>
                </a:lnTo>
                <a:lnTo>
                  <a:pt x="3432380" y="6933821"/>
                </a:lnTo>
                <a:lnTo>
                  <a:pt x="3433168" y="6942570"/>
                </a:lnTo>
                <a:lnTo>
                  <a:pt x="3435530" y="6951319"/>
                </a:lnTo>
                <a:lnTo>
                  <a:pt x="3439469" y="6959272"/>
                </a:lnTo>
                <a:lnTo>
                  <a:pt x="3442619" y="6967226"/>
                </a:lnTo>
                <a:lnTo>
                  <a:pt x="3448131" y="6974384"/>
                </a:lnTo>
                <a:lnTo>
                  <a:pt x="3453646" y="6979951"/>
                </a:lnTo>
                <a:lnTo>
                  <a:pt x="3459947" y="6983928"/>
                </a:lnTo>
                <a:lnTo>
                  <a:pt x="3467822" y="6987905"/>
                </a:lnTo>
                <a:lnTo>
                  <a:pt x="3482787" y="6994268"/>
                </a:lnTo>
                <a:lnTo>
                  <a:pt x="3496175" y="7002221"/>
                </a:lnTo>
                <a:lnTo>
                  <a:pt x="3507989" y="7010970"/>
                </a:lnTo>
                <a:lnTo>
                  <a:pt x="3516653" y="7020514"/>
                </a:lnTo>
                <a:lnTo>
                  <a:pt x="3521378" y="7028467"/>
                </a:lnTo>
                <a:lnTo>
                  <a:pt x="3524530" y="7037216"/>
                </a:lnTo>
                <a:lnTo>
                  <a:pt x="3526892" y="7047556"/>
                </a:lnTo>
                <a:lnTo>
                  <a:pt x="3530042" y="7058691"/>
                </a:lnTo>
                <a:lnTo>
                  <a:pt x="3531617" y="7070621"/>
                </a:lnTo>
                <a:lnTo>
                  <a:pt x="3532406" y="7083346"/>
                </a:lnTo>
                <a:lnTo>
                  <a:pt x="3532406" y="7097663"/>
                </a:lnTo>
                <a:lnTo>
                  <a:pt x="3532406" y="7112774"/>
                </a:lnTo>
                <a:lnTo>
                  <a:pt x="3531617" y="7127090"/>
                </a:lnTo>
                <a:lnTo>
                  <a:pt x="3530042" y="7142997"/>
                </a:lnTo>
                <a:lnTo>
                  <a:pt x="3528467" y="7158904"/>
                </a:lnTo>
                <a:lnTo>
                  <a:pt x="3526105" y="7174811"/>
                </a:lnTo>
                <a:lnTo>
                  <a:pt x="3522955" y="7189127"/>
                </a:lnTo>
                <a:lnTo>
                  <a:pt x="3518228" y="7205034"/>
                </a:lnTo>
                <a:lnTo>
                  <a:pt x="3513504" y="7219350"/>
                </a:lnTo>
                <a:lnTo>
                  <a:pt x="3509565" y="7232871"/>
                </a:lnTo>
                <a:lnTo>
                  <a:pt x="3502477" y="7253550"/>
                </a:lnTo>
                <a:lnTo>
                  <a:pt x="3496963" y="7275025"/>
                </a:lnTo>
                <a:lnTo>
                  <a:pt x="3492238" y="7298885"/>
                </a:lnTo>
                <a:lnTo>
                  <a:pt x="3489087" y="7323541"/>
                </a:lnTo>
                <a:lnTo>
                  <a:pt x="3485936" y="7350582"/>
                </a:lnTo>
                <a:lnTo>
                  <a:pt x="3485150" y="7376033"/>
                </a:lnTo>
                <a:lnTo>
                  <a:pt x="3483574" y="7403075"/>
                </a:lnTo>
                <a:lnTo>
                  <a:pt x="3483574" y="7430117"/>
                </a:lnTo>
                <a:lnTo>
                  <a:pt x="3485150" y="7456363"/>
                </a:lnTo>
                <a:lnTo>
                  <a:pt x="3485936" y="7481019"/>
                </a:lnTo>
                <a:lnTo>
                  <a:pt x="3489087" y="7504879"/>
                </a:lnTo>
                <a:lnTo>
                  <a:pt x="3492238" y="7524763"/>
                </a:lnTo>
                <a:lnTo>
                  <a:pt x="3496963" y="7543851"/>
                </a:lnTo>
                <a:lnTo>
                  <a:pt x="3501690" y="7559758"/>
                </a:lnTo>
                <a:lnTo>
                  <a:pt x="3504840" y="7567712"/>
                </a:lnTo>
                <a:lnTo>
                  <a:pt x="3507989" y="7573279"/>
                </a:lnTo>
                <a:lnTo>
                  <a:pt x="3511140" y="7578051"/>
                </a:lnTo>
                <a:lnTo>
                  <a:pt x="3515079" y="7582823"/>
                </a:lnTo>
                <a:lnTo>
                  <a:pt x="3522955" y="7589981"/>
                </a:lnTo>
                <a:lnTo>
                  <a:pt x="3528467" y="7599525"/>
                </a:lnTo>
                <a:lnTo>
                  <a:pt x="3532406" y="7608274"/>
                </a:lnTo>
                <a:lnTo>
                  <a:pt x="3536344" y="7619409"/>
                </a:lnTo>
                <a:lnTo>
                  <a:pt x="3537918" y="7630544"/>
                </a:lnTo>
                <a:lnTo>
                  <a:pt x="3537918" y="7643269"/>
                </a:lnTo>
                <a:lnTo>
                  <a:pt x="3537131" y="7655995"/>
                </a:lnTo>
                <a:lnTo>
                  <a:pt x="3534769" y="7670311"/>
                </a:lnTo>
                <a:lnTo>
                  <a:pt x="3532406" y="7684627"/>
                </a:lnTo>
                <a:lnTo>
                  <a:pt x="3531617" y="7697353"/>
                </a:lnTo>
                <a:lnTo>
                  <a:pt x="3530042" y="7707692"/>
                </a:lnTo>
                <a:lnTo>
                  <a:pt x="3531617" y="7716441"/>
                </a:lnTo>
                <a:lnTo>
                  <a:pt x="3533981" y="7722009"/>
                </a:lnTo>
                <a:lnTo>
                  <a:pt x="3536344" y="7725190"/>
                </a:lnTo>
                <a:lnTo>
                  <a:pt x="3539493" y="7726781"/>
                </a:lnTo>
                <a:lnTo>
                  <a:pt x="3542645" y="7725190"/>
                </a:lnTo>
                <a:lnTo>
                  <a:pt x="3547371" y="7722009"/>
                </a:lnTo>
                <a:lnTo>
                  <a:pt x="3551308" y="7718032"/>
                </a:lnTo>
                <a:lnTo>
                  <a:pt x="3556034" y="7710078"/>
                </a:lnTo>
                <a:lnTo>
                  <a:pt x="3561546" y="7700534"/>
                </a:lnTo>
                <a:lnTo>
                  <a:pt x="3567060" y="7690990"/>
                </a:lnTo>
                <a:lnTo>
                  <a:pt x="3571785" y="7677469"/>
                </a:lnTo>
                <a:lnTo>
                  <a:pt x="3577299" y="7662358"/>
                </a:lnTo>
                <a:lnTo>
                  <a:pt x="3581236" y="7646451"/>
                </a:lnTo>
                <a:lnTo>
                  <a:pt x="3587538" y="7628953"/>
                </a:lnTo>
                <a:lnTo>
                  <a:pt x="3594627" y="7610660"/>
                </a:lnTo>
                <a:lnTo>
                  <a:pt x="3604077" y="7592367"/>
                </a:lnTo>
                <a:lnTo>
                  <a:pt x="3613528" y="7575665"/>
                </a:lnTo>
                <a:lnTo>
                  <a:pt x="3625343" y="7559758"/>
                </a:lnTo>
                <a:lnTo>
                  <a:pt x="3637157" y="7545442"/>
                </a:lnTo>
                <a:lnTo>
                  <a:pt x="3649759" y="7531921"/>
                </a:lnTo>
                <a:lnTo>
                  <a:pt x="3663147" y="7520786"/>
                </a:lnTo>
                <a:lnTo>
                  <a:pt x="3674174" y="7510447"/>
                </a:lnTo>
                <a:lnTo>
                  <a:pt x="3685988" y="7497721"/>
                </a:lnTo>
                <a:lnTo>
                  <a:pt x="3699378" y="7481814"/>
                </a:lnTo>
                <a:lnTo>
                  <a:pt x="3712767" y="7464317"/>
                </a:lnTo>
                <a:lnTo>
                  <a:pt x="3727731" y="7443638"/>
                </a:lnTo>
                <a:lnTo>
                  <a:pt x="3741121" y="7422163"/>
                </a:lnTo>
                <a:lnTo>
                  <a:pt x="3755297" y="7399098"/>
                </a:lnTo>
                <a:lnTo>
                  <a:pt x="3769474" y="7373647"/>
                </a:lnTo>
                <a:lnTo>
                  <a:pt x="3782864" y="7348992"/>
                </a:lnTo>
                <a:lnTo>
                  <a:pt x="3796252" y="7324336"/>
                </a:lnTo>
                <a:lnTo>
                  <a:pt x="3808854" y="7298885"/>
                </a:lnTo>
                <a:lnTo>
                  <a:pt x="3820668" y="7272639"/>
                </a:lnTo>
                <a:lnTo>
                  <a:pt x="3830907" y="7247983"/>
                </a:lnTo>
                <a:lnTo>
                  <a:pt x="3839570" y="7224122"/>
                </a:lnTo>
                <a:lnTo>
                  <a:pt x="3847448" y="7201853"/>
                </a:lnTo>
                <a:lnTo>
                  <a:pt x="3854536" y="7180378"/>
                </a:lnTo>
                <a:lnTo>
                  <a:pt x="3857687" y="7169244"/>
                </a:lnTo>
                <a:lnTo>
                  <a:pt x="3862411" y="7158904"/>
                </a:lnTo>
                <a:lnTo>
                  <a:pt x="3868712" y="7148565"/>
                </a:lnTo>
                <a:lnTo>
                  <a:pt x="3874226" y="7138225"/>
                </a:lnTo>
                <a:lnTo>
                  <a:pt x="3882101" y="7130272"/>
                </a:lnTo>
                <a:lnTo>
                  <a:pt x="3889190" y="7123909"/>
                </a:lnTo>
                <a:lnTo>
                  <a:pt x="3896279" y="7118342"/>
                </a:lnTo>
                <a:lnTo>
                  <a:pt x="3903367" y="7115160"/>
                </a:lnTo>
                <a:lnTo>
                  <a:pt x="3911243" y="7110388"/>
                </a:lnTo>
                <a:lnTo>
                  <a:pt x="3919907" y="7104821"/>
                </a:lnTo>
                <a:lnTo>
                  <a:pt x="3928571" y="7096867"/>
                </a:lnTo>
                <a:lnTo>
                  <a:pt x="3938022" y="7086528"/>
                </a:lnTo>
                <a:lnTo>
                  <a:pt x="3946686" y="7075393"/>
                </a:lnTo>
                <a:lnTo>
                  <a:pt x="3955349" y="7062667"/>
                </a:lnTo>
                <a:lnTo>
                  <a:pt x="3963225" y="7050737"/>
                </a:lnTo>
                <a:lnTo>
                  <a:pt x="3971101" y="7037216"/>
                </a:lnTo>
                <a:lnTo>
                  <a:pt x="3986853" y="7005402"/>
                </a:lnTo>
                <a:lnTo>
                  <a:pt x="4006543" y="6966431"/>
                </a:lnTo>
                <a:lnTo>
                  <a:pt x="4027808" y="6924277"/>
                </a:lnTo>
                <a:lnTo>
                  <a:pt x="4049073" y="6885305"/>
                </a:lnTo>
                <a:lnTo>
                  <a:pt x="4072702" y="6839971"/>
                </a:lnTo>
                <a:lnTo>
                  <a:pt x="4089241" y="6804180"/>
                </a:lnTo>
                <a:lnTo>
                  <a:pt x="4096330" y="6788273"/>
                </a:lnTo>
                <a:lnTo>
                  <a:pt x="4100267" y="6774752"/>
                </a:lnTo>
                <a:lnTo>
                  <a:pt x="4102632" y="6761231"/>
                </a:lnTo>
                <a:lnTo>
                  <a:pt x="4103419" y="6750097"/>
                </a:lnTo>
                <a:lnTo>
                  <a:pt x="4103419" y="6738962"/>
                </a:lnTo>
                <a:lnTo>
                  <a:pt x="4101844" y="6727032"/>
                </a:lnTo>
                <a:lnTo>
                  <a:pt x="4097905" y="6717487"/>
                </a:lnTo>
                <a:lnTo>
                  <a:pt x="4092393" y="6705557"/>
                </a:lnTo>
                <a:lnTo>
                  <a:pt x="4086091" y="6694422"/>
                </a:lnTo>
                <a:lnTo>
                  <a:pt x="4078215" y="6683288"/>
                </a:lnTo>
                <a:lnTo>
                  <a:pt x="4067976" y="6669767"/>
                </a:lnTo>
                <a:lnTo>
                  <a:pt x="4056950" y="6656246"/>
                </a:lnTo>
                <a:lnTo>
                  <a:pt x="4044348" y="6640339"/>
                </a:lnTo>
                <a:lnTo>
                  <a:pt x="4034896" y="6626818"/>
                </a:lnTo>
                <a:lnTo>
                  <a:pt x="4027020" y="6612502"/>
                </a:lnTo>
                <a:lnTo>
                  <a:pt x="4019933" y="6598981"/>
                </a:lnTo>
                <a:lnTo>
                  <a:pt x="4014419" y="6586255"/>
                </a:lnTo>
                <a:lnTo>
                  <a:pt x="4010482" y="6574325"/>
                </a:lnTo>
                <a:lnTo>
                  <a:pt x="4008907" y="6561600"/>
                </a:lnTo>
                <a:lnTo>
                  <a:pt x="4008119" y="6550465"/>
                </a:lnTo>
                <a:lnTo>
                  <a:pt x="4008907" y="6539330"/>
                </a:lnTo>
                <a:lnTo>
                  <a:pt x="4012844" y="6528991"/>
                </a:lnTo>
                <a:lnTo>
                  <a:pt x="4016781" y="6520242"/>
                </a:lnTo>
                <a:lnTo>
                  <a:pt x="4022296" y="6510698"/>
                </a:lnTo>
                <a:lnTo>
                  <a:pt x="4030172" y="6501949"/>
                </a:lnTo>
                <a:lnTo>
                  <a:pt x="4038836" y="6493995"/>
                </a:lnTo>
                <a:lnTo>
                  <a:pt x="4050650" y="6486042"/>
                </a:lnTo>
                <a:lnTo>
                  <a:pt x="4062463" y="6479679"/>
                </a:lnTo>
                <a:lnTo>
                  <a:pt x="4075065" y="6474907"/>
                </a:lnTo>
                <a:lnTo>
                  <a:pt x="4086878" y="6471726"/>
                </a:lnTo>
                <a:lnTo>
                  <a:pt x="4097117" y="6469340"/>
                </a:lnTo>
                <a:lnTo>
                  <a:pt x="4108144" y="6470135"/>
                </a:lnTo>
                <a:lnTo>
                  <a:pt x="4119170" y="6474112"/>
                </a:lnTo>
                <a:lnTo>
                  <a:pt x="4131772" y="6479679"/>
                </a:lnTo>
                <a:lnTo>
                  <a:pt x="4145162" y="6487633"/>
                </a:lnTo>
                <a:lnTo>
                  <a:pt x="4159338" y="6498767"/>
                </a:lnTo>
                <a:lnTo>
                  <a:pt x="4170364" y="6506721"/>
                </a:lnTo>
                <a:lnTo>
                  <a:pt x="4181391" y="6513084"/>
                </a:lnTo>
                <a:lnTo>
                  <a:pt x="4192417" y="6518651"/>
                </a:lnTo>
                <a:lnTo>
                  <a:pt x="4204231" y="6523423"/>
                </a:lnTo>
                <a:lnTo>
                  <a:pt x="4213683" y="6526605"/>
                </a:lnTo>
                <a:lnTo>
                  <a:pt x="4223134" y="6528991"/>
                </a:lnTo>
                <a:lnTo>
                  <a:pt x="4229435" y="6529786"/>
                </a:lnTo>
                <a:lnTo>
                  <a:pt x="4236524" y="6528991"/>
                </a:lnTo>
                <a:lnTo>
                  <a:pt x="4238100" y="6526605"/>
                </a:lnTo>
                <a:lnTo>
                  <a:pt x="4242037" y="6524219"/>
                </a:lnTo>
                <a:lnTo>
                  <a:pt x="4244399" y="6520242"/>
                </a:lnTo>
                <a:lnTo>
                  <a:pt x="4247550" y="6514674"/>
                </a:lnTo>
                <a:lnTo>
                  <a:pt x="4253063" y="6501949"/>
                </a:lnTo>
                <a:lnTo>
                  <a:pt x="4259365" y="6485247"/>
                </a:lnTo>
                <a:lnTo>
                  <a:pt x="4266452" y="6466158"/>
                </a:lnTo>
                <a:lnTo>
                  <a:pt x="4271965" y="6443093"/>
                </a:lnTo>
                <a:lnTo>
                  <a:pt x="4277480" y="6420028"/>
                </a:lnTo>
                <a:lnTo>
                  <a:pt x="4282992" y="6394577"/>
                </a:lnTo>
                <a:lnTo>
                  <a:pt x="4295593" y="6331745"/>
                </a:lnTo>
                <a:lnTo>
                  <a:pt x="4306620" y="6279252"/>
                </a:lnTo>
                <a:lnTo>
                  <a:pt x="4316071" y="6234713"/>
                </a:lnTo>
                <a:lnTo>
                  <a:pt x="4326310" y="6199718"/>
                </a:lnTo>
                <a:lnTo>
                  <a:pt x="4331036" y="6186197"/>
                </a:lnTo>
                <a:lnTo>
                  <a:pt x="4334973" y="6172676"/>
                </a:lnTo>
                <a:lnTo>
                  <a:pt x="4340488" y="6163132"/>
                </a:lnTo>
                <a:lnTo>
                  <a:pt x="4345212" y="6153588"/>
                </a:lnTo>
                <a:lnTo>
                  <a:pt x="4349939" y="6147225"/>
                </a:lnTo>
                <a:lnTo>
                  <a:pt x="4353877" y="6140067"/>
                </a:lnTo>
                <a:lnTo>
                  <a:pt x="4360178" y="6136885"/>
                </a:lnTo>
                <a:lnTo>
                  <a:pt x="4364116" y="6134499"/>
                </a:lnTo>
                <a:lnTo>
                  <a:pt x="4369630" y="6132113"/>
                </a:lnTo>
                <a:lnTo>
                  <a:pt x="4377505" y="6132113"/>
                </a:lnTo>
                <a:lnTo>
                  <a:pt x="4385381" y="6133704"/>
                </a:lnTo>
                <a:lnTo>
                  <a:pt x="4395620" y="6134499"/>
                </a:lnTo>
                <a:lnTo>
                  <a:pt x="4405072" y="6137681"/>
                </a:lnTo>
                <a:lnTo>
                  <a:pt x="4415311" y="6141657"/>
                </a:lnTo>
                <a:lnTo>
                  <a:pt x="4426337" y="6144839"/>
                </a:lnTo>
                <a:lnTo>
                  <a:pt x="4437362" y="6150406"/>
                </a:lnTo>
                <a:lnTo>
                  <a:pt x="4460202" y="6161541"/>
                </a:lnTo>
                <a:lnTo>
                  <a:pt x="4481468" y="6175062"/>
                </a:lnTo>
                <a:lnTo>
                  <a:pt x="4490919" y="6182220"/>
                </a:lnTo>
                <a:lnTo>
                  <a:pt x="4500371" y="6190173"/>
                </a:lnTo>
                <a:lnTo>
                  <a:pt x="4509035" y="6198127"/>
                </a:lnTo>
                <a:lnTo>
                  <a:pt x="4515336" y="6205285"/>
                </a:lnTo>
                <a:lnTo>
                  <a:pt x="4522423" y="6212443"/>
                </a:lnTo>
                <a:lnTo>
                  <a:pt x="4527938" y="6218806"/>
                </a:lnTo>
                <a:lnTo>
                  <a:pt x="4533450" y="6223578"/>
                </a:lnTo>
                <a:lnTo>
                  <a:pt x="4538964" y="6228350"/>
                </a:lnTo>
                <a:lnTo>
                  <a:pt x="4543689" y="6230736"/>
                </a:lnTo>
                <a:lnTo>
                  <a:pt x="4549203" y="6232327"/>
                </a:lnTo>
                <a:lnTo>
                  <a:pt x="4555503" y="6232327"/>
                </a:lnTo>
                <a:lnTo>
                  <a:pt x="4561017" y="6231531"/>
                </a:lnTo>
                <a:lnTo>
                  <a:pt x="4568105" y="6229145"/>
                </a:lnTo>
                <a:lnTo>
                  <a:pt x="4575980" y="6225964"/>
                </a:lnTo>
                <a:lnTo>
                  <a:pt x="4583857" y="6221192"/>
                </a:lnTo>
                <a:lnTo>
                  <a:pt x="4593308" y="6214829"/>
                </a:lnTo>
                <a:lnTo>
                  <a:pt x="4616148" y="6198127"/>
                </a:lnTo>
                <a:lnTo>
                  <a:pt x="4643716" y="6174267"/>
                </a:lnTo>
                <a:lnTo>
                  <a:pt x="4659466" y="6161541"/>
                </a:lnTo>
                <a:lnTo>
                  <a:pt x="4676006" y="6150406"/>
                </a:lnTo>
                <a:lnTo>
                  <a:pt x="4692546" y="6139271"/>
                </a:lnTo>
                <a:lnTo>
                  <a:pt x="4709086" y="6130523"/>
                </a:lnTo>
                <a:lnTo>
                  <a:pt x="4724838" y="6123364"/>
                </a:lnTo>
                <a:lnTo>
                  <a:pt x="4739802" y="6117002"/>
                </a:lnTo>
                <a:lnTo>
                  <a:pt x="4752404" y="6113025"/>
                </a:lnTo>
                <a:lnTo>
                  <a:pt x="4764218" y="6112230"/>
                </a:lnTo>
                <a:lnTo>
                  <a:pt x="4773669" y="6110639"/>
                </a:lnTo>
                <a:lnTo>
                  <a:pt x="4784695" y="6109048"/>
                </a:lnTo>
                <a:lnTo>
                  <a:pt x="4797297" y="6104276"/>
                </a:lnTo>
                <a:lnTo>
                  <a:pt x="4809899" y="6098709"/>
                </a:lnTo>
                <a:lnTo>
                  <a:pt x="4821713" y="6093141"/>
                </a:lnTo>
                <a:lnTo>
                  <a:pt x="4832739" y="6085188"/>
                </a:lnTo>
                <a:lnTo>
                  <a:pt x="4843766" y="6077234"/>
                </a:lnTo>
                <a:lnTo>
                  <a:pt x="4853217" y="6069281"/>
                </a:lnTo>
                <a:lnTo>
                  <a:pt x="4864243" y="6058941"/>
                </a:lnTo>
                <a:lnTo>
                  <a:pt x="4875270" y="6050988"/>
                </a:lnTo>
                <a:lnTo>
                  <a:pt x="4886296" y="6044625"/>
                </a:lnTo>
                <a:lnTo>
                  <a:pt x="4896535" y="6039058"/>
                </a:lnTo>
                <a:lnTo>
                  <a:pt x="4907562" y="6035876"/>
                </a:lnTo>
                <a:lnTo>
                  <a:pt x="4917801" y="6034286"/>
                </a:lnTo>
                <a:lnTo>
                  <a:pt x="4928828" y="6034286"/>
                </a:lnTo>
                <a:lnTo>
                  <a:pt x="4939066" y="6036672"/>
                </a:lnTo>
                <a:lnTo>
                  <a:pt x="4948517" y="6039853"/>
                </a:lnTo>
                <a:lnTo>
                  <a:pt x="4958756" y="6044625"/>
                </a:lnTo>
                <a:lnTo>
                  <a:pt x="4968995" y="6052579"/>
                </a:lnTo>
                <a:lnTo>
                  <a:pt x="4978446" y="6060532"/>
                </a:lnTo>
                <a:lnTo>
                  <a:pt x="4987898" y="6070076"/>
                </a:lnTo>
                <a:lnTo>
                  <a:pt x="4997349" y="6082802"/>
                </a:lnTo>
                <a:lnTo>
                  <a:pt x="5006800" y="6096323"/>
                </a:lnTo>
                <a:lnTo>
                  <a:pt x="5015463" y="6110639"/>
                </a:lnTo>
                <a:lnTo>
                  <a:pt x="5028853" y="6134499"/>
                </a:lnTo>
                <a:lnTo>
                  <a:pt x="5039880" y="6151202"/>
                </a:lnTo>
                <a:lnTo>
                  <a:pt x="5044605" y="6158360"/>
                </a:lnTo>
                <a:lnTo>
                  <a:pt x="5050119" y="6163927"/>
                </a:lnTo>
                <a:lnTo>
                  <a:pt x="5055631" y="6168699"/>
                </a:lnTo>
                <a:lnTo>
                  <a:pt x="5060357" y="6171880"/>
                </a:lnTo>
                <a:lnTo>
                  <a:pt x="5065870" y="6174267"/>
                </a:lnTo>
                <a:lnTo>
                  <a:pt x="5072171" y="6176653"/>
                </a:lnTo>
                <a:lnTo>
                  <a:pt x="5079260" y="6176653"/>
                </a:lnTo>
                <a:lnTo>
                  <a:pt x="5085561" y="6177448"/>
                </a:lnTo>
                <a:lnTo>
                  <a:pt x="5103676" y="6175062"/>
                </a:lnTo>
                <a:lnTo>
                  <a:pt x="5124941" y="6171085"/>
                </a:lnTo>
                <a:lnTo>
                  <a:pt x="5138330" y="6167108"/>
                </a:lnTo>
                <a:lnTo>
                  <a:pt x="5153294" y="6161541"/>
                </a:lnTo>
                <a:lnTo>
                  <a:pt x="5168259" y="6155178"/>
                </a:lnTo>
                <a:lnTo>
                  <a:pt x="5184798" y="6147225"/>
                </a:lnTo>
                <a:lnTo>
                  <a:pt x="5200550" y="6137681"/>
                </a:lnTo>
                <a:lnTo>
                  <a:pt x="5217090" y="6128137"/>
                </a:lnTo>
                <a:lnTo>
                  <a:pt x="5232843" y="6115411"/>
                </a:lnTo>
                <a:lnTo>
                  <a:pt x="5249382" y="6103481"/>
                </a:lnTo>
                <a:lnTo>
                  <a:pt x="5265134" y="6090755"/>
                </a:lnTo>
                <a:lnTo>
                  <a:pt x="5280098" y="6077234"/>
                </a:lnTo>
                <a:lnTo>
                  <a:pt x="5295851" y="6062918"/>
                </a:lnTo>
                <a:lnTo>
                  <a:pt x="5309240" y="6047807"/>
                </a:lnTo>
                <a:lnTo>
                  <a:pt x="5322630" y="6033490"/>
                </a:lnTo>
                <a:lnTo>
                  <a:pt x="5335231" y="6017583"/>
                </a:lnTo>
                <a:lnTo>
                  <a:pt x="5346257" y="6002472"/>
                </a:lnTo>
                <a:lnTo>
                  <a:pt x="5356496" y="5988156"/>
                </a:lnTo>
                <a:lnTo>
                  <a:pt x="5362797" y="5977816"/>
                </a:lnTo>
                <a:lnTo>
                  <a:pt x="5370673" y="5968272"/>
                </a:lnTo>
                <a:lnTo>
                  <a:pt x="5380912" y="5957933"/>
                </a:lnTo>
                <a:lnTo>
                  <a:pt x="5391938" y="5947593"/>
                </a:lnTo>
                <a:lnTo>
                  <a:pt x="5402965" y="5938844"/>
                </a:lnTo>
                <a:lnTo>
                  <a:pt x="5415566" y="5929300"/>
                </a:lnTo>
                <a:lnTo>
                  <a:pt x="5427380" y="5922937"/>
                </a:lnTo>
                <a:lnTo>
                  <a:pt x="5439982" y="5915779"/>
                </a:lnTo>
                <a:lnTo>
                  <a:pt x="5451797" y="5911803"/>
                </a:lnTo>
                <a:lnTo>
                  <a:pt x="5462823" y="5907030"/>
                </a:lnTo>
                <a:lnTo>
                  <a:pt x="5473062" y="5904644"/>
                </a:lnTo>
                <a:lnTo>
                  <a:pt x="5483301" y="5904644"/>
                </a:lnTo>
                <a:lnTo>
                  <a:pt x="5491177" y="5904644"/>
                </a:lnTo>
                <a:lnTo>
                  <a:pt x="5499052" y="5907030"/>
                </a:lnTo>
                <a:lnTo>
                  <a:pt x="5505353" y="5910212"/>
                </a:lnTo>
                <a:lnTo>
                  <a:pt x="5510867" y="5915779"/>
                </a:lnTo>
                <a:lnTo>
                  <a:pt x="5516380" y="5922937"/>
                </a:lnTo>
                <a:lnTo>
                  <a:pt x="5521105" y="5931686"/>
                </a:lnTo>
                <a:lnTo>
                  <a:pt x="5524256" y="5942821"/>
                </a:lnTo>
                <a:lnTo>
                  <a:pt x="5527406" y="5954751"/>
                </a:lnTo>
                <a:lnTo>
                  <a:pt x="5529769" y="5969067"/>
                </a:lnTo>
                <a:lnTo>
                  <a:pt x="5532132" y="5984974"/>
                </a:lnTo>
                <a:lnTo>
                  <a:pt x="5532920" y="6002472"/>
                </a:lnTo>
                <a:lnTo>
                  <a:pt x="5532920" y="6023151"/>
                </a:lnTo>
                <a:lnTo>
                  <a:pt x="5532920" y="6044625"/>
                </a:lnTo>
                <a:lnTo>
                  <a:pt x="5532132" y="6063714"/>
                </a:lnTo>
                <a:lnTo>
                  <a:pt x="5529769" y="6072462"/>
                </a:lnTo>
                <a:lnTo>
                  <a:pt x="5527406" y="6082006"/>
                </a:lnTo>
                <a:lnTo>
                  <a:pt x="5525044" y="6090755"/>
                </a:lnTo>
                <a:lnTo>
                  <a:pt x="5521893" y="6098709"/>
                </a:lnTo>
                <a:lnTo>
                  <a:pt x="5513229" y="6115411"/>
                </a:lnTo>
                <a:lnTo>
                  <a:pt x="5500628" y="6132113"/>
                </a:lnTo>
                <a:lnTo>
                  <a:pt x="5486451" y="6150406"/>
                </a:lnTo>
                <a:lnTo>
                  <a:pt x="5468336" y="6171085"/>
                </a:lnTo>
                <a:lnTo>
                  <a:pt x="5441558" y="6198922"/>
                </a:lnTo>
                <a:lnTo>
                  <a:pt x="5421080" y="6222783"/>
                </a:lnTo>
                <a:lnTo>
                  <a:pt x="5406116" y="6239485"/>
                </a:lnTo>
                <a:lnTo>
                  <a:pt x="5400602" y="6247438"/>
                </a:lnTo>
                <a:lnTo>
                  <a:pt x="5407691" y="6245848"/>
                </a:lnTo>
                <a:lnTo>
                  <a:pt x="5422655" y="6240280"/>
                </a:lnTo>
                <a:lnTo>
                  <a:pt x="5445496" y="6229145"/>
                </a:lnTo>
                <a:lnTo>
                  <a:pt x="5473849" y="6214829"/>
                </a:lnTo>
                <a:lnTo>
                  <a:pt x="5491177" y="6204490"/>
                </a:lnTo>
                <a:lnTo>
                  <a:pt x="5506141" y="6193355"/>
                </a:lnTo>
                <a:lnTo>
                  <a:pt x="5521893" y="6180629"/>
                </a:lnTo>
                <a:lnTo>
                  <a:pt x="5536858" y="6167108"/>
                </a:lnTo>
                <a:lnTo>
                  <a:pt x="5551034" y="6152792"/>
                </a:lnTo>
                <a:lnTo>
                  <a:pt x="5565211" y="6136885"/>
                </a:lnTo>
                <a:lnTo>
                  <a:pt x="5577813" y="6120183"/>
                </a:lnTo>
                <a:lnTo>
                  <a:pt x="5591203" y="6101890"/>
                </a:lnTo>
                <a:lnTo>
                  <a:pt x="5602229" y="6082802"/>
                </a:lnTo>
                <a:lnTo>
                  <a:pt x="5613255" y="6063714"/>
                </a:lnTo>
                <a:lnTo>
                  <a:pt x="5623494" y="6043035"/>
                </a:lnTo>
                <a:lnTo>
                  <a:pt x="5632158" y="6022356"/>
                </a:lnTo>
                <a:lnTo>
                  <a:pt x="5640034" y="5999291"/>
                </a:lnTo>
                <a:lnTo>
                  <a:pt x="5647123" y="5977021"/>
                </a:lnTo>
                <a:lnTo>
                  <a:pt x="5653423" y="5954751"/>
                </a:lnTo>
                <a:lnTo>
                  <a:pt x="5658149" y="5930891"/>
                </a:lnTo>
                <a:lnTo>
                  <a:pt x="5661299" y="5919756"/>
                </a:lnTo>
                <a:lnTo>
                  <a:pt x="5666812" y="5906235"/>
                </a:lnTo>
                <a:lnTo>
                  <a:pt x="5674689" y="5891124"/>
                </a:lnTo>
                <a:lnTo>
                  <a:pt x="5682565" y="5876807"/>
                </a:lnTo>
                <a:lnTo>
                  <a:pt x="5693591" y="5861696"/>
                </a:lnTo>
                <a:lnTo>
                  <a:pt x="5703830" y="5846584"/>
                </a:lnTo>
                <a:lnTo>
                  <a:pt x="5715644" y="5833063"/>
                </a:lnTo>
                <a:lnTo>
                  <a:pt x="5728246" y="5820338"/>
                </a:lnTo>
                <a:lnTo>
                  <a:pt x="5740059" y="5806817"/>
                </a:lnTo>
                <a:lnTo>
                  <a:pt x="5753449" y="5792501"/>
                </a:lnTo>
                <a:lnTo>
                  <a:pt x="5766051" y="5776594"/>
                </a:lnTo>
                <a:lnTo>
                  <a:pt x="5777864" y="5758301"/>
                </a:lnTo>
                <a:lnTo>
                  <a:pt x="5788891" y="5741599"/>
                </a:lnTo>
                <a:lnTo>
                  <a:pt x="5800705" y="5724896"/>
                </a:lnTo>
                <a:lnTo>
                  <a:pt x="5807794" y="5707399"/>
                </a:lnTo>
                <a:lnTo>
                  <a:pt x="5815670" y="5691492"/>
                </a:lnTo>
                <a:lnTo>
                  <a:pt x="5822758" y="5673994"/>
                </a:lnTo>
                <a:lnTo>
                  <a:pt x="5834572" y="5645362"/>
                </a:lnTo>
                <a:lnTo>
                  <a:pt x="5849537" y="5610367"/>
                </a:lnTo>
                <a:lnTo>
                  <a:pt x="5866077" y="5569804"/>
                </a:lnTo>
                <a:lnTo>
                  <a:pt x="5884979" y="5526060"/>
                </a:lnTo>
                <a:lnTo>
                  <a:pt x="5904669" y="5477543"/>
                </a:lnTo>
                <a:lnTo>
                  <a:pt x="5925934" y="5427437"/>
                </a:lnTo>
                <a:lnTo>
                  <a:pt x="5947200" y="5376535"/>
                </a:lnTo>
                <a:lnTo>
                  <a:pt x="5981854" y="5296205"/>
                </a:lnTo>
                <a:lnTo>
                  <a:pt x="6006270" y="5235758"/>
                </a:lnTo>
                <a:lnTo>
                  <a:pt x="6016508" y="5211103"/>
                </a:lnTo>
                <a:lnTo>
                  <a:pt x="6024384" y="5189628"/>
                </a:lnTo>
                <a:lnTo>
                  <a:pt x="6029898" y="5171335"/>
                </a:lnTo>
                <a:lnTo>
                  <a:pt x="6033836" y="5155429"/>
                </a:lnTo>
                <a:lnTo>
                  <a:pt x="6037774" y="5141112"/>
                </a:lnTo>
                <a:lnTo>
                  <a:pt x="6038562" y="5128387"/>
                </a:lnTo>
                <a:lnTo>
                  <a:pt x="6038562" y="5118047"/>
                </a:lnTo>
                <a:lnTo>
                  <a:pt x="6037774" y="5108503"/>
                </a:lnTo>
                <a:lnTo>
                  <a:pt x="6035411" y="5098164"/>
                </a:lnTo>
                <a:lnTo>
                  <a:pt x="6030686" y="5089415"/>
                </a:lnTo>
                <a:lnTo>
                  <a:pt x="6026748" y="5079075"/>
                </a:lnTo>
                <a:lnTo>
                  <a:pt x="6022022" y="5067941"/>
                </a:lnTo>
                <a:lnTo>
                  <a:pt x="5990518" y="5004313"/>
                </a:lnTo>
                <a:lnTo>
                  <a:pt x="5921996" y="5119638"/>
                </a:lnTo>
                <a:lnTo>
                  <a:pt x="5907031" y="5141908"/>
                </a:lnTo>
                <a:lnTo>
                  <a:pt x="5892855" y="5163382"/>
                </a:lnTo>
                <a:lnTo>
                  <a:pt x="5879465" y="5180084"/>
                </a:lnTo>
                <a:lnTo>
                  <a:pt x="5866864" y="5195991"/>
                </a:lnTo>
                <a:lnTo>
                  <a:pt x="5853475" y="5209512"/>
                </a:lnTo>
                <a:lnTo>
                  <a:pt x="5842448" y="5219852"/>
                </a:lnTo>
                <a:lnTo>
                  <a:pt x="5831421" y="5227805"/>
                </a:lnTo>
                <a:lnTo>
                  <a:pt x="5820396" y="5233372"/>
                </a:lnTo>
                <a:lnTo>
                  <a:pt x="5815670" y="5235758"/>
                </a:lnTo>
                <a:lnTo>
                  <a:pt x="5810156" y="5236554"/>
                </a:lnTo>
                <a:lnTo>
                  <a:pt x="5806218" y="5236554"/>
                </a:lnTo>
                <a:lnTo>
                  <a:pt x="5801493" y="5236554"/>
                </a:lnTo>
                <a:lnTo>
                  <a:pt x="5796767" y="5236554"/>
                </a:lnTo>
                <a:lnTo>
                  <a:pt x="5792829" y="5234168"/>
                </a:lnTo>
                <a:lnTo>
                  <a:pt x="5788103" y="5233372"/>
                </a:lnTo>
                <a:lnTo>
                  <a:pt x="5784953" y="5230191"/>
                </a:lnTo>
                <a:lnTo>
                  <a:pt x="5780228" y="5226214"/>
                </a:lnTo>
                <a:lnTo>
                  <a:pt x="5777077" y="5223033"/>
                </a:lnTo>
                <a:lnTo>
                  <a:pt x="5773926" y="5218261"/>
                </a:lnTo>
                <a:lnTo>
                  <a:pt x="5769989" y="5212693"/>
                </a:lnTo>
                <a:lnTo>
                  <a:pt x="5764475" y="5201559"/>
                </a:lnTo>
                <a:lnTo>
                  <a:pt x="5760537" y="5185652"/>
                </a:lnTo>
                <a:lnTo>
                  <a:pt x="5755812" y="5166563"/>
                </a:lnTo>
                <a:lnTo>
                  <a:pt x="5753449" y="5143498"/>
                </a:lnTo>
                <a:lnTo>
                  <a:pt x="5751086" y="5116457"/>
                </a:lnTo>
                <a:lnTo>
                  <a:pt x="5751086" y="5087029"/>
                </a:lnTo>
                <a:lnTo>
                  <a:pt x="5751086" y="5054420"/>
                </a:lnTo>
                <a:lnTo>
                  <a:pt x="5752661" y="5021811"/>
                </a:lnTo>
                <a:lnTo>
                  <a:pt x="5755024" y="4987611"/>
                </a:lnTo>
                <a:lnTo>
                  <a:pt x="5758174" y="4954206"/>
                </a:lnTo>
                <a:lnTo>
                  <a:pt x="5761325" y="4920006"/>
                </a:lnTo>
                <a:lnTo>
                  <a:pt x="5766051" y="4887397"/>
                </a:lnTo>
                <a:lnTo>
                  <a:pt x="5771564" y="4857174"/>
                </a:lnTo>
                <a:lnTo>
                  <a:pt x="5777077" y="4827746"/>
                </a:lnTo>
                <a:lnTo>
                  <a:pt x="5783378" y="4803091"/>
                </a:lnTo>
                <a:lnTo>
                  <a:pt x="5790467" y="4780026"/>
                </a:lnTo>
                <a:lnTo>
                  <a:pt x="5793617" y="4771277"/>
                </a:lnTo>
                <a:lnTo>
                  <a:pt x="5796767" y="4763323"/>
                </a:lnTo>
                <a:lnTo>
                  <a:pt x="5801493" y="4756961"/>
                </a:lnTo>
                <a:lnTo>
                  <a:pt x="5804643" y="4749802"/>
                </a:lnTo>
                <a:lnTo>
                  <a:pt x="5815670" y="4735487"/>
                </a:lnTo>
                <a:lnTo>
                  <a:pt x="5827483" y="4722761"/>
                </a:lnTo>
                <a:lnTo>
                  <a:pt x="5838510" y="4712421"/>
                </a:lnTo>
                <a:lnTo>
                  <a:pt x="5847961" y="4703673"/>
                </a:lnTo>
                <a:lnTo>
                  <a:pt x="5859776" y="4697311"/>
                </a:lnTo>
                <a:lnTo>
                  <a:pt x="5869226" y="4691742"/>
                </a:lnTo>
                <a:lnTo>
                  <a:pt x="5879465" y="4687765"/>
                </a:lnTo>
                <a:lnTo>
                  <a:pt x="5890492" y="4686970"/>
                </a:lnTo>
                <a:lnTo>
                  <a:pt x="5901519" y="4687765"/>
                </a:lnTo>
                <a:lnTo>
                  <a:pt x="5914120" y="4691742"/>
                </a:lnTo>
                <a:lnTo>
                  <a:pt x="5925934" y="4695719"/>
                </a:lnTo>
                <a:lnTo>
                  <a:pt x="5938536" y="4702877"/>
                </a:lnTo>
                <a:lnTo>
                  <a:pt x="5951925" y="4711626"/>
                </a:lnTo>
                <a:lnTo>
                  <a:pt x="5966102" y="4721965"/>
                </a:lnTo>
                <a:lnTo>
                  <a:pt x="5981854" y="4733897"/>
                </a:lnTo>
                <a:lnTo>
                  <a:pt x="5997606" y="4749007"/>
                </a:lnTo>
                <a:lnTo>
                  <a:pt x="6014146" y="4764914"/>
                </a:lnTo>
                <a:lnTo>
                  <a:pt x="6029898" y="4779230"/>
                </a:lnTo>
                <a:lnTo>
                  <a:pt x="6043287" y="4793546"/>
                </a:lnTo>
                <a:lnTo>
                  <a:pt x="6055102" y="4808658"/>
                </a:lnTo>
                <a:lnTo>
                  <a:pt x="6065340" y="4820588"/>
                </a:lnTo>
                <a:lnTo>
                  <a:pt x="6071641" y="4832519"/>
                </a:lnTo>
                <a:lnTo>
                  <a:pt x="6077942" y="4841267"/>
                </a:lnTo>
                <a:lnTo>
                  <a:pt x="6078730" y="4847631"/>
                </a:lnTo>
                <a:lnTo>
                  <a:pt x="6079517" y="4854788"/>
                </a:lnTo>
                <a:lnTo>
                  <a:pt x="6081092" y="4859560"/>
                </a:lnTo>
                <a:lnTo>
                  <a:pt x="6083455" y="4863538"/>
                </a:lnTo>
                <a:lnTo>
                  <a:pt x="6086606" y="4867514"/>
                </a:lnTo>
                <a:lnTo>
                  <a:pt x="6091331" y="4869104"/>
                </a:lnTo>
                <a:lnTo>
                  <a:pt x="6095269" y="4870695"/>
                </a:lnTo>
                <a:lnTo>
                  <a:pt x="6102358" y="4869104"/>
                </a:lnTo>
                <a:lnTo>
                  <a:pt x="6108658" y="4868309"/>
                </a:lnTo>
                <a:lnTo>
                  <a:pt x="6116534" y="4865923"/>
                </a:lnTo>
                <a:lnTo>
                  <a:pt x="6125198" y="4861151"/>
                </a:lnTo>
                <a:lnTo>
                  <a:pt x="6135437" y="4855583"/>
                </a:lnTo>
                <a:lnTo>
                  <a:pt x="6148038" y="4850016"/>
                </a:lnTo>
                <a:lnTo>
                  <a:pt x="6173242" y="4833314"/>
                </a:lnTo>
                <a:lnTo>
                  <a:pt x="6204746" y="4811044"/>
                </a:lnTo>
                <a:lnTo>
                  <a:pt x="6221286" y="4798320"/>
                </a:lnTo>
                <a:lnTo>
                  <a:pt x="6237038" y="4784003"/>
                </a:lnTo>
                <a:lnTo>
                  <a:pt x="6251215" y="4768096"/>
                </a:lnTo>
                <a:lnTo>
                  <a:pt x="6266967" y="4749802"/>
                </a:lnTo>
                <a:lnTo>
                  <a:pt x="6281144" y="4730714"/>
                </a:lnTo>
                <a:lnTo>
                  <a:pt x="6294533" y="4711626"/>
                </a:lnTo>
                <a:lnTo>
                  <a:pt x="6307134" y="4691742"/>
                </a:lnTo>
                <a:lnTo>
                  <a:pt x="6318948" y="4670268"/>
                </a:lnTo>
                <a:lnTo>
                  <a:pt x="6329188" y="4648795"/>
                </a:lnTo>
                <a:lnTo>
                  <a:pt x="6339426" y="4625729"/>
                </a:lnTo>
                <a:lnTo>
                  <a:pt x="6347302" y="4604254"/>
                </a:lnTo>
                <a:lnTo>
                  <a:pt x="6355178" y="4583575"/>
                </a:lnTo>
                <a:lnTo>
                  <a:pt x="6359116" y="4562101"/>
                </a:lnTo>
                <a:lnTo>
                  <a:pt x="6363842" y="4541422"/>
                </a:lnTo>
                <a:lnTo>
                  <a:pt x="6366205" y="4521539"/>
                </a:lnTo>
                <a:lnTo>
                  <a:pt x="6366992" y="4502450"/>
                </a:lnTo>
                <a:lnTo>
                  <a:pt x="6366992" y="4489725"/>
                </a:lnTo>
                <a:lnTo>
                  <a:pt x="6367780" y="4478590"/>
                </a:lnTo>
                <a:lnTo>
                  <a:pt x="6370143" y="4468250"/>
                </a:lnTo>
                <a:lnTo>
                  <a:pt x="6374868" y="4457911"/>
                </a:lnTo>
                <a:lnTo>
                  <a:pt x="6378019" y="4449162"/>
                </a:lnTo>
                <a:lnTo>
                  <a:pt x="6383532" y="4440414"/>
                </a:lnTo>
                <a:lnTo>
                  <a:pt x="6389046" y="4433255"/>
                </a:lnTo>
                <a:lnTo>
                  <a:pt x="6396134" y="4426892"/>
                </a:lnTo>
                <a:lnTo>
                  <a:pt x="6404010" y="4421325"/>
                </a:lnTo>
                <a:lnTo>
                  <a:pt x="6410311" y="4417348"/>
                </a:lnTo>
                <a:lnTo>
                  <a:pt x="6418974" y="4414167"/>
                </a:lnTo>
                <a:lnTo>
                  <a:pt x="6426850" y="4413371"/>
                </a:lnTo>
                <a:lnTo>
                  <a:pt x="6436302" y="4413371"/>
                </a:lnTo>
                <a:lnTo>
                  <a:pt x="6444178" y="4414167"/>
                </a:lnTo>
                <a:lnTo>
                  <a:pt x="6452842" y="4417348"/>
                </a:lnTo>
                <a:lnTo>
                  <a:pt x="6461505" y="4422120"/>
                </a:lnTo>
                <a:lnTo>
                  <a:pt x="6467018" y="4424507"/>
                </a:lnTo>
                <a:lnTo>
                  <a:pt x="6472532" y="4426892"/>
                </a:lnTo>
                <a:lnTo>
                  <a:pt x="6477257" y="4428483"/>
                </a:lnTo>
                <a:lnTo>
                  <a:pt x="6482770" y="4428483"/>
                </a:lnTo>
                <a:lnTo>
                  <a:pt x="6487496" y="4428483"/>
                </a:lnTo>
                <a:lnTo>
                  <a:pt x="6493010" y="4427688"/>
                </a:lnTo>
                <a:lnTo>
                  <a:pt x="6498522" y="4425302"/>
                </a:lnTo>
                <a:lnTo>
                  <a:pt x="6504036" y="4422915"/>
                </a:lnTo>
                <a:lnTo>
                  <a:pt x="6515062" y="4413371"/>
                </a:lnTo>
                <a:lnTo>
                  <a:pt x="6529239" y="4399850"/>
                </a:lnTo>
                <a:lnTo>
                  <a:pt x="6546566" y="4380762"/>
                </a:lnTo>
                <a:lnTo>
                  <a:pt x="6567044" y="4354517"/>
                </a:lnTo>
                <a:lnTo>
                  <a:pt x="6593822" y="4319521"/>
                </a:lnTo>
                <a:lnTo>
                  <a:pt x="6616663" y="4289297"/>
                </a:lnTo>
                <a:lnTo>
                  <a:pt x="6624539" y="4276572"/>
                </a:lnTo>
                <a:lnTo>
                  <a:pt x="6630840" y="4266232"/>
                </a:lnTo>
                <a:lnTo>
                  <a:pt x="6635566" y="4259870"/>
                </a:lnTo>
                <a:lnTo>
                  <a:pt x="6636353" y="4255098"/>
                </a:lnTo>
                <a:lnTo>
                  <a:pt x="6635566" y="4252712"/>
                </a:lnTo>
                <a:lnTo>
                  <a:pt x="6631628" y="4251916"/>
                </a:lnTo>
                <a:lnTo>
                  <a:pt x="6627690" y="4249530"/>
                </a:lnTo>
                <a:lnTo>
                  <a:pt x="6622176" y="4248735"/>
                </a:lnTo>
                <a:lnTo>
                  <a:pt x="6606424" y="4246349"/>
                </a:lnTo>
                <a:lnTo>
                  <a:pt x="6586734" y="4245553"/>
                </a:lnTo>
                <a:lnTo>
                  <a:pt x="6574132" y="4245553"/>
                </a:lnTo>
                <a:lnTo>
                  <a:pt x="6563106" y="4243168"/>
                </a:lnTo>
                <a:lnTo>
                  <a:pt x="6552867" y="4239191"/>
                </a:lnTo>
                <a:lnTo>
                  <a:pt x="6542628" y="4233623"/>
                </a:lnTo>
                <a:lnTo>
                  <a:pt x="6534752" y="4227261"/>
                </a:lnTo>
                <a:lnTo>
                  <a:pt x="6528452" y="4216921"/>
                </a:lnTo>
                <a:lnTo>
                  <a:pt x="6522150" y="4205786"/>
                </a:lnTo>
                <a:lnTo>
                  <a:pt x="6515062" y="4192266"/>
                </a:lnTo>
                <a:lnTo>
                  <a:pt x="6493010" y="4138182"/>
                </a:lnTo>
                <a:lnTo>
                  <a:pt x="6413461" y="4235214"/>
                </a:lnTo>
                <a:lnTo>
                  <a:pt x="6396134" y="4255098"/>
                </a:lnTo>
                <a:lnTo>
                  <a:pt x="6379594" y="4273392"/>
                </a:lnTo>
                <a:lnTo>
                  <a:pt x="6363842" y="4289297"/>
                </a:lnTo>
                <a:lnTo>
                  <a:pt x="6348878" y="4302818"/>
                </a:lnTo>
                <a:lnTo>
                  <a:pt x="6337064" y="4313158"/>
                </a:lnTo>
                <a:lnTo>
                  <a:pt x="6324462" y="4320316"/>
                </a:lnTo>
                <a:lnTo>
                  <a:pt x="6313436" y="4326679"/>
                </a:lnTo>
                <a:lnTo>
                  <a:pt x="6303196" y="4328269"/>
                </a:lnTo>
                <a:lnTo>
                  <a:pt x="6299258" y="4328269"/>
                </a:lnTo>
                <a:lnTo>
                  <a:pt x="6294533" y="4328269"/>
                </a:lnTo>
                <a:lnTo>
                  <a:pt x="6290595" y="4327474"/>
                </a:lnTo>
                <a:lnTo>
                  <a:pt x="6285870" y="4326679"/>
                </a:lnTo>
                <a:lnTo>
                  <a:pt x="6282719" y="4324293"/>
                </a:lnTo>
                <a:lnTo>
                  <a:pt x="6278781" y="4321908"/>
                </a:lnTo>
                <a:lnTo>
                  <a:pt x="6275630" y="4317135"/>
                </a:lnTo>
                <a:lnTo>
                  <a:pt x="6272480" y="4313953"/>
                </a:lnTo>
                <a:lnTo>
                  <a:pt x="6266967" y="4303614"/>
                </a:lnTo>
                <a:lnTo>
                  <a:pt x="6261454" y="4290094"/>
                </a:lnTo>
                <a:lnTo>
                  <a:pt x="6256728" y="4275777"/>
                </a:lnTo>
                <a:lnTo>
                  <a:pt x="6253578" y="4257485"/>
                </a:lnTo>
                <a:lnTo>
                  <a:pt x="6244914" y="4213740"/>
                </a:lnTo>
                <a:lnTo>
                  <a:pt x="6237038" y="4181131"/>
                </a:lnTo>
                <a:lnTo>
                  <a:pt x="6233100" y="4168405"/>
                </a:lnTo>
                <a:lnTo>
                  <a:pt x="6229162" y="4159657"/>
                </a:lnTo>
                <a:lnTo>
                  <a:pt x="6224436" y="4152498"/>
                </a:lnTo>
                <a:lnTo>
                  <a:pt x="6219710" y="4149317"/>
                </a:lnTo>
                <a:lnTo>
                  <a:pt x="6218136" y="4148522"/>
                </a:lnTo>
                <a:lnTo>
                  <a:pt x="6214198" y="4148522"/>
                </a:lnTo>
                <a:lnTo>
                  <a:pt x="6212622" y="4148522"/>
                </a:lnTo>
                <a:lnTo>
                  <a:pt x="6208684" y="4149317"/>
                </a:lnTo>
                <a:lnTo>
                  <a:pt x="6200808" y="4152498"/>
                </a:lnTo>
                <a:lnTo>
                  <a:pt x="6193720" y="4158066"/>
                </a:lnTo>
                <a:lnTo>
                  <a:pt x="6173242" y="4175563"/>
                </a:lnTo>
                <a:lnTo>
                  <a:pt x="6148038" y="4202605"/>
                </a:lnTo>
                <a:lnTo>
                  <a:pt x="6133074" y="4216921"/>
                </a:lnTo>
                <a:lnTo>
                  <a:pt x="6117322" y="4230442"/>
                </a:lnTo>
                <a:lnTo>
                  <a:pt x="6102358" y="4243168"/>
                </a:lnTo>
                <a:lnTo>
                  <a:pt x="6087393" y="4254302"/>
                </a:lnTo>
                <a:lnTo>
                  <a:pt x="6074004" y="4263051"/>
                </a:lnTo>
                <a:lnTo>
                  <a:pt x="6062978" y="4271005"/>
                </a:lnTo>
                <a:lnTo>
                  <a:pt x="6052738" y="4275777"/>
                </a:lnTo>
                <a:lnTo>
                  <a:pt x="6045650" y="4276572"/>
                </a:lnTo>
                <a:lnTo>
                  <a:pt x="6037774" y="4276572"/>
                </a:lnTo>
                <a:lnTo>
                  <a:pt x="6029898" y="4274187"/>
                </a:lnTo>
                <a:lnTo>
                  <a:pt x="6022022" y="4272595"/>
                </a:lnTo>
                <a:lnTo>
                  <a:pt x="6014146" y="4267823"/>
                </a:lnTo>
                <a:lnTo>
                  <a:pt x="6005482" y="4262256"/>
                </a:lnTo>
                <a:lnTo>
                  <a:pt x="5997606" y="4255098"/>
                </a:lnTo>
                <a:lnTo>
                  <a:pt x="5989730" y="4248735"/>
                </a:lnTo>
                <a:lnTo>
                  <a:pt x="5981066" y="4239191"/>
                </a:lnTo>
                <a:lnTo>
                  <a:pt x="5973190" y="4229647"/>
                </a:lnTo>
                <a:lnTo>
                  <a:pt x="5963739" y="4219307"/>
                </a:lnTo>
                <a:lnTo>
                  <a:pt x="5955863" y="4206582"/>
                </a:lnTo>
                <a:lnTo>
                  <a:pt x="5948774" y="4194652"/>
                </a:lnTo>
                <a:lnTo>
                  <a:pt x="5933023" y="4165224"/>
                </a:lnTo>
                <a:lnTo>
                  <a:pt x="5917270" y="4133410"/>
                </a:lnTo>
                <a:lnTo>
                  <a:pt x="5907031" y="4111140"/>
                </a:lnTo>
                <a:lnTo>
                  <a:pt x="5898368" y="4094438"/>
                </a:lnTo>
                <a:lnTo>
                  <a:pt x="5893642" y="4087280"/>
                </a:lnTo>
                <a:lnTo>
                  <a:pt x="5889704" y="4080917"/>
                </a:lnTo>
                <a:lnTo>
                  <a:pt x="5884979" y="4076145"/>
                </a:lnTo>
                <a:lnTo>
                  <a:pt x="5879465" y="4072964"/>
                </a:lnTo>
                <a:lnTo>
                  <a:pt x="5874740" y="4069782"/>
                </a:lnTo>
                <a:lnTo>
                  <a:pt x="5869226" y="4067396"/>
                </a:lnTo>
                <a:lnTo>
                  <a:pt x="5862926" y="4065806"/>
                </a:lnTo>
                <a:lnTo>
                  <a:pt x="5855838" y="4065010"/>
                </a:lnTo>
                <a:lnTo>
                  <a:pt x="5840085" y="4065010"/>
                </a:lnTo>
                <a:lnTo>
                  <a:pt x="5821183" y="4065806"/>
                </a:lnTo>
                <a:lnTo>
                  <a:pt x="5801493" y="4068192"/>
                </a:lnTo>
                <a:lnTo>
                  <a:pt x="5785740" y="4069782"/>
                </a:lnTo>
                <a:lnTo>
                  <a:pt x="5779440" y="4068192"/>
                </a:lnTo>
                <a:lnTo>
                  <a:pt x="5774714" y="4067396"/>
                </a:lnTo>
                <a:lnTo>
                  <a:pt x="5769989" y="4065010"/>
                </a:lnTo>
                <a:lnTo>
                  <a:pt x="5766838" y="4062624"/>
                </a:lnTo>
                <a:lnTo>
                  <a:pt x="5764475" y="4057852"/>
                </a:lnTo>
                <a:lnTo>
                  <a:pt x="5763688" y="4052285"/>
                </a:lnTo>
                <a:lnTo>
                  <a:pt x="5762900" y="4045922"/>
                </a:lnTo>
                <a:lnTo>
                  <a:pt x="5761325" y="4037968"/>
                </a:lnTo>
                <a:lnTo>
                  <a:pt x="5761325" y="4016494"/>
                </a:lnTo>
                <a:lnTo>
                  <a:pt x="5762900" y="3988657"/>
                </a:lnTo>
                <a:lnTo>
                  <a:pt x="5763688" y="3963206"/>
                </a:lnTo>
                <a:lnTo>
                  <a:pt x="5762900" y="3941732"/>
                </a:lnTo>
                <a:lnTo>
                  <a:pt x="5761325" y="3932983"/>
                </a:lnTo>
                <a:lnTo>
                  <a:pt x="5760537" y="3925030"/>
                </a:lnTo>
                <a:lnTo>
                  <a:pt x="5758962" y="3917076"/>
                </a:lnTo>
                <a:lnTo>
                  <a:pt x="5755812" y="3910713"/>
                </a:lnTo>
                <a:lnTo>
                  <a:pt x="5753449" y="3903555"/>
                </a:lnTo>
                <a:lnTo>
                  <a:pt x="5750298" y="3897988"/>
                </a:lnTo>
                <a:lnTo>
                  <a:pt x="5745573" y="3892420"/>
                </a:lnTo>
                <a:lnTo>
                  <a:pt x="5741635" y="3886058"/>
                </a:lnTo>
                <a:lnTo>
                  <a:pt x="5730609" y="3874128"/>
                </a:lnTo>
                <a:lnTo>
                  <a:pt x="5715644" y="3862993"/>
                </a:lnTo>
                <a:lnTo>
                  <a:pt x="5706980" y="3855039"/>
                </a:lnTo>
                <a:lnTo>
                  <a:pt x="5698316" y="3846290"/>
                </a:lnTo>
                <a:lnTo>
                  <a:pt x="5690440" y="3837542"/>
                </a:lnTo>
                <a:lnTo>
                  <a:pt x="5683352" y="3827202"/>
                </a:lnTo>
                <a:lnTo>
                  <a:pt x="5677839" y="3816862"/>
                </a:lnTo>
                <a:lnTo>
                  <a:pt x="5673113" y="3806523"/>
                </a:lnTo>
                <a:lnTo>
                  <a:pt x="5669175" y="3795388"/>
                </a:lnTo>
                <a:lnTo>
                  <a:pt x="5666812" y="3785844"/>
                </a:lnTo>
                <a:lnTo>
                  <a:pt x="5666025" y="3775504"/>
                </a:lnTo>
                <a:lnTo>
                  <a:pt x="5664450" y="3764370"/>
                </a:lnTo>
                <a:lnTo>
                  <a:pt x="5666025" y="3754826"/>
                </a:lnTo>
                <a:lnTo>
                  <a:pt x="5667600" y="3745281"/>
                </a:lnTo>
                <a:lnTo>
                  <a:pt x="5671538" y="3735737"/>
                </a:lnTo>
                <a:lnTo>
                  <a:pt x="5675476" y="3727784"/>
                </a:lnTo>
                <a:lnTo>
                  <a:pt x="5680990" y="3719830"/>
                </a:lnTo>
                <a:lnTo>
                  <a:pt x="5688077" y="3713468"/>
                </a:lnTo>
                <a:lnTo>
                  <a:pt x="5694378" y="3708696"/>
                </a:lnTo>
                <a:lnTo>
                  <a:pt x="5703830" y="3703128"/>
                </a:lnTo>
                <a:lnTo>
                  <a:pt x="5714856" y="3697561"/>
                </a:lnTo>
                <a:lnTo>
                  <a:pt x="5728246" y="3691198"/>
                </a:lnTo>
                <a:lnTo>
                  <a:pt x="5758174" y="3678473"/>
                </a:lnTo>
                <a:lnTo>
                  <a:pt x="5790467" y="3665747"/>
                </a:lnTo>
                <a:lnTo>
                  <a:pt x="5807006" y="3659384"/>
                </a:lnTo>
                <a:lnTo>
                  <a:pt x="5825121" y="3650635"/>
                </a:lnTo>
                <a:lnTo>
                  <a:pt x="5842448" y="3640296"/>
                </a:lnTo>
                <a:lnTo>
                  <a:pt x="5860563" y="3629161"/>
                </a:lnTo>
                <a:lnTo>
                  <a:pt x="5877103" y="3616436"/>
                </a:lnTo>
                <a:lnTo>
                  <a:pt x="5893642" y="3603710"/>
                </a:lnTo>
                <a:lnTo>
                  <a:pt x="5908607" y="3591780"/>
                </a:lnTo>
                <a:lnTo>
                  <a:pt x="5920421" y="3579054"/>
                </a:lnTo>
                <a:lnTo>
                  <a:pt x="5931447" y="3567920"/>
                </a:lnTo>
                <a:lnTo>
                  <a:pt x="5941686" y="3556784"/>
                </a:lnTo>
                <a:lnTo>
                  <a:pt x="5952713" y="3548831"/>
                </a:lnTo>
                <a:lnTo>
                  <a:pt x="5962951" y="3540878"/>
                </a:lnTo>
                <a:lnTo>
                  <a:pt x="5973190" y="3535310"/>
                </a:lnTo>
                <a:lnTo>
                  <a:pt x="5982642" y="3532129"/>
                </a:lnTo>
                <a:lnTo>
                  <a:pt x="5992880" y="3529743"/>
                </a:lnTo>
                <a:lnTo>
                  <a:pt x="6001544" y="3528947"/>
                </a:lnTo>
                <a:lnTo>
                  <a:pt x="6010996" y="3528947"/>
                </a:lnTo>
                <a:lnTo>
                  <a:pt x="6019659" y="3530538"/>
                </a:lnTo>
                <a:lnTo>
                  <a:pt x="6027535" y="3535310"/>
                </a:lnTo>
                <a:lnTo>
                  <a:pt x="6036199" y="3540082"/>
                </a:lnTo>
                <a:lnTo>
                  <a:pt x="6044075" y="3546445"/>
                </a:lnTo>
                <a:lnTo>
                  <a:pt x="6051164" y="3555989"/>
                </a:lnTo>
                <a:lnTo>
                  <a:pt x="6057464" y="3564738"/>
                </a:lnTo>
                <a:lnTo>
                  <a:pt x="6064552" y="3576668"/>
                </a:lnTo>
                <a:lnTo>
                  <a:pt x="6077942" y="3600529"/>
                </a:lnTo>
                <a:lnTo>
                  <a:pt x="6088968" y="3617231"/>
                </a:lnTo>
                <a:lnTo>
                  <a:pt x="6094482" y="3623594"/>
                </a:lnTo>
                <a:lnTo>
                  <a:pt x="6099995" y="3627570"/>
                </a:lnTo>
                <a:lnTo>
                  <a:pt x="6105508" y="3630752"/>
                </a:lnTo>
                <a:lnTo>
                  <a:pt x="6111021" y="3632343"/>
                </a:lnTo>
                <a:lnTo>
                  <a:pt x="6116534" y="3630752"/>
                </a:lnTo>
                <a:lnTo>
                  <a:pt x="6122836" y="3629161"/>
                </a:lnTo>
                <a:lnTo>
                  <a:pt x="6129924" y="3624389"/>
                </a:lnTo>
                <a:lnTo>
                  <a:pt x="6137800" y="3618822"/>
                </a:lnTo>
                <a:lnTo>
                  <a:pt x="6156702" y="3602915"/>
                </a:lnTo>
                <a:lnTo>
                  <a:pt x="6180330" y="3580645"/>
                </a:lnTo>
                <a:lnTo>
                  <a:pt x="6200808" y="3559171"/>
                </a:lnTo>
                <a:lnTo>
                  <a:pt x="6216560" y="3543264"/>
                </a:lnTo>
                <a:lnTo>
                  <a:pt x="6223648" y="3537696"/>
                </a:lnTo>
                <a:lnTo>
                  <a:pt x="6229950" y="3532924"/>
                </a:lnTo>
                <a:lnTo>
                  <a:pt x="6234675" y="3529743"/>
                </a:lnTo>
                <a:lnTo>
                  <a:pt x="6239400" y="3527357"/>
                </a:lnTo>
                <a:lnTo>
                  <a:pt x="6243338" y="3526561"/>
                </a:lnTo>
                <a:lnTo>
                  <a:pt x="6248064" y="3527357"/>
                </a:lnTo>
                <a:lnTo>
                  <a:pt x="6251215" y="3528947"/>
                </a:lnTo>
                <a:lnTo>
                  <a:pt x="6254365" y="3530538"/>
                </a:lnTo>
                <a:lnTo>
                  <a:pt x="6262241" y="3540082"/>
                </a:lnTo>
                <a:lnTo>
                  <a:pt x="6270118" y="3552012"/>
                </a:lnTo>
                <a:lnTo>
                  <a:pt x="6274843" y="3557580"/>
                </a:lnTo>
                <a:lnTo>
                  <a:pt x="6277994" y="3563147"/>
                </a:lnTo>
                <a:lnTo>
                  <a:pt x="6282719" y="3567920"/>
                </a:lnTo>
                <a:lnTo>
                  <a:pt x="6286657" y="3570306"/>
                </a:lnTo>
                <a:lnTo>
                  <a:pt x="6291382" y="3572692"/>
                </a:lnTo>
                <a:lnTo>
                  <a:pt x="6296108" y="3572692"/>
                </a:lnTo>
                <a:lnTo>
                  <a:pt x="6301622" y="3571101"/>
                </a:lnTo>
                <a:lnTo>
                  <a:pt x="6307922" y="3567920"/>
                </a:lnTo>
                <a:lnTo>
                  <a:pt x="6315010" y="3562352"/>
                </a:lnTo>
                <a:lnTo>
                  <a:pt x="6323674" y="3556784"/>
                </a:lnTo>
                <a:lnTo>
                  <a:pt x="6332338" y="3548036"/>
                </a:lnTo>
                <a:lnTo>
                  <a:pt x="6343364" y="3536105"/>
                </a:lnTo>
                <a:lnTo>
                  <a:pt x="6370143" y="3509064"/>
                </a:lnTo>
                <a:lnTo>
                  <a:pt x="6406373" y="3472478"/>
                </a:lnTo>
                <a:lnTo>
                  <a:pt x="6428426" y="3446232"/>
                </a:lnTo>
                <a:lnTo>
                  <a:pt x="6452842" y="3418395"/>
                </a:lnTo>
                <a:lnTo>
                  <a:pt x="6477257" y="3388967"/>
                </a:lnTo>
                <a:lnTo>
                  <a:pt x="6500886" y="3359539"/>
                </a:lnTo>
                <a:lnTo>
                  <a:pt x="6522938" y="3331702"/>
                </a:lnTo>
                <a:lnTo>
                  <a:pt x="6542628" y="3304660"/>
                </a:lnTo>
                <a:lnTo>
                  <a:pt x="6559956" y="3280005"/>
                </a:lnTo>
                <a:lnTo>
                  <a:pt x="6574132" y="3256940"/>
                </a:lnTo>
                <a:lnTo>
                  <a:pt x="6587522" y="3235465"/>
                </a:lnTo>
                <a:lnTo>
                  <a:pt x="6605636" y="3210809"/>
                </a:lnTo>
                <a:lnTo>
                  <a:pt x="6626114" y="3183768"/>
                </a:lnTo>
                <a:lnTo>
                  <a:pt x="6648955" y="3154340"/>
                </a:lnTo>
                <a:lnTo>
                  <a:pt x="6673370" y="3124912"/>
                </a:lnTo>
                <a:lnTo>
                  <a:pt x="6698574" y="3094689"/>
                </a:lnTo>
                <a:lnTo>
                  <a:pt x="6722990" y="3066852"/>
                </a:lnTo>
                <a:lnTo>
                  <a:pt x="6747406" y="3040606"/>
                </a:lnTo>
                <a:lnTo>
                  <a:pt x="6771034" y="3015950"/>
                </a:lnTo>
                <a:lnTo>
                  <a:pt x="6793086" y="2992089"/>
                </a:lnTo>
                <a:lnTo>
                  <a:pt x="6811989" y="2969820"/>
                </a:lnTo>
                <a:lnTo>
                  <a:pt x="6830104" y="2949141"/>
                </a:lnTo>
                <a:lnTo>
                  <a:pt x="6844280" y="2931643"/>
                </a:lnTo>
                <a:lnTo>
                  <a:pt x="6854520" y="2916532"/>
                </a:lnTo>
                <a:lnTo>
                  <a:pt x="6861608" y="2905397"/>
                </a:lnTo>
                <a:lnTo>
                  <a:pt x="6863183" y="2899034"/>
                </a:lnTo>
                <a:lnTo>
                  <a:pt x="6865546" y="2887899"/>
                </a:lnTo>
                <a:lnTo>
                  <a:pt x="6871060" y="2869606"/>
                </a:lnTo>
                <a:lnTo>
                  <a:pt x="6880510" y="2848132"/>
                </a:lnTo>
                <a:lnTo>
                  <a:pt x="6889962" y="2825862"/>
                </a:lnTo>
                <a:lnTo>
                  <a:pt x="6897838" y="2808364"/>
                </a:lnTo>
                <a:lnTo>
                  <a:pt x="6903351" y="2794844"/>
                </a:lnTo>
                <a:lnTo>
                  <a:pt x="6904926" y="2790867"/>
                </a:lnTo>
                <a:lnTo>
                  <a:pt x="6905714" y="2786095"/>
                </a:lnTo>
                <a:lnTo>
                  <a:pt x="6905714" y="2781323"/>
                </a:lnTo>
                <a:lnTo>
                  <a:pt x="6905714" y="2778142"/>
                </a:lnTo>
                <a:lnTo>
                  <a:pt x="6903351" y="2774960"/>
                </a:lnTo>
                <a:lnTo>
                  <a:pt x="6901776" y="2772574"/>
                </a:lnTo>
                <a:lnTo>
                  <a:pt x="6899413" y="2770188"/>
                </a:lnTo>
                <a:lnTo>
                  <a:pt x="6894688" y="2767802"/>
                </a:lnTo>
                <a:lnTo>
                  <a:pt x="6884448" y="2764620"/>
                </a:lnTo>
                <a:lnTo>
                  <a:pt x="6870272" y="2761439"/>
                </a:lnTo>
                <a:lnTo>
                  <a:pt x="6854520" y="2756667"/>
                </a:lnTo>
                <a:lnTo>
                  <a:pt x="6838768" y="2751100"/>
                </a:lnTo>
                <a:lnTo>
                  <a:pt x="6823803" y="2743146"/>
                </a:lnTo>
                <a:lnTo>
                  <a:pt x="6808051" y="2735193"/>
                </a:lnTo>
                <a:lnTo>
                  <a:pt x="6793086" y="2725649"/>
                </a:lnTo>
                <a:lnTo>
                  <a:pt x="6778910" y="2715309"/>
                </a:lnTo>
                <a:lnTo>
                  <a:pt x="6767096" y="2704174"/>
                </a:lnTo>
                <a:lnTo>
                  <a:pt x="6754494" y="2692244"/>
                </a:lnTo>
                <a:lnTo>
                  <a:pt x="6741892" y="2680314"/>
                </a:lnTo>
                <a:lnTo>
                  <a:pt x="6732441" y="2666793"/>
                </a:lnTo>
                <a:lnTo>
                  <a:pt x="6722990" y="2654068"/>
                </a:lnTo>
                <a:lnTo>
                  <a:pt x="6715114" y="2640547"/>
                </a:lnTo>
                <a:lnTo>
                  <a:pt x="6709600" y="2627026"/>
                </a:lnTo>
                <a:lnTo>
                  <a:pt x="6704087" y="2612710"/>
                </a:lnTo>
                <a:lnTo>
                  <a:pt x="6702512" y="2599984"/>
                </a:lnTo>
                <a:lnTo>
                  <a:pt x="6700937" y="2586463"/>
                </a:lnTo>
                <a:lnTo>
                  <a:pt x="6700937" y="2578510"/>
                </a:lnTo>
                <a:lnTo>
                  <a:pt x="6702512" y="2570556"/>
                </a:lnTo>
                <a:lnTo>
                  <a:pt x="6703300" y="2563398"/>
                </a:lnTo>
                <a:lnTo>
                  <a:pt x="6705662" y="2553854"/>
                </a:lnTo>
                <a:lnTo>
                  <a:pt x="6711963" y="2536357"/>
                </a:lnTo>
                <a:lnTo>
                  <a:pt x="6722202" y="2518063"/>
                </a:lnTo>
                <a:lnTo>
                  <a:pt x="6733228" y="2498975"/>
                </a:lnTo>
                <a:lnTo>
                  <a:pt x="6745830" y="2479887"/>
                </a:lnTo>
                <a:lnTo>
                  <a:pt x="6760794" y="2460799"/>
                </a:lnTo>
                <a:lnTo>
                  <a:pt x="6776547" y="2442506"/>
                </a:lnTo>
                <a:lnTo>
                  <a:pt x="6794662" y="2424213"/>
                </a:lnTo>
                <a:lnTo>
                  <a:pt x="6811989" y="2407511"/>
                </a:lnTo>
                <a:lnTo>
                  <a:pt x="6830892" y="2391604"/>
                </a:lnTo>
                <a:lnTo>
                  <a:pt x="6851369" y="2378083"/>
                </a:lnTo>
                <a:lnTo>
                  <a:pt x="6870272" y="2366153"/>
                </a:lnTo>
                <a:lnTo>
                  <a:pt x="6889174" y="2354222"/>
                </a:lnTo>
                <a:lnTo>
                  <a:pt x="6908076" y="2347064"/>
                </a:lnTo>
                <a:lnTo>
                  <a:pt x="6926979" y="2340702"/>
                </a:lnTo>
                <a:lnTo>
                  <a:pt x="6946670" y="2337520"/>
                </a:lnTo>
                <a:lnTo>
                  <a:pt x="6963996" y="2335134"/>
                </a:lnTo>
                <a:lnTo>
                  <a:pt x="6970298" y="2335134"/>
                </a:lnTo>
                <a:lnTo>
                  <a:pt x="6978174" y="2336725"/>
                </a:lnTo>
                <a:lnTo>
                  <a:pt x="6985262" y="2337520"/>
                </a:lnTo>
                <a:lnTo>
                  <a:pt x="6992350" y="2340702"/>
                </a:lnTo>
                <a:lnTo>
                  <a:pt x="6999439" y="2344678"/>
                </a:lnTo>
                <a:lnTo>
                  <a:pt x="7005740" y="2348655"/>
                </a:lnTo>
                <a:lnTo>
                  <a:pt x="7013616" y="2353427"/>
                </a:lnTo>
                <a:lnTo>
                  <a:pt x="7021492" y="2360585"/>
                </a:lnTo>
                <a:lnTo>
                  <a:pt x="7039606" y="2375697"/>
                </a:lnTo>
                <a:lnTo>
                  <a:pt x="7060872" y="2397171"/>
                </a:lnTo>
                <a:lnTo>
                  <a:pt x="7075049" y="2412283"/>
                </a:lnTo>
                <a:lnTo>
                  <a:pt x="7087650" y="2428190"/>
                </a:lnTo>
                <a:lnTo>
                  <a:pt x="7099464" y="2442506"/>
                </a:lnTo>
                <a:lnTo>
                  <a:pt x="7109704" y="2456822"/>
                </a:lnTo>
                <a:lnTo>
                  <a:pt x="7118367" y="2470343"/>
                </a:lnTo>
                <a:lnTo>
                  <a:pt x="7125456" y="2482273"/>
                </a:lnTo>
                <a:lnTo>
                  <a:pt x="7129394" y="2491817"/>
                </a:lnTo>
                <a:lnTo>
                  <a:pt x="7130968" y="2499770"/>
                </a:lnTo>
                <a:lnTo>
                  <a:pt x="7128606" y="2509315"/>
                </a:lnTo>
                <a:lnTo>
                  <a:pt x="7123092" y="2521245"/>
                </a:lnTo>
                <a:lnTo>
                  <a:pt x="7114429" y="2536357"/>
                </a:lnTo>
                <a:lnTo>
                  <a:pt x="7101828" y="2553854"/>
                </a:lnTo>
                <a:lnTo>
                  <a:pt x="7087650" y="2574533"/>
                </a:lnTo>
                <a:lnTo>
                  <a:pt x="7071898" y="2596007"/>
                </a:lnTo>
                <a:lnTo>
                  <a:pt x="7052996" y="2618277"/>
                </a:lnTo>
                <a:lnTo>
                  <a:pt x="7032518" y="2640547"/>
                </a:lnTo>
                <a:lnTo>
                  <a:pt x="7013616" y="2662021"/>
                </a:lnTo>
                <a:lnTo>
                  <a:pt x="6998651" y="2682700"/>
                </a:lnTo>
                <a:lnTo>
                  <a:pt x="6983686" y="2699402"/>
                </a:lnTo>
                <a:lnTo>
                  <a:pt x="6971872" y="2715309"/>
                </a:lnTo>
                <a:lnTo>
                  <a:pt x="6962422" y="2728830"/>
                </a:lnTo>
                <a:lnTo>
                  <a:pt x="6956120" y="2739965"/>
                </a:lnTo>
                <a:lnTo>
                  <a:pt x="6951395" y="2748714"/>
                </a:lnTo>
                <a:lnTo>
                  <a:pt x="6949032" y="2755872"/>
                </a:lnTo>
                <a:lnTo>
                  <a:pt x="6949032" y="2758258"/>
                </a:lnTo>
                <a:lnTo>
                  <a:pt x="6949032" y="2759848"/>
                </a:lnTo>
                <a:lnTo>
                  <a:pt x="6950608" y="2761439"/>
                </a:lnTo>
                <a:lnTo>
                  <a:pt x="6952970" y="2762234"/>
                </a:lnTo>
                <a:lnTo>
                  <a:pt x="6956908" y="2761439"/>
                </a:lnTo>
                <a:lnTo>
                  <a:pt x="6964784" y="2759053"/>
                </a:lnTo>
                <a:lnTo>
                  <a:pt x="6975810" y="2753486"/>
                </a:lnTo>
                <a:lnTo>
                  <a:pt x="6988412" y="2745532"/>
                </a:lnTo>
                <a:lnTo>
                  <a:pt x="7004164" y="2735193"/>
                </a:lnTo>
                <a:lnTo>
                  <a:pt x="7020704" y="2721672"/>
                </a:lnTo>
                <a:lnTo>
                  <a:pt x="7036456" y="2712128"/>
                </a:lnTo>
                <a:lnTo>
                  <a:pt x="7052996" y="2699402"/>
                </a:lnTo>
                <a:lnTo>
                  <a:pt x="7071898" y="2688267"/>
                </a:lnTo>
                <a:lnTo>
                  <a:pt x="7091588" y="2675542"/>
                </a:lnTo>
                <a:lnTo>
                  <a:pt x="7134119" y="2651682"/>
                </a:lnTo>
                <a:lnTo>
                  <a:pt x="7172712" y="2632593"/>
                </a:lnTo>
                <a:lnTo>
                  <a:pt x="7193977" y="2623049"/>
                </a:lnTo>
                <a:lnTo>
                  <a:pt x="7215242" y="2611119"/>
                </a:lnTo>
                <a:lnTo>
                  <a:pt x="7237296" y="2599984"/>
                </a:lnTo>
                <a:lnTo>
                  <a:pt x="7258560" y="2588054"/>
                </a:lnTo>
                <a:lnTo>
                  <a:pt x="7301091" y="2561808"/>
                </a:lnTo>
                <a:lnTo>
                  <a:pt x="7339684" y="2536357"/>
                </a:lnTo>
                <a:lnTo>
                  <a:pt x="7357011" y="2523631"/>
                </a:lnTo>
                <a:lnTo>
                  <a:pt x="7373551" y="2510110"/>
                </a:lnTo>
                <a:lnTo>
                  <a:pt x="7387728" y="2498975"/>
                </a:lnTo>
                <a:lnTo>
                  <a:pt x="7401117" y="2486250"/>
                </a:lnTo>
                <a:lnTo>
                  <a:pt x="7412144" y="2475910"/>
                </a:lnTo>
                <a:lnTo>
                  <a:pt x="7421594" y="2466366"/>
                </a:lnTo>
                <a:lnTo>
                  <a:pt x="7427108" y="2456822"/>
                </a:lnTo>
                <a:lnTo>
                  <a:pt x="7431046" y="2448868"/>
                </a:lnTo>
                <a:lnTo>
                  <a:pt x="7434984" y="2442506"/>
                </a:lnTo>
                <a:lnTo>
                  <a:pt x="7438922" y="2435348"/>
                </a:lnTo>
                <a:lnTo>
                  <a:pt x="7446010" y="2428985"/>
                </a:lnTo>
                <a:lnTo>
                  <a:pt x="7453886" y="2421827"/>
                </a:lnTo>
                <a:lnTo>
                  <a:pt x="7462550" y="2415464"/>
                </a:lnTo>
                <a:lnTo>
                  <a:pt x="7471214" y="2408306"/>
                </a:lnTo>
                <a:lnTo>
                  <a:pt x="7481452" y="2402739"/>
                </a:lnTo>
                <a:lnTo>
                  <a:pt x="7491692" y="2398762"/>
                </a:lnTo>
                <a:lnTo>
                  <a:pt x="7502718" y="2393990"/>
                </a:lnTo>
                <a:lnTo>
                  <a:pt x="7512956" y="2388422"/>
                </a:lnTo>
                <a:lnTo>
                  <a:pt x="7520045" y="2383650"/>
                </a:lnTo>
                <a:lnTo>
                  <a:pt x="7527134" y="2378083"/>
                </a:lnTo>
                <a:lnTo>
                  <a:pt x="7531859" y="2374106"/>
                </a:lnTo>
                <a:lnTo>
                  <a:pt x="7535010" y="2366948"/>
                </a:lnTo>
                <a:lnTo>
                  <a:pt x="7535798" y="2361381"/>
                </a:lnTo>
                <a:lnTo>
                  <a:pt x="7535798" y="2354222"/>
                </a:lnTo>
                <a:lnTo>
                  <a:pt x="7533434" y="2347064"/>
                </a:lnTo>
                <a:lnTo>
                  <a:pt x="7530284" y="2339111"/>
                </a:lnTo>
                <a:lnTo>
                  <a:pt x="7524771" y="2329567"/>
                </a:lnTo>
                <a:lnTo>
                  <a:pt x="7516895" y="2320023"/>
                </a:lnTo>
                <a:lnTo>
                  <a:pt x="7497204" y="2296958"/>
                </a:lnTo>
                <a:lnTo>
                  <a:pt x="7470426" y="2269121"/>
                </a:lnTo>
                <a:lnTo>
                  <a:pt x="7446798" y="2247646"/>
                </a:lnTo>
                <a:lnTo>
                  <a:pt x="7429470" y="2231739"/>
                </a:lnTo>
                <a:lnTo>
                  <a:pt x="7420020" y="2225376"/>
                </a:lnTo>
                <a:lnTo>
                  <a:pt x="7411356" y="2220604"/>
                </a:lnTo>
                <a:lnTo>
                  <a:pt x="7403480" y="2215832"/>
                </a:lnTo>
                <a:lnTo>
                  <a:pt x="7395604" y="2212651"/>
                </a:lnTo>
                <a:lnTo>
                  <a:pt x="7386940" y="2210265"/>
                </a:lnTo>
                <a:lnTo>
                  <a:pt x="7376701" y="2209469"/>
                </a:lnTo>
                <a:lnTo>
                  <a:pt x="7366462" y="2209469"/>
                </a:lnTo>
                <a:lnTo>
                  <a:pt x="7355436" y="2209469"/>
                </a:lnTo>
                <a:lnTo>
                  <a:pt x="7328658" y="2211855"/>
                </a:lnTo>
                <a:lnTo>
                  <a:pt x="7295578" y="2215832"/>
                </a:lnTo>
                <a:lnTo>
                  <a:pt x="7275100" y="2218218"/>
                </a:lnTo>
                <a:lnTo>
                  <a:pt x="7255410" y="2219014"/>
                </a:lnTo>
                <a:lnTo>
                  <a:pt x="7237296" y="2220604"/>
                </a:lnTo>
                <a:lnTo>
                  <a:pt x="7220756" y="2219014"/>
                </a:lnTo>
                <a:lnTo>
                  <a:pt x="7205004" y="2218218"/>
                </a:lnTo>
                <a:lnTo>
                  <a:pt x="7190826" y="2215037"/>
                </a:lnTo>
                <a:lnTo>
                  <a:pt x="7178225" y="2210265"/>
                </a:lnTo>
                <a:lnTo>
                  <a:pt x="7167198" y="2205493"/>
                </a:lnTo>
                <a:lnTo>
                  <a:pt x="7157747" y="2199130"/>
                </a:lnTo>
                <a:lnTo>
                  <a:pt x="7148296" y="2191972"/>
                </a:lnTo>
                <a:lnTo>
                  <a:pt x="7140420" y="2184814"/>
                </a:lnTo>
                <a:lnTo>
                  <a:pt x="7134119" y="2174474"/>
                </a:lnTo>
                <a:lnTo>
                  <a:pt x="7129394" y="2164135"/>
                </a:lnTo>
                <a:lnTo>
                  <a:pt x="7126243" y="2153000"/>
                </a:lnTo>
                <a:lnTo>
                  <a:pt x="7123880" y="2140275"/>
                </a:lnTo>
                <a:lnTo>
                  <a:pt x="7123092" y="2125958"/>
                </a:lnTo>
                <a:lnTo>
                  <a:pt x="7121518" y="2117210"/>
                </a:lnTo>
                <a:lnTo>
                  <a:pt x="7119942" y="2106870"/>
                </a:lnTo>
                <a:lnTo>
                  <a:pt x="7117580" y="2096531"/>
                </a:lnTo>
                <a:lnTo>
                  <a:pt x="7112854" y="2083805"/>
                </a:lnTo>
                <a:lnTo>
                  <a:pt x="7108128" y="2072670"/>
                </a:lnTo>
                <a:lnTo>
                  <a:pt x="7102615" y="2061535"/>
                </a:lnTo>
                <a:lnTo>
                  <a:pt x="7096314" y="2050400"/>
                </a:lnTo>
                <a:lnTo>
                  <a:pt x="7089226" y="2039266"/>
                </a:lnTo>
                <a:lnTo>
                  <a:pt x="7080562" y="2024154"/>
                </a:lnTo>
                <a:lnTo>
                  <a:pt x="7074261" y="2010633"/>
                </a:lnTo>
                <a:lnTo>
                  <a:pt x="7070323" y="2005066"/>
                </a:lnTo>
                <a:lnTo>
                  <a:pt x="7069536" y="1998703"/>
                </a:lnTo>
                <a:lnTo>
                  <a:pt x="7068748" y="1991545"/>
                </a:lnTo>
                <a:lnTo>
                  <a:pt x="7067172" y="1985182"/>
                </a:lnTo>
                <a:lnTo>
                  <a:pt x="7068748" y="1970071"/>
                </a:lnTo>
                <a:lnTo>
                  <a:pt x="7070323" y="1953368"/>
                </a:lnTo>
                <a:lnTo>
                  <a:pt x="7075836" y="1931894"/>
                </a:lnTo>
                <a:lnTo>
                  <a:pt x="7083712" y="1906443"/>
                </a:lnTo>
                <a:lnTo>
                  <a:pt x="7110491" y="1820546"/>
                </a:lnTo>
                <a:lnTo>
                  <a:pt x="7246746" y="1817364"/>
                </a:lnTo>
                <a:lnTo>
                  <a:pt x="7290064" y="1817364"/>
                </a:lnTo>
                <a:lnTo>
                  <a:pt x="7324720" y="1814978"/>
                </a:lnTo>
                <a:lnTo>
                  <a:pt x="7338108" y="1813388"/>
                </a:lnTo>
                <a:lnTo>
                  <a:pt x="7349135" y="1811797"/>
                </a:lnTo>
                <a:lnTo>
                  <a:pt x="7358586" y="1809411"/>
                </a:lnTo>
                <a:lnTo>
                  <a:pt x="7368038" y="1807025"/>
                </a:lnTo>
                <a:lnTo>
                  <a:pt x="7374338" y="1803843"/>
                </a:lnTo>
                <a:lnTo>
                  <a:pt x="7381427" y="1799071"/>
                </a:lnTo>
                <a:lnTo>
                  <a:pt x="7385365" y="1793504"/>
                </a:lnTo>
                <a:lnTo>
                  <a:pt x="7390878" y="1786346"/>
                </a:lnTo>
                <a:lnTo>
                  <a:pt x="7398754" y="1771234"/>
                </a:lnTo>
                <a:lnTo>
                  <a:pt x="7408206" y="1749760"/>
                </a:lnTo>
                <a:lnTo>
                  <a:pt x="7416082" y="1736239"/>
                </a:lnTo>
                <a:lnTo>
                  <a:pt x="7424745" y="1721127"/>
                </a:lnTo>
                <a:lnTo>
                  <a:pt x="7436559" y="1706811"/>
                </a:lnTo>
                <a:lnTo>
                  <a:pt x="7451524" y="1693290"/>
                </a:lnTo>
                <a:lnTo>
                  <a:pt x="7467276" y="1678974"/>
                </a:lnTo>
                <a:lnTo>
                  <a:pt x="7484603" y="1665453"/>
                </a:lnTo>
                <a:lnTo>
                  <a:pt x="7503506" y="1651933"/>
                </a:lnTo>
                <a:lnTo>
                  <a:pt x="7522408" y="1638412"/>
                </a:lnTo>
                <a:lnTo>
                  <a:pt x="7543674" y="1625686"/>
                </a:lnTo>
                <a:lnTo>
                  <a:pt x="7564938" y="1614551"/>
                </a:lnTo>
                <a:lnTo>
                  <a:pt x="7586992" y="1604212"/>
                </a:lnTo>
                <a:lnTo>
                  <a:pt x="7609832" y="1595463"/>
                </a:lnTo>
                <a:lnTo>
                  <a:pt x="7630310" y="1587509"/>
                </a:lnTo>
                <a:lnTo>
                  <a:pt x="7651575" y="1581942"/>
                </a:lnTo>
                <a:lnTo>
                  <a:pt x="7672840" y="1577170"/>
                </a:lnTo>
                <a:lnTo>
                  <a:pt x="7693318" y="1573989"/>
                </a:lnTo>
                <a:lnTo>
                  <a:pt x="7709858" y="1572398"/>
                </a:lnTo>
                <a:lnTo>
                  <a:pt x="7723247" y="1572398"/>
                </a:lnTo>
                <a:lnTo>
                  <a:pt x="7728760" y="1573989"/>
                </a:lnTo>
                <a:lnTo>
                  <a:pt x="7732698" y="1574784"/>
                </a:lnTo>
                <a:lnTo>
                  <a:pt x="7737424" y="1577170"/>
                </a:lnTo>
                <a:lnTo>
                  <a:pt x="7740574" y="1579556"/>
                </a:lnTo>
                <a:lnTo>
                  <a:pt x="7744512" y="1582737"/>
                </a:lnTo>
                <a:lnTo>
                  <a:pt x="7747663" y="1585919"/>
                </a:lnTo>
                <a:lnTo>
                  <a:pt x="7750026" y="1590691"/>
                </a:lnTo>
                <a:lnTo>
                  <a:pt x="7750813" y="1596258"/>
                </a:lnTo>
                <a:lnTo>
                  <a:pt x="7753964" y="1608984"/>
                </a:lnTo>
                <a:lnTo>
                  <a:pt x="7757902" y="1625686"/>
                </a:lnTo>
                <a:lnTo>
                  <a:pt x="7759477" y="1645570"/>
                </a:lnTo>
                <a:lnTo>
                  <a:pt x="7761052" y="1663863"/>
                </a:lnTo>
                <a:lnTo>
                  <a:pt x="7761052" y="1680565"/>
                </a:lnTo>
                <a:lnTo>
                  <a:pt x="7761052" y="1696472"/>
                </a:lnTo>
                <a:lnTo>
                  <a:pt x="7758690" y="1711583"/>
                </a:lnTo>
                <a:lnTo>
                  <a:pt x="7755539" y="1725104"/>
                </a:lnTo>
                <a:lnTo>
                  <a:pt x="7750813" y="1737034"/>
                </a:lnTo>
                <a:lnTo>
                  <a:pt x="7744512" y="1749760"/>
                </a:lnTo>
                <a:lnTo>
                  <a:pt x="7736636" y="1760895"/>
                </a:lnTo>
                <a:lnTo>
                  <a:pt x="7727185" y="1772030"/>
                </a:lnTo>
                <a:lnTo>
                  <a:pt x="7716158" y="1782369"/>
                </a:lnTo>
                <a:lnTo>
                  <a:pt x="7704344" y="1792709"/>
                </a:lnTo>
                <a:lnTo>
                  <a:pt x="7689380" y="1802253"/>
                </a:lnTo>
                <a:lnTo>
                  <a:pt x="7672840" y="1813388"/>
                </a:lnTo>
                <a:lnTo>
                  <a:pt x="7654726" y="1823727"/>
                </a:lnTo>
                <a:lnTo>
                  <a:pt x="7635036" y="1834862"/>
                </a:lnTo>
                <a:lnTo>
                  <a:pt x="7578328" y="1864290"/>
                </a:lnTo>
                <a:lnTo>
                  <a:pt x="7535010" y="1887355"/>
                </a:lnTo>
                <a:lnTo>
                  <a:pt x="7502718" y="1904852"/>
                </a:lnTo>
                <a:lnTo>
                  <a:pt x="7479090" y="1919964"/>
                </a:lnTo>
                <a:lnTo>
                  <a:pt x="7470426" y="1925531"/>
                </a:lnTo>
                <a:lnTo>
                  <a:pt x="7463338" y="1931099"/>
                </a:lnTo>
                <a:lnTo>
                  <a:pt x="7457824" y="1935075"/>
                </a:lnTo>
                <a:lnTo>
                  <a:pt x="7453886" y="1939848"/>
                </a:lnTo>
                <a:lnTo>
                  <a:pt x="7448373" y="1948596"/>
                </a:lnTo>
                <a:lnTo>
                  <a:pt x="7443648" y="1958936"/>
                </a:lnTo>
                <a:lnTo>
                  <a:pt x="7442072" y="1966094"/>
                </a:lnTo>
                <a:lnTo>
                  <a:pt x="7443648" y="1974047"/>
                </a:lnTo>
                <a:lnTo>
                  <a:pt x="7446010" y="1982796"/>
                </a:lnTo>
                <a:lnTo>
                  <a:pt x="7449948" y="1993136"/>
                </a:lnTo>
                <a:lnTo>
                  <a:pt x="7455462" y="2002680"/>
                </a:lnTo>
                <a:lnTo>
                  <a:pt x="7462550" y="2013019"/>
                </a:lnTo>
                <a:lnTo>
                  <a:pt x="7470426" y="2023359"/>
                </a:lnTo>
                <a:lnTo>
                  <a:pt x="7479090" y="2032108"/>
                </a:lnTo>
                <a:lnTo>
                  <a:pt x="7499568" y="2053582"/>
                </a:lnTo>
                <a:lnTo>
                  <a:pt x="7522408" y="2076647"/>
                </a:lnTo>
                <a:lnTo>
                  <a:pt x="7545248" y="2098917"/>
                </a:lnTo>
                <a:lnTo>
                  <a:pt x="7562576" y="2118005"/>
                </a:lnTo>
                <a:lnTo>
                  <a:pt x="7571240" y="2125958"/>
                </a:lnTo>
                <a:lnTo>
                  <a:pt x="7581478" y="2133912"/>
                </a:lnTo>
                <a:lnTo>
                  <a:pt x="7591717" y="2140275"/>
                </a:lnTo>
                <a:lnTo>
                  <a:pt x="7602744" y="2145842"/>
                </a:lnTo>
                <a:lnTo>
                  <a:pt x="7613770" y="2150614"/>
                </a:lnTo>
                <a:lnTo>
                  <a:pt x="7624796" y="2153795"/>
                </a:lnTo>
                <a:lnTo>
                  <a:pt x="7635036" y="2156181"/>
                </a:lnTo>
                <a:lnTo>
                  <a:pt x="7645274" y="2157772"/>
                </a:lnTo>
                <a:lnTo>
                  <a:pt x="7653938" y="2157772"/>
                </a:lnTo>
                <a:lnTo>
                  <a:pt x="7664176" y="2158567"/>
                </a:lnTo>
                <a:lnTo>
                  <a:pt x="7672840" y="2161749"/>
                </a:lnTo>
                <a:lnTo>
                  <a:pt x="7683080" y="2164930"/>
                </a:lnTo>
                <a:lnTo>
                  <a:pt x="7691743" y="2168907"/>
                </a:lnTo>
                <a:lnTo>
                  <a:pt x="7699619" y="2174474"/>
                </a:lnTo>
                <a:lnTo>
                  <a:pt x="7707495" y="2178451"/>
                </a:lnTo>
                <a:lnTo>
                  <a:pt x="7713008" y="2185609"/>
                </a:lnTo>
                <a:lnTo>
                  <a:pt x="7719309" y="2191972"/>
                </a:lnTo>
                <a:lnTo>
                  <a:pt x="7727185" y="2199130"/>
                </a:lnTo>
                <a:lnTo>
                  <a:pt x="7732698" y="2202311"/>
                </a:lnTo>
                <a:lnTo>
                  <a:pt x="7739787" y="2204697"/>
                </a:lnTo>
                <a:lnTo>
                  <a:pt x="7744512" y="2205493"/>
                </a:lnTo>
                <a:lnTo>
                  <a:pt x="7750026" y="2204697"/>
                </a:lnTo>
                <a:lnTo>
                  <a:pt x="7753964" y="2202311"/>
                </a:lnTo>
                <a:lnTo>
                  <a:pt x="7757902" y="2198335"/>
                </a:lnTo>
                <a:lnTo>
                  <a:pt x="7761052" y="2191972"/>
                </a:lnTo>
                <a:lnTo>
                  <a:pt x="7763415" y="2185609"/>
                </a:lnTo>
                <a:lnTo>
                  <a:pt x="7764202" y="2177656"/>
                </a:lnTo>
                <a:lnTo>
                  <a:pt x="7764990" y="2167316"/>
                </a:lnTo>
                <a:lnTo>
                  <a:pt x="7764990" y="2156181"/>
                </a:lnTo>
                <a:lnTo>
                  <a:pt x="7764990" y="2144251"/>
                </a:lnTo>
                <a:lnTo>
                  <a:pt x="7763415" y="2131526"/>
                </a:lnTo>
                <a:lnTo>
                  <a:pt x="7761052" y="2117210"/>
                </a:lnTo>
                <a:lnTo>
                  <a:pt x="7757902" y="2096531"/>
                </a:lnTo>
                <a:lnTo>
                  <a:pt x="7756326" y="2078238"/>
                </a:lnTo>
                <a:lnTo>
                  <a:pt x="7756326" y="2063126"/>
                </a:lnTo>
                <a:lnTo>
                  <a:pt x="7758690" y="2048014"/>
                </a:lnTo>
                <a:lnTo>
                  <a:pt x="7761840" y="2034494"/>
                </a:lnTo>
                <a:lnTo>
                  <a:pt x="7767353" y="2020973"/>
                </a:lnTo>
                <a:lnTo>
                  <a:pt x="7775229" y="2007452"/>
                </a:lnTo>
                <a:lnTo>
                  <a:pt x="7785468" y="1993931"/>
                </a:lnTo>
                <a:lnTo>
                  <a:pt x="7797282" y="1978024"/>
                </a:lnTo>
                <a:lnTo>
                  <a:pt x="7809096" y="1966889"/>
                </a:lnTo>
                <a:lnTo>
                  <a:pt x="7813034" y="1962117"/>
                </a:lnTo>
                <a:lnTo>
                  <a:pt x="7817760" y="1958936"/>
                </a:lnTo>
                <a:lnTo>
                  <a:pt x="7822485" y="1956550"/>
                </a:lnTo>
                <a:lnTo>
                  <a:pt x="7826423" y="1955754"/>
                </a:lnTo>
                <a:lnTo>
                  <a:pt x="7831149" y="1955754"/>
                </a:lnTo>
                <a:lnTo>
                  <a:pt x="7836662" y="1955754"/>
                </a:lnTo>
                <a:lnTo>
                  <a:pt x="7842176" y="1956550"/>
                </a:lnTo>
                <a:lnTo>
                  <a:pt x="7847688" y="1958936"/>
                </a:lnTo>
                <a:lnTo>
                  <a:pt x="7861866" y="1964503"/>
                </a:lnTo>
                <a:lnTo>
                  <a:pt x="7879980" y="1974047"/>
                </a:lnTo>
                <a:lnTo>
                  <a:pt x="7892582" y="1980410"/>
                </a:lnTo>
                <a:lnTo>
                  <a:pt x="7905971" y="1985182"/>
                </a:lnTo>
                <a:lnTo>
                  <a:pt x="7918573" y="1988364"/>
                </a:lnTo>
                <a:lnTo>
                  <a:pt x="7933538" y="1989159"/>
                </a:lnTo>
                <a:lnTo>
                  <a:pt x="7947714" y="1990750"/>
                </a:lnTo>
                <a:lnTo>
                  <a:pt x="7963466" y="1989159"/>
                </a:lnTo>
                <a:lnTo>
                  <a:pt x="7980006" y="1988364"/>
                </a:lnTo>
                <a:lnTo>
                  <a:pt x="7996546" y="1985182"/>
                </a:lnTo>
                <a:lnTo>
                  <a:pt x="8013873" y="1979615"/>
                </a:lnTo>
                <a:lnTo>
                  <a:pt x="8032776" y="1974047"/>
                </a:lnTo>
                <a:lnTo>
                  <a:pt x="8051678" y="1966094"/>
                </a:lnTo>
                <a:lnTo>
                  <a:pt x="8071368" y="1956550"/>
                </a:lnTo>
                <a:lnTo>
                  <a:pt x="8091846" y="1947006"/>
                </a:lnTo>
                <a:lnTo>
                  <a:pt x="8113899" y="1935075"/>
                </a:lnTo>
                <a:lnTo>
                  <a:pt x="8135952" y="1921555"/>
                </a:lnTo>
                <a:lnTo>
                  <a:pt x="8159580" y="1907238"/>
                </a:lnTo>
                <a:lnTo>
                  <a:pt x="8176907" y="1896104"/>
                </a:lnTo>
                <a:lnTo>
                  <a:pt x="8199748" y="1879401"/>
                </a:lnTo>
                <a:lnTo>
                  <a:pt x="8226526" y="1857927"/>
                </a:lnTo>
                <a:lnTo>
                  <a:pt x="8256455" y="1833271"/>
                </a:lnTo>
                <a:lnTo>
                  <a:pt x="8324976" y="1774416"/>
                </a:lnTo>
                <a:lnTo>
                  <a:pt x="8399011" y="1709993"/>
                </a:lnTo>
                <a:lnTo>
                  <a:pt x="8471471" y="1644774"/>
                </a:lnTo>
                <a:lnTo>
                  <a:pt x="8536842" y="1584328"/>
                </a:lnTo>
                <a:lnTo>
                  <a:pt x="8564408" y="1557286"/>
                </a:lnTo>
                <a:lnTo>
                  <a:pt x="8588824" y="1533426"/>
                </a:lnTo>
                <a:lnTo>
                  <a:pt x="8607727" y="1512747"/>
                </a:lnTo>
                <a:lnTo>
                  <a:pt x="8621116" y="1496840"/>
                </a:lnTo>
                <a:lnTo>
                  <a:pt x="8640018" y="1476956"/>
                </a:lnTo>
                <a:lnTo>
                  <a:pt x="8670735" y="1449119"/>
                </a:lnTo>
                <a:lnTo>
                  <a:pt x="8706965" y="1414920"/>
                </a:lnTo>
                <a:lnTo>
                  <a:pt x="8747133" y="1379924"/>
                </a:lnTo>
                <a:lnTo>
                  <a:pt x="8773124" y="1358450"/>
                </a:lnTo>
                <a:lnTo>
                  <a:pt x="8795964" y="1340953"/>
                </a:lnTo>
                <a:lnTo>
                  <a:pt x="8817229" y="1325841"/>
                </a:lnTo>
                <a:lnTo>
                  <a:pt x="8837707" y="1314706"/>
                </a:lnTo>
                <a:lnTo>
                  <a:pt x="8847158" y="1309934"/>
                </a:lnTo>
                <a:lnTo>
                  <a:pt x="8857397" y="1306753"/>
                </a:lnTo>
                <a:lnTo>
                  <a:pt x="8866061" y="1303571"/>
                </a:lnTo>
                <a:lnTo>
                  <a:pt x="8876300" y="1301185"/>
                </a:lnTo>
                <a:lnTo>
                  <a:pt x="8895202" y="1298004"/>
                </a:lnTo>
                <a:lnTo>
                  <a:pt x="8915680" y="1295618"/>
                </a:lnTo>
                <a:lnTo>
                  <a:pt x="8929069" y="1295618"/>
                </a:lnTo>
                <a:lnTo>
                  <a:pt x="8941671" y="1293232"/>
                </a:lnTo>
                <a:lnTo>
                  <a:pt x="8955060" y="1290050"/>
                </a:lnTo>
                <a:lnTo>
                  <a:pt x="8967662" y="1285278"/>
                </a:lnTo>
                <a:lnTo>
                  <a:pt x="8980263" y="1279711"/>
                </a:lnTo>
                <a:lnTo>
                  <a:pt x="8992077" y="1273348"/>
                </a:lnTo>
                <a:lnTo>
                  <a:pt x="9003104" y="1265395"/>
                </a:lnTo>
                <a:lnTo>
                  <a:pt x="9014130" y="1255850"/>
                </a:lnTo>
                <a:lnTo>
                  <a:pt x="9024369" y="1247102"/>
                </a:lnTo>
                <a:lnTo>
                  <a:pt x="9033033" y="1235967"/>
                </a:lnTo>
                <a:lnTo>
                  <a:pt x="9042484" y="1224832"/>
                </a:lnTo>
                <a:lnTo>
                  <a:pt x="9051148" y="1212106"/>
                </a:lnTo>
                <a:lnTo>
                  <a:pt x="9057449" y="1198586"/>
                </a:lnTo>
                <a:lnTo>
                  <a:pt x="9064537" y="1185065"/>
                </a:lnTo>
                <a:lnTo>
                  <a:pt x="9070838" y="1169158"/>
                </a:lnTo>
                <a:lnTo>
                  <a:pt x="9075564" y="1153251"/>
                </a:lnTo>
                <a:lnTo>
                  <a:pt x="9078714" y="1146888"/>
                </a:lnTo>
                <a:lnTo>
                  <a:pt x="9084227" y="1138935"/>
                </a:lnTo>
                <a:lnTo>
                  <a:pt x="9091316" y="1130186"/>
                </a:lnTo>
                <a:lnTo>
                  <a:pt x="9099192" y="1122233"/>
                </a:lnTo>
                <a:lnTo>
                  <a:pt x="9109431" y="1115074"/>
                </a:lnTo>
                <a:lnTo>
                  <a:pt x="9120457" y="1107121"/>
                </a:lnTo>
                <a:lnTo>
                  <a:pt x="9131483" y="1099168"/>
                </a:lnTo>
                <a:lnTo>
                  <a:pt x="9144873" y="1092805"/>
                </a:lnTo>
                <a:lnTo>
                  <a:pt x="9156687" y="1087237"/>
                </a:lnTo>
                <a:lnTo>
                  <a:pt x="9170076" y="1081670"/>
                </a:lnTo>
                <a:lnTo>
                  <a:pt x="9185041" y="1076103"/>
                </a:lnTo>
                <a:lnTo>
                  <a:pt x="9198430" y="1072126"/>
                </a:lnTo>
                <a:lnTo>
                  <a:pt x="9211819" y="1068944"/>
                </a:lnTo>
                <a:lnTo>
                  <a:pt x="9225208" y="1066558"/>
                </a:lnTo>
                <a:lnTo>
                  <a:pt x="9237022" y="1065763"/>
                </a:lnTo>
                <a:lnTo>
                  <a:pt x="9249624" y="1065763"/>
                </a:lnTo>
                <a:lnTo>
                  <a:pt x="9258288" y="1065763"/>
                </a:lnTo>
                <a:lnTo>
                  <a:pt x="9266951" y="1064172"/>
                </a:lnTo>
                <a:lnTo>
                  <a:pt x="9277190" y="1062582"/>
                </a:lnTo>
                <a:lnTo>
                  <a:pt x="9285854" y="1058605"/>
                </a:lnTo>
                <a:lnTo>
                  <a:pt x="9295305" y="1055423"/>
                </a:lnTo>
                <a:lnTo>
                  <a:pt x="9303969" y="1050651"/>
                </a:lnTo>
                <a:lnTo>
                  <a:pt x="9311845" y="1045084"/>
                </a:lnTo>
                <a:lnTo>
                  <a:pt x="9318146" y="1039516"/>
                </a:lnTo>
                <a:lnTo>
                  <a:pt x="9326022" y="1033949"/>
                </a:lnTo>
                <a:lnTo>
                  <a:pt x="9336261" y="1027586"/>
                </a:lnTo>
                <a:lnTo>
                  <a:pt x="9349650" y="1020428"/>
                </a:lnTo>
                <a:lnTo>
                  <a:pt x="9363827" y="1012475"/>
                </a:lnTo>
                <a:lnTo>
                  <a:pt x="9379579" y="1006112"/>
                </a:lnTo>
                <a:lnTo>
                  <a:pt x="9396118" y="998159"/>
                </a:lnTo>
                <a:lnTo>
                  <a:pt x="9414233" y="991000"/>
                </a:lnTo>
                <a:lnTo>
                  <a:pt x="9431561" y="985433"/>
                </a:lnTo>
                <a:lnTo>
                  <a:pt x="9457552" y="977480"/>
                </a:lnTo>
                <a:lnTo>
                  <a:pt x="9478817" y="971912"/>
                </a:lnTo>
                <a:lnTo>
                  <a:pt x="9487481" y="971117"/>
                </a:lnTo>
                <a:lnTo>
                  <a:pt x="9495357" y="969526"/>
                </a:lnTo>
                <a:lnTo>
                  <a:pt x="9503233" y="968731"/>
                </a:lnTo>
                <a:lnTo>
                  <a:pt x="9509533" y="969526"/>
                </a:lnTo>
                <a:lnTo>
                  <a:pt x="9516622" y="971117"/>
                </a:lnTo>
                <a:lnTo>
                  <a:pt x="9522135" y="973503"/>
                </a:lnTo>
                <a:lnTo>
                  <a:pt x="9528436" y="976684"/>
                </a:lnTo>
                <a:lnTo>
                  <a:pt x="9533949" y="979866"/>
                </a:lnTo>
                <a:lnTo>
                  <a:pt x="9548914" y="990205"/>
                </a:lnTo>
                <a:lnTo>
                  <a:pt x="9564666" y="1003726"/>
                </a:lnTo>
                <a:lnTo>
                  <a:pt x="9578843" y="1017247"/>
                </a:lnTo>
                <a:lnTo>
                  <a:pt x="9592232" y="1027586"/>
                </a:lnTo>
                <a:lnTo>
                  <a:pt x="9597745" y="1030768"/>
                </a:lnTo>
                <a:lnTo>
                  <a:pt x="9603258" y="1033949"/>
                </a:lnTo>
                <a:lnTo>
                  <a:pt x="9607984" y="1036335"/>
                </a:lnTo>
                <a:lnTo>
                  <a:pt x="9613497" y="1037130"/>
                </a:lnTo>
                <a:lnTo>
                  <a:pt x="9619010" y="1038721"/>
                </a:lnTo>
                <a:lnTo>
                  <a:pt x="9623736" y="1037130"/>
                </a:lnTo>
                <a:lnTo>
                  <a:pt x="9629249" y="1037130"/>
                </a:lnTo>
                <a:lnTo>
                  <a:pt x="9634763" y="1035540"/>
                </a:lnTo>
                <a:lnTo>
                  <a:pt x="9646577" y="1030768"/>
                </a:lnTo>
                <a:lnTo>
                  <a:pt x="9661541" y="1022814"/>
                </a:lnTo>
                <a:lnTo>
                  <a:pt x="9672568" y="1017247"/>
                </a:lnTo>
                <a:lnTo>
                  <a:pt x="9683594" y="1011679"/>
                </a:lnTo>
                <a:lnTo>
                  <a:pt x="9694620" y="1008498"/>
                </a:lnTo>
                <a:lnTo>
                  <a:pt x="9704859" y="1006112"/>
                </a:lnTo>
                <a:lnTo>
                  <a:pt x="9713523" y="1004521"/>
                </a:lnTo>
                <a:lnTo>
                  <a:pt x="9722187" y="1004521"/>
                </a:lnTo>
                <a:lnTo>
                  <a:pt x="9731638" y="1006907"/>
                </a:lnTo>
                <a:lnTo>
                  <a:pt x="9739514" y="1009294"/>
                </a:lnTo>
                <a:lnTo>
                  <a:pt x="9745815" y="1012475"/>
                </a:lnTo>
                <a:lnTo>
                  <a:pt x="9752903" y="1017247"/>
                </a:lnTo>
                <a:lnTo>
                  <a:pt x="9758416" y="1022814"/>
                </a:lnTo>
                <a:lnTo>
                  <a:pt x="9762354" y="1029972"/>
                </a:lnTo>
                <a:lnTo>
                  <a:pt x="9765505" y="1037130"/>
                </a:lnTo>
                <a:lnTo>
                  <a:pt x="9769443" y="1046675"/>
                </a:lnTo>
                <a:lnTo>
                  <a:pt x="9770230" y="1057014"/>
                </a:lnTo>
                <a:lnTo>
                  <a:pt x="9771806" y="1068149"/>
                </a:lnTo>
                <a:lnTo>
                  <a:pt x="9771806" y="1077693"/>
                </a:lnTo>
                <a:lnTo>
                  <a:pt x="9772593" y="1087237"/>
                </a:lnTo>
                <a:lnTo>
                  <a:pt x="9774956" y="1095986"/>
                </a:lnTo>
                <a:lnTo>
                  <a:pt x="9777319" y="1104735"/>
                </a:lnTo>
                <a:lnTo>
                  <a:pt x="9778894" y="1111893"/>
                </a:lnTo>
                <a:lnTo>
                  <a:pt x="9781257" y="1118256"/>
                </a:lnTo>
                <a:lnTo>
                  <a:pt x="9785195" y="1123028"/>
                </a:lnTo>
                <a:lnTo>
                  <a:pt x="9788345" y="1125414"/>
                </a:lnTo>
                <a:lnTo>
                  <a:pt x="9790708" y="1126209"/>
                </a:lnTo>
                <a:lnTo>
                  <a:pt x="9794646" y="1127800"/>
                </a:lnTo>
                <a:lnTo>
                  <a:pt x="9799372" y="1127800"/>
                </a:lnTo>
                <a:lnTo>
                  <a:pt x="9804885" y="1127800"/>
                </a:lnTo>
                <a:lnTo>
                  <a:pt x="9818274" y="1125414"/>
                </a:lnTo>
                <a:lnTo>
                  <a:pt x="9834026" y="1122233"/>
                </a:lnTo>
                <a:lnTo>
                  <a:pt x="9851354" y="1116665"/>
                </a:lnTo>
                <a:lnTo>
                  <a:pt x="9870256" y="1111098"/>
                </a:lnTo>
                <a:lnTo>
                  <a:pt x="9891522" y="1103144"/>
                </a:lnTo>
                <a:lnTo>
                  <a:pt x="9912787" y="1093600"/>
                </a:lnTo>
                <a:lnTo>
                  <a:pt x="9934052" y="1084851"/>
                </a:lnTo>
                <a:lnTo>
                  <a:pt x="9955317" y="1076103"/>
                </a:lnTo>
                <a:lnTo>
                  <a:pt x="9975008" y="1065763"/>
                </a:lnTo>
                <a:lnTo>
                  <a:pt x="9995485" y="1055423"/>
                </a:lnTo>
                <a:lnTo>
                  <a:pt x="10012813" y="1045084"/>
                </a:lnTo>
                <a:lnTo>
                  <a:pt x="10028565" y="1035540"/>
                </a:lnTo>
                <a:lnTo>
                  <a:pt x="10041954" y="1025200"/>
                </a:lnTo>
                <a:lnTo>
                  <a:pt x="10052193" y="1016452"/>
                </a:lnTo>
                <a:lnTo>
                  <a:pt x="10063219" y="1006907"/>
                </a:lnTo>
                <a:lnTo>
                  <a:pt x="10074246" y="998954"/>
                </a:lnTo>
                <a:lnTo>
                  <a:pt x="10085272" y="991000"/>
                </a:lnTo>
                <a:lnTo>
                  <a:pt x="10097874" y="985433"/>
                </a:lnTo>
                <a:lnTo>
                  <a:pt x="10109688" y="979866"/>
                </a:lnTo>
                <a:lnTo>
                  <a:pt x="10122290" y="976684"/>
                </a:lnTo>
                <a:lnTo>
                  <a:pt x="10134104" y="974298"/>
                </a:lnTo>
                <a:lnTo>
                  <a:pt x="10146705" y="973503"/>
                </a:lnTo>
                <a:lnTo>
                  <a:pt x="10158519" y="973503"/>
                </a:lnTo>
                <a:lnTo>
                  <a:pt x="10170333" y="975889"/>
                </a:lnTo>
                <a:lnTo>
                  <a:pt x="10181360" y="977480"/>
                </a:lnTo>
                <a:lnTo>
                  <a:pt x="10192386" y="981456"/>
                </a:lnTo>
                <a:lnTo>
                  <a:pt x="10202625" y="987024"/>
                </a:lnTo>
                <a:lnTo>
                  <a:pt x="10211289" y="992591"/>
                </a:lnTo>
                <a:lnTo>
                  <a:pt x="10219165" y="1000545"/>
                </a:lnTo>
                <a:lnTo>
                  <a:pt x="10227041" y="1009294"/>
                </a:lnTo>
                <a:lnTo>
                  <a:pt x="10234917" y="1018042"/>
                </a:lnTo>
                <a:lnTo>
                  <a:pt x="10246731" y="1028382"/>
                </a:lnTo>
                <a:lnTo>
                  <a:pt x="10262483" y="1041107"/>
                </a:lnTo>
                <a:lnTo>
                  <a:pt x="10280598" y="1053037"/>
                </a:lnTo>
                <a:lnTo>
                  <a:pt x="10300288" y="1066558"/>
                </a:lnTo>
                <a:lnTo>
                  <a:pt x="10322341" y="1080079"/>
                </a:lnTo>
                <a:lnTo>
                  <a:pt x="10345969" y="1093600"/>
                </a:lnTo>
                <a:lnTo>
                  <a:pt x="10370385" y="1106326"/>
                </a:lnTo>
                <a:lnTo>
                  <a:pt x="10403464" y="1122233"/>
                </a:lnTo>
                <a:lnTo>
                  <a:pt x="10431818" y="1135753"/>
                </a:lnTo>
                <a:lnTo>
                  <a:pt x="10454659" y="1144502"/>
                </a:lnTo>
                <a:lnTo>
                  <a:pt x="10475136" y="1150070"/>
                </a:lnTo>
                <a:lnTo>
                  <a:pt x="10485375" y="1151660"/>
                </a:lnTo>
                <a:lnTo>
                  <a:pt x="10494039" y="1152456"/>
                </a:lnTo>
                <a:lnTo>
                  <a:pt x="10502702" y="1152456"/>
                </a:lnTo>
                <a:lnTo>
                  <a:pt x="10510578" y="1152456"/>
                </a:lnTo>
                <a:lnTo>
                  <a:pt x="10528693" y="1149274"/>
                </a:lnTo>
                <a:lnTo>
                  <a:pt x="10546021" y="1143707"/>
                </a:lnTo>
                <a:lnTo>
                  <a:pt x="10575162" y="1134163"/>
                </a:lnTo>
                <a:lnTo>
                  <a:pt x="10608241" y="1124619"/>
                </a:lnTo>
                <a:lnTo>
                  <a:pt x="10642896" y="1114279"/>
                </a:lnTo>
                <a:lnTo>
                  <a:pt x="10674400" y="1106326"/>
                </a:lnTo>
                <a:lnTo>
                  <a:pt x="10687789" y="1101554"/>
                </a:lnTo>
                <a:lnTo>
                  <a:pt x="10699603" y="1097577"/>
                </a:lnTo>
                <a:lnTo>
                  <a:pt x="10711418" y="1092805"/>
                </a:lnTo>
                <a:lnTo>
                  <a:pt x="10720869" y="1088033"/>
                </a:lnTo>
                <a:lnTo>
                  <a:pt x="10728745" y="1082465"/>
                </a:lnTo>
                <a:lnTo>
                  <a:pt x="10735833" y="1076898"/>
                </a:lnTo>
                <a:lnTo>
                  <a:pt x="10741346" y="1072126"/>
                </a:lnTo>
                <a:lnTo>
                  <a:pt x="10744497" y="1066558"/>
                </a:lnTo>
                <a:lnTo>
                  <a:pt x="10746860" y="1060991"/>
                </a:lnTo>
                <a:lnTo>
                  <a:pt x="10747647" y="1057014"/>
                </a:lnTo>
                <a:lnTo>
                  <a:pt x="10746860" y="1050651"/>
                </a:lnTo>
                <a:lnTo>
                  <a:pt x="10743709" y="1046675"/>
                </a:lnTo>
                <a:lnTo>
                  <a:pt x="10738984" y="1041902"/>
                </a:lnTo>
                <a:lnTo>
                  <a:pt x="10733470" y="1037130"/>
                </a:lnTo>
                <a:lnTo>
                  <a:pt x="10725594" y="1033949"/>
                </a:lnTo>
                <a:lnTo>
                  <a:pt x="10715356" y="1030768"/>
                </a:lnTo>
                <a:lnTo>
                  <a:pt x="10706692" y="1027586"/>
                </a:lnTo>
                <a:lnTo>
                  <a:pt x="10698028" y="1020428"/>
                </a:lnTo>
                <a:lnTo>
                  <a:pt x="10686214" y="1012475"/>
                </a:lnTo>
                <a:lnTo>
                  <a:pt x="10676763" y="1003726"/>
                </a:lnTo>
                <a:lnTo>
                  <a:pt x="10666524" y="992591"/>
                </a:lnTo>
                <a:lnTo>
                  <a:pt x="10655498" y="981456"/>
                </a:lnTo>
                <a:lnTo>
                  <a:pt x="10646834" y="967935"/>
                </a:lnTo>
                <a:lnTo>
                  <a:pt x="10637383" y="955210"/>
                </a:lnTo>
                <a:lnTo>
                  <a:pt x="10626356" y="939303"/>
                </a:lnTo>
                <a:lnTo>
                  <a:pt x="10615330" y="924987"/>
                </a:lnTo>
                <a:lnTo>
                  <a:pt x="10602728" y="912261"/>
                </a:lnTo>
                <a:lnTo>
                  <a:pt x="10589339" y="901922"/>
                </a:lnTo>
                <a:lnTo>
                  <a:pt x="10575162" y="893173"/>
                </a:lnTo>
                <a:lnTo>
                  <a:pt x="10559410" y="885220"/>
                </a:lnTo>
                <a:lnTo>
                  <a:pt x="10542083" y="879652"/>
                </a:lnTo>
                <a:lnTo>
                  <a:pt x="10521605" y="874085"/>
                </a:lnTo>
                <a:lnTo>
                  <a:pt x="10502702" y="869313"/>
                </a:lnTo>
                <a:lnTo>
                  <a:pt x="10486163" y="863745"/>
                </a:lnTo>
                <a:lnTo>
                  <a:pt x="10472773" y="858178"/>
                </a:lnTo>
                <a:lnTo>
                  <a:pt x="10461747" y="851815"/>
                </a:lnTo>
                <a:lnTo>
                  <a:pt x="10453083" y="843862"/>
                </a:lnTo>
                <a:lnTo>
                  <a:pt x="10445995" y="835908"/>
                </a:lnTo>
                <a:lnTo>
                  <a:pt x="10442844" y="831136"/>
                </a:lnTo>
                <a:lnTo>
                  <a:pt x="10441269" y="827159"/>
                </a:lnTo>
                <a:lnTo>
                  <a:pt x="10439694" y="822387"/>
                </a:lnTo>
                <a:lnTo>
                  <a:pt x="10438119" y="816820"/>
                </a:lnTo>
                <a:lnTo>
                  <a:pt x="10438119" y="808866"/>
                </a:lnTo>
                <a:lnTo>
                  <a:pt x="10440482" y="798527"/>
                </a:lnTo>
                <a:lnTo>
                  <a:pt x="10443632" y="788187"/>
                </a:lnTo>
                <a:lnTo>
                  <a:pt x="10448358" y="777052"/>
                </a:lnTo>
                <a:lnTo>
                  <a:pt x="10454659" y="765918"/>
                </a:lnTo>
                <a:lnTo>
                  <a:pt x="10462535" y="753192"/>
                </a:lnTo>
                <a:lnTo>
                  <a:pt x="10472773" y="739671"/>
                </a:lnTo>
                <a:lnTo>
                  <a:pt x="10483012" y="726150"/>
                </a:lnTo>
                <a:lnTo>
                  <a:pt x="10507428" y="697518"/>
                </a:lnTo>
                <a:lnTo>
                  <a:pt x="10536569" y="668090"/>
                </a:lnTo>
                <a:lnTo>
                  <a:pt x="10567286" y="637867"/>
                </a:lnTo>
                <a:lnTo>
                  <a:pt x="10601153" y="608439"/>
                </a:lnTo>
                <a:lnTo>
                  <a:pt x="10636595" y="579012"/>
                </a:lnTo>
                <a:lnTo>
                  <a:pt x="10672037" y="551970"/>
                </a:lnTo>
                <a:lnTo>
                  <a:pt x="10707479" y="527314"/>
                </a:lnTo>
                <a:lnTo>
                  <a:pt x="10743709" y="505840"/>
                </a:lnTo>
                <a:lnTo>
                  <a:pt x="10760249" y="495500"/>
                </a:lnTo>
                <a:lnTo>
                  <a:pt x="10776789" y="486751"/>
                </a:lnTo>
                <a:lnTo>
                  <a:pt x="10792541" y="479593"/>
                </a:lnTo>
                <a:lnTo>
                  <a:pt x="10806718" y="473231"/>
                </a:lnTo>
                <a:lnTo>
                  <a:pt x="10820894" y="467663"/>
                </a:lnTo>
                <a:lnTo>
                  <a:pt x="10834284" y="463686"/>
                </a:lnTo>
                <a:lnTo>
                  <a:pt x="10846885" y="462096"/>
                </a:lnTo>
                <a:lnTo>
                  <a:pt x="10857912" y="460505"/>
                </a:lnTo>
                <a:lnTo>
                  <a:pt x="10870514" y="460505"/>
                </a:lnTo>
                <a:lnTo>
                  <a:pt x="10882328" y="462096"/>
                </a:lnTo>
                <a:lnTo>
                  <a:pt x="10894929" y="463686"/>
                </a:lnTo>
                <a:lnTo>
                  <a:pt x="10906743" y="468459"/>
                </a:lnTo>
                <a:lnTo>
                  <a:pt x="10917770" y="471640"/>
                </a:lnTo>
                <a:lnTo>
                  <a:pt x="10929584" y="477207"/>
                </a:lnTo>
                <a:lnTo>
                  <a:pt x="10940610" y="482775"/>
                </a:lnTo>
                <a:lnTo>
                  <a:pt x="10951637" y="489137"/>
                </a:lnTo>
                <a:lnTo>
                  <a:pt x="10960300" y="496296"/>
                </a:lnTo>
                <a:lnTo>
                  <a:pt x="10968964" y="503454"/>
                </a:lnTo>
                <a:lnTo>
                  <a:pt x="10976840" y="511407"/>
                </a:lnTo>
                <a:lnTo>
                  <a:pt x="10984716" y="519361"/>
                </a:lnTo>
                <a:lnTo>
                  <a:pt x="10990229" y="527314"/>
                </a:lnTo>
                <a:lnTo>
                  <a:pt x="10994167" y="535267"/>
                </a:lnTo>
                <a:lnTo>
                  <a:pt x="10997318" y="543221"/>
                </a:lnTo>
                <a:lnTo>
                  <a:pt x="10998105" y="551970"/>
                </a:lnTo>
                <a:lnTo>
                  <a:pt x="10995743" y="559923"/>
                </a:lnTo>
                <a:lnTo>
                  <a:pt x="10992592" y="568672"/>
                </a:lnTo>
                <a:lnTo>
                  <a:pt x="10987079" y="581398"/>
                </a:lnTo>
                <a:lnTo>
                  <a:pt x="10978415" y="593328"/>
                </a:lnTo>
                <a:lnTo>
                  <a:pt x="10968176" y="606849"/>
                </a:lnTo>
                <a:lnTo>
                  <a:pt x="10957150" y="620370"/>
                </a:lnTo>
                <a:lnTo>
                  <a:pt x="10944548" y="635481"/>
                </a:lnTo>
                <a:lnTo>
                  <a:pt x="10931159" y="649002"/>
                </a:lnTo>
                <a:lnTo>
                  <a:pt x="10910681" y="670476"/>
                </a:lnTo>
                <a:lnTo>
                  <a:pt x="10893354" y="687974"/>
                </a:lnTo>
                <a:lnTo>
                  <a:pt x="10887841" y="695927"/>
                </a:lnTo>
                <a:lnTo>
                  <a:pt x="10882328" y="705471"/>
                </a:lnTo>
                <a:lnTo>
                  <a:pt x="10878390" y="712630"/>
                </a:lnTo>
                <a:lnTo>
                  <a:pt x="10874452" y="722174"/>
                </a:lnTo>
                <a:lnTo>
                  <a:pt x="10871301" y="732513"/>
                </a:lnTo>
                <a:lnTo>
                  <a:pt x="10868938" y="742057"/>
                </a:lnTo>
                <a:lnTo>
                  <a:pt x="10868151" y="754783"/>
                </a:lnTo>
                <a:lnTo>
                  <a:pt x="10866576" y="766713"/>
                </a:lnTo>
                <a:lnTo>
                  <a:pt x="10865788" y="797732"/>
                </a:lnTo>
                <a:lnTo>
                  <a:pt x="10865788" y="835908"/>
                </a:lnTo>
                <a:lnTo>
                  <a:pt x="10865788" y="865336"/>
                </a:lnTo>
                <a:lnTo>
                  <a:pt x="10865788" y="892378"/>
                </a:lnTo>
                <a:lnTo>
                  <a:pt x="10863425" y="917033"/>
                </a:lnTo>
                <a:lnTo>
                  <a:pt x="10860275" y="939303"/>
                </a:lnTo>
                <a:lnTo>
                  <a:pt x="10855549" y="960777"/>
                </a:lnTo>
                <a:lnTo>
                  <a:pt x="10851611" y="979070"/>
                </a:lnTo>
                <a:lnTo>
                  <a:pt x="10844523" y="994977"/>
                </a:lnTo>
                <a:lnTo>
                  <a:pt x="10838222" y="1008498"/>
                </a:lnTo>
                <a:lnTo>
                  <a:pt x="10827983" y="1023610"/>
                </a:lnTo>
                <a:lnTo>
                  <a:pt x="10820894" y="1036335"/>
                </a:lnTo>
                <a:lnTo>
                  <a:pt x="10819319" y="1041107"/>
                </a:lnTo>
                <a:lnTo>
                  <a:pt x="10817744" y="1044289"/>
                </a:lnTo>
                <a:lnTo>
                  <a:pt x="10817744" y="1047470"/>
                </a:lnTo>
                <a:lnTo>
                  <a:pt x="10817744" y="1050651"/>
                </a:lnTo>
                <a:lnTo>
                  <a:pt x="10819319" y="1053037"/>
                </a:lnTo>
                <a:lnTo>
                  <a:pt x="10822470" y="1054628"/>
                </a:lnTo>
                <a:lnTo>
                  <a:pt x="10825620" y="1055423"/>
                </a:lnTo>
                <a:lnTo>
                  <a:pt x="10830346" y="1057014"/>
                </a:lnTo>
                <a:lnTo>
                  <a:pt x="10841372" y="1057014"/>
                </a:lnTo>
                <a:lnTo>
                  <a:pt x="10857912" y="1057014"/>
                </a:lnTo>
                <a:lnTo>
                  <a:pt x="10866576" y="1055423"/>
                </a:lnTo>
                <a:lnTo>
                  <a:pt x="10876027" y="1054628"/>
                </a:lnTo>
                <a:lnTo>
                  <a:pt x="10883903" y="1052242"/>
                </a:lnTo>
                <a:lnTo>
                  <a:pt x="10891779" y="1049061"/>
                </a:lnTo>
                <a:lnTo>
                  <a:pt x="10898867" y="1044289"/>
                </a:lnTo>
                <a:lnTo>
                  <a:pt x="10905956" y="1038721"/>
                </a:lnTo>
                <a:lnTo>
                  <a:pt x="10913832" y="1031563"/>
                </a:lnTo>
                <a:lnTo>
                  <a:pt x="10921708" y="1022814"/>
                </a:lnTo>
                <a:lnTo>
                  <a:pt x="10928009" y="1012475"/>
                </a:lnTo>
                <a:lnTo>
                  <a:pt x="10935885" y="1001340"/>
                </a:lnTo>
                <a:lnTo>
                  <a:pt x="10943761" y="987024"/>
                </a:lnTo>
                <a:lnTo>
                  <a:pt x="10951637" y="971912"/>
                </a:lnTo>
                <a:lnTo>
                  <a:pt x="10968964" y="935326"/>
                </a:lnTo>
                <a:lnTo>
                  <a:pt x="10989442" y="888401"/>
                </a:lnTo>
                <a:lnTo>
                  <a:pt x="10992592" y="882038"/>
                </a:lnTo>
                <a:lnTo>
                  <a:pt x="10995743" y="874880"/>
                </a:lnTo>
                <a:lnTo>
                  <a:pt x="11000468" y="868517"/>
                </a:lnTo>
                <a:lnTo>
                  <a:pt x="11005981" y="861359"/>
                </a:lnTo>
                <a:lnTo>
                  <a:pt x="11018583" y="847043"/>
                </a:lnTo>
                <a:lnTo>
                  <a:pt x="11033548" y="833522"/>
                </a:lnTo>
                <a:lnTo>
                  <a:pt x="11051663" y="820001"/>
                </a:lnTo>
                <a:lnTo>
                  <a:pt x="11072140" y="806480"/>
                </a:lnTo>
                <a:lnTo>
                  <a:pt x="11094193" y="792960"/>
                </a:lnTo>
                <a:lnTo>
                  <a:pt x="11119397" y="779439"/>
                </a:lnTo>
                <a:lnTo>
                  <a:pt x="11143812" y="766713"/>
                </a:lnTo>
                <a:lnTo>
                  <a:pt x="11172166" y="752397"/>
                </a:lnTo>
                <a:lnTo>
                  <a:pt x="11202095" y="735695"/>
                </a:lnTo>
                <a:lnTo>
                  <a:pt x="11232812" y="718992"/>
                </a:lnTo>
                <a:lnTo>
                  <a:pt x="11265103" y="699109"/>
                </a:lnTo>
                <a:lnTo>
                  <a:pt x="11297395" y="681611"/>
                </a:lnTo>
                <a:lnTo>
                  <a:pt x="11328112" y="663318"/>
                </a:lnTo>
                <a:lnTo>
                  <a:pt x="11356465" y="646616"/>
                </a:lnTo>
                <a:lnTo>
                  <a:pt x="11383244" y="629914"/>
                </a:lnTo>
                <a:lnTo>
                  <a:pt x="11411598" y="614802"/>
                </a:lnTo>
                <a:lnTo>
                  <a:pt x="11439164" y="601281"/>
                </a:lnTo>
                <a:lnTo>
                  <a:pt x="11465942" y="589351"/>
                </a:lnTo>
                <a:lnTo>
                  <a:pt x="11490358" y="579012"/>
                </a:lnTo>
                <a:lnTo>
                  <a:pt x="11511623" y="571853"/>
                </a:lnTo>
                <a:lnTo>
                  <a:pt x="11530526" y="566286"/>
                </a:lnTo>
                <a:lnTo>
                  <a:pt x="11544703" y="565491"/>
                </a:lnTo>
                <a:lnTo>
                  <a:pt x="11558092" y="563900"/>
                </a:lnTo>
                <a:lnTo>
                  <a:pt x="11573057" y="560719"/>
                </a:lnTo>
                <a:lnTo>
                  <a:pt x="11587233" y="556742"/>
                </a:lnTo>
                <a:lnTo>
                  <a:pt x="11602985" y="549584"/>
                </a:lnTo>
                <a:lnTo>
                  <a:pt x="11618738" y="543221"/>
                </a:lnTo>
                <a:lnTo>
                  <a:pt x="11632914" y="533677"/>
                </a:lnTo>
                <a:lnTo>
                  <a:pt x="11647091" y="523337"/>
                </a:lnTo>
                <a:lnTo>
                  <a:pt x="11660481" y="513793"/>
                </a:lnTo>
                <a:lnTo>
                  <a:pt x="11673870" y="502658"/>
                </a:lnTo>
                <a:lnTo>
                  <a:pt x="11688834" y="490728"/>
                </a:lnTo>
                <a:lnTo>
                  <a:pt x="11702224" y="481184"/>
                </a:lnTo>
                <a:lnTo>
                  <a:pt x="11716401" y="470845"/>
                </a:lnTo>
                <a:lnTo>
                  <a:pt x="11729790" y="462891"/>
                </a:lnTo>
                <a:lnTo>
                  <a:pt x="11743179" y="454938"/>
                </a:lnTo>
                <a:lnTo>
                  <a:pt x="11757356" y="448575"/>
                </a:lnTo>
                <a:lnTo>
                  <a:pt x="11770745" y="442212"/>
                </a:lnTo>
                <a:lnTo>
                  <a:pt x="11784134" y="438235"/>
                </a:lnTo>
                <a:lnTo>
                  <a:pt x="11796736" y="433463"/>
                </a:lnTo>
                <a:lnTo>
                  <a:pt x="11810125" y="431077"/>
                </a:lnTo>
                <a:lnTo>
                  <a:pt x="11821939" y="428691"/>
                </a:lnTo>
                <a:lnTo>
                  <a:pt x="11834541" y="427896"/>
                </a:lnTo>
                <a:lnTo>
                  <a:pt x="11846355" y="427896"/>
                </a:lnTo>
                <a:lnTo>
                  <a:pt x="11857382" y="428691"/>
                </a:lnTo>
                <a:lnTo>
                  <a:pt x="11869196" y="431077"/>
                </a:lnTo>
                <a:lnTo>
                  <a:pt x="11882585" y="432668"/>
                </a:lnTo>
                <a:lnTo>
                  <a:pt x="11899912" y="433463"/>
                </a:lnTo>
                <a:lnTo>
                  <a:pt x="11921965" y="432668"/>
                </a:lnTo>
                <a:lnTo>
                  <a:pt x="11947169" y="431077"/>
                </a:lnTo>
                <a:lnTo>
                  <a:pt x="11974735" y="427896"/>
                </a:lnTo>
                <a:lnTo>
                  <a:pt x="12004664" y="424715"/>
                </a:lnTo>
                <a:lnTo>
                  <a:pt x="12036168" y="419942"/>
                </a:lnTo>
                <a:lnTo>
                  <a:pt x="12069247" y="414375"/>
                </a:lnTo>
                <a:lnTo>
                  <a:pt x="12102327" y="408808"/>
                </a:lnTo>
                <a:lnTo>
                  <a:pt x="12134618" y="401650"/>
                </a:lnTo>
                <a:lnTo>
                  <a:pt x="12168485" y="395287"/>
                </a:lnTo>
                <a:lnTo>
                  <a:pt x="12199202" y="388129"/>
                </a:lnTo>
                <a:lnTo>
                  <a:pt x="12229918" y="380971"/>
                </a:lnTo>
                <a:lnTo>
                  <a:pt x="12257485" y="373017"/>
                </a:lnTo>
                <a:lnTo>
                  <a:pt x="12281900" y="365064"/>
                </a:lnTo>
                <a:lnTo>
                  <a:pt x="12303953" y="357110"/>
                </a:lnTo>
                <a:lnTo>
                  <a:pt x="12328369" y="347566"/>
                </a:lnTo>
                <a:lnTo>
                  <a:pt x="12351997" y="341203"/>
                </a:lnTo>
                <a:lnTo>
                  <a:pt x="12371687" y="336431"/>
                </a:lnTo>
                <a:lnTo>
                  <a:pt x="12391377" y="334045"/>
                </a:lnTo>
                <a:lnTo>
                  <a:pt x="12398466" y="334045"/>
                </a:lnTo>
                <a:lnTo>
                  <a:pt x="12406342" y="334045"/>
                </a:lnTo>
                <a:lnTo>
                  <a:pt x="12413430" y="335636"/>
                </a:lnTo>
                <a:lnTo>
                  <a:pt x="12419731" y="336431"/>
                </a:lnTo>
                <a:lnTo>
                  <a:pt x="12425244" y="338817"/>
                </a:lnTo>
                <a:lnTo>
                  <a:pt x="12429970" y="341203"/>
                </a:lnTo>
                <a:lnTo>
                  <a:pt x="12434696" y="344385"/>
                </a:lnTo>
                <a:lnTo>
                  <a:pt x="12437846" y="347566"/>
                </a:lnTo>
                <a:lnTo>
                  <a:pt x="12440996" y="352338"/>
                </a:lnTo>
                <a:lnTo>
                  <a:pt x="12443359" y="355520"/>
                </a:lnTo>
                <a:lnTo>
                  <a:pt x="12444147" y="361087"/>
                </a:lnTo>
                <a:lnTo>
                  <a:pt x="12445722" y="367450"/>
                </a:lnTo>
                <a:lnTo>
                  <a:pt x="12445722" y="373017"/>
                </a:lnTo>
                <a:lnTo>
                  <a:pt x="12444147" y="378585"/>
                </a:lnTo>
                <a:lnTo>
                  <a:pt x="12443359" y="384947"/>
                </a:lnTo>
                <a:lnTo>
                  <a:pt x="12440996" y="392105"/>
                </a:lnTo>
                <a:lnTo>
                  <a:pt x="12434696" y="408012"/>
                </a:lnTo>
                <a:lnTo>
                  <a:pt x="12424457" y="424715"/>
                </a:lnTo>
                <a:lnTo>
                  <a:pt x="12411067" y="442212"/>
                </a:lnTo>
                <a:lnTo>
                  <a:pt x="12395315" y="462891"/>
                </a:lnTo>
                <a:lnTo>
                  <a:pt x="12387439" y="470845"/>
                </a:lnTo>
                <a:lnTo>
                  <a:pt x="12378776" y="478798"/>
                </a:lnTo>
                <a:lnTo>
                  <a:pt x="12367749" y="486751"/>
                </a:lnTo>
                <a:lnTo>
                  <a:pt x="12356723" y="494705"/>
                </a:lnTo>
                <a:lnTo>
                  <a:pt x="12329944" y="511407"/>
                </a:lnTo>
                <a:lnTo>
                  <a:pt x="12300015" y="528109"/>
                </a:lnTo>
                <a:lnTo>
                  <a:pt x="12266148" y="544812"/>
                </a:lnTo>
                <a:lnTo>
                  <a:pt x="12231494" y="562309"/>
                </a:lnTo>
                <a:lnTo>
                  <a:pt x="12193689" y="576626"/>
                </a:lnTo>
                <a:lnTo>
                  <a:pt x="12155884" y="590942"/>
                </a:lnTo>
                <a:lnTo>
                  <a:pt x="12118079" y="604463"/>
                </a:lnTo>
                <a:lnTo>
                  <a:pt x="12081849" y="616393"/>
                </a:lnTo>
                <a:lnTo>
                  <a:pt x="12045619" y="625937"/>
                </a:lnTo>
                <a:lnTo>
                  <a:pt x="12012540" y="633890"/>
                </a:lnTo>
                <a:lnTo>
                  <a:pt x="11981036" y="638662"/>
                </a:lnTo>
                <a:lnTo>
                  <a:pt x="11954257" y="641844"/>
                </a:lnTo>
                <a:lnTo>
                  <a:pt x="11943231" y="641844"/>
                </a:lnTo>
                <a:lnTo>
                  <a:pt x="11932204" y="641844"/>
                </a:lnTo>
                <a:lnTo>
                  <a:pt x="11923540" y="639458"/>
                </a:lnTo>
                <a:lnTo>
                  <a:pt x="11915664" y="637867"/>
                </a:lnTo>
                <a:lnTo>
                  <a:pt x="11904638" y="633890"/>
                </a:lnTo>
                <a:lnTo>
                  <a:pt x="11893611" y="631504"/>
                </a:lnTo>
                <a:lnTo>
                  <a:pt x="11882585" y="630709"/>
                </a:lnTo>
                <a:lnTo>
                  <a:pt x="11869983" y="629914"/>
                </a:lnTo>
                <a:lnTo>
                  <a:pt x="11858957" y="629914"/>
                </a:lnTo>
                <a:lnTo>
                  <a:pt x="11847930" y="630709"/>
                </a:lnTo>
                <a:lnTo>
                  <a:pt x="11836904" y="633095"/>
                </a:lnTo>
                <a:lnTo>
                  <a:pt x="11825090" y="636276"/>
                </a:lnTo>
                <a:lnTo>
                  <a:pt x="11814063" y="639458"/>
                </a:lnTo>
                <a:lnTo>
                  <a:pt x="11803037" y="644230"/>
                </a:lnTo>
                <a:lnTo>
                  <a:pt x="11792798" y="649797"/>
                </a:lnTo>
                <a:lnTo>
                  <a:pt x="11783347" y="655365"/>
                </a:lnTo>
                <a:lnTo>
                  <a:pt x="11773896" y="662523"/>
                </a:lnTo>
                <a:lnTo>
                  <a:pt x="11765232" y="670476"/>
                </a:lnTo>
                <a:lnTo>
                  <a:pt x="11756568" y="678430"/>
                </a:lnTo>
                <a:lnTo>
                  <a:pt x="11748692" y="687179"/>
                </a:lnTo>
                <a:lnTo>
                  <a:pt x="11741604" y="697518"/>
                </a:lnTo>
                <a:lnTo>
                  <a:pt x="11736091" y="706267"/>
                </a:lnTo>
                <a:lnTo>
                  <a:pt x="11732940" y="715016"/>
                </a:lnTo>
                <a:lnTo>
                  <a:pt x="11732940" y="722174"/>
                </a:lnTo>
                <a:lnTo>
                  <a:pt x="11732940" y="725355"/>
                </a:lnTo>
                <a:lnTo>
                  <a:pt x="11734515" y="728536"/>
                </a:lnTo>
                <a:lnTo>
                  <a:pt x="11735303" y="732513"/>
                </a:lnTo>
                <a:lnTo>
                  <a:pt x="11737666" y="734104"/>
                </a:lnTo>
                <a:lnTo>
                  <a:pt x="11743967" y="738876"/>
                </a:lnTo>
                <a:lnTo>
                  <a:pt x="11753418" y="743648"/>
                </a:lnTo>
                <a:lnTo>
                  <a:pt x="11765232" y="746829"/>
                </a:lnTo>
                <a:lnTo>
                  <a:pt x="11779409" y="750011"/>
                </a:lnTo>
                <a:lnTo>
                  <a:pt x="11797524" y="751601"/>
                </a:lnTo>
                <a:lnTo>
                  <a:pt x="11818001" y="753192"/>
                </a:lnTo>
                <a:lnTo>
                  <a:pt x="11867621" y="753192"/>
                </a:lnTo>
                <a:lnTo>
                  <a:pt x="11929841" y="752397"/>
                </a:lnTo>
                <a:lnTo>
                  <a:pt x="11982611" y="751601"/>
                </a:lnTo>
                <a:lnTo>
                  <a:pt x="12025929" y="747625"/>
                </a:lnTo>
                <a:lnTo>
                  <a:pt x="12061371" y="744444"/>
                </a:lnTo>
                <a:lnTo>
                  <a:pt x="12092875" y="738876"/>
                </a:lnTo>
                <a:lnTo>
                  <a:pt x="12107052" y="735695"/>
                </a:lnTo>
                <a:lnTo>
                  <a:pt x="12120441" y="732513"/>
                </a:lnTo>
                <a:lnTo>
                  <a:pt x="12133043" y="728536"/>
                </a:lnTo>
                <a:lnTo>
                  <a:pt x="12144857" y="722969"/>
                </a:lnTo>
                <a:lnTo>
                  <a:pt x="12169273" y="712630"/>
                </a:lnTo>
                <a:lnTo>
                  <a:pt x="12195264" y="698313"/>
                </a:lnTo>
                <a:lnTo>
                  <a:pt x="12212591" y="689565"/>
                </a:lnTo>
                <a:lnTo>
                  <a:pt x="12233069" y="679225"/>
                </a:lnTo>
                <a:lnTo>
                  <a:pt x="12252759" y="668886"/>
                </a:lnTo>
                <a:lnTo>
                  <a:pt x="12273237" y="660932"/>
                </a:lnTo>
                <a:lnTo>
                  <a:pt x="12292927" y="652183"/>
                </a:lnTo>
                <a:lnTo>
                  <a:pt x="12311829" y="645025"/>
                </a:lnTo>
                <a:lnTo>
                  <a:pt x="12329944" y="641049"/>
                </a:lnTo>
                <a:lnTo>
                  <a:pt x="12344121" y="636276"/>
                </a:lnTo>
                <a:lnTo>
                  <a:pt x="12357510" y="633095"/>
                </a:lnTo>
                <a:lnTo>
                  <a:pt x="12373262" y="627528"/>
                </a:lnTo>
                <a:lnTo>
                  <a:pt x="12387439" y="620370"/>
                </a:lnTo>
                <a:lnTo>
                  <a:pt x="12403191" y="612416"/>
                </a:lnTo>
                <a:lnTo>
                  <a:pt x="12417368" y="603667"/>
                </a:lnTo>
                <a:lnTo>
                  <a:pt x="12430758" y="593328"/>
                </a:lnTo>
                <a:lnTo>
                  <a:pt x="12443359" y="584579"/>
                </a:lnTo>
                <a:lnTo>
                  <a:pt x="12453598" y="574240"/>
                </a:lnTo>
                <a:lnTo>
                  <a:pt x="12470925" y="555151"/>
                </a:lnTo>
                <a:lnTo>
                  <a:pt x="12486677" y="540835"/>
                </a:lnTo>
                <a:lnTo>
                  <a:pt x="12493766" y="536063"/>
                </a:lnTo>
                <a:lnTo>
                  <a:pt x="12500067" y="531291"/>
                </a:lnTo>
                <a:lnTo>
                  <a:pt x="12507155" y="529700"/>
                </a:lnTo>
                <a:lnTo>
                  <a:pt x="12513456" y="527314"/>
                </a:lnTo>
                <a:lnTo>
                  <a:pt x="12519757" y="527314"/>
                </a:lnTo>
                <a:lnTo>
                  <a:pt x="12526845" y="528109"/>
                </a:lnTo>
                <a:lnTo>
                  <a:pt x="12533146" y="530496"/>
                </a:lnTo>
                <a:lnTo>
                  <a:pt x="12540235" y="532881"/>
                </a:lnTo>
                <a:lnTo>
                  <a:pt x="12554411" y="543221"/>
                </a:lnTo>
                <a:lnTo>
                  <a:pt x="12572526" y="556742"/>
                </a:lnTo>
                <a:lnTo>
                  <a:pt x="12582765" y="565491"/>
                </a:lnTo>
                <a:lnTo>
                  <a:pt x="12593792" y="571853"/>
                </a:lnTo>
                <a:lnTo>
                  <a:pt x="12599305" y="574240"/>
                </a:lnTo>
                <a:lnTo>
                  <a:pt x="12603243" y="576626"/>
                </a:lnTo>
                <a:lnTo>
                  <a:pt x="12609544" y="577421"/>
                </a:lnTo>
                <a:lnTo>
                  <a:pt x="12615845" y="579012"/>
                </a:lnTo>
                <a:lnTo>
                  <a:pt x="12628446" y="579012"/>
                </a:lnTo>
                <a:lnTo>
                  <a:pt x="12642623" y="576626"/>
                </a:lnTo>
                <a:lnTo>
                  <a:pt x="12660738" y="571853"/>
                </a:lnTo>
                <a:lnTo>
                  <a:pt x="12681216" y="565491"/>
                </a:lnTo>
                <a:lnTo>
                  <a:pt x="12720596" y="554356"/>
                </a:lnTo>
                <a:lnTo>
                  <a:pt x="12763127" y="544016"/>
                </a:lnTo>
                <a:lnTo>
                  <a:pt x="12807232" y="535267"/>
                </a:lnTo>
                <a:lnTo>
                  <a:pt x="12854489" y="527314"/>
                </a:lnTo>
                <a:lnTo>
                  <a:pt x="12905683" y="520156"/>
                </a:lnTo>
                <a:lnTo>
                  <a:pt x="12960815" y="514589"/>
                </a:lnTo>
                <a:lnTo>
                  <a:pt x="13019886" y="509817"/>
                </a:lnTo>
                <a:lnTo>
                  <a:pt x="13084469" y="506635"/>
                </a:lnTo>
                <a:lnTo>
                  <a:pt x="13134875" y="503454"/>
                </a:lnTo>
                <a:lnTo>
                  <a:pt x="13173467" y="501068"/>
                </a:lnTo>
                <a:lnTo>
                  <a:pt x="13189219" y="498682"/>
                </a:lnTo>
                <a:lnTo>
                  <a:pt x="13202611" y="496296"/>
                </a:lnTo>
                <a:lnTo>
                  <a:pt x="13214423" y="493114"/>
                </a:lnTo>
                <a:lnTo>
                  <a:pt x="13226239" y="489933"/>
                </a:lnTo>
                <a:lnTo>
                  <a:pt x="13234901" y="486751"/>
                </a:lnTo>
                <a:lnTo>
                  <a:pt x="13243565" y="481184"/>
                </a:lnTo>
                <a:lnTo>
                  <a:pt x="13251441" y="475617"/>
                </a:lnTo>
                <a:lnTo>
                  <a:pt x="13259317" y="468459"/>
                </a:lnTo>
                <a:lnTo>
                  <a:pt x="13275069" y="451756"/>
                </a:lnTo>
                <a:lnTo>
                  <a:pt x="13293971" y="428691"/>
                </a:lnTo>
                <a:lnTo>
                  <a:pt x="13318387" y="397673"/>
                </a:lnTo>
                <a:lnTo>
                  <a:pt x="13345955" y="363473"/>
                </a:lnTo>
                <a:lnTo>
                  <a:pt x="13372731" y="332455"/>
                </a:lnTo>
                <a:lnTo>
                  <a:pt x="13394785" y="306208"/>
                </a:lnTo>
                <a:lnTo>
                  <a:pt x="13410537" y="289506"/>
                </a:lnTo>
                <a:lnTo>
                  <a:pt x="13421563" y="275985"/>
                </a:lnTo>
                <a:lnTo>
                  <a:pt x="13426289" y="270418"/>
                </a:lnTo>
                <a:lnTo>
                  <a:pt x="13429439" y="265646"/>
                </a:lnTo>
                <a:lnTo>
                  <a:pt x="13431803" y="260873"/>
                </a:lnTo>
                <a:lnTo>
                  <a:pt x="13431803" y="256897"/>
                </a:lnTo>
                <a:lnTo>
                  <a:pt x="13431803" y="252125"/>
                </a:lnTo>
                <a:lnTo>
                  <a:pt x="13431015" y="248943"/>
                </a:lnTo>
                <a:lnTo>
                  <a:pt x="13428651" y="245762"/>
                </a:lnTo>
                <a:lnTo>
                  <a:pt x="13426289" y="240990"/>
                </a:lnTo>
                <a:lnTo>
                  <a:pt x="13417627" y="232241"/>
                </a:lnTo>
                <a:lnTo>
                  <a:pt x="13404235" y="221902"/>
                </a:lnTo>
                <a:lnTo>
                  <a:pt x="13396359" y="213948"/>
                </a:lnTo>
                <a:lnTo>
                  <a:pt x="13389271" y="205199"/>
                </a:lnTo>
                <a:lnTo>
                  <a:pt x="13383759" y="195655"/>
                </a:lnTo>
                <a:lnTo>
                  <a:pt x="13380607" y="186906"/>
                </a:lnTo>
                <a:lnTo>
                  <a:pt x="13379821" y="178157"/>
                </a:lnTo>
                <a:lnTo>
                  <a:pt x="13378245" y="168613"/>
                </a:lnTo>
                <a:lnTo>
                  <a:pt x="13379821" y="159865"/>
                </a:lnTo>
                <a:lnTo>
                  <a:pt x="13382971" y="151116"/>
                </a:lnTo>
                <a:lnTo>
                  <a:pt x="13387697" y="141572"/>
                </a:lnTo>
                <a:lnTo>
                  <a:pt x="13393211" y="133618"/>
                </a:lnTo>
                <a:lnTo>
                  <a:pt x="13399511" y="125665"/>
                </a:lnTo>
                <a:lnTo>
                  <a:pt x="13407387" y="117711"/>
                </a:lnTo>
                <a:lnTo>
                  <a:pt x="13417627" y="111348"/>
                </a:lnTo>
                <a:lnTo>
                  <a:pt x="13427077" y="105781"/>
                </a:lnTo>
                <a:lnTo>
                  <a:pt x="13439679" y="100214"/>
                </a:lnTo>
                <a:lnTo>
                  <a:pt x="13453067" y="95442"/>
                </a:lnTo>
                <a:lnTo>
                  <a:pt x="13464095" y="92260"/>
                </a:lnTo>
                <a:lnTo>
                  <a:pt x="13474333" y="89079"/>
                </a:lnTo>
                <a:lnTo>
                  <a:pt x="13482209" y="85102"/>
                </a:lnTo>
                <a:lnTo>
                  <a:pt x="13488511" y="81921"/>
                </a:lnTo>
                <a:lnTo>
                  <a:pt x="13493235" y="77149"/>
                </a:lnTo>
                <a:lnTo>
                  <a:pt x="13496387" y="73967"/>
                </a:lnTo>
                <a:lnTo>
                  <a:pt x="13498749" y="69991"/>
                </a:lnTo>
                <a:lnTo>
                  <a:pt x="13498749" y="66014"/>
                </a:lnTo>
                <a:lnTo>
                  <a:pt x="13497961" y="62832"/>
                </a:lnTo>
                <a:lnTo>
                  <a:pt x="13494023" y="58060"/>
                </a:lnTo>
                <a:lnTo>
                  <a:pt x="13490085" y="54879"/>
                </a:lnTo>
                <a:lnTo>
                  <a:pt x="13482997" y="51698"/>
                </a:lnTo>
                <a:lnTo>
                  <a:pt x="13475121" y="48516"/>
                </a:lnTo>
                <a:lnTo>
                  <a:pt x="13466457" y="44540"/>
                </a:lnTo>
                <a:lnTo>
                  <a:pt x="13455431" y="41358"/>
                </a:lnTo>
                <a:lnTo>
                  <a:pt x="13442829" y="38972"/>
                </a:lnTo>
                <a:lnTo>
                  <a:pt x="13429439" y="35791"/>
                </a:lnTo>
                <a:lnTo>
                  <a:pt x="13416051" y="32609"/>
                </a:lnTo>
                <a:lnTo>
                  <a:pt x="13404235" y="27837"/>
                </a:lnTo>
                <a:lnTo>
                  <a:pt x="13393211" y="23065"/>
                </a:lnTo>
                <a:lnTo>
                  <a:pt x="13382971" y="19088"/>
                </a:lnTo>
                <a:lnTo>
                  <a:pt x="13374307" y="13521"/>
                </a:lnTo>
                <a:lnTo>
                  <a:pt x="13366431" y="6363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98217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t of brush stroke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 noGrp="1" noEditPoints="1"/>
          </p:cNvSpPr>
          <p:nvPr>
            <p:ph type="pic" sz="quarter" idx="10"/>
          </p:nvPr>
        </p:nvSpPr>
        <p:spPr bwMode="auto">
          <a:xfrm>
            <a:off x="4347518" y="0"/>
            <a:ext cx="7844481" cy="6858000"/>
          </a:xfrm>
          <a:custGeom>
            <a:avLst/>
            <a:gdLst>
              <a:gd name="T0" fmla="*/ 4234 w 5219"/>
              <a:gd name="T1" fmla="*/ 4234 w 5219"/>
              <a:gd name="T2" fmla="*/ 4234 w 5219"/>
              <a:gd name="T3" fmla="*/ 4234 w 5219"/>
              <a:gd name="T4" fmla="*/ 4234 w 5219"/>
              <a:gd name="T5" fmla="*/ 4234 w 5219"/>
              <a:gd name="T6" fmla="*/ 4234 w 5219"/>
              <a:gd name="T7" fmla="*/ 4234 w 5219"/>
              <a:gd name="T8" fmla="*/ 4234 w 5219"/>
              <a:gd name="T9" fmla="*/ 4234 w 5219"/>
              <a:gd name="T10" fmla="*/ 4234 w 5219"/>
              <a:gd name="T11" fmla="*/ 4234 w 5219"/>
              <a:gd name="T12" fmla="*/ 4234 w 5219"/>
              <a:gd name="T13" fmla="*/ 4234 w 5219"/>
              <a:gd name="T14" fmla="*/ 4234 w 5219"/>
              <a:gd name="T15" fmla="*/ 4234 w 5219"/>
              <a:gd name="T16" fmla="*/ 4234 w 5219"/>
              <a:gd name="T17" fmla="*/ 4234 w 5219"/>
              <a:gd name="T18" fmla="*/ 4234 w 5219"/>
              <a:gd name="T19" fmla="*/ 4234 w 5219"/>
              <a:gd name="T20" fmla="*/ 4234 w 5219"/>
              <a:gd name="T21" fmla="*/ 4234 w 5219"/>
              <a:gd name="T22" fmla="*/ 4234 w 5219"/>
              <a:gd name="T23" fmla="*/ 4234 w 5219"/>
              <a:gd name="T24" fmla="*/ 4234 w 5219"/>
              <a:gd name="T25" fmla="*/ 4234 w 5219"/>
              <a:gd name="T26" fmla="*/ 4234 w 5219"/>
              <a:gd name="T27" fmla="*/ 4234 w 5219"/>
              <a:gd name="T28" fmla="*/ 4234 w 5219"/>
              <a:gd name="T29" fmla="*/ 4234 w 5219"/>
              <a:gd name="T30" fmla="*/ 4234 w 5219"/>
              <a:gd name="T31" fmla="*/ 4234 w 5219"/>
              <a:gd name="T32" fmla="*/ 4234 w 5219"/>
              <a:gd name="T33" fmla="*/ 4234 w 5219"/>
              <a:gd name="T34" fmla="*/ 4234 w 5219"/>
              <a:gd name="T35" fmla="*/ 4234 w 5219"/>
              <a:gd name="T36" fmla="*/ 4234 w 5219"/>
              <a:gd name="T37" fmla="*/ 4234 w 5219"/>
              <a:gd name="T38" fmla="*/ 4234 w 5219"/>
              <a:gd name="T39" fmla="*/ 4234 w 5219"/>
              <a:gd name="T40" fmla="*/ 4234 w 5219"/>
              <a:gd name="T41" fmla="*/ 4234 w 5219"/>
              <a:gd name="T42" fmla="*/ 4234 w 5219"/>
              <a:gd name="T43" fmla="*/ 4234 w 5219"/>
              <a:gd name="T44" fmla="*/ 4234 w 5219"/>
              <a:gd name="T45" fmla="*/ 4234 w 5219"/>
              <a:gd name="T46" fmla="*/ 4234 w 5219"/>
              <a:gd name="T47" fmla="*/ 4234 w 5219"/>
              <a:gd name="T48" fmla="*/ 4234 w 5219"/>
              <a:gd name="T49" fmla="*/ 4234 w 5219"/>
              <a:gd name="T50" fmla="*/ 4234 w 5219"/>
              <a:gd name="T51" fmla="*/ 4234 w 5219"/>
              <a:gd name="T52" fmla="*/ 4234 w 5219"/>
              <a:gd name="T53" fmla="*/ 4234 w 5219"/>
              <a:gd name="T54" fmla="*/ 4234 w 5219"/>
              <a:gd name="T55" fmla="*/ 4234 w 5219"/>
              <a:gd name="T56" fmla="*/ 4234 w 5219"/>
              <a:gd name="T57" fmla="*/ 4234 w 5219"/>
              <a:gd name="T58" fmla="*/ 4234 w 5219"/>
              <a:gd name="T59" fmla="*/ 4234 w 5219"/>
              <a:gd name="T60" fmla="*/ 4234 w 5219"/>
              <a:gd name="T61" fmla="*/ 4234 w 5219"/>
              <a:gd name="T62" fmla="*/ 4234 w 5219"/>
              <a:gd name="T63" fmla="*/ 4234 w 5219"/>
              <a:gd name="T64" fmla="*/ 4234 w 5219"/>
              <a:gd name="T65" fmla="*/ 4234 w 5219"/>
              <a:gd name="T66" fmla="*/ 4234 w 5219"/>
              <a:gd name="T67" fmla="*/ 4234 w 5219"/>
              <a:gd name="T68" fmla="*/ 4234 w 5219"/>
              <a:gd name="T69" fmla="*/ 4234 w 5219"/>
              <a:gd name="T70" fmla="*/ 4234 w 5219"/>
              <a:gd name="T71" fmla="*/ 4234 w 5219"/>
              <a:gd name="T72" fmla="*/ 4234 w 5219"/>
              <a:gd name="T73" fmla="*/ 4234 w 5219"/>
              <a:gd name="T74" fmla="*/ 4234 w 5219"/>
              <a:gd name="T75" fmla="*/ 4234 w 5219"/>
              <a:gd name="T76" fmla="*/ 4234 w 5219"/>
              <a:gd name="T77" fmla="*/ 4234 w 5219"/>
              <a:gd name="T78" fmla="*/ 4234 w 5219"/>
              <a:gd name="T79" fmla="*/ 4234 w 5219"/>
              <a:gd name="T80" fmla="*/ 4234 w 5219"/>
              <a:gd name="T81" fmla="*/ 4234 w 5219"/>
              <a:gd name="T82" fmla="*/ 4234 w 5219"/>
              <a:gd name="T83" fmla="*/ 4234 w 5219"/>
              <a:gd name="T84" fmla="*/ 4234 w 5219"/>
              <a:gd name="T85" fmla="*/ 4234 w 5219"/>
              <a:gd name="T86" fmla="*/ 4234 w 5219"/>
              <a:gd name="T87" fmla="*/ 4234 w 5219"/>
              <a:gd name="T88" fmla="*/ 4234 w 5219"/>
              <a:gd name="T89" fmla="*/ 4234 w 5219"/>
              <a:gd name="T90" fmla="*/ 4234 w 5219"/>
              <a:gd name="T91" fmla="*/ 4234 w 5219"/>
              <a:gd name="T92" fmla="*/ 4234 w 5219"/>
              <a:gd name="T93" fmla="*/ 4234 w 5219"/>
              <a:gd name="T94" fmla="*/ 4234 w 5219"/>
              <a:gd name="T95" fmla="*/ 4234 w 5219"/>
              <a:gd name="T96" fmla="*/ 4234 w 5219"/>
              <a:gd name="T97" fmla="*/ 4234 w 5219"/>
              <a:gd name="T98" fmla="*/ 4234 w 5219"/>
              <a:gd name="T99" fmla="*/ 4234 w 5219"/>
              <a:gd name="T100" fmla="*/ 4234 w 5219"/>
              <a:gd name="T101" fmla="*/ 4234 w 5219"/>
              <a:gd name="T102" fmla="*/ 4234 w 5219"/>
              <a:gd name="T103" fmla="*/ 4234 w 5219"/>
              <a:gd name="T104" fmla="*/ 4234 w 5219"/>
              <a:gd name="T105" fmla="*/ 4234 w 5219"/>
              <a:gd name="T106" fmla="*/ 4234 w 5219"/>
              <a:gd name="T107" fmla="*/ 4234 w 5219"/>
              <a:gd name="T108" fmla="*/ 4234 w 5219"/>
              <a:gd name="T109" fmla="*/ 4234 w 5219"/>
              <a:gd name="T110" fmla="*/ 4234 w 5219"/>
              <a:gd name="T111" fmla="*/ 4234 w 5219"/>
              <a:gd name="T112" fmla="*/ 4234 w 5219"/>
              <a:gd name="T113" fmla="*/ 4234 w 5219"/>
              <a:gd name="T114" fmla="*/ 4234 w 5219"/>
              <a:gd name="T115" fmla="*/ 4234 w 5219"/>
              <a:gd name="T116" fmla="*/ 4234 w 5219"/>
              <a:gd name="T117" fmla="*/ 4234 w 5219"/>
              <a:gd name="T118" fmla="*/ 4234 w 5219"/>
              <a:gd name="T119" fmla="*/ 4234 w 5219"/>
              <a:gd name="T120" fmla="*/ 4234 w 5219"/>
              <a:gd name="T121" fmla="*/ 4234 w 5219"/>
              <a:gd name="T122" fmla="*/ 4234 w 5219"/>
              <a:gd name="T123" fmla="*/ 4234 w 5219"/>
              <a:gd name="T124" fmla="*/ 4234 w 5219"/>
              <a:gd name="T125" fmla="*/ 4234 w 5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801" h="4520">
                <a:moveTo>
                  <a:pt x="1974" y="0"/>
                </a:moveTo>
                <a:lnTo>
                  <a:pt x="2021" y="0"/>
                </a:lnTo>
                <a:lnTo>
                  <a:pt x="2026" y="19"/>
                </a:lnTo>
                <a:lnTo>
                  <a:pt x="2034" y="37"/>
                </a:lnTo>
                <a:lnTo>
                  <a:pt x="2038" y="46"/>
                </a:lnTo>
                <a:lnTo>
                  <a:pt x="2043" y="54"/>
                </a:lnTo>
                <a:lnTo>
                  <a:pt x="2049" y="62"/>
                </a:lnTo>
                <a:lnTo>
                  <a:pt x="2056" y="69"/>
                </a:lnTo>
                <a:lnTo>
                  <a:pt x="2063" y="78"/>
                </a:lnTo>
                <a:lnTo>
                  <a:pt x="2070" y="88"/>
                </a:lnTo>
                <a:lnTo>
                  <a:pt x="2072" y="92"/>
                </a:lnTo>
                <a:lnTo>
                  <a:pt x="2072" y="97"/>
                </a:lnTo>
                <a:lnTo>
                  <a:pt x="2070" y="103"/>
                </a:lnTo>
                <a:lnTo>
                  <a:pt x="2065" y="108"/>
                </a:lnTo>
                <a:lnTo>
                  <a:pt x="2066" y="108"/>
                </a:lnTo>
                <a:lnTo>
                  <a:pt x="2067" y="108"/>
                </a:lnTo>
                <a:lnTo>
                  <a:pt x="2070" y="110"/>
                </a:lnTo>
                <a:lnTo>
                  <a:pt x="2073" y="112"/>
                </a:lnTo>
                <a:lnTo>
                  <a:pt x="2074" y="113"/>
                </a:lnTo>
                <a:lnTo>
                  <a:pt x="2075" y="114"/>
                </a:lnTo>
                <a:lnTo>
                  <a:pt x="2086" y="111"/>
                </a:lnTo>
                <a:lnTo>
                  <a:pt x="2095" y="107"/>
                </a:lnTo>
                <a:lnTo>
                  <a:pt x="2095" y="104"/>
                </a:lnTo>
                <a:lnTo>
                  <a:pt x="2094" y="100"/>
                </a:lnTo>
                <a:lnTo>
                  <a:pt x="2093" y="101"/>
                </a:lnTo>
                <a:lnTo>
                  <a:pt x="2091" y="101"/>
                </a:lnTo>
                <a:lnTo>
                  <a:pt x="2088" y="99"/>
                </a:lnTo>
                <a:lnTo>
                  <a:pt x="2085" y="97"/>
                </a:lnTo>
                <a:lnTo>
                  <a:pt x="2083" y="94"/>
                </a:lnTo>
                <a:lnTo>
                  <a:pt x="2082" y="92"/>
                </a:lnTo>
                <a:lnTo>
                  <a:pt x="2080" y="86"/>
                </a:lnTo>
                <a:lnTo>
                  <a:pt x="2080" y="78"/>
                </a:lnTo>
                <a:lnTo>
                  <a:pt x="2081" y="65"/>
                </a:lnTo>
                <a:lnTo>
                  <a:pt x="2082" y="53"/>
                </a:lnTo>
                <a:lnTo>
                  <a:pt x="2078" y="42"/>
                </a:lnTo>
                <a:lnTo>
                  <a:pt x="2072" y="32"/>
                </a:lnTo>
                <a:lnTo>
                  <a:pt x="2070" y="25"/>
                </a:lnTo>
                <a:lnTo>
                  <a:pt x="2069" y="18"/>
                </a:lnTo>
                <a:lnTo>
                  <a:pt x="2068" y="10"/>
                </a:lnTo>
                <a:lnTo>
                  <a:pt x="2067" y="0"/>
                </a:lnTo>
                <a:lnTo>
                  <a:pt x="5801" y="0"/>
                </a:lnTo>
                <a:lnTo>
                  <a:pt x="5801" y="4520"/>
                </a:lnTo>
                <a:lnTo>
                  <a:pt x="539" y="4520"/>
                </a:lnTo>
                <a:lnTo>
                  <a:pt x="541" y="4518"/>
                </a:lnTo>
                <a:lnTo>
                  <a:pt x="543" y="4516"/>
                </a:lnTo>
                <a:lnTo>
                  <a:pt x="547" y="4516"/>
                </a:lnTo>
                <a:lnTo>
                  <a:pt x="551" y="4517"/>
                </a:lnTo>
                <a:lnTo>
                  <a:pt x="551" y="4516"/>
                </a:lnTo>
                <a:lnTo>
                  <a:pt x="552" y="4516"/>
                </a:lnTo>
                <a:lnTo>
                  <a:pt x="551" y="4516"/>
                </a:lnTo>
                <a:lnTo>
                  <a:pt x="554" y="4506"/>
                </a:lnTo>
                <a:lnTo>
                  <a:pt x="556" y="4499"/>
                </a:lnTo>
                <a:lnTo>
                  <a:pt x="560" y="4495"/>
                </a:lnTo>
                <a:lnTo>
                  <a:pt x="563" y="4491"/>
                </a:lnTo>
                <a:lnTo>
                  <a:pt x="566" y="4490"/>
                </a:lnTo>
                <a:lnTo>
                  <a:pt x="569" y="4489"/>
                </a:lnTo>
                <a:lnTo>
                  <a:pt x="571" y="4487"/>
                </a:lnTo>
                <a:lnTo>
                  <a:pt x="573" y="4484"/>
                </a:lnTo>
                <a:lnTo>
                  <a:pt x="573" y="4481"/>
                </a:lnTo>
                <a:lnTo>
                  <a:pt x="573" y="4478"/>
                </a:lnTo>
                <a:lnTo>
                  <a:pt x="572" y="4478"/>
                </a:lnTo>
                <a:lnTo>
                  <a:pt x="571" y="4479"/>
                </a:lnTo>
                <a:lnTo>
                  <a:pt x="565" y="4484"/>
                </a:lnTo>
                <a:lnTo>
                  <a:pt x="560" y="4490"/>
                </a:lnTo>
                <a:lnTo>
                  <a:pt x="556" y="4493"/>
                </a:lnTo>
                <a:lnTo>
                  <a:pt x="553" y="4494"/>
                </a:lnTo>
                <a:lnTo>
                  <a:pt x="549" y="4495"/>
                </a:lnTo>
                <a:lnTo>
                  <a:pt x="545" y="4496"/>
                </a:lnTo>
                <a:lnTo>
                  <a:pt x="545" y="4491"/>
                </a:lnTo>
                <a:lnTo>
                  <a:pt x="544" y="4489"/>
                </a:lnTo>
                <a:lnTo>
                  <a:pt x="543" y="4491"/>
                </a:lnTo>
                <a:lnTo>
                  <a:pt x="543" y="4495"/>
                </a:lnTo>
                <a:lnTo>
                  <a:pt x="541" y="4498"/>
                </a:lnTo>
                <a:lnTo>
                  <a:pt x="538" y="4502"/>
                </a:lnTo>
                <a:lnTo>
                  <a:pt x="535" y="4505"/>
                </a:lnTo>
                <a:lnTo>
                  <a:pt x="531" y="4507"/>
                </a:lnTo>
                <a:lnTo>
                  <a:pt x="533" y="4500"/>
                </a:lnTo>
                <a:lnTo>
                  <a:pt x="536" y="4493"/>
                </a:lnTo>
                <a:lnTo>
                  <a:pt x="529" y="4494"/>
                </a:lnTo>
                <a:lnTo>
                  <a:pt x="524" y="4494"/>
                </a:lnTo>
                <a:lnTo>
                  <a:pt x="519" y="4493"/>
                </a:lnTo>
                <a:lnTo>
                  <a:pt x="516" y="4490"/>
                </a:lnTo>
                <a:lnTo>
                  <a:pt x="515" y="4486"/>
                </a:lnTo>
                <a:lnTo>
                  <a:pt x="515" y="4482"/>
                </a:lnTo>
                <a:lnTo>
                  <a:pt x="517" y="4477"/>
                </a:lnTo>
                <a:lnTo>
                  <a:pt x="521" y="4470"/>
                </a:lnTo>
                <a:lnTo>
                  <a:pt x="528" y="4466"/>
                </a:lnTo>
                <a:lnTo>
                  <a:pt x="534" y="4461"/>
                </a:lnTo>
                <a:lnTo>
                  <a:pt x="539" y="4455"/>
                </a:lnTo>
                <a:lnTo>
                  <a:pt x="543" y="4449"/>
                </a:lnTo>
                <a:lnTo>
                  <a:pt x="548" y="4443"/>
                </a:lnTo>
                <a:lnTo>
                  <a:pt x="553" y="4436"/>
                </a:lnTo>
                <a:lnTo>
                  <a:pt x="560" y="4431"/>
                </a:lnTo>
                <a:lnTo>
                  <a:pt x="566" y="4426"/>
                </a:lnTo>
                <a:lnTo>
                  <a:pt x="574" y="4420"/>
                </a:lnTo>
                <a:lnTo>
                  <a:pt x="583" y="4413"/>
                </a:lnTo>
                <a:lnTo>
                  <a:pt x="583" y="4413"/>
                </a:lnTo>
                <a:lnTo>
                  <a:pt x="583" y="4413"/>
                </a:lnTo>
                <a:lnTo>
                  <a:pt x="586" y="4407"/>
                </a:lnTo>
                <a:lnTo>
                  <a:pt x="590" y="4402"/>
                </a:lnTo>
                <a:lnTo>
                  <a:pt x="592" y="4400"/>
                </a:lnTo>
                <a:lnTo>
                  <a:pt x="595" y="4399"/>
                </a:lnTo>
                <a:lnTo>
                  <a:pt x="598" y="4398"/>
                </a:lnTo>
                <a:lnTo>
                  <a:pt x="601" y="4397"/>
                </a:lnTo>
                <a:lnTo>
                  <a:pt x="622" y="4375"/>
                </a:lnTo>
                <a:lnTo>
                  <a:pt x="641" y="4354"/>
                </a:lnTo>
                <a:lnTo>
                  <a:pt x="652" y="4343"/>
                </a:lnTo>
                <a:lnTo>
                  <a:pt x="662" y="4333"/>
                </a:lnTo>
                <a:lnTo>
                  <a:pt x="673" y="4323"/>
                </a:lnTo>
                <a:lnTo>
                  <a:pt x="684" y="4313"/>
                </a:lnTo>
                <a:lnTo>
                  <a:pt x="688" y="4310"/>
                </a:lnTo>
                <a:lnTo>
                  <a:pt x="692" y="4306"/>
                </a:lnTo>
                <a:lnTo>
                  <a:pt x="697" y="4303"/>
                </a:lnTo>
                <a:lnTo>
                  <a:pt x="702" y="4302"/>
                </a:lnTo>
                <a:lnTo>
                  <a:pt x="709" y="4299"/>
                </a:lnTo>
                <a:lnTo>
                  <a:pt x="717" y="4296"/>
                </a:lnTo>
                <a:lnTo>
                  <a:pt x="722" y="4283"/>
                </a:lnTo>
                <a:lnTo>
                  <a:pt x="728" y="4273"/>
                </a:lnTo>
                <a:lnTo>
                  <a:pt x="736" y="4262"/>
                </a:lnTo>
                <a:lnTo>
                  <a:pt x="745" y="4254"/>
                </a:lnTo>
                <a:lnTo>
                  <a:pt x="765" y="4239"/>
                </a:lnTo>
                <a:lnTo>
                  <a:pt x="786" y="4225"/>
                </a:lnTo>
                <a:lnTo>
                  <a:pt x="785" y="4220"/>
                </a:lnTo>
                <a:lnTo>
                  <a:pt x="786" y="4216"/>
                </a:lnTo>
                <a:lnTo>
                  <a:pt x="789" y="4213"/>
                </a:lnTo>
                <a:lnTo>
                  <a:pt x="792" y="4210"/>
                </a:lnTo>
                <a:lnTo>
                  <a:pt x="798" y="4206"/>
                </a:lnTo>
                <a:lnTo>
                  <a:pt x="804" y="4201"/>
                </a:lnTo>
                <a:lnTo>
                  <a:pt x="805" y="4196"/>
                </a:lnTo>
                <a:lnTo>
                  <a:pt x="804" y="4192"/>
                </a:lnTo>
                <a:lnTo>
                  <a:pt x="802" y="4189"/>
                </a:lnTo>
                <a:lnTo>
                  <a:pt x="797" y="4186"/>
                </a:lnTo>
                <a:lnTo>
                  <a:pt x="794" y="4184"/>
                </a:lnTo>
                <a:lnTo>
                  <a:pt x="791" y="4181"/>
                </a:lnTo>
                <a:lnTo>
                  <a:pt x="789" y="4178"/>
                </a:lnTo>
                <a:lnTo>
                  <a:pt x="788" y="4174"/>
                </a:lnTo>
                <a:lnTo>
                  <a:pt x="785" y="4168"/>
                </a:lnTo>
                <a:lnTo>
                  <a:pt x="784" y="4165"/>
                </a:lnTo>
                <a:lnTo>
                  <a:pt x="813" y="4177"/>
                </a:lnTo>
                <a:lnTo>
                  <a:pt x="813" y="4178"/>
                </a:lnTo>
                <a:lnTo>
                  <a:pt x="803" y="4174"/>
                </a:lnTo>
                <a:lnTo>
                  <a:pt x="795" y="4171"/>
                </a:lnTo>
                <a:lnTo>
                  <a:pt x="789" y="4168"/>
                </a:lnTo>
                <a:lnTo>
                  <a:pt x="785" y="4165"/>
                </a:lnTo>
                <a:lnTo>
                  <a:pt x="783" y="4161"/>
                </a:lnTo>
                <a:lnTo>
                  <a:pt x="782" y="4157"/>
                </a:lnTo>
                <a:lnTo>
                  <a:pt x="783" y="4153"/>
                </a:lnTo>
                <a:lnTo>
                  <a:pt x="786" y="4149"/>
                </a:lnTo>
                <a:lnTo>
                  <a:pt x="782" y="4139"/>
                </a:lnTo>
                <a:lnTo>
                  <a:pt x="779" y="4130"/>
                </a:lnTo>
                <a:lnTo>
                  <a:pt x="777" y="4128"/>
                </a:lnTo>
                <a:lnTo>
                  <a:pt x="774" y="4126"/>
                </a:lnTo>
                <a:lnTo>
                  <a:pt x="765" y="4119"/>
                </a:lnTo>
                <a:lnTo>
                  <a:pt x="756" y="4112"/>
                </a:lnTo>
                <a:lnTo>
                  <a:pt x="750" y="4109"/>
                </a:lnTo>
                <a:lnTo>
                  <a:pt x="744" y="4105"/>
                </a:lnTo>
                <a:lnTo>
                  <a:pt x="738" y="4101"/>
                </a:lnTo>
                <a:lnTo>
                  <a:pt x="734" y="4096"/>
                </a:lnTo>
                <a:lnTo>
                  <a:pt x="727" y="4092"/>
                </a:lnTo>
                <a:lnTo>
                  <a:pt x="719" y="4088"/>
                </a:lnTo>
                <a:lnTo>
                  <a:pt x="710" y="4083"/>
                </a:lnTo>
                <a:lnTo>
                  <a:pt x="700" y="4077"/>
                </a:lnTo>
                <a:lnTo>
                  <a:pt x="689" y="4071"/>
                </a:lnTo>
                <a:lnTo>
                  <a:pt x="679" y="4065"/>
                </a:lnTo>
                <a:lnTo>
                  <a:pt x="672" y="4061"/>
                </a:lnTo>
                <a:lnTo>
                  <a:pt x="666" y="4058"/>
                </a:lnTo>
                <a:lnTo>
                  <a:pt x="662" y="4056"/>
                </a:lnTo>
                <a:lnTo>
                  <a:pt x="660" y="4054"/>
                </a:lnTo>
                <a:lnTo>
                  <a:pt x="657" y="4050"/>
                </a:lnTo>
                <a:lnTo>
                  <a:pt x="655" y="4047"/>
                </a:lnTo>
                <a:lnTo>
                  <a:pt x="647" y="4044"/>
                </a:lnTo>
                <a:lnTo>
                  <a:pt x="641" y="4041"/>
                </a:lnTo>
                <a:lnTo>
                  <a:pt x="635" y="4036"/>
                </a:lnTo>
                <a:lnTo>
                  <a:pt x="630" y="4031"/>
                </a:lnTo>
                <a:lnTo>
                  <a:pt x="623" y="4025"/>
                </a:lnTo>
                <a:lnTo>
                  <a:pt x="616" y="4020"/>
                </a:lnTo>
                <a:lnTo>
                  <a:pt x="612" y="4017"/>
                </a:lnTo>
                <a:lnTo>
                  <a:pt x="609" y="4014"/>
                </a:lnTo>
                <a:lnTo>
                  <a:pt x="606" y="4011"/>
                </a:lnTo>
                <a:lnTo>
                  <a:pt x="602" y="4007"/>
                </a:lnTo>
                <a:lnTo>
                  <a:pt x="597" y="4005"/>
                </a:lnTo>
                <a:lnTo>
                  <a:pt x="592" y="4002"/>
                </a:lnTo>
                <a:lnTo>
                  <a:pt x="587" y="3999"/>
                </a:lnTo>
                <a:lnTo>
                  <a:pt x="581" y="3995"/>
                </a:lnTo>
                <a:lnTo>
                  <a:pt x="579" y="3994"/>
                </a:lnTo>
                <a:lnTo>
                  <a:pt x="576" y="3992"/>
                </a:lnTo>
                <a:lnTo>
                  <a:pt x="574" y="3990"/>
                </a:lnTo>
                <a:lnTo>
                  <a:pt x="573" y="3987"/>
                </a:lnTo>
                <a:lnTo>
                  <a:pt x="558" y="3966"/>
                </a:lnTo>
                <a:lnTo>
                  <a:pt x="541" y="3945"/>
                </a:lnTo>
                <a:lnTo>
                  <a:pt x="526" y="3924"/>
                </a:lnTo>
                <a:lnTo>
                  <a:pt x="510" y="3903"/>
                </a:lnTo>
                <a:lnTo>
                  <a:pt x="508" y="3900"/>
                </a:lnTo>
                <a:lnTo>
                  <a:pt x="507" y="3897"/>
                </a:lnTo>
                <a:lnTo>
                  <a:pt x="506" y="3893"/>
                </a:lnTo>
                <a:lnTo>
                  <a:pt x="506" y="3890"/>
                </a:lnTo>
                <a:lnTo>
                  <a:pt x="507" y="3882"/>
                </a:lnTo>
                <a:lnTo>
                  <a:pt x="507" y="3876"/>
                </a:lnTo>
                <a:lnTo>
                  <a:pt x="514" y="3873"/>
                </a:lnTo>
                <a:lnTo>
                  <a:pt x="519" y="3871"/>
                </a:lnTo>
                <a:lnTo>
                  <a:pt x="524" y="3869"/>
                </a:lnTo>
                <a:lnTo>
                  <a:pt x="529" y="3869"/>
                </a:lnTo>
                <a:lnTo>
                  <a:pt x="535" y="3869"/>
                </a:lnTo>
                <a:lnTo>
                  <a:pt x="540" y="3870"/>
                </a:lnTo>
                <a:lnTo>
                  <a:pt x="546" y="3872"/>
                </a:lnTo>
                <a:lnTo>
                  <a:pt x="553" y="3875"/>
                </a:lnTo>
                <a:lnTo>
                  <a:pt x="563" y="3880"/>
                </a:lnTo>
                <a:lnTo>
                  <a:pt x="571" y="3887"/>
                </a:lnTo>
                <a:lnTo>
                  <a:pt x="578" y="3894"/>
                </a:lnTo>
                <a:lnTo>
                  <a:pt x="585" y="3901"/>
                </a:lnTo>
                <a:lnTo>
                  <a:pt x="592" y="3908"/>
                </a:lnTo>
                <a:lnTo>
                  <a:pt x="599" y="3915"/>
                </a:lnTo>
                <a:lnTo>
                  <a:pt x="608" y="3921"/>
                </a:lnTo>
                <a:lnTo>
                  <a:pt x="617" y="3925"/>
                </a:lnTo>
                <a:lnTo>
                  <a:pt x="637" y="3945"/>
                </a:lnTo>
                <a:lnTo>
                  <a:pt x="658" y="3964"/>
                </a:lnTo>
                <a:lnTo>
                  <a:pt x="668" y="3974"/>
                </a:lnTo>
                <a:lnTo>
                  <a:pt x="679" y="3983"/>
                </a:lnTo>
                <a:lnTo>
                  <a:pt x="690" y="3991"/>
                </a:lnTo>
                <a:lnTo>
                  <a:pt x="702" y="4000"/>
                </a:lnTo>
                <a:lnTo>
                  <a:pt x="708" y="4005"/>
                </a:lnTo>
                <a:lnTo>
                  <a:pt x="714" y="4009"/>
                </a:lnTo>
                <a:lnTo>
                  <a:pt x="712" y="4007"/>
                </a:lnTo>
                <a:lnTo>
                  <a:pt x="711" y="4004"/>
                </a:lnTo>
                <a:lnTo>
                  <a:pt x="697" y="3985"/>
                </a:lnTo>
                <a:lnTo>
                  <a:pt x="681" y="3967"/>
                </a:lnTo>
                <a:lnTo>
                  <a:pt x="674" y="3959"/>
                </a:lnTo>
                <a:lnTo>
                  <a:pt x="667" y="3949"/>
                </a:lnTo>
                <a:lnTo>
                  <a:pt x="661" y="3939"/>
                </a:lnTo>
                <a:lnTo>
                  <a:pt x="655" y="3929"/>
                </a:lnTo>
                <a:lnTo>
                  <a:pt x="650" y="3926"/>
                </a:lnTo>
                <a:lnTo>
                  <a:pt x="645" y="3923"/>
                </a:lnTo>
                <a:lnTo>
                  <a:pt x="641" y="3918"/>
                </a:lnTo>
                <a:lnTo>
                  <a:pt x="637" y="3914"/>
                </a:lnTo>
                <a:lnTo>
                  <a:pt x="637" y="3914"/>
                </a:lnTo>
                <a:lnTo>
                  <a:pt x="634" y="3910"/>
                </a:lnTo>
                <a:lnTo>
                  <a:pt x="632" y="3907"/>
                </a:lnTo>
                <a:lnTo>
                  <a:pt x="631" y="3904"/>
                </a:lnTo>
                <a:lnTo>
                  <a:pt x="630" y="3900"/>
                </a:lnTo>
                <a:lnTo>
                  <a:pt x="623" y="3892"/>
                </a:lnTo>
                <a:lnTo>
                  <a:pt x="617" y="3883"/>
                </a:lnTo>
                <a:lnTo>
                  <a:pt x="611" y="3875"/>
                </a:lnTo>
                <a:lnTo>
                  <a:pt x="606" y="3866"/>
                </a:lnTo>
                <a:lnTo>
                  <a:pt x="602" y="3862"/>
                </a:lnTo>
                <a:lnTo>
                  <a:pt x="600" y="3858"/>
                </a:lnTo>
                <a:lnTo>
                  <a:pt x="600" y="3854"/>
                </a:lnTo>
                <a:lnTo>
                  <a:pt x="600" y="3851"/>
                </a:lnTo>
                <a:lnTo>
                  <a:pt x="602" y="3849"/>
                </a:lnTo>
                <a:lnTo>
                  <a:pt x="605" y="3847"/>
                </a:lnTo>
                <a:lnTo>
                  <a:pt x="610" y="3845"/>
                </a:lnTo>
                <a:lnTo>
                  <a:pt x="616" y="3845"/>
                </a:lnTo>
                <a:lnTo>
                  <a:pt x="624" y="3854"/>
                </a:lnTo>
                <a:lnTo>
                  <a:pt x="632" y="3864"/>
                </a:lnTo>
                <a:lnTo>
                  <a:pt x="637" y="3865"/>
                </a:lnTo>
                <a:lnTo>
                  <a:pt x="641" y="3868"/>
                </a:lnTo>
                <a:lnTo>
                  <a:pt x="645" y="3871"/>
                </a:lnTo>
                <a:lnTo>
                  <a:pt x="648" y="3874"/>
                </a:lnTo>
                <a:lnTo>
                  <a:pt x="655" y="3882"/>
                </a:lnTo>
                <a:lnTo>
                  <a:pt x="661" y="3890"/>
                </a:lnTo>
                <a:lnTo>
                  <a:pt x="664" y="3893"/>
                </a:lnTo>
                <a:lnTo>
                  <a:pt x="666" y="3898"/>
                </a:lnTo>
                <a:lnTo>
                  <a:pt x="668" y="3902"/>
                </a:lnTo>
                <a:lnTo>
                  <a:pt x="667" y="3907"/>
                </a:lnTo>
                <a:lnTo>
                  <a:pt x="670" y="3907"/>
                </a:lnTo>
                <a:lnTo>
                  <a:pt x="673" y="3907"/>
                </a:lnTo>
                <a:lnTo>
                  <a:pt x="676" y="3908"/>
                </a:lnTo>
                <a:lnTo>
                  <a:pt x="679" y="3910"/>
                </a:lnTo>
                <a:lnTo>
                  <a:pt x="683" y="3914"/>
                </a:lnTo>
                <a:lnTo>
                  <a:pt x="686" y="3919"/>
                </a:lnTo>
                <a:lnTo>
                  <a:pt x="697" y="3931"/>
                </a:lnTo>
                <a:lnTo>
                  <a:pt x="708" y="3943"/>
                </a:lnTo>
                <a:lnTo>
                  <a:pt x="720" y="3953"/>
                </a:lnTo>
                <a:lnTo>
                  <a:pt x="732" y="3963"/>
                </a:lnTo>
                <a:lnTo>
                  <a:pt x="733" y="3967"/>
                </a:lnTo>
                <a:lnTo>
                  <a:pt x="733" y="3971"/>
                </a:lnTo>
                <a:lnTo>
                  <a:pt x="732" y="3972"/>
                </a:lnTo>
                <a:lnTo>
                  <a:pt x="731" y="3973"/>
                </a:lnTo>
                <a:lnTo>
                  <a:pt x="731" y="3973"/>
                </a:lnTo>
                <a:lnTo>
                  <a:pt x="732" y="3974"/>
                </a:lnTo>
                <a:lnTo>
                  <a:pt x="732" y="3974"/>
                </a:lnTo>
                <a:lnTo>
                  <a:pt x="732" y="3973"/>
                </a:lnTo>
                <a:lnTo>
                  <a:pt x="740" y="3974"/>
                </a:lnTo>
                <a:lnTo>
                  <a:pt x="748" y="3977"/>
                </a:lnTo>
                <a:lnTo>
                  <a:pt x="755" y="3981"/>
                </a:lnTo>
                <a:lnTo>
                  <a:pt x="761" y="3985"/>
                </a:lnTo>
                <a:lnTo>
                  <a:pt x="759" y="3982"/>
                </a:lnTo>
                <a:lnTo>
                  <a:pt x="757" y="3978"/>
                </a:lnTo>
                <a:lnTo>
                  <a:pt x="756" y="3977"/>
                </a:lnTo>
                <a:lnTo>
                  <a:pt x="754" y="3976"/>
                </a:lnTo>
                <a:lnTo>
                  <a:pt x="751" y="3974"/>
                </a:lnTo>
                <a:lnTo>
                  <a:pt x="747" y="3972"/>
                </a:lnTo>
                <a:lnTo>
                  <a:pt x="728" y="3951"/>
                </a:lnTo>
                <a:lnTo>
                  <a:pt x="710" y="3929"/>
                </a:lnTo>
                <a:lnTo>
                  <a:pt x="690" y="3908"/>
                </a:lnTo>
                <a:lnTo>
                  <a:pt x="673" y="3884"/>
                </a:lnTo>
                <a:lnTo>
                  <a:pt x="669" y="3879"/>
                </a:lnTo>
                <a:lnTo>
                  <a:pt x="666" y="3874"/>
                </a:lnTo>
                <a:lnTo>
                  <a:pt x="663" y="3868"/>
                </a:lnTo>
                <a:lnTo>
                  <a:pt x="661" y="3862"/>
                </a:lnTo>
                <a:lnTo>
                  <a:pt x="659" y="3856"/>
                </a:lnTo>
                <a:lnTo>
                  <a:pt x="657" y="3850"/>
                </a:lnTo>
                <a:lnTo>
                  <a:pt x="654" y="3844"/>
                </a:lnTo>
                <a:lnTo>
                  <a:pt x="651" y="3839"/>
                </a:lnTo>
                <a:lnTo>
                  <a:pt x="648" y="3833"/>
                </a:lnTo>
                <a:lnTo>
                  <a:pt x="647" y="3826"/>
                </a:lnTo>
                <a:lnTo>
                  <a:pt x="647" y="3821"/>
                </a:lnTo>
                <a:lnTo>
                  <a:pt x="648" y="3817"/>
                </a:lnTo>
                <a:lnTo>
                  <a:pt x="652" y="3814"/>
                </a:lnTo>
                <a:lnTo>
                  <a:pt x="656" y="3813"/>
                </a:lnTo>
                <a:lnTo>
                  <a:pt x="662" y="3812"/>
                </a:lnTo>
                <a:lnTo>
                  <a:pt x="670" y="3814"/>
                </a:lnTo>
                <a:lnTo>
                  <a:pt x="677" y="3814"/>
                </a:lnTo>
                <a:lnTo>
                  <a:pt x="682" y="3813"/>
                </a:lnTo>
                <a:lnTo>
                  <a:pt x="686" y="3811"/>
                </a:lnTo>
                <a:lnTo>
                  <a:pt x="689" y="3808"/>
                </a:lnTo>
                <a:lnTo>
                  <a:pt x="692" y="3804"/>
                </a:lnTo>
                <a:lnTo>
                  <a:pt x="694" y="3799"/>
                </a:lnTo>
                <a:lnTo>
                  <a:pt x="696" y="3794"/>
                </a:lnTo>
                <a:lnTo>
                  <a:pt x="697" y="3788"/>
                </a:lnTo>
                <a:lnTo>
                  <a:pt x="698" y="3781"/>
                </a:lnTo>
                <a:lnTo>
                  <a:pt x="701" y="3774"/>
                </a:lnTo>
                <a:lnTo>
                  <a:pt x="704" y="3767"/>
                </a:lnTo>
                <a:lnTo>
                  <a:pt x="708" y="3762"/>
                </a:lnTo>
                <a:lnTo>
                  <a:pt x="717" y="3756"/>
                </a:lnTo>
                <a:lnTo>
                  <a:pt x="726" y="3751"/>
                </a:lnTo>
                <a:lnTo>
                  <a:pt x="728" y="3750"/>
                </a:lnTo>
                <a:lnTo>
                  <a:pt x="730" y="3749"/>
                </a:lnTo>
                <a:lnTo>
                  <a:pt x="732" y="3749"/>
                </a:lnTo>
                <a:lnTo>
                  <a:pt x="734" y="3749"/>
                </a:lnTo>
                <a:lnTo>
                  <a:pt x="746" y="3751"/>
                </a:lnTo>
                <a:lnTo>
                  <a:pt x="756" y="3752"/>
                </a:lnTo>
                <a:lnTo>
                  <a:pt x="762" y="3754"/>
                </a:lnTo>
                <a:lnTo>
                  <a:pt x="767" y="3756"/>
                </a:lnTo>
                <a:lnTo>
                  <a:pt x="771" y="3759"/>
                </a:lnTo>
                <a:lnTo>
                  <a:pt x="776" y="3764"/>
                </a:lnTo>
                <a:lnTo>
                  <a:pt x="778" y="3766"/>
                </a:lnTo>
                <a:lnTo>
                  <a:pt x="781" y="3767"/>
                </a:lnTo>
                <a:lnTo>
                  <a:pt x="785" y="3768"/>
                </a:lnTo>
                <a:lnTo>
                  <a:pt x="789" y="3768"/>
                </a:lnTo>
                <a:lnTo>
                  <a:pt x="795" y="3767"/>
                </a:lnTo>
                <a:lnTo>
                  <a:pt x="800" y="3764"/>
                </a:lnTo>
                <a:lnTo>
                  <a:pt x="804" y="3761"/>
                </a:lnTo>
                <a:lnTo>
                  <a:pt x="808" y="3759"/>
                </a:lnTo>
                <a:lnTo>
                  <a:pt x="812" y="3757"/>
                </a:lnTo>
                <a:lnTo>
                  <a:pt x="816" y="3756"/>
                </a:lnTo>
                <a:lnTo>
                  <a:pt x="823" y="3755"/>
                </a:lnTo>
                <a:lnTo>
                  <a:pt x="830" y="3757"/>
                </a:lnTo>
                <a:lnTo>
                  <a:pt x="845" y="3763"/>
                </a:lnTo>
                <a:lnTo>
                  <a:pt x="858" y="3771"/>
                </a:lnTo>
                <a:lnTo>
                  <a:pt x="859" y="3767"/>
                </a:lnTo>
                <a:lnTo>
                  <a:pt x="860" y="3763"/>
                </a:lnTo>
                <a:lnTo>
                  <a:pt x="862" y="3761"/>
                </a:lnTo>
                <a:lnTo>
                  <a:pt x="864" y="3759"/>
                </a:lnTo>
                <a:lnTo>
                  <a:pt x="868" y="3756"/>
                </a:lnTo>
                <a:lnTo>
                  <a:pt x="874" y="3754"/>
                </a:lnTo>
                <a:lnTo>
                  <a:pt x="881" y="3753"/>
                </a:lnTo>
                <a:lnTo>
                  <a:pt x="887" y="3752"/>
                </a:lnTo>
                <a:lnTo>
                  <a:pt x="892" y="3750"/>
                </a:lnTo>
                <a:lnTo>
                  <a:pt x="897" y="3747"/>
                </a:lnTo>
                <a:lnTo>
                  <a:pt x="904" y="3741"/>
                </a:lnTo>
                <a:lnTo>
                  <a:pt x="912" y="3736"/>
                </a:lnTo>
                <a:lnTo>
                  <a:pt x="920" y="3732"/>
                </a:lnTo>
                <a:lnTo>
                  <a:pt x="929" y="3727"/>
                </a:lnTo>
                <a:lnTo>
                  <a:pt x="937" y="3723"/>
                </a:lnTo>
                <a:lnTo>
                  <a:pt x="944" y="3718"/>
                </a:lnTo>
                <a:lnTo>
                  <a:pt x="949" y="3713"/>
                </a:lnTo>
                <a:lnTo>
                  <a:pt x="952" y="3708"/>
                </a:lnTo>
                <a:lnTo>
                  <a:pt x="954" y="3703"/>
                </a:lnTo>
                <a:lnTo>
                  <a:pt x="956" y="3698"/>
                </a:lnTo>
                <a:lnTo>
                  <a:pt x="959" y="3695"/>
                </a:lnTo>
                <a:lnTo>
                  <a:pt x="962" y="3692"/>
                </a:lnTo>
                <a:lnTo>
                  <a:pt x="969" y="3689"/>
                </a:lnTo>
                <a:lnTo>
                  <a:pt x="977" y="3687"/>
                </a:lnTo>
                <a:lnTo>
                  <a:pt x="984" y="3687"/>
                </a:lnTo>
                <a:lnTo>
                  <a:pt x="991" y="3686"/>
                </a:lnTo>
                <a:lnTo>
                  <a:pt x="998" y="3685"/>
                </a:lnTo>
                <a:lnTo>
                  <a:pt x="1003" y="3681"/>
                </a:lnTo>
                <a:lnTo>
                  <a:pt x="1008" y="3678"/>
                </a:lnTo>
                <a:lnTo>
                  <a:pt x="1014" y="3675"/>
                </a:lnTo>
                <a:lnTo>
                  <a:pt x="1022" y="3673"/>
                </a:lnTo>
                <a:lnTo>
                  <a:pt x="1029" y="3671"/>
                </a:lnTo>
                <a:lnTo>
                  <a:pt x="1043" y="3668"/>
                </a:lnTo>
                <a:lnTo>
                  <a:pt x="1056" y="3665"/>
                </a:lnTo>
                <a:lnTo>
                  <a:pt x="1067" y="3657"/>
                </a:lnTo>
                <a:lnTo>
                  <a:pt x="1078" y="3650"/>
                </a:lnTo>
                <a:lnTo>
                  <a:pt x="1090" y="3644"/>
                </a:lnTo>
                <a:lnTo>
                  <a:pt x="1103" y="3638"/>
                </a:lnTo>
                <a:lnTo>
                  <a:pt x="1131" y="3629"/>
                </a:lnTo>
                <a:lnTo>
                  <a:pt x="1160" y="3622"/>
                </a:lnTo>
                <a:lnTo>
                  <a:pt x="1169" y="3600"/>
                </a:lnTo>
                <a:lnTo>
                  <a:pt x="1145" y="3590"/>
                </a:lnTo>
                <a:lnTo>
                  <a:pt x="1149" y="3592"/>
                </a:lnTo>
                <a:lnTo>
                  <a:pt x="1154" y="3592"/>
                </a:lnTo>
                <a:lnTo>
                  <a:pt x="1161" y="3593"/>
                </a:lnTo>
                <a:lnTo>
                  <a:pt x="1169" y="3592"/>
                </a:lnTo>
                <a:lnTo>
                  <a:pt x="1185" y="3591"/>
                </a:lnTo>
                <a:lnTo>
                  <a:pt x="1204" y="3588"/>
                </a:lnTo>
                <a:lnTo>
                  <a:pt x="1212" y="3585"/>
                </a:lnTo>
                <a:lnTo>
                  <a:pt x="1221" y="3583"/>
                </a:lnTo>
                <a:lnTo>
                  <a:pt x="1229" y="3580"/>
                </a:lnTo>
                <a:lnTo>
                  <a:pt x="1236" y="3576"/>
                </a:lnTo>
                <a:lnTo>
                  <a:pt x="1243" y="3573"/>
                </a:lnTo>
                <a:lnTo>
                  <a:pt x="1249" y="3569"/>
                </a:lnTo>
                <a:lnTo>
                  <a:pt x="1254" y="3565"/>
                </a:lnTo>
                <a:lnTo>
                  <a:pt x="1257" y="3560"/>
                </a:lnTo>
                <a:lnTo>
                  <a:pt x="1255" y="3563"/>
                </a:lnTo>
                <a:lnTo>
                  <a:pt x="1268" y="3559"/>
                </a:lnTo>
                <a:lnTo>
                  <a:pt x="1278" y="3553"/>
                </a:lnTo>
                <a:lnTo>
                  <a:pt x="1286" y="3548"/>
                </a:lnTo>
                <a:lnTo>
                  <a:pt x="1295" y="3542"/>
                </a:lnTo>
                <a:lnTo>
                  <a:pt x="1301" y="3535"/>
                </a:lnTo>
                <a:lnTo>
                  <a:pt x="1308" y="3529"/>
                </a:lnTo>
                <a:lnTo>
                  <a:pt x="1316" y="3523"/>
                </a:lnTo>
                <a:lnTo>
                  <a:pt x="1325" y="3518"/>
                </a:lnTo>
                <a:lnTo>
                  <a:pt x="1357" y="3503"/>
                </a:lnTo>
                <a:lnTo>
                  <a:pt x="1388" y="3486"/>
                </a:lnTo>
                <a:lnTo>
                  <a:pt x="1418" y="3471"/>
                </a:lnTo>
                <a:lnTo>
                  <a:pt x="1450" y="3456"/>
                </a:lnTo>
                <a:lnTo>
                  <a:pt x="1457" y="3462"/>
                </a:lnTo>
                <a:lnTo>
                  <a:pt x="1460" y="3466"/>
                </a:lnTo>
                <a:lnTo>
                  <a:pt x="1454" y="3467"/>
                </a:lnTo>
                <a:lnTo>
                  <a:pt x="1450" y="3469"/>
                </a:lnTo>
                <a:lnTo>
                  <a:pt x="1447" y="3472"/>
                </a:lnTo>
                <a:lnTo>
                  <a:pt x="1444" y="3475"/>
                </a:lnTo>
                <a:lnTo>
                  <a:pt x="1442" y="3480"/>
                </a:lnTo>
                <a:lnTo>
                  <a:pt x="1440" y="3484"/>
                </a:lnTo>
                <a:lnTo>
                  <a:pt x="1437" y="3487"/>
                </a:lnTo>
                <a:lnTo>
                  <a:pt x="1433" y="3490"/>
                </a:lnTo>
                <a:lnTo>
                  <a:pt x="1414" y="3502"/>
                </a:lnTo>
                <a:lnTo>
                  <a:pt x="1397" y="3513"/>
                </a:lnTo>
                <a:lnTo>
                  <a:pt x="1380" y="3525"/>
                </a:lnTo>
                <a:lnTo>
                  <a:pt x="1363" y="3537"/>
                </a:lnTo>
                <a:lnTo>
                  <a:pt x="1347" y="3548"/>
                </a:lnTo>
                <a:lnTo>
                  <a:pt x="1329" y="3560"/>
                </a:lnTo>
                <a:lnTo>
                  <a:pt x="1311" y="3569"/>
                </a:lnTo>
                <a:lnTo>
                  <a:pt x="1290" y="3578"/>
                </a:lnTo>
                <a:lnTo>
                  <a:pt x="1285" y="3586"/>
                </a:lnTo>
                <a:lnTo>
                  <a:pt x="1281" y="3592"/>
                </a:lnTo>
                <a:lnTo>
                  <a:pt x="1277" y="3595"/>
                </a:lnTo>
                <a:lnTo>
                  <a:pt x="1274" y="3598"/>
                </a:lnTo>
                <a:lnTo>
                  <a:pt x="1274" y="3598"/>
                </a:lnTo>
                <a:lnTo>
                  <a:pt x="1274" y="3598"/>
                </a:lnTo>
                <a:lnTo>
                  <a:pt x="1261" y="3597"/>
                </a:lnTo>
                <a:lnTo>
                  <a:pt x="1244" y="3595"/>
                </a:lnTo>
                <a:lnTo>
                  <a:pt x="1240" y="3601"/>
                </a:lnTo>
                <a:lnTo>
                  <a:pt x="1236" y="3605"/>
                </a:lnTo>
                <a:lnTo>
                  <a:pt x="1232" y="3609"/>
                </a:lnTo>
                <a:lnTo>
                  <a:pt x="1228" y="3613"/>
                </a:lnTo>
                <a:lnTo>
                  <a:pt x="1223" y="3615"/>
                </a:lnTo>
                <a:lnTo>
                  <a:pt x="1217" y="3617"/>
                </a:lnTo>
                <a:lnTo>
                  <a:pt x="1212" y="3618"/>
                </a:lnTo>
                <a:lnTo>
                  <a:pt x="1206" y="3619"/>
                </a:lnTo>
                <a:lnTo>
                  <a:pt x="1182" y="3620"/>
                </a:lnTo>
                <a:lnTo>
                  <a:pt x="1160" y="3622"/>
                </a:lnTo>
                <a:lnTo>
                  <a:pt x="1133" y="3635"/>
                </a:lnTo>
                <a:lnTo>
                  <a:pt x="1106" y="3647"/>
                </a:lnTo>
                <a:lnTo>
                  <a:pt x="1079" y="3659"/>
                </a:lnTo>
                <a:lnTo>
                  <a:pt x="1051" y="3670"/>
                </a:lnTo>
                <a:lnTo>
                  <a:pt x="1036" y="3685"/>
                </a:lnTo>
                <a:lnTo>
                  <a:pt x="1025" y="3697"/>
                </a:lnTo>
                <a:lnTo>
                  <a:pt x="1022" y="3701"/>
                </a:lnTo>
                <a:lnTo>
                  <a:pt x="1019" y="3706"/>
                </a:lnTo>
                <a:lnTo>
                  <a:pt x="1016" y="3710"/>
                </a:lnTo>
                <a:lnTo>
                  <a:pt x="1015" y="3713"/>
                </a:lnTo>
                <a:lnTo>
                  <a:pt x="1015" y="3717"/>
                </a:lnTo>
                <a:lnTo>
                  <a:pt x="1016" y="3720"/>
                </a:lnTo>
                <a:lnTo>
                  <a:pt x="1017" y="3724"/>
                </a:lnTo>
                <a:lnTo>
                  <a:pt x="1021" y="3728"/>
                </a:lnTo>
                <a:lnTo>
                  <a:pt x="1027" y="3736"/>
                </a:lnTo>
                <a:lnTo>
                  <a:pt x="1035" y="3745"/>
                </a:lnTo>
                <a:lnTo>
                  <a:pt x="1035" y="3748"/>
                </a:lnTo>
                <a:lnTo>
                  <a:pt x="1033" y="3750"/>
                </a:lnTo>
                <a:lnTo>
                  <a:pt x="1040" y="3756"/>
                </a:lnTo>
                <a:lnTo>
                  <a:pt x="1046" y="3762"/>
                </a:lnTo>
                <a:lnTo>
                  <a:pt x="1053" y="3767"/>
                </a:lnTo>
                <a:lnTo>
                  <a:pt x="1062" y="3771"/>
                </a:lnTo>
                <a:lnTo>
                  <a:pt x="1052" y="3784"/>
                </a:lnTo>
                <a:lnTo>
                  <a:pt x="1046" y="3791"/>
                </a:lnTo>
                <a:lnTo>
                  <a:pt x="1046" y="3791"/>
                </a:lnTo>
                <a:lnTo>
                  <a:pt x="1053" y="3796"/>
                </a:lnTo>
                <a:lnTo>
                  <a:pt x="1059" y="3802"/>
                </a:lnTo>
                <a:lnTo>
                  <a:pt x="1059" y="3801"/>
                </a:lnTo>
                <a:lnTo>
                  <a:pt x="1059" y="3801"/>
                </a:lnTo>
                <a:lnTo>
                  <a:pt x="1059" y="3801"/>
                </a:lnTo>
                <a:lnTo>
                  <a:pt x="1066" y="3799"/>
                </a:lnTo>
                <a:lnTo>
                  <a:pt x="1072" y="3799"/>
                </a:lnTo>
                <a:lnTo>
                  <a:pt x="1078" y="3801"/>
                </a:lnTo>
                <a:lnTo>
                  <a:pt x="1083" y="3804"/>
                </a:lnTo>
                <a:lnTo>
                  <a:pt x="1086" y="3799"/>
                </a:lnTo>
                <a:lnTo>
                  <a:pt x="1087" y="3795"/>
                </a:lnTo>
                <a:lnTo>
                  <a:pt x="1088" y="3791"/>
                </a:lnTo>
                <a:lnTo>
                  <a:pt x="1087" y="3787"/>
                </a:lnTo>
                <a:lnTo>
                  <a:pt x="1087" y="3784"/>
                </a:lnTo>
                <a:lnTo>
                  <a:pt x="1085" y="3781"/>
                </a:lnTo>
                <a:lnTo>
                  <a:pt x="1083" y="3779"/>
                </a:lnTo>
                <a:lnTo>
                  <a:pt x="1081" y="3775"/>
                </a:lnTo>
                <a:lnTo>
                  <a:pt x="1070" y="3766"/>
                </a:lnTo>
                <a:lnTo>
                  <a:pt x="1060" y="3756"/>
                </a:lnTo>
                <a:lnTo>
                  <a:pt x="1060" y="3756"/>
                </a:lnTo>
                <a:lnTo>
                  <a:pt x="1058" y="3755"/>
                </a:lnTo>
                <a:lnTo>
                  <a:pt x="1059" y="3755"/>
                </a:lnTo>
                <a:lnTo>
                  <a:pt x="1060" y="3755"/>
                </a:lnTo>
                <a:lnTo>
                  <a:pt x="1062" y="3754"/>
                </a:lnTo>
                <a:lnTo>
                  <a:pt x="1062" y="3753"/>
                </a:lnTo>
                <a:lnTo>
                  <a:pt x="1062" y="3750"/>
                </a:lnTo>
                <a:lnTo>
                  <a:pt x="1067" y="3747"/>
                </a:lnTo>
                <a:lnTo>
                  <a:pt x="1073" y="3745"/>
                </a:lnTo>
                <a:lnTo>
                  <a:pt x="1080" y="3744"/>
                </a:lnTo>
                <a:lnTo>
                  <a:pt x="1087" y="3744"/>
                </a:lnTo>
                <a:lnTo>
                  <a:pt x="1094" y="3743"/>
                </a:lnTo>
                <a:lnTo>
                  <a:pt x="1101" y="3742"/>
                </a:lnTo>
                <a:lnTo>
                  <a:pt x="1105" y="3741"/>
                </a:lnTo>
                <a:lnTo>
                  <a:pt x="1108" y="3739"/>
                </a:lnTo>
                <a:lnTo>
                  <a:pt x="1109" y="3737"/>
                </a:lnTo>
                <a:lnTo>
                  <a:pt x="1111" y="3730"/>
                </a:lnTo>
                <a:lnTo>
                  <a:pt x="1109" y="3722"/>
                </a:lnTo>
                <a:lnTo>
                  <a:pt x="1109" y="3718"/>
                </a:lnTo>
                <a:lnTo>
                  <a:pt x="1109" y="3716"/>
                </a:lnTo>
                <a:lnTo>
                  <a:pt x="1112" y="3715"/>
                </a:lnTo>
                <a:lnTo>
                  <a:pt x="1115" y="3716"/>
                </a:lnTo>
                <a:lnTo>
                  <a:pt x="1115" y="3716"/>
                </a:lnTo>
                <a:lnTo>
                  <a:pt x="1115" y="3705"/>
                </a:lnTo>
                <a:lnTo>
                  <a:pt x="1117" y="3699"/>
                </a:lnTo>
                <a:lnTo>
                  <a:pt x="1118" y="3697"/>
                </a:lnTo>
                <a:lnTo>
                  <a:pt x="1120" y="3696"/>
                </a:lnTo>
                <a:lnTo>
                  <a:pt x="1122" y="3696"/>
                </a:lnTo>
                <a:lnTo>
                  <a:pt x="1124" y="3696"/>
                </a:lnTo>
                <a:lnTo>
                  <a:pt x="1128" y="3696"/>
                </a:lnTo>
                <a:lnTo>
                  <a:pt x="1133" y="3697"/>
                </a:lnTo>
                <a:lnTo>
                  <a:pt x="1138" y="3698"/>
                </a:lnTo>
                <a:lnTo>
                  <a:pt x="1143" y="3696"/>
                </a:lnTo>
                <a:lnTo>
                  <a:pt x="1163" y="3707"/>
                </a:lnTo>
                <a:lnTo>
                  <a:pt x="1175" y="3714"/>
                </a:lnTo>
                <a:lnTo>
                  <a:pt x="1186" y="3720"/>
                </a:lnTo>
                <a:lnTo>
                  <a:pt x="1186" y="3720"/>
                </a:lnTo>
                <a:lnTo>
                  <a:pt x="1182" y="3715"/>
                </a:lnTo>
                <a:lnTo>
                  <a:pt x="1180" y="3711"/>
                </a:lnTo>
                <a:lnTo>
                  <a:pt x="1179" y="3708"/>
                </a:lnTo>
                <a:lnTo>
                  <a:pt x="1178" y="3705"/>
                </a:lnTo>
                <a:lnTo>
                  <a:pt x="1178" y="3703"/>
                </a:lnTo>
                <a:lnTo>
                  <a:pt x="1179" y="3701"/>
                </a:lnTo>
                <a:lnTo>
                  <a:pt x="1181" y="3699"/>
                </a:lnTo>
                <a:lnTo>
                  <a:pt x="1183" y="3698"/>
                </a:lnTo>
                <a:lnTo>
                  <a:pt x="1187" y="3697"/>
                </a:lnTo>
                <a:lnTo>
                  <a:pt x="1192" y="3695"/>
                </a:lnTo>
                <a:lnTo>
                  <a:pt x="1196" y="3693"/>
                </a:lnTo>
                <a:lnTo>
                  <a:pt x="1199" y="3690"/>
                </a:lnTo>
                <a:lnTo>
                  <a:pt x="1199" y="3690"/>
                </a:lnTo>
                <a:lnTo>
                  <a:pt x="1199" y="3689"/>
                </a:lnTo>
                <a:lnTo>
                  <a:pt x="1199" y="3686"/>
                </a:lnTo>
                <a:lnTo>
                  <a:pt x="1198" y="3684"/>
                </a:lnTo>
                <a:lnTo>
                  <a:pt x="1196" y="3681"/>
                </a:lnTo>
                <a:lnTo>
                  <a:pt x="1193" y="3677"/>
                </a:lnTo>
                <a:lnTo>
                  <a:pt x="1191" y="3672"/>
                </a:lnTo>
                <a:lnTo>
                  <a:pt x="1191" y="3664"/>
                </a:lnTo>
                <a:lnTo>
                  <a:pt x="1191" y="3661"/>
                </a:lnTo>
                <a:lnTo>
                  <a:pt x="1192" y="3657"/>
                </a:lnTo>
                <a:lnTo>
                  <a:pt x="1194" y="3652"/>
                </a:lnTo>
                <a:lnTo>
                  <a:pt x="1196" y="3647"/>
                </a:lnTo>
                <a:lnTo>
                  <a:pt x="1196" y="3647"/>
                </a:lnTo>
                <a:lnTo>
                  <a:pt x="1205" y="3649"/>
                </a:lnTo>
                <a:lnTo>
                  <a:pt x="1222" y="3653"/>
                </a:lnTo>
                <a:lnTo>
                  <a:pt x="1231" y="3655"/>
                </a:lnTo>
                <a:lnTo>
                  <a:pt x="1240" y="3656"/>
                </a:lnTo>
                <a:lnTo>
                  <a:pt x="1243" y="3656"/>
                </a:lnTo>
                <a:lnTo>
                  <a:pt x="1246" y="3656"/>
                </a:lnTo>
                <a:lnTo>
                  <a:pt x="1249" y="3655"/>
                </a:lnTo>
                <a:lnTo>
                  <a:pt x="1250" y="3654"/>
                </a:lnTo>
                <a:lnTo>
                  <a:pt x="1251" y="3653"/>
                </a:lnTo>
                <a:lnTo>
                  <a:pt x="1251" y="3652"/>
                </a:lnTo>
                <a:lnTo>
                  <a:pt x="1267" y="3642"/>
                </a:lnTo>
                <a:lnTo>
                  <a:pt x="1282" y="3631"/>
                </a:lnTo>
                <a:lnTo>
                  <a:pt x="1297" y="3620"/>
                </a:lnTo>
                <a:lnTo>
                  <a:pt x="1311" y="3608"/>
                </a:lnTo>
                <a:lnTo>
                  <a:pt x="1343" y="3583"/>
                </a:lnTo>
                <a:lnTo>
                  <a:pt x="1381" y="3553"/>
                </a:lnTo>
                <a:lnTo>
                  <a:pt x="1381" y="3553"/>
                </a:lnTo>
                <a:lnTo>
                  <a:pt x="1381" y="3553"/>
                </a:lnTo>
                <a:lnTo>
                  <a:pt x="1385" y="3552"/>
                </a:lnTo>
                <a:lnTo>
                  <a:pt x="1395" y="3549"/>
                </a:lnTo>
                <a:lnTo>
                  <a:pt x="1411" y="3542"/>
                </a:lnTo>
                <a:lnTo>
                  <a:pt x="1427" y="3535"/>
                </a:lnTo>
                <a:lnTo>
                  <a:pt x="1444" y="3528"/>
                </a:lnTo>
                <a:lnTo>
                  <a:pt x="1461" y="3521"/>
                </a:lnTo>
                <a:lnTo>
                  <a:pt x="1469" y="3517"/>
                </a:lnTo>
                <a:lnTo>
                  <a:pt x="1480" y="3512"/>
                </a:lnTo>
                <a:lnTo>
                  <a:pt x="1486" y="3510"/>
                </a:lnTo>
                <a:lnTo>
                  <a:pt x="1492" y="3510"/>
                </a:lnTo>
                <a:lnTo>
                  <a:pt x="1499" y="3512"/>
                </a:lnTo>
                <a:lnTo>
                  <a:pt x="1506" y="3516"/>
                </a:lnTo>
                <a:lnTo>
                  <a:pt x="1512" y="3515"/>
                </a:lnTo>
                <a:lnTo>
                  <a:pt x="1517" y="3513"/>
                </a:lnTo>
                <a:lnTo>
                  <a:pt x="1520" y="3512"/>
                </a:lnTo>
                <a:lnTo>
                  <a:pt x="1522" y="3510"/>
                </a:lnTo>
                <a:lnTo>
                  <a:pt x="1524" y="3506"/>
                </a:lnTo>
                <a:lnTo>
                  <a:pt x="1526" y="3502"/>
                </a:lnTo>
                <a:lnTo>
                  <a:pt x="1535" y="3481"/>
                </a:lnTo>
                <a:lnTo>
                  <a:pt x="1504" y="3467"/>
                </a:lnTo>
                <a:lnTo>
                  <a:pt x="1506" y="3461"/>
                </a:lnTo>
                <a:lnTo>
                  <a:pt x="1511" y="3447"/>
                </a:lnTo>
                <a:lnTo>
                  <a:pt x="1508" y="3443"/>
                </a:lnTo>
                <a:lnTo>
                  <a:pt x="1506" y="3441"/>
                </a:lnTo>
                <a:lnTo>
                  <a:pt x="1504" y="3441"/>
                </a:lnTo>
                <a:lnTo>
                  <a:pt x="1501" y="3441"/>
                </a:lnTo>
                <a:lnTo>
                  <a:pt x="1498" y="3443"/>
                </a:lnTo>
                <a:lnTo>
                  <a:pt x="1494" y="3447"/>
                </a:lnTo>
                <a:lnTo>
                  <a:pt x="1487" y="3454"/>
                </a:lnTo>
                <a:lnTo>
                  <a:pt x="1483" y="3457"/>
                </a:lnTo>
                <a:lnTo>
                  <a:pt x="1482" y="3457"/>
                </a:lnTo>
                <a:lnTo>
                  <a:pt x="1482" y="3456"/>
                </a:lnTo>
                <a:lnTo>
                  <a:pt x="1481" y="3453"/>
                </a:lnTo>
                <a:lnTo>
                  <a:pt x="1481" y="3449"/>
                </a:lnTo>
                <a:lnTo>
                  <a:pt x="1488" y="3448"/>
                </a:lnTo>
                <a:lnTo>
                  <a:pt x="1496" y="3446"/>
                </a:lnTo>
                <a:lnTo>
                  <a:pt x="1505" y="3442"/>
                </a:lnTo>
                <a:lnTo>
                  <a:pt x="1513" y="3439"/>
                </a:lnTo>
                <a:lnTo>
                  <a:pt x="1522" y="3436"/>
                </a:lnTo>
                <a:lnTo>
                  <a:pt x="1532" y="3435"/>
                </a:lnTo>
                <a:lnTo>
                  <a:pt x="1537" y="3434"/>
                </a:lnTo>
                <a:lnTo>
                  <a:pt x="1542" y="3435"/>
                </a:lnTo>
                <a:lnTo>
                  <a:pt x="1548" y="3436"/>
                </a:lnTo>
                <a:lnTo>
                  <a:pt x="1553" y="3437"/>
                </a:lnTo>
                <a:lnTo>
                  <a:pt x="1553" y="3437"/>
                </a:lnTo>
                <a:lnTo>
                  <a:pt x="1556" y="3430"/>
                </a:lnTo>
                <a:lnTo>
                  <a:pt x="1560" y="3422"/>
                </a:lnTo>
                <a:lnTo>
                  <a:pt x="1560" y="3422"/>
                </a:lnTo>
                <a:lnTo>
                  <a:pt x="1556" y="3415"/>
                </a:lnTo>
                <a:lnTo>
                  <a:pt x="1553" y="3408"/>
                </a:lnTo>
                <a:lnTo>
                  <a:pt x="1567" y="3401"/>
                </a:lnTo>
                <a:lnTo>
                  <a:pt x="1583" y="3392"/>
                </a:lnTo>
                <a:lnTo>
                  <a:pt x="1596" y="3381"/>
                </a:lnTo>
                <a:lnTo>
                  <a:pt x="1610" y="3370"/>
                </a:lnTo>
                <a:lnTo>
                  <a:pt x="1624" y="3360"/>
                </a:lnTo>
                <a:lnTo>
                  <a:pt x="1638" y="3349"/>
                </a:lnTo>
                <a:lnTo>
                  <a:pt x="1651" y="3340"/>
                </a:lnTo>
                <a:lnTo>
                  <a:pt x="1666" y="3330"/>
                </a:lnTo>
                <a:lnTo>
                  <a:pt x="1690" y="3315"/>
                </a:lnTo>
                <a:lnTo>
                  <a:pt x="1713" y="3299"/>
                </a:lnTo>
                <a:lnTo>
                  <a:pt x="1725" y="3291"/>
                </a:lnTo>
                <a:lnTo>
                  <a:pt x="1737" y="3283"/>
                </a:lnTo>
                <a:lnTo>
                  <a:pt x="1750" y="3274"/>
                </a:lnTo>
                <a:lnTo>
                  <a:pt x="1764" y="3267"/>
                </a:lnTo>
                <a:lnTo>
                  <a:pt x="1764" y="3267"/>
                </a:lnTo>
                <a:lnTo>
                  <a:pt x="1764" y="3267"/>
                </a:lnTo>
                <a:lnTo>
                  <a:pt x="1785" y="3262"/>
                </a:lnTo>
                <a:lnTo>
                  <a:pt x="1811" y="3256"/>
                </a:lnTo>
                <a:lnTo>
                  <a:pt x="1839" y="3250"/>
                </a:lnTo>
                <a:lnTo>
                  <a:pt x="1868" y="3242"/>
                </a:lnTo>
                <a:lnTo>
                  <a:pt x="1897" y="3234"/>
                </a:lnTo>
                <a:lnTo>
                  <a:pt x="1924" y="3224"/>
                </a:lnTo>
                <a:lnTo>
                  <a:pt x="1936" y="3220"/>
                </a:lnTo>
                <a:lnTo>
                  <a:pt x="1948" y="3215"/>
                </a:lnTo>
                <a:lnTo>
                  <a:pt x="1959" y="3210"/>
                </a:lnTo>
                <a:lnTo>
                  <a:pt x="1968" y="3205"/>
                </a:lnTo>
                <a:lnTo>
                  <a:pt x="1967" y="3208"/>
                </a:lnTo>
                <a:lnTo>
                  <a:pt x="1968" y="3207"/>
                </a:lnTo>
                <a:lnTo>
                  <a:pt x="1971" y="3208"/>
                </a:lnTo>
                <a:lnTo>
                  <a:pt x="1980" y="3211"/>
                </a:lnTo>
                <a:lnTo>
                  <a:pt x="1998" y="3217"/>
                </a:lnTo>
                <a:lnTo>
                  <a:pt x="1997" y="3218"/>
                </a:lnTo>
                <a:lnTo>
                  <a:pt x="1993" y="3210"/>
                </a:lnTo>
                <a:lnTo>
                  <a:pt x="1991" y="3204"/>
                </a:lnTo>
                <a:lnTo>
                  <a:pt x="2022" y="3193"/>
                </a:lnTo>
                <a:lnTo>
                  <a:pt x="2054" y="3181"/>
                </a:lnTo>
                <a:lnTo>
                  <a:pt x="2085" y="3168"/>
                </a:lnTo>
                <a:lnTo>
                  <a:pt x="2117" y="3158"/>
                </a:lnTo>
                <a:lnTo>
                  <a:pt x="2129" y="3154"/>
                </a:lnTo>
                <a:lnTo>
                  <a:pt x="2139" y="3149"/>
                </a:lnTo>
                <a:lnTo>
                  <a:pt x="2148" y="3143"/>
                </a:lnTo>
                <a:lnTo>
                  <a:pt x="2157" y="3137"/>
                </a:lnTo>
                <a:lnTo>
                  <a:pt x="2177" y="3123"/>
                </a:lnTo>
                <a:lnTo>
                  <a:pt x="2200" y="3108"/>
                </a:lnTo>
                <a:lnTo>
                  <a:pt x="2199" y="3107"/>
                </a:lnTo>
                <a:lnTo>
                  <a:pt x="2204" y="3108"/>
                </a:lnTo>
                <a:lnTo>
                  <a:pt x="2211" y="3107"/>
                </a:lnTo>
                <a:lnTo>
                  <a:pt x="2220" y="3103"/>
                </a:lnTo>
                <a:lnTo>
                  <a:pt x="2229" y="3098"/>
                </a:lnTo>
                <a:lnTo>
                  <a:pt x="2238" y="3092"/>
                </a:lnTo>
                <a:lnTo>
                  <a:pt x="2248" y="3085"/>
                </a:lnTo>
                <a:lnTo>
                  <a:pt x="2257" y="3077"/>
                </a:lnTo>
                <a:lnTo>
                  <a:pt x="2267" y="3068"/>
                </a:lnTo>
                <a:lnTo>
                  <a:pt x="2267" y="3067"/>
                </a:lnTo>
                <a:lnTo>
                  <a:pt x="2266" y="3067"/>
                </a:lnTo>
                <a:lnTo>
                  <a:pt x="2272" y="3058"/>
                </a:lnTo>
                <a:lnTo>
                  <a:pt x="2276" y="3052"/>
                </a:lnTo>
                <a:lnTo>
                  <a:pt x="2281" y="3049"/>
                </a:lnTo>
                <a:lnTo>
                  <a:pt x="2285" y="3047"/>
                </a:lnTo>
                <a:lnTo>
                  <a:pt x="2289" y="3047"/>
                </a:lnTo>
                <a:lnTo>
                  <a:pt x="2293" y="3046"/>
                </a:lnTo>
                <a:lnTo>
                  <a:pt x="2297" y="3045"/>
                </a:lnTo>
                <a:lnTo>
                  <a:pt x="2301" y="3043"/>
                </a:lnTo>
                <a:lnTo>
                  <a:pt x="2300" y="3051"/>
                </a:lnTo>
                <a:lnTo>
                  <a:pt x="2300" y="3060"/>
                </a:lnTo>
                <a:lnTo>
                  <a:pt x="2296" y="3064"/>
                </a:lnTo>
                <a:lnTo>
                  <a:pt x="2292" y="3068"/>
                </a:lnTo>
                <a:lnTo>
                  <a:pt x="2298" y="3066"/>
                </a:lnTo>
                <a:lnTo>
                  <a:pt x="2304" y="3064"/>
                </a:lnTo>
                <a:lnTo>
                  <a:pt x="2314" y="3061"/>
                </a:lnTo>
                <a:lnTo>
                  <a:pt x="2324" y="3057"/>
                </a:lnTo>
                <a:lnTo>
                  <a:pt x="2328" y="3056"/>
                </a:lnTo>
                <a:lnTo>
                  <a:pt x="2333" y="3055"/>
                </a:lnTo>
                <a:lnTo>
                  <a:pt x="2338" y="3054"/>
                </a:lnTo>
                <a:lnTo>
                  <a:pt x="2343" y="3054"/>
                </a:lnTo>
                <a:lnTo>
                  <a:pt x="2372" y="3032"/>
                </a:lnTo>
                <a:lnTo>
                  <a:pt x="2399" y="3009"/>
                </a:lnTo>
                <a:lnTo>
                  <a:pt x="2427" y="2986"/>
                </a:lnTo>
                <a:lnTo>
                  <a:pt x="2456" y="2964"/>
                </a:lnTo>
                <a:lnTo>
                  <a:pt x="2462" y="2959"/>
                </a:lnTo>
                <a:lnTo>
                  <a:pt x="2467" y="2954"/>
                </a:lnTo>
                <a:lnTo>
                  <a:pt x="2466" y="2951"/>
                </a:lnTo>
                <a:lnTo>
                  <a:pt x="2465" y="2947"/>
                </a:lnTo>
                <a:lnTo>
                  <a:pt x="2451" y="2942"/>
                </a:lnTo>
                <a:lnTo>
                  <a:pt x="2437" y="2935"/>
                </a:lnTo>
                <a:lnTo>
                  <a:pt x="2447" y="2923"/>
                </a:lnTo>
                <a:lnTo>
                  <a:pt x="2455" y="2911"/>
                </a:lnTo>
                <a:lnTo>
                  <a:pt x="2456" y="2908"/>
                </a:lnTo>
                <a:lnTo>
                  <a:pt x="2456" y="2905"/>
                </a:lnTo>
                <a:lnTo>
                  <a:pt x="2456" y="2902"/>
                </a:lnTo>
                <a:lnTo>
                  <a:pt x="2454" y="2899"/>
                </a:lnTo>
                <a:lnTo>
                  <a:pt x="2452" y="2896"/>
                </a:lnTo>
                <a:lnTo>
                  <a:pt x="2449" y="2892"/>
                </a:lnTo>
                <a:lnTo>
                  <a:pt x="2444" y="2889"/>
                </a:lnTo>
                <a:lnTo>
                  <a:pt x="2439" y="2886"/>
                </a:lnTo>
                <a:lnTo>
                  <a:pt x="2435" y="2890"/>
                </a:lnTo>
                <a:lnTo>
                  <a:pt x="2430" y="2892"/>
                </a:lnTo>
                <a:lnTo>
                  <a:pt x="2425" y="2893"/>
                </a:lnTo>
                <a:lnTo>
                  <a:pt x="2420" y="2892"/>
                </a:lnTo>
                <a:lnTo>
                  <a:pt x="2411" y="2890"/>
                </a:lnTo>
                <a:lnTo>
                  <a:pt x="2401" y="2890"/>
                </a:lnTo>
                <a:lnTo>
                  <a:pt x="2401" y="2890"/>
                </a:lnTo>
                <a:lnTo>
                  <a:pt x="2401" y="2890"/>
                </a:lnTo>
                <a:lnTo>
                  <a:pt x="2403" y="2895"/>
                </a:lnTo>
                <a:lnTo>
                  <a:pt x="2405" y="2899"/>
                </a:lnTo>
                <a:lnTo>
                  <a:pt x="2405" y="2903"/>
                </a:lnTo>
                <a:lnTo>
                  <a:pt x="2404" y="2906"/>
                </a:lnTo>
                <a:lnTo>
                  <a:pt x="2402" y="2914"/>
                </a:lnTo>
                <a:lnTo>
                  <a:pt x="2399" y="2921"/>
                </a:lnTo>
                <a:lnTo>
                  <a:pt x="2398" y="2925"/>
                </a:lnTo>
                <a:lnTo>
                  <a:pt x="2397" y="2927"/>
                </a:lnTo>
                <a:lnTo>
                  <a:pt x="2396" y="2927"/>
                </a:lnTo>
                <a:lnTo>
                  <a:pt x="2394" y="2927"/>
                </a:lnTo>
                <a:lnTo>
                  <a:pt x="2391" y="2924"/>
                </a:lnTo>
                <a:lnTo>
                  <a:pt x="2387" y="2921"/>
                </a:lnTo>
                <a:lnTo>
                  <a:pt x="2382" y="2911"/>
                </a:lnTo>
                <a:lnTo>
                  <a:pt x="2377" y="2900"/>
                </a:lnTo>
                <a:lnTo>
                  <a:pt x="2375" y="2905"/>
                </a:lnTo>
                <a:lnTo>
                  <a:pt x="2372" y="2909"/>
                </a:lnTo>
                <a:lnTo>
                  <a:pt x="2369" y="2913"/>
                </a:lnTo>
                <a:lnTo>
                  <a:pt x="2365" y="2916"/>
                </a:lnTo>
                <a:lnTo>
                  <a:pt x="2361" y="2919"/>
                </a:lnTo>
                <a:lnTo>
                  <a:pt x="2358" y="2923"/>
                </a:lnTo>
                <a:lnTo>
                  <a:pt x="2355" y="2927"/>
                </a:lnTo>
                <a:lnTo>
                  <a:pt x="2352" y="2931"/>
                </a:lnTo>
                <a:lnTo>
                  <a:pt x="2350" y="2934"/>
                </a:lnTo>
                <a:lnTo>
                  <a:pt x="2349" y="2936"/>
                </a:lnTo>
                <a:lnTo>
                  <a:pt x="2347" y="2937"/>
                </a:lnTo>
                <a:lnTo>
                  <a:pt x="2345" y="2938"/>
                </a:lnTo>
                <a:lnTo>
                  <a:pt x="2341" y="2939"/>
                </a:lnTo>
                <a:lnTo>
                  <a:pt x="2336" y="2940"/>
                </a:lnTo>
                <a:lnTo>
                  <a:pt x="2335" y="2940"/>
                </a:lnTo>
                <a:lnTo>
                  <a:pt x="2333" y="2940"/>
                </a:lnTo>
                <a:lnTo>
                  <a:pt x="2332" y="2942"/>
                </a:lnTo>
                <a:lnTo>
                  <a:pt x="2329" y="2944"/>
                </a:lnTo>
                <a:lnTo>
                  <a:pt x="2327" y="2944"/>
                </a:lnTo>
                <a:lnTo>
                  <a:pt x="2323" y="2943"/>
                </a:lnTo>
                <a:lnTo>
                  <a:pt x="2323" y="2944"/>
                </a:lnTo>
                <a:lnTo>
                  <a:pt x="2323" y="2945"/>
                </a:lnTo>
                <a:lnTo>
                  <a:pt x="2320" y="2951"/>
                </a:lnTo>
                <a:lnTo>
                  <a:pt x="2316" y="2954"/>
                </a:lnTo>
                <a:lnTo>
                  <a:pt x="2303" y="2967"/>
                </a:lnTo>
                <a:lnTo>
                  <a:pt x="2291" y="2980"/>
                </a:lnTo>
                <a:lnTo>
                  <a:pt x="2281" y="2985"/>
                </a:lnTo>
                <a:lnTo>
                  <a:pt x="2271" y="2989"/>
                </a:lnTo>
                <a:lnTo>
                  <a:pt x="2260" y="2994"/>
                </a:lnTo>
                <a:lnTo>
                  <a:pt x="2250" y="2999"/>
                </a:lnTo>
                <a:lnTo>
                  <a:pt x="2247" y="3008"/>
                </a:lnTo>
                <a:lnTo>
                  <a:pt x="2243" y="3014"/>
                </a:lnTo>
                <a:lnTo>
                  <a:pt x="2240" y="3015"/>
                </a:lnTo>
                <a:lnTo>
                  <a:pt x="2237" y="3016"/>
                </a:lnTo>
                <a:lnTo>
                  <a:pt x="2233" y="3014"/>
                </a:lnTo>
                <a:lnTo>
                  <a:pt x="2227" y="3010"/>
                </a:lnTo>
                <a:lnTo>
                  <a:pt x="2239" y="3003"/>
                </a:lnTo>
                <a:lnTo>
                  <a:pt x="2252" y="2996"/>
                </a:lnTo>
                <a:lnTo>
                  <a:pt x="2254" y="2991"/>
                </a:lnTo>
                <a:lnTo>
                  <a:pt x="2257" y="2986"/>
                </a:lnTo>
                <a:lnTo>
                  <a:pt x="2261" y="2982"/>
                </a:lnTo>
                <a:lnTo>
                  <a:pt x="2266" y="2978"/>
                </a:lnTo>
                <a:lnTo>
                  <a:pt x="2274" y="2972"/>
                </a:lnTo>
                <a:lnTo>
                  <a:pt x="2284" y="2965"/>
                </a:lnTo>
                <a:lnTo>
                  <a:pt x="2293" y="2960"/>
                </a:lnTo>
                <a:lnTo>
                  <a:pt x="2302" y="2953"/>
                </a:lnTo>
                <a:lnTo>
                  <a:pt x="2306" y="2948"/>
                </a:lnTo>
                <a:lnTo>
                  <a:pt x="2311" y="2944"/>
                </a:lnTo>
                <a:lnTo>
                  <a:pt x="2314" y="2940"/>
                </a:lnTo>
                <a:lnTo>
                  <a:pt x="2317" y="2935"/>
                </a:lnTo>
                <a:lnTo>
                  <a:pt x="2315" y="2931"/>
                </a:lnTo>
                <a:lnTo>
                  <a:pt x="2314" y="2927"/>
                </a:lnTo>
                <a:lnTo>
                  <a:pt x="2310" y="2925"/>
                </a:lnTo>
                <a:lnTo>
                  <a:pt x="2307" y="2923"/>
                </a:lnTo>
                <a:lnTo>
                  <a:pt x="2305" y="2920"/>
                </a:lnTo>
                <a:lnTo>
                  <a:pt x="2303" y="2917"/>
                </a:lnTo>
                <a:lnTo>
                  <a:pt x="2302" y="2911"/>
                </a:lnTo>
                <a:lnTo>
                  <a:pt x="2303" y="2903"/>
                </a:lnTo>
                <a:lnTo>
                  <a:pt x="2299" y="2901"/>
                </a:lnTo>
                <a:lnTo>
                  <a:pt x="2295" y="2899"/>
                </a:lnTo>
                <a:lnTo>
                  <a:pt x="2291" y="2896"/>
                </a:lnTo>
                <a:lnTo>
                  <a:pt x="2288" y="2892"/>
                </a:lnTo>
                <a:lnTo>
                  <a:pt x="2286" y="2889"/>
                </a:lnTo>
                <a:lnTo>
                  <a:pt x="2285" y="2883"/>
                </a:lnTo>
                <a:lnTo>
                  <a:pt x="2290" y="2873"/>
                </a:lnTo>
                <a:lnTo>
                  <a:pt x="2294" y="2864"/>
                </a:lnTo>
                <a:lnTo>
                  <a:pt x="2296" y="2856"/>
                </a:lnTo>
                <a:lnTo>
                  <a:pt x="2296" y="2848"/>
                </a:lnTo>
                <a:lnTo>
                  <a:pt x="2294" y="2840"/>
                </a:lnTo>
                <a:lnTo>
                  <a:pt x="2291" y="2831"/>
                </a:lnTo>
                <a:lnTo>
                  <a:pt x="2286" y="2822"/>
                </a:lnTo>
                <a:lnTo>
                  <a:pt x="2279" y="2811"/>
                </a:lnTo>
                <a:lnTo>
                  <a:pt x="2279" y="2811"/>
                </a:lnTo>
                <a:lnTo>
                  <a:pt x="2279" y="2811"/>
                </a:lnTo>
                <a:lnTo>
                  <a:pt x="2281" y="2807"/>
                </a:lnTo>
                <a:lnTo>
                  <a:pt x="2281" y="2803"/>
                </a:lnTo>
                <a:lnTo>
                  <a:pt x="2280" y="2800"/>
                </a:lnTo>
                <a:lnTo>
                  <a:pt x="2278" y="2796"/>
                </a:lnTo>
                <a:lnTo>
                  <a:pt x="2276" y="2793"/>
                </a:lnTo>
                <a:lnTo>
                  <a:pt x="2272" y="2791"/>
                </a:lnTo>
                <a:lnTo>
                  <a:pt x="2269" y="2789"/>
                </a:lnTo>
                <a:lnTo>
                  <a:pt x="2264" y="2787"/>
                </a:lnTo>
                <a:lnTo>
                  <a:pt x="2259" y="2786"/>
                </a:lnTo>
                <a:lnTo>
                  <a:pt x="2254" y="2786"/>
                </a:lnTo>
                <a:lnTo>
                  <a:pt x="2249" y="2786"/>
                </a:lnTo>
                <a:lnTo>
                  <a:pt x="2244" y="2786"/>
                </a:lnTo>
                <a:lnTo>
                  <a:pt x="2239" y="2787"/>
                </a:lnTo>
                <a:lnTo>
                  <a:pt x="2234" y="2789"/>
                </a:lnTo>
                <a:lnTo>
                  <a:pt x="2229" y="2791"/>
                </a:lnTo>
                <a:lnTo>
                  <a:pt x="2225" y="2794"/>
                </a:lnTo>
                <a:lnTo>
                  <a:pt x="2217" y="2800"/>
                </a:lnTo>
                <a:lnTo>
                  <a:pt x="2207" y="2805"/>
                </a:lnTo>
                <a:lnTo>
                  <a:pt x="2203" y="2808"/>
                </a:lnTo>
                <a:lnTo>
                  <a:pt x="2199" y="2811"/>
                </a:lnTo>
                <a:lnTo>
                  <a:pt x="2196" y="2812"/>
                </a:lnTo>
                <a:lnTo>
                  <a:pt x="2194" y="2812"/>
                </a:lnTo>
                <a:lnTo>
                  <a:pt x="2192" y="2811"/>
                </a:lnTo>
                <a:lnTo>
                  <a:pt x="2190" y="2810"/>
                </a:lnTo>
                <a:lnTo>
                  <a:pt x="2188" y="2807"/>
                </a:lnTo>
                <a:lnTo>
                  <a:pt x="2188" y="2804"/>
                </a:lnTo>
                <a:lnTo>
                  <a:pt x="2189" y="2801"/>
                </a:lnTo>
                <a:lnTo>
                  <a:pt x="2190" y="2799"/>
                </a:lnTo>
                <a:lnTo>
                  <a:pt x="2192" y="2797"/>
                </a:lnTo>
                <a:lnTo>
                  <a:pt x="2194" y="2795"/>
                </a:lnTo>
                <a:lnTo>
                  <a:pt x="2196" y="2795"/>
                </a:lnTo>
                <a:lnTo>
                  <a:pt x="2198" y="2795"/>
                </a:lnTo>
                <a:lnTo>
                  <a:pt x="2204" y="2797"/>
                </a:lnTo>
                <a:lnTo>
                  <a:pt x="2203" y="2797"/>
                </a:lnTo>
                <a:lnTo>
                  <a:pt x="2205" y="2796"/>
                </a:lnTo>
                <a:lnTo>
                  <a:pt x="2208" y="2795"/>
                </a:lnTo>
                <a:lnTo>
                  <a:pt x="2213" y="2794"/>
                </a:lnTo>
                <a:lnTo>
                  <a:pt x="2221" y="2794"/>
                </a:lnTo>
                <a:lnTo>
                  <a:pt x="2229" y="2794"/>
                </a:lnTo>
                <a:lnTo>
                  <a:pt x="2239" y="2796"/>
                </a:lnTo>
                <a:lnTo>
                  <a:pt x="2250" y="2798"/>
                </a:lnTo>
                <a:lnTo>
                  <a:pt x="2250" y="2798"/>
                </a:lnTo>
                <a:lnTo>
                  <a:pt x="2250" y="2799"/>
                </a:lnTo>
                <a:lnTo>
                  <a:pt x="2252" y="2792"/>
                </a:lnTo>
                <a:lnTo>
                  <a:pt x="2255" y="2786"/>
                </a:lnTo>
                <a:lnTo>
                  <a:pt x="2257" y="2779"/>
                </a:lnTo>
                <a:lnTo>
                  <a:pt x="2258" y="2772"/>
                </a:lnTo>
                <a:lnTo>
                  <a:pt x="2258" y="2765"/>
                </a:lnTo>
                <a:lnTo>
                  <a:pt x="2257" y="2757"/>
                </a:lnTo>
                <a:lnTo>
                  <a:pt x="2255" y="2749"/>
                </a:lnTo>
                <a:lnTo>
                  <a:pt x="2250" y="2740"/>
                </a:lnTo>
                <a:lnTo>
                  <a:pt x="2247" y="2735"/>
                </a:lnTo>
                <a:lnTo>
                  <a:pt x="2245" y="2730"/>
                </a:lnTo>
                <a:lnTo>
                  <a:pt x="2252" y="2730"/>
                </a:lnTo>
                <a:lnTo>
                  <a:pt x="2255" y="2727"/>
                </a:lnTo>
                <a:lnTo>
                  <a:pt x="2255" y="2725"/>
                </a:lnTo>
                <a:lnTo>
                  <a:pt x="2253" y="2723"/>
                </a:lnTo>
                <a:lnTo>
                  <a:pt x="2247" y="2718"/>
                </a:lnTo>
                <a:lnTo>
                  <a:pt x="2242" y="2714"/>
                </a:lnTo>
                <a:lnTo>
                  <a:pt x="2240" y="2707"/>
                </a:lnTo>
                <a:lnTo>
                  <a:pt x="2237" y="2699"/>
                </a:lnTo>
                <a:lnTo>
                  <a:pt x="2234" y="2691"/>
                </a:lnTo>
                <a:lnTo>
                  <a:pt x="2231" y="2683"/>
                </a:lnTo>
                <a:lnTo>
                  <a:pt x="2228" y="2676"/>
                </a:lnTo>
                <a:lnTo>
                  <a:pt x="2223" y="2669"/>
                </a:lnTo>
                <a:lnTo>
                  <a:pt x="2218" y="2663"/>
                </a:lnTo>
                <a:lnTo>
                  <a:pt x="2212" y="2657"/>
                </a:lnTo>
                <a:lnTo>
                  <a:pt x="2207" y="2651"/>
                </a:lnTo>
                <a:lnTo>
                  <a:pt x="2202" y="2642"/>
                </a:lnTo>
                <a:lnTo>
                  <a:pt x="2198" y="2632"/>
                </a:lnTo>
                <a:lnTo>
                  <a:pt x="2195" y="2620"/>
                </a:lnTo>
                <a:lnTo>
                  <a:pt x="2195" y="2620"/>
                </a:lnTo>
                <a:lnTo>
                  <a:pt x="2189" y="2635"/>
                </a:lnTo>
                <a:lnTo>
                  <a:pt x="2186" y="2640"/>
                </a:lnTo>
                <a:lnTo>
                  <a:pt x="2186" y="2639"/>
                </a:lnTo>
                <a:lnTo>
                  <a:pt x="2185" y="2639"/>
                </a:lnTo>
                <a:lnTo>
                  <a:pt x="2147" y="2667"/>
                </a:lnTo>
                <a:lnTo>
                  <a:pt x="2108" y="2696"/>
                </a:lnTo>
                <a:lnTo>
                  <a:pt x="2070" y="2725"/>
                </a:lnTo>
                <a:lnTo>
                  <a:pt x="2035" y="2756"/>
                </a:lnTo>
                <a:lnTo>
                  <a:pt x="2032" y="2758"/>
                </a:lnTo>
                <a:lnTo>
                  <a:pt x="2028" y="2759"/>
                </a:lnTo>
                <a:lnTo>
                  <a:pt x="2026" y="2760"/>
                </a:lnTo>
                <a:lnTo>
                  <a:pt x="2024" y="2760"/>
                </a:lnTo>
                <a:lnTo>
                  <a:pt x="2019" y="2758"/>
                </a:lnTo>
                <a:lnTo>
                  <a:pt x="2015" y="2756"/>
                </a:lnTo>
                <a:lnTo>
                  <a:pt x="2013" y="2754"/>
                </a:lnTo>
                <a:lnTo>
                  <a:pt x="2012" y="2752"/>
                </a:lnTo>
                <a:lnTo>
                  <a:pt x="2012" y="2750"/>
                </a:lnTo>
                <a:lnTo>
                  <a:pt x="2012" y="2749"/>
                </a:lnTo>
                <a:lnTo>
                  <a:pt x="2014" y="2746"/>
                </a:lnTo>
                <a:lnTo>
                  <a:pt x="2016" y="2743"/>
                </a:lnTo>
                <a:lnTo>
                  <a:pt x="2027" y="2732"/>
                </a:lnTo>
                <a:lnTo>
                  <a:pt x="2039" y="2720"/>
                </a:lnTo>
                <a:lnTo>
                  <a:pt x="2050" y="2709"/>
                </a:lnTo>
                <a:lnTo>
                  <a:pt x="2061" y="2698"/>
                </a:lnTo>
                <a:lnTo>
                  <a:pt x="2066" y="2692"/>
                </a:lnTo>
                <a:lnTo>
                  <a:pt x="2070" y="2687"/>
                </a:lnTo>
                <a:lnTo>
                  <a:pt x="2062" y="2691"/>
                </a:lnTo>
                <a:lnTo>
                  <a:pt x="2054" y="2696"/>
                </a:lnTo>
                <a:lnTo>
                  <a:pt x="2050" y="2695"/>
                </a:lnTo>
                <a:lnTo>
                  <a:pt x="2046" y="2695"/>
                </a:lnTo>
                <a:lnTo>
                  <a:pt x="2042" y="2695"/>
                </a:lnTo>
                <a:lnTo>
                  <a:pt x="2038" y="2697"/>
                </a:lnTo>
                <a:lnTo>
                  <a:pt x="2032" y="2701"/>
                </a:lnTo>
                <a:lnTo>
                  <a:pt x="2025" y="2706"/>
                </a:lnTo>
                <a:lnTo>
                  <a:pt x="2020" y="2712"/>
                </a:lnTo>
                <a:lnTo>
                  <a:pt x="2014" y="2717"/>
                </a:lnTo>
                <a:lnTo>
                  <a:pt x="2011" y="2719"/>
                </a:lnTo>
                <a:lnTo>
                  <a:pt x="2008" y="2721"/>
                </a:lnTo>
                <a:lnTo>
                  <a:pt x="2004" y="2722"/>
                </a:lnTo>
                <a:lnTo>
                  <a:pt x="2000" y="2723"/>
                </a:lnTo>
                <a:lnTo>
                  <a:pt x="2002" y="2726"/>
                </a:lnTo>
                <a:lnTo>
                  <a:pt x="2003" y="2730"/>
                </a:lnTo>
                <a:lnTo>
                  <a:pt x="2004" y="2732"/>
                </a:lnTo>
                <a:lnTo>
                  <a:pt x="2004" y="2735"/>
                </a:lnTo>
                <a:lnTo>
                  <a:pt x="2003" y="2737"/>
                </a:lnTo>
                <a:lnTo>
                  <a:pt x="2001" y="2739"/>
                </a:lnTo>
                <a:lnTo>
                  <a:pt x="1998" y="2740"/>
                </a:lnTo>
                <a:lnTo>
                  <a:pt x="1995" y="2741"/>
                </a:lnTo>
                <a:lnTo>
                  <a:pt x="1992" y="2741"/>
                </a:lnTo>
                <a:lnTo>
                  <a:pt x="1991" y="2740"/>
                </a:lnTo>
                <a:lnTo>
                  <a:pt x="1989" y="2739"/>
                </a:lnTo>
                <a:lnTo>
                  <a:pt x="1988" y="2737"/>
                </a:lnTo>
                <a:lnTo>
                  <a:pt x="1986" y="2733"/>
                </a:lnTo>
                <a:lnTo>
                  <a:pt x="1983" y="2728"/>
                </a:lnTo>
                <a:lnTo>
                  <a:pt x="1981" y="2724"/>
                </a:lnTo>
                <a:lnTo>
                  <a:pt x="1981" y="2721"/>
                </a:lnTo>
                <a:lnTo>
                  <a:pt x="1982" y="2718"/>
                </a:lnTo>
                <a:lnTo>
                  <a:pt x="1983" y="2716"/>
                </a:lnTo>
                <a:lnTo>
                  <a:pt x="1989" y="2712"/>
                </a:lnTo>
                <a:lnTo>
                  <a:pt x="1994" y="2708"/>
                </a:lnTo>
                <a:lnTo>
                  <a:pt x="2007" y="2698"/>
                </a:lnTo>
                <a:lnTo>
                  <a:pt x="2020" y="2687"/>
                </a:lnTo>
                <a:lnTo>
                  <a:pt x="2034" y="2677"/>
                </a:lnTo>
                <a:lnTo>
                  <a:pt x="2047" y="2665"/>
                </a:lnTo>
                <a:lnTo>
                  <a:pt x="2049" y="2662"/>
                </a:lnTo>
                <a:lnTo>
                  <a:pt x="2050" y="2660"/>
                </a:lnTo>
                <a:lnTo>
                  <a:pt x="2053" y="2658"/>
                </a:lnTo>
                <a:lnTo>
                  <a:pt x="2056" y="2658"/>
                </a:lnTo>
                <a:lnTo>
                  <a:pt x="2063" y="2648"/>
                </a:lnTo>
                <a:lnTo>
                  <a:pt x="2071" y="2641"/>
                </a:lnTo>
                <a:lnTo>
                  <a:pt x="2081" y="2634"/>
                </a:lnTo>
                <a:lnTo>
                  <a:pt x="2090" y="2628"/>
                </a:lnTo>
                <a:lnTo>
                  <a:pt x="2100" y="2622"/>
                </a:lnTo>
                <a:lnTo>
                  <a:pt x="2109" y="2614"/>
                </a:lnTo>
                <a:lnTo>
                  <a:pt x="2118" y="2607"/>
                </a:lnTo>
                <a:lnTo>
                  <a:pt x="2127" y="2599"/>
                </a:lnTo>
                <a:lnTo>
                  <a:pt x="2135" y="2595"/>
                </a:lnTo>
                <a:lnTo>
                  <a:pt x="2145" y="2588"/>
                </a:lnTo>
                <a:lnTo>
                  <a:pt x="2149" y="2584"/>
                </a:lnTo>
                <a:lnTo>
                  <a:pt x="2153" y="2580"/>
                </a:lnTo>
                <a:lnTo>
                  <a:pt x="2156" y="2576"/>
                </a:lnTo>
                <a:lnTo>
                  <a:pt x="2158" y="2571"/>
                </a:lnTo>
                <a:lnTo>
                  <a:pt x="2161" y="2568"/>
                </a:lnTo>
                <a:lnTo>
                  <a:pt x="2163" y="2566"/>
                </a:lnTo>
                <a:lnTo>
                  <a:pt x="2162" y="2564"/>
                </a:lnTo>
                <a:lnTo>
                  <a:pt x="2161" y="2561"/>
                </a:lnTo>
                <a:lnTo>
                  <a:pt x="2160" y="2557"/>
                </a:lnTo>
                <a:lnTo>
                  <a:pt x="2159" y="2552"/>
                </a:lnTo>
                <a:lnTo>
                  <a:pt x="2159" y="2545"/>
                </a:lnTo>
                <a:lnTo>
                  <a:pt x="2160" y="2535"/>
                </a:lnTo>
                <a:lnTo>
                  <a:pt x="2160" y="2535"/>
                </a:lnTo>
                <a:lnTo>
                  <a:pt x="2150" y="2542"/>
                </a:lnTo>
                <a:lnTo>
                  <a:pt x="2142" y="2549"/>
                </a:lnTo>
                <a:lnTo>
                  <a:pt x="2137" y="2556"/>
                </a:lnTo>
                <a:lnTo>
                  <a:pt x="2133" y="2562"/>
                </a:lnTo>
                <a:lnTo>
                  <a:pt x="2128" y="2568"/>
                </a:lnTo>
                <a:lnTo>
                  <a:pt x="2121" y="2573"/>
                </a:lnTo>
                <a:lnTo>
                  <a:pt x="2112" y="2577"/>
                </a:lnTo>
                <a:lnTo>
                  <a:pt x="2100" y="2581"/>
                </a:lnTo>
                <a:lnTo>
                  <a:pt x="2100" y="2583"/>
                </a:lnTo>
                <a:lnTo>
                  <a:pt x="2099" y="2584"/>
                </a:lnTo>
                <a:lnTo>
                  <a:pt x="2100" y="2581"/>
                </a:lnTo>
                <a:lnTo>
                  <a:pt x="2103" y="2587"/>
                </a:lnTo>
                <a:lnTo>
                  <a:pt x="2105" y="2592"/>
                </a:lnTo>
                <a:lnTo>
                  <a:pt x="2105" y="2595"/>
                </a:lnTo>
                <a:lnTo>
                  <a:pt x="2104" y="2598"/>
                </a:lnTo>
                <a:lnTo>
                  <a:pt x="2102" y="2600"/>
                </a:lnTo>
                <a:lnTo>
                  <a:pt x="2099" y="2601"/>
                </a:lnTo>
                <a:lnTo>
                  <a:pt x="2095" y="2602"/>
                </a:lnTo>
                <a:lnTo>
                  <a:pt x="2091" y="2602"/>
                </a:lnTo>
                <a:lnTo>
                  <a:pt x="2081" y="2601"/>
                </a:lnTo>
                <a:lnTo>
                  <a:pt x="2069" y="2598"/>
                </a:lnTo>
                <a:lnTo>
                  <a:pt x="2058" y="2595"/>
                </a:lnTo>
                <a:lnTo>
                  <a:pt x="2049" y="2591"/>
                </a:lnTo>
                <a:lnTo>
                  <a:pt x="2049" y="2591"/>
                </a:lnTo>
                <a:lnTo>
                  <a:pt x="2051" y="2612"/>
                </a:lnTo>
                <a:lnTo>
                  <a:pt x="2052" y="2624"/>
                </a:lnTo>
                <a:lnTo>
                  <a:pt x="2052" y="2628"/>
                </a:lnTo>
                <a:lnTo>
                  <a:pt x="2052" y="2630"/>
                </a:lnTo>
                <a:lnTo>
                  <a:pt x="2051" y="2632"/>
                </a:lnTo>
                <a:lnTo>
                  <a:pt x="2048" y="2634"/>
                </a:lnTo>
                <a:lnTo>
                  <a:pt x="2043" y="2637"/>
                </a:lnTo>
                <a:lnTo>
                  <a:pt x="2039" y="2641"/>
                </a:lnTo>
                <a:lnTo>
                  <a:pt x="2036" y="2646"/>
                </a:lnTo>
                <a:lnTo>
                  <a:pt x="2033" y="2651"/>
                </a:lnTo>
                <a:lnTo>
                  <a:pt x="2029" y="2662"/>
                </a:lnTo>
                <a:lnTo>
                  <a:pt x="2025" y="2672"/>
                </a:lnTo>
                <a:lnTo>
                  <a:pt x="2025" y="2674"/>
                </a:lnTo>
                <a:lnTo>
                  <a:pt x="2023" y="2677"/>
                </a:lnTo>
                <a:lnTo>
                  <a:pt x="2021" y="2679"/>
                </a:lnTo>
                <a:lnTo>
                  <a:pt x="2019" y="2681"/>
                </a:lnTo>
                <a:lnTo>
                  <a:pt x="2017" y="2683"/>
                </a:lnTo>
                <a:lnTo>
                  <a:pt x="2011" y="2685"/>
                </a:lnTo>
                <a:lnTo>
                  <a:pt x="2005" y="2686"/>
                </a:lnTo>
                <a:lnTo>
                  <a:pt x="1992" y="2687"/>
                </a:lnTo>
                <a:lnTo>
                  <a:pt x="1980" y="2688"/>
                </a:lnTo>
                <a:lnTo>
                  <a:pt x="1989" y="2675"/>
                </a:lnTo>
                <a:lnTo>
                  <a:pt x="1996" y="2662"/>
                </a:lnTo>
                <a:lnTo>
                  <a:pt x="1993" y="2660"/>
                </a:lnTo>
                <a:lnTo>
                  <a:pt x="1989" y="2658"/>
                </a:lnTo>
                <a:lnTo>
                  <a:pt x="1987" y="2656"/>
                </a:lnTo>
                <a:lnTo>
                  <a:pt x="1986" y="2654"/>
                </a:lnTo>
                <a:lnTo>
                  <a:pt x="1980" y="2655"/>
                </a:lnTo>
                <a:lnTo>
                  <a:pt x="1975" y="2654"/>
                </a:lnTo>
                <a:lnTo>
                  <a:pt x="1973" y="2653"/>
                </a:lnTo>
                <a:lnTo>
                  <a:pt x="1971" y="2651"/>
                </a:lnTo>
                <a:lnTo>
                  <a:pt x="1969" y="2649"/>
                </a:lnTo>
                <a:lnTo>
                  <a:pt x="1968" y="2645"/>
                </a:lnTo>
                <a:lnTo>
                  <a:pt x="1970" y="2645"/>
                </a:lnTo>
                <a:lnTo>
                  <a:pt x="1972" y="2644"/>
                </a:lnTo>
                <a:lnTo>
                  <a:pt x="1974" y="2642"/>
                </a:lnTo>
                <a:lnTo>
                  <a:pt x="1976" y="2639"/>
                </a:lnTo>
                <a:lnTo>
                  <a:pt x="1978" y="2637"/>
                </a:lnTo>
                <a:lnTo>
                  <a:pt x="1981" y="2635"/>
                </a:lnTo>
                <a:lnTo>
                  <a:pt x="1986" y="2634"/>
                </a:lnTo>
                <a:lnTo>
                  <a:pt x="1991" y="2636"/>
                </a:lnTo>
                <a:lnTo>
                  <a:pt x="1991" y="2636"/>
                </a:lnTo>
                <a:lnTo>
                  <a:pt x="2002" y="2630"/>
                </a:lnTo>
                <a:lnTo>
                  <a:pt x="2019" y="2621"/>
                </a:lnTo>
                <a:lnTo>
                  <a:pt x="2018" y="2619"/>
                </a:lnTo>
                <a:lnTo>
                  <a:pt x="2016" y="2617"/>
                </a:lnTo>
                <a:lnTo>
                  <a:pt x="2013" y="2617"/>
                </a:lnTo>
                <a:lnTo>
                  <a:pt x="2010" y="2617"/>
                </a:lnTo>
                <a:lnTo>
                  <a:pt x="2007" y="2617"/>
                </a:lnTo>
                <a:lnTo>
                  <a:pt x="2005" y="2617"/>
                </a:lnTo>
                <a:lnTo>
                  <a:pt x="2003" y="2615"/>
                </a:lnTo>
                <a:lnTo>
                  <a:pt x="2003" y="2612"/>
                </a:lnTo>
                <a:lnTo>
                  <a:pt x="2004" y="2608"/>
                </a:lnTo>
                <a:lnTo>
                  <a:pt x="2006" y="2606"/>
                </a:lnTo>
                <a:lnTo>
                  <a:pt x="2008" y="2606"/>
                </a:lnTo>
                <a:lnTo>
                  <a:pt x="2010" y="2606"/>
                </a:lnTo>
                <a:lnTo>
                  <a:pt x="2013" y="2607"/>
                </a:lnTo>
                <a:lnTo>
                  <a:pt x="2016" y="2608"/>
                </a:lnTo>
                <a:lnTo>
                  <a:pt x="2018" y="2609"/>
                </a:lnTo>
                <a:lnTo>
                  <a:pt x="2020" y="2608"/>
                </a:lnTo>
                <a:lnTo>
                  <a:pt x="2024" y="2605"/>
                </a:lnTo>
                <a:lnTo>
                  <a:pt x="2029" y="2602"/>
                </a:lnTo>
                <a:lnTo>
                  <a:pt x="2028" y="2600"/>
                </a:lnTo>
                <a:lnTo>
                  <a:pt x="2028" y="2598"/>
                </a:lnTo>
                <a:lnTo>
                  <a:pt x="2028" y="2596"/>
                </a:lnTo>
                <a:lnTo>
                  <a:pt x="2029" y="2595"/>
                </a:lnTo>
                <a:lnTo>
                  <a:pt x="2034" y="2594"/>
                </a:lnTo>
                <a:lnTo>
                  <a:pt x="2039" y="2594"/>
                </a:lnTo>
                <a:lnTo>
                  <a:pt x="2045" y="2595"/>
                </a:lnTo>
                <a:lnTo>
                  <a:pt x="2052" y="2596"/>
                </a:lnTo>
                <a:lnTo>
                  <a:pt x="2055" y="2596"/>
                </a:lnTo>
                <a:lnTo>
                  <a:pt x="2057" y="2595"/>
                </a:lnTo>
                <a:lnTo>
                  <a:pt x="2059" y="2593"/>
                </a:lnTo>
                <a:lnTo>
                  <a:pt x="2061" y="2591"/>
                </a:lnTo>
                <a:lnTo>
                  <a:pt x="2061" y="2591"/>
                </a:lnTo>
                <a:lnTo>
                  <a:pt x="2063" y="2583"/>
                </a:lnTo>
                <a:lnTo>
                  <a:pt x="2064" y="2575"/>
                </a:lnTo>
                <a:lnTo>
                  <a:pt x="2065" y="2571"/>
                </a:lnTo>
                <a:lnTo>
                  <a:pt x="2066" y="2567"/>
                </a:lnTo>
                <a:lnTo>
                  <a:pt x="2068" y="2562"/>
                </a:lnTo>
                <a:lnTo>
                  <a:pt x="2072" y="2558"/>
                </a:lnTo>
                <a:lnTo>
                  <a:pt x="2086" y="2547"/>
                </a:lnTo>
                <a:lnTo>
                  <a:pt x="2100" y="2538"/>
                </a:lnTo>
                <a:lnTo>
                  <a:pt x="2107" y="2534"/>
                </a:lnTo>
                <a:lnTo>
                  <a:pt x="2113" y="2528"/>
                </a:lnTo>
                <a:lnTo>
                  <a:pt x="2119" y="2522"/>
                </a:lnTo>
                <a:lnTo>
                  <a:pt x="2126" y="2516"/>
                </a:lnTo>
                <a:lnTo>
                  <a:pt x="2132" y="2509"/>
                </a:lnTo>
                <a:lnTo>
                  <a:pt x="2139" y="2502"/>
                </a:lnTo>
                <a:lnTo>
                  <a:pt x="2146" y="2496"/>
                </a:lnTo>
                <a:lnTo>
                  <a:pt x="2154" y="2492"/>
                </a:lnTo>
                <a:lnTo>
                  <a:pt x="2163" y="2489"/>
                </a:lnTo>
                <a:lnTo>
                  <a:pt x="2173" y="2487"/>
                </a:lnTo>
                <a:lnTo>
                  <a:pt x="2183" y="2487"/>
                </a:lnTo>
                <a:lnTo>
                  <a:pt x="2194" y="2490"/>
                </a:lnTo>
                <a:lnTo>
                  <a:pt x="2196" y="2485"/>
                </a:lnTo>
                <a:lnTo>
                  <a:pt x="2198" y="2481"/>
                </a:lnTo>
                <a:lnTo>
                  <a:pt x="2197" y="2481"/>
                </a:lnTo>
                <a:lnTo>
                  <a:pt x="2196" y="2476"/>
                </a:lnTo>
                <a:lnTo>
                  <a:pt x="2194" y="2472"/>
                </a:lnTo>
                <a:lnTo>
                  <a:pt x="2193" y="2469"/>
                </a:lnTo>
                <a:lnTo>
                  <a:pt x="2192" y="2467"/>
                </a:lnTo>
                <a:lnTo>
                  <a:pt x="2192" y="2465"/>
                </a:lnTo>
                <a:lnTo>
                  <a:pt x="2193" y="2462"/>
                </a:lnTo>
                <a:lnTo>
                  <a:pt x="2195" y="2460"/>
                </a:lnTo>
                <a:lnTo>
                  <a:pt x="2197" y="2458"/>
                </a:lnTo>
                <a:lnTo>
                  <a:pt x="2199" y="2457"/>
                </a:lnTo>
                <a:lnTo>
                  <a:pt x="2202" y="2458"/>
                </a:lnTo>
                <a:lnTo>
                  <a:pt x="2204" y="2459"/>
                </a:lnTo>
                <a:lnTo>
                  <a:pt x="2205" y="2460"/>
                </a:lnTo>
                <a:lnTo>
                  <a:pt x="2206" y="2462"/>
                </a:lnTo>
                <a:lnTo>
                  <a:pt x="2205" y="2463"/>
                </a:lnTo>
                <a:lnTo>
                  <a:pt x="2204" y="2466"/>
                </a:lnTo>
                <a:lnTo>
                  <a:pt x="2203" y="2469"/>
                </a:lnTo>
                <a:lnTo>
                  <a:pt x="2215" y="2462"/>
                </a:lnTo>
                <a:lnTo>
                  <a:pt x="2228" y="2455"/>
                </a:lnTo>
                <a:lnTo>
                  <a:pt x="2226" y="2454"/>
                </a:lnTo>
                <a:lnTo>
                  <a:pt x="2225" y="2452"/>
                </a:lnTo>
                <a:lnTo>
                  <a:pt x="2225" y="2451"/>
                </a:lnTo>
                <a:lnTo>
                  <a:pt x="2226" y="2450"/>
                </a:lnTo>
                <a:lnTo>
                  <a:pt x="2230" y="2448"/>
                </a:lnTo>
                <a:lnTo>
                  <a:pt x="2235" y="2445"/>
                </a:lnTo>
                <a:lnTo>
                  <a:pt x="2238" y="2444"/>
                </a:lnTo>
                <a:lnTo>
                  <a:pt x="2242" y="2443"/>
                </a:lnTo>
                <a:lnTo>
                  <a:pt x="2247" y="2444"/>
                </a:lnTo>
                <a:lnTo>
                  <a:pt x="2251" y="2445"/>
                </a:lnTo>
                <a:lnTo>
                  <a:pt x="2255" y="2447"/>
                </a:lnTo>
                <a:lnTo>
                  <a:pt x="2258" y="2449"/>
                </a:lnTo>
                <a:lnTo>
                  <a:pt x="2259" y="2452"/>
                </a:lnTo>
                <a:lnTo>
                  <a:pt x="2259" y="2456"/>
                </a:lnTo>
                <a:lnTo>
                  <a:pt x="2266" y="2441"/>
                </a:lnTo>
                <a:lnTo>
                  <a:pt x="2244" y="2432"/>
                </a:lnTo>
                <a:lnTo>
                  <a:pt x="2252" y="2434"/>
                </a:lnTo>
                <a:lnTo>
                  <a:pt x="2264" y="2436"/>
                </a:lnTo>
                <a:lnTo>
                  <a:pt x="2279" y="2439"/>
                </a:lnTo>
                <a:lnTo>
                  <a:pt x="2299" y="2444"/>
                </a:lnTo>
                <a:lnTo>
                  <a:pt x="2298" y="2446"/>
                </a:lnTo>
                <a:lnTo>
                  <a:pt x="2298" y="2447"/>
                </a:lnTo>
                <a:lnTo>
                  <a:pt x="2298" y="2444"/>
                </a:lnTo>
                <a:lnTo>
                  <a:pt x="2298" y="2441"/>
                </a:lnTo>
                <a:lnTo>
                  <a:pt x="2297" y="2438"/>
                </a:lnTo>
                <a:lnTo>
                  <a:pt x="2295" y="2435"/>
                </a:lnTo>
                <a:lnTo>
                  <a:pt x="2290" y="2429"/>
                </a:lnTo>
                <a:lnTo>
                  <a:pt x="2286" y="2423"/>
                </a:lnTo>
                <a:lnTo>
                  <a:pt x="2278" y="2427"/>
                </a:lnTo>
                <a:lnTo>
                  <a:pt x="2268" y="2431"/>
                </a:lnTo>
                <a:lnTo>
                  <a:pt x="2261" y="2433"/>
                </a:lnTo>
                <a:lnTo>
                  <a:pt x="2255" y="2434"/>
                </a:lnTo>
                <a:lnTo>
                  <a:pt x="2249" y="2434"/>
                </a:lnTo>
                <a:lnTo>
                  <a:pt x="2242" y="2434"/>
                </a:lnTo>
                <a:lnTo>
                  <a:pt x="2247" y="2430"/>
                </a:lnTo>
                <a:lnTo>
                  <a:pt x="2251" y="2425"/>
                </a:lnTo>
                <a:lnTo>
                  <a:pt x="2255" y="2421"/>
                </a:lnTo>
                <a:lnTo>
                  <a:pt x="2258" y="2416"/>
                </a:lnTo>
                <a:lnTo>
                  <a:pt x="2260" y="2412"/>
                </a:lnTo>
                <a:lnTo>
                  <a:pt x="2264" y="2410"/>
                </a:lnTo>
                <a:lnTo>
                  <a:pt x="2266" y="2408"/>
                </a:lnTo>
                <a:lnTo>
                  <a:pt x="2268" y="2408"/>
                </a:lnTo>
                <a:lnTo>
                  <a:pt x="2278" y="2413"/>
                </a:lnTo>
                <a:lnTo>
                  <a:pt x="2278" y="2413"/>
                </a:lnTo>
                <a:lnTo>
                  <a:pt x="2279" y="2410"/>
                </a:lnTo>
                <a:lnTo>
                  <a:pt x="2279" y="2408"/>
                </a:lnTo>
                <a:lnTo>
                  <a:pt x="2279" y="2405"/>
                </a:lnTo>
                <a:lnTo>
                  <a:pt x="2278" y="2403"/>
                </a:lnTo>
                <a:lnTo>
                  <a:pt x="2275" y="2399"/>
                </a:lnTo>
                <a:lnTo>
                  <a:pt x="2271" y="2395"/>
                </a:lnTo>
                <a:lnTo>
                  <a:pt x="2266" y="2394"/>
                </a:lnTo>
                <a:lnTo>
                  <a:pt x="2258" y="2393"/>
                </a:lnTo>
                <a:lnTo>
                  <a:pt x="2252" y="2394"/>
                </a:lnTo>
                <a:lnTo>
                  <a:pt x="2246" y="2397"/>
                </a:lnTo>
                <a:lnTo>
                  <a:pt x="2234" y="2403"/>
                </a:lnTo>
                <a:lnTo>
                  <a:pt x="2221" y="2407"/>
                </a:lnTo>
                <a:lnTo>
                  <a:pt x="2213" y="2412"/>
                </a:lnTo>
                <a:lnTo>
                  <a:pt x="2208" y="2419"/>
                </a:lnTo>
                <a:lnTo>
                  <a:pt x="2205" y="2422"/>
                </a:lnTo>
                <a:lnTo>
                  <a:pt x="2202" y="2425"/>
                </a:lnTo>
                <a:lnTo>
                  <a:pt x="2198" y="2427"/>
                </a:lnTo>
                <a:lnTo>
                  <a:pt x="2194" y="2428"/>
                </a:lnTo>
                <a:lnTo>
                  <a:pt x="2200" y="2431"/>
                </a:lnTo>
                <a:lnTo>
                  <a:pt x="2200" y="2432"/>
                </a:lnTo>
                <a:lnTo>
                  <a:pt x="2198" y="2435"/>
                </a:lnTo>
                <a:lnTo>
                  <a:pt x="2195" y="2438"/>
                </a:lnTo>
                <a:lnTo>
                  <a:pt x="2192" y="2441"/>
                </a:lnTo>
                <a:lnTo>
                  <a:pt x="2187" y="2443"/>
                </a:lnTo>
                <a:lnTo>
                  <a:pt x="2177" y="2447"/>
                </a:lnTo>
                <a:lnTo>
                  <a:pt x="2165" y="2450"/>
                </a:lnTo>
                <a:lnTo>
                  <a:pt x="2152" y="2451"/>
                </a:lnTo>
                <a:lnTo>
                  <a:pt x="2140" y="2451"/>
                </a:lnTo>
                <a:lnTo>
                  <a:pt x="2129" y="2450"/>
                </a:lnTo>
                <a:lnTo>
                  <a:pt x="2119" y="2448"/>
                </a:lnTo>
                <a:lnTo>
                  <a:pt x="2127" y="2451"/>
                </a:lnTo>
                <a:lnTo>
                  <a:pt x="2129" y="2456"/>
                </a:lnTo>
                <a:lnTo>
                  <a:pt x="2134" y="2468"/>
                </a:lnTo>
                <a:lnTo>
                  <a:pt x="2137" y="2474"/>
                </a:lnTo>
                <a:lnTo>
                  <a:pt x="2139" y="2480"/>
                </a:lnTo>
                <a:lnTo>
                  <a:pt x="2141" y="2485"/>
                </a:lnTo>
                <a:lnTo>
                  <a:pt x="2141" y="2488"/>
                </a:lnTo>
                <a:lnTo>
                  <a:pt x="2141" y="2487"/>
                </a:lnTo>
                <a:lnTo>
                  <a:pt x="2141" y="2487"/>
                </a:lnTo>
                <a:lnTo>
                  <a:pt x="2140" y="2489"/>
                </a:lnTo>
                <a:lnTo>
                  <a:pt x="2138" y="2491"/>
                </a:lnTo>
                <a:lnTo>
                  <a:pt x="2136" y="2492"/>
                </a:lnTo>
                <a:lnTo>
                  <a:pt x="2133" y="2493"/>
                </a:lnTo>
                <a:lnTo>
                  <a:pt x="2127" y="2495"/>
                </a:lnTo>
                <a:lnTo>
                  <a:pt x="2119" y="2496"/>
                </a:lnTo>
                <a:lnTo>
                  <a:pt x="2113" y="2497"/>
                </a:lnTo>
                <a:lnTo>
                  <a:pt x="2107" y="2497"/>
                </a:lnTo>
                <a:lnTo>
                  <a:pt x="2103" y="2498"/>
                </a:lnTo>
                <a:lnTo>
                  <a:pt x="2101" y="2500"/>
                </a:lnTo>
                <a:lnTo>
                  <a:pt x="2101" y="2500"/>
                </a:lnTo>
                <a:lnTo>
                  <a:pt x="2101" y="2500"/>
                </a:lnTo>
                <a:lnTo>
                  <a:pt x="2095" y="2500"/>
                </a:lnTo>
                <a:lnTo>
                  <a:pt x="2089" y="2501"/>
                </a:lnTo>
                <a:lnTo>
                  <a:pt x="2084" y="2502"/>
                </a:lnTo>
                <a:lnTo>
                  <a:pt x="2079" y="2504"/>
                </a:lnTo>
                <a:lnTo>
                  <a:pt x="2070" y="2510"/>
                </a:lnTo>
                <a:lnTo>
                  <a:pt x="2062" y="2516"/>
                </a:lnTo>
                <a:lnTo>
                  <a:pt x="2049" y="2529"/>
                </a:lnTo>
                <a:lnTo>
                  <a:pt x="2034" y="2540"/>
                </a:lnTo>
                <a:lnTo>
                  <a:pt x="2028" y="2542"/>
                </a:lnTo>
                <a:lnTo>
                  <a:pt x="2021" y="2543"/>
                </a:lnTo>
                <a:lnTo>
                  <a:pt x="2014" y="2543"/>
                </a:lnTo>
                <a:lnTo>
                  <a:pt x="2007" y="2544"/>
                </a:lnTo>
                <a:lnTo>
                  <a:pt x="2001" y="2545"/>
                </a:lnTo>
                <a:lnTo>
                  <a:pt x="1995" y="2548"/>
                </a:lnTo>
                <a:lnTo>
                  <a:pt x="1992" y="2550"/>
                </a:lnTo>
                <a:lnTo>
                  <a:pt x="1990" y="2552"/>
                </a:lnTo>
                <a:lnTo>
                  <a:pt x="1988" y="2555"/>
                </a:lnTo>
                <a:lnTo>
                  <a:pt x="1987" y="2558"/>
                </a:lnTo>
                <a:lnTo>
                  <a:pt x="1979" y="2570"/>
                </a:lnTo>
                <a:lnTo>
                  <a:pt x="1970" y="2579"/>
                </a:lnTo>
                <a:lnTo>
                  <a:pt x="1960" y="2587"/>
                </a:lnTo>
                <a:lnTo>
                  <a:pt x="1950" y="2594"/>
                </a:lnTo>
                <a:lnTo>
                  <a:pt x="1945" y="2600"/>
                </a:lnTo>
                <a:lnTo>
                  <a:pt x="1938" y="2605"/>
                </a:lnTo>
                <a:lnTo>
                  <a:pt x="1935" y="2607"/>
                </a:lnTo>
                <a:lnTo>
                  <a:pt x="1931" y="2608"/>
                </a:lnTo>
                <a:lnTo>
                  <a:pt x="1928" y="2608"/>
                </a:lnTo>
                <a:lnTo>
                  <a:pt x="1924" y="2605"/>
                </a:lnTo>
                <a:lnTo>
                  <a:pt x="1921" y="2602"/>
                </a:lnTo>
                <a:lnTo>
                  <a:pt x="1920" y="2599"/>
                </a:lnTo>
                <a:lnTo>
                  <a:pt x="1921" y="2595"/>
                </a:lnTo>
                <a:lnTo>
                  <a:pt x="1922" y="2592"/>
                </a:lnTo>
                <a:lnTo>
                  <a:pt x="1927" y="2586"/>
                </a:lnTo>
                <a:lnTo>
                  <a:pt x="1933" y="2580"/>
                </a:lnTo>
                <a:lnTo>
                  <a:pt x="1937" y="2578"/>
                </a:lnTo>
                <a:lnTo>
                  <a:pt x="1941" y="2576"/>
                </a:lnTo>
                <a:lnTo>
                  <a:pt x="1941" y="2576"/>
                </a:lnTo>
                <a:lnTo>
                  <a:pt x="1941" y="2576"/>
                </a:lnTo>
                <a:lnTo>
                  <a:pt x="1943" y="2572"/>
                </a:lnTo>
                <a:lnTo>
                  <a:pt x="1945" y="2568"/>
                </a:lnTo>
                <a:lnTo>
                  <a:pt x="1949" y="2564"/>
                </a:lnTo>
                <a:lnTo>
                  <a:pt x="1952" y="2560"/>
                </a:lnTo>
                <a:lnTo>
                  <a:pt x="1956" y="2557"/>
                </a:lnTo>
                <a:lnTo>
                  <a:pt x="1960" y="2556"/>
                </a:lnTo>
                <a:lnTo>
                  <a:pt x="1964" y="2555"/>
                </a:lnTo>
                <a:lnTo>
                  <a:pt x="1968" y="2556"/>
                </a:lnTo>
                <a:lnTo>
                  <a:pt x="1968" y="2556"/>
                </a:lnTo>
                <a:lnTo>
                  <a:pt x="1968" y="2556"/>
                </a:lnTo>
                <a:lnTo>
                  <a:pt x="1974" y="2546"/>
                </a:lnTo>
                <a:lnTo>
                  <a:pt x="1980" y="2538"/>
                </a:lnTo>
                <a:lnTo>
                  <a:pt x="1987" y="2530"/>
                </a:lnTo>
                <a:lnTo>
                  <a:pt x="1993" y="2524"/>
                </a:lnTo>
                <a:lnTo>
                  <a:pt x="2006" y="2513"/>
                </a:lnTo>
                <a:lnTo>
                  <a:pt x="2019" y="2504"/>
                </a:lnTo>
                <a:lnTo>
                  <a:pt x="2045" y="2490"/>
                </a:lnTo>
                <a:lnTo>
                  <a:pt x="2072" y="2475"/>
                </a:lnTo>
                <a:lnTo>
                  <a:pt x="2076" y="2470"/>
                </a:lnTo>
                <a:lnTo>
                  <a:pt x="2082" y="2467"/>
                </a:lnTo>
                <a:lnTo>
                  <a:pt x="2088" y="2464"/>
                </a:lnTo>
                <a:lnTo>
                  <a:pt x="2095" y="2461"/>
                </a:lnTo>
                <a:lnTo>
                  <a:pt x="2109" y="2456"/>
                </a:lnTo>
                <a:lnTo>
                  <a:pt x="2121" y="2452"/>
                </a:lnTo>
                <a:lnTo>
                  <a:pt x="2121" y="2451"/>
                </a:lnTo>
                <a:lnTo>
                  <a:pt x="2133" y="2451"/>
                </a:lnTo>
                <a:lnTo>
                  <a:pt x="2142" y="2450"/>
                </a:lnTo>
                <a:lnTo>
                  <a:pt x="2148" y="2447"/>
                </a:lnTo>
                <a:lnTo>
                  <a:pt x="2153" y="2444"/>
                </a:lnTo>
                <a:lnTo>
                  <a:pt x="2160" y="2437"/>
                </a:lnTo>
                <a:lnTo>
                  <a:pt x="2167" y="2431"/>
                </a:lnTo>
                <a:lnTo>
                  <a:pt x="2187" y="2419"/>
                </a:lnTo>
                <a:lnTo>
                  <a:pt x="2209" y="2408"/>
                </a:lnTo>
                <a:lnTo>
                  <a:pt x="2232" y="2399"/>
                </a:lnTo>
                <a:lnTo>
                  <a:pt x="2254" y="2389"/>
                </a:lnTo>
                <a:lnTo>
                  <a:pt x="2278" y="2380"/>
                </a:lnTo>
                <a:lnTo>
                  <a:pt x="2300" y="2371"/>
                </a:lnTo>
                <a:lnTo>
                  <a:pt x="2321" y="2361"/>
                </a:lnTo>
                <a:lnTo>
                  <a:pt x="2340" y="2351"/>
                </a:lnTo>
                <a:lnTo>
                  <a:pt x="2340" y="2351"/>
                </a:lnTo>
                <a:lnTo>
                  <a:pt x="2334" y="2338"/>
                </a:lnTo>
                <a:lnTo>
                  <a:pt x="2327" y="2326"/>
                </a:lnTo>
                <a:lnTo>
                  <a:pt x="2327" y="2319"/>
                </a:lnTo>
                <a:lnTo>
                  <a:pt x="2328" y="2312"/>
                </a:lnTo>
                <a:lnTo>
                  <a:pt x="2330" y="2306"/>
                </a:lnTo>
                <a:lnTo>
                  <a:pt x="2332" y="2302"/>
                </a:lnTo>
                <a:lnTo>
                  <a:pt x="2335" y="2299"/>
                </a:lnTo>
                <a:lnTo>
                  <a:pt x="2339" y="2298"/>
                </a:lnTo>
                <a:lnTo>
                  <a:pt x="2345" y="2298"/>
                </a:lnTo>
                <a:lnTo>
                  <a:pt x="2352" y="2301"/>
                </a:lnTo>
                <a:lnTo>
                  <a:pt x="2360" y="2303"/>
                </a:lnTo>
                <a:lnTo>
                  <a:pt x="2367" y="2306"/>
                </a:lnTo>
                <a:lnTo>
                  <a:pt x="2398" y="2287"/>
                </a:lnTo>
                <a:lnTo>
                  <a:pt x="2430" y="2267"/>
                </a:lnTo>
                <a:lnTo>
                  <a:pt x="2447" y="2258"/>
                </a:lnTo>
                <a:lnTo>
                  <a:pt x="2463" y="2249"/>
                </a:lnTo>
                <a:lnTo>
                  <a:pt x="2480" y="2241"/>
                </a:lnTo>
                <a:lnTo>
                  <a:pt x="2497" y="2235"/>
                </a:lnTo>
                <a:lnTo>
                  <a:pt x="2514" y="2226"/>
                </a:lnTo>
                <a:lnTo>
                  <a:pt x="2530" y="2216"/>
                </a:lnTo>
                <a:lnTo>
                  <a:pt x="2548" y="2205"/>
                </a:lnTo>
                <a:lnTo>
                  <a:pt x="2571" y="2192"/>
                </a:lnTo>
                <a:lnTo>
                  <a:pt x="2581" y="2196"/>
                </a:lnTo>
                <a:lnTo>
                  <a:pt x="2575" y="2210"/>
                </a:lnTo>
                <a:lnTo>
                  <a:pt x="2581" y="2210"/>
                </a:lnTo>
                <a:lnTo>
                  <a:pt x="2586" y="2210"/>
                </a:lnTo>
                <a:lnTo>
                  <a:pt x="2590" y="2209"/>
                </a:lnTo>
                <a:lnTo>
                  <a:pt x="2592" y="2208"/>
                </a:lnTo>
                <a:lnTo>
                  <a:pt x="2594" y="2207"/>
                </a:lnTo>
                <a:lnTo>
                  <a:pt x="2595" y="2205"/>
                </a:lnTo>
                <a:lnTo>
                  <a:pt x="2595" y="2203"/>
                </a:lnTo>
                <a:lnTo>
                  <a:pt x="2594" y="2201"/>
                </a:lnTo>
                <a:lnTo>
                  <a:pt x="2589" y="2190"/>
                </a:lnTo>
                <a:lnTo>
                  <a:pt x="2580" y="2179"/>
                </a:lnTo>
                <a:lnTo>
                  <a:pt x="2577" y="2172"/>
                </a:lnTo>
                <a:lnTo>
                  <a:pt x="2574" y="2166"/>
                </a:lnTo>
                <a:lnTo>
                  <a:pt x="2572" y="2159"/>
                </a:lnTo>
                <a:lnTo>
                  <a:pt x="2571" y="2153"/>
                </a:lnTo>
                <a:lnTo>
                  <a:pt x="2571" y="2144"/>
                </a:lnTo>
                <a:lnTo>
                  <a:pt x="2572" y="2136"/>
                </a:lnTo>
                <a:lnTo>
                  <a:pt x="2573" y="2133"/>
                </a:lnTo>
                <a:lnTo>
                  <a:pt x="2576" y="2129"/>
                </a:lnTo>
                <a:lnTo>
                  <a:pt x="2581" y="2126"/>
                </a:lnTo>
                <a:lnTo>
                  <a:pt x="2589" y="2121"/>
                </a:lnTo>
                <a:lnTo>
                  <a:pt x="2593" y="2120"/>
                </a:lnTo>
                <a:lnTo>
                  <a:pt x="2596" y="2119"/>
                </a:lnTo>
                <a:lnTo>
                  <a:pt x="2598" y="2119"/>
                </a:lnTo>
                <a:lnTo>
                  <a:pt x="2601" y="2120"/>
                </a:lnTo>
                <a:lnTo>
                  <a:pt x="2605" y="2125"/>
                </a:lnTo>
                <a:lnTo>
                  <a:pt x="2608" y="2130"/>
                </a:lnTo>
                <a:lnTo>
                  <a:pt x="2612" y="2136"/>
                </a:lnTo>
                <a:lnTo>
                  <a:pt x="2618" y="2143"/>
                </a:lnTo>
                <a:lnTo>
                  <a:pt x="2621" y="2146"/>
                </a:lnTo>
                <a:lnTo>
                  <a:pt x="2625" y="2149"/>
                </a:lnTo>
                <a:lnTo>
                  <a:pt x="2629" y="2151"/>
                </a:lnTo>
                <a:lnTo>
                  <a:pt x="2636" y="2153"/>
                </a:lnTo>
                <a:lnTo>
                  <a:pt x="2636" y="2153"/>
                </a:lnTo>
                <a:lnTo>
                  <a:pt x="2638" y="2146"/>
                </a:lnTo>
                <a:lnTo>
                  <a:pt x="2641" y="2139"/>
                </a:lnTo>
                <a:lnTo>
                  <a:pt x="2644" y="2136"/>
                </a:lnTo>
                <a:lnTo>
                  <a:pt x="2646" y="2133"/>
                </a:lnTo>
                <a:lnTo>
                  <a:pt x="2650" y="2130"/>
                </a:lnTo>
                <a:lnTo>
                  <a:pt x="2654" y="2128"/>
                </a:lnTo>
                <a:lnTo>
                  <a:pt x="2656" y="2129"/>
                </a:lnTo>
                <a:lnTo>
                  <a:pt x="2657" y="2130"/>
                </a:lnTo>
                <a:lnTo>
                  <a:pt x="2657" y="2131"/>
                </a:lnTo>
                <a:lnTo>
                  <a:pt x="2656" y="2132"/>
                </a:lnTo>
                <a:lnTo>
                  <a:pt x="2651" y="2135"/>
                </a:lnTo>
                <a:lnTo>
                  <a:pt x="2646" y="2138"/>
                </a:lnTo>
                <a:lnTo>
                  <a:pt x="2633" y="2142"/>
                </a:lnTo>
                <a:lnTo>
                  <a:pt x="2619" y="2146"/>
                </a:lnTo>
                <a:lnTo>
                  <a:pt x="2624" y="2153"/>
                </a:lnTo>
                <a:lnTo>
                  <a:pt x="2629" y="2158"/>
                </a:lnTo>
                <a:lnTo>
                  <a:pt x="2636" y="2160"/>
                </a:lnTo>
                <a:lnTo>
                  <a:pt x="2641" y="2161"/>
                </a:lnTo>
                <a:lnTo>
                  <a:pt x="2647" y="2160"/>
                </a:lnTo>
                <a:lnTo>
                  <a:pt x="2653" y="2158"/>
                </a:lnTo>
                <a:lnTo>
                  <a:pt x="2660" y="2156"/>
                </a:lnTo>
                <a:lnTo>
                  <a:pt x="2666" y="2152"/>
                </a:lnTo>
                <a:lnTo>
                  <a:pt x="2667" y="2151"/>
                </a:lnTo>
                <a:lnTo>
                  <a:pt x="2667" y="2150"/>
                </a:lnTo>
                <a:lnTo>
                  <a:pt x="2665" y="2140"/>
                </a:lnTo>
                <a:lnTo>
                  <a:pt x="2663" y="2130"/>
                </a:lnTo>
                <a:lnTo>
                  <a:pt x="2661" y="2119"/>
                </a:lnTo>
                <a:lnTo>
                  <a:pt x="2659" y="2109"/>
                </a:lnTo>
                <a:lnTo>
                  <a:pt x="2661" y="2104"/>
                </a:lnTo>
                <a:lnTo>
                  <a:pt x="2664" y="2101"/>
                </a:lnTo>
                <a:lnTo>
                  <a:pt x="2668" y="2099"/>
                </a:lnTo>
                <a:lnTo>
                  <a:pt x="2672" y="2098"/>
                </a:lnTo>
                <a:lnTo>
                  <a:pt x="2677" y="2098"/>
                </a:lnTo>
                <a:lnTo>
                  <a:pt x="2680" y="2098"/>
                </a:lnTo>
                <a:lnTo>
                  <a:pt x="2682" y="2099"/>
                </a:lnTo>
                <a:lnTo>
                  <a:pt x="2683" y="2099"/>
                </a:lnTo>
                <a:lnTo>
                  <a:pt x="2682" y="2104"/>
                </a:lnTo>
                <a:lnTo>
                  <a:pt x="2681" y="2107"/>
                </a:lnTo>
                <a:lnTo>
                  <a:pt x="2682" y="2110"/>
                </a:lnTo>
                <a:lnTo>
                  <a:pt x="2683" y="2113"/>
                </a:lnTo>
                <a:lnTo>
                  <a:pt x="2687" y="2116"/>
                </a:lnTo>
                <a:lnTo>
                  <a:pt x="2693" y="2119"/>
                </a:lnTo>
                <a:lnTo>
                  <a:pt x="2698" y="2124"/>
                </a:lnTo>
                <a:lnTo>
                  <a:pt x="2703" y="2128"/>
                </a:lnTo>
                <a:lnTo>
                  <a:pt x="2704" y="2131"/>
                </a:lnTo>
                <a:lnTo>
                  <a:pt x="2705" y="2135"/>
                </a:lnTo>
                <a:lnTo>
                  <a:pt x="2706" y="2140"/>
                </a:lnTo>
                <a:lnTo>
                  <a:pt x="2705" y="2145"/>
                </a:lnTo>
                <a:lnTo>
                  <a:pt x="2705" y="2145"/>
                </a:lnTo>
                <a:lnTo>
                  <a:pt x="2711" y="2137"/>
                </a:lnTo>
                <a:lnTo>
                  <a:pt x="2717" y="2131"/>
                </a:lnTo>
                <a:lnTo>
                  <a:pt x="2721" y="2128"/>
                </a:lnTo>
                <a:lnTo>
                  <a:pt x="2726" y="2126"/>
                </a:lnTo>
                <a:lnTo>
                  <a:pt x="2732" y="2125"/>
                </a:lnTo>
                <a:lnTo>
                  <a:pt x="2739" y="2124"/>
                </a:lnTo>
                <a:lnTo>
                  <a:pt x="2744" y="2123"/>
                </a:lnTo>
                <a:lnTo>
                  <a:pt x="2747" y="2119"/>
                </a:lnTo>
                <a:lnTo>
                  <a:pt x="2749" y="2117"/>
                </a:lnTo>
                <a:lnTo>
                  <a:pt x="2750" y="2114"/>
                </a:lnTo>
                <a:lnTo>
                  <a:pt x="2750" y="2108"/>
                </a:lnTo>
                <a:lnTo>
                  <a:pt x="2749" y="2101"/>
                </a:lnTo>
                <a:lnTo>
                  <a:pt x="2744" y="2092"/>
                </a:lnTo>
                <a:lnTo>
                  <a:pt x="2740" y="2083"/>
                </a:lnTo>
                <a:lnTo>
                  <a:pt x="2732" y="2086"/>
                </a:lnTo>
                <a:lnTo>
                  <a:pt x="2724" y="2090"/>
                </a:lnTo>
                <a:lnTo>
                  <a:pt x="2719" y="2092"/>
                </a:lnTo>
                <a:lnTo>
                  <a:pt x="2715" y="2093"/>
                </a:lnTo>
                <a:lnTo>
                  <a:pt x="2710" y="2093"/>
                </a:lnTo>
                <a:lnTo>
                  <a:pt x="2704" y="2090"/>
                </a:lnTo>
                <a:lnTo>
                  <a:pt x="2718" y="2079"/>
                </a:lnTo>
                <a:lnTo>
                  <a:pt x="2733" y="2068"/>
                </a:lnTo>
                <a:lnTo>
                  <a:pt x="2726" y="2063"/>
                </a:lnTo>
                <a:lnTo>
                  <a:pt x="2717" y="2060"/>
                </a:lnTo>
                <a:lnTo>
                  <a:pt x="2714" y="2058"/>
                </a:lnTo>
                <a:lnTo>
                  <a:pt x="2711" y="2055"/>
                </a:lnTo>
                <a:lnTo>
                  <a:pt x="2710" y="2052"/>
                </a:lnTo>
                <a:lnTo>
                  <a:pt x="2710" y="2048"/>
                </a:lnTo>
                <a:lnTo>
                  <a:pt x="2711" y="2041"/>
                </a:lnTo>
                <a:lnTo>
                  <a:pt x="2711" y="2036"/>
                </a:lnTo>
                <a:lnTo>
                  <a:pt x="2709" y="2034"/>
                </a:lnTo>
                <a:lnTo>
                  <a:pt x="2707" y="2032"/>
                </a:lnTo>
                <a:lnTo>
                  <a:pt x="2699" y="2031"/>
                </a:lnTo>
                <a:lnTo>
                  <a:pt x="2690" y="2032"/>
                </a:lnTo>
                <a:lnTo>
                  <a:pt x="2686" y="2035"/>
                </a:lnTo>
                <a:lnTo>
                  <a:pt x="2683" y="2036"/>
                </a:lnTo>
                <a:lnTo>
                  <a:pt x="2679" y="2036"/>
                </a:lnTo>
                <a:lnTo>
                  <a:pt x="2674" y="2037"/>
                </a:lnTo>
                <a:lnTo>
                  <a:pt x="2669" y="2037"/>
                </a:lnTo>
                <a:lnTo>
                  <a:pt x="2664" y="2040"/>
                </a:lnTo>
                <a:lnTo>
                  <a:pt x="2658" y="2044"/>
                </a:lnTo>
                <a:lnTo>
                  <a:pt x="2650" y="2051"/>
                </a:lnTo>
                <a:lnTo>
                  <a:pt x="2674" y="2062"/>
                </a:lnTo>
                <a:lnTo>
                  <a:pt x="2678" y="2055"/>
                </a:lnTo>
                <a:lnTo>
                  <a:pt x="2669" y="2059"/>
                </a:lnTo>
                <a:lnTo>
                  <a:pt x="2660" y="2063"/>
                </a:lnTo>
                <a:lnTo>
                  <a:pt x="2650" y="2068"/>
                </a:lnTo>
                <a:lnTo>
                  <a:pt x="2640" y="2071"/>
                </a:lnTo>
                <a:lnTo>
                  <a:pt x="2619" y="2077"/>
                </a:lnTo>
                <a:lnTo>
                  <a:pt x="2599" y="2082"/>
                </a:lnTo>
                <a:lnTo>
                  <a:pt x="2578" y="2086"/>
                </a:lnTo>
                <a:lnTo>
                  <a:pt x="2558" y="2090"/>
                </a:lnTo>
                <a:lnTo>
                  <a:pt x="2539" y="2095"/>
                </a:lnTo>
                <a:lnTo>
                  <a:pt x="2521" y="2100"/>
                </a:lnTo>
                <a:lnTo>
                  <a:pt x="2549" y="2112"/>
                </a:lnTo>
                <a:lnTo>
                  <a:pt x="2544" y="2124"/>
                </a:lnTo>
                <a:lnTo>
                  <a:pt x="2542" y="2124"/>
                </a:lnTo>
                <a:lnTo>
                  <a:pt x="2539" y="2121"/>
                </a:lnTo>
                <a:lnTo>
                  <a:pt x="2533" y="2117"/>
                </a:lnTo>
                <a:lnTo>
                  <a:pt x="2528" y="2111"/>
                </a:lnTo>
                <a:lnTo>
                  <a:pt x="2518" y="2101"/>
                </a:lnTo>
                <a:lnTo>
                  <a:pt x="2512" y="2096"/>
                </a:lnTo>
                <a:lnTo>
                  <a:pt x="2549" y="2112"/>
                </a:lnTo>
                <a:lnTo>
                  <a:pt x="2540" y="2134"/>
                </a:lnTo>
                <a:lnTo>
                  <a:pt x="2522" y="2141"/>
                </a:lnTo>
                <a:lnTo>
                  <a:pt x="2506" y="2147"/>
                </a:lnTo>
                <a:lnTo>
                  <a:pt x="2489" y="2153"/>
                </a:lnTo>
                <a:lnTo>
                  <a:pt x="2473" y="2159"/>
                </a:lnTo>
                <a:lnTo>
                  <a:pt x="2441" y="2169"/>
                </a:lnTo>
                <a:lnTo>
                  <a:pt x="2413" y="2180"/>
                </a:lnTo>
                <a:lnTo>
                  <a:pt x="2405" y="2184"/>
                </a:lnTo>
                <a:lnTo>
                  <a:pt x="2395" y="2186"/>
                </a:lnTo>
                <a:lnTo>
                  <a:pt x="2386" y="2189"/>
                </a:lnTo>
                <a:lnTo>
                  <a:pt x="2378" y="2192"/>
                </a:lnTo>
                <a:lnTo>
                  <a:pt x="2378" y="2187"/>
                </a:lnTo>
                <a:lnTo>
                  <a:pt x="2377" y="2183"/>
                </a:lnTo>
                <a:lnTo>
                  <a:pt x="2374" y="2179"/>
                </a:lnTo>
                <a:lnTo>
                  <a:pt x="2370" y="2173"/>
                </a:lnTo>
                <a:lnTo>
                  <a:pt x="2370" y="2173"/>
                </a:lnTo>
                <a:lnTo>
                  <a:pt x="2369" y="2173"/>
                </a:lnTo>
                <a:lnTo>
                  <a:pt x="2359" y="2183"/>
                </a:lnTo>
                <a:lnTo>
                  <a:pt x="2349" y="2192"/>
                </a:lnTo>
                <a:lnTo>
                  <a:pt x="2341" y="2201"/>
                </a:lnTo>
                <a:lnTo>
                  <a:pt x="2334" y="2211"/>
                </a:lnTo>
                <a:lnTo>
                  <a:pt x="2322" y="2233"/>
                </a:lnTo>
                <a:lnTo>
                  <a:pt x="2314" y="2252"/>
                </a:lnTo>
                <a:lnTo>
                  <a:pt x="2313" y="2254"/>
                </a:lnTo>
                <a:lnTo>
                  <a:pt x="2311" y="2257"/>
                </a:lnTo>
                <a:lnTo>
                  <a:pt x="2307" y="2260"/>
                </a:lnTo>
                <a:lnTo>
                  <a:pt x="2304" y="2262"/>
                </a:lnTo>
                <a:lnTo>
                  <a:pt x="2300" y="2264"/>
                </a:lnTo>
                <a:lnTo>
                  <a:pt x="2292" y="2269"/>
                </a:lnTo>
                <a:lnTo>
                  <a:pt x="2285" y="2273"/>
                </a:lnTo>
                <a:lnTo>
                  <a:pt x="2280" y="2273"/>
                </a:lnTo>
                <a:lnTo>
                  <a:pt x="2274" y="2272"/>
                </a:lnTo>
                <a:lnTo>
                  <a:pt x="2263" y="2278"/>
                </a:lnTo>
                <a:lnTo>
                  <a:pt x="2250" y="2282"/>
                </a:lnTo>
                <a:lnTo>
                  <a:pt x="2246" y="2284"/>
                </a:lnTo>
                <a:lnTo>
                  <a:pt x="2242" y="2286"/>
                </a:lnTo>
                <a:lnTo>
                  <a:pt x="2238" y="2289"/>
                </a:lnTo>
                <a:lnTo>
                  <a:pt x="2235" y="2292"/>
                </a:lnTo>
                <a:lnTo>
                  <a:pt x="2230" y="2299"/>
                </a:lnTo>
                <a:lnTo>
                  <a:pt x="2225" y="2306"/>
                </a:lnTo>
                <a:lnTo>
                  <a:pt x="2220" y="2312"/>
                </a:lnTo>
                <a:lnTo>
                  <a:pt x="2213" y="2318"/>
                </a:lnTo>
                <a:lnTo>
                  <a:pt x="2209" y="2320"/>
                </a:lnTo>
                <a:lnTo>
                  <a:pt x="2205" y="2321"/>
                </a:lnTo>
                <a:lnTo>
                  <a:pt x="2200" y="2321"/>
                </a:lnTo>
                <a:lnTo>
                  <a:pt x="2195" y="2321"/>
                </a:lnTo>
                <a:lnTo>
                  <a:pt x="2203" y="2324"/>
                </a:lnTo>
                <a:lnTo>
                  <a:pt x="2210" y="2327"/>
                </a:lnTo>
                <a:lnTo>
                  <a:pt x="2210" y="2327"/>
                </a:lnTo>
                <a:lnTo>
                  <a:pt x="2202" y="2324"/>
                </a:lnTo>
                <a:lnTo>
                  <a:pt x="2193" y="2320"/>
                </a:lnTo>
                <a:lnTo>
                  <a:pt x="2179" y="2331"/>
                </a:lnTo>
                <a:lnTo>
                  <a:pt x="2162" y="2342"/>
                </a:lnTo>
                <a:lnTo>
                  <a:pt x="2146" y="2352"/>
                </a:lnTo>
                <a:lnTo>
                  <a:pt x="2130" y="2362"/>
                </a:lnTo>
                <a:lnTo>
                  <a:pt x="2096" y="2379"/>
                </a:lnTo>
                <a:lnTo>
                  <a:pt x="2061" y="2395"/>
                </a:lnTo>
                <a:lnTo>
                  <a:pt x="2053" y="2403"/>
                </a:lnTo>
                <a:lnTo>
                  <a:pt x="2045" y="2410"/>
                </a:lnTo>
                <a:lnTo>
                  <a:pt x="2036" y="2416"/>
                </a:lnTo>
                <a:lnTo>
                  <a:pt x="2026" y="2421"/>
                </a:lnTo>
                <a:lnTo>
                  <a:pt x="2007" y="2432"/>
                </a:lnTo>
                <a:lnTo>
                  <a:pt x="1990" y="2444"/>
                </a:lnTo>
                <a:lnTo>
                  <a:pt x="1986" y="2445"/>
                </a:lnTo>
                <a:lnTo>
                  <a:pt x="1982" y="2445"/>
                </a:lnTo>
                <a:lnTo>
                  <a:pt x="1982" y="2448"/>
                </a:lnTo>
                <a:lnTo>
                  <a:pt x="1981" y="2450"/>
                </a:lnTo>
                <a:lnTo>
                  <a:pt x="1980" y="2452"/>
                </a:lnTo>
                <a:lnTo>
                  <a:pt x="1978" y="2454"/>
                </a:lnTo>
                <a:lnTo>
                  <a:pt x="1973" y="2456"/>
                </a:lnTo>
                <a:lnTo>
                  <a:pt x="1968" y="2456"/>
                </a:lnTo>
                <a:lnTo>
                  <a:pt x="1966" y="2455"/>
                </a:lnTo>
                <a:lnTo>
                  <a:pt x="1964" y="2455"/>
                </a:lnTo>
                <a:lnTo>
                  <a:pt x="1959" y="2460"/>
                </a:lnTo>
                <a:lnTo>
                  <a:pt x="1955" y="2465"/>
                </a:lnTo>
                <a:lnTo>
                  <a:pt x="1953" y="2467"/>
                </a:lnTo>
                <a:lnTo>
                  <a:pt x="1950" y="2469"/>
                </a:lnTo>
                <a:lnTo>
                  <a:pt x="1947" y="2471"/>
                </a:lnTo>
                <a:lnTo>
                  <a:pt x="1944" y="2472"/>
                </a:lnTo>
                <a:lnTo>
                  <a:pt x="1933" y="2480"/>
                </a:lnTo>
                <a:lnTo>
                  <a:pt x="1923" y="2487"/>
                </a:lnTo>
                <a:lnTo>
                  <a:pt x="1920" y="2492"/>
                </a:lnTo>
                <a:lnTo>
                  <a:pt x="1917" y="2497"/>
                </a:lnTo>
                <a:lnTo>
                  <a:pt x="1914" y="2501"/>
                </a:lnTo>
                <a:lnTo>
                  <a:pt x="1911" y="2505"/>
                </a:lnTo>
                <a:lnTo>
                  <a:pt x="1907" y="2507"/>
                </a:lnTo>
                <a:lnTo>
                  <a:pt x="1902" y="2509"/>
                </a:lnTo>
                <a:lnTo>
                  <a:pt x="1896" y="2507"/>
                </a:lnTo>
                <a:lnTo>
                  <a:pt x="1888" y="2504"/>
                </a:lnTo>
                <a:lnTo>
                  <a:pt x="1895" y="2497"/>
                </a:lnTo>
                <a:lnTo>
                  <a:pt x="1901" y="2491"/>
                </a:lnTo>
                <a:lnTo>
                  <a:pt x="1905" y="2489"/>
                </a:lnTo>
                <a:lnTo>
                  <a:pt x="1909" y="2487"/>
                </a:lnTo>
                <a:lnTo>
                  <a:pt x="1913" y="2485"/>
                </a:lnTo>
                <a:lnTo>
                  <a:pt x="1917" y="2484"/>
                </a:lnTo>
                <a:lnTo>
                  <a:pt x="1917" y="2484"/>
                </a:lnTo>
                <a:lnTo>
                  <a:pt x="1922" y="2476"/>
                </a:lnTo>
                <a:lnTo>
                  <a:pt x="1926" y="2468"/>
                </a:lnTo>
                <a:lnTo>
                  <a:pt x="1931" y="2461"/>
                </a:lnTo>
                <a:lnTo>
                  <a:pt x="1937" y="2454"/>
                </a:lnTo>
                <a:lnTo>
                  <a:pt x="1945" y="2448"/>
                </a:lnTo>
                <a:lnTo>
                  <a:pt x="1952" y="2443"/>
                </a:lnTo>
                <a:lnTo>
                  <a:pt x="1961" y="2441"/>
                </a:lnTo>
                <a:lnTo>
                  <a:pt x="1971" y="2439"/>
                </a:lnTo>
                <a:lnTo>
                  <a:pt x="1970" y="2436"/>
                </a:lnTo>
                <a:lnTo>
                  <a:pt x="1968" y="2434"/>
                </a:lnTo>
                <a:lnTo>
                  <a:pt x="1966" y="2432"/>
                </a:lnTo>
                <a:lnTo>
                  <a:pt x="1964" y="2431"/>
                </a:lnTo>
                <a:lnTo>
                  <a:pt x="1962" y="2431"/>
                </a:lnTo>
                <a:lnTo>
                  <a:pt x="1959" y="2431"/>
                </a:lnTo>
                <a:lnTo>
                  <a:pt x="1957" y="2433"/>
                </a:lnTo>
                <a:lnTo>
                  <a:pt x="1954" y="2435"/>
                </a:lnTo>
                <a:lnTo>
                  <a:pt x="1948" y="2441"/>
                </a:lnTo>
                <a:lnTo>
                  <a:pt x="1940" y="2446"/>
                </a:lnTo>
                <a:lnTo>
                  <a:pt x="1930" y="2450"/>
                </a:lnTo>
                <a:lnTo>
                  <a:pt x="1922" y="2455"/>
                </a:lnTo>
                <a:lnTo>
                  <a:pt x="1914" y="2459"/>
                </a:lnTo>
                <a:lnTo>
                  <a:pt x="1907" y="2465"/>
                </a:lnTo>
                <a:lnTo>
                  <a:pt x="1903" y="2468"/>
                </a:lnTo>
                <a:lnTo>
                  <a:pt x="1900" y="2472"/>
                </a:lnTo>
                <a:lnTo>
                  <a:pt x="1898" y="2476"/>
                </a:lnTo>
                <a:lnTo>
                  <a:pt x="1896" y="2481"/>
                </a:lnTo>
                <a:lnTo>
                  <a:pt x="1894" y="2484"/>
                </a:lnTo>
                <a:lnTo>
                  <a:pt x="1892" y="2486"/>
                </a:lnTo>
                <a:lnTo>
                  <a:pt x="1889" y="2489"/>
                </a:lnTo>
                <a:lnTo>
                  <a:pt x="1887" y="2491"/>
                </a:lnTo>
                <a:lnTo>
                  <a:pt x="1883" y="2492"/>
                </a:lnTo>
                <a:lnTo>
                  <a:pt x="1880" y="2492"/>
                </a:lnTo>
                <a:lnTo>
                  <a:pt x="1876" y="2491"/>
                </a:lnTo>
                <a:lnTo>
                  <a:pt x="1872" y="2489"/>
                </a:lnTo>
                <a:lnTo>
                  <a:pt x="1873" y="2486"/>
                </a:lnTo>
                <a:lnTo>
                  <a:pt x="1876" y="2482"/>
                </a:lnTo>
                <a:lnTo>
                  <a:pt x="1877" y="2480"/>
                </a:lnTo>
                <a:lnTo>
                  <a:pt x="1878" y="2478"/>
                </a:lnTo>
                <a:lnTo>
                  <a:pt x="1878" y="2476"/>
                </a:lnTo>
                <a:lnTo>
                  <a:pt x="1877" y="2473"/>
                </a:lnTo>
                <a:lnTo>
                  <a:pt x="1869" y="2476"/>
                </a:lnTo>
                <a:lnTo>
                  <a:pt x="1862" y="2480"/>
                </a:lnTo>
                <a:lnTo>
                  <a:pt x="1856" y="2484"/>
                </a:lnTo>
                <a:lnTo>
                  <a:pt x="1850" y="2489"/>
                </a:lnTo>
                <a:lnTo>
                  <a:pt x="1838" y="2499"/>
                </a:lnTo>
                <a:lnTo>
                  <a:pt x="1826" y="2509"/>
                </a:lnTo>
                <a:lnTo>
                  <a:pt x="1812" y="2520"/>
                </a:lnTo>
                <a:lnTo>
                  <a:pt x="1797" y="2532"/>
                </a:lnTo>
                <a:lnTo>
                  <a:pt x="1790" y="2538"/>
                </a:lnTo>
                <a:lnTo>
                  <a:pt x="1783" y="2543"/>
                </a:lnTo>
                <a:lnTo>
                  <a:pt x="1776" y="2548"/>
                </a:lnTo>
                <a:lnTo>
                  <a:pt x="1768" y="2552"/>
                </a:lnTo>
                <a:lnTo>
                  <a:pt x="1768" y="2549"/>
                </a:lnTo>
                <a:lnTo>
                  <a:pt x="1768" y="2547"/>
                </a:lnTo>
                <a:lnTo>
                  <a:pt x="1768" y="2550"/>
                </a:lnTo>
                <a:lnTo>
                  <a:pt x="1768" y="2552"/>
                </a:lnTo>
                <a:lnTo>
                  <a:pt x="1767" y="2552"/>
                </a:lnTo>
                <a:lnTo>
                  <a:pt x="1763" y="2555"/>
                </a:lnTo>
                <a:lnTo>
                  <a:pt x="1760" y="2559"/>
                </a:lnTo>
                <a:lnTo>
                  <a:pt x="1758" y="2561"/>
                </a:lnTo>
                <a:lnTo>
                  <a:pt x="1758" y="2564"/>
                </a:lnTo>
                <a:lnTo>
                  <a:pt x="1758" y="2566"/>
                </a:lnTo>
                <a:lnTo>
                  <a:pt x="1760" y="2570"/>
                </a:lnTo>
                <a:lnTo>
                  <a:pt x="1767" y="2568"/>
                </a:lnTo>
                <a:lnTo>
                  <a:pt x="1773" y="2565"/>
                </a:lnTo>
                <a:lnTo>
                  <a:pt x="1776" y="2562"/>
                </a:lnTo>
                <a:lnTo>
                  <a:pt x="1779" y="2562"/>
                </a:lnTo>
                <a:lnTo>
                  <a:pt x="1782" y="2564"/>
                </a:lnTo>
                <a:lnTo>
                  <a:pt x="1785" y="2567"/>
                </a:lnTo>
                <a:lnTo>
                  <a:pt x="1785" y="2569"/>
                </a:lnTo>
                <a:lnTo>
                  <a:pt x="1786" y="2572"/>
                </a:lnTo>
                <a:lnTo>
                  <a:pt x="1785" y="2575"/>
                </a:lnTo>
                <a:lnTo>
                  <a:pt x="1784" y="2579"/>
                </a:lnTo>
                <a:lnTo>
                  <a:pt x="1782" y="2586"/>
                </a:lnTo>
                <a:lnTo>
                  <a:pt x="1778" y="2593"/>
                </a:lnTo>
                <a:lnTo>
                  <a:pt x="1775" y="2598"/>
                </a:lnTo>
                <a:lnTo>
                  <a:pt x="1774" y="2602"/>
                </a:lnTo>
                <a:lnTo>
                  <a:pt x="1774" y="2604"/>
                </a:lnTo>
                <a:lnTo>
                  <a:pt x="1776" y="2606"/>
                </a:lnTo>
                <a:lnTo>
                  <a:pt x="1781" y="2607"/>
                </a:lnTo>
                <a:lnTo>
                  <a:pt x="1788" y="2606"/>
                </a:lnTo>
                <a:lnTo>
                  <a:pt x="1799" y="2604"/>
                </a:lnTo>
                <a:lnTo>
                  <a:pt x="1810" y="2603"/>
                </a:lnTo>
                <a:lnTo>
                  <a:pt x="1819" y="2603"/>
                </a:lnTo>
                <a:lnTo>
                  <a:pt x="1826" y="2606"/>
                </a:lnTo>
                <a:lnTo>
                  <a:pt x="1833" y="2610"/>
                </a:lnTo>
                <a:lnTo>
                  <a:pt x="1840" y="2615"/>
                </a:lnTo>
                <a:lnTo>
                  <a:pt x="1846" y="2624"/>
                </a:lnTo>
                <a:lnTo>
                  <a:pt x="1853" y="2634"/>
                </a:lnTo>
                <a:lnTo>
                  <a:pt x="1854" y="2640"/>
                </a:lnTo>
                <a:lnTo>
                  <a:pt x="1855" y="2647"/>
                </a:lnTo>
                <a:lnTo>
                  <a:pt x="1854" y="2653"/>
                </a:lnTo>
                <a:lnTo>
                  <a:pt x="1853" y="2659"/>
                </a:lnTo>
                <a:lnTo>
                  <a:pt x="1849" y="2671"/>
                </a:lnTo>
                <a:lnTo>
                  <a:pt x="1844" y="2684"/>
                </a:lnTo>
                <a:lnTo>
                  <a:pt x="1848" y="2690"/>
                </a:lnTo>
                <a:lnTo>
                  <a:pt x="1851" y="2696"/>
                </a:lnTo>
                <a:lnTo>
                  <a:pt x="1856" y="2698"/>
                </a:lnTo>
                <a:lnTo>
                  <a:pt x="1861" y="2698"/>
                </a:lnTo>
                <a:lnTo>
                  <a:pt x="1866" y="2698"/>
                </a:lnTo>
                <a:lnTo>
                  <a:pt x="1871" y="2697"/>
                </a:lnTo>
                <a:lnTo>
                  <a:pt x="1876" y="2696"/>
                </a:lnTo>
                <a:lnTo>
                  <a:pt x="1881" y="2695"/>
                </a:lnTo>
                <a:lnTo>
                  <a:pt x="1886" y="2695"/>
                </a:lnTo>
                <a:lnTo>
                  <a:pt x="1892" y="2695"/>
                </a:lnTo>
                <a:lnTo>
                  <a:pt x="1891" y="2701"/>
                </a:lnTo>
                <a:lnTo>
                  <a:pt x="1889" y="2706"/>
                </a:lnTo>
                <a:lnTo>
                  <a:pt x="1887" y="2711"/>
                </a:lnTo>
                <a:lnTo>
                  <a:pt x="1884" y="2716"/>
                </a:lnTo>
                <a:lnTo>
                  <a:pt x="1879" y="2723"/>
                </a:lnTo>
                <a:lnTo>
                  <a:pt x="1872" y="2731"/>
                </a:lnTo>
                <a:lnTo>
                  <a:pt x="1864" y="2736"/>
                </a:lnTo>
                <a:lnTo>
                  <a:pt x="1855" y="2740"/>
                </a:lnTo>
                <a:lnTo>
                  <a:pt x="1845" y="2744"/>
                </a:lnTo>
                <a:lnTo>
                  <a:pt x="1835" y="2747"/>
                </a:lnTo>
                <a:lnTo>
                  <a:pt x="1835" y="2747"/>
                </a:lnTo>
                <a:lnTo>
                  <a:pt x="1835" y="2747"/>
                </a:lnTo>
                <a:lnTo>
                  <a:pt x="1832" y="2752"/>
                </a:lnTo>
                <a:lnTo>
                  <a:pt x="1828" y="2756"/>
                </a:lnTo>
                <a:lnTo>
                  <a:pt x="1805" y="2763"/>
                </a:lnTo>
                <a:lnTo>
                  <a:pt x="1780" y="2770"/>
                </a:lnTo>
                <a:lnTo>
                  <a:pt x="1756" y="2776"/>
                </a:lnTo>
                <a:lnTo>
                  <a:pt x="1732" y="2783"/>
                </a:lnTo>
                <a:lnTo>
                  <a:pt x="1707" y="2791"/>
                </a:lnTo>
                <a:lnTo>
                  <a:pt x="1683" y="2798"/>
                </a:lnTo>
                <a:lnTo>
                  <a:pt x="1659" y="2805"/>
                </a:lnTo>
                <a:lnTo>
                  <a:pt x="1635" y="2812"/>
                </a:lnTo>
                <a:lnTo>
                  <a:pt x="1611" y="2819"/>
                </a:lnTo>
                <a:lnTo>
                  <a:pt x="1588" y="2826"/>
                </a:lnTo>
                <a:lnTo>
                  <a:pt x="1565" y="2834"/>
                </a:lnTo>
                <a:lnTo>
                  <a:pt x="1543" y="2845"/>
                </a:lnTo>
                <a:lnTo>
                  <a:pt x="1511" y="2861"/>
                </a:lnTo>
                <a:lnTo>
                  <a:pt x="1478" y="2876"/>
                </a:lnTo>
                <a:lnTo>
                  <a:pt x="1445" y="2891"/>
                </a:lnTo>
                <a:lnTo>
                  <a:pt x="1412" y="2907"/>
                </a:lnTo>
                <a:lnTo>
                  <a:pt x="1378" y="2921"/>
                </a:lnTo>
                <a:lnTo>
                  <a:pt x="1345" y="2935"/>
                </a:lnTo>
                <a:lnTo>
                  <a:pt x="1311" y="2948"/>
                </a:lnTo>
                <a:lnTo>
                  <a:pt x="1277" y="2962"/>
                </a:lnTo>
                <a:lnTo>
                  <a:pt x="1273" y="2964"/>
                </a:lnTo>
                <a:lnTo>
                  <a:pt x="1268" y="2965"/>
                </a:lnTo>
                <a:lnTo>
                  <a:pt x="1264" y="2966"/>
                </a:lnTo>
                <a:lnTo>
                  <a:pt x="1260" y="2966"/>
                </a:lnTo>
                <a:lnTo>
                  <a:pt x="1257" y="2964"/>
                </a:lnTo>
                <a:lnTo>
                  <a:pt x="1254" y="2961"/>
                </a:lnTo>
                <a:lnTo>
                  <a:pt x="1252" y="2957"/>
                </a:lnTo>
                <a:lnTo>
                  <a:pt x="1250" y="2951"/>
                </a:lnTo>
                <a:lnTo>
                  <a:pt x="1249" y="2947"/>
                </a:lnTo>
                <a:lnTo>
                  <a:pt x="1246" y="2944"/>
                </a:lnTo>
                <a:lnTo>
                  <a:pt x="1244" y="2941"/>
                </a:lnTo>
                <a:lnTo>
                  <a:pt x="1242" y="2939"/>
                </a:lnTo>
                <a:lnTo>
                  <a:pt x="1239" y="2937"/>
                </a:lnTo>
                <a:lnTo>
                  <a:pt x="1235" y="2937"/>
                </a:lnTo>
                <a:lnTo>
                  <a:pt x="1231" y="2937"/>
                </a:lnTo>
                <a:lnTo>
                  <a:pt x="1227" y="2938"/>
                </a:lnTo>
                <a:lnTo>
                  <a:pt x="1199" y="2946"/>
                </a:lnTo>
                <a:lnTo>
                  <a:pt x="1171" y="2956"/>
                </a:lnTo>
                <a:lnTo>
                  <a:pt x="1157" y="2961"/>
                </a:lnTo>
                <a:lnTo>
                  <a:pt x="1143" y="2966"/>
                </a:lnTo>
                <a:lnTo>
                  <a:pt x="1130" y="2971"/>
                </a:lnTo>
                <a:lnTo>
                  <a:pt x="1117" y="2978"/>
                </a:lnTo>
                <a:lnTo>
                  <a:pt x="1094" y="2989"/>
                </a:lnTo>
                <a:lnTo>
                  <a:pt x="1072" y="3002"/>
                </a:lnTo>
                <a:lnTo>
                  <a:pt x="1050" y="3016"/>
                </a:lnTo>
                <a:lnTo>
                  <a:pt x="1029" y="3029"/>
                </a:lnTo>
                <a:lnTo>
                  <a:pt x="1007" y="3043"/>
                </a:lnTo>
                <a:lnTo>
                  <a:pt x="987" y="3057"/>
                </a:lnTo>
                <a:lnTo>
                  <a:pt x="966" y="3073"/>
                </a:lnTo>
                <a:lnTo>
                  <a:pt x="946" y="3087"/>
                </a:lnTo>
                <a:lnTo>
                  <a:pt x="943" y="3096"/>
                </a:lnTo>
                <a:lnTo>
                  <a:pt x="943" y="3100"/>
                </a:lnTo>
                <a:lnTo>
                  <a:pt x="944" y="3101"/>
                </a:lnTo>
                <a:lnTo>
                  <a:pt x="946" y="3101"/>
                </a:lnTo>
                <a:lnTo>
                  <a:pt x="948" y="3101"/>
                </a:lnTo>
                <a:lnTo>
                  <a:pt x="951" y="3100"/>
                </a:lnTo>
                <a:lnTo>
                  <a:pt x="974" y="3093"/>
                </a:lnTo>
                <a:lnTo>
                  <a:pt x="995" y="3084"/>
                </a:lnTo>
                <a:lnTo>
                  <a:pt x="1016" y="3074"/>
                </a:lnTo>
                <a:lnTo>
                  <a:pt x="1037" y="3062"/>
                </a:lnTo>
                <a:lnTo>
                  <a:pt x="1045" y="3057"/>
                </a:lnTo>
                <a:lnTo>
                  <a:pt x="1053" y="3055"/>
                </a:lnTo>
                <a:lnTo>
                  <a:pt x="1056" y="3055"/>
                </a:lnTo>
                <a:lnTo>
                  <a:pt x="1059" y="3056"/>
                </a:lnTo>
                <a:lnTo>
                  <a:pt x="1062" y="3057"/>
                </a:lnTo>
                <a:lnTo>
                  <a:pt x="1066" y="3061"/>
                </a:lnTo>
                <a:lnTo>
                  <a:pt x="1068" y="3065"/>
                </a:lnTo>
                <a:lnTo>
                  <a:pt x="1068" y="3068"/>
                </a:lnTo>
                <a:lnTo>
                  <a:pt x="1067" y="3071"/>
                </a:lnTo>
                <a:lnTo>
                  <a:pt x="1065" y="3074"/>
                </a:lnTo>
                <a:lnTo>
                  <a:pt x="1059" y="3079"/>
                </a:lnTo>
                <a:lnTo>
                  <a:pt x="1053" y="3082"/>
                </a:lnTo>
                <a:lnTo>
                  <a:pt x="1022" y="3100"/>
                </a:lnTo>
                <a:lnTo>
                  <a:pt x="991" y="3121"/>
                </a:lnTo>
                <a:lnTo>
                  <a:pt x="976" y="3130"/>
                </a:lnTo>
                <a:lnTo>
                  <a:pt x="960" y="3139"/>
                </a:lnTo>
                <a:lnTo>
                  <a:pt x="945" y="3148"/>
                </a:lnTo>
                <a:lnTo>
                  <a:pt x="928" y="3156"/>
                </a:lnTo>
                <a:lnTo>
                  <a:pt x="925" y="3158"/>
                </a:lnTo>
                <a:lnTo>
                  <a:pt x="922" y="3159"/>
                </a:lnTo>
                <a:lnTo>
                  <a:pt x="919" y="3159"/>
                </a:lnTo>
                <a:lnTo>
                  <a:pt x="916" y="3158"/>
                </a:lnTo>
                <a:lnTo>
                  <a:pt x="908" y="3163"/>
                </a:lnTo>
                <a:lnTo>
                  <a:pt x="899" y="3167"/>
                </a:lnTo>
                <a:lnTo>
                  <a:pt x="891" y="3172"/>
                </a:lnTo>
                <a:lnTo>
                  <a:pt x="881" y="3176"/>
                </a:lnTo>
                <a:lnTo>
                  <a:pt x="862" y="3182"/>
                </a:lnTo>
                <a:lnTo>
                  <a:pt x="844" y="3189"/>
                </a:lnTo>
                <a:lnTo>
                  <a:pt x="839" y="3191"/>
                </a:lnTo>
                <a:lnTo>
                  <a:pt x="835" y="3195"/>
                </a:lnTo>
                <a:lnTo>
                  <a:pt x="829" y="3199"/>
                </a:lnTo>
                <a:lnTo>
                  <a:pt x="825" y="3203"/>
                </a:lnTo>
                <a:lnTo>
                  <a:pt x="821" y="3207"/>
                </a:lnTo>
                <a:lnTo>
                  <a:pt x="816" y="3209"/>
                </a:lnTo>
                <a:lnTo>
                  <a:pt x="810" y="3211"/>
                </a:lnTo>
                <a:lnTo>
                  <a:pt x="804" y="3211"/>
                </a:lnTo>
                <a:lnTo>
                  <a:pt x="789" y="3216"/>
                </a:lnTo>
                <a:lnTo>
                  <a:pt x="774" y="3221"/>
                </a:lnTo>
                <a:lnTo>
                  <a:pt x="767" y="3226"/>
                </a:lnTo>
                <a:lnTo>
                  <a:pt x="760" y="3230"/>
                </a:lnTo>
                <a:lnTo>
                  <a:pt x="753" y="3232"/>
                </a:lnTo>
                <a:lnTo>
                  <a:pt x="745" y="3233"/>
                </a:lnTo>
                <a:lnTo>
                  <a:pt x="745" y="3233"/>
                </a:lnTo>
                <a:lnTo>
                  <a:pt x="745" y="3233"/>
                </a:lnTo>
                <a:lnTo>
                  <a:pt x="738" y="3244"/>
                </a:lnTo>
                <a:lnTo>
                  <a:pt x="733" y="3251"/>
                </a:lnTo>
                <a:lnTo>
                  <a:pt x="729" y="3253"/>
                </a:lnTo>
                <a:lnTo>
                  <a:pt x="726" y="3254"/>
                </a:lnTo>
                <a:lnTo>
                  <a:pt x="721" y="3254"/>
                </a:lnTo>
                <a:lnTo>
                  <a:pt x="716" y="3253"/>
                </a:lnTo>
                <a:lnTo>
                  <a:pt x="715" y="3252"/>
                </a:lnTo>
                <a:lnTo>
                  <a:pt x="714" y="3251"/>
                </a:lnTo>
                <a:lnTo>
                  <a:pt x="714" y="3251"/>
                </a:lnTo>
                <a:lnTo>
                  <a:pt x="714" y="3250"/>
                </a:lnTo>
                <a:lnTo>
                  <a:pt x="716" y="3248"/>
                </a:lnTo>
                <a:lnTo>
                  <a:pt x="719" y="3246"/>
                </a:lnTo>
                <a:lnTo>
                  <a:pt x="723" y="3244"/>
                </a:lnTo>
                <a:lnTo>
                  <a:pt x="726" y="3242"/>
                </a:lnTo>
                <a:lnTo>
                  <a:pt x="729" y="3239"/>
                </a:lnTo>
                <a:lnTo>
                  <a:pt x="730" y="3236"/>
                </a:lnTo>
                <a:lnTo>
                  <a:pt x="739" y="3236"/>
                </a:lnTo>
                <a:lnTo>
                  <a:pt x="753" y="3236"/>
                </a:lnTo>
                <a:lnTo>
                  <a:pt x="759" y="3236"/>
                </a:lnTo>
                <a:lnTo>
                  <a:pt x="764" y="3236"/>
                </a:lnTo>
                <a:lnTo>
                  <a:pt x="768" y="3235"/>
                </a:lnTo>
                <a:lnTo>
                  <a:pt x="770" y="3234"/>
                </a:lnTo>
                <a:lnTo>
                  <a:pt x="770" y="3234"/>
                </a:lnTo>
                <a:lnTo>
                  <a:pt x="763" y="3231"/>
                </a:lnTo>
                <a:lnTo>
                  <a:pt x="756" y="3228"/>
                </a:lnTo>
                <a:lnTo>
                  <a:pt x="762" y="3213"/>
                </a:lnTo>
                <a:lnTo>
                  <a:pt x="769" y="3200"/>
                </a:lnTo>
                <a:lnTo>
                  <a:pt x="778" y="3194"/>
                </a:lnTo>
                <a:lnTo>
                  <a:pt x="788" y="3186"/>
                </a:lnTo>
                <a:lnTo>
                  <a:pt x="793" y="3183"/>
                </a:lnTo>
                <a:lnTo>
                  <a:pt x="798" y="3182"/>
                </a:lnTo>
                <a:lnTo>
                  <a:pt x="800" y="3182"/>
                </a:lnTo>
                <a:lnTo>
                  <a:pt x="803" y="3183"/>
                </a:lnTo>
                <a:lnTo>
                  <a:pt x="807" y="3184"/>
                </a:lnTo>
                <a:lnTo>
                  <a:pt x="810" y="3186"/>
                </a:lnTo>
                <a:lnTo>
                  <a:pt x="810" y="3183"/>
                </a:lnTo>
                <a:lnTo>
                  <a:pt x="810" y="3179"/>
                </a:lnTo>
                <a:lnTo>
                  <a:pt x="812" y="3176"/>
                </a:lnTo>
                <a:lnTo>
                  <a:pt x="813" y="3173"/>
                </a:lnTo>
                <a:lnTo>
                  <a:pt x="817" y="3165"/>
                </a:lnTo>
                <a:lnTo>
                  <a:pt x="818" y="3158"/>
                </a:lnTo>
                <a:lnTo>
                  <a:pt x="816" y="3158"/>
                </a:lnTo>
                <a:lnTo>
                  <a:pt x="813" y="3157"/>
                </a:lnTo>
                <a:lnTo>
                  <a:pt x="813" y="3158"/>
                </a:lnTo>
                <a:lnTo>
                  <a:pt x="813" y="3158"/>
                </a:lnTo>
                <a:lnTo>
                  <a:pt x="811" y="3162"/>
                </a:lnTo>
                <a:lnTo>
                  <a:pt x="809" y="3166"/>
                </a:lnTo>
                <a:lnTo>
                  <a:pt x="806" y="3169"/>
                </a:lnTo>
                <a:lnTo>
                  <a:pt x="804" y="3173"/>
                </a:lnTo>
                <a:lnTo>
                  <a:pt x="797" y="3177"/>
                </a:lnTo>
                <a:lnTo>
                  <a:pt x="788" y="3180"/>
                </a:lnTo>
                <a:lnTo>
                  <a:pt x="779" y="3182"/>
                </a:lnTo>
                <a:lnTo>
                  <a:pt x="771" y="3184"/>
                </a:lnTo>
                <a:lnTo>
                  <a:pt x="763" y="3186"/>
                </a:lnTo>
                <a:lnTo>
                  <a:pt x="755" y="3190"/>
                </a:lnTo>
                <a:lnTo>
                  <a:pt x="747" y="3195"/>
                </a:lnTo>
                <a:lnTo>
                  <a:pt x="737" y="3199"/>
                </a:lnTo>
                <a:lnTo>
                  <a:pt x="728" y="3202"/>
                </a:lnTo>
                <a:lnTo>
                  <a:pt x="718" y="3204"/>
                </a:lnTo>
                <a:lnTo>
                  <a:pt x="707" y="3210"/>
                </a:lnTo>
                <a:lnTo>
                  <a:pt x="694" y="3214"/>
                </a:lnTo>
                <a:lnTo>
                  <a:pt x="683" y="3219"/>
                </a:lnTo>
                <a:lnTo>
                  <a:pt x="672" y="3226"/>
                </a:lnTo>
                <a:lnTo>
                  <a:pt x="669" y="3228"/>
                </a:lnTo>
                <a:lnTo>
                  <a:pt x="665" y="3230"/>
                </a:lnTo>
                <a:lnTo>
                  <a:pt x="661" y="3231"/>
                </a:lnTo>
                <a:lnTo>
                  <a:pt x="657" y="3231"/>
                </a:lnTo>
                <a:lnTo>
                  <a:pt x="653" y="3231"/>
                </a:lnTo>
                <a:lnTo>
                  <a:pt x="648" y="3231"/>
                </a:lnTo>
                <a:lnTo>
                  <a:pt x="643" y="3229"/>
                </a:lnTo>
                <a:lnTo>
                  <a:pt x="639" y="3227"/>
                </a:lnTo>
                <a:lnTo>
                  <a:pt x="634" y="3223"/>
                </a:lnTo>
                <a:lnTo>
                  <a:pt x="628" y="3220"/>
                </a:lnTo>
                <a:lnTo>
                  <a:pt x="623" y="3219"/>
                </a:lnTo>
                <a:lnTo>
                  <a:pt x="617" y="3218"/>
                </a:lnTo>
                <a:lnTo>
                  <a:pt x="611" y="3219"/>
                </a:lnTo>
                <a:lnTo>
                  <a:pt x="606" y="3220"/>
                </a:lnTo>
                <a:lnTo>
                  <a:pt x="599" y="3222"/>
                </a:lnTo>
                <a:lnTo>
                  <a:pt x="593" y="3224"/>
                </a:lnTo>
                <a:lnTo>
                  <a:pt x="591" y="3224"/>
                </a:lnTo>
                <a:lnTo>
                  <a:pt x="589" y="3223"/>
                </a:lnTo>
                <a:lnTo>
                  <a:pt x="585" y="3220"/>
                </a:lnTo>
                <a:lnTo>
                  <a:pt x="582" y="3218"/>
                </a:lnTo>
                <a:lnTo>
                  <a:pt x="580" y="3215"/>
                </a:lnTo>
                <a:lnTo>
                  <a:pt x="580" y="3212"/>
                </a:lnTo>
                <a:lnTo>
                  <a:pt x="580" y="3210"/>
                </a:lnTo>
                <a:lnTo>
                  <a:pt x="581" y="3207"/>
                </a:lnTo>
                <a:lnTo>
                  <a:pt x="583" y="3203"/>
                </a:lnTo>
                <a:lnTo>
                  <a:pt x="586" y="3200"/>
                </a:lnTo>
                <a:lnTo>
                  <a:pt x="594" y="3188"/>
                </a:lnTo>
                <a:lnTo>
                  <a:pt x="604" y="3176"/>
                </a:lnTo>
                <a:lnTo>
                  <a:pt x="612" y="3163"/>
                </a:lnTo>
                <a:lnTo>
                  <a:pt x="621" y="3151"/>
                </a:lnTo>
                <a:lnTo>
                  <a:pt x="624" y="3148"/>
                </a:lnTo>
                <a:lnTo>
                  <a:pt x="628" y="3145"/>
                </a:lnTo>
                <a:lnTo>
                  <a:pt x="632" y="3143"/>
                </a:lnTo>
                <a:lnTo>
                  <a:pt x="636" y="3141"/>
                </a:lnTo>
                <a:lnTo>
                  <a:pt x="645" y="3139"/>
                </a:lnTo>
                <a:lnTo>
                  <a:pt x="655" y="3139"/>
                </a:lnTo>
                <a:lnTo>
                  <a:pt x="656" y="3139"/>
                </a:lnTo>
                <a:lnTo>
                  <a:pt x="656" y="3139"/>
                </a:lnTo>
                <a:lnTo>
                  <a:pt x="655" y="3136"/>
                </a:lnTo>
                <a:lnTo>
                  <a:pt x="655" y="3133"/>
                </a:lnTo>
                <a:lnTo>
                  <a:pt x="656" y="3131"/>
                </a:lnTo>
                <a:lnTo>
                  <a:pt x="657" y="3129"/>
                </a:lnTo>
                <a:lnTo>
                  <a:pt x="662" y="3126"/>
                </a:lnTo>
                <a:lnTo>
                  <a:pt x="667" y="3123"/>
                </a:lnTo>
                <a:lnTo>
                  <a:pt x="668" y="3119"/>
                </a:lnTo>
                <a:lnTo>
                  <a:pt x="670" y="3117"/>
                </a:lnTo>
                <a:lnTo>
                  <a:pt x="697" y="3100"/>
                </a:lnTo>
                <a:lnTo>
                  <a:pt x="723" y="3085"/>
                </a:lnTo>
                <a:lnTo>
                  <a:pt x="751" y="3071"/>
                </a:lnTo>
                <a:lnTo>
                  <a:pt x="779" y="3057"/>
                </a:lnTo>
                <a:lnTo>
                  <a:pt x="785" y="3054"/>
                </a:lnTo>
                <a:lnTo>
                  <a:pt x="793" y="3052"/>
                </a:lnTo>
                <a:lnTo>
                  <a:pt x="796" y="3052"/>
                </a:lnTo>
                <a:lnTo>
                  <a:pt x="799" y="3052"/>
                </a:lnTo>
                <a:lnTo>
                  <a:pt x="802" y="3053"/>
                </a:lnTo>
                <a:lnTo>
                  <a:pt x="806" y="3055"/>
                </a:lnTo>
                <a:lnTo>
                  <a:pt x="806" y="3051"/>
                </a:lnTo>
                <a:lnTo>
                  <a:pt x="807" y="3047"/>
                </a:lnTo>
                <a:lnTo>
                  <a:pt x="809" y="3043"/>
                </a:lnTo>
                <a:lnTo>
                  <a:pt x="811" y="3040"/>
                </a:lnTo>
                <a:lnTo>
                  <a:pt x="816" y="3035"/>
                </a:lnTo>
                <a:lnTo>
                  <a:pt x="822" y="3031"/>
                </a:lnTo>
                <a:lnTo>
                  <a:pt x="836" y="3025"/>
                </a:lnTo>
                <a:lnTo>
                  <a:pt x="850" y="3020"/>
                </a:lnTo>
                <a:lnTo>
                  <a:pt x="871" y="3010"/>
                </a:lnTo>
                <a:lnTo>
                  <a:pt x="893" y="2999"/>
                </a:lnTo>
                <a:lnTo>
                  <a:pt x="914" y="2990"/>
                </a:lnTo>
                <a:lnTo>
                  <a:pt x="937" y="2981"/>
                </a:lnTo>
                <a:lnTo>
                  <a:pt x="958" y="2971"/>
                </a:lnTo>
                <a:lnTo>
                  <a:pt x="979" y="2960"/>
                </a:lnTo>
                <a:lnTo>
                  <a:pt x="999" y="2947"/>
                </a:lnTo>
                <a:lnTo>
                  <a:pt x="1019" y="2934"/>
                </a:lnTo>
                <a:lnTo>
                  <a:pt x="1026" y="2929"/>
                </a:lnTo>
                <a:lnTo>
                  <a:pt x="1033" y="2924"/>
                </a:lnTo>
                <a:lnTo>
                  <a:pt x="1039" y="2918"/>
                </a:lnTo>
                <a:lnTo>
                  <a:pt x="1044" y="2911"/>
                </a:lnTo>
                <a:lnTo>
                  <a:pt x="1032" y="2913"/>
                </a:lnTo>
                <a:lnTo>
                  <a:pt x="1020" y="2916"/>
                </a:lnTo>
                <a:lnTo>
                  <a:pt x="1017" y="2919"/>
                </a:lnTo>
                <a:lnTo>
                  <a:pt x="1015" y="2921"/>
                </a:lnTo>
                <a:lnTo>
                  <a:pt x="1012" y="2922"/>
                </a:lnTo>
                <a:lnTo>
                  <a:pt x="1009" y="2923"/>
                </a:lnTo>
                <a:lnTo>
                  <a:pt x="1002" y="2925"/>
                </a:lnTo>
                <a:lnTo>
                  <a:pt x="997" y="2927"/>
                </a:lnTo>
                <a:lnTo>
                  <a:pt x="971" y="2937"/>
                </a:lnTo>
                <a:lnTo>
                  <a:pt x="945" y="2947"/>
                </a:lnTo>
                <a:lnTo>
                  <a:pt x="933" y="2953"/>
                </a:lnTo>
                <a:lnTo>
                  <a:pt x="920" y="2959"/>
                </a:lnTo>
                <a:lnTo>
                  <a:pt x="908" y="2967"/>
                </a:lnTo>
                <a:lnTo>
                  <a:pt x="898" y="2976"/>
                </a:lnTo>
                <a:lnTo>
                  <a:pt x="894" y="2978"/>
                </a:lnTo>
                <a:lnTo>
                  <a:pt x="889" y="2980"/>
                </a:lnTo>
                <a:lnTo>
                  <a:pt x="885" y="2979"/>
                </a:lnTo>
                <a:lnTo>
                  <a:pt x="879" y="2977"/>
                </a:lnTo>
                <a:lnTo>
                  <a:pt x="875" y="2982"/>
                </a:lnTo>
                <a:lnTo>
                  <a:pt x="870" y="2986"/>
                </a:lnTo>
                <a:lnTo>
                  <a:pt x="866" y="2990"/>
                </a:lnTo>
                <a:lnTo>
                  <a:pt x="861" y="2994"/>
                </a:lnTo>
                <a:lnTo>
                  <a:pt x="850" y="2999"/>
                </a:lnTo>
                <a:lnTo>
                  <a:pt x="840" y="3005"/>
                </a:lnTo>
                <a:lnTo>
                  <a:pt x="827" y="3010"/>
                </a:lnTo>
                <a:lnTo>
                  <a:pt x="816" y="3015"/>
                </a:lnTo>
                <a:lnTo>
                  <a:pt x="805" y="3020"/>
                </a:lnTo>
                <a:lnTo>
                  <a:pt x="795" y="3027"/>
                </a:lnTo>
                <a:lnTo>
                  <a:pt x="784" y="3034"/>
                </a:lnTo>
                <a:lnTo>
                  <a:pt x="773" y="3040"/>
                </a:lnTo>
                <a:lnTo>
                  <a:pt x="762" y="3046"/>
                </a:lnTo>
                <a:lnTo>
                  <a:pt x="750" y="3051"/>
                </a:lnTo>
                <a:lnTo>
                  <a:pt x="725" y="3062"/>
                </a:lnTo>
                <a:lnTo>
                  <a:pt x="701" y="3072"/>
                </a:lnTo>
                <a:lnTo>
                  <a:pt x="686" y="3078"/>
                </a:lnTo>
                <a:lnTo>
                  <a:pt x="673" y="3085"/>
                </a:lnTo>
                <a:lnTo>
                  <a:pt x="659" y="3091"/>
                </a:lnTo>
                <a:lnTo>
                  <a:pt x="644" y="3098"/>
                </a:lnTo>
                <a:lnTo>
                  <a:pt x="636" y="3102"/>
                </a:lnTo>
                <a:lnTo>
                  <a:pt x="629" y="3107"/>
                </a:lnTo>
                <a:lnTo>
                  <a:pt x="625" y="3109"/>
                </a:lnTo>
                <a:lnTo>
                  <a:pt x="620" y="3111"/>
                </a:lnTo>
                <a:lnTo>
                  <a:pt x="615" y="3112"/>
                </a:lnTo>
                <a:lnTo>
                  <a:pt x="609" y="3111"/>
                </a:lnTo>
                <a:lnTo>
                  <a:pt x="615" y="3104"/>
                </a:lnTo>
                <a:lnTo>
                  <a:pt x="621" y="3099"/>
                </a:lnTo>
                <a:lnTo>
                  <a:pt x="629" y="3095"/>
                </a:lnTo>
                <a:lnTo>
                  <a:pt x="637" y="3093"/>
                </a:lnTo>
                <a:lnTo>
                  <a:pt x="641" y="3086"/>
                </a:lnTo>
                <a:lnTo>
                  <a:pt x="647" y="3081"/>
                </a:lnTo>
                <a:lnTo>
                  <a:pt x="654" y="3077"/>
                </a:lnTo>
                <a:lnTo>
                  <a:pt x="660" y="3074"/>
                </a:lnTo>
                <a:lnTo>
                  <a:pt x="674" y="3069"/>
                </a:lnTo>
                <a:lnTo>
                  <a:pt x="689" y="3065"/>
                </a:lnTo>
                <a:lnTo>
                  <a:pt x="703" y="3058"/>
                </a:lnTo>
                <a:lnTo>
                  <a:pt x="715" y="3051"/>
                </a:lnTo>
                <a:lnTo>
                  <a:pt x="727" y="3044"/>
                </a:lnTo>
                <a:lnTo>
                  <a:pt x="742" y="3037"/>
                </a:lnTo>
                <a:lnTo>
                  <a:pt x="754" y="3031"/>
                </a:lnTo>
                <a:lnTo>
                  <a:pt x="766" y="3024"/>
                </a:lnTo>
                <a:lnTo>
                  <a:pt x="778" y="3017"/>
                </a:lnTo>
                <a:lnTo>
                  <a:pt x="790" y="3009"/>
                </a:lnTo>
                <a:lnTo>
                  <a:pt x="802" y="3000"/>
                </a:lnTo>
                <a:lnTo>
                  <a:pt x="814" y="2992"/>
                </a:lnTo>
                <a:lnTo>
                  <a:pt x="826" y="2985"/>
                </a:lnTo>
                <a:lnTo>
                  <a:pt x="840" y="2979"/>
                </a:lnTo>
                <a:lnTo>
                  <a:pt x="850" y="2977"/>
                </a:lnTo>
                <a:lnTo>
                  <a:pt x="861" y="2976"/>
                </a:lnTo>
                <a:lnTo>
                  <a:pt x="866" y="2976"/>
                </a:lnTo>
                <a:lnTo>
                  <a:pt x="871" y="2975"/>
                </a:lnTo>
                <a:lnTo>
                  <a:pt x="875" y="2973"/>
                </a:lnTo>
                <a:lnTo>
                  <a:pt x="881" y="2969"/>
                </a:lnTo>
                <a:lnTo>
                  <a:pt x="882" y="2967"/>
                </a:lnTo>
                <a:lnTo>
                  <a:pt x="884" y="2965"/>
                </a:lnTo>
                <a:lnTo>
                  <a:pt x="897" y="2955"/>
                </a:lnTo>
                <a:lnTo>
                  <a:pt x="911" y="2945"/>
                </a:lnTo>
                <a:lnTo>
                  <a:pt x="925" y="2936"/>
                </a:lnTo>
                <a:lnTo>
                  <a:pt x="940" y="2928"/>
                </a:lnTo>
                <a:lnTo>
                  <a:pt x="969" y="2913"/>
                </a:lnTo>
                <a:lnTo>
                  <a:pt x="999" y="2899"/>
                </a:lnTo>
                <a:lnTo>
                  <a:pt x="1001" y="2893"/>
                </a:lnTo>
                <a:lnTo>
                  <a:pt x="1004" y="2889"/>
                </a:lnTo>
                <a:lnTo>
                  <a:pt x="1008" y="2886"/>
                </a:lnTo>
                <a:lnTo>
                  <a:pt x="1012" y="2883"/>
                </a:lnTo>
                <a:lnTo>
                  <a:pt x="1021" y="2878"/>
                </a:lnTo>
                <a:lnTo>
                  <a:pt x="1029" y="2873"/>
                </a:lnTo>
                <a:lnTo>
                  <a:pt x="1050" y="2860"/>
                </a:lnTo>
                <a:lnTo>
                  <a:pt x="1071" y="2847"/>
                </a:lnTo>
                <a:lnTo>
                  <a:pt x="1092" y="2833"/>
                </a:lnTo>
                <a:lnTo>
                  <a:pt x="1114" y="2820"/>
                </a:lnTo>
                <a:lnTo>
                  <a:pt x="1134" y="2807"/>
                </a:lnTo>
                <a:lnTo>
                  <a:pt x="1155" y="2794"/>
                </a:lnTo>
                <a:lnTo>
                  <a:pt x="1176" y="2780"/>
                </a:lnTo>
                <a:lnTo>
                  <a:pt x="1195" y="2765"/>
                </a:lnTo>
                <a:lnTo>
                  <a:pt x="1186" y="2767"/>
                </a:lnTo>
                <a:lnTo>
                  <a:pt x="1178" y="2769"/>
                </a:lnTo>
                <a:lnTo>
                  <a:pt x="1169" y="2772"/>
                </a:lnTo>
                <a:lnTo>
                  <a:pt x="1161" y="2775"/>
                </a:lnTo>
                <a:lnTo>
                  <a:pt x="1151" y="2779"/>
                </a:lnTo>
                <a:lnTo>
                  <a:pt x="1143" y="2781"/>
                </a:lnTo>
                <a:lnTo>
                  <a:pt x="1134" y="2783"/>
                </a:lnTo>
                <a:lnTo>
                  <a:pt x="1125" y="2785"/>
                </a:lnTo>
                <a:lnTo>
                  <a:pt x="1124" y="2783"/>
                </a:lnTo>
                <a:lnTo>
                  <a:pt x="1123" y="2783"/>
                </a:lnTo>
                <a:lnTo>
                  <a:pt x="1115" y="2791"/>
                </a:lnTo>
                <a:lnTo>
                  <a:pt x="1105" y="2796"/>
                </a:lnTo>
                <a:lnTo>
                  <a:pt x="1096" y="2801"/>
                </a:lnTo>
                <a:lnTo>
                  <a:pt x="1086" y="2804"/>
                </a:lnTo>
                <a:lnTo>
                  <a:pt x="1067" y="2812"/>
                </a:lnTo>
                <a:lnTo>
                  <a:pt x="1048" y="2820"/>
                </a:lnTo>
                <a:lnTo>
                  <a:pt x="1020" y="2836"/>
                </a:lnTo>
                <a:lnTo>
                  <a:pt x="990" y="2853"/>
                </a:lnTo>
                <a:lnTo>
                  <a:pt x="960" y="2868"/>
                </a:lnTo>
                <a:lnTo>
                  <a:pt x="931" y="2883"/>
                </a:lnTo>
                <a:lnTo>
                  <a:pt x="901" y="2898"/>
                </a:lnTo>
                <a:lnTo>
                  <a:pt x="871" y="2912"/>
                </a:lnTo>
                <a:lnTo>
                  <a:pt x="842" y="2927"/>
                </a:lnTo>
                <a:lnTo>
                  <a:pt x="812" y="2941"/>
                </a:lnTo>
                <a:lnTo>
                  <a:pt x="815" y="2936"/>
                </a:lnTo>
                <a:lnTo>
                  <a:pt x="817" y="2931"/>
                </a:lnTo>
                <a:lnTo>
                  <a:pt x="821" y="2926"/>
                </a:lnTo>
                <a:lnTo>
                  <a:pt x="824" y="2922"/>
                </a:lnTo>
                <a:lnTo>
                  <a:pt x="833" y="2916"/>
                </a:lnTo>
                <a:lnTo>
                  <a:pt x="844" y="2910"/>
                </a:lnTo>
                <a:lnTo>
                  <a:pt x="861" y="2901"/>
                </a:lnTo>
                <a:lnTo>
                  <a:pt x="878" y="2891"/>
                </a:lnTo>
                <a:lnTo>
                  <a:pt x="897" y="2882"/>
                </a:lnTo>
                <a:lnTo>
                  <a:pt x="914" y="2873"/>
                </a:lnTo>
                <a:lnTo>
                  <a:pt x="939" y="2861"/>
                </a:lnTo>
                <a:lnTo>
                  <a:pt x="963" y="2848"/>
                </a:lnTo>
                <a:lnTo>
                  <a:pt x="988" y="2834"/>
                </a:lnTo>
                <a:lnTo>
                  <a:pt x="1011" y="2821"/>
                </a:lnTo>
                <a:lnTo>
                  <a:pt x="1036" y="2808"/>
                </a:lnTo>
                <a:lnTo>
                  <a:pt x="1059" y="2795"/>
                </a:lnTo>
                <a:lnTo>
                  <a:pt x="1083" y="2780"/>
                </a:lnTo>
                <a:lnTo>
                  <a:pt x="1107" y="2767"/>
                </a:lnTo>
                <a:lnTo>
                  <a:pt x="1107" y="2766"/>
                </a:lnTo>
                <a:lnTo>
                  <a:pt x="1107" y="2765"/>
                </a:lnTo>
                <a:lnTo>
                  <a:pt x="1121" y="2755"/>
                </a:lnTo>
                <a:lnTo>
                  <a:pt x="1134" y="2745"/>
                </a:lnTo>
                <a:lnTo>
                  <a:pt x="1147" y="2736"/>
                </a:lnTo>
                <a:lnTo>
                  <a:pt x="1162" y="2727"/>
                </a:lnTo>
                <a:lnTo>
                  <a:pt x="1191" y="2711"/>
                </a:lnTo>
                <a:lnTo>
                  <a:pt x="1220" y="2696"/>
                </a:lnTo>
                <a:lnTo>
                  <a:pt x="1254" y="2679"/>
                </a:lnTo>
                <a:lnTo>
                  <a:pt x="1286" y="2662"/>
                </a:lnTo>
                <a:lnTo>
                  <a:pt x="1320" y="2646"/>
                </a:lnTo>
                <a:lnTo>
                  <a:pt x="1355" y="2631"/>
                </a:lnTo>
                <a:lnTo>
                  <a:pt x="1389" y="2616"/>
                </a:lnTo>
                <a:lnTo>
                  <a:pt x="1423" y="2603"/>
                </a:lnTo>
                <a:lnTo>
                  <a:pt x="1459" y="2591"/>
                </a:lnTo>
                <a:lnTo>
                  <a:pt x="1494" y="2579"/>
                </a:lnTo>
                <a:lnTo>
                  <a:pt x="1520" y="2572"/>
                </a:lnTo>
                <a:lnTo>
                  <a:pt x="1547" y="2565"/>
                </a:lnTo>
                <a:lnTo>
                  <a:pt x="1573" y="2557"/>
                </a:lnTo>
                <a:lnTo>
                  <a:pt x="1599" y="2551"/>
                </a:lnTo>
                <a:lnTo>
                  <a:pt x="1626" y="2544"/>
                </a:lnTo>
                <a:lnTo>
                  <a:pt x="1651" y="2538"/>
                </a:lnTo>
                <a:lnTo>
                  <a:pt x="1678" y="2531"/>
                </a:lnTo>
                <a:lnTo>
                  <a:pt x="1704" y="2523"/>
                </a:lnTo>
                <a:lnTo>
                  <a:pt x="1710" y="2521"/>
                </a:lnTo>
                <a:lnTo>
                  <a:pt x="1715" y="2519"/>
                </a:lnTo>
                <a:lnTo>
                  <a:pt x="1719" y="2516"/>
                </a:lnTo>
                <a:lnTo>
                  <a:pt x="1724" y="2512"/>
                </a:lnTo>
                <a:lnTo>
                  <a:pt x="1728" y="2509"/>
                </a:lnTo>
                <a:lnTo>
                  <a:pt x="1733" y="2507"/>
                </a:lnTo>
                <a:lnTo>
                  <a:pt x="1734" y="2503"/>
                </a:lnTo>
                <a:lnTo>
                  <a:pt x="1735" y="2500"/>
                </a:lnTo>
                <a:lnTo>
                  <a:pt x="1738" y="2497"/>
                </a:lnTo>
                <a:lnTo>
                  <a:pt x="1741" y="2495"/>
                </a:lnTo>
                <a:lnTo>
                  <a:pt x="1750" y="2489"/>
                </a:lnTo>
                <a:lnTo>
                  <a:pt x="1760" y="2483"/>
                </a:lnTo>
                <a:lnTo>
                  <a:pt x="1769" y="2475"/>
                </a:lnTo>
                <a:lnTo>
                  <a:pt x="1778" y="2468"/>
                </a:lnTo>
                <a:lnTo>
                  <a:pt x="1794" y="2452"/>
                </a:lnTo>
                <a:lnTo>
                  <a:pt x="1813" y="2438"/>
                </a:lnTo>
                <a:lnTo>
                  <a:pt x="1816" y="2436"/>
                </a:lnTo>
                <a:lnTo>
                  <a:pt x="1819" y="2434"/>
                </a:lnTo>
                <a:lnTo>
                  <a:pt x="1823" y="2433"/>
                </a:lnTo>
                <a:lnTo>
                  <a:pt x="1826" y="2432"/>
                </a:lnTo>
                <a:lnTo>
                  <a:pt x="1826" y="2431"/>
                </a:lnTo>
                <a:lnTo>
                  <a:pt x="1826" y="2431"/>
                </a:lnTo>
                <a:lnTo>
                  <a:pt x="1831" y="2423"/>
                </a:lnTo>
                <a:lnTo>
                  <a:pt x="1838" y="2416"/>
                </a:lnTo>
                <a:lnTo>
                  <a:pt x="1844" y="2410"/>
                </a:lnTo>
                <a:lnTo>
                  <a:pt x="1853" y="2405"/>
                </a:lnTo>
                <a:lnTo>
                  <a:pt x="1860" y="2400"/>
                </a:lnTo>
                <a:lnTo>
                  <a:pt x="1868" y="2393"/>
                </a:lnTo>
                <a:lnTo>
                  <a:pt x="1875" y="2388"/>
                </a:lnTo>
                <a:lnTo>
                  <a:pt x="1881" y="2381"/>
                </a:lnTo>
                <a:lnTo>
                  <a:pt x="1888" y="2375"/>
                </a:lnTo>
                <a:lnTo>
                  <a:pt x="1897" y="2370"/>
                </a:lnTo>
                <a:lnTo>
                  <a:pt x="1905" y="2367"/>
                </a:lnTo>
                <a:lnTo>
                  <a:pt x="1914" y="2364"/>
                </a:lnTo>
                <a:lnTo>
                  <a:pt x="1915" y="2364"/>
                </a:lnTo>
                <a:lnTo>
                  <a:pt x="1916" y="2364"/>
                </a:lnTo>
                <a:lnTo>
                  <a:pt x="1916" y="2360"/>
                </a:lnTo>
                <a:lnTo>
                  <a:pt x="1917" y="2358"/>
                </a:lnTo>
                <a:lnTo>
                  <a:pt x="1919" y="2355"/>
                </a:lnTo>
                <a:lnTo>
                  <a:pt x="1921" y="2353"/>
                </a:lnTo>
                <a:lnTo>
                  <a:pt x="1927" y="2350"/>
                </a:lnTo>
                <a:lnTo>
                  <a:pt x="1934" y="2348"/>
                </a:lnTo>
                <a:lnTo>
                  <a:pt x="1942" y="2344"/>
                </a:lnTo>
                <a:lnTo>
                  <a:pt x="1949" y="2339"/>
                </a:lnTo>
                <a:lnTo>
                  <a:pt x="1952" y="2337"/>
                </a:lnTo>
                <a:lnTo>
                  <a:pt x="1955" y="2334"/>
                </a:lnTo>
                <a:lnTo>
                  <a:pt x="1956" y="2333"/>
                </a:lnTo>
                <a:lnTo>
                  <a:pt x="1958" y="2332"/>
                </a:lnTo>
                <a:lnTo>
                  <a:pt x="1960" y="2331"/>
                </a:lnTo>
                <a:lnTo>
                  <a:pt x="1963" y="2332"/>
                </a:lnTo>
                <a:lnTo>
                  <a:pt x="1963" y="2332"/>
                </a:lnTo>
                <a:lnTo>
                  <a:pt x="1963" y="2332"/>
                </a:lnTo>
                <a:lnTo>
                  <a:pt x="1963" y="2332"/>
                </a:lnTo>
                <a:lnTo>
                  <a:pt x="1963" y="2332"/>
                </a:lnTo>
                <a:lnTo>
                  <a:pt x="1967" y="2334"/>
                </a:lnTo>
                <a:lnTo>
                  <a:pt x="1971" y="2335"/>
                </a:lnTo>
                <a:lnTo>
                  <a:pt x="1972" y="2332"/>
                </a:lnTo>
                <a:lnTo>
                  <a:pt x="1973" y="2330"/>
                </a:lnTo>
                <a:lnTo>
                  <a:pt x="1975" y="2328"/>
                </a:lnTo>
                <a:lnTo>
                  <a:pt x="1977" y="2326"/>
                </a:lnTo>
                <a:lnTo>
                  <a:pt x="1982" y="2323"/>
                </a:lnTo>
                <a:lnTo>
                  <a:pt x="1989" y="2321"/>
                </a:lnTo>
                <a:lnTo>
                  <a:pt x="2001" y="2318"/>
                </a:lnTo>
                <a:lnTo>
                  <a:pt x="2007" y="2316"/>
                </a:lnTo>
                <a:lnTo>
                  <a:pt x="2007" y="2315"/>
                </a:lnTo>
                <a:lnTo>
                  <a:pt x="2007" y="2315"/>
                </a:lnTo>
                <a:lnTo>
                  <a:pt x="2004" y="2313"/>
                </a:lnTo>
                <a:lnTo>
                  <a:pt x="2001" y="2312"/>
                </a:lnTo>
                <a:lnTo>
                  <a:pt x="1998" y="2309"/>
                </a:lnTo>
                <a:lnTo>
                  <a:pt x="1997" y="2305"/>
                </a:lnTo>
                <a:lnTo>
                  <a:pt x="2000" y="2299"/>
                </a:lnTo>
                <a:lnTo>
                  <a:pt x="2005" y="2294"/>
                </a:lnTo>
                <a:lnTo>
                  <a:pt x="2011" y="2289"/>
                </a:lnTo>
                <a:lnTo>
                  <a:pt x="2017" y="2284"/>
                </a:lnTo>
                <a:lnTo>
                  <a:pt x="2022" y="2281"/>
                </a:lnTo>
                <a:lnTo>
                  <a:pt x="2026" y="2278"/>
                </a:lnTo>
                <a:lnTo>
                  <a:pt x="2029" y="2276"/>
                </a:lnTo>
                <a:lnTo>
                  <a:pt x="2032" y="2276"/>
                </a:lnTo>
                <a:lnTo>
                  <a:pt x="2035" y="2277"/>
                </a:lnTo>
                <a:lnTo>
                  <a:pt x="2038" y="2278"/>
                </a:lnTo>
                <a:lnTo>
                  <a:pt x="2039" y="2277"/>
                </a:lnTo>
                <a:lnTo>
                  <a:pt x="2039" y="2275"/>
                </a:lnTo>
                <a:lnTo>
                  <a:pt x="2050" y="2265"/>
                </a:lnTo>
                <a:lnTo>
                  <a:pt x="2060" y="2255"/>
                </a:lnTo>
                <a:lnTo>
                  <a:pt x="2071" y="2244"/>
                </a:lnTo>
                <a:lnTo>
                  <a:pt x="2081" y="2233"/>
                </a:lnTo>
                <a:lnTo>
                  <a:pt x="2089" y="2227"/>
                </a:lnTo>
                <a:lnTo>
                  <a:pt x="2097" y="2221"/>
                </a:lnTo>
                <a:lnTo>
                  <a:pt x="2104" y="2215"/>
                </a:lnTo>
                <a:lnTo>
                  <a:pt x="2110" y="2207"/>
                </a:lnTo>
                <a:lnTo>
                  <a:pt x="2127" y="2199"/>
                </a:lnTo>
                <a:lnTo>
                  <a:pt x="2142" y="2189"/>
                </a:lnTo>
                <a:lnTo>
                  <a:pt x="2156" y="2179"/>
                </a:lnTo>
                <a:lnTo>
                  <a:pt x="2172" y="2168"/>
                </a:lnTo>
                <a:lnTo>
                  <a:pt x="2184" y="2161"/>
                </a:lnTo>
                <a:lnTo>
                  <a:pt x="2197" y="2153"/>
                </a:lnTo>
                <a:lnTo>
                  <a:pt x="2203" y="2149"/>
                </a:lnTo>
                <a:lnTo>
                  <a:pt x="2210" y="2147"/>
                </a:lnTo>
                <a:lnTo>
                  <a:pt x="2218" y="2147"/>
                </a:lnTo>
                <a:lnTo>
                  <a:pt x="2226" y="2148"/>
                </a:lnTo>
                <a:lnTo>
                  <a:pt x="2227" y="2146"/>
                </a:lnTo>
                <a:lnTo>
                  <a:pt x="2229" y="2145"/>
                </a:lnTo>
                <a:lnTo>
                  <a:pt x="2237" y="2142"/>
                </a:lnTo>
                <a:lnTo>
                  <a:pt x="2244" y="2139"/>
                </a:lnTo>
                <a:lnTo>
                  <a:pt x="2245" y="2136"/>
                </a:lnTo>
                <a:lnTo>
                  <a:pt x="2246" y="2134"/>
                </a:lnTo>
                <a:lnTo>
                  <a:pt x="2246" y="2132"/>
                </a:lnTo>
                <a:lnTo>
                  <a:pt x="2245" y="2130"/>
                </a:lnTo>
                <a:lnTo>
                  <a:pt x="2244" y="2129"/>
                </a:lnTo>
                <a:lnTo>
                  <a:pt x="2242" y="2128"/>
                </a:lnTo>
                <a:lnTo>
                  <a:pt x="2240" y="2128"/>
                </a:lnTo>
                <a:lnTo>
                  <a:pt x="2237" y="2127"/>
                </a:lnTo>
                <a:lnTo>
                  <a:pt x="2234" y="2127"/>
                </a:lnTo>
                <a:lnTo>
                  <a:pt x="2232" y="2125"/>
                </a:lnTo>
                <a:lnTo>
                  <a:pt x="2231" y="2123"/>
                </a:lnTo>
                <a:lnTo>
                  <a:pt x="2230" y="2120"/>
                </a:lnTo>
                <a:lnTo>
                  <a:pt x="2231" y="2116"/>
                </a:lnTo>
                <a:lnTo>
                  <a:pt x="2231" y="2114"/>
                </a:lnTo>
                <a:lnTo>
                  <a:pt x="2263" y="2128"/>
                </a:lnTo>
                <a:lnTo>
                  <a:pt x="2263" y="2128"/>
                </a:lnTo>
                <a:lnTo>
                  <a:pt x="2266" y="2123"/>
                </a:lnTo>
                <a:lnTo>
                  <a:pt x="2269" y="2117"/>
                </a:lnTo>
                <a:lnTo>
                  <a:pt x="2273" y="2112"/>
                </a:lnTo>
                <a:lnTo>
                  <a:pt x="2278" y="2108"/>
                </a:lnTo>
                <a:lnTo>
                  <a:pt x="2287" y="2098"/>
                </a:lnTo>
                <a:lnTo>
                  <a:pt x="2296" y="2087"/>
                </a:lnTo>
                <a:lnTo>
                  <a:pt x="2300" y="2083"/>
                </a:lnTo>
                <a:lnTo>
                  <a:pt x="2302" y="2083"/>
                </a:lnTo>
                <a:lnTo>
                  <a:pt x="2305" y="2084"/>
                </a:lnTo>
                <a:lnTo>
                  <a:pt x="2310" y="2085"/>
                </a:lnTo>
                <a:lnTo>
                  <a:pt x="2314" y="2078"/>
                </a:lnTo>
                <a:lnTo>
                  <a:pt x="2318" y="2071"/>
                </a:lnTo>
                <a:lnTo>
                  <a:pt x="2320" y="2072"/>
                </a:lnTo>
                <a:lnTo>
                  <a:pt x="2321" y="2074"/>
                </a:lnTo>
                <a:lnTo>
                  <a:pt x="2322" y="2075"/>
                </a:lnTo>
                <a:lnTo>
                  <a:pt x="2320" y="2078"/>
                </a:lnTo>
                <a:lnTo>
                  <a:pt x="2317" y="2082"/>
                </a:lnTo>
                <a:lnTo>
                  <a:pt x="2313" y="2084"/>
                </a:lnTo>
                <a:lnTo>
                  <a:pt x="2307" y="2084"/>
                </a:lnTo>
                <a:lnTo>
                  <a:pt x="2302" y="2083"/>
                </a:lnTo>
                <a:lnTo>
                  <a:pt x="2301" y="2086"/>
                </a:lnTo>
                <a:lnTo>
                  <a:pt x="2299" y="2089"/>
                </a:lnTo>
                <a:lnTo>
                  <a:pt x="2297" y="2092"/>
                </a:lnTo>
                <a:lnTo>
                  <a:pt x="2294" y="2094"/>
                </a:lnTo>
                <a:lnTo>
                  <a:pt x="2288" y="2098"/>
                </a:lnTo>
                <a:lnTo>
                  <a:pt x="2282" y="2101"/>
                </a:lnTo>
                <a:lnTo>
                  <a:pt x="2279" y="2103"/>
                </a:lnTo>
                <a:lnTo>
                  <a:pt x="2277" y="2105"/>
                </a:lnTo>
                <a:lnTo>
                  <a:pt x="2277" y="2107"/>
                </a:lnTo>
                <a:lnTo>
                  <a:pt x="2279" y="2109"/>
                </a:lnTo>
                <a:lnTo>
                  <a:pt x="2280" y="2109"/>
                </a:lnTo>
                <a:lnTo>
                  <a:pt x="2281" y="2108"/>
                </a:lnTo>
                <a:lnTo>
                  <a:pt x="2292" y="2102"/>
                </a:lnTo>
                <a:lnTo>
                  <a:pt x="2304" y="2096"/>
                </a:lnTo>
                <a:lnTo>
                  <a:pt x="2316" y="2092"/>
                </a:lnTo>
                <a:lnTo>
                  <a:pt x="2328" y="2087"/>
                </a:lnTo>
                <a:lnTo>
                  <a:pt x="2330" y="2087"/>
                </a:lnTo>
                <a:lnTo>
                  <a:pt x="2333" y="2087"/>
                </a:lnTo>
                <a:lnTo>
                  <a:pt x="2336" y="2085"/>
                </a:lnTo>
                <a:lnTo>
                  <a:pt x="2339" y="2083"/>
                </a:lnTo>
                <a:lnTo>
                  <a:pt x="2342" y="2083"/>
                </a:lnTo>
                <a:lnTo>
                  <a:pt x="2346" y="2083"/>
                </a:lnTo>
                <a:lnTo>
                  <a:pt x="2347" y="2082"/>
                </a:lnTo>
                <a:lnTo>
                  <a:pt x="2347" y="2081"/>
                </a:lnTo>
                <a:lnTo>
                  <a:pt x="2353" y="2077"/>
                </a:lnTo>
                <a:lnTo>
                  <a:pt x="2361" y="2074"/>
                </a:lnTo>
                <a:lnTo>
                  <a:pt x="2362" y="2074"/>
                </a:lnTo>
                <a:lnTo>
                  <a:pt x="2363" y="2074"/>
                </a:lnTo>
                <a:lnTo>
                  <a:pt x="2364" y="2069"/>
                </a:lnTo>
                <a:lnTo>
                  <a:pt x="2365" y="2063"/>
                </a:lnTo>
                <a:lnTo>
                  <a:pt x="2364" y="2061"/>
                </a:lnTo>
                <a:lnTo>
                  <a:pt x="2363" y="2058"/>
                </a:lnTo>
                <a:lnTo>
                  <a:pt x="2361" y="2056"/>
                </a:lnTo>
                <a:lnTo>
                  <a:pt x="2358" y="2054"/>
                </a:lnTo>
                <a:lnTo>
                  <a:pt x="2351" y="2059"/>
                </a:lnTo>
                <a:lnTo>
                  <a:pt x="2347" y="2065"/>
                </a:lnTo>
                <a:lnTo>
                  <a:pt x="2345" y="2069"/>
                </a:lnTo>
                <a:lnTo>
                  <a:pt x="2342" y="2071"/>
                </a:lnTo>
                <a:lnTo>
                  <a:pt x="2339" y="2071"/>
                </a:lnTo>
                <a:lnTo>
                  <a:pt x="2334" y="2071"/>
                </a:lnTo>
                <a:lnTo>
                  <a:pt x="2329" y="2069"/>
                </a:lnTo>
                <a:lnTo>
                  <a:pt x="2325" y="2065"/>
                </a:lnTo>
                <a:lnTo>
                  <a:pt x="2324" y="2063"/>
                </a:lnTo>
                <a:lnTo>
                  <a:pt x="2324" y="2060"/>
                </a:lnTo>
                <a:lnTo>
                  <a:pt x="2324" y="2058"/>
                </a:lnTo>
                <a:lnTo>
                  <a:pt x="2326" y="2054"/>
                </a:lnTo>
                <a:lnTo>
                  <a:pt x="2332" y="2054"/>
                </a:lnTo>
                <a:lnTo>
                  <a:pt x="2338" y="2054"/>
                </a:lnTo>
                <a:lnTo>
                  <a:pt x="2341" y="2054"/>
                </a:lnTo>
                <a:lnTo>
                  <a:pt x="2344" y="2053"/>
                </a:lnTo>
                <a:lnTo>
                  <a:pt x="2346" y="2050"/>
                </a:lnTo>
                <a:lnTo>
                  <a:pt x="2348" y="2047"/>
                </a:lnTo>
                <a:lnTo>
                  <a:pt x="2353" y="2049"/>
                </a:lnTo>
                <a:lnTo>
                  <a:pt x="2359" y="2051"/>
                </a:lnTo>
                <a:lnTo>
                  <a:pt x="2366" y="2054"/>
                </a:lnTo>
                <a:lnTo>
                  <a:pt x="2372" y="2057"/>
                </a:lnTo>
                <a:lnTo>
                  <a:pt x="2374" y="2056"/>
                </a:lnTo>
                <a:lnTo>
                  <a:pt x="2377" y="2055"/>
                </a:lnTo>
                <a:lnTo>
                  <a:pt x="2380" y="2055"/>
                </a:lnTo>
                <a:lnTo>
                  <a:pt x="2383" y="2056"/>
                </a:lnTo>
                <a:lnTo>
                  <a:pt x="2385" y="2057"/>
                </a:lnTo>
                <a:lnTo>
                  <a:pt x="2388" y="2059"/>
                </a:lnTo>
                <a:lnTo>
                  <a:pt x="2388" y="2052"/>
                </a:lnTo>
                <a:lnTo>
                  <a:pt x="2388" y="2046"/>
                </a:lnTo>
                <a:lnTo>
                  <a:pt x="2388" y="2039"/>
                </a:lnTo>
                <a:lnTo>
                  <a:pt x="2391" y="2033"/>
                </a:lnTo>
                <a:lnTo>
                  <a:pt x="2386" y="2029"/>
                </a:lnTo>
                <a:lnTo>
                  <a:pt x="2382" y="2024"/>
                </a:lnTo>
                <a:lnTo>
                  <a:pt x="2381" y="2021"/>
                </a:lnTo>
                <a:lnTo>
                  <a:pt x="2378" y="2019"/>
                </a:lnTo>
                <a:lnTo>
                  <a:pt x="2376" y="2018"/>
                </a:lnTo>
                <a:lnTo>
                  <a:pt x="2372" y="2018"/>
                </a:lnTo>
                <a:lnTo>
                  <a:pt x="2375" y="2022"/>
                </a:lnTo>
                <a:lnTo>
                  <a:pt x="2378" y="2027"/>
                </a:lnTo>
                <a:lnTo>
                  <a:pt x="2370" y="2027"/>
                </a:lnTo>
                <a:lnTo>
                  <a:pt x="2363" y="2028"/>
                </a:lnTo>
                <a:lnTo>
                  <a:pt x="2357" y="2029"/>
                </a:lnTo>
                <a:lnTo>
                  <a:pt x="2350" y="2030"/>
                </a:lnTo>
                <a:lnTo>
                  <a:pt x="2344" y="2033"/>
                </a:lnTo>
                <a:lnTo>
                  <a:pt x="2340" y="2036"/>
                </a:lnTo>
                <a:lnTo>
                  <a:pt x="2336" y="2041"/>
                </a:lnTo>
                <a:lnTo>
                  <a:pt x="2333" y="2046"/>
                </a:lnTo>
                <a:lnTo>
                  <a:pt x="2333" y="2045"/>
                </a:lnTo>
                <a:lnTo>
                  <a:pt x="2328" y="2045"/>
                </a:lnTo>
                <a:lnTo>
                  <a:pt x="2315" y="2042"/>
                </a:lnTo>
                <a:lnTo>
                  <a:pt x="2302" y="2040"/>
                </a:lnTo>
                <a:lnTo>
                  <a:pt x="2296" y="2038"/>
                </a:lnTo>
                <a:lnTo>
                  <a:pt x="2295" y="2037"/>
                </a:lnTo>
                <a:lnTo>
                  <a:pt x="2294" y="2037"/>
                </a:lnTo>
                <a:lnTo>
                  <a:pt x="2293" y="2037"/>
                </a:lnTo>
                <a:lnTo>
                  <a:pt x="2289" y="2036"/>
                </a:lnTo>
                <a:lnTo>
                  <a:pt x="2285" y="2037"/>
                </a:lnTo>
                <a:lnTo>
                  <a:pt x="2280" y="2040"/>
                </a:lnTo>
                <a:lnTo>
                  <a:pt x="2274" y="2044"/>
                </a:lnTo>
                <a:lnTo>
                  <a:pt x="2263" y="2052"/>
                </a:lnTo>
                <a:lnTo>
                  <a:pt x="2251" y="2061"/>
                </a:lnTo>
                <a:lnTo>
                  <a:pt x="2240" y="2069"/>
                </a:lnTo>
                <a:lnTo>
                  <a:pt x="2228" y="2076"/>
                </a:lnTo>
                <a:lnTo>
                  <a:pt x="2215" y="2081"/>
                </a:lnTo>
                <a:lnTo>
                  <a:pt x="2203" y="2087"/>
                </a:lnTo>
                <a:lnTo>
                  <a:pt x="2190" y="2092"/>
                </a:lnTo>
                <a:lnTo>
                  <a:pt x="2178" y="2098"/>
                </a:lnTo>
                <a:lnTo>
                  <a:pt x="2166" y="2105"/>
                </a:lnTo>
                <a:lnTo>
                  <a:pt x="2155" y="2113"/>
                </a:lnTo>
                <a:lnTo>
                  <a:pt x="2151" y="2116"/>
                </a:lnTo>
                <a:lnTo>
                  <a:pt x="2146" y="2117"/>
                </a:lnTo>
                <a:lnTo>
                  <a:pt x="2145" y="2120"/>
                </a:lnTo>
                <a:lnTo>
                  <a:pt x="2142" y="2124"/>
                </a:lnTo>
                <a:lnTo>
                  <a:pt x="2139" y="2126"/>
                </a:lnTo>
                <a:lnTo>
                  <a:pt x="2136" y="2127"/>
                </a:lnTo>
                <a:lnTo>
                  <a:pt x="2129" y="2130"/>
                </a:lnTo>
                <a:lnTo>
                  <a:pt x="2122" y="2133"/>
                </a:lnTo>
                <a:lnTo>
                  <a:pt x="2118" y="2134"/>
                </a:lnTo>
                <a:lnTo>
                  <a:pt x="2115" y="2136"/>
                </a:lnTo>
                <a:lnTo>
                  <a:pt x="2109" y="2139"/>
                </a:lnTo>
                <a:lnTo>
                  <a:pt x="2104" y="2142"/>
                </a:lnTo>
                <a:lnTo>
                  <a:pt x="2102" y="2142"/>
                </a:lnTo>
                <a:lnTo>
                  <a:pt x="2100" y="2141"/>
                </a:lnTo>
                <a:lnTo>
                  <a:pt x="2085" y="2149"/>
                </a:lnTo>
                <a:lnTo>
                  <a:pt x="2070" y="2157"/>
                </a:lnTo>
                <a:lnTo>
                  <a:pt x="2056" y="2164"/>
                </a:lnTo>
                <a:lnTo>
                  <a:pt x="2041" y="2172"/>
                </a:lnTo>
                <a:lnTo>
                  <a:pt x="2041" y="2173"/>
                </a:lnTo>
                <a:lnTo>
                  <a:pt x="2039" y="2173"/>
                </a:lnTo>
                <a:lnTo>
                  <a:pt x="2038" y="2173"/>
                </a:lnTo>
                <a:lnTo>
                  <a:pt x="2038" y="2173"/>
                </a:lnTo>
                <a:lnTo>
                  <a:pt x="2030" y="2182"/>
                </a:lnTo>
                <a:lnTo>
                  <a:pt x="2021" y="2190"/>
                </a:lnTo>
                <a:lnTo>
                  <a:pt x="2012" y="2196"/>
                </a:lnTo>
                <a:lnTo>
                  <a:pt x="2002" y="2202"/>
                </a:lnTo>
                <a:lnTo>
                  <a:pt x="1996" y="2202"/>
                </a:lnTo>
                <a:lnTo>
                  <a:pt x="1989" y="2200"/>
                </a:lnTo>
                <a:lnTo>
                  <a:pt x="1988" y="2200"/>
                </a:lnTo>
                <a:lnTo>
                  <a:pt x="1987" y="2199"/>
                </a:lnTo>
                <a:lnTo>
                  <a:pt x="1987" y="2199"/>
                </a:lnTo>
                <a:lnTo>
                  <a:pt x="1987" y="2199"/>
                </a:lnTo>
                <a:lnTo>
                  <a:pt x="1961" y="2216"/>
                </a:lnTo>
                <a:lnTo>
                  <a:pt x="1936" y="2233"/>
                </a:lnTo>
                <a:lnTo>
                  <a:pt x="1912" y="2250"/>
                </a:lnTo>
                <a:lnTo>
                  <a:pt x="1887" y="2267"/>
                </a:lnTo>
                <a:lnTo>
                  <a:pt x="1862" y="2283"/>
                </a:lnTo>
                <a:lnTo>
                  <a:pt x="1837" y="2301"/>
                </a:lnTo>
                <a:lnTo>
                  <a:pt x="1813" y="2317"/>
                </a:lnTo>
                <a:lnTo>
                  <a:pt x="1788" y="2334"/>
                </a:lnTo>
                <a:lnTo>
                  <a:pt x="1786" y="2336"/>
                </a:lnTo>
                <a:lnTo>
                  <a:pt x="1784" y="2337"/>
                </a:lnTo>
                <a:lnTo>
                  <a:pt x="1784" y="2337"/>
                </a:lnTo>
                <a:lnTo>
                  <a:pt x="1783" y="2337"/>
                </a:lnTo>
                <a:lnTo>
                  <a:pt x="1775" y="2345"/>
                </a:lnTo>
                <a:lnTo>
                  <a:pt x="1768" y="2352"/>
                </a:lnTo>
                <a:lnTo>
                  <a:pt x="1760" y="2359"/>
                </a:lnTo>
                <a:lnTo>
                  <a:pt x="1751" y="2365"/>
                </a:lnTo>
                <a:lnTo>
                  <a:pt x="1750" y="2372"/>
                </a:lnTo>
                <a:lnTo>
                  <a:pt x="1748" y="2378"/>
                </a:lnTo>
                <a:lnTo>
                  <a:pt x="1738" y="2390"/>
                </a:lnTo>
                <a:lnTo>
                  <a:pt x="1727" y="2403"/>
                </a:lnTo>
                <a:lnTo>
                  <a:pt x="1721" y="2408"/>
                </a:lnTo>
                <a:lnTo>
                  <a:pt x="1715" y="2412"/>
                </a:lnTo>
                <a:lnTo>
                  <a:pt x="1707" y="2415"/>
                </a:lnTo>
                <a:lnTo>
                  <a:pt x="1699" y="2416"/>
                </a:lnTo>
                <a:lnTo>
                  <a:pt x="1690" y="2417"/>
                </a:lnTo>
                <a:lnTo>
                  <a:pt x="1681" y="2419"/>
                </a:lnTo>
                <a:lnTo>
                  <a:pt x="1673" y="2421"/>
                </a:lnTo>
                <a:lnTo>
                  <a:pt x="1665" y="2424"/>
                </a:lnTo>
                <a:lnTo>
                  <a:pt x="1657" y="2428"/>
                </a:lnTo>
                <a:lnTo>
                  <a:pt x="1650" y="2433"/>
                </a:lnTo>
                <a:lnTo>
                  <a:pt x="1643" y="2438"/>
                </a:lnTo>
                <a:lnTo>
                  <a:pt x="1636" y="2444"/>
                </a:lnTo>
                <a:lnTo>
                  <a:pt x="1632" y="2447"/>
                </a:lnTo>
                <a:lnTo>
                  <a:pt x="1629" y="2449"/>
                </a:lnTo>
                <a:lnTo>
                  <a:pt x="1640" y="2447"/>
                </a:lnTo>
                <a:lnTo>
                  <a:pt x="1651" y="2443"/>
                </a:lnTo>
                <a:lnTo>
                  <a:pt x="1657" y="2442"/>
                </a:lnTo>
                <a:lnTo>
                  <a:pt x="1664" y="2441"/>
                </a:lnTo>
                <a:lnTo>
                  <a:pt x="1670" y="2442"/>
                </a:lnTo>
                <a:lnTo>
                  <a:pt x="1676" y="2443"/>
                </a:lnTo>
                <a:lnTo>
                  <a:pt x="1676" y="2443"/>
                </a:lnTo>
                <a:lnTo>
                  <a:pt x="1677" y="2444"/>
                </a:lnTo>
                <a:lnTo>
                  <a:pt x="1680" y="2443"/>
                </a:lnTo>
                <a:lnTo>
                  <a:pt x="1684" y="2442"/>
                </a:lnTo>
                <a:lnTo>
                  <a:pt x="1690" y="2438"/>
                </a:lnTo>
                <a:lnTo>
                  <a:pt x="1697" y="2436"/>
                </a:lnTo>
                <a:lnTo>
                  <a:pt x="1701" y="2436"/>
                </a:lnTo>
                <a:lnTo>
                  <a:pt x="1704" y="2436"/>
                </a:lnTo>
                <a:lnTo>
                  <a:pt x="1706" y="2438"/>
                </a:lnTo>
                <a:lnTo>
                  <a:pt x="1710" y="2441"/>
                </a:lnTo>
                <a:lnTo>
                  <a:pt x="1711" y="2444"/>
                </a:lnTo>
                <a:lnTo>
                  <a:pt x="1712" y="2447"/>
                </a:lnTo>
                <a:lnTo>
                  <a:pt x="1713" y="2451"/>
                </a:lnTo>
                <a:lnTo>
                  <a:pt x="1713" y="2456"/>
                </a:lnTo>
                <a:lnTo>
                  <a:pt x="1712" y="2460"/>
                </a:lnTo>
                <a:lnTo>
                  <a:pt x="1711" y="2463"/>
                </a:lnTo>
                <a:lnTo>
                  <a:pt x="1708" y="2467"/>
                </a:lnTo>
                <a:lnTo>
                  <a:pt x="1705" y="2470"/>
                </a:lnTo>
                <a:lnTo>
                  <a:pt x="1701" y="2473"/>
                </a:lnTo>
                <a:lnTo>
                  <a:pt x="1698" y="2476"/>
                </a:lnTo>
                <a:lnTo>
                  <a:pt x="1697" y="2479"/>
                </a:lnTo>
                <a:lnTo>
                  <a:pt x="1696" y="2481"/>
                </a:lnTo>
                <a:lnTo>
                  <a:pt x="1687" y="2490"/>
                </a:lnTo>
                <a:lnTo>
                  <a:pt x="1678" y="2497"/>
                </a:lnTo>
                <a:lnTo>
                  <a:pt x="1668" y="2504"/>
                </a:lnTo>
                <a:lnTo>
                  <a:pt x="1657" y="2511"/>
                </a:lnTo>
                <a:lnTo>
                  <a:pt x="1646" y="2516"/>
                </a:lnTo>
                <a:lnTo>
                  <a:pt x="1635" y="2520"/>
                </a:lnTo>
                <a:lnTo>
                  <a:pt x="1623" y="2524"/>
                </a:lnTo>
                <a:lnTo>
                  <a:pt x="1611" y="2527"/>
                </a:lnTo>
                <a:lnTo>
                  <a:pt x="1582" y="2535"/>
                </a:lnTo>
                <a:lnTo>
                  <a:pt x="1553" y="2542"/>
                </a:lnTo>
                <a:lnTo>
                  <a:pt x="1524" y="2550"/>
                </a:lnTo>
                <a:lnTo>
                  <a:pt x="1497" y="2558"/>
                </a:lnTo>
                <a:lnTo>
                  <a:pt x="1461" y="2572"/>
                </a:lnTo>
                <a:lnTo>
                  <a:pt x="1426" y="2585"/>
                </a:lnTo>
                <a:lnTo>
                  <a:pt x="1392" y="2598"/>
                </a:lnTo>
                <a:lnTo>
                  <a:pt x="1358" y="2612"/>
                </a:lnTo>
                <a:lnTo>
                  <a:pt x="1324" y="2628"/>
                </a:lnTo>
                <a:lnTo>
                  <a:pt x="1290" y="2644"/>
                </a:lnTo>
                <a:lnTo>
                  <a:pt x="1257" y="2660"/>
                </a:lnTo>
                <a:lnTo>
                  <a:pt x="1223" y="2677"/>
                </a:lnTo>
                <a:lnTo>
                  <a:pt x="1197" y="2692"/>
                </a:lnTo>
                <a:lnTo>
                  <a:pt x="1171" y="2706"/>
                </a:lnTo>
                <a:lnTo>
                  <a:pt x="1158" y="2712"/>
                </a:lnTo>
                <a:lnTo>
                  <a:pt x="1143" y="2718"/>
                </a:lnTo>
                <a:lnTo>
                  <a:pt x="1129" y="2723"/>
                </a:lnTo>
                <a:lnTo>
                  <a:pt x="1115" y="2727"/>
                </a:lnTo>
                <a:lnTo>
                  <a:pt x="1114" y="2726"/>
                </a:lnTo>
                <a:lnTo>
                  <a:pt x="1114" y="2725"/>
                </a:lnTo>
                <a:lnTo>
                  <a:pt x="1097" y="2736"/>
                </a:lnTo>
                <a:lnTo>
                  <a:pt x="1081" y="2745"/>
                </a:lnTo>
                <a:lnTo>
                  <a:pt x="1072" y="2750"/>
                </a:lnTo>
                <a:lnTo>
                  <a:pt x="1063" y="2753"/>
                </a:lnTo>
                <a:lnTo>
                  <a:pt x="1054" y="2756"/>
                </a:lnTo>
                <a:lnTo>
                  <a:pt x="1044" y="2758"/>
                </a:lnTo>
                <a:lnTo>
                  <a:pt x="1025" y="2767"/>
                </a:lnTo>
                <a:lnTo>
                  <a:pt x="1006" y="2777"/>
                </a:lnTo>
                <a:lnTo>
                  <a:pt x="997" y="2782"/>
                </a:lnTo>
                <a:lnTo>
                  <a:pt x="987" y="2788"/>
                </a:lnTo>
                <a:lnTo>
                  <a:pt x="977" y="2792"/>
                </a:lnTo>
                <a:lnTo>
                  <a:pt x="966" y="2795"/>
                </a:lnTo>
                <a:lnTo>
                  <a:pt x="964" y="2798"/>
                </a:lnTo>
                <a:lnTo>
                  <a:pt x="961" y="2801"/>
                </a:lnTo>
                <a:lnTo>
                  <a:pt x="958" y="2803"/>
                </a:lnTo>
                <a:lnTo>
                  <a:pt x="955" y="2804"/>
                </a:lnTo>
                <a:lnTo>
                  <a:pt x="948" y="2807"/>
                </a:lnTo>
                <a:lnTo>
                  <a:pt x="941" y="2808"/>
                </a:lnTo>
                <a:lnTo>
                  <a:pt x="940" y="2811"/>
                </a:lnTo>
                <a:lnTo>
                  <a:pt x="938" y="2814"/>
                </a:lnTo>
                <a:lnTo>
                  <a:pt x="935" y="2817"/>
                </a:lnTo>
                <a:lnTo>
                  <a:pt x="933" y="2818"/>
                </a:lnTo>
                <a:lnTo>
                  <a:pt x="930" y="2817"/>
                </a:lnTo>
                <a:lnTo>
                  <a:pt x="927" y="2815"/>
                </a:lnTo>
                <a:lnTo>
                  <a:pt x="923" y="2815"/>
                </a:lnTo>
                <a:lnTo>
                  <a:pt x="918" y="2816"/>
                </a:lnTo>
                <a:lnTo>
                  <a:pt x="913" y="2819"/>
                </a:lnTo>
                <a:lnTo>
                  <a:pt x="906" y="2827"/>
                </a:lnTo>
                <a:lnTo>
                  <a:pt x="906" y="2827"/>
                </a:lnTo>
                <a:lnTo>
                  <a:pt x="906" y="2827"/>
                </a:lnTo>
                <a:lnTo>
                  <a:pt x="906" y="2827"/>
                </a:lnTo>
                <a:lnTo>
                  <a:pt x="897" y="2835"/>
                </a:lnTo>
                <a:lnTo>
                  <a:pt x="887" y="2843"/>
                </a:lnTo>
                <a:lnTo>
                  <a:pt x="877" y="2848"/>
                </a:lnTo>
                <a:lnTo>
                  <a:pt x="867" y="2853"/>
                </a:lnTo>
                <a:lnTo>
                  <a:pt x="848" y="2862"/>
                </a:lnTo>
                <a:lnTo>
                  <a:pt x="827" y="2870"/>
                </a:lnTo>
                <a:lnTo>
                  <a:pt x="811" y="2878"/>
                </a:lnTo>
                <a:lnTo>
                  <a:pt x="795" y="2886"/>
                </a:lnTo>
                <a:lnTo>
                  <a:pt x="786" y="2889"/>
                </a:lnTo>
                <a:lnTo>
                  <a:pt x="777" y="2891"/>
                </a:lnTo>
                <a:lnTo>
                  <a:pt x="768" y="2892"/>
                </a:lnTo>
                <a:lnTo>
                  <a:pt x="759" y="2892"/>
                </a:lnTo>
                <a:lnTo>
                  <a:pt x="756" y="2891"/>
                </a:lnTo>
                <a:lnTo>
                  <a:pt x="754" y="2891"/>
                </a:lnTo>
                <a:lnTo>
                  <a:pt x="752" y="2891"/>
                </a:lnTo>
                <a:lnTo>
                  <a:pt x="749" y="2892"/>
                </a:lnTo>
                <a:lnTo>
                  <a:pt x="745" y="2895"/>
                </a:lnTo>
                <a:lnTo>
                  <a:pt x="739" y="2897"/>
                </a:lnTo>
                <a:lnTo>
                  <a:pt x="736" y="2898"/>
                </a:lnTo>
                <a:lnTo>
                  <a:pt x="734" y="2898"/>
                </a:lnTo>
                <a:lnTo>
                  <a:pt x="732" y="2898"/>
                </a:lnTo>
                <a:lnTo>
                  <a:pt x="729" y="2897"/>
                </a:lnTo>
                <a:lnTo>
                  <a:pt x="728" y="2896"/>
                </a:lnTo>
                <a:lnTo>
                  <a:pt x="726" y="2892"/>
                </a:lnTo>
                <a:lnTo>
                  <a:pt x="724" y="2889"/>
                </a:lnTo>
                <a:lnTo>
                  <a:pt x="723" y="2884"/>
                </a:lnTo>
                <a:lnTo>
                  <a:pt x="721" y="2880"/>
                </a:lnTo>
                <a:lnTo>
                  <a:pt x="721" y="2876"/>
                </a:lnTo>
                <a:lnTo>
                  <a:pt x="722" y="2872"/>
                </a:lnTo>
                <a:lnTo>
                  <a:pt x="723" y="2869"/>
                </a:lnTo>
                <a:lnTo>
                  <a:pt x="728" y="2863"/>
                </a:lnTo>
                <a:lnTo>
                  <a:pt x="734" y="2858"/>
                </a:lnTo>
                <a:lnTo>
                  <a:pt x="738" y="2860"/>
                </a:lnTo>
                <a:lnTo>
                  <a:pt x="742" y="2861"/>
                </a:lnTo>
                <a:lnTo>
                  <a:pt x="745" y="2861"/>
                </a:lnTo>
                <a:lnTo>
                  <a:pt x="747" y="2860"/>
                </a:lnTo>
                <a:lnTo>
                  <a:pt x="750" y="2858"/>
                </a:lnTo>
                <a:lnTo>
                  <a:pt x="753" y="2853"/>
                </a:lnTo>
                <a:lnTo>
                  <a:pt x="756" y="2842"/>
                </a:lnTo>
                <a:lnTo>
                  <a:pt x="758" y="2833"/>
                </a:lnTo>
                <a:lnTo>
                  <a:pt x="763" y="2834"/>
                </a:lnTo>
                <a:lnTo>
                  <a:pt x="767" y="2835"/>
                </a:lnTo>
                <a:lnTo>
                  <a:pt x="770" y="2835"/>
                </a:lnTo>
                <a:lnTo>
                  <a:pt x="773" y="2834"/>
                </a:lnTo>
                <a:lnTo>
                  <a:pt x="777" y="2832"/>
                </a:lnTo>
                <a:lnTo>
                  <a:pt x="781" y="2828"/>
                </a:lnTo>
                <a:lnTo>
                  <a:pt x="786" y="2821"/>
                </a:lnTo>
                <a:lnTo>
                  <a:pt x="793" y="2813"/>
                </a:lnTo>
                <a:lnTo>
                  <a:pt x="793" y="2813"/>
                </a:lnTo>
                <a:lnTo>
                  <a:pt x="805" y="2809"/>
                </a:lnTo>
                <a:lnTo>
                  <a:pt x="821" y="2803"/>
                </a:lnTo>
                <a:lnTo>
                  <a:pt x="820" y="2806"/>
                </a:lnTo>
                <a:lnTo>
                  <a:pt x="823" y="2806"/>
                </a:lnTo>
                <a:lnTo>
                  <a:pt x="826" y="2804"/>
                </a:lnTo>
                <a:lnTo>
                  <a:pt x="828" y="2803"/>
                </a:lnTo>
                <a:lnTo>
                  <a:pt x="830" y="2801"/>
                </a:lnTo>
                <a:lnTo>
                  <a:pt x="835" y="2797"/>
                </a:lnTo>
                <a:lnTo>
                  <a:pt x="840" y="2794"/>
                </a:lnTo>
                <a:lnTo>
                  <a:pt x="847" y="2792"/>
                </a:lnTo>
                <a:lnTo>
                  <a:pt x="855" y="2789"/>
                </a:lnTo>
                <a:lnTo>
                  <a:pt x="862" y="2786"/>
                </a:lnTo>
                <a:lnTo>
                  <a:pt x="869" y="2781"/>
                </a:lnTo>
                <a:lnTo>
                  <a:pt x="876" y="2777"/>
                </a:lnTo>
                <a:lnTo>
                  <a:pt x="884" y="2774"/>
                </a:lnTo>
                <a:lnTo>
                  <a:pt x="891" y="2771"/>
                </a:lnTo>
                <a:lnTo>
                  <a:pt x="899" y="2769"/>
                </a:lnTo>
                <a:lnTo>
                  <a:pt x="900" y="2767"/>
                </a:lnTo>
                <a:lnTo>
                  <a:pt x="902" y="2765"/>
                </a:lnTo>
                <a:lnTo>
                  <a:pt x="905" y="2763"/>
                </a:lnTo>
                <a:lnTo>
                  <a:pt x="907" y="2760"/>
                </a:lnTo>
                <a:lnTo>
                  <a:pt x="909" y="2759"/>
                </a:lnTo>
                <a:lnTo>
                  <a:pt x="910" y="2758"/>
                </a:lnTo>
                <a:lnTo>
                  <a:pt x="912" y="2757"/>
                </a:lnTo>
                <a:lnTo>
                  <a:pt x="914" y="2758"/>
                </a:lnTo>
                <a:lnTo>
                  <a:pt x="916" y="2755"/>
                </a:lnTo>
                <a:lnTo>
                  <a:pt x="918" y="2754"/>
                </a:lnTo>
                <a:lnTo>
                  <a:pt x="919" y="2754"/>
                </a:lnTo>
                <a:lnTo>
                  <a:pt x="922" y="2753"/>
                </a:lnTo>
                <a:lnTo>
                  <a:pt x="927" y="2751"/>
                </a:lnTo>
                <a:lnTo>
                  <a:pt x="931" y="2747"/>
                </a:lnTo>
                <a:lnTo>
                  <a:pt x="937" y="2743"/>
                </a:lnTo>
                <a:lnTo>
                  <a:pt x="942" y="2739"/>
                </a:lnTo>
                <a:lnTo>
                  <a:pt x="948" y="2736"/>
                </a:lnTo>
                <a:lnTo>
                  <a:pt x="954" y="2732"/>
                </a:lnTo>
                <a:lnTo>
                  <a:pt x="959" y="2728"/>
                </a:lnTo>
                <a:lnTo>
                  <a:pt x="965" y="2724"/>
                </a:lnTo>
                <a:lnTo>
                  <a:pt x="970" y="2720"/>
                </a:lnTo>
                <a:lnTo>
                  <a:pt x="986" y="2711"/>
                </a:lnTo>
                <a:lnTo>
                  <a:pt x="1001" y="2703"/>
                </a:lnTo>
                <a:lnTo>
                  <a:pt x="1019" y="2697"/>
                </a:lnTo>
                <a:lnTo>
                  <a:pt x="1036" y="2692"/>
                </a:lnTo>
                <a:lnTo>
                  <a:pt x="1039" y="2688"/>
                </a:lnTo>
                <a:lnTo>
                  <a:pt x="1043" y="2685"/>
                </a:lnTo>
                <a:lnTo>
                  <a:pt x="1047" y="2682"/>
                </a:lnTo>
                <a:lnTo>
                  <a:pt x="1052" y="2680"/>
                </a:lnTo>
                <a:lnTo>
                  <a:pt x="1060" y="2677"/>
                </a:lnTo>
                <a:lnTo>
                  <a:pt x="1069" y="2674"/>
                </a:lnTo>
                <a:lnTo>
                  <a:pt x="1083" y="2668"/>
                </a:lnTo>
                <a:lnTo>
                  <a:pt x="1096" y="2663"/>
                </a:lnTo>
                <a:lnTo>
                  <a:pt x="1102" y="2660"/>
                </a:lnTo>
                <a:lnTo>
                  <a:pt x="1108" y="2656"/>
                </a:lnTo>
                <a:lnTo>
                  <a:pt x="1115" y="2651"/>
                </a:lnTo>
                <a:lnTo>
                  <a:pt x="1120" y="2646"/>
                </a:lnTo>
                <a:lnTo>
                  <a:pt x="1127" y="2643"/>
                </a:lnTo>
                <a:lnTo>
                  <a:pt x="1133" y="2639"/>
                </a:lnTo>
                <a:lnTo>
                  <a:pt x="1137" y="2632"/>
                </a:lnTo>
                <a:lnTo>
                  <a:pt x="1142" y="2627"/>
                </a:lnTo>
                <a:lnTo>
                  <a:pt x="1148" y="2623"/>
                </a:lnTo>
                <a:lnTo>
                  <a:pt x="1157" y="2620"/>
                </a:lnTo>
                <a:lnTo>
                  <a:pt x="1166" y="2616"/>
                </a:lnTo>
                <a:lnTo>
                  <a:pt x="1176" y="2613"/>
                </a:lnTo>
                <a:lnTo>
                  <a:pt x="1185" y="2609"/>
                </a:lnTo>
                <a:lnTo>
                  <a:pt x="1195" y="2606"/>
                </a:lnTo>
                <a:lnTo>
                  <a:pt x="1196" y="2604"/>
                </a:lnTo>
                <a:lnTo>
                  <a:pt x="1197" y="2601"/>
                </a:lnTo>
                <a:lnTo>
                  <a:pt x="1206" y="2596"/>
                </a:lnTo>
                <a:lnTo>
                  <a:pt x="1214" y="2592"/>
                </a:lnTo>
                <a:lnTo>
                  <a:pt x="1223" y="2589"/>
                </a:lnTo>
                <a:lnTo>
                  <a:pt x="1231" y="2586"/>
                </a:lnTo>
                <a:lnTo>
                  <a:pt x="1240" y="2582"/>
                </a:lnTo>
                <a:lnTo>
                  <a:pt x="1249" y="2578"/>
                </a:lnTo>
                <a:lnTo>
                  <a:pt x="1256" y="2574"/>
                </a:lnTo>
                <a:lnTo>
                  <a:pt x="1263" y="2568"/>
                </a:lnTo>
                <a:lnTo>
                  <a:pt x="1271" y="2560"/>
                </a:lnTo>
                <a:lnTo>
                  <a:pt x="1279" y="2554"/>
                </a:lnTo>
                <a:lnTo>
                  <a:pt x="1288" y="2549"/>
                </a:lnTo>
                <a:lnTo>
                  <a:pt x="1298" y="2546"/>
                </a:lnTo>
                <a:lnTo>
                  <a:pt x="1307" y="2543"/>
                </a:lnTo>
                <a:lnTo>
                  <a:pt x="1317" y="2541"/>
                </a:lnTo>
                <a:lnTo>
                  <a:pt x="1326" y="2540"/>
                </a:lnTo>
                <a:lnTo>
                  <a:pt x="1336" y="2539"/>
                </a:lnTo>
                <a:lnTo>
                  <a:pt x="1339" y="2538"/>
                </a:lnTo>
                <a:lnTo>
                  <a:pt x="1343" y="2538"/>
                </a:lnTo>
                <a:lnTo>
                  <a:pt x="1348" y="2534"/>
                </a:lnTo>
                <a:lnTo>
                  <a:pt x="1353" y="2530"/>
                </a:lnTo>
                <a:lnTo>
                  <a:pt x="1355" y="2528"/>
                </a:lnTo>
                <a:lnTo>
                  <a:pt x="1357" y="2526"/>
                </a:lnTo>
                <a:lnTo>
                  <a:pt x="1360" y="2525"/>
                </a:lnTo>
                <a:lnTo>
                  <a:pt x="1364" y="2524"/>
                </a:lnTo>
                <a:lnTo>
                  <a:pt x="1383" y="2520"/>
                </a:lnTo>
                <a:lnTo>
                  <a:pt x="1404" y="2517"/>
                </a:lnTo>
                <a:lnTo>
                  <a:pt x="1413" y="2514"/>
                </a:lnTo>
                <a:lnTo>
                  <a:pt x="1422" y="2510"/>
                </a:lnTo>
                <a:lnTo>
                  <a:pt x="1427" y="2507"/>
                </a:lnTo>
                <a:lnTo>
                  <a:pt x="1431" y="2504"/>
                </a:lnTo>
                <a:lnTo>
                  <a:pt x="1436" y="2500"/>
                </a:lnTo>
                <a:lnTo>
                  <a:pt x="1439" y="2496"/>
                </a:lnTo>
                <a:lnTo>
                  <a:pt x="1444" y="2493"/>
                </a:lnTo>
                <a:lnTo>
                  <a:pt x="1450" y="2492"/>
                </a:lnTo>
                <a:lnTo>
                  <a:pt x="1469" y="2490"/>
                </a:lnTo>
                <a:lnTo>
                  <a:pt x="1490" y="2487"/>
                </a:lnTo>
                <a:lnTo>
                  <a:pt x="1509" y="2482"/>
                </a:lnTo>
                <a:lnTo>
                  <a:pt x="1528" y="2477"/>
                </a:lnTo>
                <a:lnTo>
                  <a:pt x="1565" y="2464"/>
                </a:lnTo>
                <a:lnTo>
                  <a:pt x="1602" y="2449"/>
                </a:lnTo>
                <a:lnTo>
                  <a:pt x="1616" y="2435"/>
                </a:lnTo>
                <a:lnTo>
                  <a:pt x="1631" y="2421"/>
                </a:lnTo>
                <a:lnTo>
                  <a:pt x="1645" y="2407"/>
                </a:lnTo>
                <a:lnTo>
                  <a:pt x="1659" y="2392"/>
                </a:lnTo>
                <a:lnTo>
                  <a:pt x="1669" y="2377"/>
                </a:lnTo>
                <a:lnTo>
                  <a:pt x="1680" y="2364"/>
                </a:lnTo>
                <a:lnTo>
                  <a:pt x="1686" y="2360"/>
                </a:lnTo>
                <a:lnTo>
                  <a:pt x="1690" y="2356"/>
                </a:lnTo>
                <a:lnTo>
                  <a:pt x="1695" y="2351"/>
                </a:lnTo>
                <a:lnTo>
                  <a:pt x="1699" y="2346"/>
                </a:lnTo>
                <a:lnTo>
                  <a:pt x="1703" y="2341"/>
                </a:lnTo>
                <a:lnTo>
                  <a:pt x="1707" y="2336"/>
                </a:lnTo>
                <a:lnTo>
                  <a:pt x="1713" y="2332"/>
                </a:lnTo>
                <a:lnTo>
                  <a:pt x="1719" y="2329"/>
                </a:lnTo>
                <a:lnTo>
                  <a:pt x="1719" y="2329"/>
                </a:lnTo>
                <a:lnTo>
                  <a:pt x="1719" y="2329"/>
                </a:lnTo>
                <a:lnTo>
                  <a:pt x="1726" y="2320"/>
                </a:lnTo>
                <a:lnTo>
                  <a:pt x="1733" y="2311"/>
                </a:lnTo>
                <a:lnTo>
                  <a:pt x="1735" y="2311"/>
                </a:lnTo>
                <a:lnTo>
                  <a:pt x="1738" y="2312"/>
                </a:lnTo>
                <a:lnTo>
                  <a:pt x="1738" y="2311"/>
                </a:lnTo>
                <a:lnTo>
                  <a:pt x="1739" y="2311"/>
                </a:lnTo>
                <a:lnTo>
                  <a:pt x="1757" y="2294"/>
                </a:lnTo>
                <a:lnTo>
                  <a:pt x="1775" y="2276"/>
                </a:lnTo>
                <a:lnTo>
                  <a:pt x="1794" y="2261"/>
                </a:lnTo>
                <a:lnTo>
                  <a:pt x="1814" y="2246"/>
                </a:lnTo>
                <a:lnTo>
                  <a:pt x="1833" y="2230"/>
                </a:lnTo>
                <a:lnTo>
                  <a:pt x="1854" y="2217"/>
                </a:lnTo>
                <a:lnTo>
                  <a:pt x="1874" y="2203"/>
                </a:lnTo>
                <a:lnTo>
                  <a:pt x="1895" y="2190"/>
                </a:lnTo>
                <a:lnTo>
                  <a:pt x="1906" y="2181"/>
                </a:lnTo>
                <a:lnTo>
                  <a:pt x="1917" y="2171"/>
                </a:lnTo>
                <a:lnTo>
                  <a:pt x="1923" y="2167"/>
                </a:lnTo>
                <a:lnTo>
                  <a:pt x="1929" y="2164"/>
                </a:lnTo>
                <a:lnTo>
                  <a:pt x="1936" y="2162"/>
                </a:lnTo>
                <a:lnTo>
                  <a:pt x="1944" y="2162"/>
                </a:lnTo>
                <a:lnTo>
                  <a:pt x="1955" y="2151"/>
                </a:lnTo>
                <a:lnTo>
                  <a:pt x="1966" y="2140"/>
                </a:lnTo>
                <a:lnTo>
                  <a:pt x="1957" y="2133"/>
                </a:lnTo>
                <a:lnTo>
                  <a:pt x="1948" y="2126"/>
                </a:lnTo>
                <a:lnTo>
                  <a:pt x="1948" y="2126"/>
                </a:lnTo>
                <a:lnTo>
                  <a:pt x="1933" y="2136"/>
                </a:lnTo>
                <a:lnTo>
                  <a:pt x="1919" y="2145"/>
                </a:lnTo>
                <a:lnTo>
                  <a:pt x="1906" y="2154"/>
                </a:lnTo>
                <a:lnTo>
                  <a:pt x="1891" y="2163"/>
                </a:lnTo>
                <a:lnTo>
                  <a:pt x="1881" y="2171"/>
                </a:lnTo>
                <a:lnTo>
                  <a:pt x="1872" y="2181"/>
                </a:lnTo>
                <a:lnTo>
                  <a:pt x="1867" y="2185"/>
                </a:lnTo>
                <a:lnTo>
                  <a:pt x="1862" y="2188"/>
                </a:lnTo>
                <a:lnTo>
                  <a:pt x="1856" y="2189"/>
                </a:lnTo>
                <a:lnTo>
                  <a:pt x="1849" y="2190"/>
                </a:lnTo>
                <a:lnTo>
                  <a:pt x="1845" y="2189"/>
                </a:lnTo>
                <a:lnTo>
                  <a:pt x="1843" y="2189"/>
                </a:lnTo>
                <a:lnTo>
                  <a:pt x="1840" y="2189"/>
                </a:lnTo>
                <a:lnTo>
                  <a:pt x="1838" y="2191"/>
                </a:lnTo>
                <a:lnTo>
                  <a:pt x="1840" y="2193"/>
                </a:lnTo>
                <a:lnTo>
                  <a:pt x="1842" y="2195"/>
                </a:lnTo>
                <a:lnTo>
                  <a:pt x="1842" y="2196"/>
                </a:lnTo>
                <a:lnTo>
                  <a:pt x="1842" y="2197"/>
                </a:lnTo>
                <a:lnTo>
                  <a:pt x="1842" y="2198"/>
                </a:lnTo>
                <a:lnTo>
                  <a:pt x="1841" y="2199"/>
                </a:lnTo>
                <a:lnTo>
                  <a:pt x="1829" y="2209"/>
                </a:lnTo>
                <a:lnTo>
                  <a:pt x="1818" y="2219"/>
                </a:lnTo>
                <a:lnTo>
                  <a:pt x="1812" y="2224"/>
                </a:lnTo>
                <a:lnTo>
                  <a:pt x="1806" y="2228"/>
                </a:lnTo>
                <a:lnTo>
                  <a:pt x="1798" y="2231"/>
                </a:lnTo>
                <a:lnTo>
                  <a:pt x="1791" y="2235"/>
                </a:lnTo>
                <a:lnTo>
                  <a:pt x="1789" y="2238"/>
                </a:lnTo>
                <a:lnTo>
                  <a:pt x="1787" y="2241"/>
                </a:lnTo>
                <a:lnTo>
                  <a:pt x="1785" y="2243"/>
                </a:lnTo>
                <a:lnTo>
                  <a:pt x="1781" y="2244"/>
                </a:lnTo>
                <a:lnTo>
                  <a:pt x="1778" y="2250"/>
                </a:lnTo>
                <a:lnTo>
                  <a:pt x="1776" y="2254"/>
                </a:lnTo>
                <a:lnTo>
                  <a:pt x="1774" y="2256"/>
                </a:lnTo>
                <a:lnTo>
                  <a:pt x="1771" y="2257"/>
                </a:lnTo>
                <a:lnTo>
                  <a:pt x="1768" y="2258"/>
                </a:lnTo>
                <a:lnTo>
                  <a:pt x="1763" y="2258"/>
                </a:lnTo>
                <a:lnTo>
                  <a:pt x="1762" y="2254"/>
                </a:lnTo>
                <a:lnTo>
                  <a:pt x="1764" y="2250"/>
                </a:lnTo>
                <a:lnTo>
                  <a:pt x="1766" y="2246"/>
                </a:lnTo>
                <a:lnTo>
                  <a:pt x="1769" y="2241"/>
                </a:lnTo>
                <a:lnTo>
                  <a:pt x="1771" y="2237"/>
                </a:lnTo>
                <a:lnTo>
                  <a:pt x="1773" y="2233"/>
                </a:lnTo>
                <a:lnTo>
                  <a:pt x="1773" y="2231"/>
                </a:lnTo>
                <a:lnTo>
                  <a:pt x="1772" y="2229"/>
                </a:lnTo>
                <a:lnTo>
                  <a:pt x="1771" y="2228"/>
                </a:lnTo>
                <a:lnTo>
                  <a:pt x="1770" y="2227"/>
                </a:lnTo>
                <a:lnTo>
                  <a:pt x="1770" y="2227"/>
                </a:lnTo>
                <a:lnTo>
                  <a:pt x="1757" y="2244"/>
                </a:lnTo>
                <a:lnTo>
                  <a:pt x="1746" y="2254"/>
                </a:lnTo>
                <a:lnTo>
                  <a:pt x="1737" y="2261"/>
                </a:lnTo>
                <a:lnTo>
                  <a:pt x="1728" y="2268"/>
                </a:lnTo>
                <a:lnTo>
                  <a:pt x="1733" y="2269"/>
                </a:lnTo>
                <a:lnTo>
                  <a:pt x="1736" y="2272"/>
                </a:lnTo>
                <a:lnTo>
                  <a:pt x="1737" y="2274"/>
                </a:lnTo>
                <a:lnTo>
                  <a:pt x="1737" y="2277"/>
                </a:lnTo>
                <a:lnTo>
                  <a:pt x="1736" y="2281"/>
                </a:lnTo>
                <a:lnTo>
                  <a:pt x="1734" y="2284"/>
                </a:lnTo>
                <a:lnTo>
                  <a:pt x="1732" y="2289"/>
                </a:lnTo>
                <a:lnTo>
                  <a:pt x="1729" y="2292"/>
                </a:lnTo>
                <a:lnTo>
                  <a:pt x="1720" y="2299"/>
                </a:lnTo>
                <a:lnTo>
                  <a:pt x="1710" y="2307"/>
                </a:lnTo>
                <a:lnTo>
                  <a:pt x="1700" y="2314"/>
                </a:lnTo>
                <a:lnTo>
                  <a:pt x="1690" y="2321"/>
                </a:lnTo>
                <a:lnTo>
                  <a:pt x="1689" y="2317"/>
                </a:lnTo>
                <a:lnTo>
                  <a:pt x="1689" y="2312"/>
                </a:lnTo>
                <a:lnTo>
                  <a:pt x="1690" y="2308"/>
                </a:lnTo>
                <a:lnTo>
                  <a:pt x="1691" y="2303"/>
                </a:lnTo>
                <a:lnTo>
                  <a:pt x="1688" y="2303"/>
                </a:lnTo>
                <a:lnTo>
                  <a:pt x="1684" y="2305"/>
                </a:lnTo>
                <a:lnTo>
                  <a:pt x="1680" y="2308"/>
                </a:lnTo>
                <a:lnTo>
                  <a:pt x="1677" y="2311"/>
                </a:lnTo>
                <a:lnTo>
                  <a:pt x="1673" y="2313"/>
                </a:lnTo>
                <a:lnTo>
                  <a:pt x="1669" y="2313"/>
                </a:lnTo>
                <a:lnTo>
                  <a:pt x="1667" y="2312"/>
                </a:lnTo>
                <a:lnTo>
                  <a:pt x="1665" y="2311"/>
                </a:lnTo>
                <a:lnTo>
                  <a:pt x="1662" y="2308"/>
                </a:lnTo>
                <a:lnTo>
                  <a:pt x="1660" y="2304"/>
                </a:lnTo>
                <a:lnTo>
                  <a:pt x="1688" y="2279"/>
                </a:lnTo>
                <a:lnTo>
                  <a:pt x="1716" y="2256"/>
                </a:lnTo>
                <a:lnTo>
                  <a:pt x="1744" y="2233"/>
                </a:lnTo>
                <a:lnTo>
                  <a:pt x="1774" y="2210"/>
                </a:lnTo>
                <a:lnTo>
                  <a:pt x="1804" y="2189"/>
                </a:lnTo>
                <a:lnTo>
                  <a:pt x="1833" y="2168"/>
                </a:lnTo>
                <a:lnTo>
                  <a:pt x="1864" y="2148"/>
                </a:lnTo>
                <a:lnTo>
                  <a:pt x="1896" y="2129"/>
                </a:lnTo>
                <a:lnTo>
                  <a:pt x="1899" y="2124"/>
                </a:lnTo>
                <a:lnTo>
                  <a:pt x="1903" y="2120"/>
                </a:lnTo>
                <a:lnTo>
                  <a:pt x="1907" y="2117"/>
                </a:lnTo>
                <a:lnTo>
                  <a:pt x="1913" y="2116"/>
                </a:lnTo>
                <a:lnTo>
                  <a:pt x="1913" y="2116"/>
                </a:lnTo>
                <a:lnTo>
                  <a:pt x="1918" y="2111"/>
                </a:lnTo>
                <a:lnTo>
                  <a:pt x="1923" y="2107"/>
                </a:lnTo>
                <a:lnTo>
                  <a:pt x="1922" y="2105"/>
                </a:lnTo>
                <a:lnTo>
                  <a:pt x="1921" y="2104"/>
                </a:lnTo>
                <a:lnTo>
                  <a:pt x="1922" y="2102"/>
                </a:lnTo>
                <a:lnTo>
                  <a:pt x="1922" y="2100"/>
                </a:lnTo>
                <a:lnTo>
                  <a:pt x="1925" y="2097"/>
                </a:lnTo>
                <a:lnTo>
                  <a:pt x="1928" y="2091"/>
                </a:lnTo>
                <a:lnTo>
                  <a:pt x="1930" y="2089"/>
                </a:lnTo>
                <a:lnTo>
                  <a:pt x="1931" y="2088"/>
                </a:lnTo>
                <a:lnTo>
                  <a:pt x="1931" y="2089"/>
                </a:lnTo>
                <a:lnTo>
                  <a:pt x="1910" y="2080"/>
                </a:lnTo>
                <a:lnTo>
                  <a:pt x="1912" y="2071"/>
                </a:lnTo>
                <a:lnTo>
                  <a:pt x="1913" y="2064"/>
                </a:lnTo>
                <a:lnTo>
                  <a:pt x="1913" y="2063"/>
                </a:lnTo>
                <a:lnTo>
                  <a:pt x="1913" y="2062"/>
                </a:lnTo>
                <a:lnTo>
                  <a:pt x="1912" y="2062"/>
                </a:lnTo>
                <a:lnTo>
                  <a:pt x="1911" y="2062"/>
                </a:lnTo>
                <a:lnTo>
                  <a:pt x="1907" y="2066"/>
                </a:lnTo>
                <a:lnTo>
                  <a:pt x="1904" y="2068"/>
                </a:lnTo>
                <a:lnTo>
                  <a:pt x="1886" y="2079"/>
                </a:lnTo>
                <a:lnTo>
                  <a:pt x="1869" y="2089"/>
                </a:lnTo>
                <a:lnTo>
                  <a:pt x="1852" y="2100"/>
                </a:lnTo>
                <a:lnTo>
                  <a:pt x="1834" y="2110"/>
                </a:lnTo>
                <a:lnTo>
                  <a:pt x="1811" y="2126"/>
                </a:lnTo>
                <a:lnTo>
                  <a:pt x="1788" y="2143"/>
                </a:lnTo>
                <a:lnTo>
                  <a:pt x="1776" y="2151"/>
                </a:lnTo>
                <a:lnTo>
                  <a:pt x="1765" y="2158"/>
                </a:lnTo>
                <a:lnTo>
                  <a:pt x="1751" y="2164"/>
                </a:lnTo>
                <a:lnTo>
                  <a:pt x="1738" y="2169"/>
                </a:lnTo>
                <a:lnTo>
                  <a:pt x="1734" y="2170"/>
                </a:lnTo>
                <a:lnTo>
                  <a:pt x="1731" y="2170"/>
                </a:lnTo>
                <a:lnTo>
                  <a:pt x="1728" y="2168"/>
                </a:lnTo>
                <a:lnTo>
                  <a:pt x="1725" y="2162"/>
                </a:lnTo>
                <a:lnTo>
                  <a:pt x="1725" y="2160"/>
                </a:lnTo>
                <a:lnTo>
                  <a:pt x="1726" y="2157"/>
                </a:lnTo>
                <a:lnTo>
                  <a:pt x="1728" y="2154"/>
                </a:lnTo>
                <a:lnTo>
                  <a:pt x="1730" y="2151"/>
                </a:lnTo>
                <a:lnTo>
                  <a:pt x="1736" y="2146"/>
                </a:lnTo>
                <a:lnTo>
                  <a:pt x="1740" y="2145"/>
                </a:lnTo>
                <a:lnTo>
                  <a:pt x="1763" y="2155"/>
                </a:lnTo>
                <a:lnTo>
                  <a:pt x="1758" y="2166"/>
                </a:lnTo>
                <a:lnTo>
                  <a:pt x="1794" y="2135"/>
                </a:lnTo>
                <a:lnTo>
                  <a:pt x="1828" y="2104"/>
                </a:lnTo>
                <a:lnTo>
                  <a:pt x="1862" y="2074"/>
                </a:lnTo>
                <a:lnTo>
                  <a:pt x="1901" y="2041"/>
                </a:lnTo>
                <a:lnTo>
                  <a:pt x="1903" y="2042"/>
                </a:lnTo>
                <a:lnTo>
                  <a:pt x="1902" y="2041"/>
                </a:lnTo>
                <a:lnTo>
                  <a:pt x="1898" y="2039"/>
                </a:lnTo>
                <a:lnTo>
                  <a:pt x="1892" y="2037"/>
                </a:lnTo>
                <a:lnTo>
                  <a:pt x="1888" y="2034"/>
                </a:lnTo>
                <a:lnTo>
                  <a:pt x="1883" y="2029"/>
                </a:lnTo>
                <a:lnTo>
                  <a:pt x="1880" y="2024"/>
                </a:lnTo>
                <a:lnTo>
                  <a:pt x="1877" y="2016"/>
                </a:lnTo>
                <a:lnTo>
                  <a:pt x="1876" y="2006"/>
                </a:lnTo>
                <a:lnTo>
                  <a:pt x="1876" y="1995"/>
                </a:lnTo>
                <a:lnTo>
                  <a:pt x="1876" y="1995"/>
                </a:lnTo>
                <a:lnTo>
                  <a:pt x="1871" y="1994"/>
                </a:lnTo>
                <a:lnTo>
                  <a:pt x="1866" y="1995"/>
                </a:lnTo>
                <a:lnTo>
                  <a:pt x="1862" y="1998"/>
                </a:lnTo>
                <a:lnTo>
                  <a:pt x="1857" y="2002"/>
                </a:lnTo>
                <a:lnTo>
                  <a:pt x="1852" y="2005"/>
                </a:lnTo>
                <a:lnTo>
                  <a:pt x="1846" y="2009"/>
                </a:lnTo>
                <a:lnTo>
                  <a:pt x="1841" y="2013"/>
                </a:lnTo>
                <a:lnTo>
                  <a:pt x="1837" y="2015"/>
                </a:lnTo>
                <a:lnTo>
                  <a:pt x="1830" y="2017"/>
                </a:lnTo>
                <a:lnTo>
                  <a:pt x="1822" y="2020"/>
                </a:lnTo>
                <a:lnTo>
                  <a:pt x="1815" y="2023"/>
                </a:lnTo>
                <a:lnTo>
                  <a:pt x="1811" y="2027"/>
                </a:lnTo>
                <a:lnTo>
                  <a:pt x="1805" y="2035"/>
                </a:lnTo>
                <a:lnTo>
                  <a:pt x="1798" y="2043"/>
                </a:lnTo>
                <a:lnTo>
                  <a:pt x="1791" y="2049"/>
                </a:lnTo>
                <a:lnTo>
                  <a:pt x="1784" y="2055"/>
                </a:lnTo>
                <a:lnTo>
                  <a:pt x="1769" y="2066"/>
                </a:lnTo>
                <a:lnTo>
                  <a:pt x="1753" y="2078"/>
                </a:lnTo>
                <a:lnTo>
                  <a:pt x="1754" y="2083"/>
                </a:lnTo>
                <a:lnTo>
                  <a:pt x="1757" y="2088"/>
                </a:lnTo>
                <a:lnTo>
                  <a:pt x="1757" y="2088"/>
                </a:lnTo>
                <a:lnTo>
                  <a:pt x="1754" y="2092"/>
                </a:lnTo>
                <a:lnTo>
                  <a:pt x="1752" y="2095"/>
                </a:lnTo>
                <a:lnTo>
                  <a:pt x="1748" y="2098"/>
                </a:lnTo>
                <a:lnTo>
                  <a:pt x="1744" y="2101"/>
                </a:lnTo>
                <a:lnTo>
                  <a:pt x="1735" y="2107"/>
                </a:lnTo>
                <a:lnTo>
                  <a:pt x="1725" y="2111"/>
                </a:lnTo>
                <a:lnTo>
                  <a:pt x="1714" y="2116"/>
                </a:lnTo>
                <a:lnTo>
                  <a:pt x="1702" y="2120"/>
                </a:lnTo>
                <a:lnTo>
                  <a:pt x="1692" y="2126"/>
                </a:lnTo>
                <a:lnTo>
                  <a:pt x="1683" y="2132"/>
                </a:lnTo>
                <a:lnTo>
                  <a:pt x="1681" y="2131"/>
                </a:lnTo>
                <a:lnTo>
                  <a:pt x="1678" y="2130"/>
                </a:lnTo>
                <a:lnTo>
                  <a:pt x="1651" y="2152"/>
                </a:lnTo>
                <a:lnTo>
                  <a:pt x="1624" y="2173"/>
                </a:lnTo>
                <a:lnTo>
                  <a:pt x="1610" y="2184"/>
                </a:lnTo>
                <a:lnTo>
                  <a:pt x="1597" y="2195"/>
                </a:lnTo>
                <a:lnTo>
                  <a:pt x="1584" y="2207"/>
                </a:lnTo>
                <a:lnTo>
                  <a:pt x="1572" y="2219"/>
                </a:lnTo>
                <a:lnTo>
                  <a:pt x="1561" y="2228"/>
                </a:lnTo>
                <a:lnTo>
                  <a:pt x="1551" y="2238"/>
                </a:lnTo>
                <a:lnTo>
                  <a:pt x="1543" y="2239"/>
                </a:lnTo>
                <a:lnTo>
                  <a:pt x="1534" y="2240"/>
                </a:lnTo>
                <a:lnTo>
                  <a:pt x="1530" y="2240"/>
                </a:lnTo>
                <a:lnTo>
                  <a:pt x="1527" y="2238"/>
                </a:lnTo>
                <a:lnTo>
                  <a:pt x="1526" y="2236"/>
                </a:lnTo>
                <a:lnTo>
                  <a:pt x="1526" y="2234"/>
                </a:lnTo>
                <a:lnTo>
                  <a:pt x="1524" y="2230"/>
                </a:lnTo>
                <a:lnTo>
                  <a:pt x="1524" y="2226"/>
                </a:lnTo>
                <a:lnTo>
                  <a:pt x="1524" y="2219"/>
                </a:lnTo>
                <a:lnTo>
                  <a:pt x="1523" y="2213"/>
                </a:lnTo>
                <a:lnTo>
                  <a:pt x="1521" y="2209"/>
                </a:lnTo>
                <a:lnTo>
                  <a:pt x="1517" y="2205"/>
                </a:lnTo>
                <a:lnTo>
                  <a:pt x="1513" y="2203"/>
                </a:lnTo>
                <a:lnTo>
                  <a:pt x="1509" y="2200"/>
                </a:lnTo>
                <a:lnTo>
                  <a:pt x="1503" y="2199"/>
                </a:lnTo>
                <a:lnTo>
                  <a:pt x="1498" y="2198"/>
                </a:lnTo>
                <a:lnTo>
                  <a:pt x="1488" y="2195"/>
                </a:lnTo>
                <a:lnTo>
                  <a:pt x="1478" y="2191"/>
                </a:lnTo>
                <a:lnTo>
                  <a:pt x="1469" y="2187"/>
                </a:lnTo>
                <a:lnTo>
                  <a:pt x="1460" y="2181"/>
                </a:lnTo>
                <a:lnTo>
                  <a:pt x="1456" y="2179"/>
                </a:lnTo>
                <a:lnTo>
                  <a:pt x="1452" y="2175"/>
                </a:lnTo>
                <a:lnTo>
                  <a:pt x="1448" y="2171"/>
                </a:lnTo>
                <a:lnTo>
                  <a:pt x="1446" y="2166"/>
                </a:lnTo>
                <a:lnTo>
                  <a:pt x="1445" y="2161"/>
                </a:lnTo>
                <a:lnTo>
                  <a:pt x="1446" y="2156"/>
                </a:lnTo>
                <a:lnTo>
                  <a:pt x="1448" y="2150"/>
                </a:lnTo>
                <a:lnTo>
                  <a:pt x="1450" y="2144"/>
                </a:lnTo>
                <a:lnTo>
                  <a:pt x="1453" y="2140"/>
                </a:lnTo>
                <a:lnTo>
                  <a:pt x="1457" y="2136"/>
                </a:lnTo>
                <a:lnTo>
                  <a:pt x="1461" y="2132"/>
                </a:lnTo>
                <a:lnTo>
                  <a:pt x="1465" y="2129"/>
                </a:lnTo>
                <a:lnTo>
                  <a:pt x="1480" y="2116"/>
                </a:lnTo>
                <a:lnTo>
                  <a:pt x="1495" y="2105"/>
                </a:lnTo>
                <a:lnTo>
                  <a:pt x="1509" y="2093"/>
                </a:lnTo>
                <a:lnTo>
                  <a:pt x="1523" y="2081"/>
                </a:lnTo>
                <a:lnTo>
                  <a:pt x="1527" y="2078"/>
                </a:lnTo>
                <a:lnTo>
                  <a:pt x="1529" y="2075"/>
                </a:lnTo>
                <a:lnTo>
                  <a:pt x="1543" y="2064"/>
                </a:lnTo>
                <a:lnTo>
                  <a:pt x="1557" y="2055"/>
                </a:lnTo>
                <a:lnTo>
                  <a:pt x="1562" y="2053"/>
                </a:lnTo>
                <a:lnTo>
                  <a:pt x="1567" y="2051"/>
                </a:lnTo>
                <a:lnTo>
                  <a:pt x="1567" y="2046"/>
                </a:lnTo>
                <a:lnTo>
                  <a:pt x="1569" y="2042"/>
                </a:lnTo>
                <a:lnTo>
                  <a:pt x="1572" y="2038"/>
                </a:lnTo>
                <a:lnTo>
                  <a:pt x="1574" y="2033"/>
                </a:lnTo>
                <a:lnTo>
                  <a:pt x="1584" y="2023"/>
                </a:lnTo>
                <a:lnTo>
                  <a:pt x="1593" y="2013"/>
                </a:lnTo>
                <a:lnTo>
                  <a:pt x="1598" y="2007"/>
                </a:lnTo>
                <a:lnTo>
                  <a:pt x="1604" y="2003"/>
                </a:lnTo>
                <a:lnTo>
                  <a:pt x="1609" y="1999"/>
                </a:lnTo>
                <a:lnTo>
                  <a:pt x="1616" y="1996"/>
                </a:lnTo>
                <a:lnTo>
                  <a:pt x="1616" y="1996"/>
                </a:lnTo>
                <a:lnTo>
                  <a:pt x="1618" y="1993"/>
                </a:lnTo>
                <a:lnTo>
                  <a:pt x="1620" y="1991"/>
                </a:lnTo>
                <a:lnTo>
                  <a:pt x="1631" y="1983"/>
                </a:lnTo>
                <a:lnTo>
                  <a:pt x="1641" y="1974"/>
                </a:lnTo>
                <a:lnTo>
                  <a:pt x="1645" y="1971"/>
                </a:lnTo>
                <a:lnTo>
                  <a:pt x="1648" y="1970"/>
                </a:lnTo>
                <a:lnTo>
                  <a:pt x="1650" y="1969"/>
                </a:lnTo>
                <a:lnTo>
                  <a:pt x="1653" y="1970"/>
                </a:lnTo>
                <a:lnTo>
                  <a:pt x="1655" y="1973"/>
                </a:lnTo>
                <a:lnTo>
                  <a:pt x="1658" y="1978"/>
                </a:lnTo>
                <a:lnTo>
                  <a:pt x="1658" y="1978"/>
                </a:lnTo>
                <a:lnTo>
                  <a:pt x="1658" y="1978"/>
                </a:lnTo>
                <a:lnTo>
                  <a:pt x="1673" y="1970"/>
                </a:lnTo>
                <a:lnTo>
                  <a:pt x="1688" y="1962"/>
                </a:lnTo>
                <a:lnTo>
                  <a:pt x="1696" y="1958"/>
                </a:lnTo>
                <a:lnTo>
                  <a:pt x="1704" y="1954"/>
                </a:lnTo>
                <a:lnTo>
                  <a:pt x="1713" y="1952"/>
                </a:lnTo>
                <a:lnTo>
                  <a:pt x="1721" y="1950"/>
                </a:lnTo>
                <a:lnTo>
                  <a:pt x="1721" y="1950"/>
                </a:lnTo>
                <a:lnTo>
                  <a:pt x="1721" y="1950"/>
                </a:lnTo>
                <a:lnTo>
                  <a:pt x="1729" y="1941"/>
                </a:lnTo>
                <a:lnTo>
                  <a:pt x="1738" y="1933"/>
                </a:lnTo>
                <a:lnTo>
                  <a:pt x="1747" y="1926"/>
                </a:lnTo>
                <a:lnTo>
                  <a:pt x="1759" y="1920"/>
                </a:lnTo>
                <a:lnTo>
                  <a:pt x="1780" y="1909"/>
                </a:lnTo>
                <a:lnTo>
                  <a:pt x="1803" y="1898"/>
                </a:lnTo>
                <a:lnTo>
                  <a:pt x="1791" y="1889"/>
                </a:lnTo>
                <a:lnTo>
                  <a:pt x="1782" y="1883"/>
                </a:lnTo>
                <a:lnTo>
                  <a:pt x="1777" y="1881"/>
                </a:lnTo>
                <a:lnTo>
                  <a:pt x="1772" y="1879"/>
                </a:lnTo>
                <a:lnTo>
                  <a:pt x="1768" y="1876"/>
                </a:lnTo>
                <a:lnTo>
                  <a:pt x="1764" y="1873"/>
                </a:lnTo>
                <a:lnTo>
                  <a:pt x="1763" y="1878"/>
                </a:lnTo>
                <a:lnTo>
                  <a:pt x="1760" y="1883"/>
                </a:lnTo>
                <a:lnTo>
                  <a:pt x="1757" y="1887"/>
                </a:lnTo>
                <a:lnTo>
                  <a:pt x="1753" y="1891"/>
                </a:lnTo>
                <a:lnTo>
                  <a:pt x="1745" y="1898"/>
                </a:lnTo>
                <a:lnTo>
                  <a:pt x="1735" y="1905"/>
                </a:lnTo>
                <a:lnTo>
                  <a:pt x="1705" y="1921"/>
                </a:lnTo>
                <a:lnTo>
                  <a:pt x="1676" y="1937"/>
                </a:lnTo>
                <a:lnTo>
                  <a:pt x="1661" y="1946"/>
                </a:lnTo>
                <a:lnTo>
                  <a:pt x="1648" y="1956"/>
                </a:lnTo>
                <a:lnTo>
                  <a:pt x="1635" y="1968"/>
                </a:lnTo>
                <a:lnTo>
                  <a:pt x="1624" y="1981"/>
                </a:lnTo>
                <a:lnTo>
                  <a:pt x="1612" y="1989"/>
                </a:lnTo>
                <a:lnTo>
                  <a:pt x="1600" y="1996"/>
                </a:lnTo>
                <a:lnTo>
                  <a:pt x="1588" y="2002"/>
                </a:lnTo>
                <a:lnTo>
                  <a:pt x="1576" y="2009"/>
                </a:lnTo>
                <a:lnTo>
                  <a:pt x="1572" y="2010"/>
                </a:lnTo>
                <a:lnTo>
                  <a:pt x="1567" y="2013"/>
                </a:lnTo>
                <a:lnTo>
                  <a:pt x="1564" y="2016"/>
                </a:lnTo>
                <a:lnTo>
                  <a:pt x="1561" y="2020"/>
                </a:lnTo>
                <a:lnTo>
                  <a:pt x="1559" y="2024"/>
                </a:lnTo>
                <a:lnTo>
                  <a:pt x="1557" y="2027"/>
                </a:lnTo>
                <a:lnTo>
                  <a:pt x="1554" y="2030"/>
                </a:lnTo>
                <a:lnTo>
                  <a:pt x="1551" y="2033"/>
                </a:lnTo>
                <a:lnTo>
                  <a:pt x="1543" y="2036"/>
                </a:lnTo>
                <a:lnTo>
                  <a:pt x="1535" y="2038"/>
                </a:lnTo>
                <a:lnTo>
                  <a:pt x="1530" y="2040"/>
                </a:lnTo>
                <a:lnTo>
                  <a:pt x="1524" y="2042"/>
                </a:lnTo>
                <a:lnTo>
                  <a:pt x="1520" y="2045"/>
                </a:lnTo>
                <a:lnTo>
                  <a:pt x="1516" y="2049"/>
                </a:lnTo>
                <a:lnTo>
                  <a:pt x="1506" y="2058"/>
                </a:lnTo>
                <a:lnTo>
                  <a:pt x="1495" y="2065"/>
                </a:lnTo>
                <a:lnTo>
                  <a:pt x="1490" y="2069"/>
                </a:lnTo>
                <a:lnTo>
                  <a:pt x="1485" y="2074"/>
                </a:lnTo>
                <a:lnTo>
                  <a:pt x="1480" y="2079"/>
                </a:lnTo>
                <a:lnTo>
                  <a:pt x="1475" y="2084"/>
                </a:lnTo>
                <a:lnTo>
                  <a:pt x="1464" y="2094"/>
                </a:lnTo>
                <a:lnTo>
                  <a:pt x="1454" y="2104"/>
                </a:lnTo>
                <a:lnTo>
                  <a:pt x="1448" y="2109"/>
                </a:lnTo>
                <a:lnTo>
                  <a:pt x="1442" y="2112"/>
                </a:lnTo>
                <a:lnTo>
                  <a:pt x="1434" y="2114"/>
                </a:lnTo>
                <a:lnTo>
                  <a:pt x="1425" y="2114"/>
                </a:lnTo>
                <a:lnTo>
                  <a:pt x="1418" y="2113"/>
                </a:lnTo>
                <a:lnTo>
                  <a:pt x="1411" y="2113"/>
                </a:lnTo>
                <a:lnTo>
                  <a:pt x="1408" y="2112"/>
                </a:lnTo>
                <a:lnTo>
                  <a:pt x="1404" y="2111"/>
                </a:lnTo>
                <a:lnTo>
                  <a:pt x="1402" y="2108"/>
                </a:lnTo>
                <a:lnTo>
                  <a:pt x="1400" y="2104"/>
                </a:lnTo>
                <a:lnTo>
                  <a:pt x="1412" y="2089"/>
                </a:lnTo>
                <a:lnTo>
                  <a:pt x="1426" y="2075"/>
                </a:lnTo>
                <a:lnTo>
                  <a:pt x="1440" y="2061"/>
                </a:lnTo>
                <a:lnTo>
                  <a:pt x="1455" y="2049"/>
                </a:lnTo>
                <a:lnTo>
                  <a:pt x="1485" y="2024"/>
                </a:lnTo>
                <a:lnTo>
                  <a:pt x="1513" y="1998"/>
                </a:lnTo>
                <a:lnTo>
                  <a:pt x="1535" y="1981"/>
                </a:lnTo>
                <a:lnTo>
                  <a:pt x="1556" y="1964"/>
                </a:lnTo>
                <a:lnTo>
                  <a:pt x="1578" y="1947"/>
                </a:lnTo>
                <a:lnTo>
                  <a:pt x="1600" y="1931"/>
                </a:lnTo>
                <a:lnTo>
                  <a:pt x="1623" y="1915"/>
                </a:lnTo>
                <a:lnTo>
                  <a:pt x="1645" y="1899"/>
                </a:lnTo>
                <a:lnTo>
                  <a:pt x="1668" y="1884"/>
                </a:lnTo>
                <a:lnTo>
                  <a:pt x="1690" y="1869"/>
                </a:lnTo>
                <a:lnTo>
                  <a:pt x="1696" y="1865"/>
                </a:lnTo>
                <a:lnTo>
                  <a:pt x="1702" y="1861"/>
                </a:lnTo>
                <a:lnTo>
                  <a:pt x="1704" y="1859"/>
                </a:lnTo>
                <a:lnTo>
                  <a:pt x="1705" y="1856"/>
                </a:lnTo>
                <a:lnTo>
                  <a:pt x="1705" y="1852"/>
                </a:lnTo>
                <a:lnTo>
                  <a:pt x="1704" y="1848"/>
                </a:lnTo>
                <a:lnTo>
                  <a:pt x="1701" y="1848"/>
                </a:lnTo>
                <a:lnTo>
                  <a:pt x="1698" y="1848"/>
                </a:lnTo>
                <a:lnTo>
                  <a:pt x="1686" y="1852"/>
                </a:lnTo>
                <a:lnTo>
                  <a:pt x="1675" y="1857"/>
                </a:lnTo>
                <a:lnTo>
                  <a:pt x="1660" y="1866"/>
                </a:lnTo>
                <a:lnTo>
                  <a:pt x="1646" y="1874"/>
                </a:lnTo>
                <a:lnTo>
                  <a:pt x="1631" y="1882"/>
                </a:lnTo>
                <a:lnTo>
                  <a:pt x="1615" y="1890"/>
                </a:lnTo>
                <a:lnTo>
                  <a:pt x="1608" y="1894"/>
                </a:lnTo>
                <a:lnTo>
                  <a:pt x="1601" y="1899"/>
                </a:lnTo>
                <a:lnTo>
                  <a:pt x="1594" y="1906"/>
                </a:lnTo>
                <a:lnTo>
                  <a:pt x="1589" y="1912"/>
                </a:lnTo>
                <a:lnTo>
                  <a:pt x="1573" y="1928"/>
                </a:lnTo>
                <a:lnTo>
                  <a:pt x="1555" y="1942"/>
                </a:lnTo>
                <a:lnTo>
                  <a:pt x="1537" y="1955"/>
                </a:lnTo>
                <a:lnTo>
                  <a:pt x="1518" y="1968"/>
                </a:lnTo>
                <a:lnTo>
                  <a:pt x="1500" y="1980"/>
                </a:lnTo>
                <a:lnTo>
                  <a:pt x="1483" y="1993"/>
                </a:lnTo>
                <a:lnTo>
                  <a:pt x="1464" y="2006"/>
                </a:lnTo>
                <a:lnTo>
                  <a:pt x="1448" y="2022"/>
                </a:lnTo>
                <a:lnTo>
                  <a:pt x="1431" y="2037"/>
                </a:lnTo>
                <a:lnTo>
                  <a:pt x="1415" y="2052"/>
                </a:lnTo>
                <a:lnTo>
                  <a:pt x="1406" y="2058"/>
                </a:lnTo>
                <a:lnTo>
                  <a:pt x="1397" y="2064"/>
                </a:lnTo>
                <a:lnTo>
                  <a:pt x="1388" y="2070"/>
                </a:lnTo>
                <a:lnTo>
                  <a:pt x="1376" y="2074"/>
                </a:lnTo>
                <a:lnTo>
                  <a:pt x="1369" y="2074"/>
                </a:lnTo>
                <a:lnTo>
                  <a:pt x="1363" y="2073"/>
                </a:lnTo>
                <a:lnTo>
                  <a:pt x="1361" y="2072"/>
                </a:lnTo>
                <a:lnTo>
                  <a:pt x="1359" y="2070"/>
                </a:lnTo>
                <a:lnTo>
                  <a:pt x="1359" y="2065"/>
                </a:lnTo>
                <a:lnTo>
                  <a:pt x="1359" y="2060"/>
                </a:lnTo>
                <a:lnTo>
                  <a:pt x="1365" y="2057"/>
                </a:lnTo>
                <a:lnTo>
                  <a:pt x="1372" y="2054"/>
                </a:lnTo>
                <a:lnTo>
                  <a:pt x="1375" y="2046"/>
                </a:lnTo>
                <a:lnTo>
                  <a:pt x="1381" y="2038"/>
                </a:lnTo>
                <a:lnTo>
                  <a:pt x="1388" y="2032"/>
                </a:lnTo>
                <a:lnTo>
                  <a:pt x="1395" y="2025"/>
                </a:lnTo>
                <a:lnTo>
                  <a:pt x="1417" y="2004"/>
                </a:lnTo>
                <a:lnTo>
                  <a:pt x="1441" y="1984"/>
                </a:lnTo>
                <a:lnTo>
                  <a:pt x="1465" y="1965"/>
                </a:lnTo>
                <a:lnTo>
                  <a:pt x="1489" y="1945"/>
                </a:lnTo>
                <a:lnTo>
                  <a:pt x="1514" y="1926"/>
                </a:lnTo>
                <a:lnTo>
                  <a:pt x="1539" y="1906"/>
                </a:lnTo>
                <a:lnTo>
                  <a:pt x="1563" y="1885"/>
                </a:lnTo>
                <a:lnTo>
                  <a:pt x="1589" y="1866"/>
                </a:lnTo>
                <a:lnTo>
                  <a:pt x="1615" y="1846"/>
                </a:lnTo>
                <a:lnTo>
                  <a:pt x="1643" y="1830"/>
                </a:lnTo>
                <a:lnTo>
                  <a:pt x="1656" y="1822"/>
                </a:lnTo>
                <a:lnTo>
                  <a:pt x="1671" y="1815"/>
                </a:lnTo>
                <a:lnTo>
                  <a:pt x="1686" y="1809"/>
                </a:lnTo>
                <a:lnTo>
                  <a:pt x="1700" y="1803"/>
                </a:lnTo>
                <a:lnTo>
                  <a:pt x="1706" y="1800"/>
                </a:lnTo>
                <a:lnTo>
                  <a:pt x="1713" y="1795"/>
                </a:lnTo>
                <a:lnTo>
                  <a:pt x="1716" y="1793"/>
                </a:lnTo>
                <a:lnTo>
                  <a:pt x="1719" y="1792"/>
                </a:lnTo>
                <a:lnTo>
                  <a:pt x="1722" y="1790"/>
                </a:lnTo>
                <a:lnTo>
                  <a:pt x="1725" y="1790"/>
                </a:lnTo>
                <a:lnTo>
                  <a:pt x="1725" y="1790"/>
                </a:lnTo>
                <a:lnTo>
                  <a:pt x="1725" y="1792"/>
                </a:lnTo>
                <a:lnTo>
                  <a:pt x="1725" y="1788"/>
                </a:lnTo>
                <a:lnTo>
                  <a:pt x="1723" y="1780"/>
                </a:lnTo>
                <a:lnTo>
                  <a:pt x="1722" y="1781"/>
                </a:lnTo>
                <a:lnTo>
                  <a:pt x="1720" y="1782"/>
                </a:lnTo>
                <a:lnTo>
                  <a:pt x="1719" y="1784"/>
                </a:lnTo>
                <a:lnTo>
                  <a:pt x="1718" y="1785"/>
                </a:lnTo>
                <a:lnTo>
                  <a:pt x="1714" y="1784"/>
                </a:lnTo>
                <a:lnTo>
                  <a:pt x="1710" y="1783"/>
                </a:lnTo>
                <a:lnTo>
                  <a:pt x="1705" y="1784"/>
                </a:lnTo>
                <a:lnTo>
                  <a:pt x="1701" y="1785"/>
                </a:lnTo>
                <a:lnTo>
                  <a:pt x="1693" y="1786"/>
                </a:lnTo>
                <a:lnTo>
                  <a:pt x="1685" y="1786"/>
                </a:lnTo>
                <a:lnTo>
                  <a:pt x="1684" y="1786"/>
                </a:lnTo>
                <a:lnTo>
                  <a:pt x="1683" y="1786"/>
                </a:lnTo>
                <a:lnTo>
                  <a:pt x="1671" y="1793"/>
                </a:lnTo>
                <a:lnTo>
                  <a:pt x="1659" y="1800"/>
                </a:lnTo>
                <a:lnTo>
                  <a:pt x="1649" y="1807"/>
                </a:lnTo>
                <a:lnTo>
                  <a:pt x="1639" y="1815"/>
                </a:lnTo>
                <a:lnTo>
                  <a:pt x="1631" y="1819"/>
                </a:lnTo>
                <a:lnTo>
                  <a:pt x="1623" y="1825"/>
                </a:lnTo>
                <a:lnTo>
                  <a:pt x="1619" y="1827"/>
                </a:lnTo>
                <a:lnTo>
                  <a:pt x="1614" y="1829"/>
                </a:lnTo>
                <a:lnTo>
                  <a:pt x="1610" y="1831"/>
                </a:lnTo>
                <a:lnTo>
                  <a:pt x="1605" y="1832"/>
                </a:lnTo>
                <a:lnTo>
                  <a:pt x="1601" y="1836"/>
                </a:lnTo>
                <a:lnTo>
                  <a:pt x="1597" y="1840"/>
                </a:lnTo>
                <a:lnTo>
                  <a:pt x="1592" y="1843"/>
                </a:lnTo>
                <a:lnTo>
                  <a:pt x="1587" y="1846"/>
                </a:lnTo>
                <a:lnTo>
                  <a:pt x="1577" y="1853"/>
                </a:lnTo>
                <a:lnTo>
                  <a:pt x="1566" y="1859"/>
                </a:lnTo>
                <a:lnTo>
                  <a:pt x="1560" y="1865"/>
                </a:lnTo>
                <a:lnTo>
                  <a:pt x="1553" y="1870"/>
                </a:lnTo>
                <a:lnTo>
                  <a:pt x="1545" y="1875"/>
                </a:lnTo>
                <a:lnTo>
                  <a:pt x="1537" y="1879"/>
                </a:lnTo>
                <a:lnTo>
                  <a:pt x="1520" y="1885"/>
                </a:lnTo>
                <a:lnTo>
                  <a:pt x="1504" y="1891"/>
                </a:lnTo>
                <a:lnTo>
                  <a:pt x="1501" y="1889"/>
                </a:lnTo>
                <a:lnTo>
                  <a:pt x="1500" y="1888"/>
                </a:lnTo>
                <a:lnTo>
                  <a:pt x="1499" y="1886"/>
                </a:lnTo>
                <a:lnTo>
                  <a:pt x="1498" y="1884"/>
                </a:lnTo>
                <a:lnTo>
                  <a:pt x="1500" y="1880"/>
                </a:lnTo>
                <a:lnTo>
                  <a:pt x="1503" y="1876"/>
                </a:lnTo>
                <a:lnTo>
                  <a:pt x="1506" y="1874"/>
                </a:lnTo>
                <a:lnTo>
                  <a:pt x="1510" y="1872"/>
                </a:lnTo>
                <a:lnTo>
                  <a:pt x="1514" y="1871"/>
                </a:lnTo>
                <a:lnTo>
                  <a:pt x="1518" y="1871"/>
                </a:lnTo>
                <a:lnTo>
                  <a:pt x="1522" y="1871"/>
                </a:lnTo>
                <a:lnTo>
                  <a:pt x="1527" y="1870"/>
                </a:lnTo>
                <a:lnTo>
                  <a:pt x="1531" y="1868"/>
                </a:lnTo>
                <a:lnTo>
                  <a:pt x="1534" y="1864"/>
                </a:lnTo>
                <a:lnTo>
                  <a:pt x="1535" y="1860"/>
                </a:lnTo>
                <a:lnTo>
                  <a:pt x="1537" y="1857"/>
                </a:lnTo>
                <a:lnTo>
                  <a:pt x="1538" y="1854"/>
                </a:lnTo>
                <a:lnTo>
                  <a:pt x="1541" y="1853"/>
                </a:lnTo>
                <a:lnTo>
                  <a:pt x="1546" y="1853"/>
                </a:lnTo>
                <a:lnTo>
                  <a:pt x="1551" y="1854"/>
                </a:lnTo>
                <a:lnTo>
                  <a:pt x="1550" y="1851"/>
                </a:lnTo>
                <a:lnTo>
                  <a:pt x="1549" y="1848"/>
                </a:lnTo>
                <a:lnTo>
                  <a:pt x="1549" y="1844"/>
                </a:lnTo>
                <a:lnTo>
                  <a:pt x="1550" y="1840"/>
                </a:lnTo>
                <a:lnTo>
                  <a:pt x="1552" y="1838"/>
                </a:lnTo>
                <a:lnTo>
                  <a:pt x="1553" y="1835"/>
                </a:lnTo>
                <a:lnTo>
                  <a:pt x="1556" y="1832"/>
                </a:lnTo>
                <a:lnTo>
                  <a:pt x="1559" y="1829"/>
                </a:lnTo>
                <a:lnTo>
                  <a:pt x="1562" y="1827"/>
                </a:lnTo>
                <a:lnTo>
                  <a:pt x="1566" y="1825"/>
                </a:lnTo>
                <a:lnTo>
                  <a:pt x="1575" y="1821"/>
                </a:lnTo>
                <a:lnTo>
                  <a:pt x="1582" y="1816"/>
                </a:lnTo>
                <a:lnTo>
                  <a:pt x="1581" y="1816"/>
                </a:lnTo>
                <a:lnTo>
                  <a:pt x="1592" y="1810"/>
                </a:lnTo>
                <a:lnTo>
                  <a:pt x="1603" y="1806"/>
                </a:lnTo>
                <a:lnTo>
                  <a:pt x="1609" y="1803"/>
                </a:lnTo>
                <a:lnTo>
                  <a:pt x="1615" y="1800"/>
                </a:lnTo>
                <a:lnTo>
                  <a:pt x="1618" y="1799"/>
                </a:lnTo>
                <a:lnTo>
                  <a:pt x="1621" y="1797"/>
                </a:lnTo>
                <a:lnTo>
                  <a:pt x="1623" y="1794"/>
                </a:lnTo>
                <a:lnTo>
                  <a:pt x="1624" y="1790"/>
                </a:lnTo>
                <a:lnTo>
                  <a:pt x="1627" y="1789"/>
                </a:lnTo>
                <a:lnTo>
                  <a:pt x="1630" y="1789"/>
                </a:lnTo>
                <a:lnTo>
                  <a:pt x="1632" y="1789"/>
                </a:lnTo>
                <a:lnTo>
                  <a:pt x="1634" y="1790"/>
                </a:lnTo>
                <a:lnTo>
                  <a:pt x="1636" y="1795"/>
                </a:lnTo>
                <a:lnTo>
                  <a:pt x="1639" y="1799"/>
                </a:lnTo>
                <a:lnTo>
                  <a:pt x="1642" y="1792"/>
                </a:lnTo>
                <a:lnTo>
                  <a:pt x="1646" y="1784"/>
                </a:lnTo>
                <a:lnTo>
                  <a:pt x="1652" y="1779"/>
                </a:lnTo>
                <a:lnTo>
                  <a:pt x="1657" y="1773"/>
                </a:lnTo>
                <a:lnTo>
                  <a:pt x="1668" y="1771"/>
                </a:lnTo>
                <a:lnTo>
                  <a:pt x="1678" y="1768"/>
                </a:lnTo>
                <a:lnTo>
                  <a:pt x="1680" y="1768"/>
                </a:lnTo>
                <a:lnTo>
                  <a:pt x="1682" y="1768"/>
                </a:lnTo>
                <a:lnTo>
                  <a:pt x="1684" y="1765"/>
                </a:lnTo>
                <a:lnTo>
                  <a:pt x="1685" y="1761"/>
                </a:lnTo>
                <a:lnTo>
                  <a:pt x="1686" y="1758"/>
                </a:lnTo>
                <a:lnTo>
                  <a:pt x="1685" y="1755"/>
                </a:lnTo>
                <a:lnTo>
                  <a:pt x="1684" y="1752"/>
                </a:lnTo>
                <a:lnTo>
                  <a:pt x="1683" y="1749"/>
                </a:lnTo>
                <a:lnTo>
                  <a:pt x="1680" y="1746"/>
                </a:lnTo>
                <a:lnTo>
                  <a:pt x="1677" y="1743"/>
                </a:lnTo>
                <a:lnTo>
                  <a:pt x="1677" y="1743"/>
                </a:lnTo>
                <a:lnTo>
                  <a:pt x="1675" y="1732"/>
                </a:lnTo>
                <a:lnTo>
                  <a:pt x="1673" y="1721"/>
                </a:lnTo>
                <a:lnTo>
                  <a:pt x="1672" y="1716"/>
                </a:lnTo>
                <a:lnTo>
                  <a:pt x="1670" y="1712"/>
                </a:lnTo>
                <a:lnTo>
                  <a:pt x="1666" y="1708"/>
                </a:lnTo>
                <a:lnTo>
                  <a:pt x="1660" y="1705"/>
                </a:lnTo>
                <a:lnTo>
                  <a:pt x="1659" y="1703"/>
                </a:lnTo>
                <a:lnTo>
                  <a:pt x="1657" y="1703"/>
                </a:lnTo>
                <a:lnTo>
                  <a:pt x="1657" y="1699"/>
                </a:lnTo>
                <a:lnTo>
                  <a:pt x="1658" y="1697"/>
                </a:lnTo>
                <a:lnTo>
                  <a:pt x="1659" y="1695"/>
                </a:lnTo>
                <a:lnTo>
                  <a:pt x="1660" y="1693"/>
                </a:lnTo>
                <a:lnTo>
                  <a:pt x="1665" y="1691"/>
                </a:lnTo>
                <a:lnTo>
                  <a:pt x="1669" y="1690"/>
                </a:lnTo>
                <a:lnTo>
                  <a:pt x="1669" y="1689"/>
                </a:lnTo>
                <a:lnTo>
                  <a:pt x="1669" y="1689"/>
                </a:lnTo>
                <a:lnTo>
                  <a:pt x="1666" y="1682"/>
                </a:lnTo>
                <a:lnTo>
                  <a:pt x="1661" y="1674"/>
                </a:lnTo>
                <a:lnTo>
                  <a:pt x="1658" y="1670"/>
                </a:lnTo>
                <a:lnTo>
                  <a:pt x="1655" y="1665"/>
                </a:lnTo>
                <a:lnTo>
                  <a:pt x="1653" y="1660"/>
                </a:lnTo>
                <a:lnTo>
                  <a:pt x="1652" y="1655"/>
                </a:lnTo>
                <a:lnTo>
                  <a:pt x="1651" y="1644"/>
                </a:lnTo>
                <a:lnTo>
                  <a:pt x="1650" y="1634"/>
                </a:lnTo>
                <a:lnTo>
                  <a:pt x="1650" y="1630"/>
                </a:lnTo>
                <a:lnTo>
                  <a:pt x="1650" y="1624"/>
                </a:lnTo>
                <a:lnTo>
                  <a:pt x="1652" y="1620"/>
                </a:lnTo>
                <a:lnTo>
                  <a:pt x="1654" y="1615"/>
                </a:lnTo>
                <a:lnTo>
                  <a:pt x="1657" y="1612"/>
                </a:lnTo>
                <a:lnTo>
                  <a:pt x="1662" y="1610"/>
                </a:lnTo>
                <a:lnTo>
                  <a:pt x="1670" y="1609"/>
                </a:lnTo>
                <a:lnTo>
                  <a:pt x="1678" y="1610"/>
                </a:lnTo>
                <a:lnTo>
                  <a:pt x="1691" y="1613"/>
                </a:lnTo>
                <a:lnTo>
                  <a:pt x="1703" y="1617"/>
                </a:lnTo>
                <a:lnTo>
                  <a:pt x="1716" y="1621"/>
                </a:lnTo>
                <a:lnTo>
                  <a:pt x="1727" y="1625"/>
                </a:lnTo>
                <a:lnTo>
                  <a:pt x="1738" y="1632"/>
                </a:lnTo>
                <a:lnTo>
                  <a:pt x="1748" y="1639"/>
                </a:lnTo>
                <a:lnTo>
                  <a:pt x="1758" y="1647"/>
                </a:lnTo>
                <a:lnTo>
                  <a:pt x="1767" y="1657"/>
                </a:lnTo>
                <a:lnTo>
                  <a:pt x="1770" y="1661"/>
                </a:lnTo>
                <a:lnTo>
                  <a:pt x="1774" y="1664"/>
                </a:lnTo>
                <a:lnTo>
                  <a:pt x="1778" y="1667"/>
                </a:lnTo>
                <a:lnTo>
                  <a:pt x="1783" y="1668"/>
                </a:lnTo>
                <a:lnTo>
                  <a:pt x="1786" y="1667"/>
                </a:lnTo>
                <a:lnTo>
                  <a:pt x="1791" y="1666"/>
                </a:lnTo>
                <a:lnTo>
                  <a:pt x="1793" y="1666"/>
                </a:lnTo>
                <a:lnTo>
                  <a:pt x="1794" y="1664"/>
                </a:lnTo>
                <a:lnTo>
                  <a:pt x="1793" y="1661"/>
                </a:lnTo>
                <a:lnTo>
                  <a:pt x="1790" y="1656"/>
                </a:lnTo>
                <a:lnTo>
                  <a:pt x="1788" y="1653"/>
                </a:lnTo>
                <a:lnTo>
                  <a:pt x="1786" y="1649"/>
                </a:lnTo>
                <a:lnTo>
                  <a:pt x="1783" y="1645"/>
                </a:lnTo>
                <a:lnTo>
                  <a:pt x="1782" y="1640"/>
                </a:lnTo>
                <a:lnTo>
                  <a:pt x="1782" y="1636"/>
                </a:lnTo>
                <a:lnTo>
                  <a:pt x="1784" y="1632"/>
                </a:lnTo>
                <a:lnTo>
                  <a:pt x="1786" y="1630"/>
                </a:lnTo>
                <a:lnTo>
                  <a:pt x="1789" y="1628"/>
                </a:lnTo>
                <a:lnTo>
                  <a:pt x="1792" y="1627"/>
                </a:lnTo>
                <a:lnTo>
                  <a:pt x="1795" y="1624"/>
                </a:lnTo>
                <a:lnTo>
                  <a:pt x="1802" y="1630"/>
                </a:lnTo>
                <a:lnTo>
                  <a:pt x="1807" y="1634"/>
                </a:lnTo>
                <a:lnTo>
                  <a:pt x="1812" y="1638"/>
                </a:lnTo>
                <a:lnTo>
                  <a:pt x="1817" y="1640"/>
                </a:lnTo>
                <a:lnTo>
                  <a:pt x="1823" y="1640"/>
                </a:lnTo>
                <a:lnTo>
                  <a:pt x="1828" y="1639"/>
                </a:lnTo>
                <a:lnTo>
                  <a:pt x="1834" y="1636"/>
                </a:lnTo>
                <a:lnTo>
                  <a:pt x="1840" y="1631"/>
                </a:lnTo>
                <a:lnTo>
                  <a:pt x="1839" y="1631"/>
                </a:lnTo>
                <a:lnTo>
                  <a:pt x="1838" y="1630"/>
                </a:lnTo>
                <a:lnTo>
                  <a:pt x="1836" y="1623"/>
                </a:lnTo>
                <a:lnTo>
                  <a:pt x="1836" y="1617"/>
                </a:lnTo>
                <a:lnTo>
                  <a:pt x="1837" y="1610"/>
                </a:lnTo>
                <a:lnTo>
                  <a:pt x="1837" y="1604"/>
                </a:lnTo>
                <a:lnTo>
                  <a:pt x="1841" y="1602"/>
                </a:lnTo>
                <a:lnTo>
                  <a:pt x="1845" y="1600"/>
                </a:lnTo>
                <a:lnTo>
                  <a:pt x="1853" y="1599"/>
                </a:lnTo>
                <a:lnTo>
                  <a:pt x="1860" y="1599"/>
                </a:lnTo>
                <a:lnTo>
                  <a:pt x="1863" y="1599"/>
                </a:lnTo>
                <a:lnTo>
                  <a:pt x="1866" y="1597"/>
                </a:lnTo>
                <a:lnTo>
                  <a:pt x="1868" y="1594"/>
                </a:lnTo>
                <a:lnTo>
                  <a:pt x="1868" y="1590"/>
                </a:lnTo>
                <a:lnTo>
                  <a:pt x="1867" y="1586"/>
                </a:lnTo>
                <a:lnTo>
                  <a:pt x="1866" y="1584"/>
                </a:lnTo>
                <a:lnTo>
                  <a:pt x="1863" y="1583"/>
                </a:lnTo>
                <a:lnTo>
                  <a:pt x="1860" y="1583"/>
                </a:lnTo>
                <a:lnTo>
                  <a:pt x="1857" y="1584"/>
                </a:lnTo>
                <a:lnTo>
                  <a:pt x="1854" y="1584"/>
                </a:lnTo>
                <a:lnTo>
                  <a:pt x="1850" y="1584"/>
                </a:lnTo>
                <a:lnTo>
                  <a:pt x="1848" y="1583"/>
                </a:lnTo>
                <a:lnTo>
                  <a:pt x="1841" y="1578"/>
                </a:lnTo>
                <a:lnTo>
                  <a:pt x="1839" y="1575"/>
                </a:lnTo>
                <a:lnTo>
                  <a:pt x="1840" y="1573"/>
                </a:lnTo>
                <a:lnTo>
                  <a:pt x="1842" y="1572"/>
                </a:lnTo>
                <a:lnTo>
                  <a:pt x="1850" y="1569"/>
                </a:lnTo>
                <a:lnTo>
                  <a:pt x="1854" y="1566"/>
                </a:lnTo>
                <a:lnTo>
                  <a:pt x="1844" y="1560"/>
                </a:lnTo>
                <a:lnTo>
                  <a:pt x="1835" y="1553"/>
                </a:lnTo>
                <a:lnTo>
                  <a:pt x="1840" y="1552"/>
                </a:lnTo>
                <a:lnTo>
                  <a:pt x="1844" y="1551"/>
                </a:lnTo>
                <a:lnTo>
                  <a:pt x="1848" y="1549"/>
                </a:lnTo>
                <a:lnTo>
                  <a:pt x="1850" y="1546"/>
                </a:lnTo>
                <a:lnTo>
                  <a:pt x="1851" y="1544"/>
                </a:lnTo>
                <a:lnTo>
                  <a:pt x="1851" y="1540"/>
                </a:lnTo>
                <a:lnTo>
                  <a:pt x="1849" y="1536"/>
                </a:lnTo>
                <a:lnTo>
                  <a:pt x="1844" y="1531"/>
                </a:lnTo>
                <a:lnTo>
                  <a:pt x="1844" y="1531"/>
                </a:lnTo>
                <a:lnTo>
                  <a:pt x="1845" y="1530"/>
                </a:lnTo>
                <a:lnTo>
                  <a:pt x="1843" y="1531"/>
                </a:lnTo>
                <a:lnTo>
                  <a:pt x="1842" y="1532"/>
                </a:lnTo>
                <a:lnTo>
                  <a:pt x="1838" y="1521"/>
                </a:lnTo>
                <a:lnTo>
                  <a:pt x="1834" y="1508"/>
                </a:lnTo>
                <a:lnTo>
                  <a:pt x="1830" y="1497"/>
                </a:lnTo>
                <a:lnTo>
                  <a:pt x="1826" y="1485"/>
                </a:lnTo>
                <a:lnTo>
                  <a:pt x="1825" y="1480"/>
                </a:lnTo>
                <a:lnTo>
                  <a:pt x="1826" y="1475"/>
                </a:lnTo>
                <a:lnTo>
                  <a:pt x="1828" y="1469"/>
                </a:lnTo>
                <a:lnTo>
                  <a:pt x="1830" y="1464"/>
                </a:lnTo>
                <a:lnTo>
                  <a:pt x="1832" y="1458"/>
                </a:lnTo>
                <a:lnTo>
                  <a:pt x="1832" y="1452"/>
                </a:lnTo>
                <a:lnTo>
                  <a:pt x="1832" y="1450"/>
                </a:lnTo>
                <a:lnTo>
                  <a:pt x="1831" y="1447"/>
                </a:lnTo>
                <a:lnTo>
                  <a:pt x="1829" y="1444"/>
                </a:lnTo>
                <a:lnTo>
                  <a:pt x="1827" y="1442"/>
                </a:lnTo>
                <a:lnTo>
                  <a:pt x="1829" y="1429"/>
                </a:lnTo>
                <a:lnTo>
                  <a:pt x="1832" y="1417"/>
                </a:lnTo>
                <a:lnTo>
                  <a:pt x="1831" y="1412"/>
                </a:lnTo>
                <a:lnTo>
                  <a:pt x="1831" y="1407"/>
                </a:lnTo>
                <a:lnTo>
                  <a:pt x="1831" y="1404"/>
                </a:lnTo>
                <a:lnTo>
                  <a:pt x="1832" y="1401"/>
                </a:lnTo>
                <a:lnTo>
                  <a:pt x="1833" y="1400"/>
                </a:lnTo>
                <a:lnTo>
                  <a:pt x="1836" y="1398"/>
                </a:lnTo>
                <a:lnTo>
                  <a:pt x="1839" y="1397"/>
                </a:lnTo>
                <a:lnTo>
                  <a:pt x="1842" y="1397"/>
                </a:lnTo>
                <a:lnTo>
                  <a:pt x="1845" y="1397"/>
                </a:lnTo>
                <a:lnTo>
                  <a:pt x="1849" y="1398"/>
                </a:lnTo>
                <a:lnTo>
                  <a:pt x="1855" y="1401"/>
                </a:lnTo>
                <a:lnTo>
                  <a:pt x="1860" y="1405"/>
                </a:lnTo>
                <a:lnTo>
                  <a:pt x="1871" y="1419"/>
                </a:lnTo>
                <a:lnTo>
                  <a:pt x="1880" y="1432"/>
                </a:lnTo>
                <a:lnTo>
                  <a:pt x="1884" y="1439"/>
                </a:lnTo>
                <a:lnTo>
                  <a:pt x="1887" y="1447"/>
                </a:lnTo>
                <a:lnTo>
                  <a:pt x="1890" y="1455"/>
                </a:lnTo>
                <a:lnTo>
                  <a:pt x="1892" y="1464"/>
                </a:lnTo>
                <a:lnTo>
                  <a:pt x="1902" y="1466"/>
                </a:lnTo>
                <a:lnTo>
                  <a:pt x="1909" y="1469"/>
                </a:lnTo>
                <a:lnTo>
                  <a:pt x="1916" y="1473"/>
                </a:lnTo>
                <a:lnTo>
                  <a:pt x="1922" y="1478"/>
                </a:lnTo>
                <a:lnTo>
                  <a:pt x="1927" y="1484"/>
                </a:lnTo>
                <a:lnTo>
                  <a:pt x="1931" y="1490"/>
                </a:lnTo>
                <a:lnTo>
                  <a:pt x="1935" y="1498"/>
                </a:lnTo>
                <a:lnTo>
                  <a:pt x="1938" y="1506"/>
                </a:lnTo>
                <a:lnTo>
                  <a:pt x="1942" y="1509"/>
                </a:lnTo>
                <a:lnTo>
                  <a:pt x="1947" y="1513"/>
                </a:lnTo>
                <a:lnTo>
                  <a:pt x="1958" y="1526"/>
                </a:lnTo>
                <a:lnTo>
                  <a:pt x="1967" y="1540"/>
                </a:lnTo>
                <a:lnTo>
                  <a:pt x="1974" y="1536"/>
                </a:lnTo>
                <a:lnTo>
                  <a:pt x="1978" y="1532"/>
                </a:lnTo>
                <a:lnTo>
                  <a:pt x="1981" y="1527"/>
                </a:lnTo>
                <a:lnTo>
                  <a:pt x="1982" y="1522"/>
                </a:lnTo>
                <a:lnTo>
                  <a:pt x="1982" y="1509"/>
                </a:lnTo>
                <a:lnTo>
                  <a:pt x="1981" y="1497"/>
                </a:lnTo>
                <a:lnTo>
                  <a:pt x="1981" y="1492"/>
                </a:lnTo>
                <a:lnTo>
                  <a:pt x="1982" y="1488"/>
                </a:lnTo>
                <a:lnTo>
                  <a:pt x="1983" y="1486"/>
                </a:lnTo>
                <a:lnTo>
                  <a:pt x="1986" y="1485"/>
                </a:lnTo>
                <a:lnTo>
                  <a:pt x="1988" y="1484"/>
                </a:lnTo>
                <a:lnTo>
                  <a:pt x="1992" y="1484"/>
                </a:lnTo>
                <a:lnTo>
                  <a:pt x="1997" y="1487"/>
                </a:lnTo>
                <a:lnTo>
                  <a:pt x="2001" y="1491"/>
                </a:lnTo>
                <a:lnTo>
                  <a:pt x="2004" y="1495"/>
                </a:lnTo>
                <a:lnTo>
                  <a:pt x="2006" y="1500"/>
                </a:lnTo>
                <a:lnTo>
                  <a:pt x="2009" y="1505"/>
                </a:lnTo>
                <a:lnTo>
                  <a:pt x="2011" y="1510"/>
                </a:lnTo>
                <a:lnTo>
                  <a:pt x="2014" y="1515"/>
                </a:lnTo>
                <a:lnTo>
                  <a:pt x="2017" y="1520"/>
                </a:lnTo>
                <a:lnTo>
                  <a:pt x="2027" y="1532"/>
                </a:lnTo>
                <a:lnTo>
                  <a:pt x="2039" y="1544"/>
                </a:lnTo>
                <a:lnTo>
                  <a:pt x="2049" y="1556"/>
                </a:lnTo>
                <a:lnTo>
                  <a:pt x="2059" y="1568"/>
                </a:lnTo>
                <a:lnTo>
                  <a:pt x="2057" y="1559"/>
                </a:lnTo>
                <a:lnTo>
                  <a:pt x="2056" y="1549"/>
                </a:lnTo>
                <a:lnTo>
                  <a:pt x="2056" y="1540"/>
                </a:lnTo>
                <a:lnTo>
                  <a:pt x="2057" y="1530"/>
                </a:lnTo>
                <a:lnTo>
                  <a:pt x="2049" y="1529"/>
                </a:lnTo>
                <a:lnTo>
                  <a:pt x="2043" y="1526"/>
                </a:lnTo>
                <a:lnTo>
                  <a:pt x="2040" y="1524"/>
                </a:lnTo>
                <a:lnTo>
                  <a:pt x="2038" y="1521"/>
                </a:lnTo>
                <a:lnTo>
                  <a:pt x="2037" y="1517"/>
                </a:lnTo>
                <a:lnTo>
                  <a:pt x="2038" y="1511"/>
                </a:lnTo>
                <a:lnTo>
                  <a:pt x="2038" y="1507"/>
                </a:lnTo>
                <a:lnTo>
                  <a:pt x="2037" y="1504"/>
                </a:lnTo>
                <a:lnTo>
                  <a:pt x="2035" y="1502"/>
                </a:lnTo>
                <a:lnTo>
                  <a:pt x="2033" y="1500"/>
                </a:lnTo>
                <a:lnTo>
                  <a:pt x="2028" y="1495"/>
                </a:lnTo>
                <a:lnTo>
                  <a:pt x="2026" y="1490"/>
                </a:lnTo>
                <a:lnTo>
                  <a:pt x="2027" y="1484"/>
                </a:lnTo>
                <a:lnTo>
                  <a:pt x="2027" y="1477"/>
                </a:lnTo>
                <a:lnTo>
                  <a:pt x="2027" y="1474"/>
                </a:lnTo>
                <a:lnTo>
                  <a:pt x="2027" y="1471"/>
                </a:lnTo>
                <a:lnTo>
                  <a:pt x="2028" y="1468"/>
                </a:lnTo>
                <a:lnTo>
                  <a:pt x="2029" y="1465"/>
                </a:lnTo>
                <a:lnTo>
                  <a:pt x="2029" y="1463"/>
                </a:lnTo>
                <a:lnTo>
                  <a:pt x="2028" y="1460"/>
                </a:lnTo>
                <a:lnTo>
                  <a:pt x="2027" y="1458"/>
                </a:lnTo>
                <a:lnTo>
                  <a:pt x="2027" y="1457"/>
                </a:lnTo>
                <a:lnTo>
                  <a:pt x="2023" y="1455"/>
                </a:lnTo>
                <a:lnTo>
                  <a:pt x="2020" y="1451"/>
                </a:lnTo>
                <a:lnTo>
                  <a:pt x="2018" y="1447"/>
                </a:lnTo>
                <a:lnTo>
                  <a:pt x="2017" y="1443"/>
                </a:lnTo>
                <a:lnTo>
                  <a:pt x="2017" y="1442"/>
                </a:lnTo>
                <a:lnTo>
                  <a:pt x="2017" y="1442"/>
                </a:lnTo>
                <a:lnTo>
                  <a:pt x="2015" y="1442"/>
                </a:lnTo>
                <a:lnTo>
                  <a:pt x="2014" y="1442"/>
                </a:lnTo>
                <a:lnTo>
                  <a:pt x="2011" y="1440"/>
                </a:lnTo>
                <a:lnTo>
                  <a:pt x="2008" y="1437"/>
                </a:lnTo>
                <a:lnTo>
                  <a:pt x="2006" y="1434"/>
                </a:lnTo>
                <a:lnTo>
                  <a:pt x="2004" y="1431"/>
                </a:lnTo>
                <a:lnTo>
                  <a:pt x="2001" y="1427"/>
                </a:lnTo>
                <a:lnTo>
                  <a:pt x="1999" y="1425"/>
                </a:lnTo>
                <a:lnTo>
                  <a:pt x="1995" y="1423"/>
                </a:lnTo>
                <a:lnTo>
                  <a:pt x="1990" y="1423"/>
                </a:lnTo>
                <a:lnTo>
                  <a:pt x="1987" y="1422"/>
                </a:lnTo>
                <a:lnTo>
                  <a:pt x="1982" y="1422"/>
                </a:lnTo>
                <a:lnTo>
                  <a:pt x="1981" y="1421"/>
                </a:lnTo>
                <a:lnTo>
                  <a:pt x="1979" y="1420"/>
                </a:lnTo>
                <a:lnTo>
                  <a:pt x="1978" y="1419"/>
                </a:lnTo>
                <a:lnTo>
                  <a:pt x="1977" y="1417"/>
                </a:lnTo>
                <a:lnTo>
                  <a:pt x="1981" y="1408"/>
                </a:lnTo>
                <a:lnTo>
                  <a:pt x="1982" y="1398"/>
                </a:lnTo>
                <a:lnTo>
                  <a:pt x="1982" y="1389"/>
                </a:lnTo>
                <a:lnTo>
                  <a:pt x="1980" y="1380"/>
                </a:lnTo>
                <a:lnTo>
                  <a:pt x="1975" y="1363"/>
                </a:lnTo>
                <a:lnTo>
                  <a:pt x="1969" y="1345"/>
                </a:lnTo>
                <a:lnTo>
                  <a:pt x="1970" y="1345"/>
                </a:lnTo>
                <a:lnTo>
                  <a:pt x="1971" y="1345"/>
                </a:lnTo>
                <a:lnTo>
                  <a:pt x="1970" y="1345"/>
                </a:lnTo>
                <a:lnTo>
                  <a:pt x="1969" y="1345"/>
                </a:lnTo>
                <a:lnTo>
                  <a:pt x="1965" y="1343"/>
                </a:lnTo>
                <a:lnTo>
                  <a:pt x="1961" y="1340"/>
                </a:lnTo>
                <a:lnTo>
                  <a:pt x="1959" y="1337"/>
                </a:lnTo>
                <a:lnTo>
                  <a:pt x="1957" y="1333"/>
                </a:lnTo>
                <a:lnTo>
                  <a:pt x="1950" y="1337"/>
                </a:lnTo>
                <a:lnTo>
                  <a:pt x="1945" y="1344"/>
                </a:lnTo>
                <a:lnTo>
                  <a:pt x="1941" y="1352"/>
                </a:lnTo>
                <a:lnTo>
                  <a:pt x="1936" y="1359"/>
                </a:lnTo>
                <a:lnTo>
                  <a:pt x="1932" y="1366"/>
                </a:lnTo>
                <a:lnTo>
                  <a:pt x="1926" y="1372"/>
                </a:lnTo>
                <a:lnTo>
                  <a:pt x="1923" y="1374"/>
                </a:lnTo>
                <a:lnTo>
                  <a:pt x="1920" y="1376"/>
                </a:lnTo>
                <a:lnTo>
                  <a:pt x="1916" y="1378"/>
                </a:lnTo>
                <a:lnTo>
                  <a:pt x="1911" y="1378"/>
                </a:lnTo>
                <a:lnTo>
                  <a:pt x="1903" y="1372"/>
                </a:lnTo>
                <a:lnTo>
                  <a:pt x="1895" y="1365"/>
                </a:lnTo>
                <a:lnTo>
                  <a:pt x="1892" y="1362"/>
                </a:lnTo>
                <a:lnTo>
                  <a:pt x="1889" y="1360"/>
                </a:lnTo>
                <a:lnTo>
                  <a:pt x="1886" y="1358"/>
                </a:lnTo>
                <a:lnTo>
                  <a:pt x="1883" y="1356"/>
                </a:lnTo>
                <a:lnTo>
                  <a:pt x="1880" y="1353"/>
                </a:lnTo>
                <a:lnTo>
                  <a:pt x="1878" y="1349"/>
                </a:lnTo>
                <a:lnTo>
                  <a:pt x="1878" y="1345"/>
                </a:lnTo>
                <a:lnTo>
                  <a:pt x="1881" y="1340"/>
                </a:lnTo>
                <a:lnTo>
                  <a:pt x="1883" y="1337"/>
                </a:lnTo>
                <a:lnTo>
                  <a:pt x="1887" y="1336"/>
                </a:lnTo>
                <a:lnTo>
                  <a:pt x="1890" y="1336"/>
                </a:lnTo>
                <a:lnTo>
                  <a:pt x="1895" y="1336"/>
                </a:lnTo>
                <a:lnTo>
                  <a:pt x="1898" y="1338"/>
                </a:lnTo>
                <a:lnTo>
                  <a:pt x="1902" y="1339"/>
                </a:lnTo>
                <a:lnTo>
                  <a:pt x="1905" y="1339"/>
                </a:lnTo>
                <a:lnTo>
                  <a:pt x="1909" y="1338"/>
                </a:lnTo>
                <a:lnTo>
                  <a:pt x="1910" y="1339"/>
                </a:lnTo>
                <a:lnTo>
                  <a:pt x="1910" y="1340"/>
                </a:lnTo>
                <a:lnTo>
                  <a:pt x="1910" y="1341"/>
                </a:lnTo>
                <a:lnTo>
                  <a:pt x="1911" y="1342"/>
                </a:lnTo>
                <a:lnTo>
                  <a:pt x="1913" y="1343"/>
                </a:lnTo>
                <a:lnTo>
                  <a:pt x="1914" y="1343"/>
                </a:lnTo>
                <a:lnTo>
                  <a:pt x="1914" y="1342"/>
                </a:lnTo>
                <a:lnTo>
                  <a:pt x="1915" y="1341"/>
                </a:lnTo>
                <a:lnTo>
                  <a:pt x="1919" y="1332"/>
                </a:lnTo>
                <a:lnTo>
                  <a:pt x="1923" y="1325"/>
                </a:lnTo>
                <a:lnTo>
                  <a:pt x="1926" y="1323"/>
                </a:lnTo>
                <a:lnTo>
                  <a:pt x="1930" y="1321"/>
                </a:lnTo>
                <a:lnTo>
                  <a:pt x="1934" y="1320"/>
                </a:lnTo>
                <a:lnTo>
                  <a:pt x="1940" y="1321"/>
                </a:lnTo>
                <a:lnTo>
                  <a:pt x="1930" y="1309"/>
                </a:lnTo>
                <a:lnTo>
                  <a:pt x="1923" y="1296"/>
                </a:lnTo>
                <a:lnTo>
                  <a:pt x="1921" y="1301"/>
                </a:lnTo>
                <a:lnTo>
                  <a:pt x="1919" y="1308"/>
                </a:lnTo>
                <a:lnTo>
                  <a:pt x="1918" y="1311"/>
                </a:lnTo>
                <a:lnTo>
                  <a:pt x="1916" y="1313"/>
                </a:lnTo>
                <a:lnTo>
                  <a:pt x="1914" y="1316"/>
                </a:lnTo>
                <a:lnTo>
                  <a:pt x="1911" y="1317"/>
                </a:lnTo>
                <a:lnTo>
                  <a:pt x="1902" y="1319"/>
                </a:lnTo>
                <a:lnTo>
                  <a:pt x="1892" y="1320"/>
                </a:lnTo>
                <a:lnTo>
                  <a:pt x="1888" y="1320"/>
                </a:lnTo>
                <a:lnTo>
                  <a:pt x="1884" y="1318"/>
                </a:lnTo>
                <a:lnTo>
                  <a:pt x="1881" y="1314"/>
                </a:lnTo>
                <a:lnTo>
                  <a:pt x="1879" y="1307"/>
                </a:lnTo>
                <a:lnTo>
                  <a:pt x="1877" y="1303"/>
                </a:lnTo>
                <a:lnTo>
                  <a:pt x="1876" y="1300"/>
                </a:lnTo>
                <a:lnTo>
                  <a:pt x="1875" y="1296"/>
                </a:lnTo>
                <a:lnTo>
                  <a:pt x="1875" y="1292"/>
                </a:lnTo>
                <a:lnTo>
                  <a:pt x="1876" y="1285"/>
                </a:lnTo>
                <a:lnTo>
                  <a:pt x="1877" y="1278"/>
                </a:lnTo>
                <a:lnTo>
                  <a:pt x="1879" y="1271"/>
                </a:lnTo>
                <a:lnTo>
                  <a:pt x="1880" y="1264"/>
                </a:lnTo>
                <a:lnTo>
                  <a:pt x="1879" y="1256"/>
                </a:lnTo>
                <a:lnTo>
                  <a:pt x="1877" y="1250"/>
                </a:lnTo>
                <a:lnTo>
                  <a:pt x="1879" y="1246"/>
                </a:lnTo>
                <a:lnTo>
                  <a:pt x="1881" y="1244"/>
                </a:lnTo>
                <a:lnTo>
                  <a:pt x="1884" y="1242"/>
                </a:lnTo>
                <a:lnTo>
                  <a:pt x="1888" y="1241"/>
                </a:lnTo>
                <a:lnTo>
                  <a:pt x="1888" y="1236"/>
                </a:lnTo>
                <a:lnTo>
                  <a:pt x="1886" y="1232"/>
                </a:lnTo>
                <a:lnTo>
                  <a:pt x="1884" y="1229"/>
                </a:lnTo>
                <a:lnTo>
                  <a:pt x="1881" y="1226"/>
                </a:lnTo>
                <a:lnTo>
                  <a:pt x="1876" y="1223"/>
                </a:lnTo>
                <a:lnTo>
                  <a:pt x="1871" y="1220"/>
                </a:lnTo>
                <a:lnTo>
                  <a:pt x="1868" y="1221"/>
                </a:lnTo>
                <a:lnTo>
                  <a:pt x="1865" y="1222"/>
                </a:lnTo>
                <a:lnTo>
                  <a:pt x="1863" y="1221"/>
                </a:lnTo>
                <a:lnTo>
                  <a:pt x="1862" y="1221"/>
                </a:lnTo>
                <a:lnTo>
                  <a:pt x="1860" y="1218"/>
                </a:lnTo>
                <a:lnTo>
                  <a:pt x="1859" y="1214"/>
                </a:lnTo>
                <a:lnTo>
                  <a:pt x="1859" y="1210"/>
                </a:lnTo>
                <a:lnTo>
                  <a:pt x="1858" y="1206"/>
                </a:lnTo>
                <a:lnTo>
                  <a:pt x="1858" y="1205"/>
                </a:lnTo>
                <a:lnTo>
                  <a:pt x="1857" y="1204"/>
                </a:lnTo>
                <a:lnTo>
                  <a:pt x="1855" y="1203"/>
                </a:lnTo>
                <a:lnTo>
                  <a:pt x="1854" y="1203"/>
                </a:lnTo>
                <a:lnTo>
                  <a:pt x="1845" y="1204"/>
                </a:lnTo>
                <a:lnTo>
                  <a:pt x="1841" y="1203"/>
                </a:lnTo>
                <a:lnTo>
                  <a:pt x="1838" y="1202"/>
                </a:lnTo>
                <a:lnTo>
                  <a:pt x="1838" y="1199"/>
                </a:lnTo>
                <a:lnTo>
                  <a:pt x="1839" y="1192"/>
                </a:lnTo>
                <a:lnTo>
                  <a:pt x="1842" y="1184"/>
                </a:lnTo>
                <a:lnTo>
                  <a:pt x="1837" y="1183"/>
                </a:lnTo>
                <a:lnTo>
                  <a:pt x="1832" y="1184"/>
                </a:lnTo>
                <a:lnTo>
                  <a:pt x="1827" y="1186"/>
                </a:lnTo>
                <a:lnTo>
                  <a:pt x="1821" y="1188"/>
                </a:lnTo>
                <a:lnTo>
                  <a:pt x="1816" y="1189"/>
                </a:lnTo>
                <a:lnTo>
                  <a:pt x="1811" y="1189"/>
                </a:lnTo>
                <a:lnTo>
                  <a:pt x="1806" y="1187"/>
                </a:lnTo>
                <a:lnTo>
                  <a:pt x="1799" y="1182"/>
                </a:lnTo>
                <a:lnTo>
                  <a:pt x="1802" y="1177"/>
                </a:lnTo>
                <a:lnTo>
                  <a:pt x="1803" y="1172"/>
                </a:lnTo>
                <a:lnTo>
                  <a:pt x="1806" y="1167"/>
                </a:lnTo>
                <a:lnTo>
                  <a:pt x="1809" y="1164"/>
                </a:lnTo>
                <a:lnTo>
                  <a:pt x="1817" y="1157"/>
                </a:lnTo>
                <a:lnTo>
                  <a:pt x="1826" y="1152"/>
                </a:lnTo>
                <a:lnTo>
                  <a:pt x="1830" y="1157"/>
                </a:lnTo>
                <a:lnTo>
                  <a:pt x="1833" y="1162"/>
                </a:lnTo>
                <a:lnTo>
                  <a:pt x="1835" y="1165"/>
                </a:lnTo>
                <a:lnTo>
                  <a:pt x="1837" y="1168"/>
                </a:lnTo>
                <a:lnTo>
                  <a:pt x="1840" y="1170"/>
                </a:lnTo>
                <a:lnTo>
                  <a:pt x="1843" y="1171"/>
                </a:lnTo>
                <a:lnTo>
                  <a:pt x="1843" y="1171"/>
                </a:lnTo>
                <a:lnTo>
                  <a:pt x="1843" y="1171"/>
                </a:lnTo>
                <a:lnTo>
                  <a:pt x="1845" y="1166"/>
                </a:lnTo>
                <a:lnTo>
                  <a:pt x="1849" y="1164"/>
                </a:lnTo>
                <a:lnTo>
                  <a:pt x="1851" y="1163"/>
                </a:lnTo>
                <a:lnTo>
                  <a:pt x="1853" y="1163"/>
                </a:lnTo>
                <a:lnTo>
                  <a:pt x="1857" y="1167"/>
                </a:lnTo>
                <a:lnTo>
                  <a:pt x="1860" y="1173"/>
                </a:lnTo>
                <a:lnTo>
                  <a:pt x="1859" y="1176"/>
                </a:lnTo>
                <a:lnTo>
                  <a:pt x="1858" y="1180"/>
                </a:lnTo>
                <a:lnTo>
                  <a:pt x="1857" y="1183"/>
                </a:lnTo>
                <a:lnTo>
                  <a:pt x="1858" y="1187"/>
                </a:lnTo>
                <a:lnTo>
                  <a:pt x="1859" y="1189"/>
                </a:lnTo>
                <a:lnTo>
                  <a:pt x="1861" y="1191"/>
                </a:lnTo>
                <a:lnTo>
                  <a:pt x="1863" y="1193"/>
                </a:lnTo>
                <a:lnTo>
                  <a:pt x="1867" y="1195"/>
                </a:lnTo>
                <a:lnTo>
                  <a:pt x="1867" y="1194"/>
                </a:lnTo>
                <a:lnTo>
                  <a:pt x="1867" y="1194"/>
                </a:lnTo>
                <a:lnTo>
                  <a:pt x="1869" y="1190"/>
                </a:lnTo>
                <a:lnTo>
                  <a:pt x="1871" y="1187"/>
                </a:lnTo>
                <a:lnTo>
                  <a:pt x="1867" y="1184"/>
                </a:lnTo>
                <a:lnTo>
                  <a:pt x="1864" y="1180"/>
                </a:lnTo>
                <a:lnTo>
                  <a:pt x="1862" y="1176"/>
                </a:lnTo>
                <a:lnTo>
                  <a:pt x="1862" y="1171"/>
                </a:lnTo>
                <a:lnTo>
                  <a:pt x="1863" y="1165"/>
                </a:lnTo>
                <a:lnTo>
                  <a:pt x="1863" y="1160"/>
                </a:lnTo>
                <a:lnTo>
                  <a:pt x="1862" y="1154"/>
                </a:lnTo>
                <a:lnTo>
                  <a:pt x="1862" y="1149"/>
                </a:lnTo>
                <a:lnTo>
                  <a:pt x="1861" y="1143"/>
                </a:lnTo>
                <a:lnTo>
                  <a:pt x="1860" y="1138"/>
                </a:lnTo>
                <a:lnTo>
                  <a:pt x="1860" y="1132"/>
                </a:lnTo>
                <a:lnTo>
                  <a:pt x="1861" y="1126"/>
                </a:lnTo>
                <a:lnTo>
                  <a:pt x="1861" y="1123"/>
                </a:lnTo>
                <a:lnTo>
                  <a:pt x="1862" y="1120"/>
                </a:lnTo>
                <a:lnTo>
                  <a:pt x="1857" y="1118"/>
                </a:lnTo>
                <a:lnTo>
                  <a:pt x="1853" y="1117"/>
                </a:lnTo>
                <a:lnTo>
                  <a:pt x="1848" y="1113"/>
                </a:lnTo>
                <a:lnTo>
                  <a:pt x="1840" y="1108"/>
                </a:lnTo>
                <a:lnTo>
                  <a:pt x="1833" y="1101"/>
                </a:lnTo>
                <a:lnTo>
                  <a:pt x="1825" y="1094"/>
                </a:lnTo>
                <a:lnTo>
                  <a:pt x="1836" y="1096"/>
                </a:lnTo>
                <a:lnTo>
                  <a:pt x="1851" y="1099"/>
                </a:lnTo>
                <a:lnTo>
                  <a:pt x="1857" y="1102"/>
                </a:lnTo>
                <a:lnTo>
                  <a:pt x="1863" y="1104"/>
                </a:lnTo>
                <a:lnTo>
                  <a:pt x="1868" y="1107"/>
                </a:lnTo>
                <a:lnTo>
                  <a:pt x="1872" y="1109"/>
                </a:lnTo>
                <a:lnTo>
                  <a:pt x="1875" y="1112"/>
                </a:lnTo>
                <a:lnTo>
                  <a:pt x="1876" y="1113"/>
                </a:lnTo>
                <a:lnTo>
                  <a:pt x="1878" y="1112"/>
                </a:lnTo>
                <a:lnTo>
                  <a:pt x="1879" y="1111"/>
                </a:lnTo>
                <a:lnTo>
                  <a:pt x="1882" y="1110"/>
                </a:lnTo>
                <a:lnTo>
                  <a:pt x="1886" y="1110"/>
                </a:lnTo>
                <a:lnTo>
                  <a:pt x="1892" y="1110"/>
                </a:lnTo>
                <a:lnTo>
                  <a:pt x="1902" y="1113"/>
                </a:lnTo>
                <a:lnTo>
                  <a:pt x="1906" y="1105"/>
                </a:lnTo>
                <a:lnTo>
                  <a:pt x="1873" y="1091"/>
                </a:lnTo>
                <a:lnTo>
                  <a:pt x="1871" y="1089"/>
                </a:lnTo>
                <a:lnTo>
                  <a:pt x="1870" y="1086"/>
                </a:lnTo>
                <a:lnTo>
                  <a:pt x="1869" y="1081"/>
                </a:lnTo>
                <a:lnTo>
                  <a:pt x="1869" y="1077"/>
                </a:lnTo>
                <a:lnTo>
                  <a:pt x="1867" y="1076"/>
                </a:lnTo>
                <a:lnTo>
                  <a:pt x="1865" y="1076"/>
                </a:lnTo>
                <a:lnTo>
                  <a:pt x="1865" y="1077"/>
                </a:lnTo>
                <a:lnTo>
                  <a:pt x="1865" y="1078"/>
                </a:lnTo>
                <a:lnTo>
                  <a:pt x="1865" y="1078"/>
                </a:lnTo>
                <a:lnTo>
                  <a:pt x="1866" y="1078"/>
                </a:lnTo>
                <a:lnTo>
                  <a:pt x="1883" y="1087"/>
                </a:lnTo>
                <a:lnTo>
                  <a:pt x="1899" y="1097"/>
                </a:lnTo>
                <a:lnTo>
                  <a:pt x="1914" y="1107"/>
                </a:lnTo>
                <a:lnTo>
                  <a:pt x="1931" y="1116"/>
                </a:lnTo>
                <a:lnTo>
                  <a:pt x="1930" y="1115"/>
                </a:lnTo>
                <a:lnTo>
                  <a:pt x="1930" y="1115"/>
                </a:lnTo>
                <a:lnTo>
                  <a:pt x="1934" y="1116"/>
                </a:lnTo>
                <a:lnTo>
                  <a:pt x="1937" y="1117"/>
                </a:lnTo>
                <a:lnTo>
                  <a:pt x="1941" y="1116"/>
                </a:lnTo>
                <a:lnTo>
                  <a:pt x="1943" y="1115"/>
                </a:lnTo>
                <a:lnTo>
                  <a:pt x="1947" y="1112"/>
                </a:lnTo>
                <a:lnTo>
                  <a:pt x="1951" y="1107"/>
                </a:lnTo>
                <a:lnTo>
                  <a:pt x="1953" y="1102"/>
                </a:lnTo>
                <a:lnTo>
                  <a:pt x="1955" y="1097"/>
                </a:lnTo>
                <a:lnTo>
                  <a:pt x="1957" y="1094"/>
                </a:lnTo>
                <a:lnTo>
                  <a:pt x="1959" y="1093"/>
                </a:lnTo>
                <a:lnTo>
                  <a:pt x="1959" y="1093"/>
                </a:lnTo>
                <a:lnTo>
                  <a:pt x="1964" y="1084"/>
                </a:lnTo>
                <a:lnTo>
                  <a:pt x="1966" y="1074"/>
                </a:lnTo>
                <a:lnTo>
                  <a:pt x="1967" y="1066"/>
                </a:lnTo>
                <a:lnTo>
                  <a:pt x="1967" y="1060"/>
                </a:lnTo>
                <a:lnTo>
                  <a:pt x="1967" y="1054"/>
                </a:lnTo>
                <a:lnTo>
                  <a:pt x="1969" y="1049"/>
                </a:lnTo>
                <a:lnTo>
                  <a:pt x="1971" y="1046"/>
                </a:lnTo>
                <a:lnTo>
                  <a:pt x="1973" y="1044"/>
                </a:lnTo>
                <a:lnTo>
                  <a:pt x="1976" y="1043"/>
                </a:lnTo>
                <a:lnTo>
                  <a:pt x="1980" y="1041"/>
                </a:lnTo>
                <a:lnTo>
                  <a:pt x="1972" y="1029"/>
                </a:lnTo>
                <a:lnTo>
                  <a:pt x="1967" y="1022"/>
                </a:lnTo>
                <a:lnTo>
                  <a:pt x="1971" y="1021"/>
                </a:lnTo>
                <a:lnTo>
                  <a:pt x="1974" y="1019"/>
                </a:lnTo>
                <a:lnTo>
                  <a:pt x="1977" y="1018"/>
                </a:lnTo>
                <a:lnTo>
                  <a:pt x="1979" y="1016"/>
                </a:lnTo>
                <a:lnTo>
                  <a:pt x="1983" y="1012"/>
                </a:lnTo>
                <a:lnTo>
                  <a:pt x="1987" y="1006"/>
                </a:lnTo>
                <a:lnTo>
                  <a:pt x="1990" y="995"/>
                </a:lnTo>
                <a:lnTo>
                  <a:pt x="1993" y="985"/>
                </a:lnTo>
                <a:lnTo>
                  <a:pt x="1993" y="984"/>
                </a:lnTo>
                <a:lnTo>
                  <a:pt x="1996" y="977"/>
                </a:lnTo>
                <a:lnTo>
                  <a:pt x="1998" y="970"/>
                </a:lnTo>
                <a:lnTo>
                  <a:pt x="2001" y="961"/>
                </a:lnTo>
                <a:lnTo>
                  <a:pt x="2006" y="954"/>
                </a:lnTo>
                <a:lnTo>
                  <a:pt x="2010" y="947"/>
                </a:lnTo>
                <a:lnTo>
                  <a:pt x="2014" y="941"/>
                </a:lnTo>
                <a:lnTo>
                  <a:pt x="2016" y="940"/>
                </a:lnTo>
                <a:lnTo>
                  <a:pt x="2019" y="939"/>
                </a:lnTo>
                <a:lnTo>
                  <a:pt x="2023" y="940"/>
                </a:lnTo>
                <a:lnTo>
                  <a:pt x="2028" y="942"/>
                </a:lnTo>
                <a:lnTo>
                  <a:pt x="2034" y="942"/>
                </a:lnTo>
                <a:lnTo>
                  <a:pt x="2037" y="942"/>
                </a:lnTo>
                <a:lnTo>
                  <a:pt x="2040" y="944"/>
                </a:lnTo>
                <a:lnTo>
                  <a:pt x="2042" y="946"/>
                </a:lnTo>
                <a:lnTo>
                  <a:pt x="2045" y="952"/>
                </a:lnTo>
                <a:lnTo>
                  <a:pt x="2047" y="959"/>
                </a:lnTo>
                <a:lnTo>
                  <a:pt x="2049" y="966"/>
                </a:lnTo>
                <a:lnTo>
                  <a:pt x="2052" y="972"/>
                </a:lnTo>
                <a:lnTo>
                  <a:pt x="2055" y="974"/>
                </a:lnTo>
                <a:lnTo>
                  <a:pt x="2057" y="976"/>
                </a:lnTo>
                <a:lnTo>
                  <a:pt x="2061" y="976"/>
                </a:lnTo>
                <a:lnTo>
                  <a:pt x="2066" y="975"/>
                </a:lnTo>
                <a:lnTo>
                  <a:pt x="2067" y="977"/>
                </a:lnTo>
                <a:lnTo>
                  <a:pt x="2067" y="980"/>
                </a:lnTo>
                <a:lnTo>
                  <a:pt x="2067" y="984"/>
                </a:lnTo>
                <a:lnTo>
                  <a:pt x="2066" y="988"/>
                </a:lnTo>
                <a:lnTo>
                  <a:pt x="2063" y="991"/>
                </a:lnTo>
                <a:lnTo>
                  <a:pt x="2060" y="994"/>
                </a:lnTo>
                <a:lnTo>
                  <a:pt x="2060" y="994"/>
                </a:lnTo>
                <a:lnTo>
                  <a:pt x="2055" y="998"/>
                </a:lnTo>
                <a:lnTo>
                  <a:pt x="2050" y="1000"/>
                </a:lnTo>
                <a:lnTo>
                  <a:pt x="2044" y="1002"/>
                </a:lnTo>
                <a:lnTo>
                  <a:pt x="2038" y="1002"/>
                </a:lnTo>
                <a:lnTo>
                  <a:pt x="2032" y="1003"/>
                </a:lnTo>
                <a:lnTo>
                  <a:pt x="2025" y="1004"/>
                </a:lnTo>
                <a:lnTo>
                  <a:pt x="2019" y="1006"/>
                </a:lnTo>
                <a:lnTo>
                  <a:pt x="2014" y="1010"/>
                </a:lnTo>
                <a:lnTo>
                  <a:pt x="2013" y="1010"/>
                </a:lnTo>
                <a:lnTo>
                  <a:pt x="2012" y="1010"/>
                </a:lnTo>
                <a:lnTo>
                  <a:pt x="2012" y="1011"/>
                </a:lnTo>
                <a:lnTo>
                  <a:pt x="2012" y="1011"/>
                </a:lnTo>
                <a:lnTo>
                  <a:pt x="2013" y="1011"/>
                </a:lnTo>
                <a:lnTo>
                  <a:pt x="2014" y="1010"/>
                </a:lnTo>
                <a:lnTo>
                  <a:pt x="2015" y="1017"/>
                </a:lnTo>
                <a:lnTo>
                  <a:pt x="2015" y="1025"/>
                </a:lnTo>
                <a:lnTo>
                  <a:pt x="2013" y="1031"/>
                </a:lnTo>
                <a:lnTo>
                  <a:pt x="2010" y="1037"/>
                </a:lnTo>
                <a:lnTo>
                  <a:pt x="2007" y="1042"/>
                </a:lnTo>
                <a:lnTo>
                  <a:pt x="2003" y="1047"/>
                </a:lnTo>
                <a:lnTo>
                  <a:pt x="1999" y="1051"/>
                </a:lnTo>
                <a:lnTo>
                  <a:pt x="1994" y="1055"/>
                </a:lnTo>
                <a:lnTo>
                  <a:pt x="1990" y="1058"/>
                </a:lnTo>
                <a:lnTo>
                  <a:pt x="1987" y="1062"/>
                </a:lnTo>
                <a:lnTo>
                  <a:pt x="1984" y="1065"/>
                </a:lnTo>
                <a:lnTo>
                  <a:pt x="1982" y="1069"/>
                </a:lnTo>
                <a:lnTo>
                  <a:pt x="1981" y="1077"/>
                </a:lnTo>
                <a:lnTo>
                  <a:pt x="1981" y="1086"/>
                </a:lnTo>
                <a:lnTo>
                  <a:pt x="1984" y="1087"/>
                </a:lnTo>
                <a:lnTo>
                  <a:pt x="1987" y="1088"/>
                </a:lnTo>
                <a:lnTo>
                  <a:pt x="1987" y="1088"/>
                </a:lnTo>
                <a:lnTo>
                  <a:pt x="1987" y="1088"/>
                </a:lnTo>
                <a:lnTo>
                  <a:pt x="1987" y="1088"/>
                </a:lnTo>
                <a:lnTo>
                  <a:pt x="1991" y="1090"/>
                </a:lnTo>
                <a:lnTo>
                  <a:pt x="1994" y="1092"/>
                </a:lnTo>
                <a:lnTo>
                  <a:pt x="1997" y="1095"/>
                </a:lnTo>
                <a:lnTo>
                  <a:pt x="1999" y="1099"/>
                </a:lnTo>
                <a:lnTo>
                  <a:pt x="2003" y="1094"/>
                </a:lnTo>
                <a:lnTo>
                  <a:pt x="2008" y="1088"/>
                </a:lnTo>
                <a:lnTo>
                  <a:pt x="2010" y="1086"/>
                </a:lnTo>
                <a:lnTo>
                  <a:pt x="2013" y="1084"/>
                </a:lnTo>
                <a:lnTo>
                  <a:pt x="2015" y="1083"/>
                </a:lnTo>
                <a:lnTo>
                  <a:pt x="2018" y="1083"/>
                </a:lnTo>
                <a:lnTo>
                  <a:pt x="2023" y="1086"/>
                </a:lnTo>
                <a:lnTo>
                  <a:pt x="2023" y="1087"/>
                </a:lnTo>
                <a:lnTo>
                  <a:pt x="2049" y="1097"/>
                </a:lnTo>
                <a:lnTo>
                  <a:pt x="2040" y="1116"/>
                </a:lnTo>
                <a:lnTo>
                  <a:pt x="2048" y="1125"/>
                </a:lnTo>
                <a:lnTo>
                  <a:pt x="2052" y="1132"/>
                </a:lnTo>
                <a:lnTo>
                  <a:pt x="2056" y="1137"/>
                </a:lnTo>
                <a:lnTo>
                  <a:pt x="2058" y="1141"/>
                </a:lnTo>
                <a:lnTo>
                  <a:pt x="2061" y="1148"/>
                </a:lnTo>
                <a:lnTo>
                  <a:pt x="2068" y="1156"/>
                </a:lnTo>
                <a:lnTo>
                  <a:pt x="2068" y="1149"/>
                </a:lnTo>
                <a:lnTo>
                  <a:pt x="2069" y="1142"/>
                </a:lnTo>
                <a:lnTo>
                  <a:pt x="2069" y="1137"/>
                </a:lnTo>
                <a:lnTo>
                  <a:pt x="2068" y="1132"/>
                </a:lnTo>
                <a:lnTo>
                  <a:pt x="2068" y="1129"/>
                </a:lnTo>
                <a:lnTo>
                  <a:pt x="2069" y="1127"/>
                </a:lnTo>
                <a:lnTo>
                  <a:pt x="2071" y="1126"/>
                </a:lnTo>
                <a:lnTo>
                  <a:pt x="2074" y="1126"/>
                </a:lnTo>
                <a:lnTo>
                  <a:pt x="2076" y="1127"/>
                </a:lnTo>
                <a:lnTo>
                  <a:pt x="2079" y="1128"/>
                </a:lnTo>
                <a:lnTo>
                  <a:pt x="2081" y="1131"/>
                </a:lnTo>
                <a:lnTo>
                  <a:pt x="2082" y="1133"/>
                </a:lnTo>
                <a:lnTo>
                  <a:pt x="2086" y="1138"/>
                </a:lnTo>
                <a:lnTo>
                  <a:pt x="2089" y="1144"/>
                </a:lnTo>
                <a:lnTo>
                  <a:pt x="2089" y="1146"/>
                </a:lnTo>
                <a:lnTo>
                  <a:pt x="2089" y="1148"/>
                </a:lnTo>
                <a:lnTo>
                  <a:pt x="2088" y="1150"/>
                </a:lnTo>
                <a:lnTo>
                  <a:pt x="2086" y="1151"/>
                </a:lnTo>
                <a:lnTo>
                  <a:pt x="2084" y="1153"/>
                </a:lnTo>
                <a:lnTo>
                  <a:pt x="2083" y="1155"/>
                </a:lnTo>
                <a:lnTo>
                  <a:pt x="2083" y="1157"/>
                </a:lnTo>
                <a:lnTo>
                  <a:pt x="2084" y="1159"/>
                </a:lnTo>
                <a:lnTo>
                  <a:pt x="2087" y="1165"/>
                </a:lnTo>
                <a:lnTo>
                  <a:pt x="2087" y="1169"/>
                </a:lnTo>
                <a:lnTo>
                  <a:pt x="2095" y="1152"/>
                </a:lnTo>
                <a:lnTo>
                  <a:pt x="2075" y="1144"/>
                </a:lnTo>
                <a:lnTo>
                  <a:pt x="2073" y="1153"/>
                </a:lnTo>
                <a:lnTo>
                  <a:pt x="2072" y="1160"/>
                </a:lnTo>
                <a:lnTo>
                  <a:pt x="2072" y="1163"/>
                </a:lnTo>
                <a:lnTo>
                  <a:pt x="2073" y="1165"/>
                </a:lnTo>
                <a:lnTo>
                  <a:pt x="2078" y="1166"/>
                </a:lnTo>
                <a:lnTo>
                  <a:pt x="2081" y="1167"/>
                </a:lnTo>
                <a:lnTo>
                  <a:pt x="2088" y="1177"/>
                </a:lnTo>
                <a:lnTo>
                  <a:pt x="2094" y="1191"/>
                </a:lnTo>
                <a:lnTo>
                  <a:pt x="2097" y="1197"/>
                </a:lnTo>
                <a:lnTo>
                  <a:pt x="2101" y="1202"/>
                </a:lnTo>
                <a:lnTo>
                  <a:pt x="2105" y="1207"/>
                </a:lnTo>
                <a:lnTo>
                  <a:pt x="2109" y="1212"/>
                </a:lnTo>
                <a:lnTo>
                  <a:pt x="2113" y="1217"/>
                </a:lnTo>
                <a:lnTo>
                  <a:pt x="2117" y="1222"/>
                </a:lnTo>
                <a:lnTo>
                  <a:pt x="2119" y="1224"/>
                </a:lnTo>
                <a:lnTo>
                  <a:pt x="2122" y="1226"/>
                </a:lnTo>
                <a:lnTo>
                  <a:pt x="2125" y="1227"/>
                </a:lnTo>
                <a:lnTo>
                  <a:pt x="2128" y="1228"/>
                </a:lnTo>
                <a:lnTo>
                  <a:pt x="2136" y="1235"/>
                </a:lnTo>
                <a:lnTo>
                  <a:pt x="2143" y="1243"/>
                </a:lnTo>
                <a:lnTo>
                  <a:pt x="2149" y="1249"/>
                </a:lnTo>
                <a:lnTo>
                  <a:pt x="2154" y="1255"/>
                </a:lnTo>
                <a:lnTo>
                  <a:pt x="2154" y="1255"/>
                </a:lnTo>
                <a:lnTo>
                  <a:pt x="2153" y="1258"/>
                </a:lnTo>
                <a:lnTo>
                  <a:pt x="2152" y="1262"/>
                </a:lnTo>
                <a:lnTo>
                  <a:pt x="2152" y="1267"/>
                </a:lnTo>
                <a:lnTo>
                  <a:pt x="2153" y="1271"/>
                </a:lnTo>
                <a:lnTo>
                  <a:pt x="2155" y="1276"/>
                </a:lnTo>
                <a:lnTo>
                  <a:pt x="2158" y="1280"/>
                </a:lnTo>
                <a:lnTo>
                  <a:pt x="2162" y="1283"/>
                </a:lnTo>
                <a:lnTo>
                  <a:pt x="2167" y="1287"/>
                </a:lnTo>
                <a:lnTo>
                  <a:pt x="2167" y="1287"/>
                </a:lnTo>
                <a:lnTo>
                  <a:pt x="2166" y="1287"/>
                </a:lnTo>
                <a:lnTo>
                  <a:pt x="2165" y="1276"/>
                </a:lnTo>
                <a:lnTo>
                  <a:pt x="2164" y="1264"/>
                </a:lnTo>
                <a:lnTo>
                  <a:pt x="2164" y="1261"/>
                </a:lnTo>
                <a:lnTo>
                  <a:pt x="2164" y="1259"/>
                </a:lnTo>
                <a:lnTo>
                  <a:pt x="2165" y="1258"/>
                </a:lnTo>
                <a:lnTo>
                  <a:pt x="2167" y="1256"/>
                </a:lnTo>
                <a:lnTo>
                  <a:pt x="2169" y="1256"/>
                </a:lnTo>
                <a:lnTo>
                  <a:pt x="2173" y="1256"/>
                </a:lnTo>
                <a:lnTo>
                  <a:pt x="2176" y="1257"/>
                </a:lnTo>
                <a:lnTo>
                  <a:pt x="2181" y="1258"/>
                </a:lnTo>
                <a:lnTo>
                  <a:pt x="2180" y="1258"/>
                </a:lnTo>
                <a:lnTo>
                  <a:pt x="2180" y="1258"/>
                </a:lnTo>
                <a:lnTo>
                  <a:pt x="2175" y="1251"/>
                </a:lnTo>
                <a:lnTo>
                  <a:pt x="2172" y="1241"/>
                </a:lnTo>
                <a:lnTo>
                  <a:pt x="2175" y="1241"/>
                </a:lnTo>
                <a:lnTo>
                  <a:pt x="2178" y="1241"/>
                </a:lnTo>
                <a:lnTo>
                  <a:pt x="2180" y="1239"/>
                </a:lnTo>
                <a:lnTo>
                  <a:pt x="2182" y="1238"/>
                </a:lnTo>
                <a:lnTo>
                  <a:pt x="2185" y="1234"/>
                </a:lnTo>
                <a:lnTo>
                  <a:pt x="2187" y="1229"/>
                </a:lnTo>
                <a:lnTo>
                  <a:pt x="2190" y="1225"/>
                </a:lnTo>
                <a:lnTo>
                  <a:pt x="2193" y="1221"/>
                </a:lnTo>
                <a:lnTo>
                  <a:pt x="2195" y="1219"/>
                </a:lnTo>
                <a:lnTo>
                  <a:pt x="2198" y="1218"/>
                </a:lnTo>
                <a:lnTo>
                  <a:pt x="2200" y="1218"/>
                </a:lnTo>
                <a:lnTo>
                  <a:pt x="2204" y="1218"/>
                </a:lnTo>
                <a:lnTo>
                  <a:pt x="2206" y="1218"/>
                </a:lnTo>
                <a:lnTo>
                  <a:pt x="2208" y="1218"/>
                </a:lnTo>
                <a:lnTo>
                  <a:pt x="2209" y="1216"/>
                </a:lnTo>
                <a:lnTo>
                  <a:pt x="2210" y="1215"/>
                </a:lnTo>
                <a:lnTo>
                  <a:pt x="2210" y="1213"/>
                </a:lnTo>
                <a:lnTo>
                  <a:pt x="2209" y="1211"/>
                </a:lnTo>
                <a:lnTo>
                  <a:pt x="2207" y="1209"/>
                </a:lnTo>
                <a:lnTo>
                  <a:pt x="2203" y="1207"/>
                </a:lnTo>
                <a:lnTo>
                  <a:pt x="2200" y="1205"/>
                </a:lnTo>
                <a:lnTo>
                  <a:pt x="2199" y="1203"/>
                </a:lnTo>
                <a:lnTo>
                  <a:pt x="2200" y="1201"/>
                </a:lnTo>
                <a:lnTo>
                  <a:pt x="2201" y="1199"/>
                </a:lnTo>
                <a:lnTo>
                  <a:pt x="2205" y="1195"/>
                </a:lnTo>
                <a:lnTo>
                  <a:pt x="2207" y="1191"/>
                </a:lnTo>
                <a:lnTo>
                  <a:pt x="2207" y="1191"/>
                </a:lnTo>
                <a:lnTo>
                  <a:pt x="2207" y="1191"/>
                </a:lnTo>
                <a:lnTo>
                  <a:pt x="2204" y="1190"/>
                </a:lnTo>
                <a:lnTo>
                  <a:pt x="2201" y="1189"/>
                </a:lnTo>
                <a:lnTo>
                  <a:pt x="2198" y="1190"/>
                </a:lnTo>
                <a:lnTo>
                  <a:pt x="2195" y="1192"/>
                </a:lnTo>
                <a:lnTo>
                  <a:pt x="2192" y="1195"/>
                </a:lnTo>
                <a:lnTo>
                  <a:pt x="2190" y="1197"/>
                </a:lnTo>
                <a:lnTo>
                  <a:pt x="2188" y="1198"/>
                </a:lnTo>
                <a:lnTo>
                  <a:pt x="2187" y="1197"/>
                </a:lnTo>
                <a:lnTo>
                  <a:pt x="2184" y="1194"/>
                </a:lnTo>
                <a:lnTo>
                  <a:pt x="2182" y="1189"/>
                </a:lnTo>
                <a:lnTo>
                  <a:pt x="2180" y="1183"/>
                </a:lnTo>
                <a:lnTo>
                  <a:pt x="2178" y="1177"/>
                </a:lnTo>
                <a:lnTo>
                  <a:pt x="2177" y="1175"/>
                </a:lnTo>
                <a:lnTo>
                  <a:pt x="2177" y="1173"/>
                </a:lnTo>
                <a:lnTo>
                  <a:pt x="2178" y="1172"/>
                </a:lnTo>
                <a:lnTo>
                  <a:pt x="2180" y="1172"/>
                </a:lnTo>
                <a:lnTo>
                  <a:pt x="2187" y="1172"/>
                </a:lnTo>
                <a:lnTo>
                  <a:pt x="2191" y="1170"/>
                </a:lnTo>
                <a:lnTo>
                  <a:pt x="2193" y="1168"/>
                </a:lnTo>
                <a:lnTo>
                  <a:pt x="2193" y="1164"/>
                </a:lnTo>
                <a:lnTo>
                  <a:pt x="2192" y="1161"/>
                </a:lnTo>
                <a:lnTo>
                  <a:pt x="2192" y="1157"/>
                </a:lnTo>
                <a:lnTo>
                  <a:pt x="2192" y="1154"/>
                </a:lnTo>
                <a:lnTo>
                  <a:pt x="2193" y="1151"/>
                </a:lnTo>
                <a:lnTo>
                  <a:pt x="2200" y="1151"/>
                </a:lnTo>
                <a:lnTo>
                  <a:pt x="2203" y="1150"/>
                </a:lnTo>
                <a:lnTo>
                  <a:pt x="2204" y="1147"/>
                </a:lnTo>
                <a:lnTo>
                  <a:pt x="2204" y="1145"/>
                </a:lnTo>
                <a:lnTo>
                  <a:pt x="2201" y="1138"/>
                </a:lnTo>
                <a:lnTo>
                  <a:pt x="2200" y="1132"/>
                </a:lnTo>
                <a:lnTo>
                  <a:pt x="2207" y="1124"/>
                </a:lnTo>
                <a:lnTo>
                  <a:pt x="2214" y="1117"/>
                </a:lnTo>
                <a:lnTo>
                  <a:pt x="2218" y="1112"/>
                </a:lnTo>
                <a:lnTo>
                  <a:pt x="2222" y="1109"/>
                </a:lnTo>
                <a:lnTo>
                  <a:pt x="2225" y="1109"/>
                </a:lnTo>
                <a:lnTo>
                  <a:pt x="2227" y="1109"/>
                </a:lnTo>
                <a:lnTo>
                  <a:pt x="2229" y="1109"/>
                </a:lnTo>
                <a:lnTo>
                  <a:pt x="2232" y="1110"/>
                </a:lnTo>
                <a:lnTo>
                  <a:pt x="2231" y="1106"/>
                </a:lnTo>
                <a:lnTo>
                  <a:pt x="2231" y="1102"/>
                </a:lnTo>
                <a:lnTo>
                  <a:pt x="2232" y="1101"/>
                </a:lnTo>
                <a:lnTo>
                  <a:pt x="2233" y="1100"/>
                </a:lnTo>
                <a:lnTo>
                  <a:pt x="2232" y="1099"/>
                </a:lnTo>
                <a:lnTo>
                  <a:pt x="2231" y="1098"/>
                </a:lnTo>
                <a:lnTo>
                  <a:pt x="2229" y="1099"/>
                </a:lnTo>
                <a:lnTo>
                  <a:pt x="2226" y="1100"/>
                </a:lnTo>
                <a:lnTo>
                  <a:pt x="2221" y="1098"/>
                </a:lnTo>
                <a:lnTo>
                  <a:pt x="2218" y="1095"/>
                </a:lnTo>
                <a:lnTo>
                  <a:pt x="2215" y="1091"/>
                </a:lnTo>
                <a:lnTo>
                  <a:pt x="2213" y="1086"/>
                </a:lnTo>
                <a:lnTo>
                  <a:pt x="2223" y="1082"/>
                </a:lnTo>
                <a:lnTo>
                  <a:pt x="2229" y="1077"/>
                </a:lnTo>
                <a:lnTo>
                  <a:pt x="2234" y="1070"/>
                </a:lnTo>
                <a:lnTo>
                  <a:pt x="2237" y="1063"/>
                </a:lnTo>
                <a:lnTo>
                  <a:pt x="2239" y="1056"/>
                </a:lnTo>
                <a:lnTo>
                  <a:pt x="2240" y="1049"/>
                </a:lnTo>
                <a:lnTo>
                  <a:pt x="2241" y="1041"/>
                </a:lnTo>
                <a:lnTo>
                  <a:pt x="2241" y="1033"/>
                </a:lnTo>
                <a:lnTo>
                  <a:pt x="2242" y="1029"/>
                </a:lnTo>
                <a:lnTo>
                  <a:pt x="2244" y="1025"/>
                </a:lnTo>
                <a:lnTo>
                  <a:pt x="2245" y="1021"/>
                </a:lnTo>
                <a:lnTo>
                  <a:pt x="2244" y="1016"/>
                </a:lnTo>
                <a:lnTo>
                  <a:pt x="2243" y="1013"/>
                </a:lnTo>
                <a:lnTo>
                  <a:pt x="2242" y="1010"/>
                </a:lnTo>
                <a:lnTo>
                  <a:pt x="2243" y="1007"/>
                </a:lnTo>
                <a:lnTo>
                  <a:pt x="2244" y="1003"/>
                </a:lnTo>
                <a:lnTo>
                  <a:pt x="2245" y="1001"/>
                </a:lnTo>
                <a:lnTo>
                  <a:pt x="2247" y="999"/>
                </a:lnTo>
                <a:lnTo>
                  <a:pt x="2248" y="998"/>
                </a:lnTo>
                <a:lnTo>
                  <a:pt x="2250" y="998"/>
                </a:lnTo>
                <a:lnTo>
                  <a:pt x="2253" y="999"/>
                </a:lnTo>
                <a:lnTo>
                  <a:pt x="2257" y="1002"/>
                </a:lnTo>
                <a:lnTo>
                  <a:pt x="2268" y="995"/>
                </a:lnTo>
                <a:lnTo>
                  <a:pt x="2277" y="986"/>
                </a:lnTo>
                <a:lnTo>
                  <a:pt x="2285" y="977"/>
                </a:lnTo>
                <a:lnTo>
                  <a:pt x="2292" y="967"/>
                </a:lnTo>
                <a:lnTo>
                  <a:pt x="2292" y="963"/>
                </a:lnTo>
                <a:lnTo>
                  <a:pt x="2293" y="960"/>
                </a:lnTo>
                <a:lnTo>
                  <a:pt x="2294" y="958"/>
                </a:lnTo>
                <a:lnTo>
                  <a:pt x="2295" y="957"/>
                </a:lnTo>
                <a:lnTo>
                  <a:pt x="2299" y="956"/>
                </a:lnTo>
                <a:lnTo>
                  <a:pt x="2303" y="956"/>
                </a:lnTo>
                <a:lnTo>
                  <a:pt x="2307" y="957"/>
                </a:lnTo>
                <a:lnTo>
                  <a:pt x="2313" y="957"/>
                </a:lnTo>
                <a:lnTo>
                  <a:pt x="2315" y="957"/>
                </a:lnTo>
                <a:lnTo>
                  <a:pt x="2316" y="957"/>
                </a:lnTo>
                <a:lnTo>
                  <a:pt x="2318" y="956"/>
                </a:lnTo>
                <a:lnTo>
                  <a:pt x="2319" y="954"/>
                </a:lnTo>
                <a:lnTo>
                  <a:pt x="2317" y="946"/>
                </a:lnTo>
                <a:lnTo>
                  <a:pt x="2315" y="938"/>
                </a:lnTo>
                <a:lnTo>
                  <a:pt x="2314" y="934"/>
                </a:lnTo>
                <a:lnTo>
                  <a:pt x="2314" y="930"/>
                </a:lnTo>
                <a:lnTo>
                  <a:pt x="2315" y="926"/>
                </a:lnTo>
                <a:lnTo>
                  <a:pt x="2318" y="921"/>
                </a:lnTo>
                <a:lnTo>
                  <a:pt x="2324" y="922"/>
                </a:lnTo>
                <a:lnTo>
                  <a:pt x="2332" y="924"/>
                </a:lnTo>
                <a:lnTo>
                  <a:pt x="2340" y="927"/>
                </a:lnTo>
                <a:lnTo>
                  <a:pt x="2349" y="930"/>
                </a:lnTo>
                <a:lnTo>
                  <a:pt x="2358" y="933"/>
                </a:lnTo>
                <a:lnTo>
                  <a:pt x="2366" y="935"/>
                </a:lnTo>
                <a:lnTo>
                  <a:pt x="2374" y="936"/>
                </a:lnTo>
                <a:lnTo>
                  <a:pt x="2380" y="936"/>
                </a:lnTo>
                <a:lnTo>
                  <a:pt x="2388" y="936"/>
                </a:lnTo>
                <a:lnTo>
                  <a:pt x="2397" y="937"/>
                </a:lnTo>
                <a:lnTo>
                  <a:pt x="2397" y="937"/>
                </a:lnTo>
                <a:lnTo>
                  <a:pt x="2387" y="932"/>
                </a:lnTo>
                <a:lnTo>
                  <a:pt x="2378" y="928"/>
                </a:lnTo>
                <a:lnTo>
                  <a:pt x="2371" y="923"/>
                </a:lnTo>
                <a:lnTo>
                  <a:pt x="2365" y="918"/>
                </a:lnTo>
                <a:lnTo>
                  <a:pt x="2363" y="915"/>
                </a:lnTo>
                <a:lnTo>
                  <a:pt x="2361" y="912"/>
                </a:lnTo>
                <a:lnTo>
                  <a:pt x="2360" y="907"/>
                </a:lnTo>
                <a:lnTo>
                  <a:pt x="2360" y="904"/>
                </a:lnTo>
                <a:lnTo>
                  <a:pt x="2360" y="900"/>
                </a:lnTo>
                <a:lnTo>
                  <a:pt x="2360" y="895"/>
                </a:lnTo>
                <a:lnTo>
                  <a:pt x="2361" y="891"/>
                </a:lnTo>
                <a:lnTo>
                  <a:pt x="2363" y="885"/>
                </a:lnTo>
                <a:lnTo>
                  <a:pt x="2359" y="884"/>
                </a:lnTo>
                <a:lnTo>
                  <a:pt x="2356" y="888"/>
                </a:lnTo>
                <a:lnTo>
                  <a:pt x="2352" y="892"/>
                </a:lnTo>
                <a:lnTo>
                  <a:pt x="2351" y="889"/>
                </a:lnTo>
                <a:lnTo>
                  <a:pt x="2350" y="886"/>
                </a:lnTo>
                <a:lnTo>
                  <a:pt x="2347" y="883"/>
                </a:lnTo>
                <a:lnTo>
                  <a:pt x="2345" y="880"/>
                </a:lnTo>
                <a:lnTo>
                  <a:pt x="2341" y="877"/>
                </a:lnTo>
                <a:lnTo>
                  <a:pt x="2339" y="875"/>
                </a:lnTo>
                <a:lnTo>
                  <a:pt x="2338" y="875"/>
                </a:lnTo>
                <a:lnTo>
                  <a:pt x="2331" y="872"/>
                </a:lnTo>
                <a:lnTo>
                  <a:pt x="2324" y="869"/>
                </a:lnTo>
                <a:lnTo>
                  <a:pt x="2324" y="869"/>
                </a:lnTo>
                <a:lnTo>
                  <a:pt x="2324" y="869"/>
                </a:lnTo>
                <a:lnTo>
                  <a:pt x="2326" y="876"/>
                </a:lnTo>
                <a:lnTo>
                  <a:pt x="2330" y="890"/>
                </a:lnTo>
                <a:lnTo>
                  <a:pt x="2331" y="894"/>
                </a:lnTo>
                <a:lnTo>
                  <a:pt x="2331" y="897"/>
                </a:lnTo>
                <a:lnTo>
                  <a:pt x="2330" y="900"/>
                </a:lnTo>
                <a:lnTo>
                  <a:pt x="2329" y="903"/>
                </a:lnTo>
                <a:lnTo>
                  <a:pt x="2326" y="904"/>
                </a:lnTo>
                <a:lnTo>
                  <a:pt x="2323" y="905"/>
                </a:lnTo>
                <a:lnTo>
                  <a:pt x="2319" y="905"/>
                </a:lnTo>
                <a:lnTo>
                  <a:pt x="2313" y="903"/>
                </a:lnTo>
                <a:lnTo>
                  <a:pt x="2310" y="901"/>
                </a:lnTo>
                <a:lnTo>
                  <a:pt x="2309" y="898"/>
                </a:lnTo>
                <a:lnTo>
                  <a:pt x="2309" y="895"/>
                </a:lnTo>
                <a:lnTo>
                  <a:pt x="2310" y="892"/>
                </a:lnTo>
                <a:lnTo>
                  <a:pt x="2314" y="885"/>
                </a:lnTo>
                <a:lnTo>
                  <a:pt x="2317" y="882"/>
                </a:lnTo>
                <a:lnTo>
                  <a:pt x="2317" y="882"/>
                </a:lnTo>
                <a:lnTo>
                  <a:pt x="2306" y="878"/>
                </a:lnTo>
                <a:lnTo>
                  <a:pt x="2295" y="873"/>
                </a:lnTo>
                <a:lnTo>
                  <a:pt x="2287" y="861"/>
                </a:lnTo>
                <a:lnTo>
                  <a:pt x="2279" y="848"/>
                </a:lnTo>
                <a:lnTo>
                  <a:pt x="2278" y="850"/>
                </a:lnTo>
                <a:lnTo>
                  <a:pt x="2276" y="851"/>
                </a:lnTo>
                <a:lnTo>
                  <a:pt x="2273" y="853"/>
                </a:lnTo>
                <a:lnTo>
                  <a:pt x="2269" y="856"/>
                </a:lnTo>
                <a:lnTo>
                  <a:pt x="2266" y="855"/>
                </a:lnTo>
                <a:lnTo>
                  <a:pt x="2263" y="853"/>
                </a:lnTo>
                <a:lnTo>
                  <a:pt x="2254" y="852"/>
                </a:lnTo>
                <a:lnTo>
                  <a:pt x="2247" y="849"/>
                </a:lnTo>
                <a:lnTo>
                  <a:pt x="2241" y="844"/>
                </a:lnTo>
                <a:lnTo>
                  <a:pt x="2234" y="837"/>
                </a:lnTo>
                <a:lnTo>
                  <a:pt x="2230" y="830"/>
                </a:lnTo>
                <a:lnTo>
                  <a:pt x="2227" y="823"/>
                </a:lnTo>
                <a:lnTo>
                  <a:pt x="2224" y="816"/>
                </a:lnTo>
                <a:lnTo>
                  <a:pt x="2222" y="808"/>
                </a:lnTo>
                <a:lnTo>
                  <a:pt x="2219" y="801"/>
                </a:lnTo>
                <a:lnTo>
                  <a:pt x="2214" y="793"/>
                </a:lnTo>
                <a:lnTo>
                  <a:pt x="2209" y="788"/>
                </a:lnTo>
                <a:lnTo>
                  <a:pt x="2202" y="783"/>
                </a:lnTo>
                <a:lnTo>
                  <a:pt x="2205" y="779"/>
                </a:lnTo>
                <a:lnTo>
                  <a:pt x="2207" y="775"/>
                </a:lnTo>
                <a:lnTo>
                  <a:pt x="2206" y="773"/>
                </a:lnTo>
                <a:lnTo>
                  <a:pt x="2205" y="772"/>
                </a:lnTo>
                <a:lnTo>
                  <a:pt x="2202" y="771"/>
                </a:lnTo>
                <a:lnTo>
                  <a:pt x="2198" y="770"/>
                </a:lnTo>
                <a:lnTo>
                  <a:pt x="2193" y="771"/>
                </a:lnTo>
                <a:lnTo>
                  <a:pt x="2187" y="773"/>
                </a:lnTo>
                <a:lnTo>
                  <a:pt x="2184" y="773"/>
                </a:lnTo>
                <a:lnTo>
                  <a:pt x="2181" y="772"/>
                </a:lnTo>
                <a:lnTo>
                  <a:pt x="2179" y="770"/>
                </a:lnTo>
                <a:lnTo>
                  <a:pt x="2177" y="766"/>
                </a:lnTo>
                <a:lnTo>
                  <a:pt x="2172" y="767"/>
                </a:lnTo>
                <a:lnTo>
                  <a:pt x="2167" y="770"/>
                </a:lnTo>
                <a:lnTo>
                  <a:pt x="2164" y="771"/>
                </a:lnTo>
                <a:lnTo>
                  <a:pt x="2162" y="771"/>
                </a:lnTo>
                <a:lnTo>
                  <a:pt x="2159" y="771"/>
                </a:lnTo>
                <a:lnTo>
                  <a:pt x="2156" y="770"/>
                </a:lnTo>
                <a:lnTo>
                  <a:pt x="2159" y="764"/>
                </a:lnTo>
                <a:lnTo>
                  <a:pt x="2163" y="759"/>
                </a:lnTo>
                <a:lnTo>
                  <a:pt x="2166" y="754"/>
                </a:lnTo>
                <a:lnTo>
                  <a:pt x="2171" y="750"/>
                </a:lnTo>
                <a:lnTo>
                  <a:pt x="2176" y="747"/>
                </a:lnTo>
                <a:lnTo>
                  <a:pt x="2181" y="743"/>
                </a:lnTo>
                <a:lnTo>
                  <a:pt x="2187" y="741"/>
                </a:lnTo>
                <a:lnTo>
                  <a:pt x="2193" y="740"/>
                </a:lnTo>
                <a:lnTo>
                  <a:pt x="2195" y="737"/>
                </a:lnTo>
                <a:lnTo>
                  <a:pt x="2195" y="735"/>
                </a:lnTo>
                <a:lnTo>
                  <a:pt x="2195" y="733"/>
                </a:lnTo>
                <a:lnTo>
                  <a:pt x="2194" y="731"/>
                </a:lnTo>
                <a:lnTo>
                  <a:pt x="2191" y="728"/>
                </a:lnTo>
                <a:lnTo>
                  <a:pt x="2186" y="727"/>
                </a:lnTo>
                <a:lnTo>
                  <a:pt x="2177" y="724"/>
                </a:lnTo>
                <a:lnTo>
                  <a:pt x="2167" y="722"/>
                </a:lnTo>
                <a:lnTo>
                  <a:pt x="2157" y="719"/>
                </a:lnTo>
                <a:lnTo>
                  <a:pt x="2148" y="716"/>
                </a:lnTo>
                <a:lnTo>
                  <a:pt x="2148" y="716"/>
                </a:lnTo>
                <a:lnTo>
                  <a:pt x="2145" y="718"/>
                </a:lnTo>
                <a:lnTo>
                  <a:pt x="2142" y="719"/>
                </a:lnTo>
                <a:lnTo>
                  <a:pt x="2142" y="720"/>
                </a:lnTo>
                <a:lnTo>
                  <a:pt x="2142" y="720"/>
                </a:lnTo>
                <a:lnTo>
                  <a:pt x="2138" y="725"/>
                </a:lnTo>
                <a:lnTo>
                  <a:pt x="2135" y="730"/>
                </a:lnTo>
                <a:lnTo>
                  <a:pt x="2131" y="733"/>
                </a:lnTo>
                <a:lnTo>
                  <a:pt x="2126" y="736"/>
                </a:lnTo>
                <a:lnTo>
                  <a:pt x="2120" y="738"/>
                </a:lnTo>
                <a:lnTo>
                  <a:pt x="2115" y="739"/>
                </a:lnTo>
                <a:lnTo>
                  <a:pt x="2109" y="740"/>
                </a:lnTo>
                <a:lnTo>
                  <a:pt x="2103" y="739"/>
                </a:lnTo>
                <a:lnTo>
                  <a:pt x="2102" y="738"/>
                </a:lnTo>
                <a:lnTo>
                  <a:pt x="2101" y="737"/>
                </a:lnTo>
                <a:lnTo>
                  <a:pt x="2099" y="740"/>
                </a:lnTo>
                <a:lnTo>
                  <a:pt x="2097" y="743"/>
                </a:lnTo>
                <a:lnTo>
                  <a:pt x="2096" y="742"/>
                </a:lnTo>
                <a:lnTo>
                  <a:pt x="2094" y="742"/>
                </a:lnTo>
                <a:lnTo>
                  <a:pt x="2092" y="742"/>
                </a:lnTo>
                <a:lnTo>
                  <a:pt x="2090" y="742"/>
                </a:lnTo>
                <a:lnTo>
                  <a:pt x="2086" y="745"/>
                </a:lnTo>
                <a:lnTo>
                  <a:pt x="2081" y="747"/>
                </a:lnTo>
                <a:lnTo>
                  <a:pt x="2079" y="748"/>
                </a:lnTo>
                <a:lnTo>
                  <a:pt x="2076" y="748"/>
                </a:lnTo>
                <a:lnTo>
                  <a:pt x="2074" y="747"/>
                </a:lnTo>
                <a:lnTo>
                  <a:pt x="2073" y="746"/>
                </a:lnTo>
                <a:lnTo>
                  <a:pt x="2071" y="745"/>
                </a:lnTo>
                <a:lnTo>
                  <a:pt x="2071" y="741"/>
                </a:lnTo>
                <a:lnTo>
                  <a:pt x="2070" y="737"/>
                </a:lnTo>
                <a:lnTo>
                  <a:pt x="2070" y="732"/>
                </a:lnTo>
                <a:lnTo>
                  <a:pt x="2070" y="729"/>
                </a:lnTo>
                <a:lnTo>
                  <a:pt x="2068" y="727"/>
                </a:lnTo>
                <a:lnTo>
                  <a:pt x="2065" y="726"/>
                </a:lnTo>
                <a:lnTo>
                  <a:pt x="2063" y="724"/>
                </a:lnTo>
                <a:lnTo>
                  <a:pt x="2059" y="725"/>
                </a:lnTo>
                <a:lnTo>
                  <a:pt x="2054" y="726"/>
                </a:lnTo>
                <a:lnTo>
                  <a:pt x="2050" y="729"/>
                </a:lnTo>
                <a:lnTo>
                  <a:pt x="2046" y="731"/>
                </a:lnTo>
                <a:lnTo>
                  <a:pt x="2042" y="733"/>
                </a:lnTo>
                <a:lnTo>
                  <a:pt x="2039" y="734"/>
                </a:lnTo>
                <a:lnTo>
                  <a:pt x="2036" y="734"/>
                </a:lnTo>
                <a:lnTo>
                  <a:pt x="2033" y="731"/>
                </a:lnTo>
                <a:lnTo>
                  <a:pt x="2032" y="729"/>
                </a:lnTo>
                <a:lnTo>
                  <a:pt x="2030" y="726"/>
                </a:lnTo>
                <a:lnTo>
                  <a:pt x="2030" y="725"/>
                </a:lnTo>
                <a:lnTo>
                  <a:pt x="2032" y="723"/>
                </a:lnTo>
                <a:lnTo>
                  <a:pt x="2034" y="720"/>
                </a:lnTo>
                <a:lnTo>
                  <a:pt x="2038" y="717"/>
                </a:lnTo>
                <a:lnTo>
                  <a:pt x="2042" y="715"/>
                </a:lnTo>
                <a:lnTo>
                  <a:pt x="2046" y="712"/>
                </a:lnTo>
                <a:lnTo>
                  <a:pt x="2049" y="709"/>
                </a:lnTo>
                <a:lnTo>
                  <a:pt x="2051" y="705"/>
                </a:lnTo>
                <a:lnTo>
                  <a:pt x="2051" y="703"/>
                </a:lnTo>
                <a:lnTo>
                  <a:pt x="2052" y="701"/>
                </a:lnTo>
                <a:lnTo>
                  <a:pt x="2054" y="699"/>
                </a:lnTo>
                <a:lnTo>
                  <a:pt x="2056" y="698"/>
                </a:lnTo>
                <a:lnTo>
                  <a:pt x="2060" y="697"/>
                </a:lnTo>
                <a:lnTo>
                  <a:pt x="2064" y="695"/>
                </a:lnTo>
                <a:lnTo>
                  <a:pt x="2073" y="690"/>
                </a:lnTo>
                <a:lnTo>
                  <a:pt x="2083" y="684"/>
                </a:lnTo>
                <a:lnTo>
                  <a:pt x="2087" y="683"/>
                </a:lnTo>
                <a:lnTo>
                  <a:pt x="2091" y="683"/>
                </a:lnTo>
                <a:lnTo>
                  <a:pt x="2090" y="679"/>
                </a:lnTo>
                <a:lnTo>
                  <a:pt x="2090" y="675"/>
                </a:lnTo>
                <a:lnTo>
                  <a:pt x="2090" y="671"/>
                </a:lnTo>
                <a:lnTo>
                  <a:pt x="2091" y="667"/>
                </a:lnTo>
                <a:lnTo>
                  <a:pt x="2093" y="664"/>
                </a:lnTo>
                <a:lnTo>
                  <a:pt x="2095" y="662"/>
                </a:lnTo>
                <a:lnTo>
                  <a:pt x="2102" y="659"/>
                </a:lnTo>
                <a:lnTo>
                  <a:pt x="2109" y="656"/>
                </a:lnTo>
                <a:lnTo>
                  <a:pt x="2115" y="652"/>
                </a:lnTo>
                <a:lnTo>
                  <a:pt x="2121" y="647"/>
                </a:lnTo>
                <a:lnTo>
                  <a:pt x="2115" y="647"/>
                </a:lnTo>
                <a:lnTo>
                  <a:pt x="2109" y="646"/>
                </a:lnTo>
                <a:lnTo>
                  <a:pt x="2105" y="644"/>
                </a:lnTo>
                <a:lnTo>
                  <a:pt x="2100" y="641"/>
                </a:lnTo>
                <a:lnTo>
                  <a:pt x="2093" y="633"/>
                </a:lnTo>
                <a:lnTo>
                  <a:pt x="2086" y="625"/>
                </a:lnTo>
                <a:lnTo>
                  <a:pt x="2078" y="622"/>
                </a:lnTo>
                <a:lnTo>
                  <a:pt x="2070" y="618"/>
                </a:lnTo>
                <a:lnTo>
                  <a:pt x="2070" y="614"/>
                </a:lnTo>
                <a:lnTo>
                  <a:pt x="2071" y="609"/>
                </a:lnTo>
                <a:lnTo>
                  <a:pt x="2073" y="605"/>
                </a:lnTo>
                <a:lnTo>
                  <a:pt x="2075" y="601"/>
                </a:lnTo>
                <a:lnTo>
                  <a:pt x="2075" y="601"/>
                </a:lnTo>
                <a:lnTo>
                  <a:pt x="2074" y="601"/>
                </a:lnTo>
                <a:lnTo>
                  <a:pt x="2069" y="601"/>
                </a:lnTo>
                <a:lnTo>
                  <a:pt x="2063" y="602"/>
                </a:lnTo>
                <a:lnTo>
                  <a:pt x="2061" y="602"/>
                </a:lnTo>
                <a:lnTo>
                  <a:pt x="2058" y="602"/>
                </a:lnTo>
                <a:lnTo>
                  <a:pt x="2056" y="601"/>
                </a:lnTo>
                <a:lnTo>
                  <a:pt x="2054" y="599"/>
                </a:lnTo>
                <a:lnTo>
                  <a:pt x="2054" y="598"/>
                </a:lnTo>
                <a:lnTo>
                  <a:pt x="2053" y="595"/>
                </a:lnTo>
                <a:lnTo>
                  <a:pt x="2052" y="591"/>
                </a:lnTo>
                <a:lnTo>
                  <a:pt x="2052" y="589"/>
                </a:lnTo>
                <a:lnTo>
                  <a:pt x="2051" y="588"/>
                </a:lnTo>
                <a:lnTo>
                  <a:pt x="2049" y="588"/>
                </a:lnTo>
                <a:lnTo>
                  <a:pt x="2046" y="588"/>
                </a:lnTo>
                <a:lnTo>
                  <a:pt x="2046" y="588"/>
                </a:lnTo>
                <a:lnTo>
                  <a:pt x="2041" y="586"/>
                </a:lnTo>
                <a:lnTo>
                  <a:pt x="2035" y="583"/>
                </a:lnTo>
                <a:lnTo>
                  <a:pt x="2033" y="581"/>
                </a:lnTo>
                <a:lnTo>
                  <a:pt x="2032" y="580"/>
                </a:lnTo>
                <a:lnTo>
                  <a:pt x="2030" y="577"/>
                </a:lnTo>
                <a:lnTo>
                  <a:pt x="2032" y="576"/>
                </a:lnTo>
                <a:lnTo>
                  <a:pt x="2035" y="572"/>
                </a:lnTo>
                <a:lnTo>
                  <a:pt x="2038" y="569"/>
                </a:lnTo>
                <a:lnTo>
                  <a:pt x="2040" y="565"/>
                </a:lnTo>
                <a:lnTo>
                  <a:pt x="2040" y="562"/>
                </a:lnTo>
                <a:lnTo>
                  <a:pt x="2040" y="559"/>
                </a:lnTo>
                <a:lnTo>
                  <a:pt x="2040" y="556"/>
                </a:lnTo>
                <a:lnTo>
                  <a:pt x="2038" y="553"/>
                </a:lnTo>
                <a:lnTo>
                  <a:pt x="2037" y="550"/>
                </a:lnTo>
                <a:lnTo>
                  <a:pt x="2033" y="545"/>
                </a:lnTo>
                <a:lnTo>
                  <a:pt x="2027" y="540"/>
                </a:lnTo>
                <a:lnTo>
                  <a:pt x="2023" y="534"/>
                </a:lnTo>
                <a:lnTo>
                  <a:pt x="2021" y="529"/>
                </a:lnTo>
                <a:lnTo>
                  <a:pt x="2020" y="521"/>
                </a:lnTo>
                <a:lnTo>
                  <a:pt x="2020" y="514"/>
                </a:lnTo>
                <a:lnTo>
                  <a:pt x="2026" y="516"/>
                </a:lnTo>
                <a:lnTo>
                  <a:pt x="2032" y="518"/>
                </a:lnTo>
                <a:lnTo>
                  <a:pt x="2035" y="515"/>
                </a:lnTo>
                <a:lnTo>
                  <a:pt x="2037" y="512"/>
                </a:lnTo>
                <a:lnTo>
                  <a:pt x="2037" y="509"/>
                </a:lnTo>
                <a:lnTo>
                  <a:pt x="2037" y="506"/>
                </a:lnTo>
                <a:lnTo>
                  <a:pt x="2034" y="499"/>
                </a:lnTo>
                <a:lnTo>
                  <a:pt x="2029" y="493"/>
                </a:lnTo>
                <a:lnTo>
                  <a:pt x="2035" y="495"/>
                </a:lnTo>
                <a:lnTo>
                  <a:pt x="2039" y="497"/>
                </a:lnTo>
                <a:lnTo>
                  <a:pt x="2041" y="497"/>
                </a:lnTo>
                <a:lnTo>
                  <a:pt x="2043" y="497"/>
                </a:lnTo>
                <a:lnTo>
                  <a:pt x="2046" y="496"/>
                </a:lnTo>
                <a:lnTo>
                  <a:pt x="2048" y="495"/>
                </a:lnTo>
                <a:lnTo>
                  <a:pt x="2050" y="495"/>
                </a:lnTo>
                <a:lnTo>
                  <a:pt x="2052" y="494"/>
                </a:lnTo>
                <a:lnTo>
                  <a:pt x="2052" y="493"/>
                </a:lnTo>
                <a:lnTo>
                  <a:pt x="2050" y="490"/>
                </a:lnTo>
                <a:lnTo>
                  <a:pt x="2046" y="487"/>
                </a:lnTo>
                <a:lnTo>
                  <a:pt x="2043" y="484"/>
                </a:lnTo>
                <a:lnTo>
                  <a:pt x="2042" y="481"/>
                </a:lnTo>
                <a:lnTo>
                  <a:pt x="2041" y="477"/>
                </a:lnTo>
                <a:lnTo>
                  <a:pt x="2041" y="468"/>
                </a:lnTo>
                <a:lnTo>
                  <a:pt x="2041" y="459"/>
                </a:lnTo>
                <a:lnTo>
                  <a:pt x="2041" y="454"/>
                </a:lnTo>
                <a:lnTo>
                  <a:pt x="2042" y="450"/>
                </a:lnTo>
                <a:lnTo>
                  <a:pt x="2044" y="447"/>
                </a:lnTo>
                <a:lnTo>
                  <a:pt x="2046" y="445"/>
                </a:lnTo>
                <a:lnTo>
                  <a:pt x="2051" y="443"/>
                </a:lnTo>
                <a:lnTo>
                  <a:pt x="2058" y="443"/>
                </a:lnTo>
                <a:lnTo>
                  <a:pt x="2064" y="443"/>
                </a:lnTo>
                <a:lnTo>
                  <a:pt x="2069" y="443"/>
                </a:lnTo>
                <a:lnTo>
                  <a:pt x="2071" y="442"/>
                </a:lnTo>
                <a:lnTo>
                  <a:pt x="2073" y="440"/>
                </a:lnTo>
                <a:lnTo>
                  <a:pt x="2074" y="437"/>
                </a:lnTo>
                <a:lnTo>
                  <a:pt x="2074" y="434"/>
                </a:lnTo>
                <a:lnTo>
                  <a:pt x="2080" y="436"/>
                </a:lnTo>
                <a:lnTo>
                  <a:pt x="2089" y="444"/>
                </a:lnTo>
                <a:lnTo>
                  <a:pt x="2089" y="444"/>
                </a:lnTo>
                <a:lnTo>
                  <a:pt x="2090" y="444"/>
                </a:lnTo>
                <a:lnTo>
                  <a:pt x="2090" y="444"/>
                </a:lnTo>
                <a:lnTo>
                  <a:pt x="2090" y="444"/>
                </a:lnTo>
                <a:lnTo>
                  <a:pt x="2089" y="444"/>
                </a:lnTo>
                <a:lnTo>
                  <a:pt x="2092" y="439"/>
                </a:lnTo>
                <a:lnTo>
                  <a:pt x="2094" y="434"/>
                </a:lnTo>
                <a:lnTo>
                  <a:pt x="2090" y="428"/>
                </a:lnTo>
                <a:lnTo>
                  <a:pt x="2086" y="423"/>
                </a:lnTo>
                <a:lnTo>
                  <a:pt x="2081" y="422"/>
                </a:lnTo>
                <a:lnTo>
                  <a:pt x="2076" y="420"/>
                </a:lnTo>
                <a:lnTo>
                  <a:pt x="2072" y="417"/>
                </a:lnTo>
                <a:lnTo>
                  <a:pt x="2069" y="414"/>
                </a:lnTo>
                <a:lnTo>
                  <a:pt x="2064" y="406"/>
                </a:lnTo>
                <a:lnTo>
                  <a:pt x="2061" y="399"/>
                </a:lnTo>
                <a:lnTo>
                  <a:pt x="2058" y="391"/>
                </a:lnTo>
                <a:lnTo>
                  <a:pt x="2055" y="382"/>
                </a:lnTo>
                <a:lnTo>
                  <a:pt x="2051" y="375"/>
                </a:lnTo>
                <a:lnTo>
                  <a:pt x="2046" y="368"/>
                </a:lnTo>
                <a:lnTo>
                  <a:pt x="2050" y="367"/>
                </a:lnTo>
                <a:lnTo>
                  <a:pt x="2053" y="367"/>
                </a:lnTo>
                <a:lnTo>
                  <a:pt x="2056" y="367"/>
                </a:lnTo>
                <a:lnTo>
                  <a:pt x="2059" y="368"/>
                </a:lnTo>
                <a:lnTo>
                  <a:pt x="2056" y="362"/>
                </a:lnTo>
                <a:lnTo>
                  <a:pt x="2054" y="355"/>
                </a:lnTo>
                <a:lnTo>
                  <a:pt x="2049" y="359"/>
                </a:lnTo>
                <a:lnTo>
                  <a:pt x="2044" y="361"/>
                </a:lnTo>
                <a:lnTo>
                  <a:pt x="2040" y="363"/>
                </a:lnTo>
                <a:lnTo>
                  <a:pt x="2037" y="364"/>
                </a:lnTo>
                <a:lnTo>
                  <a:pt x="2033" y="363"/>
                </a:lnTo>
                <a:lnTo>
                  <a:pt x="2029" y="362"/>
                </a:lnTo>
                <a:lnTo>
                  <a:pt x="2026" y="361"/>
                </a:lnTo>
                <a:lnTo>
                  <a:pt x="2024" y="360"/>
                </a:lnTo>
                <a:lnTo>
                  <a:pt x="2026" y="351"/>
                </a:lnTo>
                <a:lnTo>
                  <a:pt x="2027" y="344"/>
                </a:lnTo>
                <a:lnTo>
                  <a:pt x="2028" y="340"/>
                </a:lnTo>
                <a:lnTo>
                  <a:pt x="2029" y="336"/>
                </a:lnTo>
                <a:lnTo>
                  <a:pt x="2032" y="332"/>
                </a:lnTo>
                <a:lnTo>
                  <a:pt x="2035" y="329"/>
                </a:lnTo>
                <a:lnTo>
                  <a:pt x="2037" y="327"/>
                </a:lnTo>
                <a:lnTo>
                  <a:pt x="2038" y="326"/>
                </a:lnTo>
                <a:lnTo>
                  <a:pt x="2037" y="325"/>
                </a:lnTo>
                <a:lnTo>
                  <a:pt x="2036" y="324"/>
                </a:lnTo>
                <a:lnTo>
                  <a:pt x="2032" y="323"/>
                </a:lnTo>
                <a:lnTo>
                  <a:pt x="2028" y="322"/>
                </a:lnTo>
                <a:lnTo>
                  <a:pt x="2033" y="317"/>
                </a:lnTo>
                <a:lnTo>
                  <a:pt x="2037" y="311"/>
                </a:lnTo>
                <a:lnTo>
                  <a:pt x="2037" y="309"/>
                </a:lnTo>
                <a:lnTo>
                  <a:pt x="2036" y="306"/>
                </a:lnTo>
                <a:lnTo>
                  <a:pt x="2033" y="305"/>
                </a:lnTo>
                <a:lnTo>
                  <a:pt x="2025" y="302"/>
                </a:lnTo>
                <a:lnTo>
                  <a:pt x="2022" y="301"/>
                </a:lnTo>
                <a:lnTo>
                  <a:pt x="2020" y="300"/>
                </a:lnTo>
                <a:lnTo>
                  <a:pt x="2019" y="299"/>
                </a:lnTo>
                <a:lnTo>
                  <a:pt x="2017" y="297"/>
                </a:lnTo>
                <a:lnTo>
                  <a:pt x="2017" y="295"/>
                </a:lnTo>
                <a:lnTo>
                  <a:pt x="2017" y="292"/>
                </a:lnTo>
                <a:lnTo>
                  <a:pt x="2017" y="290"/>
                </a:lnTo>
                <a:lnTo>
                  <a:pt x="2018" y="287"/>
                </a:lnTo>
                <a:lnTo>
                  <a:pt x="2022" y="288"/>
                </a:lnTo>
                <a:lnTo>
                  <a:pt x="2026" y="287"/>
                </a:lnTo>
                <a:lnTo>
                  <a:pt x="2030" y="285"/>
                </a:lnTo>
                <a:lnTo>
                  <a:pt x="2033" y="281"/>
                </a:lnTo>
                <a:lnTo>
                  <a:pt x="2033" y="281"/>
                </a:lnTo>
                <a:lnTo>
                  <a:pt x="2033" y="281"/>
                </a:lnTo>
                <a:lnTo>
                  <a:pt x="2023" y="275"/>
                </a:lnTo>
                <a:lnTo>
                  <a:pt x="2015" y="269"/>
                </a:lnTo>
                <a:lnTo>
                  <a:pt x="2011" y="266"/>
                </a:lnTo>
                <a:lnTo>
                  <a:pt x="2007" y="262"/>
                </a:lnTo>
                <a:lnTo>
                  <a:pt x="2004" y="259"/>
                </a:lnTo>
                <a:lnTo>
                  <a:pt x="2001" y="254"/>
                </a:lnTo>
                <a:lnTo>
                  <a:pt x="2013" y="252"/>
                </a:lnTo>
                <a:lnTo>
                  <a:pt x="2025" y="251"/>
                </a:lnTo>
                <a:lnTo>
                  <a:pt x="2025" y="247"/>
                </a:lnTo>
                <a:lnTo>
                  <a:pt x="2024" y="244"/>
                </a:lnTo>
                <a:lnTo>
                  <a:pt x="2021" y="243"/>
                </a:lnTo>
                <a:lnTo>
                  <a:pt x="2019" y="240"/>
                </a:lnTo>
                <a:lnTo>
                  <a:pt x="2018" y="237"/>
                </a:lnTo>
                <a:lnTo>
                  <a:pt x="2017" y="233"/>
                </a:lnTo>
                <a:lnTo>
                  <a:pt x="2019" y="227"/>
                </a:lnTo>
                <a:lnTo>
                  <a:pt x="2023" y="218"/>
                </a:lnTo>
                <a:lnTo>
                  <a:pt x="2044" y="226"/>
                </a:lnTo>
                <a:lnTo>
                  <a:pt x="2039" y="238"/>
                </a:lnTo>
                <a:lnTo>
                  <a:pt x="2041" y="235"/>
                </a:lnTo>
                <a:lnTo>
                  <a:pt x="2043" y="234"/>
                </a:lnTo>
                <a:lnTo>
                  <a:pt x="2045" y="235"/>
                </a:lnTo>
                <a:lnTo>
                  <a:pt x="2048" y="235"/>
                </a:lnTo>
                <a:lnTo>
                  <a:pt x="2053" y="238"/>
                </a:lnTo>
                <a:lnTo>
                  <a:pt x="2059" y="241"/>
                </a:lnTo>
                <a:lnTo>
                  <a:pt x="2062" y="231"/>
                </a:lnTo>
                <a:lnTo>
                  <a:pt x="2067" y="223"/>
                </a:lnTo>
                <a:lnTo>
                  <a:pt x="2068" y="218"/>
                </a:lnTo>
                <a:lnTo>
                  <a:pt x="2067" y="212"/>
                </a:lnTo>
                <a:lnTo>
                  <a:pt x="2064" y="205"/>
                </a:lnTo>
                <a:lnTo>
                  <a:pt x="2057" y="197"/>
                </a:lnTo>
                <a:lnTo>
                  <a:pt x="2057" y="197"/>
                </a:lnTo>
                <a:lnTo>
                  <a:pt x="2052" y="194"/>
                </a:lnTo>
                <a:lnTo>
                  <a:pt x="2042" y="185"/>
                </a:lnTo>
                <a:lnTo>
                  <a:pt x="2037" y="180"/>
                </a:lnTo>
                <a:lnTo>
                  <a:pt x="2030" y="174"/>
                </a:lnTo>
                <a:lnTo>
                  <a:pt x="2026" y="168"/>
                </a:lnTo>
                <a:lnTo>
                  <a:pt x="2024" y="163"/>
                </a:lnTo>
                <a:lnTo>
                  <a:pt x="2015" y="163"/>
                </a:lnTo>
                <a:lnTo>
                  <a:pt x="2007" y="162"/>
                </a:lnTo>
                <a:lnTo>
                  <a:pt x="2001" y="163"/>
                </a:lnTo>
                <a:lnTo>
                  <a:pt x="1994" y="163"/>
                </a:lnTo>
                <a:lnTo>
                  <a:pt x="1991" y="163"/>
                </a:lnTo>
                <a:lnTo>
                  <a:pt x="1987" y="162"/>
                </a:lnTo>
                <a:lnTo>
                  <a:pt x="1983" y="161"/>
                </a:lnTo>
                <a:lnTo>
                  <a:pt x="1981" y="159"/>
                </a:lnTo>
                <a:lnTo>
                  <a:pt x="1976" y="153"/>
                </a:lnTo>
                <a:lnTo>
                  <a:pt x="1972" y="148"/>
                </a:lnTo>
                <a:lnTo>
                  <a:pt x="1973" y="140"/>
                </a:lnTo>
                <a:lnTo>
                  <a:pt x="1975" y="133"/>
                </a:lnTo>
                <a:lnTo>
                  <a:pt x="1977" y="131"/>
                </a:lnTo>
                <a:lnTo>
                  <a:pt x="1980" y="131"/>
                </a:lnTo>
                <a:lnTo>
                  <a:pt x="1984" y="132"/>
                </a:lnTo>
                <a:lnTo>
                  <a:pt x="1990" y="134"/>
                </a:lnTo>
                <a:lnTo>
                  <a:pt x="1993" y="135"/>
                </a:lnTo>
                <a:lnTo>
                  <a:pt x="1995" y="136"/>
                </a:lnTo>
                <a:lnTo>
                  <a:pt x="1998" y="137"/>
                </a:lnTo>
                <a:lnTo>
                  <a:pt x="2001" y="137"/>
                </a:lnTo>
                <a:lnTo>
                  <a:pt x="2003" y="136"/>
                </a:lnTo>
                <a:lnTo>
                  <a:pt x="2005" y="135"/>
                </a:lnTo>
                <a:lnTo>
                  <a:pt x="2009" y="132"/>
                </a:lnTo>
                <a:lnTo>
                  <a:pt x="2013" y="130"/>
                </a:lnTo>
                <a:lnTo>
                  <a:pt x="2017" y="131"/>
                </a:lnTo>
                <a:lnTo>
                  <a:pt x="2020" y="133"/>
                </a:lnTo>
                <a:lnTo>
                  <a:pt x="2023" y="135"/>
                </a:lnTo>
                <a:lnTo>
                  <a:pt x="2025" y="137"/>
                </a:lnTo>
                <a:lnTo>
                  <a:pt x="2027" y="141"/>
                </a:lnTo>
                <a:lnTo>
                  <a:pt x="2028" y="144"/>
                </a:lnTo>
                <a:lnTo>
                  <a:pt x="2029" y="147"/>
                </a:lnTo>
                <a:lnTo>
                  <a:pt x="2029" y="151"/>
                </a:lnTo>
                <a:lnTo>
                  <a:pt x="2029" y="152"/>
                </a:lnTo>
                <a:lnTo>
                  <a:pt x="2028" y="153"/>
                </a:lnTo>
                <a:lnTo>
                  <a:pt x="2033" y="154"/>
                </a:lnTo>
                <a:lnTo>
                  <a:pt x="2035" y="154"/>
                </a:lnTo>
                <a:lnTo>
                  <a:pt x="2037" y="153"/>
                </a:lnTo>
                <a:lnTo>
                  <a:pt x="2037" y="151"/>
                </a:lnTo>
                <a:lnTo>
                  <a:pt x="2036" y="147"/>
                </a:lnTo>
                <a:lnTo>
                  <a:pt x="2035" y="142"/>
                </a:lnTo>
                <a:lnTo>
                  <a:pt x="2035" y="136"/>
                </a:lnTo>
                <a:lnTo>
                  <a:pt x="2035" y="130"/>
                </a:lnTo>
                <a:lnTo>
                  <a:pt x="2029" y="124"/>
                </a:lnTo>
                <a:lnTo>
                  <a:pt x="2025" y="116"/>
                </a:lnTo>
                <a:lnTo>
                  <a:pt x="2023" y="108"/>
                </a:lnTo>
                <a:lnTo>
                  <a:pt x="2021" y="100"/>
                </a:lnTo>
                <a:lnTo>
                  <a:pt x="2021" y="98"/>
                </a:lnTo>
                <a:lnTo>
                  <a:pt x="2022" y="96"/>
                </a:lnTo>
                <a:lnTo>
                  <a:pt x="2022" y="96"/>
                </a:lnTo>
                <a:lnTo>
                  <a:pt x="2024" y="95"/>
                </a:lnTo>
                <a:lnTo>
                  <a:pt x="2027" y="96"/>
                </a:lnTo>
                <a:lnTo>
                  <a:pt x="2030" y="97"/>
                </a:lnTo>
                <a:lnTo>
                  <a:pt x="2040" y="103"/>
                </a:lnTo>
                <a:lnTo>
                  <a:pt x="2048" y="108"/>
                </a:lnTo>
                <a:lnTo>
                  <a:pt x="2046" y="105"/>
                </a:lnTo>
                <a:lnTo>
                  <a:pt x="2045" y="102"/>
                </a:lnTo>
                <a:lnTo>
                  <a:pt x="2045" y="97"/>
                </a:lnTo>
                <a:lnTo>
                  <a:pt x="2047" y="91"/>
                </a:lnTo>
                <a:lnTo>
                  <a:pt x="2045" y="86"/>
                </a:lnTo>
                <a:lnTo>
                  <a:pt x="2043" y="79"/>
                </a:lnTo>
                <a:lnTo>
                  <a:pt x="2041" y="74"/>
                </a:lnTo>
                <a:lnTo>
                  <a:pt x="2038" y="70"/>
                </a:lnTo>
                <a:lnTo>
                  <a:pt x="2032" y="60"/>
                </a:lnTo>
                <a:lnTo>
                  <a:pt x="2024" y="51"/>
                </a:lnTo>
                <a:lnTo>
                  <a:pt x="2017" y="42"/>
                </a:lnTo>
                <a:lnTo>
                  <a:pt x="2011" y="33"/>
                </a:lnTo>
                <a:lnTo>
                  <a:pt x="2009" y="27"/>
                </a:lnTo>
                <a:lnTo>
                  <a:pt x="2007" y="22"/>
                </a:lnTo>
                <a:lnTo>
                  <a:pt x="2006" y="16"/>
                </a:lnTo>
                <a:lnTo>
                  <a:pt x="2005" y="10"/>
                </a:lnTo>
                <a:lnTo>
                  <a:pt x="2000" y="7"/>
                </a:lnTo>
                <a:lnTo>
                  <a:pt x="1997" y="5"/>
                </a:lnTo>
                <a:lnTo>
                  <a:pt x="1994" y="5"/>
                </a:lnTo>
                <a:lnTo>
                  <a:pt x="1991" y="7"/>
                </a:lnTo>
                <a:lnTo>
                  <a:pt x="1987" y="13"/>
                </a:lnTo>
                <a:lnTo>
                  <a:pt x="1982" y="18"/>
                </a:lnTo>
                <a:lnTo>
                  <a:pt x="1978" y="15"/>
                </a:lnTo>
                <a:lnTo>
                  <a:pt x="1977" y="10"/>
                </a:lnTo>
                <a:lnTo>
                  <a:pt x="1975" y="5"/>
                </a:lnTo>
                <a:lnTo>
                  <a:pt x="1974" y="0"/>
                </a:lnTo>
                <a:close/>
                <a:moveTo>
                  <a:pt x="531" y="4520"/>
                </a:moveTo>
                <a:lnTo>
                  <a:pt x="493" y="4520"/>
                </a:lnTo>
                <a:lnTo>
                  <a:pt x="491" y="4518"/>
                </a:lnTo>
                <a:lnTo>
                  <a:pt x="489" y="4515"/>
                </a:lnTo>
                <a:lnTo>
                  <a:pt x="487" y="4513"/>
                </a:lnTo>
                <a:lnTo>
                  <a:pt x="486" y="4510"/>
                </a:lnTo>
                <a:lnTo>
                  <a:pt x="487" y="4506"/>
                </a:lnTo>
                <a:lnTo>
                  <a:pt x="488" y="4502"/>
                </a:lnTo>
                <a:lnTo>
                  <a:pt x="490" y="4497"/>
                </a:lnTo>
                <a:lnTo>
                  <a:pt x="494" y="4490"/>
                </a:lnTo>
                <a:lnTo>
                  <a:pt x="531" y="4506"/>
                </a:lnTo>
                <a:lnTo>
                  <a:pt x="526" y="4517"/>
                </a:lnTo>
                <a:lnTo>
                  <a:pt x="524" y="4515"/>
                </a:lnTo>
                <a:lnTo>
                  <a:pt x="518" y="4511"/>
                </a:lnTo>
                <a:lnTo>
                  <a:pt x="513" y="4506"/>
                </a:lnTo>
                <a:lnTo>
                  <a:pt x="512" y="4502"/>
                </a:lnTo>
                <a:lnTo>
                  <a:pt x="514" y="4497"/>
                </a:lnTo>
                <a:lnTo>
                  <a:pt x="516" y="4491"/>
                </a:lnTo>
                <a:lnTo>
                  <a:pt x="519" y="4493"/>
                </a:lnTo>
                <a:lnTo>
                  <a:pt x="521" y="4496"/>
                </a:lnTo>
                <a:lnTo>
                  <a:pt x="523" y="4499"/>
                </a:lnTo>
                <a:lnTo>
                  <a:pt x="524" y="4502"/>
                </a:lnTo>
                <a:lnTo>
                  <a:pt x="525" y="4505"/>
                </a:lnTo>
                <a:lnTo>
                  <a:pt x="528" y="4507"/>
                </a:lnTo>
                <a:lnTo>
                  <a:pt x="531" y="4507"/>
                </a:lnTo>
                <a:lnTo>
                  <a:pt x="535" y="4507"/>
                </a:lnTo>
                <a:lnTo>
                  <a:pt x="535" y="4510"/>
                </a:lnTo>
                <a:lnTo>
                  <a:pt x="534" y="4514"/>
                </a:lnTo>
                <a:lnTo>
                  <a:pt x="533" y="4517"/>
                </a:lnTo>
                <a:lnTo>
                  <a:pt x="531" y="4520"/>
                </a:lnTo>
                <a:close/>
                <a:moveTo>
                  <a:pt x="41" y="4520"/>
                </a:moveTo>
                <a:lnTo>
                  <a:pt x="0" y="4520"/>
                </a:lnTo>
                <a:lnTo>
                  <a:pt x="9" y="4514"/>
                </a:lnTo>
                <a:lnTo>
                  <a:pt x="16" y="4508"/>
                </a:lnTo>
                <a:lnTo>
                  <a:pt x="21" y="4506"/>
                </a:lnTo>
                <a:lnTo>
                  <a:pt x="25" y="4505"/>
                </a:lnTo>
                <a:lnTo>
                  <a:pt x="31" y="4506"/>
                </a:lnTo>
                <a:lnTo>
                  <a:pt x="36" y="4508"/>
                </a:lnTo>
                <a:lnTo>
                  <a:pt x="38" y="4510"/>
                </a:lnTo>
                <a:lnTo>
                  <a:pt x="40" y="4513"/>
                </a:lnTo>
                <a:lnTo>
                  <a:pt x="41" y="4517"/>
                </a:lnTo>
                <a:lnTo>
                  <a:pt x="41" y="452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438853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>
            <a:extLst>
              <a:ext uri="{FF2B5EF4-FFF2-40B4-BE49-F238E27FC236}">
                <a16:creationId xmlns:a16="http://schemas.microsoft.com/office/drawing/2014/main" id="{D2D95644-5228-41DD-98F0-AA7395A912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>
              <a:defRPr lang="ru-RU" sz="100">
                <a:solidFill>
                  <a:schemeClr val="tx1"/>
                </a:solidFill>
              </a:defRPr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5028366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294650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69631159"/>
      </p:ext>
    </p:extLst>
  </p:cSld>
  <p:clrMapOvr>
    <a:masterClrMapping/>
  </p:clrMapOvr>
  <p:hf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032536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xmlns:p14="http://schemas.microsoft.com/office/powerpoint/2010/main" spd="slow" advClick="0" advTm="3000"/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Objectiv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2"/>
          <p:cNvSpPr>
            <a:spLocks noGrp="1" noChangeAspect="1"/>
          </p:cNvSpPr>
          <p:nvPr>
            <p:ph type="pic" sz="quarter" idx="13"/>
          </p:nvPr>
        </p:nvSpPr>
        <p:spPr>
          <a:xfrm>
            <a:off x="2" y="0"/>
            <a:ext cx="5954186" cy="6858000"/>
          </a:xfrm>
        </p:spPr>
        <p:txBody>
          <a:bodyPr>
            <a:normAutofit/>
          </a:bodyPr>
          <a:lstStyle>
            <a:lvl1pPr marL="0" indent="0">
              <a:buNone/>
              <a:defRPr sz="1600">
                <a:latin typeface="Raleway Light"/>
                <a:cs typeface="Raleway Light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761564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Pad_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"/>
          <p:cNvSpPr>
            <a:spLocks noGrp="1" noChangeAspect="1"/>
          </p:cNvSpPr>
          <p:nvPr>
            <p:ph type="pic" sz="quarter" idx="13"/>
          </p:nvPr>
        </p:nvSpPr>
        <p:spPr>
          <a:xfrm>
            <a:off x="-2" y="-1"/>
            <a:ext cx="12192001" cy="3230218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Raleway Light"/>
                <a:cs typeface="Raleway Light"/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266809486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upport-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3"/>
          <p:cNvSpPr>
            <a:spLocks noGrp="1" noChangeAspect="1"/>
          </p:cNvSpPr>
          <p:nvPr>
            <p:ph type="pic" sz="quarter" idx="13"/>
          </p:nvPr>
        </p:nvSpPr>
        <p:spPr>
          <a:xfrm>
            <a:off x="1255591" y="1692241"/>
            <a:ext cx="4030217" cy="3977969"/>
          </a:xfrm>
          <a:effectLst/>
        </p:spPr>
        <p:txBody>
          <a:bodyPr>
            <a:normAutofit/>
          </a:bodyPr>
          <a:lstStyle>
            <a:lvl1pPr marL="0" indent="0">
              <a:buNone/>
              <a:defRPr sz="21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40090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xmlns:p14="http://schemas.microsoft.com/office/powerpoint/2010/main" spd="slow" advClick="0" advTm="3000"/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ta_cli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2" y="-1"/>
            <a:ext cx="12192003" cy="4953001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70570087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198120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1590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6674260" y="1890493"/>
            <a:ext cx="3784600" cy="3785320"/>
          </a:xfrm>
          <a:custGeom>
            <a:avLst/>
            <a:gdLst>
              <a:gd name="T0" fmla="*/ 4047 w 17424"/>
              <a:gd name="T1" fmla="*/ 0 h 17430"/>
              <a:gd name="T2" fmla="*/ 8712 w 17424"/>
              <a:gd name="T3" fmla="*/ 4667 h 17430"/>
              <a:gd name="T4" fmla="*/ 13377 w 17424"/>
              <a:gd name="T5" fmla="*/ 0 h 17430"/>
              <a:gd name="T6" fmla="*/ 17424 w 17424"/>
              <a:gd name="T7" fmla="*/ 4048 h 17430"/>
              <a:gd name="T8" fmla="*/ 12759 w 17424"/>
              <a:gd name="T9" fmla="*/ 8715 h 17430"/>
              <a:gd name="T10" fmla="*/ 17424 w 17424"/>
              <a:gd name="T11" fmla="*/ 13382 h 17430"/>
              <a:gd name="T12" fmla="*/ 13377 w 17424"/>
              <a:gd name="T13" fmla="*/ 17430 h 17430"/>
              <a:gd name="T14" fmla="*/ 8712 w 17424"/>
              <a:gd name="T15" fmla="*/ 12763 h 17430"/>
              <a:gd name="T16" fmla="*/ 4047 w 17424"/>
              <a:gd name="T17" fmla="*/ 17430 h 17430"/>
              <a:gd name="T18" fmla="*/ 0 w 17424"/>
              <a:gd name="T19" fmla="*/ 13382 h 17430"/>
              <a:gd name="T20" fmla="*/ 4665 w 17424"/>
              <a:gd name="T21" fmla="*/ 8715 h 17430"/>
              <a:gd name="T22" fmla="*/ 0 w 17424"/>
              <a:gd name="T23" fmla="*/ 4048 h 17430"/>
              <a:gd name="T24" fmla="*/ 4047 w 17424"/>
              <a:gd name="T25" fmla="*/ 0 h 17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424" h="17430">
                <a:moveTo>
                  <a:pt x="4047" y="0"/>
                </a:moveTo>
                <a:lnTo>
                  <a:pt x="8712" y="4667"/>
                </a:lnTo>
                <a:lnTo>
                  <a:pt x="13377" y="0"/>
                </a:lnTo>
                <a:lnTo>
                  <a:pt x="17424" y="4048"/>
                </a:lnTo>
                <a:lnTo>
                  <a:pt x="12759" y="8715"/>
                </a:lnTo>
                <a:lnTo>
                  <a:pt x="17424" y="13382"/>
                </a:lnTo>
                <a:lnTo>
                  <a:pt x="13377" y="17430"/>
                </a:lnTo>
                <a:lnTo>
                  <a:pt x="8712" y="12763"/>
                </a:lnTo>
                <a:lnTo>
                  <a:pt x="4047" y="17430"/>
                </a:lnTo>
                <a:lnTo>
                  <a:pt x="0" y="13382"/>
                </a:lnTo>
                <a:lnTo>
                  <a:pt x="4665" y="8715"/>
                </a:lnTo>
                <a:lnTo>
                  <a:pt x="0" y="4048"/>
                </a:lnTo>
                <a:lnTo>
                  <a:pt x="4047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658437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884355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team 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228251" y="0"/>
            <a:ext cx="7963749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338093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480287"/>
      </p:ext>
    </p:extLst>
  </p:cSld>
  <p:clrMapOvr>
    <a:masterClrMapping/>
  </p:clrMapOvr>
  <p:hf hdr="0" ftr="0" dt="0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36344" y="317450"/>
            <a:ext cx="11509684" cy="295282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327984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2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8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2192000" cy="4761766"/>
          </a:xfrm>
          <a:custGeom>
            <a:avLst/>
            <a:gdLst>
              <a:gd name="T0" fmla="*/ 0 w 7933"/>
              <a:gd name="T1" fmla="*/ 0 h 3237"/>
              <a:gd name="T2" fmla="*/ 7933 w 7933"/>
              <a:gd name="T3" fmla="*/ 0 h 3237"/>
              <a:gd name="T4" fmla="*/ 7933 w 7933"/>
              <a:gd name="T5" fmla="*/ 376 h 3237"/>
              <a:gd name="T6" fmla="*/ 2119 w 7933"/>
              <a:gd name="T7" fmla="*/ 3237 h 3237"/>
              <a:gd name="T8" fmla="*/ 0 w 7933"/>
              <a:gd name="T9" fmla="*/ 2499 h 3237"/>
              <a:gd name="T10" fmla="*/ 0 w 7933"/>
              <a:gd name="T11" fmla="*/ 0 h 3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3" h="3237">
                <a:moveTo>
                  <a:pt x="0" y="0"/>
                </a:moveTo>
                <a:lnTo>
                  <a:pt x="7933" y="0"/>
                </a:lnTo>
                <a:lnTo>
                  <a:pt x="7933" y="376"/>
                </a:lnTo>
                <a:lnTo>
                  <a:pt x="2119" y="3237"/>
                </a:lnTo>
                <a:lnTo>
                  <a:pt x="0" y="24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038946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0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045200" y="0"/>
            <a:ext cx="61468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869709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Device MockUp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1"/>
            <a:ext cx="12192001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7" name="Рисунок 6"/>
          <p:cNvSpPr>
            <a:spLocks noGrp="1"/>
          </p:cNvSpPr>
          <p:nvPr>
            <p:ph type="pic" sz="quarter" idx="10"/>
          </p:nvPr>
        </p:nvSpPr>
        <p:spPr>
          <a:xfrm>
            <a:off x="8082808" y="825586"/>
            <a:ext cx="2521981" cy="5349731"/>
          </a:xfrm>
          <a:custGeom>
            <a:avLst/>
            <a:gdLst>
              <a:gd name="connsiteX0" fmla="*/ 404627 w 3782972"/>
              <a:gd name="connsiteY0" fmla="*/ 0 h 8025835"/>
              <a:gd name="connsiteX1" fmla="*/ 3378345 w 3782972"/>
              <a:gd name="connsiteY1" fmla="*/ 0 h 8025835"/>
              <a:gd name="connsiteX2" fmla="*/ 3782972 w 3782972"/>
              <a:gd name="connsiteY2" fmla="*/ 404627 h 8025835"/>
              <a:gd name="connsiteX3" fmla="*/ 3782972 w 3782972"/>
              <a:gd name="connsiteY3" fmla="*/ 7621208 h 8025835"/>
              <a:gd name="connsiteX4" fmla="*/ 3378345 w 3782972"/>
              <a:gd name="connsiteY4" fmla="*/ 8025835 h 8025835"/>
              <a:gd name="connsiteX5" fmla="*/ 404627 w 3782972"/>
              <a:gd name="connsiteY5" fmla="*/ 8025835 h 8025835"/>
              <a:gd name="connsiteX6" fmla="*/ 0 w 3782972"/>
              <a:gd name="connsiteY6" fmla="*/ 7621208 h 8025835"/>
              <a:gd name="connsiteX7" fmla="*/ 0 w 3782972"/>
              <a:gd name="connsiteY7" fmla="*/ 404627 h 8025835"/>
              <a:gd name="connsiteX8" fmla="*/ 404627 w 3782972"/>
              <a:gd name="connsiteY8" fmla="*/ 0 h 8025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82972" h="8025835">
                <a:moveTo>
                  <a:pt x="404627" y="0"/>
                </a:moveTo>
                <a:lnTo>
                  <a:pt x="3378345" y="0"/>
                </a:lnTo>
                <a:cubicBezTo>
                  <a:pt x="3601814" y="0"/>
                  <a:pt x="3782972" y="181158"/>
                  <a:pt x="3782972" y="404627"/>
                </a:cubicBezTo>
                <a:lnTo>
                  <a:pt x="3782972" y="7621208"/>
                </a:lnTo>
                <a:cubicBezTo>
                  <a:pt x="3782972" y="7844677"/>
                  <a:pt x="3601814" y="8025835"/>
                  <a:pt x="3378345" y="8025835"/>
                </a:cubicBezTo>
                <a:lnTo>
                  <a:pt x="404627" y="8025835"/>
                </a:lnTo>
                <a:cubicBezTo>
                  <a:pt x="181158" y="8025835"/>
                  <a:pt x="0" y="7844677"/>
                  <a:pt x="0" y="7621208"/>
                </a:cubicBezTo>
                <a:lnTo>
                  <a:pt x="0" y="404627"/>
                </a:lnTo>
                <a:cubicBezTo>
                  <a:pt x="0" y="181158"/>
                  <a:pt x="181158" y="0"/>
                  <a:pt x="404627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018740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t of brush stroke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530"/>
          <p:cNvSpPr>
            <a:spLocks noGrp="1" noEditPoints="1"/>
          </p:cNvSpPr>
          <p:nvPr>
            <p:ph type="pic" sz="quarter" idx="10"/>
          </p:nvPr>
        </p:nvSpPr>
        <p:spPr bwMode="auto">
          <a:xfrm>
            <a:off x="4140200" y="13855"/>
            <a:ext cx="8051800" cy="6553200"/>
          </a:xfrm>
          <a:custGeom>
            <a:avLst/>
            <a:gdLst>
              <a:gd name="T0" fmla="*/ 4234 w 5219"/>
              <a:gd name="T1" fmla="*/ 4234 w 5219"/>
              <a:gd name="T2" fmla="*/ 4234 w 5219"/>
              <a:gd name="T3" fmla="*/ 4234 w 5219"/>
              <a:gd name="T4" fmla="*/ 4234 w 5219"/>
              <a:gd name="T5" fmla="*/ 4234 w 5219"/>
              <a:gd name="T6" fmla="*/ 4234 w 5219"/>
              <a:gd name="T7" fmla="*/ 4234 w 5219"/>
              <a:gd name="T8" fmla="*/ 4234 w 5219"/>
              <a:gd name="T9" fmla="*/ 4234 w 5219"/>
              <a:gd name="T10" fmla="*/ 4234 w 5219"/>
              <a:gd name="T11" fmla="*/ 4234 w 5219"/>
              <a:gd name="T12" fmla="*/ 4234 w 5219"/>
              <a:gd name="T13" fmla="*/ 4234 w 5219"/>
              <a:gd name="T14" fmla="*/ 4234 w 5219"/>
              <a:gd name="T15" fmla="*/ 4234 w 5219"/>
              <a:gd name="T16" fmla="*/ 4234 w 5219"/>
              <a:gd name="T17" fmla="*/ 4234 w 5219"/>
              <a:gd name="T18" fmla="*/ 4234 w 5219"/>
              <a:gd name="T19" fmla="*/ 4234 w 5219"/>
              <a:gd name="T20" fmla="*/ 4234 w 5219"/>
              <a:gd name="T21" fmla="*/ 4234 w 5219"/>
              <a:gd name="T22" fmla="*/ 4234 w 5219"/>
              <a:gd name="T23" fmla="*/ 4234 w 5219"/>
              <a:gd name="T24" fmla="*/ 4234 w 5219"/>
              <a:gd name="T25" fmla="*/ 4234 w 5219"/>
              <a:gd name="T26" fmla="*/ 4234 w 5219"/>
              <a:gd name="T27" fmla="*/ 4234 w 5219"/>
              <a:gd name="T28" fmla="*/ 4234 w 5219"/>
              <a:gd name="T29" fmla="*/ 4234 w 5219"/>
              <a:gd name="T30" fmla="*/ 4234 w 5219"/>
              <a:gd name="T31" fmla="*/ 4234 w 5219"/>
              <a:gd name="T32" fmla="*/ 4234 w 5219"/>
              <a:gd name="T33" fmla="*/ 4234 w 5219"/>
              <a:gd name="T34" fmla="*/ 4234 w 5219"/>
              <a:gd name="T35" fmla="*/ 4234 w 5219"/>
              <a:gd name="T36" fmla="*/ 4234 w 5219"/>
              <a:gd name="T37" fmla="*/ 4234 w 5219"/>
              <a:gd name="T38" fmla="*/ 4234 w 5219"/>
              <a:gd name="T39" fmla="*/ 4234 w 5219"/>
              <a:gd name="T40" fmla="*/ 4234 w 5219"/>
              <a:gd name="T41" fmla="*/ 4234 w 5219"/>
              <a:gd name="T42" fmla="*/ 4234 w 5219"/>
              <a:gd name="T43" fmla="*/ 4234 w 5219"/>
              <a:gd name="T44" fmla="*/ 4234 w 5219"/>
              <a:gd name="T45" fmla="*/ 4234 w 5219"/>
              <a:gd name="T46" fmla="*/ 4234 w 5219"/>
              <a:gd name="T47" fmla="*/ 4234 w 5219"/>
              <a:gd name="T48" fmla="*/ 4234 w 5219"/>
              <a:gd name="T49" fmla="*/ 4234 w 5219"/>
              <a:gd name="T50" fmla="*/ 4234 w 5219"/>
              <a:gd name="T51" fmla="*/ 4234 w 5219"/>
              <a:gd name="T52" fmla="*/ 4234 w 5219"/>
              <a:gd name="T53" fmla="*/ 4234 w 5219"/>
              <a:gd name="T54" fmla="*/ 4234 w 5219"/>
              <a:gd name="T55" fmla="*/ 4234 w 5219"/>
              <a:gd name="T56" fmla="*/ 4234 w 5219"/>
              <a:gd name="T57" fmla="*/ 4234 w 5219"/>
              <a:gd name="T58" fmla="*/ 4234 w 5219"/>
              <a:gd name="T59" fmla="*/ 4234 w 5219"/>
              <a:gd name="T60" fmla="*/ 4234 w 5219"/>
              <a:gd name="T61" fmla="*/ 4234 w 5219"/>
              <a:gd name="T62" fmla="*/ 4234 w 5219"/>
              <a:gd name="T63" fmla="*/ 4234 w 5219"/>
              <a:gd name="T64" fmla="*/ 4234 w 5219"/>
              <a:gd name="T65" fmla="*/ 4234 w 5219"/>
              <a:gd name="T66" fmla="*/ 4234 w 5219"/>
              <a:gd name="T67" fmla="*/ 4234 w 5219"/>
              <a:gd name="T68" fmla="*/ 4234 w 5219"/>
              <a:gd name="T69" fmla="*/ 4234 w 5219"/>
              <a:gd name="T70" fmla="*/ 4234 w 5219"/>
              <a:gd name="T71" fmla="*/ 4234 w 5219"/>
              <a:gd name="T72" fmla="*/ 4234 w 5219"/>
              <a:gd name="T73" fmla="*/ 4234 w 5219"/>
              <a:gd name="T74" fmla="*/ 4234 w 5219"/>
              <a:gd name="T75" fmla="*/ 4234 w 5219"/>
              <a:gd name="T76" fmla="*/ 4234 w 5219"/>
              <a:gd name="T77" fmla="*/ 4234 w 5219"/>
              <a:gd name="T78" fmla="*/ 4234 w 5219"/>
              <a:gd name="T79" fmla="*/ 4234 w 5219"/>
              <a:gd name="T80" fmla="*/ 4234 w 5219"/>
              <a:gd name="T81" fmla="*/ 4234 w 5219"/>
              <a:gd name="T82" fmla="*/ 4234 w 5219"/>
              <a:gd name="T83" fmla="*/ 4234 w 5219"/>
              <a:gd name="T84" fmla="*/ 4234 w 5219"/>
              <a:gd name="T85" fmla="*/ 4234 w 5219"/>
              <a:gd name="T86" fmla="*/ 4234 w 5219"/>
              <a:gd name="T87" fmla="*/ 4234 w 5219"/>
              <a:gd name="T88" fmla="*/ 4234 w 5219"/>
              <a:gd name="T89" fmla="*/ 4234 w 5219"/>
              <a:gd name="T90" fmla="*/ 4234 w 5219"/>
              <a:gd name="T91" fmla="*/ 4234 w 5219"/>
              <a:gd name="T92" fmla="*/ 4234 w 5219"/>
              <a:gd name="T93" fmla="*/ 4234 w 5219"/>
              <a:gd name="T94" fmla="*/ 4234 w 5219"/>
              <a:gd name="T95" fmla="*/ 4234 w 5219"/>
              <a:gd name="T96" fmla="*/ 4234 w 5219"/>
              <a:gd name="T97" fmla="*/ 4234 w 5219"/>
              <a:gd name="T98" fmla="*/ 4234 w 5219"/>
              <a:gd name="T99" fmla="*/ 4234 w 5219"/>
              <a:gd name="T100" fmla="*/ 4234 w 5219"/>
              <a:gd name="T101" fmla="*/ 4234 w 5219"/>
              <a:gd name="T102" fmla="*/ 4234 w 5219"/>
              <a:gd name="T103" fmla="*/ 4234 w 5219"/>
              <a:gd name="T104" fmla="*/ 4234 w 5219"/>
              <a:gd name="T105" fmla="*/ 4234 w 5219"/>
              <a:gd name="T106" fmla="*/ 4234 w 5219"/>
              <a:gd name="T107" fmla="*/ 4234 w 5219"/>
              <a:gd name="T108" fmla="*/ 4234 w 5219"/>
              <a:gd name="T109" fmla="*/ 4234 w 5219"/>
              <a:gd name="T110" fmla="*/ 4234 w 5219"/>
              <a:gd name="T111" fmla="*/ 4234 w 5219"/>
              <a:gd name="T112" fmla="*/ 4234 w 5219"/>
              <a:gd name="T113" fmla="*/ 4234 w 5219"/>
              <a:gd name="T114" fmla="*/ 4234 w 5219"/>
              <a:gd name="T115" fmla="*/ 4234 w 5219"/>
              <a:gd name="T116" fmla="*/ 4234 w 5219"/>
              <a:gd name="T117" fmla="*/ 4234 w 5219"/>
              <a:gd name="T118" fmla="*/ 4234 w 5219"/>
              <a:gd name="T119" fmla="*/ 4234 w 5219"/>
              <a:gd name="T120" fmla="*/ 4234 w 5219"/>
              <a:gd name="T121" fmla="*/ 4234 w 5219"/>
              <a:gd name="T122" fmla="*/ 4234 w 5219"/>
              <a:gd name="T123" fmla="*/ 4234 w 5219"/>
              <a:gd name="T124" fmla="*/ 4234 w 5219"/>
              <a:gd name="T125" fmla="*/ 4234 w 5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097" h="9856">
                <a:moveTo>
                  <a:pt x="1753" y="9430"/>
                </a:moveTo>
                <a:lnTo>
                  <a:pt x="1753" y="9434"/>
                </a:lnTo>
                <a:lnTo>
                  <a:pt x="1752" y="9438"/>
                </a:lnTo>
                <a:lnTo>
                  <a:pt x="1753" y="9434"/>
                </a:lnTo>
                <a:lnTo>
                  <a:pt x="1753" y="9430"/>
                </a:lnTo>
                <a:close/>
                <a:moveTo>
                  <a:pt x="3274" y="0"/>
                </a:moveTo>
                <a:lnTo>
                  <a:pt x="3285" y="0"/>
                </a:lnTo>
                <a:lnTo>
                  <a:pt x="3282" y="2"/>
                </a:lnTo>
                <a:lnTo>
                  <a:pt x="3278" y="3"/>
                </a:lnTo>
                <a:lnTo>
                  <a:pt x="3275" y="2"/>
                </a:lnTo>
                <a:lnTo>
                  <a:pt x="3274" y="0"/>
                </a:lnTo>
                <a:close/>
                <a:moveTo>
                  <a:pt x="3417" y="0"/>
                </a:moveTo>
                <a:lnTo>
                  <a:pt x="3436" y="0"/>
                </a:lnTo>
                <a:lnTo>
                  <a:pt x="3434" y="3"/>
                </a:lnTo>
                <a:lnTo>
                  <a:pt x="3431" y="5"/>
                </a:lnTo>
                <a:lnTo>
                  <a:pt x="3428" y="6"/>
                </a:lnTo>
                <a:lnTo>
                  <a:pt x="3425" y="6"/>
                </a:lnTo>
                <a:lnTo>
                  <a:pt x="3421" y="6"/>
                </a:lnTo>
                <a:lnTo>
                  <a:pt x="3419" y="5"/>
                </a:lnTo>
                <a:lnTo>
                  <a:pt x="3418" y="3"/>
                </a:lnTo>
                <a:lnTo>
                  <a:pt x="3417" y="0"/>
                </a:lnTo>
                <a:close/>
                <a:moveTo>
                  <a:pt x="3561" y="0"/>
                </a:moveTo>
                <a:lnTo>
                  <a:pt x="3587" y="0"/>
                </a:lnTo>
                <a:lnTo>
                  <a:pt x="3584" y="4"/>
                </a:lnTo>
                <a:lnTo>
                  <a:pt x="3580" y="7"/>
                </a:lnTo>
                <a:lnTo>
                  <a:pt x="3576" y="9"/>
                </a:lnTo>
                <a:lnTo>
                  <a:pt x="3571" y="10"/>
                </a:lnTo>
                <a:lnTo>
                  <a:pt x="3567" y="9"/>
                </a:lnTo>
                <a:lnTo>
                  <a:pt x="3563" y="7"/>
                </a:lnTo>
                <a:lnTo>
                  <a:pt x="3561" y="4"/>
                </a:lnTo>
                <a:lnTo>
                  <a:pt x="3561" y="0"/>
                </a:lnTo>
                <a:close/>
                <a:moveTo>
                  <a:pt x="3705" y="0"/>
                </a:moveTo>
                <a:lnTo>
                  <a:pt x="3738" y="0"/>
                </a:lnTo>
                <a:lnTo>
                  <a:pt x="3734" y="5"/>
                </a:lnTo>
                <a:lnTo>
                  <a:pt x="3729" y="9"/>
                </a:lnTo>
                <a:lnTo>
                  <a:pt x="3724" y="12"/>
                </a:lnTo>
                <a:lnTo>
                  <a:pt x="3718" y="13"/>
                </a:lnTo>
                <a:lnTo>
                  <a:pt x="3712" y="12"/>
                </a:lnTo>
                <a:lnTo>
                  <a:pt x="3707" y="9"/>
                </a:lnTo>
                <a:lnTo>
                  <a:pt x="3705" y="5"/>
                </a:lnTo>
                <a:lnTo>
                  <a:pt x="3705" y="0"/>
                </a:lnTo>
                <a:close/>
                <a:moveTo>
                  <a:pt x="3839" y="0"/>
                </a:moveTo>
                <a:lnTo>
                  <a:pt x="3925" y="0"/>
                </a:lnTo>
                <a:lnTo>
                  <a:pt x="3842" y="260"/>
                </a:lnTo>
                <a:lnTo>
                  <a:pt x="3807" y="385"/>
                </a:lnTo>
                <a:lnTo>
                  <a:pt x="3816" y="423"/>
                </a:lnTo>
                <a:lnTo>
                  <a:pt x="3865" y="421"/>
                </a:lnTo>
                <a:lnTo>
                  <a:pt x="3869" y="418"/>
                </a:lnTo>
                <a:lnTo>
                  <a:pt x="3874" y="416"/>
                </a:lnTo>
                <a:lnTo>
                  <a:pt x="3879" y="414"/>
                </a:lnTo>
                <a:lnTo>
                  <a:pt x="3883" y="414"/>
                </a:lnTo>
                <a:lnTo>
                  <a:pt x="3884" y="414"/>
                </a:lnTo>
                <a:lnTo>
                  <a:pt x="3884" y="414"/>
                </a:lnTo>
                <a:lnTo>
                  <a:pt x="3895" y="400"/>
                </a:lnTo>
                <a:lnTo>
                  <a:pt x="3907" y="377"/>
                </a:lnTo>
                <a:lnTo>
                  <a:pt x="3918" y="347"/>
                </a:lnTo>
                <a:lnTo>
                  <a:pt x="3929" y="312"/>
                </a:lnTo>
                <a:lnTo>
                  <a:pt x="3922" y="315"/>
                </a:lnTo>
                <a:lnTo>
                  <a:pt x="3915" y="316"/>
                </a:lnTo>
                <a:lnTo>
                  <a:pt x="3906" y="315"/>
                </a:lnTo>
                <a:lnTo>
                  <a:pt x="3900" y="309"/>
                </a:lnTo>
                <a:lnTo>
                  <a:pt x="3897" y="301"/>
                </a:lnTo>
                <a:lnTo>
                  <a:pt x="3898" y="291"/>
                </a:lnTo>
                <a:lnTo>
                  <a:pt x="3904" y="282"/>
                </a:lnTo>
                <a:lnTo>
                  <a:pt x="3911" y="274"/>
                </a:lnTo>
                <a:lnTo>
                  <a:pt x="3921" y="269"/>
                </a:lnTo>
                <a:lnTo>
                  <a:pt x="3931" y="267"/>
                </a:lnTo>
                <a:lnTo>
                  <a:pt x="3937" y="268"/>
                </a:lnTo>
                <a:lnTo>
                  <a:pt x="3941" y="271"/>
                </a:lnTo>
                <a:lnTo>
                  <a:pt x="3949" y="246"/>
                </a:lnTo>
                <a:lnTo>
                  <a:pt x="3957" y="220"/>
                </a:lnTo>
                <a:lnTo>
                  <a:pt x="3964" y="193"/>
                </a:lnTo>
                <a:lnTo>
                  <a:pt x="3972" y="166"/>
                </a:lnTo>
                <a:lnTo>
                  <a:pt x="3967" y="167"/>
                </a:lnTo>
                <a:lnTo>
                  <a:pt x="3963" y="168"/>
                </a:lnTo>
                <a:lnTo>
                  <a:pt x="3955" y="166"/>
                </a:lnTo>
                <a:lnTo>
                  <a:pt x="3949" y="160"/>
                </a:lnTo>
                <a:lnTo>
                  <a:pt x="3945" y="153"/>
                </a:lnTo>
                <a:lnTo>
                  <a:pt x="3947" y="144"/>
                </a:lnTo>
                <a:lnTo>
                  <a:pt x="3952" y="135"/>
                </a:lnTo>
                <a:lnTo>
                  <a:pt x="3959" y="128"/>
                </a:lnTo>
                <a:lnTo>
                  <a:pt x="3968" y="123"/>
                </a:lnTo>
                <a:lnTo>
                  <a:pt x="3978" y="121"/>
                </a:lnTo>
                <a:lnTo>
                  <a:pt x="3981" y="122"/>
                </a:lnTo>
                <a:lnTo>
                  <a:pt x="3985" y="123"/>
                </a:lnTo>
                <a:lnTo>
                  <a:pt x="3993" y="96"/>
                </a:lnTo>
                <a:lnTo>
                  <a:pt x="4002" y="69"/>
                </a:lnTo>
                <a:lnTo>
                  <a:pt x="4011" y="43"/>
                </a:lnTo>
                <a:lnTo>
                  <a:pt x="4020" y="16"/>
                </a:lnTo>
                <a:lnTo>
                  <a:pt x="4016" y="18"/>
                </a:lnTo>
                <a:lnTo>
                  <a:pt x="4011" y="18"/>
                </a:lnTo>
                <a:lnTo>
                  <a:pt x="4003" y="17"/>
                </a:lnTo>
                <a:lnTo>
                  <a:pt x="3998" y="13"/>
                </a:lnTo>
                <a:lnTo>
                  <a:pt x="3995" y="7"/>
                </a:lnTo>
                <a:lnTo>
                  <a:pt x="3995" y="0"/>
                </a:lnTo>
                <a:lnTo>
                  <a:pt x="4044" y="0"/>
                </a:lnTo>
                <a:lnTo>
                  <a:pt x="4017" y="96"/>
                </a:lnTo>
                <a:lnTo>
                  <a:pt x="3997" y="161"/>
                </a:lnTo>
                <a:lnTo>
                  <a:pt x="3983" y="209"/>
                </a:lnTo>
                <a:lnTo>
                  <a:pt x="3975" y="256"/>
                </a:lnTo>
                <a:lnTo>
                  <a:pt x="3981" y="263"/>
                </a:lnTo>
                <a:lnTo>
                  <a:pt x="3987" y="265"/>
                </a:lnTo>
                <a:lnTo>
                  <a:pt x="3993" y="264"/>
                </a:lnTo>
                <a:lnTo>
                  <a:pt x="3998" y="256"/>
                </a:lnTo>
                <a:lnTo>
                  <a:pt x="4033" y="153"/>
                </a:lnTo>
                <a:lnTo>
                  <a:pt x="4047" y="92"/>
                </a:lnTo>
                <a:lnTo>
                  <a:pt x="4056" y="49"/>
                </a:lnTo>
                <a:lnTo>
                  <a:pt x="4077" y="0"/>
                </a:lnTo>
                <a:lnTo>
                  <a:pt x="4108" y="0"/>
                </a:lnTo>
                <a:lnTo>
                  <a:pt x="4104" y="24"/>
                </a:lnTo>
                <a:lnTo>
                  <a:pt x="4093" y="61"/>
                </a:lnTo>
                <a:lnTo>
                  <a:pt x="4073" y="140"/>
                </a:lnTo>
                <a:lnTo>
                  <a:pt x="4040" y="283"/>
                </a:lnTo>
                <a:lnTo>
                  <a:pt x="4016" y="331"/>
                </a:lnTo>
                <a:lnTo>
                  <a:pt x="3987" y="410"/>
                </a:lnTo>
                <a:lnTo>
                  <a:pt x="3940" y="565"/>
                </a:lnTo>
                <a:lnTo>
                  <a:pt x="3858" y="845"/>
                </a:lnTo>
                <a:lnTo>
                  <a:pt x="3855" y="856"/>
                </a:lnTo>
                <a:lnTo>
                  <a:pt x="3853" y="865"/>
                </a:lnTo>
                <a:lnTo>
                  <a:pt x="3852" y="872"/>
                </a:lnTo>
                <a:lnTo>
                  <a:pt x="3852" y="878"/>
                </a:lnTo>
                <a:lnTo>
                  <a:pt x="3859" y="868"/>
                </a:lnTo>
                <a:lnTo>
                  <a:pt x="3868" y="858"/>
                </a:lnTo>
                <a:lnTo>
                  <a:pt x="3879" y="853"/>
                </a:lnTo>
                <a:lnTo>
                  <a:pt x="3891" y="850"/>
                </a:lnTo>
                <a:lnTo>
                  <a:pt x="3891" y="851"/>
                </a:lnTo>
                <a:lnTo>
                  <a:pt x="3892" y="851"/>
                </a:lnTo>
                <a:lnTo>
                  <a:pt x="3908" y="828"/>
                </a:lnTo>
                <a:lnTo>
                  <a:pt x="3922" y="804"/>
                </a:lnTo>
                <a:lnTo>
                  <a:pt x="3936" y="781"/>
                </a:lnTo>
                <a:lnTo>
                  <a:pt x="3951" y="757"/>
                </a:lnTo>
                <a:lnTo>
                  <a:pt x="3950" y="773"/>
                </a:lnTo>
                <a:lnTo>
                  <a:pt x="3949" y="788"/>
                </a:lnTo>
                <a:lnTo>
                  <a:pt x="3948" y="803"/>
                </a:lnTo>
                <a:lnTo>
                  <a:pt x="3947" y="818"/>
                </a:lnTo>
                <a:lnTo>
                  <a:pt x="3951" y="823"/>
                </a:lnTo>
                <a:lnTo>
                  <a:pt x="3955" y="824"/>
                </a:lnTo>
                <a:lnTo>
                  <a:pt x="3959" y="822"/>
                </a:lnTo>
                <a:lnTo>
                  <a:pt x="3963" y="816"/>
                </a:lnTo>
                <a:lnTo>
                  <a:pt x="3976" y="786"/>
                </a:lnTo>
                <a:lnTo>
                  <a:pt x="3986" y="755"/>
                </a:lnTo>
                <a:lnTo>
                  <a:pt x="3992" y="722"/>
                </a:lnTo>
                <a:lnTo>
                  <a:pt x="3992" y="689"/>
                </a:lnTo>
                <a:lnTo>
                  <a:pt x="3993" y="639"/>
                </a:lnTo>
                <a:lnTo>
                  <a:pt x="3998" y="608"/>
                </a:lnTo>
                <a:lnTo>
                  <a:pt x="3991" y="620"/>
                </a:lnTo>
                <a:lnTo>
                  <a:pt x="3960" y="698"/>
                </a:lnTo>
                <a:lnTo>
                  <a:pt x="3948" y="697"/>
                </a:lnTo>
                <a:lnTo>
                  <a:pt x="3939" y="697"/>
                </a:lnTo>
                <a:lnTo>
                  <a:pt x="3944" y="674"/>
                </a:lnTo>
                <a:lnTo>
                  <a:pt x="3951" y="653"/>
                </a:lnTo>
                <a:lnTo>
                  <a:pt x="3956" y="634"/>
                </a:lnTo>
                <a:lnTo>
                  <a:pt x="3961" y="614"/>
                </a:lnTo>
                <a:lnTo>
                  <a:pt x="3953" y="611"/>
                </a:lnTo>
                <a:lnTo>
                  <a:pt x="3948" y="605"/>
                </a:lnTo>
                <a:lnTo>
                  <a:pt x="3945" y="597"/>
                </a:lnTo>
                <a:lnTo>
                  <a:pt x="3947" y="587"/>
                </a:lnTo>
                <a:lnTo>
                  <a:pt x="3952" y="577"/>
                </a:lnTo>
                <a:lnTo>
                  <a:pt x="3959" y="569"/>
                </a:lnTo>
                <a:lnTo>
                  <a:pt x="3967" y="563"/>
                </a:lnTo>
                <a:lnTo>
                  <a:pt x="3977" y="559"/>
                </a:lnTo>
                <a:lnTo>
                  <a:pt x="3986" y="529"/>
                </a:lnTo>
                <a:lnTo>
                  <a:pt x="3996" y="504"/>
                </a:lnTo>
                <a:lnTo>
                  <a:pt x="4004" y="483"/>
                </a:lnTo>
                <a:lnTo>
                  <a:pt x="4011" y="466"/>
                </a:lnTo>
                <a:lnTo>
                  <a:pt x="4003" y="463"/>
                </a:lnTo>
                <a:lnTo>
                  <a:pt x="3997" y="458"/>
                </a:lnTo>
                <a:lnTo>
                  <a:pt x="3993" y="449"/>
                </a:lnTo>
                <a:lnTo>
                  <a:pt x="3996" y="439"/>
                </a:lnTo>
                <a:lnTo>
                  <a:pt x="4001" y="428"/>
                </a:lnTo>
                <a:lnTo>
                  <a:pt x="4010" y="420"/>
                </a:lnTo>
                <a:lnTo>
                  <a:pt x="4020" y="414"/>
                </a:lnTo>
                <a:lnTo>
                  <a:pt x="4032" y="412"/>
                </a:lnTo>
                <a:lnTo>
                  <a:pt x="4041" y="413"/>
                </a:lnTo>
                <a:lnTo>
                  <a:pt x="4048" y="419"/>
                </a:lnTo>
                <a:lnTo>
                  <a:pt x="4052" y="427"/>
                </a:lnTo>
                <a:lnTo>
                  <a:pt x="4051" y="436"/>
                </a:lnTo>
                <a:lnTo>
                  <a:pt x="4060" y="451"/>
                </a:lnTo>
                <a:lnTo>
                  <a:pt x="4068" y="469"/>
                </a:lnTo>
                <a:lnTo>
                  <a:pt x="4076" y="486"/>
                </a:lnTo>
                <a:lnTo>
                  <a:pt x="4084" y="498"/>
                </a:lnTo>
                <a:lnTo>
                  <a:pt x="4090" y="498"/>
                </a:lnTo>
                <a:lnTo>
                  <a:pt x="4094" y="497"/>
                </a:lnTo>
                <a:lnTo>
                  <a:pt x="4116" y="450"/>
                </a:lnTo>
                <a:lnTo>
                  <a:pt x="4136" y="398"/>
                </a:lnTo>
                <a:lnTo>
                  <a:pt x="4153" y="339"/>
                </a:lnTo>
                <a:lnTo>
                  <a:pt x="4165" y="277"/>
                </a:lnTo>
                <a:lnTo>
                  <a:pt x="4175" y="228"/>
                </a:lnTo>
                <a:lnTo>
                  <a:pt x="4192" y="181"/>
                </a:lnTo>
                <a:lnTo>
                  <a:pt x="4210" y="135"/>
                </a:lnTo>
                <a:lnTo>
                  <a:pt x="4229" y="89"/>
                </a:lnTo>
                <a:lnTo>
                  <a:pt x="4236" y="81"/>
                </a:lnTo>
                <a:lnTo>
                  <a:pt x="4243" y="74"/>
                </a:lnTo>
                <a:lnTo>
                  <a:pt x="4251" y="80"/>
                </a:lnTo>
                <a:lnTo>
                  <a:pt x="4255" y="84"/>
                </a:lnTo>
                <a:lnTo>
                  <a:pt x="4258" y="95"/>
                </a:lnTo>
                <a:lnTo>
                  <a:pt x="4260" y="120"/>
                </a:lnTo>
                <a:lnTo>
                  <a:pt x="4267" y="118"/>
                </a:lnTo>
                <a:lnTo>
                  <a:pt x="4274" y="116"/>
                </a:lnTo>
                <a:lnTo>
                  <a:pt x="4284" y="119"/>
                </a:lnTo>
                <a:lnTo>
                  <a:pt x="4291" y="125"/>
                </a:lnTo>
                <a:lnTo>
                  <a:pt x="4294" y="134"/>
                </a:lnTo>
                <a:lnTo>
                  <a:pt x="4293" y="144"/>
                </a:lnTo>
                <a:lnTo>
                  <a:pt x="4289" y="152"/>
                </a:lnTo>
                <a:lnTo>
                  <a:pt x="4283" y="159"/>
                </a:lnTo>
                <a:lnTo>
                  <a:pt x="4274" y="166"/>
                </a:lnTo>
                <a:lnTo>
                  <a:pt x="4266" y="170"/>
                </a:lnTo>
                <a:lnTo>
                  <a:pt x="4266" y="171"/>
                </a:lnTo>
                <a:lnTo>
                  <a:pt x="4266" y="173"/>
                </a:lnTo>
                <a:lnTo>
                  <a:pt x="4269" y="177"/>
                </a:lnTo>
                <a:lnTo>
                  <a:pt x="4273" y="183"/>
                </a:lnTo>
                <a:lnTo>
                  <a:pt x="4302" y="144"/>
                </a:lnTo>
                <a:lnTo>
                  <a:pt x="4310" y="140"/>
                </a:lnTo>
                <a:lnTo>
                  <a:pt x="4299" y="189"/>
                </a:lnTo>
                <a:lnTo>
                  <a:pt x="4269" y="310"/>
                </a:lnTo>
                <a:lnTo>
                  <a:pt x="4271" y="315"/>
                </a:lnTo>
                <a:lnTo>
                  <a:pt x="4274" y="317"/>
                </a:lnTo>
                <a:lnTo>
                  <a:pt x="4278" y="315"/>
                </a:lnTo>
                <a:lnTo>
                  <a:pt x="4282" y="310"/>
                </a:lnTo>
                <a:lnTo>
                  <a:pt x="4294" y="279"/>
                </a:lnTo>
                <a:lnTo>
                  <a:pt x="4310" y="250"/>
                </a:lnTo>
                <a:lnTo>
                  <a:pt x="4329" y="225"/>
                </a:lnTo>
                <a:lnTo>
                  <a:pt x="4348" y="200"/>
                </a:lnTo>
                <a:lnTo>
                  <a:pt x="4355" y="131"/>
                </a:lnTo>
                <a:lnTo>
                  <a:pt x="4360" y="93"/>
                </a:lnTo>
                <a:lnTo>
                  <a:pt x="4370" y="59"/>
                </a:lnTo>
                <a:lnTo>
                  <a:pt x="4396" y="0"/>
                </a:lnTo>
                <a:lnTo>
                  <a:pt x="4527" y="0"/>
                </a:lnTo>
                <a:lnTo>
                  <a:pt x="4524" y="14"/>
                </a:lnTo>
                <a:lnTo>
                  <a:pt x="4520" y="30"/>
                </a:lnTo>
                <a:lnTo>
                  <a:pt x="4515" y="45"/>
                </a:lnTo>
                <a:lnTo>
                  <a:pt x="4512" y="59"/>
                </a:lnTo>
                <a:lnTo>
                  <a:pt x="4528" y="57"/>
                </a:lnTo>
                <a:lnTo>
                  <a:pt x="4539" y="46"/>
                </a:lnTo>
                <a:lnTo>
                  <a:pt x="4547" y="27"/>
                </a:lnTo>
                <a:lnTo>
                  <a:pt x="4554" y="0"/>
                </a:lnTo>
                <a:lnTo>
                  <a:pt x="11097" y="0"/>
                </a:lnTo>
                <a:lnTo>
                  <a:pt x="11097" y="9856"/>
                </a:lnTo>
                <a:lnTo>
                  <a:pt x="1624" y="9856"/>
                </a:lnTo>
                <a:lnTo>
                  <a:pt x="1738" y="9502"/>
                </a:lnTo>
                <a:lnTo>
                  <a:pt x="1743" y="9482"/>
                </a:lnTo>
                <a:lnTo>
                  <a:pt x="1747" y="9465"/>
                </a:lnTo>
                <a:lnTo>
                  <a:pt x="1750" y="9450"/>
                </a:lnTo>
                <a:lnTo>
                  <a:pt x="1752" y="9438"/>
                </a:lnTo>
                <a:lnTo>
                  <a:pt x="1746" y="9449"/>
                </a:lnTo>
                <a:lnTo>
                  <a:pt x="1737" y="9458"/>
                </a:lnTo>
                <a:lnTo>
                  <a:pt x="1726" y="9465"/>
                </a:lnTo>
                <a:lnTo>
                  <a:pt x="1715" y="9467"/>
                </a:lnTo>
                <a:lnTo>
                  <a:pt x="1709" y="9467"/>
                </a:lnTo>
                <a:lnTo>
                  <a:pt x="1706" y="9466"/>
                </a:lnTo>
                <a:lnTo>
                  <a:pt x="1702" y="9464"/>
                </a:lnTo>
                <a:lnTo>
                  <a:pt x="1699" y="9462"/>
                </a:lnTo>
                <a:lnTo>
                  <a:pt x="1680" y="9499"/>
                </a:lnTo>
                <a:lnTo>
                  <a:pt x="1676" y="9512"/>
                </a:lnTo>
                <a:lnTo>
                  <a:pt x="1678" y="9519"/>
                </a:lnTo>
                <a:lnTo>
                  <a:pt x="1674" y="9541"/>
                </a:lnTo>
                <a:lnTo>
                  <a:pt x="1670" y="9554"/>
                </a:lnTo>
                <a:lnTo>
                  <a:pt x="1664" y="9565"/>
                </a:lnTo>
                <a:lnTo>
                  <a:pt x="1670" y="9562"/>
                </a:lnTo>
                <a:lnTo>
                  <a:pt x="1675" y="9560"/>
                </a:lnTo>
                <a:lnTo>
                  <a:pt x="1680" y="9559"/>
                </a:lnTo>
                <a:lnTo>
                  <a:pt x="1685" y="9558"/>
                </a:lnTo>
                <a:lnTo>
                  <a:pt x="1695" y="9560"/>
                </a:lnTo>
                <a:lnTo>
                  <a:pt x="1702" y="9566"/>
                </a:lnTo>
                <a:lnTo>
                  <a:pt x="1705" y="9575"/>
                </a:lnTo>
                <a:lnTo>
                  <a:pt x="1704" y="9585"/>
                </a:lnTo>
                <a:lnTo>
                  <a:pt x="1698" y="9596"/>
                </a:lnTo>
                <a:lnTo>
                  <a:pt x="1689" y="9606"/>
                </a:lnTo>
                <a:lnTo>
                  <a:pt x="1679" y="9612"/>
                </a:lnTo>
                <a:lnTo>
                  <a:pt x="1668" y="9614"/>
                </a:lnTo>
                <a:lnTo>
                  <a:pt x="1658" y="9612"/>
                </a:lnTo>
                <a:lnTo>
                  <a:pt x="1652" y="9608"/>
                </a:lnTo>
                <a:lnTo>
                  <a:pt x="1648" y="9602"/>
                </a:lnTo>
                <a:lnTo>
                  <a:pt x="1647" y="9593"/>
                </a:lnTo>
                <a:lnTo>
                  <a:pt x="1641" y="9594"/>
                </a:lnTo>
                <a:lnTo>
                  <a:pt x="1634" y="9596"/>
                </a:lnTo>
                <a:lnTo>
                  <a:pt x="1634" y="9563"/>
                </a:lnTo>
                <a:lnTo>
                  <a:pt x="1642" y="9535"/>
                </a:lnTo>
                <a:lnTo>
                  <a:pt x="1651" y="9502"/>
                </a:lnTo>
                <a:lnTo>
                  <a:pt x="1653" y="9456"/>
                </a:lnTo>
                <a:lnTo>
                  <a:pt x="1651" y="9449"/>
                </a:lnTo>
                <a:lnTo>
                  <a:pt x="1645" y="9443"/>
                </a:lnTo>
                <a:lnTo>
                  <a:pt x="1638" y="9439"/>
                </a:lnTo>
                <a:lnTo>
                  <a:pt x="1632" y="9439"/>
                </a:lnTo>
                <a:lnTo>
                  <a:pt x="1622" y="9444"/>
                </a:lnTo>
                <a:lnTo>
                  <a:pt x="1613" y="9453"/>
                </a:lnTo>
                <a:lnTo>
                  <a:pt x="1602" y="9476"/>
                </a:lnTo>
                <a:lnTo>
                  <a:pt x="1582" y="9523"/>
                </a:lnTo>
                <a:lnTo>
                  <a:pt x="1575" y="9516"/>
                </a:lnTo>
                <a:lnTo>
                  <a:pt x="1568" y="9510"/>
                </a:lnTo>
                <a:lnTo>
                  <a:pt x="1564" y="9503"/>
                </a:lnTo>
                <a:lnTo>
                  <a:pt x="1562" y="9497"/>
                </a:lnTo>
                <a:lnTo>
                  <a:pt x="1561" y="9488"/>
                </a:lnTo>
                <a:lnTo>
                  <a:pt x="1560" y="9479"/>
                </a:lnTo>
                <a:lnTo>
                  <a:pt x="1560" y="9472"/>
                </a:lnTo>
                <a:lnTo>
                  <a:pt x="1561" y="9466"/>
                </a:lnTo>
                <a:lnTo>
                  <a:pt x="1554" y="9463"/>
                </a:lnTo>
                <a:lnTo>
                  <a:pt x="1550" y="9458"/>
                </a:lnTo>
                <a:lnTo>
                  <a:pt x="1547" y="9451"/>
                </a:lnTo>
                <a:lnTo>
                  <a:pt x="1547" y="9444"/>
                </a:lnTo>
                <a:lnTo>
                  <a:pt x="1536" y="9443"/>
                </a:lnTo>
                <a:lnTo>
                  <a:pt x="1521" y="9441"/>
                </a:lnTo>
                <a:lnTo>
                  <a:pt x="1515" y="9420"/>
                </a:lnTo>
                <a:lnTo>
                  <a:pt x="1509" y="9398"/>
                </a:lnTo>
                <a:lnTo>
                  <a:pt x="1504" y="9378"/>
                </a:lnTo>
                <a:lnTo>
                  <a:pt x="1498" y="9358"/>
                </a:lnTo>
                <a:lnTo>
                  <a:pt x="1502" y="9349"/>
                </a:lnTo>
                <a:lnTo>
                  <a:pt x="1507" y="9344"/>
                </a:lnTo>
                <a:lnTo>
                  <a:pt x="1513" y="9341"/>
                </a:lnTo>
                <a:lnTo>
                  <a:pt x="1521" y="9341"/>
                </a:lnTo>
                <a:lnTo>
                  <a:pt x="1536" y="9336"/>
                </a:lnTo>
                <a:lnTo>
                  <a:pt x="1543" y="9317"/>
                </a:lnTo>
                <a:lnTo>
                  <a:pt x="1546" y="9293"/>
                </a:lnTo>
                <a:lnTo>
                  <a:pt x="1548" y="9268"/>
                </a:lnTo>
                <a:lnTo>
                  <a:pt x="1556" y="9256"/>
                </a:lnTo>
                <a:lnTo>
                  <a:pt x="1564" y="9246"/>
                </a:lnTo>
                <a:lnTo>
                  <a:pt x="1576" y="9237"/>
                </a:lnTo>
                <a:lnTo>
                  <a:pt x="1590" y="9229"/>
                </a:lnTo>
                <a:lnTo>
                  <a:pt x="1574" y="9291"/>
                </a:lnTo>
                <a:lnTo>
                  <a:pt x="1567" y="9322"/>
                </a:lnTo>
                <a:lnTo>
                  <a:pt x="1569" y="9341"/>
                </a:lnTo>
                <a:lnTo>
                  <a:pt x="1577" y="9373"/>
                </a:lnTo>
                <a:lnTo>
                  <a:pt x="1588" y="9365"/>
                </a:lnTo>
                <a:lnTo>
                  <a:pt x="1593" y="9360"/>
                </a:lnTo>
                <a:lnTo>
                  <a:pt x="1597" y="9348"/>
                </a:lnTo>
                <a:lnTo>
                  <a:pt x="1606" y="9318"/>
                </a:lnTo>
                <a:lnTo>
                  <a:pt x="1598" y="9314"/>
                </a:lnTo>
                <a:lnTo>
                  <a:pt x="1594" y="9308"/>
                </a:lnTo>
                <a:lnTo>
                  <a:pt x="1592" y="9300"/>
                </a:lnTo>
                <a:lnTo>
                  <a:pt x="1593" y="9291"/>
                </a:lnTo>
                <a:lnTo>
                  <a:pt x="1598" y="9281"/>
                </a:lnTo>
                <a:lnTo>
                  <a:pt x="1605" y="9274"/>
                </a:lnTo>
                <a:lnTo>
                  <a:pt x="1613" y="9266"/>
                </a:lnTo>
                <a:lnTo>
                  <a:pt x="1623" y="9262"/>
                </a:lnTo>
                <a:lnTo>
                  <a:pt x="1629" y="9244"/>
                </a:lnTo>
                <a:lnTo>
                  <a:pt x="1636" y="9222"/>
                </a:lnTo>
                <a:lnTo>
                  <a:pt x="1644" y="9199"/>
                </a:lnTo>
                <a:lnTo>
                  <a:pt x="1653" y="9172"/>
                </a:lnTo>
                <a:lnTo>
                  <a:pt x="1645" y="9168"/>
                </a:lnTo>
                <a:lnTo>
                  <a:pt x="1640" y="9162"/>
                </a:lnTo>
                <a:lnTo>
                  <a:pt x="1638" y="9153"/>
                </a:lnTo>
                <a:lnTo>
                  <a:pt x="1640" y="9143"/>
                </a:lnTo>
                <a:lnTo>
                  <a:pt x="1645" y="9133"/>
                </a:lnTo>
                <a:lnTo>
                  <a:pt x="1653" y="9123"/>
                </a:lnTo>
                <a:lnTo>
                  <a:pt x="1663" y="9117"/>
                </a:lnTo>
                <a:lnTo>
                  <a:pt x="1675" y="9113"/>
                </a:lnTo>
                <a:lnTo>
                  <a:pt x="1679" y="9100"/>
                </a:lnTo>
                <a:lnTo>
                  <a:pt x="1684" y="9086"/>
                </a:lnTo>
                <a:lnTo>
                  <a:pt x="1690" y="9071"/>
                </a:lnTo>
                <a:lnTo>
                  <a:pt x="1695" y="9057"/>
                </a:lnTo>
                <a:lnTo>
                  <a:pt x="1701" y="9042"/>
                </a:lnTo>
                <a:lnTo>
                  <a:pt x="1705" y="9027"/>
                </a:lnTo>
                <a:lnTo>
                  <a:pt x="1695" y="9024"/>
                </a:lnTo>
                <a:lnTo>
                  <a:pt x="1687" y="9017"/>
                </a:lnTo>
                <a:lnTo>
                  <a:pt x="1684" y="9008"/>
                </a:lnTo>
                <a:lnTo>
                  <a:pt x="1686" y="8996"/>
                </a:lnTo>
                <a:lnTo>
                  <a:pt x="1690" y="8986"/>
                </a:lnTo>
                <a:lnTo>
                  <a:pt x="1697" y="8977"/>
                </a:lnTo>
                <a:lnTo>
                  <a:pt x="1705" y="8971"/>
                </a:lnTo>
                <a:lnTo>
                  <a:pt x="1715" y="8966"/>
                </a:lnTo>
                <a:lnTo>
                  <a:pt x="1719" y="8957"/>
                </a:lnTo>
                <a:lnTo>
                  <a:pt x="1723" y="8949"/>
                </a:lnTo>
                <a:lnTo>
                  <a:pt x="1732" y="8933"/>
                </a:lnTo>
                <a:lnTo>
                  <a:pt x="1740" y="8917"/>
                </a:lnTo>
                <a:lnTo>
                  <a:pt x="1747" y="8900"/>
                </a:lnTo>
                <a:lnTo>
                  <a:pt x="1754" y="8881"/>
                </a:lnTo>
                <a:lnTo>
                  <a:pt x="1742" y="8879"/>
                </a:lnTo>
                <a:lnTo>
                  <a:pt x="1734" y="8872"/>
                </a:lnTo>
                <a:lnTo>
                  <a:pt x="1730" y="8861"/>
                </a:lnTo>
                <a:lnTo>
                  <a:pt x="1732" y="8848"/>
                </a:lnTo>
                <a:lnTo>
                  <a:pt x="1739" y="8835"/>
                </a:lnTo>
                <a:lnTo>
                  <a:pt x="1749" y="8824"/>
                </a:lnTo>
                <a:lnTo>
                  <a:pt x="1763" y="8817"/>
                </a:lnTo>
                <a:lnTo>
                  <a:pt x="1776" y="8815"/>
                </a:lnTo>
                <a:lnTo>
                  <a:pt x="1776" y="8815"/>
                </a:lnTo>
                <a:lnTo>
                  <a:pt x="1777" y="8815"/>
                </a:lnTo>
                <a:lnTo>
                  <a:pt x="1782" y="8794"/>
                </a:lnTo>
                <a:lnTo>
                  <a:pt x="1788" y="8774"/>
                </a:lnTo>
                <a:lnTo>
                  <a:pt x="1794" y="8754"/>
                </a:lnTo>
                <a:lnTo>
                  <a:pt x="1799" y="8735"/>
                </a:lnTo>
                <a:lnTo>
                  <a:pt x="1788" y="8732"/>
                </a:lnTo>
                <a:lnTo>
                  <a:pt x="1780" y="8724"/>
                </a:lnTo>
                <a:lnTo>
                  <a:pt x="1777" y="8714"/>
                </a:lnTo>
                <a:lnTo>
                  <a:pt x="1778" y="8700"/>
                </a:lnTo>
                <a:lnTo>
                  <a:pt x="1785" y="8687"/>
                </a:lnTo>
                <a:lnTo>
                  <a:pt x="1795" y="8677"/>
                </a:lnTo>
                <a:lnTo>
                  <a:pt x="1809" y="8670"/>
                </a:lnTo>
                <a:lnTo>
                  <a:pt x="1823" y="8667"/>
                </a:lnTo>
                <a:lnTo>
                  <a:pt x="1827" y="8655"/>
                </a:lnTo>
                <a:lnTo>
                  <a:pt x="1831" y="8645"/>
                </a:lnTo>
                <a:lnTo>
                  <a:pt x="1836" y="8636"/>
                </a:lnTo>
                <a:lnTo>
                  <a:pt x="1840" y="8627"/>
                </a:lnTo>
                <a:lnTo>
                  <a:pt x="1846" y="8615"/>
                </a:lnTo>
                <a:lnTo>
                  <a:pt x="1851" y="8605"/>
                </a:lnTo>
                <a:lnTo>
                  <a:pt x="1854" y="8596"/>
                </a:lnTo>
                <a:lnTo>
                  <a:pt x="1857" y="8588"/>
                </a:lnTo>
                <a:lnTo>
                  <a:pt x="1852" y="8589"/>
                </a:lnTo>
                <a:lnTo>
                  <a:pt x="1848" y="8589"/>
                </a:lnTo>
                <a:lnTo>
                  <a:pt x="1835" y="8586"/>
                </a:lnTo>
                <a:lnTo>
                  <a:pt x="1827" y="8579"/>
                </a:lnTo>
                <a:lnTo>
                  <a:pt x="1823" y="8567"/>
                </a:lnTo>
                <a:lnTo>
                  <a:pt x="1824" y="8553"/>
                </a:lnTo>
                <a:lnTo>
                  <a:pt x="1829" y="8543"/>
                </a:lnTo>
                <a:lnTo>
                  <a:pt x="1836" y="8533"/>
                </a:lnTo>
                <a:lnTo>
                  <a:pt x="1845" y="8526"/>
                </a:lnTo>
                <a:lnTo>
                  <a:pt x="1857" y="8520"/>
                </a:lnTo>
                <a:lnTo>
                  <a:pt x="1857" y="8507"/>
                </a:lnTo>
                <a:lnTo>
                  <a:pt x="1858" y="8492"/>
                </a:lnTo>
                <a:lnTo>
                  <a:pt x="1861" y="8474"/>
                </a:lnTo>
                <a:lnTo>
                  <a:pt x="1866" y="8454"/>
                </a:lnTo>
                <a:lnTo>
                  <a:pt x="1869" y="8442"/>
                </a:lnTo>
                <a:lnTo>
                  <a:pt x="1872" y="8430"/>
                </a:lnTo>
                <a:lnTo>
                  <a:pt x="1870" y="8425"/>
                </a:lnTo>
                <a:lnTo>
                  <a:pt x="1869" y="8419"/>
                </a:lnTo>
                <a:lnTo>
                  <a:pt x="1869" y="8412"/>
                </a:lnTo>
                <a:lnTo>
                  <a:pt x="1870" y="8405"/>
                </a:lnTo>
                <a:lnTo>
                  <a:pt x="1873" y="8399"/>
                </a:lnTo>
                <a:lnTo>
                  <a:pt x="1876" y="8394"/>
                </a:lnTo>
                <a:lnTo>
                  <a:pt x="1881" y="8389"/>
                </a:lnTo>
                <a:lnTo>
                  <a:pt x="1885" y="8383"/>
                </a:lnTo>
                <a:lnTo>
                  <a:pt x="1898" y="8337"/>
                </a:lnTo>
                <a:lnTo>
                  <a:pt x="1905" y="8314"/>
                </a:lnTo>
                <a:lnTo>
                  <a:pt x="1907" y="8301"/>
                </a:lnTo>
                <a:lnTo>
                  <a:pt x="1908" y="8282"/>
                </a:lnTo>
                <a:lnTo>
                  <a:pt x="1905" y="8276"/>
                </a:lnTo>
                <a:lnTo>
                  <a:pt x="1899" y="8272"/>
                </a:lnTo>
                <a:lnTo>
                  <a:pt x="1892" y="8273"/>
                </a:lnTo>
                <a:lnTo>
                  <a:pt x="1888" y="8279"/>
                </a:lnTo>
                <a:lnTo>
                  <a:pt x="1863" y="8362"/>
                </a:lnTo>
                <a:lnTo>
                  <a:pt x="1834" y="8445"/>
                </a:lnTo>
                <a:lnTo>
                  <a:pt x="1803" y="8530"/>
                </a:lnTo>
                <a:lnTo>
                  <a:pt x="1772" y="8617"/>
                </a:lnTo>
                <a:lnTo>
                  <a:pt x="1833" y="8354"/>
                </a:lnTo>
                <a:lnTo>
                  <a:pt x="1873" y="8226"/>
                </a:lnTo>
                <a:lnTo>
                  <a:pt x="1895" y="8139"/>
                </a:lnTo>
                <a:lnTo>
                  <a:pt x="1906" y="7999"/>
                </a:lnTo>
                <a:lnTo>
                  <a:pt x="1897" y="8001"/>
                </a:lnTo>
                <a:lnTo>
                  <a:pt x="1889" y="8002"/>
                </a:lnTo>
                <a:lnTo>
                  <a:pt x="1882" y="8002"/>
                </a:lnTo>
                <a:lnTo>
                  <a:pt x="1876" y="8000"/>
                </a:lnTo>
                <a:lnTo>
                  <a:pt x="1871" y="7996"/>
                </a:lnTo>
                <a:lnTo>
                  <a:pt x="1867" y="7992"/>
                </a:lnTo>
                <a:lnTo>
                  <a:pt x="1860" y="8015"/>
                </a:lnTo>
                <a:lnTo>
                  <a:pt x="1853" y="8036"/>
                </a:lnTo>
                <a:lnTo>
                  <a:pt x="1846" y="8059"/>
                </a:lnTo>
                <a:lnTo>
                  <a:pt x="1840" y="8081"/>
                </a:lnTo>
                <a:lnTo>
                  <a:pt x="1846" y="8078"/>
                </a:lnTo>
                <a:lnTo>
                  <a:pt x="1853" y="8075"/>
                </a:lnTo>
                <a:lnTo>
                  <a:pt x="1861" y="8073"/>
                </a:lnTo>
                <a:lnTo>
                  <a:pt x="1867" y="8072"/>
                </a:lnTo>
                <a:lnTo>
                  <a:pt x="1881" y="8075"/>
                </a:lnTo>
                <a:lnTo>
                  <a:pt x="1890" y="8083"/>
                </a:lnTo>
                <a:lnTo>
                  <a:pt x="1895" y="8095"/>
                </a:lnTo>
                <a:lnTo>
                  <a:pt x="1893" y="8111"/>
                </a:lnTo>
                <a:lnTo>
                  <a:pt x="1885" y="8125"/>
                </a:lnTo>
                <a:lnTo>
                  <a:pt x="1873" y="8137"/>
                </a:lnTo>
                <a:lnTo>
                  <a:pt x="1859" y="8145"/>
                </a:lnTo>
                <a:lnTo>
                  <a:pt x="1842" y="8148"/>
                </a:lnTo>
                <a:lnTo>
                  <a:pt x="1836" y="8148"/>
                </a:lnTo>
                <a:lnTo>
                  <a:pt x="1830" y="8146"/>
                </a:lnTo>
                <a:lnTo>
                  <a:pt x="1826" y="8143"/>
                </a:lnTo>
                <a:lnTo>
                  <a:pt x="1822" y="8139"/>
                </a:lnTo>
                <a:lnTo>
                  <a:pt x="1817" y="8153"/>
                </a:lnTo>
                <a:lnTo>
                  <a:pt x="1813" y="8166"/>
                </a:lnTo>
                <a:lnTo>
                  <a:pt x="1775" y="8207"/>
                </a:lnTo>
                <a:lnTo>
                  <a:pt x="1754" y="8254"/>
                </a:lnTo>
                <a:lnTo>
                  <a:pt x="1740" y="8304"/>
                </a:lnTo>
                <a:lnTo>
                  <a:pt x="1721" y="8356"/>
                </a:lnTo>
                <a:lnTo>
                  <a:pt x="1717" y="8360"/>
                </a:lnTo>
                <a:lnTo>
                  <a:pt x="1710" y="8363"/>
                </a:lnTo>
                <a:lnTo>
                  <a:pt x="1704" y="8366"/>
                </a:lnTo>
                <a:lnTo>
                  <a:pt x="1697" y="8369"/>
                </a:lnTo>
                <a:lnTo>
                  <a:pt x="1697" y="8342"/>
                </a:lnTo>
                <a:lnTo>
                  <a:pt x="1703" y="8306"/>
                </a:lnTo>
                <a:lnTo>
                  <a:pt x="1709" y="8268"/>
                </a:lnTo>
                <a:lnTo>
                  <a:pt x="1712" y="8234"/>
                </a:lnTo>
                <a:lnTo>
                  <a:pt x="1712" y="8211"/>
                </a:lnTo>
                <a:lnTo>
                  <a:pt x="1714" y="8187"/>
                </a:lnTo>
                <a:lnTo>
                  <a:pt x="1717" y="8164"/>
                </a:lnTo>
                <a:lnTo>
                  <a:pt x="1719" y="8140"/>
                </a:lnTo>
                <a:lnTo>
                  <a:pt x="1714" y="8143"/>
                </a:lnTo>
                <a:lnTo>
                  <a:pt x="1707" y="8145"/>
                </a:lnTo>
                <a:lnTo>
                  <a:pt x="1701" y="8146"/>
                </a:lnTo>
                <a:lnTo>
                  <a:pt x="1695" y="8147"/>
                </a:lnTo>
                <a:lnTo>
                  <a:pt x="1682" y="8144"/>
                </a:lnTo>
                <a:lnTo>
                  <a:pt x="1673" y="8136"/>
                </a:lnTo>
                <a:lnTo>
                  <a:pt x="1669" y="8125"/>
                </a:lnTo>
                <a:lnTo>
                  <a:pt x="1671" y="8111"/>
                </a:lnTo>
                <a:lnTo>
                  <a:pt x="1678" y="8096"/>
                </a:lnTo>
                <a:lnTo>
                  <a:pt x="1690" y="8084"/>
                </a:lnTo>
                <a:lnTo>
                  <a:pt x="1704" y="8077"/>
                </a:lnTo>
                <a:lnTo>
                  <a:pt x="1720" y="8074"/>
                </a:lnTo>
                <a:lnTo>
                  <a:pt x="1724" y="8074"/>
                </a:lnTo>
                <a:lnTo>
                  <a:pt x="1727" y="8075"/>
                </a:lnTo>
                <a:lnTo>
                  <a:pt x="1729" y="8061"/>
                </a:lnTo>
                <a:lnTo>
                  <a:pt x="1731" y="8045"/>
                </a:lnTo>
                <a:lnTo>
                  <a:pt x="1733" y="8030"/>
                </a:lnTo>
                <a:lnTo>
                  <a:pt x="1734" y="8016"/>
                </a:lnTo>
                <a:lnTo>
                  <a:pt x="1735" y="8007"/>
                </a:lnTo>
                <a:lnTo>
                  <a:pt x="1736" y="7999"/>
                </a:lnTo>
                <a:lnTo>
                  <a:pt x="1725" y="7995"/>
                </a:lnTo>
                <a:lnTo>
                  <a:pt x="1718" y="7987"/>
                </a:lnTo>
                <a:lnTo>
                  <a:pt x="1715" y="7976"/>
                </a:lnTo>
                <a:lnTo>
                  <a:pt x="1717" y="7962"/>
                </a:lnTo>
                <a:lnTo>
                  <a:pt x="1723" y="7950"/>
                </a:lnTo>
                <a:lnTo>
                  <a:pt x="1732" y="7940"/>
                </a:lnTo>
                <a:lnTo>
                  <a:pt x="1744" y="7932"/>
                </a:lnTo>
                <a:lnTo>
                  <a:pt x="1756" y="7927"/>
                </a:lnTo>
                <a:lnTo>
                  <a:pt x="1760" y="7920"/>
                </a:lnTo>
                <a:lnTo>
                  <a:pt x="1764" y="7911"/>
                </a:lnTo>
                <a:lnTo>
                  <a:pt x="1766" y="7901"/>
                </a:lnTo>
                <a:lnTo>
                  <a:pt x="1769" y="7889"/>
                </a:lnTo>
                <a:lnTo>
                  <a:pt x="1770" y="7879"/>
                </a:lnTo>
                <a:lnTo>
                  <a:pt x="1771" y="7868"/>
                </a:lnTo>
                <a:lnTo>
                  <a:pt x="1772" y="7859"/>
                </a:lnTo>
                <a:lnTo>
                  <a:pt x="1773" y="7849"/>
                </a:lnTo>
                <a:lnTo>
                  <a:pt x="1767" y="7843"/>
                </a:lnTo>
                <a:lnTo>
                  <a:pt x="1763" y="7835"/>
                </a:lnTo>
                <a:lnTo>
                  <a:pt x="1762" y="7826"/>
                </a:lnTo>
                <a:lnTo>
                  <a:pt x="1764" y="7815"/>
                </a:lnTo>
                <a:lnTo>
                  <a:pt x="1767" y="7807"/>
                </a:lnTo>
                <a:lnTo>
                  <a:pt x="1772" y="7799"/>
                </a:lnTo>
                <a:lnTo>
                  <a:pt x="1779" y="7792"/>
                </a:lnTo>
                <a:lnTo>
                  <a:pt x="1786" y="7787"/>
                </a:lnTo>
                <a:lnTo>
                  <a:pt x="1795" y="7762"/>
                </a:lnTo>
                <a:lnTo>
                  <a:pt x="1802" y="7739"/>
                </a:lnTo>
                <a:lnTo>
                  <a:pt x="1807" y="7717"/>
                </a:lnTo>
                <a:lnTo>
                  <a:pt x="1813" y="7697"/>
                </a:lnTo>
                <a:lnTo>
                  <a:pt x="1810" y="7691"/>
                </a:lnTo>
                <a:lnTo>
                  <a:pt x="1807" y="7683"/>
                </a:lnTo>
                <a:lnTo>
                  <a:pt x="1807" y="7676"/>
                </a:lnTo>
                <a:lnTo>
                  <a:pt x="1810" y="7668"/>
                </a:lnTo>
                <a:lnTo>
                  <a:pt x="1814" y="7658"/>
                </a:lnTo>
                <a:lnTo>
                  <a:pt x="1820" y="7650"/>
                </a:lnTo>
                <a:lnTo>
                  <a:pt x="1824" y="7604"/>
                </a:lnTo>
                <a:lnTo>
                  <a:pt x="1826" y="7563"/>
                </a:lnTo>
                <a:lnTo>
                  <a:pt x="1831" y="7525"/>
                </a:lnTo>
                <a:lnTo>
                  <a:pt x="1840" y="7488"/>
                </a:lnTo>
                <a:lnTo>
                  <a:pt x="1869" y="7395"/>
                </a:lnTo>
                <a:lnTo>
                  <a:pt x="1892" y="7303"/>
                </a:lnTo>
                <a:lnTo>
                  <a:pt x="1926" y="7199"/>
                </a:lnTo>
                <a:lnTo>
                  <a:pt x="1984" y="7069"/>
                </a:lnTo>
                <a:lnTo>
                  <a:pt x="1990" y="7079"/>
                </a:lnTo>
                <a:lnTo>
                  <a:pt x="1993" y="7086"/>
                </a:lnTo>
                <a:lnTo>
                  <a:pt x="1993" y="7082"/>
                </a:lnTo>
                <a:lnTo>
                  <a:pt x="1994" y="7078"/>
                </a:lnTo>
                <a:lnTo>
                  <a:pt x="2003" y="7062"/>
                </a:lnTo>
                <a:lnTo>
                  <a:pt x="2014" y="7050"/>
                </a:lnTo>
                <a:lnTo>
                  <a:pt x="2028" y="7041"/>
                </a:lnTo>
                <a:lnTo>
                  <a:pt x="2044" y="7036"/>
                </a:lnTo>
                <a:lnTo>
                  <a:pt x="2044" y="7018"/>
                </a:lnTo>
                <a:lnTo>
                  <a:pt x="2043" y="7000"/>
                </a:lnTo>
                <a:lnTo>
                  <a:pt x="2043" y="6980"/>
                </a:lnTo>
                <a:lnTo>
                  <a:pt x="2042" y="6960"/>
                </a:lnTo>
                <a:lnTo>
                  <a:pt x="2040" y="6954"/>
                </a:lnTo>
                <a:lnTo>
                  <a:pt x="2038" y="6947"/>
                </a:lnTo>
                <a:lnTo>
                  <a:pt x="2039" y="6939"/>
                </a:lnTo>
                <a:lnTo>
                  <a:pt x="2040" y="6930"/>
                </a:lnTo>
                <a:lnTo>
                  <a:pt x="2042" y="6927"/>
                </a:lnTo>
                <a:lnTo>
                  <a:pt x="2043" y="6925"/>
                </a:lnTo>
                <a:lnTo>
                  <a:pt x="2043" y="6909"/>
                </a:lnTo>
                <a:lnTo>
                  <a:pt x="2044" y="6893"/>
                </a:lnTo>
                <a:lnTo>
                  <a:pt x="2047" y="6875"/>
                </a:lnTo>
                <a:lnTo>
                  <a:pt x="2049" y="6857"/>
                </a:lnTo>
                <a:lnTo>
                  <a:pt x="2065" y="6830"/>
                </a:lnTo>
                <a:lnTo>
                  <a:pt x="2073" y="6816"/>
                </a:lnTo>
                <a:lnTo>
                  <a:pt x="2079" y="6807"/>
                </a:lnTo>
                <a:lnTo>
                  <a:pt x="2085" y="6797"/>
                </a:lnTo>
                <a:lnTo>
                  <a:pt x="2085" y="6789"/>
                </a:lnTo>
                <a:lnTo>
                  <a:pt x="2087" y="6782"/>
                </a:lnTo>
                <a:lnTo>
                  <a:pt x="2091" y="6774"/>
                </a:lnTo>
                <a:lnTo>
                  <a:pt x="2096" y="6766"/>
                </a:lnTo>
                <a:lnTo>
                  <a:pt x="2093" y="6747"/>
                </a:lnTo>
                <a:lnTo>
                  <a:pt x="2089" y="6729"/>
                </a:lnTo>
                <a:lnTo>
                  <a:pt x="2087" y="6711"/>
                </a:lnTo>
                <a:lnTo>
                  <a:pt x="2089" y="6692"/>
                </a:lnTo>
                <a:lnTo>
                  <a:pt x="2092" y="6673"/>
                </a:lnTo>
                <a:lnTo>
                  <a:pt x="2095" y="6653"/>
                </a:lnTo>
                <a:lnTo>
                  <a:pt x="2096" y="6634"/>
                </a:lnTo>
                <a:lnTo>
                  <a:pt x="2098" y="6615"/>
                </a:lnTo>
                <a:lnTo>
                  <a:pt x="2110" y="6543"/>
                </a:lnTo>
                <a:lnTo>
                  <a:pt x="2110" y="6533"/>
                </a:lnTo>
                <a:lnTo>
                  <a:pt x="2100" y="6562"/>
                </a:lnTo>
                <a:lnTo>
                  <a:pt x="2077" y="6611"/>
                </a:lnTo>
                <a:lnTo>
                  <a:pt x="2079" y="6616"/>
                </a:lnTo>
                <a:lnTo>
                  <a:pt x="2079" y="6622"/>
                </a:lnTo>
                <a:lnTo>
                  <a:pt x="2079" y="6629"/>
                </a:lnTo>
                <a:lnTo>
                  <a:pt x="2077" y="6635"/>
                </a:lnTo>
                <a:lnTo>
                  <a:pt x="2068" y="6652"/>
                </a:lnTo>
                <a:lnTo>
                  <a:pt x="2055" y="6666"/>
                </a:lnTo>
                <a:lnTo>
                  <a:pt x="2037" y="6676"/>
                </a:lnTo>
                <a:lnTo>
                  <a:pt x="2020" y="6679"/>
                </a:lnTo>
                <a:lnTo>
                  <a:pt x="2004" y="6676"/>
                </a:lnTo>
                <a:lnTo>
                  <a:pt x="1992" y="6666"/>
                </a:lnTo>
                <a:lnTo>
                  <a:pt x="1987" y="6652"/>
                </a:lnTo>
                <a:lnTo>
                  <a:pt x="1989" y="6635"/>
                </a:lnTo>
                <a:lnTo>
                  <a:pt x="1994" y="6625"/>
                </a:lnTo>
                <a:lnTo>
                  <a:pt x="2002" y="6615"/>
                </a:lnTo>
                <a:lnTo>
                  <a:pt x="2010" y="6606"/>
                </a:lnTo>
                <a:lnTo>
                  <a:pt x="2020" y="6600"/>
                </a:lnTo>
                <a:lnTo>
                  <a:pt x="2024" y="6586"/>
                </a:lnTo>
                <a:lnTo>
                  <a:pt x="2029" y="6569"/>
                </a:lnTo>
                <a:lnTo>
                  <a:pt x="2034" y="6547"/>
                </a:lnTo>
                <a:lnTo>
                  <a:pt x="2042" y="6523"/>
                </a:lnTo>
                <a:lnTo>
                  <a:pt x="2037" y="6515"/>
                </a:lnTo>
                <a:lnTo>
                  <a:pt x="2034" y="6507"/>
                </a:lnTo>
                <a:lnTo>
                  <a:pt x="2034" y="6498"/>
                </a:lnTo>
                <a:lnTo>
                  <a:pt x="2036" y="6488"/>
                </a:lnTo>
                <a:lnTo>
                  <a:pt x="2040" y="6478"/>
                </a:lnTo>
                <a:lnTo>
                  <a:pt x="2047" y="6470"/>
                </a:lnTo>
                <a:lnTo>
                  <a:pt x="2054" y="6461"/>
                </a:lnTo>
                <a:lnTo>
                  <a:pt x="2062" y="6455"/>
                </a:lnTo>
                <a:lnTo>
                  <a:pt x="2067" y="6436"/>
                </a:lnTo>
                <a:lnTo>
                  <a:pt x="2073" y="6416"/>
                </a:lnTo>
                <a:lnTo>
                  <a:pt x="2079" y="6395"/>
                </a:lnTo>
                <a:lnTo>
                  <a:pt x="2086" y="6372"/>
                </a:lnTo>
                <a:lnTo>
                  <a:pt x="2082" y="6365"/>
                </a:lnTo>
                <a:lnTo>
                  <a:pt x="2081" y="6358"/>
                </a:lnTo>
                <a:lnTo>
                  <a:pt x="2081" y="6349"/>
                </a:lnTo>
                <a:lnTo>
                  <a:pt x="2083" y="6340"/>
                </a:lnTo>
                <a:lnTo>
                  <a:pt x="2087" y="6331"/>
                </a:lnTo>
                <a:lnTo>
                  <a:pt x="2092" y="6321"/>
                </a:lnTo>
                <a:lnTo>
                  <a:pt x="2100" y="6313"/>
                </a:lnTo>
                <a:lnTo>
                  <a:pt x="2109" y="6307"/>
                </a:lnTo>
                <a:lnTo>
                  <a:pt x="2118" y="6289"/>
                </a:lnTo>
                <a:lnTo>
                  <a:pt x="2129" y="6272"/>
                </a:lnTo>
                <a:lnTo>
                  <a:pt x="2142" y="6256"/>
                </a:lnTo>
                <a:lnTo>
                  <a:pt x="2154" y="6239"/>
                </a:lnTo>
                <a:lnTo>
                  <a:pt x="2140" y="6232"/>
                </a:lnTo>
                <a:lnTo>
                  <a:pt x="2131" y="6222"/>
                </a:lnTo>
                <a:lnTo>
                  <a:pt x="2127" y="6209"/>
                </a:lnTo>
                <a:lnTo>
                  <a:pt x="2129" y="6193"/>
                </a:lnTo>
                <a:lnTo>
                  <a:pt x="2138" y="6174"/>
                </a:lnTo>
                <a:lnTo>
                  <a:pt x="2154" y="6160"/>
                </a:lnTo>
                <a:lnTo>
                  <a:pt x="2171" y="6150"/>
                </a:lnTo>
                <a:lnTo>
                  <a:pt x="2191" y="6147"/>
                </a:lnTo>
                <a:lnTo>
                  <a:pt x="2192" y="6147"/>
                </a:lnTo>
                <a:lnTo>
                  <a:pt x="2193" y="6147"/>
                </a:lnTo>
                <a:lnTo>
                  <a:pt x="2197" y="6132"/>
                </a:lnTo>
                <a:lnTo>
                  <a:pt x="2202" y="6118"/>
                </a:lnTo>
                <a:lnTo>
                  <a:pt x="2207" y="6105"/>
                </a:lnTo>
                <a:lnTo>
                  <a:pt x="2214" y="6091"/>
                </a:lnTo>
                <a:lnTo>
                  <a:pt x="2211" y="6091"/>
                </a:lnTo>
                <a:lnTo>
                  <a:pt x="2208" y="6091"/>
                </a:lnTo>
                <a:lnTo>
                  <a:pt x="2191" y="6088"/>
                </a:lnTo>
                <a:lnTo>
                  <a:pt x="2179" y="6078"/>
                </a:lnTo>
                <a:lnTo>
                  <a:pt x="2174" y="6063"/>
                </a:lnTo>
                <a:lnTo>
                  <a:pt x="2176" y="6045"/>
                </a:lnTo>
                <a:lnTo>
                  <a:pt x="2185" y="6027"/>
                </a:lnTo>
                <a:lnTo>
                  <a:pt x="2201" y="6012"/>
                </a:lnTo>
                <a:lnTo>
                  <a:pt x="2219" y="6003"/>
                </a:lnTo>
                <a:lnTo>
                  <a:pt x="2238" y="5998"/>
                </a:lnTo>
                <a:lnTo>
                  <a:pt x="2246" y="5999"/>
                </a:lnTo>
                <a:lnTo>
                  <a:pt x="2252" y="6000"/>
                </a:lnTo>
                <a:lnTo>
                  <a:pt x="2258" y="6004"/>
                </a:lnTo>
                <a:lnTo>
                  <a:pt x="2262" y="6008"/>
                </a:lnTo>
                <a:lnTo>
                  <a:pt x="2273" y="5988"/>
                </a:lnTo>
                <a:lnTo>
                  <a:pt x="2283" y="5968"/>
                </a:lnTo>
                <a:lnTo>
                  <a:pt x="2295" y="5944"/>
                </a:lnTo>
                <a:lnTo>
                  <a:pt x="2306" y="5919"/>
                </a:lnTo>
                <a:lnTo>
                  <a:pt x="2295" y="5930"/>
                </a:lnTo>
                <a:lnTo>
                  <a:pt x="2282" y="5938"/>
                </a:lnTo>
                <a:lnTo>
                  <a:pt x="2269" y="5943"/>
                </a:lnTo>
                <a:lnTo>
                  <a:pt x="2255" y="5945"/>
                </a:lnTo>
                <a:lnTo>
                  <a:pt x="2238" y="5941"/>
                </a:lnTo>
                <a:lnTo>
                  <a:pt x="2226" y="5931"/>
                </a:lnTo>
                <a:lnTo>
                  <a:pt x="2221" y="5916"/>
                </a:lnTo>
                <a:lnTo>
                  <a:pt x="2223" y="5897"/>
                </a:lnTo>
                <a:lnTo>
                  <a:pt x="2232" y="5879"/>
                </a:lnTo>
                <a:lnTo>
                  <a:pt x="2248" y="5864"/>
                </a:lnTo>
                <a:lnTo>
                  <a:pt x="2266" y="5854"/>
                </a:lnTo>
                <a:lnTo>
                  <a:pt x="2286" y="5850"/>
                </a:lnTo>
                <a:lnTo>
                  <a:pt x="2300" y="5852"/>
                </a:lnTo>
                <a:lnTo>
                  <a:pt x="2311" y="5859"/>
                </a:lnTo>
                <a:lnTo>
                  <a:pt x="2317" y="5870"/>
                </a:lnTo>
                <a:lnTo>
                  <a:pt x="2320" y="5883"/>
                </a:lnTo>
                <a:lnTo>
                  <a:pt x="2326" y="5865"/>
                </a:lnTo>
                <a:lnTo>
                  <a:pt x="2333" y="5846"/>
                </a:lnTo>
                <a:lnTo>
                  <a:pt x="2340" y="5826"/>
                </a:lnTo>
                <a:lnTo>
                  <a:pt x="2346" y="5805"/>
                </a:lnTo>
                <a:lnTo>
                  <a:pt x="2350" y="5791"/>
                </a:lnTo>
                <a:lnTo>
                  <a:pt x="2354" y="5780"/>
                </a:lnTo>
                <a:lnTo>
                  <a:pt x="2357" y="5771"/>
                </a:lnTo>
                <a:lnTo>
                  <a:pt x="2360" y="5762"/>
                </a:lnTo>
                <a:lnTo>
                  <a:pt x="2349" y="5777"/>
                </a:lnTo>
                <a:lnTo>
                  <a:pt x="2335" y="5788"/>
                </a:lnTo>
                <a:lnTo>
                  <a:pt x="2319" y="5795"/>
                </a:lnTo>
                <a:lnTo>
                  <a:pt x="2302" y="5798"/>
                </a:lnTo>
                <a:lnTo>
                  <a:pt x="2285" y="5794"/>
                </a:lnTo>
                <a:lnTo>
                  <a:pt x="2273" y="5784"/>
                </a:lnTo>
                <a:lnTo>
                  <a:pt x="2268" y="5768"/>
                </a:lnTo>
                <a:lnTo>
                  <a:pt x="2270" y="5750"/>
                </a:lnTo>
                <a:lnTo>
                  <a:pt x="2279" y="5732"/>
                </a:lnTo>
                <a:lnTo>
                  <a:pt x="2295" y="5716"/>
                </a:lnTo>
                <a:lnTo>
                  <a:pt x="2313" y="5706"/>
                </a:lnTo>
                <a:lnTo>
                  <a:pt x="2334" y="5702"/>
                </a:lnTo>
                <a:lnTo>
                  <a:pt x="2350" y="5706"/>
                </a:lnTo>
                <a:lnTo>
                  <a:pt x="2362" y="5715"/>
                </a:lnTo>
                <a:lnTo>
                  <a:pt x="2367" y="5730"/>
                </a:lnTo>
                <a:lnTo>
                  <a:pt x="2366" y="5748"/>
                </a:lnTo>
                <a:lnTo>
                  <a:pt x="2373" y="5735"/>
                </a:lnTo>
                <a:lnTo>
                  <a:pt x="2376" y="5726"/>
                </a:lnTo>
                <a:lnTo>
                  <a:pt x="2376" y="5705"/>
                </a:lnTo>
                <a:lnTo>
                  <a:pt x="2374" y="5662"/>
                </a:lnTo>
                <a:lnTo>
                  <a:pt x="2378" y="5651"/>
                </a:lnTo>
                <a:lnTo>
                  <a:pt x="2382" y="5641"/>
                </a:lnTo>
                <a:lnTo>
                  <a:pt x="2374" y="5645"/>
                </a:lnTo>
                <a:lnTo>
                  <a:pt x="2366" y="5648"/>
                </a:lnTo>
                <a:lnTo>
                  <a:pt x="2358" y="5650"/>
                </a:lnTo>
                <a:lnTo>
                  <a:pt x="2350" y="5651"/>
                </a:lnTo>
                <a:lnTo>
                  <a:pt x="2333" y="5647"/>
                </a:lnTo>
                <a:lnTo>
                  <a:pt x="2320" y="5637"/>
                </a:lnTo>
                <a:lnTo>
                  <a:pt x="2314" y="5621"/>
                </a:lnTo>
                <a:lnTo>
                  <a:pt x="2317" y="5603"/>
                </a:lnTo>
                <a:lnTo>
                  <a:pt x="2326" y="5584"/>
                </a:lnTo>
                <a:lnTo>
                  <a:pt x="2342" y="5568"/>
                </a:lnTo>
                <a:lnTo>
                  <a:pt x="2360" y="5558"/>
                </a:lnTo>
                <a:lnTo>
                  <a:pt x="2381" y="5554"/>
                </a:lnTo>
                <a:lnTo>
                  <a:pt x="2390" y="5555"/>
                </a:lnTo>
                <a:lnTo>
                  <a:pt x="2397" y="5558"/>
                </a:lnTo>
                <a:lnTo>
                  <a:pt x="2404" y="5562"/>
                </a:lnTo>
                <a:lnTo>
                  <a:pt x="2409" y="5567"/>
                </a:lnTo>
                <a:lnTo>
                  <a:pt x="2412" y="5555"/>
                </a:lnTo>
                <a:lnTo>
                  <a:pt x="2416" y="5540"/>
                </a:lnTo>
                <a:lnTo>
                  <a:pt x="2421" y="5519"/>
                </a:lnTo>
                <a:lnTo>
                  <a:pt x="2428" y="5495"/>
                </a:lnTo>
                <a:lnTo>
                  <a:pt x="2420" y="5499"/>
                </a:lnTo>
                <a:lnTo>
                  <a:pt x="2412" y="5502"/>
                </a:lnTo>
                <a:lnTo>
                  <a:pt x="2405" y="5503"/>
                </a:lnTo>
                <a:lnTo>
                  <a:pt x="2397" y="5504"/>
                </a:lnTo>
                <a:lnTo>
                  <a:pt x="2380" y="5500"/>
                </a:lnTo>
                <a:lnTo>
                  <a:pt x="2367" y="5490"/>
                </a:lnTo>
                <a:lnTo>
                  <a:pt x="2361" y="5474"/>
                </a:lnTo>
                <a:lnTo>
                  <a:pt x="2364" y="5455"/>
                </a:lnTo>
                <a:lnTo>
                  <a:pt x="2373" y="5436"/>
                </a:lnTo>
                <a:lnTo>
                  <a:pt x="2389" y="5421"/>
                </a:lnTo>
                <a:lnTo>
                  <a:pt x="2408" y="5410"/>
                </a:lnTo>
                <a:lnTo>
                  <a:pt x="2429" y="5407"/>
                </a:lnTo>
                <a:lnTo>
                  <a:pt x="2434" y="5407"/>
                </a:lnTo>
                <a:lnTo>
                  <a:pt x="2438" y="5408"/>
                </a:lnTo>
                <a:lnTo>
                  <a:pt x="2443" y="5409"/>
                </a:lnTo>
                <a:lnTo>
                  <a:pt x="2447" y="5411"/>
                </a:lnTo>
                <a:lnTo>
                  <a:pt x="2450" y="5398"/>
                </a:lnTo>
                <a:lnTo>
                  <a:pt x="2453" y="5384"/>
                </a:lnTo>
                <a:lnTo>
                  <a:pt x="2456" y="5369"/>
                </a:lnTo>
                <a:lnTo>
                  <a:pt x="2460" y="5354"/>
                </a:lnTo>
                <a:lnTo>
                  <a:pt x="2452" y="5356"/>
                </a:lnTo>
                <a:lnTo>
                  <a:pt x="2444" y="5357"/>
                </a:lnTo>
                <a:lnTo>
                  <a:pt x="2427" y="5353"/>
                </a:lnTo>
                <a:lnTo>
                  <a:pt x="2414" y="5342"/>
                </a:lnTo>
                <a:lnTo>
                  <a:pt x="2408" y="5327"/>
                </a:lnTo>
                <a:lnTo>
                  <a:pt x="2411" y="5308"/>
                </a:lnTo>
                <a:lnTo>
                  <a:pt x="2415" y="5296"/>
                </a:lnTo>
                <a:lnTo>
                  <a:pt x="2422" y="5286"/>
                </a:lnTo>
                <a:lnTo>
                  <a:pt x="2431" y="5278"/>
                </a:lnTo>
                <a:lnTo>
                  <a:pt x="2440" y="5270"/>
                </a:lnTo>
                <a:lnTo>
                  <a:pt x="2435" y="5269"/>
                </a:lnTo>
                <a:lnTo>
                  <a:pt x="2430" y="5267"/>
                </a:lnTo>
                <a:lnTo>
                  <a:pt x="2445" y="5207"/>
                </a:lnTo>
                <a:lnTo>
                  <a:pt x="2460" y="5147"/>
                </a:lnTo>
                <a:lnTo>
                  <a:pt x="2477" y="5089"/>
                </a:lnTo>
                <a:lnTo>
                  <a:pt x="2495" y="5031"/>
                </a:lnTo>
                <a:lnTo>
                  <a:pt x="2501" y="5005"/>
                </a:lnTo>
                <a:lnTo>
                  <a:pt x="2502" y="4987"/>
                </a:lnTo>
                <a:lnTo>
                  <a:pt x="2499" y="4974"/>
                </a:lnTo>
                <a:lnTo>
                  <a:pt x="2497" y="4967"/>
                </a:lnTo>
                <a:lnTo>
                  <a:pt x="2497" y="4968"/>
                </a:lnTo>
                <a:lnTo>
                  <a:pt x="2497" y="4969"/>
                </a:lnTo>
                <a:lnTo>
                  <a:pt x="2496" y="4967"/>
                </a:lnTo>
                <a:lnTo>
                  <a:pt x="2497" y="4967"/>
                </a:lnTo>
                <a:lnTo>
                  <a:pt x="2517" y="4866"/>
                </a:lnTo>
                <a:lnTo>
                  <a:pt x="2556" y="4780"/>
                </a:lnTo>
                <a:lnTo>
                  <a:pt x="2593" y="4693"/>
                </a:lnTo>
                <a:lnTo>
                  <a:pt x="2606" y="4591"/>
                </a:lnTo>
                <a:lnTo>
                  <a:pt x="2606" y="4565"/>
                </a:lnTo>
                <a:lnTo>
                  <a:pt x="2609" y="4531"/>
                </a:lnTo>
                <a:lnTo>
                  <a:pt x="2614" y="4492"/>
                </a:lnTo>
                <a:lnTo>
                  <a:pt x="2622" y="4451"/>
                </a:lnTo>
                <a:lnTo>
                  <a:pt x="2612" y="4457"/>
                </a:lnTo>
                <a:lnTo>
                  <a:pt x="2602" y="4463"/>
                </a:lnTo>
                <a:lnTo>
                  <a:pt x="2592" y="4467"/>
                </a:lnTo>
                <a:lnTo>
                  <a:pt x="2582" y="4468"/>
                </a:lnTo>
                <a:lnTo>
                  <a:pt x="2565" y="4464"/>
                </a:lnTo>
                <a:lnTo>
                  <a:pt x="2554" y="4454"/>
                </a:lnTo>
                <a:lnTo>
                  <a:pt x="2549" y="4440"/>
                </a:lnTo>
                <a:lnTo>
                  <a:pt x="2551" y="4423"/>
                </a:lnTo>
                <a:lnTo>
                  <a:pt x="2560" y="4404"/>
                </a:lnTo>
                <a:lnTo>
                  <a:pt x="2575" y="4390"/>
                </a:lnTo>
                <a:lnTo>
                  <a:pt x="2592" y="4381"/>
                </a:lnTo>
                <a:lnTo>
                  <a:pt x="2611" y="4378"/>
                </a:lnTo>
                <a:lnTo>
                  <a:pt x="2619" y="4378"/>
                </a:lnTo>
                <a:lnTo>
                  <a:pt x="2626" y="4380"/>
                </a:lnTo>
                <a:lnTo>
                  <a:pt x="2631" y="4383"/>
                </a:lnTo>
                <a:lnTo>
                  <a:pt x="2636" y="4387"/>
                </a:lnTo>
                <a:lnTo>
                  <a:pt x="2642" y="4363"/>
                </a:lnTo>
                <a:lnTo>
                  <a:pt x="2649" y="4342"/>
                </a:lnTo>
                <a:lnTo>
                  <a:pt x="2657" y="4324"/>
                </a:lnTo>
                <a:lnTo>
                  <a:pt x="2665" y="4306"/>
                </a:lnTo>
                <a:lnTo>
                  <a:pt x="2656" y="4312"/>
                </a:lnTo>
                <a:lnTo>
                  <a:pt x="2648" y="4316"/>
                </a:lnTo>
                <a:lnTo>
                  <a:pt x="2639" y="4318"/>
                </a:lnTo>
                <a:lnTo>
                  <a:pt x="2630" y="4319"/>
                </a:lnTo>
                <a:lnTo>
                  <a:pt x="2613" y="4315"/>
                </a:lnTo>
                <a:lnTo>
                  <a:pt x="2602" y="4306"/>
                </a:lnTo>
                <a:lnTo>
                  <a:pt x="2597" y="4292"/>
                </a:lnTo>
                <a:lnTo>
                  <a:pt x="2599" y="4275"/>
                </a:lnTo>
                <a:lnTo>
                  <a:pt x="2608" y="4257"/>
                </a:lnTo>
                <a:lnTo>
                  <a:pt x="2623" y="4243"/>
                </a:lnTo>
                <a:lnTo>
                  <a:pt x="2640" y="4234"/>
                </a:lnTo>
                <a:lnTo>
                  <a:pt x="2658" y="4231"/>
                </a:lnTo>
                <a:lnTo>
                  <a:pt x="2675" y="4234"/>
                </a:lnTo>
                <a:lnTo>
                  <a:pt x="2686" y="4243"/>
                </a:lnTo>
                <a:lnTo>
                  <a:pt x="2691" y="4257"/>
                </a:lnTo>
                <a:lnTo>
                  <a:pt x="2689" y="4275"/>
                </a:lnTo>
                <a:lnTo>
                  <a:pt x="2685" y="4283"/>
                </a:lnTo>
                <a:lnTo>
                  <a:pt x="2681" y="4290"/>
                </a:lnTo>
                <a:lnTo>
                  <a:pt x="2676" y="4296"/>
                </a:lnTo>
                <a:lnTo>
                  <a:pt x="2670" y="4302"/>
                </a:lnTo>
                <a:lnTo>
                  <a:pt x="2683" y="4317"/>
                </a:lnTo>
                <a:lnTo>
                  <a:pt x="2684" y="4338"/>
                </a:lnTo>
                <a:lnTo>
                  <a:pt x="2684" y="4360"/>
                </a:lnTo>
                <a:lnTo>
                  <a:pt x="2692" y="4379"/>
                </a:lnTo>
                <a:lnTo>
                  <a:pt x="2785" y="4077"/>
                </a:lnTo>
                <a:lnTo>
                  <a:pt x="2842" y="3883"/>
                </a:lnTo>
                <a:lnTo>
                  <a:pt x="2880" y="3744"/>
                </a:lnTo>
                <a:lnTo>
                  <a:pt x="2915" y="3608"/>
                </a:lnTo>
                <a:lnTo>
                  <a:pt x="2907" y="3597"/>
                </a:lnTo>
                <a:lnTo>
                  <a:pt x="2900" y="3588"/>
                </a:lnTo>
                <a:lnTo>
                  <a:pt x="2894" y="3581"/>
                </a:lnTo>
                <a:lnTo>
                  <a:pt x="2890" y="3574"/>
                </a:lnTo>
                <a:lnTo>
                  <a:pt x="2885" y="3577"/>
                </a:lnTo>
                <a:lnTo>
                  <a:pt x="2879" y="3579"/>
                </a:lnTo>
                <a:lnTo>
                  <a:pt x="2873" y="3580"/>
                </a:lnTo>
                <a:lnTo>
                  <a:pt x="2867" y="3580"/>
                </a:lnTo>
                <a:lnTo>
                  <a:pt x="2860" y="3580"/>
                </a:lnTo>
                <a:lnTo>
                  <a:pt x="2853" y="3578"/>
                </a:lnTo>
                <a:lnTo>
                  <a:pt x="2848" y="3575"/>
                </a:lnTo>
                <a:lnTo>
                  <a:pt x="2843" y="3570"/>
                </a:lnTo>
                <a:lnTo>
                  <a:pt x="2834" y="3591"/>
                </a:lnTo>
                <a:lnTo>
                  <a:pt x="2826" y="3612"/>
                </a:lnTo>
                <a:lnTo>
                  <a:pt x="2817" y="3635"/>
                </a:lnTo>
                <a:lnTo>
                  <a:pt x="2809" y="3658"/>
                </a:lnTo>
                <a:lnTo>
                  <a:pt x="2817" y="3651"/>
                </a:lnTo>
                <a:lnTo>
                  <a:pt x="2827" y="3646"/>
                </a:lnTo>
                <a:lnTo>
                  <a:pt x="2837" y="3643"/>
                </a:lnTo>
                <a:lnTo>
                  <a:pt x="2847" y="3641"/>
                </a:lnTo>
                <a:lnTo>
                  <a:pt x="2863" y="3645"/>
                </a:lnTo>
                <a:lnTo>
                  <a:pt x="2874" y="3654"/>
                </a:lnTo>
                <a:lnTo>
                  <a:pt x="2879" y="3668"/>
                </a:lnTo>
                <a:lnTo>
                  <a:pt x="2877" y="3685"/>
                </a:lnTo>
                <a:lnTo>
                  <a:pt x="2869" y="3700"/>
                </a:lnTo>
                <a:lnTo>
                  <a:pt x="2858" y="3712"/>
                </a:lnTo>
                <a:lnTo>
                  <a:pt x="2842" y="3722"/>
                </a:lnTo>
                <a:lnTo>
                  <a:pt x="2827" y="3727"/>
                </a:lnTo>
                <a:lnTo>
                  <a:pt x="2824" y="3732"/>
                </a:lnTo>
                <a:lnTo>
                  <a:pt x="2819" y="3740"/>
                </a:lnTo>
                <a:lnTo>
                  <a:pt x="2817" y="3737"/>
                </a:lnTo>
                <a:lnTo>
                  <a:pt x="2816" y="3733"/>
                </a:lnTo>
                <a:lnTo>
                  <a:pt x="2816" y="3731"/>
                </a:lnTo>
                <a:lnTo>
                  <a:pt x="2816" y="3728"/>
                </a:lnTo>
                <a:lnTo>
                  <a:pt x="2808" y="3726"/>
                </a:lnTo>
                <a:lnTo>
                  <a:pt x="2800" y="3723"/>
                </a:lnTo>
                <a:lnTo>
                  <a:pt x="2795" y="3718"/>
                </a:lnTo>
                <a:lnTo>
                  <a:pt x="2791" y="3711"/>
                </a:lnTo>
                <a:lnTo>
                  <a:pt x="2784" y="3734"/>
                </a:lnTo>
                <a:lnTo>
                  <a:pt x="2778" y="3756"/>
                </a:lnTo>
                <a:lnTo>
                  <a:pt x="2772" y="3779"/>
                </a:lnTo>
                <a:lnTo>
                  <a:pt x="2766" y="3800"/>
                </a:lnTo>
                <a:lnTo>
                  <a:pt x="2774" y="3795"/>
                </a:lnTo>
                <a:lnTo>
                  <a:pt x="2782" y="3792"/>
                </a:lnTo>
                <a:lnTo>
                  <a:pt x="2791" y="3789"/>
                </a:lnTo>
                <a:lnTo>
                  <a:pt x="2800" y="3788"/>
                </a:lnTo>
                <a:lnTo>
                  <a:pt x="2816" y="3792"/>
                </a:lnTo>
                <a:lnTo>
                  <a:pt x="2827" y="3801"/>
                </a:lnTo>
                <a:lnTo>
                  <a:pt x="2832" y="3816"/>
                </a:lnTo>
                <a:lnTo>
                  <a:pt x="2830" y="3832"/>
                </a:lnTo>
                <a:lnTo>
                  <a:pt x="2821" y="3849"/>
                </a:lnTo>
                <a:lnTo>
                  <a:pt x="2808" y="3863"/>
                </a:lnTo>
                <a:lnTo>
                  <a:pt x="2790" y="3873"/>
                </a:lnTo>
                <a:lnTo>
                  <a:pt x="2772" y="3876"/>
                </a:lnTo>
                <a:lnTo>
                  <a:pt x="2766" y="3876"/>
                </a:lnTo>
                <a:lnTo>
                  <a:pt x="2760" y="3874"/>
                </a:lnTo>
                <a:lnTo>
                  <a:pt x="2754" y="3872"/>
                </a:lnTo>
                <a:lnTo>
                  <a:pt x="2749" y="3868"/>
                </a:lnTo>
                <a:lnTo>
                  <a:pt x="2745" y="3888"/>
                </a:lnTo>
                <a:lnTo>
                  <a:pt x="2742" y="3907"/>
                </a:lnTo>
                <a:lnTo>
                  <a:pt x="2739" y="3923"/>
                </a:lnTo>
                <a:lnTo>
                  <a:pt x="2736" y="3938"/>
                </a:lnTo>
                <a:lnTo>
                  <a:pt x="2744" y="3936"/>
                </a:lnTo>
                <a:lnTo>
                  <a:pt x="2753" y="3935"/>
                </a:lnTo>
                <a:lnTo>
                  <a:pt x="2769" y="3939"/>
                </a:lnTo>
                <a:lnTo>
                  <a:pt x="2780" y="3949"/>
                </a:lnTo>
                <a:lnTo>
                  <a:pt x="2785" y="3963"/>
                </a:lnTo>
                <a:lnTo>
                  <a:pt x="2783" y="3980"/>
                </a:lnTo>
                <a:lnTo>
                  <a:pt x="2774" y="3997"/>
                </a:lnTo>
                <a:lnTo>
                  <a:pt x="2760" y="4011"/>
                </a:lnTo>
                <a:lnTo>
                  <a:pt x="2743" y="4020"/>
                </a:lnTo>
                <a:lnTo>
                  <a:pt x="2725" y="4024"/>
                </a:lnTo>
                <a:lnTo>
                  <a:pt x="2708" y="4020"/>
                </a:lnTo>
                <a:lnTo>
                  <a:pt x="2697" y="4011"/>
                </a:lnTo>
                <a:lnTo>
                  <a:pt x="2692" y="3997"/>
                </a:lnTo>
                <a:lnTo>
                  <a:pt x="2694" y="3980"/>
                </a:lnTo>
                <a:lnTo>
                  <a:pt x="2695" y="3978"/>
                </a:lnTo>
                <a:lnTo>
                  <a:pt x="2696" y="3976"/>
                </a:lnTo>
                <a:lnTo>
                  <a:pt x="2693" y="3961"/>
                </a:lnTo>
                <a:lnTo>
                  <a:pt x="2691" y="3945"/>
                </a:lnTo>
                <a:lnTo>
                  <a:pt x="2692" y="3930"/>
                </a:lnTo>
                <a:lnTo>
                  <a:pt x="2695" y="3914"/>
                </a:lnTo>
                <a:lnTo>
                  <a:pt x="2705" y="3875"/>
                </a:lnTo>
                <a:lnTo>
                  <a:pt x="2719" y="3828"/>
                </a:lnTo>
                <a:lnTo>
                  <a:pt x="2734" y="3782"/>
                </a:lnTo>
                <a:lnTo>
                  <a:pt x="2751" y="3747"/>
                </a:lnTo>
                <a:lnTo>
                  <a:pt x="2774" y="3707"/>
                </a:lnTo>
                <a:lnTo>
                  <a:pt x="2794" y="3646"/>
                </a:lnTo>
                <a:lnTo>
                  <a:pt x="2827" y="3530"/>
                </a:lnTo>
                <a:lnTo>
                  <a:pt x="2882" y="3326"/>
                </a:lnTo>
                <a:lnTo>
                  <a:pt x="2872" y="3333"/>
                </a:lnTo>
                <a:lnTo>
                  <a:pt x="2863" y="3337"/>
                </a:lnTo>
                <a:lnTo>
                  <a:pt x="2851" y="3316"/>
                </a:lnTo>
                <a:lnTo>
                  <a:pt x="2866" y="3262"/>
                </a:lnTo>
                <a:lnTo>
                  <a:pt x="2889" y="3196"/>
                </a:lnTo>
                <a:lnTo>
                  <a:pt x="2906" y="3144"/>
                </a:lnTo>
                <a:lnTo>
                  <a:pt x="2907" y="3135"/>
                </a:lnTo>
                <a:lnTo>
                  <a:pt x="2906" y="3127"/>
                </a:lnTo>
                <a:lnTo>
                  <a:pt x="2905" y="3118"/>
                </a:lnTo>
                <a:lnTo>
                  <a:pt x="2905" y="3110"/>
                </a:lnTo>
                <a:lnTo>
                  <a:pt x="2896" y="3119"/>
                </a:lnTo>
                <a:lnTo>
                  <a:pt x="2886" y="3126"/>
                </a:lnTo>
                <a:lnTo>
                  <a:pt x="2875" y="3130"/>
                </a:lnTo>
                <a:lnTo>
                  <a:pt x="2864" y="3132"/>
                </a:lnTo>
                <a:lnTo>
                  <a:pt x="2850" y="3129"/>
                </a:lnTo>
                <a:lnTo>
                  <a:pt x="2840" y="3121"/>
                </a:lnTo>
                <a:lnTo>
                  <a:pt x="2836" y="3110"/>
                </a:lnTo>
                <a:lnTo>
                  <a:pt x="2838" y="3094"/>
                </a:lnTo>
                <a:lnTo>
                  <a:pt x="2845" y="3080"/>
                </a:lnTo>
                <a:lnTo>
                  <a:pt x="2858" y="3069"/>
                </a:lnTo>
                <a:lnTo>
                  <a:pt x="2872" y="3061"/>
                </a:lnTo>
                <a:lnTo>
                  <a:pt x="2887" y="3057"/>
                </a:lnTo>
                <a:lnTo>
                  <a:pt x="2899" y="3059"/>
                </a:lnTo>
                <a:lnTo>
                  <a:pt x="2909" y="3067"/>
                </a:lnTo>
                <a:lnTo>
                  <a:pt x="2914" y="3078"/>
                </a:lnTo>
                <a:lnTo>
                  <a:pt x="2913" y="3090"/>
                </a:lnTo>
                <a:lnTo>
                  <a:pt x="2926" y="3087"/>
                </a:lnTo>
                <a:lnTo>
                  <a:pt x="2938" y="3083"/>
                </a:lnTo>
                <a:lnTo>
                  <a:pt x="2948" y="3067"/>
                </a:lnTo>
                <a:lnTo>
                  <a:pt x="2956" y="3050"/>
                </a:lnTo>
                <a:lnTo>
                  <a:pt x="2959" y="3032"/>
                </a:lnTo>
                <a:lnTo>
                  <a:pt x="2958" y="3012"/>
                </a:lnTo>
                <a:lnTo>
                  <a:pt x="2940" y="3022"/>
                </a:lnTo>
                <a:lnTo>
                  <a:pt x="2930" y="3023"/>
                </a:lnTo>
                <a:lnTo>
                  <a:pt x="2928" y="3009"/>
                </a:lnTo>
                <a:lnTo>
                  <a:pt x="2936" y="2976"/>
                </a:lnTo>
                <a:lnTo>
                  <a:pt x="2930" y="2979"/>
                </a:lnTo>
                <a:lnTo>
                  <a:pt x="2924" y="2981"/>
                </a:lnTo>
                <a:lnTo>
                  <a:pt x="2918" y="2983"/>
                </a:lnTo>
                <a:lnTo>
                  <a:pt x="2911" y="2984"/>
                </a:lnTo>
                <a:lnTo>
                  <a:pt x="2897" y="2981"/>
                </a:lnTo>
                <a:lnTo>
                  <a:pt x="2889" y="2973"/>
                </a:lnTo>
                <a:lnTo>
                  <a:pt x="2885" y="2961"/>
                </a:lnTo>
                <a:lnTo>
                  <a:pt x="2886" y="2947"/>
                </a:lnTo>
                <a:lnTo>
                  <a:pt x="2893" y="2933"/>
                </a:lnTo>
                <a:lnTo>
                  <a:pt x="2906" y="2922"/>
                </a:lnTo>
                <a:lnTo>
                  <a:pt x="2920" y="2913"/>
                </a:lnTo>
                <a:lnTo>
                  <a:pt x="2934" y="2910"/>
                </a:lnTo>
                <a:lnTo>
                  <a:pt x="2940" y="2911"/>
                </a:lnTo>
                <a:lnTo>
                  <a:pt x="2944" y="2912"/>
                </a:lnTo>
                <a:lnTo>
                  <a:pt x="2948" y="2914"/>
                </a:lnTo>
                <a:lnTo>
                  <a:pt x="2953" y="2917"/>
                </a:lnTo>
                <a:lnTo>
                  <a:pt x="2955" y="2909"/>
                </a:lnTo>
                <a:lnTo>
                  <a:pt x="2958" y="2900"/>
                </a:lnTo>
                <a:lnTo>
                  <a:pt x="2961" y="2890"/>
                </a:lnTo>
                <a:lnTo>
                  <a:pt x="2964" y="2880"/>
                </a:lnTo>
                <a:lnTo>
                  <a:pt x="2968" y="2867"/>
                </a:lnTo>
                <a:lnTo>
                  <a:pt x="2971" y="2854"/>
                </a:lnTo>
                <a:lnTo>
                  <a:pt x="2975" y="2842"/>
                </a:lnTo>
                <a:lnTo>
                  <a:pt x="2979" y="2830"/>
                </a:lnTo>
                <a:lnTo>
                  <a:pt x="2974" y="2833"/>
                </a:lnTo>
                <a:lnTo>
                  <a:pt x="2969" y="2834"/>
                </a:lnTo>
                <a:lnTo>
                  <a:pt x="2964" y="2835"/>
                </a:lnTo>
                <a:lnTo>
                  <a:pt x="2959" y="2836"/>
                </a:lnTo>
                <a:lnTo>
                  <a:pt x="2945" y="2833"/>
                </a:lnTo>
                <a:lnTo>
                  <a:pt x="2936" y="2825"/>
                </a:lnTo>
                <a:lnTo>
                  <a:pt x="2932" y="2813"/>
                </a:lnTo>
                <a:lnTo>
                  <a:pt x="2934" y="2800"/>
                </a:lnTo>
                <a:lnTo>
                  <a:pt x="2941" y="2786"/>
                </a:lnTo>
                <a:lnTo>
                  <a:pt x="2953" y="2774"/>
                </a:lnTo>
                <a:lnTo>
                  <a:pt x="2967" y="2766"/>
                </a:lnTo>
                <a:lnTo>
                  <a:pt x="2982" y="2763"/>
                </a:lnTo>
                <a:lnTo>
                  <a:pt x="2986" y="2764"/>
                </a:lnTo>
                <a:lnTo>
                  <a:pt x="2990" y="2765"/>
                </a:lnTo>
                <a:lnTo>
                  <a:pt x="2993" y="2766"/>
                </a:lnTo>
                <a:lnTo>
                  <a:pt x="2997" y="2768"/>
                </a:lnTo>
                <a:lnTo>
                  <a:pt x="3004" y="2746"/>
                </a:lnTo>
                <a:lnTo>
                  <a:pt x="3010" y="2724"/>
                </a:lnTo>
                <a:lnTo>
                  <a:pt x="3016" y="2704"/>
                </a:lnTo>
                <a:lnTo>
                  <a:pt x="3022" y="2683"/>
                </a:lnTo>
                <a:lnTo>
                  <a:pt x="3014" y="2687"/>
                </a:lnTo>
                <a:lnTo>
                  <a:pt x="3007" y="2688"/>
                </a:lnTo>
                <a:lnTo>
                  <a:pt x="2993" y="2684"/>
                </a:lnTo>
                <a:lnTo>
                  <a:pt x="2984" y="2677"/>
                </a:lnTo>
                <a:lnTo>
                  <a:pt x="2981" y="2666"/>
                </a:lnTo>
                <a:lnTo>
                  <a:pt x="2982" y="2652"/>
                </a:lnTo>
                <a:lnTo>
                  <a:pt x="2989" y="2638"/>
                </a:lnTo>
                <a:lnTo>
                  <a:pt x="3001" y="2627"/>
                </a:lnTo>
                <a:lnTo>
                  <a:pt x="3014" y="2620"/>
                </a:lnTo>
                <a:lnTo>
                  <a:pt x="3029" y="2617"/>
                </a:lnTo>
                <a:lnTo>
                  <a:pt x="3035" y="2618"/>
                </a:lnTo>
                <a:lnTo>
                  <a:pt x="3041" y="2619"/>
                </a:lnTo>
                <a:lnTo>
                  <a:pt x="3048" y="2598"/>
                </a:lnTo>
                <a:lnTo>
                  <a:pt x="3055" y="2576"/>
                </a:lnTo>
                <a:lnTo>
                  <a:pt x="3060" y="2556"/>
                </a:lnTo>
                <a:lnTo>
                  <a:pt x="3066" y="2537"/>
                </a:lnTo>
                <a:lnTo>
                  <a:pt x="3060" y="2538"/>
                </a:lnTo>
                <a:lnTo>
                  <a:pt x="3054" y="2539"/>
                </a:lnTo>
                <a:lnTo>
                  <a:pt x="3041" y="2536"/>
                </a:lnTo>
                <a:lnTo>
                  <a:pt x="3032" y="2529"/>
                </a:lnTo>
                <a:lnTo>
                  <a:pt x="3028" y="2518"/>
                </a:lnTo>
                <a:lnTo>
                  <a:pt x="3030" y="2505"/>
                </a:lnTo>
                <a:lnTo>
                  <a:pt x="3037" y="2491"/>
                </a:lnTo>
                <a:lnTo>
                  <a:pt x="3049" y="2480"/>
                </a:lnTo>
                <a:lnTo>
                  <a:pt x="3062" y="2473"/>
                </a:lnTo>
                <a:lnTo>
                  <a:pt x="3076" y="2470"/>
                </a:lnTo>
                <a:lnTo>
                  <a:pt x="3081" y="2470"/>
                </a:lnTo>
                <a:lnTo>
                  <a:pt x="3085" y="2472"/>
                </a:lnTo>
                <a:lnTo>
                  <a:pt x="3094" y="2447"/>
                </a:lnTo>
                <a:lnTo>
                  <a:pt x="3101" y="2425"/>
                </a:lnTo>
                <a:lnTo>
                  <a:pt x="3107" y="2405"/>
                </a:lnTo>
                <a:lnTo>
                  <a:pt x="3112" y="2389"/>
                </a:lnTo>
                <a:lnTo>
                  <a:pt x="3107" y="2390"/>
                </a:lnTo>
                <a:lnTo>
                  <a:pt x="3102" y="2391"/>
                </a:lnTo>
                <a:lnTo>
                  <a:pt x="3089" y="2388"/>
                </a:lnTo>
                <a:lnTo>
                  <a:pt x="3080" y="2381"/>
                </a:lnTo>
                <a:lnTo>
                  <a:pt x="3077" y="2370"/>
                </a:lnTo>
                <a:lnTo>
                  <a:pt x="3078" y="2357"/>
                </a:lnTo>
                <a:lnTo>
                  <a:pt x="3085" y="2344"/>
                </a:lnTo>
                <a:lnTo>
                  <a:pt x="3096" y="2333"/>
                </a:lnTo>
                <a:lnTo>
                  <a:pt x="3109" y="2326"/>
                </a:lnTo>
                <a:lnTo>
                  <a:pt x="3123" y="2323"/>
                </a:lnTo>
                <a:lnTo>
                  <a:pt x="3127" y="2324"/>
                </a:lnTo>
                <a:lnTo>
                  <a:pt x="3131" y="2324"/>
                </a:lnTo>
                <a:lnTo>
                  <a:pt x="3134" y="2326"/>
                </a:lnTo>
                <a:lnTo>
                  <a:pt x="3137" y="2327"/>
                </a:lnTo>
                <a:lnTo>
                  <a:pt x="3143" y="2321"/>
                </a:lnTo>
                <a:lnTo>
                  <a:pt x="3148" y="2317"/>
                </a:lnTo>
                <a:lnTo>
                  <a:pt x="3153" y="2314"/>
                </a:lnTo>
                <a:lnTo>
                  <a:pt x="3159" y="2310"/>
                </a:lnTo>
                <a:lnTo>
                  <a:pt x="3159" y="2309"/>
                </a:lnTo>
                <a:lnTo>
                  <a:pt x="3159" y="2307"/>
                </a:lnTo>
                <a:lnTo>
                  <a:pt x="3160" y="2306"/>
                </a:lnTo>
                <a:lnTo>
                  <a:pt x="3162" y="2304"/>
                </a:lnTo>
                <a:lnTo>
                  <a:pt x="3170" y="2280"/>
                </a:lnTo>
                <a:lnTo>
                  <a:pt x="3179" y="2252"/>
                </a:lnTo>
                <a:lnTo>
                  <a:pt x="3190" y="2221"/>
                </a:lnTo>
                <a:lnTo>
                  <a:pt x="3202" y="2183"/>
                </a:lnTo>
                <a:lnTo>
                  <a:pt x="3200" y="2214"/>
                </a:lnTo>
                <a:lnTo>
                  <a:pt x="3194" y="2250"/>
                </a:lnTo>
                <a:lnTo>
                  <a:pt x="3182" y="2282"/>
                </a:lnTo>
                <a:lnTo>
                  <a:pt x="3162" y="2304"/>
                </a:lnTo>
                <a:lnTo>
                  <a:pt x="3161" y="2307"/>
                </a:lnTo>
                <a:lnTo>
                  <a:pt x="3160" y="2310"/>
                </a:lnTo>
                <a:lnTo>
                  <a:pt x="3160" y="2310"/>
                </a:lnTo>
                <a:lnTo>
                  <a:pt x="3159" y="2310"/>
                </a:lnTo>
                <a:lnTo>
                  <a:pt x="3164" y="2343"/>
                </a:lnTo>
                <a:lnTo>
                  <a:pt x="3168" y="2357"/>
                </a:lnTo>
                <a:lnTo>
                  <a:pt x="3176" y="2366"/>
                </a:lnTo>
                <a:lnTo>
                  <a:pt x="3195" y="2377"/>
                </a:lnTo>
                <a:lnTo>
                  <a:pt x="3178" y="2459"/>
                </a:lnTo>
                <a:lnTo>
                  <a:pt x="3146" y="2567"/>
                </a:lnTo>
                <a:lnTo>
                  <a:pt x="3112" y="2679"/>
                </a:lnTo>
                <a:lnTo>
                  <a:pt x="3093" y="2777"/>
                </a:lnTo>
                <a:lnTo>
                  <a:pt x="3098" y="2772"/>
                </a:lnTo>
                <a:lnTo>
                  <a:pt x="3103" y="2768"/>
                </a:lnTo>
                <a:lnTo>
                  <a:pt x="3109" y="2765"/>
                </a:lnTo>
                <a:lnTo>
                  <a:pt x="3115" y="2762"/>
                </a:lnTo>
                <a:lnTo>
                  <a:pt x="3121" y="2742"/>
                </a:lnTo>
                <a:lnTo>
                  <a:pt x="3126" y="2722"/>
                </a:lnTo>
                <a:lnTo>
                  <a:pt x="3132" y="2704"/>
                </a:lnTo>
                <a:lnTo>
                  <a:pt x="3136" y="2688"/>
                </a:lnTo>
                <a:lnTo>
                  <a:pt x="3129" y="2681"/>
                </a:lnTo>
                <a:lnTo>
                  <a:pt x="3125" y="2673"/>
                </a:lnTo>
                <a:lnTo>
                  <a:pt x="3124" y="2663"/>
                </a:lnTo>
                <a:lnTo>
                  <a:pt x="3126" y="2652"/>
                </a:lnTo>
                <a:lnTo>
                  <a:pt x="3130" y="2642"/>
                </a:lnTo>
                <a:lnTo>
                  <a:pt x="3137" y="2632"/>
                </a:lnTo>
                <a:lnTo>
                  <a:pt x="3147" y="2624"/>
                </a:lnTo>
                <a:lnTo>
                  <a:pt x="3157" y="2618"/>
                </a:lnTo>
                <a:lnTo>
                  <a:pt x="3164" y="2593"/>
                </a:lnTo>
                <a:lnTo>
                  <a:pt x="3171" y="2570"/>
                </a:lnTo>
                <a:lnTo>
                  <a:pt x="3176" y="2552"/>
                </a:lnTo>
                <a:lnTo>
                  <a:pt x="3181" y="2536"/>
                </a:lnTo>
                <a:lnTo>
                  <a:pt x="3176" y="2530"/>
                </a:lnTo>
                <a:lnTo>
                  <a:pt x="3173" y="2523"/>
                </a:lnTo>
                <a:lnTo>
                  <a:pt x="3172" y="2514"/>
                </a:lnTo>
                <a:lnTo>
                  <a:pt x="3174" y="2505"/>
                </a:lnTo>
                <a:lnTo>
                  <a:pt x="3179" y="2493"/>
                </a:lnTo>
                <a:lnTo>
                  <a:pt x="3188" y="2483"/>
                </a:lnTo>
                <a:lnTo>
                  <a:pt x="3197" y="2475"/>
                </a:lnTo>
                <a:lnTo>
                  <a:pt x="3208" y="2470"/>
                </a:lnTo>
                <a:lnTo>
                  <a:pt x="3214" y="2459"/>
                </a:lnTo>
                <a:lnTo>
                  <a:pt x="3220" y="2446"/>
                </a:lnTo>
                <a:lnTo>
                  <a:pt x="3227" y="2431"/>
                </a:lnTo>
                <a:lnTo>
                  <a:pt x="3238" y="2413"/>
                </a:lnTo>
                <a:lnTo>
                  <a:pt x="3241" y="2424"/>
                </a:lnTo>
                <a:lnTo>
                  <a:pt x="3241" y="2435"/>
                </a:lnTo>
                <a:lnTo>
                  <a:pt x="3238" y="2448"/>
                </a:lnTo>
                <a:lnTo>
                  <a:pt x="3231" y="2468"/>
                </a:lnTo>
                <a:lnTo>
                  <a:pt x="3243" y="2472"/>
                </a:lnTo>
                <a:lnTo>
                  <a:pt x="3250" y="2480"/>
                </a:lnTo>
                <a:lnTo>
                  <a:pt x="3253" y="2491"/>
                </a:lnTo>
                <a:lnTo>
                  <a:pt x="3251" y="2505"/>
                </a:lnTo>
                <a:lnTo>
                  <a:pt x="3245" y="2517"/>
                </a:lnTo>
                <a:lnTo>
                  <a:pt x="3237" y="2527"/>
                </a:lnTo>
                <a:lnTo>
                  <a:pt x="3225" y="2535"/>
                </a:lnTo>
                <a:lnTo>
                  <a:pt x="3213" y="2540"/>
                </a:lnTo>
                <a:lnTo>
                  <a:pt x="3210" y="2552"/>
                </a:lnTo>
                <a:lnTo>
                  <a:pt x="3208" y="2563"/>
                </a:lnTo>
                <a:lnTo>
                  <a:pt x="3205" y="2576"/>
                </a:lnTo>
                <a:lnTo>
                  <a:pt x="3200" y="2589"/>
                </a:lnTo>
                <a:lnTo>
                  <a:pt x="3195" y="2603"/>
                </a:lnTo>
                <a:lnTo>
                  <a:pt x="3192" y="2616"/>
                </a:lnTo>
                <a:lnTo>
                  <a:pt x="3199" y="2621"/>
                </a:lnTo>
                <a:lnTo>
                  <a:pt x="3203" y="2627"/>
                </a:lnTo>
                <a:lnTo>
                  <a:pt x="3205" y="2636"/>
                </a:lnTo>
                <a:lnTo>
                  <a:pt x="3205" y="2646"/>
                </a:lnTo>
                <a:lnTo>
                  <a:pt x="3212" y="2644"/>
                </a:lnTo>
                <a:lnTo>
                  <a:pt x="3218" y="2642"/>
                </a:lnTo>
                <a:lnTo>
                  <a:pt x="3275" y="2476"/>
                </a:lnTo>
                <a:lnTo>
                  <a:pt x="3306" y="2394"/>
                </a:lnTo>
                <a:lnTo>
                  <a:pt x="3328" y="2356"/>
                </a:lnTo>
                <a:lnTo>
                  <a:pt x="3363" y="2319"/>
                </a:lnTo>
                <a:lnTo>
                  <a:pt x="3377" y="2270"/>
                </a:lnTo>
                <a:lnTo>
                  <a:pt x="3389" y="2238"/>
                </a:lnTo>
                <a:lnTo>
                  <a:pt x="3395" y="2214"/>
                </a:lnTo>
                <a:lnTo>
                  <a:pt x="3392" y="2196"/>
                </a:lnTo>
                <a:lnTo>
                  <a:pt x="3379" y="2210"/>
                </a:lnTo>
                <a:lnTo>
                  <a:pt x="3372" y="2228"/>
                </a:lnTo>
                <a:lnTo>
                  <a:pt x="3368" y="2247"/>
                </a:lnTo>
                <a:lnTo>
                  <a:pt x="3360" y="2263"/>
                </a:lnTo>
                <a:lnTo>
                  <a:pt x="3362" y="2195"/>
                </a:lnTo>
                <a:lnTo>
                  <a:pt x="3434" y="1943"/>
                </a:lnTo>
                <a:lnTo>
                  <a:pt x="3534" y="1616"/>
                </a:lnTo>
                <a:lnTo>
                  <a:pt x="3622" y="1326"/>
                </a:lnTo>
                <a:lnTo>
                  <a:pt x="3616" y="1338"/>
                </a:lnTo>
                <a:lnTo>
                  <a:pt x="3605" y="1347"/>
                </a:lnTo>
                <a:lnTo>
                  <a:pt x="3594" y="1354"/>
                </a:lnTo>
                <a:lnTo>
                  <a:pt x="3581" y="1356"/>
                </a:lnTo>
                <a:lnTo>
                  <a:pt x="3570" y="1353"/>
                </a:lnTo>
                <a:lnTo>
                  <a:pt x="3561" y="1347"/>
                </a:lnTo>
                <a:lnTo>
                  <a:pt x="3558" y="1337"/>
                </a:lnTo>
                <a:lnTo>
                  <a:pt x="3559" y="1324"/>
                </a:lnTo>
                <a:lnTo>
                  <a:pt x="3567" y="1312"/>
                </a:lnTo>
                <a:lnTo>
                  <a:pt x="3576" y="1302"/>
                </a:lnTo>
                <a:lnTo>
                  <a:pt x="3588" y="1296"/>
                </a:lnTo>
                <a:lnTo>
                  <a:pt x="3601" y="1293"/>
                </a:lnTo>
                <a:lnTo>
                  <a:pt x="3612" y="1295"/>
                </a:lnTo>
                <a:lnTo>
                  <a:pt x="3620" y="1301"/>
                </a:lnTo>
                <a:lnTo>
                  <a:pt x="3624" y="1310"/>
                </a:lnTo>
                <a:lnTo>
                  <a:pt x="3623" y="1321"/>
                </a:lnTo>
                <a:lnTo>
                  <a:pt x="3635" y="1279"/>
                </a:lnTo>
                <a:lnTo>
                  <a:pt x="3645" y="1244"/>
                </a:lnTo>
                <a:lnTo>
                  <a:pt x="3652" y="1215"/>
                </a:lnTo>
                <a:lnTo>
                  <a:pt x="3656" y="1196"/>
                </a:lnTo>
                <a:lnTo>
                  <a:pt x="3650" y="1201"/>
                </a:lnTo>
                <a:lnTo>
                  <a:pt x="3643" y="1204"/>
                </a:lnTo>
                <a:lnTo>
                  <a:pt x="3636" y="1207"/>
                </a:lnTo>
                <a:lnTo>
                  <a:pt x="3629" y="1208"/>
                </a:lnTo>
                <a:lnTo>
                  <a:pt x="3618" y="1205"/>
                </a:lnTo>
                <a:lnTo>
                  <a:pt x="3610" y="1199"/>
                </a:lnTo>
                <a:lnTo>
                  <a:pt x="3606" y="1188"/>
                </a:lnTo>
                <a:lnTo>
                  <a:pt x="3608" y="1177"/>
                </a:lnTo>
                <a:lnTo>
                  <a:pt x="3611" y="1170"/>
                </a:lnTo>
                <a:lnTo>
                  <a:pt x="3616" y="1163"/>
                </a:lnTo>
                <a:lnTo>
                  <a:pt x="3622" y="1158"/>
                </a:lnTo>
                <a:lnTo>
                  <a:pt x="3628" y="1153"/>
                </a:lnTo>
                <a:lnTo>
                  <a:pt x="3624" y="1139"/>
                </a:lnTo>
                <a:lnTo>
                  <a:pt x="3625" y="1122"/>
                </a:lnTo>
                <a:lnTo>
                  <a:pt x="3630" y="1099"/>
                </a:lnTo>
                <a:lnTo>
                  <a:pt x="3640" y="1064"/>
                </a:lnTo>
                <a:lnTo>
                  <a:pt x="3671" y="955"/>
                </a:lnTo>
                <a:lnTo>
                  <a:pt x="3686" y="892"/>
                </a:lnTo>
                <a:lnTo>
                  <a:pt x="3694" y="859"/>
                </a:lnTo>
                <a:lnTo>
                  <a:pt x="3701" y="840"/>
                </a:lnTo>
                <a:lnTo>
                  <a:pt x="3716" y="803"/>
                </a:lnTo>
                <a:lnTo>
                  <a:pt x="3723" y="765"/>
                </a:lnTo>
                <a:lnTo>
                  <a:pt x="3724" y="728"/>
                </a:lnTo>
                <a:lnTo>
                  <a:pt x="3720" y="689"/>
                </a:lnTo>
                <a:lnTo>
                  <a:pt x="3673" y="835"/>
                </a:lnTo>
                <a:lnTo>
                  <a:pt x="3626" y="982"/>
                </a:lnTo>
                <a:lnTo>
                  <a:pt x="3579" y="1128"/>
                </a:lnTo>
                <a:lnTo>
                  <a:pt x="3532" y="1274"/>
                </a:lnTo>
                <a:lnTo>
                  <a:pt x="3526" y="1244"/>
                </a:lnTo>
                <a:lnTo>
                  <a:pt x="3552" y="1143"/>
                </a:lnTo>
                <a:lnTo>
                  <a:pt x="3611" y="939"/>
                </a:lnTo>
                <a:lnTo>
                  <a:pt x="3699" y="597"/>
                </a:lnTo>
                <a:lnTo>
                  <a:pt x="3694" y="602"/>
                </a:lnTo>
                <a:lnTo>
                  <a:pt x="3688" y="606"/>
                </a:lnTo>
                <a:lnTo>
                  <a:pt x="3681" y="609"/>
                </a:lnTo>
                <a:lnTo>
                  <a:pt x="3674" y="610"/>
                </a:lnTo>
                <a:lnTo>
                  <a:pt x="3667" y="636"/>
                </a:lnTo>
                <a:lnTo>
                  <a:pt x="3658" y="660"/>
                </a:lnTo>
                <a:lnTo>
                  <a:pt x="3651" y="686"/>
                </a:lnTo>
                <a:lnTo>
                  <a:pt x="3645" y="710"/>
                </a:lnTo>
                <a:lnTo>
                  <a:pt x="3652" y="713"/>
                </a:lnTo>
                <a:lnTo>
                  <a:pt x="3657" y="718"/>
                </a:lnTo>
                <a:lnTo>
                  <a:pt x="3659" y="726"/>
                </a:lnTo>
                <a:lnTo>
                  <a:pt x="3657" y="735"/>
                </a:lnTo>
                <a:lnTo>
                  <a:pt x="3654" y="742"/>
                </a:lnTo>
                <a:lnTo>
                  <a:pt x="3648" y="749"/>
                </a:lnTo>
                <a:lnTo>
                  <a:pt x="3640" y="754"/>
                </a:lnTo>
                <a:lnTo>
                  <a:pt x="3632" y="757"/>
                </a:lnTo>
                <a:lnTo>
                  <a:pt x="3624" y="786"/>
                </a:lnTo>
                <a:lnTo>
                  <a:pt x="3616" y="812"/>
                </a:lnTo>
                <a:lnTo>
                  <a:pt x="3605" y="836"/>
                </a:lnTo>
                <a:lnTo>
                  <a:pt x="3595" y="856"/>
                </a:lnTo>
                <a:lnTo>
                  <a:pt x="3604" y="858"/>
                </a:lnTo>
                <a:lnTo>
                  <a:pt x="3609" y="865"/>
                </a:lnTo>
                <a:lnTo>
                  <a:pt x="3612" y="872"/>
                </a:lnTo>
                <a:lnTo>
                  <a:pt x="3611" y="882"/>
                </a:lnTo>
                <a:lnTo>
                  <a:pt x="3606" y="892"/>
                </a:lnTo>
                <a:lnTo>
                  <a:pt x="3598" y="899"/>
                </a:lnTo>
                <a:lnTo>
                  <a:pt x="3588" y="905"/>
                </a:lnTo>
                <a:lnTo>
                  <a:pt x="3578" y="907"/>
                </a:lnTo>
                <a:lnTo>
                  <a:pt x="3569" y="905"/>
                </a:lnTo>
                <a:lnTo>
                  <a:pt x="3562" y="899"/>
                </a:lnTo>
                <a:lnTo>
                  <a:pt x="3559" y="892"/>
                </a:lnTo>
                <a:lnTo>
                  <a:pt x="3560" y="882"/>
                </a:lnTo>
                <a:lnTo>
                  <a:pt x="3565" y="873"/>
                </a:lnTo>
                <a:lnTo>
                  <a:pt x="3572" y="866"/>
                </a:lnTo>
                <a:lnTo>
                  <a:pt x="3580" y="860"/>
                </a:lnTo>
                <a:lnTo>
                  <a:pt x="3589" y="857"/>
                </a:lnTo>
                <a:lnTo>
                  <a:pt x="3586" y="851"/>
                </a:lnTo>
                <a:lnTo>
                  <a:pt x="3585" y="847"/>
                </a:lnTo>
                <a:lnTo>
                  <a:pt x="3591" y="821"/>
                </a:lnTo>
                <a:lnTo>
                  <a:pt x="3597" y="796"/>
                </a:lnTo>
                <a:lnTo>
                  <a:pt x="3604" y="774"/>
                </a:lnTo>
                <a:lnTo>
                  <a:pt x="3610" y="752"/>
                </a:lnTo>
                <a:lnTo>
                  <a:pt x="3608" y="748"/>
                </a:lnTo>
                <a:lnTo>
                  <a:pt x="3607" y="744"/>
                </a:lnTo>
                <a:lnTo>
                  <a:pt x="3607" y="739"/>
                </a:lnTo>
                <a:lnTo>
                  <a:pt x="3608" y="735"/>
                </a:lnTo>
                <a:lnTo>
                  <a:pt x="3610" y="730"/>
                </a:lnTo>
                <a:lnTo>
                  <a:pt x="3613" y="725"/>
                </a:lnTo>
                <a:lnTo>
                  <a:pt x="3618" y="720"/>
                </a:lnTo>
                <a:lnTo>
                  <a:pt x="3622" y="716"/>
                </a:lnTo>
                <a:lnTo>
                  <a:pt x="3632" y="686"/>
                </a:lnTo>
                <a:lnTo>
                  <a:pt x="3642" y="658"/>
                </a:lnTo>
                <a:lnTo>
                  <a:pt x="3651" y="630"/>
                </a:lnTo>
                <a:lnTo>
                  <a:pt x="3659" y="604"/>
                </a:lnTo>
                <a:lnTo>
                  <a:pt x="3657" y="601"/>
                </a:lnTo>
                <a:lnTo>
                  <a:pt x="3656" y="597"/>
                </a:lnTo>
                <a:lnTo>
                  <a:pt x="3656" y="592"/>
                </a:lnTo>
                <a:lnTo>
                  <a:pt x="3657" y="587"/>
                </a:lnTo>
                <a:lnTo>
                  <a:pt x="3658" y="582"/>
                </a:lnTo>
                <a:lnTo>
                  <a:pt x="3662" y="578"/>
                </a:lnTo>
                <a:lnTo>
                  <a:pt x="3665" y="575"/>
                </a:lnTo>
                <a:lnTo>
                  <a:pt x="3668" y="571"/>
                </a:lnTo>
                <a:lnTo>
                  <a:pt x="3670" y="561"/>
                </a:lnTo>
                <a:lnTo>
                  <a:pt x="3673" y="550"/>
                </a:lnTo>
                <a:lnTo>
                  <a:pt x="3675" y="539"/>
                </a:lnTo>
                <a:lnTo>
                  <a:pt x="3676" y="527"/>
                </a:lnTo>
                <a:lnTo>
                  <a:pt x="3678" y="517"/>
                </a:lnTo>
                <a:lnTo>
                  <a:pt x="3683" y="503"/>
                </a:lnTo>
                <a:lnTo>
                  <a:pt x="3692" y="481"/>
                </a:lnTo>
                <a:lnTo>
                  <a:pt x="3705" y="450"/>
                </a:lnTo>
                <a:lnTo>
                  <a:pt x="3704" y="445"/>
                </a:lnTo>
                <a:lnTo>
                  <a:pt x="3705" y="439"/>
                </a:lnTo>
                <a:lnTo>
                  <a:pt x="3707" y="435"/>
                </a:lnTo>
                <a:lnTo>
                  <a:pt x="3710" y="432"/>
                </a:lnTo>
                <a:lnTo>
                  <a:pt x="3712" y="428"/>
                </a:lnTo>
                <a:lnTo>
                  <a:pt x="3715" y="425"/>
                </a:lnTo>
                <a:lnTo>
                  <a:pt x="3716" y="423"/>
                </a:lnTo>
                <a:lnTo>
                  <a:pt x="3717" y="421"/>
                </a:lnTo>
                <a:lnTo>
                  <a:pt x="3717" y="422"/>
                </a:lnTo>
                <a:lnTo>
                  <a:pt x="3718" y="423"/>
                </a:lnTo>
                <a:lnTo>
                  <a:pt x="3722" y="421"/>
                </a:lnTo>
                <a:lnTo>
                  <a:pt x="3726" y="418"/>
                </a:lnTo>
                <a:lnTo>
                  <a:pt x="3731" y="417"/>
                </a:lnTo>
                <a:lnTo>
                  <a:pt x="3735" y="417"/>
                </a:lnTo>
                <a:lnTo>
                  <a:pt x="3743" y="418"/>
                </a:lnTo>
                <a:lnTo>
                  <a:pt x="3749" y="423"/>
                </a:lnTo>
                <a:lnTo>
                  <a:pt x="3751" y="430"/>
                </a:lnTo>
                <a:lnTo>
                  <a:pt x="3750" y="439"/>
                </a:lnTo>
                <a:lnTo>
                  <a:pt x="3747" y="447"/>
                </a:lnTo>
                <a:lnTo>
                  <a:pt x="3741" y="453"/>
                </a:lnTo>
                <a:lnTo>
                  <a:pt x="3734" y="458"/>
                </a:lnTo>
                <a:lnTo>
                  <a:pt x="3726" y="461"/>
                </a:lnTo>
                <a:lnTo>
                  <a:pt x="3730" y="466"/>
                </a:lnTo>
                <a:lnTo>
                  <a:pt x="3735" y="470"/>
                </a:lnTo>
                <a:lnTo>
                  <a:pt x="3742" y="471"/>
                </a:lnTo>
                <a:lnTo>
                  <a:pt x="3752" y="470"/>
                </a:lnTo>
                <a:lnTo>
                  <a:pt x="3807" y="299"/>
                </a:lnTo>
                <a:lnTo>
                  <a:pt x="3835" y="188"/>
                </a:lnTo>
                <a:lnTo>
                  <a:pt x="3853" y="103"/>
                </a:lnTo>
                <a:lnTo>
                  <a:pt x="3874" y="13"/>
                </a:lnTo>
                <a:lnTo>
                  <a:pt x="3869" y="15"/>
                </a:lnTo>
                <a:lnTo>
                  <a:pt x="3864" y="16"/>
                </a:lnTo>
                <a:lnTo>
                  <a:pt x="3863" y="16"/>
                </a:lnTo>
                <a:lnTo>
                  <a:pt x="3861" y="15"/>
                </a:lnTo>
                <a:lnTo>
                  <a:pt x="3853" y="40"/>
                </a:lnTo>
                <a:lnTo>
                  <a:pt x="3842" y="64"/>
                </a:lnTo>
                <a:lnTo>
                  <a:pt x="3831" y="88"/>
                </a:lnTo>
                <a:lnTo>
                  <a:pt x="3817" y="110"/>
                </a:lnTo>
                <a:lnTo>
                  <a:pt x="3822" y="79"/>
                </a:lnTo>
                <a:lnTo>
                  <a:pt x="3827" y="50"/>
                </a:lnTo>
                <a:lnTo>
                  <a:pt x="3833" y="25"/>
                </a:lnTo>
                <a:lnTo>
                  <a:pt x="3839" y="0"/>
                </a:lnTo>
                <a:close/>
                <a:moveTo>
                  <a:pt x="3967" y="0"/>
                </a:moveTo>
                <a:lnTo>
                  <a:pt x="3983" y="0"/>
                </a:lnTo>
                <a:lnTo>
                  <a:pt x="3978" y="9"/>
                </a:lnTo>
                <a:lnTo>
                  <a:pt x="3974" y="20"/>
                </a:lnTo>
                <a:lnTo>
                  <a:pt x="3968" y="32"/>
                </a:lnTo>
                <a:lnTo>
                  <a:pt x="3961" y="45"/>
                </a:lnTo>
                <a:lnTo>
                  <a:pt x="3962" y="32"/>
                </a:lnTo>
                <a:lnTo>
                  <a:pt x="3964" y="19"/>
                </a:lnTo>
                <a:lnTo>
                  <a:pt x="3965" y="9"/>
                </a:lnTo>
                <a:lnTo>
                  <a:pt x="3967" y="0"/>
                </a:lnTo>
                <a:close/>
                <a:moveTo>
                  <a:pt x="4140" y="0"/>
                </a:moveTo>
                <a:lnTo>
                  <a:pt x="4189" y="0"/>
                </a:lnTo>
                <a:lnTo>
                  <a:pt x="4182" y="8"/>
                </a:lnTo>
                <a:lnTo>
                  <a:pt x="4175" y="15"/>
                </a:lnTo>
                <a:lnTo>
                  <a:pt x="4166" y="19"/>
                </a:lnTo>
                <a:lnTo>
                  <a:pt x="4157" y="21"/>
                </a:lnTo>
                <a:lnTo>
                  <a:pt x="4149" y="19"/>
                </a:lnTo>
                <a:lnTo>
                  <a:pt x="4143" y="15"/>
                </a:lnTo>
                <a:lnTo>
                  <a:pt x="4140" y="8"/>
                </a:lnTo>
                <a:lnTo>
                  <a:pt x="4140" y="0"/>
                </a:lnTo>
                <a:close/>
                <a:moveTo>
                  <a:pt x="4285" y="0"/>
                </a:moveTo>
                <a:lnTo>
                  <a:pt x="4338" y="0"/>
                </a:lnTo>
                <a:lnTo>
                  <a:pt x="4332" y="9"/>
                </a:lnTo>
                <a:lnTo>
                  <a:pt x="4323" y="16"/>
                </a:lnTo>
                <a:lnTo>
                  <a:pt x="4314" y="21"/>
                </a:lnTo>
                <a:lnTo>
                  <a:pt x="4304" y="24"/>
                </a:lnTo>
                <a:lnTo>
                  <a:pt x="4295" y="21"/>
                </a:lnTo>
                <a:lnTo>
                  <a:pt x="4289" y="16"/>
                </a:lnTo>
                <a:lnTo>
                  <a:pt x="4285" y="9"/>
                </a:lnTo>
                <a:lnTo>
                  <a:pt x="4285" y="0"/>
                </a:lnTo>
                <a:close/>
                <a:moveTo>
                  <a:pt x="4343" y="0"/>
                </a:moveTo>
                <a:lnTo>
                  <a:pt x="4356" y="0"/>
                </a:lnTo>
                <a:lnTo>
                  <a:pt x="4342" y="46"/>
                </a:lnTo>
                <a:lnTo>
                  <a:pt x="4336" y="66"/>
                </a:lnTo>
                <a:lnTo>
                  <a:pt x="4332" y="74"/>
                </a:lnTo>
                <a:lnTo>
                  <a:pt x="4326" y="77"/>
                </a:lnTo>
                <a:lnTo>
                  <a:pt x="4323" y="74"/>
                </a:lnTo>
                <a:lnTo>
                  <a:pt x="4322" y="71"/>
                </a:lnTo>
                <a:lnTo>
                  <a:pt x="4325" y="46"/>
                </a:lnTo>
                <a:lnTo>
                  <a:pt x="4330" y="33"/>
                </a:lnTo>
                <a:lnTo>
                  <a:pt x="4334" y="24"/>
                </a:lnTo>
                <a:lnTo>
                  <a:pt x="4340" y="9"/>
                </a:lnTo>
                <a:lnTo>
                  <a:pt x="4342" y="4"/>
                </a:lnTo>
                <a:lnTo>
                  <a:pt x="4343" y="0"/>
                </a:lnTo>
                <a:close/>
                <a:moveTo>
                  <a:pt x="1593" y="9856"/>
                </a:moveTo>
                <a:lnTo>
                  <a:pt x="1586" y="9856"/>
                </a:lnTo>
                <a:lnTo>
                  <a:pt x="1588" y="9856"/>
                </a:lnTo>
                <a:lnTo>
                  <a:pt x="1589" y="9856"/>
                </a:lnTo>
                <a:lnTo>
                  <a:pt x="1591" y="9856"/>
                </a:lnTo>
                <a:lnTo>
                  <a:pt x="1593" y="9856"/>
                </a:lnTo>
                <a:close/>
                <a:moveTo>
                  <a:pt x="1446" y="9856"/>
                </a:moveTo>
                <a:lnTo>
                  <a:pt x="1438" y="9856"/>
                </a:lnTo>
                <a:lnTo>
                  <a:pt x="1440" y="9856"/>
                </a:lnTo>
                <a:lnTo>
                  <a:pt x="1442" y="9856"/>
                </a:lnTo>
                <a:lnTo>
                  <a:pt x="1444" y="9856"/>
                </a:lnTo>
                <a:lnTo>
                  <a:pt x="1446" y="9856"/>
                </a:lnTo>
                <a:close/>
                <a:moveTo>
                  <a:pt x="1101" y="9856"/>
                </a:moveTo>
                <a:lnTo>
                  <a:pt x="1069" y="9856"/>
                </a:lnTo>
                <a:lnTo>
                  <a:pt x="1135" y="9647"/>
                </a:lnTo>
                <a:lnTo>
                  <a:pt x="1220" y="9372"/>
                </a:lnTo>
                <a:lnTo>
                  <a:pt x="1295" y="9123"/>
                </a:lnTo>
                <a:lnTo>
                  <a:pt x="1329" y="8991"/>
                </a:lnTo>
                <a:lnTo>
                  <a:pt x="1315" y="8984"/>
                </a:lnTo>
                <a:lnTo>
                  <a:pt x="1303" y="8977"/>
                </a:lnTo>
                <a:lnTo>
                  <a:pt x="1310" y="8953"/>
                </a:lnTo>
                <a:lnTo>
                  <a:pt x="1317" y="8938"/>
                </a:lnTo>
                <a:lnTo>
                  <a:pt x="1330" y="8928"/>
                </a:lnTo>
                <a:lnTo>
                  <a:pt x="1352" y="8918"/>
                </a:lnTo>
                <a:lnTo>
                  <a:pt x="1367" y="8892"/>
                </a:lnTo>
                <a:lnTo>
                  <a:pt x="1375" y="8864"/>
                </a:lnTo>
                <a:lnTo>
                  <a:pt x="1385" y="8834"/>
                </a:lnTo>
                <a:lnTo>
                  <a:pt x="1400" y="8808"/>
                </a:lnTo>
                <a:lnTo>
                  <a:pt x="1407" y="8820"/>
                </a:lnTo>
                <a:lnTo>
                  <a:pt x="1395" y="8875"/>
                </a:lnTo>
                <a:lnTo>
                  <a:pt x="1345" y="9046"/>
                </a:lnTo>
                <a:lnTo>
                  <a:pt x="1236" y="9404"/>
                </a:lnTo>
                <a:lnTo>
                  <a:pt x="1189" y="9563"/>
                </a:lnTo>
                <a:lnTo>
                  <a:pt x="1152" y="9687"/>
                </a:lnTo>
                <a:lnTo>
                  <a:pt x="1122" y="9784"/>
                </a:lnTo>
                <a:lnTo>
                  <a:pt x="1101" y="9856"/>
                </a:lnTo>
                <a:close/>
                <a:moveTo>
                  <a:pt x="1621" y="9759"/>
                </a:moveTo>
                <a:lnTo>
                  <a:pt x="1631" y="9757"/>
                </a:lnTo>
                <a:lnTo>
                  <a:pt x="1641" y="9752"/>
                </a:lnTo>
                <a:lnTo>
                  <a:pt x="1649" y="9744"/>
                </a:lnTo>
                <a:lnTo>
                  <a:pt x="1655" y="9733"/>
                </a:lnTo>
                <a:lnTo>
                  <a:pt x="1656" y="9723"/>
                </a:lnTo>
                <a:lnTo>
                  <a:pt x="1653" y="9715"/>
                </a:lnTo>
                <a:lnTo>
                  <a:pt x="1646" y="9709"/>
                </a:lnTo>
                <a:lnTo>
                  <a:pt x="1637" y="9707"/>
                </a:lnTo>
                <a:lnTo>
                  <a:pt x="1627" y="9709"/>
                </a:lnTo>
                <a:lnTo>
                  <a:pt x="1616" y="9715"/>
                </a:lnTo>
                <a:lnTo>
                  <a:pt x="1608" y="9723"/>
                </a:lnTo>
                <a:lnTo>
                  <a:pt x="1602" y="9733"/>
                </a:lnTo>
                <a:lnTo>
                  <a:pt x="1601" y="9744"/>
                </a:lnTo>
                <a:lnTo>
                  <a:pt x="1604" y="9752"/>
                </a:lnTo>
                <a:lnTo>
                  <a:pt x="1610" y="9757"/>
                </a:lnTo>
                <a:lnTo>
                  <a:pt x="1621" y="9759"/>
                </a:lnTo>
                <a:close/>
                <a:moveTo>
                  <a:pt x="1538" y="9559"/>
                </a:moveTo>
                <a:lnTo>
                  <a:pt x="1526" y="9561"/>
                </a:lnTo>
                <a:lnTo>
                  <a:pt x="1515" y="9566"/>
                </a:lnTo>
                <a:lnTo>
                  <a:pt x="1507" y="9575"/>
                </a:lnTo>
                <a:lnTo>
                  <a:pt x="1501" y="9585"/>
                </a:lnTo>
                <a:lnTo>
                  <a:pt x="1500" y="9596"/>
                </a:lnTo>
                <a:lnTo>
                  <a:pt x="1503" y="9605"/>
                </a:lnTo>
                <a:lnTo>
                  <a:pt x="1510" y="9611"/>
                </a:lnTo>
                <a:lnTo>
                  <a:pt x="1519" y="9613"/>
                </a:lnTo>
                <a:lnTo>
                  <a:pt x="1531" y="9611"/>
                </a:lnTo>
                <a:lnTo>
                  <a:pt x="1542" y="9605"/>
                </a:lnTo>
                <a:lnTo>
                  <a:pt x="1550" y="9596"/>
                </a:lnTo>
                <a:lnTo>
                  <a:pt x="1556" y="9585"/>
                </a:lnTo>
                <a:lnTo>
                  <a:pt x="1557" y="9575"/>
                </a:lnTo>
                <a:lnTo>
                  <a:pt x="1554" y="9566"/>
                </a:lnTo>
                <a:lnTo>
                  <a:pt x="1547" y="9561"/>
                </a:lnTo>
                <a:lnTo>
                  <a:pt x="1538" y="9559"/>
                </a:lnTo>
                <a:close/>
                <a:moveTo>
                  <a:pt x="1455" y="9733"/>
                </a:moveTo>
                <a:lnTo>
                  <a:pt x="1454" y="9744"/>
                </a:lnTo>
                <a:lnTo>
                  <a:pt x="1457" y="9752"/>
                </a:lnTo>
                <a:lnTo>
                  <a:pt x="1463" y="9757"/>
                </a:lnTo>
                <a:lnTo>
                  <a:pt x="1472" y="9759"/>
                </a:lnTo>
                <a:lnTo>
                  <a:pt x="1484" y="9757"/>
                </a:lnTo>
                <a:lnTo>
                  <a:pt x="1494" y="9752"/>
                </a:lnTo>
                <a:lnTo>
                  <a:pt x="1502" y="9744"/>
                </a:lnTo>
                <a:lnTo>
                  <a:pt x="1507" y="9733"/>
                </a:lnTo>
                <a:lnTo>
                  <a:pt x="1508" y="9723"/>
                </a:lnTo>
                <a:lnTo>
                  <a:pt x="1506" y="9715"/>
                </a:lnTo>
                <a:lnTo>
                  <a:pt x="1499" y="9709"/>
                </a:lnTo>
                <a:lnTo>
                  <a:pt x="1490" y="9707"/>
                </a:lnTo>
                <a:lnTo>
                  <a:pt x="1479" y="9709"/>
                </a:lnTo>
                <a:lnTo>
                  <a:pt x="1468" y="9715"/>
                </a:lnTo>
                <a:lnTo>
                  <a:pt x="1460" y="9723"/>
                </a:lnTo>
                <a:lnTo>
                  <a:pt x="1455" y="9733"/>
                </a:lnTo>
                <a:close/>
                <a:moveTo>
                  <a:pt x="1795" y="8296"/>
                </a:moveTo>
                <a:lnTo>
                  <a:pt x="1811" y="8293"/>
                </a:lnTo>
                <a:lnTo>
                  <a:pt x="1826" y="8284"/>
                </a:lnTo>
                <a:lnTo>
                  <a:pt x="1837" y="8272"/>
                </a:lnTo>
                <a:lnTo>
                  <a:pt x="1845" y="8258"/>
                </a:lnTo>
                <a:lnTo>
                  <a:pt x="1846" y="8243"/>
                </a:lnTo>
                <a:lnTo>
                  <a:pt x="1842" y="8231"/>
                </a:lnTo>
                <a:lnTo>
                  <a:pt x="1833" y="8223"/>
                </a:lnTo>
                <a:lnTo>
                  <a:pt x="1820" y="8220"/>
                </a:lnTo>
                <a:lnTo>
                  <a:pt x="1803" y="8223"/>
                </a:lnTo>
                <a:lnTo>
                  <a:pt x="1789" y="8231"/>
                </a:lnTo>
                <a:lnTo>
                  <a:pt x="1778" y="8243"/>
                </a:lnTo>
                <a:lnTo>
                  <a:pt x="1770" y="8258"/>
                </a:lnTo>
                <a:lnTo>
                  <a:pt x="1768" y="8272"/>
                </a:lnTo>
                <a:lnTo>
                  <a:pt x="1773" y="8284"/>
                </a:lnTo>
                <a:lnTo>
                  <a:pt x="1782" y="8293"/>
                </a:lnTo>
                <a:lnTo>
                  <a:pt x="1795" y="8296"/>
                </a:lnTo>
                <a:close/>
                <a:moveTo>
                  <a:pt x="1724" y="8405"/>
                </a:moveTo>
                <a:lnTo>
                  <a:pt x="1722" y="8419"/>
                </a:lnTo>
                <a:lnTo>
                  <a:pt x="1726" y="8432"/>
                </a:lnTo>
                <a:lnTo>
                  <a:pt x="1735" y="8439"/>
                </a:lnTo>
                <a:lnTo>
                  <a:pt x="1748" y="8442"/>
                </a:lnTo>
                <a:lnTo>
                  <a:pt x="1764" y="8439"/>
                </a:lnTo>
                <a:lnTo>
                  <a:pt x="1778" y="8432"/>
                </a:lnTo>
                <a:lnTo>
                  <a:pt x="1789" y="8419"/>
                </a:lnTo>
                <a:lnTo>
                  <a:pt x="1796" y="8405"/>
                </a:lnTo>
                <a:lnTo>
                  <a:pt x="1798" y="8392"/>
                </a:lnTo>
                <a:lnTo>
                  <a:pt x="1794" y="8379"/>
                </a:lnTo>
                <a:lnTo>
                  <a:pt x="1785" y="8372"/>
                </a:lnTo>
                <a:lnTo>
                  <a:pt x="1772" y="8369"/>
                </a:lnTo>
                <a:lnTo>
                  <a:pt x="1756" y="8372"/>
                </a:lnTo>
                <a:lnTo>
                  <a:pt x="1742" y="8379"/>
                </a:lnTo>
                <a:lnTo>
                  <a:pt x="1731" y="8392"/>
                </a:lnTo>
                <a:lnTo>
                  <a:pt x="1724" y="8405"/>
                </a:lnTo>
                <a:close/>
                <a:moveTo>
                  <a:pt x="1678" y="8553"/>
                </a:moveTo>
                <a:lnTo>
                  <a:pt x="1676" y="8566"/>
                </a:lnTo>
                <a:lnTo>
                  <a:pt x="1680" y="8578"/>
                </a:lnTo>
                <a:lnTo>
                  <a:pt x="1689" y="8586"/>
                </a:lnTo>
                <a:lnTo>
                  <a:pt x="1701" y="8588"/>
                </a:lnTo>
                <a:lnTo>
                  <a:pt x="1716" y="8586"/>
                </a:lnTo>
                <a:lnTo>
                  <a:pt x="1730" y="8578"/>
                </a:lnTo>
                <a:lnTo>
                  <a:pt x="1741" y="8566"/>
                </a:lnTo>
                <a:lnTo>
                  <a:pt x="1748" y="8553"/>
                </a:lnTo>
                <a:lnTo>
                  <a:pt x="1749" y="8539"/>
                </a:lnTo>
                <a:lnTo>
                  <a:pt x="1745" y="8529"/>
                </a:lnTo>
                <a:lnTo>
                  <a:pt x="1737" y="8520"/>
                </a:lnTo>
                <a:lnTo>
                  <a:pt x="1724" y="8517"/>
                </a:lnTo>
                <a:lnTo>
                  <a:pt x="1709" y="8520"/>
                </a:lnTo>
                <a:lnTo>
                  <a:pt x="1696" y="8529"/>
                </a:lnTo>
                <a:lnTo>
                  <a:pt x="1685" y="8539"/>
                </a:lnTo>
                <a:lnTo>
                  <a:pt x="1678" y="8553"/>
                </a:lnTo>
                <a:close/>
                <a:moveTo>
                  <a:pt x="1676" y="8667"/>
                </a:moveTo>
                <a:lnTo>
                  <a:pt x="1670" y="8668"/>
                </a:lnTo>
                <a:lnTo>
                  <a:pt x="1663" y="8669"/>
                </a:lnTo>
                <a:lnTo>
                  <a:pt x="1657" y="8672"/>
                </a:lnTo>
                <a:lnTo>
                  <a:pt x="1651" y="8676"/>
                </a:lnTo>
                <a:lnTo>
                  <a:pt x="1658" y="8664"/>
                </a:lnTo>
                <a:lnTo>
                  <a:pt x="1663" y="8651"/>
                </a:lnTo>
                <a:lnTo>
                  <a:pt x="1664" y="8636"/>
                </a:lnTo>
                <a:lnTo>
                  <a:pt x="1661" y="8617"/>
                </a:lnTo>
                <a:lnTo>
                  <a:pt x="1654" y="8633"/>
                </a:lnTo>
                <a:lnTo>
                  <a:pt x="1648" y="8647"/>
                </a:lnTo>
                <a:lnTo>
                  <a:pt x="1645" y="8660"/>
                </a:lnTo>
                <a:lnTo>
                  <a:pt x="1649" y="8677"/>
                </a:lnTo>
                <a:lnTo>
                  <a:pt x="1643" y="8682"/>
                </a:lnTo>
                <a:lnTo>
                  <a:pt x="1638" y="8687"/>
                </a:lnTo>
                <a:lnTo>
                  <a:pt x="1634" y="8694"/>
                </a:lnTo>
                <a:lnTo>
                  <a:pt x="1632" y="8700"/>
                </a:lnTo>
                <a:lnTo>
                  <a:pt x="1630" y="8714"/>
                </a:lnTo>
                <a:lnTo>
                  <a:pt x="1634" y="8725"/>
                </a:lnTo>
                <a:lnTo>
                  <a:pt x="1642" y="8732"/>
                </a:lnTo>
                <a:lnTo>
                  <a:pt x="1654" y="8734"/>
                </a:lnTo>
                <a:lnTo>
                  <a:pt x="1669" y="8732"/>
                </a:lnTo>
                <a:lnTo>
                  <a:pt x="1682" y="8725"/>
                </a:lnTo>
                <a:lnTo>
                  <a:pt x="1692" y="8714"/>
                </a:lnTo>
                <a:lnTo>
                  <a:pt x="1699" y="8700"/>
                </a:lnTo>
                <a:lnTo>
                  <a:pt x="1701" y="8687"/>
                </a:lnTo>
                <a:lnTo>
                  <a:pt x="1697" y="8677"/>
                </a:lnTo>
                <a:lnTo>
                  <a:pt x="1689" y="8670"/>
                </a:lnTo>
                <a:lnTo>
                  <a:pt x="1676" y="8667"/>
                </a:lnTo>
                <a:close/>
                <a:moveTo>
                  <a:pt x="1485" y="9261"/>
                </a:moveTo>
                <a:lnTo>
                  <a:pt x="1473" y="9264"/>
                </a:lnTo>
                <a:lnTo>
                  <a:pt x="1462" y="9270"/>
                </a:lnTo>
                <a:lnTo>
                  <a:pt x="1453" y="9280"/>
                </a:lnTo>
                <a:lnTo>
                  <a:pt x="1447" y="9291"/>
                </a:lnTo>
                <a:lnTo>
                  <a:pt x="1446" y="9302"/>
                </a:lnTo>
                <a:lnTo>
                  <a:pt x="1449" y="9311"/>
                </a:lnTo>
                <a:lnTo>
                  <a:pt x="1456" y="9317"/>
                </a:lnTo>
                <a:lnTo>
                  <a:pt x="1466" y="9320"/>
                </a:lnTo>
                <a:lnTo>
                  <a:pt x="1479" y="9317"/>
                </a:lnTo>
                <a:lnTo>
                  <a:pt x="1490" y="9311"/>
                </a:lnTo>
                <a:lnTo>
                  <a:pt x="1499" y="9302"/>
                </a:lnTo>
                <a:lnTo>
                  <a:pt x="1505" y="9291"/>
                </a:lnTo>
                <a:lnTo>
                  <a:pt x="1506" y="9280"/>
                </a:lnTo>
                <a:lnTo>
                  <a:pt x="1503" y="9270"/>
                </a:lnTo>
                <a:lnTo>
                  <a:pt x="1496" y="9264"/>
                </a:lnTo>
                <a:lnTo>
                  <a:pt x="1485" y="9261"/>
                </a:lnTo>
                <a:close/>
                <a:moveTo>
                  <a:pt x="1401" y="9438"/>
                </a:moveTo>
                <a:lnTo>
                  <a:pt x="1399" y="9449"/>
                </a:lnTo>
                <a:lnTo>
                  <a:pt x="1403" y="9457"/>
                </a:lnTo>
                <a:lnTo>
                  <a:pt x="1409" y="9464"/>
                </a:lnTo>
                <a:lnTo>
                  <a:pt x="1419" y="9466"/>
                </a:lnTo>
                <a:lnTo>
                  <a:pt x="1431" y="9464"/>
                </a:lnTo>
                <a:lnTo>
                  <a:pt x="1442" y="9457"/>
                </a:lnTo>
                <a:lnTo>
                  <a:pt x="1451" y="9449"/>
                </a:lnTo>
                <a:lnTo>
                  <a:pt x="1456" y="9438"/>
                </a:lnTo>
                <a:lnTo>
                  <a:pt x="1457" y="9427"/>
                </a:lnTo>
                <a:lnTo>
                  <a:pt x="1454" y="9419"/>
                </a:lnTo>
                <a:lnTo>
                  <a:pt x="1448" y="9413"/>
                </a:lnTo>
                <a:lnTo>
                  <a:pt x="1438" y="9410"/>
                </a:lnTo>
                <a:lnTo>
                  <a:pt x="1425" y="9413"/>
                </a:lnTo>
                <a:lnTo>
                  <a:pt x="1415" y="9419"/>
                </a:lnTo>
                <a:lnTo>
                  <a:pt x="1406" y="9427"/>
                </a:lnTo>
                <a:lnTo>
                  <a:pt x="1401" y="9438"/>
                </a:lnTo>
                <a:close/>
                <a:moveTo>
                  <a:pt x="1408" y="9585"/>
                </a:moveTo>
                <a:lnTo>
                  <a:pt x="1409" y="9575"/>
                </a:lnTo>
                <a:lnTo>
                  <a:pt x="1406" y="9567"/>
                </a:lnTo>
                <a:lnTo>
                  <a:pt x="1399" y="9561"/>
                </a:lnTo>
                <a:lnTo>
                  <a:pt x="1390" y="9559"/>
                </a:lnTo>
                <a:lnTo>
                  <a:pt x="1378" y="9561"/>
                </a:lnTo>
                <a:lnTo>
                  <a:pt x="1368" y="9567"/>
                </a:lnTo>
                <a:lnTo>
                  <a:pt x="1360" y="9575"/>
                </a:lnTo>
                <a:lnTo>
                  <a:pt x="1355" y="9585"/>
                </a:lnTo>
                <a:lnTo>
                  <a:pt x="1353" y="9596"/>
                </a:lnTo>
                <a:lnTo>
                  <a:pt x="1356" y="9605"/>
                </a:lnTo>
                <a:lnTo>
                  <a:pt x="1363" y="9610"/>
                </a:lnTo>
                <a:lnTo>
                  <a:pt x="1372" y="9612"/>
                </a:lnTo>
                <a:lnTo>
                  <a:pt x="1384" y="9610"/>
                </a:lnTo>
                <a:lnTo>
                  <a:pt x="1394" y="9605"/>
                </a:lnTo>
                <a:lnTo>
                  <a:pt x="1402" y="9596"/>
                </a:lnTo>
                <a:lnTo>
                  <a:pt x="1408" y="9585"/>
                </a:lnTo>
                <a:close/>
                <a:moveTo>
                  <a:pt x="1359" y="9733"/>
                </a:moveTo>
                <a:lnTo>
                  <a:pt x="1360" y="9723"/>
                </a:lnTo>
                <a:lnTo>
                  <a:pt x="1357" y="9715"/>
                </a:lnTo>
                <a:lnTo>
                  <a:pt x="1351" y="9710"/>
                </a:lnTo>
                <a:lnTo>
                  <a:pt x="1342" y="9708"/>
                </a:lnTo>
                <a:lnTo>
                  <a:pt x="1331" y="9710"/>
                </a:lnTo>
                <a:lnTo>
                  <a:pt x="1321" y="9715"/>
                </a:lnTo>
                <a:lnTo>
                  <a:pt x="1313" y="9723"/>
                </a:lnTo>
                <a:lnTo>
                  <a:pt x="1308" y="9733"/>
                </a:lnTo>
                <a:lnTo>
                  <a:pt x="1307" y="9743"/>
                </a:lnTo>
                <a:lnTo>
                  <a:pt x="1310" y="9751"/>
                </a:lnTo>
                <a:lnTo>
                  <a:pt x="1316" y="9757"/>
                </a:lnTo>
                <a:lnTo>
                  <a:pt x="1325" y="9759"/>
                </a:lnTo>
                <a:lnTo>
                  <a:pt x="1337" y="9757"/>
                </a:lnTo>
                <a:lnTo>
                  <a:pt x="1346" y="9751"/>
                </a:lnTo>
                <a:lnTo>
                  <a:pt x="1354" y="9743"/>
                </a:lnTo>
                <a:lnTo>
                  <a:pt x="1359" y="9733"/>
                </a:lnTo>
                <a:close/>
                <a:moveTo>
                  <a:pt x="1672" y="8222"/>
                </a:moveTo>
                <a:lnTo>
                  <a:pt x="1656" y="8225"/>
                </a:lnTo>
                <a:lnTo>
                  <a:pt x="1643" y="8233"/>
                </a:lnTo>
                <a:lnTo>
                  <a:pt x="1632" y="8245"/>
                </a:lnTo>
                <a:lnTo>
                  <a:pt x="1625" y="8258"/>
                </a:lnTo>
                <a:lnTo>
                  <a:pt x="1623" y="8272"/>
                </a:lnTo>
                <a:lnTo>
                  <a:pt x="1627" y="8283"/>
                </a:lnTo>
                <a:lnTo>
                  <a:pt x="1636" y="8290"/>
                </a:lnTo>
                <a:lnTo>
                  <a:pt x="1648" y="8294"/>
                </a:lnTo>
                <a:lnTo>
                  <a:pt x="1663" y="8290"/>
                </a:lnTo>
                <a:lnTo>
                  <a:pt x="1677" y="8283"/>
                </a:lnTo>
                <a:lnTo>
                  <a:pt x="1688" y="8272"/>
                </a:lnTo>
                <a:lnTo>
                  <a:pt x="1695" y="8258"/>
                </a:lnTo>
                <a:lnTo>
                  <a:pt x="1697" y="8245"/>
                </a:lnTo>
                <a:lnTo>
                  <a:pt x="1693" y="8233"/>
                </a:lnTo>
                <a:lnTo>
                  <a:pt x="1684" y="8225"/>
                </a:lnTo>
                <a:lnTo>
                  <a:pt x="1672" y="8222"/>
                </a:lnTo>
                <a:close/>
                <a:moveTo>
                  <a:pt x="1647" y="8405"/>
                </a:moveTo>
                <a:lnTo>
                  <a:pt x="1648" y="8392"/>
                </a:lnTo>
                <a:lnTo>
                  <a:pt x="1645" y="8381"/>
                </a:lnTo>
                <a:lnTo>
                  <a:pt x="1636" y="8373"/>
                </a:lnTo>
                <a:lnTo>
                  <a:pt x="1624" y="8371"/>
                </a:lnTo>
                <a:lnTo>
                  <a:pt x="1609" y="8373"/>
                </a:lnTo>
                <a:lnTo>
                  <a:pt x="1596" y="8381"/>
                </a:lnTo>
                <a:lnTo>
                  <a:pt x="1585" y="8392"/>
                </a:lnTo>
                <a:lnTo>
                  <a:pt x="1579" y="8405"/>
                </a:lnTo>
                <a:lnTo>
                  <a:pt x="1577" y="8419"/>
                </a:lnTo>
                <a:lnTo>
                  <a:pt x="1581" y="8429"/>
                </a:lnTo>
                <a:lnTo>
                  <a:pt x="1589" y="8437"/>
                </a:lnTo>
                <a:lnTo>
                  <a:pt x="1601" y="8440"/>
                </a:lnTo>
                <a:lnTo>
                  <a:pt x="1615" y="8437"/>
                </a:lnTo>
                <a:lnTo>
                  <a:pt x="1629" y="8429"/>
                </a:lnTo>
                <a:lnTo>
                  <a:pt x="1640" y="8419"/>
                </a:lnTo>
                <a:lnTo>
                  <a:pt x="1647" y="8405"/>
                </a:lnTo>
                <a:close/>
                <a:moveTo>
                  <a:pt x="1393" y="8996"/>
                </a:moveTo>
                <a:lnTo>
                  <a:pt x="1392" y="9000"/>
                </a:lnTo>
                <a:lnTo>
                  <a:pt x="1392" y="9004"/>
                </a:lnTo>
                <a:lnTo>
                  <a:pt x="1393" y="9008"/>
                </a:lnTo>
                <a:lnTo>
                  <a:pt x="1394" y="9012"/>
                </a:lnTo>
                <a:lnTo>
                  <a:pt x="1388" y="9035"/>
                </a:lnTo>
                <a:lnTo>
                  <a:pt x="1383" y="9060"/>
                </a:lnTo>
                <a:lnTo>
                  <a:pt x="1377" y="9088"/>
                </a:lnTo>
                <a:lnTo>
                  <a:pt x="1373" y="9116"/>
                </a:lnTo>
                <a:lnTo>
                  <a:pt x="1364" y="9121"/>
                </a:lnTo>
                <a:lnTo>
                  <a:pt x="1357" y="9127"/>
                </a:lnTo>
                <a:lnTo>
                  <a:pt x="1351" y="9135"/>
                </a:lnTo>
                <a:lnTo>
                  <a:pt x="1347" y="9143"/>
                </a:lnTo>
                <a:lnTo>
                  <a:pt x="1346" y="9154"/>
                </a:lnTo>
                <a:lnTo>
                  <a:pt x="1349" y="9163"/>
                </a:lnTo>
                <a:lnTo>
                  <a:pt x="1356" y="9169"/>
                </a:lnTo>
                <a:lnTo>
                  <a:pt x="1366" y="9171"/>
                </a:lnTo>
                <a:lnTo>
                  <a:pt x="1374" y="9170"/>
                </a:lnTo>
                <a:lnTo>
                  <a:pt x="1382" y="9168"/>
                </a:lnTo>
                <a:lnTo>
                  <a:pt x="1383" y="9168"/>
                </a:lnTo>
                <a:lnTo>
                  <a:pt x="1383" y="9168"/>
                </a:lnTo>
                <a:lnTo>
                  <a:pt x="1383" y="9167"/>
                </a:lnTo>
                <a:lnTo>
                  <a:pt x="1384" y="9167"/>
                </a:lnTo>
                <a:lnTo>
                  <a:pt x="1390" y="9162"/>
                </a:lnTo>
                <a:lnTo>
                  <a:pt x="1396" y="9157"/>
                </a:lnTo>
                <a:lnTo>
                  <a:pt x="1401" y="9150"/>
                </a:lnTo>
                <a:lnTo>
                  <a:pt x="1404" y="9143"/>
                </a:lnTo>
                <a:lnTo>
                  <a:pt x="1406" y="9137"/>
                </a:lnTo>
                <a:lnTo>
                  <a:pt x="1405" y="9130"/>
                </a:lnTo>
                <a:lnTo>
                  <a:pt x="1403" y="9124"/>
                </a:lnTo>
                <a:lnTo>
                  <a:pt x="1400" y="9120"/>
                </a:lnTo>
                <a:lnTo>
                  <a:pt x="1410" y="9091"/>
                </a:lnTo>
                <a:lnTo>
                  <a:pt x="1419" y="9064"/>
                </a:lnTo>
                <a:lnTo>
                  <a:pt x="1429" y="9040"/>
                </a:lnTo>
                <a:lnTo>
                  <a:pt x="1436" y="9017"/>
                </a:lnTo>
                <a:lnTo>
                  <a:pt x="1442" y="9013"/>
                </a:lnTo>
                <a:lnTo>
                  <a:pt x="1446" y="9008"/>
                </a:lnTo>
                <a:lnTo>
                  <a:pt x="1450" y="9002"/>
                </a:lnTo>
                <a:lnTo>
                  <a:pt x="1453" y="8996"/>
                </a:lnTo>
                <a:lnTo>
                  <a:pt x="1454" y="8989"/>
                </a:lnTo>
                <a:lnTo>
                  <a:pt x="1454" y="8984"/>
                </a:lnTo>
                <a:lnTo>
                  <a:pt x="1453" y="8980"/>
                </a:lnTo>
                <a:lnTo>
                  <a:pt x="1451" y="8975"/>
                </a:lnTo>
                <a:lnTo>
                  <a:pt x="1469" y="8929"/>
                </a:lnTo>
                <a:lnTo>
                  <a:pt x="1480" y="8904"/>
                </a:lnTo>
                <a:lnTo>
                  <a:pt x="1485" y="8892"/>
                </a:lnTo>
                <a:lnTo>
                  <a:pt x="1486" y="8890"/>
                </a:lnTo>
                <a:lnTo>
                  <a:pt x="1486" y="8890"/>
                </a:lnTo>
                <a:lnTo>
                  <a:pt x="1486" y="8890"/>
                </a:lnTo>
                <a:lnTo>
                  <a:pt x="1487" y="8885"/>
                </a:lnTo>
                <a:lnTo>
                  <a:pt x="1491" y="8865"/>
                </a:lnTo>
                <a:lnTo>
                  <a:pt x="1494" y="8861"/>
                </a:lnTo>
                <a:lnTo>
                  <a:pt x="1497" y="8857"/>
                </a:lnTo>
                <a:lnTo>
                  <a:pt x="1500" y="8853"/>
                </a:lnTo>
                <a:lnTo>
                  <a:pt x="1502" y="8848"/>
                </a:lnTo>
                <a:lnTo>
                  <a:pt x="1503" y="8841"/>
                </a:lnTo>
                <a:lnTo>
                  <a:pt x="1503" y="8836"/>
                </a:lnTo>
                <a:lnTo>
                  <a:pt x="1502" y="8830"/>
                </a:lnTo>
                <a:lnTo>
                  <a:pt x="1499" y="8826"/>
                </a:lnTo>
                <a:lnTo>
                  <a:pt x="1504" y="8807"/>
                </a:lnTo>
                <a:lnTo>
                  <a:pt x="1509" y="8785"/>
                </a:lnTo>
                <a:lnTo>
                  <a:pt x="1515" y="8759"/>
                </a:lnTo>
                <a:lnTo>
                  <a:pt x="1524" y="8729"/>
                </a:lnTo>
                <a:lnTo>
                  <a:pt x="1532" y="8724"/>
                </a:lnTo>
                <a:lnTo>
                  <a:pt x="1540" y="8718"/>
                </a:lnTo>
                <a:lnTo>
                  <a:pt x="1546" y="8709"/>
                </a:lnTo>
                <a:lnTo>
                  <a:pt x="1550" y="8700"/>
                </a:lnTo>
                <a:lnTo>
                  <a:pt x="1552" y="8690"/>
                </a:lnTo>
                <a:lnTo>
                  <a:pt x="1550" y="8682"/>
                </a:lnTo>
                <a:lnTo>
                  <a:pt x="1545" y="8675"/>
                </a:lnTo>
                <a:lnTo>
                  <a:pt x="1538" y="8671"/>
                </a:lnTo>
                <a:lnTo>
                  <a:pt x="1543" y="8651"/>
                </a:lnTo>
                <a:lnTo>
                  <a:pt x="1548" y="8630"/>
                </a:lnTo>
                <a:lnTo>
                  <a:pt x="1554" y="8608"/>
                </a:lnTo>
                <a:lnTo>
                  <a:pt x="1560" y="8586"/>
                </a:lnTo>
                <a:lnTo>
                  <a:pt x="1573" y="8582"/>
                </a:lnTo>
                <a:lnTo>
                  <a:pt x="1584" y="8575"/>
                </a:lnTo>
                <a:lnTo>
                  <a:pt x="1593" y="8564"/>
                </a:lnTo>
                <a:lnTo>
                  <a:pt x="1599" y="8553"/>
                </a:lnTo>
                <a:lnTo>
                  <a:pt x="1600" y="8540"/>
                </a:lnTo>
                <a:lnTo>
                  <a:pt x="1596" y="8530"/>
                </a:lnTo>
                <a:lnTo>
                  <a:pt x="1588" y="8522"/>
                </a:lnTo>
                <a:lnTo>
                  <a:pt x="1576" y="8519"/>
                </a:lnTo>
                <a:lnTo>
                  <a:pt x="1562" y="8522"/>
                </a:lnTo>
                <a:lnTo>
                  <a:pt x="1549" y="8530"/>
                </a:lnTo>
                <a:lnTo>
                  <a:pt x="1539" y="8540"/>
                </a:lnTo>
                <a:lnTo>
                  <a:pt x="1532" y="8553"/>
                </a:lnTo>
                <a:lnTo>
                  <a:pt x="1530" y="8563"/>
                </a:lnTo>
                <a:lnTo>
                  <a:pt x="1532" y="8573"/>
                </a:lnTo>
                <a:lnTo>
                  <a:pt x="1538" y="8580"/>
                </a:lnTo>
                <a:lnTo>
                  <a:pt x="1546" y="8585"/>
                </a:lnTo>
                <a:lnTo>
                  <a:pt x="1538" y="8607"/>
                </a:lnTo>
                <a:lnTo>
                  <a:pt x="1531" y="8630"/>
                </a:lnTo>
                <a:lnTo>
                  <a:pt x="1524" y="8650"/>
                </a:lnTo>
                <a:lnTo>
                  <a:pt x="1516" y="8671"/>
                </a:lnTo>
                <a:lnTo>
                  <a:pt x="1506" y="8675"/>
                </a:lnTo>
                <a:lnTo>
                  <a:pt x="1498" y="8682"/>
                </a:lnTo>
                <a:lnTo>
                  <a:pt x="1491" y="8691"/>
                </a:lnTo>
                <a:lnTo>
                  <a:pt x="1486" y="8700"/>
                </a:lnTo>
                <a:lnTo>
                  <a:pt x="1484" y="8709"/>
                </a:lnTo>
                <a:lnTo>
                  <a:pt x="1486" y="8719"/>
                </a:lnTo>
                <a:lnTo>
                  <a:pt x="1489" y="8725"/>
                </a:lnTo>
                <a:lnTo>
                  <a:pt x="1495" y="8730"/>
                </a:lnTo>
                <a:lnTo>
                  <a:pt x="1486" y="8755"/>
                </a:lnTo>
                <a:lnTo>
                  <a:pt x="1477" y="8780"/>
                </a:lnTo>
                <a:lnTo>
                  <a:pt x="1468" y="8802"/>
                </a:lnTo>
                <a:lnTo>
                  <a:pt x="1460" y="8824"/>
                </a:lnTo>
                <a:lnTo>
                  <a:pt x="1453" y="8828"/>
                </a:lnTo>
                <a:lnTo>
                  <a:pt x="1447" y="8834"/>
                </a:lnTo>
                <a:lnTo>
                  <a:pt x="1443" y="8840"/>
                </a:lnTo>
                <a:lnTo>
                  <a:pt x="1440" y="8848"/>
                </a:lnTo>
                <a:lnTo>
                  <a:pt x="1438" y="8855"/>
                </a:lnTo>
                <a:lnTo>
                  <a:pt x="1438" y="8861"/>
                </a:lnTo>
                <a:lnTo>
                  <a:pt x="1440" y="8866"/>
                </a:lnTo>
                <a:lnTo>
                  <a:pt x="1442" y="8870"/>
                </a:lnTo>
                <a:lnTo>
                  <a:pt x="1431" y="8901"/>
                </a:lnTo>
                <a:lnTo>
                  <a:pt x="1420" y="8928"/>
                </a:lnTo>
                <a:lnTo>
                  <a:pt x="1410" y="8955"/>
                </a:lnTo>
                <a:lnTo>
                  <a:pt x="1402" y="8981"/>
                </a:lnTo>
                <a:lnTo>
                  <a:pt x="1397" y="8988"/>
                </a:lnTo>
                <a:lnTo>
                  <a:pt x="1393" y="8996"/>
                </a:lnTo>
                <a:close/>
                <a:moveTo>
                  <a:pt x="1356" y="9291"/>
                </a:moveTo>
                <a:lnTo>
                  <a:pt x="1357" y="9280"/>
                </a:lnTo>
                <a:lnTo>
                  <a:pt x="1354" y="9271"/>
                </a:lnTo>
                <a:lnTo>
                  <a:pt x="1347" y="9265"/>
                </a:lnTo>
                <a:lnTo>
                  <a:pt x="1338" y="9263"/>
                </a:lnTo>
                <a:lnTo>
                  <a:pt x="1325" y="9265"/>
                </a:lnTo>
                <a:lnTo>
                  <a:pt x="1315" y="9271"/>
                </a:lnTo>
                <a:lnTo>
                  <a:pt x="1307" y="9280"/>
                </a:lnTo>
                <a:lnTo>
                  <a:pt x="1301" y="9291"/>
                </a:lnTo>
                <a:lnTo>
                  <a:pt x="1300" y="9301"/>
                </a:lnTo>
                <a:lnTo>
                  <a:pt x="1303" y="9310"/>
                </a:lnTo>
                <a:lnTo>
                  <a:pt x="1310" y="9315"/>
                </a:lnTo>
                <a:lnTo>
                  <a:pt x="1319" y="9318"/>
                </a:lnTo>
                <a:lnTo>
                  <a:pt x="1330" y="9315"/>
                </a:lnTo>
                <a:lnTo>
                  <a:pt x="1342" y="9310"/>
                </a:lnTo>
                <a:lnTo>
                  <a:pt x="1350" y="9301"/>
                </a:lnTo>
                <a:lnTo>
                  <a:pt x="1356" y="9291"/>
                </a:lnTo>
                <a:close/>
                <a:moveTo>
                  <a:pt x="1255" y="9438"/>
                </a:moveTo>
                <a:lnTo>
                  <a:pt x="1254" y="9448"/>
                </a:lnTo>
                <a:lnTo>
                  <a:pt x="1257" y="9456"/>
                </a:lnTo>
                <a:lnTo>
                  <a:pt x="1263" y="9463"/>
                </a:lnTo>
                <a:lnTo>
                  <a:pt x="1272" y="9465"/>
                </a:lnTo>
                <a:lnTo>
                  <a:pt x="1283" y="9463"/>
                </a:lnTo>
                <a:lnTo>
                  <a:pt x="1294" y="9456"/>
                </a:lnTo>
                <a:lnTo>
                  <a:pt x="1302" y="9448"/>
                </a:lnTo>
                <a:lnTo>
                  <a:pt x="1307" y="9438"/>
                </a:lnTo>
                <a:lnTo>
                  <a:pt x="1308" y="9428"/>
                </a:lnTo>
                <a:lnTo>
                  <a:pt x="1306" y="9420"/>
                </a:lnTo>
                <a:lnTo>
                  <a:pt x="1299" y="9414"/>
                </a:lnTo>
                <a:lnTo>
                  <a:pt x="1290" y="9411"/>
                </a:lnTo>
                <a:lnTo>
                  <a:pt x="1278" y="9414"/>
                </a:lnTo>
                <a:lnTo>
                  <a:pt x="1268" y="9420"/>
                </a:lnTo>
                <a:lnTo>
                  <a:pt x="1260" y="9428"/>
                </a:lnTo>
                <a:lnTo>
                  <a:pt x="1255" y="9438"/>
                </a:lnTo>
                <a:close/>
                <a:moveTo>
                  <a:pt x="1259" y="9585"/>
                </a:moveTo>
                <a:lnTo>
                  <a:pt x="1260" y="9576"/>
                </a:lnTo>
                <a:lnTo>
                  <a:pt x="1257" y="9568"/>
                </a:lnTo>
                <a:lnTo>
                  <a:pt x="1251" y="9563"/>
                </a:lnTo>
                <a:lnTo>
                  <a:pt x="1242" y="9561"/>
                </a:lnTo>
                <a:lnTo>
                  <a:pt x="1231" y="9563"/>
                </a:lnTo>
                <a:lnTo>
                  <a:pt x="1222" y="9568"/>
                </a:lnTo>
                <a:lnTo>
                  <a:pt x="1214" y="9576"/>
                </a:lnTo>
                <a:lnTo>
                  <a:pt x="1209" y="9585"/>
                </a:lnTo>
                <a:lnTo>
                  <a:pt x="1208" y="9595"/>
                </a:lnTo>
                <a:lnTo>
                  <a:pt x="1210" y="9604"/>
                </a:lnTo>
                <a:lnTo>
                  <a:pt x="1216" y="9609"/>
                </a:lnTo>
                <a:lnTo>
                  <a:pt x="1225" y="9611"/>
                </a:lnTo>
                <a:lnTo>
                  <a:pt x="1235" y="9609"/>
                </a:lnTo>
                <a:lnTo>
                  <a:pt x="1246" y="9604"/>
                </a:lnTo>
                <a:lnTo>
                  <a:pt x="1254" y="9595"/>
                </a:lnTo>
                <a:lnTo>
                  <a:pt x="1259" y="9585"/>
                </a:lnTo>
                <a:close/>
                <a:moveTo>
                  <a:pt x="1178" y="9757"/>
                </a:moveTo>
                <a:lnTo>
                  <a:pt x="1188" y="9755"/>
                </a:lnTo>
                <a:lnTo>
                  <a:pt x="1198" y="9750"/>
                </a:lnTo>
                <a:lnTo>
                  <a:pt x="1205" y="9743"/>
                </a:lnTo>
                <a:lnTo>
                  <a:pt x="1210" y="9733"/>
                </a:lnTo>
                <a:lnTo>
                  <a:pt x="1211" y="9724"/>
                </a:lnTo>
                <a:lnTo>
                  <a:pt x="1209" y="9716"/>
                </a:lnTo>
                <a:lnTo>
                  <a:pt x="1203" y="9711"/>
                </a:lnTo>
                <a:lnTo>
                  <a:pt x="1194" y="9710"/>
                </a:lnTo>
                <a:lnTo>
                  <a:pt x="1184" y="9711"/>
                </a:lnTo>
                <a:lnTo>
                  <a:pt x="1175" y="9716"/>
                </a:lnTo>
                <a:lnTo>
                  <a:pt x="1167" y="9724"/>
                </a:lnTo>
                <a:lnTo>
                  <a:pt x="1163" y="9733"/>
                </a:lnTo>
                <a:lnTo>
                  <a:pt x="1162" y="9743"/>
                </a:lnTo>
                <a:lnTo>
                  <a:pt x="1164" y="9750"/>
                </a:lnTo>
                <a:lnTo>
                  <a:pt x="1170" y="9755"/>
                </a:lnTo>
                <a:lnTo>
                  <a:pt x="1178" y="9757"/>
                </a:lnTo>
                <a:close/>
                <a:moveTo>
                  <a:pt x="3919" y="764"/>
                </a:moveTo>
                <a:lnTo>
                  <a:pt x="3931" y="762"/>
                </a:lnTo>
                <a:lnTo>
                  <a:pt x="3942" y="755"/>
                </a:lnTo>
                <a:lnTo>
                  <a:pt x="3953" y="746"/>
                </a:lnTo>
                <a:lnTo>
                  <a:pt x="3959" y="735"/>
                </a:lnTo>
                <a:lnTo>
                  <a:pt x="3960" y="722"/>
                </a:lnTo>
                <a:lnTo>
                  <a:pt x="3957" y="713"/>
                </a:lnTo>
                <a:lnTo>
                  <a:pt x="3949" y="706"/>
                </a:lnTo>
                <a:lnTo>
                  <a:pt x="3938" y="704"/>
                </a:lnTo>
                <a:lnTo>
                  <a:pt x="3925" y="706"/>
                </a:lnTo>
                <a:lnTo>
                  <a:pt x="3914" y="713"/>
                </a:lnTo>
                <a:lnTo>
                  <a:pt x="3905" y="722"/>
                </a:lnTo>
                <a:lnTo>
                  <a:pt x="3898" y="735"/>
                </a:lnTo>
                <a:lnTo>
                  <a:pt x="3896" y="746"/>
                </a:lnTo>
                <a:lnTo>
                  <a:pt x="3900" y="755"/>
                </a:lnTo>
                <a:lnTo>
                  <a:pt x="3908" y="762"/>
                </a:lnTo>
                <a:lnTo>
                  <a:pt x="3919" y="764"/>
                </a:lnTo>
                <a:close/>
                <a:moveTo>
                  <a:pt x="2029" y="6782"/>
                </a:moveTo>
                <a:lnTo>
                  <a:pt x="2031" y="6766"/>
                </a:lnTo>
                <a:lnTo>
                  <a:pt x="2026" y="6753"/>
                </a:lnTo>
                <a:lnTo>
                  <a:pt x="2016" y="6743"/>
                </a:lnTo>
                <a:lnTo>
                  <a:pt x="2000" y="6739"/>
                </a:lnTo>
                <a:lnTo>
                  <a:pt x="1982" y="6743"/>
                </a:lnTo>
                <a:lnTo>
                  <a:pt x="1966" y="6753"/>
                </a:lnTo>
                <a:lnTo>
                  <a:pt x="1952" y="6766"/>
                </a:lnTo>
                <a:lnTo>
                  <a:pt x="1943" y="6782"/>
                </a:lnTo>
                <a:lnTo>
                  <a:pt x="1941" y="6800"/>
                </a:lnTo>
                <a:lnTo>
                  <a:pt x="1946" y="6813"/>
                </a:lnTo>
                <a:lnTo>
                  <a:pt x="1957" y="6822"/>
                </a:lnTo>
                <a:lnTo>
                  <a:pt x="1972" y="6825"/>
                </a:lnTo>
                <a:lnTo>
                  <a:pt x="1990" y="6822"/>
                </a:lnTo>
                <a:lnTo>
                  <a:pt x="2007" y="6813"/>
                </a:lnTo>
                <a:lnTo>
                  <a:pt x="2020" y="6800"/>
                </a:lnTo>
                <a:lnTo>
                  <a:pt x="2029" y="6782"/>
                </a:lnTo>
                <a:close/>
                <a:moveTo>
                  <a:pt x="1981" y="6930"/>
                </a:moveTo>
                <a:lnTo>
                  <a:pt x="1983" y="6914"/>
                </a:lnTo>
                <a:lnTo>
                  <a:pt x="1978" y="6901"/>
                </a:lnTo>
                <a:lnTo>
                  <a:pt x="1968" y="6892"/>
                </a:lnTo>
                <a:lnTo>
                  <a:pt x="1953" y="6888"/>
                </a:lnTo>
                <a:lnTo>
                  <a:pt x="1935" y="6892"/>
                </a:lnTo>
                <a:lnTo>
                  <a:pt x="1919" y="6901"/>
                </a:lnTo>
                <a:lnTo>
                  <a:pt x="1906" y="6914"/>
                </a:lnTo>
                <a:lnTo>
                  <a:pt x="1896" y="6930"/>
                </a:lnTo>
                <a:lnTo>
                  <a:pt x="1894" y="6947"/>
                </a:lnTo>
                <a:lnTo>
                  <a:pt x="1899" y="6960"/>
                </a:lnTo>
                <a:lnTo>
                  <a:pt x="1910" y="6969"/>
                </a:lnTo>
                <a:lnTo>
                  <a:pt x="1925" y="6972"/>
                </a:lnTo>
                <a:lnTo>
                  <a:pt x="1942" y="6969"/>
                </a:lnTo>
                <a:lnTo>
                  <a:pt x="1959" y="6960"/>
                </a:lnTo>
                <a:lnTo>
                  <a:pt x="1972" y="6947"/>
                </a:lnTo>
                <a:lnTo>
                  <a:pt x="1981" y="6930"/>
                </a:lnTo>
                <a:close/>
                <a:moveTo>
                  <a:pt x="1810" y="7334"/>
                </a:moveTo>
                <a:lnTo>
                  <a:pt x="1799" y="7335"/>
                </a:lnTo>
                <a:lnTo>
                  <a:pt x="1789" y="7339"/>
                </a:lnTo>
                <a:lnTo>
                  <a:pt x="1780" y="7344"/>
                </a:lnTo>
                <a:lnTo>
                  <a:pt x="1771" y="7351"/>
                </a:lnTo>
                <a:lnTo>
                  <a:pt x="1780" y="7324"/>
                </a:lnTo>
                <a:lnTo>
                  <a:pt x="1788" y="7297"/>
                </a:lnTo>
                <a:lnTo>
                  <a:pt x="1796" y="7272"/>
                </a:lnTo>
                <a:lnTo>
                  <a:pt x="1803" y="7246"/>
                </a:lnTo>
                <a:lnTo>
                  <a:pt x="1807" y="7254"/>
                </a:lnTo>
                <a:lnTo>
                  <a:pt x="1814" y="7260"/>
                </a:lnTo>
                <a:lnTo>
                  <a:pt x="1821" y="7265"/>
                </a:lnTo>
                <a:lnTo>
                  <a:pt x="1831" y="7266"/>
                </a:lnTo>
                <a:lnTo>
                  <a:pt x="1836" y="7266"/>
                </a:lnTo>
                <a:lnTo>
                  <a:pt x="1840" y="7265"/>
                </a:lnTo>
                <a:lnTo>
                  <a:pt x="1836" y="7280"/>
                </a:lnTo>
                <a:lnTo>
                  <a:pt x="1831" y="7297"/>
                </a:lnTo>
                <a:lnTo>
                  <a:pt x="1827" y="7316"/>
                </a:lnTo>
                <a:lnTo>
                  <a:pt x="1822" y="7336"/>
                </a:lnTo>
                <a:lnTo>
                  <a:pt x="1816" y="7334"/>
                </a:lnTo>
                <a:lnTo>
                  <a:pt x="1810" y="7334"/>
                </a:lnTo>
                <a:close/>
                <a:moveTo>
                  <a:pt x="1933" y="7078"/>
                </a:moveTo>
                <a:lnTo>
                  <a:pt x="1934" y="7061"/>
                </a:lnTo>
                <a:lnTo>
                  <a:pt x="1930" y="7049"/>
                </a:lnTo>
                <a:lnTo>
                  <a:pt x="1920" y="7040"/>
                </a:lnTo>
                <a:lnTo>
                  <a:pt x="1905" y="7037"/>
                </a:lnTo>
                <a:lnTo>
                  <a:pt x="1887" y="7040"/>
                </a:lnTo>
                <a:lnTo>
                  <a:pt x="1872" y="7049"/>
                </a:lnTo>
                <a:lnTo>
                  <a:pt x="1859" y="7061"/>
                </a:lnTo>
                <a:lnTo>
                  <a:pt x="1850" y="7078"/>
                </a:lnTo>
                <a:lnTo>
                  <a:pt x="1848" y="7094"/>
                </a:lnTo>
                <a:lnTo>
                  <a:pt x="1852" y="7107"/>
                </a:lnTo>
                <a:lnTo>
                  <a:pt x="1863" y="7115"/>
                </a:lnTo>
                <a:lnTo>
                  <a:pt x="1878" y="7119"/>
                </a:lnTo>
                <a:lnTo>
                  <a:pt x="1881" y="7118"/>
                </a:lnTo>
                <a:lnTo>
                  <a:pt x="1884" y="7118"/>
                </a:lnTo>
                <a:lnTo>
                  <a:pt x="1879" y="7128"/>
                </a:lnTo>
                <a:lnTo>
                  <a:pt x="1874" y="7140"/>
                </a:lnTo>
                <a:lnTo>
                  <a:pt x="1868" y="7159"/>
                </a:lnTo>
                <a:lnTo>
                  <a:pt x="1861" y="7186"/>
                </a:lnTo>
                <a:lnTo>
                  <a:pt x="1859" y="7185"/>
                </a:lnTo>
                <a:lnTo>
                  <a:pt x="1858" y="7185"/>
                </a:lnTo>
                <a:lnTo>
                  <a:pt x="1845" y="7186"/>
                </a:lnTo>
                <a:lnTo>
                  <a:pt x="1835" y="7191"/>
                </a:lnTo>
                <a:lnTo>
                  <a:pt x="1825" y="7197"/>
                </a:lnTo>
                <a:lnTo>
                  <a:pt x="1816" y="7205"/>
                </a:lnTo>
                <a:lnTo>
                  <a:pt x="1834" y="7140"/>
                </a:lnTo>
                <a:lnTo>
                  <a:pt x="1848" y="7088"/>
                </a:lnTo>
                <a:lnTo>
                  <a:pt x="1855" y="7051"/>
                </a:lnTo>
                <a:lnTo>
                  <a:pt x="1854" y="7033"/>
                </a:lnTo>
                <a:lnTo>
                  <a:pt x="1747" y="7321"/>
                </a:lnTo>
                <a:lnTo>
                  <a:pt x="1636" y="7657"/>
                </a:lnTo>
                <a:lnTo>
                  <a:pt x="1531" y="7993"/>
                </a:lnTo>
                <a:lnTo>
                  <a:pt x="1443" y="8286"/>
                </a:lnTo>
                <a:lnTo>
                  <a:pt x="1366" y="8537"/>
                </a:lnTo>
                <a:lnTo>
                  <a:pt x="1301" y="8741"/>
                </a:lnTo>
                <a:lnTo>
                  <a:pt x="1256" y="8888"/>
                </a:lnTo>
                <a:lnTo>
                  <a:pt x="1245" y="8966"/>
                </a:lnTo>
                <a:lnTo>
                  <a:pt x="1263" y="8962"/>
                </a:lnTo>
                <a:lnTo>
                  <a:pt x="1277" y="8946"/>
                </a:lnTo>
                <a:lnTo>
                  <a:pt x="1290" y="8917"/>
                </a:lnTo>
                <a:lnTo>
                  <a:pt x="1304" y="8875"/>
                </a:lnTo>
                <a:lnTo>
                  <a:pt x="1308" y="8876"/>
                </a:lnTo>
                <a:lnTo>
                  <a:pt x="1314" y="8877"/>
                </a:lnTo>
                <a:lnTo>
                  <a:pt x="1325" y="8875"/>
                </a:lnTo>
                <a:lnTo>
                  <a:pt x="1337" y="8869"/>
                </a:lnTo>
                <a:lnTo>
                  <a:pt x="1346" y="8860"/>
                </a:lnTo>
                <a:lnTo>
                  <a:pt x="1352" y="8848"/>
                </a:lnTo>
                <a:lnTo>
                  <a:pt x="1353" y="8837"/>
                </a:lnTo>
                <a:lnTo>
                  <a:pt x="1350" y="8827"/>
                </a:lnTo>
                <a:lnTo>
                  <a:pt x="1343" y="8821"/>
                </a:lnTo>
                <a:lnTo>
                  <a:pt x="1332" y="8819"/>
                </a:lnTo>
                <a:lnTo>
                  <a:pt x="1326" y="8820"/>
                </a:lnTo>
                <a:lnTo>
                  <a:pt x="1320" y="8822"/>
                </a:lnTo>
                <a:lnTo>
                  <a:pt x="1326" y="8800"/>
                </a:lnTo>
                <a:lnTo>
                  <a:pt x="1334" y="8778"/>
                </a:lnTo>
                <a:lnTo>
                  <a:pt x="1342" y="8754"/>
                </a:lnTo>
                <a:lnTo>
                  <a:pt x="1350" y="8728"/>
                </a:lnTo>
                <a:lnTo>
                  <a:pt x="1355" y="8730"/>
                </a:lnTo>
                <a:lnTo>
                  <a:pt x="1361" y="8730"/>
                </a:lnTo>
                <a:lnTo>
                  <a:pt x="1373" y="8728"/>
                </a:lnTo>
                <a:lnTo>
                  <a:pt x="1385" y="8722"/>
                </a:lnTo>
                <a:lnTo>
                  <a:pt x="1394" y="8713"/>
                </a:lnTo>
                <a:lnTo>
                  <a:pt x="1400" y="8700"/>
                </a:lnTo>
                <a:lnTo>
                  <a:pt x="1402" y="8689"/>
                </a:lnTo>
                <a:lnTo>
                  <a:pt x="1398" y="8680"/>
                </a:lnTo>
                <a:lnTo>
                  <a:pt x="1391" y="8673"/>
                </a:lnTo>
                <a:lnTo>
                  <a:pt x="1379" y="8671"/>
                </a:lnTo>
                <a:lnTo>
                  <a:pt x="1375" y="8672"/>
                </a:lnTo>
                <a:lnTo>
                  <a:pt x="1370" y="8673"/>
                </a:lnTo>
                <a:lnTo>
                  <a:pt x="1370" y="8670"/>
                </a:lnTo>
                <a:lnTo>
                  <a:pt x="1371" y="8668"/>
                </a:lnTo>
                <a:lnTo>
                  <a:pt x="1393" y="8668"/>
                </a:lnTo>
                <a:lnTo>
                  <a:pt x="1408" y="8660"/>
                </a:lnTo>
                <a:lnTo>
                  <a:pt x="1421" y="8634"/>
                </a:lnTo>
                <a:lnTo>
                  <a:pt x="1436" y="8575"/>
                </a:lnTo>
                <a:lnTo>
                  <a:pt x="1436" y="8574"/>
                </a:lnTo>
                <a:lnTo>
                  <a:pt x="1435" y="8573"/>
                </a:lnTo>
                <a:lnTo>
                  <a:pt x="1440" y="8568"/>
                </a:lnTo>
                <a:lnTo>
                  <a:pt x="1444" y="8563"/>
                </a:lnTo>
                <a:lnTo>
                  <a:pt x="1447" y="8558"/>
                </a:lnTo>
                <a:lnTo>
                  <a:pt x="1449" y="8553"/>
                </a:lnTo>
                <a:lnTo>
                  <a:pt x="1450" y="8541"/>
                </a:lnTo>
                <a:lnTo>
                  <a:pt x="1447" y="8531"/>
                </a:lnTo>
                <a:lnTo>
                  <a:pt x="1439" y="8524"/>
                </a:lnTo>
                <a:lnTo>
                  <a:pt x="1427" y="8521"/>
                </a:lnTo>
                <a:lnTo>
                  <a:pt x="1422" y="8522"/>
                </a:lnTo>
                <a:lnTo>
                  <a:pt x="1416" y="8524"/>
                </a:lnTo>
                <a:lnTo>
                  <a:pt x="1421" y="8501"/>
                </a:lnTo>
                <a:lnTo>
                  <a:pt x="1426" y="8479"/>
                </a:lnTo>
                <a:lnTo>
                  <a:pt x="1433" y="8455"/>
                </a:lnTo>
                <a:lnTo>
                  <a:pt x="1440" y="8433"/>
                </a:lnTo>
                <a:lnTo>
                  <a:pt x="1443" y="8435"/>
                </a:lnTo>
                <a:lnTo>
                  <a:pt x="1447" y="8437"/>
                </a:lnTo>
                <a:lnTo>
                  <a:pt x="1450" y="8438"/>
                </a:lnTo>
                <a:lnTo>
                  <a:pt x="1455" y="8438"/>
                </a:lnTo>
                <a:lnTo>
                  <a:pt x="1460" y="8438"/>
                </a:lnTo>
                <a:lnTo>
                  <a:pt x="1465" y="8436"/>
                </a:lnTo>
                <a:lnTo>
                  <a:pt x="1470" y="8434"/>
                </a:lnTo>
                <a:lnTo>
                  <a:pt x="1475" y="8432"/>
                </a:lnTo>
                <a:lnTo>
                  <a:pt x="1475" y="8433"/>
                </a:lnTo>
                <a:lnTo>
                  <a:pt x="1475" y="8433"/>
                </a:lnTo>
                <a:lnTo>
                  <a:pt x="1477" y="8432"/>
                </a:lnTo>
                <a:lnTo>
                  <a:pt x="1478" y="8429"/>
                </a:lnTo>
                <a:lnTo>
                  <a:pt x="1484" y="8425"/>
                </a:lnTo>
                <a:lnTo>
                  <a:pt x="1490" y="8419"/>
                </a:lnTo>
                <a:lnTo>
                  <a:pt x="1494" y="8413"/>
                </a:lnTo>
                <a:lnTo>
                  <a:pt x="1497" y="8405"/>
                </a:lnTo>
                <a:lnTo>
                  <a:pt x="1499" y="8398"/>
                </a:lnTo>
                <a:lnTo>
                  <a:pt x="1498" y="8391"/>
                </a:lnTo>
                <a:lnTo>
                  <a:pt x="1496" y="8384"/>
                </a:lnTo>
                <a:lnTo>
                  <a:pt x="1492" y="8380"/>
                </a:lnTo>
                <a:lnTo>
                  <a:pt x="1490" y="8373"/>
                </a:lnTo>
                <a:lnTo>
                  <a:pt x="1486" y="8367"/>
                </a:lnTo>
                <a:lnTo>
                  <a:pt x="1485" y="8371"/>
                </a:lnTo>
                <a:lnTo>
                  <a:pt x="1484" y="8375"/>
                </a:lnTo>
                <a:lnTo>
                  <a:pt x="1480" y="8373"/>
                </a:lnTo>
                <a:lnTo>
                  <a:pt x="1475" y="8373"/>
                </a:lnTo>
                <a:lnTo>
                  <a:pt x="1469" y="8373"/>
                </a:lnTo>
                <a:lnTo>
                  <a:pt x="1463" y="8375"/>
                </a:lnTo>
                <a:lnTo>
                  <a:pt x="1473" y="8368"/>
                </a:lnTo>
                <a:lnTo>
                  <a:pt x="1484" y="8362"/>
                </a:lnTo>
                <a:lnTo>
                  <a:pt x="1485" y="8365"/>
                </a:lnTo>
                <a:lnTo>
                  <a:pt x="1486" y="8367"/>
                </a:lnTo>
                <a:lnTo>
                  <a:pt x="1487" y="8364"/>
                </a:lnTo>
                <a:lnTo>
                  <a:pt x="1486" y="8363"/>
                </a:lnTo>
                <a:lnTo>
                  <a:pt x="1485" y="8362"/>
                </a:lnTo>
                <a:lnTo>
                  <a:pt x="1484" y="8362"/>
                </a:lnTo>
                <a:lnTo>
                  <a:pt x="1485" y="8362"/>
                </a:lnTo>
                <a:lnTo>
                  <a:pt x="1485" y="8361"/>
                </a:lnTo>
                <a:lnTo>
                  <a:pt x="1486" y="8361"/>
                </a:lnTo>
                <a:lnTo>
                  <a:pt x="1485" y="8361"/>
                </a:lnTo>
                <a:lnTo>
                  <a:pt x="1485" y="8362"/>
                </a:lnTo>
                <a:lnTo>
                  <a:pt x="1484" y="8362"/>
                </a:lnTo>
                <a:lnTo>
                  <a:pt x="1500" y="8343"/>
                </a:lnTo>
                <a:lnTo>
                  <a:pt x="1514" y="8322"/>
                </a:lnTo>
                <a:lnTo>
                  <a:pt x="1526" y="8300"/>
                </a:lnTo>
                <a:lnTo>
                  <a:pt x="1533" y="8277"/>
                </a:lnTo>
                <a:lnTo>
                  <a:pt x="1537" y="8273"/>
                </a:lnTo>
                <a:lnTo>
                  <a:pt x="1541" y="8268"/>
                </a:lnTo>
                <a:lnTo>
                  <a:pt x="1543" y="8263"/>
                </a:lnTo>
                <a:lnTo>
                  <a:pt x="1546" y="8258"/>
                </a:lnTo>
                <a:lnTo>
                  <a:pt x="1547" y="8249"/>
                </a:lnTo>
                <a:lnTo>
                  <a:pt x="1546" y="8240"/>
                </a:lnTo>
                <a:lnTo>
                  <a:pt x="1543" y="8234"/>
                </a:lnTo>
                <a:lnTo>
                  <a:pt x="1537" y="8229"/>
                </a:lnTo>
                <a:lnTo>
                  <a:pt x="1537" y="8221"/>
                </a:lnTo>
                <a:lnTo>
                  <a:pt x="1536" y="8213"/>
                </a:lnTo>
                <a:lnTo>
                  <a:pt x="1535" y="8201"/>
                </a:lnTo>
                <a:lnTo>
                  <a:pt x="1535" y="8184"/>
                </a:lnTo>
                <a:lnTo>
                  <a:pt x="1538" y="8165"/>
                </a:lnTo>
                <a:lnTo>
                  <a:pt x="1541" y="8143"/>
                </a:lnTo>
                <a:lnTo>
                  <a:pt x="1545" y="8144"/>
                </a:lnTo>
                <a:lnTo>
                  <a:pt x="1549" y="8144"/>
                </a:lnTo>
                <a:lnTo>
                  <a:pt x="1563" y="8142"/>
                </a:lnTo>
                <a:lnTo>
                  <a:pt x="1577" y="8135"/>
                </a:lnTo>
                <a:lnTo>
                  <a:pt x="1587" y="8124"/>
                </a:lnTo>
                <a:lnTo>
                  <a:pt x="1594" y="8111"/>
                </a:lnTo>
                <a:lnTo>
                  <a:pt x="1596" y="8097"/>
                </a:lnTo>
                <a:lnTo>
                  <a:pt x="1592" y="8086"/>
                </a:lnTo>
                <a:lnTo>
                  <a:pt x="1584" y="8079"/>
                </a:lnTo>
                <a:lnTo>
                  <a:pt x="1570" y="8076"/>
                </a:lnTo>
                <a:lnTo>
                  <a:pt x="1562" y="8077"/>
                </a:lnTo>
                <a:lnTo>
                  <a:pt x="1554" y="8080"/>
                </a:lnTo>
                <a:lnTo>
                  <a:pt x="1559" y="8060"/>
                </a:lnTo>
                <a:lnTo>
                  <a:pt x="1564" y="8037"/>
                </a:lnTo>
                <a:lnTo>
                  <a:pt x="1570" y="8014"/>
                </a:lnTo>
                <a:lnTo>
                  <a:pt x="1577" y="7990"/>
                </a:lnTo>
                <a:lnTo>
                  <a:pt x="1581" y="7993"/>
                </a:lnTo>
                <a:lnTo>
                  <a:pt x="1585" y="7996"/>
                </a:lnTo>
                <a:lnTo>
                  <a:pt x="1590" y="7997"/>
                </a:lnTo>
                <a:lnTo>
                  <a:pt x="1596" y="7998"/>
                </a:lnTo>
                <a:lnTo>
                  <a:pt x="1610" y="7995"/>
                </a:lnTo>
                <a:lnTo>
                  <a:pt x="1624" y="7988"/>
                </a:lnTo>
                <a:lnTo>
                  <a:pt x="1635" y="7977"/>
                </a:lnTo>
                <a:lnTo>
                  <a:pt x="1642" y="7962"/>
                </a:lnTo>
                <a:lnTo>
                  <a:pt x="1644" y="7949"/>
                </a:lnTo>
                <a:lnTo>
                  <a:pt x="1640" y="7938"/>
                </a:lnTo>
                <a:lnTo>
                  <a:pt x="1632" y="7931"/>
                </a:lnTo>
                <a:lnTo>
                  <a:pt x="1619" y="7928"/>
                </a:lnTo>
                <a:lnTo>
                  <a:pt x="1611" y="7929"/>
                </a:lnTo>
                <a:lnTo>
                  <a:pt x="1604" y="7931"/>
                </a:lnTo>
                <a:lnTo>
                  <a:pt x="1597" y="7934"/>
                </a:lnTo>
                <a:lnTo>
                  <a:pt x="1591" y="7938"/>
                </a:lnTo>
                <a:lnTo>
                  <a:pt x="1598" y="7913"/>
                </a:lnTo>
                <a:lnTo>
                  <a:pt x="1605" y="7889"/>
                </a:lnTo>
                <a:lnTo>
                  <a:pt x="1612" y="7864"/>
                </a:lnTo>
                <a:lnTo>
                  <a:pt x="1620" y="7839"/>
                </a:lnTo>
                <a:lnTo>
                  <a:pt x="1624" y="7844"/>
                </a:lnTo>
                <a:lnTo>
                  <a:pt x="1629" y="7848"/>
                </a:lnTo>
                <a:lnTo>
                  <a:pt x="1635" y="7851"/>
                </a:lnTo>
                <a:lnTo>
                  <a:pt x="1643" y="7852"/>
                </a:lnTo>
                <a:lnTo>
                  <a:pt x="1658" y="7849"/>
                </a:lnTo>
                <a:lnTo>
                  <a:pt x="1672" y="7841"/>
                </a:lnTo>
                <a:lnTo>
                  <a:pt x="1684" y="7830"/>
                </a:lnTo>
                <a:lnTo>
                  <a:pt x="1691" y="7815"/>
                </a:lnTo>
                <a:lnTo>
                  <a:pt x="1693" y="7801"/>
                </a:lnTo>
                <a:lnTo>
                  <a:pt x="1689" y="7790"/>
                </a:lnTo>
                <a:lnTo>
                  <a:pt x="1680" y="7782"/>
                </a:lnTo>
                <a:lnTo>
                  <a:pt x="1667" y="7779"/>
                </a:lnTo>
                <a:lnTo>
                  <a:pt x="1657" y="7780"/>
                </a:lnTo>
                <a:lnTo>
                  <a:pt x="1649" y="7783"/>
                </a:lnTo>
                <a:lnTo>
                  <a:pt x="1641" y="7788"/>
                </a:lnTo>
                <a:lnTo>
                  <a:pt x="1633" y="7794"/>
                </a:lnTo>
                <a:lnTo>
                  <a:pt x="1641" y="7768"/>
                </a:lnTo>
                <a:lnTo>
                  <a:pt x="1649" y="7742"/>
                </a:lnTo>
                <a:lnTo>
                  <a:pt x="1657" y="7716"/>
                </a:lnTo>
                <a:lnTo>
                  <a:pt x="1665" y="7690"/>
                </a:lnTo>
                <a:lnTo>
                  <a:pt x="1669" y="7696"/>
                </a:lnTo>
                <a:lnTo>
                  <a:pt x="1675" y="7701"/>
                </a:lnTo>
                <a:lnTo>
                  <a:pt x="1681" y="7704"/>
                </a:lnTo>
                <a:lnTo>
                  <a:pt x="1690" y="7706"/>
                </a:lnTo>
                <a:lnTo>
                  <a:pt x="1705" y="7703"/>
                </a:lnTo>
                <a:lnTo>
                  <a:pt x="1720" y="7695"/>
                </a:lnTo>
                <a:lnTo>
                  <a:pt x="1732" y="7682"/>
                </a:lnTo>
                <a:lnTo>
                  <a:pt x="1740" y="7668"/>
                </a:lnTo>
                <a:lnTo>
                  <a:pt x="1741" y="7661"/>
                </a:lnTo>
                <a:lnTo>
                  <a:pt x="1741" y="7654"/>
                </a:lnTo>
                <a:lnTo>
                  <a:pt x="1740" y="7648"/>
                </a:lnTo>
                <a:lnTo>
                  <a:pt x="1738" y="7643"/>
                </a:lnTo>
                <a:lnTo>
                  <a:pt x="1740" y="7636"/>
                </a:lnTo>
                <a:lnTo>
                  <a:pt x="1744" y="7627"/>
                </a:lnTo>
                <a:lnTo>
                  <a:pt x="1741" y="7626"/>
                </a:lnTo>
                <a:lnTo>
                  <a:pt x="1740" y="7626"/>
                </a:lnTo>
                <a:lnTo>
                  <a:pt x="1738" y="7630"/>
                </a:lnTo>
                <a:lnTo>
                  <a:pt x="1734" y="7639"/>
                </a:lnTo>
                <a:lnTo>
                  <a:pt x="1731" y="7635"/>
                </a:lnTo>
                <a:lnTo>
                  <a:pt x="1726" y="7632"/>
                </a:lnTo>
                <a:lnTo>
                  <a:pt x="1721" y="7630"/>
                </a:lnTo>
                <a:lnTo>
                  <a:pt x="1715" y="7630"/>
                </a:lnTo>
                <a:lnTo>
                  <a:pt x="1704" y="7631"/>
                </a:lnTo>
                <a:lnTo>
                  <a:pt x="1695" y="7634"/>
                </a:lnTo>
                <a:lnTo>
                  <a:pt x="1686" y="7640"/>
                </a:lnTo>
                <a:lnTo>
                  <a:pt x="1679" y="7647"/>
                </a:lnTo>
                <a:lnTo>
                  <a:pt x="1687" y="7620"/>
                </a:lnTo>
                <a:lnTo>
                  <a:pt x="1695" y="7594"/>
                </a:lnTo>
                <a:lnTo>
                  <a:pt x="1703" y="7568"/>
                </a:lnTo>
                <a:lnTo>
                  <a:pt x="1711" y="7541"/>
                </a:lnTo>
                <a:lnTo>
                  <a:pt x="1716" y="7549"/>
                </a:lnTo>
                <a:lnTo>
                  <a:pt x="1721" y="7554"/>
                </a:lnTo>
                <a:lnTo>
                  <a:pt x="1728" y="7558"/>
                </a:lnTo>
                <a:lnTo>
                  <a:pt x="1737" y="7559"/>
                </a:lnTo>
                <a:lnTo>
                  <a:pt x="1753" y="7556"/>
                </a:lnTo>
                <a:lnTo>
                  <a:pt x="1768" y="7548"/>
                </a:lnTo>
                <a:lnTo>
                  <a:pt x="1780" y="7535"/>
                </a:lnTo>
                <a:lnTo>
                  <a:pt x="1788" y="7520"/>
                </a:lnTo>
                <a:lnTo>
                  <a:pt x="1789" y="7506"/>
                </a:lnTo>
                <a:lnTo>
                  <a:pt x="1785" y="7493"/>
                </a:lnTo>
                <a:lnTo>
                  <a:pt x="1776" y="7485"/>
                </a:lnTo>
                <a:lnTo>
                  <a:pt x="1762" y="7482"/>
                </a:lnTo>
                <a:lnTo>
                  <a:pt x="1751" y="7483"/>
                </a:lnTo>
                <a:lnTo>
                  <a:pt x="1742" y="7486"/>
                </a:lnTo>
                <a:lnTo>
                  <a:pt x="1733" y="7492"/>
                </a:lnTo>
                <a:lnTo>
                  <a:pt x="1725" y="7500"/>
                </a:lnTo>
                <a:lnTo>
                  <a:pt x="1733" y="7473"/>
                </a:lnTo>
                <a:lnTo>
                  <a:pt x="1741" y="7446"/>
                </a:lnTo>
                <a:lnTo>
                  <a:pt x="1749" y="7420"/>
                </a:lnTo>
                <a:lnTo>
                  <a:pt x="1757" y="7394"/>
                </a:lnTo>
                <a:lnTo>
                  <a:pt x="1762" y="7401"/>
                </a:lnTo>
                <a:lnTo>
                  <a:pt x="1768" y="7408"/>
                </a:lnTo>
                <a:lnTo>
                  <a:pt x="1775" y="7411"/>
                </a:lnTo>
                <a:lnTo>
                  <a:pt x="1784" y="7412"/>
                </a:lnTo>
                <a:lnTo>
                  <a:pt x="1793" y="7411"/>
                </a:lnTo>
                <a:lnTo>
                  <a:pt x="1802" y="7408"/>
                </a:lnTo>
                <a:lnTo>
                  <a:pt x="1799" y="7421"/>
                </a:lnTo>
                <a:lnTo>
                  <a:pt x="1795" y="7434"/>
                </a:lnTo>
                <a:lnTo>
                  <a:pt x="1792" y="7447"/>
                </a:lnTo>
                <a:lnTo>
                  <a:pt x="1788" y="7462"/>
                </a:lnTo>
                <a:lnTo>
                  <a:pt x="1794" y="7446"/>
                </a:lnTo>
                <a:lnTo>
                  <a:pt x="1800" y="7432"/>
                </a:lnTo>
                <a:lnTo>
                  <a:pt x="1805" y="7417"/>
                </a:lnTo>
                <a:lnTo>
                  <a:pt x="1812" y="7403"/>
                </a:lnTo>
                <a:lnTo>
                  <a:pt x="1819" y="7397"/>
                </a:lnTo>
                <a:lnTo>
                  <a:pt x="1826" y="7390"/>
                </a:lnTo>
                <a:lnTo>
                  <a:pt x="1832" y="7382"/>
                </a:lnTo>
                <a:lnTo>
                  <a:pt x="1836" y="7373"/>
                </a:lnTo>
                <a:lnTo>
                  <a:pt x="1837" y="7366"/>
                </a:lnTo>
                <a:lnTo>
                  <a:pt x="1838" y="7359"/>
                </a:lnTo>
                <a:lnTo>
                  <a:pt x="1836" y="7351"/>
                </a:lnTo>
                <a:lnTo>
                  <a:pt x="1834" y="7346"/>
                </a:lnTo>
                <a:lnTo>
                  <a:pt x="1839" y="7333"/>
                </a:lnTo>
                <a:lnTo>
                  <a:pt x="1845" y="7320"/>
                </a:lnTo>
                <a:lnTo>
                  <a:pt x="1851" y="7307"/>
                </a:lnTo>
                <a:lnTo>
                  <a:pt x="1858" y="7295"/>
                </a:lnTo>
                <a:lnTo>
                  <a:pt x="1865" y="7281"/>
                </a:lnTo>
                <a:lnTo>
                  <a:pt x="1870" y="7267"/>
                </a:lnTo>
                <a:lnTo>
                  <a:pt x="1874" y="7252"/>
                </a:lnTo>
                <a:lnTo>
                  <a:pt x="1878" y="7238"/>
                </a:lnTo>
                <a:lnTo>
                  <a:pt x="1882" y="7232"/>
                </a:lnTo>
                <a:lnTo>
                  <a:pt x="1884" y="7226"/>
                </a:lnTo>
                <a:lnTo>
                  <a:pt x="1886" y="7216"/>
                </a:lnTo>
                <a:lnTo>
                  <a:pt x="1886" y="7208"/>
                </a:lnTo>
                <a:lnTo>
                  <a:pt x="1889" y="7199"/>
                </a:lnTo>
                <a:lnTo>
                  <a:pt x="1892" y="7190"/>
                </a:lnTo>
                <a:lnTo>
                  <a:pt x="1897" y="7182"/>
                </a:lnTo>
                <a:lnTo>
                  <a:pt x="1901" y="7173"/>
                </a:lnTo>
                <a:lnTo>
                  <a:pt x="1905" y="7164"/>
                </a:lnTo>
                <a:lnTo>
                  <a:pt x="1905" y="7150"/>
                </a:lnTo>
                <a:lnTo>
                  <a:pt x="1905" y="7133"/>
                </a:lnTo>
                <a:lnTo>
                  <a:pt x="1902" y="7111"/>
                </a:lnTo>
                <a:lnTo>
                  <a:pt x="1913" y="7105"/>
                </a:lnTo>
                <a:lnTo>
                  <a:pt x="1921" y="7097"/>
                </a:lnTo>
                <a:lnTo>
                  <a:pt x="1928" y="7088"/>
                </a:lnTo>
                <a:lnTo>
                  <a:pt x="1933" y="7078"/>
                </a:lnTo>
                <a:close/>
                <a:moveTo>
                  <a:pt x="1304" y="8996"/>
                </a:moveTo>
                <a:lnTo>
                  <a:pt x="1305" y="8984"/>
                </a:lnTo>
                <a:lnTo>
                  <a:pt x="1302" y="8976"/>
                </a:lnTo>
                <a:lnTo>
                  <a:pt x="1295" y="8970"/>
                </a:lnTo>
                <a:lnTo>
                  <a:pt x="1284" y="8968"/>
                </a:lnTo>
                <a:lnTo>
                  <a:pt x="1273" y="8970"/>
                </a:lnTo>
                <a:lnTo>
                  <a:pt x="1262" y="8976"/>
                </a:lnTo>
                <a:lnTo>
                  <a:pt x="1254" y="8984"/>
                </a:lnTo>
                <a:lnTo>
                  <a:pt x="1248" y="8996"/>
                </a:lnTo>
                <a:lnTo>
                  <a:pt x="1247" y="9007"/>
                </a:lnTo>
                <a:lnTo>
                  <a:pt x="1250" y="9015"/>
                </a:lnTo>
                <a:lnTo>
                  <a:pt x="1257" y="9021"/>
                </a:lnTo>
                <a:lnTo>
                  <a:pt x="1267" y="9023"/>
                </a:lnTo>
                <a:lnTo>
                  <a:pt x="1278" y="9021"/>
                </a:lnTo>
                <a:lnTo>
                  <a:pt x="1289" y="9015"/>
                </a:lnTo>
                <a:lnTo>
                  <a:pt x="1298" y="9007"/>
                </a:lnTo>
                <a:lnTo>
                  <a:pt x="1304" y="8996"/>
                </a:lnTo>
                <a:close/>
                <a:moveTo>
                  <a:pt x="1202" y="9143"/>
                </a:moveTo>
                <a:lnTo>
                  <a:pt x="1201" y="9153"/>
                </a:lnTo>
                <a:lnTo>
                  <a:pt x="1204" y="9162"/>
                </a:lnTo>
                <a:lnTo>
                  <a:pt x="1210" y="9167"/>
                </a:lnTo>
                <a:lnTo>
                  <a:pt x="1220" y="9169"/>
                </a:lnTo>
                <a:lnTo>
                  <a:pt x="1230" y="9167"/>
                </a:lnTo>
                <a:lnTo>
                  <a:pt x="1241" y="9162"/>
                </a:lnTo>
                <a:lnTo>
                  <a:pt x="1250" y="9153"/>
                </a:lnTo>
                <a:lnTo>
                  <a:pt x="1255" y="9143"/>
                </a:lnTo>
                <a:lnTo>
                  <a:pt x="1256" y="9133"/>
                </a:lnTo>
                <a:lnTo>
                  <a:pt x="1253" y="9124"/>
                </a:lnTo>
                <a:lnTo>
                  <a:pt x="1247" y="9118"/>
                </a:lnTo>
                <a:lnTo>
                  <a:pt x="1236" y="9116"/>
                </a:lnTo>
                <a:lnTo>
                  <a:pt x="1226" y="9118"/>
                </a:lnTo>
                <a:lnTo>
                  <a:pt x="1215" y="9124"/>
                </a:lnTo>
                <a:lnTo>
                  <a:pt x="1207" y="9133"/>
                </a:lnTo>
                <a:lnTo>
                  <a:pt x="1202" y="9143"/>
                </a:lnTo>
                <a:close/>
                <a:moveTo>
                  <a:pt x="1206" y="9291"/>
                </a:moveTo>
                <a:lnTo>
                  <a:pt x="1208" y="9281"/>
                </a:lnTo>
                <a:lnTo>
                  <a:pt x="1205" y="9273"/>
                </a:lnTo>
                <a:lnTo>
                  <a:pt x="1199" y="9267"/>
                </a:lnTo>
                <a:lnTo>
                  <a:pt x="1189" y="9265"/>
                </a:lnTo>
                <a:lnTo>
                  <a:pt x="1178" y="9267"/>
                </a:lnTo>
                <a:lnTo>
                  <a:pt x="1169" y="9273"/>
                </a:lnTo>
                <a:lnTo>
                  <a:pt x="1161" y="9281"/>
                </a:lnTo>
                <a:lnTo>
                  <a:pt x="1156" y="9291"/>
                </a:lnTo>
                <a:lnTo>
                  <a:pt x="1155" y="9300"/>
                </a:lnTo>
                <a:lnTo>
                  <a:pt x="1157" y="9308"/>
                </a:lnTo>
                <a:lnTo>
                  <a:pt x="1164" y="9314"/>
                </a:lnTo>
                <a:lnTo>
                  <a:pt x="1173" y="9316"/>
                </a:lnTo>
                <a:lnTo>
                  <a:pt x="1183" y="9314"/>
                </a:lnTo>
                <a:lnTo>
                  <a:pt x="1194" y="9308"/>
                </a:lnTo>
                <a:lnTo>
                  <a:pt x="1201" y="9300"/>
                </a:lnTo>
                <a:lnTo>
                  <a:pt x="1206" y="9291"/>
                </a:lnTo>
                <a:close/>
                <a:moveTo>
                  <a:pt x="1158" y="9438"/>
                </a:moveTo>
                <a:lnTo>
                  <a:pt x="1159" y="9429"/>
                </a:lnTo>
                <a:lnTo>
                  <a:pt x="1157" y="9421"/>
                </a:lnTo>
                <a:lnTo>
                  <a:pt x="1151" y="9416"/>
                </a:lnTo>
                <a:lnTo>
                  <a:pt x="1141" y="9414"/>
                </a:lnTo>
                <a:lnTo>
                  <a:pt x="1131" y="9416"/>
                </a:lnTo>
                <a:lnTo>
                  <a:pt x="1122" y="9421"/>
                </a:lnTo>
                <a:lnTo>
                  <a:pt x="1114" y="9429"/>
                </a:lnTo>
                <a:lnTo>
                  <a:pt x="1109" y="9438"/>
                </a:lnTo>
                <a:lnTo>
                  <a:pt x="1108" y="9447"/>
                </a:lnTo>
                <a:lnTo>
                  <a:pt x="1111" y="9455"/>
                </a:lnTo>
                <a:lnTo>
                  <a:pt x="1117" y="9461"/>
                </a:lnTo>
                <a:lnTo>
                  <a:pt x="1126" y="9463"/>
                </a:lnTo>
                <a:lnTo>
                  <a:pt x="1135" y="9461"/>
                </a:lnTo>
                <a:lnTo>
                  <a:pt x="1146" y="9455"/>
                </a:lnTo>
                <a:lnTo>
                  <a:pt x="1153" y="9447"/>
                </a:lnTo>
                <a:lnTo>
                  <a:pt x="1158" y="9438"/>
                </a:lnTo>
                <a:close/>
                <a:moveTo>
                  <a:pt x="1061" y="9733"/>
                </a:moveTo>
                <a:lnTo>
                  <a:pt x="1062" y="9724"/>
                </a:lnTo>
                <a:lnTo>
                  <a:pt x="1060" y="9717"/>
                </a:lnTo>
                <a:lnTo>
                  <a:pt x="1054" y="9713"/>
                </a:lnTo>
                <a:lnTo>
                  <a:pt x="1045" y="9711"/>
                </a:lnTo>
                <a:lnTo>
                  <a:pt x="1036" y="9713"/>
                </a:lnTo>
                <a:lnTo>
                  <a:pt x="1028" y="9717"/>
                </a:lnTo>
                <a:lnTo>
                  <a:pt x="1021" y="9724"/>
                </a:lnTo>
                <a:lnTo>
                  <a:pt x="1017" y="9733"/>
                </a:lnTo>
                <a:lnTo>
                  <a:pt x="1016" y="9742"/>
                </a:lnTo>
                <a:lnTo>
                  <a:pt x="1018" y="9749"/>
                </a:lnTo>
                <a:lnTo>
                  <a:pt x="1024" y="9754"/>
                </a:lnTo>
                <a:lnTo>
                  <a:pt x="1032" y="9755"/>
                </a:lnTo>
                <a:lnTo>
                  <a:pt x="1040" y="9754"/>
                </a:lnTo>
                <a:lnTo>
                  <a:pt x="1050" y="9749"/>
                </a:lnTo>
                <a:lnTo>
                  <a:pt x="1057" y="9742"/>
                </a:lnTo>
                <a:lnTo>
                  <a:pt x="1061" y="9733"/>
                </a:lnTo>
                <a:close/>
                <a:moveTo>
                  <a:pt x="3577" y="1472"/>
                </a:moveTo>
                <a:lnTo>
                  <a:pt x="3578" y="1459"/>
                </a:lnTo>
                <a:lnTo>
                  <a:pt x="3574" y="1449"/>
                </a:lnTo>
                <a:lnTo>
                  <a:pt x="3567" y="1442"/>
                </a:lnTo>
                <a:lnTo>
                  <a:pt x="3554" y="1440"/>
                </a:lnTo>
                <a:lnTo>
                  <a:pt x="3541" y="1442"/>
                </a:lnTo>
                <a:lnTo>
                  <a:pt x="3529" y="1449"/>
                </a:lnTo>
                <a:lnTo>
                  <a:pt x="3518" y="1459"/>
                </a:lnTo>
                <a:lnTo>
                  <a:pt x="3511" y="1472"/>
                </a:lnTo>
                <a:lnTo>
                  <a:pt x="3510" y="1485"/>
                </a:lnTo>
                <a:lnTo>
                  <a:pt x="3513" y="1495"/>
                </a:lnTo>
                <a:lnTo>
                  <a:pt x="3522" y="1501"/>
                </a:lnTo>
                <a:lnTo>
                  <a:pt x="3534" y="1504"/>
                </a:lnTo>
                <a:lnTo>
                  <a:pt x="3547" y="1501"/>
                </a:lnTo>
                <a:lnTo>
                  <a:pt x="3559" y="1495"/>
                </a:lnTo>
                <a:lnTo>
                  <a:pt x="3570" y="1485"/>
                </a:lnTo>
                <a:lnTo>
                  <a:pt x="3577" y="1472"/>
                </a:lnTo>
                <a:close/>
                <a:moveTo>
                  <a:pt x="3530" y="1620"/>
                </a:moveTo>
                <a:lnTo>
                  <a:pt x="3532" y="1606"/>
                </a:lnTo>
                <a:lnTo>
                  <a:pt x="3528" y="1595"/>
                </a:lnTo>
                <a:lnTo>
                  <a:pt x="3520" y="1588"/>
                </a:lnTo>
                <a:lnTo>
                  <a:pt x="3507" y="1586"/>
                </a:lnTo>
                <a:lnTo>
                  <a:pt x="3493" y="1588"/>
                </a:lnTo>
                <a:lnTo>
                  <a:pt x="3481" y="1595"/>
                </a:lnTo>
                <a:lnTo>
                  <a:pt x="3469" y="1606"/>
                </a:lnTo>
                <a:lnTo>
                  <a:pt x="3463" y="1620"/>
                </a:lnTo>
                <a:lnTo>
                  <a:pt x="3461" y="1632"/>
                </a:lnTo>
                <a:lnTo>
                  <a:pt x="3465" y="1643"/>
                </a:lnTo>
                <a:lnTo>
                  <a:pt x="3474" y="1650"/>
                </a:lnTo>
                <a:lnTo>
                  <a:pt x="3486" y="1653"/>
                </a:lnTo>
                <a:lnTo>
                  <a:pt x="3500" y="1650"/>
                </a:lnTo>
                <a:lnTo>
                  <a:pt x="3512" y="1643"/>
                </a:lnTo>
                <a:lnTo>
                  <a:pt x="3524" y="1632"/>
                </a:lnTo>
                <a:lnTo>
                  <a:pt x="3530" y="1620"/>
                </a:lnTo>
                <a:close/>
                <a:moveTo>
                  <a:pt x="3484" y="1767"/>
                </a:moveTo>
                <a:lnTo>
                  <a:pt x="3485" y="1754"/>
                </a:lnTo>
                <a:lnTo>
                  <a:pt x="3482" y="1742"/>
                </a:lnTo>
                <a:lnTo>
                  <a:pt x="3473" y="1735"/>
                </a:lnTo>
                <a:lnTo>
                  <a:pt x="3460" y="1732"/>
                </a:lnTo>
                <a:lnTo>
                  <a:pt x="3446" y="1735"/>
                </a:lnTo>
                <a:lnTo>
                  <a:pt x="3433" y="1742"/>
                </a:lnTo>
                <a:lnTo>
                  <a:pt x="3421" y="1754"/>
                </a:lnTo>
                <a:lnTo>
                  <a:pt x="3415" y="1767"/>
                </a:lnTo>
                <a:lnTo>
                  <a:pt x="3413" y="1780"/>
                </a:lnTo>
                <a:lnTo>
                  <a:pt x="3417" y="1791"/>
                </a:lnTo>
                <a:lnTo>
                  <a:pt x="3426" y="1799"/>
                </a:lnTo>
                <a:lnTo>
                  <a:pt x="3438" y="1802"/>
                </a:lnTo>
                <a:lnTo>
                  <a:pt x="3452" y="1799"/>
                </a:lnTo>
                <a:lnTo>
                  <a:pt x="3465" y="1791"/>
                </a:lnTo>
                <a:lnTo>
                  <a:pt x="3477" y="1780"/>
                </a:lnTo>
                <a:lnTo>
                  <a:pt x="3484" y="1767"/>
                </a:lnTo>
                <a:close/>
                <a:moveTo>
                  <a:pt x="3437" y="1914"/>
                </a:moveTo>
                <a:lnTo>
                  <a:pt x="3439" y="1901"/>
                </a:lnTo>
                <a:lnTo>
                  <a:pt x="3435" y="1889"/>
                </a:lnTo>
                <a:lnTo>
                  <a:pt x="3426" y="1882"/>
                </a:lnTo>
                <a:lnTo>
                  <a:pt x="3413" y="1879"/>
                </a:lnTo>
                <a:lnTo>
                  <a:pt x="3399" y="1882"/>
                </a:lnTo>
                <a:lnTo>
                  <a:pt x="3385" y="1889"/>
                </a:lnTo>
                <a:lnTo>
                  <a:pt x="3373" y="1901"/>
                </a:lnTo>
                <a:lnTo>
                  <a:pt x="3366" y="1914"/>
                </a:lnTo>
                <a:lnTo>
                  <a:pt x="3365" y="1928"/>
                </a:lnTo>
                <a:lnTo>
                  <a:pt x="3369" y="1940"/>
                </a:lnTo>
                <a:lnTo>
                  <a:pt x="3378" y="1947"/>
                </a:lnTo>
                <a:lnTo>
                  <a:pt x="3391" y="1950"/>
                </a:lnTo>
                <a:lnTo>
                  <a:pt x="3405" y="1947"/>
                </a:lnTo>
                <a:lnTo>
                  <a:pt x="3418" y="1940"/>
                </a:lnTo>
                <a:lnTo>
                  <a:pt x="3430" y="1928"/>
                </a:lnTo>
                <a:lnTo>
                  <a:pt x="3437" y="1914"/>
                </a:lnTo>
                <a:close/>
                <a:moveTo>
                  <a:pt x="3391" y="2062"/>
                </a:moveTo>
                <a:lnTo>
                  <a:pt x="3392" y="2048"/>
                </a:lnTo>
                <a:lnTo>
                  <a:pt x="3388" y="2037"/>
                </a:lnTo>
                <a:lnTo>
                  <a:pt x="3380" y="2028"/>
                </a:lnTo>
                <a:lnTo>
                  <a:pt x="3366" y="2026"/>
                </a:lnTo>
                <a:lnTo>
                  <a:pt x="3351" y="2028"/>
                </a:lnTo>
                <a:lnTo>
                  <a:pt x="3338" y="2037"/>
                </a:lnTo>
                <a:lnTo>
                  <a:pt x="3325" y="2048"/>
                </a:lnTo>
                <a:lnTo>
                  <a:pt x="3318" y="2062"/>
                </a:lnTo>
                <a:lnTo>
                  <a:pt x="3317" y="2075"/>
                </a:lnTo>
                <a:lnTo>
                  <a:pt x="3321" y="2088"/>
                </a:lnTo>
                <a:lnTo>
                  <a:pt x="3330" y="2095"/>
                </a:lnTo>
                <a:lnTo>
                  <a:pt x="3343" y="2098"/>
                </a:lnTo>
                <a:lnTo>
                  <a:pt x="3358" y="2095"/>
                </a:lnTo>
                <a:lnTo>
                  <a:pt x="3371" y="2088"/>
                </a:lnTo>
                <a:lnTo>
                  <a:pt x="3383" y="2075"/>
                </a:lnTo>
                <a:lnTo>
                  <a:pt x="3391" y="2062"/>
                </a:lnTo>
                <a:close/>
                <a:moveTo>
                  <a:pt x="3344" y="2209"/>
                </a:moveTo>
                <a:lnTo>
                  <a:pt x="3346" y="2195"/>
                </a:lnTo>
                <a:lnTo>
                  <a:pt x="3342" y="2184"/>
                </a:lnTo>
                <a:lnTo>
                  <a:pt x="3333" y="2176"/>
                </a:lnTo>
                <a:lnTo>
                  <a:pt x="3319" y="2173"/>
                </a:lnTo>
                <a:lnTo>
                  <a:pt x="3304" y="2176"/>
                </a:lnTo>
                <a:lnTo>
                  <a:pt x="3290" y="2184"/>
                </a:lnTo>
                <a:lnTo>
                  <a:pt x="3277" y="2195"/>
                </a:lnTo>
                <a:lnTo>
                  <a:pt x="3270" y="2209"/>
                </a:lnTo>
                <a:lnTo>
                  <a:pt x="3268" y="2224"/>
                </a:lnTo>
                <a:lnTo>
                  <a:pt x="3272" y="2236"/>
                </a:lnTo>
                <a:lnTo>
                  <a:pt x="3282" y="2243"/>
                </a:lnTo>
                <a:lnTo>
                  <a:pt x="3295" y="2246"/>
                </a:lnTo>
                <a:lnTo>
                  <a:pt x="3310" y="2243"/>
                </a:lnTo>
                <a:lnTo>
                  <a:pt x="3324" y="2236"/>
                </a:lnTo>
                <a:lnTo>
                  <a:pt x="3337" y="2224"/>
                </a:lnTo>
                <a:lnTo>
                  <a:pt x="3344" y="2209"/>
                </a:lnTo>
                <a:close/>
                <a:moveTo>
                  <a:pt x="3248" y="2394"/>
                </a:moveTo>
                <a:lnTo>
                  <a:pt x="3263" y="2391"/>
                </a:lnTo>
                <a:lnTo>
                  <a:pt x="3277" y="2384"/>
                </a:lnTo>
                <a:lnTo>
                  <a:pt x="3290" y="2372"/>
                </a:lnTo>
                <a:lnTo>
                  <a:pt x="3298" y="2357"/>
                </a:lnTo>
                <a:lnTo>
                  <a:pt x="3299" y="2342"/>
                </a:lnTo>
                <a:lnTo>
                  <a:pt x="3295" y="2330"/>
                </a:lnTo>
                <a:lnTo>
                  <a:pt x="3286" y="2323"/>
                </a:lnTo>
                <a:lnTo>
                  <a:pt x="3272" y="2320"/>
                </a:lnTo>
                <a:lnTo>
                  <a:pt x="3256" y="2323"/>
                </a:lnTo>
                <a:lnTo>
                  <a:pt x="3242" y="2330"/>
                </a:lnTo>
                <a:lnTo>
                  <a:pt x="3229" y="2342"/>
                </a:lnTo>
                <a:lnTo>
                  <a:pt x="3222" y="2357"/>
                </a:lnTo>
                <a:lnTo>
                  <a:pt x="3220" y="2372"/>
                </a:lnTo>
                <a:lnTo>
                  <a:pt x="3224" y="2384"/>
                </a:lnTo>
                <a:lnTo>
                  <a:pt x="3233" y="2391"/>
                </a:lnTo>
                <a:lnTo>
                  <a:pt x="3248" y="2394"/>
                </a:lnTo>
                <a:close/>
                <a:moveTo>
                  <a:pt x="2647" y="4127"/>
                </a:moveTo>
                <a:lnTo>
                  <a:pt x="2645" y="4145"/>
                </a:lnTo>
                <a:lnTo>
                  <a:pt x="2649" y="4159"/>
                </a:lnTo>
                <a:lnTo>
                  <a:pt x="2660" y="4168"/>
                </a:lnTo>
                <a:lnTo>
                  <a:pt x="2677" y="4172"/>
                </a:lnTo>
                <a:lnTo>
                  <a:pt x="2695" y="4168"/>
                </a:lnTo>
                <a:lnTo>
                  <a:pt x="2713" y="4159"/>
                </a:lnTo>
                <a:lnTo>
                  <a:pt x="2727" y="4145"/>
                </a:lnTo>
                <a:lnTo>
                  <a:pt x="2736" y="4127"/>
                </a:lnTo>
                <a:lnTo>
                  <a:pt x="2738" y="4110"/>
                </a:lnTo>
                <a:lnTo>
                  <a:pt x="2733" y="4096"/>
                </a:lnTo>
                <a:lnTo>
                  <a:pt x="2722" y="4086"/>
                </a:lnTo>
                <a:lnTo>
                  <a:pt x="2705" y="4082"/>
                </a:lnTo>
                <a:lnTo>
                  <a:pt x="2687" y="4086"/>
                </a:lnTo>
                <a:lnTo>
                  <a:pt x="2670" y="4096"/>
                </a:lnTo>
                <a:lnTo>
                  <a:pt x="2655" y="4110"/>
                </a:lnTo>
                <a:lnTo>
                  <a:pt x="2647" y="4127"/>
                </a:lnTo>
                <a:close/>
                <a:moveTo>
                  <a:pt x="2563" y="4525"/>
                </a:moveTo>
                <a:lnTo>
                  <a:pt x="2545" y="4528"/>
                </a:lnTo>
                <a:lnTo>
                  <a:pt x="2528" y="4538"/>
                </a:lnTo>
                <a:lnTo>
                  <a:pt x="2513" y="4552"/>
                </a:lnTo>
                <a:lnTo>
                  <a:pt x="2504" y="4570"/>
                </a:lnTo>
                <a:lnTo>
                  <a:pt x="2502" y="4587"/>
                </a:lnTo>
                <a:lnTo>
                  <a:pt x="2507" y="4602"/>
                </a:lnTo>
                <a:lnTo>
                  <a:pt x="2518" y="4612"/>
                </a:lnTo>
                <a:lnTo>
                  <a:pt x="2535" y="4615"/>
                </a:lnTo>
                <a:lnTo>
                  <a:pt x="2553" y="4612"/>
                </a:lnTo>
                <a:lnTo>
                  <a:pt x="2571" y="4602"/>
                </a:lnTo>
                <a:lnTo>
                  <a:pt x="2585" y="4587"/>
                </a:lnTo>
                <a:lnTo>
                  <a:pt x="2594" y="4570"/>
                </a:lnTo>
                <a:lnTo>
                  <a:pt x="2596" y="4552"/>
                </a:lnTo>
                <a:lnTo>
                  <a:pt x="2591" y="4538"/>
                </a:lnTo>
                <a:lnTo>
                  <a:pt x="2580" y="4528"/>
                </a:lnTo>
                <a:lnTo>
                  <a:pt x="2563" y="4525"/>
                </a:lnTo>
                <a:close/>
                <a:moveTo>
                  <a:pt x="2547" y="4717"/>
                </a:moveTo>
                <a:lnTo>
                  <a:pt x="2548" y="4711"/>
                </a:lnTo>
                <a:lnTo>
                  <a:pt x="2549" y="4705"/>
                </a:lnTo>
                <a:lnTo>
                  <a:pt x="2558" y="4684"/>
                </a:lnTo>
                <a:lnTo>
                  <a:pt x="2566" y="4663"/>
                </a:lnTo>
                <a:lnTo>
                  <a:pt x="2571" y="4640"/>
                </a:lnTo>
                <a:lnTo>
                  <a:pt x="2571" y="4616"/>
                </a:lnTo>
                <a:lnTo>
                  <a:pt x="2558" y="4636"/>
                </a:lnTo>
                <a:lnTo>
                  <a:pt x="2550" y="4653"/>
                </a:lnTo>
                <a:lnTo>
                  <a:pt x="2545" y="4667"/>
                </a:lnTo>
                <a:lnTo>
                  <a:pt x="2542" y="4683"/>
                </a:lnTo>
                <a:lnTo>
                  <a:pt x="2537" y="4679"/>
                </a:lnTo>
                <a:lnTo>
                  <a:pt x="2532" y="4675"/>
                </a:lnTo>
                <a:lnTo>
                  <a:pt x="2525" y="4673"/>
                </a:lnTo>
                <a:lnTo>
                  <a:pt x="2516" y="4672"/>
                </a:lnTo>
                <a:lnTo>
                  <a:pt x="2498" y="4676"/>
                </a:lnTo>
                <a:lnTo>
                  <a:pt x="2481" y="4685"/>
                </a:lnTo>
                <a:lnTo>
                  <a:pt x="2466" y="4700"/>
                </a:lnTo>
                <a:lnTo>
                  <a:pt x="2457" y="4717"/>
                </a:lnTo>
                <a:lnTo>
                  <a:pt x="2455" y="4735"/>
                </a:lnTo>
                <a:lnTo>
                  <a:pt x="2460" y="4750"/>
                </a:lnTo>
                <a:lnTo>
                  <a:pt x="2471" y="4759"/>
                </a:lnTo>
                <a:lnTo>
                  <a:pt x="2488" y="4762"/>
                </a:lnTo>
                <a:lnTo>
                  <a:pt x="2506" y="4759"/>
                </a:lnTo>
                <a:lnTo>
                  <a:pt x="2524" y="4750"/>
                </a:lnTo>
                <a:lnTo>
                  <a:pt x="2538" y="4735"/>
                </a:lnTo>
                <a:lnTo>
                  <a:pt x="2547" y="4717"/>
                </a:lnTo>
                <a:close/>
                <a:moveTo>
                  <a:pt x="2469" y="4820"/>
                </a:moveTo>
                <a:lnTo>
                  <a:pt x="2450" y="4823"/>
                </a:lnTo>
                <a:lnTo>
                  <a:pt x="2433" y="4833"/>
                </a:lnTo>
                <a:lnTo>
                  <a:pt x="2418" y="4848"/>
                </a:lnTo>
                <a:lnTo>
                  <a:pt x="2409" y="4865"/>
                </a:lnTo>
                <a:lnTo>
                  <a:pt x="2407" y="4883"/>
                </a:lnTo>
                <a:lnTo>
                  <a:pt x="2412" y="4897"/>
                </a:lnTo>
                <a:lnTo>
                  <a:pt x="2423" y="4906"/>
                </a:lnTo>
                <a:lnTo>
                  <a:pt x="2440" y="4910"/>
                </a:lnTo>
                <a:lnTo>
                  <a:pt x="2458" y="4906"/>
                </a:lnTo>
                <a:lnTo>
                  <a:pt x="2477" y="4897"/>
                </a:lnTo>
                <a:lnTo>
                  <a:pt x="2490" y="4883"/>
                </a:lnTo>
                <a:lnTo>
                  <a:pt x="2499" y="4865"/>
                </a:lnTo>
                <a:lnTo>
                  <a:pt x="2501" y="4848"/>
                </a:lnTo>
                <a:lnTo>
                  <a:pt x="2497" y="4833"/>
                </a:lnTo>
                <a:lnTo>
                  <a:pt x="2486" y="4823"/>
                </a:lnTo>
                <a:lnTo>
                  <a:pt x="2469" y="4820"/>
                </a:lnTo>
                <a:close/>
                <a:moveTo>
                  <a:pt x="2452" y="5012"/>
                </a:moveTo>
                <a:lnTo>
                  <a:pt x="2454" y="4995"/>
                </a:lnTo>
                <a:lnTo>
                  <a:pt x="2449" y="4981"/>
                </a:lnTo>
                <a:lnTo>
                  <a:pt x="2438" y="4971"/>
                </a:lnTo>
                <a:lnTo>
                  <a:pt x="2421" y="4967"/>
                </a:lnTo>
                <a:lnTo>
                  <a:pt x="2403" y="4971"/>
                </a:lnTo>
                <a:lnTo>
                  <a:pt x="2386" y="4981"/>
                </a:lnTo>
                <a:lnTo>
                  <a:pt x="2371" y="4995"/>
                </a:lnTo>
                <a:lnTo>
                  <a:pt x="2362" y="5012"/>
                </a:lnTo>
                <a:lnTo>
                  <a:pt x="2360" y="5030"/>
                </a:lnTo>
                <a:lnTo>
                  <a:pt x="2365" y="5044"/>
                </a:lnTo>
                <a:lnTo>
                  <a:pt x="2376" y="5054"/>
                </a:lnTo>
                <a:lnTo>
                  <a:pt x="2393" y="5057"/>
                </a:lnTo>
                <a:lnTo>
                  <a:pt x="2411" y="5054"/>
                </a:lnTo>
                <a:lnTo>
                  <a:pt x="2429" y="5044"/>
                </a:lnTo>
                <a:lnTo>
                  <a:pt x="2443" y="5030"/>
                </a:lnTo>
                <a:lnTo>
                  <a:pt x="2452" y="5012"/>
                </a:lnTo>
                <a:close/>
                <a:moveTo>
                  <a:pt x="2404" y="5159"/>
                </a:moveTo>
                <a:lnTo>
                  <a:pt x="2406" y="5142"/>
                </a:lnTo>
                <a:lnTo>
                  <a:pt x="2401" y="5129"/>
                </a:lnTo>
                <a:lnTo>
                  <a:pt x="2391" y="5119"/>
                </a:lnTo>
                <a:lnTo>
                  <a:pt x="2374" y="5116"/>
                </a:lnTo>
                <a:lnTo>
                  <a:pt x="2356" y="5119"/>
                </a:lnTo>
                <a:lnTo>
                  <a:pt x="2339" y="5129"/>
                </a:lnTo>
                <a:lnTo>
                  <a:pt x="2324" y="5142"/>
                </a:lnTo>
                <a:lnTo>
                  <a:pt x="2315" y="5159"/>
                </a:lnTo>
                <a:lnTo>
                  <a:pt x="2313" y="5177"/>
                </a:lnTo>
                <a:lnTo>
                  <a:pt x="2318" y="5191"/>
                </a:lnTo>
                <a:lnTo>
                  <a:pt x="2329" y="5201"/>
                </a:lnTo>
                <a:lnTo>
                  <a:pt x="2346" y="5204"/>
                </a:lnTo>
                <a:lnTo>
                  <a:pt x="2364" y="5201"/>
                </a:lnTo>
                <a:lnTo>
                  <a:pt x="2382" y="5191"/>
                </a:lnTo>
                <a:lnTo>
                  <a:pt x="2395" y="5177"/>
                </a:lnTo>
                <a:lnTo>
                  <a:pt x="2404" y="5159"/>
                </a:lnTo>
                <a:close/>
                <a:moveTo>
                  <a:pt x="2298" y="5352"/>
                </a:moveTo>
                <a:lnTo>
                  <a:pt x="2316" y="5349"/>
                </a:lnTo>
                <a:lnTo>
                  <a:pt x="2334" y="5339"/>
                </a:lnTo>
                <a:lnTo>
                  <a:pt x="2348" y="5325"/>
                </a:lnTo>
                <a:lnTo>
                  <a:pt x="2357" y="5308"/>
                </a:lnTo>
                <a:lnTo>
                  <a:pt x="2359" y="5290"/>
                </a:lnTo>
                <a:lnTo>
                  <a:pt x="2354" y="5276"/>
                </a:lnTo>
                <a:lnTo>
                  <a:pt x="2343" y="5267"/>
                </a:lnTo>
                <a:lnTo>
                  <a:pt x="2326" y="5263"/>
                </a:lnTo>
                <a:lnTo>
                  <a:pt x="2308" y="5267"/>
                </a:lnTo>
                <a:lnTo>
                  <a:pt x="2291" y="5276"/>
                </a:lnTo>
                <a:lnTo>
                  <a:pt x="2277" y="5290"/>
                </a:lnTo>
                <a:lnTo>
                  <a:pt x="2268" y="5308"/>
                </a:lnTo>
                <a:lnTo>
                  <a:pt x="2265" y="5322"/>
                </a:lnTo>
                <a:lnTo>
                  <a:pt x="2268" y="5334"/>
                </a:lnTo>
                <a:lnTo>
                  <a:pt x="2275" y="5343"/>
                </a:lnTo>
                <a:lnTo>
                  <a:pt x="2286" y="5350"/>
                </a:lnTo>
                <a:lnTo>
                  <a:pt x="2283" y="5354"/>
                </a:lnTo>
                <a:lnTo>
                  <a:pt x="2279" y="5364"/>
                </a:lnTo>
                <a:lnTo>
                  <a:pt x="2274" y="5383"/>
                </a:lnTo>
                <a:lnTo>
                  <a:pt x="2265" y="5414"/>
                </a:lnTo>
                <a:lnTo>
                  <a:pt x="2251" y="5420"/>
                </a:lnTo>
                <a:lnTo>
                  <a:pt x="2238" y="5429"/>
                </a:lnTo>
                <a:lnTo>
                  <a:pt x="2227" y="5441"/>
                </a:lnTo>
                <a:lnTo>
                  <a:pt x="2221" y="5455"/>
                </a:lnTo>
                <a:lnTo>
                  <a:pt x="2218" y="5468"/>
                </a:lnTo>
                <a:lnTo>
                  <a:pt x="2220" y="5479"/>
                </a:lnTo>
                <a:lnTo>
                  <a:pt x="2225" y="5488"/>
                </a:lnTo>
                <a:lnTo>
                  <a:pt x="2233" y="5495"/>
                </a:lnTo>
                <a:lnTo>
                  <a:pt x="2207" y="5523"/>
                </a:lnTo>
                <a:lnTo>
                  <a:pt x="2182" y="5563"/>
                </a:lnTo>
                <a:lnTo>
                  <a:pt x="2164" y="5609"/>
                </a:lnTo>
                <a:lnTo>
                  <a:pt x="2158" y="5654"/>
                </a:lnTo>
                <a:lnTo>
                  <a:pt x="2159" y="5657"/>
                </a:lnTo>
                <a:lnTo>
                  <a:pt x="2163" y="5659"/>
                </a:lnTo>
                <a:lnTo>
                  <a:pt x="2168" y="5662"/>
                </a:lnTo>
                <a:lnTo>
                  <a:pt x="2173" y="5665"/>
                </a:lnTo>
                <a:lnTo>
                  <a:pt x="2180" y="5654"/>
                </a:lnTo>
                <a:lnTo>
                  <a:pt x="2187" y="5643"/>
                </a:lnTo>
                <a:lnTo>
                  <a:pt x="2195" y="5646"/>
                </a:lnTo>
                <a:lnTo>
                  <a:pt x="2204" y="5646"/>
                </a:lnTo>
                <a:lnTo>
                  <a:pt x="2209" y="5646"/>
                </a:lnTo>
                <a:lnTo>
                  <a:pt x="2214" y="5645"/>
                </a:lnTo>
                <a:lnTo>
                  <a:pt x="2219" y="5644"/>
                </a:lnTo>
                <a:lnTo>
                  <a:pt x="2224" y="5642"/>
                </a:lnTo>
                <a:lnTo>
                  <a:pt x="2227" y="5654"/>
                </a:lnTo>
                <a:lnTo>
                  <a:pt x="2230" y="5666"/>
                </a:lnTo>
                <a:lnTo>
                  <a:pt x="2254" y="5661"/>
                </a:lnTo>
                <a:lnTo>
                  <a:pt x="2263" y="5644"/>
                </a:lnTo>
                <a:lnTo>
                  <a:pt x="2273" y="5620"/>
                </a:lnTo>
                <a:lnTo>
                  <a:pt x="2297" y="5600"/>
                </a:lnTo>
                <a:lnTo>
                  <a:pt x="2304" y="5606"/>
                </a:lnTo>
                <a:lnTo>
                  <a:pt x="2311" y="5613"/>
                </a:lnTo>
                <a:lnTo>
                  <a:pt x="2315" y="5603"/>
                </a:lnTo>
                <a:lnTo>
                  <a:pt x="2318" y="5593"/>
                </a:lnTo>
                <a:lnTo>
                  <a:pt x="2318" y="5583"/>
                </a:lnTo>
                <a:lnTo>
                  <a:pt x="2313" y="5572"/>
                </a:lnTo>
                <a:lnTo>
                  <a:pt x="2304" y="5546"/>
                </a:lnTo>
                <a:lnTo>
                  <a:pt x="2314" y="5524"/>
                </a:lnTo>
                <a:lnTo>
                  <a:pt x="2328" y="5503"/>
                </a:lnTo>
                <a:lnTo>
                  <a:pt x="2330" y="5475"/>
                </a:lnTo>
                <a:lnTo>
                  <a:pt x="2326" y="5473"/>
                </a:lnTo>
                <a:lnTo>
                  <a:pt x="2319" y="5475"/>
                </a:lnTo>
                <a:lnTo>
                  <a:pt x="2311" y="5479"/>
                </a:lnTo>
                <a:lnTo>
                  <a:pt x="2306" y="5484"/>
                </a:lnTo>
                <a:lnTo>
                  <a:pt x="2285" y="5525"/>
                </a:lnTo>
                <a:lnTo>
                  <a:pt x="2276" y="5542"/>
                </a:lnTo>
                <a:lnTo>
                  <a:pt x="2271" y="5546"/>
                </a:lnTo>
                <a:lnTo>
                  <a:pt x="2262" y="5549"/>
                </a:lnTo>
                <a:lnTo>
                  <a:pt x="2264" y="5530"/>
                </a:lnTo>
                <a:lnTo>
                  <a:pt x="2266" y="5516"/>
                </a:lnTo>
                <a:lnTo>
                  <a:pt x="2267" y="5505"/>
                </a:lnTo>
                <a:lnTo>
                  <a:pt x="2267" y="5496"/>
                </a:lnTo>
                <a:lnTo>
                  <a:pt x="2280" y="5490"/>
                </a:lnTo>
                <a:lnTo>
                  <a:pt x="2293" y="5480"/>
                </a:lnTo>
                <a:lnTo>
                  <a:pt x="2303" y="5469"/>
                </a:lnTo>
                <a:lnTo>
                  <a:pt x="2309" y="5455"/>
                </a:lnTo>
                <a:lnTo>
                  <a:pt x="2311" y="5438"/>
                </a:lnTo>
                <a:lnTo>
                  <a:pt x="2307" y="5424"/>
                </a:lnTo>
                <a:lnTo>
                  <a:pt x="2296" y="5415"/>
                </a:lnTo>
                <a:lnTo>
                  <a:pt x="2280" y="5411"/>
                </a:lnTo>
                <a:lnTo>
                  <a:pt x="2282" y="5400"/>
                </a:lnTo>
                <a:lnTo>
                  <a:pt x="2285" y="5385"/>
                </a:lnTo>
                <a:lnTo>
                  <a:pt x="2287" y="5369"/>
                </a:lnTo>
                <a:lnTo>
                  <a:pt x="2290" y="5352"/>
                </a:lnTo>
                <a:lnTo>
                  <a:pt x="2294" y="5352"/>
                </a:lnTo>
                <a:lnTo>
                  <a:pt x="2298" y="5352"/>
                </a:lnTo>
                <a:close/>
                <a:moveTo>
                  <a:pt x="2214" y="5750"/>
                </a:moveTo>
                <a:lnTo>
                  <a:pt x="2216" y="5733"/>
                </a:lnTo>
                <a:lnTo>
                  <a:pt x="2211" y="5719"/>
                </a:lnTo>
                <a:lnTo>
                  <a:pt x="2200" y="5710"/>
                </a:lnTo>
                <a:lnTo>
                  <a:pt x="2184" y="5706"/>
                </a:lnTo>
                <a:lnTo>
                  <a:pt x="2166" y="5710"/>
                </a:lnTo>
                <a:lnTo>
                  <a:pt x="2150" y="5719"/>
                </a:lnTo>
                <a:lnTo>
                  <a:pt x="2135" y="5733"/>
                </a:lnTo>
                <a:lnTo>
                  <a:pt x="2127" y="5750"/>
                </a:lnTo>
                <a:lnTo>
                  <a:pt x="2125" y="5766"/>
                </a:lnTo>
                <a:lnTo>
                  <a:pt x="2130" y="5781"/>
                </a:lnTo>
                <a:lnTo>
                  <a:pt x="2140" y="5790"/>
                </a:lnTo>
                <a:lnTo>
                  <a:pt x="2157" y="5793"/>
                </a:lnTo>
                <a:lnTo>
                  <a:pt x="2174" y="5790"/>
                </a:lnTo>
                <a:lnTo>
                  <a:pt x="2192" y="5781"/>
                </a:lnTo>
                <a:lnTo>
                  <a:pt x="2205" y="5766"/>
                </a:lnTo>
                <a:lnTo>
                  <a:pt x="2214" y="5750"/>
                </a:lnTo>
                <a:close/>
                <a:moveTo>
                  <a:pt x="2166" y="5897"/>
                </a:moveTo>
                <a:lnTo>
                  <a:pt x="2168" y="5881"/>
                </a:lnTo>
                <a:lnTo>
                  <a:pt x="2163" y="5868"/>
                </a:lnTo>
                <a:lnTo>
                  <a:pt x="2153" y="5858"/>
                </a:lnTo>
                <a:lnTo>
                  <a:pt x="2136" y="5854"/>
                </a:lnTo>
                <a:lnTo>
                  <a:pt x="2119" y="5858"/>
                </a:lnTo>
                <a:lnTo>
                  <a:pt x="2103" y="5868"/>
                </a:lnTo>
                <a:lnTo>
                  <a:pt x="2088" y="5881"/>
                </a:lnTo>
                <a:lnTo>
                  <a:pt x="2080" y="5897"/>
                </a:lnTo>
                <a:lnTo>
                  <a:pt x="2078" y="5915"/>
                </a:lnTo>
                <a:lnTo>
                  <a:pt x="2083" y="5928"/>
                </a:lnTo>
                <a:lnTo>
                  <a:pt x="2093" y="5937"/>
                </a:lnTo>
                <a:lnTo>
                  <a:pt x="2109" y="5940"/>
                </a:lnTo>
                <a:lnTo>
                  <a:pt x="2127" y="5937"/>
                </a:lnTo>
                <a:lnTo>
                  <a:pt x="2144" y="5928"/>
                </a:lnTo>
                <a:lnTo>
                  <a:pt x="2157" y="5915"/>
                </a:lnTo>
                <a:lnTo>
                  <a:pt x="2166" y="5897"/>
                </a:lnTo>
                <a:close/>
                <a:moveTo>
                  <a:pt x="2118" y="6045"/>
                </a:moveTo>
                <a:lnTo>
                  <a:pt x="2120" y="6028"/>
                </a:lnTo>
                <a:lnTo>
                  <a:pt x="2115" y="6015"/>
                </a:lnTo>
                <a:lnTo>
                  <a:pt x="2105" y="6006"/>
                </a:lnTo>
                <a:lnTo>
                  <a:pt x="2089" y="6003"/>
                </a:lnTo>
                <a:lnTo>
                  <a:pt x="2072" y="6006"/>
                </a:lnTo>
                <a:lnTo>
                  <a:pt x="2055" y="6015"/>
                </a:lnTo>
                <a:lnTo>
                  <a:pt x="2041" y="6028"/>
                </a:lnTo>
                <a:lnTo>
                  <a:pt x="2033" y="6045"/>
                </a:lnTo>
                <a:lnTo>
                  <a:pt x="2031" y="6062"/>
                </a:lnTo>
                <a:lnTo>
                  <a:pt x="2036" y="6075"/>
                </a:lnTo>
                <a:lnTo>
                  <a:pt x="2047" y="6084"/>
                </a:lnTo>
                <a:lnTo>
                  <a:pt x="2062" y="6087"/>
                </a:lnTo>
                <a:lnTo>
                  <a:pt x="2079" y="6084"/>
                </a:lnTo>
                <a:lnTo>
                  <a:pt x="2096" y="6075"/>
                </a:lnTo>
                <a:lnTo>
                  <a:pt x="2110" y="6062"/>
                </a:lnTo>
                <a:lnTo>
                  <a:pt x="2118" y="6045"/>
                </a:lnTo>
                <a:close/>
                <a:moveTo>
                  <a:pt x="2041" y="6151"/>
                </a:moveTo>
                <a:lnTo>
                  <a:pt x="2024" y="6154"/>
                </a:lnTo>
                <a:lnTo>
                  <a:pt x="2008" y="6163"/>
                </a:lnTo>
                <a:lnTo>
                  <a:pt x="1994" y="6176"/>
                </a:lnTo>
                <a:lnTo>
                  <a:pt x="1986" y="6193"/>
                </a:lnTo>
                <a:lnTo>
                  <a:pt x="1984" y="6209"/>
                </a:lnTo>
                <a:lnTo>
                  <a:pt x="1989" y="6222"/>
                </a:lnTo>
                <a:lnTo>
                  <a:pt x="2000" y="6231"/>
                </a:lnTo>
                <a:lnTo>
                  <a:pt x="2015" y="6234"/>
                </a:lnTo>
                <a:lnTo>
                  <a:pt x="2032" y="6231"/>
                </a:lnTo>
                <a:lnTo>
                  <a:pt x="2049" y="6222"/>
                </a:lnTo>
                <a:lnTo>
                  <a:pt x="2062" y="6209"/>
                </a:lnTo>
                <a:lnTo>
                  <a:pt x="2070" y="6193"/>
                </a:lnTo>
                <a:lnTo>
                  <a:pt x="2072" y="6176"/>
                </a:lnTo>
                <a:lnTo>
                  <a:pt x="2068" y="6163"/>
                </a:lnTo>
                <a:lnTo>
                  <a:pt x="2057" y="6154"/>
                </a:lnTo>
                <a:lnTo>
                  <a:pt x="2041" y="6151"/>
                </a:lnTo>
                <a:close/>
                <a:moveTo>
                  <a:pt x="1974" y="6488"/>
                </a:moveTo>
                <a:lnTo>
                  <a:pt x="1976" y="6472"/>
                </a:lnTo>
                <a:lnTo>
                  <a:pt x="1971" y="6459"/>
                </a:lnTo>
                <a:lnTo>
                  <a:pt x="1961" y="6450"/>
                </a:lnTo>
                <a:lnTo>
                  <a:pt x="1946" y="6447"/>
                </a:lnTo>
                <a:lnTo>
                  <a:pt x="1930" y="6450"/>
                </a:lnTo>
                <a:lnTo>
                  <a:pt x="1914" y="6459"/>
                </a:lnTo>
                <a:lnTo>
                  <a:pt x="1901" y="6472"/>
                </a:lnTo>
                <a:lnTo>
                  <a:pt x="1893" y="6488"/>
                </a:lnTo>
                <a:lnTo>
                  <a:pt x="1891" y="6503"/>
                </a:lnTo>
                <a:lnTo>
                  <a:pt x="1895" y="6517"/>
                </a:lnTo>
                <a:lnTo>
                  <a:pt x="1906" y="6525"/>
                </a:lnTo>
                <a:lnTo>
                  <a:pt x="1921" y="6528"/>
                </a:lnTo>
                <a:lnTo>
                  <a:pt x="1937" y="6525"/>
                </a:lnTo>
                <a:lnTo>
                  <a:pt x="1953" y="6517"/>
                </a:lnTo>
                <a:lnTo>
                  <a:pt x="1966" y="6503"/>
                </a:lnTo>
                <a:lnTo>
                  <a:pt x="1974" y="6488"/>
                </a:lnTo>
                <a:close/>
                <a:moveTo>
                  <a:pt x="1926" y="6635"/>
                </a:moveTo>
                <a:lnTo>
                  <a:pt x="1928" y="6620"/>
                </a:lnTo>
                <a:lnTo>
                  <a:pt x="1924" y="6606"/>
                </a:lnTo>
                <a:lnTo>
                  <a:pt x="1914" y="6598"/>
                </a:lnTo>
                <a:lnTo>
                  <a:pt x="1899" y="6595"/>
                </a:lnTo>
                <a:lnTo>
                  <a:pt x="1882" y="6598"/>
                </a:lnTo>
                <a:lnTo>
                  <a:pt x="1867" y="6606"/>
                </a:lnTo>
                <a:lnTo>
                  <a:pt x="1854" y="6620"/>
                </a:lnTo>
                <a:lnTo>
                  <a:pt x="1846" y="6635"/>
                </a:lnTo>
                <a:lnTo>
                  <a:pt x="1844" y="6650"/>
                </a:lnTo>
                <a:lnTo>
                  <a:pt x="1848" y="6664"/>
                </a:lnTo>
                <a:lnTo>
                  <a:pt x="1859" y="6672"/>
                </a:lnTo>
                <a:lnTo>
                  <a:pt x="1873" y="6675"/>
                </a:lnTo>
                <a:lnTo>
                  <a:pt x="1890" y="6672"/>
                </a:lnTo>
                <a:lnTo>
                  <a:pt x="1906" y="6664"/>
                </a:lnTo>
                <a:lnTo>
                  <a:pt x="1918" y="6650"/>
                </a:lnTo>
                <a:lnTo>
                  <a:pt x="1926" y="6635"/>
                </a:lnTo>
                <a:close/>
                <a:moveTo>
                  <a:pt x="1878" y="6782"/>
                </a:moveTo>
                <a:lnTo>
                  <a:pt x="1880" y="6768"/>
                </a:lnTo>
                <a:lnTo>
                  <a:pt x="1875" y="6755"/>
                </a:lnTo>
                <a:lnTo>
                  <a:pt x="1866" y="6746"/>
                </a:lnTo>
                <a:lnTo>
                  <a:pt x="1851" y="6743"/>
                </a:lnTo>
                <a:lnTo>
                  <a:pt x="1835" y="6746"/>
                </a:lnTo>
                <a:lnTo>
                  <a:pt x="1820" y="6755"/>
                </a:lnTo>
                <a:lnTo>
                  <a:pt x="1807" y="6768"/>
                </a:lnTo>
                <a:lnTo>
                  <a:pt x="1799" y="6782"/>
                </a:lnTo>
                <a:lnTo>
                  <a:pt x="1797" y="6798"/>
                </a:lnTo>
                <a:lnTo>
                  <a:pt x="1802" y="6811"/>
                </a:lnTo>
                <a:lnTo>
                  <a:pt x="1812" y="6819"/>
                </a:lnTo>
                <a:lnTo>
                  <a:pt x="1826" y="6822"/>
                </a:lnTo>
                <a:lnTo>
                  <a:pt x="1842" y="6819"/>
                </a:lnTo>
                <a:lnTo>
                  <a:pt x="1858" y="6811"/>
                </a:lnTo>
                <a:lnTo>
                  <a:pt x="1870" y="6798"/>
                </a:lnTo>
                <a:lnTo>
                  <a:pt x="1878" y="6782"/>
                </a:lnTo>
                <a:close/>
                <a:moveTo>
                  <a:pt x="1830" y="6930"/>
                </a:moveTo>
                <a:lnTo>
                  <a:pt x="1832" y="6915"/>
                </a:lnTo>
                <a:lnTo>
                  <a:pt x="1827" y="6903"/>
                </a:lnTo>
                <a:lnTo>
                  <a:pt x="1818" y="6895"/>
                </a:lnTo>
                <a:lnTo>
                  <a:pt x="1803" y="6892"/>
                </a:lnTo>
                <a:lnTo>
                  <a:pt x="1788" y="6895"/>
                </a:lnTo>
                <a:lnTo>
                  <a:pt x="1773" y="6903"/>
                </a:lnTo>
                <a:lnTo>
                  <a:pt x="1760" y="6915"/>
                </a:lnTo>
                <a:lnTo>
                  <a:pt x="1753" y="6930"/>
                </a:lnTo>
                <a:lnTo>
                  <a:pt x="1751" y="6946"/>
                </a:lnTo>
                <a:lnTo>
                  <a:pt x="1755" y="6957"/>
                </a:lnTo>
                <a:lnTo>
                  <a:pt x="1765" y="6966"/>
                </a:lnTo>
                <a:lnTo>
                  <a:pt x="1779" y="6968"/>
                </a:lnTo>
                <a:lnTo>
                  <a:pt x="1795" y="6966"/>
                </a:lnTo>
                <a:lnTo>
                  <a:pt x="1810" y="6957"/>
                </a:lnTo>
                <a:lnTo>
                  <a:pt x="1822" y="6945"/>
                </a:lnTo>
                <a:lnTo>
                  <a:pt x="1830" y="6930"/>
                </a:lnTo>
                <a:close/>
                <a:moveTo>
                  <a:pt x="1782" y="7078"/>
                </a:moveTo>
                <a:lnTo>
                  <a:pt x="1783" y="7063"/>
                </a:lnTo>
                <a:lnTo>
                  <a:pt x="1779" y="7051"/>
                </a:lnTo>
                <a:lnTo>
                  <a:pt x="1770" y="7043"/>
                </a:lnTo>
                <a:lnTo>
                  <a:pt x="1756" y="7040"/>
                </a:lnTo>
                <a:lnTo>
                  <a:pt x="1740" y="7043"/>
                </a:lnTo>
                <a:lnTo>
                  <a:pt x="1726" y="7051"/>
                </a:lnTo>
                <a:lnTo>
                  <a:pt x="1714" y="7063"/>
                </a:lnTo>
                <a:lnTo>
                  <a:pt x="1706" y="7078"/>
                </a:lnTo>
                <a:lnTo>
                  <a:pt x="1704" y="7093"/>
                </a:lnTo>
                <a:lnTo>
                  <a:pt x="1708" y="7104"/>
                </a:lnTo>
                <a:lnTo>
                  <a:pt x="1719" y="7112"/>
                </a:lnTo>
                <a:lnTo>
                  <a:pt x="1732" y="7115"/>
                </a:lnTo>
                <a:lnTo>
                  <a:pt x="1747" y="7112"/>
                </a:lnTo>
                <a:lnTo>
                  <a:pt x="1762" y="7104"/>
                </a:lnTo>
                <a:lnTo>
                  <a:pt x="1774" y="7093"/>
                </a:lnTo>
                <a:lnTo>
                  <a:pt x="1782" y="7078"/>
                </a:lnTo>
                <a:close/>
                <a:moveTo>
                  <a:pt x="1685" y="7373"/>
                </a:moveTo>
                <a:lnTo>
                  <a:pt x="1687" y="7359"/>
                </a:lnTo>
                <a:lnTo>
                  <a:pt x="1683" y="7347"/>
                </a:lnTo>
                <a:lnTo>
                  <a:pt x="1674" y="7339"/>
                </a:lnTo>
                <a:lnTo>
                  <a:pt x="1660" y="7337"/>
                </a:lnTo>
                <a:lnTo>
                  <a:pt x="1646" y="7339"/>
                </a:lnTo>
                <a:lnTo>
                  <a:pt x="1632" y="7347"/>
                </a:lnTo>
                <a:lnTo>
                  <a:pt x="1621" y="7359"/>
                </a:lnTo>
                <a:lnTo>
                  <a:pt x="1613" y="7373"/>
                </a:lnTo>
                <a:lnTo>
                  <a:pt x="1611" y="7387"/>
                </a:lnTo>
                <a:lnTo>
                  <a:pt x="1615" y="7398"/>
                </a:lnTo>
                <a:lnTo>
                  <a:pt x="1625" y="7406"/>
                </a:lnTo>
                <a:lnTo>
                  <a:pt x="1638" y="7409"/>
                </a:lnTo>
                <a:lnTo>
                  <a:pt x="1652" y="7406"/>
                </a:lnTo>
                <a:lnTo>
                  <a:pt x="1667" y="7398"/>
                </a:lnTo>
                <a:lnTo>
                  <a:pt x="1678" y="7387"/>
                </a:lnTo>
                <a:lnTo>
                  <a:pt x="1685" y="7373"/>
                </a:lnTo>
                <a:close/>
                <a:moveTo>
                  <a:pt x="1613" y="7485"/>
                </a:moveTo>
                <a:lnTo>
                  <a:pt x="1598" y="7488"/>
                </a:lnTo>
                <a:lnTo>
                  <a:pt x="1585" y="7495"/>
                </a:lnTo>
                <a:lnTo>
                  <a:pt x="1574" y="7507"/>
                </a:lnTo>
                <a:lnTo>
                  <a:pt x="1566" y="7520"/>
                </a:lnTo>
                <a:lnTo>
                  <a:pt x="1565" y="7534"/>
                </a:lnTo>
                <a:lnTo>
                  <a:pt x="1569" y="7546"/>
                </a:lnTo>
                <a:lnTo>
                  <a:pt x="1578" y="7553"/>
                </a:lnTo>
                <a:lnTo>
                  <a:pt x="1591" y="7556"/>
                </a:lnTo>
                <a:lnTo>
                  <a:pt x="1605" y="7553"/>
                </a:lnTo>
                <a:lnTo>
                  <a:pt x="1619" y="7546"/>
                </a:lnTo>
                <a:lnTo>
                  <a:pt x="1630" y="7534"/>
                </a:lnTo>
                <a:lnTo>
                  <a:pt x="1637" y="7520"/>
                </a:lnTo>
                <a:lnTo>
                  <a:pt x="1639" y="7507"/>
                </a:lnTo>
                <a:lnTo>
                  <a:pt x="1635" y="7495"/>
                </a:lnTo>
                <a:lnTo>
                  <a:pt x="1626" y="7488"/>
                </a:lnTo>
                <a:lnTo>
                  <a:pt x="1613" y="7485"/>
                </a:lnTo>
                <a:close/>
                <a:moveTo>
                  <a:pt x="1589" y="7668"/>
                </a:moveTo>
                <a:lnTo>
                  <a:pt x="1591" y="7655"/>
                </a:lnTo>
                <a:lnTo>
                  <a:pt x="1587" y="7644"/>
                </a:lnTo>
                <a:lnTo>
                  <a:pt x="1578" y="7636"/>
                </a:lnTo>
                <a:lnTo>
                  <a:pt x="1565" y="7633"/>
                </a:lnTo>
                <a:lnTo>
                  <a:pt x="1551" y="7636"/>
                </a:lnTo>
                <a:lnTo>
                  <a:pt x="1538" y="7644"/>
                </a:lnTo>
                <a:lnTo>
                  <a:pt x="1528" y="7655"/>
                </a:lnTo>
                <a:lnTo>
                  <a:pt x="1520" y="7668"/>
                </a:lnTo>
                <a:lnTo>
                  <a:pt x="1518" y="7681"/>
                </a:lnTo>
                <a:lnTo>
                  <a:pt x="1522" y="7692"/>
                </a:lnTo>
                <a:lnTo>
                  <a:pt x="1531" y="7700"/>
                </a:lnTo>
                <a:lnTo>
                  <a:pt x="1544" y="7702"/>
                </a:lnTo>
                <a:lnTo>
                  <a:pt x="1557" y="7700"/>
                </a:lnTo>
                <a:lnTo>
                  <a:pt x="1570" y="7692"/>
                </a:lnTo>
                <a:lnTo>
                  <a:pt x="1582" y="7681"/>
                </a:lnTo>
                <a:lnTo>
                  <a:pt x="1589" y="7668"/>
                </a:lnTo>
                <a:close/>
                <a:moveTo>
                  <a:pt x="1517" y="7783"/>
                </a:moveTo>
                <a:lnTo>
                  <a:pt x="1504" y="7785"/>
                </a:lnTo>
                <a:lnTo>
                  <a:pt x="1491" y="7792"/>
                </a:lnTo>
                <a:lnTo>
                  <a:pt x="1481" y="7802"/>
                </a:lnTo>
                <a:lnTo>
                  <a:pt x="1474" y="7815"/>
                </a:lnTo>
                <a:lnTo>
                  <a:pt x="1472" y="7829"/>
                </a:lnTo>
                <a:lnTo>
                  <a:pt x="1477" y="7839"/>
                </a:lnTo>
                <a:lnTo>
                  <a:pt x="1485" y="7846"/>
                </a:lnTo>
                <a:lnTo>
                  <a:pt x="1497" y="7848"/>
                </a:lnTo>
                <a:lnTo>
                  <a:pt x="1510" y="7846"/>
                </a:lnTo>
                <a:lnTo>
                  <a:pt x="1524" y="7839"/>
                </a:lnTo>
                <a:lnTo>
                  <a:pt x="1534" y="7829"/>
                </a:lnTo>
                <a:lnTo>
                  <a:pt x="1540" y="7815"/>
                </a:lnTo>
                <a:lnTo>
                  <a:pt x="1542" y="7802"/>
                </a:lnTo>
                <a:lnTo>
                  <a:pt x="1538" y="7792"/>
                </a:lnTo>
                <a:lnTo>
                  <a:pt x="1530" y="7785"/>
                </a:lnTo>
                <a:lnTo>
                  <a:pt x="1517" y="7783"/>
                </a:lnTo>
                <a:close/>
                <a:moveTo>
                  <a:pt x="1470" y="7931"/>
                </a:moveTo>
                <a:lnTo>
                  <a:pt x="1457" y="7933"/>
                </a:lnTo>
                <a:lnTo>
                  <a:pt x="1444" y="7940"/>
                </a:lnTo>
                <a:lnTo>
                  <a:pt x="1434" y="7950"/>
                </a:lnTo>
                <a:lnTo>
                  <a:pt x="1427" y="7962"/>
                </a:lnTo>
                <a:lnTo>
                  <a:pt x="1425" y="7976"/>
                </a:lnTo>
                <a:lnTo>
                  <a:pt x="1430" y="7986"/>
                </a:lnTo>
                <a:lnTo>
                  <a:pt x="1438" y="7993"/>
                </a:lnTo>
                <a:lnTo>
                  <a:pt x="1449" y="7995"/>
                </a:lnTo>
                <a:lnTo>
                  <a:pt x="1463" y="7993"/>
                </a:lnTo>
                <a:lnTo>
                  <a:pt x="1475" y="7986"/>
                </a:lnTo>
                <a:lnTo>
                  <a:pt x="1486" y="7976"/>
                </a:lnTo>
                <a:lnTo>
                  <a:pt x="1492" y="7962"/>
                </a:lnTo>
                <a:lnTo>
                  <a:pt x="1494" y="7950"/>
                </a:lnTo>
                <a:lnTo>
                  <a:pt x="1490" y="7940"/>
                </a:lnTo>
                <a:lnTo>
                  <a:pt x="1482" y="7933"/>
                </a:lnTo>
                <a:lnTo>
                  <a:pt x="1470" y="7931"/>
                </a:lnTo>
                <a:close/>
                <a:moveTo>
                  <a:pt x="1422" y="8079"/>
                </a:moveTo>
                <a:lnTo>
                  <a:pt x="1409" y="8081"/>
                </a:lnTo>
                <a:lnTo>
                  <a:pt x="1397" y="8088"/>
                </a:lnTo>
                <a:lnTo>
                  <a:pt x="1388" y="8098"/>
                </a:lnTo>
                <a:lnTo>
                  <a:pt x="1380" y="8111"/>
                </a:lnTo>
                <a:lnTo>
                  <a:pt x="1379" y="8123"/>
                </a:lnTo>
                <a:lnTo>
                  <a:pt x="1383" y="8133"/>
                </a:lnTo>
                <a:lnTo>
                  <a:pt x="1391" y="8139"/>
                </a:lnTo>
                <a:lnTo>
                  <a:pt x="1402" y="8142"/>
                </a:lnTo>
                <a:lnTo>
                  <a:pt x="1415" y="8139"/>
                </a:lnTo>
                <a:lnTo>
                  <a:pt x="1427" y="8133"/>
                </a:lnTo>
                <a:lnTo>
                  <a:pt x="1438" y="8123"/>
                </a:lnTo>
                <a:lnTo>
                  <a:pt x="1444" y="8111"/>
                </a:lnTo>
                <a:lnTo>
                  <a:pt x="1445" y="8098"/>
                </a:lnTo>
                <a:lnTo>
                  <a:pt x="1442" y="8088"/>
                </a:lnTo>
                <a:lnTo>
                  <a:pt x="1434" y="8081"/>
                </a:lnTo>
                <a:lnTo>
                  <a:pt x="1422" y="8079"/>
                </a:lnTo>
                <a:close/>
                <a:moveTo>
                  <a:pt x="1395" y="8258"/>
                </a:moveTo>
                <a:lnTo>
                  <a:pt x="1397" y="8247"/>
                </a:lnTo>
                <a:lnTo>
                  <a:pt x="1394" y="8236"/>
                </a:lnTo>
                <a:lnTo>
                  <a:pt x="1386" y="8230"/>
                </a:lnTo>
                <a:lnTo>
                  <a:pt x="1374" y="8228"/>
                </a:lnTo>
                <a:lnTo>
                  <a:pt x="1362" y="8230"/>
                </a:lnTo>
                <a:lnTo>
                  <a:pt x="1351" y="8236"/>
                </a:lnTo>
                <a:lnTo>
                  <a:pt x="1341" y="8247"/>
                </a:lnTo>
                <a:lnTo>
                  <a:pt x="1335" y="8258"/>
                </a:lnTo>
                <a:lnTo>
                  <a:pt x="1334" y="8270"/>
                </a:lnTo>
                <a:lnTo>
                  <a:pt x="1337" y="8279"/>
                </a:lnTo>
                <a:lnTo>
                  <a:pt x="1345" y="8285"/>
                </a:lnTo>
                <a:lnTo>
                  <a:pt x="1355" y="8288"/>
                </a:lnTo>
                <a:lnTo>
                  <a:pt x="1368" y="8285"/>
                </a:lnTo>
                <a:lnTo>
                  <a:pt x="1379" y="8279"/>
                </a:lnTo>
                <a:lnTo>
                  <a:pt x="1389" y="8270"/>
                </a:lnTo>
                <a:lnTo>
                  <a:pt x="1395" y="8258"/>
                </a:lnTo>
                <a:close/>
                <a:moveTo>
                  <a:pt x="1347" y="8405"/>
                </a:moveTo>
                <a:lnTo>
                  <a:pt x="1349" y="8394"/>
                </a:lnTo>
                <a:lnTo>
                  <a:pt x="1345" y="8384"/>
                </a:lnTo>
                <a:lnTo>
                  <a:pt x="1338" y="8378"/>
                </a:lnTo>
                <a:lnTo>
                  <a:pt x="1327" y="8376"/>
                </a:lnTo>
                <a:lnTo>
                  <a:pt x="1315" y="8378"/>
                </a:lnTo>
                <a:lnTo>
                  <a:pt x="1304" y="8384"/>
                </a:lnTo>
                <a:lnTo>
                  <a:pt x="1295" y="8394"/>
                </a:lnTo>
                <a:lnTo>
                  <a:pt x="1289" y="8405"/>
                </a:lnTo>
                <a:lnTo>
                  <a:pt x="1287" y="8417"/>
                </a:lnTo>
                <a:lnTo>
                  <a:pt x="1291" y="8426"/>
                </a:lnTo>
                <a:lnTo>
                  <a:pt x="1298" y="8433"/>
                </a:lnTo>
                <a:lnTo>
                  <a:pt x="1308" y="8435"/>
                </a:lnTo>
                <a:lnTo>
                  <a:pt x="1320" y="8433"/>
                </a:lnTo>
                <a:lnTo>
                  <a:pt x="1331" y="8426"/>
                </a:lnTo>
                <a:lnTo>
                  <a:pt x="1341" y="8417"/>
                </a:lnTo>
                <a:lnTo>
                  <a:pt x="1347" y="8405"/>
                </a:lnTo>
                <a:close/>
                <a:moveTo>
                  <a:pt x="1299" y="8553"/>
                </a:moveTo>
                <a:lnTo>
                  <a:pt x="1300" y="8543"/>
                </a:lnTo>
                <a:lnTo>
                  <a:pt x="1298" y="8534"/>
                </a:lnTo>
                <a:lnTo>
                  <a:pt x="1292" y="8528"/>
                </a:lnTo>
                <a:lnTo>
                  <a:pt x="1282" y="8524"/>
                </a:lnTo>
                <a:lnTo>
                  <a:pt x="1287" y="8509"/>
                </a:lnTo>
                <a:lnTo>
                  <a:pt x="1291" y="8494"/>
                </a:lnTo>
                <a:lnTo>
                  <a:pt x="1294" y="8477"/>
                </a:lnTo>
                <a:lnTo>
                  <a:pt x="1298" y="8462"/>
                </a:lnTo>
                <a:lnTo>
                  <a:pt x="1297" y="8456"/>
                </a:lnTo>
                <a:lnTo>
                  <a:pt x="1292" y="8454"/>
                </a:lnTo>
                <a:lnTo>
                  <a:pt x="1283" y="8455"/>
                </a:lnTo>
                <a:lnTo>
                  <a:pt x="1275" y="8458"/>
                </a:lnTo>
                <a:lnTo>
                  <a:pt x="1269" y="8472"/>
                </a:lnTo>
                <a:lnTo>
                  <a:pt x="1262" y="8494"/>
                </a:lnTo>
                <a:lnTo>
                  <a:pt x="1253" y="8520"/>
                </a:lnTo>
                <a:lnTo>
                  <a:pt x="1243" y="8551"/>
                </a:lnTo>
                <a:lnTo>
                  <a:pt x="1243" y="8552"/>
                </a:lnTo>
                <a:lnTo>
                  <a:pt x="1242" y="8553"/>
                </a:lnTo>
                <a:lnTo>
                  <a:pt x="1242" y="8554"/>
                </a:lnTo>
                <a:lnTo>
                  <a:pt x="1242" y="8555"/>
                </a:lnTo>
                <a:lnTo>
                  <a:pt x="1230" y="8590"/>
                </a:lnTo>
                <a:lnTo>
                  <a:pt x="1219" y="8626"/>
                </a:lnTo>
                <a:lnTo>
                  <a:pt x="1208" y="8661"/>
                </a:lnTo>
                <a:lnTo>
                  <a:pt x="1198" y="8696"/>
                </a:lnTo>
                <a:lnTo>
                  <a:pt x="1197" y="8698"/>
                </a:lnTo>
                <a:lnTo>
                  <a:pt x="1196" y="8700"/>
                </a:lnTo>
                <a:lnTo>
                  <a:pt x="1195" y="8703"/>
                </a:lnTo>
                <a:lnTo>
                  <a:pt x="1195" y="8706"/>
                </a:lnTo>
                <a:lnTo>
                  <a:pt x="1184" y="8740"/>
                </a:lnTo>
                <a:lnTo>
                  <a:pt x="1176" y="8768"/>
                </a:lnTo>
                <a:lnTo>
                  <a:pt x="1171" y="8786"/>
                </a:lnTo>
                <a:lnTo>
                  <a:pt x="1169" y="8793"/>
                </a:lnTo>
                <a:lnTo>
                  <a:pt x="1169" y="8810"/>
                </a:lnTo>
                <a:lnTo>
                  <a:pt x="1175" y="8819"/>
                </a:lnTo>
                <a:lnTo>
                  <a:pt x="1185" y="8817"/>
                </a:lnTo>
                <a:lnTo>
                  <a:pt x="1197" y="8797"/>
                </a:lnTo>
                <a:lnTo>
                  <a:pt x="1207" y="8771"/>
                </a:lnTo>
                <a:lnTo>
                  <a:pt x="1212" y="8752"/>
                </a:lnTo>
                <a:lnTo>
                  <a:pt x="1214" y="8738"/>
                </a:lnTo>
                <a:lnTo>
                  <a:pt x="1216" y="8728"/>
                </a:lnTo>
                <a:lnTo>
                  <a:pt x="1227" y="8725"/>
                </a:lnTo>
                <a:lnTo>
                  <a:pt x="1236" y="8719"/>
                </a:lnTo>
                <a:lnTo>
                  <a:pt x="1245" y="8710"/>
                </a:lnTo>
                <a:lnTo>
                  <a:pt x="1251" y="8700"/>
                </a:lnTo>
                <a:lnTo>
                  <a:pt x="1252" y="8691"/>
                </a:lnTo>
                <a:lnTo>
                  <a:pt x="1250" y="8684"/>
                </a:lnTo>
                <a:lnTo>
                  <a:pt x="1245" y="8678"/>
                </a:lnTo>
                <a:lnTo>
                  <a:pt x="1237" y="8675"/>
                </a:lnTo>
                <a:lnTo>
                  <a:pt x="1247" y="8651"/>
                </a:lnTo>
                <a:lnTo>
                  <a:pt x="1254" y="8628"/>
                </a:lnTo>
                <a:lnTo>
                  <a:pt x="1262" y="8604"/>
                </a:lnTo>
                <a:lnTo>
                  <a:pt x="1268" y="8581"/>
                </a:lnTo>
                <a:lnTo>
                  <a:pt x="1278" y="8577"/>
                </a:lnTo>
                <a:lnTo>
                  <a:pt x="1287" y="8570"/>
                </a:lnTo>
                <a:lnTo>
                  <a:pt x="1294" y="8562"/>
                </a:lnTo>
                <a:lnTo>
                  <a:pt x="1299" y="8553"/>
                </a:lnTo>
                <a:close/>
                <a:moveTo>
                  <a:pt x="1202" y="8848"/>
                </a:moveTo>
                <a:lnTo>
                  <a:pt x="1204" y="8837"/>
                </a:lnTo>
                <a:lnTo>
                  <a:pt x="1201" y="8829"/>
                </a:lnTo>
                <a:lnTo>
                  <a:pt x="1194" y="8824"/>
                </a:lnTo>
                <a:lnTo>
                  <a:pt x="1184" y="8822"/>
                </a:lnTo>
                <a:lnTo>
                  <a:pt x="1173" y="8824"/>
                </a:lnTo>
                <a:lnTo>
                  <a:pt x="1163" y="8829"/>
                </a:lnTo>
                <a:lnTo>
                  <a:pt x="1155" y="8837"/>
                </a:lnTo>
                <a:lnTo>
                  <a:pt x="1149" y="8848"/>
                </a:lnTo>
                <a:lnTo>
                  <a:pt x="1148" y="8859"/>
                </a:lnTo>
                <a:lnTo>
                  <a:pt x="1151" y="8867"/>
                </a:lnTo>
                <a:lnTo>
                  <a:pt x="1158" y="8873"/>
                </a:lnTo>
                <a:lnTo>
                  <a:pt x="1167" y="8875"/>
                </a:lnTo>
                <a:lnTo>
                  <a:pt x="1178" y="8873"/>
                </a:lnTo>
                <a:lnTo>
                  <a:pt x="1188" y="8867"/>
                </a:lnTo>
                <a:lnTo>
                  <a:pt x="1197" y="8859"/>
                </a:lnTo>
                <a:lnTo>
                  <a:pt x="1202" y="8848"/>
                </a:lnTo>
                <a:close/>
                <a:moveTo>
                  <a:pt x="1120" y="9021"/>
                </a:moveTo>
                <a:lnTo>
                  <a:pt x="1130" y="9019"/>
                </a:lnTo>
                <a:lnTo>
                  <a:pt x="1140" y="9014"/>
                </a:lnTo>
                <a:lnTo>
                  <a:pt x="1149" y="9006"/>
                </a:lnTo>
                <a:lnTo>
                  <a:pt x="1154" y="8996"/>
                </a:lnTo>
                <a:lnTo>
                  <a:pt x="1155" y="8985"/>
                </a:lnTo>
                <a:lnTo>
                  <a:pt x="1152" y="8977"/>
                </a:lnTo>
                <a:lnTo>
                  <a:pt x="1146" y="8972"/>
                </a:lnTo>
                <a:lnTo>
                  <a:pt x="1136" y="8970"/>
                </a:lnTo>
                <a:lnTo>
                  <a:pt x="1126" y="8972"/>
                </a:lnTo>
                <a:lnTo>
                  <a:pt x="1116" y="8977"/>
                </a:lnTo>
                <a:lnTo>
                  <a:pt x="1108" y="8985"/>
                </a:lnTo>
                <a:lnTo>
                  <a:pt x="1103" y="8996"/>
                </a:lnTo>
                <a:lnTo>
                  <a:pt x="1102" y="9006"/>
                </a:lnTo>
                <a:lnTo>
                  <a:pt x="1105" y="9014"/>
                </a:lnTo>
                <a:lnTo>
                  <a:pt x="1111" y="9019"/>
                </a:lnTo>
                <a:lnTo>
                  <a:pt x="1120" y="9021"/>
                </a:lnTo>
                <a:close/>
                <a:moveTo>
                  <a:pt x="1073" y="9167"/>
                </a:moveTo>
                <a:lnTo>
                  <a:pt x="1083" y="9165"/>
                </a:lnTo>
                <a:lnTo>
                  <a:pt x="1092" y="9160"/>
                </a:lnTo>
                <a:lnTo>
                  <a:pt x="1100" y="9153"/>
                </a:lnTo>
                <a:lnTo>
                  <a:pt x="1105" y="9143"/>
                </a:lnTo>
                <a:lnTo>
                  <a:pt x="1106" y="9134"/>
                </a:lnTo>
                <a:lnTo>
                  <a:pt x="1104" y="9126"/>
                </a:lnTo>
                <a:lnTo>
                  <a:pt x="1098" y="9121"/>
                </a:lnTo>
                <a:lnTo>
                  <a:pt x="1088" y="9119"/>
                </a:lnTo>
                <a:lnTo>
                  <a:pt x="1078" y="9121"/>
                </a:lnTo>
                <a:lnTo>
                  <a:pt x="1069" y="9126"/>
                </a:lnTo>
                <a:lnTo>
                  <a:pt x="1062" y="9134"/>
                </a:lnTo>
                <a:lnTo>
                  <a:pt x="1057" y="9143"/>
                </a:lnTo>
                <a:lnTo>
                  <a:pt x="1056" y="9153"/>
                </a:lnTo>
                <a:lnTo>
                  <a:pt x="1059" y="9160"/>
                </a:lnTo>
                <a:lnTo>
                  <a:pt x="1064" y="9165"/>
                </a:lnTo>
                <a:lnTo>
                  <a:pt x="1073" y="9167"/>
                </a:lnTo>
                <a:close/>
                <a:moveTo>
                  <a:pt x="1026" y="9313"/>
                </a:moveTo>
                <a:lnTo>
                  <a:pt x="1035" y="9312"/>
                </a:lnTo>
                <a:lnTo>
                  <a:pt x="1044" y="9307"/>
                </a:lnTo>
                <a:lnTo>
                  <a:pt x="1052" y="9300"/>
                </a:lnTo>
                <a:lnTo>
                  <a:pt x="1057" y="9291"/>
                </a:lnTo>
                <a:lnTo>
                  <a:pt x="1058" y="9282"/>
                </a:lnTo>
                <a:lnTo>
                  <a:pt x="1056" y="9275"/>
                </a:lnTo>
                <a:lnTo>
                  <a:pt x="1050" y="9269"/>
                </a:lnTo>
                <a:lnTo>
                  <a:pt x="1041" y="9267"/>
                </a:lnTo>
                <a:lnTo>
                  <a:pt x="1031" y="9269"/>
                </a:lnTo>
                <a:lnTo>
                  <a:pt x="1022" y="9275"/>
                </a:lnTo>
                <a:lnTo>
                  <a:pt x="1015" y="9282"/>
                </a:lnTo>
                <a:lnTo>
                  <a:pt x="1010" y="9291"/>
                </a:lnTo>
                <a:lnTo>
                  <a:pt x="1009" y="9300"/>
                </a:lnTo>
                <a:lnTo>
                  <a:pt x="1012" y="9307"/>
                </a:lnTo>
                <a:lnTo>
                  <a:pt x="1018" y="9312"/>
                </a:lnTo>
                <a:lnTo>
                  <a:pt x="1026" y="9313"/>
                </a:lnTo>
                <a:close/>
                <a:moveTo>
                  <a:pt x="979" y="9461"/>
                </a:moveTo>
                <a:lnTo>
                  <a:pt x="988" y="9458"/>
                </a:lnTo>
                <a:lnTo>
                  <a:pt x="996" y="9453"/>
                </a:lnTo>
                <a:lnTo>
                  <a:pt x="1004" y="9446"/>
                </a:lnTo>
                <a:lnTo>
                  <a:pt x="1008" y="9438"/>
                </a:lnTo>
                <a:lnTo>
                  <a:pt x="1009" y="9430"/>
                </a:lnTo>
                <a:lnTo>
                  <a:pt x="1007" y="9423"/>
                </a:lnTo>
                <a:lnTo>
                  <a:pt x="1002" y="9418"/>
                </a:lnTo>
                <a:lnTo>
                  <a:pt x="993" y="9416"/>
                </a:lnTo>
                <a:lnTo>
                  <a:pt x="984" y="9418"/>
                </a:lnTo>
                <a:lnTo>
                  <a:pt x="976" y="9423"/>
                </a:lnTo>
                <a:lnTo>
                  <a:pt x="969" y="9430"/>
                </a:lnTo>
                <a:lnTo>
                  <a:pt x="964" y="9438"/>
                </a:lnTo>
                <a:lnTo>
                  <a:pt x="963" y="9446"/>
                </a:lnTo>
                <a:lnTo>
                  <a:pt x="966" y="9453"/>
                </a:lnTo>
                <a:lnTo>
                  <a:pt x="971" y="9458"/>
                </a:lnTo>
                <a:lnTo>
                  <a:pt x="979" y="9461"/>
                </a:lnTo>
                <a:close/>
                <a:moveTo>
                  <a:pt x="932" y="9607"/>
                </a:moveTo>
                <a:lnTo>
                  <a:pt x="940" y="9606"/>
                </a:lnTo>
                <a:lnTo>
                  <a:pt x="948" y="9601"/>
                </a:lnTo>
                <a:lnTo>
                  <a:pt x="956" y="9594"/>
                </a:lnTo>
                <a:lnTo>
                  <a:pt x="960" y="9585"/>
                </a:lnTo>
                <a:lnTo>
                  <a:pt x="961" y="9577"/>
                </a:lnTo>
                <a:lnTo>
                  <a:pt x="959" y="9571"/>
                </a:lnTo>
                <a:lnTo>
                  <a:pt x="954" y="9566"/>
                </a:lnTo>
                <a:lnTo>
                  <a:pt x="945" y="9565"/>
                </a:lnTo>
                <a:lnTo>
                  <a:pt x="937" y="9566"/>
                </a:lnTo>
                <a:lnTo>
                  <a:pt x="929" y="9571"/>
                </a:lnTo>
                <a:lnTo>
                  <a:pt x="922" y="9577"/>
                </a:lnTo>
                <a:lnTo>
                  <a:pt x="918" y="9585"/>
                </a:lnTo>
                <a:lnTo>
                  <a:pt x="917" y="9594"/>
                </a:lnTo>
                <a:lnTo>
                  <a:pt x="919" y="9601"/>
                </a:lnTo>
                <a:lnTo>
                  <a:pt x="924" y="9606"/>
                </a:lnTo>
                <a:lnTo>
                  <a:pt x="932" y="9607"/>
                </a:lnTo>
                <a:close/>
                <a:moveTo>
                  <a:pt x="885" y="9753"/>
                </a:moveTo>
                <a:lnTo>
                  <a:pt x="893" y="9752"/>
                </a:lnTo>
                <a:lnTo>
                  <a:pt x="901" y="9748"/>
                </a:lnTo>
                <a:lnTo>
                  <a:pt x="908" y="9741"/>
                </a:lnTo>
                <a:lnTo>
                  <a:pt x="912" y="9733"/>
                </a:lnTo>
                <a:lnTo>
                  <a:pt x="913" y="9725"/>
                </a:lnTo>
                <a:lnTo>
                  <a:pt x="910" y="9719"/>
                </a:lnTo>
                <a:lnTo>
                  <a:pt x="905" y="9715"/>
                </a:lnTo>
                <a:lnTo>
                  <a:pt x="897" y="9713"/>
                </a:lnTo>
                <a:lnTo>
                  <a:pt x="889" y="9715"/>
                </a:lnTo>
                <a:lnTo>
                  <a:pt x="882" y="9719"/>
                </a:lnTo>
                <a:lnTo>
                  <a:pt x="875" y="9725"/>
                </a:lnTo>
                <a:lnTo>
                  <a:pt x="872" y="9733"/>
                </a:lnTo>
                <a:lnTo>
                  <a:pt x="871" y="9741"/>
                </a:lnTo>
                <a:lnTo>
                  <a:pt x="873" y="9748"/>
                </a:lnTo>
                <a:lnTo>
                  <a:pt x="878" y="9752"/>
                </a:lnTo>
                <a:lnTo>
                  <a:pt x="885" y="9753"/>
                </a:lnTo>
                <a:close/>
                <a:moveTo>
                  <a:pt x="3816" y="165"/>
                </a:moveTo>
                <a:lnTo>
                  <a:pt x="3825" y="162"/>
                </a:lnTo>
                <a:lnTo>
                  <a:pt x="3832" y="158"/>
                </a:lnTo>
                <a:lnTo>
                  <a:pt x="3839" y="152"/>
                </a:lnTo>
                <a:lnTo>
                  <a:pt x="3843" y="144"/>
                </a:lnTo>
                <a:lnTo>
                  <a:pt x="3844" y="136"/>
                </a:lnTo>
                <a:lnTo>
                  <a:pt x="3842" y="130"/>
                </a:lnTo>
                <a:lnTo>
                  <a:pt x="3837" y="126"/>
                </a:lnTo>
                <a:lnTo>
                  <a:pt x="3829" y="124"/>
                </a:lnTo>
                <a:lnTo>
                  <a:pt x="3821" y="126"/>
                </a:lnTo>
                <a:lnTo>
                  <a:pt x="3813" y="130"/>
                </a:lnTo>
                <a:lnTo>
                  <a:pt x="3807" y="136"/>
                </a:lnTo>
                <a:lnTo>
                  <a:pt x="3802" y="144"/>
                </a:lnTo>
                <a:lnTo>
                  <a:pt x="3801" y="152"/>
                </a:lnTo>
                <a:lnTo>
                  <a:pt x="3803" y="158"/>
                </a:lnTo>
                <a:lnTo>
                  <a:pt x="3809" y="162"/>
                </a:lnTo>
                <a:lnTo>
                  <a:pt x="3816" y="165"/>
                </a:lnTo>
                <a:close/>
                <a:moveTo>
                  <a:pt x="3769" y="314"/>
                </a:moveTo>
                <a:lnTo>
                  <a:pt x="3777" y="312"/>
                </a:lnTo>
                <a:lnTo>
                  <a:pt x="3786" y="307"/>
                </a:lnTo>
                <a:lnTo>
                  <a:pt x="3792" y="300"/>
                </a:lnTo>
                <a:lnTo>
                  <a:pt x="3797" y="291"/>
                </a:lnTo>
                <a:lnTo>
                  <a:pt x="3798" y="283"/>
                </a:lnTo>
                <a:lnTo>
                  <a:pt x="3795" y="276"/>
                </a:lnTo>
                <a:lnTo>
                  <a:pt x="3790" y="272"/>
                </a:lnTo>
                <a:lnTo>
                  <a:pt x="3782" y="270"/>
                </a:lnTo>
                <a:lnTo>
                  <a:pt x="3774" y="272"/>
                </a:lnTo>
                <a:lnTo>
                  <a:pt x="3765" y="276"/>
                </a:lnTo>
                <a:lnTo>
                  <a:pt x="3759" y="283"/>
                </a:lnTo>
                <a:lnTo>
                  <a:pt x="3753" y="291"/>
                </a:lnTo>
                <a:lnTo>
                  <a:pt x="3752" y="300"/>
                </a:lnTo>
                <a:lnTo>
                  <a:pt x="3755" y="307"/>
                </a:lnTo>
                <a:lnTo>
                  <a:pt x="3761" y="312"/>
                </a:lnTo>
                <a:lnTo>
                  <a:pt x="3769" y="314"/>
                </a:lnTo>
                <a:close/>
                <a:moveTo>
                  <a:pt x="3530" y="1056"/>
                </a:moveTo>
                <a:lnTo>
                  <a:pt x="3541" y="1054"/>
                </a:lnTo>
                <a:lnTo>
                  <a:pt x="3551" y="1048"/>
                </a:lnTo>
                <a:lnTo>
                  <a:pt x="3559" y="1039"/>
                </a:lnTo>
                <a:lnTo>
                  <a:pt x="3565" y="1029"/>
                </a:lnTo>
                <a:lnTo>
                  <a:pt x="3567" y="1019"/>
                </a:lnTo>
                <a:lnTo>
                  <a:pt x="3563" y="1011"/>
                </a:lnTo>
                <a:lnTo>
                  <a:pt x="3556" y="1005"/>
                </a:lnTo>
                <a:lnTo>
                  <a:pt x="3547" y="1002"/>
                </a:lnTo>
                <a:lnTo>
                  <a:pt x="3536" y="1005"/>
                </a:lnTo>
                <a:lnTo>
                  <a:pt x="3526" y="1011"/>
                </a:lnTo>
                <a:lnTo>
                  <a:pt x="3517" y="1019"/>
                </a:lnTo>
                <a:lnTo>
                  <a:pt x="3512" y="1029"/>
                </a:lnTo>
                <a:lnTo>
                  <a:pt x="3510" y="1039"/>
                </a:lnTo>
                <a:lnTo>
                  <a:pt x="3513" y="1048"/>
                </a:lnTo>
                <a:lnTo>
                  <a:pt x="3521" y="1054"/>
                </a:lnTo>
                <a:lnTo>
                  <a:pt x="3530" y="1056"/>
                </a:lnTo>
                <a:close/>
                <a:moveTo>
                  <a:pt x="3483" y="1204"/>
                </a:moveTo>
                <a:lnTo>
                  <a:pt x="3494" y="1202"/>
                </a:lnTo>
                <a:lnTo>
                  <a:pt x="3504" y="1197"/>
                </a:lnTo>
                <a:lnTo>
                  <a:pt x="3513" y="1187"/>
                </a:lnTo>
                <a:lnTo>
                  <a:pt x="3518" y="1177"/>
                </a:lnTo>
                <a:lnTo>
                  <a:pt x="3520" y="1166"/>
                </a:lnTo>
                <a:lnTo>
                  <a:pt x="3516" y="1158"/>
                </a:lnTo>
                <a:lnTo>
                  <a:pt x="3510" y="1152"/>
                </a:lnTo>
                <a:lnTo>
                  <a:pt x="3500" y="1150"/>
                </a:lnTo>
                <a:lnTo>
                  <a:pt x="3489" y="1152"/>
                </a:lnTo>
                <a:lnTo>
                  <a:pt x="3478" y="1158"/>
                </a:lnTo>
                <a:lnTo>
                  <a:pt x="3469" y="1166"/>
                </a:lnTo>
                <a:lnTo>
                  <a:pt x="3463" y="1177"/>
                </a:lnTo>
                <a:lnTo>
                  <a:pt x="3462" y="1187"/>
                </a:lnTo>
                <a:lnTo>
                  <a:pt x="3465" y="1197"/>
                </a:lnTo>
                <a:lnTo>
                  <a:pt x="3473" y="1202"/>
                </a:lnTo>
                <a:lnTo>
                  <a:pt x="3483" y="1204"/>
                </a:lnTo>
                <a:close/>
                <a:moveTo>
                  <a:pt x="3473" y="1324"/>
                </a:moveTo>
                <a:lnTo>
                  <a:pt x="3474" y="1313"/>
                </a:lnTo>
                <a:lnTo>
                  <a:pt x="3470" y="1304"/>
                </a:lnTo>
                <a:lnTo>
                  <a:pt x="3463" y="1299"/>
                </a:lnTo>
                <a:lnTo>
                  <a:pt x="3453" y="1296"/>
                </a:lnTo>
                <a:lnTo>
                  <a:pt x="3441" y="1299"/>
                </a:lnTo>
                <a:lnTo>
                  <a:pt x="3431" y="1304"/>
                </a:lnTo>
                <a:lnTo>
                  <a:pt x="3421" y="1313"/>
                </a:lnTo>
                <a:lnTo>
                  <a:pt x="3415" y="1324"/>
                </a:lnTo>
                <a:lnTo>
                  <a:pt x="3414" y="1336"/>
                </a:lnTo>
                <a:lnTo>
                  <a:pt x="3417" y="1345"/>
                </a:lnTo>
                <a:lnTo>
                  <a:pt x="3425" y="1350"/>
                </a:lnTo>
                <a:lnTo>
                  <a:pt x="3435" y="1353"/>
                </a:lnTo>
                <a:lnTo>
                  <a:pt x="3447" y="1350"/>
                </a:lnTo>
                <a:lnTo>
                  <a:pt x="3457" y="1345"/>
                </a:lnTo>
                <a:lnTo>
                  <a:pt x="3466" y="1336"/>
                </a:lnTo>
                <a:lnTo>
                  <a:pt x="3473" y="1324"/>
                </a:lnTo>
                <a:close/>
                <a:moveTo>
                  <a:pt x="3367" y="1472"/>
                </a:moveTo>
                <a:lnTo>
                  <a:pt x="3366" y="1483"/>
                </a:lnTo>
                <a:lnTo>
                  <a:pt x="3369" y="1492"/>
                </a:lnTo>
                <a:lnTo>
                  <a:pt x="3377" y="1499"/>
                </a:lnTo>
                <a:lnTo>
                  <a:pt x="3387" y="1501"/>
                </a:lnTo>
                <a:lnTo>
                  <a:pt x="3399" y="1499"/>
                </a:lnTo>
                <a:lnTo>
                  <a:pt x="3410" y="1492"/>
                </a:lnTo>
                <a:lnTo>
                  <a:pt x="3419" y="1483"/>
                </a:lnTo>
                <a:lnTo>
                  <a:pt x="3426" y="1472"/>
                </a:lnTo>
                <a:lnTo>
                  <a:pt x="3427" y="1460"/>
                </a:lnTo>
                <a:lnTo>
                  <a:pt x="3423" y="1451"/>
                </a:lnTo>
                <a:lnTo>
                  <a:pt x="3416" y="1445"/>
                </a:lnTo>
                <a:lnTo>
                  <a:pt x="3406" y="1443"/>
                </a:lnTo>
                <a:lnTo>
                  <a:pt x="3394" y="1445"/>
                </a:lnTo>
                <a:lnTo>
                  <a:pt x="3383" y="1451"/>
                </a:lnTo>
                <a:lnTo>
                  <a:pt x="3373" y="1460"/>
                </a:lnTo>
                <a:lnTo>
                  <a:pt x="3367" y="1472"/>
                </a:lnTo>
                <a:close/>
                <a:moveTo>
                  <a:pt x="3319" y="1620"/>
                </a:moveTo>
                <a:lnTo>
                  <a:pt x="3318" y="1631"/>
                </a:lnTo>
                <a:lnTo>
                  <a:pt x="3321" y="1640"/>
                </a:lnTo>
                <a:lnTo>
                  <a:pt x="3328" y="1647"/>
                </a:lnTo>
                <a:lnTo>
                  <a:pt x="3340" y="1649"/>
                </a:lnTo>
                <a:lnTo>
                  <a:pt x="3352" y="1647"/>
                </a:lnTo>
                <a:lnTo>
                  <a:pt x="3363" y="1640"/>
                </a:lnTo>
                <a:lnTo>
                  <a:pt x="3372" y="1631"/>
                </a:lnTo>
                <a:lnTo>
                  <a:pt x="3379" y="1620"/>
                </a:lnTo>
                <a:lnTo>
                  <a:pt x="3381" y="1607"/>
                </a:lnTo>
                <a:lnTo>
                  <a:pt x="3377" y="1598"/>
                </a:lnTo>
                <a:lnTo>
                  <a:pt x="3369" y="1592"/>
                </a:lnTo>
                <a:lnTo>
                  <a:pt x="3359" y="1589"/>
                </a:lnTo>
                <a:lnTo>
                  <a:pt x="3346" y="1592"/>
                </a:lnTo>
                <a:lnTo>
                  <a:pt x="3335" y="1598"/>
                </a:lnTo>
                <a:lnTo>
                  <a:pt x="3325" y="1607"/>
                </a:lnTo>
                <a:lnTo>
                  <a:pt x="3319" y="1620"/>
                </a:lnTo>
                <a:close/>
                <a:moveTo>
                  <a:pt x="3271" y="1767"/>
                </a:moveTo>
                <a:lnTo>
                  <a:pt x="3269" y="1779"/>
                </a:lnTo>
                <a:lnTo>
                  <a:pt x="3273" y="1788"/>
                </a:lnTo>
                <a:lnTo>
                  <a:pt x="3280" y="1795"/>
                </a:lnTo>
                <a:lnTo>
                  <a:pt x="3292" y="1797"/>
                </a:lnTo>
                <a:lnTo>
                  <a:pt x="3305" y="1795"/>
                </a:lnTo>
                <a:lnTo>
                  <a:pt x="3316" y="1788"/>
                </a:lnTo>
                <a:lnTo>
                  <a:pt x="3326" y="1779"/>
                </a:lnTo>
                <a:lnTo>
                  <a:pt x="3333" y="1767"/>
                </a:lnTo>
                <a:lnTo>
                  <a:pt x="3334" y="1755"/>
                </a:lnTo>
                <a:lnTo>
                  <a:pt x="3331" y="1745"/>
                </a:lnTo>
                <a:lnTo>
                  <a:pt x="3322" y="1738"/>
                </a:lnTo>
                <a:lnTo>
                  <a:pt x="3311" y="1736"/>
                </a:lnTo>
                <a:lnTo>
                  <a:pt x="3299" y="1738"/>
                </a:lnTo>
                <a:lnTo>
                  <a:pt x="3287" y="1745"/>
                </a:lnTo>
                <a:lnTo>
                  <a:pt x="3277" y="1755"/>
                </a:lnTo>
                <a:lnTo>
                  <a:pt x="3271" y="1767"/>
                </a:lnTo>
                <a:close/>
                <a:moveTo>
                  <a:pt x="3223" y="1914"/>
                </a:moveTo>
                <a:lnTo>
                  <a:pt x="3221" y="1926"/>
                </a:lnTo>
                <a:lnTo>
                  <a:pt x="3225" y="1936"/>
                </a:lnTo>
                <a:lnTo>
                  <a:pt x="3232" y="1944"/>
                </a:lnTo>
                <a:lnTo>
                  <a:pt x="3245" y="1946"/>
                </a:lnTo>
                <a:lnTo>
                  <a:pt x="3257" y="1944"/>
                </a:lnTo>
                <a:lnTo>
                  <a:pt x="3269" y="1936"/>
                </a:lnTo>
                <a:lnTo>
                  <a:pt x="3279" y="1926"/>
                </a:lnTo>
                <a:lnTo>
                  <a:pt x="3286" y="1914"/>
                </a:lnTo>
                <a:lnTo>
                  <a:pt x="3288" y="1902"/>
                </a:lnTo>
                <a:lnTo>
                  <a:pt x="3284" y="1893"/>
                </a:lnTo>
                <a:lnTo>
                  <a:pt x="3276" y="1885"/>
                </a:lnTo>
                <a:lnTo>
                  <a:pt x="3264" y="1883"/>
                </a:lnTo>
                <a:lnTo>
                  <a:pt x="3252" y="1885"/>
                </a:lnTo>
                <a:lnTo>
                  <a:pt x="3240" y="1893"/>
                </a:lnTo>
                <a:lnTo>
                  <a:pt x="3229" y="1902"/>
                </a:lnTo>
                <a:lnTo>
                  <a:pt x="3223" y="1914"/>
                </a:lnTo>
                <a:close/>
                <a:moveTo>
                  <a:pt x="3240" y="2062"/>
                </a:moveTo>
                <a:lnTo>
                  <a:pt x="3241" y="2049"/>
                </a:lnTo>
                <a:lnTo>
                  <a:pt x="3238" y="2039"/>
                </a:lnTo>
                <a:lnTo>
                  <a:pt x="3229" y="2033"/>
                </a:lnTo>
                <a:lnTo>
                  <a:pt x="3217" y="2029"/>
                </a:lnTo>
                <a:lnTo>
                  <a:pt x="3204" y="2033"/>
                </a:lnTo>
                <a:lnTo>
                  <a:pt x="3192" y="2039"/>
                </a:lnTo>
                <a:lnTo>
                  <a:pt x="3181" y="2049"/>
                </a:lnTo>
                <a:lnTo>
                  <a:pt x="3174" y="2062"/>
                </a:lnTo>
                <a:lnTo>
                  <a:pt x="3173" y="2074"/>
                </a:lnTo>
                <a:lnTo>
                  <a:pt x="3177" y="2085"/>
                </a:lnTo>
                <a:lnTo>
                  <a:pt x="3184" y="2092"/>
                </a:lnTo>
                <a:lnTo>
                  <a:pt x="3197" y="2094"/>
                </a:lnTo>
                <a:lnTo>
                  <a:pt x="3210" y="2092"/>
                </a:lnTo>
                <a:lnTo>
                  <a:pt x="3222" y="2085"/>
                </a:lnTo>
                <a:lnTo>
                  <a:pt x="3232" y="2074"/>
                </a:lnTo>
                <a:lnTo>
                  <a:pt x="3240" y="2062"/>
                </a:lnTo>
                <a:close/>
                <a:moveTo>
                  <a:pt x="3126" y="2209"/>
                </a:moveTo>
                <a:lnTo>
                  <a:pt x="3125" y="2223"/>
                </a:lnTo>
                <a:lnTo>
                  <a:pt x="3128" y="2233"/>
                </a:lnTo>
                <a:lnTo>
                  <a:pt x="3136" y="2240"/>
                </a:lnTo>
                <a:lnTo>
                  <a:pt x="3149" y="2243"/>
                </a:lnTo>
                <a:lnTo>
                  <a:pt x="3163" y="2240"/>
                </a:lnTo>
                <a:lnTo>
                  <a:pt x="3175" y="2233"/>
                </a:lnTo>
                <a:lnTo>
                  <a:pt x="3187" y="2223"/>
                </a:lnTo>
                <a:lnTo>
                  <a:pt x="3193" y="2209"/>
                </a:lnTo>
                <a:lnTo>
                  <a:pt x="3195" y="2197"/>
                </a:lnTo>
                <a:lnTo>
                  <a:pt x="3191" y="2186"/>
                </a:lnTo>
                <a:lnTo>
                  <a:pt x="3182" y="2179"/>
                </a:lnTo>
                <a:lnTo>
                  <a:pt x="3170" y="2177"/>
                </a:lnTo>
                <a:lnTo>
                  <a:pt x="3157" y="2179"/>
                </a:lnTo>
                <a:lnTo>
                  <a:pt x="3144" y="2186"/>
                </a:lnTo>
                <a:lnTo>
                  <a:pt x="3133" y="2197"/>
                </a:lnTo>
                <a:lnTo>
                  <a:pt x="3126" y="2209"/>
                </a:lnTo>
                <a:close/>
                <a:moveTo>
                  <a:pt x="2866" y="3242"/>
                </a:moveTo>
                <a:lnTo>
                  <a:pt x="2868" y="3227"/>
                </a:lnTo>
                <a:lnTo>
                  <a:pt x="2864" y="3216"/>
                </a:lnTo>
                <a:lnTo>
                  <a:pt x="2853" y="3208"/>
                </a:lnTo>
                <a:lnTo>
                  <a:pt x="2840" y="3205"/>
                </a:lnTo>
                <a:lnTo>
                  <a:pt x="2825" y="3208"/>
                </a:lnTo>
                <a:lnTo>
                  <a:pt x="2810" y="3216"/>
                </a:lnTo>
                <a:lnTo>
                  <a:pt x="2798" y="3227"/>
                </a:lnTo>
                <a:lnTo>
                  <a:pt x="2790" y="3242"/>
                </a:lnTo>
                <a:lnTo>
                  <a:pt x="2789" y="3257"/>
                </a:lnTo>
                <a:lnTo>
                  <a:pt x="2793" y="3269"/>
                </a:lnTo>
                <a:lnTo>
                  <a:pt x="2802" y="3277"/>
                </a:lnTo>
                <a:lnTo>
                  <a:pt x="2816" y="3280"/>
                </a:lnTo>
                <a:lnTo>
                  <a:pt x="2832" y="3277"/>
                </a:lnTo>
                <a:lnTo>
                  <a:pt x="2846" y="3269"/>
                </a:lnTo>
                <a:lnTo>
                  <a:pt x="2858" y="3257"/>
                </a:lnTo>
                <a:lnTo>
                  <a:pt x="2866" y="3242"/>
                </a:lnTo>
                <a:close/>
                <a:moveTo>
                  <a:pt x="2819" y="3390"/>
                </a:moveTo>
                <a:lnTo>
                  <a:pt x="2821" y="3375"/>
                </a:lnTo>
                <a:lnTo>
                  <a:pt x="2817" y="3363"/>
                </a:lnTo>
                <a:lnTo>
                  <a:pt x="2807" y="3355"/>
                </a:lnTo>
                <a:lnTo>
                  <a:pt x="2793" y="3352"/>
                </a:lnTo>
                <a:lnTo>
                  <a:pt x="2777" y="3355"/>
                </a:lnTo>
                <a:lnTo>
                  <a:pt x="2763" y="3363"/>
                </a:lnTo>
                <a:lnTo>
                  <a:pt x="2750" y="3375"/>
                </a:lnTo>
                <a:lnTo>
                  <a:pt x="2743" y="3390"/>
                </a:lnTo>
                <a:lnTo>
                  <a:pt x="2741" y="3405"/>
                </a:lnTo>
                <a:lnTo>
                  <a:pt x="2745" y="3416"/>
                </a:lnTo>
                <a:lnTo>
                  <a:pt x="2754" y="3424"/>
                </a:lnTo>
                <a:lnTo>
                  <a:pt x="2769" y="3427"/>
                </a:lnTo>
                <a:lnTo>
                  <a:pt x="2784" y="3424"/>
                </a:lnTo>
                <a:lnTo>
                  <a:pt x="2799" y="3416"/>
                </a:lnTo>
                <a:lnTo>
                  <a:pt x="2811" y="3405"/>
                </a:lnTo>
                <a:lnTo>
                  <a:pt x="2819" y="3390"/>
                </a:lnTo>
                <a:close/>
                <a:moveTo>
                  <a:pt x="2772" y="3537"/>
                </a:moveTo>
                <a:lnTo>
                  <a:pt x="2774" y="3522"/>
                </a:lnTo>
                <a:lnTo>
                  <a:pt x="2770" y="3510"/>
                </a:lnTo>
                <a:lnTo>
                  <a:pt x="2760" y="3502"/>
                </a:lnTo>
                <a:lnTo>
                  <a:pt x="2745" y="3499"/>
                </a:lnTo>
                <a:lnTo>
                  <a:pt x="2730" y="3502"/>
                </a:lnTo>
                <a:lnTo>
                  <a:pt x="2715" y="3510"/>
                </a:lnTo>
                <a:lnTo>
                  <a:pt x="2702" y="3522"/>
                </a:lnTo>
                <a:lnTo>
                  <a:pt x="2695" y="3537"/>
                </a:lnTo>
                <a:lnTo>
                  <a:pt x="2693" y="3552"/>
                </a:lnTo>
                <a:lnTo>
                  <a:pt x="2697" y="3564"/>
                </a:lnTo>
                <a:lnTo>
                  <a:pt x="2707" y="3572"/>
                </a:lnTo>
                <a:lnTo>
                  <a:pt x="2721" y="3576"/>
                </a:lnTo>
                <a:lnTo>
                  <a:pt x="2737" y="3572"/>
                </a:lnTo>
                <a:lnTo>
                  <a:pt x="2751" y="3564"/>
                </a:lnTo>
                <a:lnTo>
                  <a:pt x="2764" y="3552"/>
                </a:lnTo>
                <a:lnTo>
                  <a:pt x="2772" y="3537"/>
                </a:lnTo>
                <a:close/>
                <a:moveTo>
                  <a:pt x="2725" y="3685"/>
                </a:moveTo>
                <a:lnTo>
                  <a:pt x="2727" y="3670"/>
                </a:lnTo>
                <a:lnTo>
                  <a:pt x="2723" y="3657"/>
                </a:lnTo>
                <a:lnTo>
                  <a:pt x="2713" y="3649"/>
                </a:lnTo>
                <a:lnTo>
                  <a:pt x="2698" y="3646"/>
                </a:lnTo>
                <a:lnTo>
                  <a:pt x="2682" y="3649"/>
                </a:lnTo>
                <a:lnTo>
                  <a:pt x="2668" y="3657"/>
                </a:lnTo>
                <a:lnTo>
                  <a:pt x="2655" y="3670"/>
                </a:lnTo>
                <a:lnTo>
                  <a:pt x="2647" y="3685"/>
                </a:lnTo>
                <a:lnTo>
                  <a:pt x="2645" y="3700"/>
                </a:lnTo>
                <a:lnTo>
                  <a:pt x="2649" y="3712"/>
                </a:lnTo>
                <a:lnTo>
                  <a:pt x="2659" y="3721"/>
                </a:lnTo>
                <a:lnTo>
                  <a:pt x="2674" y="3724"/>
                </a:lnTo>
                <a:lnTo>
                  <a:pt x="2690" y="3721"/>
                </a:lnTo>
                <a:lnTo>
                  <a:pt x="2704" y="3712"/>
                </a:lnTo>
                <a:lnTo>
                  <a:pt x="2717" y="3700"/>
                </a:lnTo>
                <a:lnTo>
                  <a:pt x="2725" y="3685"/>
                </a:lnTo>
                <a:close/>
                <a:moveTo>
                  <a:pt x="2651" y="3793"/>
                </a:moveTo>
                <a:lnTo>
                  <a:pt x="2635" y="3796"/>
                </a:lnTo>
                <a:lnTo>
                  <a:pt x="2620" y="3804"/>
                </a:lnTo>
                <a:lnTo>
                  <a:pt x="2607" y="3817"/>
                </a:lnTo>
                <a:lnTo>
                  <a:pt x="2599" y="3832"/>
                </a:lnTo>
                <a:lnTo>
                  <a:pt x="2597" y="3847"/>
                </a:lnTo>
                <a:lnTo>
                  <a:pt x="2602" y="3860"/>
                </a:lnTo>
                <a:lnTo>
                  <a:pt x="2611" y="3869"/>
                </a:lnTo>
                <a:lnTo>
                  <a:pt x="2626" y="3872"/>
                </a:lnTo>
                <a:lnTo>
                  <a:pt x="2642" y="3869"/>
                </a:lnTo>
                <a:lnTo>
                  <a:pt x="2657" y="3860"/>
                </a:lnTo>
                <a:lnTo>
                  <a:pt x="2670" y="3847"/>
                </a:lnTo>
                <a:lnTo>
                  <a:pt x="2678" y="3832"/>
                </a:lnTo>
                <a:lnTo>
                  <a:pt x="2680" y="3817"/>
                </a:lnTo>
                <a:lnTo>
                  <a:pt x="2676" y="3804"/>
                </a:lnTo>
                <a:lnTo>
                  <a:pt x="2666" y="3796"/>
                </a:lnTo>
                <a:lnTo>
                  <a:pt x="2651" y="3793"/>
                </a:lnTo>
                <a:close/>
                <a:moveTo>
                  <a:pt x="2631" y="3980"/>
                </a:moveTo>
                <a:lnTo>
                  <a:pt x="2633" y="3964"/>
                </a:lnTo>
                <a:lnTo>
                  <a:pt x="2629" y="3952"/>
                </a:lnTo>
                <a:lnTo>
                  <a:pt x="2619" y="3943"/>
                </a:lnTo>
                <a:lnTo>
                  <a:pt x="2604" y="3940"/>
                </a:lnTo>
                <a:lnTo>
                  <a:pt x="2588" y="3943"/>
                </a:lnTo>
                <a:lnTo>
                  <a:pt x="2573" y="3952"/>
                </a:lnTo>
                <a:lnTo>
                  <a:pt x="2559" y="3964"/>
                </a:lnTo>
                <a:lnTo>
                  <a:pt x="2551" y="3980"/>
                </a:lnTo>
                <a:lnTo>
                  <a:pt x="2550" y="3996"/>
                </a:lnTo>
                <a:lnTo>
                  <a:pt x="2554" y="4008"/>
                </a:lnTo>
                <a:lnTo>
                  <a:pt x="2564" y="4016"/>
                </a:lnTo>
                <a:lnTo>
                  <a:pt x="2579" y="4019"/>
                </a:lnTo>
                <a:lnTo>
                  <a:pt x="2595" y="4016"/>
                </a:lnTo>
                <a:lnTo>
                  <a:pt x="2610" y="4008"/>
                </a:lnTo>
                <a:lnTo>
                  <a:pt x="2623" y="3996"/>
                </a:lnTo>
                <a:lnTo>
                  <a:pt x="2631" y="3980"/>
                </a:lnTo>
                <a:close/>
                <a:moveTo>
                  <a:pt x="2584" y="4127"/>
                </a:moveTo>
                <a:lnTo>
                  <a:pt x="2585" y="4112"/>
                </a:lnTo>
                <a:lnTo>
                  <a:pt x="2581" y="4099"/>
                </a:lnTo>
                <a:lnTo>
                  <a:pt x="2571" y="4091"/>
                </a:lnTo>
                <a:lnTo>
                  <a:pt x="2556" y="4088"/>
                </a:lnTo>
                <a:lnTo>
                  <a:pt x="2540" y="4091"/>
                </a:lnTo>
                <a:lnTo>
                  <a:pt x="2525" y="4099"/>
                </a:lnTo>
                <a:lnTo>
                  <a:pt x="2512" y="4112"/>
                </a:lnTo>
                <a:lnTo>
                  <a:pt x="2504" y="4127"/>
                </a:lnTo>
                <a:lnTo>
                  <a:pt x="2502" y="4143"/>
                </a:lnTo>
                <a:lnTo>
                  <a:pt x="2507" y="4155"/>
                </a:lnTo>
                <a:lnTo>
                  <a:pt x="2516" y="4164"/>
                </a:lnTo>
                <a:lnTo>
                  <a:pt x="2531" y="4167"/>
                </a:lnTo>
                <a:lnTo>
                  <a:pt x="2547" y="4164"/>
                </a:lnTo>
                <a:lnTo>
                  <a:pt x="2563" y="4155"/>
                </a:lnTo>
                <a:lnTo>
                  <a:pt x="2576" y="4143"/>
                </a:lnTo>
                <a:lnTo>
                  <a:pt x="2584" y="4127"/>
                </a:lnTo>
                <a:close/>
                <a:moveTo>
                  <a:pt x="2509" y="4235"/>
                </a:moveTo>
                <a:lnTo>
                  <a:pt x="2493" y="4238"/>
                </a:lnTo>
                <a:lnTo>
                  <a:pt x="2478" y="4247"/>
                </a:lnTo>
                <a:lnTo>
                  <a:pt x="2464" y="4259"/>
                </a:lnTo>
                <a:lnTo>
                  <a:pt x="2456" y="4275"/>
                </a:lnTo>
                <a:lnTo>
                  <a:pt x="2454" y="4291"/>
                </a:lnTo>
                <a:lnTo>
                  <a:pt x="2459" y="4303"/>
                </a:lnTo>
                <a:lnTo>
                  <a:pt x="2469" y="4311"/>
                </a:lnTo>
                <a:lnTo>
                  <a:pt x="2484" y="4315"/>
                </a:lnTo>
                <a:lnTo>
                  <a:pt x="2500" y="4311"/>
                </a:lnTo>
                <a:lnTo>
                  <a:pt x="2515" y="4303"/>
                </a:lnTo>
                <a:lnTo>
                  <a:pt x="2529" y="4291"/>
                </a:lnTo>
                <a:lnTo>
                  <a:pt x="2537" y="4275"/>
                </a:lnTo>
                <a:lnTo>
                  <a:pt x="2539" y="4259"/>
                </a:lnTo>
                <a:lnTo>
                  <a:pt x="2534" y="4247"/>
                </a:lnTo>
                <a:lnTo>
                  <a:pt x="2524" y="4238"/>
                </a:lnTo>
                <a:lnTo>
                  <a:pt x="2509" y="4235"/>
                </a:lnTo>
                <a:close/>
                <a:moveTo>
                  <a:pt x="2489" y="4423"/>
                </a:moveTo>
                <a:lnTo>
                  <a:pt x="2491" y="4406"/>
                </a:lnTo>
                <a:lnTo>
                  <a:pt x="2487" y="4394"/>
                </a:lnTo>
                <a:lnTo>
                  <a:pt x="2477" y="4385"/>
                </a:lnTo>
                <a:lnTo>
                  <a:pt x="2462" y="4382"/>
                </a:lnTo>
                <a:lnTo>
                  <a:pt x="2445" y="4385"/>
                </a:lnTo>
                <a:lnTo>
                  <a:pt x="2430" y="4394"/>
                </a:lnTo>
                <a:lnTo>
                  <a:pt x="2417" y="4406"/>
                </a:lnTo>
                <a:lnTo>
                  <a:pt x="2409" y="4423"/>
                </a:lnTo>
                <a:lnTo>
                  <a:pt x="2407" y="4438"/>
                </a:lnTo>
                <a:lnTo>
                  <a:pt x="2411" y="4450"/>
                </a:lnTo>
                <a:lnTo>
                  <a:pt x="2421" y="4459"/>
                </a:lnTo>
                <a:lnTo>
                  <a:pt x="2437" y="4463"/>
                </a:lnTo>
                <a:lnTo>
                  <a:pt x="2453" y="4459"/>
                </a:lnTo>
                <a:lnTo>
                  <a:pt x="2468" y="4450"/>
                </a:lnTo>
                <a:lnTo>
                  <a:pt x="2481" y="4438"/>
                </a:lnTo>
                <a:lnTo>
                  <a:pt x="2489" y="4423"/>
                </a:lnTo>
                <a:close/>
                <a:moveTo>
                  <a:pt x="2442" y="4570"/>
                </a:moveTo>
                <a:lnTo>
                  <a:pt x="2444" y="4555"/>
                </a:lnTo>
                <a:lnTo>
                  <a:pt x="2439" y="4541"/>
                </a:lnTo>
                <a:lnTo>
                  <a:pt x="2430" y="4533"/>
                </a:lnTo>
                <a:lnTo>
                  <a:pt x="2414" y="4530"/>
                </a:lnTo>
                <a:lnTo>
                  <a:pt x="2398" y="4533"/>
                </a:lnTo>
                <a:lnTo>
                  <a:pt x="2383" y="4541"/>
                </a:lnTo>
                <a:lnTo>
                  <a:pt x="2370" y="4555"/>
                </a:lnTo>
                <a:lnTo>
                  <a:pt x="2362" y="4570"/>
                </a:lnTo>
                <a:lnTo>
                  <a:pt x="2360" y="4585"/>
                </a:lnTo>
                <a:lnTo>
                  <a:pt x="2364" y="4598"/>
                </a:lnTo>
                <a:lnTo>
                  <a:pt x="2374" y="4607"/>
                </a:lnTo>
                <a:lnTo>
                  <a:pt x="2389" y="4610"/>
                </a:lnTo>
                <a:lnTo>
                  <a:pt x="2405" y="4607"/>
                </a:lnTo>
                <a:lnTo>
                  <a:pt x="2421" y="4598"/>
                </a:lnTo>
                <a:lnTo>
                  <a:pt x="2434" y="4585"/>
                </a:lnTo>
                <a:lnTo>
                  <a:pt x="2442" y="4570"/>
                </a:lnTo>
                <a:close/>
                <a:moveTo>
                  <a:pt x="2395" y="4717"/>
                </a:moveTo>
                <a:lnTo>
                  <a:pt x="2396" y="4702"/>
                </a:lnTo>
                <a:lnTo>
                  <a:pt x="2392" y="4689"/>
                </a:lnTo>
                <a:lnTo>
                  <a:pt x="2382" y="4680"/>
                </a:lnTo>
                <a:lnTo>
                  <a:pt x="2367" y="4677"/>
                </a:lnTo>
                <a:lnTo>
                  <a:pt x="2351" y="4680"/>
                </a:lnTo>
                <a:lnTo>
                  <a:pt x="2336" y="4689"/>
                </a:lnTo>
                <a:lnTo>
                  <a:pt x="2322" y="4702"/>
                </a:lnTo>
                <a:lnTo>
                  <a:pt x="2314" y="4717"/>
                </a:lnTo>
                <a:lnTo>
                  <a:pt x="2312" y="4733"/>
                </a:lnTo>
                <a:lnTo>
                  <a:pt x="2317" y="4746"/>
                </a:lnTo>
                <a:lnTo>
                  <a:pt x="2327" y="4755"/>
                </a:lnTo>
                <a:lnTo>
                  <a:pt x="2342" y="4758"/>
                </a:lnTo>
                <a:lnTo>
                  <a:pt x="2358" y="4755"/>
                </a:lnTo>
                <a:lnTo>
                  <a:pt x="2373" y="4746"/>
                </a:lnTo>
                <a:lnTo>
                  <a:pt x="2387" y="4733"/>
                </a:lnTo>
                <a:lnTo>
                  <a:pt x="2395" y="4717"/>
                </a:lnTo>
                <a:close/>
                <a:moveTo>
                  <a:pt x="2347" y="4865"/>
                </a:moveTo>
                <a:lnTo>
                  <a:pt x="2349" y="4849"/>
                </a:lnTo>
                <a:lnTo>
                  <a:pt x="2345" y="4837"/>
                </a:lnTo>
                <a:lnTo>
                  <a:pt x="2335" y="4828"/>
                </a:lnTo>
                <a:lnTo>
                  <a:pt x="2320" y="4824"/>
                </a:lnTo>
                <a:lnTo>
                  <a:pt x="2303" y="4828"/>
                </a:lnTo>
                <a:lnTo>
                  <a:pt x="2288" y="4837"/>
                </a:lnTo>
                <a:lnTo>
                  <a:pt x="2275" y="4849"/>
                </a:lnTo>
                <a:lnTo>
                  <a:pt x="2267" y="4865"/>
                </a:lnTo>
                <a:lnTo>
                  <a:pt x="2265" y="4880"/>
                </a:lnTo>
                <a:lnTo>
                  <a:pt x="2269" y="4893"/>
                </a:lnTo>
                <a:lnTo>
                  <a:pt x="2279" y="4902"/>
                </a:lnTo>
                <a:lnTo>
                  <a:pt x="2294" y="4905"/>
                </a:lnTo>
                <a:lnTo>
                  <a:pt x="2311" y="4902"/>
                </a:lnTo>
                <a:lnTo>
                  <a:pt x="2326" y="4893"/>
                </a:lnTo>
                <a:lnTo>
                  <a:pt x="2339" y="4880"/>
                </a:lnTo>
                <a:lnTo>
                  <a:pt x="2347" y="4865"/>
                </a:lnTo>
                <a:close/>
                <a:moveTo>
                  <a:pt x="2300" y="5012"/>
                </a:moveTo>
                <a:lnTo>
                  <a:pt x="2302" y="4997"/>
                </a:lnTo>
                <a:lnTo>
                  <a:pt x="2297" y="4984"/>
                </a:lnTo>
                <a:lnTo>
                  <a:pt x="2288" y="4976"/>
                </a:lnTo>
                <a:lnTo>
                  <a:pt x="2272" y="4972"/>
                </a:lnTo>
                <a:lnTo>
                  <a:pt x="2256" y="4976"/>
                </a:lnTo>
                <a:lnTo>
                  <a:pt x="2241" y="4984"/>
                </a:lnTo>
                <a:lnTo>
                  <a:pt x="2227" y="4997"/>
                </a:lnTo>
                <a:lnTo>
                  <a:pt x="2219" y="5012"/>
                </a:lnTo>
                <a:lnTo>
                  <a:pt x="2218" y="5028"/>
                </a:lnTo>
                <a:lnTo>
                  <a:pt x="2222" y="5041"/>
                </a:lnTo>
                <a:lnTo>
                  <a:pt x="2232" y="5049"/>
                </a:lnTo>
                <a:lnTo>
                  <a:pt x="2247" y="5052"/>
                </a:lnTo>
                <a:lnTo>
                  <a:pt x="2263" y="5049"/>
                </a:lnTo>
                <a:lnTo>
                  <a:pt x="2278" y="5041"/>
                </a:lnTo>
                <a:lnTo>
                  <a:pt x="2292" y="5028"/>
                </a:lnTo>
                <a:lnTo>
                  <a:pt x="2300" y="5012"/>
                </a:lnTo>
                <a:close/>
                <a:moveTo>
                  <a:pt x="2253" y="5159"/>
                </a:moveTo>
                <a:lnTo>
                  <a:pt x="2254" y="5144"/>
                </a:lnTo>
                <a:lnTo>
                  <a:pt x="2250" y="5132"/>
                </a:lnTo>
                <a:lnTo>
                  <a:pt x="2240" y="5123"/>
                </a:lnTo>
                <a:lnTo>
                  <a:pt x="2225" y="5120"/>
                </a:lnTo>
                <a:lnTo>
                  <a:pt x="2209" y="5123"/>
                </a:lnTo>
                <a:lnTo>
                  <a:pt x="2193" y="5132"/>
                </a:lnTo>
                <a:lnTo>
                  <a:pt x="2180" y="5144"/>
                </a:lnTo>
                <a:lnTo>
                  <a:pt x="2172" y="5159"/>
                </a:lnTo>
                <a:lnTo>
                  <a:pt x="2170" y="5176"/>
                </a:lnTo>
                <a:lnTo>
                  <a:pt x="2175" y="5188"/>
                </a:lnTo>
                <a:lnTo>
                  <a:pt x="2184" y="5197"/>
                </a:lnTo>
                <a:lnTo>
                  <a:pt x="2200" y="5200"/>
                </a:lnTo>
                <a:lnTo>
                  <a:pt x="2216" y="5197"/>
                </a:lnTo>
                <a:lnTo>
                  <a:pt x="2231" y="5188"/>
                </a:lnTo>
                <a:lnTo>
                  <a:pt x="2245" y="5176"/>
                </a:lnTo>
                <a:lnTo>
                  <a:pt x="2253" y="5159"/>
                </a:lnTo>
                <a:close/>
                <a:moveTo>
                  <a:pt x="2205" y="5308"/>
                </a:moveTo>
                <a:lnTo>
                  <a:pt x="2207" y="5292"/>
                </a:lnTo>
                <a:lnTo>
                  <a:pt x="2202" y="5279"/>
                </a:lnTo>
                <a:lnTo>
                  <a:pt x="2193" y="5271"/>
                </a:lnTo>
                <a:lnTo>
                  <a:pt x="2177" y="5268"/>
                </a:lnTo>
                <a:lnTo>
                  <a:pt x="2161" y="5271"/>
                </a:lnTo>
                <a:lnTo>
                  <a:pt x="2146" y="5279"/>
                </a:lnTo>
                <a:lnTo>
                  <a:pt x="2133" y="5292"/>
                </a:lnTo>
                <a:lnTo>
                  <a:pt x="2125" y="5308"/>
                </a:lnTo>
                <a:lnTo>
                  <a:pt x="2123" y="5323"/>
                </a:lnTo>
                <a:lnTo>
                  <a:pt x="2128" y="5335"/>
                </a:lnTo>
                <a:lnTo>
                  <a:pt x="2137" y="5344"/>
                </a:lnTo>
                <a:lnTo>
                  <a:pt x="2152" y="5347"/>
                </a:lnTo>
                <a:lnTo>
                  <a:pt x="2169" y="5344"/>
                </a:lnTo>
                <a:lnTo>
                  <a:pt x="2184" y="5335"/>
                </a:lnTo>
                <a:lnTo>
                  <a:pt x="2197" y="5323"/>
                </a:lnTo>
                <a:lnTo>
                  <a:pt x="2205" y="5308"/>
                </a:lnTo>
                <a:close/>
                <a:moveTo>
                  <a:pt x="2157" y="5455"/>
                </a:moveTo>
                <a:lnTo>
                  <a:pt x="2159" y="5439"/>
                </a:lnTo>
                <a:lnTo>
                  <a:pt x="2155" y="5427"/>
                </a:lnTo>
                <a:lnTo>
                  <a:pt x="2145" y="5418"/>
                </a:lnTo>
                <a:lnTo>
                  <a:pt x="2130" y="5415"/>
                </a:lnTo>
                <a:lnTo>
                  <a:pt x="2114" y="5418"/>
                </a:lnTo>
                <a:lnTo>
                  <a:pt x="2099" y="5427"/>
                </a:lnTo>
                <a:lnTo>
                  <a:pt x="2086" y="5439"/>
                </a:lnTo>
                <a:lnTo>
                  <a:pt x="2078" y="5455"/>
                </a:lnTo>
                <a:lnTo>
                  <a:pt x="2076" y="5470"/>
                </a:lnTo>
                <a:lnTo>
                  <a:pt x="2080" y="5483"/>
                </a:lnTo>
                <a:lnTo>
                  <a:pt x="2090" y="5492"/>
                </a:lnTo>
                <a:lnTo>
                  <a:pt x="2105" y="5495"/>
                </a:lnTo>
                <a:lnTo>
                  <a:pt x="2121" y="5492"/>
                </a:lnTo>
                <a:lnTo>
                  <a:pt x="2136" y="5483"/>
                </a:lnTo>
                <a:lnTo>
                  <a:pt x="2149" y="5470"/>
                </a:lnTo>
                <a:lnTo>
                  <a:pt x="2157" y="5455"/>
                </a:lnTo>
                <a:close/>
                <a:moveTo>
                  <a:pt x="2110" y="5603"/>
                </a:moveTo>
                <a:lnTo>
                  <a:pt x="2111" y="5588"/>
                </a:lnTo>
                <a:lnTo>
                  <a:pt x="2107" y="5574"/>
                </a:lnTo>
                <a:lnTo>
                  <a:pt x="2097" y="5566"/>
                </a:lnTo>
                <a:lnTo>
                  <a:pt x="2083" y="5563"/>
                </a:lnTo>
                <a:lnTo>
                  <a:pt x="2067" y="5566"/>
                </a:lnTo>
                <a:lnTo>
                  <a:pt x="2052" y="5574"/>
                </a:lnTo>
                <a:lnTo>
                  <a:pt x="2039" y="5588"/>
                </a:lnTo>
                <a:lnTo>
                  <a:pt x="2031" y="5603"/>
                </a:lnTo>
                <a:lnTo>
                  <a:pt x="2029" y="5618"/>
                </a:lnTo>
                <a:lnTo>
                  <a:pt x="2033" y="5631"/>
                </a:lnTo>
                <a:lnTo>
                  <a:pt x="2043" y="5639"/>
                </a:lnTo>
                <a:lnTo>
                  <a:pt x="2058" y="5642"/>
                </a:lnTo>
                <a:lnTo>
                  <a:pt x="2074" y="5639"/>
                </a:lnTo>
                <a:lnTo>
                  <a:pt x="2089" y="5631"/>
                </a:lnTo>
                <a:lnTo>
                  <a:pt x="2102" y="5618"/>
                </a:lnTo>
                <a:lnTo>
                  <a:pt x="2110" y="5603"/>
                </a:lnTo>
                <a:close/>
                <a:moveTo>
                  <a:pt x="2062" y="5750"/>
                </a:moveTo>
                <a:lnTo>
                  <a:pt x="2064" y="5735"/>
                </a:lnTo>
                <a:lnTo>
                  <a:pt x="2059" y="5723"/>
                </a:lnTo>
                <a:lnTo>
                  <a:pt x="2050" y="5714"/>
                </a:lnTo>
                <a:lnTo>
                  <a:pt x="2035" y="5711"/>
                </a:lnTo>
                <a:lnTo>
                  <a:pt x="2019" y="5714"/>
                </a:lnTo>
                <a:lnTo>
                  <a:pt x="2005" y="5723"/>
                </a:lnTo>
                <a:lnTo>
                  <a:pt x="1992" y="5735"/>
                </a:lnTo>
                <a:lnTo>
                  <a:pt x="1984" y="5750"/>
                </a:lnTo>
                <a:lnTo>
                  <a:pt x="1982" y="5765"/>
                </a:lnTo>
                <a:lnTo>
                  <a:pt x="1986" y="5778"/>
                </a:lnTo>
                <a:lnTo>
                  <a:pt x="1996" y="5786"/>
                </a:lnTo>
                <a:lnTo>
                  <a:pt x="2011" y="5789"/>
                </a:lnTo>
                <a:lnTo>
                  <a:pt x="2026" y="5786"/>
                </a:lnTo>
                <a:lnTo>
                  <a:pt x="2041" y="5778"/>
                </a:lnTo>
                <a:lnTo>
                  <a:pt x="2054" y="5765"/>
                </a:lnTo>
                <a:lnTo>
                  <a:pt x="2062" y="5750"/>
                </a:lnTo>
                <a:close/>
                <a:moveTo>
                  <a:pt x="2014" y="5897"/>
                </a:moveTo>
                <a:lnTo>
                  <a:pt x="2016" y="5883"/>
                </a:lnTo>
                <a:lnTo>
                  <a:pt x="2012" y="5871"/>
                </a:lnTo>
                <a:lnTo>
                  <a:pt x="2002" y="5863"/>
                </a:lnTo>
                <a:lnTo>
                  <a:pt x="1988" y="5859"/>
                </a:lnTo>
                <a:lnTo>
                  <a:pt x="1972" y="5863"/>
                </a:lnTo>
                <a:lnTo>
                  <a:pt x="1957" y="5871"/>
                </a:lnTo>
                <a:lnTo>
                  <a:pt x="1944" y="5883"/>
                </a:lnTo>
                <a:lnTo>
                  <a:pt x="1937" y="5897"/>
                </a:lnTo>
                <a:lnTo>
                  <a:pt x="1935" y="5913"/>
                </a:lnTo>
                <a:lnTo>
                  <a:pt x="1939" y="5925"/>
                </a:lnTo>
                <a:lnTo>
                  <a:pt x="1949" y="5933"/>
                </a:lnTo>
                <a:lnTo>
                  <a:pt x="1963" y="5936"/>
                </a:lnTo>
                <a:lnTo>
                  <a:pt x="1979" y="5933"/>
                </a:lnTo>
                <a:lnTo>
                  <a:pt x="1993" y="5925"/>
                </a:lnTo>
                <a:lnTo>
                  <a:pt x="2006" y="5913"/>
                </a:lnTo>
                <a:lnTo>
                  <a:pt x="2014" y="5897"/>
                </a:lnTo>
                <a:close/>
                <a:moveTo>
                  <a:pt x="1966" y="6045"/>
                </a:moveTo>
                <a:lnTo>
                  <a:pt x="1968" y="6030"/>
                </a:lnTo>
                <a:lnTo>
                  <a:pt x="1964" y="6018"/>
                </a:lnTo>
                <a:lnTo>
                  <a:pt x="1955" y="6010"/>
                </a:lnTo>
                <a:lnTo>
                  <a:pt x="1940" y="6007"/>
                </a:lnTo>
                <a:lnTo>
                  <a:pt x="1925" y="6010"/>
                </a:lnTo>
                <a:lnTo>
                  <a:pt x="1910" y="6018"/>
                </a:lnTo>
                <a:lnTo>
                  <a:pt x="1897" y="6030"/>
                </a:lnTo>
                <a:lnTo>
                  <a:pt x="1890" y="6045"/>
                </a:lnTo>
                <a:lnTo>
                  <a:pt x="1888" y="6060"/>
                </a:lnTo>
                <a:lnTo>
                  <a:pt x="1892" y="6072"/>
                </a:lnTo>
                <a:lnTo>
                  <a:pt x="1902" y="6080"/>
                </a:lnTo>
                <a:lnTo>
                  <a:pt x="1916" y="6083"/>
                </a:lnTo>
                <a:lnTo>
                  <a:pt x="1932" y="6080"/>
                </a:lnTo>
                <a:lnTo>
                  <a:pt x="1946" y="6072"/>
                </a:lnTo>
                <a:lnTo>
                  <a:pt x="1959" y="6060"/>
                </a:lnTo>
                <a:lnTo>
                  <a:pt x="1966" y="6045"/>
                </a:lnTo>
                <a:close/>
                <a:moveTo>
                  <a:pt x="1893" y="6155"/>
                </a:moveTo>
                <a:lnTo>
                  <a:pt x="1877" y="6158"/>
                </a:lnTo>
                <a:lnTo>
                  <a:pt x="1863" y="6166"/>
                </a:lnTo>
                <a:lnTo>
                  <a:pt x="1850" y="6178"/>
                </a:lnTo>
                <a:lnTo>
                  <a:pt x="1843" y="6193"/>
                </a:lnTo>
                <a:lnTo>
                  <a:pt x="1841" y="6207"/>
                </a:lnTo>
                <a:lnTo>
                  <a:pt x="1845" y="6219"/>
                </a:lnTo>
                <a:lnTo>
                  <a:pt x="1854" y="6227"/>
                </a:lnTo>
                <a:lnTo>
                  <a:pt x="1869" y="6230"/>
                </a:lnTo>
                <a:lnTo>
                  <a:pt x="1884" y="6227"/>
                </a:lnTo>
                <a:lnTo>
                  <a:pt x="1898" y="6219"/>
                </a:lnTo>
                <a:lnTo>
                  <a:pt x="1911" y="6207"/>
                </a:lnTo>
                <a:lnTo>
                  <a:pt x="1919" y="6193"/>
                </a:lnTo>
                <a:lnTo>
                  <a:pt x="1920" y="6178"/>
                </a:lnTo>
                <a:lnTo>
                  <a:pt x="1916" y="6166"/>
                </a:lnTo>
                <a:lnTo>
                  <a:pt x="1907" y="6158"/>
                </a:lnTo>
                <a:lnTo>
                  <a:pt x="1893" y="6155"/>
                </a:lnTo>
                <a:close/>
                <a:moveTo>
                  <a:pt x="1871" y="6340"/>
                </a:moveTo>
                <a:lnTo>
                  <a:pt x="1872" y="6325"/>
                </a:lnTo>
                <a:lnTo>
                  <a:pt x="1868" y="6314"/>
                </a:lnTo>
                <a:lnTo>
                  <a:pt x="1859" y="6306"/>
                </a:lnTo>
                <a:lnTo>
                  <a:pt x="1845" y="6303"/>
                </a:lnTo>
                <a:lnTo>
                  <a:pt x="1830" y="6306"/>
                </a:lnTo>
                <a:lnTo>
                  <a:pt x="1816" y="6314"/>
                </a:lnTo>
                <a:lnTo>
                  <a:pt x="1803" y="6325"/>
                </a:lnTo>
                <a:lnTo>
                  <a:pt x="1796" y="6340"/>
                </a:lnTo>
                <a:lnTo>
                  <a:pt x="1794" y="6355"/>
                </a:lnTo>
                <a:lnTo>
                  <a:pt x="1798" y="6366"/>
                </a:lnTo>
                <a:lnTo>
                  <a:pt x="1807" y="6374"/>
                </a:lnTo>
                <a:lnTo>
                  <a:pt x="1822" y="6378"/>
                </a:lnTo>
                <a:lnTo>
                  <a:pt x="1837" y="6374"/>
                </a:lnTo>
                <a:lnTo>
                  <a:pt x="1851" y="6366"/>
                </a:lnTo>
                <a:lnTo>
                  <a:pt x="1863" y="6355"/>
                </a:lnTo>
                <a:lnTo>
                  <a:pt x="1871" y="6340"/>
                </a:lnTo>
                <a:close/>
                <a:moveTo>
                  <a:pt x="1823" y="6488"/>
                </a:moveTo>
                <a:lnTo>
                  <a:pt x="1824" y="6474"/>
                </a:lnTo>
                <a:lnTo>
                  <a:pt x="1820" y="6462"/>
                </a:lnTo>
                <a:lnTo>
                  <a:pt x="1811" y="6454"/>
                </a:lnTo>
                <a:lnTo>
                  <a:pt x="1797" y="6451"/>
                </a:lnTo>
                <a:lnTo>
                  <a:pt x="1783" y="6454"/>
                </a:lnTo>
                <a:lnTo>
                  <a:pt x="1769" y="6462"/>
                </a:lnTo>
                <a:lnTo>
                  <a:pt x="1757" y="6474"/>
                </a:lnTo>
                <a:lnTo>
                  <a:pt x="1749" y="6488"/>
                </a:lnTo>
                <a:lnTo>
                  <a:pt x="1748" y="6502"/>
                </a:lnTo>
                <a:lnTo>
                  <a:pt x="1752" y="6513"/>
                </a:lnTo>
                <a:lnTo>
                  <a:pt x="1762" y="6522"/>
                </a:lnTo>
                <a:lnTo>
                  <a:pt x="1774" y="6524"/>
                </a:lnTo>
                <a:lnTo>
                  <a:pt x="1789" y="6522"/>
                </a:lnTo>
                <a:lnTo>
                  <a:pt x="1803" y="6513"/>
                </a:lnTo>
                <a:lnTo>
                  <a:pt x="1815" y="6502"/>
                </a:lnTo>
                <a:lnTo>
                  <a:pt x="1823" y="6488"/>
                </a:lnTo>
                <a:close/>
                <a:moveTo>
                  <a:pt x="1775" y="6635"/>
                </a:moveTo>
                <a:lnTo>
                  <a:pt x="1776" y="6621"/>
                </a:lnTo>
                <a:lnTo>
                  <a:pt x="1772" y="6609"/>
                </a:lnTo>
                <a:lnTo>
                  <a:pt x="1764" y="6602"/>
                </a:lnTo>
                <a:lnTo>
                  <a:pt x="1750" y="6599"/>
                </a:lnTo>
                <a:lnTo>
                  <a:pt x="1735" y="6602"/>
                </a:lnTo>
                <a:lnTo>
                  <a:pt x="1722" y="6609"/>
                </a:lnTo>
                <a:lnTo>
                  <a:pt x="1710" y="6621"/>
                </a:lnTo>
                <a:lnTo>
                  <a:pt x="1702" y="6635"/>
                </a:lnTo>
                <a:lnTo>
                  <a:pt x="1701" y="6649"/>
                </a:lnTo>
                <a:lnTo>
                  <a:pt x="1705" y="6661"/>
                </a:lnTo>
                <a:lnTo>
                  <a:pt x="1714" y="6669"/>
                </a:lnTo>
                <a:lnTo>
                  <a:pt x="1727" y="6671"/>
                </a:lnTo>
                <a:lnTo>
                  <a:pt x="1742" y="6669"/>
                </a:lnTo>
                <a:lnTo>
                  <a:pt x="1755" y="6661"/>
                </a:lnTo>
                <a:lnTo>
                  <a:pt x="1768" y="6649"/>
                </a:lnTo>
                <a:lnTo>
                  <a:pt x="1775" y="6635"/>
                </a:lnTo>
                <a:close/>
                <a:moveTo>
                  <a:pt x="1727" y="6782"/>
                </a:moveTo>
                <a:lnTo>
                  <a:pt x="1728" y="6769"/>
                </a:lnTo>
                <a:lnTo>
                  <a:pt x="1724" y="6758"/>
                </a:lnTo>
                <a:lnTo>
                  <a:pt x="1716" y="6751"/>
                </a:lnTo>
                <a:lnTo>
                  <a:pt x="1702" y="6747"/>
                </a:lnTo>
                <a:lnTo>
                  <a:pt x="1688" y="6751"/>
                </a:lnTo>
                <a:lnTo>
                  <a:pt x="1675" y="6758"/>
                </a:lnTo>
                <a:lnTo>
                  <a:pt x="1663" y="6769"/>
                </a:lnTo>
                <a:lnTo>
                  <a:pt x="1656" y="6782"/>
                </a:lnTo>
                <a:lnTo>
                  <a:pt x="1654" y="6797"/>
                </a:lnTo>
                <a:lnTo>
                  <a:pt x="1658" y="6808"/>
                </a:lnTo>
                <a:lnTo>
                  <a:pt x="1668" y="6815"/>
                </a:lnTo>
                <a:lnTo>
                  <a:pt x="1680" y="6818"/>
                </a:lnTo>
                <a:lnTo>
                  <a:pt x="1694" y="6815"/>
                </a:lnTo>
                <a:lnTo>
                  <a:pt x="1708" y="6808"/>
                </a:lnTo>
                <a:lnTo>
                  <a:pt x="1720" y="6797"/>
                </a:lnTo>
                <a:lnTo>
                  <a:pt x="1727" y="6782"/>
                </a:lnTo>
                <a:close/>
                <a:moveTo>
                  <a:pt x="1678" y="6930"/>
                </a:moveTo>
                <a:lnTo>
                  <a:pt x="1680" y="6917"/>
                </a:lnTo>
                <a:lnTo>
                  <a:pt x="1676" y="6906"/>
                </a:lnTo>
                <a:lnTo>
                  <a:pt x="1668" y="6899"/>
                </a:lnTo>
                <a:lnTo>
                  <a:pt x="1655" y="6896"/>
                </a:lnTo>
                <a:lnTo>
                  <a:pt x="1641" y="6899"/>
                </a:lnTo>
                <a:lnTo>
                  <a:pt x="1628" y="6906"/>
                </a:lnTo>
                <a:lnTo>
                  <a:pt x="1616" y="6917"/>
                </a:lnTo>
                <a:lnTo>
                  <a:pt x="1609" y="6930"/>
                </a:lnTo>
                <a:lnTo>
                  <a:pt x="1608" y="6944"/>
                </a:lnTo>
                <a:lnTo>
                  <a:pt x="1611" y="6955"/>
                </a:lnTo>
                <a:lnTo>
                  <a:pt x="1621" y="6962"/>
                </a:lnTo>
                <a:lnTo>
                  <a:pt x="1633" y="6964"/>
                </a:lnTo>
                <a:lnTo>
                  <a:pt x="1647" y="6962"/>
                </a:lnTo>
                <a:lnTo>
                  <a:pt x="1660" y="6955"/>
                </a:lnTo>
                <a:lnTo>
                  <a:pt x="1672" y="6944"/>
                </a:lnTo>
                <a:lnTo>
                  <a:pt x="1678" y="6930"/>
                </a:lnTo>
                <a:close/>
                <a:moveTo>
                  <a:pt x="1631" y="7078"/>
                </a:moveTo>
                <a:lnTo>
                  <a:pt x="1632" y="7064"/>
                </a:lnTo>
                <a:lnTo>
                  <a:pt x="1628" y="7054"/>
                </a:lnTo>
                <a:lnTo>
                  <a:pt x="1620" y="7047"/>
                </a:lnTo>
                <a:lnTo>
                  <a:pt x="1607" y="7044"/>
                </a:lnTo>
                <a:lnTo>
                  <a:pt x="1593" y="7047"/>
                </a:lnTo>
                <a:lnTo>
                  <a:pt x="1581" y="7054"/>
                </a:lnTo>
                <a:lnTo>
                  <a:pt x="1569" y="7064"/>
                </a:lnTo>
                <a:lnTo>
                  <a:pt x="1562" y="7078"/>
                </a:lnTo>
                <a:lnTo>
                  <a:pt x="1561" y="7091"/>
                </a:lnTo>
                <a:lnTo>
                  <a:pt x="1564" y="7102"/>
                </a:lnTo>
                <a:lnTo>
                  <a:pt x="1574" y="7109"/>
                </a:lnTo>
                <a:lnTo>
                  <a:pt x="1586" y="7111"/>
                </a:lnTo>
                <a:lnTo>
                  <a:pt x="1600" y="7109"/>
                </a:lnTo>
                <a:lnTo>
                  <a:pt x="1612" y="7102"/>
                </a:lnTo>
                <a:lnTo>
                  <a:pt x="1624" y="7091"/>
                </a:lnTo>
                <a:lnTo>
                  <a:pt x="1631" y="7078"/>
                </a:lnTo>
                <a:close/>
                <a:moveTo>
                  <a:pt x="1583" y="7226"/>
                </a:moveTo>
                <a:lnTo>
                  <a:pt x="1584" y="7212"/>
                </a:lnTo>
                <a:lnTo>
                  <a:pt x="1580" y="7202"/>
                </a:lnTo>
                <a:lnTo>
                  <a:pt x="1572" y="7195"/>
                </a:lnTo>
                <a:lnTo>
                  <a:pt x="1559" y="7192"/>
                </a:lnTo>
                <a:lnTo>
                  <a:pt x="1546" y="7195"/>
                </a:lnTo>
                <a:lnTo>
                  <a:pt x="1534" y="7202"/>
                </a:lnTo>
                <a:lnTo>
                  <a:pt x="1522" y="7212"/>
                </a:lnTo>
                <a:lnTo>
                  <a:pt x="1516" y="7226"/>
                </a:lnTo>
                <a:lnTo>
                  <a:pt x="1514" y="7238"/>
                </a:lnTo>
                <a:lnTo>
                  <a:pt x="1518" y="7249"/>
                </a:lnTo>
                <a:lnTo>
                  <a:pt x="1527" y="7255"/>
                </a:lnTo>
                <a:lnTo>
                  <a:pt x="1539" y="7258"/>
                </a:lnTo>
                <a:lnTo>
                  <a:pt x="1552" y="7255"/>
                </a:lnTo>
                <a:lnTo>
                  <a:pt x="1565" y="7249"/>
                </a:lnTo>
                <a:lnTo>
                  <a:pt x="1576" y="7238"/>
                </a:lnTo>
                <a:lnTo>
                  <a:pt x="1583" y="7226"/>
                </a:lnTo>
                <a:close/>
                <a:moveTo>
                  <a:pt x="1534" y="7373"/>
                </a:moveTo>
                <a:lnTo>
                  <a:pt x="1536" y="7361"/>
                </a:lnTo>
                <a:lnTo>
                  <a:pt x="1532" y="7350"/>
                </a:lnTo>
                <a:lnTo>
                  <a:pt x="1524" y="7343"/>
                </a:lnTo>
                <a:lnTo>
                  <a:pt x="1512" y="7340"/>
                </a:lnTo>
                <a:lnTo>
                  <a:pt x="1499" y="7343"/>
                </a:lnTo>
                <a:lnTo>
                  <a:pt x="1487" y="7350"/>
                </a:lnTo>
                <a:lnTo>
                  <a:pt x="1477" y="7361"/>
                </a:lnTo>
                <a:lnTo>
                  <a:pt x="1469" y="7373"/>
                </a:lnTo>
                <a:lnTo>
                  <a:pt x="1468" y="7385"/>
                </a:lnTo>
                <a:lnTo>
                  <a:pt x="1471" y="7395"/>
                </a:lnTo>
                <a:lnTo>
                  <a:pt x="1480" y="7402"/>
                </a:lnTo>
                <a:lnTo>
                  <a:pt x="1492" y="7406"/>
                </a:lnTo>
                <a:lnTo>
                  <a:pt x="1505" y="7402"/>
                </a:lnTo>
                <a:lnTo>
                  <a:pt x="1517" y="7395"/>
                </a:lnTo>
                <a:lnTo>
                  <a:pt x="1528" y="7385"/>
                </a:lnTo>
                <a:lnTo>
                  <a:pt x="1534" y="7373"/>
                </a:lnTo>
                <a:close/>
                <a:moveTo>
                  <a:pt x="1486" y="7520"/>
                </a:moveTo>
                <a:lnTo>
                  <a:pt x="1488" y="7508"/>
                </a:lnTo>
                <a:lnTo>
                  <a:pt x="1484" y="7499"/>
                </a:lnTo>
                <a:lnTo>
                  <a:pt x="1475" y="7491"/>
                </a:lnTo>
                <a:lnTo>
                  <a:pt x="1464" y="7488"/>
                </a:lnTo>
                <a:lnTo>
                  <a:pt x="1451" y="7491"/>
                </a:lnTo>
                <a:lnTo>
                  <a:pt x="1440" y="7499"/>
                </a:lnTo>
                <a:lnTo>
                  <a:pt x="1430" y="7508"/>
                </a:lnTo>
                <a:lnTo>
                  <a:pt x="1423" y="7520"/>
                </a:lnTo>
                <a:lnTo>
                  <a:pt x="1421" y="7532"/>
                </a:lnTo>
                <a:lnTo>
                  <a:pt x="1425" y="7542"/>
                </a:lnTo>
                <a:lnTo>
                  <a:pt x="1433" y="7550"/>
                </a:lnTo>
                <a:lnTo>
                  <a:pt x="1444" y="7552"/>
                </a:lnTo>
                <a:lnTo>
                  <a:pt x="1457" y="7550"/>
                </a:lnTo>
                <a:lnTo>
                  <a:pt x="1469" y="7542"/>
                </a:lnTo>
                <a:lnTo>
                  <a:pt x="1480" y="7532"/>
                </a:lnTo>
                <a:lnTo>
                  <a:pt x="1486" y="7520"/>
                </a:lnTo>
                <a:close/>
                <a:moveTo>
                  <a:pt x="1438" y="7668"/>
                </a:moveTo>
                <a:lnTo>
                  <a:pt x="1439" y="7656"/>
                </a:lnTo>
                <a:lnTo>
                  <a:pt x="1436" y="7646"/>
                </a:lnTo>
                <a:lnTo>
                  <a:pt x="1429" y="7640"/>
                </a:lnTo>
                <a:lnTo>
                  <a:pt x="1417" y="7638"/>
                </a:lnTo>
                <a:lnTo>
                  <a:pt x="1404" y="7640"/>
                </a:lnTo>
                <a:lnTo>
                  <a:pt x="1393" y="7646"/>
                </a:lnTo>
                <a:lnTo>
                  <a:pt x="1383" y="7656"/>
                </a:lnTo>
                <a:lnTo>
                  <a:pt x="1376" y="7668"/>
                </a:lnTo>
                <a:lnTo>
                  <a:pt x="1375" y="7679"/>
                </a:lnTo>
                <a:lnTo>
                  <a:pt x="1378" y="7690"/>
                </a:lnTo>
                <a:lnTo>
                  <a:pt x="1386" y="7696"/>
                </a:lnTo>
                <a:lnTo>
                  <a:pt x="1397" y="7699"/>
                </a:lnTo>
                <a:lnTo>
                  <a:pt x="1410" y="7696"/>
                </a:lnTo>
                <a:lnTo>
                  <a:pt x="1421" y="7690"/>
                </a:lnTo>
                <a:lnTo>
                  <a:pt x="1432" y="7679"/>
                </a:lnTo>
                <a:lnTo>
                  <a:pt x="1438" y="7668"/>
                </a:lnTo>
                <a:close/>
                <a:moveTo>
                  <a:pt x="1369" y="7786"/>
                </a:moveTo>
                <a:lnTo>
                  <a:pt x="1357" y="7788"/>
                </a:lnTo>
                <a:lnTo>
                  <a:pt x="1346" y="7794"/>
                </a:lnTo>
                <a:lnTo>
                  <a:pt x="1336" y="7804"/>
                </a:lnTo>
                <a:lnTo>
                  <a:pt x="1329" y="7815"/>
                </a:lnTo>
                <a:lnTo>
                  <a:pt x="1328" y="7827"/>
                </a:lnTo>
                <a:lnTo>
                  <a:pt x="1331" y="7837"/>
                </a:lnTo>
                <a:lnTo>
                  <a:pt x="1340" y="7843"/>
                </a:lnTo>
                <a:lnTo>
                  <a:pt x="1350" y="7845"/>
                </a:lnTo>
                <a:lnTo>
                  <a:pt x="1362" y="7843"/>
                </a:lnTo>
                <a:lnTo>
                  <a:pt x="1374" y="7837"/>
                </a:lnTo>
                <a:lnTo>
                  <a:pt x="1384" y="7827"/>
                </a:lnTo>
                <a:lnTo>
                  <a:pt x="1390" y="7815"/>
                </a:lnTo>
                <a:lnTo>
                  <a:pt x="1391" y="7804"/>
                </a:lnTo>
                <a:lnTo>
                  <a:pt x="1388" y="7794"/>
                </a:lnTo>
                <a:lnTo>
                  <a:pt x="1380" y="7788"/>
                </a:lnTo>
                <a:lnTo>
                  <a:pt x="1369" y="7786"/>
                </a:lnTo>
                <a:close/>
                <a:moveTo>
                  <a:pt x="1342" y="7962"/>
                </a:moveTo>
                <a:lnTo>
                  <a:pt x="1343" y="7951"/>
                </a:lnTo>
                <a:lnTo>
                  <a:pt x="1340" y="7942"/>
                </a:lnTo>
                <a:lnTo>
                  <a:pt x="1332" y="7936"/>
                </a:lnTo>
                <a:lnTo>
                  <a:pt x="1321" y="7934"/>
                </a:lnTo>
                <a:lnTo>
                  <a:pt x="1310" y="7936"/>
                </a:lnTo>
                <a:lnTo>
                  <a:pt x="1299" y="7942"/>
                </a:lnTo>
                <a:lnTo>
                  <a:pt x="1290" y="7951"/>
                </a:lnTo>
                <a:lnTo>
                  <a:pt x="1283" y="7962"/>
                </a:lnTo>
                <a:lnTo>
                  <a:pt x="1281" y="7974"/>
                </a:lnTo>
                <a:lnTo>
                  <a:pt x="1285" y="7983"/>
                </a:lnTo>
                <a:lnTo>
                  <a:pt x="1293" y="7990"/>
                </a:lnTo>
                <a:lnTo>
                  <a:pt x="1303" y="7992"/>
                </a:lnTo>
                <a:lnTo>
                  <a:pt x="1315" y="7990"/>
                </a:lnTo>
                <a:lnTo>
                  <a:pt x="1326" y="7983"/>
                </a:lnTo>
                <a:lnTo>
                  <a:pt x="1336" y="7974"/>
                </a:lnTo>
                <a:lnTo>
                  <a:pt x="1342" y="7962"/>
                </a:lnTo>
                <a:close/>
                <a:moveTo>
                  <a:pt x="1236" y="8111"/>
                </a:moveTo>
                <a:lnTo>
                  <a:pt x="1235" y="8122"/>
                </a:lnTo>
                <a:lnTo>
                  <a:pt x="1239" y="8130"/>
                </a:lnTo>
                <a:lnTo>
                  <a:pt x="1246" y="8136"/>
                </a:lnTo>
                <a:lnTo>
                  <a:pt x="1256" y="8138"/>
                </a:lnTo>
                <a:lnTo>
                  <a:pt x="1267" y="8136"/>
                </a:lnTo>
                <a:lnTo>
                  <a:pt x="1278" y="8130"/>
                </a:lnTo>
                <a:lnTo>
                  <a:pt x="1288" y="8122"/>
                </a:lnTo>
                <a:lnTo>
                  <a:pt x="1293" y="8111"/>
                </a:lnTo>
                <a:lnTo>
                  <a:pt x="1295" y="8099"/>
                </a:lnTo>
                <a:lnTo>
                  <a:pt x="1292" y="8090"/>
                </a:lnTo>
                <a:lnTo>
                  <a:pt x="1284" y="8084"/>
                </a:lnTo>
                <a:lnTo>
                  <a:pt x="1274" y="8082"/>
                </a:lnTo>
                <a:lnTo>
                  <a:pt x="1262" y="8084"/>
                </a:lnTo>
                <a:lnTo>
                  <a:pt x="1252" y="8090"/>
                </a:lnTo>
                <a:lnTo>
                  <a:pt x="1243" y="8099"/>
                </a:lnTo>
                <a:lnTo>
                  <a:pt x="1236" y="8111"/>
                </a:lnTo>
                <a:close/>
                <a:moveTo>
                  <a:pt x="1190" y="8258"/>
                </a:moveTo>
                <a:lnTo>
                  <a:pt x="1188" y="8269"/>
                </a:lnTo>
                <a:lnTo>
                  <a:pt x="1192" y="8277"/>
                </a:lnTo>
                <a:lnTo>
                  <a:pt x="1199" y="8283"/>
                </a:lnTo>
                <a:lnTo>
                  <a:pt x="1209" y="8285"/>
                </a:lnTo>
                <a:lnTo>
                  <a:pt x="1220" y="8283"/>
                </a:lnTo>
                <a:lnTo>
                  <a:pt x="1230" y="8277"/>
                </a:lnTo>
                <a:lnTo>
                  <a:pt x="1240" y="8269"/>
                </a:lnTo>
                <a:lnTo>
                  <a:pt x="1245" y="8258"/>
                </a:lnTo>
                <a:lnTo>
                  <a:pt x="1247" y="8248"/>
                </a:lnTo>
                <a:lnTo>
                  <a:pt x="1244" y="8238"/>
                </a:lnTo>
                <a:lnTo>
                  <a:pt x="1236" y="8232"/>
                </a:lnTo>
                <a:lnTo>
                  <a:pt x="1226" y="8230"/>
                </a:lnTo>
                <a:lnTo>
                  <a:pt x="1215" y="8232"/>
                </a:lnTo>
                <a:lnTo>
                  <a:pt x="1205" y="8238"/>
                </a:lnTo>
                <a:lnTo>
                  <a:pt x="1196" y="8248"/>
                </a:lnTo>
                <a:lnTo>
                  <a:pt x="1190" y="8258"/>
                </a:lnTo>
                <a:close/>
                <a:moveTo>
                  <a:pt x="1021" y="8871"/>
                </a:moveTo>
                <a:lnTo>
                  <a:pt x="1030" y="8870"/>
                </a:lnTo>
                <a:lnTo>
                  <a:pt x="1039" y="8865"/>
                </a:lnTo>
                <a:lnTo>
                  <a:pt x="1046" y="8858"/>
                </a:lnTo>
                <a:lnTo>
                  <a:pt x="1052" y="8848"/>
                </a:lnTo>
                <a:lnTo>
                  <a:pt x="1053" y="8839"/>
                </a:lnTo>
                <a:lnTo>
                  <a:pt x="1050" y="8831"/>
                </a:lnTo>
                <a:lnTo>
                  <a:pt x="1044" y="8827"/>
                </a:lnTo>
                <a:lnTo>
                  <a:pt x="1035" y="8825"/>
                </a:lnTo>
                <a:lnTo>
                  <a:pt x="1026" y="8827"/>
                </a:lnTo>
                <a:lnTo>
                  <a:pt x="1017" y="8831"/>
                </a:lnTo>
                <a:lnTo>
                  <a:pt x="1010" y="8839"/>
                </a:lnTo>
                <a:lnTo>
                  <a:pt x="1005" y="8848"/>
                </a:lnTo>
                <a:lnTo>
                  <a:pt x="1004" y="8857"/>
                </a:lnTo>
                <a:lnTo>
                  <a:pt x="1007" y="8865"/>
                </a:lnTo>
                <a:lnTo>
                  <a:pt x="1012" y="8870"/>
                </a:lnTo>
                <a:lnTo>
                  <a:pt x="1021" y="8871"/>
                </a:lnTo>
                <a:close/>
                <a:moveTo>
                  <a:pt x="988" y="8973"/>
                </a:moveTo>
                <a:lnTo>
                  <a:pt x="979" y="8975"/>
                </a:lnTo>
                <a:lnTo>
                  <a:pt x="970" y="8979"/>
                </a:lnTo>
                <a:lnTo>
                  <a:pt x="963" y="8986"/>
                </a:lnTo>
                <a:lnTo>
                  <a:pt x="959" y="8996"/>
                </a:lnTo>
                <a:lnTo>
                  <a:pt x="958" y="9005"/>
                </a:lnTo>
                <a:lnTo>
                  <a:pt x="960" y="9012"/>
                </a:lnTo>
                <a:lnTo>
                  <a:pt x="966" y="9016"/>
                </a:lnTo>
                <a:lnTo>
                  <a:pt x="974" y="9018"/>
                </a:lnTo>
                <a:lnTo>
                  <a:pt x="983" y="9016"/>
                </a:lnTo>
                <a:lnTo>
                  <a:pt x="991" y="9012"/>
                </a:lnTo>
                <a:lnTo>
                  <a:pt x="998" y="9005"/>
                </a:lnTo>
                <a:lnTo>
                  <a:pt x="1004" y="8996"/>
                </a:lnTo>
                <a:lnTo>
                  <a:pt x="1005" y="8986"/>
                </a:lnTo>
                <a:lnTo>
                  <a:pt x="1002" y="8979"/>
                </a:lnTo>
                <a:lnTo>
                  <a:pt x="996" y="8975"/>
                </a:lnTo>
                <a:lnTo>
                  <a:pt x="988" y="8973"/>
                </a:lnTo>
                <a:close/>
                <a:moveTo>
                  <a:pt x="926" y="9165"/>
                </a:moveTo>
                <a:lnTo>
                  <a:pt x="935" y="9163"/>
                </a:lnTo>
                <a:lnTo>
                  <a:pt x="943" y="9158"/>
                </a:lnTo>
                <a:lnTo>
                  <a:pt x="950" y="9152"/>
                </a:lnTo>
                <a:lnTo>
                  <a:pt x="955" y="9143"/>
                </a:lnTo>
                <a:lnTo>
                  <a:pt x="956" y="9135"/>
                </a:lnTo>
                <a:lnTo>
                  <a:pt x="954" y="9127"/>
                </a:lnTo>
                <a:lnTo>
                  <a:pt x="948" y="9123"/>
                </a:lnTo>
                <a:lnTo>
                  <a:pt x="940" y="9121"/>
                </a:lnTo>
                <a:lnTo>
                  <a:pt x="931" y="9123"/>
                </a:lnTo>
                <a:lnTo>
                  <a:pt x="923" y="9127"/>
                </a:lnTo>
                <a:lnTo>
                  <a:pt x="916" y="9135"/>
                </a:lnTo>
                <a:lnTo>
                  <a:pt x="912" y="9143"/>
                </a:lnTo>
                <a:lnTo>
                  <a:pt x="911" y="9152"/>
                </a:lnTo>
                <a:lnTo>
                  <a:pt x="913" y="9158"/>
                </a:lnTo>
                <a:lnTo>
                  <a:pt x="919" y="9163"/>
                </a:lnTo>
                <a:lnTo>
                  <a:pt x="926" y="9165"/>
                </a:lnTo>
                <a:close/>
                <a:moveTo>
                  <a:pt x="879" y="9311"/>
                </a:moveTo>
                <a:lnTo>
                  <a:pt x="888" y="9309"/>
                </a:lnTo>
                <a:lnTo>
                  <a:pt x="895" y="9305"/>
                </a:lnTo>
                <a:lnTo>
                  <a:pt x="902" y="9298"/>
                </a:lnTo>
                <a:lnTo>
                  <a:pt x="907" y="9291"/>
                </a:lnTo>
                <a:lnTo>
                  <a:pt x="908" y="9283"/>
                </a:lnTo>
                <a:lnTo>
                  <a:pt x="905" y="9277"/>
                </a:lnTo>
                <a:lnTo>
                  <a:pt x="900" y="9271"/>
                </a:lnTo>
                <a:lnTo>
                  <a:pt x="892" y="9270"/>
                </a:lnTo>
                <a:lnTo>
                  <a:pt x="884" y="9271"/>
                </a:lnTo>
                <a:lnTo>
                  <a:pt x="876" y="9277"/>
                </a:lnTo>
                <a:lnTo>
                  <a:pt x="870" y="9283"/>
                </a:lnTo>
                <a:lnTo>
                  <a:pt x="866" y="9291"/>
                </a:lnTo>
                <a:lnTo>
                  <a:pt x="865" y="9298"/>
                </a:lnTo>
                <a:lnTo>
                  <a:pt x="867" y="9305"/>
                </a:lnTo>
                <a:lnTo>
                  <a:pt x="872" y="9309"/>
                </a:lnTo>
                <a:lnTo>
                  <a:pt x="879" y="9311"/>
                </a:lnTo>
                <a:close/>
                <a:moveTo>
                  <a:pt x="832" y="9457"/>
                </a:moveTo>
                <a:lnTo>
                  <a:pt x="840" y="9456"/>
                </a:lnTo>
                <a:lnTo>
                  <a:pt x="848" y="9452"/>
                </a:lnTo>
                <a:lnTo>
                  <a:pt x="854" y="9446"/>
                </a:lnTo>
                <a:lnTo>
                  <a:pt x="859" y="9438"/>
                </a:lnTo>
                <a:lnTo>
                  <a:pt x="860" y="9431"/>
                </a:lnTo>
                <a:lnTo>
                  <a:pt x="856" y="9424"/>
                </a:lnTo>
                <a:lnTo>
                  <a:pt x="852" y="9420"/>
                </a:lnTo>
                <a:lnTo>
                  <a:pt x="845" y="9419"/>
                </a:lnTo>
                <a:lnTo>
                  <a:pt x="837" y="9420"/>
                </a:lnTo>
                <a:lnTo>
                  <a:pt x="829" y="9424"/>
                </a:lnTo>
                <a:lnTo>
                  <a:pt x="823" y="9431"/>
                </a:lnTo>
                <a:lnTo>
                  <a:pt x="819" y="9438"/>
                </a:lnTo>
                <a:lnTo>
                  <a:pt x="818" y="9446"/>
                </a:lnTo>
                <a:lnTo>
                  <a:pt x="821" y="9452"/>
                </a:lnTo>
                <a:lnTo>
                  <a:pt x="825" y="9456"/>
                </a:lnTo>
                <a:lnTo>
                  <a:pt x="832" y="9457"/>
                </a:lnTo>
                <a:close/>
                <a:moveTo>
                  <a:pt x="785" y="9604"/>
                </a:moveTo>
                <a:lnTo>
                  <a:pt x="793" y="9603"/>
                </a:lnTo>
                <a:lnTo>
                  <a:pt x="800" y="9598"/>
                </a:lnTo>
                <a:lnTo>
                  <a:pt x="805" y="9592"/>
                </a:lnTo>
                <a:lnTo>
                  <a:pt x="809" y="9585"/>
                </a:lnTo>
                <a:lnTo>
                  <a:pt x="810" y="9578"/>
                </a:lnTo>
                <a:lnTo>
                  <a:pt x="808" y="9573"/>
                </a:lnTo>
                <a:lnTo>
                  <a:pt x="803" y="9569"/>
                </a:lnTo>
                <a:lnTo>
                  <a:pt x="797" y="9567"/>
                </a:lnTo>
                <a:lnTo>
                  <a:pt x="789" y="9569"/>
                </a:lnTo>
                <a:lnTo>
                  <a:pt x="782" y="9573"/>
                </a:lnTo>
                <a:lnTo>
                  <a:pt x="777" y="9578"/>
                </a:lnTo>
                <a:lnTo>
                  <a:pt x="773" y="9585"/>
                </a:lnTo>
                <a:lnTo>
                  <a:pt x="772" y="9592"/>
                </a:lnTo>
                <a:lnTo>
                  <a:pt x="774" y="9598"/>
                </a:lnTo>
                <a:lnTo>
                  <a:pt x="779" y="9603"/>
                </a:lnTo>
                <a:lnTo>
                  <a:pt x="785" y="9604"/>
                </a:lnTo>
                <a:close/>
                <a:moveTo>
                  <a:pt x="738" y="9751"/>
                </a:moveTo>
                <a:lnTo>
                  <a:pt x="745" y="9749"/>
                </a:lnTo>
                <a:lnTo>
                  <a:pt x="752" y="9746"/>
                </a:lnTo>
                <a:lnTo>
                  <a:pt x="757" y="9740"/>
                </a:lnTo>
                <a:lnTo>
                  <a:pt x="761" y="9733"/>
                </a:lnTo>
                <a:lnTo>
                  <a:pt x="761" y="9726"/>
                </a:lnTo>
                <a:lnTo>
                  <a:pt x="759" y="9721"/>
                </a:lnTo>
                <a:lnTo>
                  <a:pt x="755" y="9717"/>
                </a:lnTo>
                <a:lnTo>
                  <a:pt x="749" y="9716"/>
                </a:lnTo>
                <a:lnTo>
                  <a:pt x="742" y="9717"/>
                </a:lnTo>
                <a:lnTo>
                  <a:pt x="736" y="9721"/>
                </a:lnTo>
                <a:lnTo>
                  <a:pt x="730" y="9726"/>
                </a:lnTo>
                <a:lnTo>
                  <a:pt x="727" y="9733"/>
                </a:lnTo>
                <a:lnTo>
                  <a:pt x="726" y="9740"/>
                </a:lnTo>
                <a:lnTo>
                  <a:pt x="728" y="9746"/>
                </a:lnTo>
                <a:lnTo>
                  <a:pt x="732" y="9749"/>
                </a:lnTo>
                <a:lnTo>
                  <a:pt x="738" y="9751"/>
                </a:lnTo>
                <a:close/>
                <a:moveTo>
                  <a:pt x="3670" y="161"/>
                </a:moveTo>
                <a:lnTo>
                  <a:pt x="3677" y="160"/>
                </a:lnTo>
                <a:lnTo>
                  <a:pt x="3684" y="156"/>
                </a:lnTo>
                <a:lnTo>
                  <a:pt x="3689" y="151"/>
                </a:lnTo>
                <a:lnTo>
                  <a:pt x="3693" y="144"/>
                </a:lnTo>
                <a:lnTo>
                  <a:pt x="3694" y="137"/>
                </a:lnTo>
                <a:lnTo>
                  <a:pt x="3692" y="132"/>
                </a:lnTo>
                <a:lnTo>
                  <a:pt x="3687" y="128"/>
                </a:lnTo>
                <a:lnTo>
                  <a:pt x="3681" y="127"/>
                </a:lnTo>
                <a:lnTo>
                  <a:pt x="3674" y="128"/>
                </a:lnTo>
                <a:lnTo>
                  <a:pt x="3667" y="132"/>
                </a:lnTo>
                <a:lnTo>
                  <a:pt x="3662" y="137"/>
                </a:lnTo>
                <a:lnTo>
                  <a:pt x="3657" y="144"/>
                </a:lnTo>
                <a:lnTo>
                  <a:pt x="3657" y="151"/>
                </a:lnTo>
                <a:lnTo>
                  <a:pt x="3658" y="156"/>
                </a:lnTo>
                <a:lnTo>
                  <a:pt x="3664" y="160"/>
                </a:lnTo>
                <a:lnTo>
                  <a:pt x="3670" y="161"/>
                </a:lnTo>
                <a:close/>
                <a:moveTo>
                  <a:pt x="3622" y="310"/>
                </a:moveTo>
                <a:lnTo>
                  <a:pt x="3630" y="309"/>
                </a:lnTo>
                <a:lnTo>
                  <a:pt x="3637" y="305"/>
                </a:lnTo>
                <a:lnTo>
                  <a:pt x="3643" y="298"/>
                </a:lnTo>
                <a:lnTo>
                  <a:pt x="3646" y="291"/>
                </a:lnTo>
                <a:lnTo>
                  <a:pt x="3647" y="284"/>
                </a:lnTo>
                <a:lnTo>
                  <a:pt x="3645" y="279"/>
                </a:lnTo>
                <a:lnTo>
                  <a:pt x="3641" y="275"/>
                </a:lnTo>
                <a:lnTo>
                  <a:pt x="3634" y="273"/>
                </a:lnTo>
                <a:lnTo>
                  <a:pt x="3626" y="275"/>
                </a:lnTo>
                <a:lnTo>
                  <a:pt x="3620" y="279"/>
                </a:lnTo>
                <a:lnTo>
                  <a:pt x="3613" y="284"/>
                </a:lnTo>
                <a:lnTo>
                  <a:pt x="3609" y="291"/>
                </a:lnTo>
                <a:lnTo>
                  <a:pt x="3608" y="298"/>
                </a:lnTo>
                <a:lnTo>
                  <a:pt x="3610" y="305"/>
                </a:lnTo>
                <a:lnTo>
                  <a:pt x="3616" y="309"/>
                </a:lnTo>
                <a:lnTo>
                  <a:pt x="3622" y="310"/>
                </a:lnTo>
                <a:close/>
                <a:moveTo>
                  <a:pt x="3575" y="459"/>
                </a:moveTo>
                <a:lnTo>
                  <a:pt x="3583" y="457"/>
                </a:lnTo>
                <a:lnTo>
                  <a:pt x="3590" y="453"/>
                </a:lnTo>
                <a:lnTo>
                  <a:pt x="3596" y="447"/>
                </a:lnTo>
                <a:lnTo>
                  <a:pt x="3600" y="439"/>
                </a:lnTo>
                <a:lnTo>
                  <a:pt x="3601" y="431"/>
                </a:lnTo>
                <a:lnTo>
                  <a:pt x="3599" y="425"/>
                </a:lnTo>
                <a:lnTo>
                  <a:pt x="3594" y="421"/>
                </a:lnTo>
                <a:lnTo>
                  <a:pt x="3587" y="420"/>
                </a:lnTo>
                <a:lnTo>
                  <a:pt x="3579" y="421"/>
                </a:lnTo>
                <a:lnTo>
                  <a:pt x="3572" y="425"/>
                </a:lnTo>
                <a:lnTo>
                  <a:pt x="3564" y="431"/>
                </a:lnTo>
                <a:lnTo>
                  <a:pt x="3561" y="439"/>
                </a:lnTo>
                <a:lnTo>
                  <a:pt x="3560" y="447"/>
                </a:lnTo>
                <a:lnTo>
                  <a:pt x="3562" y="453"/>
                </a:lnTo>
                <a:lnTo>
                  <a:pt x="3568" y="457"/>
                </a:lnTo>
                <a:lnTo>
                  <a:pt x="3575" y="459"/>
                </a:lnTo>
                <a:close/>
                <a:moveTo>
                  <a:pt x="3527" y="607"/>
                </a:moveTo>
                <a:lnTo>
                  <a:pt x="3535" y="606"/>
                </a:lnTo>
                <a:lnTo>
                  <a:pt x="3543" y="601"/>
                </a:lnTo>
                <a:lnTo>
                  <a:pt x="3549" y="595"/>
                </a:lnTo>
                <a:lnTo>
                  <a:pt x="3553" y="587"/>
                </a:lnTo>
                <a:lnTo>
                  <a:pt x="3554" y="578"/>
                </a:lnTo>
                <a:lnTo>
                  <a:pt x="3552" y="572"/>
                </a:lnTo>
                <a:lnTo>
                  <a:pt x="3547" y="568"/>
                </a:lnTo>
                <a:lnTo>
                  <a:pt x="3540" y="566"/>
                </a:lnTo>
                <a:lnTo>
                  <a:pt x="3532" y="568"/>
                </a:lnTo>
                <a:lnTo>
                  <a:pt x="3524" y="572"/>
                </a:lnTo>
                <a:lnTo>
                  <a:pt x="3516" y="578"/>
                </a:lnTo>
                <a:lnTo>
                  <a:pt x="3512" y="587"/>
                </a:lnTo>
                <a:lnTo>
                  <a:pt x="3511" y="595"/>
                </a:lnTo>
                <a:lnTo>
                  <a:pt x="3514" y="601"/>
                </a:lnTo>
                <a:lnTo>
                  <a:pt x="3520" y="606"/>
                </a:lnTo>
                <a:lnTo>
                  <a:pt x="3527" y="607"/>
                </a:lnTo>
                <a:close/>
                <a:moveTo>
                  <a:pt x="3479" y="755"/>
                </a:moveTo>
                <a:lnTo>
                  <a:pt x="3488" y="754"/>
                </a:lnTo>
                <a:lnTo>
                  <a:pt x="3496" y="749"/>
                </a:lnTo>
                <a:lnTo>
                  <a:pt x="3503" y="743"/>
                </a:lnTo>
                <a:lnTo>
                  <a:pt x="3507" y="735"/>
                </a:lnTo>
                <a:lnTo>
                  <a:pt x="3508" y="726"/>
                </a:lnTo>
                <a:lnTo>
                  <a:pt x="3505" y="719"/>
                </a:lnTo>
                <a:lnTo>
                  <a:pt x="3500" y="714"/>
                </a:lnTo>
                <a:lnTo>
                  <a:pt x="3493" y="713"/>
                </a:lnTo>
                <a:lnTo>
                  <a:pt x="3484" y="714"/>
                </a:lnTo>
                <a:lnTo>
                  <a:pt x="3476" y="719"/>
                </a:lnTo>
                <a:lnTo>
                  <a:pt x="3468" y="726"/>
                </a:lnTo>
                <a:lnTo>
                  <a:pt x="3464" y="735"/>
                </a:lnTo>
                <a:lnTo>
                  <a:pt x="3463" y="743"/>
                </a:lnTo>
                <a:lnTo>
                  <a:pt x="3466" y="749"/>
                </a:lnTo>
                <a:lnTo>
                  <a:pt x="3472" y="754"/>
                </a:lnTo>
                <a:lnTo>
                  <a:pt x="3479" y="755"/>
                </a:lnTo>
                <a:close/>
                <a:moveTo>
                  <a:pt x="3432" y="903"/>
                </a:moveTo>
                <a:lnTo>
                  <a:pt x="3441" y="902"/>
                </a:lnTo>
                <a:lnTo>
                  <a:pt x="3449" y="897"/>
                </a:lnTo>
                <a:lnTo>
                  <a:pt x="3456" y="890"/>
                </a:lnTo>
                <a:lnTo>
                  <a:pt x="3460" y="882"/>
                </a:lnTo>
                <a:lnTo>
                  <a:pt x="3461" y="873"/>
                </a:lnTo>
                <a:lnTo>
                  <a:pt x="3459" y="867"/>
                </a:lnTo>
                <a:lnTo>
                  <a:pt x="3453" y="861"/>
                </a:lnTo>
                <a:lnTo>
                  <a:pt x="3446" y="859"/>
                </a:lnTo>
                <a:lnTo>
                  <a:pt x="3437" y="861"/>
                </a:lnTo>
                <a:lnTo>
                  <a:pt x="3428" y="867"/>
                </a:lnTo>
                <a:lnTo>
                  <a:pt x="3420" y="873"/>
                </a:lnTo>
                <a:lnTo>
                  <a:pt x="3416" y="882"/>
                </a:lnTo>
                <a:lnTo>
                  <a:pt x="3415" y="890"/>
                </a:lnTo>
                <a:lnTo>
                  <a:pt x="3417" y="897"/>
                </a:lnTo>
                <a:lnTo>
                  <a:pt x="3423" y="902"/>
                </a:lnTo>
                <a:lnTo>
                  <a:pt x="3432" y="903"/>
                </a:lnTo>
                <a:close/>
                <a:moveTo>
                  <a:pt x="3384" y="1053"/>
                </a:moveTo>
                <a:lnTo>
                  <a:pt x="3393" y="1050"/>
                </a:lnTo>
                <a:lnTo>
                  <a:pt x="3402" y="1045"/>
                </a:lnTo>
                <a:lnTo>
                  <a:pt x="3409" y="1038"/>
                </a:lnTo>
                <a:lnTo>
                  <a:pt x="3414" y="1029"/>
                </a:lnTo>
                <a:lnTo>
                  <a:pt x="3415" y="1021"/>
                </a:lnTo>
                <a:lnTo>
                  <a:pt x="3412" y="1013"/>
                </a:lnTo>
                <a:lnTo>
                  <a:pt x="3407" y="1009"/>
                </a:lnTo>
                <a:lnTo>
                  <a:pt x="3399" y="1007"/>
                </a:lnTo>
                <a:lnTo>
                  <a:pt x="3389" y="1009"/>
                </a:lnTo>
                <a:lnTo>
                  <a:pt x="3381" y="1013"/>
                </a:lnTo>
                <a:lnTo>
                  <a:pt x="3372" y="1021"/>
                </a:lnTo>
                <a:lnTo>
                  <a:pt x="3368" y="1029"/>
                </a:lnTo>
                <a:lnTo>
                  <a:pt x="3367" y="1038"/>
                </a:lnTo>
                <a:lnTo>
                  <a:pt x="3369" y="1045"/>
                </a:lnTo>
                <a:lnTo>
                  <a:pt x="3375" y="1050"/>
                </a:lnTo>
                <a:lnTo>
                  <a:pt x="3384" y="1053"/>
                </a:lnTo>
                <a:close/>
                <a:moveTo>
                  <a:pt x="3336" y="1201"/>
                </a:moveTo>
                <a:lnTo>
                  <a:pt x="3346" y="1199"/>
                </a:lnTo>
                <a:lnTo>
                  <a:pt x="3355" y="1194"/>
                </a:lnTo>
                <a:lnTo>
                  <a:pt x="3362" y="1186"/>
                </a:lnTo>
                <a:lnTo>
                  <a:pt x="3367" y="1177"/>
                </a:lnTo>
                <a:lnTo>
                  <a:pt x="3368" y="1168"/>
                </a:lnTo>
                <a:lnTo>
                  <a:pt x="3366" y="1160"/>
                </a:lnTo>
                <a:lnTo>
                  <a:pt x="3360" y="1155"/>
                </a:lnTo>
                <a:lnTo>
                  <a:pt x="3351" y="1153"/>
                </a:lnTo>
                <a:lnTo>
                  <a:pt x="3342" y="1155"/>
                </a:lnTo>
                <a:lnTo>
                  <a:pt x="3333" y="1160"/>
                </a:lnTo>
                <a:lnTo>
                  <a:pt x="3324" y="1168"/>
                </a:lnTo>
                <a:lnTo>
                  <a:pt x="3320" y="1177"/>
                </a:lnTo>
                <a:lnTo>
                  <a:pt x="3319" y="1186"/>
                </a:lnTo>
                <a:lnTo>
                  <a:pt x="3321" y="1194"/>
                </a:lnTo>
                <a:lnTo>
                  <a:pt x="3327" y="1199"/>
                </a:lnTo>
                <a:lnTo>
                  <a:pt x="3336" y="1201"/>
                </a:lnTo>
                <a:close/>
                <a:moveTo>
                  <a:pt x="3289" y="1349"/>
                </a:moveTo>
                <a:lnTo>
                  <a:pt x="3299" y="1347"/>
                </a:lnTo>
                <a:lnTo>
                  <a:pt x="3308" y="1342"/>
                </a:lnTo>
                <a:lnTo>
                  <a:pt x="3316" y="1334"/>
                </a:lnTo>
                <a:lnTo>
                  <a:pt x="3321" y="1324"/>
                </a:lnTo>
                <a:lnTo>
                  <a:pt x="3322" y="1315"/>
                </a:lnTo>
                <a:lnTo>
                  <a:pt x="3319" y="1307"/>
                </a:lnTo>
                <a:lnTo>
                  <a:pt x="3313" y="1302"/>
                </a:lnTo>
                <a:lnTo>
                  <a:pt x="3304" y="1300"/>
                </a:lnTo>
                <a:lnTo>
                  <a:pt x="3294" y="1302"/>
                </a:lnTo>
                <a:lnTo>
                  <a:pt x="3285" y="1307"/>
                </a:lnTo>
                <a:lnTo>
                  <a:pt x="3276" y="1315"/>
                </a:lnTo>
                <a:lnTo>
                  <a:pt x="3272" y="1324"/>
                </a:lnTo>
                <a:lnTo>
                  <a:pt x="3270" y="1334"/>
                </a:lnTo>
                <a:lnTo>
                  <a:pt x="3273" y="1342"/>
                </a:lnTo>
                <a:lnTo>
                  <a:pt x="3279" y="1347"/>
                </a:lnTo>
                <a:lnTo>
                  <a:pt x="3289" y="1349"/>
                </a:lnTo>
                <a:close/>
                <a:moveTo>
                  <a:pt x="3241" y="1497"/>
                </a:moveTo>
                <a:lnTo>
                  <a:pt x="3252" y="1495"/>
                </a:lnTo>
                <a:lnTo>
                  <a:pt x="3261" y="1490"/>
                </a:lnTo>
                <a:lnTo>
                  <a:pt x="3269" y="1482"/>
                </a:lnTo>
                <a:lnTo>
                  <a:pt x="3274" y="1472"/>
                </a:lnTo>
                <a:lnTo>
                  <a:pt x="3275" y="1462"/>
                </a:lnTo>
                <a:lnTo>
                  <a:pt x="3272" y="1454"/>
                </a:lnTo>
                <a:lnTo>
                  <a:pt x="3266" y="1448"/>
                </a:lnTo>
                <a:lnTo>
                  <a:pt x="3257" y="1446"/>
                </a:lnTo>
                <a:lnTo>
                  <a:pt x="3247" y="1448"/>
                </a:lnTo>
                <a:lnTo>
                  <a:pt x="3237" y="1454"/>
                </a:lnTo>
                <a:lnTo>
                  <a:pt x="3228" y="1462"/>
                </a:lnTo>
                <a:lnTo>
                  <a:pt x="3223" y="1472"/>
                </a:lnTo>
                <a:lnTo>
                  <a:pt x="3222" y="1482"/>
                </a:lnTo>
                <a:lnTo>
                  <a:pt x="3225" y="1490"/>
                </a:lnTo>
                <a:lnTo>
                  <a:pt x="3231" y="1495"/>
                </a:lnTo>
                <a:lnTo>
                  <a:pt x="3241" y="1497"/>
                </a:lnTo>
                <a:close/>
                <a:moveTo>
                  <a:pt x="3194" y="1645"/>
                </a:moveTo>
                <a:lnTo>
                  <a:pt x="3204" y="1643"/>
                </a:lnTo>
                <a:lnTo>
                  <a:pt x="3214" y="1638"/>
                </a:lnTo>
                <a:lnTo>
                  <a:pt x="3222" y="1630"/>
                </a:lnTo>
                <a:lnTo>
                  <a:pt x="3227" y="1620"/>
                </a:lnTo>
                <a:lnTo>
                  <a:pt x="3229" y="1609"/>
                </a:lnTo>
                <a:lnTo>
                  <a:pt x="3226" y="1601"/>
                </a:lnTo>
                <a:lnTo>
                  <a:pt x="3219" y="1595"/>
                </a:lnTo>
                <a:lnTo>
                  <a:pt x="3210" y="1593"/>
                </a:lnTo>
                <a:lnTo>
                  <a:pt x="3199" y="1595"/>
                </a:lnTo>
                <a:lnTo>
                  <a:pt x="3190" y="1601"/>
                </a:lnTo>
                <a:lnTo>
                  <a:pt x="3180" y="1609"/>
                </a:lnTo>
                <a:lnTo>
                  <a:pt x="3175" y="1620"/>
                </a:lnTo>
                <a:lnTo>
                  <a:pt x="3174" y="1630"/>
                </a:lnTo>
                <a:lnTo>
                  <a:pt x="3177" y="1638"/>
                </a:lnTo>
                <a:lnTo>
                  <a:pt x="3183" y="1643"/>
                </a:lnTo>
                <a:lnTo>
                  <a:pt x="3194" y="1645"/>
                </a:lnTo>
                <a:close/>
                <a:moveTo>
                  <a:pt x="3146" y="1793"/>
                </a:moveTo>
                <a:lnTo>
                  <a:pt x="3157" y="1791"/>
                </a:lnTo>
                <a:lnTo>
                  <a:pt x="3167" y="1786"/>
                </a:lnTo>
                <a:lnTo>
                  <a:pt x="3175" y="1777"/>
                </a:lnTo>
                <a:lnTo>
                  <a:pt x="3181" y="1767"/>
                </a:lnTo>
                <a:lnTo>
                  <a:pt x="3182" y="1757"/>
                </a:lnTo>
                <a:lnTo>
                  <a:pt x="3179" y="1747"/>
                </a:lnTo>
                <a:lnTo>
                  <a:pt x="3173" y="1742"/>
                </a:lnTo>
                <a:lnTo>
                  <a:pt x="3163" y="1740"/>
                </a:lnTo>
                <a:lnTo>
                  <a:pt x="3152" y="1742"/>
                </a:lnTo>
                <a:lnTo>
                  <a:pt x="3142" y="1747"/>
                </a:lnTo>
                <a:lnTo>
                  <a:pt x="3132" y="1757"/>
                </a:lnTo>
                <a:lnTo>
                  <a:pt x="3127" y="1767"/>
                </a:lnTo>
                <a:lnTo>
                  <a:pt x="3126" y="1777"/>
                </a:lnTo>
                <a:lnTo>
                  <a:pt x="3129" y="1786"/>
                </a:lnTo>
                <a:lnTo>
                  <a:pt x="3135" y="1791"/>
                </a:lnTo>
                <a:lnTo>
                  <a:pt x="3146" y="1793"/>
                </a:lnTo>
                <a:close/>
                <a:moveTo>
                  <a:pt x="3098" y="1943"/>
                </a:moveTo>
                <a:lnTo>
                  <a:pt x="3110" y="1940"/>
                </a:lnTo>
                <a:lnTo>
                  <a:pt x="3120" y="1934"/>
                </a:lnTo>
                <a:lnTo>
                  <a:pt x="3129" y="1925"/>
                </a:lnTo>
                <a:lnTo>
                  <a:pt x="3134" y="1914"/>
                </a:lnTo>
                <a:lnTo>
                  <a:pt x="3136" y="1904"/>
                </a:lnTo>
                <a:lnTo>
                  <a:pt x="3133" y="1895"/>
                </a:lnTo>
                <a:lnTo>
                  <a:pt x="3126" y="1888"/>
                </a:lnTo>
                <a:lnTo>
                  <a:pt x="3116" y="1886"/>
                </a:lnTo>
                <a:lnTo>
                  <a:pt x="3105" y="1888"/>
                </a:lnTo>
                <a:lnTo>
                  <a:pt x="3094" y="1895"/>
                </a:lnTo>
                <a:lnTo>
                  <a:pt x="3084" y="1904"/>
                </a:lnTo>
                <a:lnTo>
                  <a:pt x="3079" y="1914"/>
                </a:lnTo>
                <a:lnTo>
                  <a:pt x="3078" y="1925"/>
                </a:lnTo>
                <a:lnTo>
                  <a:pt x="3081" y="1934"/>
                </a:lnTo>
                <a:lnTo>
                  <a:pt x="3087" y="1941"/>
                </a:lnTo>
                <a:lnTo>
                  <a:pt x="3098" y="1943"/>
                </a:lnTo>
                <a:close/>
                <a:moveTo>
                  <a:pt x="3088" y="2062"/>
                </a:moveTo>
                <a:lnTo>
                  <a:pt x="3089" y="2051"/>
                </a:lnTo>
                <a:lnTo>
                  <a:pt x="3086" y="2042"/>
                </a:lnTo>
                <a:lnTo>
                  <a:pt x="3079" y="2036"/>
                </a:lnTo>
                <a:lnTo>
                  <a:pt x="3069" y="2034"/>
                </a:lnTo>
                <a:lnTo>
                  <a:pt x="3057" y="2036"/>
                </a:lnTo>
                <a:lnTo>
                  <a:pt x="3046" y="2042"/>
                </a:lnTo>
                <a:lnTo>
                  <a:pt x="3036" y="2051"/>
                </a:lnTo>
                <a:lnTo>
                  <a:pt x="3031" y="2062"/>
                </a:lnTo>
                <a:lnTo>
                  <a:pt x="3029" y="2073"/>
                </a:lnTo>
                <a:lnTo>
                  <a:pt x="3033" y="2083"/>
                </a:lnTo>
                <a:lnTo>
                  <a:pt x="3039" y="2089"/>
                </a:lnTo>
                <a:lnTo>
                  <a:pt x="3051" y="2091"/>
                </a:lnTo>
                <a:lnTo>
                  <a:pt x="3062" y="2089"/>
                </a:lnTo>
                <a:lnTo>
                  <a:pt x="3073" y="2083"/>
                </a:lnTo>
                <a:lnTo>
                  <a:pt x="3082" y="2073"/>
                </a:lnTo>
                <a:lnTo>
                  <a:pt x="3088" y="2062"/>
                </a:lnTo>
                <a:close/>
                <a:moveTo>
                  <a:pt x="3041" y="2209"/>
                </a:moveTo>
                <a:lnTo>
                  <a:pt x="3042" y="2198"/>
                </a:lnTo>
                <a:lnTo>
                  <a:pt x="3039" y="2189"/>
                </a:lnTo>
                <a:lnTo>
                  <a:pt x="3032" y="2183"/>
                </a:lnTo>
                <a:lnTo>
                  <a:pt x="3021" y="2181"/>
                </a:lnTo>
                <a:lnTo>
                  <a:pt x="3010" y="2183"/>
                </a:lnTo>
                <a:lnTo>
                  <a:pt x="2999" y="2189"/>
                </a:lnTo>
                <a:lnTo>
                  <a:pt x="2989" y="2198"/>
                </a:lnTo>
                <a:lnTo>
                  <a:pt x="2983" y="2209"/>
                </a:lnTo>
                <a:lnTo>
                  <a:pt x="2982" y="2221"/>
                </a:lnTo>
                <a:lnTo>
                  <a:pt x="2985" y="2230"/>
                </a:lnTo>
                <a:lnTo>
                  <a:pt x="2992" y="2236"/>
                </a:lnTo>
                <a:lnTo>
                  <a:pt x="3003" y="2239"/>
                </a:lnTo>
                <a:lnTo>
                  <a:pt x="3015" y="2236"/>
                </a:lnTo>
                <a:lnTo>
                  <a:pt x="3026" y="2230"/>
                </a:lnTo>
                <a:lnTo>
                  <a:pt x="3035" y="2221"/>
                </a:lnTo>
                <a:lnTo>
                  <a:pt x="3041" y="2209"/>
                </a:lnTo>
                <a:close/>
                <a:moveTo>
                  <a:pt x="2994" y="2357"/>
                </a:moveTo>
                <a:lnTo>
                  <a:pt x="2997" y="2345"/>
                </a:lnTo>
                <a:lnTo>
                  <a:pt x="2992" y="2336"/>
                </a:lnTo>
                <a:lnTo>
                  <a:pt x="2985" y="2330"/>
                </a:lnTo>
                <a:lnTo>
                  <a:pt x="2974" y="2327"/>
                </a:lnTo>
                <a:lnTo>
                  <a:pt x="2962" y="2330"/>
                </a:lnTo>
                <a:lnTo>
                  <a:pt x="2951" y="2336"/>
                </a:lnTo>
                <a:lnTo>
                  <a:pt x="2941" y="2345"/>
                </a:lnTo>
                <a:lnTo>
                  <a:pt x="2935" y="2357"/>
                </a:lnTo>
                <a:lnTo>
                  <a:pt x="2933" y="2369"/>
                </a:lnTo>
                <a:lnTo>
                  <a:pt x="2937" y="2378"/>
                </a:lnTo>
                <a:lnTo>
                  <a:pt x="2944" y="2384"/>
                </a:lnTo>
                <a:lnTo>
                  <a:pt x="2956" y="2387"/>
                </a:lnTo>
                <a:lnTo>
                  <a:pt x="2968" y="2384"/>
                </a:lnTo>
                <a:lnTo>
                  <a:pt x="2979" y="2378"/>
                </a:lnTo>
                <a:lnTo>
                  <a:pt x="2988" y="2369"/>
                </a:lnTo>
                <a:lnTo>
                  <a:pt x="2994" y="2357"/>
                </a:lnTo>
                <a:close/>
                <a:moveTo>
                  <a:pt x="2948" y="2505"/>
                </a:moveTo>
                <a:lnTo>
                  <a:pt x="2950" y="2492"/>
                </a:lnTo>
                <a:lnTo>
                  <a:pt x="2946" y="2483"/>
                </a:lnTo>
                <a:lnTo>
                  <a:pt x="2938" y="2476"/>
                </a:lnTo>
                <a:lnTo>
                  <a:pt x="2927" y="2474"/>
                </a:lnTo>
                <a:lnTo>
                  <a:pt x="2915" y="2476"/>
                </a:lnTo>
                <a:lnTo>
                  <a:pt x="2903" y="2483"/>
                </a:lnTo>
                <a:lnTo>
                  <a:pt x="2893" y="2492"/>
                </a:lnTo>
                <a:lnTo>
                  <a:pt x="2887" y="2505"/>
                </a:lnTo>
                <a:lnTo>
                  <a:pt x="2885" y="2517"/>
                </a:lnTo>
                <a:lnTo>
                  <a:pt x="2889" y="2526"/>
                </a:lnTo>
                <a:lnTo>
                  <a:pt x="2896" y="2533"/>
                </a:lnTo>
                <a:lnTo>
                  <a:pt x="2908" y="2535"/>
                </a:lnTo>
                <a:lnTo>
                  <a:pt x="2920" y="2533"/>
                </a:lnTo>
                <a:lnTo>
                  <a:pt x="2932" y="2526"/>
                </a:lnTo>
                <a:lnTo>
                  <a:pt x="2942" y="2517"/>
                </a:lnTo>
                <a:lnTo>
                  <a:pt x="2948" y="2505"/>
                </a:lnTo>
                <a:close/>
                <a:moveTo>
                  <a:pt x="2902" y="2652"/>
                </a:moveTo>
                <a:lnTo>
                  <a:pt x="2903" y="2640"/>
                </a:lnTo>
                <a:lnTo>
                  <a:pt x="2899" y="2630"/>
                </a:lnTo>
                <a:lnTo>
                  <a:pt x="2891" y="2623"/>
                </a:lnTo>
                <a:lnTo>
                  <a:pt x="2880" y="2621"/>
                </a:lnTo>
                <a:lnTo>
                  <a:pt x="2867" y="2623"/>
                </a:lnTo>
                <a:lnTo>
                  <a:pt x="2856" y="2630"/>
                </a:lnTo>
                <a:lnTo>
                  <a:pt x="2845" y="2640"/>
                </a:lnTo>
                <a:lnTo>
                  <a:pt x="2839" y="2652"/>
                </a:lnTo>
                <a:lnTo>
                  <a:pt x="2837" y="2664"/>
                </a:lnTo>
                <a:lnTo>
                  <a:pt x="2841" y="2674"/>
                </a:lnTo>
                <a:lnTo>
                  <a:pt x="2848" y="2680"/>
                </a:lnTo>
                <a:lnTo>
                  <a:pt x="2860" y="2683"/>
                </a:lnTo>
                <a:lnTo>
                  <a:pt x="2873" y="2680"/>
                </a:lnTo>
                <a:lnTo>
                  <a:pt x="2885" y="2674"/>
                </a:lnTo>
                <a:lnTo>
                  <a:pt x="2894" y="2664"/>
                </a:lnTo>
                <a:lnTo>
                  <a:pt x="2902" y="2652"/>
                </a:lnTo>
                <a:close/>
                <a:moveTo>
                  <a:pt x="2855" y="2800"/>
                </a:moveTo>
                <a:lnTo>
                  <a:pt x="2856" y="2788"/>
                </a:lnTo>
                <a:lnTo>
                  <a:pt x="2852" y="2777"/>
                </a:lnTo>
                <a:lnTo>
                  <a:pt x="2844" y="2770"/>
                </a:lnTo>
                <a:lnTo>
                  <a:pt x="2833" y="2768"/>
                </a:lnTo>
                <a:lnTo>
                  <a:pt x="2820" y="2770"/>
                </a:lnTo>
                <a:lnTo>
                  <a:pt x="2808" y="2777"/>
                </a:lnTo>
                <a:lnTo>
                  <a:pt x="2797" y="2788"/>
                </a:lnTo>
                <a:lnTo>
                  <a:pt x="2791" y="2800"/>
                </a:lnTo>
                <a:lnTo>
                  <a:pt x="2790" y="2812"/>
                </a:lnTo>
                <a:lnTo>
                  <a:pt x="2793" y="2821"/>
                </a:lnTo>
                <a:lnTo>
                  <a:pt x="2801" y="2829"/>
                </a:lnTo>
                <a:lnTo>
                  <a:pt x="2813" y="2831"/>
                </a:lnTo>
                <a:lnTo>
                  <a:pt x="2826" y="2829"/>
                </a:lnTo>
                <a:lnTo>
                  <a:pt x="2838" y="2821"/>
                </a:lnTo>
                <a:lnTo>
                  <a:pt x="2847" y="2812"/>
                </a:lnTo>
                <a:lnTo>
                  <a:pt x="2855" y="2800"/>
                </a:lnTo>
                <a:close/>
                <a:moveTo>
                  <a:pt x="2808" y="2947"/>
                </a:moveTo>
                <a:lnTo>
                  <a:pt x="2810" y="2935"/>
                </a:lnTo>
                <a:lnTo>
                  <a:pt x="2805" y="2925"/>
                </a:lnTo>
                <a:lnTo>
                  <a:pt x="2797" y="2917"/>
                </a:lnTo>
                <a:lnTo>
                  <a:pt x="2786" y="2914"/>
                </a:lnTo>
                <a:lnTo>
                  <a:pt x="2773" y="2917"/>
                </a:lnTo>
                <a:lnTo>
                  <a:pt x="2760" y="2925"/>
                </a:lnTo>
                <a:lnTo>
                  <a:pt x="2749" y="2935"/>
                </a:lnTo>
                <a:lnTo>
                  <a:pt x="2743" y="2947"/>
                </a:lnTo>
                <a:lnTo>
                  <a:pt x="2741" y="2959"/>
                </a:lnTo>
                <a:lnTo>
                  <a:pt x="2745" y="2970"/>
                </a:lnTo>
                <a:lnTo>
                  <a:pt x="2753" y="2977"/>
                </a:lnTo>
                <a:lnTo>
                  <a:pt x="2765" y="2980"/>
                </a:lnTo>
                <a:lnTo>
                  <a:pt x="2778" y="2977"/>
                </a:lnTo>
                <a:lnTo>
                  <a:pt x="2791" y="2970"/>
                </a:lnTo>
                <a:lnTo>
                  <a:pt x="2801" y="2959"/>
                </a:lnTo>
                <a:lnTo>
                  <a:pt x="2808" y="2947"/>
                </a:lnTo>
                <a:close/>
                <a:moveTo>
                  <a:pt x="2695" y="3094"/>
                </a:moveTo>
                <a:lnTo>
                  <a:pt x="2694" y="3108"/>
                </a:lnTo>
                <a:lnTo>
                  <a:pt x="2697" y="3118"/>
                </a:lnTo>
                <a:lnTo>
                  <a:pt x="2705" y="3125"/>
                </a:lnTo>
                <a:lnTo>
                  <a:pt x="2718" y="3127"/>
                </a:lnTo>
                <a:lnTo>
                  <a:pt x="2731" y="3125"/>
                </a:lnTo>
                <a:lnTo>
                  <a:pt x="2743" y="3118"/>
                </a:lnTo>
                <a:lnTo>
                  <a:pt x="2754" y="3108"/>
                </a:lnTo>
                <a:lnTo>
                  <a:pt x="2761" y="3094"/>
                </a:lnTo>
                <a:lnTo>
                  <a:pt x="2763" y="3082"/>
                </a:lnTo>
                <a:lnTo>
                  <a:pt x="2758" y="3072"/>
                </a:lnTo>
                <a:lnTo>
                  <a:pt x="2750" y="3065"/>
                </a:lnTo>
                <a:lnTo>
                  <a:pt x="2738" y="3062"/>
                </a:lnTo>
                <a:lnTo>
                  <a:pt x="2725" y="3065"/>
                </a:lnTo>
                <a:lnTo>
                  <a:pt x="2713" y="3072"/>
                </a:lnTo>
                <a:lnTo>
                  <a:pt x="2702" y="3082"/>
                </a:lnTo>
                <a:lnTo>
                  <a:pt x="2695" y="3094"/>
                </a:lnTo>
                <a:close/>
                <a:moveTo>
                  <a:pt x="2647" y="3242"/>
                </a:moveTo>
                <a:lnTo>
                  <a:pt x="2646" y="3255"/>
                </a:lnTo>
                <a:lnTo>
                  <a:pt x="2649" y="3266"/>
                </a:lnTo>
                <a:lnTo>
                  <a:pt x="2658" y="3273"/>
                </a:lnTo>
                <a:lnTo>
                  <a:pt x="2670" y="3275"/>
                </a:lnTo>
                <a:lnTo>
                  <a:pt x="2684" y="3273"/>
                </a:lnTo>
                <a:lnTo>
                  <a:pt x="2696" y="3266"/>
                </a:lnTo>
                <a:lnTo>
                  <a:pt x="2707" y="3255"/>
                </a:lnTo>
                <a:lnTo>
                  <a:pt x="2714" y="3242"/>
                </a:lnTo>
                <a:lnTo>
                  <a:pt x="2716" y="3229"/>
                </a:lnTo>
                <a:lnTo>
                  <a:pt x="2712" y="3219"/>
                </a:lnTo>
                <a:lnTo>
                  <a:pt x="2703" y="3212"/>
                </a:lnTo>
                <a:lnTo>
                  <a:pt x="2691" y="3209"/>
                </a:lnTo>
                <a:lnTo>
                  <a:pt x="2678" y="3212"/>
                </a:lnTo>
                <a:lnTo>
                  <a:pt x="2665" y="3219"/>
                </a:lnTo>
                <a:lnTo>
                  <a:pt x="2654" y="3229"/>
                </a:lnTo>
                <a:lnTo>
                  <a:pt x="2647" y="3242"/>
                </a:lnTo>
                <a:close/>
                <a:moveTo>
                  <a:pt x="2600" y="3390"/>
                </a:moveTo>
                <a:lnTo>
                  <a:pt x="2598" y="3403"/>
                </a:lnTo>
                <a:lnTo>
                  <a:pt x="2602" y="3413"/>
                </a:lnTo>
                <a:lnTo>
                  <a:pt x="2610" y="3420"/>
                </a:lnTo>
                <a:lnTo>
                  <a:pt x="2623" y="3423"/>
                </a:lnTo>
                <a:lnTo>
                  <a:pt x="2636" y="3420"/>
                </a:lnTo>
                <a:lnTo>
                  <a:pt x="2649" y="3413"/>
                </a:lnTo>
                <a:lnTo>
                  <a:pt x="2660" y="3403"/>
                </a:lnTo>
                <a:lnTo>
                  <a:pt x="2667" y="3390"/>
                </a:lnTo>
                <a:lnTo>
                  <a:pt x="2669" y="3376"/>
                </a:lnTo>
                <a:lnTo>
                  <a:pt x="2665" y="3366"/>
                </a:lnTo>
                <a:lnTo>
                  <a:pt x="2656" y="3359"/>
                </a:lnTo>
                <a:lnTo>
                  <a:pt x="2644" y="3356"/>
                </a:lnTo>
                <a:lnTo>
                  <a:pt x="2630" y="3359"/>
                </a:lnTo>
                <a:lnTo>
                  <a:pt x="2618" y="3366"/>
                </a:lnTo>
                <a:lnTo>
                  <a:pt x="2606" y="3376"/>
                </a:lnTo>
                <a:lnTo>
                  <a:pt x="2600" y="3390"/>
                </a:lnTo>
                <a:close/>
                <a:moveTo>
                  <a:pt x="2620" y="3537"/>
                </a:moveTo>
                <a:lnTo>
                  <a:pt x="2622" y="3524"/>
                </a:lnTo>
                <a:lnTo>
                  <a:pt x="2618" y="3513"/>
                </a:lnTo>
                <a:lnTo>
                  <a:pt x="2609" y="3506"/>
                </a:lnTo>
                <a:lnTo>
                  <a:pt x="2597" y="3503"/>
                </a:lnTo>
                <a:lnTo>
                  <a:pt x="2583" y="3506"/>
                </a:lnTo>
                <a:lnTo>
                  <a:pt x="2570" y="3513"/>
                </a:lnTo>
                <a:lnTo>
                  <a:pt x="2559" y="3524"/>
                </a:lnTo>
                <a:lnTo>
                  <a:pt x="2552" y="3537"/>
                </a:lnTo>
                <a:lnTo>
                  <a:pt x="2550" y="3550"/>
                </a:lnTo>
                <a:lnTo>
                  <a:pt x="2554" y="3561"/>
                </a:lnTo>
                <a:lnTo>
                  <a:pt x="2562" y="3568"/>
                </a:lnTo>
                <a:lnTo>
                  <a:pt x="2575" y="3571"/>
                </a:lnTo>
                <a:lnTo>
                  <a:pt x="2589" y="3568"/>
                </a:lnTo>
                <a:lnTo>
                  <a:pt x="2602" y="3561"/>
                </a:lnTo>
                <a:lnTo>
                  <a:pt x="2612" y="3550"/>
                </a:lnTo>
                <a:lnTo>
                  <a:pt x="2620" y="3537"/>
                </a:lnTo>
                <a:close/>
                <a:moveTo>
                  <a:pt x="2573" y="3685"/>
                </a:moveTo>
                <a:lnTo>
                  <a:pt x="2575" y="3672"/>
                </a:lnTo>
                <a:lnTo>
                  <a:pt x="2571" y="3660"/>
                </a:lnTo>
                <a:lnTo>
                  <a:pt x="2562" y="3653"/>
                </a:lnTo>
                <a:lnTo>
                  <a:pt x="2549" y="3650"/>
                </a:lnTo>
                <a:lnTo>
                  <a:pt x="2535" y="3653"/>
                </a:lnTo>
                <a:lnTo>
                  <a:pt x="2522" y="3660"/>
                </a:lnTo>
                <a:lnTo>
                  <a:pt x="2511" y="3672"/>
                </a:lnTo>
                <a:lnTo>
                  <a:pt x="2504" y="3685"/>
                </a:lnTo>
                <a:lnTo>
                  <a:pt x="2502" y="3698"/>
                </a:lnTo>
                <a:lnTo>
                  <a:pt x="2506" y="3709"/>
                </a:lnTo>
                <a:lnTo>
                  <a:pt x="2515" y="3717"/>
                </a:lnTo>
                <a:lnTo>
                  <a:pt x="2528" y="3719"/>
                </a:lnTo>
                <a:lnTo>
                  <a:pt x="2542" y="3717"/>
                </a:lnTo>
                <a:lnTo>
                  <a:pt x="2555" y="3709"/>
                </a:lnTo>
                <a:lnTo>
                  <a:pt x="2565" y="3698"/>
                </a:lnTo>
                <a:lnTo>
                  <a:pt x="2573" y="3685"/>
                </a:lnTo>
                <a:close/>
                <a:moveTo>
                  <a:pt x="2526" y="3832"/>
                </a:moveTo>
                <a:lnTo>
                  <a:pt x="2528" y="3819"/>
                </a:lnTo>
                <a:lnTo>
                  <a:pt x="2524" y="3808"/>
                </a:lnTo>
                <a:lnTo>
                  <a:pt x="2515" y="3800"/>
                </a:lnTo>
                <a:lnTo>
                  <a:pt x="2502" y="3797"/>
                </a:lnTo>
                <a:lnTo>
                  <a:pt x="2488" y="3800"/>
                </a:lnTo>
                <a:lnTo>
                  <a:pt x="2475" y="3808"/>
                </a:lnTo>
                <a:lnTo>
                  <a:pt x="2463" y="3819"/>
                </a:lnTo>
                <a:lnTo>
                  <a:pt x="2456" y="3832"/>
                </a:lnTo>
                <a:lnTo>
                  <a:pt x="2455" y="3845"/>
                </a:lnTo>
                <a:lnTo>
                  <a:pt x="2458" y="3857"/>
                </a:lnTo>
                <a:lnTo>
                  <a:pt x="2467" y="3865"/>
                </a:lnTo>
                <a:lnTo>
                  <a:pt x="2480" y="3867"/>
                </a:lnTo>
                <a:lnTo>
                  <a:pt x="2494" y="3865"/>
                </a:lnTo>
                <a:lnTo>
                  <a:pt x="2508" y="3857"/>
                </a:lnTo>
                <a:lnTo>
                  <a:pt x="2518" y="3845"/>
                </a:lnTo>
                <a:lnTo>
                  <a:pt x="2526" y="3832"/>
                </a:lnTo>
                <a:close/>
                <a:moveTo>
                  <a:pt x="2479" y="3980"/>
                </a:moveTo>
                <a:lnTo>
                  <a:pt x="2480" y="3966"/>
                </a:lnTo>
                <a:lnTo>
                  <a:pt x="2477" y="3955"/>
                </a:lnTo>
                <a:lnTo>
                  <a:pt x="2467" y="3948"/>
                </a:lnTo>
                <a:lnTo>
                  <a:pt x="2455" y="3945"/>
                </a:lnTo>
                <a:lnTo>
                  <a:pt x="2441" y="3948"/>
                </a:lnTo>
                <a:lnTo>
                  <a:pt x="2428" y="3955"/>
                </a:lnTo>
                <a:lnTo>
                  <a:pt x="2416" y="3966"/>
                </a:lnTo>
                <a:lnTo>
                  <a:pt x="2409" y="3980"/>
                </a:lnTo>
                <a:lnTo>
                  <a:pt x="2407" y="3993"/>
                </a:lnTo>
                <a:lnTo>
                  <a:pt x="2411" y="4005"/>
                </a:lnTo>
                <a:lnTo>
                  <a:pt x="2420" y="4012"/>
                </a:lnTo>
                <a:lnTo>
                  <a:pt x="2433" y="4015"/>
                </a:lnTo>
                <a:lnTo>
                  <a:pt x="2447" y="4012"/>
                </a:lnTo>
                <a:lnTo>
                  <a:pt x="2460" y="4005"/>
                </a:lnTo>
                <a:lnTo>
                  <a:pt x="2471" y="3993"/>
                </a:lnTo>
                <a:lnTo>
                  <a:pt x="2479" y="3980"/>
                </a:lnTo>
                <a:close/>
                <a:moveTo>
                  <a:pt x="2408" y="4092"/>
                </a:moveTo>
                <a:lnTo>
                  <a:pt x="2393" y="4095"/>
                </a:lnTo>
                <a:lnTo>
                  <a:pt x="2380" y="4103"/>
                </a:lnTo>
                <a:lnTo>
                  <a:pt x="2368" y="4114"/>
                </a:lnTo>
                <a:lnTo>
                  <a:pt x="2361" y="4127"/>
                </a:lnTo>
                <a:lnTo>
                  <a:pt x="2359" y="4141"/>
                </a:lnTo>
                <a:lnTo>
                  <a:pt x="2363" y="4152"/>
                </a:lnTo>
                <a:lnTo>
                  <a:pt x="2372" y="4160"/>
                </a:lnTo>
                <a:lnTo>
                  <a:pt x="2385" y="4162"/>
                </a:lnTo>
                <a:lnTo>
                  <a:pt x="2400" y="4160"/>
                </a:lnTo>
                <a:lnTo>
                  <a:pt x="2413" y="4152"/>
                </a:lnTo>
                <a:lnTo>
                  <a:pt x="2424" y="4141"/>
                </a:lnTo>
                <a:lnTo>
                  <a:pt x="2432" y="4127"/>
                </a:lnTo>
                <a:lnTo>
                  <a:pt x="2434" y="4114"/>
                </a:lnTo>
                <a:lnTo>
                  <a:pt x="2430" y="4103"/>
                </a:lnTo>
                <a:lnTo>
                  <a:pt x="2420" y="4095"/>
                </a:lnTo>
                <a:lnTo>
                  <a:pt x="2408" y="4092"/>
                </a:lnTo>
                <a:close/>
                <a:moveTo>
                  <a:pt x="2338" y="4310"/>
                </a:moveTo>
                <a:lnTo>
                  <a:pt x="2352" y="4307"/>
                </a:lnTo>
                <a:lnTo>
                  <a:pt x="2366" y="4300"/>
                </a:lnTo>
                <a:lnTo>
                  <a:pt x="2377" y="4289"/>
                </a:lnTo>
                <a:lnTo>
                  <a:pt x="2385" y="4275"/>
                </a:lnTo>
                <a:lnTo>
                  <a:pt x="2386" y="4261"/>
                </a:lnTo>
                <a:lnTo>
                  <a:pt x="2382" y="4250"/>
                </a:lnTo>
                <a:lnTo>
                  <a:pt x="2373" y="4243"/>
                </a:lnTo>
                <a:lnTo>
                  <a:pt x="2360" y="4240"/>
                </a:lnTo>
                <a:lnTo>
                  <a:pt x="2346" y="4243"/>
                </a:lnTo>
                <a:lnTo>
                  <a:pt x="2333" y="4250"/>
                </a:lnTo>
                <a:lnTo>
                  <a:pt x="2321" y="4261"/>
                </a:lnTo>
                <a:lnTo>
                  <a:pt x="2314" y="4275"/>
                </a:lnTo>
                <a:lnTo>
                  <a:pt x="2312" y="4289"/>
                </a:lnTo>
                <a:lnTo>
                  <a:pt x="2316" y="4300"/>
                </a:lnTo>
                <a:lnTo>
                  <a:pt x="2325" y="4307"/>
                </a:lnTo>
                <a:lnTo>
                  <a:pt x="2338" y="4310"/>
                </a:lnTo>
                <a:close/>
                <a:moveTo>
                  <a:pt x="2266" y="4423"/>
                </a:moveTo>
                <a:lnTo>
                  <a:pt x="2265" y="4436"/>
                </a:lnTo>
                <a:lnTo>
                  <a:pt x="2269" y="4447"/>
                </a:lnTo>
                <a:lnTo>
                  <a:pt x="2277" y="4454"/>
                </a:lnTo>
                <a:lnTo>
                  <a:pt x="2291" y="4457"/>
                </a:lnTo>
                <a:lnTo>
                  <a:pt x="2305" y="4454"/>
                </a:lnTo>
                <a:lnTo>
                  <a:pt x="2318" y="4447"/>
                </a:lnTo>
                <a:lnTo>
                  <a:pt x="2329" y="4436"/>
                </a:lnTo>
                <a:lnTo>
                  <a:pt x="2337" y="4423"/>
                </a:lnTo>
                <a:lnTo>
                  <a:pt x="2339" y="4408"/>
                </a:lnTo>
                <a:lnTo>
                  <a:pt x="2335" y="4397"/>
                </a:lnTo>
                <a:lnTo>
                  <a:pt x="2325" y="4390"/>
                </a:lnTo>
                <a:lnTo>
                  <a:pt x="2313" y="4387"/>
                </a:lnTo>
                <a:lnTo>
                  <a:pt x="2299" y="4390"/>
                </a:lnTo>
                <a:lnTo>
                  <a:pt x="2285" y="4397"/>
                </a:lnTo>
                <a:lnTo>
                  <a:pt x="2273" y="4408"/>
                </a:lnTo>
                <a:lnTo>
                  <a:pt x="2266" y="4423"/>
                </a:lnTo>
                <a:close/>
                <a:moveTo>
                  <a:pt x="2219" y="4570"/>
                </a:moveTo>
                <a:lnTo>
                  <a:pt x="2217" y="4583"/>
                </a:lnTo>
                <a:lnTo>
                  <a:pt x="2221" y="4594"/>
                </a:lnTo>
                <a:lnTo>
                  <a:pt x="2230" y="4603"/>
                </a:lnTo>
                <a:lnTo>
                  <a:pt x="2243" y="4605"/>
                </a:lnTo>
                <a:lnTo>
                  <a:pt x="2258" y="4603"/>
                </a:lnTo>
                <a:lnTo>
                  <a:pt x="2271" y="4594"/>
                </a:lnTo>
                <a:lnTo>
                  <a:pt x="2282" y="4583"/>
                </a:lnTo>
                <a:lnTo>
                  <a:pt x="2290" y="4570"/>
                </a:lnTo>
                <a:lnTo>
                  <a:pt x="2291" y="4557"/>
                </a:lnTo>
                <a:lnTo>
                  <a:pt x="2288" y="4545"/>
                </a:lnTo>
                <a:lnTo>
                  <a:pt x="2278" y="4537"/>
                </a:lnTo>
                <a:lnTo>
                  <a:pt x="2265" y="4535"/>
                </a:lnTo>
                <a:lnTo>
                  <a:pt x="2251" y="4537"/>
                </a:lnTo>
                <a:lnTo>
                  <a:pt x="2238" y="4545"/>
                </a:lnTo>
                <a:lnTo>
                  <a:pt x="2226" y="4557"/>
                </a:lnTo>
                <a:lnTo>
                  <a:pt x="2219" y="4570"/>
                </a:lnTo>
                <a:close/>
                <a:moveTo>
                  <a:pt x="2171" y="4717"/>
                </a:moveTo>
                <a:lnTo>
                  <a:pt x="2170" y="4731"/>
                </a:lnTo>
                <a:lnTo>
                  <a:pt x="2173" y="4743"/>
                </a:lnTo>
                <a:lnTo>
                  <a:pt x="2182" y="4750"/>
                </a:lnTo>
                <a:lnTo>
                  <a:pt x="2196" y="4753"/>
                </a:lnTo>
                <a:lnTo>
                  <a:pt x="2210" y="4750"/>
                </a:lnTo>
                <a:lnTo>
                  <a:pt x="2224" y="4743"/>
                </a:lnTo>
                <a:lnTo>
                  <a:pt x="2235" y="4731"/>
                </a:lnTo>
                <a:lnTo>
                  <a:pt x="2243" y="4717"/>
                </a:lnTo>
                <a:lnTo>
                  <a:pt x="2244" y="4704"/>
                </a:lnTo>
                <a:lnTo>
                  <a:pt x="2241" y="4692"/>
                </a:lnTo>
                <a:lnTo>
                  <a:pt x="2231" y="4684"/>
                </a:lnTo>
                <a:lnTo>
                  <a:pt x="2218" y="4682"/>
                </a:lnTo>
                <a:lnTo>
                  <a:pt x="2204" y="4684"/>
                </a:lnTo>
                <a:lnTo>
                  <a:pt x="2190" y="4692"/>
                </a:lnTo>
                <a:lnTo>
                  <a:pt x="2178" y="4704"/>
                </a:lnTo>
                <a:lnTo>
                  <a:pt x="2171" y="4717"/>
                </a:lnTo>
                <a:close/>
                <a:moveTo>
                  <a:pt x="2124" y="4865"/>
                </a:moveTo>
                <a:lnTo>
                  <a:pt x="2123" y="4878"/>
                </a:lnTo>
                <a:lnTo>
                  <a:pt x="2126" y="4890"/>
                </a:lnTo>
                <a:lnTo>
                  <a:pt x="2135" y="4897"/>
                </a:lnTo>
                <a:lnTo>
                  <a:pt x="2149" y="4900"/>
                </a:lnTo>
                <a:lnTo>
                  <a:pt x="2163" y="4897"/>
                </a:lnTo>
                <a:lnTo>
                  <a:pt x="2176" y="4890"/>
                </a:lnTo>
                <a:lnTo>
                  <a:pt x="2187" y="4878"/>
                </a:lnTo>
                <a:lnTo>
                  <a:pt x="2195" y="4865"/>
                </a:lnTo>
                <a:lnTo>
                  <a:pt x="2197" y="4851"/>
                </a:lnTo>
                <a:lnTo>
                  <a:pt x="2193" y="4840"/>
                </a:lnTo>
                <a:lnTo>
                  <a:pt x="2183" y="4832"/>
                </a:lnTo>
                <a:lnTo>
                  <a:pt x="2171" y="4829"/>
                </a:lnTo>
                <a:lnTo>
                  <a:pt x="2156" y="4832"/>
                </a:lnTo>
                <a:lnTo>
                  <a:pt x="2143" y="4840"/>
                </a:lnTo>
                <a:lnTo>
                  <a:pt x="2131" y="4851"/>
                </a:lnTo>
                <a:lnTo>
                  <a:pt x="2124" y="4865"/>
                </a:lnTo>
                <a:close/>
                <a:moveTo>
                  <a:pt x="2077" y="5012"/>
                </a:moveTo>
                <a:lnTo>
                  <a:pt x="2075" y="5026"/>
                </a:lnTo>
                <a:lnTo>
                  <a:pt x="2079" y="5037"/>
                </a:lnTo>
                <a:lnTo>
                  <a:pt x="2088" y="5045"/>
                </a:lnTo>
                <a:lnTo>
                  <a:pt x="2101" y="5048"/>
                </a:lnTo>
                <a:lnTo>
                  <a:pt x="2115" y="5045"/>
                </a:lnTo>
                <a:lnTo>
                  <a:pt x="2129" y="5037"/>
                </a:lnTo>
                <a:lnTo>
                  <a:pt x="2140" y="5026"/>
                </a:lnTo>
                <a:lnTo>
                  <a:pt x="2148" y="5012"/>
                </a:lnTo>
                <a:lnTo>
                  <a:pt x="2149" y="4999"/>
                </a:lnTo>
                <a:lnTo>
                  <a:pt x="2145" y="4988"/>
                </a:lnTo>
                <a:lnTo>
                  <a:pt x="2136" y="4980"/>
                </a:lnTo>
                <a:lnTo>
                  <a:pt x="2123" y="4978"/>
                </a:lnTo>
                <a:lnTo>
                  <a:pt x="2109" y="4980"/>
                </a:lnTo>
                <a:lnTo>
                  <a:pt x="2096" y="4988"/>
                </a:lnTo>
                <a:lnTo>
                  <a:pt x="2084" y="4999"/>
                </a:lnTo>
                <a:lnTo>
                  <a:pt x="2077" y="5012"/>
                </a:lnTo>
                <a:close/>
                <a:moveTo>
                  <a:pt x="2029" y="5159"/>
                </a:moveTo>
                <a:lnTo>
                  <a:pt x="2028" y="5174"/>
                </a:lnTo>
                <a:lnTo>
                  <a:pt x="2032" y="5185"/>
                </a:lnTo>
                <a:lnTo>
                  <a:pt x="2040" y="5192"/>
                </a:lnTo>
                <a:lnTo>
                  <a:pt x="2054" y="5195"/>
                </a:lnTo>
                <a:lnTo>
                  <a:pt x="2068" y="5192"/>
                </a:lnTo>
                <a:lnTo>
                  <a:pt x="2081" y="5185"/>
                </a:lnTo>
                <a:lnTo>
                  <a:pt x="2092" y="5174"/>
                </a:lnTo>
                <a:lnTo>
                  <a:pt x="2100" y="5159"/>
                </a:lnTo>
                <a:lnTo>
                  <a:pt x="2102" y="5146"/>
                </a:lnTo>
                <a:lnTo>
                  <a:pt x="2098" y="5135"/>
                </a:lnTo>
                <a:lnTo>
                  <a:pt x="2089" y="5128"/>
                </a:lnTo>
                <a:lnTo>
                  <a:pt x="2076" y="5125"/>
                </a:lnTo>
                <a:lnTo>
                  <a:pt x="2062" y="5128"/>
                </a:lnTo>
                <a:lnTo>
                  <a:pt x="2048" y="5135"/>
                </a:lnTo>
                <a:lnTo>
                  <a:pt x="2037" y="5146"/>
                </a:lnTo>
                <a:lnTo>
                  <a:pt x="2029" y="5159"/>
                </a:lnTo>
                <a:close/>
                <a:moveTo>
                  <a:pt x="1982" y="5308"/>
                </a:moveTo>
                <a:lnTo>
                  <a:pt x="1981" y="5321"/>
                </a:lnTo>
                <a:lnTo>
                  <a:pt x="1984" y="5332"/>
                </a:lnTo>
                <a:lnTo>
                  <a:pt x="1993" y="5340"/>
                </a:lnTo>
                <a:lnTo>
                  <a:pt x="2006" y="5342"/>
                </a:lnTo>
                <a:lnTo>
                  <a:pt x="2021" y="5340"/>
                </a:lnTo>
                <a:lnTo>
                  <a:pt x="2034" y="5332"/>
                </a:lnTo>
                <a:lnTo>
                  <a:pt x="2045" y="5321"/>
                </a:lnTo>
                <a:lnTo>
                  <a:pt x="2053" y="5308"/>
                </a:lnTo>
                <a:lnTo>
                  <a:pt x="2055" y="5293"/>
                </a:lnTo>
                <a:lnTo>
                  <a:pt x="2051" y="5282"/>
                </a:lnTo>
                <a:lnTo>
                  <a:pt x="2041" y="5275"/>
                </a:lnTo>
                <a:lnTo>
                  <a:pt x="2029" y="5272"/>
                </a:lnTo>
                <a:lnTo>
                  <a:pt x="2014" y="5275"/>
                </a:lnTo>
                <a:lnTo>
                  <a:pt x="2001" y="5282"/>
                </a:lnTo>
                <a:lnTo>
                  <a:pt x="1989" y="5293"/>
                </a:lnTo>
                <a:lnTo>
                  <a:pt x="1982" y="5308"/>
                </a:lnTo>
                <a:close/>
                <a:moveTo>
                  <a:pt x="2005" y="5455"/>
                </a:moveTo>
                <a:lnTo>
                  <a:pt x="2007" y="5441"/>
                </a:lnTo>
                <a:lnTo>
                  <a:pt x="2003" y="5430"/>
                </a:lnTo>
                <a:lnTo>
                  <a:pt x="1993" y="5423"/>
                </a:lnTo>
                <a:lnTo>
                  <a:pt x="1981" y="5420"/>
                </a:lnTo>
                <a:lnTo>
                  <a:pt x="1967" y="5423"/>
                </a:lnTo>
                <a:lnTo>
                  <a:pt x="1954" y="5430"/>
                </a:lnTo>
                <a:lnTo>
                  <a:pt x="1942" y="5441"/>
                </a:lnTo>
                <a:lnTo>
                  <a:pt x="1935" y="5455"/>
                </a:lnTo>
                <a:lnTo>
                  <a:pt x="1934" y="5468"/>
                </a:lnTo>
                <a:lnTo>
                  <a:pt x="1937" y="5479"/>
                </a:lnTo>
                <a:lnTo>
                  <a:pt x="1946" y="5487"/>
                </a:lnTo>
                <a:lnTo>
                  <a:pt x="1959" y="5490"/>
                </a:lnTo>
                <a:lnTo>
                  <a:pt x="1973" y="5487"/>
                </a:lnTo>
                <a:lnTo>
                  <a:pt x="1987" y="5479"/>
                </a:lnTo>
                <a:lnTo>
                  <a:pt x="1997" y="5468"/>
                </a:lnTo>
                <a:lnTo>
                  <a:pt x="2005" y="5455"/>
                </a:lnTo>
                <a:close/>
                <a:moveTo>
                  <a:pt x="1957" y="5603"/>
                </a:moveTo>
                <a:lnTo>
                  <a:pt x="1959" y="5589"/>
                </a:lnTo>
                <a:lnTo>
                  <a:pt x="1955" y="5578"/>
                </a:lnTo>
                <a:lnTo>
                  <a:pt x="1946" y="5571"/>
                </a:lnTo>
                <a:lnTo>
                  <a:pt x="1934" y="5568"/>
                </a:lnTo>
                <a:lnTo>
                  <a:pt x="1920" y="5571"/>
                </a:lnTo>
                <a:lnTo>
                  <a:pt x="1907" y="5578"/>
                </a:lnTo>
                <a:lnTo>
                  <a:pt x="1895" y="5589"/>
                </a:lnTo>
                <a:lnTo>
                  <a:pt x="1888" y="5603"/>
                </a:lnTo>
                <a:lnTo>
                  <a:pt x="1887" y="5616"/>
                </a:lnTo>
                <a:lnTo>
                  <a:pt x="1890" y="5626"/>
                </a:lnTo>
                <a:lnTo>
                  <a:pt x="1899" y="5635"/>
                </a:lnTo>
                <a:lnTo>
                  <a:pt x="1912" y="5637"/>
                </a:lnTo>
                <a:lnTo>
                  <a:pt x="1926" y="5635"/>
                </a:lnTo>
                <a:lnTo>
                  <a:pt x="1939" y="5626"/>
                </a:lnTo>
                <a:lnTo>
                  <a:pt x="1950" y="5616"/>
                </a:lnTo>
                <a:lnTo>
                  <a:pt x="1957" y="5603"/>
                </a:lnTo>
                <a:close/>
                <a:moveTo>
                  <a:pt x="1910" y="5750"/>
                </a:moveTo>
                <a:lnTo>
                  <a:pt x="1912" y="5737"/>
                </a:lnTo>
                <a:lnTo>
                  <a:pt x="1908" y="5726"/>
                </a:lnTo>
                <a:lnTo>
                  <a:pt x="1898" y="5718"/>
                </a:lnTo>
                <a:lnTo>
                  <a:pt x="1886" y="5715"/>
                </a:lnTo>
                <a:lnTo>
                  <a:pt x="1872" y="5718"/>
                </a:lnTo>
                <a:lnTo>
                  <a:pt x="1859" y="5726"/>
                </a:lnTo>
                <a:lnTo>
                  <a:pt x="1848" y="5737"/>
                </a:lnTo>
                <a:lnTo>
                  <a:pt x="1841" y="5750"/>
                </a:lnTo>
                <a:lnTo>
                  <a:pt x="1839" y="5763"/>
                </a:lnTo>
                <a:lnTo>
                  <a:pt x="1843" y="5775"/>
                </a:lnTo>
                <a:lnTo>
                  <a:pt x="1851" y="5782"/>
                </a:lnTo>
                <a:lnTo>
                  <a:pt x="1865" y="5785"/>
                </a:lnTo>
                <a:lnTo>
                  <a:pt x="1879" y="5782"/>
                </a:lnTo>
                <a:lnTo>
                  <a:pt x="1892" y="5775"/>
                </a:lnTo>
                <a:lnTo>
                  <a:pt x="1902" y="5763"/>
                </a:lnTo>
                <a:lnTo>
                  <a:pt x="1910" y="5750"/>
                </a:lnTo>
                <a:close/>
                <a:moveTo>
                  <a:pt x="1862" y="5897"/>
                </a:moveTo>
                <a:lnTo>
                  <a:pt x="1864" y="5884"/>
                </a:lnTo>
                <a:lnTo>
                  <a:pt x="1860" y="5874"/>
                </a:lnTo>
                <a:lnTo>
                  <a:pt x="1851" y="5867"/>
                </a:lnTo>
                <a:lnTo>
                  <a:pt x="1839" y="5864"/>
                </a:lnTo>
                <a:lnTo>
                  <a:pt x="1825" y="5867"/>
                </a:lnTo>
                <a:lnTo>
                  <a:pt x="1812" y="5874"/>
                </a:lnTo>
                <a:lnTo>
                  <a:pt x="1801" y="5884"/>
                </a:lnTo>
                <a:lnTo>
                  <a:pt x="1794" y="5897"/>
                </a:lnTo>
                <a:lnTo>
                  <a:pt x="1792" y="5911"/>
                </a:lnTo>
                <a:lnTo>
                  <a:pt x="1796" y="5922"/>
                </a:lnTo>
                <a:lnTo>
                  <a:pt x="1804" y="5929"/>
                </a:lnTo>
                <a:lnTo>
                  <a:pt x="1817" y="5932"/>
                </a:lnTo>
                <a:lnTo>
                  <a:pt x="1831" y="5929"/>
                </a:lnTo>
                <a:lnTo>
                  <a:pt x="1844" y="5922"/>
                </a:lnTo>
                <a:lnTo>
                  <a:pt x="1855" y="5911"/>
                </a:lnTo>
                <a:lnTo>
                  <a:pt x="1862" y="5897"/>
                </a:lnTo>
                <a:close/>
                <a:moveTo>
                  <a:pt x="1815" y="6045"/>
                </a:moveTo>
                <a:lnTo>
                  <a:pt x="1816" y="6032"/>
                </a:lnTo>
                <a:lnTo>
                  <a:pt x="1812" y="6021"/>
                </a:lnTo>
                <a:lnTo>
                  <a:pt x="1803" y="6014"/>
                </a:lnTo>
                <a:lnTo>
                  <a:pt x="1791" y="6012"/>
                </a:lnTo>
                <a:lnTo>
                  <a:pt x="1778" y="6014"/>
                </a:lnTo>
                <a:lnTo>
                  <a:pt x="1765" y="6021"/>
                </a:lnTo>
                <a:lnTo>
                  <a:pt x="1754" y="6032"/>
                </a:lnTo>
                <a:lnTo>
                  <a:pt x="1747" y="6045"/>
                </a:lnTo>
                <a:lnTo>
                  <a:pt x="1745" y="6058"/>
                </a:lnTo>
                <a:lnTo>
                  <a:pt x="1749" y="6069"/>
                </a:lnTo>
                <a:lnTo>
                  <a:pt x="1757" y="6076"/>
                </a:lnTo>
                <a:lnTo>
                  <a:pt x="1770" y="6078"/>
                </a:lnTo>
                <a:lnTo>
                  <a:pt x="1784" y="6076"/>
                </a:lnTo>
                <a:lnTo>
                  <a:pt x="1796" y="6069"/>
                </a:lnTo>
                <a:lnTo>
                  <a:pt x="1807" y="6058"/>
                </a:lnTo>
                <a:lnTo>
                  <a:pt x="1815" y="6045"/>
                </a:lnTo>
                <a:close/>
                <a:moveTo>
                  <a:pt x="1700" y="6193"/>
                </a:moveTo>
                <a:lnTo>
                  <a:pt x="1698" y="6206"/>
                </a:lnTo>
                <a:lnTo>
                  <a:pt x="1702" y="6216"/>
                </a:lnTo>
                <a:lnTo>
                  <a:pt x="1710" y="6223"/>
                </a:lnTo>
                <a:lnTo>
                  <a:pt x="1723" y="6225"/>
                </a:lnTo>
                <a:lnTo>
                  <a:pt x="1736" y="6223"/>
                </a:lnTo>
                <a:lnTo>
                  <a:pt x="1749" y="6216"/>
                </a:lnTo>
                <a:lnTo>
                  <a:pt x="1759" y="6206"/>
                </a:lnTo>
                <a:lnTo>
                  <a:pt x="1767" y="6193"/>
                </a:lnTo>
                <a:lnTo>
                  <a:pt x="1768" y="6179"/>
                </a:lnTo>
                <a:lnTo>
                  <a:pt x="1765" y="6169"/>
                </a:lnTo>
                <a:lnTo>
                  <a:pt x="1756" y="6162"/>
                </a:lnTo>
                <a:lnTo>
                  <a:pt x="1744" y="6160"/>
                </a:lnTo>
                <a:lnTo>
                  <a:pt x="1730" y="6162"/>
                </a:lnTo>
                <a:lnTo>
                  <a:pt x="1718" y="6169"/>
                </a:lnTo>
                <a:lnTo>
                  <a:pt x="1706" y="6179"/>
                </a:lnTo>
                <a:lnTo>
                  <a:pt x="1700" y="6193"/>
                </a:lnTo>
                <a:close/>
                <a:moveTo>
                  <a:pt x="1653" y="6340"/>
                </a:moveTo>
                <a:lnTo>
                  <a:pt x="1651" y="6353"/>
                </a:lnTo>
                <a:lnTo>
                  <a:pt x="1655" y="6363"/>
                </a:lnTo>
                <a:lnTo>
                  <a:pt x="1663" y="6370"/>
                </a:lnTo>
                <a:lnTo>
                  <a:pt x="1676" y="6372"/>
                </a:lnTo>
                <a:lnTo>
                  <a:pt x="1689" y="6370"/>
                </a:lnTo>
                <a:lnTo>
                  <a:pt x="1701" y="6363"/>
                </a:lnTo>
                <a:lnTo>
                  <a:pt x="1711" y="6353"/>
                </a:lnTo>
                <a:lnTo>
                  <a:pt x="1719" y="6340"/>
                </a:lnTo>
                <a:lnTo>
                  <a:pt x="1720" y="6327"/>
                </a:lnTo>
                <a:lnTo>
                  <a:pt x="1717" y="6317"/>
                </a:lnTo>
                <a:lnTo>
                  <a:pt x="1708" y="6310"/>
                </a:lnTo>
                <a:lnTo>
                  <a:pt x="1696" y="6307"/>
                </a:lnTo>
                <a:lnTo>
                  <a:pt x="1683" y="6310"/>
                </a:lnTo>
                <a:lnTo>
                  <a:pt x="1671" y="6317"/>
                </a:lnTo>
                <a:lnTo>
                  <a:pt x="1659" y="6327"/>
                </a:lnTo>
                <a:lnTo>
                  <a:pt x="1653" y="6340"/>
                </a:lnTo>
                <a:close/>
                <a:moveTo>
                  <a:pt x="1606" y="6488"/>
                </a:moveTo>
                <a:lnTo>
                  <a:pt x="1604" y="6500"/>
                </a:lnTo>
                <a:lnTo>
                  <a:pt x="1608" y="6510"/>
                </a:lnTo>
                <a:lnTo>
                  <a:pt x="1616" y="6518"/>
                </a:lnTo>
                <a:lnTo>
                  <a:pt x="1628" y="6520"/>
                </a:lnTo>
                <a:lnTo>
                  <a:pt x="1642" y="6518"/>
                </a:lnTo>
                <a:lnTo>
                  <a:pt x="1654" y="6510"/>
                </a:lnTo>
                <a:lnTo>
                  <a:pt x="1664" y="6500"/>
                </a:lnTo>
                <a:lnTo>
                  <a:pt x="1671" y="6488"/>
                </a:lnTo>
                <a:lnTo>
                  <a:pt x="1673" y="6475"/>
                </a:lnTo>
                <a:lnTo>
                  <a:pt x="1669" y="6464"/>
                </a:lnTo>
                <a:lnTo>
                  <a:pt x="1660" y="6458"/>
                </a:lnTo>
                <a:lnTo>
                  <a:pt x="1649" y="6455"/>
                </a:lnTo>
                <a:lnTo>
                  <a:pt x="1636" y="6458"/>
                </a:lnTo>
                <a:lnTo>
                  <a:pt x="1623" y="6464"/>
                </a:lnTo>
                <a:lnTo>
                  <a:pt x="1612" y="6475"/>
                </a:lnTo>
                <a:lnTo>
                  <a:pt x="1606" y="6488"/>
                </a:lnTo>
                <a:close/>
                <a:moveTo>
                  <a:pt x="1559" y="6635"/>
                </a:moveTo>
                <a:lnTo>
                  <a:pt x="1558" y="6647"/>
                </a:lnTo>
                <a:lnTo>
                  <a:pt x="1561" y="6658"/>
                </a:lnTo>
                <a:lnTo>
                  <a:pt x="1569" y="6665"/>
                </a:lnTo>
                <a:lnTo>
                  <a:pt x="1581" y="6667"/>
                </a:lnTo>
                <a:lnTo>
                  <a:pt x="1594" y="6665"/>
                </a:lnTo>
                <a:lnTo>
                  <a:pt x="1606" y="6658"/>
                </a:lnTo>
                <a:lnTo>
                  <a:pt x="1616" y="6647"/>
                </a:lnTo>
                <a:lnTo>
                  <a:pt x="1623" y="6635"/>
                </a:lnTo>
                <a:lnTo>
                  <a:pt x="1624" y="6623"/>
                </a:lnTo>
                <a:lnTo>
                  <a:pt x="1621" y="6613"/>
                </a:lnTo>
                <a:lnTo>
                  <a:pt x="1612" y="6606"/>
                </a:lnTo>
                <a:lnTo>
                  <a:pt x="1601" y="6603"/>
                </a:lnTo>
                <a:lnTo>
                  <a:pt x="1588" y="6606"/>
                </a:lnTo>
                <a:lnTo>
                  <a:pt x="1576" y="6613"/>
                </a:lnTo>
                <a:lnTo>
                  <a:pt x="1566" y="6623"/>
                </a:lnTo>
                <a:lnTo>
                  <a:pt x="1559" y="6635"/>
                </a:lnTo>
                <a:close/>
                <a:moveTo>
                  <a:pt x="1512" y="6782"/>
                </a:moveTo>
                <a:lnTo>
                  <a:pt x="1511" y="6794"/>
                </a:lnTo>
                <a:lnTo>
                  <a:pt x="1514" y="6805"/>
                </a:lnTo>
                <a:lnTo>
                  <a:pt x="1522" y="6812"/>
                </a:lnTo>
                <a:lnTo>
                  <a:pt x="1534" y="6814"/>
                </a:lnTo>
                <a:lnTo>
                  <a:pt x="1547" y="6812"/>
                </a:lnTo>
                <a:lnTo>
                  <a:pt x="1558" y="6805"/>
                </a:lnTo>
                <a:lnTo>
                  <a:pt x="1568" y="6794"/>
                </a:lnTo>
                <a:lnTo>
                  <a:pt x="1575" y="6782"/>
                </a:lnTo>
                <a:lnTo>
                  <a:pt x="1577" y="6771"/>
                </a:lnTo>
                <a:lnTo>
                  <a:pt x="1573" y="6761"/>
                </a:lnTo>
                <a:lnTo>
                  <a:pt x="1565" y="6754"/>
                </a:lnTo>
                <a:lnTo>
                  <a:pt x="1554" y="6752"/>
                </a:lnTo>
                <a:lnTo>
                  <a:pt x="1541" y="6754"/>
                </a:lnTo>
                <a:lnTo>
                  <a:pt x="1529" y="6761"/>
                </a:lnTo>
                <a:lnTo>
                  <a:pt x="1519" y="6771"/>
                </a:lnTo>
                <a:lnTo>
                  <a:pt x="1512" y="6782"/>
                </a:lnTo>
                <a:close/>
                <a:moveTo>
                  <a:pt x="1466" y="6930"/>
                </a:moveTo>
                <a:lnTo>
                  <a:pt x="1464" y="6942"/>
                </a:lnTo>
                <a:lnTo>
                  <a:pt x="1468" y="6952"/>
                </a:lnTo>
                <a:lnTo>
                  <a:pt x="1475" y="6958"/>
                </a:lnTo>
                <a:lnTo>
                  <a:pt x="1487" y="6960"/>
                </a:lnTo>
                <a:lnTo>
                  <a:pt x="1499" y="6958"/>
                </a:lnTo>
                <a:lnTo>
                  <a:pt x="1511" y="6952"/>
                </a:lnTo>
                <a:lnTo>
                  <a:pt x="1520" y="6942"/>
                </a:lnTo>
                <a:lnTo>
                  <a:pt x="1527" y="6930"/>
                </a:lnTo>
                <a:lnTo>
                  <a:pt x="1528" y="6918"/>
                </a:lnTo>
                <a:lnTo>
                  <a:pt x="1525" y="6909"/>
                </a:lnTo>
                <a:lnTo>
                  <a:pt x="1517" y="6903"/>
                </a:lnTo>
                <a:lnTo>
                  <a:pt x="1506" y="6900"/>
                </a:lnTo>
                <a:lnTo>
                  <a:pt x="1494" y="6903"/>
                </a:lnTo>
                <a:lnTo>
                  <a:pt x="1482" y="6909"/>
                </a:lnTo>
                <a:lnTo>
                  <a:pt x="1472" y="6918"/>
                </a:lnTo>
                <a:lnTo>
                  <a:pt x="1466" y="6930"/>
                </a:lnTo>
                <a:close/>
                <a:moveTo>
                  <a:pt x="1419" y="7078"/>
                </a:moveTo>
                <a:lnTo>
                  <a:pt x="1418" y="7090"/>
                </a:lnTo>
                <a:lnTo>
                  <a:pt x="1421" y="7099"/>
                </a:lnTo>
                <a:lnTo>
                  <a:pt x="1429" y="7105"/>
                </a:lnTo>
                <a:lnTo>
                  <a:pt x="1440" y="7107"/>
                </a:lnTo>
                <a:lnTo>
                  <a:pt x="1452" y="7105"/>
                </a:lnTo>
                <a:lnTo>
                  <a:pt x="1463" y="7099"/>
                </a:lnTo>
                <a:lnTo>
                  <a:pt x="1472" y="7090"/>
                </a:lnTo>
                <a:lnTo>
                  <a:pt x="1479" y="7078"/>
                </a:lnTo>
                <a:lnTo>
                  <a:pt x="1481" y="7066"/>
                </a:lnTo>
                <a:lnTo>
                  <a:pt x="1477" y="7057"/>
                </a:lnTo>
                <a:lnTo>
                  <a:pt x="1469" y="7050"/>
                </a:lnTo>
                <a:lnTo>
                  <a:pt x="1458" y="7048"/>
                </a:lnTo>
                <a:lnTo>
                  <a:pt x="1446" y="7050"/>
                </a:lnTo>
                <a:lnTo>
                  <a:pt x="1435" y="7057"/>
                </a:lnTo>
                <a:lnTo>
                  <a:pt x="1425" y="7066"/>
                </a:lnTo>
                <a:lnTo>
                  <a:pt x="1419" y="7078"/>
                </a:lnTo>
                <a:close/>
                <a:moveTo>
                  <a:pt x="1372" y="7226"/>
                </a:moveTo>
                <a:lnTo>
                  <a:pt x="1371" y="7237"/>
                </a:lnTo>
                <a:lnTo>
                  <a:pt x="1374" y="7246"/>
                </a:lnTo>
                <a:lnTo>
                  <a:pt x="1382" y="7252"/>
                </a:lnTo>
                <a:lnTo>
                  <a:pt x="1393" y="7254"/>
                </a:lnTo>
                <a:lnTo>
                  <a:pt x="1404" y="7252"/>
                </a:lnTo>
                <a:lnTo>
                  <a:pt x="1415" y="7246"/>
                </a:lnTo>
                <a:lnTo>
                  <a:pt x="1424" y="7237"/>
                </a:lnTo>
                <a:lnTo>
                  <a:pt x="1431" y="7226"/>
                </a:lnTo>
                <a:lnTo>
                  <a:pt x="1432" y="7214"/>
                </a:lnTo>
                <a:lnTo>
                  <a:pt x="1429" y="7204"/>
                </a:lnTo>
                <a:lnTo>
                  <a:pt x="1421" y="7198"/>
                </a:lnTo>
                <a:lnTo>
                  <a:pt x="1411" y="7196"/>
                </a:lnTo>
                <a:lnTo>
                  <a:pt x="1399" y="7198"/>
                </a:lnTo>
                <a:lnTo>
                  <a:pt x="1388" y="7204"/>
                </a:lnTo>
                <a:lnTo>
                  <a:pt x="1378" y="7214"/>
                </a:lnTo>
                <a:lnTo>
                  <a:pt x="1372" y="7226"/>
                </a:lnTo>
                <a:close/>
                <a:moveTo>
                  <a:pt x="1325" y="7373"/>
                </a:moveTo>
                <a:lnTo>
                  <a:pt x="1324" y="7384"/>
                </a:lnTo>
                <a:lnTo>
                  <a:pt x="1327" y="7393"/>
                </a:lnTo>
                <a:lnTo>
                  <a:pt x="1335" y="7399"/>
                </a:lnTo>
                <a:lnTo>
                  <a:pt x="1345" y="7401"/>
                </a:lnTo>
                <a:lnTo>
                  <a:pt x="1357" y="7399"/>
                </a:lnTo>
                <a:lnTo>
                  <a:pt x="1368" y="7393"/>
                </a:lnTo>
                <a:lnTo>
                  <a:pt x="1377" y="7384"/>
                </a:lnTo>
                <a:lnTo>
                  <a:pt x="1383" y="7373"/>
                </a:lnTo>
                <a:lnTo>
                  <a:pt x="1385" y="7362"/>
                </a:lnTo>
                <a:lnTo>
                  <a:pt x="1382" y="7352"/>
                </a:lnTo>
                <a:lnTo>
                  <a:pt x="1374" y="7346"/>
                </a:lnTo>
                <a:lnTo>
                  <a:pt x="1363" y="7344"/>
                </a:lnTo>
                <a:lnTo>
                  <a:pt x="1352" y="7346"/>
                </a:lnTo>
                <a:lnTo>
                  <a:pt x="1341" y="7352"/>
                </a:lnTo>
                <a:lnTo>
                  <a:pt x="1331" y="7362"/>
                </a:lnTo>
                <a:lnTo>
                  <a:pt x="1325" y="7373"/>
                </a:lnTo>
                <a:close/>
                <a:moveTo>
                  <a:pt x="1298" y="7549"/>
                </a:moveTo>
                <a:lnTo>
                  <a:pt x="1310" y="7546"/>
                </a:lnTo>
                <a:lnTo>
                  <a:pt x="1320" y="7540"/>
                </a:lnTo>
                <a:lnTo>
                  <a:pt x="1329" y="7531"/>
                </a:lnTo>
                <a:lnTo>
                  <a:pt x="1335" y="7520"/>
                </a:lnTo>
                <a:lnTo>
                  <a:pt x="1336" y="7510"/>
                </a:lnTo>
                <a:lnTo>
                  <a:pt x="1332" y="7501"/>
                </a:lnTo>
                <a:lnTo>
                  <a:pt x="1326" y="7494"/>
                </a:lnTo>
                <a:lnTo>
                  <a:pt x="1316" y="7492"/>
                </a:lnTo>
                <a:lnTo>
                  <a:pt x="1304" y="7494"/>
                </a:lnTo>
                <a:lnTo>
                  <a:pt x="1294" y="7501"/>
                </a:lnTo>
                <a:lnTo>
                  <a:pt x="1284" y="7510"/>
                </a:lnTo>
                <a:lnTo>
                  <a:pt x="1279" y="7520"/>
                </a:lnTo>
                <a:lnTo>
                  <a:pt x="1277" y="7531"/>
                </a:lnTo>
                <a:lnTo>
                  <a:pt x="1281" y="7540"/>
                </a:lnTo>
                <a:lnTo>
                  <a:pt x="1288" y="7546"/>
                </a:lnTo>
                <a:lnTo>
                  <a:pt x="1298" y="7549"/>
                </a:lnTo>
                <a:close/>
                <a:moveTo>
                  <a:pt x="1232" y="7668"/>
                </a:moveTo>
                <a:lnTo>
                  <a:pt x="1231" y="7678"/>
                </a:lnTo>
                <a:lnTo>
                  <a:pt x="1234" y="7687"/>
                </a:lnTo>
                <a:lnTo>
                  <a:pt x="1241" y="7693"/>
                </a:lnTo>
                <a:lnTo>
                  <a:pt x="1251" y="7695"/>
                </a:lnTo>
                <a:lnTo>
                  <a:pt x="1262" y="7693"/>
                </a:lnTo>
                <a:lnTo>
                  <a:pt x="1272" y="7687"/>
                </a:lnTo>
                <a:lnTo>
                  <a:pt x="1281" y="7678"/>
                </a:lnTo>
                <a:lnTo>
                  <a:pt x="1287" y="7668"/>
                </a:lnTo>
                <a:lnTo>
                  <a:pt x="1288" y="7657"/>
                </a:lnTo>
                <a:lnTo>
                  <a:pt x="1284" y="7649"/>
                </a:lnTo>
                <a:lnTo>
                  <a:pt x="1278" y="7643"/>
                </a:lnTo>
                <a:lnTo>
                  <a:pt x="1268" y="7641"/>
                </a:lnTo>
                <a:lnTo>
                  <a:pt x="1257" y="7643"/>
                </a:lnTo>
                <a:lnTo>
                  <a:pt x="1247" y="7649"/>
                </a:lnTo>
                <a:lnTo>
                  <a:pt x="1239" y="7657"/>
                </a:lnTo>
                <a:lnTo>
                  <a:pt x="1232" y="7668"/>
                </a:lnTo>
                <a:close/>
                <a:moveTo>
                  <a:pt x="1186" y="7815"/>
                </a:moveTo>
                <a:lnTo>
                  <a:pt x="1184" y="7826"/>
                </a:lnTo>
                <a:lnTo>
                  <a:pt x="1187" y="7834"/>
                </a:lnTo>
                <a:lnTo>
                  <a:pt x="1195" y="7840"/>
                </a:lnTo>
                <a:lnTo>
                  <a:pt x="1204" y="7842"/>
                </a:lnTo>
                <a:lnTo>
                  <a:pt x="1215" y="7840"/>
                </a:lnTo>
                <a:lnTo>
                  <a:pt x="1225" y="7834"/>
                </a:lnTo>
                <a:lnTo>
                  <a:pt x="1233" y="7826"/>
                </a:lnTo>
                <a:lnTo>
                  <a:pt x="1239" y="7815"/>
                </a:lnTo>
                <a:lnTo>
                  <a:pt x="1240" y="7805"/>
                </a:lnTo>
                <a:lnTo>
                  <a:pt x="1236" y="7797"/>
                </a:lnTo>
                <a:lnTo>
                  <a:pt x="1230" y="7791"/>
                </a:lnTo>
                <a:lnTo>
                  <a:pt x="1220" y="7789"/>
                </a:lnTo>
                <a:lnTo>
                  <a:pt x="1210" y="7791"/>
                </a:lnTo>
                <a:lnTo>
                  <a:pt x="1200" y="7797"/>
                </a:lnTo>
                <a:lnTo>
                  <a:pt x="1192" y="7805"/>
                </a:lnTo>
                <a:lnTo>
                  <a:pt x="1186" y="7815"/>
                </a:lnTo>
                <a:close/>
                <a:moveTo>
                  <a:pt x="1139" y="7962"/>
                </a:moveTo>
                <a:lnTo>
                  <a:pt x="1138" y="7973"/>
                </a:lnTo>
                <a:lnTo>
                  <a:pt x="1141" y="7981"/>
                </a:lnTo>
                <a:lnTo>
                  <a:pt x="1148" y="7986"/>
                </a:lnTo>
                <a:lnTo>
                  <a:pt x="1157" y="7988"/>
                </a:lnTo>
                <a:lnTo>
                  <a:pt x="1167" y="7986"/>
                </a:lnTo>
                <a:lnTo>
                  <a:pt x="1177" y="7981"/>
                </a:lnTo>
                <a:lnTo>
                  <a:pt x="1185" y="7973"/>
                </a:lnTo>
                <a:lnTo>
                  <a:pt x="1190" y="7962"/>
                </a:lnTo>
                <a:lnTo>
                  <a:pt x="1192" y="7953"/>
                </a:lnTo>
                <a:lnTo>
                  <a:pt x="1188" y="7945"/>
                </a:lnTo>
                <a:lnTo>
                  <a:pt x="1182" y="7940"/>
                </a:lnTo>
                <a:lnTo>
                  <a:pt x="1173" y="7938"/>
                </a:lnTo>
                <a:lnTo>
                  <a:pt x="1163" y="7940"/>
                </a:lnTo>
                <a:lnTo>
                  <a:pt x="1153" y="7945"/>
                </a:lnTo>
                <a:lnTo>
                  <a:pt x="1145" y="7953"/>
                </a:lnTo>
                <a:lnTo>
                  <a:pt x="1139" y="7962"/>
                </a:lnTo>
                <a:close/>
                <a:moveTo>
                  <a:pt x="1092" y="8111"/>
                </a:moveTo>
                <a:lnTo>
                  <a:pt x="1091" y="8120"/>
                </a:lnTo>
                <a:lnTo>
                  <a:pt x="1094" y="8128"/>
                </a:lnTo>
                <a:lnTo>
                  <a:pt x="1101" y="8133"/>
                </a:lnTo>
                <a:lnTo>
                  <a:pt x="1110" y="8135"/>
                </a:lnTo>
                <a:lnTo>
                  <a:pt x="1120" y="8133"/>
                </a:lnTo>
                <a:lnTo>
                  <a:pt x="1129" y="8128"/>
                </a:lnTo>
                <a:lnTo>
                  <a:pt x="1137" y="8120"/>
                </a:lnTo>
                <a:lnTo>
                  <a:pt x="1142" y="8111"/>
                </a:lnTo>
                <a:lnTo>
                  <a:pt x="1144" y="8100"/>
                </a:lnTo>
                <a:lnTo>
                  <a:pt x="1140" y="8093"/>
                </a:lnTo>
                <a:lnTo>
                  <a:pt x="1134" y="8088"/>
                </a:lnTo>
                <a:lnTo>
                  <a:pt x="1125" y="8086"/>
                </a:lnTo>
                <a:lnTo>
                  <a:pt x="1115" y="8088"/>
                </a:lnTo>
                <a:lnTo>
                  <a:pt x="1106" y="8093"/>
                </a:lnTo>
                <a:lnTo>
                  <a:pt x="1098" y="8100"/>
                </a:lnTo>
                <a:lnTo>
                  <a:pt x="1092" y="8111"/>
                </a:lnTo>
                <a:close/>
                <a:moveTo>
                  <a:pt x="1046" y="8258"/>
                </a:moveTo>
                <a:lnTo>
                  <a:pt x="1045" y="8267"/>
                </a:lnTo>
                <a:lnTo>
                  <a:pt x="1047" y="8275"/>
                </a:lnTo>
                <a:lnTo>
                  <a:pt x="1054" y="8280"/>
                </a:lnTo>
                <a:lnTo>
                  <a:pt x="1063" y="8281"/>
                </a:lnTo>
                <a:lnTo>
                  <a:pt x="1072" y="8280"/>
                </a:lnTo>
                <a:lnTo>
                  <a:pt x="1081" y="8275"/>
                </a:lnTo>
                <a:lnTo>
                  <a:pt x="1089" y="8267"/>
                </a:lnTo>
                <a:lnTo>
                  <a:pt x="1093" y="8258"/>
                </a:lnTo>
                <a:lnTo>
                  <a:pt x="1094" y="8249"/>
                </a:lnTo>
                <a:lnTo>
                  <a:pt x="1092" y="8241"/>
                </a:lnTo>
                <a:lnTo>
                  <a:pt x="1086" y="8236"/>
                </a:lnTo>
                <a:lnTo>
                  <a:pt x="1078" y="8234"/>
                </a:lnTo>
                <a:lnTo>
                  <a:pt x="1068" y="8236"/>
                </a:lnTo>
                <a:lnTo>
                  <a:pt x="1059" y="8241"/>
                </a:lnTo>
                <a:lnTo>
                  <a:pt x="1052" y="8249"/>
                </a:lnTo>
                <a:lnTo>
                  <a:pt x="1046" y="8258"/>
                </a:lnTo>
                <a:close/>
                <a:moveTo>
                  <a:pt x="999" y="8405"/>
                </a:moveTo>
                <a:lnTo>
                  <a:pt x="998" y="8414"/>
                </a:lnTo>
                <a:lnTo>
                  <a:pt x="1002" y="8421"/>
                </a:lnTo>
                <a:lnTo>
                  <a:pt x="1007" y="8426"/>
                </a:lnTo>
                <a:lnTo>
                  <a:pt x="1016" y="8428"/>
                </a:lnTo>
                <a:lnTo>
                  <a:pt x="1025" y="8426"/>
                </a:lnTo>
                <a:lnTo>
                  <a:pt x="1034" y="8421"/>
                </a:lnTo>
                <a:lnTo>
                  <a:pt x="1041" y="8414"/>
                </a:lnTo>
                <a:lnTo>
                  <a:pt x="1045" y="8405"/>
                </a:lnTo>
                <a:lnTo>
                  <a:pt x="1046" y="8397"/>
                </a:lnTo>
                <a:lnTo>
                  <a:pt x="1044" y="8390"/>
                </a:lnTo>
                <a:lnTo>
                  <a:pt x="1038" y="8384"/>
                </a:lnTo>
                <a:lnTo>
                  <a:pt x="1030" y="8382"/>
                </a:lnTo>
                <a:lnTo>
                  <a:pt x="1021" y="8384"/>
                </a:lnTo>
                <a:lnTo>
                  <a:pt x="1012" y="8390"/>
                </a:lnTo>
                <a:lnTo>
                  <a:pt x="1005" y="8397"/>
                </a:lnTo>
                <a:lnTo>
                  <a:pt x="999" y="8405"/>
                </a:lnTo>
                <a:close/>
                <a:moveTo>
                  <a:pt x="954" y="8553"/>
                </a:moveTo>
                <a:lnTo>
                  <a:pt x="952" y="8561"/>
                </a:lnTo>
                <a:lnTo>
                  <a:pt x="955" y="8568"/>
                </a:lnTo>
                <a:lnTo>
                  <a:pt x="961" y="8574"/>
                </a:lnTo>
                <a:lnTo>
                  <a:pt x="968" y="8575"/>
                </a:lnTo>
                <a:lnTo>
                  <a:pt x="977" y="8574"/>
                </a:lnTo>
                <a:lnTo>
                  <a:pt x="986" y="8568"/>
                </a:lnTo>
                <a:lnTo>
                  <a:pt x="993" y="8561"/>
                </a:lnTo>
                <a:lnTo>
                  <a:pt x="997" y="8553"/>
                </a:lnTo>
                <a:lnTo>
                  <a:pt x="998" y="8544"/>
                </a:lnTo>
                <a:lnTo>
                  <a:pt x="996" y="8538"/>
                </a:lnTo>
                <a:lnTo>
                  <a:pt x="990" y="8533"/>
                </a:lnTo>
                <a:lnTo>
                  <a:pt x="982" y="8531"/>
                </a:lnTo>
                <a:lnTo>
                  <a:pt x="973" y="8533"/>
                </a:lnTo>
                <a:lnTo>
                  <a:pt x="965" y="8538"/>
                </a:lnTo>
                <a:lnTo>
                  <a:pt x="958" y="8544"/>
                </a:lnTo>
                <a:lnTo>
                  <a:pt x="954" y="8553"/>
                </a:lnTo>
                <a:close/>
                <a:moveTo>
                  <a:pt x="935" y="8679"/>
                </a:moveTo>
                <a:lnTo>
                  <a:pt x="926" y="8681"/>
                </a:lnTo>
                <a:lnTo>
                  <a:pt x="918" y="8686"/>
                </a:lnTo>
                <a:lnTo>
                  <a:pt x="911" y="8692"/>
                </a:lnTo>
                <a:lnTo>
                  <a:pt x="907" y="8700"/>
                </a:lnTo>
                <a:lnTo>
                  <a:pt x="905" y="8708"/>
                </a:lnTo>
                <a:lnTo>
                  <a:pt x="909" y="8716"/>
                </a:lnTo>
                <a:lnTo>
                  <a:pt x="914" y="8720"/>
                </a:lnTo>
                <a:lnTo>
                  <a:pt x="921" y="8722"/>
                </a:lnTo>
                <a:lnTo>
                  <a:pt x="930" y="8720"/>
                </a:lnTo>
                <a:lnTo>
                  <a:pt x="938" y="8716"/>
                </a:lnTo>
                <a:lnTo>
                  <a:pt x="945" y="8708"/>
                </a:lnTo>
                <a:lnTo>
                  <a:pt x="949" y="8700"/>
                </a:lnTo>
                <a:lnTo>
                  <a:pt x="950" y="8692"/>
                </a:lnTo>
                <a:lnTo>
                  <a:pt x="947" y="8686"/>
                </a:lnTo>
                <a:lnTo>
                  <a:pt x="942" y="8681"/>
                </a:lnTo>
                <a:lnTo>
                  <a:pt x="935" y="8679"/>
                </a:lnTo>
                <a:close/>
                <a:moveTo>
                  <a:pt x="901" y="8848"/>
                </a:moveTo>
                <a:lnTo>
                  <a:pt x="902" y="8840"/>
                </a:lnTo>
                <a:lnTo>
                  <a:pt x="899" y="8833"/>
                </a:lnTo>
                <a:lnTo>
                  <a:pt x="894" y="8829"/>
                </a:lnTo>
                <a:lnTo>
                  <a:pt x="887" y="8828"/>
                </a:lnTo>
                <a:lnTo>
                  <a:pt x="879" y="8829"/>
                </a:lnTo>
                <a:lnTo>
                  <a:pt x="871" y="8833"/>
                </a:lnTo>
                <a:lnTo>
                  <a:pt x="865" y="8840"/>
                </a:lnTo>
                <a:lnTo>
                  <a:pt x="861" y="8848"/>
                </a:lnTo>
                <a:lnTo>
                  <a:pt x="860" y="8856"/>
                </a:lnTo>
                <a:lnTo>
                  <a:pt x="862" y="8863"/>
                </a:lnTo>
                <a:lnTo>
                  <a:pt x="867" y="8867"/>
                </a:lnTo>
                <a:lnTo>
                  <a:pt x="874" y="8869"/>
                </a:lnTo>
                <a:lnTo>
                  <a:pt x="882" y="8867"/>
                </a:lnTo>
                <a:lnTo>
                  <a:pt x="890" y="8863"/>
                </a:lnTo>
                <a:lnTo>
                  <a:pt x="897" y="8856"/>
                </a:lnTo>
                <a:lnTo>
                  <a:pt x="901" y="8848"/>
                </a:lnTo>
                <a:close/>
                <a:moveTo>
                  <a:pt x="827" y="9015"/>
                </a:moveTo>
                <a:lnTo>
                  <a:pt x="835" y="9013"/>
                </a:lnTo>
                <a:lnTo>
                  <a:pt x="842" y="9009"/>
                </a:lnTo>
                <a:lnTo>
                  <a:pt x="848" y="9003"/>
                </a:lnTo>
                <a:lnTo>
                  <a:pt x="852" y="8996"/>
                </a:lnTo>
                <a:lnTo>
                  <a:pt x="853" y="8988"/>
                </a:lnTo>
                <a:lnTo>
                  <a:pt x="851" y="8982"/>
                </a:lnTo>
                <a:lnTo>
                  <a:pt x="846" y="8978"/>
                </a:lnTo>
                <a:lnTo>
                  <a:pt x="839" y="8976"/>
                </a:lnTo>
                <a:lnTo>
                  <a:pt x="832" y="8978"/>
                </a:lnTo>
                <a:lnTo>
                  <a:pt x="824" y="8982"/>
                </a:lnTo>
                <a:lnTo>
                  <a:pt x="818" y="8988"/>
                </a:lnTo>
                <a:lnTo>
                  <a:pt x="814" y="8996"/>
                </a:lnTo>
                <a:lnTo>
                  <a:pt x="814" y="9003"/>
                </a:lnTo>
                <a:lnTo>
                  <a:pt x="816" y="9009"/>
                </a:lnTo>
                <a:lnTo>
                  <a:pt x="820" y="9013"/>
                </a:lnTo>
                <a:lnTo>
                  <a:pt x="827" y="9015"/>
                </a:lnTo>
                <a:close/>
                <a:moveTo>
                  <a:pt x="780" y="9161"/>
                </a:moveTo>
                <a:lnTo>
                  <a:pt x="788" y="9160"/>
                </a:lnTo>
                <a:lnTo>
                  <a:pt x="795" y="9156"/>
                </a:lnTo>
                <a:lnTo>
                  <a:pt x="800" y="9150"/>
                </a:lnTo>
                <a:lnTo>
                  <a:pt x="804" y="9143"/>
                </a:lnTo>
                <a:lnTo>
                  <a:pt x="805" y="9136"/>
                </a:lnTo>
                <a:lnTo>
                  <a:pt x="803" y="9130"/>
                </a:lnTo>
                <a:lnTo>
                  <a:pt x="798" y="9126"/>
                </a:lnTo>
                <a:lnTo>
                  <a:pt x="792" y="9124"/>
                </a:lnTo>
                <a:lnTo>
                  <a:pt x="784" y="9126"/>
                </a:lnTo>
                <a:lnTo>
                  <a:pt x="777" y="9130"/>
                </a:lnTo>
                <a:lnTo>
                  <a:pt x="772" y="9136"/>
                </a:lnTo>
                <a:lnTo>
                  <a:pt x="768" y="9143"/>
                </a:lnTo>
                <a:lnTo>
                  <a:pt x="767" y="9150"/>
                </a:lnTo>
                <a:lnTo>
                  <a:pt x="769" y="9156"/>
                </a:lnTo>
                <a:lnTo>
                  <a:pt x="774" y="9160"/>
                </a:lnTo>
                <a:lnTo>
                  <a:pt x="780" y="9161"/>
                </a:lnTo>
                <a:close/>
                <a:moveTo>
                  <a:pt x="733" y="9308"/>
                </a:moveTo>
                <a:lnTo>
                  <a:pt x="740" y="9307"/>
                </a:lnTo>
                <a:lnTo>
                  <a:pt x="747" y="9303"/>
                </a:lnTo>
                <a:lnTo>
                  <a:pt x="752" y="9297"/>
                </a:lnTo>
                <a:lnTo>
                  <a:pt x="756" y="9291"/>
                </a:lnTo>
                <a:lnTo>
                  <a:pt x="757" y="9284"/>
                </a:lnTo>
                <a:lnTo>
                  <a:pt x="755" y="9279"/>
                </a:lnTo>
                <a:lnTo>
                  <a:pt x="750" y="9275"/>
                </a:lnTo>
                <a:lnTo>
                  <a:pt x="744" y="9273"/>
                </a:lnTo>
                <a:lnTo>
                  <a:pt x="737" y="9275"/>
                </a:lnTo>
                <a:lnTo>
                  <a:pt x="730" y="9279"/>
                </a:lnTo>
                <a:lnTo>
                  <a:pt x="725" y="9284"/>
                </a:lnTo>
                <a:lnTo>
                  <a:pt x="721" y="9291"/>
                </a:lnTo>
                <a:lnTo>
                  <a:pt x="721" y="9297"/>
                </a:lnTo>
                <a:lnTo>
                  <a:pt x="722" y="9303"/>
                </a:lnTo>
                <a:lnTo>
                  <a:pt x="727" y="9307"/>
                </a:lnTo>
                <a:lnTo>
                  <a:pt x="733" y="9308"/>
                </a:lnTo>
                <a:close/>
                <a:moveTo>
                  <a:pt x="686" y="9454"/>
                </a:moveTo>
                <a:lnTo>
                  <a:pt x="693" y="9453"/>
                </a:lnTo>
                <a:lnTo>
                  <a:pt x="699" y="9449"/>
                </a:lnTo>
                <a:lnTo>
                  <a:pt x="704" y="9444"/>
                </a:lnTo>
                <a:lnTo>
                  <a:pt x="707" y="9438"/>
                </a:lnTo>
                <a:lnTo>
                  <a:pt x="708" y="9432"/>
                </a:lnTo>
                <a:lnTo>
                  <a:pt x="706" y="9427"/>
                </a:lnTo>
                <a:lnTo>
                  <a:pt x="702" y="9423"/>
                </a:lnTo>
                <a:lnTo>
                  <a:pt x="696" y="9422"/>
                </a:lnTo>
                <a:lnTo>
                  <a:pt x="690" y="9423"/>
                </a:lnTo>
                <a:lnTo>
                  <a:pt x="683" y="9427"/>
                </a:lnTo>
                <a:lnTo>
                  <a:pt x="678" y="9432"/>
                </a:lnTo>
                <a:lnTo>
                  <a:pt x="675" y="9438"/>
                </a:lnTo>
                <a:lnTo>
                  <a:pt x="674" y="9444"/>
                </a:lnTo>
                <a:lnTo>
                  <a:pt x="676" y="9449"/>
                </a:lnTo>
                <a:lnTo>
                  <a:pt x="680" y="9453"/>
                </a:lnTo>
                <a:lnTo>
                  <a:pt x="686" y="9454"/>
                </a:lnTo>
                <a:close/>
                <a:moveTo>
                  <a:pt x="649" y="9570"/>
                </a:moveTo>
                <a:lnTo>
                  <a:pt x="642" y="9571"/>
                </a:lnTo>
                <a:lnTo>
                  <a:pt x="636" y="9575"/>
                </a:lnTo>
                <a:lnTo>
                  <a:pt x="632" y="9580"/>
                </a:lnTo>
                <a:lnTo>
                  <a:pt x="629" y="9585"/>
                </a:lnTo>
                <a:lnTo>
                  <a:pt x="628" y="9591"/>
                </a:lnTo>
                <a:lnTo>
                  <a:pt x="630" y="9596"/>
                </a:lnTo>
                <a:lnTo>
                  <a:pt x="633" y="9600"/>
                </a:lnTo>
                <a:lnTo>
                  <a:pt x="639" y="9602"/>
                </a:lnTo>
                <a:lnTo>
                  <a:pt x="645" y="9600"/>
                </a:lnTo>
                <a:lnTo>
                  <a:pt x="651" y="9596"/>
                </a:lnTo>
                <a:lnTo>
                  <a:pt x="656" y="9591"/>
                </a:lnTo>
                <a:lnTo>
                  <a:pt x="659" y="9585"/>
                </a:lnTo>
                <a:lnTo>
                  <a:pt x="660" y="9580"/>
                </a:lnTo>
                <a:lnTo>
                  <a:pt x="658" y="9575"/>
                </a:lnTo>
                <a:lnTo>
                  <a:pt x="654" y="9571"/>
                </a:lnTo>
                <a:lnTo>
                  <a:pt x="649" y="9570"/>
                </a:lnTo>
                <a:close/>
                <a:moveTo>
                  <a:pt x="601" y="9718"/>
                </a:moveTo>
                <a:lnTo>
                  <a:pt x="595" y="9720"/>
                </a:lnTo>
                <a:lnTo>
                  <a:pt x="589" y="9723"/>
                </a:lnTo>
                <a:lnTo>
                  <a:pt x="585" y="9727"/>
                </a:lnTo>
                <a:lnTo>
                  <a:pt x="582" y="9733"/>
                </a:lnTo>
                <a:lnTo>
                  <a:pt x="581" y="9738"/>
                </a:lnTo>
                <a:lnTo>
                  <a:pt x="583" y="9744"/>
                </a:lnTo>
                <a:lnTo>
                  <a:pt x="587" y="9747"/>
                </a:lnTo>
                <a:lnTo>
                  <a:pt x="592" y="9748"/>
                </a:lnTo>
                <a:lnTo>
                  <a:pt x="598" y="9747"/>
                </a:lnTo>
                <a:lnTo>
                  <a:pt x="603" y="9744"/>
                </a:lnTo>
                <a:lnTo>
                  <a:pt x="608" y="9738"/>
                </a:lnTo>
                <a:lnTo>
                  <a:pt x="611" y="9733"/>
                </a:lnTo>
                <a:lnTo>
                  <a:pt x="611" y="9727"/>
                </a:lnTo>
                <a:lnTo>
                  <a:pt x="610" y="9723"/>
                </a:lnTo>
                <a:lnTo>
                  <a:pt x="606" y="9720"/>
                </a:lnTo>
                <a:lnTo>
                  <a:pt x="601" y="9718"/>
                </a:lnTo>
                <a:close/>
                <a:moveTo>
                  <a:pt x="3524" y="158"/>
                </a:moveTo>
                <a:lnTo>
                  <a:pt x="3529" y="157"/>
                </a:lnTo>
                <a:lnTo>
                  <a:pt x="3535" y="154"/>
                </a:lnTo>
                <a:lnTo>
                  <a:pt x="3539" y="149"/>
                </a:lnTo>
                <a:lnTo>
                  <a:pt x="3542" y="144"/>
                </a:lnTo>
                <a:lnTo>
                  <a:pt x="3543" y="139"/>
                </a:lnTo>
                <a:lnTo>
                  <a:pt x="3541" y="134"/>
                </a:lnTo>
                <a:lnTo>
                  <a:pt x="3538" y="131"/>
                </a:lnTo>
                <a:lnTo>
                  <a:pt x="3533" y="130"/>
                </a:lnTo>
                <a:lnTo>
                  <a:pt x="3527" y="131"/>
                </a:lnTo>
                <a:lnTo>
                  <a:pt x="3521" y="134"/>
                </a:lnTo>
                <a:lnTo>
                  <a:pt x="3516" y="139"/>
                </a:lnTo>
                <a:lnTo>
                  <a:pt x="3513" y="144"/>
                </a:lnTo>
                <a:lnTo>
                  <a:pt x="3513" y="149"/>
                </a:lnTo>
                <a:lnTo>
                  <a:pt x="3514" y="154"/>
                </a:lnTo>
                <a:lnTo>
                  <a:pt x="3518" y="157"/>
                </a:lnTo>
                <a:lnTo>
                  <a:pt x="3524" y="158"/>
                </a:lnTo>
                <a:close/>
                <a:moveTo>
                  <a:pt x="3476" y="307"/>
                </a:moveTo>
                <a:lnTo>
                  <a:pt x="3482" y="306"/>
                </a:lnTo>
                <a:lnTo>
                  <a:pt x="3488" y="302"/>
                </a:lnTo>
                <a:lnTo>
                  <a:pt x="3493" y="297"/>
                </a:lnTo>
                <a:lnTo>
                  <a:pt x="3496" y="291"/>
                </a:lnTo>
                <a:lnTo>
                  <a:pt x="3496" y="286"/>
                </a:lnTo>
                <a:lnTo>
                  <a:pt x="3495" y="281"/>
                </a:lnTo>
                <a:lnTo>
                  <a:pt x="3491" y="278"/>
                </a:lnTo>
                <a:lnTo>
                  <a:pt x="3486" y="277"/>
                </a:lnTo>
                <a:lnTo>
                  <a:pt x="3479" y="278"/>
                </a:lnTo>
                <a:lnTo>
                  <a:pt x="3474" y="281"/>
                </a:lnTo>
                <a:lnTo>
                  <a:pt x="3468" y="286"/>
                </a:lnTo>
                <a:lnTo>
                  <a:pt x="3465" y="291"/>
                </a:lnTo>
                <a:lnTo>
                  <a:pt x="3464" y="297"/>
                </a:lnTo>
                <a:lnTo>
                  <a:pt x="3466" y="302"/>
                </a:lnTo>
                <a:lnTo>
                  <a:pt x="3470" y="306"/>
                </a:lnTo>
                <a:lnTo>
                  <a:pt x="3476" y="307"/>
                </a:lnTo>
                <a:close/>
                <a:moveTo>
                  <a:pt x="3428" y="455"/>
                </a:moveTo>
                <a:lnTo>
                  <a:pt x="3435" y="454"/>
                </a:lnTo>
                <a:lnTo>
                  <a:pt x="3441" y="451"/>
                </a:lnTo>
                <a:lnTo>
                  <a:pt x="3446" y="446"/>
                </a:lnTo>
                <a:lnTo>
                  <a:pt x="3449" y="439"/>
                </a:lnTo>
                <a:lnTo>
                  <a:pt x="3450" y="433"/>
                </a:lnTo>
                <a:lnTo>
                  <a:pt x="3448" y="428"/>
                </a:lnTo>
                <a:lnTo>
                  <a:pt x="3444" y="424"/>
                </a:lnTo>
                <a:lnTo>
                  <a:pt x="3438" y="423"/>
                </a:lnTo>
                <a:lnTo>
                  <a:pt x="3432" y="424"/>
                </a:lnTo>
                <a:lnTo>
                  <a:pt x="3426" y="428"/>
                </a:lnTo>
                <a:lnTo>
                  <a:pt x="3420" y="433"/>
                </a:lnTo>
                <a:lnTo>
                  <a:pt x="3417" y="439"/>
                </a:lnTo>
                <a:lnTo>
                  <a:pt x="3416" y="446"/>
                </a:lnTo>
                <a:lnTo>
                  <a:pt x="3418" y="451"/>
                </a:lnTo>
                <a:lnTo>
                  <a:pt x="3422" y="454"/>
                </a:lnTo>
                <a:lnTo>
                  <a:pt x="3428" y="455"/>
                </a:lnTo>
                <a:close/>
                <a:moveTo>
                  <a:pt x="3381" y="604"/>
                </a:moveTo>
                <a:lnTo>
                  <a:pt x="3388" y="602"/>
                </a:lnTo>
                <a:lnTo>
                  <a:pt x="3394" y="599"/>
                </a:lnTo>
                <a:lnTo>
                  <a:pt x="3399" y="594"/>
                </a:lnTo>
                <a:lnTo>
                  <a:pt x="3402" y="587"/>
                </a:lnTo>
                <a:lnTo>
                  <a:pt x="3403" y="580"/>
                </a:lnTo>
                <a:lnTo>
                  <a:pt x="3401" y="575"/>
                </a:lnTo>
                <a:lnTo>
                  <a:pt x="3397" y="571"/>
                </a:lnTo>
                <a:lnTo>
                  <a:pt x="3391" y="570"/>
                </a:lnTo>
                <a:lnTo>
                  <a:pt x="3385" y="571"/>
                </a:lnTo>
                <a:lnTo>
                  <a:pt x="3378" y="575"/>
                </a:lnTo>
                <a:lnTo>
                  <a:pt x="3372" y="580"/>
                </a:lnTo>
                <a:lnTo>
                  <a:pt x="3369" y="587"/>
                </a:lnTo>
                <a:lnTo>
                  <a:pt x="3368" y="594"/>
                </a:lnTo>
                <a:lnTo>
                  <a:pt x="3370" y="599"/>
                </a:lnTo>
                <a:lnTo>
                  <a:pt x="3374" y="602"/>
                </a:lnTo>
                <a:lnTo>
                  <a:pt x="3381" y="604"/>
                </a:lnTo>
                <a:close/>
                <a:moveTo>
                  <a:pt x="3333" y="752"/>
                </a:moveTo>
                <a:lnTo>
                  <a:pt x="3340" y="750"/>
                </a:lnTo>
                <a:lnTo>
                  <a:pt x="3347" y="747"/>
                </a:lnTo>
                <a:lnTo>
                  <a:pt x="3352" y="741"/>
                </a:lnTo>
                <a:lnTo>
                  <a:pt x="3356" y="735"/>
                </a:lnTo>
                <a:lnTo>
                  <a:pt x="3357" y="728"/>
                </a:lnTo>
                <a:lnTo>
                  <a:pt x="3355" y="721"/>
                </a:lnTo>
                <a:lnTo>
                  <a:pt x="3350" y="718"/>
                </a:lnTo>
                <a:lnTo>
                  <a:pt x="3344" y="716"/>
                </a:lnTo>
                <a:lnTo>
                  <a:pt x="3337" y="718"/>
                </a:lnTo>
                <a:lnTo>
                  <a:pt x="3330" y="721"/>
                </a:lnTo>
                <a:lnTo>
                  <a:pt x="3324" y="728"/>
                </a:lnTo>
                <a:lnTo>
                  <a:pt x="3320" y="735"/>
                </a:lnTo>
                <a:lnTo>
                  <a:pt x="3320" y="741"/>
                </a:lnTo>
                <a:lnTo>
                  <a:pt x="3322" y="747"/>
                </a:lnTo>
                <a:lnTo>
                  <a:pt x="3326" y="750"/>
                </a:lnTo>
                <a:lnTo>
                  <a:pt x="3333" y="752"/>
                </a:lnTo>
                <a:close/>
                <a:moveTo>
                  <a:pt x="3286" y="900"/>
                </a:moveTo>
                <a:lnTo>
                  <a:pt x="3293" y="898"/>
                </a:lnTo>
                <a:lnTo>
                  <a:pt x="3300" y="895"/>
                </a:lnTo>
                <a:lnTo>
                  <a:pt x="3306" y="889"/>
                </a:lnTo>
                <a:lnTo>
                  <a:pt x="3309" y="882"/>
                </a:lnTo>
                <a:lnTo>
                  <a:pt x="3310" y="875"/>
                </a:lnTo>
                <a:lnTo>
                  <a:pt x="3308" y="869"/>
                </a:lnTo>
                <a:lnTo>
                  <a:pt x="3304" y="865"/>
                </a:lnTo>
                <a:lnTo>
                  <a:pt x="3297" y="863"/>
                </a:lnTo>
                <a:lnTo>
                  <a:pt x="3290" y="865"/>
                </a:lnTo>
                <a:lnTo>
                  <a:pt x="3283" y="869"/>
                </a:lnTo>
                <a:lnTo>
                  <a:pt x="3276" y="875"/>
                </a:lnTo>
                <a:lnTo>
                  <a:pt x="3272" y="882"/>
                </a:lnTo>
                <a:lnTo>
                  <a:pt x="3271" y="889"/>
                </a:lnTo>
                <a:lnTo>
                  <a:pt x="3273" y="895"/>
                </a:lnTo>
                <a:lnTo>
                  <a:pt x="3278" y="898"/>
                </a:lnTo>
                <a:lnTo>
                  <a:pt x="3286" y="900"/>
                </a:lnTo>
                <a:close/>
                <a:moveTo>
                  <a:pt x="3238" y="1048"/>
                </a:moveTo>
                <a:lnTo>
                  <a:pt x="3246" y="1047"/>
                </a:lnTo>
                <a:lnTo>
                  <a:pt x="3253" y="1043"/>
                </a:lnTo>
                <a:lnTo>
                  <a:pt x="3259" y="1037"/>
                </a:lnTo>
                <a:lnTo>
                  <a:pt x="3263" y="1029"/>
                </a:lnTo>
                <a:lnTo>
                  <a:pt x="3264" y="1022"/>
                </a:lnTo>
                <a:lnTo>
                  <a:pt x="3262" y="1016"/>
                </a:lnTo>
                <a:lnTo>
                  <a:pt x="3257" y="1012"/>
                </a:lnTo>
                <a:lnTo>
                  <a:pt x="3250" y="1010"/>
                </a:lnTo>
                <a:lnTo>
                  <a:pt x="3242" y="1012"/>
                </a:lnTo>
                <a:lnTo>
                  <a:pt x="3235" y="1016"/>
                </a:lnTo>
                <a:lnTo>
                  <a:pt x="3228" y="1022"/>
                </a:lnTo>
                <a:lnTo>
                  <a:pt x="3224" y="1029"/>
                </a:lnTo>
                <a:lnTo>
                  <a:pt x="3223" y="1037"/>
                </a:lnTo>
                <a:lnTo>
                  <a:pt x="3225" y="1043"/>
                </a:lnTo>
                <a:lnTo>
                  <a:pt x="3230" y="1047"/>
                </a:lnTo>
                <a:lnTo>
                  <a:pt x="3238" y="1048"/>
                </a:lnTo>
                <a:close/>
                <a:moveTo>
                  <a:pt x="3190" y="1197"/>
                </a:moveTo>
                <a:lnTo>
                  <a:pt x="3198" y="1196"/>
                </a:lnTo>
                <a:lnTo>
                  <a:pt x="3206" y="1190"/>
                </a:lnTo>
                <a:lnTo>
                  <a:pt x="3212" y="1184"/>
                </a:lnTo>
                <a:lnTo>
                  <a:pt x="3216" y="1177"/>
                </a:lnTo>
                <a:lnTo>
                  <a:pt x="3217" y="1169"/>
                </a:lnTo>
                <a:lnTo>
                  <a:pt x="3215" y="1163"/>
                </a:lnTo>
                <a:lnTo>
                  <a:pt x="3210" y="1159"/>
                </a:lnTo>
                <a:lnTo>
                  <a:pt x="3203" y="1157"/>
                </a:lnTo>
                <a:lnTo>
                  <a:pt x="3195" y="1159"/>
                </a:lnTo>
                <a:lnTo>
                  <a:pt x="3187" y="1163"/>
                </a:lnTo>
                <a:lnTo>
                  <a:pt x="3180" y="1169"/>
                </a:lnTo>
                <a:lnTo>
                  <a:pt x="3176" y="1177"/>
                </a:lnTo>
                <a:lnTo>
                  <a:pt x="3175" y="1184"/>
                </a:lnTo>
                <a:lnTo>
                  <a:pt x="3177" y="1190"/>
                </a:lnTo>
                <a:lnTo>
                  <a:pt x="3182" y="1196"/>
                </a:lnTo>
                <a:lnTo>
                  <a:pt x="3190" y="1197"/>
                </a:lnTo>
                <a:close/>
                <a:moveTo>
                  <a:pt x="3143" y="1345"/>
                </a:moveTo>
                <a:lnTo>
                  <a:pt x="3151" y="1344"/>
                </a:lnTo>
                <a:lnTo>
                  <a:pt x="3159" y="1339"/>
                </a:lnTo>
                <a:lnTo>
                  <a:pt x="3165" y="1333"/>
                </a:lnTo>
                <a:lnTo>
                  <a:pt x="3170" y="1324"/>
                </a:lnTo>
                <a:lnTo>
                  <a:pt x="3171" y="1316"/>
                </a:lnTo>
                <a:lnTo>
                  <a:pt x="3168" y="1310"/>
                </a:lnTo>
                <a:lnTo>
                  <a:pt x="3163" y="1305"/>
                </a:lnTo>
                <a:lnTo>
                  <a:pt x="3156" y="1304"/>
                </a:lnTo>
                <a:lnTo>
                  <a:pt x="3147" y="1305"/>
                </a:lnTo>
                <a:lnTo>
                  <a:pt x="3138" y="1310"/>
                </a:lnTo>
                <a:lnTo>
                  <a:pt x="3132" y="1316"/>
                </a:lnTo>
                <a:lnTo>
                  <a:pt x="3128" y="1324"/>
                </a:lnTo>
                <a:lnTo>
                  <a:pt x="3127" y="1333"/>
                </a:lnTo>
                <a:lnTo>
                  <a:pt x="3129" y="1339"/>
                </a:lnTo>
                <a:lnTo>
                  <a:pt x="3134" y="1344"/>
                </a:lnTo>
                <a:lnTo>
                  <a:pt x="3143" y="1345"/>
                </a:lnTo>
                <a:close/>
                <a:moveTo>
                  <a:pt x="3095" y="1494"/>
                </a:moveTo>
                <a:lnTo>
                  <a:pt x="3104" y="1492"/>
                </a:lnTo>
                <a:lnTo>
                  <a:pt x="3112" y="1487"/>
                </a:lnTo>
                <a:lnTo>
                  <a:pt x="3119" y="1481"/>
                </a:lnTo>
                <a:lnTo>
                  <a:pt x="3123" y="1472"/>
                </a:lnTo>
                <a:lnTo>
                  <a:pt x="3124" y="1463"/>
                </a:lnTo>
                <a:lnTo>
                  <a:pt x="3122" y="1456"/>
                </a:lnTo>
                <a:lnTo>
                  <a:pt x="3116" y="1452"/>
                </a:lnTo>
                <a:lnTo>
                  <a:pt x="3109" y="1450"/>
                </a:lnTo>
                <a:lnTo>
                  <a:pt x="3100" y="1452"/>
                </a:lnTo>
                <a:lnTo>
                  <a:pt x="3092" y="1456"/>
                </a:lnTo>
                <a:lnTo>
                  <a:pt x="3084" y="1463"/>
                </a:lnTo>
                <a:lnTo>
                  <a:pt x="3080" y="1472"/>
                </a:lnTo>
                <a:lnTo>
                  <a:pt x="3079" y="1481"/>
                </a:lnTo>
                <a:lnTo>
                  <a:pt x="3081" y="1487"/>
                </a:lnTo>
                <a:lnTo>
                  <a:pt x="3086" y="1492"/>
                </a:lnTo>
                <a:lnTo>
                  <a:pt x="3095" y="1494"/>
                </a:lnTo>
                <a:close/>
                <a:moveTo>
                  <a:pt x="3047" y="1642"/>
                </a:moveTo>
                <a:lnTo>
                  <a:pt x="3057" y="1640"/>
                </a:lnTo>
                <a:lnTo>
                  <a:pt x="3065" y="1635"/>
                </a:lnTo>
                <a:lnTo>
                  <a:pt x="3072" y="1628"/>
                </a:lnTo>
                <a:lnTo>
                  <a:pt x="3076" y="1620"/>
                </a:lnTo>
                <a:lnTo>
                  <a:pt x="3077" y="1610"/>
                </a:lnTo>
                <a:lnTo>
                  <a:pt x="3075" y="1603"/>
                </a:lnTo>
                <a:lnTo>
                  <a:pt x="3070" y="1598"/>
                </a:lnTo>
                <a:lnTo>
                  <a:pt x="3062" y="1597"/>
                </a:lnTo>
                <a:lnTo>
                  <a:pt x="3052" y="1598"/>
                </a:lnTo>
                <a:lnTo>
                  <a:pt x="3043" y="1603"/>
                </a:lnTo>
                <a:lnTo>
                  <a:pt x="3036" y="1610"/>
                </a:lnTo>
                <a:lnTo>
                  <a:pt x="3031" y="1620"/>
                </a:lnTo>
                <a:lnTo>
                  <a:pt x="3030" y="1628"/>
                </a:lnTo>
                <a:lnTo>
                  <a:pt x="3033" y="1635"/>
                </a:lnTo>
                <a:lnTo>
                  <a:pt x="3038" y="1640"/>
                </a:lnTo>
                <a:lnTo>
                  <a:pt x="3047" y="1642"/>
                </a:lnTo>
                <a:close/>
                <a:moveTo>
                  <a:pt x="3000" y="1789"/>
                </a:moveTo>
                <a:lnTo>
                  <a:pt x="3009" y="1788"/>
                </a:lnTo>
                <a:lnTo>
                  <a:pt x="3018" y="1783"/>
                </a:lnTo>
                <a:lnTo>
                  <a:pt x="3025" y="1776"/>
                </a:lnTo>
                <a:lnTo>
                  <a:pt x="3030" y="1767"/>
                </a:lnTo>
                <a:lnTo>
                  <a:pt x="3031" y="1758"/>
                </a:lnTo>
                <a:lnTo>
                  <a:pt x="3028" y="1750"/>
                </a:lnTo>
                <a:lnTo>
                  <a:pt x="3022" y="1745"/>
                </a:lnTo>
                <a:lnTo>
                  <a:pt x="3014" y="1744"/>
                </a:lnTo>
                <a:lnTo>
                  <a:pt x="3005" y="1745"/>
                </a:lnTo>
                <a:lnTo>
                  <a:pt x="2995" y="1750"/>
                </a:lnTo>
                <a:lnTo>
                  <a:pt x="2988" y="1758"/>
                </a:lnTo>
                <a:lnTo>
                  <a:pt x="2984" y="1767"/>
                </a:lnTo>
                <a:lnTo>
                  <a:pt x="2983" y="1776"/>
                </a:lnTo>
                <a:lnTo>
                  <a:pt x="2985" y="1783"/>
                </a:lnTo>
                <a:lnTo>
                  <a:pt x="2991" y="1788"/>
                </a:lnTo>
                <a:lnTo>
                  <a:pt x="3000" y="1789"/>
                </a:lnTo>
                <a:close/>
                <a:moveTo>
                  <a:pt x="2952" y="1938"/>
                </a:moveTo>
                <a:lnTo>
                  <a:pt x="2962" y="1936"/>
                </a:lnTo>
                <a:lnTo>
                  <a:pt x="2971" y="1931"/>
                </a:lnTo>
                <a:lnTo>
                  <a:pt x="2978" y="1923"/>
                </a:lnTo>
                <a:lnTo>
                  <a:pt x="2983" y="1914"/>
                </a:lnTo>
                <a:lnTo>
                  <a:pt x="2984" y="1905"/>
                </a:lnTo>
                <a:lnTo>
                  <a:pt x="2981" y="1898"/>
                </a:lnTo>
                <a:lnTo>
                  <a:pt x="2976" y="1893"/>
                </a:lnTo>
                <a:lnTo>
                  <a:pt x="2967" y="1890"/>
                </a:lnTo>
                <a:lnTo>
                  <a:pt x="2958" y="1893"/>
                </a:lnTo>
                <a:lnTo>
                  <a:pt x="2948" y="1898"/>
                </a:lnTo>
                <a:lnTo>
                  <a:pt x="2940" y="1905"/>
                </a:lnTo>
                <a:lnTo>
                  <a:pt x="2936" y="1914"/>
                </a:lnTo>
                <a:lnTo>
                  <a:pt x="2934" y="1923"/>
                </a:lnTo>
                <a:lnTo>
                  <a:pt x="2937" y="1931"/>
                </a:lnTo>
                <a:lnTo>
                  <a:pt x="2943" y="1936"/>
                </a:lnTo>
                <a:lnTo>
                  <a:pt x="2952" y="1938"/>
                </a:lnTo>
                <a:close/>
                <a:moveTo>
                  <a:pt x="2905" y="2087"/>
                </a:moveTo>
                <a:lnTo>
                  <a:pt x="2915" y="2085"/>
                </a:lnTo>
                <a:lnTo>
                  <a:pt x="2924" y="2080"/>
                </a:lnTo>
                <a:lnTo>
                  <a:pt x="2931" y="2071"/>
                </a:lnTo>
                <a:lnTo>
                  <a:pt x="2936" y="2062"/>
                </a:lnTo>
                <a:lnTo>
                  <a:pt x="2937" y="2052"/>
                </a:lnTo>
                <a:lnTo>
                  <a:pt x="2935" y="2045"/>
                </a:lnTo>
                <a:lnTo>
                  <a:pt x="2929" y="2040"/>
                </a:lnTo>
                <a:lnTo>
                  <a:pt x="2920" y="2038"/>
                </a:lnTo>
                <a:lnTo>
                  <a:pt x="2910" y="2040"/>
                </a:lnTo>
                <a:lnTo>
                  <a:pt x="2900" y="2045"/>
                </a:lnTo>
                <a:lnTo>
                  <a:pt x="2892" y="2052"/>
                </a:lnTo>
                <a:lnTo>
                  <a:pt x="2887" y="2062"/>
                </a:lnTo>
                <a:lnTo>
                  <a:pt x="2886" y="2071"/>
                </a:lnTo>
                <a:lnTo>
                  <a:pt x="2889" y="2080"/>
                </a:lnTo>
                <a:lnTo>
                  <a:pt x="2895" y="2085"/>
                </a:lnTo>
                <a:lnTo>
                  <a:pt x="2905" y="2087"/>
                </a:lnTo>
                <a:close/>
                <a:moveTo>
                  <a:pt x="2857" y="2235"/>
                </a:moveTo>
                <a:lnTo>
                  <a:pt x="2867" y="2233"/>
                </a:lnTo>
                <a:lnTo>
                  <a:pt x="2877" y="2227"/>
                </a:lnTo>
                <a:lnTo>
                  <a:pt x="2884" y="2220"/>
                </a:lnTo>
                <a:lnTo>
                  <a:pt x="2889" y="2209"/>
                </a:lnTo>
                <a:lnTo>
                  <a:pt x="2891" y="2200"/>
                </a:lnTo>
                <a:lnTo>
                  <a:pt x="2888" y="2192"/>
                </a:lnTo>
                <a:lnTo>
                  <a:pt x="2882" y="2187"/>
                </a:lnTo>
                <a:lnTo>
                  <a:pt x="2873" y="2185"/>
                </a:lnTo>
                <a:lnTo>
                  <a:pt x="2863" y="2187"/>
                </a:lnTo>
                <a:lnTo>
                  <a:pt x="2852" y="2192"/>
                </a:lnTo>
                <a:lnTo>
                  <a:pt x="2845" y="2200"/>
                </a:lnTo>
                <a:lnTo>
                  <a:pt x="2840" y="2209"/>
                </a:lnTo>
                <a:lnTo>
                  <a:pt x="2838" y="2220"/>
                </a:lnTo>
                <a:lnTo>
                  <a:pt x="2841" y="2227"/>
                </a:lnTo>
                <a:lnTo>
                  <a:pt x="2847" y="2233"/>
                </a:lnTo>
                <a:lnTo>
                  <a:pt x="2857" y="2235"/>
                </a:lnTo>
                <a:close/>
                <a:moveTo>
                  <a:pt x="2810" y="2383"/>
                </a:moveTo>
                <a:lnTo>
                  <a:pt x="2820" y="2381"/>
                </a:lnTo>
                <a:lnTo>
                  <a:pt x="2830" y="2375"/>
                </a:lnTo>
                <a:lnTo>
                  <a:pt x="2838" y="2367"/>
                </a:lnTo>
                <a:lnTo>
                  <a:pt x="2843" y="2357"/>
                </a:lnTo>
                <a:lnTo>
                  <a:pt x="2844" y="2347"/>
                </a:lnTo>
                <a:lnTo>
                  <a:pt x="2841" y="2339"/>
                </a:lnTo>
                <a:lnTo>
                  <a:pt x="2835" y="2333"/>
                </a:lnTo>
                <a:lnTo>
                  <a:pt x="2826" y="2331"/>
                </a:lnTo>
                <a:lnTo>
                  <a:pt x="2815" y="2333"/>
                </a:lnTo>
                <a:lnTo>
                  <a:pt x="2805" y="2339"/>
                </a:lnTo>
                <a:lnTo>
                  <a:pt x="2797" y="2347"/>
                </a:lnTo>
                <a:lnTo>
                  <a:pt x="2791" y="2357"/>
                </a:lnTo>
                <a:lnTo>
                  <a:pt x="2790" y="2367"/>
                </a:lnTo>
                <a:lnTo>
                  <a:pt x="2793" y="2375"/>
                </a:lnTo>
                <a:lnTo>
                  <a:pt x="2799" y="2381"/>
                </a:lnTo>
                <a:lnTo>
                  <a:pt x="2810" y="2383"/>
                </a:lnTo>
                <a:close/>
                <a:moveTo>
                  <a:pt x="2762" y="2530"/>
                </a:moveTo>
                <a:lnTo>
                  <a:pt x="2773" y="2528"/>
                </a:lnTo>
                <a:lnTo>
                  <a:pt x="2783" y="2523"/>
                </a:lnTo>
                <a:lnTo>
                  <a:pt x="2791" y="2515"/>
                </a:lnTo>
                <a:lnTo>
                  <a:pt x="2796" y="2505"/>
                </a:lnTo>
                <a:lnTo>
                  <a:pt x="2797" y="2494"/>
                </a:lnTo>
                <a:lnTo>
                  <a:pt x="2794" y="2486"/>
                </a:lnTo>
                <a:lnTo>
                  <a:pt x="2788" y="2480"/>
                </a:lnTo>
                <a:lnTo>
                  <a:pt x="2778" y="2478"/>
                </a:lnTo>
                <a:lnTo>
                  <a:pt x="2768" y="2480"/>
                </a:lnTo>
                <a:lnTo>
                  <a:pt x="2757" y="2486"/>
                </a:lnTo>
                <a:lnTo>
                  <a:pt x="2749" y="2494"/>
                </a:lnTo>
                <a:lnTo>
                  <a:pt x="2744" y="2505"/>
                </a:lnTo>
                <a:lnTo>
                  <a:pt x="2742" y="2515"/>
                </a:lnTo>
                <a:lnTo>
                  <a:pt x="2745" y="2523"/>
                </a:lnTo>
                <a:lnTo>
                  <a:pt x="2752" y="2528"/>
                </a:lnTo>
                <a:lnTo>
                  <a:pt x="2762" y="2530"/>
                </a:lnTo>
                <a:close/>
                <a:moveTo>
                  <a:pt x="2715" y="2678"/>
                </a:moveTo>
                <a:lnTo>
                  <a:pt x="2725" y="2676"/>
                </a:lnTo>
                <a:lnTo>
                  <a:pt x="2735" y="2671"/>
                </a:lnTo>
                <a:lnTo>
                  <a:pt x="2744" y="2662"/>
                </a:lnTo>
                <a:lnTo>
                  <a:pt x="2749" y="2652"/>
                </a:lnTo>
                <a:lnTo>
                  <a:pt x="2750" y="2642"/>
                </a:lnTo>
                <a:lnTo>
                  <a:pt x="2747" y="2633"/>
                </a:lnTo>
                <a:lnTo>
                  <a:pt x="2741" y="2627"/>
                </a:lnTo>
                <a:lnTo>
                  <a:pt x="2731" y="2625"/>
                </a:lnTo>
                <a:lnTo>
                  <a:pt x="2720" y="2627"/>
                </a:lnTo>
                <a:lnTo>
                  <a:pt x="2709" y="2633"/>
                </a:lnTo>
                <a:lnTo>
                  <a:pt x="2701" y="2642"/>
                </a:lnTo>
                <a:lnTo>
                  <a:pt x="2696" y="2652"/>
                </a:lnTo>
                <a:lnTo>
                  <a:pt x="2695" y="2662"/>
                </a:lnTo>
                <a:lnTo>
                  <a:pt x="2698" y="2671"/>
                </a:lnTo>
                <a:lnTo>
                  <a:pt x="2704" y="2676"/>
                </a:lnTo>
                <a:lnTo>
                  <a:pt x="2715" y="2678"/>
                </a:lnTo>
                <a:close/>
                <a:moveTo>
                  <a:pt x="2667" y="2827"/>
                </a:moveTo>
                <a:lnTo>
                  <a:pt x="2678" y="2824"/>
                </a:lnTo>
                <a:lnTo>
                  <a:pt x="2688" y="2819"/>
                </a:lnTo>
                <a:lnTo>
                  <a:pt x="2697" y="2810"/>
                </a:lnTo>
                <a:lnTo>
                  <a:pt x="2702" y="2800"/>
                </a:lnTo>
                <a:lnTo>
                  <a:pt x="2704" y="2789"/>
                </a:lnTo>
                <a:lnTo>
                  <a:pt x="2701" y="2781"/>
                </a:lnTo>
                <a:lnTo>
                  <a:pt x="2694" y="2774"/>
                </a:lnTo>
                <a:lnTo>
                  <a:pt x="2684" y="2772"/>
                </a:lnTo>
                <a:lnTo>
                  <a:pt x="2673" y="2774"/>
                </a:lnTo>
                <a:lnTo>
                  <a:pt x="2662" y="2781"/>
                </a:lnTo>
                <a:lnTo>
                  <a:pt x="2653" y="2789"/>
                </a:lnTo>
                <a:lnTo>
                  <a:pt x="2648" y="2800"/>
                </a:lnTo>
                <a:lnTo>
                  <a:pt x="2646" y="2810"/>
                </a:lnTo>
                <a:lnTo>
                  <a:pt x="2649" y="2819"/>
                </a:lnTo>
                <a:lnTo>
                  <a:pt x="2656" y="2824"/>
                </a:lnTo>
                <a:lnTo>
                  <a:pt x="2667" y="2827"/>
                </a:lnTo>
                <a:close/>
                <a:moveTo>
                  <a:pt x="2619" y="2975"/>
                </a:moveTo>
                <a:lnTo>
                  <a:pt x="2631" y="2973"/>
                </a:lnTo>
                <a:lnTo>
                  <a:pt x="2641" y="2967"/>
                </a:lnTo>
                <a:lnTo>
                  <a:pt x="2650" y="2958"/>
                </a:lnTo>
                <a:lnTo>
                  <a:pt x="2655" y="2947"/>
                </a:lnTo>
                <a:lnTo>
                  <a:pt x="2657" y="2936"/>
                </a:lnTo>
                <a:lnTo>
                  <a:pt x="2654" y="2928"/>
                </a:lnTo>
                <a:lnTo>
                  <a:pt x="2647" y="2922"/>
                </a:lnTo>
                <a:lnTo>
                  <a:pt x="2637" y="2920"/>
                </a:lnTo>
                <a:lnTo>
                  <a:pt x="2626" y="2922"/>
                </a:lnTo>
                <a:lnTo>
                  <a:pt x="2614" y="2928"/>
                </a:lnTo>
                <a:lnTo>
                  <a:pt x="2605" y="2936"/>
                </a:lnTo>
                <a:lnTo>
                  <a:pt x="2600" y="2947"/>
                </a:lnTo>
                <a:lnTo>
                  <a:pt x="2599" y="2958"/>
                </a:lnTo>
                <a:lnTo>
                  <a:pt x="2602" y="2967"/>
                </a:lnTo>
                <a:lnTo>
                  <a:pt x="2608" y="2973"/>
                </a:lnTo>
                <a:lnTo>
                  <a:pt x="2619" y="2975"/>
                </a:lnTo>
                <a:close/>
                <a:moveTo>
                  <a:pt x="2590" y="3067"/>
                </a:moveTo>
                <a:lnTo>
                  <a:pt x="2578" y="3069"/>
                </a:lnTo>
                <a:lnTo>
                  <a:pt x="2566" y="3075"/>
                </a:lnTo>
                <a:lnTo>
                  <a:pt x="2558" y="3084"/>
                </a:lnTo>
                <a:lnTo>
                  <a:pt x="2552" y="3094"/>
                </a:lnTo>
                <a:lnTo>
                  <a:pt x="2551" y="3105"/>
                </a:lnTo>
                <a:lnTo>
                  <a:pt x="2554" y="3115"/>
                </a:lnTo>
                <a:lnTo>
                  <a:pt x="2561" y="3121"/>
                </a:lnTo>
                <a:lnTo>
                  <a:pt x="2572" y="3123"/>
                </a:lnTo>
                <a:lnTo>
                  <a:pt x="2583" y="3121"/>
                </a:lnTo>
                <a:lnTo>
                  <a:pt x="2594" y="3115"/>
                </a:lnTo>
                <a:lnTo>
                  <a:pt x="2603" y="3105"/>
                </a:lnTo>
                <a:lnTo>
                  <a:pt x="2608" y="3094"/>
                </a:lnTo>
                <a:lnTo>
                  <a:pt x="2610" y="3084"/>
                </a:lnTo>
                <a:lnTo>
                  <a:pt x="2607" y="3075"/>
                </a:lnTo>
                <a:lnTo>
                  <a:pt x="2600" y="3069"/>
                </a:lnTo>
                <a:lnTo>
                  <a:pt x="2590" y="3067"/>
                </a:lnTo>
                <a:close/>
                <a:moveTo>
                  <a:pt x="2504" y="3242"/>
                </a:moveTo>
                <a:lnTo>
                  <a:pt x="2503" y="3254"/>
                </a:lnTo>
                <a:lnTo>
                  <a:pt x="2506" y="3263"/>
                </a:lnTo>
                <a:lnTo>
                  <a:pt x="2513" y="3269"/>
                </a:lnTo>
                <a:lnTo>
                  <a:pt x="2524" y="3271"/>
                </a:lnTo>
                <a:lnTo>
                  <a:pt x="2536" y="3269"/>
                </a:lnTo>
                <a:lnTo>
                  <a:pt x="2547" y="3263"/>
                </a:lnTo>
                <a:lnTo>
                  <a:pt x="2556" y="3254"/>
                </a:lnTo>
                <a:lnTo>
                  <a:pt x="2561" y="3242"/>
                </a:lnTo>
                <a:lnTo>
                  <a:pt x="2563" y="3231"/>
                </a:lnTo>
                <a:lnTo>
                  <a:pt x="2560" y="3222"/>
                </a:lnTo>
                <a:lnTo>
                  <a:pt x="2553" y="3216"/>
                </a:lnTo>
                <a:lnTo>
                  <a:pt x="2542" y="3214"/>
                </a:lnTo>
                <a:lnTo>
                  <a:pt x="2531" y="3216"/>
                </a:lnTo>
                <a:lnTo>
                  <a:pt x="2519" y="3222"/>
                </a:lnTo>
                <a:lnTo>
                  <a:pt x="2510" y="3231"/>
                </a:lnTo>
                <a:lnTo>
                  <a:pt x="2504" y="3242"/>
                </a:lnTo>
                <a:close/>
                <a:moveTo>
                  <a:pt x="2457" y="3390"/>
                </a:moveTo>
                <a:lnTo>
                  <a:pt x="2455" y="3401"/>
                </a:lnTo>
                <a:lnTo>
                  <a:pt x="2458" y="3410"/>
                </a:lnTo>
                <a:lnTo>
                  <a:pt x="2466" y="3416"/>
                </a:lnTo>
                <a:lnTo>
                  <a:pt x="2477" y="3418"/>
                </a:lnTo>
                <a:lnTo>
                  <a:pt x="2489" y="3416"/>
                </a:lnTo>
                <a:lnTo>
                  <a:pt x="2500" y="3410"/>
                </a:lnTo>
                <a:lnTo>
                  <a:pt x="2509" y="3401"/>
                </a:lnTo>
                <a:lnTo>
                  <a:pt x="2514" y="3390"/>
                </a:lnTo>
                <a:lnTo>
                  <a:pt x="2516" y="3378"/>
                </a:lnTo>
                <a:lnTo>
                  <a:pt x="2513" y="3369"/>
                </a:lnTo>
                <a:lnTo>
                  <a:pt x="2505" y="3363"/>
                </a:lnTo>
                <a:lnTo>
                  <a:pt x="2495" y="3361"/>
                </a:lnTo>
                <a:lnTo>
                  <a:pt x="2483" y="3363"/>
                </a:lnTo>
                <a:lnTo>
                  <a:pt x="2471" y="3369"/>
                </a:lnTo>
                <a:lnTo>
                  <a:pt x="2462" y="3378"/>
                </a:lnTo>
                <a:lnTo>
                  <a:pt x="2457" y="3390"/>
                </a:lnTo>
                <a:close/>
                <a:moveTo>
                  <a:pt x="2409" y="3537"/>
                </a:moveTo>
                <a:lnTo>
                  <a:pt x="2407" y="3549"/>
                </a:lnTo>
                <a:lnTo>
                  <a:pt x="2411" y="3558"/>
                </a:lnTo>
                <a:lnTo>
                  <a:pt x="2418" y="3564"/>
                </a:lnTo>
                <a:lnTo>
                  <a:pt x="2429" y="3566"/>
                </a:lnTo>
                <a:lnTo>
                  <a:pt x="2441" y="3564"/>
                </a:lnTo>
                <a:lnTo>
                  <a:pt x="2452" y="3558"/>
                </a:lnTo>
                <a:lnTo>
                  <a:pt x="2462" y="3549"/>
                </a:lnTo>
                <a:lnTo>
                  <a:pt x="2467" y="3537"/>
                </a:lnTo>
                <a:lnTo>
                  <a:pt x="2469" y="3525"/>
                </a:lnTo>
                <a:lnTo>
                  <a:pt x="2466" y="3516"/>
                </a:lnTo>
                <a:lnTo>
                  <a:pt x="2458" y="3510"/>
                </a:lnTo>
                <a:lnTo>
                  <a:pt x="2448" y="3508"/>
                </a:lnTo>
                <a:lnTo>
                  <a:pt x="2436" y="3510"/>
                </a:lnTo>
                <a:lnTo>
                  <a:pt x="2424" y="3516"/>
                </a:lnTo>
                <a:lnTo>
                  <a:pt x="2415" y="3525"/>
                </a:lnTo>
                <a:lnTo>
                  <a:pt x="2409" y="3537"/>
                </a:lnTo>
                <a:close/>
                <a:moveTo>
                  <a:pt x="2361" y="3685"/>
                </a:moveTo>
                <a:lnTo>
                  <a:pt x="2360" y="3696"/>
                </a:lnTo>
                <a:lnTo>
                  <a:pt x="2363" y="3705"/>
                </a:lnTo>
                <a:lnTo>
                  <a:pt x="2371" y="3711"/>
                </a:lnTo>
                <a:lnTo>
                  <a:pt x="2382" y="3715"/>
                </a:lnTo>
                <a:lnTo>
                  <a:pt x="2394" y="3711"/>
                </a:lnTo>
                <a:lnTo>
                  <a:pt x="2405" y="3705"/>
                </a:lnTo>
                <a:lnTo>
                  <a:pt x="2414" y="3696"/>
                </a:lnTo>
                <a:lnTo>
                  <a:pt x="2420" y="3685"/>
                </a:lnTo>
                <a:lnTo>
                  <a:pt x="2421" y="3674"/>
                </a:lnTo>
                <a:lnTo>
                  <a:pt x="2418" y="3663"/>
                </a:lnTo>
                <a:lnTo>
                  <a:pt x="2411" y="3657"/>
                </a:lnTo>
                <a:lnTo>
                  <a:pt x="2401" y="3655"/>
                </a:lnTo>
                <a:lnTo>
                  <a:pt x="2389" y="3657"/>
                </a:lnTo>
                <a:lnTo>
                  <a:pt x="2376" y="3663"/>
                </a:lnTo>
                <a:lnTo>
                  <a:pt x="2367" y="3674"/>
                </a:lnTo>
                <a:lnTo>
                  <a:pt x="2361" y="3685"/>
                </a:lnTo>
                <a:close/>
                <a:moveTo>
                  <a:pt x="2314" y="3832"/>
                </a:moveTo>
                <a:lnTo>
                  <a:pt x="2312" y="3844"/>
                </a:lnTo>
                <a:lnTo>
                  <a:pt x="2316" y="3853"/>
                </a:lnTo>
                <a:lnTo>
                  <a:pt x="2323" y="3860"/>
                </a:lnTo>
                <a:lnTo>
                  <a:pt x="2335" y="3862"/>
                </a:lnTo>
                <a:lnTo>
                  <a:pt x="2347" y="3860"/>
                </a:lnTo>
                <a:lnTo>
                  <a:pt x="2358" y="3853"/>
                </a:lnTo>
                <a:lnTo>
                  <a:pt x="2367" y="3844"/>
                </a:lnTo>
                <a:lnTo>
                  <a:pt x="2373" y="3832"/>
                </a:lnTo>
                <a:lnTo>
                  <a:pt x="2374" y="3821"/>
                </a:lnTo>
                <a:lnTo>
                  <a:pt x="2371" y="3812"/>
                </a:lnTo>
                <a:lnTo>
                  <a:pt x="2364" y="3804"/>
                </a:lnTo>
                <a:lnTo>
                  <a:pt x="2353" y="3802"/>
                </a:lnTo>
                <a:lnTo>
                  <a:pt x="2341" y="3804"/>
                </a:lnTo>
                <a:lnTo>
                  <a:pt x="2329" y="3812"/>
                </a:lnTo>
                <a:lnTo>
                  <a:pt x="2320" y="3821"/>
                </a:lnTo>
                <a:lnTo>
                  <a:pt x="2314" y="3832"/>
                </a:lnTo>
                <a:close/>
                <a:moveTo>
                  <a:pt x="2266" y="3980"/>
                </a:moveTo>
                <a:lnTo>
                  <a:pt x="2265" y="3991"/>
                </a:lnTo>
                <a:lnTo>
                  <a:pt x="2268" y="4001"/>
                </a:lnTo>
                <a:lnTo>
                  <a:pt x="2275" y="4008"/>
                </a:lnTo>
                <a:lnTo>
                  <a:pt x="2287" y="4010"/>
                </a:lnTo>
                <a:lnTo>
                  <a:pt x="2299" y="4008"/>
                </a:lnTo>
                <a:lnTo>
                  <a:pt x="2311" y="4001"/>
                </a:lnTo>
                <a:lnTo>
                  <a:pt x="2320" y="3991"/>
                </a:lnTo>
                <a:lnTo>
                  <a:pt x="2326" y="3980"/>
                </a:lnTo>
                <a:lnTo>
                  <a:pt x="2328" y="3968"/>
                </a:lnTo>
                <a:lnTo>
                  <a:pt x="2324" y="3959"/>
                </a:lnTo>
                <a:lnTo>
                  <a:pt x="2317" y="3952"/>
                </a:lnTo>
                <a:lnTo>
                  <a:pt x="2306" y="3950"/>
                </a:lnTo>
                <a:lnTo>
                  <a:pt x="2294" y="3952"/>
                </a:lnTo>
                <a:lnTo>
                  <a:pt x="2281" y="3959"/>
                </a:lnTo>
                <a:lnTo>
                  <a:pt x="2272" y="3968"/>
                </a:lnTo>
                <a:lnTo>
                  <a:pt x="2266" y="3980"/>
                </a:lnTo>
                <a:close/>
                <a:moveTo>
                  <a:pt x="2219" y="4127"/>
                </a:moveTo>
                <a:lnTo>
                  <a:pt x="2217" y="4139"/>
                </a:lnTo>
                <a:lnTo>
                  <a:pt x="2220" y="4149"/>
                </a:lnTo>
                <a:lnTo>
                  <a:pt x="2228" y="4155"/>
                </a:lnTo>
                <a:lnTo>
                  <a:pt x="2240" y="4158"/>
                </a:lnTo>
                <a:lnTo>
                  <a:pt x="2252" y="4155"/>
                </a:lnTo>
                <a:lnTo>
                  <a:pt x="2263" y="4149"/>
                </a:lnTo>
                <a:lnTo>
                  <a:pt x="2273" y="4139"/>
                </a:lnTo>
                <a:lnTo>
                  <a:pt x="2279" y="4127"/>
                </a:lnTo>
                <a:lnTo>
                  <a:pt x="2280" y="4115"/>
                </a:lnTo>
                <a:lnTo>
                  <a:pt x="2277" y="4106"/>
                </a:lnTo>
                <a:lnTo>
                  <a:pt x="2269" y="4100"/>
                </a:lnTo>
                <a:lnTo>
                  <a:pt x="2259" y="4097"/>
                </a:lnTo>
                <a:lnTo>
                  <a:pt x="2246" y="4100"/>
                </a:lnTo>
                <a:lnTo>
                  <a:pt x="2234" y="4106"/>
                </a:lnTo>
                <a:lnTo>
                  <a:pt x="2225" y="4115"/>
                </a:lnTo>
                <a:lnTo>
                  <a:pt x="2219" y="4127"/>
                </a:lnTo>
                <a:close/>
                <a:moveTo>
                  <a:pt x="2171" y="4275"/>
                </a:moveTo>
                <a:lnTo>
                  <a:pt x="2170" y="4287"/>
                </a:lnTo>
                <a:lnTo>
                  <a:pt x="2173" y="4296"/>
                </a:lnTo>
                <a:lnTo>
                  <a:pt x="2180" y="4303"/>
                </a:lnTo>
                <a:lnTo>
                  <a:pt x="2192" y="4305"/>
                </a:lnTo>
                <a:lnTo>
                  <a:pt x="2205" y="4303"/>
                </a:lnTo>
                <a:lnTo>
                  <a:pt x="2216" y="4296"/>
                </a:lnTo>
                <a:lnTo>
                  <a:pt x="2225" y="4287"/>
                </a:lnTo>
                <a:lnTo>
                  <a:pt x="2231" y="4275"/>
                </a:lnTo>
                <a:lnTo>
                  <a:pt x="2233" y="4263"/>
                </a:lnTo>
                <a:lnTo>
                  <a:pt x="2229" y="4253"/>
                </a:lnTo>
                <a:lnTo>
                  <a:pt x="2222" y="4247"/>
                </a:lnTo>
                <a:lnTo>
                  <a:pt x="2211" y="4245"/>
                </a:lnTo>
                <a:lnTo>
                  <a:pt x="2199" y="4247"/>
                </a:lnTo>
                <a:lnTo>
                  <a:pt x="2187" y="4253"/>
                </a:lnTo>
                <a:lnTo>
                  <a:pt x="2177" y="4263"/>
                </a:lnTo>
                <a:lnTo>
                  <a:pt x="2171" y="4275"/>
                </a:lnTo>
                <a:close/>
                <a:moveTo>
                  <a:pt x="2123" y="4423"/>
                </a:moveTo>
                <a:lnTo>
                  <a:pt x="2122" y="4434"/>
                </a:lnTo>
                <a:lnTo>
                  <a:pt x="2125" y="4444"/>
                </a:lnTo>
                <a:lnTo>
                  <a:pt x="2133" y="4450"/>
                </a:lnTo>
                <a:lnTo>
                  <a:pt x="2145" y="4453"/>
                </a:lnTo>
                <a:lnTo>
                  <a:pt x="2157" y="4450"/>
                </a:lnTo>
                <a:lnTo>
                  <a:pt x="2169" y="4444"/>
                </a:lnTo>
                <a:lnTo>
                  <a:pt x="2178" y="4434"/>
                </a:lnTo>
                <a:lnTo>
                  <a:pt x="2184" y="4423"/>
                </a:lnTo>
                <a:lnTo>
                  <a:pt x="2186" y="4410"/>
                </a:lnTo>
                <a:lnTo>
                  <a:pt x="2182" y="4400"/>
                </a:lnTo>
                <a:lnTo>
                  <a:pt x="2175" y="4394"/>
                </a:lnTo>
                <a:lnTo>
                  <a:pt x="2164" y="4392"/>
                </a:lnTo>
                <a:lnTo>
                  <a:pt x="2152" y="4394"/>
                </a:lnTo>
                <a:lnTo>
                  <a:pt x="2139" y="4400"/>
                </a:lnTo>
                <a:lnTo>
                  <a:pt x="2129" y="4410"/>
                </a:lnTo>
                <a:lnTo>
                  <a:pt x="2123" y="4423"/>
                </a:lnTo>
                <a:close/>
                <a:moveTo>
                  <a:pt x="2076" y="4570"/>
                </a:moveTo>
                <a:lnTo>
                  <a:pt x="2075" y="4582"/>
                </a:lnTo>
                <a:lnTo>
                  <a:pt x="2078" y="4591"/>
                </a:lnTo>
                <a:lnTo>
                  <a:pt x="2085" y="4598"/>
                </a:lnTo>
                <a:lnTo>
                  <a:pt x="2097" y="4600"/>
                </a:lnTo>
                <a:lnTo>
                  <a:pt x="2110" y="4598"/>
                </a:lnTo>
                <a:lnTo>
                  <a:pt x="2121" y="4591"/>
                </a:lnTo>
                <a:lnTo>
                  <a:pt x="2131" y="4582"/>
                </a:lnTo>
                <a:lnTo>
                  <a:pt x="2137" y="4570"/>
                </a:lnTo>
                <a:lnTo>
                  <a:pt x="2138" y="4558"/>
                </a:lnTo>
                <a:lnTo>
                  <a:pt x="2135" y="4548"/>
                </a:lnTo>
                <a:lnTo>
                  <a:pt x="2128" y="4541"/>
                </a:lnTo>
                <a:lnTo>
                  <a:pt x="2117" y="4539"/>
                </a:lnTo>
                <a:lnTo>
                  <a:pt x="2104" y="4541"/>
                </a:lnTo>
                <a:lnTo>
                  <a:pt x="2092" y="4548"/>
                </a:lnTo>
                <a:lnTo>
                  <a:pt x="2082" y="4558"/>
                </a:lnTo>
                <a:lnTo>
                  <a:pt x="2076" y="4570"/>
                </a:lnTo>
                <a:close/>
                <a:moveTo>
                  <a:pt x="2029" y="4717"/>
                </a:moveTo>
                <a:lnTo>
                  <a:pt x="2027" y="4729"/>
                </a:lnTo>
                <a:lnTo>
                  <a:pt x="2031" y="4739"/>
                </a:lnTo>
                <a:lnTo>
                  <a:pt x="2038" y="4746"/>
                </a:lnTo>
                <a:lnTo>
                  <a:pt x="2050" y="4748"/>
                </a:lnTo>
                <a:lnTo>
                  <a:pt x="2062" y="4746"/>
                </a:lnTo>
                <a:lnTo>
                  <a:pt x="2074" y="4739"/>
                </a:lnTo>
                <a:lnTo>
                  <a:pt x="2084" y="4729"/>
                </a:lnTo>
                <a:lnTo>
                  <a:pt x="2090" y="4717"/>
                </a:lnTo>
                <a:lnTo>
                  <a:pt x="2091" y="4706"/>
                </a:lnTo>
                <a:lnTo>
                  <a:pt x="2088" y="4696"/>
                </a:lnTo>
                <a:lnTo>
                  <a:pt x="2080" y="4689"/>
                </a:lnTo>
                <a:lnTo>
                  <a:pt x="2069" y="4686"/>
                </a:lnTo>
                <a:lnTo>
                  <a:pt x="2057" y="4689"/>
                </a:lnTo>
                <a:lnTo>
                  <a:pt x="2044" y="4696"/>
                </a:lnTo>
                <a:lnTo>
                  <a:pt x="2035" y="4706"/>
                </a:lnTo>
                <a:lnTo>
                  <a:pt x="2029" y="4717"/>
                </a:lnTo>
                <a:close/>
                <a:moveTo>
                  <a:pt x="1981" y="4865"/>
                </a:moveTo>
                <a:lnTo>
                  <a:pt x="1980" y="4876"/>
                </a:lnTo>
                <a:lnTo>
                  <a:pt x="1983" y="4887"/>
                </a:lnTo>
                <a:lnTo>
                  <a:pt x="1991" y="4893"/>
                </a:lnTo>
                <a:lnTo>
                  <a:pt x="2003" y="4896"/>
                </a:lnTo>
                <a:lnTo>
                  <a:pt x="2015" y="4893"/>
                </a:lnTo>
                <a:lnTo>
                  <a:pt x="2027" y="4887"/>
                </a:lnTo>
                <a:lnTo>
                  <a:pt x="2036" y="4876"/>
                </a:lnTo>
                <a:lnTo>
                  <a:pt x="2042" y="4865"/>
                </a:lnTo>
                <a:lnTo>
                  <a:pt x="2044" y="4853"/>
                </a:lnTo>
                <a:lnTo>
                  <a:pt x="2040" y="4844"/>
                </a:lnTo>
                <a:lnTo>
                  <a:pt x="2033" y="4837"/>
                </a:lnTo>
                <a:lnTo>
                  <a:pt x="2022" y="4834"/>
                </a:lnTo>
                <a:lnTo>
                  <a:pt x="2009" y="4837"/>
                </a:lnTo>
                <a:lnTo>
                  <a:pt x="1997" y="4844"/>
                </a:lnTo>
                <a:lnTo>
                  <a:pt x="1987" y="4853"/>
                </a:lnTo>
                <a:lnTo>
                  <a:pt x="1981" y="4865"/>
                </a:lnTo>
                <a:close/>
                <a:moveTo>
                  <a:pt x="1975" y="4982"/>
                </a:moveTo>
                <a:lnTo>
                  <a:pt x="1962" y="4984"/>
                </a:lnTo>
                <a:lnTo>
                  <a:pt x="1950" y="4991"/>
                </a:lnTo>
                <a:lnTo>
                  <a:pt x="1940" y="5000"/>
                </a:lnTo>
                <a:lnTo>
                  <a:pt x="1934" y="5012"/>
                </a:lnTo>
                <a:lnTo>
                  <a:pt x="1933" y="5025"/>
                </a:lnTo>
                <a:lnTo>
                  <a:pt x="1936" y="5034"/>
                </a:lnTo>
                <a:lnTo>
                  <a:pt x="1943" y="5041"/>
                </a:lnTo>
                <a:lnTo>
                  <a:pt x="1955" y="5043"/>
                </a:lnTo>
                <a:lnTo>
                  <a:pt x="1968" y="5041"/>
                </a:lnTo>
                <a:lnTo>
                  <a:pt x="1979" y="5034"/>
                </a:lnTo>
                <a:lnTo>
                  <a:pt x="1989" y="5025"/>
                </a:lnTo>
                <a:lnTo>
                  <a:pt x="1995" y="5012"/>
                </a:lnTo>
                <a:lnTo>
                  <a:pt x="1996" y="5000"/>
                </a:lnTo>
                <a:lnTo>
                  <a:pt x="1993" y="4991"/>
                </a:lnTo>
                <a:lnTo>
                  <a:pt x="1985" y="4984"/>
                </a:lnTo>
                <a:lnTo>
                  <a:pt x="1975" y="4982"/>
                </a:lnTo>
                <a:close/>
                <a:moveTo>
                  <a:pt x="1887" y="5159"/>
                </a:moveTo>
                <a:lnTo>
                  <a:pt x="1886" y="5172"/>
                </a:lnTo>
                <a:lnTo>
                  <a:pt x="1889" y="5181"/>
                </a:lnTo>
                <a:lnTo>
                  <a:pt x="1896" y="5188"/>
                </a:lnTo>
                <a:lnTo>
                  <a:pt x="1908" y="5190"/>
                </a:lnTo>
                <a:lnTo>
                  <a:pt x="1920" y="5188"/>
                </a:lnTo>
                <a:lnTo>
                  <a:pt x="1932" y="5181"/>
                </a:lnTo>
                <a:lnTo>
                  <a:pt x="1941" y="5172"/>
                </a:lnTo>
                <a:lnTo>
                  <a:pt x="1947" y="5159"/>
                </a:lnTo>
                <a:lnTo>
                  <a:pt x="1949" y="5148"/>
                </a:lnTo>
                <a:lnTo>
                  <a:pt x="1945" y="5139"/>
                </a:lnTo>
                <a:lnTo>
                  <a:pt x="1938" y="5132"/>
                </a:lnTo>
                <a:lnTo>
                  <a:pt x="1927" y="5130"/>
                </a:lnTo>
                <a:lnTo>
                  <a:pt x="1915" y="5132"/>
                </a:lnTo>
                <a:lnTo>
                  <a:pt x="1902" y="5139"/>
                </a:lnTo>
                <a:lnTo>
                  <a:pt x="1893" y="5148"/>
                </a:lnTo>
                <a:lnTo>
                  <a:pt x="1887" y="5159"/>
                </a:lnTo>
                <a:close/>
                <a:moveTo>
                  <a:pt x="1840" y="5308"/>
                </a:moveTo>
                <a:lnTo>
                  <a:pt x="1838" y="5319"/>
                </a:lnTo>
                <a:lnTo>
                  <a:pt x="1842" y="5329"/>
                </a:lnTo>
                <a:lnTo>
                  <a:pt x="1849" y="5335"/>
                </a:lnTo>
                <a:lnTo>
                  <a:pt x="1861" y="5337"/>
                </a:lnTo>
                <a:lnTo>
                  <a:pt x="1873" y="5335"/>
                </a:lnTo>
                <a:lnTo>
                  <a:pt x="1884" y="5329"/>
                </a:lnTo>
                <a:lnTo>
                  <a:pt x="1894" y="5319"/>
                </a:lnTo>
                <a:lnTo>
                  <a:pt x="1900" y="5308"/>
                </a:lnTo>
                <a:lnTo>
                  <a:pt x="1901" y="5295"/>
                </a:lnTo>
                <a:lnTo>
                  <a:pt x="1898" y="5286"/>
                </a:lnTo>
                <a:lnTo>
                  <a:pt x="1890" y="5280"/>
                </a:lnTo>
                <a:lnTo>
                  <a:pt x="1880" y="5277"/>
                </a:lnTo>
                <a:lnTo>
                  <a:pt x="1867" y="5280"/>
                </a:lnTo>
                <a:lnTo>
                  <a:pt x="1855" y="5286"/>
                </a:lnTo>
                <a:lnTo>
                  <a:pt x="1846" y="5295"/>
                </a:lnTo>
                <a:lnTo>
                  <a:pt x="1840" y="5308"/>
                </a:lnTo>
                <a:close/>
                <a:moveTo>
                  <a:pt x="1793" y="5455"/>
                </a:moveTo>
                <a:lnTo>
                  <a:pt x="1791" y="5467"/>
                </a:lnTo>
                <a:lnTo>
                  <a:pt x="1795" y="5476"/>
                </a:lnTo>
                <a:lnTo>
                  <a:pt x="1802" y="5482"/>
                </a:lnTo>
                <a:lnTo>
                  <a:pt x="1813" y="5484"/>
                </a:lnTo>
                <a:lnTo>
                  <a:pt x="1826" y="5482"/>
                </a:lnTo>
                <a:lnTo>
                  <a:pt x="1837" y="5476"/>
                </a:lnTo>
                <a:lnTo>
                  <a:pt x="1846" y="5467"/>
                </a:lnTo>
                <a:lnTo>
                  <a:pt x="1852" y="5455"/>
                </a:lnTo>
                <a:lnTo>
                  <a:pt x="1853" y="5444"/>
                </a:lnTo>
                <a:lnTo>
                  <a:pt x="1850" y="5434"/>
                </a:lnTo>
                <a:lnTo>
                  <a:pt x="1843" y="5427"/>
                </a:lnTo>
                <a:lnTo>
                  <a:pt x="1832" y="5425"/>
                </a:lnTo>
                <a:lnTo>
                  <a:pt x="1820" y="5427"/>
                </a:lnTo>
                <a:lnTo>
                  <a:pt x="1809" y="5434"/>
                </a:lnTo>
                <a:lnTo>
                  <a:pt x="1799" y="5444"/>
                </a:lnTo>
                <a:lnTo>
                  <a:pt x="1793" y="5455"/>
                </a:lnTo>
                <a:close/>
                <a:moveTo>
                  <a:pt x="1745" y="5603"/>
                </a:moveTo>
                <a:lnTo>
                  <a:pt x="1744" y="5614"/>
                </a:lnTo>
                <a:lnTo>
                  <a:pt x="1747" y="5623"/>
                </a:lnTo>
                <a:lnTo>
                  <a:pt x="1754" y="5630"/>
                </a:lnTo>
                <a:lnTo>
                  <a:pt x="1766" y="5633"/>
                </a:lnTo>
                <a:lnTo>
                  <a:pt x="1778" y="5630"/>
                </a:lnTo>
                <a:lnTo>
                  <a:pt x="1789" y="5623"/>
                </a:lnTo>
                <a:lnTo>
                  <a:pt x="1799" y="5614"/>
                </a:lnTo>
                <a:lnTo>
                  <a:pt x="1805" y="5603"/>
                </a:lnTo>
                <a:lnTo>
                  <a:pt x="1806" y="5591"/>
                </a:lnTo>
                <a:lnTo>
                  <a:pt x="1803" y="5581"/>
                </a:lnTo>
                <a:lnTo>
                  <a:pt x="1795" y="5575"/>
                </a:lnTo>
                <a:lnTo>
                  <a:pt x="1785" y="5572"/>
                </a:lnTo>
                <a:lnTo>
                  <a:pt x="1773" y="5575"/>
                </a:lnTo>
                <a:lnTo>
                  <a:pt x="1760" y="5581"/>
                </a:lnTo>
                <a:lnTo>
                  <a:pt x="1751" y="5591"/>
                </a:lnTo>
                <a:lnTo>
                  <a:pt x="1745" y="5603"/>
                </a:lnTo>
                <a:close/>
                <a:moveTo>
                  <a:pt x="1698" y="5750"/>
                </a:moveTo>
                <a:lnTo>
                  <a:pt x="1697" y="5761"/>
                </a:lnTo>
                <a:lnTo>
                  <a:pt x="1700" y="5771"/>
                </a:lnTo>
                <a:lnTo>
                  <a:pt x="1707" y="5777"/>
                </a:lnTo>
                <a:lnTo>
                  <a:pt x="1719" y="5780"/>
                </a:lnTo>
                <a:lnTo>
                  <a:pt x="1731" y="5777"/>
                </a:lnTo>
                <a:lnTo>
                  <a:pt x="1742" y="5771"/>
                </a:lnTo>
                <a:lnTo>
                  <a:pt x="1751" y="5761"/>
                </a:lnTo>
                <a:lnTo>
                  <a:pt x="1757" y="5750"/>
                </a:lnTo>
                <a:lnTo>
                  <a:pt x="1758" y="5739"/>
                </a:lnTo>
                <a:lnTo>
                  <a:pt x="1755" y="5730"/>
                </a:lnTo>
                <a:lnTo>
                  <a:pt x="1748" y="5723"/>
                </a:lnTo>
                <a:lnTo>
                  <a:pt x="1737" y="5720"/>
                </a:lnTo>
                <a:lnTo>
                  <a:pt x="1725" y="5723"/>
                </a:lnTo>
                <a:lnTo>
                  <a:pt x="1714" y="5730"/>
                </a:lnTo>
                <a:lnTo>
                  <a:pt x="1704" y="5739"/>
                </a:lnTo>
                <a:lnTo>
                  <a:pt x="1698" y="5750"/>
                </a:lnTo>
                <a:close/>
                <a:moveTo>
                  <a:pt x="1651" y="5897"/>
                </a:moveTo>
                <a:lnTo>
                  <a:pt x="1650" y="5910"/>
                </a:lnTo>
                <a:lnTo>
                  <a:pt x="1653" y="5919"/>
                </a:lnTo>
                <a:lnTo>
                  <a:pt x="1660" y="5925"/>
                </a:lnTo>
                <a:lnTo>
                  <a:pt x="1671" y="5927"/>
                </a:lnTo>
                <a:lnTo>
                  <a:pt x="1683" y="5925"/>
                </a:lnTo>
                <a:lnTo>
                  <a:pt x="1695" y="5919"/>
                </a:lnTo>
                <a:lnTo>
                  <a:pt x="1704" y="5910"/>
                </a:lnTo>
                <a:lnTo>
                  <a:pt x="1710" y="5897"/>
                </a:lnTo>
                <a:lnTo>
                  <a:pt x="1711" y="5886"/>
                </a:lnTo>
                <a:lnTo>
                  <a:pt x="1708" y="5877"/>
                </a:lnTo>
                <a:lnTo>
                  <a:pt x="1700" y="5871"/>
                </a:lnTo>
                <a:lnTo>
                  <a:pt x="1690" y="5868"/>
                </a:lnTo>
                <a:lnTo>
                  <a:pt x="1678" y="5871"/>
                </a:lnTo>
                <a:lnTo>
                  <a:pt x="1667" y="5877"/>
                </a:lnTo>
                <a:lnTo>
                  <a:pt x="1657" y="5886"/>
                </a:lnTo>
                <a:lnTo>
                  <a:pt x="1651" y="5897"/>
                </a:lnTo>
                <a:close/>
                <a:moveTo>
                  <a:pt x="1604" y="6045"/>
                </a:moveTo>
                <a:lnTo>
                  <a:pt x="1603" y="6057"/>
                </a:lnTo>
                <a:lnTo>
                  <a:pt x="1606" y="6066"/>
                </a:lnTo>
                <a:lnTo>
                  <a:pt x="1613" y="6072"/>
                </a:lnTo>
                <a:lnTo>
                  <a:pt x="1624" y="6074"/>
                </a:lnTo>
                <a:lnTo>
                  <a:pt x="1636" y="6072"/>
                </a:lnTo>
                <a:lnTo>
                  <a:pt x="1647" y="6066"/>
                </a:lnTo>
                <a:lnTo>
                  <a:pt x="1656" y="6057"/>
                </a:lnTo>
                <a:lnTo>
                  <a:pt x="1662" y="6045"/>
                </a:lnTo>
                <a:lnTo>
                  <a:pt x="1663" y="6034"/>
                </a:lnTo>
                <a:lnTo>
                  <a:pt x="1660" y="6025"/>
                </a:lnTo>
                <a:lnTo>
                  <a:pt x="1653" y="6018"/>
                </a:lnTo>
                <a:lnTo>
                  <a:pt x="1642" y="6016"/>
                </a:lnTo>
                <a:lnTo>
                  <a:pt x="1631" y="6018"/>
                </a:lnTo>
                <a:lnTo>
                  <a:pt x="1620" y="6025"/>
                </a:lnTo>
                <a:lnTo>
                  <a:pt x="1610" y="6034"/>
                </a:lnTo>
                <a:lnTo>
                  <a:pt x="1604" y="6045"/>
                </a:lnTo>
                <a:close/>
                <a:moveTo>
                  <a:pt x="1557" y="6193"/>
                </a:moveTo>
                <a:lnTo>
                  <a:pt x="1556" y="6204"/>
                </a:lnTo>
                <a:lnTo>
                  <a:pt x="1559" y="6213"/>
                </a:lnTo>
                <a:lnTo>
                  <a:pt x="1566" y="6219"/>
                </a:lnTo>
                <a:lnTo>
                  <a:pt x="1577" y="6221"/>
                </a:lnTo>
                <a:lnTo>
                  <a:pt x="1589" y="6219"/>
                </a:lnTo>
                <a:lnTo>
                  <a:pt x="1599" y="6213"/>
                </a:lnTo>
                <a:lnTo>
                  <a:pt x="1608" y="6204"/>
                </a:lnTo>
                <a:lnTo>
                  <a:pt x="1614" y="6193"/>
                </a:lnTo>
                <a:lnTo>
                  <a:pt x="1615" y="6181"/>
                </a:lnTo>
                <a:lnTo>
                  <a:pt x="1612" y="6172"/>
                </a:lnTo>
                <a:lnTo>
                  <a:pt x="1605" y="6166"/>
                </a:lnTo>
                <a:lnTo>
                  <a:pt x="1595" y="6164"/>
                </a:lnTo>
                <a:lnTo>
                  <a:pt x="1583" y="6166"/>
                </a:lnTo>
                <a:lnTo>
                  <a:pt x="1573" y="6172"/>
                </a:lnTo>
                <a:lnTo>
                  <a:pt x="1563" y="6181"/>
                </a:lnTo>
                <a:lnTo>
                  <a:pt x="1557" y="6193"/>
                </a:lnTo>
                <a:close/>
                <a:moveTo>
                  <a:pt x="1510" y="6340"/>
                </a:moveTo>
                <a:lnTo>
                  <a:pt x="1509" y="6351"/>
                </a:lnTo>
                <a:lnTo>
                  <a:pt x="1512" y="6360"/>
                </a:lnTo>
                <a:lnTo>
                  <a:pt x="1519" y="6366"/>
                </a:lnTo>
                <a:lnTo>
                  <a:pt x="1530" y="6368"/>
                </a:lnTo>
                <a:lnTo>
                  <a:pt x="1541" y="6366"/>
                </a:lnTo>
                <a:lnTo>
                  <a:pt x="1552" y="6360"/>
                </a:lnTo>
                <a:lnTo>
                  <a:pt x="1561" y="6351"/>
                </a:lnTo>
                <a:lnTo>
                  <a:pt x="1566" y="6340"/>
                </a:lnTo>
                <a:lnTo>
                  <a:pt x="1567" y="6330"/>
                </a:lnTo>
                <a:lnTo>
                  <a:pt x="1564" y="6320"/>
                </a:lnTo>
                <a:lnTo>
                  <a:pt x="1558" y="6314"/>
                </a:lnTo>
                <a:lnTo>
                  <a:pt x="1547" y="6312"/>
                </a:lnTo>
                <a:lnTo>
                  <a:pt x="1536" y="6314"/>
                </a:lnTo>
                <a:lnTo>
                  <a:pt x="1525" y="6320"/>
                </a:lnTo>
                <a:lnTo>
                  <a:pt x="1516" y="6330"/>
                </a:lnTo>
                <a:lnTo>
                  <a:pt x="1510" y="6340"/>
                </a:lnTo>
                <a:close/>
                <a:moveTo>
                  <a:pt x="1463" y="6488"/>
                </a:moveTo>
                <a:lnTo>
                  <a:pt x="1462" y="6498"/>
                </a:lnTo>
                <a:lnTo>
                  <a:pt x="1465" y="6507"/>
                </a:lnTo>
                <a:lnTo>
                  <a:pt x="1472" y="6513"/>
                </a:lnTo>
                <a:lnTo>
                  <a:pt x="1482" y="6515"/>
                </a:lnTo>
                <a:lnTo>
                  <a:pt x="1494" y="6513"/>
                </a:lnTo>
                <a:lnTo>
                  <a:pt x="1504" y="6507"/>
                </a:lnTo>
                <a:lnTo>
                  <a:pt x="1513" y="6498"/>
                </a:lnTo>
                <a:lnTo>
                  <a:pt x="1518" y="6488"/>
                </a:lnTo>
                <a:lnTo>
                  <a:pt x="1520" y="6477"/>
                </a:lnTo>
                <a:lnTo>
                  <a:pt x="1517" y="6468"/>
                </a:lnTo>
                <a:lnTo>
                  <a:pt x="1510" y="6462"/>
                </a:lnTo>
                <a:lnTo>
                  <a:pt x="1500" y="6460"/>
                </a:lnTo>
                <a:lnTo>
                  <a:pt x="1489" y="6462"/>
                </a:lnTo>
                <a:lnTo>
                  <a:pt x="1478" y="6468"/>
                </a:lnTo>
                <a:lnTo>
                  <a:pt x="1469" y="6477"/>
                </a:lnTo>
                <a:lnTo>
                  <a:pt x="1463" y="6488"/>
                </a:lnTo>
                <a:close/>
                <a:moveTo>
                  <a:pt x="1416" y="6635"/>
                </a:moveTo>
                <a:lnTo>
                  <a:pt x="1415" y="6646"/>
                </a:lnTo>
                <a:lnTo>
                  <a:pt x="1418" y="6654"/>
                </a:lnTo>
                <a:lnTo>
                  <a:pt x="1424" y="6661"/>
                </a:lnTo>
                <a:lnTo>
                  <a:pt x="1435" y="6663"/>
                </a:lnTo>
                <a:lnTo>
                  <a:pt x="1446" y="6661"/>
                </a:lnTo>
                <a:lnTo>
                  <a:pt x="1457" y="6654"/>
                </a:lnTo>
                <a:lnTo>
                  <a:pt x="1465" y="6646"/>
                </a:lnTo>
                <a:lnTo>
                  <a:pt x="1471" y="6635"/>
                </a:lnTo>
                <a:lnTo>
                  <a:pt x="1472" y="6625"/>
                </a:lnTo>
                <a:lnTo>
                  <a:pt x="1469" y="6616"/>
                </a:lnTo>
                <a:lnTo>
                  <a:pt x="1462" y="6609"/>
                </a:lnTo>
                <a:lnTo>
                  <a:pt x="1452" y="6607"/>
                </a:lnTo>
                <a:lnTo>
                  <a:pt x="1441" y="6609"/>
                </a:lnTo>
                <a:lnTo>
                  <a:pt x="1431" y="6616"/>
                </a:lnTo>
                <a:lnTo>
                  <a:pt x="1421" y="6625"/>
                </a:lnTo>
                <a:lnTo>
                  <a:pt x="1416" y="6635"/>
                </a:lnTo>
                <a:close/>
                <a:moveTo>
                  <a:pt x="1369" y="6782"/>
                </a:moveTo>
                <a:lnTo>
                  <a:pt x="1368" y="6793"/>
                </a:lnTo>
                <a:lnTo>
                  <a:pt x="1371" y="6802"/>
                </a:lnTo>
                <a:lnTo>
                  <a:pt x="1378" y="6807"/>
                </a:lnTo>
                <a:lnTo>
                  <a:pt x="1388" y="6809"/>
                </a:lnTo>
                <a:lnTo>
                  <a:pt x="1399" y="6807"/>
                </a:lnTo>
                <a:lnTo>
                  <a:pt x="1409" y="6802"/>
                </a:lnTo>
                <a:lnTo>
                  <a:pt x="1417" y="6793"/>
                </a:lnTo>
                <a:lnTo>
                  <a:pt x="1422" y="6782"/>
                </a:lnTo>
                <a:lnTo>
                  <a:pt x="1424" y="6772"/>
                </a:lnTo>
                <a:lnTo>
                  <a:pt x="1421" y="6764"/>
                </a:lnTo>
                <a:lnTo>
                  <a:pt x="1414" y="6759"/>
                </a:lnTo>
                <a:lnTo>
                  <a:pt x="1405" y="6756"/>
                </a:lnTo>
                <a:lnTo>
                  <a:pt x="1394" y="6759"/>
                </a:lnTo>
                <a:lnTo>
                  <a:pt x="1384" y="6764"/>
                </a:lnTo>
                <a:lnTo>
                  <a:pt x="1375" y="6772"/>
                </a:lnTo>
                <a:lnTo>
                  <a:pt x="1369" y="6782"/>
                </a:lnTo>
                <a:close/>
                <a:moveTo>
                  <a:pt x="1322" y="6930"/>
                </a:moveTo>
                <a:lnTo>
                  <a:pt x="1321" y="6941"/>
                </a:lnTo>
                <a:lnTo>
                  <a:pt x="1324" y="6949"/>
                </a:lnTo>
                <a:lnTo>
                  <a:pt x="1331" y="6954"/>
                </a:lnTo>
                <a:lnTo>
                  <a:pt x="1341" y="6956"/>
                </a:lnTo>
                <a:lnTo>
                  <a:pt x="1351" y="6954"/>
                </a:lnTo>
                <a:lnTo>
                  <a:pt x="1361" y="6949"/>
                </a:lnTo>
                <a:lnTo>
                  <a:pt x="1369" y="6941"/>
                </a:lnTo>
                <a:lnTo>
                  <a:pt x="1375" y="6930"/>
                </a:lnTo>
                <a:lnTo>
                  <a:pt x="1376" y="6920"/>
                </a:lnTo>
                <a:lnTo>
                  <a:pt x="1373" y="6912"/>
                </a:lnTo>
                <a:lnTo>
                  <a:pt x="1367" y="6906"/>
                </a:lnTo>
                <a:lnTo>
                  <a:pt x="1357" y="6904"/>
                </a:lnTo>
                <a:lnTo>
                  <a:pt x="1347" y="6906"/>
                </a:lnTo>
                <a:lnTo>
                  <a:pt x="1337" y="6912"/>
                </a:lnTo>
                <a:lnTo>
                  <a:pt x="1328" y="6920"/>
                </a:lnTo>
                <a:lnTo>
                  <a:pt x="1322" y="6930"/>
                </a:lnTo>
                <a:close/>
                <a:moveTo>
                  <a:pt x="1276" y="7078"/>
                </a:moveTo>
                <a:lnTo>
                  <a:pt x="1274" y="7088"/>
                </a:lnTo>
                <a:lnTo>
                  <a:pt x="1277" y="7096"/>
                </a:lnTo>
                <a:lnTo>
                  <a:pt x="1283" y="7101"/>
                </a:lnTo>
                <a:lnTo>
                  <a:pt x="1294" y="7103"/>
                </a:lnTo>
                <a:lnTo>
                  <a:pt x="1304" y="7101"/>
                </a:lnTo>
                <a:lnTo>
                  <a:pt x="1314" y="7096"/>
                </a:lnTo>
                <a:lnTo>
                  <a:pt x="1322" y="7088"/>
                </a:lnTo>
                <a:lnTo>
                  <a:pt x="1327" y="7078"/>
                </a:lnTo>
                <a:lnTo>
                  <a:pt x="1328" y="7067"/>
                </a:lnTo>
                <a:lnTo>
                  <a:pt x="1325" y="7059"/>
                </a:lnTo>
                <a:lnTo>
                  <a:pt x="1319" y="7054"/>
                </a:lnTo>
                <a:lnTo>
                  <a:pt x="1310" y="7052"/>
                </a:lnTo>
                <a:lnTo>
                  <a:pt x="1299" y="7054"/>
                </a:lnTo>
                <a:lnTo>
                  <a:pt x="1290" y="7059"/>
                </a:lnTo>
                <a:lnTo>
                  <a:pt x="1281" y="7067"/>
                </a:lnTo>
                <a:lnTo>
                  <a:pt x="1276" y="7078"/>
                </a:lnTo>
                <a:close/>
                <a:moveTo>
                  <a:pt x="1229" y="7226"/>
                </a:moveTo>
                <a:lnTo>
                  <a:pt x="1228" y="7235"/>
                </a:lnTo>
                <a:lnTo>
                  <a:pt x="1231" y="7243"/>
                </a:lnTo>
                <a:lnTo>
                  <a:pt x="1237" y="7248"/>
                </a:lnTo>
                <a:lnTo>
                  <a:pt x="1247" y="7250"/>
                </a:lnTo>
                <a:lnTo>
                  <a:pt x="1257" y="7248"/>
                </a:lnTo>
                <a:lnTo>
                  <a:pt x="1266" y="7243"/>
                </a:lnTo>
                <a:lnTo>
                  <a:pt x="1274" y="7235"/>
                </a:lnTo>
                <a:lnTo>
                  <a:pt x="1279" y="7226"/>
                </a:lnTo>
                <a:lnTo>
                  <a:pt x="1280" y="7215"/>
                </a:lnTo>
                <a:lnTo>
                  <a:pt x="1277" y="7207"/>
                </a:lnTo>
                <a:lnTo>
                  <a:pt x="1271" y="7202"/>
                </a:lnTo>
                <a:lnTo>
                  <a:pt x="1262" y="7200"/>
                </a:lnTo>
                <a:lnTo>
                  <a:pt x="1252" y="7202"/>
                </a:lnTo>
                <a:lnTo>
                  <a:pt x="1243" y="7207"/>
                </a:lnTo>
                <a:lnTo>
                  <a:pt x="1234" y="7215"/>
                </a:lnTo>
                <a:lnTo>
                  <a:pt x="1229" y="7226"/>
                </a:lnTo>
                <a:close/>
                <a:moveTo>
                  <a:pt x="1182" y="7373"/>
                </a:moveTo>
                <a:lnTo>
                  <a:pt x="1181" y="7382"/>
                </a:lnTo>
                <a:lnTo>
                  <a:pt x="1184" y="7390"/>
                </a:lnTo>
                <a:lnTo>
                  <a:pt x="1190" y="7395"/>
                </a:lnTo>
                <a:lnTo>
                  <a:pt x="1199" y="7397"/>
                </a:lnTo>
                <a:lnTo>
                  <a:pt x="1209" y="7395"/>
                </a:lnTo>
                <a:lnTo>
                  <a:pt x="1219" y="7390"/>
                </a:lnTo>
                <a:lnTo>
                  <a:pt x="1226" y="7382"/>
                </a:lnTo>
                <a:lnTo>
                  <a:pt x="1231" y="7373"/>
                </a:lnTo>
                <a:lnTo>
                  <a:pt x="1232" y="7364"/>
                </a:lnTo>
                <a:lnTo>
                  <a:pt x="1229" y="7355"/>
                </a:lnTo>
                <a:lnTo>
                  <a:pt x="1223" y="7350"/>
                </a:lnTo>
                <a:lnTo>
                  <a:pt x="1215" y="7348"/>
                </a:lnTo>
                <a:lnTo>
                  <a:pt x="1205" y="7350"/>
                </a:lnTo>
                <a:lnTo>
                  <a:pt x="1195" y="7355"/>
                </a:lnTo>
                <a:lnTo>
                  <a:pt x="1187" y="7364"/>
                </a:lnTo>
                <a:lnTo>
                  <a:pt x="1182" y="7373"/>
                </a:lnTo>
                <a:close/>
                <a:moveTo>
                  <a:pt x="1135" y="7520"/>
                </a:moveTo>
                <a:lnTo>
                  <a:pt x="1134" y="7529"/>
                </a:lnTo>
                <a:lnTo>
                  <a:pt x="1137" y="7537"/>
                </a:lnTo>
                <a:lnTo>
                  <a:pt x="1144" y="7542"/>
                </a:lnTo>
                <a:lnTo>
                  <a:pt x="1152" y="7545"/>
                </a:lnTo>
                <a:lnTo>
                  <a:pt x="1162" y="7542"/>
                </a:lnTo>
                <a:lnTo>
                  <a:pt x="1171" y="7537"/>
                </a:lnTo>
                <a:lnTo>
                  <a:pt x="1178" y="7529"/>
                </a:lnTo>
                <a:lnTo>
                  <a:pt x="1183" y="7520"/>
                </a:lnTo>
                <a:lnTo>
                  <a:pt x="1184" y="7511"/>
                </a:lnTo>
                <a:lnTo>
                  <a:pt x="1181" y="7504"/>
                </a:lnTo>
                <a:lnTo>
                  <a:pt x="1176" y="7499"/>
                </a:lnTo>
                <a:lnTo>
                  <a:pt x="1167" y="7496"/>
                </a:lnTo>
                <a:lnTo>
                  <a:pt x="1157" y="7499"/>
                </a:lnTo>
                <a:lnTo>
                  <a:pt x="1148" y="7504"/>
                </a:lnTo>
                <a:lnTo>
                  <a:pt x="1140" y="7511"/>
                </a:lnTo>
                <a:lnTo>
                  <a:pt x="1135" y="7520"/>
                </a:lnTo>
                <a:close/>
                <a:moveTo>
                  <a:pt x="1089" y="7668"/>
                </a:moveTo>
                <a:lnTo>
                  <a:pt x="1088" y="7676"/>
                </a:lnTo>
                <a:lnTo>
                  <a:pt x="1090" y="7685"/>
                </a:lnTo>
                <a:lnTo>
                  <a:pt x="1097" y="7689"/>
                </a:lnTo>
                <a:lnTo>
                  <a:pt x="1105" y="7691"/>
                </a:lnTo>
                <a:lnTo>
                  <a:pt x="1114" y="7689"/>
                </a:lnTo>
                <a:lnTo>
                  <a:pt x="1123" y="7685"/>
                </a:lnTo>
                <a:lnTo>
                  <a:pt x="1130" y="7676"/>
                </a:lnTo>
                <a:lnTo>
                  <a:pt x="1135" y="7668"/>
                </a:lnTo>
                <a:lnTo>
                  <a:pt x="1136" y="7659"/>
                </a:lnTo>
                <a:lnTo>
                  <a:pt x="1133" y="7652"/>
                </a:lnTo>
                <a:lnTo>
                  <a:pt x="1128" y="7647"/>
                </a:lnTo>
                <a:lnTo>
                  <a:pt x="1119" y="7645"/>
                </a:lnTo>
                <a:lnTo>
                  <a:pt x="1110" y="7647"/>
                </a:lnTo>
                <a:lnTo>
                  <a:pt x="1101" y="7652"/>
                </a:lnTo>
                <a:lnTo>
                  <a:pt x="1093" y="7659"/>
                </a:lnTo>
                <a:lnTo>
                  <a:pt x="1089" y="7668"/>
                </a:lnTo>
                <a:close/>
                <a:moveTo>
                  <a:pt x="1042" y="7815"/>
                </a:moveTo>
                <a:lnTo>
                  <a:pt x="1041" y="7825"/>
                </a:lnTo>
                <a:lnTo>
                  <a:pt x="1043" y="7832"/>
                </a:lnTo>
                <a:lnTo>
                  <a:pt x="1050" y="7836"/>
                </a:lnTo>
                <a:lnTo>
                  <a:pt x="1058" y="7838"/>
                </a:lnTo>
                <a:lnTo>
                  <a:pt x="1067" y="7836"/>
                </a:lnTo>
                <a:lnTo>
                  <a:pt x="1075" y="7832"/>
                </a:lnTo>
                <a:lnTo>
                  <a:pt x="1082" y="7825"/>
                </a:lnTo>
                <a:lnTo>
                  <a:pt x="1087" y="7815"/>
                </a:lnTo>
                <a:lnTo>
                  <a:pt x="1088" y="7806"/>
                </a:lnTo>
                <a:lnTo>
                  <a:pt x="1085" y="7799"/>
                </a:lnTo>
                <a:lnTo>
                  <a:pt x="1080" y="7795"/>
                </a:lnTo>
                <a:lnTo>
                  <a:pt x="1072" y="7793"/>
                </a:lnTo>
                <a:lnTo>
                  <a:pt x="1063" y="7795"/>
                </a:lnTo>
                <a:lnTo>
                  <a:pt x="1054" y="7799"/>
                </a:lnTo>
                <a:lnTo>
                  <a:pt x="1046" y="7806"/>
                </a:lnTo>
                <a:lnTo>
                  <a:pt x="1042" y="7815"/>
                </a:lnTo>
                <a:close/>
                <a:moveTo>
                  <a:pt x="1024" y="7941"/>
                </a:moveTo>
                <a:lnTo>
                  <a:pt x="1016" y="7943"/>
                </a:lnTo>
                <a:lnTo>
                  <a:pt x="1007" y="7947"/>
                </a:lnTo>
                <a:lnTo>
                  <a:pt x="1000" y="7954"/>
                </a:lnTo>
                <a:lnTo>
                  <a:pt x="995" y="7962"/>
                </a:lnTo>
                <a:lnTo>
                  <a:pt x="994" y="7972"/>
                </a:lnTo>
                <a:lnTo>
                  <a:pt x="997" y="7978"/>
                </a:lnTo>
                <a:lnTo>
                  <a:pt x="1003" y="7983"/>
                </a:lnTo>
                <a:lnTo>
                  <a:pt x="1011" y="7985"/>
                </a:lnTo>
                <a:lnTo>
                  <a:pt x="1019" y="7983"/>
                </a:lnTo>
                <a:lnTo>
                  <a:pt x="1028" y="7978"/>
                </a:lnTo>
                <a:lnTo>
                  <a:pt x="1034" y="7972"/>
                </a:lnTo>
                <a:lnTo>
                  <a:pt x="1039" y="7962"/>
                </a:lnTo>
                <a:lnTo>
                  <a:pt x="1040" y="7954"/>
                </a:lnTo>
                <a:lnTo>
                  <a:pt x="1037" y="7947"/>
                </a:lnTo>
                <a:lnTo>
                  <a:pt x="1032" y="7943"/>
                </a:lnTo>
                <a:lnTo>
                  <a:pt x="1024" y="7941"/>
                </a:lnTo>
                <a:close/>
                <a:moveTo>
                  <a:pt x="977" y="8089"/>
                </a:moveTo>
                <a:lnTo>
                  <a:pt x="968" y="8091"/>
                </a:lnTo>
                <a:lnTo>
                  <a:pt x="960" y="8095"/>
                </a:lnTo>
                <a:lnTo>
                  <a:pt x="954" y="8102"/>
                </a:lnTo>
                <a:lnTo>
                  <a:pt x="949" y="8111"/>
                </a:lnTo>
                <a:lnTo>
                  <a:pt x="948" y="8119"/>
                </a:lnTo>
                <a:lnTo>
                  <a:pt x="950" y="8125"/>
                </a:lnTo>
                <a:lnTo>
                  <a:pt x="956" y="8130"/>
                </a:lnTo>
                <a:lnTo>
                  <a:pt x="964" y="8131"/>
                </a:lnTo>
                <a:lnTo>
                  <a:pt x="972" y="8130"/>
                </a:lnTo>
                <a:lnTo>
                  <a:pt x="980" y="8125"/>
                </a:lnTo>
                <a:lnTo>
                  <a:pt x="986" y="8119"/>
                </a:lnTo>
                <a:lnTo>
                  <a:pt x="991" y="8111"/>
                </a:lnTo>
                <a:lnTo>
                  <a:pt x="991" y="8102"/>
                </a:lnTo>
                <a:lnTo>
                  <a:pt x="989" y="8095"/>
                </a:lnTo>
                <a:lnTo>
                  <a:pt x="984" y="8091"/>
                </a:lnTo>
                <a:lnTo>
                  <a:pt x="977" y="8089"/>
                </a:lnTo>
                <a:close/>
                <a:moveTo>
                  <a:pt x="929" y="8238"/>
                </a:moveTo>
                <a:lnTo>
                  <a:pt x="921" y="8239"/>
                </a:lnTo>
                <a:lnTo>
                  <a:pt x="913" y="8243"/>
                </a:lnTo>
                <a:lnTo>
                  <a:pt x="907" y="8251"/>
                </a:lnTo>
                <a:lnTo>
                  <a:pt x="902" y="8258"/>
                </a:lnTo>
                <a:lnTo>
                  <a:pt x="901" y="8266"/>
                </a:lnTo>
                <a:lnTo>
                  <a:pt x="903" y="8272"/>
                </a:lnTo>
                <a:lnTo>
                  <a:pt x="909" y="8276"/>
                </a:lnTo>
                <a:lnTo>
                  <a:pt x="916" y="8278"/>
                </a:lnTo>
                <a:lnTo>
                  <a:pt x="925" y="8276"/>
                </a:lnTo>
                <a:lnTo>
                  <a:pt x="932" y="8272"/>
                </a:lnTo>
                <a:lnTo>
                  <a:pt x="938" y="8266"/>
                </a:lnTo>
                <a:lnTo>
                  <a:pt x="942" y="8258"/>
                </a:lnTo>
                <a:lnTo>
                  <a:pt x="943" y="8251"/>
                </a:lnTo>
                <a:lnTo>
                  <a:pt x="941" y="8243"/>
                </a:lnTo>
                <a:lnTo>
                  <a:pt x="936" y="8239"/>
                </a:lnTo>
                <a:lnTo>
                  <a:pt x="929" y="8238"/>
                </a:lnTo>
                <a:close/>
                <a:moveTo>
                  <a:pt x="869" y="8424"/>
                </a:moveTo>
                <a:lnTo>
                  <a:pt x="877" y="8423"/>
                </a:lnTo>
                <a:lnTo>
                  <a:pt x="884" y="8419"/>
                </a:lnTo>
                <a:lnTo>
                  <a:pt x="890" y="8413"/>
                </a:lnTo>
                <a:lnTo>
                  <a:pt x="894" y="8405"/>
                </a:lnTo>
                <a:lnTo>
                  <a:pt x="895" y="8398"/>
                </a:lnTo>
                <a:lnTo>
                  <a:pt x="893" y="8392"/>
                </a:lnTo>
                <a:lnTo>
                  <a:pt x="888" y="8388"/>
                </a:lnTo>
                <a:lnTo>
                  <a:pt x="881" y="8387"/>
                </a:lnTo>
                <a:lnTo>
                  <a:pt x="874" y="8388"/>
                </a:lnTo>
                <a:lnTo>
                  <a:pt x="866" y="8392"/>
                </a:lnTo>
                <a:lnTo>
                  <a:pt x="860" y="8398"/>
                </a:lnTo>
                <a:lnTo>
                  <a:pt x="856" y="8405"/>
                </a:lnTo>
                <a:lnTo>
                  <a:pt x="855" y="8413"/>
                </a:lnTo>
                <a:lnTo>
                  <a:pt x="857" y="8419"/>
                </a:lnTo>
                <a:lnTo>
                  <a:pt x="862" y="8423"/>
                </a:lnTo>
                <a:lnTo>
                  <a:pt x="869" y="8424"/>
                </a:lnTo>
                <a:close/>
                <a:moveTo>
                  <a:pt x="822" y="8572"/>
                </a:moveTo>
                <a:lnTo>
                  <a:pt x="830" y="8569"/>
                </a:lnTo>
                <a:lnTo>
                  <a:pt x="837" y="8566"/>
                </a:lnTo>
                <a:lnTo>
                  <a:pt x="842" y="8560"/>
                </a:lnTo>
                <a:lnTo>
                  <a:pt x="846" y="8553"/>
                </a:lnTo>
                <a:lnTo>
                  <a:pt x="847" y="8546"/>
                </a:lnTo>
                <a:lnTo>
                  <a:pt x="845" y="8540"/>
                </a:lnTo>
                <a:lnTo>
                  <a:pt x="840" y="8536"/>
                </a:lnTo>
                <a:lnTo>
                  <a:pt x="834" y="8535"/>
                </a:lnTo>
                <a:lnTo>
                  <a:pt x="826" y="8536"/>
                </a:lnTo>
                <a:lnTo>
                  <a:pt x="819" y="8540"/>
                </a:lnTo>
                <a:lnTo>
                  <a:pt x="814" y="8546"/>
                </a:lnTo>
                <a:lnTo>
                  <a:pt x="809" y="8553"/>
                </a:lnTo>
                <a:lnTo>
                  <a:pt x="808" y="8560"/>
                </a:lnTo>
                <a:lnTo>
                  <a:pt x="810" y="8566"/>
                </a:lnTo>
                <a:lnTo>
                  <a:pt x="816" y="8569"/>
                </a:lnTo>
                <a:lnTo>
                  <a:pt x="822" y="8572"/>
                </a:lnTo>
                <a:close/>
                <a:moveTo>
                  <a:pt x="798" y="8700"/>
                </a:moveTo>
                <a:lnTo>
                  <a:pt x="799" y="8694"/>
                </a:lnTo>
                <a:lnTo>
                  <a:pt x="797" y="8688"/>
                </a:lnTo>
                <a:lnTo>
                  <a:pt x="792" y="8684"/>
                </a:lnTo>
                <a:lnTo>
                  <a:pt x="786" y="8683"/>
                </a:lnTo>
                <a:lnTo>
                  <a:pt x="779" y="8684"/>
                </a:lnTo>
                <a:lnTo>
                  <a:pt x="772" y="8688"/>
                </a:lnTo>
                <a:lnTo>
                  <a:pt x="767" y="8694"/>
                </a:lnTo>
                <a:lnTo>
                  <a:pt x="762" y="8700"/>
                </a:lnTo>
                <a:lnTo>
                  <a:pt x="762" y="8707"/>
                </a:lnTo>
                <a:lnTo>
                  <a:pt x="765" y="8713"/>
                </a:lnTo>
                <a:lnTo>
                  <a:pt x="769" y="8717"/>
                </a:lnTo>
                <a:lnTo>
                  <a:pt x="775" y="8718"/>
                </a:lnTo>
                <a:lnTo>
                  <a:pt x="782" y="8717"/>
                </a:lnTo>
                <a:lnTo>
                  <a:pt x="789" y="8713"/>
                </a:lnTo>
                <a:lnTo>
                  <a:pt x="794" y="8707"/>
                </a:lnTo>
                <a:lnTo>
                  <a:pt x="798" y="8700"/>
                </a:lnTo>
                <a:close/>
                <a:moveTo>
                  <a:pt x="750" y="8848"/>
                </a:moveTo>
                <a:lnTo>
                  <a:pt x="750" y="8841"/>
                </a:lnTo>
                <a:lnTo>
                  <a:pt x="749" y="8836"/>
                </a:lnTo>
                <a:lnTo>
                  <a:pt x="745" y="8832"/>
                </a:lnTo>
                <a:lnTo>
                  <a:pt x="739" y="8831"/>
                </a:lnTo>
                <a:lnTo>
                  <a:pt x="732" y="8832"/>
                </a:lnTo>
                <a:lnTo>
                  <a:pt x="725" y="8836"/>
                </a:lnTo>
                <a:lnTo>
                  <a:pt x="720" y="8841"/>
                </a:lnTo>
                <a:lnTo>
                  <a:pt x="717" y="8848"/>
                </a:lnTo>
                <a:lnTo>
                  <a:pt x="715" y="8855"/>
                </a:lnTo>
                <a:lnTo>
                  <a:pt x="718" y="8860"/>
                </a:lnTo>
                <a:lnTo>
                  <a:pt x="722" y="8864"/>
                </a:lnTo>
                <a:lnTo>
                  <a:pt x="728" y="8865"/>
                </a:lnTo>
                <a:lnTo>
                  <a:pt x="735" y="8864"/>
                </a:lnTo>
                <a:lnTo>
                  <a:pt x="741" y="8860"/>
                </a:lnTo>
                <a:lnTo>
                  <a:pt x="746" y="8855"/>
                </a:lnTo>
                <a:lnTo>
                  <a:pt x="750" y="8848"/>
                </a:lnTo>
                <a:close/>
                <a:moveTo>
                  <a:pt x="702" y="8996"/>
                </a:moveTo>
                <a:lnTo>
                  <a:pt x="702" y="8989"/>
                </a:lnTo>
                <a:lnTo>
                  <a:pt x="700" y="8984"/>
                </a:lnTo>
                <a:lnTo>
                  <a:pt x="697" y="8981"/>
                </a:lnTo>
                <a:lnTo>
                  <a:pt x="691" y="8979"/>
                </a:lnTo>
                <a:lnTo>
                  <a:pt x="684" y="8981"/>
                </a:lnTo>
                <a:lnTo>
                  <a:pt x="678" y="8984"/>
                </a:lnTo>
                <a:lnTo>
                  <a:pt x="673" y="8989"/>
                </a:lnTo>
                <a:lnTo>
                  <a:pt x="670" y="8996"/>
                </a:lnTo>
                <a:lnTo>
                  <a:pt x="670" y="9002"/>
                </a:lnTo>
                <a:lnTo>
                  <a:pt x="671" y="9007"/>
                </a:lnTo>
                <a:lnTo>
                  <a:pt x="675" y="9010"/>
                </a:lnTo>
                <a:lnTo>
                  <a:pt x="681" y="9012"/>
                </a:lnTo>
                <a:lnTo>
                  <a:pt x="687" y="9010"/>
                </a:lnTo>
                <a:lnTo>
                  <a:pt x="693" y="9007"/>
                </a:lnTo>
                <a:lnTo>
                  <a:pt x="698" y="9002"/>
                </a:lnTo>
                <a:lnTo>
                  <a:pt x="702" y="8996"/>
                </a:lnTo>
                <a:close/>
                <a:moveTo>
                  <a:pt x="624" y="9143"/>
                </a:moveTo>
                <a:lnTo>
                  <a:pt x="623" y="9149"/>
                </a:lnTo>
                <a:lnTo>
                  <a:pt x="625" y="9154"/>
                </a:lnTo>
                <a:lnTo>
                  <a:pt x="628" y="9157"/>
                </a:lnTo>
                <a:lnTo>
                  <a:pt x="634" y="9158"/>
                </a:lnTo>
                <a:lnTo>
                  <a:pt x="640" y="9157"/>
                </a:lnTo>
                <a:lnTo>
                  <a:pt x="646" y="9154"/>
                </a:lnTo>
                <a:lnTo>
                  <a:pt x="650" y="9149"/>
                </a:lnTo>
                <a:lnTo>
                  <a:pt x="653" y="9143"/>
                </a:lnTo>
                <a:lnTo>
                  <a:pt x="654" y="9138"/>
                </a:lnTo>
                <a:lnTo>
                  <a:pt x="652" y="9133"/>
                </a:lnTo>
                <a:lnTo>
                  <a:pt x="649" y="9129"/>
                </a:lnTo>
                <a:lnTo>
                  <a:pt x="643" y="9128"/>
                </a:lnTo>
                <a:lnTo>
                  <a:pt x="637" y="9129"/>
                </a:lnTo>
                <a:lnTo>
                  <a:pt x="631" y="9133"/>
                </a:lnTo>
                <a:lnTo>
                  <a:pt x="627" y="9138"/>
                </a:lnTo>
                <a:lnTo>
                  <a:pt x="624" y="9143"/>
                </a:lnTo>
                <a:close/>
                <a:moveTo>
                  <a:pt x="577" y="9291"/>
                </a:moveTo>
                <a:lnTo>
                  <a:pt x="576" y="9296"/>
                </a:lnTo>
                <a:lnTo>
                  <a:pt x="578" y="9301"/>
                </a:lnTo>
                <a:lnTo>
                  <a:pt x="582" y="9304"/>
                </a:lnTo>
                <a:lnTo>
                  <a:pt x="587" y="9305"/>
                </a:lnTo>
                <a:lnTo>
                  <a:pt x="592" y="9304"/>
                </a:lnTo>
                <a:lnTo>
                  <a:pt x="598" y="9301"/>
                </a:lnTo>
                <a:lnTo>
                  <a:pt x="602" y="9296"/>
                </a:lnTo>
                <a:lnTo>
                  <a:pt x="605" y="9291"/>
                </a:lnTo>
                <a:lnTo>
                  <a:pt x="606" y="9285"/>
                </a:lnTo>
                <a:lnTo>
                  <a:pt x="604" y="9281"/>
                </a:lnTo>
                <a:lnTo>
                  <a:pt x="601" y="9278"/>
                </a:lnTo>
                <a:lnTo>
                  <a:pt x="596" y="9277"/>
                </a:lnTo>
                <a:lnTo>
                  <a:pt x="590" y="9278"/>
                </a:lnTo>
                <a:lnTo>
                  <a:pt x="584" y="9281"/>
                </a:lnTo>
                <a:lnTo>
                  <a:pt x="580" y="9285"/>
                </a:lnTo>
                <a:lnTo>
                  <a:pt x="577" y="9291"/>
                </a:lnTo>
                <a:close/>
                <a:moveTo>
                  <a:pt x="531" y="9438"/>
                </a:moveTo>
                <a:lnTo>
                  <a:pt x="530" y="9443"/>
                </a:lnTo>
                <a:lnTo>
                  <a:pt x="532" y="9447"/>
                </a:lnTo>
                <a:lnTo>
                  <a:pt x="535" y="9450"/>
                </a:lnTo>
                <a:lnTo>
                  <a:pt x="540" y="9451"/>
                </a:lnTo>
                <a:lnTo>
                  <a:pt x="545" y="9450"/>
                </a:lnTo>
                <a:lnTo>
                  <a:pt x="550" y="9447"/>
                </a:lnTo>
                <a:lnTo>
                  <a:pt x="554" y="9443"/>
                </a:lnTo>
                <a:lnTo>
                  <a:pt x="557" y="9438"/>
                </a:lnTo>
                <a:lnTo>
                  <a:pt x="557" y="9433"/>
                </a:lnTo>
                <a:lnTo>
                  <a:pt x="556" y="9429"/>
                </a:lnTo>
                <a:lnTo>
                  <a:pt x="553" y="9426"/>
                </a:lnTo>
                <a:lnTo>
                  <a:pt x="548" y="9425"/>
                </a:lnTo>
                <a:lnTo>
                  <a:pt x="543" y="9426"/>
                </a:lnTo>
                <a:lnTo>
                  <a:pt x="538" y="9429"/>
                </a:lnTo>
                <a:lnTo>
                  <a:pt x="534" y="9433"/>
                </a:lnTo>
                <a:lnTo>
                  <a:pt x="531" y="9438"/>
                </a:lnTo>
                <a:close/>
                <a:moveTo>
                  <a:pt x="508" y="9585"/>
                </a:moveTo>
                <a:lnTo>
                  <a:pt x="509" y="9581"/>
                </a:lnTo>
                <a:lnTo>
                  <a:pt x="508" y="9577"/>
                </a:lnTo>
                <a:lnTo>
                  <a:pt x="505" y="9574"/>
                </a:lnTo>
                <a:lnTo>
                  <a:pt x="500" y="9573"/>
                </a:lnTo>
                <a:lnTo>
                  <a:pt x="495" y="9574"/>
                </a:lnTo>
                <a:lnTo>
                  <a:pt x="491" y="9577"/>
                </a:lnTo>
                <a:lnTo>
                  <a:pt x="487" y="9581"/>
                </a:lnTo>
                <a:lnTo>
                  <a:pt x="484" y="9585"/>
                </a:lnTo>
                <a:lnTo>
                  <a:pt x="484" y="9590"/>
                </a:lnTo>
                <a:lnTo>
                  <a:pt x="485" y="9594"/>
                </a:lnTo>
                <a:lnTo>
                  <a:pt x="488" y="9596"/>
                </a:lnTo>
                <a:lnTo>
                  <a:pt x="493" y="9597"/>
                </a:lnTo>
                <a:lnTo>
                  <a:pt x="498" y="9596"/>
                </a:lnTo>
                <a:lnTo>
                  <a:pt x="502" y="9594"/>
                </a:lnTo>
                <a:lnTo>
                  <a:pt x="506" y="9590"/>
                </a:lnTo>
                <a:lnTo>
                  <a:pt x="508" y="9585"/>
                </a:lnTo>
                <a:close/>
                <a:moveTo>
                  <a:pt x="460" y="9733"/>
                </a:moveTo>
                <a:lnTo>
                  <a:pt x="461" y="9728"/>
                </a:lnTo>
                <a:lnTo>
                  <a:pt x="460" y="9725"/>
                </a:lnTo>
                <a:lnTo>
                  <a:pt x="457" y="9722"/>
                </a:lnTo>
                <a:lnTo>
                  <a:pt x="453" y="9722"/>
                </a:lnTo>
                <a:lnTo>
                  <a:pt x="448" y="9722"/>
                </a:lnTo>
                <a:lnTo>
                  <a:pt x="444" y="9725"/>
                </a:lnTo>
                <a:lnTo>
                  <a:pt x="440" y="9728"/>
                </a:lnTo>
                <a:lnTo>
                  <a:pt x="438" y="9733"/>
                </a:lnTo>
                <a:lnTo>
                  <a:pt x="437" y="9737"/>
                </a:lnTo>
                <a:lnTo>
                  <a:pt x="439" y="9742"/>
                </a:lnTo>
                <a:lnTo>
                  <a:pt x="441" y="9744"/>
                </a:lnTo>
                <a:lnTo>
                  <a:pt x="445" y="9745"/>
                </a:lnTo>
                <a:lnTo>
                  <a:pt x="450" y="9744"/>
                </a:lnTo>
                <a:lnTo>
                  <a:pt x="454" y="9742"/>
                </a:lnTo>
                <a:lnTo>
                  <a:pt x="458" y="9737"/>
                </a:lnTo>
                <a:lnTo>
                  <a:pt x="460" y="9733"/>
                </a:lnTo>
                <a:close/>
                <a:moveTo>
                  <a:pt x="3377" y="154"/>
                </a:moveTo>
                <a:lnTo>
                  <a:pt x="3382" y="154"/>
                </a:lnTo>
                <a:lnTo>
                  <a:pt x="3386" y="151"/>
                </a:lnTo>
                <a:lnTo>
                  <a:pt x="3389" y="148"/>
                </a:lnTo>
                <a:lnTo>
                  <a:pt x="3391" y="144"/>
                </a:lnTo>
                <a:lnTo>
                  <a:pt x="3392" y="140"/>
                </a:lnTo>
                <a:lnTo>
                  <a:pt x="3391" y="137"/>
                </a:lnTo>
                <a:lnTo>
                  <a:pt x="3388" y="134"/>
                </a:lnTo>
                <a:lnTo>
                  <a:pt x="3384" y="134"/>
                </a:lnTo>
                <a:lnTo>
                  <a:pt x="3380" y="134"/>
                </a:lnTo>
                <a:lnTo>
                  <a:pt x="3375" y="137"/>
                </a:lnTo>
                <a:lnTo>
                  <a:pt x="3372" y="140"/>
                </a:lnTo>
                <a:lnTo>
                  <a:pt x="3369" y="144"/>
                </a:lnTo>
                <a:lnTo>
                  <a:pt x="3369" y="148"/>
                </a:lnTo>
                <a:lnTo>
                  <a:pt x="3370" y="151"/>
                </a:lnTo>
                <a:lnTo>
                  <a:pt x="3373" y="154"/>
                </a:lnTo>
                <a:lnTo>
                  <a:pt x="3377" y="154"/>
                </a:lnTo>
                <a:close/>
                <a:moveTo>
                  <a:pt x="3330" y="303"/>
                </a:moveTo>
                <a:lnTo>
                  <a:pt x="3334" y="302"/>
                </a:lnTo>
                <a:lnTo>
                  <a:pt x="3339" y="299"/>
                </a:lnTo>
                <a:lnTo>
                  <a:pt x="3342" y="296"/>
                </a:lnTo>
                <a:lnTo>
                  <a:pt x="3345" y="291"/>
                </a:lnTo>
                <a:lnTo>
                  <a:pt x="3345" y="287"/>
                </a:lnTo>
                <a:lnTo>
                  <a:pt x="3344" y="283"/>
                </a:lnTo>
                <a:lnTo>
                  <a:pt x="3341" y="281"/>
                </a:lnTo>
                <a:lnTo>
                  <a:pt x="3337" y="280"/>
                </a:lnTo>
                <a:lnTo>
                  <a:pt x="3332" y="281"/>
                </a:lnTo>
                <a:lnTo>
                  <a:pt x="3327" y="283"/>
                </a:lnTo>
                <a:lnTo>
                  <a:pt x="3324" y="287"/>
                </a:lnTo>
                <a:lnTo>
                  <a:pt x="3321" y="291"/>
                </a:lnTo>
                <a:lnTo>
                  <a:pt x="3321" y="296"/>
                </a:lnTo>
                <a:lnTo>
                  <a:pt x="3322" y="299"/>
                </a:lnTo>
                <a:lnTo>
                  <a:pt x="3325" y="302"/>
                </a:lnTo>
                <a:lnTo>
                  <a:pt x="3330" y="303"/>
                </a:lnTo>
                <a:close/>
                <a:moveTo>
                  <a:pt x="3282" y="452"/>
                </a:moveTo>
                <a:lnTo>
                  <a:pt x="3287" y="451"/>
                </a:lnTo>
                <a:lnTo>
                  <a:pt x="3292" y="448"/>
                </a:lnTo>
                <a:lnTo>
                  <a:pt x="3296" y="443"/>
                </a:lnTo>
                <a:lnTo>
                  <a:pt x="3298" y="439"/>
                </a:lnTo>
                <a:lnTo>
                  <a:pt x="3299" y="434"/>
                </a:lnTo>
                <a:lnTo>
                  <a:pt x="3297" y="430"/>
                </a:lnTo>
                <a:lnTo>
                  <a:pt x="3294" y="428"/>
                </a:lnTo>
                <a:lnTo>
                  <a:pt x="3290" y="427"/>
                </a:lnTo>
                <a:lnTo>
                  <a:pt x="3285" y="428"/>
                </a:lnTo>
                <a:lnTo>
                  <a:pt x="3279" y="430"/>
                </a:lnTo>
                <a:lnTo>
                  <a:pt x="3276" y="434"/>
                </a:lnTo>
                <a:lnTo>
                  <a:pt x="3273" y="439"/>
                </a:lnTo>
                <a:lnTo>
                  <a:pt x="3273" y="443"/>
                </a:lnTo>
                <a:lnTo>
                  <a:pt x="3274" y="448"/>
                </a:lnTo>
                <a:lnTo>
                  <a:pt x="3277" y="451"/>
                </a:lnTo>
                <a:lnTo>
                  <a:pt x="3282" y="452"/>
                </a:lnTo>
                <a:close/>
                <a:moveTo>
                  <a:pt x="3235" y="600"/>
                </a:moveTo>
                <a:lnTo>
                  <a:pt x="3240" y="599"/>
                </a:lnTo>
                <a:lnTo>
                  <a:pt x="3245" y="596"/>
                </a:lnTo>
                <a:lnTo>
                  <a:pt x="3249" y="592"/>
                </a:lnTo>
                <a:lnTo>
                  <a:pt x="3252" y="587"/>
                </a:lnTo>
                <a:lnTo>
                  <a:pt x="3252" y="581"/>
                </a:lnTo>
                <a:lnTo>
                  <a:pt x="3251" y="577"/>
                </a:lnTo>
                <a:lnTo>
                  <a:pt x="3247" y="574"/>
                </a:lnTo>
                <a:lnTo>
                  <a:pt x="3243" y="573"/>
                </a:lnTo>
                <a:lnTo>
                  <a:pt x="3237" y="574"/>
                </a:lnTo>
                <a:lnTo>
                  <a:pt x="3232" y="577"/>
                </a:lnTo>
                <a:lnTo>
                  <a:pt x="3227" y="581"/>
                </a:lnTo>
                <a:lnTo>
                  <a:pt x="3225" y="587"/>
                </a:lnTo>
                <a:lnTo>
                  <a:pt x="3224" y="592"/>
                </a:lnTo>
                <a:lnTo>
                  <a:pt x="3226" y="596"/>
                </a:lnTo>
                <a:lnTo>
                  <a:pt x="3229" y="599"/>
                </a:lnTo>
                <a:lnTo>
                  <a:pt x="3235" y="600"/>
                </a:lnTo>
                <a:close/>
                <a:moveTo>
                  <a:pt x="3187" y="748"/>
                </a:moveTo>
                <a:lnTo>
                  <a:pt x="3193" y="747"/>
                </a:lnTo>
                <a:lnTo>
                  <a:pt x="3198" y="744"/>
                </a:lnTo>
                <a:lnTo>
                  <a:pt x="3202" y="740"/>
                </a:lnTo>
                <a:lnTo>
                  <a:pt x="3205" y="735"/>
                </a:lnTo>
                <a:lnTo>
                  <a:pt x="3206" y="729"/>
                </a:lnTo>
                <a:lnTo>
                  <a:pt x="3204" y="725"/>
                </a:lnTo>
                <a:lnTo>
                  <a:pt x="3201" y="721"/>
                </a:lnTo>
                <a:lnTo>
                  <a:pt x="3196" y="720"/>
                </a:lnTo>
                <a:lnTo>
                  <a:pt x="3190" y="721"/>
                </a:lnTo>
                <a:lnTo>
                  <a:pt x="3184" y="725"/>
                </a:lnTo>
                <a:lnTo>
                  <a:pt x="3179" y="729"/>
                </a:lnTo>
                <a:lnTo>
                  <a:pt x="3177" y="735"/>
                </a:lnTo>
                <a:lnTo>
                  <a:pt x="3176" y="740"/>
                </a:lnTo>
                <a:lnTo>
                  <a:pt x="3178" y="744"/>
                </a:lnTo>
                <a:lnTo>
                  <a:pt x="3181" y="747"/>
                </a:lnTo>
                <a:lnTo>
                  <a:pt x="3187" y="748"/>
                </a:lnTo>
                <a:close/>
                <a:moveTo>
                  <a:pt x="3138" y="896"/>
                </a:moveTo>
                <a:lnTo>
                  <a:pt x="3145" y="895"/>
                </a:lnTo>
                <a:lnTo>
                  <a:pt x="3151" y="892"/>
                </a:lnTo>
                <a:lnTo>
                  <a:pt x="3155" y="887"/>
                </a:lnTo>
                <a:lnTo>
                  <a:pt x="3158" y="882"/>
                </a:lnTo>
                <a:lnTo>
                  <a:pt x="3159" y="876"/>
                </a:lnTo>
                <a:lnTo>
                  <a:pt x="3157" y="872"/>
                </a:lnTo>
                <a:lnTo>
                  <a:pt x="3154" y="869"/>
                </a:lnTo>
                <a:lnTo>
                  <a:pt x="3149" y="867"/>
                </a:lnTo>
                <a:lnTo>
                  <a:pt x="3143" y="869"/>
                </a:lnTo>
                <a:lnTo>
                  <a:pt x="3136" y="872"/>
                </a:lnTo>
                <a:lnTo>
                  <a:pt x="3131" y="876"/>
                </a:lnTo>
                <a:lnTo>
                  <a:pt x="3129" y="882"/>
                </a:lnTo>
                <a:lnTo>
                  <a:pt x="3128" y="887"/>
                </a:lnTo>
                <a:lnTo>
                  <a:pt x="3129" y="892"/>
                </a:lnTo>
                <a:lnTo>
                  <a:pt x="3133" y="895"/>
                </a:lnTo>
                <a:lnTo>
                  <a:pt x="3138" y="896"/>
                </a:lnTo>
                <a:close/>
                <a:moveTo>
                  <a:pt x="3092" y="1044"/>
                </a:moveTo>
                <a:lnTo>
                  <a:pt x="3098" y="1043"/>
                </a:lnTo>
                <a:lnTo>
                  <a:pt x="3104" y="1040"/>
                </a:lnTo>
                <a:lnTo>
                  <a:pt x="3109" y="1035"/>
                </a:lnTo>
                <a:lnTo>
                  <a:pt x="3112" y="1029"/>
                </a:lnTo>
                <a:lnTo>
                  <a:pt x="3112" y="1023"/>
                </a:lnTo>
                <a:lnTo>
                  <a:pt x="3111" y="1018"/>
                </a:lnTo>
                <a:lnTo>
                  <a:pt x="3107" y="1015"/>
                </a:lnTo>
                <a:lnTo>
                  <a:pt x="3101" y="1014"/>
                </a:lnTo>
                <a:lnTo>
                  <a:pt x="3095" y="1015"/>
                </a:lnTo>
                <a:lnTo>
                  <a:pt x="3088" y="1018"/>
                </a:lnTo>
                <a:lnTo>
                  <a:pt x="3083" y="1023"/>
                </a:lnTo>
                <a:lnTo>
                  <a:pt x="3080" y="1029"/>
                </a:lnTo>
                <a:lnTo>
                  <a:pt x="3080" y="1035"/>
                </a:lnTo>
                <a:lnTo>
                  <a:pt x="3081" y="1040"/>
                </a:lnTo>
                <a:lnTo>
                  <a:pt x="3085" y="1043"/>
                </a:lnTo>
                <a:lnTo>
                  <a:pt x="3092" y="1044"/>
                </a:lnTo>
                <a:close/>
                <a:moveTo>
                  <a:pt x="3043" y="1194"/>
                </a:moveTo>
                <a:lnTo>
                  <a:pt x="3051" y="1192"/>
                </a:lnTo>
                <a:lnTo>
                  <a:pt x="3057" y="1188"/>
                </a:lnTo>
                <a:lnTo>
                  <a:pt x="3062" y="1183"/>
                </a:lnTo>
                <a:lnTo>
                  <a:pt x="3065" y="1177"/>
                </a:lnTo>
                <a:lnTo>
                  <a:pt x="3066" y="1170"/>
                </a:lnTo>
                <a:lnTo>
                  <a:pt x="3064" y="1165"/>
                </a:lnTo>
                <a:lnTo>
                  <a:pt x="3060" y="1162"/>
                </a:lnTo>
                <a:lnTo>
                  <a:pt x="3054" y="1161"/>
                </a:lnTo>
                <a:lnTo>
                  <a:pt x="3048" y="1162"/>
                </a:lnTo>
                <a:lnTo>
                  <a:pt x="3041" y="1165"/>
                </a:lnTo>
                <a:lnTo>
                  <a:pt x="3035" y="1170"/>
                </a:lnTo>
                <a:lnTo>
                  <a:pt x="3032" y="1177"/>
                </a:lnTo>
                <a:lnTo>
                  <a:pt x="3031" y="1183"/>
                </a:lnTo>
                <a:lnTo>
                  <a:pt x="3033" y="1188"/>
                </a:lnTo>
                <a:lnTo>
                  <a:pt x="3037" y="1192"/>
                </a:lnTo>
                <a:lnTo>
                  <a:pt x="3043" y="1194"/>
                </a:lnTo>
                <a:close/>
                <a:moveTo>
                  <a:pt x="2995" y="1342"/>
                </a:moveTo>
                <a:lnTo>
                  <a:pt x="3003" y="1340"/>
                </a:lnTo>
                <a:lnTo>
                  <a:pt x="3010" y="1337"/>
                </a:lnTo>
                <a:lnTo>
                  <a:pt x="3015" y="1332"/>
                </a:lnTo>
                <a:lnTo>
                  <a:pt x="3019" y="1324"/>
                </a:lnTo>
                <a:lnTo>
                  <a:pt x="3019" y="1317"/>
                </a:lnTo>
                <a:lnTo>
                  <a:pt x="3018" y="1312"/>
                </a:lnTo>
                <a:lnTo>
                  <a:pt x="3013" y="1308"/>
                </a:lnTo>
                <a:lnTo>
                  <a:pt x="3007" y="1307"/>
                </a:lnTo>
                <a:lnTo>
                  <a:pt x="3000" y="1308"/>
                </a:lnTo>
                <a:lnTo>
                  <a:pt x="2993" y="1312"/>
                </a:lnTo>
                <a:lnTo>
                  <a:pt x="2987" y="1317"/>
                </a:lnTo>
                <a:lnTo>
                  <a:pt x="2984" y="1324"/>
                </a:lnTo>
                <a:lnTo>
                  <a:pt x="2983" y="1332"/>
                </a:lnTo>
                <a:lnTo>
                  <a:pt x="2985" y="1337"/>
                </a:lnTo>
                <a:lnTo>
                  <a:pt x="2989" y="1340"/>
                </a:lnTo>
                <a:lnTo>
                  <a:pt x="2995" y="1342"/>
                </a:lnTo>
                <a:close/>
                <a:moveTo>
                  <a:pt x="2948" y="1490"/>
                </a:moveTo>
                <a:lnTo>
                  <a:pt x="2956" y="1488"/>
                </a:lnTo>
                <a:lnTo>
                  <a:pt x="2963" y="1485"/>
                </a:lnTo>
                <a:lnTo>
                  <a:pt x="2968" y="1479"/>
                </a:lnTo>
                <a:lnTo>
                  <a:pt x="2972" y="1472"/>
                </a:lnTo>
                <a:lnTo>
                  <a:pt x="2972" y="1465"/>
                </a:lnTo>
                <a:lnTo>
                  <a:pt x="2971" y="1459"/>
                </a:lnTo>
                <a:lnTo>
                  <a:pt x="2966" y="1455"/>
                </a:lnTo>
                <a:lnTo>
                  <a:pt x="2960" y="1454"/>
                </a:lnTo>
                <a:lnTo>
                  <a:pt x="2953" y="1455"/>
                </a:lnTo>
                <a:lnTo>
                  <a:pt x="2945" y="1459"/>
                </a:lnTo>
                <a:lnTo>
                  <a:pt x="2940" y="1465"/>
                </a:lnTo>
                <a:lnTo>
                  <a:pt x="2936" y="1472"/>
                </a:lnTo>
                <a:lnTo>
                  <a:pt x="2935" y="1479"/>
                </a:lnTo>
                <a:lnTo>
                  <a:pt x="2937" y="1485"/>
                </a:lnTo>
                <a:lnTo>
                  <a:pt x="2942" y="1488"/>
                </a:lnTo>
                <a:lnTo>
                  <a:pt x="2948" y="1490"/>
                </a:lnTo>
                <a:close/>
                <a:moveTo>
                  <a:pt x="2900" y="1638"/>
                </a:moveTo>
                <a:lnTo>
                  <a:pt x="2909" y="1636"/>
                </a:lnTo>
                <a:lnTo>
                  <a:pt x="2916" y="1632"/>
                </a:lnTo>
                <a:lnTo>
                  <a:pt x="2921" y="1627"/>
                </a:lnTo>
                <a:lnTo>
                  <a:pt x="2925" y="1620"/>
                </a:lnTo>
                <a:lnTo>
                  <a:pt x="2926" y="1613"/>
                </a:lnTo>
                <a:lnTo>
                  <a:pt x="2924" y="1606"/>
                </a:lnTo>
                <a:lnTo>
                  <a:pt x="2919" y="1602"/>
                </a:lnTo>
                <a:lnTo>
                  <a:pt x="2913" y="1601"/>
                </a:lnTo>
                <a:lnTo>
                  <a:pt x="2905" y="1602"/>
                </a:lnTo>
                <a:lnTo>
                  <a:pt x="2897" y="1606"/>
                </a:lnTo>
                <a:lnTo>
                  <a:pt x="2892" y="1613"/>
                </a:lnTo>
                <a:lnTo>
                  <a:pt x="2888" y="1620"/>
                </a:lnTo>
                <a:lnTo>
                  <a:pt x="2887" y="1627"/>
                </a:lnTo>
                <a:lnTo>
                  <a:pt x="2889" y="1632"/>
                </a:lnTo>
                <a:lnTo>
                  <a:pt x="2894" y="1636"/>
                </a:lnTo>
                <a:lnTo>
                  <a:pt x="2900" y="1638"/>
                </a:lnTo>
                <a:close/>
                <a:moveTo>
                  <a:pt x="2853" y="1785"/>
                </a:moveTo>
                <a:lnTo>
                  <a:pt x="2861" y="1784"/>
                </a:lnTo>
                <a:lnTo>
                  <a:pt x="2869" y="1780"/>
                </a:lnTo>
                <a:lnTo>
                  <a:pt x="2874" y="1774"/>
                </a:lnTo>
                <a:lnTo>
                  <a:pt x="2878" y="1767"/>
                </a:lnTo>
                <a:lnTo>
                  <a:pt x="2879" y="1760"/>
                </a:lnTo>
                <a:lnTo>
                  <a:pt x="2877" y="1754"/>
                </a:lnTo>
                <a:lnTo>
                  <a:pt x="2872" y="1749"/>
                </a:lnTo>
                <a:lnTo>
                  <a:pt x="2866" y="1748"/>
                </a:lnTo>
                <a:lnTo>
                  <a:pt x="2858" y="1749"/>
                </a:lnTo>
                <a:lnTo>
                  <a:pt x="2850" y="1754"/>
                </a:lnTo>
                <a:lnTo>
                  <a:pt x="2844" y="1760"/>
                </a:lnTo>
                <a:lnTo>
                  <a:pt x="2840" y="1767"/>
                </a:lnTo>
                <a:lnTo>
                  <a:pt x="2839" y="1774"/>
                </a:lnTo>
                <a:lnTo>
                  <a:pt x="2842" y="1780"/>
                </a:lnTo>
                <a:lnTo>
                  <a:pt x="2846" y="1784"/>
                </a:lnTo>
                <a:lnTo>
                  <a:pt x="2853" y="1785"/>
                </a:lnTo>
                <a:close/>
                <a:moveTo>
                  <a:pt x="2805" y="1934"/>
                </a:moveTo>
                <a:lnTo>
                  <a:pt x="2814" y="1932"/>
                </a:lnTo>
                <a:lnTo>
                  <a:pt x="2822" y="1928"/>
                </a:lnTo>
                <a:lnTo>
                  <a:pt x="2828" y="1922"/>
                </a:lnTo>
                <a:lnTo>
                  <a:pt x="2832" y="1914"/>
                </a:lnTo>
                <a:lnTo>
                  <a:pt x="2832" y="1907"/>
                </a:lnTo>
                <a:lnTo>
                  <a:pt x="2830" y="1901"/>
                </a:lnTo>
                <a:lnTo>
                  <a:pt x="2826" y="1897"/>
                </a:lnTo>
                <a:lnTo>
                  <a:pt x="2819" y="1895"/>
                </a:lnTo>
                <a:lnTo>
                  <a:pt x="2811" y="1897"/>
                </a:lnTo>
                <a:lnTo>
                  <a:pt x="2802" y="1901"/>
                </a:lnTo>
                <a:lnTo>
                  <a:pt x="2796" y="1907"/>
                </a:lnTo>
                <a:lnTo>
                  <a:pt x="2792" y="1914"/>
                </a:lnTo>
                <a:lnTo>
                  <a:pt x="2791" y="1922"/>
                </a:lnTo>
                <a:lnTo>
                  <a:pt x="2793" y="1928"/>
                </a:lnTo>
                <a:lnTo>
                  <a:pt x="2798" y="1932"/>
                </a:lnTo>
                <a:lnTo>
                  <a:pt x="2805" y="1934"/>
                </a:lnTo>
                <a:close/>
                <a:moveTo>
                  <a:pt x="2758" y="2082"/>
                </a:moveTo>
                <a:lnTo>
                  <a:pt x="2767" y="2081"/>
                </a:lnTo>
                <a:lnTo>
                  <a:pt x="2774" y="2076"/>
                </a:lnTo>
                <a:lnTo>
                  <a:pt x="2781" y="2069"/>
                </a:lnTo>
                <a:lnTo>
                  <a:pt x="2785" y="2062"/>
                </a:lnTo>
                <a:lnTo>
                  <a:pt x="2786" y="2054"/>
                </a:lnTo>
                <a:lnTo>
                  <a:pt x="2783" y="2048"/>
                </a:lnTo>
                <a:lnTo>
                  <a:pt x="2778" y="2044"/>
                </a:lnTo>
                <a:lnTo>
                  <a:pt x="2771" y="2042"/>
                </a:lnTo>
                <a:lnTo>
                  <a:pt x="2763" y="2044"/>
                </a:lnTo>
                <a:lnTo>
                  <a:pt x="2755" y="2048"/>
                </a:lnTo>
                <a:lnTo>
                  <a:pt x="2748" y="2054"/>
                </a:lnTo>
                <a:lnTo>
                  <a:pt x="2744" y="2062"/>
                </a:lnTo>
                <a:lnTo>
                  <a:pt x="2743" y="2069"/>
                </a:lnTo>
                <a:lnTo>
                  <a:pt x="2746" y="2076"/>
                </a:lnTo>
                <a:lnTo>
                  <a:pt x="2751" y="2081"/>
                </a:lnTo>
                <a:lnTo>
                  <a:pt x="2758" y="2082"/>
                </a:lnTo>
                <a:close/>
                <a:moveTo>
                  <a:pt x="2710" y="2231"/>
                </a:moveTo>
                <a:lnTo>
                  <a:pt x="2720" y="2229"/>
                </a:lnTo>
                <a:lnTo>
                  <a:pt x="2727" y="2225"/>
                </a:lnTo>
                <a:lnTo>
                  <a:pt x="2734" y="2217"/>
                </a:lnTo>
                <a:lnTo>
                  <a:pt x="2738" y="2209"/>
                </a:lnTo>
                <a:lnTo>
                  <a:pt x="2739" y="2201"/>
                </a:lnTo>
                <a:lnTo>
                  <a:pt x="2737" y="2195"/>
                </a:lnTo>
                <a:lnTo>
                  <a:pt x="2732" y="2190"/>
                </a:lnTo>
                <a:lnTo>
                  <a:pt x="2724" y="2189"/>
                </a:lnTo>
                <a:lnTo>
                  <a:pt x="2716" y="2190"/>
                </a:lnTo>
                <a:lnTo>
                  <a:pt x="2707" y="2195"/>
                </a:lnTo>
                <a:lnTo>
                  <a:pt x="2700" y="2201"/>
                </a:lnTo>
                <a:lnTo>
                  <a:pt x="2696" y="2209"/>
                </a:lnTo>
                <a:lnTo>
                  <a:pt x="2695" y="2217"/>
                </a:lnTo>
                <a:lnTo>
                  <a:pt x="2698" y="2225"/>
                </a:lnTo>
                <a:lnTo>
                  <a:pt x="2703" y="2229"/>
                </a:lnTo>
                <a:lnTo>
                  <a:pt x="2710" y="2231"/>
                </a:lnTo>
                <a:close/>
                <a:moveTo>
                  <a:pt x="2663" y="2378"/>
                </a:moveTo>
                <a:lnTo>
                  <a:pt x="2672" y="2377"/>
                </a:lnTo>
                <a:lnTo>
                  <a:pt x="2680" y="2372"/>
                </a:lnTo>
                <a:lnTo>
                  <a:pt x="2687" y="2366"/>
                </a:lnTo>
                <a:lnTo>
                  <a:pt x="2691" y="2357"/>
                </a:lnTo>
                <a:lnTo>
                  <a:pt x="2692" y="2348"/>
                </a:lnTo>
                <a:lnTo>
                  <a:pt x="2690" y="2342"/>
                </a:lnTo>
                <a:lnTo>
                  <a:pt x="2685" y="2337"/>
                </a:lnTo>
                <a:lnTo>
                  <a:pt x="2677" y="2336"/>
                </a:lnTo>
                <a:lnTo>
                  <a:pt x="2668" y="2337"/>
                </a:lnTo>
                <a:lnTo>
                  <a:pt x="2659" y="2342"/>
                </a:lnTo>
                <a:lnTo>
                  <a:pt x="2653" y="2348"/>
                </a:lnTo>
                <a:lnTo>
                  <a:pt x="2648" y="2357"/>
                </a:lnTo>
                <a:lnTo>
                  <a:pt x="2647" y="2366"/>
                </a:lnTo>
                <a:lnTo>
                  <a:pt x="2650" y="2372"/>
                </a:lnTo>
                <a:lnTo>
                  <a:pt x="2655" y="2377"/>
                </a:lnTo>
                <a:lnTo>
                  <a:pt x="2663" y="2378"/>
                </a:lnTo>
                <a:close/>
                <a:moveTo>
                  <a:pt x="2615" y="2526"/>
                </a:moveTo>
                <a:lnTo>
                  <a:pt x="2625" y="2524"/>
                </a:lnTo>
                <a:lnTo>
                  <a:pt x="2633" y="2520"/>
                </a:lnTo>
                <a:lnTo>
                  <a:pt x="2640" y="2513"/>
                </a:lnTo>
                <a:lnTo>
                  <a:pt x="2644" y="2505"/>
                </a:lnTo>
                <a:lnTo>
                  <a:pt x="2645" y="2496"/>
                </a:lnTo>
                <a:lnTo>
                  <a:pt x="2643" y="2489"/>
                </a:lnTo>
                <a:lnTo>
                  <a:pt x="2637" y="2484"/>
                </a:lnTo>
                <a:lnTo>
                  <a:pt x="2630" y="2483"/>
                </a:lnTo>
                <a:lnTo>
                  <a:pt x="2621" y="2484"/>
                </a:lnTo>
                <a:lnTo>
                  <a:pt x="2612" y="2489"/>
                </a:lnTo>
                <a:lnTo>
                  <a:pt x="2605" y="2496"/>
                </a:lnTo>
                <a:lnTo>
                  <a:pt x="2601" y="2505"/>
                </a:lnTo>
                <a:lnTo>
                  <a:pt x="2600" y="2513"/>
                </a:lnTo>
                <a:lnTo>
                  <a:pt x="2602" y="2520"/>
                </a:lnTo>
                <a:lnTo>
                  <a:pt x="2607" y="2524"/>
                </a:lnTo>
                <a:lnTo>
                  <a:pt x="2615" y="2526"/>
                </a:lnTo>
                <a:close/>
                <a:moveTo>
                  <a:pt x="2567" y="2674"/>
                </a:moveTo>
                <a:lnTo>
                  <a:pt x="2578" y="2673"/>
                </a:lnTo>
                <a:lnTo>
                  <a:pt x="2586" y="2668"/>
                </a:lnTo>
                <a:lnTo>
                  <a:pt x="2593" y="2661"/>
                </a:lnTo>
                <a:lnTo>
                  <a:pt x="2598" y="2652"/>
                </a:lnTo>
                <a:lnTo>
                  <a:pt x="2599" y="2644"/>
                </a:lnTo>
                <a:lnTo>
                  <a:pt x="2596" y="2636"/>
                </a:lnTo>
                <a:lnTo>
                  <a:pt x="2591" y="2631"/>
                </a:lnTo>
                <a:lnTo>
                  <a:pt x="2583" y="2629"/>
                </a:lnTo>
                <a:lnTo>
                  <a:pt x="2573" y="2631"/>
                </a:lnTo>
                <a:lnTo>
                  <a:pt x="2564" y="2636"/>
                </a:lnTo>
                <a:lnTo>
                  <a:pt x="2557" y="2644"/>
                </a:lnTo>
                <a:lnTo>
                  <a:pt x="2552" y="2652"/>
                </a:lnTo>
                <a:lnTo>
                  <a:pt x="2551" y="2661"/>
                </a:lnTo>
                <a:lnTo>
                  <a:pt x="2554" y="2668"/>
                </a:lnTo>
                <a:lnTo>
                  <a:pt x="2559" y="2673"/>
                </a:lnTo>
                <a:lnTo>
                  <a:pt x="2567" y="2674"/>
                </a:lnTo>
                <a:close/>
                <a:moveTo>
                  <a:pt x="2520" y="2822"/>
                </a:moveTo>
                <a:lnTo>
                  <a:pt x="2530" y="2820"/>
                </a:lnTo>
                <a:lnTo>
                  <a:pt x="2539" y="2815"/>
                </a:lnTo>
                <a:lnTo>
                  <a:pt x="2546" y="2808"/>
                </a:lnTo>
                <a:lnTo>
                  <a:pt x="2551" y="2800"/>
                </a:lnTo>
                <a:lnTo>
                  <a:pt x="2552" y="2791"/>
                </a:lnTo>
                <a:lnTo>
                  <a:pt x="2549" y="2784"/>
                </a:lnTo>
                <a:lnTo>
                  <a:pt x="2543" y="2778"/>
                </a:lnTo>
                <a:lnTo>
                  <a:pt x="2535" y="2776"/>
                </a:lnTo>
                <a:lnTo>
                  <a:pt x="2526" y="2778"/>
                </a:lnTo>
                <a:lnTo>
                  <a:pt x="2516" y="2784"/>
                </a:lnTo>
                <a:lnTo>
                  <a:pt x="2509" y="2791"/>
                </a:lnTo>
                <a:lnTo>
                  <a:pt x="2505" y="2800"/>
                </a:lnTo>
                <a:lnTo>
                  <a:pt x="2504" y="2808"/>
                </a:lnTo>
                <a:lnTo>
                  <a:pt x="2506" y="2815"/>
                </a:lnTo>
                <a:lnTo>
                  <a:pt x="2512" y="2820"/>
                </a:lnTo>
                <a:lnTo>
                  <a:pt x="2520" y="2822"/>
                </a:lnTo>
                <a:close/>
                <a:moveTo>
                  <a:pt x="2472" y="2971"/>
                </a:moveTo>
                <a:lnTo>
                  <a:pt x="2483" y="2969"/>
                </a:lnTo>
                <a:lnTo>
                  <a:pt x="2492" y="2963"/>
                </a:lnTo>
                <a:lnTo>
                  <a:pt x="2499" y="2956"/>
                </a:lnTo>
                <a:lnTo>
                  <a:pt x="2504" y="2947"/>
                </a:lnTo>
                <a:lnTo>
                  <a:pt x="2505" y="2938"/>
                </a:lnTo>
                <a:lnTo>
                  <a:pt x="2502" y="2931"/>
                </a:lnTo>
                <a:lnTo>
                  <a:pt x="2496" y="2926"/>
                </a:lnTo>
                <a:lnTo>
                  <a:pt x="2488" y="2924"/>
                </a:lnTo>
                <a:lnTo>
                  <a:pt x="2479" y="2926"/>
                </a:lnTo>
                <a:lnTo>
                  <a:pt x="2469" y="2931"/>
                </a:lnTo>
                <a:lnTo>
                  <a:pt x="2462" y="2938"/>
                </a:lnTo>
                <a:lnTo>
                  <a:pt x="2457" y="2947"/>
                </a:lnTo>
                <a:lnTo>
                  <a:pt x="2456" y="2956"/>
                </a:lnTo>
                <a:lnTo>
                  <a:pt x="2458" y="2963"/>
                </a:lnTo>
                <a:lnTo>
                  <a:pt x="2464" y="2969"/>
                </a:lnTo>
                <a:lnTo>
                  <a:pt x="2472" y="2971"/>
                </a:lnTo>
                <a:close/>
                <a:moveTo>
                  <a:pt x="2425" y="3119"/>
                </a:moveTo>
                <a:lnTo>
                  <a:pt x="2436" y="3117"/>
                </a:lnTo>
                <a:lnTo>
                  <a:pt x="2445" y="3112"/>
                </a:lnTo>
                <a:lnTo>
                  <a:pt x="2452" y="3103"/>
                </a:lnTo>
                <a:lnTo>
                  <a:pt x="2457" y="3094"/>
                </a:lnTo>
                <a:lnTo>
                  <a:pt x="2458" y="3085"/>
                </a:lnTo>
                <a:lnTo>
                  <a:pt x="2455" y="3078"/>
                </a:lnTo>
                <a:lnTo>
                  <a:pt x="2449" y="3073"/>
                </a:lnTo>
                <a:lnTo>
                  <a:pt x="2441" y="3071"/>
                </a:lnTo>
                <a:lnTo>
                  <a:pt x="2431" y="3073"/>
                </a:lnTo>
                <a:lnTo>
                  <a:pt x="2421" y="3078"/>
                </a:lnTo>
                <a:lnTo>
                  <a:pt x="2414" y="3085"/>
                </a:lnTo>
                <a:lnTo>
                  <a:pt x="2409" y="3094"/>
                </a:lnTo>
                <a:lnTo>
                  <a:pt x="2408" y="3103"/>
                </a:lnTo>
                <a:lnTo>
                  <a:pt x="2411" y="3112"/>
                </a:lnTo>
                <a:lnTo>
                  <a:pt x="2416" y="3117"/>
                </a:lnTo>
                <a:lnTo>
                  <a:pt x="2425" y="3119"/>
                </a:lnTo>
                <a:close/>
                <a:moveTo>
                  <a:pt x="2377" y="3266"/>
                </a:moveTo>
                <a:lnTo>
                  <a:pt x="2388" y="3264"/>
                </a:lnTo>
                <a:lnTo>
                  <a:pt x="2397" y="3259"/>
                </a:lnTo>
                <a:lnTo>
                  <a:pt x="2405" y="3252"/>
                </a:lnTo>
                <a:lnTo>
                  <a:pt x="2410" y="3242"/>
                </a:lnTo>
                <a:lnTo>
                  <a:pt x="2411" y="3233"/>
                </a:lnTo>
                <a:lnTo>
                  <a:pt x="2408" y="3225"/>
                </a:lnTo>
                <a:lnTo>
                  <a:pt x="2402" y="3220"/>
                </a:lnTo>
                <a:lnTo>
                  <a:pt x="2394" y="3218"/>
                </a:lnTo>
                <a:lnTo>
                  <a:pt x="2384" y="3220"/>
                </a:lnTo>
                <a:lnTo>
                  <a:pt x="2374" y="3225"/>
                </a:lnTo>
                <a:lnTo>
                  <a:pt x="2366" y="3233"/>
                </a:lnTo>
                <a:lnTo>
                  <a:pt x="2361" y="3242"/>
                </a:lnTo>
                <a:lnTo>
                  <a:pt x="2360" y="3252"/>
                </a:lnTo>
                <a:lnTo>
                  <a:pt x="2363" y="3259"/>
                </a:lnTo>
                <a:lnTo>
                  <a:pt x="2369" y="3264"/>
                </a:lnTo>
                <a:lnTo>
                  <a:pt x="2377" y="3266"/>
                </a:lnTo>
                <a:close/>
                <a:moveTo>
                  <a:pt x="2330" y="3414"/>
                </a:moveTo>
                <a:lnTo>
                  <a:pt x="2341" y="3412"/>
                </a:lnTo>
                <a:lnTo>
                  <a:pt x="2350" y="3407"/>
                </a:lnTo>
                <a:lnTo>
                  <a:pt x="2357" y="3399"/>
                </a:lnTo>
                <a:lnTo>
                  <a:pt x="2362" y="3390"/>
                </a:lnTo>
                <a:lnTo>
                  <a:pt x="2363" y="3380"/>
                </a:lnTo>
                <a:lnTo>
                  <a:pt x="2361" y="3372"/>
                </a:lnTo>
                <a:lnTo>
                  <a:pt x="2355" y="3367"/>
                </a:lnTo>
                <a:lnTo>
                  <a:pt x="2346" y="3365"/>
                </a:lnTo>
                <a:lnTo>
                  <a:pt x="2336" y="3367"/>
                </a:lnTo>
                <a:lnTo>
                  <a:pt x="2326" y="3372"/>
                </a:lnTo>
                <a:lnTo>
                  <a:pt x="2319" y="3380"/>
                </a:lnTo>
                <a:lnTo>
                  <a:pt x="2314" y="3390"/>
                </a:lnTo>
                <a:lnTo>
                  <a:pt x="2313" y="3399"/>
                </a:lnTo>
                <a:lnTo>
                  <a:pt x="2316" y="3407"/>
                </a:lnTo>
                <a:lnTo>
                  <a:pt x="2321" y="3412"/>
                </a:lnTo>
                <a:lnTo>
                  <a:pt x="2330" y="3414"/>
                </a:lnTo>
                <a:close/>
                <a:moveTo>
                  <a:pt x="2283" y="3561"/>
                </a:moveTo>
                <a:lnTo>
                  <a:pt x="2294" y="3560"/>
                </a:lnTo>
                <a:lnTo>
                  <a:pt x="2303" y="3554"/>
                </a:lnTo>
                <a:lnTo>
                  <a:pt x="2310" y="3547"/>
                </a:lnTo>
                <a:lnTo>
                  <a:pt x="2315" y="3537"/>
                </a:lnTo>
                <a:lnTo>
                  <a:pt x="2316" y="3528"/>
                </a:lnTo>
                <a:lnTo>
                  <a:pt x="2314" y="3519"/>
                </a:lnTo>
                <a:lnTo>
                  <a:pt x="2308" y="3514"/>
                </a:lnTo>
                <a:lnTo>
                  <a:pt x="2299" y="3512"/>
                </a:lnTo>
                <a:lnTo>
                  <a:pt x="2289" y="3514"/>
                </a:lnTo>
                <a:lnTo>
                  <a:pt x="2279" y="3519"/>
                </a:lnTo>
                <a:lnTo>
                  <a:pt x="2271" y="3528"/>
                </a:lnTo>
                <a:lnTo>
                  <a:pt x="2266" y="3537"/>
                </a:lnTo>
                <a:lnTo>
                  <a:pt x="2265" y="3547"/>
                </a:lnTo>
                <a:lnTo>
                  <a:pt x="2268" y="3554"/>
                </a:lnTo>
                <a:lnTo>
                  <a:pt x="2274" y="3560"/>
                </a:lnTo>
                <a:lnTo>
                  <a:pt x="2283" y="3561"/>
                </a:lnTo>
                <a:close/>
                <a:moveTo>
                  <a:pt x="2235" y="3709"/>
                </a:moveTo>
                <a:lnTo>
                  <a:pt x="2246" y="3707"/>
                </a:lnTo>
                <a:lnTo>
                  <a:pt x="2256" y="3702"/>
                </a:lnTo>
                <a:lnTo>
                  <a:pt x="2263" y="3694"/>
                </a:lnTo>
                <a:lnTo>
                  <a:pt x="2268" y="3685"/>
                </a:lnTo>
                <a:lnTo>
                  <a:pt x="2269" y="3675"/>
                </a:lnTo>
                <a:lnTo>
                  <a:pt x="2267" y="3668"/>
                </a:lnTo>
                <a:lnTo>
                  <a:pt x="2261" y="3661"/>
                </a:lnTo>
                <a:lnTo>
                  <a:pt x="2252" y="3659"/>
                </a:lnTo>
                <a:lnTo>
                  <a:pt x="2242" y="3661"/>
                </a:lnTo>
                <a:lnTo>
                  <a:pt x="2231" y="3668"/>
                </a:lnTo>
                <a:lnTo>
                  <a:pt x="2223" y="3675"/>
                </a:lnTo>
                <a:lnTo>
                  <a:pt x="2218" y="3685"/>
                </a:lnTo>
                <a:lnTo>
                  <a:pt x="2217" y="3694"/>
                </a:lnTo>
                <a:lnTo>
                  <a:pt x="2220" y="3702"/>
                </a:lnTo>
                <a:lnTo>
                  <a:pt x="2226" y="3707"/>
                </a:lnTo>
                <a:lnTo>
                  <a:pt x="2235" y="3709"/>
                </a:lnTo>
                <a:close/>
                <a:moveTo>
                  <a:pt x="2188" y="3858"/>
                </a:moveTo>
                <a:lnTo>
                  <a:pt x="2199" y="3856"/>
                </a:lnTo>
                <a:lnTo>
                  <a:pt x="2208" y="3849"/>
                </a:lnTo>
                <a:lnTo>
                  <a:pt x="2216" y="3842"/>
                </a:lnTo>
                <a:lnTo>
                  <a:pt x="2221" y="3832"/>
                </a:lnTo>
                <a:lnTo>
                  <a:pt x="2222" y="3823"/>
                </a:lnTo>
                <a:lnTo>
                  <a:pt x="2219" y="3815"/>
                </a:lnTo>
                <a:lnTo>
                  <a:pt x="2213" y="3810"/>
                </a:lnTo>
                <a:lnTo>
                  <a:pt x="2204" y="3808"/>
                </a:lnTo>
                <a:lnTo>
                  <a:pt x="2194" y="3810"/>
                </a:lnTo>
                <a:lnTo>
                  <a:pt x="2184" y="3815"/>
                </a:lnTo>
                <a:lnTo>
                  <a:pt x="2176" y="3823"/>
                </a:lnTo>
                <a:lnTo>
                  <a:pt x="2171" y="3832"/>
                </a:lnTo>
                <a:lnTo>
                  <a:pt x="2170" y="3842"/>
                </a:lnTo>
                <a:lnTo>
                  <a:pt x="2173" y="3849"/>
                </a:lnTo>
                <a:lnTo>
                  <a:pt x="2179" y="3856"/>
                </a:lnTo>
                <a:lnTo>
                  <a:pt x="2188" y="3858"/>
                </a:lnTo>
                <a:close/>
                <a:moveTo>
                  <a:pt x="2140" y="4005"/>
                </a:moveTo>
                <a:lnTo>
                  <a:pt x="2151" y="4003"/>
                </a:lnTo>
                <a:lnTo>
                  <a:pt x="2161" y="3998"/>
                </a:lnTo>
                <a:lnTo>
                  <a:pt x="2169" y="3989"/>
                </a:lnTo>
                <a:lnTo>
                  <a:pt x="2174" y="3980"/>
                </a:lnTo>
                <a:lnTo>
                  <a:pt x="2175" y="3970"/>
                </a:lnTo>
                <a:lnTo>
                  <a:pt x="2172" y="3962"/>
                </a:lnTo>
                <a:lnTo>
                  <a:pt x="2166" y="3957"/>
                </a:lnTo>
                <a:lnTo>
                  <a:pt x="2157" y="3955"/>
                </a:lnTo>
                <a:lnTo>
                  <a:pt x="2147" y="3957"/>
                </a:lnTo>
                <a:lnTo>
                  <a:pt x="2136" y="3962"/>
                </a:lnTo>
                <a:lnTo>
                  <a:pt x="2128" y="3970"/>
                </a:lnTo>
                <a:lnTo>
                  <a:pt x="2123" y="3980"/>
                </a:lnTo>
                <a:lnTo>
                  <a:pt x="2122" y="3989"/>
                </a:lnTo>
                <a:lnTo>
                  <a:pt x="2125" y="3998"/>
                </a:lnTo>
                <a:lnTo>
                  <a:pt x="2131" y="4003"/>
                </a:lnTo>
                <a:lnTo>
                  <a:pt x="2140" y="4005"/>
                </a:lnTo>
                <a:close/>
                <a:moveTo>
                  <a:pt x="2093" y="4153"/>
                </a:moveTo>
                <a:lnTo>
                  <a:pt x="2104" y="4151"/>
                </a:lnTo>
                <a:lnTo>
                  <a:pt x="2114" y="4145"/>
                </a:lnTo>
                <a:lnTo>
                  <a:pt x="2122" y="4138"/>
                </a:lnTo>
                <a:lnTo>
                  <a:pt x="2127" y="4127"/>
                </a:lnTo>
                <a:lnTo>
                  <a:pt x="2128" y="4117"/>
                </a:lnTo>
                <a:lnTo>
                  <a:pt x="2125" y="4109"/>
                </a:lnTo>
                <a:lnTo>
                  <a:pt x="2119" y="4104"/>
                </a:lnTo>
                <a:lnTo>
                  <a:pt x="2110" y="4102"/>
                </a:lnTo>
                <a:lnTo>
                  <a:pt x="2099" y="4104"/>
                </a:lnTo>
                <a:lnTo>
                  <a:pt x="2089" y="4109"/>
                </a:lnTo>
                <a:lnTo>
                  <a:pt x="2081" y="4117"/>
                </a:lnTo>
                <a:lnTo>
                  <a:pt x="2076" y="4127"/>
                </a:lnTo>
                <a:lnTo>
                  <a:pt x="2075" y="4138"/>
                </a:lnTo>
                <a:lnTo>
                  <a:pt x="2078" y="4145"/>
                </a:lnTo>
                <a:lnTo>
                  <a:pt x="2084" y="4151"/>
                </a:lnTo>
                <a:lnTo>
                  <a:pt x="2093" y="4153"/>
                </a:lnTo>
                <a:close/>
                <a:moveTo>
                  <a:pt x="2045" y="4300"/>
                </a:moveTo>
                <a:lnTo>
                  <a:pt x="2057" y="4299"/>
                </a:lnTo>
                <a:lnTo>
                  <a:pt x="2067" y="4293"/>
                </a:lnTo>
                <a:lnTo>
                  <a:pt x="2074" y="4285"/>
                </a:lnTo>
                <a:lnTo>
                  <a:pt x="2080" y="4275"/>
                </a:lnTo>
                <a:lnTo>
                  <a:pt x="2081" y="4264"/>
                </a:lnTo>
                <a:lnTo>
                  <a:pt x="2078" y="4256"/>
                </a:lnTo>
                <a:lnTo>
                  <a:pt x="2072" y="4251"/>
                </a:lnTo>
                <a:lnTo>
                  <a:pt x="2063" y="4249"/>
                </a:lnTo>
                <a:lnTo>
                  <a:pt x="2052" y="4251"/>
                </a:lnTo>
                <a:lnTo>
                  <a:pt x="2041" y="4256"/>
                </a:lnTo>
                <a:lnTo>
                  <a:pt x="2033" y="4264"/>
                </a:lnTo>
                <a:lnTo>
                  <a:pt x="2028" y="4275"/>
                </a:lnTo>
                <a:lnTo>
                  <a:pt x="2027" y="4285"/>
                </a:lnTo>
                <a:lnTo>
                  <a:pt x="2030" y="4293"/>
                </a:lnTo>
                <a:lnTo>
                  <a:pt x="2036" y="4299"/>
                </a:lnTo>
                <a:lnTo>
                  <a:pt x="2045" y="4300"/>
                </a:lnTo>
                <a:close/>
                <a:moveTo>
                  <a:pt x="1998" y="4448"/>
                </a:moveTo>
                <a:lnTo>
                  <a:pt x="2009" y="4446"/>
                </a:lnTo>
                <a:lnTo>
                  <a:pt x="2019" y="4440"/>
                </a:lnTo>
                <a:lnTo>
                  <a:pt x="2027" y="4432"/>
                </a:lnTo>
                <a:lnTo>
                  <a:pt x="2032" y="4423"/>
                </a:lnTo>
                <a:lnTo>
                  <a:pt x="2033" y="4412"/>
                </a:lnTo>
                <a:lnTo>
                  <a:pt x="2031" y="4404"/>
                </a:lnTo>
                <a:lnTo>
                  <a:pt x="2024" y="4398"/>
                </a:lnTo>
                <a:lnTo>
                  <a:pt x="2015" y="4396"/>
                </a:lnTo>
                <a:lnTo>
                  <a:pt x="2005" y="4398"/>
                </a:lnTo>
                <a:lnTo>
                  <a:pt x="1994" y="4404"/>
                </a:lnTo>
                <a:lnTo>
                  <a:pt x="1986" y="4412"/>
                </a:lnTo>
                <a:lnTo>
                  <a:pt x="1981" y="4423"/>
                </a:lnTo>
                <a:lnTo>
                  <a:pt x="1980" y="4432"/>
                </a:lnTo>
                <a:lnTo>
                  <a:pt x="1982" y="4440"/>
                </a:lnTo>
                <a:lnTo>
                  <a:pt x="1989" y="4446"/>
                </a:lnTo>
                <a:lnTo>
                  <a:pt x="1998" y="4448"/>
                </a:lnTo>
                <a:close/>
                <a:moveTo>
                  <a:pt x="1968" y="4544"/>
                </a:moveTo>
                <a:lnTo>
                  <a:pt x="1957" y="4546"/>
                </a:lnTo>
                <a:lnTo>
                  <a:pt x="1947" y="4551"/>
                </a:lnTo>
                <a:lnTo>
                  <a:pt x="1939" y="4560"/>
                </a:lnTo>
                <a:lnTo>
                  <a:pt x="1933" y="4570"/>
                </a:lnTo>
                <a:lnTo>
                  <a:pt x="1932" y="4580"/>
                </a:lnTo>
                <a:lnTo>
                  <a:pt x="1935" y="4588"/>
                </a:lnTo>
                <a:lnTo>
                  <a:pt x="1941" y="4593"/>
                </a:lnTo>
                <a:lnTo>
                  <a:pt x="1952" y="4595"/>
                </a:lnTo>
                <a:lnTo>
                  <a:pt x="1962" y="4593"/>
                </a:lnTo>
                <a:lnTo>
                  <a:pt x="1972" y="4588"/>
                </a:lnTo>
                <a:lnTo>
                  <a:pt x="1980" y="4580"/>
                </a:lnTo>
                <a:lnTo>
                  <a:pt x="1985" y="4570"/>
                </a:lnTo>
                <a:lnTo>
                  <a:pt x="1986" y="4560"/>
                </a:lnTo>
                <a:lnTo>
                  <a:pt x="1983" y="4551"/>
                </a:lnTo>
                <a:lnTo>
                  <a:pt x="1977" y="4546"/>
                </a:lnTo>
                <a:lnTo>
                  <a:pt x="1968" y="4544"/>
                </a:lnTo>
                <a:close/>
                <a:moveTo>
                  <a:pt x="1886" y="4717"/>
                </a:moveTo>
                <a:lnTo>
                  <a:pt x="1885" y="4727"/>
                </a:lnTo>
                <a:lnTo>
                  <a:pt x="1888" y="4735"/>
                </a:lnTo>
                <a:lnTo>
                  <a:pt x="1894" y="4742"/>
                </a:lnTo>
                <a:lnTo>
                  <a:pt x="1904" y="4744"/>
                </a:lnTo>
                <a:lnTo>
                  <a:pt x="1915" y="4742"/>
                </a:lnTo>
                <a:lnTo>
                  <a:pt x="1924" y="4735"/>
                </a:lnTo>
                <a:lnTo>
                  <a:pt x="1932" y="4727"/>
                </a:lnTo>
                <a:lnTo>
                  <a:pt x="1938" y="4717"/>
                </a:lnTo>
                <a:lnTo>
                  <a:pt x="1939" y="4708"/>
                </a:lnTo>
                <a:lnTo>
                  <a:pt x="1936" y="4700"/>
                </a:lnTo>
                <a:lnTo>
                  <a:pt x="1930" y="4693"/>
                </a:lnTo>
                <a:lnTo>
                  <a:pt x="1920" y="4691"/>
                </a:lnTo>
                <a:lnTo>
                  <a:pt x="1910" y="4693"/>
                </a:lnTo>
                <a:lnTo>
                  <a:pt x="1899" y="4700"/>
                </a:lnTo>
                <a:lnTo>
                  <a:pt x="1891" y="4708"/>
                </a:lnTo>
                <a:lnTo>
                  <a:pt x="1886" y="4717"/>
                </a:lnTo>
                <a:close/>
                <a:moveTo>
                  <a:pt x="1839" y="4865"/>
                </a:moveTo>
                <a:lnTo>
                  <a:pt x="1838" y="4875"/>
                </a:lnTo>
                <a:lnTo>
                  <a:pt x="1840" y="4884"/>
                </a:lnTo>
                <a:lnTo>
                  <a:pt x="1847" y="4889"/>
                </a:lnTo>
                <a:lnTo>
                  <a:pt x="1857" y="4891"/>
                </a:lnTo>
                <a:lnTo>
                  <a:pt x="1867" y="4889"/>
                </a:lnTo>
                <a:lnTo>
                  <a:pt x="1877" y="4884"/>
                </a:lnTo>
                <a:lnTo>
                  <a:pt x="1885" y="4875"/>
                </a:lnTo>
                <a:lnTo>
                  <a:pt x="1890" y="4865"/>
                </a:lnTo>
                <a:lnTo>
                  <a:pt x="1891" y="4855"/>
                </a:lnTo>
                <a:lnTo>
                  <a:pt x="1888" y="4847"/>
                </a:lnTo>
                <a:lnTo>
                  <a:pt x="1882" y="4841"/>
                </a:lnTo>
                <a:lnTo>
                  <a:pt x="1873" y="4840"/>
                </a:lnTo>
                <a:lnTo>
                  <a:pt x="1863" y="4841"/>
                </a:lnTo>
                <a:lnTo>
                  <a:pt x="1852" y="4847"/>
                </a:lnTo>
                <a:lnTo>
                  <a:pt x="1844" y="4855"/>
                </a:lnTo>
                <a:lnTo>
                  <a:pt x="1839" y="4865"/>
                </a:lnTo>
                <a:close/>
                <a:moveTo>
                  <a:pt x="1791" y="5012"/>
                </a:moveTo>
                <a:lnTo>
                  <a:pt x="1790" y="5023"/>
                </a:lnTo>
                <a:lnTo>
                  <a:pt x="1793" y="5031"/>
                </a:lnTo>
                <a:lnTo>
                  <a:pt x="1799" y="5036"/>
                </a:lnTo>
                <a:lnTo>
                  <a:pt x="1809" y="5038"/>
                </a:lnTo>
                <a:lnTo>
                  <a:pt x="1820" y="5036"/>
                </a:lnTo>
                <a:lnTo>
                  <a:pt x="1830" y="5031"/>
                </a:lnTo>
                <a:lnTo>
                  <a:pt x="1838" y="5023"/>
                </a:lnTo>
                <a:lnTo>
                  <a:pt x="1843" y="5012"/>
                </a:lnTo>
                <a:lnTo>
                  <a:pt x="1844" y="5002"/>
                </a:lnTo>
                <a:lnTo>
                  <a:pt x="1841" y="4994"/>
                </a:lnTo>
                <a:lnTo>
                  <a:pt x="1835" y="4989"/>
                </a:lnTo>
                <a:lnTo>
                  <a:pt x="1826" y="4987"/>
                </a:lnTo>
                <a:lnTo>
                  <a:pt x="1815" y="4989"/>
                </a:lnTo>
                <a:lnTo>
                  <a:pt x="1804" y="4994"/>
                </a:lnTo>
                <a:lnTo>
                  <a:pt x="1796" y="5002"/>
                </a:lnTo>
                <a:lnTo>
                  <a:pt x="1791" y="5012"/>
                </a:lnTo>
                <a:close/>
                <a:moveTo>
                  <a:pt x="1744" y="5159"/>
                </a:moveTo>
                <a:lnTo>
                  <a:pt x="1743" y="5170"/>
                </a:lnTo>
                <a:lnTo>
                  <a:pt x="1746" y="5178"/>
                </a:lnTo>
                <a:lnTo>
                  <a:pt x="1752" y="5184"/>
                </a:lnTo>
                <a:lnTo>
                  <a:pt x="1762" y="5186"/>
                </a:lnTo>
                <a:lnTo>
                  <a:pt x="1773" y="5184"/>
                </a:lnTo>
                <a:lnTo>
                  <a:pt x="1782" y="5178"/>
                </a:lnTo>
                <a:lnTo>
                  <a:pt x="1790" y="5170"/>
                </a:lnTo>
                <a:lnTo>
                  <a:pt x="1795" y="5159"/>
                </a:lnTo>
                <a:lnTo>
                  <a:pt x="1797" y="5150"/>
                </a:lnTo>
                <a:lnTo>
                  <a:pt x="1794" y="5142"/>
                </a:lnTo>
                <a:lnTo>
                  <a:pt x="1787" y="5136"/>
                </a:lnTo>
                <a:lnTo>
                  <a:pt x="1778" y="5134"/>
                </a:lnTo>
                <a:lnTo>
                  <a:pt x="1768" y="5136"/>
                </a:lnTo>
                <a:lnTo>
                  <a:pt x="1757" y="5142"/>
                </a:lnTo>
                <a:lnTo>
                  <a:pt x="1749" y="5150"/>
                </a:lnTo>
                <a:lnTo>
                  <a:pt x="1744" y="5159"/>
                </a:lnTo>
                <a:close/>
                <a:moveTo>
                  <a:pt x="1697" y="5308"/>
                </a:moveTo>
                <a:lnTo>
                  <a:pt x="1696" y="5317"/>
                </a:lnTo>
                <a:lnTo>
                  <a:pt x="1699" y="5325"/>
                </a:lnTo>
                <a:lnTo>
                  <a:pt x="1705" y="5331"/>
                </a:lnTo>
                <a:lnTo>
                  <a:pt x="1715" y="5333"/>
                </a:lnTo>
                <a:lnTo>
                  <a:pt x="1725" y="5331"/>
                </a:lnTo>
                <a:lnTo>
                  <a:pt x="1735" y="5325"/>
                </a:lnTo>
                <a:lnTo>
                  <a:pt x="1743" y="5317"/>
                </a:lnTo>
                <a:lnTo>
                  <a:pt x="1748" y="5308"/>
                </a:lnTo>
                <a:lnTo>
                  <a:pt x="1749" y="5297"/>
                </a:lnTo>
                <a:lnTo>
                  <a:pt x="1746" y="5289"/>
                </a:lnTo>
                <a:lnTo>
                  <a:pt x="1740" y="5284"/>
                </a:lnTo>
                <a:lnTo>
                  <a:pt x="1731" y="5282"/>
                </a:lnTo>
                <a:lnTo>
                  <a:pt x="1721" y="5284"/>
                </a:lnTo>
                <a:lnTo>
                  <a:pt x="1710" y="5289"/>
                </a:lnTo>
                <a:lnTo>
                  <a:pt x="1702" y="5297"/>
                </a:lnTo>
                <a:lnTo>
                  <a:pt x="1697" y="5308"/>
                </a:lnTo>
                <a:close/>
                <a:moveTo>
                  <a:pt x="1650" y="5455"/>
                </a:moveTo>
                <a:lnTo>
                  <a:pt x="1648" y="5465"/>
                </a:lnTo>
                <a:lnTo>
                  <a:pt x="1651" y="5473"/>
                </a:lnTo>
                <a:lnTo>
                  <a:pt x="1657" y="5478"/>
                </a:lnTo>
                <a:lnTo>
                  <a:pt x="1667" y="5480"/>
                </a:lnTo>
                <a:lnTo>
                  <a:pt x="1678" y="5478"/>
                </a:lnTo>
                <a:lnTo>
                  <a:pt x="1687" y="5473"/>
                </a:lnTo>
                <a:lnTo>
                  <a:pt x="1695" y="5465"/>
                </a:lnTo>
                <a:lnTo>
                  <a:pt x="1700" y="5455"/>
                </a:lnTo>
                <a:lnTo>
                  <a:pt x="1701" y="5446"/>
                </a:lnTo>
                <a:lnTo>
                  <a:pt x="1699" y="5437"/>
                </a:lnTo>
                <a:lnTo>
                  <a:pt x="1692" y="5431"/>
                </a:lnTo>
                <a:lnTo>
                  <a:pt x="1683" y="5429"/>
                </a:lnTo>
                <a:lnTo>
                  <a:pt x="1673" y="5431"/>
                </a:lnTo>
                <a:lnTo>
                  <a:pt x="1663" y="5437"/>
                </a:lnTo>
                <a:lnTo>
                  <a:pt x="1655" y="5446"/>
                </a:lnTo>
                <a:lnTo>
                  <a:pt x="1650" y="5455"/>
                </a:lnTo>
                <a:close/>
                <a:moveTo>
                  <a:pt x="1603" y="5603"/>
                </a:moveTo>
                <a:lnTo>
                  <a:pt x="1602" y="5612"/>
                </a:lnTo>
                <a:lnTo>
                  <a:pt x="1604" y="5620"/>
                </a:lnTo>
                <a:lnTo>
                  <a:pt x="1610" y="5625"/>
                </a:lnTo>
                <a:lnTo>
                  <a:pt x="1620" y="5627"/>
                </a:lnTo>
                <a:lnTo>
                  <a:pt x="1630" y="5625"/>
                </a:lnTo>
                <a:lnTo>
                  <a:pt x="1640" y="5620"/>
                </a:lnTo>
                <a:lnTo>
                  <a:pt x="1648" y="5612"/>
                </a:lnTo>
                <a:lnTo>
                  <a:pt x="1653" y="5603"/>
                </a:lnTo>
                <a:lnTo>
                  <a:pt x="1654" y="5593"/>
                </a:lnTo>
                <a:lnTo>
                  <a:pt x="1651" y="5585"/>
                </a:lnTo>
                <a:lnTo>
                  <a:pt x="1645" y="5579"/>
                </a:lnTo>
                <a:lnTo>
                  <a:pt x="1636" y="5577"/>
                </a:lnTo>
                <a:lnTo>
                  <a:pt x="1626" y="5579"/>
                </a:lnTo>
                <a:lnTo>
                  <a:pt x="1615" y="5585"/>
                </a:lnTo>
                <a:lnTo>
                  <a:pt x="1608" y="5593"/>
                </a:lnTo>
                <a:lnTo>
                  <a:pt x="1603" y="5603"/>
                </a:lnTo>
                <a:close/>
                <a:moveTo>
                  <a:pt x="1555" y="5750"/>
                </a:moveTo>
                <a:lnTo>
                  <a:pt x="1554" y="5759"/>
                </a:lnTo>
                <a:lnTo>
                  <a:pt x="1557" y="5767"/>
                </a:lnTo>
                <a:lnTo>
                  <a:pt x="1563" y="5773"/>
                </a:lnTo>
                <a:lnTo>
                  <a:pt x="1573" y="5775"/>
                </a:lnTo>
                <a:lnTo>
                  <a:pt x="1583" y="5773"/>
                </a:lnTo>
                <a:lnTo>
                  <a:pt x="1592" y="5767"/>
                </a:lnTo>
                <a:lnTo>
                  <a:pt x="1600" y="5759"/>
                </a:lnTo>
                <a:lnTo>
                  <a:pt x="1605" y="5750"/>
                </a:lnTo>
                <a:lnTo>
                  <a:pt x="1606" y="5740"/>
                </a:lnTo>
                <a:lnTo>
                  <a:pt x="1604" y="5733"/>
                </a:lnTo>
                <a:lnTo>
                  <a:pt x="1597" y="5727"/>
                </a:lnTo>
                <a:lnTo>
                  <a:pt x="1589" y="5726"/>
                </a:lnTo>
                <a:lnTo>
                  <a:pt x="1578" y="5727"/>
                </a:lnTo>
                <a:lnTo>
                  <a:pt x="1568" y="5733"/>
                </a:lnTo>
                <a:lnTo>
                  <a:pt x="1560" y="5740"/>
                </a:lnTo>
                <a:lnTo>
                  <a:pt x="1555" y="5750"/>
                </a:lnTo>
                <a:close/>
                <a:moveTo>
                  <a:pt x="1508" y="5897"/>
                </a:moveTo>
                <a:lnTo>
                  <a:pt x="1507" y="5907"/>
                </a:lnTo>
                <a:lnTo>
                  <a:pt x="1510" y="5915"/>
                </a:lnTo>
                <a:lnTo>
                  <a:pt x="1516" y="5920"/>
                </a:lnTo>
                <a:lnTo>
                  <a:pt x="1526" y="5922"/>
                </a:lnTo>
                <a:lnTo>
                  <a:pt x="1536" y="5920"/>
                </a:lnTo>
                <a:lnTo>
                  <a:pt x="1545" y="5915"/>
                </a:lnTo>
                <a:lnTo>
                  <a:pt x="1552" y="5907"/>
                </a:lnTo>
                <a:lnTo>
                  <a:pt x="1557" y="5897"/>
                </a:lnTo>
                <a:lnTo>
                  <a:pt x="1558" y="5888"/>
                </a:lnTo>
                <a:lnTo>
                  <a:pt x="1556" y="5880"/>
                </a:lnTo>
                <a:lnTo>
                  <a:pt x="1550" y="5875"/>
                </a:lnTo>
                <a:lnTo>
                  <a:pt x="1541" y="5873"/>
                </a:lnTo>
                <a:lnTo>
                  <a:pt x="1531" y="5875"/>
                </a:lnTo>
                <a:lnTo>
                  <a:pt x="1521" y="5880"/>
                </a:lnTo>
                <a:lnTo>
                  <a:pt x="1513" y="5888"/>
                </a:lnTo>
                <a:lnTo>
                  <a:pt x="1508" y="5897"/>
                </a:lnTo>
                <a:close/>
                <a:moveTo>
                  <a:pt x="1461" y="6045"/>
                </a:moveTo>
                <a:lnTo>
                  <a:pt x="1460" y="6055"/>
                </a:lnTo>
                <a:lnTo>
                  <a:pt x="1463" y="6062"/>
                </a:lnTo>
                <a:lnTo>
                  <a:pt x="1469" y="6067"/>
                </a:lnTo>
                <a:lnTo>
                  <a:pt x="1478" y="6069"/>
                </a:lnTo>
                <a:lnTo>
                  <a:pt x="1488" y="6067"/>
                </a:lnTo>
                <a:lnTo>
                  <a:pt x="1497" y="6062"/>
                </a:lnTo>
                <a:lnTo>
                  <a:pt x="1505" y="6055"/>
                </a:lnTo>
                <a:lnTo>
                  <a:pt x="1510" y="6045"/>
                </a:lnTo>
                <a:lnTo>
                  <a:pt x="1511" y="6035"/>
                </a:lnTo>
                <a:lnTo>
                  <a:pt x="1508" y="6028"/>
                </a:lnTo>
                <a:lnTo>
                  <a:pt x="1502" y="6023"/>
                </a:lnTo>
                <a:lnTo>
                  <a:pt x="1494" y="6021"/>
                </a:lnTo>
                <a:lnTo>
                  <a:pt x="1484" y="6023"/>
                </a:lnTo>
                <a:lnTo>
                  <a:pt x="1474" y="6028"/>
                </a:lnTo>
                <a:lnTo>
                  <a:pt x="1466" y="6035"/>
                </a:lnTo>
                <a:lnTo>
                  <a:pt x="1461" y="6045"/>
                </a:lnTo>
                <a:close/>
                <a:moveTo>
                  <a:pt x="1414" y="6193"/>
                </a:moveTo>
                <a:lnTo>
                  <a:pt x="1413" y="6202"/>
                </a:lnTo>
                <a:lnTo>
                  <a:pt x="1416" y="6210"/>
                </a:lnTo>
                <a:lnTo>
                  <a:pt x="1421" y="6215"/>
                </a:lnTo>
                <a:lnTo>
                  <a:pt x="1431" y="6217"/>
                </a:lnTo>
                <a:lnTo>
                  <a:pt x="1441" y="6215"/>
                </a:lnTo>
                <a:lnTo>
                  <a:pt x="1450" y="6210"/>
                </a:lnTo>
                <a:lnTo>
                  <a:pt x="1457" y="6202"/>
                </a:lnTo>
                <a:lnTo>
                  <a:pt x="1462" y="6193"/>
                </a:lnTo>
                <a:lnTo>
                  <a:pt x="1463" y="6183"/>
                </a:lnTo>
                <a:lnTo>
                  <a:pt x="1461" y="6175"/>
                </a:lnTo>
                <a:lnTo>
                  <a:pt x="1455" y="6170"/>
                </a:lnTo>
                <a:lnTo>
                  <a:pt x="1446" y="6168"/>
                </a:lnTo>
                <a:lnTo>
                  <a:pt x="1436" y="6170"/>
                </a:lnTo>
                <a:lnTo>
                  <a:pt x="1426" y="6175"/>
                </a:lnTo>
                <a:lnTo>
                  <a:pt x="1419" y="6183"/>
                </a:lnTo>
                <a:lnTo>
                  <a:pt x="1414" y="6193"/>
                </a:lnTo>
                <a:close/>
                <a:moveTo>
                  <a:pt x="1367" y="6340"/>
                </a:moveTo>
                <a:lnTo>
                  <a:pt x="1366" y="6349"/>
                </a:lnTo>
                <a:lnTo>
                  <a:pt x="1369" y="6357"/>
                </a:lnTo>
                <a:lnTo>
                  <a:pt x="1374" y="6362"/>
                </a:lnTo>
                <a:lnTo>
                  <a:pt x="1384" y="6364"/>
                </a:lnTo>
                <a:lnTo>
                  <a:pt x="1393" y="6362"/>
                </a:lnTo>
                <a:lnTo>
                  <a:pt x="1402" y="6357"/>
                </a:lnTo>
                <a:lnTo>
                  <a:pt x="1410" y="6349"/>
                </a:lnTo>
                <a:lnTo>
                  <a:pt x="1414" y="6340"/>
                </a:lnTo>
                <a:lnTo>
                  <a:pt x="1416" y="6331"/>
                </a:lnTo>
                <a:lnTo>
                  <a:pt x="1413" y="6323"/>
                </a:lnTo>
                <a:lnTo>
                  <a:pt x="1407" y="6318"/>
                </a:lnTo>
                <a:lnTo>
                  <a:pt x="1399" y="6316"/>
                </a:lnTo>
                <a:lnTo>
                  <a:pt x="1389" y="6318"/>
                </a:lnTo>
                <a:lnTo>
                  <a:pt x="1379" y="6323"/>
                </a:lnTo>
                <a:lnTo>
                  <a:pt x="1372" y="6331"/>
                </a:lnTo>
                <a:lnTo>
                  <a:pt x="1367" y="6340"/>
                </a:lnTo>
                <a:close/>
                <a:moveTo>
                  <a:pt x="1351" y="6464"/>
                </a:moveTo>
                <a:lnTo>
                  <a:pt x="1342" y="6466"/>
                </a:lnTo>
                <a:lnTo>
                  <a:pt x="1332" y="6472"/>
                </a:lnTo>
                <a:lnTo>
                  <a:pt x="1325" y="6479"/>
                </a:lnTo>
                <a:lnTo>
                  <a:pt x="1320" y="6488"/>
                </a:lnTo>
                <a:lnTo>
                  <a:pt x="1319" y="6497"/>
                </a:lnTo>
                <a:lnTo>
                  <a:pt x="1322" y="6504"/>
                </a:lnTo>
                <a:lnTo>
                  <a:pt x="1327" y="6509"/>
                </a:lnTo>
                <a:lnTo>
                  <a:pt x="1337" y="6511"/>
                </a:lnTo>
                <a:lnTo>
                  <a:pt x="1346" y="6509"/>
                </a:lnTo>
                <a:lnTo>
                  <a:pt x="1355" y="6504"/>
                </a:lnTo>
                <a:lnTo>
                  <a:pt x="1362" y="6497"/>
                </a:lnTo>
                <a:lnTo>
                  <a:pt x="1367" y="6488"/>
                </a:lnTo>
                <a:lnTo>
                  <a:pt x="1368" y="6479"/>
                </a:lnTo>
                <a:lnTo>
                  <a:pt x="1365" y="6472"/>
                </a:lnTo>
                <a:lnTo>
                  <a:pt x="1359" y="6466"/>
                </a:lnTo>
                <a:lnTo>
                  <a:pt x="1351" y="6464"/>
                </a:lnTo>
                <a:close/>
                <a:moveTo>
                  <a:pt x="1304" y="6613"/>
                </a:moveTo>
                <a:lnTo>
                  <a:pt x="1294" y="6614"/>
                </a:lnTo>
                <a:lnTo>
                  <a:pt x="1285" y="6619"/>
                </a:lnTo>
                <a:lnTo>
                  <a:pt x="1278" y="6626"/>
                </a:lnTo>
                <a:lnTo>
                  <a:pt x="1273" y="6635"/>
                </a:lnTo>
                <a:lnTo>
                  <a:pt x="1272" y="6644"/>
                </a:lnTo>
                <a:lnTo>
                  <a:pt x="1275" y="6651"/>
                </a:lnTo>
                <a:lnTo>
                  <a:pt x="1280" y="6657"/>
                </a:lnTo>
                <a:lnTo>
                  <a:pt x="1289" y="6659"/>
                </a:lnTo>
                <a:lnTo>
                  <a:pt x="1299" y="6657"/>
                </a:lnTo>
                <a:lnTo>
                  <a:pt x="1307" y="6651"/>
                </a:lnTo>
                <a:lnTo>
                  <a:pt x="1314" y="6644"/>
                </a:lnTo>
                <a:lnTo>
                  <a:pt x="1319" y="6635"/>
                </a:lnTo>
                <a:lnTo>
                  <a:pt x="1320" y="6626"/>
                </a:lnTo>
                <a:lnTo>
                  <a:pt x="1317" y="6619"/>
                </a:lnTo>
                <a:lnTo>
                  <a:pt x="1312" y="6614"/>
                </a:lnTo>
                <a:lnTo>
                  <a:pt x="1304" y="6613"/>
                </a:lnTo>
                <a:close/>
                <a:moveTo>
                  <a:pt x="1256" y="6761"/>
                </a:moveTo>
                <a:lnTo>
                  <a:pt x="1247" y="6763"/>
                </a:lnTo>
                <a:lnTo>
                  <a:pt x="1239" y="6767"/>
                </a:lnTo>
                <a:lnTo>
                  <a:pt x="1231" y="6774"/>
                </a:lnTo>
                <a:lnTo>
                  <a:pt x="1226" y="6782"/>
                </a:lnTo>
                <a:lnTo>
                  <a:pt x="1225" y="6791"/>
                </a:lnTo>
                <a:lnTo>
                  <a:pt x="1228" y="6799"/>
                </a:lnTo>
                <a:lnTo>
                  <a:pt x="1233" y="6803"/>
                </a:lnTo>
                <a:lnTo>
                  <a:pt x="1242" y="6805"/>
                </a:lnTo>
                <a:lnTo>
                  <a:pt x="1251" y="6803"/>
                </a:lnTo>
                <a:lnTo>
                  <a:pt x="1259" y="6799"/>
                </a:lnTo>
                <a:lnTo>
                  <a:pt x="1266" y="6791"/>
                </a:lnTo>
                <a:lnTo>
                  <a:pt x="1271" y="6782"/>
                </a:lnTo>
                <a:lnTo>
                  <a:pt x="1272" y="6774"/>
                </a:lnTo>
                <a:lnTo>
                  <a:pt x="1269" y="6767"/>
                </a:lnTo>
                <a:lnTo>
                  <a:pt x="1264" y="6763"/>
                </a:lnTo>
                <a:lnTo>
                  <a:pt x="1256" y="6761"/>
                </a:lnTo>
                <a:close/>
                <a:moveTo>
                  <a:pt x="1209" y="6909"/>
                </a:moveTo>
                <a:lnTo>
                  <a:pt x="1200" y="6910"/>
                </a:lnTo>
                <a:lnTo>
                  <a:pt x="1192" y="6915"/>
                </a:lnTo>
                <a:lnTo>
                  <a:pt x="1184" y="6922"/>
                </a:lnTo>
                <a:lnTo>
                  <a:pt x="1180" y="6930"/>
                </a:lnTo>
                <a:lnTo>
                  <a:pt x="1179" y="6939"/>
                </a:lnTo>
                <a:lnTo>
                  <a:pt x="1181" y="6946"/>
                </a:lnTo>
                <a:lnTo>
                  <a:pt x="1186" y="6950"/>
                </a:lnTo>
                <a:lnTo>
                  <a:pt x="1195" y="6952"/>
                </a:lnTo>
                <a:lnTo>
                  <a:pt x="1204" y="6950"/>
                </a:lnTo>
                <a:lnTo>
                  <a:pt x="1212" y="6946"/>
                </a:lnTo>
                <a:lnTo>
                  <a:pt x="1219" y="6939"/>
                </a:lnTo>
                <a:lnTo>
                  <a:pt x="1223" y="6930"/>
                </a:lnTo>
                <a:lnTo>
                  <a:pt x="1224" y="6922"/>
                </a:lnTo>
                <a:lnTo>
                  <a:pt x="1222" y="6915"/>
                </a:lnTo>
                <a:lnTo>
                  <a:pt x="1216" y="6910"/>
                </a:lnTo>
                <a:lnTo>
                  <a:pt x="1209" y="6909"/>
                </a:lnTo>
                <a:close/>
                <a:moveTo>
                  <a:pt x="1161" y="7056"/>
                </a:moveTo>
                <a:lnTo>
                  <a:pt x="1152" y="7058"/>
                </a:lnTo>
                <a:lnTo>
                  <a:pt x="1144" y="7062"/>
                </a:lnTo>
                <a:lnTo>
                  <a:pt x="1137" y="7069"/>
                </a:lnTo>
                <a:lnTo>
                  <a:pt x="1133" y="7078"/>
                </a:lnTo>
                <a:lnTo>
                  <a:pt x="1132" y="7086"/>
                </a:lnTo>
                <a:lnTo>
                  <a:pt x="1134" y="7093"/>
                </a:lnTo>
                <a:lnTo>
                  <a:pt x="1139" y="7097"/>
                </a:lnTo>
                <a:lnTo>
                  <a:pt x="1148" y="7099"/>
                </a:lnTo>
                <a:lnTo>
                  <a:pt x="1156" y="7097"/>
                </a:lnTo>
                <a:lnTo>
                  <a:pt x="1164" y="7093"/>
                </a:lnTo>
                <a:lnTo>
                  <a:pt x="1171" y="7086"/>
                </a:lnTo>
                <a:lnTo>
                  <a:pt x="1175" y="7078"/>
                </a:lnTo>
                <a:lnTo>
                  <a:pt x="1176" y="7069"/>
                </a:lnTo>
                <a:lnTo>
                  <a:pt x="1174" y="7062"/>
                </a:lnTo>
                <a:lnTo>
                  <a:pt x="1169" y="7058"/>
                </a:lnTo>
                <a:lnTo>
                  <a:pt x="1161" y="7056"/>
                </a:lnTo>
                <a:close/>
                <a:moveTo>
                  <a:pt x="1114" y="7204"/>
                </a:moveTo>
                <a:lnTo>
                  <a:pt x="1105" y="7206"/>
                </a:lnTo>
                <a:lnTo>
                  <a:pt x="1097" y="7210"/>
                </a:lnTo>
                <a:lnTo>
                  <a:pt x="1090" y="7218"/>
                </a:lnTo>
                <a:lnTo>
                  <a:pt x="1086" y="7226"/>
                </a:lnTo>
                <a:lnTo>
                  <a:pt x="1085" y="7234"/>
                </a:lnTo>
                <a:lnTo>
                  <a:pt x="1087" y="7240"/>
                </a:lnTo>
                <a:lnTo>
                  <a:pt x="1092" y="7244"/>
                </a:lnTo>
                <a:lnTo>
                  <a:pt x="1100" y="7246"/>
                </a:lnTo>
                <a:lnTo>
                  <a:pt x="1109" y="7244"/>
                </a:lnTo>
                <a:lnTo>
                  <a:pt x="1117" y="7240"/>
                </a:lnTo>
                <a:lnTo>
                  <a:pt x="1123" y="7234"/>
                </a:lnTo>
                <a:lnTo>
                  <a:pt x="1127" y="7226"/>
                </a:lnTo>
                <a:lnTo>
                  <a:pt x="1128" y="7218"/>
                </a:lnTo>
                <a:lnTo>
                  <a:pt x="1126" y="7210"/>
                </a:lnTo>
                <a:lnTo>
                  <a:pt x="1121" y="7206"/>
                </a:lnTo>
                <a:lnTo>
                  <a:pt x="1114" y="7204"/>
                </a:lnTo>
                <a:close/>
                <a:moveTo>
                  <a:pt x="1039" y="7373"/>
                </a:moveTo>
                <a:lnTo>
                  <a:pt x="1038" y="7381"/>
                </a:lnTo>
                <a:lnTo>
                  <a:pt x="1040" y="7387"/>
                </a:lnTo>
                <a:lnTo>
                  <a:pt x="1045" y="7391"/>
                </a:lnTo>
                <a:lnTo>
                  <a:pt x="1053" y="7393"/>
                </a:lnTo>
                <a:lnTo>
                  <a:pt x="1061" y="7391"/>
                </a:lnTo>
                <a:lnTo>
                  <a:pt x="1069" y="7387"/>
                </a:lnTo>
                <a:lnTo>
                  <a:pt x="1075" y="7381"/>
                </a:lnTo>
                <a:lnTo>
                  <a:pt x="1079" y="7373"/>
                </a:lnTo>
                <a:lnTo>
                  <a:pt x="1080" y="7365"/>
                </a:lnTo>
                <a:lnTo>
                  <a:pt x="1078" y="7359"/>
                </a:lnTo>
                <a:lnTo>
                  <a:pt x="1073" y="7354"/>
                </a:lnTo>
                <a:lnTo>
                  <a:pt x="1066" y="7352"/>
                </a:lnTo>
                <a:lnTo>
                  <a:pt x="1058" y="7354"/>
                </a:lnTo>
                <a:lnTo>
                  <a:pt x="1050" y="7359"/>
                </a:lnTo>
                <a:lnTo>
                  <a:pt x="1043" y="7365"/>
                </a:lnTo>
                <a:lnTo>
                  <a:pt x="1039" y="7373"/>
                </a:lnTo>
                <a:close/>
                <a:moveTo>
                  <a:pt x="992" y="7520"/>
                </a:moveTo>
                <a:lnTo>
                  <a:pt x="991" y="7528"/>
                </a:lnTo>
                <a:lnTo>
                  <a:pt x="993" y="7534"/>
                </a:lnTo>
                <a:lnTo>
                  <a:pt x="998" y="7538"/>
                </a:lnTo>
                <a:lnTo>
                  <a:pt x="1006" y="7540"/>
                </a:lnTo>
                <a:lnTo>
                  <a:pt x="1014" y="7538"/>
                </a:lnTo>
                <a:lnTo>
                  <a:pt x="1021" y="7534"/>
                </a:lnTo>
                <a:lnTo>
                  <a:pt x="1028" y="7528"/>
                </a:lnTo>
                <a:lnTo>
                  <a:pt x="1031" y="7520"/>
                </a:lnTo>
                <a:lnTo>
                  <a:pt x="1032" y="7513"/>
                </a:lnTo>
                <a:lnTo>
                  <a:pt x="1030" y="7507"/>
                </a:lnTo>
                <a:lnTo>
                  <a:pt x="1025" y="7503"/>
                </a:lnTo>
                <a:lnTo>
                  <a:pt x="1018" y="7501"/>
                </a:lnTo>
                <a:lnTo>
                  <a:pt x="1010" y="7503"/>
                </a:lnTo>
                <a:lnTo>
                  <a:pt x="1003" y="7507"/>
                </a:lnTo>
                <a:lnTo>
                  <a:pt x="996" y="7513"/>
                </a:lnTo>
                <a:lnTo>
                  <a:pt x="992" y="7520"/>
                </a:lnTo>
                <a:close/>
                <a:moveTo>
                  <a:pt x="945" y="7668"/>
                </a:moveTo>
                <a:lnTo>
                  <a:pt x="945" y="7675"/>
                </a:lnTo>
                <a:lnTo>
                  <a:pt x="947" y="7681"/>
                </a:lnTo>
                <a:lnTo>
                  <a:pt x="951" y="7686"/>
                </a:lnTo>
                <a:lnTo>
                  <a:pt x="959" y="7687"/>
                </a:lnTo>
                <a:lnTo>
                  <a:pt x="967" y="7686"/>
                </a:lnTo>
                <a:lnTo>
                  <a:pt x="974" y="7681"/>
                </a:lnTo>
                <a:lnTo>
                  <a:pt x="980" y="7675"/>
                </a:lnTo>
                <a:lnTo>
                  <a:pt x="983" y="7668"/>
                </a:lnTo>
                <a:lnTo>
                  <a:pt x="984" y="7660"/>
                </a:lnTo>
                <a:lnTo>
                  <a:pt x="982" y="7655"/>
                </a:lnTo>
                <a:lnTo>
                  <a:pt x="977" y="7651"/>
                </a:lnTo>
                <a:lnTo>
                  <a:pt x="971" y="7649"/>
                </a:lnTo>
                <a:lnTo>
                  <a:pt x="963" y="7651"/>
                </a:lnTo>
                <a:lnTo>
                  <a:pt x="956" y="7655"/>
                </a:lnTo>
                <a:lnTo>
                  <a:pt x="949" y="7661"/>
                </a:lnTo>
                <a:lnTo>
                  <a:pt x="945" y="7668"/>
                </a:lnTo>
                <a:close/>
                <a:moveTo>
                  <a:pt x="899" y="7815"/>
                </a:moveTo>
                <a:lnTo>
                  <a:pt x="898" y="7822"/>
                </a:lnTo>
                <a:lnTo>
                  <a:pt x="900" y="7829"/>
                </a:lnTo>
                <a:lnTo>
                  <a:pt x="904" y="7833"/>
                </a:lnTo>
                <a:lnTo>
                  <a:pt x="912" y="7834"/>
                </a:lnTo>
                <a:lnTo>
                  <a:pt x="919" y="7833"/>
                </a:lnTo>
                <a:lnTo>
                  <a:pt x="926" y="7829"/>
                </a:lnTo>
                <a:lnTo>
                  <a:pt x="932" y="7822"/>
                </a:lnTo>
                <a:lnTo>
                  <a:pt x="936" y="7815"/>
                </a:lnTo>
                <a:lnTo>
                  <a:pt x="936" y="7808"/>
                </a:lnTo>
                <a:lnTo>
                  <a:pt x="934" y="7802"/>
                </a:lnTo>
                <a:lnTo>
                  <a:pt x="930" y="7798"/>
                </a:lnTo>
                <a:lnTo>
                  <a:pt x="923" y="7797"/>
                </a:lnTo>
                <a:lnTo>
                  <a:pt x="916" y="7798"/>
                </a:lnTo>
                <a:lnTo>
                  <a:pt x="909" y="7802"/>
                </a:lnTo>
                <a:lnTo>
                  <a:pt x="902" y="7808"/>
                </a:lnTo>
                <a:lnTo>
                  <a:pt x="899" y="7815"/>
                </a:lnTo>
                <a:close/>
                <a:moveTo>
                  <a:pt x="852" y="7962"/>
                </a:moveTo>
                <a:lnTo>
                  <a:pt x="851" y="7970"/>
                </a:lnTo>
                <a:lnTo>
                  <a:pt x="853" y="7976"/>
                </a:lnTo>
                <a:lnTo>
                  <a:pt x="857" y="7979"/>
                </a:lnTo>
                <a:lnTo>
                  <a:pt x="865" y="7981"/>
                </a:lnTo>
                <a:lnTo>
                  <a:pt x="872" y="7979"/>
                </a:lnTo>
                <a:lnTo>
                  <a:pt x="878" y="7976"/>
                </a:lnTo>
                <a:lnTo>
                  <a:pt x="884" y="7970"/>
                </a:lnTo>
                <a:lnTo>
                  <a:pt x="887" y="7962"/>
                </a:lnTo>
                <a:lnTo>
                  <a:pt x="888" y="7956"/>
                </a:lnTo>
                <a:lnTo>
                  <a:pt x="886" y="7950"/>
                </a:lnTo>
                <a:lnTo>
                  <a:pt x="882" y="7947"/>
                </a:lnTo>
                <a:lnTo>
                  <a:pt x="876" y="7945"/>
                </a:lnTo>
                <a:lnTo>
                  <a:pt x="869" y="7947"/>
                </a:lnTo>
                <a:lnTo>
                  <a:pt x="862" y="7950"/>
                </a:lnTo>
                <a:lnTo>
                  <a:pt x="855" y="7956"/>
                </a:lnTo>
                <a:lnTo>
                  <a:pt x="852" y="7962"/>
                </a:lnTo>
                <a:close/>
                <a:moveTo>
                  <a:pt x="805" y="8111"/>
                </a:moveTo>
                <a:lnTo>
                  <a:pt x="805" y="8117"/>
                </a:lnTo>
                <a:lnTo>
                  <a:pt x="806" y="8122"/>
                </a:lnTo>
                <a:lnTo>
                  <a:pt x="812" y="8126"/>
                </a:lnTo>
                <a:lnTo>
                  <a:pt x="818" y="8127"/>
                </a:lnTo>
                <a:lnTo>
                  <a:pt x="824" y="8126"/>
                </a:lnTo>
                <a:lnTo>
                  <a:pt x="831" y="8122"/>
                </a:lnTo>
                <a:lnTo>
                  <a:pt x="836" y="8117"/>
                </a:lnTo>
                <a:lnTo>
                  <a:pt x="839" y="8111"/>
                </a:lnTo>
                <a:lnTo>
                  <a:pt x="840" y="8103"/>
                </a:lnTo>
                <a:lnTo>
                  <a:pt x="838" y="8098"/>
                </a:lnTo>
                <a:lnTo>
                  <a:pt x="834" y="8095"/>
                </a:lnTo>
                <a:lnTo>
                  <a:pt x="828" y="8093"/>
                </a:lnTo>
                <a:lnTo>
                  <a:pt x="821" y="8095"/>
                </a:lnTo>
                <a:lnTo>
                  <a:pt x="815" y="8098"/>
                </a:lnTo>
                <a:lnTo>
                  <a:pt x="809" y="8103"/>
                </a:lnTo>
                <a:lnTo>
                  <a:pt x="805" y="8111"/>
                </a:lnTo>
                <a:close/>
                <a:moveTo>
                  <a:pt x="758" y="8258"/>
                </a:moveTo>
                <a:lnTo>
                  <a:pt x="758" y="8264"/>
                </a:lnTo>
                <a:lnTo>
                  <a:pt x="759" y="8269"/>
                </a:lnTo>
                <a:lnTo>
                  <a:pt x="764" y="8273"/>
                </a:lnTo>
                <a:lnTo>
                  <a:pt x="770" y="8274"/>
                </a:lnTo>
                <a:lnTo>
                  <a:pt x="777" y="8273"/>
                </a:lnTo>
                <a:lnTo>
                  <a:pt x="783" y="8269"/>
                </a:lnTo>
                <a:lnTo>
                  <a:pt x="788" y="8264"/>
                </a:lnTo>
                <a:lnTo>
                  <a:pt x="791" y="8258"/>
                </a:lnTo>
                <a:lnTo>
                  <a:pt x="792" y="8252"/>
                </a:lnTo>
                <a:lnTo>
                  <a:pt x="790" y="8247"/>
                </a:lnTo>
                <a:lnTo>
                  <a:pt x="786" y="8242"/>
                </a:lnTo>
                <a:lnTo>
                  <a:pt x="781" y="8241"/>
                </a:lnTo>
                <a:lnTo>
                  <a:pt x="774" y="8242"/>
                </a:lnTo>
                <a:lnTo>
                  <a:pt x="768" y="8247"/>
                </a:lnTo>
                <a:lnTo>
                  <a:pt x="762" y="8252"/>
                </a:lnTo>
                <a:lnTo>
                  <a:pt x="758" y="8258"/>
                </a:lnTo>
                <a:close/>
                <a:moveTo>
                  <a:pt x="712" y="8405"/>
                </a:moveTo>
                <a:lnTo>
                  <a:pt x="711" y="8411"/>
                </a:lnTo>
                <a:lnTo>
                  <a:pt x="713" y="8416"/>
                </a:lnTo>
                <a:lnTo>
                  <a:pt x="718" y="8420"/>
                </a:lnTo>
                <a:lnTo>
                  <a:pt x="723" y="8421"/>
                </a:lnTo>
                <a:lnTo>
                  <a:pt x="729" y="8420"/>
                </a:lnTo>
                <a:lnTo>
                  <a:pt x="735" y="8416"/>
                </a:lnTo>
                <a:lnTo>
                  <a:pt x="740" y="8411"/>
                </a:lnTo>
                <a:lnTo>
                  <a:pt x="743" y="8405"/>
                </a:lnTo>
                <a:lnTo>
                  <a:pt x="744" y="8400"/>
                </a:lnTo>
                <a:lnTo>
                  <a:pt x="742" y="8395"/>
                </a:lnTo>
                <a:lnTo>
                  <a:pt x="738" y="8391"/>
                </a:lnTo>
                <a:lnTo>
                  <a:pt x="733" y="8390"/>
                </a:lnTo>
                <a:lnTo>
                  <a:pt x="727" y="8391"/>
                </a:lnTo>
                <a:lnTo>
                  <a:pt x="721" y="8395"/>
                </a:lnTo>
                <a:lnTo>
                  <a:pt x="715" y="8400"/>
                </a:lnTo>
                <a:lnTo>
                  <a:pt x="712" y="8405"/>
                </a:lnTo>
                <a:close/>
                <a:moveTo>
                  <a:pt x="665" y="8553"/>
                </a:moveTo>
                <a:lnTo>
                  <a:pt x="665" y="8558"/>
                </a:lnTo>
                <a:lnTo>
                  <a:pt x="666" y="8563"/>
                </a:lnTo>
                <a:lnTo>
                  <a:pt x="671" y="8566"/>
                </a:lnTo>
                <a:lnTo>
                  <a:pt x="676" y="8567"/>
                </a:lnTo>
                <a:lnTo>
                  <a:pt x="682" y="8566"/>
                </a:lnTo>
                <a:lnTo>
                  <a:pt x="688" y="8563"/>
                </a:lnTo>
                <a:lnTo>
                  <a:pt x="692" y="8558"/>
                </a:lnTo>
                <a:lnTo>
                  <a:pt x="695" y="8553"/>
                </a:lnTo>
                <a:lnTo>
                  <a:pt x="696" y="8547"/>
                </a:lnTo>
                <a:lnTo>
                  <a:pt x="694" y="8543"/>
                </a:lnTo>
                <a:lnTo>
                  <a:pt x="691" y="8540"/>
                </a:lnTo>
                <a:lnTo>
                  <a:pt x="685" y="8538"/>
                </a:lnTo>
                <a:lnTo>
                  <a:pt x="679" y="8540"/>
                </a:lnTo>
                <a:lnTo>
                  <a:pt x="674" y="8543"/>
                </a:lnTo>
                <a:lnTo>
                  <a:pt x="669" y="8547"/>
                </a:lnTo>
                <a:lnTo>
                  <a:pt x="665" y="8553"/>
                </a:lnTo>
                <a:close/>
                <a:moveTo>
                  <a:pt x="619" y="8700"/>
                </a:moveTo>
                <a:lnTo>
                  <a:pt x="618" y="8706"/>
                </a:lnTo>
                <a:lnTo>
                  <a:pt x="620" y="8710"/>
                </a:lnTo>
                <a:lnTo>
                  <a:pt x="624" y="8714"/>
                </a:lnTo>
                <a:lnTo>
                  <a:pt x="629" y="8715"/>
                </a:lnTo>
                <a:lnTo>
                  <a:pt x="635" y="8714"/>
                </a:lnTo>
                <a:lnTo>
                  <a:pt x="640" y="8710"/>
                </a:lnTo>
                <a:lnTo>
                  <a:pt x="644" y="8706"/>
                </a:lnTo>
                <a:lnTo>
                  <a:pt x="647" y="8700"/>
                </a:lnTo>
                <a:lnTo>
                  <a:pt x="648" y="8695"/>
                </a:lnTo>
                <a:lnTo>
                  <a:pt x="646" y="8691"/>
                </a:lnTo>
                <a:lnTo>
                  <a:pt x="643" y="8688"/>
                </a:lnTo>
                <a:lnTo>
                  <a:pt x="638" y="8687"/>
                </a:lnTo>
                <a:lnTo>
                  <a:pt x="632" y="8688"/>
                </a:lnTo>
                <a:lnTo>
                  <a:pt x="627" y="8691"/>
                </a:lnTo>
                <a:lnTo>
                  <a:pt x="622" y="8695"/>
                </a:lnTo>
                <a:lnTo>
                  <a:pt x="619" y="8700"/>
                </a:lnTo>
                <a:close/>
                <a:moveTo>
                  <a:pt x="572" y="8848"/>
                </a:moveTo>
                <a:lnTo>
                  <a:pt x="571" y="8854"/>
                </a:lnTo>
                <a:lnTo>
                  <a:pt x="574" y="8858"/>
                </a:lnTo>
                <a:lnTo>
                  <a:pt x="577" y="8860"/>
                </a:lnTo>
                <a:lnTo>
                  <a:pt x="582" y="8861"/>
                </a:lnTo>
                <a:lnTo>
                  <a:pt x="587" y="8860"/>
                </a:lnTo>
                <a:lnTo>
                  <a:pt x="592" y="8858"/>
                </a:lnTo>
                <a:lnTo>
                  <a:pt x="596" y="8854"/>
                </a:lnTo>
                <a:lnTo>
                  <a:pt x="599" y="8848"/>
                </a:lnTo>
                <a:lnTo>
                  <a:pt x="599" y="8843"/>
                </a:lnTo>
                <a:lnTo>
                  <a:pt x="598" y="8839"/>
                </a:lnTo>
                <a:lnTo>
                  <a:pt x="595" y="8836"/>
                </a:lnTo>
                <a:lnTo>
                  <a:pt x="590" y="8835"/>
                </a:lnTo>
                <a:lnTo>
                  <a:pt x="585" y="8836"/>
                </a:lnTo>
                <a:lnTo>
                  <a:pt x="580" y="8839"/>
                </a:lnTo>
                <a:lnTo>
                  <a:pt x="576" y="8843"/>
                </a:lnTo>
                <a:lnTo>
                  <a:pt x="572" y="8848"/>
                </a:lnTo>
                <a:close/>
                <a:moveTo>
                  <a:pt x="527" y="8996"/>
                </a:moveTo>
                <a:lnTo>
                  <a:pt x="525" y="9001"/>
                </a:lnTo>
                <a:lnTo>
                  <a:pt x="527" y="9004"/>
                </a:lnTo>
                <a:lnTo>
                  <a:pt x="530" y="9007"/>
                </a:lnTo>
                <a:lnTo>
                  <a:pt x="535" y="9008"/>
                </a:lnTo>
                <a:lnTo>
                  <a:pt x="540" y="9007"/>
                </a:lnTo>
                <a:lnTo>
                  <a:pt x="544" y="9004"/>
                </a:lnTo>
                <a:lnTo>
                  <a:pt x="548" y="9001"/>
                </a:lnTo>
                <a:lnTo>
                  <a:pt x="551" y="8996"/>
                </a:lnTo>
                <a:lnTo>
                  <a:pt x="551" y="8990"/>
                </a:lnTo>
                <a:lnTo>
                  <a:pt x="550" y="8986"/>
                </a:lnTo>
                <a:lnTo>
                  <a:pt x="547" y="8984"/>
                </a:lnTo>
                <a:lnTo>
                  <a:pt x="542" y="8983"/>
                </a:lnTo>
                <a:lnTo>
                  <a:pt x="537" y="8984"/>
                </a:lnTo>
                <a:lnTo>
                  <a:pt x="533" y="8986"/>
                </a:lnTo>
                <a:lnTo>
                  <a:pt x="529" y="8990"/>
                </a:lnTo>
                <a:lnTo>
                  <a:pt x="527" y="8996"/>
                </a:lnTo>
                <a:close/>
                <a:moveTo>
                  <a:pt x="480" y="9143"/>
                </a:moveTo>
                <a:lnTo>
                  <a:pt x="479" y="9148"/>
                </a:lnTo>
                <a:lnTo>
                  <a:pt x="481" y="9151"/>
                </a:lnTo>
                <a:lnTo>
                  <a:pt x="483" y="9154"/>
                </a:lnTo>
                <a:lnTo>
                  <a:pt x="488" y="9155"/>
                </a:lnTo>
                <a:lnTo>
                  <a:pt x="492" y="9154"/>
                </a:lnTo>
                <a:lnTo>
                  <a:pt x="497" y="9151"/>
                </a:lnTo>
                <a:lnTo>
                  <a:pt x="500" y="9148"/>
                </a:lnTo>
                <a:lnTo>
                  <a:pt x="502" y="9143"/>
                </a:lnTo>
                <a:lnTo>
                  <a:pt x="503" y="9139"/>
                </a:lnTo>
                <a:lnTo>
                  <a:pt x="502" y="9135"/>
                </a:lnTo>
                <a:lnTo>
                  <a:pt x="499" y="9133"/>
                </a:lnTo>
                <a:lnTo>
                  <a:pt x="495" y="9131"/>
                </a:lnTo>
                <a:lnTo>
                  <a:pt x="490" y="9133"/>
                </a:lnTo>
                <a:lnTo>
                  <a:pt x="486" y="9135"/>
                </a:lnTo>
                <a:lnTo>
                  <a:pt x="482" y="9139"/>
                </a:lnTo>
                <a:lnTo>
                  <a:pt x="480" y="9143"/>
                </a:lnTo>
                <a:close/>
                <a:moveTo>
                  <a:pt x="433" y="9291"/>
                </a:moveTo>
                <a:lnTo>
                  <a:pt x="433" y="9295"/>
                </a:lnTo>
                <a:lnTo>
                  <a:pt x="434" y="9298"/>
                </a:lnTo>
                <a:lnTo>
                  <a:pt x="437" y="9300"/>
                </a:lnTo>
                <a:lnTo>
                  <a:pt x="440" y="9301"/>
                </a:lnTo>
                <a:lnTo>
                  <a:pt x="445" y="9300"/>
                </a:lnTo>
                <a:lnTo>
                  <a:pt x="449" y="9298"/>
                </a:lnTo>
                <a:lnTo>
                  <a:pt x="452" y="9295"/>
                </a:lnTo>
                <a:lnTo>
                  <a:pt x="454" y="9291"/>
                </a:lnTo>
                <a:lnTo>
                  <a:pt x="455" y="9287"/>
                </a:lnTo>
                <a:lnTo>
                  <a:pt x="454" y="9283"/>
                </a:lnTo>
                <a:lnTo>
                  <a:pt x="451" y="9281"/>
                </a:lnTo>
                <a:lnTo>
                  <a:pt x="447" y="9280"/>
                </a:lnTo>
                <a:lnTo>
                  <a:pt x="443" y="9281"/>
                </a:lnTo>
                <a:lnTo>
                  <a:pt x="439" y="9283"/>
                </a:lnTo>
                <a:lnTo>
                  <a:pt x="436" y="9287"/>
                </a:lnTo>
                <a:lnTo>
                  <a:pt x="433" y="9291"/>
                </a:lnTo>
                <a:close/>
                <a:moveTo>
                  <a:pt x="406" y="9438"/>
                </a:moveTo>
                <a:lnTo>
                  <a:pt x="406" y="9434"/>
                </a:lnTo>
                <a:lnTo>
                  <a:pt x="405" y="9431"/>
                </a:lnTo>
                <a:lnTo>
                  <a:pt x="403" y="9429"/>
                </a:lnTo>
                <a:lnTo>
                  <a:pt x="400" y="9428"/>
                </a:lnTo>
                <a:lnTo>
                  <a:pt x="396" y="9429"/>
                </a:lnTo>
                <a:lnTo>
                  <a:pt x="392" y="9431"/>
                </a:lnTo>
                <a:lnTo>
                  <a:pt x="389" y="9434"/>
                </a:lnTo>
                <a:lnTo>
                  <a:pt x="387" y="9438"/>
                </a:lnTo>
                <a:lnTo>
                  <a:pt x="386" y="9442"/>
                </a:lnTo>
                <a:lnTo>
                  <a:pt x="387" y="9445"/>
                </a:lnTo>
                <a:lnTo>
                  <a:pt x="390" y="9447"/>
                </a:lnTo>
                <a:lnTo>
                  <a:pt x="393" y="9448"/>
                </a:lnTo>
                <a:lnTo>
                  <a:pt x="397" y="9447"/>
                </a:lnTo>
                <a:lnTo>
                  <a:pt x="401" y="9445"/>
                </a:lnTo>
                <a:lnTo>
                  <a:pt x="404" y="9442"/>
                </a:lnTo>
                <a:lnTo>
                  <a:pt x="406" y="9438"/>
                </a:lnTo>
                <a:close/>
                <a:moveTo>
                  <a:pt x="358" y="9585"/>
                </a:moveTo>
                <a:lnTo>
                  <a:pt x="358" y="9582"/>
                </a:lnTo>
                <a:lnTo>
                  <a:pt x="357" y="9579"/>
                </a:lnTo>
                <a:lnTo>
                  <a:pt x="355" y="9577"/>
                </a:lnTo>
                <a:lnTo>
                  <a:pt x="352" y="9577"/>
                </a:lnTo>
                <a:lnTo>
                  <a:pt x="348" y="9577"/>
                </a:lnTo>
                <a:lnTo>
                  <a:pt x="345" y="9579"/>
                </a:lnTo>
                <a:lnTo>
                  <a:pt x="342" y="9582"/>
                </a:lnTo>
                <a:lnTo>
                  <a:pt x="340" y="9585"/>
                </a:lnTo>
                <a:lnTo>
                  <a:pt x="340" y="9589"/>
                </a:lnTo>
                <a:lnTo>
                  <a:pt x="341" y="9592"/>
                </a:lnTo>
                <a:lnTo>
                  <a:pt x="343" y="9594"/>
                </a:lnTo>
                <a:lnTo>
                  <a:pt x="346" y="9594"/>
                </a:lnTo>
                <a:lnTo>
                  <a:pt x="350" y="9594"/>
                </a:lnTo>
                <a:lnTo>
                  <a:pt x="353" y="9592"/>
                </a:lnTo>
                <a:lnTo>
                  <a:pt x="356" y="9589"/>
                </a:lnTo>
                <a:lnTo>
                  <a:pt x="358" y="9585"/>
                </a:lnTo>
                <a:close/>
                <a:moveTo>
                  <a:pt x="310" y="9733"/>
                </a:moveTo>
                <a:lnTo>
                  <a:pt x="310" y="9730"/>
                </a:lnTo>
                <a:lnTo>
                  <a:pt x="309" y="9727"/>
                </a:lnTo>
                <a:lnTo>
                  <a:pt x="307" y="9725"/>
                </a:lnTo>
                <a:lnTo>
                  <a:pt x="304" y="9725"/>
                </a:lnTo>
                <a:lnTo>
                  <a:pt x="301" y="9725"/>
                </a:lnTo>
                <a:lnTo>
                  <a:pt x="298" y="9727"/>
                </a:lnTo>
                <a:lnTo>
                  <a:pt x="295" y="9730"/>
                </a:lnTo>
                <a:lnTo>
                  <a:pt x="294" y="9733"/>
                </a:lnTo>
                <a:lnTo>
                  <a:pt x="293" y="9736"/>
                </a:lnTo>
                <a:lnTo>
                  <a:pt x="294" y="9738"/>
                </a:lnTo>
                <a:lnTo>
                  <a:pt x="296" y="9741"/>
                </a:lnTo>
                <a:lnTo>
                  <a:pt x="299" y="9742"/>
                </a:lnTo>
                <a:lnTo>
                  <a:pt x="302" y="9741"/>
                </a:lnTo>
                <a:lnTo>
                  <a:pt x="306" y="9738"/>
                </a:lnTo>
                <a:lnTo>
                  <a:pt x="308" y="9736"/>
                </a:lnTo>
                <a:lnTo>
                  <a:pt x="310" y="9733"/>
                </a:lnTo>
                <a:close/>
                <a:moveTo>
                  <a:pt x="3230" y="151"/>
                </a:moveTo>
                <a:lnTo>
                  <a:pt x="3233" y="150"/>
                </a:lnTo>
                <a:lnTo>
                  <a:pt x="3237" y="149"/>
                </a:lnTo>
                <a:lnTo>
                  <a:pt x="3239" y="147"/>
                </a:lnTo>
                <a:lnTo>
                  <a:pt x="3240" y="144"/>
                </a:lnTo>
                <a:lnTo>
                  <a:pt x="3241" y="141"/>
                </a:lnTo>
                <a:lnTo>
                  <a:pt x="3240" y="139"/>
                </a:lnTo>
                <a:lnTo>
                  <a:pt x="3238" y="138"/>
                </a:lnTo>
                <a:lnTo>
                  <a:pt x="3236" y="137"/>
                </a:lnTo>
                <a:lnTo>
                  <a:pt x="3232" y="138"/>
                </a:lnTo>
                <a:lnTo>
                  <a:pt x="3229" y="139"/>
                </a:lnTo>
                <a:lnTo>
                  <a:pt x="3227" y="141"/>
                </a:lnTo>
                <a:lnTo>
                  <a:pt x="3226" y="144"/>
                </a:lnTo>
                <a:lnTo>
                  <a:pt x="3225" y="147"/>
                </a:lnTo>
                <a:lnTo>
                  <a:pt x="3226" y="149"/>
                </a:lnTo>
                <a:lnTo>
                  <a:pt x="3228" y="150"/>
                </a:lnTo>
                <a:lnTo>
                  <a:pt x="3230" y="151"/>
                </a:lnTo>
                <a:close/>
                <a:moveTo>
                  <a:pt x="3183" y="299"/>
                </a:moveTo>
                <a:lnTo>
                  <a:pt x="3187" y="298"/>
                </a:lnTo>
                <a:lnTo>
                  <a:pt x="3190" y="297"/>
                </a:lnTo>
                <a:lnTo>
                  <a:pt x="3192" y="294"/>
                </a:lnTo>
                <a:lnTo>
                  <a:pt x="3194" y="291"/>
                </a:lnTo>
                <a:lnTo>
                  <a:pt x="3194" y="288"/>
                </a:lnTo>
                <a:lnTo>
                  <a:pt x="3193" y="286"/>
                </a:lnTo>
                <a:lnTo>
                  <a:pt x="3191" y="284"/>
                </a:lnTo>
                <a:lnTo>
                  <a:pt x="3189" y="284"/>
                </a:lnTo>
                <a:lnTo>
                  <a:pt x="3184" y="284"/>
                </a:lnTo>
                <a:lnTo>
                  <a:pt x="3181" y="286"/>
                </a:lnTo>
                <a:lnTo>
                  <a:pt x="3179" y="288"/>
                </a:lnTo>
                <a:lnTo>
                  <a:pt x="3177" y="291"/>
                </a:lnTo>
                <a:lnTo>
                  <a:pt x="3177" y="294"/>
                </a:lnTo>
                <a:lnTo>
                  <a:pt x="3178" y="297"/>
                </a:lnTo>
                <a:lnTo>
                  <a:pt x="3180" y="298"/>
                </a:lnTo>
                <a:lnTo>
                  <a:pt x="3183" y="299"/>
                </a:lnTo>
                <a:close/>
                <a:moveTo>
                  <a:pt x="3135" y="448"/>
                </a:moveTo>
                <a:lnTo>
                  <a:pt x="3138" y="448"/>
                </a:lnTo>
                <a:lnTo>
                  <a:pt x="3143" y="446"/>
                </a:lnTo>
                <a:lnTo>
                  <a:pt x="3145" y="442"/>
                </a:lnTo>
                <a:lnTo>
                  <a:pt x="3147" y="439"/>
                </a:lnTo>
                <a:lnTo>
                  <a:pt x="3147" y="436"/>
                </a:lnTo>
                <a:lnTo>
                  <a:pt x="3147" y="433"/>
                </a:lnTo>
                <a:lnTo>
                  <a:pt x="3144" y="431"/>
                </a:lnTo>
                <a:lnTo>
                  <a:pt x="3141" y="430"/>
                </a:lnTo>
                <a:lnTo>
                  <a:pt x="3137" y="431"/>
                </a:lnTo>
                <a:lnTo>
                  <a:pt x="3134" y="433"/>
                </a:lnTo>
                <a:lnTo>
                  <a:pt x="3131" y="436"/>
                </a:lnTo>
                <a:lnTo>
                  <a:pt x="3129" y="439"/>
                </a:lnTo>
                <a:lnTo>
                  <a:pt x="3129" y="442"/>
                </a:lnTo>
                <a:lnTo>
                  <a:pt x="3130" y="446"/>
                </a:lnTo>
                <a:lnTo>
                  <a:pt x="3132" y="448"/>
                </a:lnTo>
                <a:lnTo>
                  <a:pt x="3135" y="448"/>
                </a:lnTo>
                <a:close/>
                <a:moveTo>
                  <a:pt x="3087" y="596"/>
                </a:moveTo>
                <a:lnTo>
                  <a:pt x="3092" y="596"/>
                </a:lnTo>
                <a:lnTo>
                  <a:pt x="3096" y="594"/>
                </a:lnTo>
                <a:lnTo>
                  <a:pt x="3099" y="591"/>
                </a:lnTo>
                <a:lnTo>
                  <a:pt x="3101" y="587"/>
                </a:lnTo>
                <a:lnTo>
                  <a:pt x="3101" y="583"/>
                </a:lnTo>
                <a:lnTo>
                  <a:pt x="3100" y="580"/>
                </a:lnTo>
                <a:lnTo>
                  <a:pt x="3098" y="578"/>
                </a:lnTo>
                <a:lnTo>
                  <a:pt x="3094" y="577"/>
                </a:lnTo>
                <a:lnTo>
                  <a:pt x="3089" y="578"/>
                </a:lnTo>
                <a:lnTo>
                  <a:pt x="3086" y="580"/>
                </a:lnTo>
                <a:lnTo>
                  <a:pt x="3083" y="583"/>
                </a:lnTo>
                <a:lnTo>
                  <a:pt x="3081" y="587"/>
                </a:lnTo>
                <a:lnTo>
                  <a:pt x="3081" y="591"/>
                </a:lnTo>
                <a:lnTo>
                  <a:pt x="3082" y="594"/>
                </a:lnTo>
                <a:lnTo>
                  <a:pt x="3084" y="596"/>
                </a:lnTo>
                <a:lnTo>
                  <a:pt x="3087" y="596"/>
                </a:lnTo>
                <a:close/>
                <a:moveTo>
                  <a:pt x="3040" y="745"/>
                </a:moveTo>
                <a:lnTo>
                  <a:pt x="3045" y="744"/>
                </a:lnTo>
                <a:lnTo>
                  <a:pt x="3049" y="742"/>
                </a:lnTo>
                <a:lnTo>
                  <a:pt x="3052" y="738"/>
                </a:lnTo>
                <a:lnTo>
                  <a:pt x="3054" y="735"/>
                </a:lnTo>
                <a:lnTo>
                  <a:pt x="3054" y="731"/>
                </a:lnTo>
                <a:lnTo>
                  <a:pt x="3053" y="727"/>
                </a:lnTo>
                <a:lnTo>
                  <a:pt x="3051" y="725"/>
                </a:lnTo>
                <a:lnTo>
                  <a:pt x="3047" y="723"/>
                </a:lnTo>
                <a:lnTo>
                  <a:pt x="3042" y="725"/>
                </a:lnTo>
                <a:lnTo>
                  <a:pt x="3038" y="727"/>
                </a:lnTo>
                <a:lnTo>
                  <a:pt x="3035" y="731"/>
                </a:lnTo>
                <a:lnTo>
                  <a:pt x="3033" y="735"/>
                </a:lnTo>
                <a:lnTo>
                  <a:pt x="3032" y="738"/>
                </a:lnTo>
                <a:lnTo>
                  <a:pt x="3034" y="742"/>
                </a:lnTo>
                <a:lnTo>
                  <a:pt x="3036" y="744"/>
                </a:lnTo>
                <a:lnTo>
                  <a:pt x="3040" y="745"/>
                </a:lnTo>
                <a:close/>
                <a:moveTo>
                  <a:pt x="2992" y="893"/>
                </a:moveTo>
                <a:lnTo>
                  <a:pt x="2998" y="892"/>
                </a:lnTo>
                <a:lnTo>
                  <a:pt x="3002" y="890"/>
                </a:lnTo>
                <a:lnTo>
                  <a:pt x="3005" y="886"/>
                </a:lnTo>
                <a:lnTo>
                  <a:pt x="3007" y="882"/>
                </a:lnTo>
                <a:lnTo>
                  <a:pt x="3008" y="878"/>
                </a:lnTo>
                <a:lnTo>
                  <a:pt x="3007" y="874"/>
                </a:lnTo>
                <a:lnTo>
                  <a:pt x="3004" y="872"/>
                </a:lnTo>
                <a:lnTo>
                  <a:pt x="3000" y="871"/>
                </a:lnTo>
                <a:lnTo>
                  <a:pt x="2995" y="872"/>
                </a:lnTo>
                <a:lnTo>
                  <a:pt x="2990" y="874"/>
                </a:lnTo>
                <a:lnTo>
                  <a:pt x="2987" y="878"/>
                </a:lnTo>
                <a:lnTo>
                  <a:pt x="2985" y="882"/>
                </a:lnTo>
                <a:lnTo>
                  <a:pt x="2984" y="886"/>
                </a:lnTo>
                <a:lnTo>
                  <a:pt x="2985" y="890"/>
                </a:lnTo>
                <a:lnTo>
                  <a:pt x="2988" y="892"/>
                </a:lnTo>
                <a:lnTo>
                  <a:pt x="2992" y="893"/>
                </a:lnTo>
                <a:close/>
                <a:moveTo>
                  <a:pt x="2945" y="1040"/>
                </a:moveTo>
                <a:lnTo>
                  <a:pt x="2950" y="1040"/>
                </a:lnTo>
                <a:lnTo>
                  <a:pt x="2955" y="1037"/>
                </a:lnTo>
                <a:lnTo>
                  <a:pt x="2958" y="1034"/>
                </a:lnTo>
                <a:lnTo>
                  <a:pt x="2960" y="1029"/>
                </a:lnTo>
                <a:lnTo>
                  <a:pt x="2961" y="1025"/>
                </a:lnTo>
                <a:lnTo>
                  <a:pt x="2960" y="1021"/>
                </a:lnTo>
                <a:lnTo>
                  <a:pt x="2957" y="1019"/>
                </a:lnTo>
                <a:lnTo>
                  <a:pt x="2953" y="1018"/>
                </a:lnTo>
                <a:lnTo>
                  <a:pt x="2947" y="1019"/>
                </a:lnTo>
                <a:lnTo>
                  <a:pt x="2943" y="1021"/>
                </a:lnTo>
                <a:lnTo>
                  <a:pt x="2939" y="1025"/>
                </a:lnTo>
                <a:lnTo>
                  <a:pt x="2937" y="1029"/>
                </a:lnTo>
                <a:lnTo>
                  <a:pt x="2936" y="1034"/>
                </a:lnTo>
                <a:lnTo>
                  <a:pt x="2938" y="1037"/>
                </a:lnTo>
                <a:lnTo>
                  <a:pt x="2941" y="1040"/>
                </a:lnTo>
                <a:lnTo>
                  <a:pt x="2945" y="1040"/>
                </a:lnTo>
                <a:close/>
                <a:moveTo>
                  <a:pt x="2897" y="1189"/>
                </a:moveTo>
                <a:lnTo>
                  <a:pt x="2903" y="1188"/>
                </a:lnTo>
                <a:lnTo>
                  <a:pt x="2908" y="1185"/>
                </a:lnTo>
                <a:lnTo>
                  <a:pt x="2911" y="1181"/>
                </a:lnTo>
                <a:lnTo>
                  <a:pt x="2914" y="1177"/>
                </a:lnTo>
                <a:lnTo>
                  <a:pt x="2914" y="1172"/>
                </a:lnTo>
                <a:lnTo>
                  <a:pt x="2913" y="1168"/>
                </a:lnTo>
                <a:lnTo>
                  <a:pt x="2910" y="1166"/>
                </a:lnTo>
                <a:lnTo>
                  <a:pt x="2906" y="1165"/>
                </a:lnTo>
                <a:lnTo>
                  <a:pt x="2900" y="1166"/>
                </a:lnTo>
                <a:lnTo>
                  <a:pt x="2895" y="1168"/>
                </a:lnTo>
                <a:lnTo>
                  <a:pt x="2891" y="1172"/>
                </a:lnTo>
                <a:lnTo>
                  <a:pt x="2889" y="1177"/>
                </a:lnTo>
                <a:lnTo>
                  <a:pt x="2888" y="1181"/>
                </a:lnTo>
                <a:lnTo>
                  <a:pt x="2890" y="1185"/>
                </a:lnTo>
                <a:lnTo>
                  <a:pt x="2893" y="1188"/>
                </a:lnTo>
                <a:lnTo>
                  <a:pt x="2897" y="1189"/>
                </a:lnTo>
                <a:close/>
                <a:moveTo>
                  <a:pt x="2849" y="1338"/>
                </a:moveTo>
                <a:lnTo>
                  <a:pt x="2856" y="1337"/>
                </a:lnTo>
                <a:lnTo>
                  <a:pt x="2861" y="1334"/>
                </a:lnTo>
                <a:lnTo>
                  <a:pt x="2865" y="1329"/>
                </a:lnTo>
                <a:lnTo>
                  <a:pt x="2867" y="1324"/>
                </a:lnTo>
                <a:lnTo>
                  <a:pt x="2868" y="1319"/>
                </a:lnTo>
                <a:lnTo>
                  <a:pt x="2866" y="1315"/>
                </a:lnTo>
                <a:lnTo>
                  <a:pt x="2863" y="1312"/>
                </a:lnTo>
                <a:lnTo>
                  <a:pt x="2859" y="1311"/>
                </a:lnTo>
                <a:lnTo>
                  <a:pt x="2852" y="1312"/>
                </a:lnTo>
                <a:lnTo>
                  <a:pt x="2847" y="1315"/>
                </a:lnTo>
                <a:lnTo>
                  <a:pt x="2843" y="1319"/>
                </a:lnTo>
                <a:lnTo>
                  <a:pt x="2841" y="1324"/>
                </a:lnTo>
                <a:lnTo>
                  <a:pt x="2840" y="1329"/>
                </a:lnTo>
                <a:lnTo>
                  <a:pt x="2842" y="1334"/>
                </a:lnTo>
                <a:lnTo>
                  <a:pt x="2845" y="1337"/>
                </a:lnTo>
                <a:lnTo>
                  <a:pt x="2849" y="1338"/>
                </a:lnTo>
                <a:close/>
                <a:moveTo>
                  <a:pt x="2802" y="1486"/>
                </a:moveTo>
                <a:lnTo>
                  <a:pt x="2808" y="1485"/>
                </a:lnTo>
                <a:lnTo>
                  <a:pt x="2813" y="1482"/>
                </a:lnTo>
                <a:lnTo>
                  <a:pt x="2818" y="1477"/>
                </a:lnTo>
                <a:lnTo>
                  <a:pt x="2820" y="1472"/>
                </a:lnTo>
                <a:lnTo>
                  <a:pt x="2821" y="1466"/>
                </a:lnTo>
                <a:lnTo>
                  <a:pt x="2819" y="1462"/>
                </a:lnTo>
                <a:lnTo>
                  <a:pt x="2816" y="1459"/>
                </a:lnTo>
                <a:lnTo>
                  <a:pt x="2811" y="1458"/>
                </a:lnTo>
                <a:lnTo>
                  <a:pt x="2805" y="1459"/>
                </a:lnTo>
                <a:lnTo>
                  <a:pt x="2800" y="1462"/>
                </a:lnTo>
                <a:lnTo>
                  <a:pt x="2796" y="1466"/>
                </a:lnTo>
                <a:lnTo>
                  <a:pt x="2793" y="1472"/>
                </a:lnTo>
                <a:lnTo>
                  <a:pt x="2792" y="1477"/>
                </a:lnTo>
                <a:lnTo>
                  <a:pt x="2794" y="1482"/>
                </a:lnTo>
                <a:lnTo>
                  <a:pt x="2797" y="1485"/>
                </a:lnTo>
                <a:lnTo>
                  <a:pt x="2802" y="1486"/>
                </a:lnTo>
                <a:close/>
                <a:moveTo>
                  <a:pt x="2754" y="1634"/>
                </a:moveTo>
                <a:lnTo>
                  <a:pt x="2761" y="1633"/>
                </a:lnTo>
                <a:lnTo>
                  <a:pt x="2766" y="1630"/>
                </a:lnTo>
                <a:lnTo>
                  <a:pt x="2771" y="1625"/>
                </a:lnTo>
                <a:lnTo>
                  <a:pt x="2774" y="1620"/>
                </a:lnTo>
                <a:lnTo>
                  <a:pt x="2774" y="1614"/>
                </a:lnTo>
                <a:lnTo>
                  <a:pt x="2773" y="1609"/>
                </a:lnTo>
                <a:lnTo>
                  <a:pt x="2769" y="1606"/>
                </a:lnTo>
                <a:lnTo>
                  <a:pt x="2764" y="1605"/>
                </a:lnTo>
                <a:lnTo>
                  <a:pt x="2757" y="1606"/>
                </a:lnTo>
                <a:lnTo>
                  <a:pt x="2752" y="1609"/>
                </a:lnTo>
                <a:lnTo>
                  <a:pt x="2748" y="1614"/>
                </a:lnTo>
                <a:lnTo>
                  <a:pt x="2745" y="1620"/>
                </a:lnTo>
                <a:lnTo>
                  <a:pt x="2744" y="1625"/>
                </a:lnTo>
                <a:lnTo>
                  <a:pt x="2746" y="1630"/>
                </a:lnTo>
                <a:lnTo>
                  <a:pt x="2749" y="1633"/>
                </a:lnTo>
                <a:lnTo>
                  <a:pt x="2754" y="1634"/>
                </a:lnTo>
                <a:close/>
                <a:moveTo>
                  <a:pt x="2707" y="1781"/>
                </a:moveTo>
                <a:lnTo>
                  <a:pt x="2714" y="1780"/>
                </a:lnTo>
                <a:lnTo>
                  <a:pt x="2719" y="1777"/>
                </a:lnTo>
                <a:lnTo>
                  <a:pt x="2724" y="1773"/>
                </a:lnTo>
                <a:lnTo>
                  <a:pt x="2727" y="1767"/>
                </a:lnTo>
                <a:lnTo>
                  <a:pt x="2727" y="1761"/>
                </a:lnTo>
                <a:lnTo>
                  <a:pt x="2726" y="1757"/>
                </a:lnTo>
                <a:lnTo>
                  <a:pt x="2722" y="1754"/>
                </a:lnTo>
                <a:lnTo>
                  <a:pt x="2717" y="1753"/>
                </a:lnTo>
                <a:lnTo>
                  <a:pt x="2710" y="1754"/>
                </a:lnTo>
                <a:lnTo>
                  <a:pt x="2704" y="1757"/>
                </a:lnTo>
                <a:lnTo>
                  <a:pt x="2700" y="1761"/>
                </a:lnTo>
                <a:lnTo>
                  <a:pt x="2697" y="1767"/>
                </a:lnTo>
                <a:lnTo>
                  <a:pt x="2696" y="1773"/>
                </a:lnTo>
                <a:lnTo>
                  <a:pt x="2698" y="1777"/>
                </a:lnTo>
                <a:lnTo>
                  <a:pt x="2701" y="1780"/>
                </a:lnTo>
                <a:lnTo>
                  <a:pt x="2707" y="1781"/>
                </a:lnTo>
                <a:close/>
                <a:moveTo>
                  <a:pt x="2659" y="1929"/>
                </a:moveTo>
                <a:lnTo>
                  <a:pt x="2666" y="1928"/>
                </a:lnTo>
                <a:lnTo>
                  <a:pt x="2672" y="1925"/>
                </a:lnTo>
                <a:lnTo>
                  <a:pt x="2677" y="1920"/>
                </a:lnTo>
                <a:lnTo>
                  <a:pt x="2680" y="1914"/>
                </a:lnTo>
                <a:lnTo>
                  <a:pt x="2680" y="1909"/>
                </a:lnTo>
                <a:lnTo>
                  <a:pt x="2679" y="1904"/>
                </a:lnTo>
                <a:lnTo>
                  <a:pt x="2675" y="1901"/>
                </a:lnTo>
                <a:lnTo>
                  <a:pt x="2670" y="1900"/>
                </a:lnTo>
                <a:lnTo>
                  <a:pt x="2663" y="1901"/>
                </a:lnTo>
                <a:lnTo>
                  <a:pt x="2657" y="1904"/>
                </a:lnTo>
                <a:lnTo>
                  <a:pt x="2652" y="1909"/>
                </a:lnTo>
                <a:lnTo>
                  <a:pt x="2649" y="1914"/>
                </a:lnTo>
                <a:lnTo>
                  <a:pt x="2648" y="1920"/>
                </a:lnTo>
                <a:lnTo>
                  <a:pt x="2650" y="1925"/>
                </a:lnTo>
                <a:lnTo>
                  <a:pt x="2654" y="1928"/>
                </a:lnTo>
                <a:lnTo>
                  <a:pt x="2659" y="1929"/>
                </a:lnTo>
                <a:close/>
                <a:moveTo>
                  <a:pt x="2612" y="2077"/>
                </a:moveTo>
                <a:lnTo>
                  <a:pt x="2619" y="2076"/>
                </a:lnTo>
                <a:lnTo>
                  <a:pt x="2625" y="2073"/>
                </a:lnTo>
                <a:lnTo>
                  <a:pt x="2630" y="2068"/>
                </a:lnTo>
                <a:lnTo>
                  <a:pt x="2633" y="2062"/>
                </a:lnTo>
                <a:lnTo>
                  <a:pt x="2634" y="2056"/>
                </a:lnTo>
                <a:lnTo>
                  <a:pt x="2632" y="2051"/>
                </a:lnTo>
                <a:lnTo>
                  <a:pt x="2628" y="2047"/>
                </a:lnTo>
                <a:lnTo>
                  <a:pt x="2623" y="2046"/>
                </a:lnTo>
                <a:lnTo>
                  <a:pt x="2615" y="2047"/>
                </a:lnTo>
                <a:lnTo>
                  <a:pt x="2609" y="2051"/>
                </a:lnTo>
                <a:lnTo>
                  <a:pt x="2604" y="2056"/>
                </a:lnTo>
                <a:lnTo>
                  <a:pt x="2601" y="2062"/>
                </a:lnTo>
                <a:lnTo>
                  <a:pt x="2600" y="2068"/>
                </a:lnTo>
                <a:lnTo>
                  <a:pt x="2602" y="2073"/>
                </a:lnTo>
                <a:lnTo>
                  <a:pt x="2606" y="2076"/>
                </a:lnTo>
                <a:lnTo>
                  <a:pt x="2612" y="2077"/>
                </a:lnTo>
                <a:close/>
                <a:moveTo>
                  <a:pt x="2564" y="2226"/>
                </a:moveTo>
                <a:lnTo>
                  <a:pt x="2572" y="2225"/>
                </a:lnTo>
                <a:lnTo>
                  <a:pt x="2578" y="2221"/>
                </a:lnTo>
                <a:lnTo>
                  <a:pt x="2583" y="2215"/>
                </a:lnTo>
                <a:lnTo>
                  <a:pt x="2586" y="2209"/>
                </a:lnTo>
                <a:lnTo>
                  <a:pt x="2587" y="2203"/>
                </a:lnTo>
                <a:lnTo>
                  <a:pt x="2585" y="2198"/>
                </a:lnTo>
                <a:lnTo>
                  <a:pt x="2581" y="2194"/>
                </a:lnTo>
                <a:lnTo>
                  <a:pt x="2575" y="2193"/>
                </a:lnTo>
                <a:lnTo>
                  <a:pt x="2568" y="2194"/>
                </a:lnTo>
                <a:lnTo>
                  <a:pt x="2562" y="2198"/>
                </a:lnTo>
                <a:lnTo>
                  <a:pt x="2556" y="2203"/>
                </a:lnTo>
                <a:lnTo>
                  <a:pt x="2553" y="2209"/>
                </a:lnTo>
                <a:lnTo>
                  <a:pt x="2552" y="2215"/>
                </a:lnTo>
                <a:lnTo>
                  <a:pt x="2554" y="2221"/>
                </a:lnTo>
                <a:lnTo>
                  <a:pt x="2558" y="2225"/>
                </a:lnTo>
                <a:lnTo>
                  <a:pt x="2564" y="2226"/>
                </a:lnTo>
                <a:close/>
                <a:moveTo>
                  <a:pt x="2517" y="2374"/>
                </a:moveTo>
                <a:lnTo>
                  <a:pt x="2524" y="2373"/>
                </a:lnTo>
                <a:lnTo>
                  <a:pt x="2531" y="2369"/>
                </a:lnTo>
                <a:lnTo>
                  <a:pt x="2536" y="2364"/>
                </a:lnTo>
                <a:lnTo>
                  <a:pt x="2539" y="2357"/>
                </a:lnTo>
                <a:lnTo>
                  <a:pt x="2540" y="2350"/>
                </a:lnTo>
                <a:lnTo>
                  <a:pt x="2538" y="2345"/>
                </a:lnTo>
                <a:lnTo>
                  <a:pt x="2534" y="2341"/>
                </a:lnTo>
                <a:lnTo>
                  <a:pt x="2528" y="2340"/>
                </a:lnTo>
                <a:lnTo>
                  <a:pt x="2520" y="2341"/>
                </a:lnTo>
                <a:lnTo>
                  <a:pt x="2514" y="2345"/>
                </a:lnTo>
                <a:lnTo>
                  <a:pt x="2509" y="2350"/>
                </a:lnTo>
                <a:lnTo>
                  <a:pt x="2505" y="2357"/>
                </a:lnTo>
                <a:lnTo>
                  <a:pt x="2505" y="2364"/>
                </a:lnTo>
                <a:lnTo>
                  <a:pt x="2507" y="2369"/>
                </a:lnTo>
                <a:lnTo>
                  <a:pt x="2511" y="2373"/>
                </a:lnTo>
                <a:lnTo>
                  <a:pt x="2517" y="2374"/>
                </a:lnTo>
                <a:close/>
                <a:moveTo>
                  <a:pt x="2469" y="2522"/>
                </a:moveTo>
                <a:lnTo>
                  <a:pt x="2477" y="2520"/>
                </a:lnTo>
                <a:lnTo>
                  <a:pt x="2484" y="2517"/>
                </a:lnTo>
                <a:lnTo>
                  <a:pt x="2489" y="2511"/>
                </a:lnTo>
                <a:lnTo>
                  <a:pt x="2492" y="2505"/>
                </a:lnTo>
                <a:lnTo>
                  <a:pt x="2493" y="2497"/>
                </a:lnTo>
                <a:lnTo>
                  <a:pt x="2491" y="2492"/>
                </a:lnTo>
                <a:lnTo>
                  <a:pt x="2487" y="2488"/>
                </a:lnTo>
                <a:lnTo>
                  <a:pt x="2481" y="2487"/>
                </a:lnTo>
                <a:lnTo>
                  <a:pt x="2473" y="2488"/>
                </a:lnTo>
                <a:lnTo>
                  <a:pt x="2466" y="2492"/>
                </a:lnTo>
                <a:lnTo>
                  <a:pt x="2461" y="2497"/>
                </a:lnTo>
                <a:lnTo>
                  <a:pt x="2458" y="2505"/>
                </a:lnTo>
                <a:lnTo>
                  <a:pt x="2457" y="2511"/>
                </a:lnTo>
                <a:lnTo>
                  <a:pt x="2459" y="2517"/>
                </a:lnTo>
                <a:lnTo>
                  <a:pt x="2463" y="2520"/>
                </a:lnTo>
                <a:lnTo>
                  <a:pt x="2469" y="2522"/>
                </a:lnTo>
                <a:close/>
                <a:moveTo>
                  <a:pt x="2421" y="2670"/>
                </a:moveTo>
                <a:lnTo>
                  <a:pt x="2430" y="2668"/>
                </a:lnTo>
                <a:lnTo>
                  <a:pt x="2437" y="2665"/>
                </a:lnTo>
                <a:lnTo>
                  <a:pt x="2442" y="2659"/>
                </a:lnTo>
                <a:lnTo>
                  <a:pt x="2446" y="2652"/>
                </a:lnTo>
                <a:lnTo>
                  <a:pt x="2447" y="2645"/>
                </a:lnTo>
                <a:lnTo>
                  <a:pt x="2445" y="2640"/>
                </a:lnTo>
                <a:lnTo>
                  <a:pt x="2440" y="2635"/>
                </a:lnTo>
                <a:lnTo>
                  <a:pt x="2434" y="2634"/>
                </a:lnTo>
                <a:lnTo>
                  <a:pt x="2425" y="2635"/>
                </a:lnTo>
                <a:lnTo>
                  <a:pt x="2419" y="2640"/>
                </a:lnTo>
                <a:lnTo>
                  <a:pt x="2413" y="2645"/>
                </a:lnTo>
                <a:lnTo>
                  <a:pt x="2410" y="2652"/>
                </a:lnTo>
                <a:lnTo>
                  <a:pt x="2409" y="2659"/>
                </a:lnTo>
                <a:lnTo>
                  <a:pt x="2411" y="2665"/>
                </a:lnTo>
                <a:lnTo>
                  <a:pt x="2415" y="2669"/>
                </a:lnTo>
                <a:lnTo>
                  <a:pt x="2421" y="2670"/>
                </a:lnTo>
                <a:close/>
                <a:moveTo>
                  <a:pt x="2374" y="2818"/>
                </a:moveTo>
                <a:lnTo>
                  <a:pt x="2382" y="2816"/>
                </a:lnTo>
                <a:lnTo>
                  <a:pt x="2389" y="2812"/>
                </a:lnTo>
                <a:lnTo>
                  <a:pt x="2395" y="2807"/>
                </a:lnTo>
                <a:lnTo>
                  <a:pt x="2399" y="2800"/>
                </a:lnTo>
                <a:lnTo>
                  <a:pt x="2400" y="2793"/>
                </a:lnTo>
                <a:lnTo>
                  <a:pt x="2398" y="2787"/>
                </a:lnTo>
                <a:lnTo>
                  <a:pt x="2393" y="2783"/>
                </a:lnTo>
                <a:lnTo>
                  <a:pt x="2387" y="2782"/>
                </a:lnTo>
                <a:lnTo>
                  <a:pt x="2378" y="2783"/>
                </a:lnTo>
                <a:lnTo>
                  <a:pt x="2371" y="2787"/>
                </a:lnTo>
                <a:lnTo>
                  <a:pt x="2365" y="2793"/>
                </a:lnTo>
                <a:lnTo>
                  <a:pt x="2362" y="2800"/>
                </a:lnTo>
                <a:lnTo>
                  <a:pt x="2361" y="2807"/>
                </a:lnTo>
                <a:lnTo>
                  <a:pt x="2363" y="2812"/>
                </a:lnTo>
                <a:lnTo>
                  <a:pt x="2367" y="2816"/>
                </a:lnTo>
                <a:lnTo>
                  <a:pt x="2374" y="2818"/>
                </a:lnTo>
                <a:close/>
                <a:moveTo>
                  <a:pt x="2326" y="2965"/>
                </a:moveTo>
                <a:lnTo>
                  <a:pt x="2335" y="2964"/>
                </a:lnTo>
                <a:lnTo>
                  <a:pt x="2342" y="2960"/>
                </a:lnTo>
                <a:lnTo>
                  <a:pt x="2348" y="2954"/>
                </a:lnTo>
                <a:lnTo>
                  <a:pt x="2352" y="2947"/>
                </a:lnTo>
                <a:lnTo>
                  <a:pt x="2353" y="2940"/>
                </a:lnTo>
                <a:lnTo>
                  <a:pt x="2351" y="2934"/>
                </a:lnTo>
                <a:lnTo>
                  <a:pt x="2346" y="2930"/>
                </a:lnTo>
                <a:lnTo>
                  <a:pt x="2339" y="2929"/>
                </a:lnTo>
                <a:lnTo>
                  <a:pt x="2332" y="2930"/>
                </a:lnTo>
                <a:lnTo>
                  <a:pt x="2324" y="2934"/>
                </a:lnTo>
                <a:lnTo>
                  <a:pt x="2318" y="2940"/>
                </a:lnTo>
                <a:lnTo>
                  <a:pt x="2314" y="2947"/>
                </a:lnTo>
                <a:lnTo>
                  <a:pt x="2313" y="2954"/>
                </a:lnTo>
                <a:lnTo>
                  <a:pt x="2315" y="2960"/>
                </a:lnTo>
                <a:lnTo>
                  <a:pt x="2320" y="2964"/>
                </a:lnTo>
                <a:lnTo>
                  <a:pt x="2326" y="2965"/>
                </a:lnTo>
                <a:close/>
                <a:moveTo>
                  <a:pt x="2279" y="3114"/>
                </a:moveTo>
                <a:lnTo>
                  <a:pt x="2288" y="3112"/>
                </a:lnTo>
                <a:lnTo>
                  <a:pt x="2295" y="3108"/>
                </a:lnTo>
                <a:lnTo>
                  <a:pt x="2301" y="3102"/>
                </a:lnTo>
                <a:lnTo>
                  <a:pt x="2304" y="3094"/>
                </a:lnTo>
                <a:lnTo>
                  <a:pt x="2305" y="3087"/>
                </a:lnTo>
                <a:lnTo>
                  <a:pt x="2303" y="3081"/>
                </a:lnTo>
                <a:lnTo>
                  <a:pt x="2299" y="3077"/>
                </a:lnTo>
                <a:lnTo>
                  <a:pt x="2292" y="3076"/>
                </a:lnTo>
                <a:lnTo>
                  <a:pt x="2283" y="3077"/>
                </a:lnTo>
                <a:lnTo>
                  <a:pt x="2276" y="3081"/>
                </a:lnTo>
                <a:lnTo>
                  <a:pt x="2270" y="3087"/>
                </a:lnTo>
                <a:lnTo>
                  <a:pt x="2267" y="3094"/>
                </a:lnTo>
                <a:lnTo>
                  <a:pt x="2266" y="3102"/>
                </a:lnTo>
                <a:lnTo>
                  <a:pt x="2268" y="3108"/>
                </a:lnTo>
                <a:lnTo>
                  <a:pt x="2272" y="3112"/>
                </a:lnTo>
                <a:lnTo>
                  <a:pt x="2279" y="3114"/>
                </a:lnTo>
                <a:close/>
                <a:moveTo>
                  <a:pt x="2232" y="3262"/>
                </a:moveTo>
                <a:lnTo>
                  <a:pt x="2240" y="3260"/>
                </a:lnTo>
                <a:lnTo>
                  <a:pt x="2248" y="3256"/>
                </a:lnTo>
                <a:lnTo>
                  <a:pt x="2254" y="3250"/>
                </a:lnTo>
                <a:lnTo>
                  <a:pt x="2257" y="3242"/>
                </a:lnTo>
                <a:lnTo>
                  <a:pt x="2258" y="3234"/>
                </a:lnTo>
                <a:lnTo>
                  <a:pt x="2256" y="3228"/>
                </a:lnTo>
                <a:lnTo>
                  <a:pt x="2252" y="3224"/>
                </a:lnTo>
                <a:lnTo>
                  <a:pt x="2245" y="3223"/>
                </a:lnTo>
                <a:lnTo>
                  <a:pt x="2237" y="3224"/>
                </a:lnTo>
                <a:lnTo>
                  <a:pt x="2229" y="3228"/>
                </a:lnTo>
                <a:lnTo>
                  <a:pt x="2223" y="3234"/>
                </a:lnTo>
                <a:lnTo>
                  <a:pt x="2219" y="3242"/>
                </a:lnTo>
                <a:lnTo>
                  <a:pt x="2218" y="3250"/>
                </a:lnTo>
                <a:lnTo>
                  <a:pt x="2220" y="3256"/>
                </a:lnTo>
                <a:lnTo>
                  <a:pt x="2225" y="3260"/>
                </a:lnTo>
                <a:lnTo>
                  <a:pt x="2232" y="3262"/>
                </a:lnTo>
                <a:close/>
                <a:moveTo>
                  <a:pt x="2184" y="3409"/>
                </a:moveTo>
                <a:lnTo>
                  <a:pt x="2193" y="3408"/>
                </a:lnTo>
                <a:lnTo>
                  <a:pt x="2200" y="3404"/>
                </a:lnTo>
                <a:lnTo>
                  <a:pt x="2207" y="3398"/>
                </a:lnTo>
                <a:lnTo>
                  <a:pt x="2211" y="3390"/>
                </a:lnTo>
                <a:lnTo>
                  <a:pt x="2211" y="3382"/>
                </a:lnTo>
                <a:lnTo>
                  <a:pt x="2209" y="3375"/>
                </a:lnTo>
                <a:lnTo>
                  <a:pt x="2204" y="3371"/>
                </a:lnTo>
                <a:lnTo>
                  <a:pt x="2197" y="3370"/>
                </a:lnTo>
                <a:lnTo>
                  <a:pt x="2188" y="3371"/>
                </a:lnTo>
                <a:lnTo>
                  <a:pt x="2181" y="3375"/>
                </a:lnTo>
                <a:lnTo>
                  <a:pt x="2175" y="3382"/>
                </a:lnTo>
                <a:lnTo>
                  <a:pt x="2171" y="3390"/>
                </a:lnTo>
                <a:lnTo>
                  <a:pt x="2170" y="3398"/>
                </a:lnTo>
                <a:lnTo>
                  <a:pt x="2172" y="3404"/>
                </a:lnTo>
                <a:lnTo>
                  <a:pt x="2177" y="3408"/>
                </a:lnTo>
                <a:lnTo>
                  <a:pt x="2184" y="3409"/>
                </a:lnTo>
                <a:close/>
                <a:moveTo>
                  <a:pt x="2137" y="3557"/>
                </a:moveTo>
                <a:lnTo>
                  <a:pt x="2146" y="3556"/>
                </a:lnTo>
                <a:lnTo>
                  <a:pt x="2153" y="3551"/>
                </a:lnTo>
                <a:lnTo>
                  <a:pt x="2160" y="3545"/>
                </a:lnTo>
                <a:lnTo>
                  <a:pt x="2164" y="3537"/>
                </a:lnTo>
                <a:lnTo>
                  <a:pt x="2164" y="3530"/>
                </a:lnTo>
                <a:lnTo>
                  <a:pt x="2162" y="3523"/>
                </a:lnTo>
                <a:lnTo>
                  <a:pt x="2157" y="3518"/>
                </a:lnTo>
                <a:lnTo>
                  <a:pt x="2150" y="3517"/>
                </a:lnTo>
                <a:lnTo>
                  <a:pt x="2142" y="3518"/>
                </a:lnTo>
                <a:lnTo>
                  <a:pt x="2133" y="3523"/>
                </a:lnTo>
                <a:lnTo>
                  <a:pt x="2127" y="3530"/>
                </a:lnTo>
                <a:lnTo>
                  <a:pt x="2123" y="3537"/>
                </a:lnTo>
                <a:lnTo>
                  <a:pt x="2122" y="3545"/>
                </a:lnTo>
                <a:lnTo>
                  <a:pt x="2125" y="3551"/>
                </a:lnTo>
                <a:lnTo>
                  <a:pt x="2129" y="3556"/>
                </a:lnTo>
                <a:lnTo>
                  <a:pt x="2137" y="3557"/>
                </a:lnTo>
                <a:close/>
                <a:moveTo>
                  <a:pt x="2089" y="3704"/>
                </a:moveTo>
                <a:lnTo>
                  <a:pt x="2098" y="3703"/>
                </a:lnTo>
                <a:lnTo>
                  <a:pt x="2106" y="3699"/>
                </a:lnTo>
                <a:lnTo>
                  <a:pt x="2112" y="3692"/>
                </a:lnTo>
                <a:lnTo>
                  <a:pt x="2116" y="3685"/>
                </a:lnTo>
                <a:lnTo>
                  <a:pt x="2117" y="3677"/>
                </a:lnTo>
                <a:lnTo>
                  <a:pt x="2115" y="3671"/>
                </a:lnTo>
                <a:lnTo>
                  <a:pt x="2110" y="3666"/>
                </a:lnTo>
                <a:lnTo>
                  <a:pt x="2103" y="3664"/>
                </a:lnTo>
                <a:lnTo>
                  <a:pt x="2095" y="3666"/>
                </a:lnTo>
                <a:lnTo>
                  <a:pt x="2086" y="3671"/>
                </a:lnTo>
                <a:lnTo>
                  <a:pt x="2080" y="3677"/>
                </a:lnTo>
                <a:lnTo>
                  <a:pt x="2076" y="3685"/>
                </a:lnTo>
                <a:lnTo>
                  <a:pt x="2075" y="3692"/>
                </a:lnTo>
                <a:lnTo>
                  <a:pt x="2077" y="3699"/>
                </a:lnTo>
                <a:lnTo>
                  <a:pt x="2082" y="3703"/>
                </a:lnTo>
                <a:lnTo>
                  <a:pt x="2089" y="3704"/>
                </a:lnTo>
                <a:close/>
                <a:moveTo>
                  <a:pt x="2042" y="3852"/>
                </a:moveTo>
                <a:lnTo>
                  <a:pt x="2051" y="3851"/>
                </a:lnTo>
                <a:lnTo>
                  <a:pt x="2059" y="3846"/>
                </a:lnTo>
                <a:lnTo>
                  <a:pt x="2065" y="3840"/>
                </a:lnTo>
                <a:lnTo>
                  <a:pt x="2069" y="3832"/>
                </a:lnTo>
                <a:lnTo>
                  <a:pt x="2070" y="3824"/>
                </a:lnTo>
                <a:lnTo>
                  <a:pt x="2068" y="3818"/>
                </a:lnTo>
                <a:lnTo>
                  <a:pt x="2063" y="3814"/>
                </a:lnTo>
                <a:lnTo>
                  <a:pt x="2056" y="3812"/>
                </a:lnTo>
                <a:lnTo>
                  <a:pt x="2047" y="3814"/>
                </a:lnTo>
                <a:lnTo>
                  <a:pt x="2039" y="3818"/>
                </a:lnTo>
                <a:lnTo>
                  <a:pt x="2032" y="3824"/>
                </a:lnTo>
                <a:lnTo>
                  <a:pt x="2028" y="3832"/>
                </a:lnTo>
                <a:lnTo>
                  <a:pt x="2027" y="3840"/>
                </a:lnTo>
                <a:lnTo>
                  <a:pt x="2029" y="3846"/>
                </a:lnTo>
                <a:lnTo>
                  <a:pt x="2034" y="3851"/>
                </a:lnTo>
                <a:lnTo>
                  <a:pt x="2042" y="3852"/>
                </a:lnTo>
                <a:close/>
                <a:moveTo>
                  <a:pt x="1994" y="4001"/>
                </a:moveTo>
                <a:lnTo>
                  <a:pt x="2004" y="3999"/>
                </a:lnTo>
                <a:lnTo>
                  <a:pt x="2011" y="3995"/>
                </a:lnTo>
                <a:lnTo>
                  <a:pt x="2018" y="3987"/>
                </a:lnTo>
                <a:lnTo>
                  <a:pt x="2022" y="3980"/>
                </a:lnTo>
                <a:lnTo>
                  <a:pt x="2023" y="3972"/>
                </a:lnTo>
                <a:lnTo>
                  <a:pt x="2020" y="3965"/>
                </a:lnTo>
                <a:lnTo>
                  <a:pt x="2016" y="3961"/>
                </a:lnTo>
                <a:lnTo>
                  <a:pt x="2008" y="3960"/>
                </a:lnTo>
                <a:lnTo>
                  <a:pt x="2000" y="3961"/>
                </a:lnTo>
                <a:lnTo>
                  <a:pt x="1991" y="3965"/>
                </a:lnTo>
                <a:lnTo>
                  <a:pt x="1985" y="3972"/>
                </a:lnTo>
                <a:lnTo>
                  <a:pt x="1981" y="3980"/>
                </a:lnTo>
                <a:lnTo>
                  <a:pt x="1980" y="3987"/>
                </a:lnTo>
                <a:lnTo>
                  <a:pt x="1982" y="3995"/>
                </a:lnTo>
                <a:lnTo>
                  <a:pt x="1987" y="3999"/>
                </a:lnTo>
                <a:lnTo>
                  <a:pt x="1994" y="4001"/>
                </a:lnTo>
                <a:close/>
                <a:moveTo>
                  <a:pt x="1947" y="4148"/>
                </a:moveTo>
                <a:lnTo>
                  <a:pt x="1956" y="4147"/>
                </a:lnTo>
                <a:lnTo>
                  <a:pt x="1964" y="4142"/>
                </a:lnTo>
                <a:lnTo>
                  <a:pt x="1971" y="4136"/>
                </a:lnTo>
                <a:lnTo>
                  <a:pt x="1975" y="4127"/>
                </a:lnTo>
                <a:lnTo>
                  <a:pt x="1976" y="4119"/>
                </a:lnTo>
                <a:lnTo>
                  <a:pt x="1974" y="4112"/>
                </a:lnTo>
                <a:lnTo>
                  <a:pt x="1968" y="4108"/>
                </a:lnTo>
                <a:lnTo>
                  <a:pt x="1961" y="4106"/>
                </a:lnTo>
                <a:lnTo>
                  <a:pt x="1953" y="4108"/>
                </a:lnTo>
                <a:lnTo>
                  <a:pt x="1944" y="4112"/>
                </a:lnTo>
                <a:lnTo>
                  <a:pt x="1937" y="4119"/>
                </a:lnTo>
                <a:lnTo>
                  <a:pt x="1933" y="4127"/>
                </a:lnTo>
                <a:lnTo>
                  <a:pt x="1932" y="4136"/>
                </a:lnTo>
                <a:lnTo>
                  <a:pt x="1934" y="4142"/>
                </a:lnTo>
                <a:lnTo>
                  <a:pt x="1939" y="4147"/>
                </a:lnTo>
                <a:lnTo>
                  <a:pt x="1947" y="4148"/>
                </a:lnTo>
                <a:close/>
                <a:moveTo>
                  <a:pt x="1886" y="4275"/>
                </a:moveTo>
                <a:lnTo>
                  <a:pt x="1885" y="4283"/>
                </a:lnTo>
                <a:lnTo>
                  <a:pt x="1887" y="4290"/>
                </a:lnTo>
                <a:lnTo>
                  <a:pt x="1892" y="4294"/>
                </a:lnTo>
                <a:lnTo>
                  <a:pt x="1899" y="4296"/>
                </a:lnTo>
                <a:lnTo>
                  <a:pt x="1909" y="4294"/>
                </a:lnTo>
                <a:lnTo>
                  <a:pt x="1917" y="4290"/>
                </a:lnTo>
                <a:lnTo>
                  <a:pt x="1923" y="4283"/>
                </a:lnTo>
                <a:lnTo>
                  <a:pt x="1927" y="4275"/>
                </a:lnTo>
                <a:lnTo>
                  <a:pt x="1928" y="4266"/>
                </a:lnTo>
                <a:lnTo>
                  <a:pt x="1926" y="4260"/>
                </a:lnTo>
                <a:lnTo>
                  <a:pt x="1921" y="4255"/>
                </a:lnTo>
                <a:lnTo>
                  <a:pt x="1914" y="4254"/>
                </a:lnTo>
                <a:lnTo>
                  <a:pt x="1905" y="4255"/>
                </a:lnTo>
                <a:lnTo>
                  <a:pt x="1896" y="4260"/>
                </a:lnTo>
                <a:lnTo>
                  <a:pt x="1890" y="4266"/>
                </a:lnTo>
                <a:lnTo>
                  <a:pt x="1886" y="4275"/>
                </a:lnTo>
                <a:close/>
                <a:moveTo>
                  <a:pt x="1838" y="4423"/>
                </a:moveTo>
                <a:lnTo>
                  <a:pt x="1837" y="4431"/>
                </a:lnTo>
                <a:lnTo>
                  <a:pt x="1840" y="4437"/>
                </a:lnTo>
                <a:lnTo>
                  <a:pt x="1845" y="4441"/>
                </a:lnTo>
                <a:lnTo>
                  <a:pt x="1852" y="4443"/>
                </a:lnTo>
                <a:lnTo>
                  <a:pt x="1862" y="4441"/>
                </a:lnTo>
                <a:lnTo>
                  <a:pt x="1869" y="4437"/>
                </a:lnTo>
                <a:lnTo>
                  <a:pt x="1876" y="4431"/>
                </a:lnTo>
                <a:lnTo>
                  <a:pt x="1880" y="4423"/>
                </a:lnTo>
                <a:lnTo>
                  <a:pt x="1881" y="4415"/>
                </a:lnTo>
                <a:lnTo>
                  <a:pt x="1879" y="4407"/>
                </a:lnTo>
                <a:lnTo>
                  <a:pt x="1874" y="4403"/>
                </a:lnTo>
                <a:lnTo>
                  <a:pt x="1866" y="4401"/>
                </a:lnTo>
                <a:lnTo>
                  <a:pt x="1858" y="4403"/>
                </a:lnTo>
                <a:lnTo>
                  <a:pt x="1849" y="4407"/>
                </a:lnTo>
                <a:lnTo>
                  <a:pt x="1842" y="4415"/>
                </a:lnTo>
                <a:lnTo>
                  <a:pt x="1838" y="4423"/>
                </a:lnTo>
                <a:close/>
                <a:moveTo>
                  <a:pt x="1791" y="4570"/>
                </a:moveTo>
                <a:lnTo>
                  <a:pt x="1790" y="4578"/>
                </a:lnTo>
                <a:lnTo>
                  <a:pt x="1792" y="4584"/>
                </a:lnTo>
                <a:lnTo>
                  <a:pt x="1797" y="4589"/>
                </a:lnTo>
                <a:lnTo>
                  <a:pt x="1805" y="4590"/>
                </a:lnTo>
                <a:lnTo>
                  <a:pt x="1814" y="4589"/>
                </a:lnTo>
                <a:lnTo>
                  <a:pt x="1822" y="4584"/>
                </a:lnTo>
                <a:lnTo>
                  <a:pt x="1829" y="4578"/>
                </a:lnTo>
                <a:lnTo>
                  <a:pt x="1833" y="4570"/>
                </a:lnTo>
                <a:lnTo>
                  <a:pt x="1834" y="4562"/>
                </a:lnTo>
                <a:lnTo>
                  <a:pt x="1831" y="4556"/>
                </a:lnTo>
                <a:lnTo>
                  <a:pt x="1826" y="4550"/>
                </a:lnTo>
                <a:lnTo>
                  <a:pt x="1819" y="4549"/>
                </a:lnTo>
                <a:lnTo>
                  <a:pt x="1810" y="4550"/>
                </a:lnTo>
                <a:lnTo>
                  <a:pt x="1802" y="4556"/>
                </a:lnTo>
                <a:lnTo>
                  <a:pt x="1795" y="4562"/>
                </a:lnTo>
                <a:lnTo>
                  <a:pt x="1791" y="4570"/>
                </a:lnTo>
                <a:close/>
                <a:moveTo>
                  <a:pt x="1744" y="4717"/>
                </a:moveTo>
                <a:lnTo>
                  <a:pt x="1743" y="4725"/>
                </a:lnTo>
                <a:lnTo>
                  <a:pt x="1745" y="4732"/>
                </a:lnTo>
                <a:lnTo>
                  <a:pt x="1750" y="4736"/>
                </a:lnTo>
                <a:lnTo>
                  <a:pt x="1757" y="4738"/>
                </a:lnTo>
                <a:lnTo>
                  <a:pt x="1767" y="4736"/>
                </a:lnTo>
                <a:lnTo>
                  <a:pt x="1775" y="4732"/>
                </a:lnTo>
                <a:lnTo>
                  <a:pt x="1781" y="4725"/>
                </a:lnTo>
                <a:lnTo>
                  <a:pt x="1785" y="4717"/>
                </a:lnTo>
                <a:lnTo>
                  <a:pt x="1786" y="4709"/>
                </a:lnTo>
                <a:lnTo>
                  <a:pt x="1784" y="4703"/>
                </a:lnTo>
                <a:lnTo>
                  <a:pt x="1779" y="4699"/>
                </a:lnTo>
                <a:lnTo>
                  <a:pt x="1772" y="4697"/>
                </a:lnTo>
                <a:lnTo>
                  <a:pt x="1763" y="4699"/>
                </a:lnTo>
                <a:lnTo>
                  <a:pt x="1754" y="4703"/>
                </a:lnTo>
                <a:lnTo>
                  <a:pt x="1748" y="4709"/>
                </a:lnTo>
                <a:lnTo>
                  <a:pt x="1744" y="4717"/>
                </a:lnTo>
                <a:close/>
                <a:moveTo>
                  <a:pt x="1696" y="4865"/>
                </a:moveTo>
                <a:lnTo>
                  <a:pt x="1695" y="4873"/>
                </a:lnTo>
                <a:lnTo>
                  <a:pt x="1697" y="4879"/>
                </a:lnTo>
                <a:lnTo>
                  <a:pt x="1703" y="4885"/>
                </a:lnTo>
                <a:lnTo>
                  <a:pt x="1710" y="4886"/>
                </a:lnTo>
                <a:lnTo>
                  <a:pt x="1719" y="4885"/>
                </a:lnTo>
                <a:lnTo>
                  <a:pt x="1727" y="4879"/>
                </a:lnTo>
                <a:lnTo>
                  <a:pt x="1734" y="4873"/>
                </a:lnTo>
                <a:lnTo>
                  <a:pt x="1738" y="4865"/>
                </a:lnTo>
                <a:lnTo>
                  <a:pt x="1739" y="4857"/>
                </a:lnTo>
                <a:lnTo>
                  <a:pt x="1737" y="4850"/>
                </a:lnTo>
                <a:lnTo>
                  <a:pt x="1732" y="4846"/>
                </a:lnTo>
                <a:lnTo>
                  <a:pt x="1724" y="4844"/>
                </a:lnTo>
                <a:lnTo>
                  <a:pt x="1716" y="4846"/>
                </a:lnTo>
                <a:lnTo>
                  <a:pt x="1707" y="4850"/>
                </a:lnTo>
                <a:lnTo>
                  <a:pt x="1700" y="4857"/>
                </a:lnTo>
                <a:lnTo>
                  <a:pt x="1696" y="4865"/>
                </a:lnTo>
                <a:close/>
                <a:moveTo>
                  <a:pt x="1649" y="5012"/>
                </a:moveTo>
                <a:lnTo>
                  <a:pt x="1648" y="5020"/>
                </a:lnTo>
                <a:lnTo>
                  <a:pt x="1650" y="5028"/>
                </a:lnTo>
                <a:lnTo>
                  <a:pt x="1655" y="5032"/>
                </a:lnTo>
                <a:lnTo>
                  <a:pt x="1663" y="5034"/>
                </a:lnTo>
                <a:lnTo>
                  <a:pt x="1672" y="5032"/>
                </a:lnTo>
                <a:lnTo>
                  <a:pt x="1680" y="5028"/>
                </a:lnTo>
                <a:lnTo>
                  <a:pt x="1686" y="5020"/>
                </a:lnTo>
                <a:lnTo>
                  <a:pt x="1691" y="5012"/>
                </a:lnTo>
                <a:lnTo>
                  <a:pt x="1692" y="5004"/>
                </a:lnTo>
                <a:lnTo>
                  <a:pt x="1689" y="4998"/>
                </a:lnTo>
                <a:lnTo>
                  <a:pt x="1684" y="4993"/>
                </a:lnTo>
                <a:lnTo>
                  <a:pt x="1677" y="4992"/>
                </a:lnTo>
                <a:lnTo>
                  <a:pt x="1668" y="4993"/>
                </a:lnTo>
                <a:lnTo>
                  <a:pt x="1659" y="4998"/>
                </a:lnTo>
                <a:lnTo>
                  <a:pt x="1653" y="5004"/>
                </a:lnTo>
                <a:lnTo>
                  <a:pt x="1649" y="5012"/>
                </a:lnTo>
                <a:close/>
                <a:moveTo>
                  <a:pt x="1601" y="5159"/>
                </a:moveTo>
                <a:lnTo>
                  <a:pt x="1600" y="5168"/>
                </a:lnTo>
                <a:lnTo>
                  <a:pt x="1603" y="5175"/>
                </a:lnTo>
                <a:lnTo>
                  <a:pt x="1608" y="5179"/>
                </a:lnTo>
                <a:lnTo>
                  <a:pt x="1615" y="5181"/>
                </a:lnTo>
                <a:lnTo>
                  <a:pt x="1625" y="5179"/>
                </a:lnTo>
                <a:lnTo>
                  <a:pt x="1633" y="5175"/>
                </a:lnTo>
                <a:lnTo>
                  <a:pt x="1639" y="5168"/>
                </a:lnTo>
                <a:lnTo>
                  <a:pt x="1643" y="5159"/>
                </a:lnTo>
                <a:lnTo>
                  <a:pt x="1644" y="5152"/>
                </a:lnTo>
                <a:lnTo>
                  <a:pt x="1642" y="5145"/>
                </a:lnTo>
                <a:lnTo>
                  <a:pt x="1637" y="5141"/>
                </a:lnTo>
                <a:lnTo>
                  <a:pt x="1629" y="5139"/>
                </a:lnTo>
                <a:lnTo>
                  <a:pt x="1621" y="5141"/>
                </a:lnTo>
                <a:lnTo>
                  <a:pt x="1612" y="5145"/>
                </a:lnTo>
                <a:lnTo>
                  <a:pt x="1606" y="5152"/>
                </a:lnTo>
                <a:lnTo>
                  <a:pt x="1601" y="5159"/>
                </a:lnTo>
                <a:close/>
                <a:moveTo>
                  <a:pt x="1554" y="5308"/>
                </a:moveTo>
                <a:lnTo>
                  <a:pt x="1554" y="5316"/>
                </a:lnTo>
                <a:lnTo>
                  <a:pt x="1556" y="5322"/>
                </a:lnTo>
                <a:lnTo>
                  <a:pt x="1561" y="5326"/>
                </a:lnTo>
                <a:lnTo>
                  <a:pt x="1568" y="5328"/>
                </a:lnTo>
                <a:lnTo>
                  <a:pt x="1577" y="5326"/>
                </a:lnTo>
                <a:lnTo>
                  <a:pt x="1585" y="5322"/>
                </a:lnTo>
                <a:lnTo>
                  <a:pt x="1591" y="5316"/>
                </a:lnTo>
                <a:lnTo>
                  <a:pt x="1595" y="5308"/>
                </a:lnTo>
                <a:lnTo>
                  <a:pt x="1596" y="5299"/>
                </a:lnTo>
                <a:lnTo>
                  <a:pt x="1594" y="5293"/>
                </a:lnTo>
                <a:lnTo>
                  <a:pt x="1589" y="5288"/>
                </a:lnTo>
                <a:lnTo>
                  <a:pt x="1582" y="5287"/>
                </a:lnTo>
                <a:lnTo>
                  <a:pt x="1574" y="5288"/>
                </a:lnTo>
                <a:lnTo>
                  <a:pt x="1565" y="5293"/>
                </a:lnTo>
                <a:lnTo>
                  <a:pt x="1559" y="5299"/>
                </a:lnTo>
                <a:lnTo>
                  <a:pt x="1554" y="5308"/>
                </a:lnTo>
                <a:close/>
                <a:moveTo>
                  <a:pt x="1507" y="5455"/>
                </a:moveTo>
                <a:lnTo>
                  <a:pt x="1506" y="5463"/>
                </a:lnTo>
                <a:lnTo>
                  <a:pt x="1508" y="5469"/>
                </a:lnTo>
                <a:lnTo>
                  <a:pt x="1513" y="5474"/>
                </a:lnTo>
                <a:lnTo>
                  <a:pt x="1521" y="5475"/>
                </a:lnTo>
                <a:lnTo>
                  <a:pt x="1530" y="5474"/>
                </a:lnTo>
                <a:lnTo>
                  <a:pt x="1538" y="5469"/>
                </a:lnTo>
                <a:lnTo>
                  <a:pt x="1544" y="5463"/>
                </a:lnTo>
                <a:lnTo>
                  <a:pt x="1548" y="5455"/>
                </a:lnTo>
                <a:lnTo>
                  <a:pt x="1549" y="5447"/>
                </a:lnTo>
                <a:lnTo>
                  <a:pt x="1547" y="5440"/>
                </a:lnTo>
                <a:lnTo>
                  <a:pt x="1542" y="5436"/>
                </a:lnTo>
                <a:lnTo>
                  <a:pt x="1535" y="5434"/>
                </a:lnTo>
                <a:lnTo>
                  <a:pt x="1526" y="5436"/>
                </a:lnTo>
                <a:lnTo>
                  <a:pt x="1517" y="5440"/>
                </a:lnTo>
                <a:lnTo>
                  <a:pt x="1511" y="5447"/>
                </a:lnTo>
                <a:lnTo>
                  <a:pt x="1507" y="5455"/>
                </a:lnTo>
                <a:close/>
                <a:moveTo>
                  <a:pt x="1460" y="5603"/>
                </a:moveTo>
                <a:lnTo>
                  <a:pt x="1459" y="5610"/>
                </a:lnTo>
                <a:lnTo>
                  <a:pt x="1461" y="5617"/>
                </a:lnTo>
                <a:lnTo>
                  <a:pt x="1466" y="5621"/>
                </a:lnTo>
                <a:lnTo>
                  <a:pt x="1473" y="5623"/>
                </a:lnTo>
                <a:lnTo>
                  <a:pt x="1483" y="5621"/>
                </a:lnTo>
                <a:lnTo>
                  <a:pt x="1490" y="5617"/>
                </a:lnTo>
                <a:lnTo>
                  <a:pt x="1497" y="5610"/>
                </a:lnTo>
                <a:lnTo>
                  <a:pt x="1501" y="5603"/>
                </a:lnTo>
                <a:lnTo>
                  <a:pt x="1502" y="5595"/>
                </a:lnTo>
                <a:lnTo>
                  <a:pt x="1499" y="5588"/>
                </a:lnTo>
                <a:lnTo>
                  <a:pt x="1494" y="5584"/>
                </a:lnTo>
                <a:lnTo>
                  <a:pt x="1487" y="5583"/>
                </a:lnTo>
                <a:lnTo>
                  <a:pt x="1479" y="5584"/>
                </a:lnTo>
                <a:lnTo>
                  <a:pt x="1470" y="5588"/>
                </a:lnTo>
                <a:lnTo>
                  <a:pt x="1464" y="5595"/>
                </a:lnTo>
                <a:lnTo>
                  <a:pt x="1460" y="5603"/>
                </a:lnTo>
                <a:close/>
                <a:moveTo>
                  <a:pt x="1413" y="5750"/>
                </a:moveTo>
                <a:lnTo>
                  <a:pt x="1412" y="5758"/>
                </a:lnTo>
                <a:lnTo>
                  <a:pt x="1414" y="5764"/>
                </a:lnTo>
                <a:lnTo>
                  <a:pt x="1419" y="5768"/>
                </a:lnTo>
                <a:lnTo>
                  <a:pt x="1426" y="5771"/>
                </a:lnTo>
                <a:lnTo>
                  <a:pt x="1435" y="5768"/>
                </a:lnTo>
                <a:lnTo>
                  <a:pt x="1443" y="5764"/>
                </a:lnTo>
                <a:lnTo>
                  <a:pt x="1449" y="5758"/>
                </a:lnTo>
                <a:lnTo>
                  <a:pt x="1453" y="5750"/>
                </a:lnTo>
                <a:lnTo>
                  <a:pt x="1454" y="5742"/>
                </a:lnTo>
                <a:lnTo>
                  <a:pt x="1452" y="5736"/>
                </a:lnTo>
                <a:lnTo>
                  <a:pt x="1447" y="5732"/>
                </a:lnTo>
                <a:lnTo>
                  <a:pt x="1440" y="5730"/>
                </a:lnTo>
                <a:lnTo>
                  <a:pt x="1432" y="5732"/>
                </a:lnTo>
                <a:lnTo>
                  <a:pt x="1423" y="5736"/>
                </a:lnTo>
                <a:lnTo>
                  <a:pt x="1417" y="5742"/>
                </a:lnTo>
                <a:lnTo>
                  <a:pt x="1413" y="5750"/>
                </a:lnTo>
                <a:close/>
                <a:moveTo>
                  <a:pt x="1365" y="5897"/>
                </a:moveTo>
                <a:lnTo>
                  <a:pt x="1364" y="5905"/>
                </a:lnTo>
                <a:lnTo>
                  <a:pt x="1367" y="5912"/>
                </a:lnTo>
                <a:lnTo>
                  <a:pt x="1372" y="5916"/>
                </a:lnTo>
                <a:lnTo>
                  <a:pt x="1379" y="5918"/>
                </a:lnTo>
                <a:lnTo>
                  <a:pt x="1388" y="5916"/>
                </a:lnTo>
                <a:lnTo>
                  <a:pt x="1395" y="5912"/>
                </a:lnTo>
                <a:lnTo>
                  <a:pt x="1402" y="5905"/>
                </a:lnTo>
                <a:lnTo>
                  <a:pt x="1406" y="5897"/>
                </a:lnTo>
                <a:lnTo>
                  <a:pt x="1406" y="5890"/>
                </a:lnTo>
                <a:lnTo>
                  <a:pt x="1404" y="5883"/>
                </a:lnTo>
                <a:lnTo>
                  <a:pt x="1399" y="5879"/>
                </a:lnTo>
                <a:lnTo>
                  <a:pt x="1392" y="5878"/>
                </a:lnTo>
                <a:lnTo>
                  <a:pt x="1384" y="5879"/>
                </a:lnTo>
                <a:lnTo>
                  <a:pt x="1376" y="5883"/>
                </a:lnTo>
                <a:lnTo>
                  <a:pt x="1369" y="5890"/>
                </a:lnTo>
                <a:lnTo>
                  <a:pt x="1365" y="5897"/>
                </a:lnTo>
                <a:close/>
                <a:moveTo>
                  <a:pt x="1318" y="6045"/>
                </a:moveTo>
                <a:lnTo>
                  <a:pt x="1317" y="6053"/>
                </a:lnTo>
                <a:lnTo>
                  <a:pt x="1320" y="6059"/>
                </a:lnTo>
                <a:lnTo>
                  <a:pt x="1324" y="6063"/>
                </a:lnTo>
                <a:lnTo>
                  <a:pt x="1331" y="6065"/>
                </a:lnTo>
                <a:lnTo>
                  <a:pt x="1340" y="6063"/>
                </a:lnTo>
                <a:lnTo>
                  <a:pt x="1348" y="6059"/>
                </a:lnTo>
                <a:lnTo>
                  <a:pt x="1354" y="6053"/>
                </a:lnTo>
                <a:lnTo>
                  <a:pt x="1358" y="6045"/>
                </a:lnTo>
                <a:lnTo>
                  <a:pt x="1359" y="6037"/>
                </a:lnTo>
                <a:lnTo>
                  <a:pt x="1357" y="6031"/>
                </a:lnTo>
                <a:lnTo>
                  <a:pt x="1352" y="6027"/>
                </a:lnTo>
                <a:lnTo>
                  <a:pt x="1345" y="6025"/>
                </a:lnTo>
                <a:lnTo>
                  <a:pt x="1337" y="6027"/>
                </a:lnTo>
                <a:lnTo>
                  <a:pt x="1328" y="6031"/>
                </a:lnTo>
                <a:lnTo>
                  <a:pt x="1322" y="6037"/>
                </a:lnTo>
                <a:lnTo>
                  <a:pt x="1318" y="6045"/>
                </a:lnTo>
                <a:close/>
                <a:moveTo>
                  <a:pt x="1271" y="6193"/>
                </a:moveTo>
                <a:lnTo>
                  <a:pt x="1271" y="6200"/>
                </a:lnTo>
                <a:lnTo>
                  <a:pt x="1273" y="6206"/>
                </a:lnTo>
                <a:lnTo>
                  <a:pt x="1277" y="6210"/>
                </a:lnTo>
                <a:lnTo>
                  <a:pt x="1284" y="6212"/>
                </a:lnTo>
                <a:lnTo>
                  <a:pt x="1293" y="6210"/>
                </a:lnTo>
                <a:lnTo>
                  <a:pt x="1300" y="6206"/>
                </a:lnTo>
                <a:lnTo>
                  <a:pt x="1306" y="6200"/>
                </a:lnTo>
                <a:lnTo>
                  <a:pt x="1310" y="6193"/>
                </a:lnTo>
                <a:lnTo>
                  <a:pt x="1311" y="6185"/>
                </a:lnTo>
                <a:lnTo>
                  <a:pt x="1309" y="6179"/>
                </a:lnTo>
                <a:lnTo>
                  <a:pt x="1304" y="6175"/>
                </a:lnTo>
                <a:lnTo>
                  <a:pt x="1297" y="6173"/>
                </a:lnTo>
                <a:lnTo>
                  <a:pt x="1289" y="6175"/>
                </a:lnTo>
                <a:lnTo>
                  <a:pt x="1281" y="6179"/>
                </a:lnTo>
                <a:lnTo>
                  <a:pt x="1275" y="6185"/>
                </a:lnTo>
                <a:lnTo>
                  <a:pt x="1271" y="6193"/>
                </a:lnTo>
                <a:close/>
                <a:moveTo>
                  <a:pt x="1224" y="6340"/>
                </a:moveTo>
                <a:lnTo>
                  <a:pt x="1224" y="6348"/>
                </a:lnTo>
                <a:lnTo>
                  <a:pt x="1226" y="6353"/>
                </a:lnTo>
                <a:lnTo>
                  <a:pt x="1230" y="6357"/>
                </a:lnTo>
                <a:lnTo>
                  <a:pt x="1237" y="6359"/>
                </a:lnTo>
                <a:lnTo>
                  <a:pt x="1246" y="6357"/>
                </a:lnTo>
                <a:lnTo>
                  <a:pt x="1253" y="6353"/>
                </a:lnTo>
                <a:lnTo>
                  <a:pt x="1259" y="6348"/>
                </a:lnTo>
                <a:lnTo>
                  <a:pt x="1262" y="6340"/>
                </a:lnTo>
                <a:lnTo>
                  <a:pt x="1263" y="6333"/>
                </a:lnTo>
                <a:lnTo>
                  <a:pt x="1261" y="6326"/>
                </a:lnTo>
                <a:lnTo>
                  <a:pt x="1256" y="6322"/>
                </a:lnTo>
                <a:lnTo>
                  <a:pt x="1250" y="6321"/>
                </a:lnTo>
                <a:lnTo>
                  <a:pt x="1242" y="6322"/>
                </a:lnTo>
                <a:lnTo>
                  <a:pt x="1234" y="6326"/>
                </a:lnTo>
                <a:lnTo>
                  <a:pt x="1228" y="6333"/>
                </a:lnTo>
                <a:lnTo>
                  <a:pt x="1224" y="6340"/>
                </a:lnTo>
                <a:close/>
                <a:moveTo>
                  <a:pt x="1177" y="6488"/>
                </a:moveTo>
                <a:lnTo>
                  <a:pt x="1177" y="6495"/>
                </a:lnTo>
                <a:lnTo>
                  <a:pt x="1179" y="6500"/>
                </a:lnTo>
                <a:lnTo>
                  <a:pt x="1183" y="6504"/>
                </a:lnTo>
                <a:lnTo>
                  <a:pt x="1190" y="6506"/>
                </a:lnTo>
                <a:lnTo>
                  <a:pt x="1198" y="6504"/>
                </a:lnTo>
                <a:lnTo>
                  <a:pt x="1205" y="6500"/>
                </a:lnTo>
                <a:lnTo>
                  <a:pt x="1211" y="6495"/>
                </a:lnTo>
                <a:lnTo>
                  <a:pt x="1215" y="6488"/>
                </a:lnTo>
                <a:lnTo>
                  <a:pt x="1215" y="6481"/>
                </a:lnTo>
                <a:lnTo>
                  <a:pt x="1213" y="6475"/>
                </a:lnTo>
                <a:lnTo>
                  <a:pt x="1209" y="6471"/>
                </a:lnTo>
                <a:lnTo>
                  <a:pt x="1202" y="6470"/>
                </a:lnTo>
                <a:lnTo>
                  <a:pt x="1195" y="6471"/>
                </a:lnTo>
                <a:lnTo>
                  <a:pt x="1187" y="6475"/>
                </a:lnTo>
                <a:lnTo>
                  <a:pt x="1181" y="6481"/>
                </a:lnTo>
                <a:lnTo>
                  <a:pt x="1177" y="6488"/>
                </a:lnTo>
                <a:close/>
                <a:moveTo>
                  <a:pt x="1131" y="6635"/>
                </a:moveTo>
                <a:lnTo>
                  <a:pt x="1130" y="6642"/>
                </a:lnTo>
                <a:lnTo>
                  <a:pt x="1132" y="6648"/>
                </a:lnTo>
                <a:lnTo>
                  <a:pt x="1136" y="6651"/>
                </a:lnTo>
                <a:lnTo>
                  <a:pt x="1142" y="6653"/>
                </a:lnTo>
                <a:lnTo>
                  <a:pt x="1151" y="6651"/>
                </a:lnTo>
                <a:lnTo>
                  <a:pt x="1158" y="6648"/>
                </a:lnTo>
                <a:lnTo>
                  <a:pt x="1163" y="6642"/>
                </a:lnTo>
                <a:lnTo>
                  <a:pt x="1167" y="6635"/>
                </a:lnTo>
                <a:lnTo>
                  <a:pt x="1168" y="6628"/>
                </a:lnTo>
                <a:lnTo>
                  <a:pt x="1166" y="6623"/>
                </a:lnTo>
                <a:lnTo>
                  <a:pt x="1161" y="6619"/>
                </a:lnTo>
                <a:lnTo>
                  <a:pt x="1155" y="6618"/>
                </a:lnTo>
                <a:lnTo>
                  <a:pt x="1147" y="6619"/>
                </a:lnTo>
                <a:lnTo>
                  <a:pt x="1140" y="6623"/>
                </a:lnTo>
                <a:lnTo>
                  <a:pt x="1134" y="6628"/>
                </a:lnTo>
                <a:lnTo>
                  <a:pt x="1131" y="6635"/>
                </a:lnTo>
                <a:close/>
                <a:moveTo>
                  <a:pt x="1084" y="6782"/>
                </a:moveTo>
                <a:lnTo>
                  <a:pt x="1083" y="6789"/>
                </a:lnTo>
                <a:lnTo>
                  <a:pt x="1085" y="6795"/>
                </a:lnTo>
                <a:lnTo>
                  <a:pt x="1089" y="6799"/>
                </a:lnTo>
                <a:lnTo>
                  <a:pt x="1095" y="6801"/>
                </a:lnTo>
                <a:lnTo>
                  <a:pt x="1103" y="6799"/>
                </a:lnTo>
                <a:lnTo>
                  <a:pt x="1110" y="6795"/>
                </a:lnTo>
                <a:lnTo>
                  <a:pt x="1115" y="6789"/>
                </a:lnTo>
                <a:lnTo>
                  <a:pt x="1119" y="6782"/>
                </a:lnTo>
                <a:lnTo>
                  <a:pt x="1120" y="6776"/>
                </a:lnTo>
                <a:lnTo>
                  <a:pt x="1118" y="6770"/>
                </a:lnTo>
                <a:lnTo>
                  <a:pt x="1114" y="6767"/>
                </a:lnTo>
                <a:lnTo>
                  <a:pt x="1107" y="6765"/>
                </a:lnTo>
                <a:lnTo>
                  <a:pt x="1100" y="6767"/>
                </a:lnTo>
                <a:lnTo>
                  <a:pt x="1092" y="6770"/>
                </a:lnTo>
                <a:lnTo>
                  <a:pt x="1087" y="6776"/>
                </a:lnTo>
                <a:lnTo>
                  <a:pt x="1084" y="6782"/>
                </a:lnTo>
                <a:close/>
                <a:moveTo>
                  <a:pt x="1037" y="6930"/>
                </a:moveTo>
                <a:lnTo>
                  <a:pt x="1036" y="6936"/>
                </a:lnTo>
                <a:lnTo>
                  <a:pt x="1038" y="6943"/>
                </a:lnTo>
                <a:lnTo>
                  <a:pt x="1042" y="6946"/>
                </a:lnTo>
                <a:lnTo>
                  <a:pt x="1049" y="6948"/>
                </a:lnTo>
                <a:lnTo>
                  <a:pt x="1056" y="6946"/>
                </a:lnTo>
                <a:lnTo>
                  <a:pt x="1062" y="6943"/>
                </a:lnTo>
                <a:lnTo>
                  <a:pt x="1068" y="6936"/>
                </a:lnTo>
                <a:lnTo>
                  <a:pt x="1071" y="6930"/>
                </a:lnTo>
                <a:lnTo>
                  <a:pt x="1072" y="6923"/>
                </a:lnTo>
                <a:lnTo>
                  <a:pt x="1070" y="6918"/>
                </a:lnTo>
                <a:lnTo>
                  <a:pt x="1066" y="6914"/>
                </a:lnTo>
                <a:lnTo>
                  <a:pt x="1060" y="6913"/>
                </a:lnTo>
                <a:lnTo>
                  <a:pt x="1053" y="6914"/>
                </a:lnTo>
                <a:lnTo>
                  <a:pt x="1045" y="6918"/>
                </a:lnTo>
                <a:lnTo>
                  <a:pt x="1040" y="6923"/>
                </a:lnTo>
                <a:lnTo>
                  <a:pt x="1037" y="6930"/>
                </a:lnTo>
                <a:close/>
                <a:moveTo>
                  <a:pt x="990" y="7078"/>
                </a:moveTo>
                <a:lnTo>
                  <a:pt x="989" y="7085"/>
                </a:lnTo>
                <a:lnTo>
                  <a:pt x="991" y="7090"/>
                </a:lnTo>
                <a:lnTo>
                  <a:pt x="995" y="7093"/>
                </a:lnTo>
                <a:lnTo>
                  <a:pt x="1002" y="7095"/>
                </a:lnTo>
                <a:lnTo>
                  <a:pt x="1009" y="7093"/>
                </a:lnTo>
                <a:lnTo>
                  <a:pt x="1015" y="7090"/>
                </a:lnTo>
                <a:lnTo>
                  <a:pt x="1020" y="7085"/>
                </a:lnTo>
                <a:lnTo>
                  <a:pt x="1023" y="7078"/>
                </a:lnTo>
                <a:lnTo>
                  <a:pt x="1024" y="7071"/>
                </a:lnTo>
                <a:lnTo>
                  <a:pt x="1022" y="7066"/>
                </a:lnTo>
                <a:lnTo>
                  <a:pt x="1018" y="7062"/>
                </a:lnTo>
                <a:lnTo>
                  <a:pt x="1012" y="7061"/>
                </a:lnTo>
                <a:lnTo>
                  <a:pt x="1005" y="7062"/>
                </a:lnTo>
                <a:lnTo>
                  <a:pt x="998" y="7066"/>
                </a:lnTo>
                <a:lnTo>
                  <a:pt x="993" y="7071"/>
                </a:lnTo>
                <a:lnTo>
                  <a:pt x="990" y="7078"/>
                </a:lnTo>
                <a:close/>
                <a:moveTo>
                  <a:pt x="943" y="7226"/>
                </a:moveTo>
                <a:lnTo>
                  <a:pt x="942" y="7232"/>
                </a:lnTo>
                <a:lnTo>
                  <a:pt x="944" y="7237"/>
                </a:lnTo>
                <a:lnTo>
                  <a:pt x="948" y="7240"/>
                </a:lnTo>
                <a:lnTo>
                  <a:pt x="954" y="7242"/>
                </a:lnTo>
                <a:lnTo>
                  <a:pt x="961" y="7240"/>
                </a:lnTo>
                <a:lnTo>
                  <a:pt x="967" y="7237"/>
                </a:lnTo>
                <a:lnTo>
                  <a:pt x="972" y="7232"/>
                </a:lnTo>
                <a:lnTo>
                  <a:pt x="976" y="7226"/>
                </a:lnTo>
                <a:lnTo>
                  <a:pt x="976" y="7219"/>
                </a:lnTo>
                <a:lnTo>
                  <a:pt x="975" y="7213"/>
                </a:lnTo>
                <a:lnTo>
                  <a:pt x="971" y="7210"/>
                </a:lnTo>
                <a:lnTo>
                  <a:pt x="965" y="7209"/>
                </a:lnTo>
                <a:lnTo>
                  <a:pt x="958" y="7210"/>
                </a:lnTo>
                <a:lnTo>
                  <a:pt x="951" y="7213"/>
                </a:lnTo>
                <a:lnTo>
                  <a:pt x="946" y="7219"/>
                </a:lnTo>
                <a:lnTo>
                  <a:pt x="943" y="7226"/>
                </a:lnTo>
                <a:close/>
                <a:moveTo>
                  <a:pt x="896" y="7373"/>
                </a:moveTo>
                <a:lnTo>
                  <a:pt x="895" y="7379"/>
                </a:lnTo>
                <a:lnTo>
                  <a:pt x="897" y="7384"/>
                </a:lnTo>
                <a:lnTo>
                  <a:pt x="901" y="7387"/>
                </a:lnTo>
                <a:lnTo>
                  <a:pt x="907" y="7389"/>
                </a:lnTo>
                <a:lnTo>
                  <a:pt x="914" y="7387"/>
                </a:lnTo>
                <a:lnTo>
                  <a:pt x="920" y="7384"/>
                </a:lnTo>
                <a:lnTo>
                  <a:pt x="925" y="7379"/>
                </a:lnTo>
                <a:lnTo>
                  <a:pt x="928" y="7373"/>
                </a:lnTo>
                <a:lnTo>
                  <a:pt x="929" y="7367"/>
                </a:lnTo>
                <a:lnTo>
                  <a:pt x="927" y="7362"/>
                </a:lnTo>
                <a:lnTo>
                  <a:pt x="923" y="7359"/>
                </a:lnTo>
                <a:lnTo>
                  <a:pt x="917" y="7356"/>
                </a:lnTo>
                <a:lnTo>
                  <a:pt x="911" y="7359"/>
                </a:lnTo>
                <a:lnTo>
                  <a:pt x="904" y="7362"/>
                </a:lnTo>
                <a:lnTo>
                  <a:pt x="899" y="7367"/>
                </a:lnTo>
                <a:lnTo>
                  <a:pt x="896" y="7373"/>
                </a:lnTo>
                <a:close/>
                <a:moveTo>
                  <a:pt x="849" y="7520"/>
                </a:moveTo>
                <a:lnTo>
                  <a:pt x="848" y="7526"/>
                </a:lnTo>
                <a:lnTo>
                  <a:pt x="850" y="7531"/>
                </a:lnTo>
                <a:lnTo>
                  <a:pt x="854" y="7534"/>
                </a:lnTo>
                <a:lnTo>
                  <a:pt x="860" y="7535"/>
                </a:lnTo>
                <a:lnTo>
                  <a:pt x="866" y="7534"/>
                </a:lnTo>
                <a:lnTo>
                  <a:pt x="872" y="7531"/>
                </a:lnTo>
                <a:lnTo>
                  <a:pt x="877" y="7526"/>
                </a:lnTo>
                <a:lnTo>
                  <a:pt x="880" y="7520"/>
                </a:lnTo>
                <a:lnTo>
                  <a:pt x="880" y="7515"/>
                </a:lnTo>
                <a:lnTo>
                  <a:pt x="879" y="7510"/>
                </a:lnTo>
                <a:lnTo>
                  <a:pt x="875" y="7507"/>
                </a:lnTo>
                <a:lnTo>
                  <a:pt x="870" y="7506"/>
                </a:lnTo>
                <a:lnTo>
                  <a:pt x="863" y="7507"/>
                </a:lnTo>
                <a:lnTo>
                  <a:pt x="857" y="7510"/>
                </a:lnTo>
                <a:lnTo>
                  <a:pt x="852" y="7515"/>
                </a:lnTo>
                <a:lnTo>
                  <a:pt x="849" y="7520"/>
                </a:lnTo>
                <a:close/>
                <a:moveTo>
                  <a:pt x="802" y="7668"/>
                </a:moveTo>
                <a:lnTo>
                  <a:pt x="801" y="7673"/>
                </a:lnTo>
                <a:lnTo>
                  <a:pt x="803" y="7678"/>
                </a:lnTo>
                <a:lnTo>
                  <a:pt x="807" y="7681"/>
                </a:lnTo>
                <a:lnTo>
                  <a:pt x="813" y="7682"/>
                </a:lnTo>
                <a:lnTo>
                  <a:pt x="819" y="7681"/>
                </a:lnTo>
                <a:lnTo>
                  <a:pt x="824" y="7678"/>
                </a:lnTo>
                <a:lnTo>
                  <a:pt x="829" y="7673"/>
                </a:lnTo>
                <a:lnTo>
                  <a:pt x="832" y="7668"/>
                </a:lnTo>
                <a:lnTo>
                  <a:pt x="833" y="7662"/>
                </a:lnTo>
                <a:lnTo>
                  <a:pt x="831" y="7657"/>
                </a:lnTo>
                <a:lnTo>
                  <a:pt x="827" y="7654"/>
                </a:lnTo>
                <a:lnTo>
                  <a:pt x="822" y="7653"/>
                </a:lnTo>
                <a:lnTo>
                  <a:pt x="816" y="7654"/>
                </a:lnTo>
                <a:lnTo>
                  <a:pt x="810" y="7657"/>
                </a:lnTo>
                <a:lnTo>
                  <a:pt x="805" y="7662"/>
                </a:lnTo>
                <a:lnTo>
                  <a:pt x="802" y="7668"/>
                </a:lnTo>
                <a:close/>
                <a:moveTo>
                  <a:pt x="756" y="7815"/>
                </a:moveTo>
                <a:lnTo>
                  <a:pt x="755" y="7820"/>
                </a:lnTo>
                <a:lnTo>
                  <a:pt x="756" y="7826"/>
                </a:lnTo>
                <a:lnTo>
                  <a:pt x="760" y="7829"/>
                </a:lnTo>
                <a:lnTo>
                  <a:pt x="766" y="7830"/>
                </a:lnTo>
                <a:lnTo>
                  <a:pt x="771" y="7829"/>
                </a:lnTo>
                <a:lnTo>
                  <a:pt x="777" y="7826"/>
                </a:lnTo>
                <a:lnTo>
                  <a:pt x="781" y="7820"/>
                </a:lnTo>
                <a:lnTo>
                  <a:pt x="784" y="7815"/>
                </a:lnTo>
                <a:lnTo>
                  <a:pt x="784" y="7810"/>
                </a:lnTo>
                <a:lnTo>
                  <a:pt x="783" y="7805"/>
                </a:lnTo>
                <a:lnTo>
                  <a:pt x="779" y="7802"/>
                </a:lnTo>
                <a:lnTo>
                  <a:pt x="775" y="7801"/>
                </a:lnTo>
                <a:lnTo>
                  <a:pt x="769" y="7802"/>
                </a:lnTo>
                <a:lnTo>
                  <a:pt x="764" y="7805"/>
                </a:lnTo>
                <a:lnTo>
                  <a:pt x="758" y="7810"/>
                </a:lnTo>
                <a:lnTo>
                  <a:pt x="756" y="7815"/>
                </a:lnTo>
                <a:close/>
                <a:moveTo>
                  <a:pt x="709" y="7962"/>
                </a:moveTo>
                <a:lnTo>
                  <a:pt x="708" y="7969"/>
                </a:lnTo>
                <a:lnTo>
                  <a:pt x="709" y="7973"/>
                </a:lnTo>
                <a:lnTo>
                  <a:pt x="713" y="7976"/>
                </a:lnTo>
                <a:lnTo>
                  <a:pt x="719" y="7977"/>
                </a:lnTo>
                <a:lnTo>
                  <a:pt x="724" y="7976"/>
                </a:lnTo>
                <a:lnTo>
                  <a:pt x="729" y="7973"/>
                </a:lnTo>
                <a:lnTo>
                  <a:pt x="733" y="7969"/>
                </a:lnTo>
                <a:lnTo>
                  <a:pt x="736" y="7962"/>
                </a:lnTo>
                <a:lnTo>
                  <a:pt x="737" y="7957"/>
                </a:lnTo>
                <a:lnTo>
                  <a:pt x="735" y="7953"/>
                </a:lnTo>
                <a:lnTo>
                  <a:pt x="732" y="7950"/>
                </a:lnTo>
                <a:lnTo>
                  <a:pt x="727" y="7949"/>
                </a:lnTo>
                <a:lnTo>
                  <a:pt x="722" y="7950"/>
                </a:lnTo>
                <a:lnTo>
                  <a:pt x="715" y="7953"/>
                </a:lnTo>
                <a:lnTo>
                  <a:pt x="711" y="7957"/>
                </a:lnTo>
                <a:lnTo>
                  <a:pt x="709" y="7962"/>
                </a:lnTo>
                <a:close/>
                <a:moveTo>
                  <a:pt x="662" y="8111"/>
                </a:moveTo>
                <a:lnTo>
                  <a:pt x="661" y="8116"/>
                </a:lnTo>
                <a:lnTo>
                  <a:pt x="663" y="8120"/>
                </a:lnTo>
                <a:lnTo>
                  <a:pt x="666" y="8122"/>
                </a:lnTo>
                <a:lnTo>
                  <a:pt x="671" y="8123"/>
                </a:lnTo>
                <a:lnTo>
                  <a:pt x="677" y="8122"/>
                </a:lnTo>
                <a:lnTo>
                  <a:pt x="681" y="8120"/>
                </a:lnTo>
                <a:lnTo>
                  <a:pt x="685" y="8116"/>
                </a:lnTo>
                <a:lnTo>
                  <a:pt x="688" y="8111"/>
                </a:lnTo>
                <a:lnTo>
                  <a:pt x="688" y="8106"/>
                </a:lnTo>
                <a:lnTo>
                  <a:pt x="687" y="8101"/>
                </a:lnTo>
                <a:lnTo>
                  <a:pt x="684" y="8098"/>
                </a:lnTo>
                <a:lnTo>
                  <a:pt x="679" y="8097"/>
                </a:lnTo>
                <a:lnTo>
                  <a:pt x="674" y="8098"/>
                </a:lnTo>
                <a:lnTo>
                  <a:pt x="669" y="8101"/>
                </a:lnTo>
                <a:lnTo>
                  <a:pt x="665" y="8106"/>
                </a:lnTo>
                <a:lnTo>
                  <a:pt x="662" y="8111"/>
                </a:lnTo>
                <a:close/>
                <a:moveTo>
                  <a:pt x="615" y="8258"/>
                </a:moveTo>
                <a:lnTo>
                  <a:pt x="614" y="8263"/>
                </a:lnTo>
                <a:lnTo>
                  <a:pt x="616" y="8267"/>
                </a:lnTo>
                <a:lnTo>
                  <a:pt x="619" y="8269"/>
                </a:lnTo>
                <a:lnTo>
                  <a:pt x="624" y="8270"/>
                </a:lnTo>
                <a:lnTo>
                  <a:pt x="629" y="8269"/>
                </a:lnTo>
                <a:lnTo>
                  <a:pt x="634" y="8267"/>
                </a:lnTo>
                <a:lnTo>
                  <a:pt x="638" y="8263"/>
                </a:lnTo>
                <a:lnTo>
                  <a:pt x="640" y="8258"/>
                </a:lnTo>
                <a:lnTo>
                  <a:pt x="641" y="8253"/>
                </a:lnTo>
                <a:lnTo>
                  <a:pt x="639" y="8250"/>
                </a:lnTo>
                <a:lnTo>
                  <a:pt x="636" y="8247"/>
                </a:lnTo>
                <a:lnTo>
                  <a:pt x="632" y="8246"/>
                </a:lnTo>
                <a:lnTo>
                  <a:pt x="627" y="8247"/>
                </a:lnTo>
                <a:lnTo>
                  <a:pt x="622" y="8250"/>
                </a:lnTo>
                <a:lnTo>
                  <a:pt x="617" y="8253"/>
                </a:lnTo>
                <a:lnTo>
                  <a:pt x="615" y="8258"/>
                </a:lnTo>
                <a:close/>
                <a:moveTo>
                  <a:pt x="568" y="8405"/>
                </a:moveTo>
                <a:lnTo>
                  <a:pt x="568" y="8410"/>
                </a:lnTo>
                <a:lnTo>
                  <a:pt x="569" y="8413"/>
                </a:lnTo>
                <a:lnTo>
                  <a:pt x="572" y="8416"/>
                </a:lnTo>
                <a:lnTo>
                  <a:pt x="577" y="8417"/>
                </a:lnTo>
                <a:lnTo>
                  <a:pt x="582" y="8416"/>
                </a:lnTo>
                <a:lnTo>
                  <a:pt x="586" y="8413"/>
                </a:lnTo>
                <a:lnTo>
                  <a:pt x="590" y="8410"/>
                </a:lnTo>
                <a:lnTo>
                  <a:pt x="592" y="8405"/>
                </a:lnTo>
                <a:lnTo>
                  <a:pt x="592" y="8401"/>
                </a:lnTo>
                <a:lnTo>
                  <a:pt x="591" y="8398"/>
                </a:lnTo>
                <a:lnTo>
                  <a:pt x="588" y="8395"/>
                </a:lnTo>
                <a:lnTo>
                  <a:pt x="584" y="8394"/>
                </a:lnTo>
                <a:lnTo>
                  <a:pt x="580" y="8395"/>
                </a:lnTo>
                <a:lnTo>
                  <a:pt x="575" y="8398"/>
                </a:lnTo>
                <a:lnTo>
                  <a:pt x="571" y="8401"/>
                </a:lnTo>
                <a:lnTo>
                  <a:pt x="568" y="8405"/>
                </a:lnTo>
                <a:close/>
                <a:moveTo>
                  <a:pt x="522" y="8553"/>
                </a:moveTo>
                <a:lnTo>
                  <a:pt x="521" y="8557"/>
                </a:lnTo>
                <a:lnTo>
                  <a:pt x="523" y="8560"/>
                </a:lnTo>
                <a:lnTo>
                  <a:pt x="525" y="8562"/>
                </a:lnTo>
                <a:lnTo>
                  <a:pt x="530" y="8563"/>
                </a:lnTo>
                <a:lnTo>
                  <a:pt x="534" y="8562"/>
                </a:lnTo>
                <a:lnTo>
                  <a:pt x="538" y="8560"/>
                </a:lnTo>
                <a:lnTo>
                  <a:pt x="542" y="8557"/>
                </a:lnTo>
                <a:lnTo>
                  <a:pt x="544" y="8553"/>
                </a:lnTo>
                <a:lnTo>
                  <a:pt x="544" y="8549"/>
                </a:lnTo>
                <a:lnTo>
                  <a:pt x="543" y="8546"/>
                </a:lnTo>
                <a:lnTo>
                  <a:pt x="540" y="8543"/>
                </a:lnTo>
                <a:lnTo>
                  <a:pt x="537" y="8542"/>
                </a:lnTo>
                <a:lnTo>
                  <a:pt x="532" y="8543"/>
                </a:lnTo>
                <a:lnTo>
                  <a:pt x="528" y="8546"/>
                </a:lnTo>
                <a:lnTo>
                  <a:pt x="524" y="8549"/>
                </a:lnTo>
                <a:lnTo>
                  <a:pt x="522" y="8553"/>
                </a:lnTo>
                <a:close/>
                <a:moveTo>
                  <a:pt x="475" y="8700"/>
                </a:moveTo>
                <a:lnTo>
                  <a:pt x="474" y="8704"/>
                </a:lnTo>
                <a:lnTo>
                  <a:pt x="476" y="8707"/>
                </a:lnTo>
                <a:lnTo>
                  <a:pt x="479" y="8709"/>
                </a:lnTo>
                <a:lnTo>
                  <a:pt x="483" y="8710"/>
                </a:lnTo>
                <a:lnTo>
                  <a:pt x="487" y="8709"/>
                </a:lnTo>
                <a:lnTo>
                  <a:pt x="491" y="8707"/>
                </a:lnTo>
                <a:lnTo>
                  <a:pt x="494" y="8704"/>
                </a:lnTo>
                <a:lnTo>
                  <a:pt x="496" y="8700"/>
                </a:lnTo>
                <a:lnTo>
                  <a:pt x="496" y="8696"/>
                </a:lnTo>
                <a:lnTo>
                  <a:pt x="495" y="8693"/>
                </a:lnTo>
                <a:lnTo>
                  <a:pt x="493" y="8691"/>
                </a:lnTo>
                <a:lnTo>
                  <a:pt x="489" y="8690"/>
                </a:lnTo>
                <a:lnTo>
                  <a:pt x="485" y="8691"/>
                </a:lnTo>
                <a:lnTo>
                  <a:pt x="481" y="8693"/>
                </a:lnTo>
                <a:lnTo>
                  <a:pt x="477" y="8696"/>
                </a:lnTo>
                <a:lnTo>
                  <a:pt x="475" y="8700"/>
                </a:lnTo>
                <a:close/>
                <a:moveTo>
                  <a:pt x="428" y="8848"/>
                </a:moveTo>
                <a:lnTo>
                  <a:pt x="428" y="8851"/>
                </a:lnTo>
                <a:lnTo>
                  <a:pt x="429" y="8855"/>
                </a:lnTo>
                <a:lnTo>
                  <a:pt x="432" y="8857"/>
                </a:lnTo>
                <a:lnTo>
                  <a:pt x="436" y="8858"/>
                </a:lnTo>
                <a:lnTo>
                  <a:pt x="439" y="8857"/>
                </a:lnTo>
                <a:lnTo>
                  <a:pt x="443" y="8855"/>
                </a:lnTo>
                <a:lnTo>
                  <a:pt x="446" y="8851"/>
                </a:lnTo>
                <a:lnTo>
                  <a:pt x="448" y="8848"/>
                </a:lnTo>
                <a:lnTo>
                  <a:pt x="448" y="8844"/>
                </a:lnTo>
                <a:lnTo>
                  <a:pt x="447" y="8841"/>
                </a:lnTo>
                <a:lnTo>
                  <a:pt x="445" y="8839"/>
                </a:lnTo>
                <a:lnTo>
                  <a:pt x="442" y="8838"/>
                </a:lnTo>
                <a:lnTo>
                  <a:pt x="438" y="8839"/>
                </a:lnTo>
                <a:lnTo>
                  <a:pt x="434" y="8841"/>
                </a:lnTo>
                <a:lnTo>
                  <a:pt x="430" y="8844"/>
                </a:lnTo>
                <a:lnTo>
                  <a:pt x="428" y="8848"/>
                </a:lnTo>
                <a:close/>
                <a:moveTo>
                  <a:pt x="382" y="8996"/>
                </a:moveTo>
                <a:lnTo>
                  <a:pt x="381" y="8999"/>
                </a:lnTo>
                <a:lnTo>
                  <a:pt x="382" y="9002"/>
                </a:lnTo>
                <a:lnTo>
                  <a:pt x="385" y="9004"/>
                </a:lnTo>
                <a:lnTo>
                  <a:pt x="388" y="9004"/>
                </a:lnTo>
                <a:lnTo>
                  <a:pt x="392" y="9004"/>
                </a:lnTo>
                <a:lnTo>
                  <a:pt x="395" y="9002"/>
                </a:lnTo>
                <a:lnTo>
                  <a:pt x="398" y="8999"/>
                </a:lnTo>
                <a:lnTo>
                  <a:pt x="400" y="8996"/>
                </a:lnTo>
                <a:lnTo>
                  <a:pt x="400" y="8993"/>
                </a:lnTo>
                <a:lnTo>
                  <a:pt x="399" y="8989"/>
                </a:lnTo>
                <a:lnTo>
                  <a:pt x="397" y="8987"/>
                </a:lnTo>
                <a:lnTo>
                  <a:pt x="394" y="8987"/>
                </a:lnTo>
                <a:lnTo>
                  <a:pt x="390" y="8987"/>
                </a:lnTo>
                <a:lnTo>
                  <a:pt x="387" y="8989"/>
                </a:lnTo>
                <a:lnTo>
                  <a:pt x="384" y="8993"/>
                </a:lnTo>
                <a:lnTo>
                  <a:pt x="382" y="8996"/>
                </a:lnTo>
                <a:close/>
                <a:moveTo>
                  <a:pt x="351" y="9143"/>
                </a:moveTo>
                <a:lnTo>
                  <a:pt x="352" y="9140"/>
                </a:lnTo>
                <a:lnTo>
                  <a:pt x="351" y="9138"/>
                </a:lnTo>
                <a:lnTo>
                  <a:pt x="349" y="9136"/>
                </a:lnTo>
                <a:lnTo>
                  <a:pt x="346" y="9136"/>
                </a:lnTo>
                <a:lnTo>
                  <a:pt x="343" y="9136"/>
                </a:lnTo>
                <a:lnTo>
                  <a:pt x="340" y="9138"/>
                </a:lnTo>
                <a:lnTo>
                  <a:pt x="338" y="9140"/>
                </a:lnTo>
                <a:lnTo>
                  <a:pt x="335" y="9143"/>
                </a:lnTo>
                <a:lnTo>
                  <a:pt x="335" y="9146"/>
                </a:lnTo>
                <a:lnTo>
                  <a:pt x="337" y="9149"/>
                </a:lnTo>
                <a:lnTo>
                  <a:pt x="339" y="9150"/>
                </a:lnTo>
                <a:lnTo>
                  <a:pt x="341" y="9151"/>
                </a:lnTo>
                <a:lnTo>
                  <a:pt x="345" y="9150"/>
                </a:lnTo>
                <a:lnTo>
                  <a:pt x="347" y="9149"/>
                </a:lnTo>
                <a:lnTo>
                  <a:pt x="350" y="9146"/>
                </a:lnTo>
                <a:lnTo>
                  <a:pt x="351" y="9143"/>
                </a:lnTo>
                <a:close/>
                <a:moveTo>
                  <a:pt x="303" y="9291"/>
                </a:moveTo>
                <a:lnTo>
                  <a:pt x="304" y="9288"/>
                </a:lnTo>
                <a:lnTo>
                  <a:pt x="303" y="9286"/>
                </a:lnTo>
                <a:lnTo>
                  <a:pt x="301" y="9284"/>
                </a:lnTo>
                <a:lnTo>
                  <a:pt x="299" y="9284"/>
                </a:lnTo>
                <a:lnTo>
                  <a:pt x="296" y="9284"/>
                </a:lnTo>
                <a:lnTo>
                  <a:pt x="293" y="9286"/>
                </a:lnTo>
                <a:lnTo>
                  <a:pt x="291" y="9288"/>
                </a:lnTo>
                <a:lnTo>
                  <a:pt x="290" y="9291"/>
                </a:lnTo>
                <a:lnTo>
                  <a:pt x="289" y="9293"/>
                </a:lnTo>
                <a:lnTo>
                  <a:pt x="290" y="9296"/>
                </a:lnTo>
                <a:lnTo>
                  <a:pt x="292" y="9297"/>
                </a:lnTo>
                <a:lnTo>
                  <a:pt x="294" y="9297"/>
                </a:lnTo>
                <a:lnTo>
                  <a:pt x="297" y="9297"/>
                </a:lnTo>
                <a:lnTo>
                  <a:pt x="300" y="9296"/>
                </a:lnTo>
                <a:lnTo>
                  <a:pt x="302" y="9293"/>
                </a:lnTo>
                <a:lnTo>
                  <a:pt x="303" y="9291"/>
                </a:lnTo>
                <a:close/>
                <a:moveTo>
                  <a:pt x="255" y="9438"/>
                </a:moveTo>
                <a:lnTo>
                  <a:pt x="255" y="9436"/>
                </a:lnTo>
                <a:lnTo>
                  <a:pt x="255" y="9434"/>
                </a:lnTo>
                <a:lnTo>
                  <a:pt x="253" y="9433"/>
                </a:lnTo>
                <a:lnTo>
                  <a:pt x="251" y="9432"/>
                </a:lnTo>
                <a:lnTo>
                  <a:pt x="249" y="9433"/>
                </a:lnTo>
                <a:lnTo>
                  <a:pt x="246" y="9434"/>
                </a:lnTo>
                <a:lnTo>
                  <a:pt x="244" y="9436"/>
                </a:lnTo>
                <a:lnTo>
                  <a:pt x="243" y="9438"/>
                </a:lnTo>
                <a:lnTo>
                  <a:pt x="243" y="9440"/>
                </a:lnTo>
                <a:lnTo>
                  <a:pt x="243" y="9442"/>
                </a:lnTo>
                <a:lnTo>
                  <a:pt x="245" y="9444"/>
                </a:lnTo>
                <a:lnTo>
                  <a:pt x="247" y="9444"/>
                </a:lnTo>
                <a:lnTo>
                  <a:pt x="250" y="9444"/>
                </a:lnTo>
                <a:lnTo>
                  <a:pt x="252" y="9442"/>
                </a:lnTo>
                <a:lnTo>
                  <a:pt x="254" y="9440"/>
                </a:lnTo>
                <a:lnTo>
                  <a:pt x="255" y="9438"/>
                </a:lnTo>
                <a:close/>
                <a:moveTo>
                  <a:pt x="207" y="9585"/>
                </a:moveTo>
                <a:lnTo>
                  <a:pt x="207" y="9583"/>
                </a:lnTo>
                <a:lnTo>
                  <a:pt x="207" y="9582"/>
                </a:lnTo>
                <a:lnTo>
                  <a:pt x="205" y="9581"/>
                </a:lnTo>
                <a:lnTo>
                  <a:pt x="203" y="9580"/>
                </a:lnTo>
                <a:lnTo>
                  <a:pt x="201" y="9581"/>
                </a:lnTo>
                <a:lnTo>
                  <a:pt x="199" y="9582"/>
                </a:lnTo>
                <a:lnTo>
                  <a:pt x="198" y="9583"/>
                </a:lnTo>
                <a:lnTo>
                  <a:pt x="196" y="9585"/>
                </a:lnTo>
                <a:lnTo>
                  <a:pt x="196" y="9587"/>
                </a:lnTo>
                <a:lnTo>
                  <a:pt x="197" y="9589"/>
                </a:lnTo>
                <a:lnTo>
                  <a:pt x="198" y="9590"/>
                </a:lnTo>
                <a:lnTo>
                  <a:pt x="200" y="9591"/>
                </a:lnTo>
                <a:lnTo>
                  <a:pt x="202" y="9590"/>
                </a:lnTo>
                <a:lnTo>
                  <a:pt x="204" y="9589"/>
                </a:lnTo>
                <a:lnTo>
                  <a:pt x="206" y="9587"/>
                </a:lnTo>
                <a:lnTo>
                  <a:pt x="207" y="9585"/>
                </a:lnTo>
                <a:close/>
                <a:moveTo>
                  <a:pt x="159" y="9733"/>
                </a:moveTo>
                <a:lnTo>
                  <a:pt x="159" y="9731"/>
                </a:lnTo>
                <a:lnTo>
                  <a:pt x="158" y="9730"/>
                </a:lnTo>
                <a:lnTo>
                  <a:pt x="157" y="9729"/>
                </a:lnTo>
                <a:lnTo>
                  <a:pt x="156" y="9728"/>
                </a:lnTo>
                <a:lnTo>
                  <a:pt x="154" y="9729"/>
                </a:lnTo>
                <a:lnTo>
                  <a:pt x="152" y="9730"/>
                </a:lnTo>
                <a:lnTo>
                  <a:pt x="151" y="9731"/>
                </a:lnTo>
                <a:lnTo>
                  <a:pt x="150" y="9733"/>
                </a:lnTo>
                <a:lnTo>
                  <a:pt x="150" y="9735"/>
                </a:lnTo>
                <a:lnTo>
                  <a:pt x="150" y="9736"/>
                </a:lnTo>
                <a:lnTo>
                  <a:pt x="151" y="9737"/>
                </a:lnTo>
                <a:lnTo>
                  <a:pt x="153" y="9737"/>
                </a:lnTo>
                <a:lnTo>
                  <a:pt x="155" y="9737"/>
                </a:lnTo>
                <a:lnTo>
                  <a:pt x="156" y="9736"/>
                </a:lnTo>
                <a:lnTo>
                  <a:pt x="158" y="9735"/>
                </a:lnTo>
                <a:lnTo>
                  <a:pt x="159" y="9733"/>
                </a:lnTo>
                <a:close/>
                <a:moveTo>
                  <a:pt x="3084" y="147"/>
                </a:moveTo>
                <a:lnTo>
                  <a:pt x="3087" y="146"/>
                </a:lnTo>
                <a:lnTo>
                  <a:pt x="3088" y="144"/>
                </a:lnTo>
                <a:lnTo>
                  <a:pt x="3088" y="143"/>
                </a:lnTo>
                <a:lnTo>
                  <a:pt x="3088" y="142"/>
                </a:lnTo>
                <a:lnTo>
                  <a:pt x="3087" y="141"/>
                </a:lnTo>
                <a:lnTo>
                  <a:pt x="3086" y="141"/>
                </a:lnTo>
                <a:lnTo>
                  <a:pt x="3084" y="142"/>
                </a:lnTo>
                <a:lnTo>
                  <a:pt x="3082" y="144"/>
                </a:lnTo>
                <a:lnTo>
                  <a:pt x="3082" y="145"/>
                </a:lnTo>
                <a:lnTo>
                  <a:pt x="3082" y="146"/>
                </a:lnTo>
                <a:lnTo>
                  <a:pt x="3083" y="147"/>
                </a:lnTo>
                <a:lnTo>
                  <a:pt x="3084" y="147"/>
                </a:lnTo>
                <a:close/>
                <a:moveTo>
                  <a:pt x="3036" y="295"/>
                </a:moveTo>
                <a:lnTo>
                  <a:pt x="3040" y="294"/>
                </a:lnTo>
                <a:lnTo>
                  <a:pt x="3042" y="291"/>
                </a:lnTo>
                <a:lnTo>
                  <a:pt x="3042" y="290"/>
                </a:lnTo>
                <a:lnTo>
                  <a:pt x="3041" y="289"/>
                </a:lnTo>
                <a:lnTo>
                  <a:pt x="3040" y="288"/>
                </a:lnTo>
                <a:lnTo>
                  <a:pt x="3039" y="287"/>
                </a:lnTo>
                <a:lnTo>
                  <a:pt x="3036" y="289"/>
                </a:lnTo>
                <a:lnTo>
                  <a:pt x="3034" y="291"/>
                </a:lnTo>
                <a:lnTo>
                  <a:pt x="3034" y="293"/>
                </a:lnTo>
                <a:lnTo>
                  <a:pt x="3034" y="294"/>
                </a:lnTo>
                <a:lnTo>
                  <a:pt x="3035" y="295"/>
                </a:lnTo>
                <a:lnTo>
                  <a:pt x="3036" y="295"/>
                </a:lnTo>
                <a:close/>
                <a:moveTo>
                  <a:pt x="2989" y="445"/>
                </a:moveTo>
                <a:lnTo>
                  <a:pt x="2991" y="443"/>
                </a:lnTo>
                <a:lnTo>
                  <a:pt x="2993" y="442"/>
                </a:lnTo>
                <a:lnTo>
                  <a:pt x="2994" y="441"/>
                </a:lnTo>
                <a:lnTo>
                  <a:pt x="2995" y="439"/>
                </a:lnTo>
                <a:lnTo>
                  <a:pt x="2995" y="437"/>
                </a:lnTo>
                <a:lnTo>
                  <a:pt x="2995" y="435"/>
                </a:lnTo>
                <a:lnTo>
                  <a:pt x="2994" y="434"/>
                </a:lnTo>
                <a:lnTo>
                  <a:pt x="2992" y="434"/>
                </a:lnTo>
                <a:lnTo>
                  <a:pt x="2990" y="434"/>
                </a:lnTo>
                <a:lnTo>
                  <a:pt x="2988" y="435"/>
                </a:lnTo>
                <a:lnTo>
                  <a:pt x="2987" y="437"/>
                </a:lnTo>
                <a:lnTo>
                  <a:pt x="2986" y="439"/>
                </a:lnTo>
                <a:lnTo>
                  <a:pt x="2985" y="441"/>
                </a:lnTo>
                <a:lnTo>
                  <a:pt x="2986" y="442"/>
                </a:lnTo>
                <a:lnTo>
                  <a:pt x="2987" y="443"/>
                </a:lnTo>
                <a:lnTo>
                  <a:pt x="2989" y="445"/>
                </a:lnTo>
                <a:close/>
                <a:moveTo>
                  <a:pt x="2941" y="592"/>
                </a:moveTo>
                <a:lnTo>
                  <a:pt x="2943" y="592"/>
                </a:lnTo>
                <a:lnTo>
                  <a:pt x="2945" y="591"/>
                </a:lnTo>
                <a:lnTo>
                  <a:pt x="2947" y="589"/>
                </a:lnTo>
                <a:lnTo>
                  <a:pt x="2948" y="587"/>
                </a:lnTo>
                <a:lnTo>
                  <a:pt x="2948" y="585"/>
                </a:lnTo>
                <a:lnTo>
                  <a:pt x="2948" y="582"/>
                </a:lnTo>
                <a:lnTo>
                  <a:pt x="2947" y="581"/>
                </a:lnTo>
                <a:lnTo>
                  <a:pt x="2945" y="581"/>
                </a:lnTo>
                <a:lnTo>
                  <a:pt x="2942" y="581"/>
                </a:lnTo>
                <a:lnTo>
                  <a:pt x="2940" y="582"/>
                </a:lnTo>
                <a:lnTo>
                  <a:pt x="2939" y="585"/>
                </a:lnTo>
                <a:lnTo>
                  <a:pt x="2938" y="587"/>
                </a:lnTo>
                <a:lnTo>
                  <a:pt x="2938" y="589"/>
                </a:lnTo>
                <a:lnTo>
                  <a:pt x="2938" y="591"/>
                </a:lnTo>
                <a:lnTo>
                  <a:pt x="2939" y="592"/>
                </a:lnTo>
                <a:lnTo>
                  <a:pt x="2941" y="592"/>
                </a:lnTo>
                <a:close/>
                <a:moveTo>
                  <a:pt x="2894" y="741"/>
                </a:moveTo>
                <a:lnTo>
                  <a:pt x="2896" y="740"/>
                </a:lnTo>
                <a:lnTo>
                  <a:pt x="2898" y="739"/>
                </a:lnTo>
                <a:lnTo>
                  <a:pt x="2900" y="737"/>
                </a:lnTo>
                <a:lnTo>
                  <a:pt x="2903" y="735"/>
                </a:lnTo>
                <a:lnTo>
                  <a:pt x="2903" y="732"/>
                </a:lnTo>
                <a:lnTo>
                  <a:pt x="2902" y="730"/>
                </a:lnTo>
                <a:lnTo>
                  <a:pt x="2900" y="729"/>
                </a:lnTo>
                <a:lnTo>
                  <a:pt x="2898" y="728"/>
                </a:lnTo>
                <a:lnTo>
                  <a:pt x="2895" y="729"/>
                </a:lnTo>
                <a:lnTo>
                  <a:pt x="2893" y="730"/>
                </a:lnTo>
                <a:lnTo>
                  <a:pt x="2891" y="732"/>
                </a:lnTo>
                <a:lnTo>
                  <a:pt x="2890" y="735"/>
                </a:lnTo>
                <a:lnTo>
                  <a:pt x="2889" y="737"/>
                </a:lnTo>
                <a:lnTo>
                  <a:pt x="2890" y="739"/>
                </a:lnTo>
                <a:lnTo>
                  <a:pt x="2891" y="740"/>
                </a:lnTo>
                <a:lnTo>
                  <a:pt x="2894" y="741"/>
                </a:lnTo>
                <a:close/>
                <a:moveTo>
                  <a:pt x="2846" y="889"/>
                </a:moveTo>
                <a:lnTo>
                  <a:pt x="2849" y="888"/>
                </a:lnTo>
                <a:lnTo>
                  <a:pt x="2851" y="887"/>
                </a:lnTo>
                <a:lnTo>
                  <a:pt x="2855" y="885"/>
                </a:lnTo>
                <a:lnTo>
                  <a:pt x="2856" y="882"/>
                </a:lnTo>
                <a:lnTo>
                  <a:pt x="2856" y="879"/>
                </a:lnTo>
                <a:lnTo>
                  <a:pt x="2856" y="877"/>
                </a:lnTo>
                <a:lnTo>
                  <a:pt x="2853" y="876"/>
                </a:lnTo>
                <a:lnTo>
                  <a:pt x="2850" y="875"/>
                </a:lnTo>
                <a:lnTo>
                  <a:pt x="2848" y="876"/>
                </a:lnTo>
                <a:lnTo>
                  <a:pt x="2845" y="877"/>
                </a:lnTo>
                <a:lnTo>
                  <a:pt x="2843" y="879"/>
                </a:lnTo>
                <a:lnTo>
                  <a:pt x="2841" y="882"/>
                </a:lnTo>
                <a:lnTo>
                  <a:pt x="2841" y="885"/>
                </a:lnTo>
                <a:lnTo>
                  <a:pt x="2842" y="887"/>
                </a:lnTo>
                <a:lnTo>
                  <a:pt x="2844" y="888"/>
                </a:lnTo>
                <a:lnTo>
                  <a:pt x="2846" y="889"/>
                </a:lnTo>
                <a:close/>
                <a:moveTo>
                  <a:pt x="2799" y="1036"/>
                </a:moveTo>
                <a:lnTo>
                  <a:pt x="2802" y="1036"/>
                </a:lnTo>
                <a:lnTo>
                  <a:pt x="2804" y="1034"/>
                </a:lnTo>
                <a:lnTo>
                  <a:pt x="2808" y="1032"/>
                </a:lnTo>
                <a:lnTo>
                  <a:pt x="2809" y="1029"/>
                </a:lnTo>
                <a:lnTo>
                  <a:pt x="2809" y="1026"/>
                </a:lnTo>
                <a:lnTo>
                  <a:pt x="2809" y="1024"/>
                </a:lnTo>
                <a:lnTo>
                  <a:pt x="2807" y="1023"/>
                </a:lnTo>
                <a:lnTo>
                  <a:pt x="2803" y="1022"/>
                </a:lnTo>
                <a:lnTo>
                  <a:pt x="2800" y="1023"/>
                </a:lnTo>
                <a:lnTo>
                  <a:pt x="2797" y="1024"/>
                </a:lnTo>
                <a:lnTo>
                  <a:pt x="2795" y="1026"/>
                </a:lnTo>
                <a:lnTo>
                  <a:pt x="2794" y="1029"/>
                </a:lnTo>
                <a:lnTo>
                  <a:pt x="2793" y="1032"/>
                </a:lnTo>
                <a:lnTo>
                  <a:pt x="2794" y="1034"/>
                </a:lnTo>
                <a:lnTo>
                  <a:pt x="2796" y="1036"/>
                </a:lnTo>
                <a:lnTo>
                  <a:pt x="2799" y="1036"/>
                </a:lnTo>
                <a:close/>
                <a:moveTo>
                  <a:pt x="2751" y="1185"/>
                </a:moveTo>
                <a:lnTo>
                  <a:pt x="2754" y="1184"/>
                </a:lnTo>
                <a:lnTo>
                  <a:pt x="2757" y="1182"/>
                </a:lnTo>
                <a:lnTo>
                  <a:pt x="2761" y="1180"/>
                </a:lnTo>
                <a:lnTo>
                  <a:pt x="2763" y="1177"/>
                </a:lnTo>
                <a:lnTo>
                  <a:pt x="2763" y="1173"/>
                </a:lnTo>
                <a:lnTo>
                  <a:pt x="2762" y="1171"/>
                </a:lnTo>
                <a:lnTo>
                  <a:pt x="2760" y="1169"/>
                </a:lnTo>
                <a:lnTo>
                  <a:pt x="2756" y="1169"/>
                </a:lnTo>
                <a:lnTo>
                  <a:pt x="2753" y="1169"/>
                </a:lnTo>
                <a:lnTo>
                  <a:pt x="2750" y="1171"/>
                </a:lnTo>
                <a:lnTo>
                  <a:pt x="2747" y="1173"/>
                </a:lnTo>
                <a:lnTo>
                  <a:pt x="2745" y="1177"/>
                </a:lnTo>
                <a:lnTo>
                  <a:pt x="2745" y="1180"/>
                </a:lnTo>
                <a:lnTo>
                  <a:pt x="2746" y="1182"/>
                </a:lnTo>
                <a:lnTo>
                  <a:pt x="2748" y="1184"/>
                </a:lnTo>
                <a:lnTo>
                  <a:pt x="2751" y="1185"/>
                </a:lnTo>
                <a:close/>
                <a:moveTo>
                  <a:pt x="2703" y="1333"/>
                </a:moveTo>
                <a:lnTo>
                  <a:pt x="2707" y="1333"/>
                </a:lnTo>
                <a:lnTo>
                  <a:pt x="2710" y="1330"/>
                </a:lnTo>
                <a:lnTo>
                  <a:pt x="2714" y="1327"/>
                </a:lnTo>
                <a:lnTo>
                  <a:pt x="2716" y="1324"/>
                </a:lnTo>
                <a:lnTo>
                  <a:pt x="2716" y="1321"/>
                </a:lnTo>
                <a:lnTo>
                  <a:pt x="2715" y="1318"/>
                </a:lnTo>
                <a:lnTo>
                  <a:pt x="2713" y="1316"/>
                </a:lnTo>
                <a:lnTo>
                  <a:pt x="2709" y="1316"/>
                </a:lnTo>
                <a:lnTo>
                  <a:pt x="2705" y="1316"/>
                </a:lnTo>
                <a:lnTo>
                  <a:pt x="2702" y="1318"/>
                </a:lnTo>
                <a:lnTo>
                  <a:pt x="2699" y="1321"/>
                </a:lnTo>
                <a:lnTo>
                  <a:pt x="2698" y="1324"/>
                </a:lnTo>
                <a:lnTo>
                  <a:pt x="2697" y="1327"/>
                </a:lnTo>
                <a:lnTo>
                  <a:pt x="2698" y="1330"/>
                </a:lnTo>
                <a:lnTo>
                  <a:pt x="2700" y="1333"/>
                </a:lnTo>
                <a:lnTo>
                  <a:pt x="2703" y="1333"/>
                </a:lnTo>
                <a:close/>
                <a:moveTo>
                  <a:pt x="2656" y="1482"/>
                </a:moveTo>
                <a:lnTo>
                  <a:pt x="2660" y="1481"/>
                </a:lnTo>
                <a:lnTo>
                  <a:pt x="2663" y="1479"/>
                </a:lnTo>
                <a:lnTo>
                  <a:pt x="2667" y="1476"/>
                </a:lnTo>
                <a:lnTo>
                  <a:pt x="2669" y="1472"/>
                </a:lnTo>
                <a:lnTo>
                  <a:pt x="2669" y="1468"/>
                </a:lnTo>
                <a:lnTo>
                  <a:pt x="2668" y="1465"/>
                </a:lnTo>
                <a:lnTo>
                  <a:pt x="2666" y="1463"/>
                </a:lnTo>
                <a:lnTo>
                  <a:pt x="2662" y="1462"/>
                </a:lnTo>
                <a:lnTo>
                  <a:pt x="2658" y="1463"/>
                </a:lnTo>
                <a:lnTo>
                  <a:pt x="2654" y="1465"/>
                </a:lnTo>
                <a:lnTo>
                  <a:pt x="2651" y="1468"/>
                </a:lnTo>
                <a:lnTo>
                  <a:pt x="2650" y="1472"/>
                </a:lnTo>
                <a:lnTo>
                  <a:pt x="2649" y="1476"/>
                </a:lnTo>
                <a:lnTo>
                  <a:pt x="2650" y="1479"/>
                </a:lnTo>
                <a:lnTo>
                  <a:pt x="2652" y="1481"/>
                </a:lnTo>
                <a:lnTo>
                  <a:pt x="2656" y="1482"/>
                </a:lnTo>
                <a:close/>
                <a:moveTo>
                  <a:pt x="2608" y="1629"/>
                </a:moveTo>
                <a:lnTo>
                  <a:pt x="2612" y="1629"/>
                </a:lnTo>
                <a:lnTo>
                  <a:pt x="2617" y="1626"/>
                </a:lnTo>
                <a:lnTo>
                  <a:pt x="2620" y="1623"/>
                </a:lnTo>
                <a:lnTo>
                  <a:pt x="2622" y="1620"/>
                </a:lnTo>
                <a:lnTo>
                  <a:pt x="2622" y="1616"/>
                </a:lnTo>
                <a:lnTo>
                  <a:pt x="2621" y="1613"/>
                </a:lnTo>
                <a:lnTo>
                  <a:pt x="2619" y="1610"/>
                </a:lnTo>
                <a:lnTo>
                  <a:pt x="2614" y="1609"/>
                </a:lnTo>
                <a:lnTo>
                  <a:pt x="2610" y="1610"/>
                </a:lnTo>
                <a:lnTo>
                  <a:pt x="2607" y="1613"/>
                </a:lnTo>
                <a:lnTo>
                  <a:pt x="2604" y="1616"/>
                </a:lnTo>
                <a:lnTo>
                  <a:pt x="2602" y="1620"/>
                </a:lnTo>
                <a:lnTo>
                  <a:pt x="2601" y="1623"/>
                </a:lnTo>
                <a:lnTo>
                  <a:pt x="2602" y="1626"/>
                </a:lnTo>
                <a:lnTo>
                  <a:pt x="2605" y="1629"/>
                </a:lnTo>
                <a:lnTo>
                  <a:pt x="2608" y="1629"/>
                </a:lnTo>
                <a:close/>
                <a:moveTo>
                  <a:pt x="2561" y="1777"/>
                </a:moveTo>
                <a:lnTo>
                  <a:pt x="2565" y="1777"/>
                </a:lnTo>
                <a:lnTo>
                  <a:pt x="2570" y="1774"/>
                </a:lnTo>
                <a:lnTo>
                  <a:pt x="2573" y="1771"/>
                </a:lnTo>
                <a:lnTo>
                  <a:pt x="2575" y="1767"/>
                </a:lnTo>
                <a:lnTo>
                  <a:pt x="2576" y="1763"/>
                </a:lnTo>
                <a:lnTo>
                  <a:pt x="2575" y="1760"/>
                </a:lnTo>
                <a:lnTo>
                  <a:pt x="2572" y="1757"/>
                </a:lnTo>
                <a:lnTo>
                  <a:pt x="2567" y="1757"/>
                </a:lnTo>
                <a:lnTo>
                  <a:pt x="2563" y="1757"/>
                </a:lnTo>
                <a:lnTo>
                  <a:pt x="2559" y="1760"/>
                </a:lnTo>
                <a:lnTo>
                  <a:pt x="2556" y="1763"/>
                </a:lnTo>
                <a:lnTo>
                  <a:pt x="2554" y="1767"/>
                </a:lnTo>
                <a:lnTo>
                  <a:pt x="2553" y="1771"/>
                </a:lnTo>
                <a:lnTo>
                  <a:pt x="2554" y="1774"/>
                </a:lnTo>
                <a:lnTo>
                  <a:pt x="2557" y="1777"/>
                </a:lnTo>
                <a:lnTo>
                  <a:pt x="2561" y="1777"/>
                </a:lnTo>
                <a:close/>
                <a:moveTo>
                  <a:pt x="2513" y="1925"/>
                </a:moveTo>
                <a:lnTo>
                  <a:pt x="2518" y="1924"/>
                </a:lnTo>
                <a:lnTo>
                  <a:pt x="2523" y="1922"/>
                </a:lnTo>
                <a:lnTo>
                  <a:pt x="2526" y="1919"/>
                </a:lnTo>
                <a:lnTo>
                  <a:pt x="2528" y="1914"/>
                </a:lnTo>
                <a:lnTo>
                  <a:pt x="2529" y="1910"/>
                </a:lnTo>
                <a:lnTo>
                  <a:pt x="2528" y="1907"/>
                </a:lnTo>
                <a:lnTo>
                  <a:pt x="2525" y="1904"/>
                </a:lnTo>
                <a:lnTo>
                  <a:pt x="2520" y="1904"/>
                </a:lnTo>
                <a:lnTo>
                  <a:pt x="2516" y="1904"/>
                </a:lnTo>
                <a:lnTo>
                  <a:pt x="2511" y="1907"/>
                </a:lnTo>
                <a:lnTo>
                  <a:pt x="2508" y="1910"/>
                </a:lnTo>
                <a:lnTo>
                  <a:pt x="2506" y="1914"/>
                </a:lnTo>
                <a:lnTo>
                  <a:pt x="2505" y="1919"/>
                </a:lnTo>
                <a:lnTo>
                  <a:pt x="2507" y="1922"/>
                </a:lnTo>
                <a:lnTo>
                  <a:pt x="2509" y="1924"/>
                </a:lnTo>
                <a:lnTo>
                  <a:pt x="2513" y="1925"/>
                </a:lnTo>
                <a:close/>
                <a:moveTo>
                  <a:pt x="2466" y="2073"/>
                </a:moveTo>
                <a:lnTo>
                  <a:pt x="2470" y="2072"/>
                </a:lnTo>
                <a:lnTo>
                  <a:pt x="2476" y="2070"/>
                </a:lnTo>
                <a:lnTo>
                  <a:pt x="2479" y="2066"/>
                </a:lnTo>
                <a:lnTo>
                  <a:pt x="2481" y="2062"/>
                </a:lnTo>
                <a:lnTo>
                  <a:pt x="2482" y="2057"/>
                </a:lnTo>
                <a:lnTo>
                  <a:pt x="2481" y="2054"/>
                </a:lnTo>
                <a:lnTo>
                  <a:pt x="2478" y="2051"/>
                </a:lnTo>
                <a:lnTo>
                  <a:pt x="2473" y="2051"/>
                </a:lnTo>
                <a:lnTo>
                  <a:pt x="2468" y="2051"/>
                </a:lnTo>
                <a:lnTo>
                  <a:pt x="2464" y="2054"/>
                </a:lnTo>
                <a:lnTo>
                  <a:pt x="2460" y="2057"/>
                </a:lnTo>
                <a:lnTo>
                  <a:pt x="2458" y="2062"/>
                </a:lnTo>
                <a:lnTo>
                  <a:pt x="2458" y="2066"/>
                </a:lnTo>
                <a:lnTo>
                  <a:pt x="2459" y="2070"/>
                </a:lnTo>
                <a:lnTo>
                  <a:pt x="2462" y="2072"/>
                </a:lnTo>
                <a:lnTo>
                  <a:pt x="2466" y="2073"/>
                </a:lnTo>
                <a:close/>
                <a:moveTo>
                  <a:pt x="2418" y="2222"/>
                </a:moveTo>
                <a:lnTo>
                  <a:pt x="2423" y="2221"/>
                </a:lnTo>
                <a:lnTo>
                  <a:pt x="2428" y="2217"/>
                </a:lnTo>
                <a:lnTo>
                  <a:pt x="2432" y="2214"/>
                </a:lnTo>
                <a:lnTo>
                  <a:pt x="2435" y="2209"/>
                </a:lnTo>
                <a:lnTo>
                  <a:pt x="2435" y="2205"/>
                </a:lnTo>
                <a:lnTo>
                  <a:pt x="2434" y="2201"/>
                </a:lnTo>
                <a:lnTo>
                  <a:pt x="2431" y="2198"/>
                </a:lnTo>
                <a:lnTo>
                  <a:pt x="2427" y="2198"/>
                </a:lnTo>
                <a:lnTo>
                  <a:pt x="2421" y="2198"/>
                </a:lnTo>
                <a:lnTo>
                  <a:pt x="2416" y="2201"/>
                </a:lnTo>
                <a:lnTo>
                  <a:pt x="2413" y="2205"/>
                </a:lnTo>
                <a:lnTo>
                  <a:pt x="2410" y="2209"/>
                </a:lnTo>
                <a:lnTo>
                  <a:pt x="2410" y="2214"/>
                </a:lnTo>
                <a:lnTo>
                  <a:pt x="2411" y="2217"/>
                </a:lnTo>
                <a:lnTo>
                  <a:pt x="2414" y="2221"/>
                </a:lnTo>
                <a:lnTo>
                  <a:pt x="2418" y="2222"/>
                </a:lnTo>
                <a:close/>
                <a:moveTo>
                  <a:pt x="2371" y="2370"/>
                </a:moveTo>
                <a:lnTo>
                  <a:pt x="2376" y="2369"/>
                </a:lnTo>
                <a:lnTo>
                  <a:pt x="2381" y="2366"/>
                </a:lnTo>
                <a:lnTo>
                  <a:pt x="2385" y="2362"/>
                </a:lnTo>
                <a:lnTo>
                  <a:pt x="2388" y="2357"/>
                </a:lnTo>
                <a:lnTo>
                  <a:pt x="2388" y="2352"/>
                </a:lnTo>
                <a:lnTo>
                  <a:pt x="2387" y="2348"/>
                </a:lnTo>
                <a:lnTo>
                  <a:pt x="2384" y="2345"/>
                </a:lnTo>
                <a:lnTo>
                  <a:pt x="2378" y="2345"/>
                </a:lnTo>
                <a:lnTo>
                  <a:pt x="2373" y="2345"/>
                </a:lnTo>
                <a:lnTo>
                  <a:pt x="2369" y="2348"/>
                </a:lnTo>
                <a:lnTo>
                  <a:pt x="2365" y="2352"/>
                </a:lnTo>
                <a:lnTo>
                  <a:pt x="2363" y="2357"/>
                </a:lnTo>
                <a:lnTo>
                  <a:pt x="2362" y="2362"/>
                </a:lnTo>
                <a:lnTo>
                  <a:pt x="2363" y="2366"/>
                </a:lnTo>
                <a:lnTo>
                  <a:pt x="2366" y="2369"/>
                </a:lnTo>
                <a:lnTo>
                  <a:pt x="2371" y="2370"/>
                </a:lnTo>
                <a:close/>
                <a:moveTo>
                  <a:pt x="2323" y="2517"/>
                </a:moveTo>
                <a:lnTo>
                  <a:pt x="2328" y="2516"/>
                </a:lnTo>
                <a:lnTo>
                  <a:pt x="2334" y="2514"/>
                </a:lnTo>
                <a:lnTo>
                  <a:pt x="2338" y="2510"/>
                </a:lnTo>
                <a:lnTo>
                  <a:pt x="2341" y="2505"/>
                </a:lnTo>
                <a:lnTo>
                  <a:pt x="2341" y="2500"/>
                </a:lnTo>
                <a:lnTo>
                  <a:pt x="2340" y="2495"/>
                </a:lnTo>
                <a:lnTo>
                  <a:pt x="2337" y="2492"/>
                </a:lnTo>
                <a:lnTo>
                  <a:pt x="2332" y="2491"/>
                </a:lnTo>
                <a:lnTo>
                  <a:pt x="2326" y="2492"/>
                </a:lnTo>
                <a:lnTo>
                  <a:pt x="2321" y="2495"/>
                </a:lnTo>
                <a:lnTo>
                  <a:pt x="2317" y="2500"/>
                </a:lnTo>
                <a:lnTo>
                  <a:pt x="2315" y="2505"/>
                </a:lnTo>
                <a:lnTo>
                  <a:pt x="2314" y="2510"/>
                </a:lnTo>
                <a:lnTo>
                  <a:pt x="2316" y="2514"/>
                </a:lnTo>
                <a:lnTo>
                  <a:pt x="2319" y="2516"/>
                </a:lnTo>
                <a:lnTo>
                  <a:pt x="2323" y="2517"/>
                </a:lnTo>
                <a:close/>
                <a:moveTo>
                  <a:pt x="2276" y="2665"/>
                </a:moveTo>
                <a:lnTo>
                  <a:pt x="2281" y="2664"/>
                </a:lnTo>
                <a:lnTo>
                  <a:pt x="2287" y="2661"/>
                </a:lnTo>
                <a:lnTo>
                  <a:pt x="2291" y="2657"/>
                </a:lnTo>
                <a:lnTo>
                  <a:pt x="2294" y="2652"/>
                </a:lnTo>
                <a:lnTo>
                  <a:pt x="2294" y="2647"/>
                </a:lnTo>
                <a:lnTo>
                  <a:pt x="2293" y="2643"/>
                </a:lnTo>
                <a:lnTo>
                  <a:pt x="2290" y="2640"/>
                </a:lnTo>
                <a:lnTo>
                  <a:pt x="2285" y="2638"/>
                </a:lnTo>
                <a:lnTo>
                  <a:pt x="2279" y="2640"/>
                </a:lnTo>
                <a:lnTo>
                  <a:pt x="2274" y="2643"/>
                </a:lnTo>
                <a:lnTo>
                  <a:pt x="2270" y="2647"/>
                </a:lnTo>
                <a:lnTo>
                  <a:pt x="2267" y="2652"/>
                </a:lnTo>
                <a:lnTo>
                  <a:pt x="2266" y="2657"/>
                </a:lnTo>
                <a:lnTo>
                  <a:pt x="2268" y="2661"/>
                </a:lnTo>
                <a:lnTo>
                  <a:pt x="2271" y="2664"/>
                </a:lnTo>
                <a:lnTo>
                  <a:pt x="2276" y="2665"/>
                </a:lnTo>
                <a:close/>
                <a:moveTo>
                  <a:pt x="2228" y="2813"/>
                </a:moveTo>
                <a:lnTo>
                  <a:pt x="2234" y="2812"/>
                </a:lnTo>
                <a:lnTo>
                  <a:pt x="2240" y="2809"/>
                </a:lnTo>
                <a:lnTo>
                  <a:pt x="2244" y="2805"/>
                </a:lnTo>
                <a:lnTo>
                  <a:pt x="2247" y="2800"/>
                </a:lnTo>
                <a:lnTo>
                  <a:pt x="2247" y="2794"/>
                </a:lnTo>
                <a:lnTo>
                  <a:pt x="2246" y="2790"/>
                </a:lnTo>
                <a:lnTo>
                  <a:pt x="2242" y="2787"/>
                </a:lnTo>
                <a:lnTo>
                  <a:pt x="2238" y="2786"/>
                </a:lnTo>
                <a:lnTo>
                  <a:pt x="2231" y="2787"/>
                </a:lnTo>
                <a:lnTo>
                  <a:pt x="2226" y="2790"/>
                </a:lnTo>
                <a:lnTo>
                  <a:pt x="2222" y="2794"/>
                </a:lnTo>
                <a:lnTo>
                  <a:pt x="2219" y="2800"/>
                </a:lnTo>
                <a:lnTo>
                  <a:pt x="2219" y="2805"/>
                </a:lnTo>
                <a:lnTo>
                  <a:pt x="2220" y="2809"/>
                </a:lnTo>
                <a:lnTo>
                  <a:pt x="2223" y="2812"/>
                </a:lnTo>
                <a:lnTo>
                  <a:pt x="2228" y="2813"/>
                </a:lnTo>
                <a:close/>
                <a:moveTo>
                  <a:pt x="2181" y="2961"/>
                </a:moveTo>
                <a:lnTo>
                  <a:pt x="2186" y="2960"/>
                </a:lnTo>
                <a:lnTo>
                  <a:pt x="2193" y="2957"/>
                </a:lnTo>
                <a:lnTo>
                  <a:pt x="2197" y="2952"/>
                </a:lnTo>
                <a:lnTo>
                  <a:pt x="2200" y="2947"/>
                </a:lnTo>
                <a:lnTo>
                  <a:pt x="2200" y="2942"/>
                </a:lnTo>
                <a:lnTo>
                  <a:pt x="2199" y="2937"/>
                </a:lnTo>
                <a:lnTo>
                  <a:pt x="2195" y="2934"/>
                </a:lnTo>
                <a:lnTo>
                  <a:pt x="2190" y="2933"/>
                </a:lnTo>
                <a:lnTo>
                  <a:pt x="2184" y="2934"/>
                </a:lnTo>
                <a:lnTo>
                  <a:pt x="2178" y="2937"/>
                </a:lnTo>
                <a:lnTo>
                  <a:pt x="2174" y="2942"/>
                </a:lnTo>
                <a:lnTo>
                  <a:pt x="2171" y="2947"/>
                </a:lnTo>
                <a:lnTo>
                  <a:pt x="2171" y="2952"/>
                </a:lnTo>
                <a:lnTo>
                  <a:pt x="2172" y="2957"/>
                </a:lnTo>
                <a:lnTo>
                  <a:pt x="2176" y="2960"/>
                </a:lnTo>
                <a:lnTo>
                  <a:pt x="2181" y="2961"/>
                </a:lnTo>
                <a:close/>
                <a:moveTo>
                  <a:pt x="2133" y="3109"/>
                </a:moveTo>
                <a:lnTo>
                  <a:pt x="2139" y="3108"/>
                </a:lnTo>
                <a:lnTo>
                  <a:pt x="2145" y="3104"/>
                </a:lnTo>
                <a:lnTo>
                  <a:pt x="2150" y="3100"/>
                </a:lnTo>
                <a:lnTo>
                  <a:pt x="2153" y="3094"/>
                </a:lnTo>
                <a:lnTo>
                  <a:pt x="2153" y="3089"/>
                </a:lnTo>
                <a:lnTo>
                  <a:pt x="2152" y="3084"/>
                </a:lnTo>
                <a:lnTo>
                  <a:pt x="2148" y="3081"/>
                </a:lnTo>
                <a:lnTo>
                  <a:pt x="2143" y="3080"/>
                </a:lnTo>
                <a:lnTo>
                  <a:pt x="2136" y="3081"/>
                </a:lnTo>
                <a:lnTo>
                  <a:pt x="2131" y="3084"/>
                </a:lnTo>
                <a:lnTo>
                  <a:pt x="2126" y="3089"/>
                </a:lnTo>
                <a:lnTo>
                  <a:pt x="2124" y="3094"/>
                </a:lnTo>
                <a:lnTo>
                  <a:pt x="2123" y="3100"/>
                </a:lnTo>
                <a:lnTo>
                  <a:pt x="2125" y="3104"/>
                </a:lnTo>
                <a:lnTo>
                  <a:pt x="2128" y="3108"/>
                </a:lnTo>
                <a:lnTo>
                  <a:pt x="2133" y="3109"/>
                </a:lnTo>
                <a:close/>
                <a:moveTo>
                  <a:pt x="2086" y="3257"/>
                </a:moveTo>
                <a:lnTo>
                  <a:pt x="2092" y="3256"/>
                </a:lnTo>
                <a:lnTo>
                  <a:pt x="2098" y="3253"/>
                </a:lnTo>
                <a:lnTo>
                  <a:pt x="2103" y="3248"/>
                </a:lnTo>
                <a:lnTo>
                  <a:pt x="2106" y="3242"/>
                </a:lnTo>
                <a:lnTo>
                  <a:pt x="2106" y="3236"/>
                </a:lnTo>
                <a:lnTo>
                  <a:pt x="2105" y="3232"/>
                </a:lnTo>
                <a:lnTo>
                  <a:pt x="2101" y="3228"/>
                </a:lnTo>
                <a:lnTo>
                  <a:pt x="2096" y="3227"/>
                </a:lnTo>
                <a:lnTo>
                  <a:pt x="2089" y="3228"/>
                </a:lnTo>
                <a:lnTo>
                  <a:pt x="2083" y="3232"/>
                </a:lnTo>
                <a:lnTo>
                  <a:pt x="2079" y="3236"/>
                </a:lnTo>
                <a:lnTo>
                  <a:pt x="2076" y="3242"/>
                </a:lnTo>
                <a:lnTo>
                  <a:pt x="2075" y="3248"/>
                </a:lnTo>
                <a:lnTo>
                  <a:pt x="2077" y="3253"/>
                </a:lnTo>
                <a:lnTo>
                  <a:pt x="2080" y="3256"/>
                </a:lnTo>
                <a:lnTo>
                  <a:pt x="2086" y="3257"/>
                </a:lnTo>
                <a:close/>
                <a:moveTo>
                  <a:pt x="2038" y="3404"/>
                </a:moveTo>
                <a:lnTo>
                  <a:pt x="2044" y="3403"/>
                </a:lnTo>
                <a:lnTo>
                  <a:pt x="2051" y="3400"/>
                </a:lnTo>
                <a:lnTo>
                  <a:pt x="2055" y="3396"/>
                </a:lnTo>
                <a:lnTo>
                  <a:pt x="2058" y="3390"/>
                </a:lnTo>
                <a:lnTo>
                  <a:pt x="2059" y="3383"/>
                </a:lnTo>
                <a:lnTo>
                  <a:pt x="2057" y="3379"/>
                </a:lnTo>
                <a:lnTo>
                  <a:pt x="2054" y="3376"/>
                </a:lnTo>
                <a:lnTo>
                  <a:pt x="2049" y="3375"/>
                </a:lnTo>
                <a:lnTo>
                  <a:pt x="2042" y="3376"/>
                </a:lnTo>
                <a:lnTo>
                  <a:pt x="2036" y="3379"/>
                </a:lnTo>
                <a:lnTo>
                  <a:pt x="2031" y="3383"/>
                </a:lnTo>
                <a:lnTo>
                  <a:pt x="2029" y="3390"/>
                </a:lnTo>
                <a:lnTo>
                  <a:pt x="2028" y="3396"/>
                </a:lnTo>
                <a:lnTo>
                  <a:pt x="2029" y="3400"/>
                </a:lnTo>
                <a:lnTo>
                  <a:pt x="2033" y="3403"/>
                </a:lnTo>
                <a:lnTo>
                  <a:pt x="2038" y="3404"/>
                </a:lnTo>
                <a:close/>
                <a:moveTo>
                  <a:pt x="1991" y="3552"/>
                </a:moveTo>
                <a:lnTo>
                  <a:pt x="1997" y="3551"/>
                </a:lnTo>
                <a:lnTo>
                  <a:pt x="2004" y="3548"/>
                </a:lnTo>
                <a:lnTo>
                  <a:pt x="2008" y="3543"/>
                </a:lnTo>
                <a:lnTo>
                  <a:pt x="2011" y="3537"/>
                </a:lnTo>
                <a:lnTo>
                  <a:pt x="2012" y="3532"/>
                </a:lnTo>
                <a:lnTo>
                  <a:pt x="2010" y="3526"/>
                </a:lnTo>
                <a:lnTo>
                  <a:pt x="2007" y="3523"/>
                </a:lnTo>
                <a:lnTo>
                  <a:pt x="2001" y="3522"/>
                </a:lnTo>
                <a:lnTo>
                  <a:pt x="1994" y="3523"/>
                </a:lnTo>
                <a:lnTo>
                  <a:pt x="1988" y="3526"/>
                </a:lnTo>
                <a:lnTo>
                  <a:pt x="1984" y="3532"/>
                </a:lnTo>
                <a:lnTo>
                  <a:pt x="1981" y="3537"/>
                </a:lnTo>
                <a:lnTo>
                  <a:pt x="1980" y="3543"/>
                </a:lnTo>
                <a:lnTo>
                  <a:pt x="1982" y="3548"/>
                </a:lnTo>
                <a:lnTo>
                  <a:pt x="1985" y="3551"/>
                </a:lnTo>
                <a:lnTo>
                  <a:pt x="1991" y="3552"/>
                </a:lnTo>
                <a:close/>
                <a:moveTo>
                  <a:pt x="1943" y="3700"/>
                </a:moveTo>
                <a:lnTo>
                  <a:pt x="1950" y="3699"/>
                </a:lnTo>
                <a:lnTo>
                  <a:pt x="1956" y="3696"/>
                </a:lnTo>
                <a:lnTo>
                  <a:pt x="1961" y="3691"/>
                </a:lnTo>
                <a:lnTo>
                  <a:pt x="1964" y="3685"/>
                </a:lnTo>
                <a:lnTo>
                  <a:pt x="1965" y="3679"/>
                </a:lnTo>
                <a:lnTo>
                  <a:pt x="1963" y="3674"/>
                </a:lnTo>
                <a:lnTo>
                  <a:pt x="1960" y="3671"/>
                </a:lnTo>
                <a:lnTo>
                  <a:pt x="1954" y="3670"/>
                </a:lnTo>
                <a:lnTo>
                  <a:pt x="1947" y="3671"/>
                </a:lnTo>
                <a:lnTo>
                  <a:pt x="1941" y="3674"/>
                </a:lnTo>
                <a:lnTo>
                  <a:pt x="1936" y="3679"/>
                </a:lnTo>
                <a:lnTo>
                  <a:pt x="1933" y="3685"/>
                </a:lnTo>
                <a:lnTo>
                  <a:pt x="1932" y="3691"/>
                </a:lnTo>
                <a:lnTo>
                  <a:pt x="1934" y="3696"/>
                </a:lnTo>
                <a:lnTo>
                  <a:pt x="1938" y="3699"/>
                </a:lnTo>
                <a:lnTo>
                  <a:pt x="1943" y="3700"/>
                </a:lnTo>
                <a:close/>
                <a:moveTo>
                  <a:pt x="1886" y="3832"/>
                </a:moveTo>
                <a:lnTo>
                  <a:pt x="1885" y="3838"/>
                </a:lnTo>
                <a:lnTo>
                  <a:pt x="1887" y="3843"/>
                </a:lnTo>
                <a:lnTo>
                  <a:pt x="1890" y="3846"/>
                </a:lnTo>
                <a:lnTo>
                  <a:pt x="1896" y="3847"/>
                </a:lnTo>
                <a:lnTo>
                  <a:pt x="1902" y="3846"/>
                </a:lnTo>
                <a:lnTo>
                  <a:pt x="1909" y="3843"/>
                </a:lnTo>
                <a:lnTo>
                  <a:pt x="1914" y="3838"/>
                </a:lnTo>
                <a:lnTo>
                  <a:pt x="1917" y="3832"/>
                </a:lnTo>
                <a:lnTo>
                  <a:pt x="1918" y="3826"/>
                </a:lnTo>
                <a:lnTo>
                  <a:pt x="1916" y="3821"/>
                </a:lnTo>
                <a:lnTo>
                  <a:pt x="1912" y="3818"/>
                </a:lnTo>
                <a:lnTo>
                  <a:pt x="1907" y="3817"/>
                </a:lnTo>
                <a:lnTo>
                  <a:pt x="1899" y="3818"/>
                </a:lnTo>
                <a:lnTo>
                  <a:pt x="1894" y="3821"/>
                </a:lnTo>
                <a:lnTo>
                  <a:pt x="1889" y="3826"/>
                </a:lnTo>
                <a:lnTo>
                  <a:pt x="1886" y="3832"/>
                </a:lnTo>
                <a:close/>
                <a:moveTo>
                  <a:pt x="1838" y="3980"/>
                </a:moveTo>
                <a:lnTo>
                  <a:pt x="1838" y="3985"/>
                </a:lnTo>
                <a:lnTo>
                  <a:pt x="1839" y="3990"/>
                </a:lnTo>
                <a:lnTo>
                  <a:pt x="1843" y="3995"/>
                </a:lnTo>
                <a:lnTo>
                  <a:pt x="1849" y="3996"/>
                </a:lnTo>
                <a:lnTo>
                  <a:pt x="1855" y="3995"/>
                </a:lnTo>
                <a:lnTo>
                  <a:pt x="1862" y="3990"/>
                </a:lnTo>
                <a:lnTo>
                  <a:pt x="1867" y="3985"/>
                </a:lnTo>
                <a:lnTo>
                  <a:pt x="1870" y="3980"/>
                </a:lnTo>
                <a:lnTo>
                  <a:pt x="1870" y="3974"/>
                </a:lnTo>
                <a:lnTo>
                  <a:pt x="1869" y="3969"/>
                </a:lnTo>
                <a:lnTo>
                  <a:pt x="1865" y="3966"/>
                </a:lnTo>
                <a:lnTo>
                  <a:pt x="1859" y="3964"/>
                </a:lnTo>
                <a:lnTo>
                  <a:pt x="1852" y="3966"/>
                </a:lnTo>
                <a:lnTo>
                  <a:pt x="1846" y="3969"/>
                </a:lnTo>
                <a:lnTo>
                  <a:pt x="1841" y="3974"/>
                </a:lnTo>
                <a:lnTo>
                  <a:pt x="1838" y="3980"/>
                </a:lnTo>
                <a:close/>
                <a:moveTo>
                  <a:pt x="1801" y="4144"/>
                </a:moveTo>
                <a:lnTo>
                  <a:pt x="1809" y="4142"/>
                </a:lnTo>
                <a:lnTo>
                  <a:pt x="1815" y="4139"/>
                </a:lnTo>
                <a:lnTo>
                  <a:pt x="1819" y="4133"/>
                </a:lnTo>
                <a:lnTo>
                  <a:pt x="1823" y="4127"/>
                </a:lnTo>
                <a:lnTo>
                  <a:pt x="1823" y="4121"/>
                </a:lnTo>
                <a:lnTo>
                  <a:pt x="1822" y="4116"/>
                </a:lnTo>
                <a:lnTo>
                  <a:pt x="1818" y="4113"/>
                </a:lnTo>
                <a:lnTo>
                  <a:pt x="1812" y="4111"/>
                </a:lnTo>
                <a:lnTo>
                  <a:pt x="1805" y="4113"/>
                </a:lnTo>
                <a:lnTo>
                  <a:pt x="1799" y="4116"/>
                </a:lnTo>
                <a:lnTo>
                  <a:pt x="1794" y="4121"/>
                </a:lnTo>
                <a:lnTo>
                  <a:pt x="1790" y="4127"/>
                </a:lnTo>
                <a:lnTo>
                  <a:pt x="1790" y="4133"/>
                </a:lnTo>
                <a:lnTo>
                  <a:pt x="1791" y="4139"/>
                </a:lnTo>
                <a:lnTo>
                  <a:pt x="1795" y="4142"/>
                </a:lnTo>
                <a:lnTo>
                  <a:pt x="1801" y="4144"/>
                </a:lnTo>
                <a:close/>
                <a:moveTo>
                  <a:pt x="1754" y="4291"/>
                </a:moveTo>
                <a:lnTo>
                  <a:pt x="1760" y="4290"/>
                </a:lnTo>
                <a:lnTo>
                  <a:pt x="1767" y="4286"/>
                </a:lnTo>
                <a:lnTo>
                  <a:pt x="1772" y="4281"/>
                </a:lnTo>
                <a:lnTo>
                  <a:pt x="1775" y="4275"/>
                </a:lnTo>
                <a:lnTo>
                  <a:pt x="1776" y="4268"/>
                </a:lnTo>
                <a:lnTo>
                  <a:pt x="1774" y="4263"/>
                </a:lnTo>
                <a:lnTo>
                  <a:pt x="1770" y="4260"/>
                </a:lnTo>
                <a:lnTo>
                  <a:pt x="1765" y="4259"/>
                </a:lnTo>
                <a:lnTo>
                  <a:pt x="1757" y="4260"/>
                </a:lnTo>
                <a:lnTo>
                  <a:pt x="1751" y="4263"/>
                </a:lnTo>
                <a:lnTo>
                  <a:pt x="1746" y="4268"/>
                </a:lnTo>
                <a:lnTo>
                  <a:pt x="1743" y="4275"/>
                </a:lnTo>
                <a:lnTo>
                  <a:pt x="1742" y="4281"/>
                </a:lnTo>
                <a:lnTo>
                  <a:pt x="1744" y="4286"/>
                </a:lnTo>
                <a:lnTo>
                  <a:pt x="1748" y="4290"/>
                </a:lnTo>
                <a:lnTo>
                  <a:pt x="1754" y="4291"/>
                </a:lnTo>
                <a:close/>
                <a:moveTo>
                  <a:pt x="1696" y="4423"/>
                </a:moveTo>
                <a:lnTo>
                  <a:pt x="1695" y="4429"/>
                </a:lnTo>
                <a:lnTo>
                  <a:pt x="1697" y="4434"/>
                </a:lnTo>
                <a:lnTo>
                  <a:pt x="1701" y="4437"/>
                </a:lnTo>
                <a:lnTo>
                  <a:pt x="1706" y="4438"/>
                </a:lnTo>
                <a:lnTo>
                  <a:pt x="1714" y="4437"/>
                </a:lnTo>
                <a:lnTo>
                  <a:pt x="1720" y="4434"/>
                </a:lnTo>
                <a:lnTo>
                  <a:pt x="1725" y="4429"/>
                </a:lnTo>
                <a:lnTo>
                  <a:pt x="1728" y="4423"/>
                </a:lnTo>
                <a:lnTo>
                  <a:pt x="1729" y="4417"/>
                </a:lnTo>
                <a:lnTo>
                  <a:pt x="1727" y="4411"/>
                </a:lnTo>
                <a:lnTo>
                  <a:pt x="1723" y="4407"/>
                </a:lnTo>
                <a:lnTo>
                  <a:pt x="1717" y="4406"/>
                </a:lnTo>
                <a:lnTo>
                  <a:pt x="1710" y="4407"/>
                </a:lnTo>
                <a:lnTo>
                  <a:pt x="1704" y="4411"/>
                </a:lnTo>
                <a:lnTo>
                  <a:pt x="1699" y="4417"/>
                </a:lnTo>
                <a:lnTo>
                  <a:pt x="1696" y="4423"/>
                </a:lnTo>
                <a:close/>
                <a:moveTo>
                  <a:pt x="1648" y="4570"/>
                </a:moveTo>
                <a:lnTo>
                  <a:pt x="1648" y="4576"/>
                </a:lnTo>
                <a:lnTo>
                  <a:pt x="1649" y="4581"/>
                </a:lnTo>
                <a:lnTo>
                  <a:pt x="1653" y="4584"/>
                </a:lnTo>
                <a:lnTo>
                  <a:pt x="1659" y="4586"/>
                </a:lnTo>
                <a:lnTo>
                  <a:pt x="1665" y="4584"/>
                </a:lnTo>
                <a:lnTo>
                  <a:pt x="1672" y="4581"/>
                </a:lnTo>
                <a:lnTo>
                  <a:pt x="1677" y="4576"/>
                </a:lnTo>
                <a:lnTo>
                  <a:pt x="1681" y="4570"/>
                </a:lnTo>
                <a:lnTo>
                  <a:pt x="1681" y="4564"/>
                </a:lnTo>
                <a:lnTo>
                  <a:pt x="1680" y="4559"/>
                </a:lnTo>
                <a:lnTo>
                  <a:pt x="1676" y="4556"/>
                </a:lnTo>
                <a:lnTo>
                  <a:pt x="1670" y="4553"/>
                </a:lnTo>
                <a:lnTo>
                  <a:pt x="1662" y="4556"/>
                </a:lnTo>
                <a:lnTo>
                  <a:pt x="1656" y="4559"/>
                </a:lnTo>
                <a:lnTo>
                  <a:pt x="1652" y="4564"/>
                </a:lnTo>
                <a:lnTo>
                  <a:pt x="1648" y="4570"/>
                </a:lnTo>
                <a:close/>
                <a:moveTo>
                  <a:pt x="1601" y="4717"/>
                </a:moveTo>
                <a:lnTo>
                  <a:pt x="1600" y="4723"/>
                </a:lnTo>
                <a:lnTo>
                  <a:pt x="1602" y="4728"/>
                </a:lnTo>
                <a:lnTo>
                  <a:pt x="1606" y="4732"/>
                </a:lnTo>
                <a:lnTo>
                  <a:pt x="1612" y="4733"/>
                </a:lnTo>
                <a:lnTo>
                  <a:pt x="1619" y="4732"/>
                </a:lnTo>
                <a:lnTo>
                  <a:pt x="1625" y="4728"/>
                </a:lnTo>
                <a:lnTo>
                  <a:pt x="1630" y="4723"/>
                </a:lnTo>
                <a:lnTo>
                  <a:pt x="1633" y="4717"/>
                </a:lnTo>
                <a:lnTo>
                  <a:pt x="1634" y="4711"/>
                </a:lnTo>
                <a:lnTo>
                  <a:pt x="1632" y="4706"/>
                </a:lnTo>
                <a:lnTo>
                  <a:pt x="1628" y="4703"/>
                </a:lnTo>
                <a:lnTo>
                  <a:pt x="1623" y="4702"/>
                </a:lnTo>
                <a:lnTo>
                  <a:pt x="1615" y="4703"/>
                </a:lnTo>
                <a:lnTo>
                  <a:pt x="1609" y="4706"/>
                </a:lnTo>
                <a:lnTo>
                  <a:pt x="1604" y="4711"/>
                </a:lnTo>
                <a:lnTo>
                  <a:pt x="1601" y="4717"/>
                </a:lnTo>
                <a:close/>
                <a:moveTo>
                  <a:pt x="1554" y="4865"/>
                </a:moveTo>
                <a:lnTo>
                  <a:pt x="1553" y="4871"/>
                </a:lnTo>
                <a:lnTo>
                  <a:pt x="1555" y="4876"/>
                </a:lnTo>
                <a:lnTo>
                  <a:pt x="1559" y="4879"/>
                </a:lnTo>
                <a:lnTo>
                  <a:pt x="1564" y="4880"/>
                </a:lnTo>
                <a:lnTo>
                  <a:pt x="1572" y="4879"/>
                </a:lnTo>
                <a:lnTo>
                  <a:pt x="1578" y="4876"/>
                </a:lnTo>
                <a:lnTo>
                  <a:pt x="1583" y="4871"/>
                </a:lnTo>
                <a:lnTo>
                  <a:pt x="1586" y="4865"/>
                </a:lnTo>
                <a:lnTo>
                  <a:pt x="1587" y="4859"/>
                </a:lnTo>
                <a:lnTo>
                  <a:pt x="1585" y="4854"/>
                </a:lnTo>
                <a:lnTo>
                  <a:pt x="1581" y="4850"/>
                </a:lnTo>
                <a:lnTo>
                  <a:pt x="1575" y="4849"/>
                </a:lnTo>
                <a:lnTo>
                  <a:pt x="1568" y="4850"/>
                </a:lnTo>
                <a:lnTo>
                  <a:pt x="1562" y="4854"/>
                </a:lnTo>
                <a:lnTo>
                  <a:pt x="1557" y="4859"/>
                </a:lnTo>
                <a:lnTo>
                  <a:pt x="1554" y="4865"/>
                </a:lnTo>
                <a:close/>
                <a:moveTo>
                  <a:pt x="1506" y="5012"/>
                </a:moveTo>
                <a:lnTo>
                  <a:pt x="1505" y="5018"/>
                </a:lnTo>
                <a:lnTo>
                  <a:pt x="1507" y="5024"/>
                </a:lnTo>
                <a:lnTo>
                  <a:pt x="1511" y="5027"/>
                </a:lnTo>
                <a:lnTo>
                  <a:pt x="1517" y="5029"/>
                </a:lnTo>
                <a:lnTo>
                  <a:pt x="1524" y="5027"/>
                </a:lnTo>
                <a:lnTo>
                  <a:pt x="1530" y="5024"/>
                </a:lnTo>
                <a:lnTo>
                  <a:pt x="1535" y="5018"/>
                </a:lnTo>
                <a:lnTo>
                  <a:pt x="1538" y="5012"/>
                </a:lnTo>
                <a:lnTo>
                  <a:pt x="1539" y="5006"/>
                </a:lnTo>
                <a:lnTo>
                  <a:pt x="1537" y="5001"/>
                </a:lnTo>
                <a:lnTo>
                  <a:pt x="1534" y="4998"/>
                </a:lnTo>
                <a:lnTo>
                  <a:pt x="1528" y="4996"/>
                </a:lnTo>
                <a:lnTo>
                  <a:pt x="1520" y="4998"/>
                </a:lnTo>
                <a:lnTo>
                  <a:pt x="1514" y="5001"/>
                </a:lnTo>
                <a:lnTo>
                  <a:pt x="1509" y="5006"/>
                </a:lnTo>
                <a:lnTo>
                  <a:pt x="1506" y="5012"/>
                </a:lnTo>
                <a:close/>
                <a:moveTo>
                  <a:pt x="1459" y="5159"/>
                </a:moveTo>
                <a:lnTo>
                  <a:pt x="1458" y="5167"/>
                </a:lnTo>
                <a:lnTo>
                  <a:pt x="1460" y="5172"/>
                </a:lnTo>
                <a:lnTo>
                  <a:pt x="1464" y="5175"/>
                </a:lnTo>
                <a:lnTo>
                  <a:pt x="1469" y="5176"/>
                </a:lnTo>
                <a:lnTo>
                  <a:pt x="1477" y="5175"/>
                </a:lnTo>
                <a:lnTo>
                  <a:pt x="1483" y="5172"/>
                </a:lnTo>
                <a:lnTo>
                  <a:pt x="1488" y="5167"/>
                </a:lnTo>
                <a:lnTo>
                  <a:pt x="1491" y="5159"/>
                </a:lnTo>
                <a:lnTo>
                  <a:pt x="1492" y="5153"/>
                </a:lnTo>
                <a:lnTo>
                  <a:pt x="1490" y="5148"/>
                </a:lnTo>
                <a:lnTo>
                  <a:pt x="1486" y="5145"/>
                </a:lnTo>
                <a:lnTo>
                  <a:pt x="1480" y="5144"/>
                </a:lnTo>
                <a:lnTo>
                  <a:pt x="1473" y="5145"/>
                </a:lnTo>
                <a:lnTo>
                  <a:pt x="1467" y="5148"/>
                </a:lnTo>
                <a:lnTo>
                  <a:pt x="1462" y="5153"/>
                </a:lnTo>
                <a:lnTo>
                  <a:pt x="1459" y="5159"/>
                </a:lnTo>
                <a:close/>
                <a:moveTo>
                  <a:pt x="1411" y="5308"/>
                </a:moveTo>
                <a:lnTo>
                  <a:pt x="1411" y="5314"/>
                </a:lnTo>
                <a:lnTo>
                  <a:pt x="1413" y="5319"/>
                </a:lnTo>
                <a:lnTo>
                  <a:pt x="1416" y="5322"/>
                </a:lnTo>
                <a:lnTo>
                  <a:pt x="1422" y="5323"/>
                </a:lnTo>
                <a:lnTo>
                  <a:pt x="1430" y="5322"/>
                </a:lnTo>
                <a:lnTo>
                  <a:pt x="1436" y="5319"/>
                </a:lnTo>
                <a:lnTo>
                  <a:pt x="1441" y="5314"/>
                </a:lnTo>
                <a:lnTo>
                  <a:pt x="1444" y="5308"/>
                </a:lnTo>
                <a:lnTo>
                  <a:pt x="1444" y="5301"/>
                </a:lnTo>
                <a:lnTo>
                  <a:pt x="1443" y="5296"/>
                </a:lnTo>
                <a:lnTo>
                  <a:pt x="1439" y="5292"/>
                </a:lnTo>
                <a:lnTo>
                  <a:pt x="1433" y="5291"/>
                </a:lnTo>
                <a:lnTo>
                  <a:pt x="1426" y="5292"/>
                </a:lnTo>
                <a:lnTo>
                  <a:pt x="1420" y="5296"/>
                </a:lnTo>
                <a:lnTo>
                  <a:pt x="1415" y="5301"/>
                </a:lnTo>
                <a:lnTo>
                  <a:pt x="1411" y="5308"/>
                </a:lnTo>
                <a:close/>
                <a:moveTo>
                  <a:pt x="1365" y="5455"/>
                </a:moveTo>
                <a:lnTo>
                  <a:pt x="1364" y="5461"/>
                </a:lnTo>
                <a:lnTo>
                  <a:pt x="1366" y="5466"/>
                </a:lnTo>
                <a:lnTo>
                  <a:pt x="1369" y="5469"/>
                </a:lnTo>
                <a:lnTo>
                  <a:pt x="1375" y="5470"/>
                </a:lnTo>
                <a:lnTo>
                  <a:pt x="1382" y="5469"/>
                </a:lnTo>
                <a:lnTo>
                  <a:pt x="1388" y="5466"/>
                </a:lnTo>
                <a:lnTo>
                  <a:pt x="1393" y="5461"/>
                </a:lnTo>
                <a:lnTo>
                  <a:pt x="1396" y="5455"/>
                </a:lnTo>
                <a:lnTo>
                  <a:pt x="1397" y="5449"/>
                </a:lnTo>
                <a:lnTo>
                  <a:pt x="1395" y="5444"/>
                </a:lnTo>
                <a:lnTo>
                  <a:pt x="1391" y="5440"/>
                </a:lnTo>
                <a:lnTo>
                  <a:pt x="1386" y="5439"/>
                </a:lnTo>
                <a:lnTo>
                  <a:pt x="1378" y="5440"/>
                </a:lnTo>
                <a:lnTo>
                  <a:pt x="1372" y="5444"/>
                </a:lnTo>
                <a:lnTo>
                  <a:pt x="1368" y="5449"/>
                </a:lnTo>
                <a:lnTo>
                  <a:pt x="1365" y="5455"/>
                </a:lnTo>
                <a:close/>
                <a:moveTo>
                  <a:pt x="1317" y="5603"/>
                </a:moveTo>
                <a:lnTo>
                  <a:pt x="1316" y="5608"/>
                </a:lnTo>
                <a:lnTo>
                  <a:pt x="1318" y="5613"/>
                </a:lnTo>
                <a:lnTo>
                  <a:pt x="1322" y="5617"/>
                </a:lnTo>
                <a:lnTo>
                  <a:pt x="1327" y="5618"/>
                </a:lnTo>
                <a:lnTo>
                  <a:pt x="1335" y="5617"/>
                </a:lnTo>
                <a:lnTo>
                  <a:pt x="1341" y="5613"/>
                </a:lnTo>
                <a:lnTo>
                  <a:pt x="1345" y="5608"/>
                </a:lnTo>
                <a:lnTo>
                  <a:pt x="1349" y="5603"/>
                </a:lnTo>
                <a:lnTo>
                  <a:pt x="1349" y="5597"/>
                </a:lnTo>
                <a:lnTo>
                  <a:pt x="1348" y="5592"/>
                </a:lnTo>
                <a:lnTo>
                  <a:pt x="1344" y="5589"/>
                </a:lnTo>
                <a:lnTo>
                  <a:pt x="1338" y="5587"/>
                </a:lnTo>
                <a:lnTo>
                  <a:pt x="1331" y="5589"/>
                </a:lnTo>
                <a:lnTo>
                  <a:pt x="1325" y="5592"/>
                </a:lnTo>
                <a:lnTo>
                  <a:pt x="1320" y="5597"/>
                </a:lnTo>
                <a:lnTo>
                  <a:pt x="1317" y="5603"/>
                </a:lnTo>
                <a:close/>
                <a:moveTo>
                  <a:pt x="1270" y="5750"/>
                </a:moveTo>
                <a:lnTo>
                  <a:pt x="1269" y="5756"/>
                </a:lnTo>
                <a:lnTo>
                  <a:pt x="1271" y="5761"/>
                </a:lnTo>
                <a:lnTo>
                  <a:pt x="1275" y="5764"/>
                </a:lnTo>
                <a:lnTo>
                  <a:pt x="1280" y="5765"/>
                </a:lnTo>
                <a:lnTo>
                  <a:pt x="1287" y="5764"/>
                </a:lnTo>
                <a:lnTo>
                  <a:pt x="1293" y="5761"/>
                </a:lnTo>
                <a:lnTo>
                  <a:pt x="1298" y="5756"/>
                </a:lnTo>
                <a:lnTo>
                  <a:pt x="1301" y="5750"/>
                </a:lnTo>
                <a:lnTo>
                  <a:pt x="1302" y="5744"/>
                </a:lnTo>
                <a:lnTo>
                  <a:pt x="1300" y="5739"/>
                </a:lnTo>
                <a:lnTo>
                  <a:pt x="1296" y="5736"/>
                </a:lnTo>
                <a:lnTo>
                  <a:pt x="1291" y="5735"/>
                </a:lnTo>
                <a:lnTo>
                  <a:pt x="1284" y="5736"/>
                </a:lnTo>
                <a:lnTo>
                  <a:pt x="1278" y="5739"/>
                </a:lnTo>
                <a:lnTo>
                  <a:pt x="1273" y="5744"/>
                </a:lnTo>
                <a:lnTo>
                  <a:pt x="1270" y="5750"/>
                </a:lnTo>
                <a:close/>
                <a:moveTo>
                  <a:pt x="1223" y="5897"/>
                </a:moveTo>
                <a:lnTo>
                  <a:pt x="1222" y="5903"/>
                </a:lnTo>
                <a:lnTo>
                  <a:pt x="1224" y="5908"/>
                </a:lnTo>
                <a:lnTo>
                  <a:pt x="1227" y="5912"/>
                </a:lnTo>
                <a:lnTo>
                  <a:pt x="1233" y="5913"/>
                </a:lnTo>
                <a:lnTo>
                  <a:pt x="1240" y="5912"/>
                </a:lnTo>
                <a:lnTo>
                  <a:pt x="1246" y="5908"/>
                </a:lnTo>
                <a:lnTo>
                  <a:pt x="1250" y="5903"/>
                </a:lnTo>
                <a:lnTo>
                  <a:pt x="1253" y="5897"/>
                </a:lnTo>
                <a:lnTo>
                  <a:pt x="1254" y="5892"/>
                </a:lnTo>
                <a:lnTo>
                  <a:pt x="1252" y="5887"/>
                </a:lnTo>
                <a:lnTo>
                  <a:pt x="1249" y="5884"/>
                </a:lnTo>
                <a:lnTo>
                  <a:pt x="1243" y="5882"/>
                </a:lnTo>
                <a:lnTo>
                  <a:pt x="1236" y="5884"/>
                </a:lnTo>
                <a:lnTo>
                  <a:pt x="1231" y="5887"/>
                </a:lnTo>
                <a:lnTo>
                  <a:pt x="1226" y="5892"/>
                </a:lnTo>
                <a:lnTo>
                  <a:pt x="1223" y="5897"/>
                </a:lnTo>
                <a:close/>
                <a:moveTo>
                  <a:pt x="1176" y="6045"/>
                </a:moveTo>
                <a:lnTo>
                  <a:pt x="1175" y="6051"/>
                </a:lnTo>
                <a:lnTo>
                  <a:pt x="1177" y="6056"/>
                </a:lnTo>
                <a:lnTo>
                  <a:pt x="1180" y="6059"/>
                </a:lnTo>
                <a:lnTo>
                  <a:pt x="1186" y="6060"/>
                </a:lnTo>
                <a:lnTo>
                  <a:pt x="1193" y="6059"/>
                </a:lnTo>
                <a:lnTo>
                  <a:pt x="1198" y="6056"/>
                </a:lnTo>
                <a:lnTo>
                  <a:pt x="1203" y="6051"/>
                </a:lnTo>
                <a:lnTo>
                  <a:pt x="1206" y="6045"/>
                </a:lnTo>
                <a:lnTo>
                  <a:pt x="1206" y="6039"/>
                </a:lnTo>
                <a:lnTo>
                  <a:pt x="1205" y="6034"/>
                </a:lnTo>
                <a:lnTo>
                  <a:pt x="1201" y="6031"/>
                </a:lnTo>
                <a:lnTo>
                  <a:pt x="1196" y="6030"/>
                </a:lnTo>
                <a:lnTo>
                  <a:pt x="1189" y="6031"/>
                </a:lnTo>
                <a:lnTo>
                  <a:pt x="1183" y="6034"/>
                </a:lnTo>
                <a:lnTo>
                  <a:pt x="1179" y="6039"/>
                </a:lnTo>
                <a:lnTo>
                  <a:pt x="1176" y="6045"/>
                </a:lnTo>
                <a:close/>
                <a:moveTo>
                  <a:pt x="1128" y="6193"/>
                </a:moveTo>
                <a:lnTo>
                  <a:pt x="1128" y="6199"/>
                </a:lnTo>
                <a:lnTo>
                  <a:pt x="1129" y="6203"/>
                </a:lnTo>
                <a:lnTo>
                  <a:pt x="1133" y="6206"/>
                </a:lnTo>
                <a:lnTo>
                  <a:pt x="1138" y="6207"/>
                </a:lnTo>
                <a:lnTo>
                  <a:pt x="1145" y="6206"/>
                </a:lnTo>
                <a:lnTo>
                  <a:pt x="1151" y="6203"/>
                </a:lnTo>
                <a:lnTo>
                  <a:pt x="1155" y="6199"/>
                </a:lnTo>
                <a:lnTo>
                  <a:pt x="1158" y="6193"/>
                </a:lnTo>
                <a:lnTo>
                  <a:pt x="1159" y="6186"/>
                </a:lnTo>
                <a:lnTo>
                  <a:pt x="1157" y="6182"/>
                </a:lnTo>
                <a:lnTo>
                  <a:pt x="1154" y="6179"/>
                </a:lnTo>
                <a:lnTo>
                  <a:pt x="1148" y="6178"/>
                </a:lnTo>
                <a:lnTo>
                  <a:pt x="1142" y="6179"/>
                </a:lnTo>
                <a:lnTo>
                  <a:pt x="1136" y="6182"/>
                </a:lnTo>
                <a:lnTo>
                  <a:pt x="1131" y="6186"/>
                </a:lnTo>
                <a:lnTo>
                  <a:pt x="1128" y="6193"/>
                </a:lnTo>
                <a:close/>
                <a:moveTo>
                  <a:pt x="1081" y="6340"/>
                </a:moveTo>
                <a:lnTo>
                  <a:pt x="1081" y="6346"/>
                </a:lnTo>
                <a:lnTo>
                  <a:pt x="1082" y="6350"/>
                </a:lnTo>
                <a:lnTo>
                  <a:pt x="1086" y="6353"/>
                </a:lnTo>
                <a:lnTo>
                  <a:pt x="1091" y="6354"/>
                </a:lnTo>
                <a:lnTo>
                  <a:pt x="1098" y="6353"/>
                </a:lnTo>
                <a:lnTo>
                  <a:pt x="1103" y="6350"/>
                </a:lnTo>
                <a:lnTo>
                  <a:pt x="1108" y="6346"/>
                </a:lnTo>
                <a:lnTo>
                  <a:pt x="1111" y="6340"/>
                </a:lnTo>
                <a:lnTo>
                  <a:pt x="1111" y="6335"/>
                </a:lnTo>
                <a:lnTo>
                  <a:pt x="1110" y="6330"/>
                </a:lnTo>
                <a:lnTo>
                  <a:pt x="1106" y="6326"/>
                </a:lnTo>
                <a:lnTo>
                  <a:pt x="1101" y="6325"/>
                </a:lnTo>
                <a:lnTo>
                  <a:pt x="1094" y="6326"/>
                </a:lnTo>
                <a:lnTo>
                  <a:pt x="1089" y="6330"/>
                </a:lnTo>
                <a:lnTo>
                  <a:pt x="1084" y="6335"/>
                </a:lnTo>
                <a:lnTo>
                  <a:pt x="1081" y="6340"/>
                </a:lnTo>
                <a:close/>
                <a:moveTo>
                  <a:pt x="1035" y="6488"/>
                </a:moveTo>
                <a:lnTo>
                  <a:pt x="1034" y="6493"/>
                </a:lnTo>
                <a:lnTo>
                  <a:pt x="1035" y="6497"/>
                </a:lnTo>
                <a:lnTo>
                  <a:pt x="1039" y="6500"/>
                </a:lnTo>
                <a:lnTo>
                  <a:pt x="1044" y="6501"/>
                </a:lnTo>
                <a:lnTo>
                  <a:pt x="1050" y="6500"/>
                </a:lnTo>
                <a:lnTo>
                  <a:pt x="1056" y="6497"/>
                </a:lnTo>
                <a:lnTo>
                  <a:pt x="1060" y="6493"/>
                </a:lnTo>
                <a:lnTo>
                  <a:pt x="1063" y="6488"/>
                </a:lnTo>
                <a:lnTo>
                  <a:pt x="1063" y="6482"/>
                </a:lnTo>
                <a:lnTo>
                  <a:pt x="1062" y="6478"/>
                </a:lnTo>
                <a:lnTo>
                  <a:pt x="1058" y="6475"/>
                </a:lnTo>
                <a:lnTo>
                  <a:pt x="1054" y="6474"/>
                </a:lnTo>
                <a:lnTo>
                  <a:pt x="1047" y="6475"/>
                </a:lnTo>
                <a:lnTo>
                  <a:pt x="1042" y="6478"/>
                </a:lnTo>
                <a:lnTo>
                  <a:pt x="1037" y="6482"/>
                </a:lnTo>
                <a:lnTo>
                  <a:pt x="1035" y="6488"/>
                </a:lnTo>
                <a:close/>
                <a:moveTo>
                  <a:pt x="988" y="6635"/>
                </a:moveTo>
                <a:lnTo>
                  <a:pt x="987" y="6640"/>
                </a:lnTo>
                <a:lnTo>
                  <a:pt x="988" y="6644"/>
                </a:lnTo>
                <a:lnTo>
                  <a:pt x="992" y="6647"/>
                </a:lnTo>
                <a:lnTo>
                  <a:pt x="997" y="6648"/>
                </a:lnTo>
                <a:lnTo>
                  <a:pt x="1003" y="6647"/>
                </a:lnTo>
                <a:lnTo>
                  <a:pt x="1008" y="6644"/>
                </a:lnTo>
                <a:lnTo>
                  <a:pt x="1012" y="6640"/>
                </a:lnTo>
                <a:lnTo>
                  <a:pt x="1015" y="6635"/>
                </a:lnTo>
                <a:lnTo>
                  <a:pt x="1016" y="6630"/>
                </a:lnTo>
                <a:lnTo>
                  <a:pt x="1014" y="6626"/>
                </a:lnTo>
                <a:lnTo>
                  <a:pt x="1011" y="6623"/>
                </a:lnTo>
                <a:lnTo>
                  <a:pt x="1006" y="6622"/>
                </a:lnTo>
                <a:lnTo>
                  <a:pt x="1000" y="6623"/>
                </a:lnTo>
                <a:lnTo>
                  <a:pt x="994" y="6626"/>
                </a:lnTo>
                <a:lnTo>
                  <a:pt x="990" y="6630"/>
                </a:lnTo>
                <a:lnTo>
                  <a:pt x="988" y="6635"/>
                </a:lnTo>
                <a:close/>
                <a:moveTo>
                  <a:pt x="941" y="6782"/>
                </a:moveTo>
                <a:lnTo>
                  <a:pt x="940" y="6787"/>
                </a:lnTo>
                <a:lnTo>
                  <a:pt x="941" y="6792"/>
                </a:lnTo>
                <a:lnTo>
                  <a:pt x="945" y="6794"/>
                </a:lnTo>
                <a:lnTo>
                  <a:pt x="949" y="6795"/>
                </a:lnTo>
                <a:lnTo>
                  <a:pt x="956" y="6794"/>
                </a:lnTo>
                <a:lnTo>
                  <a:pt x="961" y="6792"/>
                </a:lnTo>
                <a:lnTo>
                  <a:pt x="965" y="6787"/>
                </a:lnTo>
                <a:lnTo>
                  <a:pt x="967" y="6782"/>
                </a:lnTo>
                <a:lnTo>
                  <a:pt x="968" y="6777"/>
                </a:lnTo>
                <a:lnTo>
                  <a:pt x="966" y="6773"/>
                </a:lnTo>
                <a:lnTo>
                  <a:pt x="963" y="6771"/>
                </a:lnTo>
                <a:lnTo>
                  <a:pt x="959" y="6770"/>
                </a:lnTo>
                <a:lnTo>
                  <a:pt x="952" y="6771"/>
                </a:lnTo>
                <a:lnTo>
                  <a:pt x="947" y="6773"/>
                </a:lnTo>
                <a:lnTo>
                  <a:pt x="943" y="6777"/>
                </a:lnTo>
                <a:lnTo>
                  <a:pt x="941" y="6782"/>
                </a:lnTo>
                <a:close/>
                <a:moveTo>
                  <a:pt x="894" y="6930"/>
                </a:moveTo>
                <a:lnTo>
                  <a:pt x="893" y="6935"/>
                </a:lnTo>
                <a:lnTo>
                  <a:pt x="894" y="6940"/>
                </a:lnTo>
                <a:lnTo>
                  <a:pt x="898" y="6942"/>
                </a:lnTo>
                <a:lnTo>
                  <a:pt x="902" y="6943"/>
                </a:lnTo>
                <a:lnTo>
                  <a:pt x="908" y="6942"/>
                </a:lnTo>
                <a:lnTo>
                  <a:pt x="913" y="6940"/>
                </a:lnTo>
                <a:lnTo>
                  <a:pt x="917" y="6935"/>
                </a:lnTo>
                <a:lnTo>
                  <a:pt x="919" y="6930"/>
                </a:lnTo>
                <a:lnTo>
                  <a:pt x="920" y="6925"/>
                </a:lnTo>
                <a:lnTo>
                  <a:pt x="919" y="6921"/>
                </a:lnTo>
                <a:lnTo>
                  <a:pt x="916" y="6918"/>
                </a:lnTo>
                <a:lnTo>
                  <a:pt x="911" y="6917"/>
                </a:lnTo>
                <a:lnTo>
                  <a:pt x="905" y="6918"/>
                </a:lnTo>
                <a:lnTo>
                  <a:pt x="900" y="6921"/>
                </a:lnTo>
                <a:lnTo>
                  <a:pt x="896" y="6925"/>
                </a:lnTo>
                <a:lnTo>
                  <a:pt x="894" y="6930"/>
                </a:lnTo>
                <a:close/>
                <a:moveTo>
                  <a:pt x="847" y="7078"/>
                </a:moveTo>
                <a:lnTo>
                  <a:pt x="846" y="7083"/>
                </a:lnTo>
                <a:lnTo>
                  <a:pt x="847" y="7087"/>
                </a:lnTo>
                <a:lnTo>
                  <a:pt x="850" y="7089"/>
                </a:lnTo>
                <a:lnTo>
                  <a:pt x="855" y="7090"/>
                </a:lnTo>
                <a:lnTo>
                  <a:pt x="861" y="7089"/>
                </a:lnTo>
                <a:lnTo>
                  <a:pt x="865" y="7087"/>
                </a:lnTo>
                <a:lnTo>
                  <a:pt x="869" y="7083"/>
                </a:lnTo>
                <a:lnTo>
                  <a:pt x="872" y="7078"/>
                </a:lnTo>
                <a:lnTo>
                  <a:pt x="872" y="7073"/>
                </a:lnTo>
                <a:lnTo>
                  <a:pt x="871" y="7069"/>
                </a:lnTo>
                <a:lnTo>
                  <a:pt x="868" y="7066"/>
                </a:lnTo>
                <a:lnTo>
                  <a:pt x="863" y="7065"/>
                </a:lnTo>
                <a:lnTo>
                  <a:pt x="859" y="7066"/>
                </a:lnTo>
                <a:lnTo>
                  <a:pt x="853" y="7069"/>
                </a:lnTo>
                <a:lnTo>
                  <a:pt x="849" y="7073"/>
                </a:lnTo>
                <a:lnTo>
                  <a:pt x="847" y="7078"/>
                </a:lnTo>
                <a:close/>
                <a:moveTo>
                  <a:pt x="800" y="7226"/>
                </a:moveTo>
                <a:lnTo>
                  <a:pt x="799" y="7230"/>
                </a:lnTo>
                <a:lnTo>
                  <a:pt x="800" y="7234"/>
                </a:lnTo>
                <a:lnTo>
                  <a:pt x="803" y="7236"/>
                </a:lnTo>
                <a:lnTo>
                  <a:pt x="808" y="7237"/>
                </a:lnTo>
                <a:lnTo>
                  <a:pt x="813" y="7236"/>
                </a:lnTo>
                <a:lnTo>
                  <a:pt x="818" y="7234"/>
                </a:lnTo>
                <a:lnTo>
                  <a:pt x="822" y="7230"/>
                </a:lnTo>
                <a:lnTo>
                  <a:pt x="824" y="7226"/>
                </a:lnTo>
                <a:lnTo>
                  <a:pt x="824" y="7221"/>
                </a:lnTo>
                <a:lnTo>
                  <a:pt x="823" y="7216"/>
                </a:lnTo>
                <a:lnTo>
                  <a:pt x="820" y="7214"/>
                </a:lnTo>
                <a:lnTo>
                  <a:pt x="816" y="7213"/>
                </a:lnTo>
                <a:lnTo>
                  <a:pt x="810" y="7214"/>
                </a:lnTo>
                <a:lnTo>
                  <a:pt x="806" y="7216"/>
                </a:lnTo>
                <a:lnTo>
                  <a:pt x="802" y="7221"/>
                </a:lnTo>
                <a:lnTo>
                  <a:pt x="800" y="7226"/>
                </a:lnTo>
                <a:close/>
                <a:moveTo>
                  <a:pt x="753" y="7373"/>
                </a:moveTo>
                <a:lnTo>
                  <a:pt x="752" y="7377"/>
                </a:lnTo>
                <a:lnTo>
                  <a:pt x="753" y="7381"/>
                </a:lnTo>
                <a:lnTo>
                  <a:pt x="756" y="7383"/>
                </a:lnTo>
                <a:lnTo>
                  <a:pt x="760" y="7384"/>
                </a:lnTo>
                <a:lnTo>
                  <a:pt x="766" y="7383"/>
                </a:lnTo>
                <a:lnTo>
                  <a:pt x="770" y="7381"/>
                </a:lnTo>
                <a:lnTo>
                  <a:pt x="774" y="7377"/>
                </a:lnTo>
                <a:lnTo>
                  <a:pt x="776" y="7373"/>
                </a:lnTo>
                <a:lnTo>
                  <a:pt x="777" y="7369"/>
                </a:lnTo>
                <a:lnTo>
                  <a:pt x="775" y="7365"/>
                </a:lnTo>
                <a:lnTo>
                  <a:pt x="773" y="7363"/>
                </a:lnTo>
                <a:lnTo>
                  <a:pt x="768" y="7362"/>
                </a:lnTo>
                <a:lnTo>
                  <a:pt x="764" y="7363"/>
                </a:lnTo>
                <a:lnTo>
                  <a:pt x="759" y="7365"/>
                </a:lnTo>
                <a:lnTo>
                  <a:pt x="755" y="7369"/>
                </a:lnTo>
                <a:lnTo>
                  <a:pt x="753" y="7373"/>
                </a:lnTo>
                <a:close/>
                <a:moveTo>
                  <a:pt x="706" y="7520"/>
                </a:moveTo>
                <a:lnTo>
                  <a:pt x="705" y="7525"/>
                </a:lnTo>
                <a:lnTo>
                  <a:pt x="706" y="7528"/>
                </a:lnTo>
                <a:lnTo>
                  <a:pt x="709" y="7530"/>
                </a:lnTo>
                <a:lnTo>
                  <a:pt x="713" y="7531"/>
                </a:lnTo>
                <a:lnTo>
                  <a:pt x="719" y="7530"/>
                </a:lnTo>
                <a:lnTo>
                  <a:pt x="723" y="7528"/>
                </a:lnTo>
                <a:lnTo>
                  <a:pt x="726" y="7525"/>
                </a:lnTo>
                <a:lnTo>
                  <a:pt x="728" y="7520"/>
                </a:lnTo>
                <a:lnTo>
                  <a:pt x="729" y="7516"/>
                </a:lnTo>
                <a:lnTo>
                  <a:pt x="728" y="7513"/>
                </a:lnTo>
                <a:lnTo>
                  <a:pt x="725" y="7510"/>
                </a:lnTo>
                <a:lnTo>
                  <a:pt x="721" y="7509"/>
                </a:lnTo>
                <a:lnTo>
                  <a:pt x="717" y="7510"/>
                </a:lnTo>
                <a:lnTo>
                  <a:pt x="711" y="7513"/>
                </a:lnTo>
                <a:lnTo>
                  <a:pt x="708" y="7516"/>
                </a:lnTo>
                <a:lnTo>
                  <a:pt x="706" y="7520"/>
                </a:lnTo>
                <a:close/>
                <a:moveTo>
                  <a:pt x="659" y="7668"/>
                </a:moveTo>
                <a:lnTo>
                  <a:pt x="659" y="7672"/>
                </a:lnTo>
                <a:lnTo>
                  <a:pt x="660" y="7675"/>
                </a:lnTo>
                <a:lnTo>
                  <a:pt x="662" y="7677"/>
                </a:lnTo>
                <a:lnTo>
                  <a:pt x="666" y="7678"/>
                </a:lnTo>
                <a:lnTo>
                  <a:pt x="671" y="7677"/>
                </a:lnTo>
                <a:lnTo>
                  <a:pt x="675" y="7675"/>
                </a:lnTo>
                <a:lnTo>
                  <a:pt x="678" y="7672"/>
                </a:lnTo>
                <a:lnTo>
                  <a:pt x="680" y="7668"/>
                </a:lnTo>
                <a:lnTo>
                  <a:pt x="681" y="7664"/>
                </a:lnTo>
                <a:lnTo>
                  <a:pt x="680" y="7661"/>
                </a:lnTo>
                <a:lnTo>
                  <a:pt x="677" y="7658"/>
                </a:lnTo>
                <a:lnTo>
                  <a:pt x="673" y="7658"/>
                </a:lnTo>
                <a:lnTo>
                  <a:pt x="669" y="7658"/>
                </a:lnTo>
                <a:lnTo>
                  <a:pt x="664" y="7661"/>
                </a:lnTo>
                <a:lnTo>
                  <a:pt x="661" y="7664"/>
                </a:lnTo>
                <a:lnTo>
                  <a:pt x="659" y="7668"/>
                </a:lnTo>
                <a:close/>
                <a:moveTo>
                  <a:pt x="612" y="7815"/>
                </a:moveTo>
                <a:lnTo>
                  <a:pt x="612" y="7819"/>
                </a:lnTo>
                <a:lnTo>
                  <a:pt x="613" y="7822"/>
                </a:lnTo>
                <a:lnTo>
                  <a:pt x="615" y="7825"/>
                </a:lnTo>
                <a:lnTo>
                  <a:pt x="619" y="7826"/>
                </a:lnTo>
                <a:lnTo>
                  <a:pt x="624" y="7825"/>
                </a:lnTo>
                <a:lnTo>
                  <a:pt x="627" y="7822"/>
                </a:lnTo>
                <a:lnTo>
                  <a:pt x="630" y="7819"/>
                </a:lnTo>
                <a:lnTo>
                  <a:pt x="632" y="7815"/>
                </a:lnTo>
                <a:lnTo>
                  <a:pt x="633" y="7811"/>
                </a:lnTo>
                <a:lnTo>
                  <a:pt x="632" y="7808"/>
                </a:lnTo>
                <a:lnTo>
                  <a:pt x="629" y="7806"/>
                </a:lnTo>
                <a:lnTo>
                  <a:pt x="626" y="7805"/>
                </a:lnTo>
                <a:lnTo>
                  <a:pt x="622" y="7806"/>
                </a:lnTo>
                <a:lnTo>
                  <a:pt x="617" y="7808"/>
                </a:lnTo>
                <a:lnTo>
                  <a:pt x="614" y="7811"/>
                </a:lnTo>
                <a:lnTo>
                  <a:pt x="612" y="7815"/>
                </a:lnTo>
                <a:close/>
                <a:moveTo>
                  <a:pt x="565" y="7962"/>
                </a:moveTo>
                <a:lnTo>
                  <a:pt x="565" y="7967"/>
                </a:lnTo>
                <a:lnTo>
                  <a:pt x="566" y="7970"/>
                </a:lnTo>
                <a:lnTo>
                  <a:pt x="568" y="7972"/>
                </a:lnTo>
                <a:lnTo>
                  <a:pt x="571" y="7973"/>
                </a:lnTo>
                <a:lnTo>
                  <a:pt x="576" y="7972"/>
                </a:lnTo>
                <a:lnTo>
                  <a:pt x="580" y="7970"/>
                </a:lnTo>
                <a:lnTo>
                  <a:pt x="583" y="7967"/>
                </a:lnTo>
                <a:lnTo>
                  <a:pt x="585" y="7962"/>
                </a:lnTo>
                <a:lnTo>
                  <a:pt x="585" y="7959"/>
                </a:lnTo>
                <a:lnTo>
                  <a:pt x="584" y="7956"/>
                </a:lnTo>
                <a:lnTo>
                  <a:pt x="582" y="7954"/>
                </a:lnTo>
                <a:lnTo>
                  <a:pt x="578" y="7953"/>
                </a:lnTo>
                <a:lnTo>
                  <a:pt x="575" y="7954"/>
                </a:lnTo>
                <a:lnTo>
                  <a:pt x="570" y="7956"/>
                </a:lnTo>
                <a:lnTo>
                  <a:pt x="567" y="7959"/>
                </a:lnTo>
                <a:lnTo>
                  <a:pt x="565" y="7962"/>
                </a:lnTo>
                <a:close/>
                <a:moveTo>
                  <a:pt x="519" y="8111"/>
                </a:moveTo>
                <a:lnTo>
                  <a:pt x="518" y="8114"/>
                </a:lnTo>
                <a:lnTo>
                  <a:pt x="519" y="8117"/>
                </a:lnTo>
                <a:lnTo>
                  <a:pt x="521" y="8119"/>
                </a:lnTo>
                <a:lnTo>
                  <a:pt x="524" y="8119"/>
                </a:lnTo>
                <a:lnTo>
                  <a:pt x="529" y="8119"/>
                </a:lnTo>
                <a:lnTo>
                  <a:pt x="532" y="8117"/>
                </a:lnTo>
                <a:lnTo>
                  <a:pt x="535" y="8114"/>
                </a:lnTo>
                <a:lnTo>
                  <a:pt x="536" y="8111"/>
                </a:lnTo>
                <a:lnTo>
                  <a:pt x="537" y="8107"/>
                </a:lnTo>
                <a:lnTo>
                  <a:pt x="536" y="8105"/>
                </a:lnTo>
                <a:lnTo>
                  <a:pt x="534" y="8102"/>
                </a:lnTo>
                <a:lnTo>
                  <a:pt x="531" y="8101"/>
                </a:lnTo>
                <a:lnTo>
                  <a:pt x="527" y="8102"/>
                </a:lnTo>
                <a:lnTo>
                  <a:pt x="523" y="8105"/>
                </a:lnTo>
                <a:lnTo>
                  <a:pt x="520" y="8107"/>
                </a:lnTo>
                <a:lnTo>
                  <a:pt x="519" y="8111"/>
                </a:lnTo>
                <a:close/>
                <a:moveTo>
                  <a:pt x="472" y="8258"/>
                </a:moveTo>
                <a:lnTo>
                  <a:pt x="471" y="8261"/>
                </a:lnTo>
                <a:lnTo>
                  <a:pt x="472" y="8264"/>
                </a:lnTo>
                <a:lnTo>
                  <a:pt x="474" y="8266"/>
                </a:lnTo>
                <a:lnTo>
                  <a:pt x="477" y="8266"/>
                </a:lnTo>
                <a:lnTo>
                  <a:pt x="481" y="8266"/>
                </a:lnTo>
                <a:lnTo>
                  <a:pt x="485" y="8264"/>
                </a:lnTo>
                <a:lnTo>
                  <a:pt x="487" y="8261"/>
                </a:lnTo>
                <a:lnTo>
                  <a:pt x="489" y="8258"/>
                </a:lnTo>
                <a:lnTo>
                  <a:pt x="489" y="8255"/>
                </a:lnTo>
                <a:lnTo>
                  <a:pt x="488" y="8252"/>
                </a:lnTo>
                <a:lnTo>
                  <a:pt x="486" y="8251"/>
                </a:lnTo>
                <a:lnTo>
                  <a:pt x="483" y="8250"/>
                </a:lnTo>
                <a:lnTo>
                  <a:pt x="480" y="8251"/>
                </a:lnTo>
                <a:lnTo>
                  <a:pt x="476" y="8252"/>
                </a:lnTo>
                <a:lnTo>
                  <a:pt x="473" y="8255"/>
                </a:lnTo>
                <a:lnTo>
                  <a:pt x="472" y="8258"/>
                </a:lnTo>
                <a:close/>
                <a:moveTo>
                  <a:pt x="425" y="8405"/>
                </a:moveTo>
                <a:lnTo>
                  <a:pt x="425" y="8408"/>
                </a:lnTo>
                <a:lnTo>
                  <a:pt x="426" y="8411"/>
                </a:lnTo>
                <a:lnTo>
                  <a:pt x="427" y="8412"/>
                </a:lnTo>
                <a:lnTo>
                  <a:pt x="430" y="8413"/>
                </a:lnTo>
                <a:lnTo>
                  <a:pt x="434" y="8412"/>
                </a:lnTo>
                <a:lnTo>
                  <a:pt x="437" y="8411"/>
                </a:lnTo>
                <a:lnTo>
                  <a:pt x="439" y="8408"/>
                </a:lnTo>
                <a:lnTo>
                  <a:pt x="441" y="8405"/>
                </a:lnTo>
                <a:lnTo>
                  <a:pt x="441" y="8403"/>
                </a:lnTo>
                <a:lnTo>
                  <a:pt x="440" y="8400"/>
                </a:lnTo>
                <a:lnTo>
                  <a:pt x="438" y="8399"/>
                </a:lnTo>
                <a:lnTo>
                  <a:pt x="436" y="8398"/>
                </a:lnTo>
                <a:lnTo>
                  <a:pt x="433" y="8399"/>
                </a:lnTo>
                <a:lnTo>
                  <a:pt x="429" y="8400"/>
                </a:lnTo>
                <a:lnTo>
                  <a:pt x="427" y="8403"/>
                </a:lnTo>
                <a:lnTo>
                  <a:pt x="425" y="8405"/>
                </a:lnTo>
                <a:close/>
                <a:moveTo>
                  <a:pt x="379" y="8553"/>
                </a:moveTo>
                <a:lnTo>
                  <a:pt x="378" y="8555"/>
                </a:lnTo>
                <a:lnTo>
                  <a:pt x="379" y="8557"/>
                </a:lnTo>
                <a:lnTo>
                  <a:pt x="381" y="8559"/>
                </a:lnTo>
                <a:lnTo>
                  <a:pt x="384" y="8559"/>
                </a:lnTo>
                <a:lnTo>
                  <a:pt x="387" y="8559"/>
                </a:lnTo>
                <a:lnTo>
                  <a:pt x="389" y="8557"/>
                </a:lnTo>
                <a:lnTo>
                  <a:pt x="391" y="8555"/>
                </a:lnTo>
                <a:lnTo>
                  <a:pt x="392" y="8553"/>
                </a:lnTo>
                <a:lnTo>
                  <a:pt x="393" y="8550"/>
                </a:lnTo>
                <a:lnTo>
                  <a:pt x="392" y="8548"/>
                </a:lnTo>
                <a:lnTo>
                  <a:pt x="390" y="8547"/>
                </a:lnTo>
                <a:lnTo>
                  <a:pt x="388" y="8546"/>
                </a:lnTo>
                <a:lnTo>
                  <a:pt x="385" y="8547"/>
                </a:lnTo>
                <a:lnTo>
                  <a:pt x="382" y="8548"/>
                </a:lnTo>
                <a:lnTo>
                  <a:pt x="380" y="8550"/>
                </a:lnTo>
                <a:lnTo>
                  <a:pt x="379" y="8553"/>
                </a:lnTo>
                <a:close/>
                <a:moveTo>
                  <a:pt x="332" y="8700"/>
                </a:moveTo>
                <a:lnTo>
                  <a:pt x="331" y="8703"/>
                </a:lnTo>
                <a:lnTo>
                  <a:pt x="332" y="8704"/>
                </a:lnTo>
                <a:lnTo>
                  <a:pt x="333" y="8706"/>
                </a:lnTo>
                <a:lnTo>
                  <a:pt x="337" y="8706"/>
                </a:lnTo>
                <a:lnTo>
                  <a:pt x="339" y="8706"/>
                </a:lnTo>
                <a:lnTo>
                  <a:pt x="341" y="8704"/>
                </a:lnTo>
                <a:lnTo>
                  <a:pt x="343" y="8703"/>
                </a:lnTo>
                <a:lnTo>
                  <a:pt x="345" y="8700"/>
                </a:lnTo>
                <a:lnTo>
                  <a:pt x="345" y="8698"/>
                </a:lnTo>
                <a:lnTo>
                  <a:pt x="344" y="8696"/>
                </a:lnTo>
                <a:lnTo>
                  <a:pt x="343" y="8695"/>
                </a:lnTo>
                <a:lnTo>
                  <a:pt x="340" y="8694"/>
                </a:lnTo>
                <a:lnTo>
                  <a:pt x="338" y="8695"/>
                </a:lnTo>
                <a:lnTo>
                  <a:pt x="335" y="8696"/>
                </a:lnTo>
                <a:lnTo>
                  <a:pt x="333" y="8698"/>
                </a:lnTo>
                <a:lnTo>
                  <a:pt x="332" y="8700"/>
                </a:lnTo>
                <a:close/>
                <a:moveTo>
                  <a:pt x="296" y="8848"/>
                </a:moveTo>
                <a:lnTo>
                  <a:pt x="297" y="8846"/>
                </a:lnTo>
                <a:lnTo>
                  <a:pt x="296" y="8844"/>
                </a:lnTo>
                <a:lnTo>
                  <a:pt x="295" y="8843"/>
                </a:lnTo>
                <a:lnTo>
                  <a:pt x="293" y="8842"/>
                </a:lnTo>
                <a:lnTo>
                  <a:pt x="291" y="8843"/>
                </a:lnTo>
                <a:lnTo>
                  <a:pt x="289" y="8844"/>
                </a:lnTo>
                <a:lnTo>
                  <a:pt x="286" y="8846"/>
                </a:lnTo>
                <a:lnTo>
                  <a:pt x="285" y="8848"/>
                </a:lnTo>
                <a:lnTo>
                  <a:pt x="285" y="8850"/>
                </a:lnTo>
                <a:lnTo>
                  <a:pt x="285" y="8851"/>
                </a:lnTo>
                <a:lnTo>
                  <a:pt x="287" y="8853"/>
                </a:lnTo>
                <a:lnTo>
                  <a:pt x="290" y="8854"/>
                </a:lnTo>
                <a:lnTo>
                  <a:pt x="292" y="8853"/>
                </a:lnTo>
                <a:lnTo>
                  <a:pt x="294" y="8851"/>
                </a:lnTo>
                <a:lnTo>
                  <a:pt x="295" y="8850"/>
                </a:lnTo>
                <a:lnTo>
                  <a:pt x="296" y="8848"/>
                </a:lnTo>
                <a:close/>
                <a:moveTo>
                  <a:pt x="248" y="8996"/>
                </a:moveTo>
                <a:lnTo>
                  <a:pt x="248" y="8994"/>
                </a:lnTo>
                <a:lnTo>
                  <a:pt x="248" y="8993"/>
                </a:lnTo>
                <a:lnTo>
                  <a:pt x="247" y="8991"/>
                </a:lnTo>
                <a:lnTo>
                  <a:pt x="245" y="8991"/>
                </a:lnTo>
                <a:lnTo>
                  <a:pt x="243" y="8991"/>
                </a:lnTo>
                <a:lnTo>
                  <a:pt x="242" y="8993"/>
                </a:lnTo>
                <a:lnTo>
                  <a:pt x="239" y="8994"/>
                </a:lnTo>
                <a:lnTo>
                  <a:pt x="238" y="8996"/>
                </a:lnTo>
                <a:lnTo>
                  <a:pt x="238" y="8998"/>
                </a:lnTo>
                <a:lnTo>
                  <a:pt x="239" y="8999"/>
                </a:lnTo>
                <a:lnTo>
                  <a:pt x="240" y="9000"/>
                </a:lnTo>
                <a:lnTo>
                  <a:pt x="242" y="9000"/>
                </a:lnTo>
                <a:lnTo>
                  <a:pt x="244" y="9000"/>
                </a:lnTo>
                <a:lnTo>
                  <a:pt x="246" y="8999"/>
                </a:lnTo>
                <a:lnTo>
                  <a:pt x="247" y="8998"/>
                </a:lnTo>
                <a:lnTo>
                  <a:pt x="248" y="8996"/>
                </a:lnTo>
                <a:close/>
                <a:moveTo>
                  <a:pt x="200" y="9143"/>
                </a:moveTo>
                <a:lnTo>
                  <a:pt x="201" y="9142"/>
                </a:lnTo>
                <a:lnTo>
                  <a:pt x="200" y="9140"/>
                </a:lnTo>
                <a:lnTo>
                  <a:pt x="199" y="9140"/>
                </a:lnTo>
                <a:lnTo>
                  <a:pt x="198" y="9139"/>
                </a:lnTo>
                <a:lnTo>
                  <a:pt x="195" y="9140"/>
                </a:lnTo>
                <a:lnTo>
                  <a:pt x="191" y="9143"/>
                </a:lnTo>
                <a:lnTo>
                  <a:pt x="191" y="9145"/>
                </a:lnTo>
                <a:lnTo>
                  <a:pt x="192" y="9146"/>
                </a:lnTo>
                <a:lnTo>
                  <a:pt x="194" y="9147"/>
                </a:lnTo>
                <a:lnTo>
                  <a:pt x="195" y="9147"/>
                </a:lnTo>
                <a:lnTo>
                  <a:pt x="198" y="9146"/>
                </a:lnTo>
                <a:lnTo>
                  <a:pt x="200" y="9143"/>
                </a:lnTo>
                <a:close/>
                <a:moveTo>
                  <a:pt x="152" y="9291"/>
                </a:moveTo>
                <a:lnTo>
                  <a:pt x="152" y="9289"/>
                </a:lnTo>
                <a:lnTo>
                  <a:pt x="152" y="9288"/>
                </a:lnTo>
                <a:lnTo>
                  <a:pt x="151" y="9288"/>
                </a:lnTo>
                <a:lnTo>
                  <a:pt x="150" y="9287"/>
                </a:lnTo>
                <a:lnTo>
                  <a:pt x="148" y="9288"/>
                </a:lnTo>
                <a:lnTo>
                  <a:pt x="145" y="9291"/>
                </a:lnTo>
                <a:lnTo>
                  <a:pt x="145" y="9292"/>
                </a:lnTo>
                <a:lnTo>
                  <a:pt x="145" y="9293"/>
                </a:lnTo>
                <a:lnTo>
                  <a:pt x="147" y="9294"/>
                </a:lnTo>
                <a:lnTo>
                  <a:pt x="148" y="9294"/>
                </a:lnTo>
                <a:lnTo>
                  <a:pt x="151" y="9293"/>
                </a:lnTo>
                <a:lnTo>
                  <a:pt x="152" y="9291"/>
                </a:lnTo>
                <a:close/>
                <a:moveTo>
                  <a:pt x="102" y="9436"/>
                </a:moveTo>
                <a:lnTo>
                  <a:pt x="101" y="9436"/>
                </a:lnTo>
                <a:lnTo>
                  <a:pt x="99" y="9438"/>
                </a:lnTo>
                <a:lnTo>
                  <a:pt x="99" y="9440"/>
                </a:lnTo>
                <a:lnTo>
                  <a:pt x="101" y="9440"/>
                </a:lnTo>
                <a:lnTo>
                  <a:pt x="103" y="9440"/>
                </a:lnTo>
                <a:lnTo>
                  <a:pt x="104" y="9438"/>
                </a:lnTo>
                <a:lnTo>
                  <a:pt x="104" y="9436"/>
                </a:lnTo>
                <a:lnTo>
                  <a:pt x="102" y="9436"/>
                </a:lnTo>
                <a:close/>
                <a:moveTo>
                  <a:pt x="53" y="9585"/>
                </a:moveTo>
                <a:lnTo>
                  <a:pt x="53" y="9587"/>
                </a:lnTo>
                <a:lnTo>
                  <a:pt x="54" y="9587"/>
                </a:lnTo>
                <a:lnTo>
                  <a:pt x="55" y="9587"/>
                </a:lnTo>
                <a:lnTo>
                  <a:pt x="56" y="9585"/>
                </a:lnTo>
                <a:lnTo>
                  <a:pt x="56" y="9584"/>
                </a:lnTo>
                <a:lnTo>
                  <a:pt x="55" y="9584"/>
                </a:lnTo>
                <a:lnTo>
                  <a:pt x="54" y="9584"/>
                </a:lnTo>
                <a:lnTo>
                  <a:pt x="53" y="9585"/>
                </a:lnTo>
                <a:close/>
                <a:moveTo>
                  <a:pt x="6" y="9733"/>
                </a:moveTo>
                <a:lnTo>
                  <a:pt x="6" y="9734"/>
                </a:lnTo>
                <a:lnTo>
                  <a:pt x="7" y="9734"/>
                </a:lnTo>
                <a:lnTo>
                  <a:pt x="8" y="9734"/>
                </a:lnTo>
                <a:lnTo>
                  <a:pt x="8" y="9733"/>
                </a:lnTo>
                <a:lnTo>
                  <a:pt x="8" y="9732"/>
                </a:lnTo>
                <a:lnTo>
                  <a:pt x="7" y="9732"/>
                </a:lnTo>
                <a:lnTo>
                  <a:pt x="6" y="9732"/>
                </a:lnTo>
                <a:lnTo>
                  <a:pt x="6" y="9733"/>
                </a:lnTo>
                <a:close/>
                <a:moveTo>
                  <a:pt x="2938" y="144"/>
                </a:moveTo>
                <a:lnTo>
                  <a:pt x="2938" y="144"/>
                </a:lnTo>
                <a:lnTo>
                  <a:pt x="2938" y="144"/>
                </a:lnTo>
                <a:lnTo>
                  <a:pt x="2938" y="144"/>
                </a:lnTo>
                <a:lnTo>
                  <a:pt x="2937" y="144"/>
                </a:lnTo>
                <a:lnTo>
                  <a:pt x="2937" y="144"/>
                </a:lnTo>
                <a:lnTo>
                  <a:pt x="2938" y="144"/>
                </a:lnTo>
                <a:lnTo>
                  <a:pt x="2938" y="144"/>
                </a:lnTo>
                <a:lnTo>
                  <a:pt x="2938" y="144"/>
                </a:lnTo>
                <a:close/>
                <a:moveTo>
                  <a:pt x="2891" y="291"/>
                </a:moveTo>
                <a:lnTo>
                  <a:pt x="2891" y="291"/>
                </a:lnTo>
                <a:lnTo>
                  <a:pt x="2890" y="291"/>
                </a:lnTo>
                <a:lnTo>
                  <a:pt x="2890" y="291"/>
                </a:lnTo>
                <a:lnTo>
                  <a:pt x="2890" y="291"/>
                </a:lnTo>
                <a:lnTo>
                  <a:pt x="2890" y="292"/>
                </a:lnTo>
                <a:lnTo>
                  <a:pt x="2890" y="292"/>
                </a:lnTo>
                <a:lnTo>
                  <a:pt x="2891" y="292"/>
                </a:lnTo>
                <a:lnTo>
                  <a:pt x="2891" y="291"/>
                </a:lnTo>
                <a:close/>
                <a:moveTo>
                  <a:pt x="2844" y="439"/>
                </a:moveTo>
                <a:lnTo>
                  <a:pt x="2844" y="438"/>
                </a:lnTo>
                <a:lnTo>
                  <a:pt x="2843" y="438"/>
                </a:lnTo>
                <a:lnTo>
                  <a:pt x="2843" y="438"/>
                </a:lnTo>
                <a:lnTo>
                  <a:pt x="2842" y="439"/>
                </a:lnTo>
                <a:lnTo>
                  <a:pt x="2842" y="439"/>
                </a:lnTo>
                <a:lnTo>
                  <a:pt x="2843" y="440"/>
                </a:lnTo>
                <a:lnTo>
                  <a:pt x="2843" y="439"/>
                </a:lnTo>
                <a:lnTo>
                  <a:pt x="2844" y="439"/>
                </a:lnTo>
                <a:close/>
                <a:moveTo>
                  <a:pt x="2797" y="587"/>
                </a:moveTo>
                <a:lnTo>
                  <a:pt x="2797" y="586"/>
                </a:lnTo>
                <a:lnTo>
                  <a:pt x="2796" y="586"/>
                </a:lnTo>
                <a:lnTo>
                  <a:pt x="2795" y="586"/>
                </a:lnTo>
                <a:lnTo>
                  <a:pt x="2794" y="587"/>
                </a:lnTo>
                <a:lnTo>
                  <a:pt x="2794" y="588"/>
                </a:lnTo>
                <a:lnTo>
                  <a:pt x="2795" y="589"/>
                </a:lnTo>
                <a:lnTo>
                  <a:pt x="2796" y="588"/>
                </a:lnTo>
                <a:lnTo>
                  <a:pt x="2797" y="587"/>
                </a:lnTo>
                <a:close/>
                <a:moveTo>
                  <a:pt x="2750" y="735"/>
                </a:moveTo>
                <a:lnTo>
                  <a:pt x="2750" y="733"/>
                </a:lnTo>
                <a:lnTo>
                  <a:pt x="2749" y="732"/>
                </a:lnTo>
                <a:lnTo>
                  <a:pt x="2747" y="733"/>
                </a:lnTo>
                <a:lnTo>
                  <a:pt x="2746" y="735"/>
                </a:lnTo>
                <a:lnTo>
                  <a:pt x="2746" y="736"/>
                </a:lnTo>
                <a:lnTo>
                  <a:pt x="2748" y="737"/>
                </a:lnTo>
                <a:lnTo>
                  <a:pt x="2749" y="736"/>
                </a:lnTo>
                <a:lnTo>
                  <a:pt x="2750" y="735"/>
                </a:lnTo>
                <a:close/>
                <a:moveTo>
                  <a:pt x="2703" y="882"/>
                </a:moveTo>
                <a:lnTo>
                  <a:pt x="2703" y="880"/>
                </a:lnTo>
                <a:lnTo>
                  <a:pt x="2702" y="879"/>
                </a:lnTo>
                <a:lnTo>
                  <a:pt x="2700" y="880"/>
                </a:lnTo>
                <a:lnTo>
                  <a:pt x="2698" y="882"/>
                </a:lnTo>
                <a:lnTo>
                  <a:pt x="2699" y="884"/>
                </a:lnTo>
                <a:lnTo>
                  <a:pt x="2700" y="884"/>
                </a:lnTo>
                <a:lnTo>
                  <a:pt x="2702" y="884"/>
                </a:lnTo>
                <a:lnTo>
                  <a:pt x="2703" y="882"/>
                </a:lnTo>
                <a:close/>
                <a:moveTo>
                  <a:pt x="2652" y="1032"/>
                </a:moveTo>
                <a:lnTo>
                  <a:pt x="2655" y="1031"/>
                </a:lnTo>
                <a:lnTo>
                  <a:pt x="2657" y="1029"/>
                </a:lnTo>
                <a:lnTo>
                  <a:pt x="2657" y="1028"/>
                </a:lnTo>
                <a:lnTo>
                  <a:pt x="2656" y="1027"/>
                </a:lnTo>
                <a:lnTo>
                  <a:pt x="2656" y="1026"/>
                </a:lnTo>
                <a:lnTo>
                  <a:pt x="2655" y="1026"/>
                </a:lnTo>
                <a:lnTo>
                  <a:pt x="2652" y="1027"/>
                </a:lnTo>
                <a:lnTo>
                  <a:pt x="2650" y="1029"/>
                </a:lnTo>
                <a:lnTo>
                  <a:pt x="2650" y="1030"/>
                </a:lnTo>
                <a:lnTo>
                  <a:pt x="2651" y="1032"/>
                </a:lnTo>
                <a:lnTo>
                  <a:pt x="2651" y="1032"/>
                </a:lnTo>
                <a:lnTo>
                  <a:pt x="2652" y="1032"/>
                </a:lnTo>
                <a:close/>
                <a:moveTo>
                  <a:pt x="2605" y="1180"/>
                </a:moveTo>
                <a:lnTo>
                  <a:pt x="2608" y="1179"/>
                </a:lnTo>
                <a:lnTo>
                  <a:pt x="2610" y="1177"/>
                </a:lnTo>
                <a:lnTo>
                  <a:pt x="2610" y="1175"/>
                </a:lnTo>
                <a:lnTo>
                  <a:pt x="2609" y="1174"/>
                </a:lnTo>
                <a:lnTo>
                  <a:pt x="2609" y="1173"/>
                </a:lnTo>
                <a:lnTo>
                  <a:pt x="2607" y="1173"/>
                </a:lnTo>
                <a:lnTo>
                  <a:pt x="2604" y="1174"/>
                </a:lnTo>
                <a:lnTo>
                  <a:pt x="2603" y="1177"/>
                </a:lnTo>
                <a:lnTo>
                  <a:pt x="2602" y="1178"/>
                </a:lnTo>
                <a:lnTo>
                  <a:pt x="2603" y="1179"/>
                </a:lnTo>
                <a:lnTo>
                  <a:pt x="2604" y="1180"/>
                </a:lnTo>
                <a:lnTo>
                  <a:pt x="2605" y="1180"/>
                </a:lnTo>
                <a:close/>
                <a:moveTo>
                  <a:pt x="2557" y="1328"/>
                </a:moveTo>
                <a:lnTo>
                  <a:pt x="2559" y="1328"/>
                </a:lnTo>
                <a:lnTo>
                  <a:pt x="2561" y="1327"/>
                </a:lnTo>
                <a:lnTo>
                  <a:pt x="2562" y="1326"/>
                </a:lnTo>
                <a:lnTo>
                  <a:pt x="2563" y="1324"/>
                </a:lnTo>
                <a:lnTo>
                  <a:pt x="2563" y="1322"/>
                </a:lnTo>
                <a:lnTo>
                  <a:pt x="2563" y="1321"/>
                </a:lnTo>
                <a:lnTo>
                  <a:pt x="2562" y="1320"/>
                </a:lnTo>
                <a:lnTo>
                  <a:pt x="2560" y="1320"/>
                </a:lnTo>
                <a:lnTo>
                  <a:pt x="2558" y="1320"/>
                </a:lnTo>
                <a:lnTo>
                  <a:pt x="2557" y="1321"/>
                </a:lnTo>
                <a:lnTo>
                  <a:pt x="2555" y="1322"/>
                </a:lnTo>
                <a:lnTo>
                  <a:pt x="2554" y="1324"/>
                </a:lnTo>
                <a:lnTo>
                  <a:pt x="2554" y="1326"/>
                </a:lnTo>
                <a:lnTo>
                  <a:pt x="2555" y="1327"/>
                </a:lnTo>
                <a:lnTo>
                  <a:pt x="2556" y="1328"/>
                </a:lnTo>
                <a:lnTo>
                  <a:pt x="2557" y="1328"/>
                </a:lnTo>
                <a:close/>
                <a:moveTo>
                  <a:pt x="2510" y="1477"/>
                </a:moveTo>
                <a:lnTo>
                  <a:pt x="2512" y="1477"/>
                </a:lnTo>
                <a:lnTo>
                  <a:pt x="2514" y="1476"/>
                </a:lnTo>
                <a:lnTo>
                  <a:pt x="2515" y="1474"/>
                </a:lnTo>
                <a:lnTo>
                  <a:pt x="2516" y="1472"/>
                </a:lnTo>
                <a:lnTo>
                  <a:pt x="2516" y="1469"/>
                </a:lnTo>
                <a:lnTo>
                  <a:pt x="2516" y="1468"/>
                </a:lnTo>
                <a:lnTo>
                  <a:pt x="2515" y="1467"/>
                </a:lnTo>
                <a:lnTo>
                  <a:pt x="2513" y="1467"/>
                </a:lnTo>
                <a:lnTo>
                  <a:pt x="2511" y="1467"/>
                </a:lnTo>
                <a:lnTo>
                  <a:pt x="2509" y="1468"/>
                </a:lnTo>
                <a:lnTo>
                  <a:pt x="2508" y="1469"/>
                </a:lnTo>
                <a:lnTo>
                  <a:pt x="2507" y="1472"/>
                </a:lnTo>
                <a:lnTo>
                  <a:pt x="2506" y="1474"/>
                </a:lnTo>
                <a:lnTo>
                  <a:pt x="2507" y="1476"/>
                </a:lnTo>
                <a:lnTo>
                  <a:pt x="2508" y="1477"/>
                </a:lnTo>
                <a:lnTo>
                  <a:pt x="2510" y="1477"/>
                </a:lnTo>
                <a:close/>
                <a:moveTo>
                  <a:pt x="2462" y="1625"/>
                </a:moveTo>
                <a:lnTo>
                  <a:pt x="2465" y="1625"/>
                </a:lnTo>
                <a:lnTo>
                  <a:pt x="2467" y="1624"/>
                </a:lnTo>
                <a:lnTo>
                  <a:pt x="2468" y="1622"/>
                </a:lnTo>
                <a:lnTo>
                  <a:pt x="2470" y="1620"/>
                </a:lnTo>
                <a:lnTo>
                  <a:pt x="2470" y="1618"/>
                </a:lnTo>
                <a:lnTo>
                  <a:pt x="2469" y="1616"/>
                </a:lnTo>
                <a:lnTo>
                  <a:pt x="2468" y="1615"/>
                </a:lnTo>
                <a:lnTo>
                  <a:pt x="2466" y="1614"/>
                </a:lnTo>
                <a:lnTo>
                  <a:pt x="2463" y="1615"/>
                </a:lnTo>
                <a:lnTo>
                  <a:pt x="2461" y="1616"/>
                </a:lnTo>
                <a:lnTo>
                  <a:pt x="2460" y="1618"/>
                </a:lnTo>
                <a:lnTo>
                  <a:pt x="2458" y="1620"/>
                </a:lnTo>
                <a:lnTo>
                  <a:pt x="2458" y="1622"/>
                </a:lnTo>
                <a:lnTo>
                  <a:pt x="2459" y="1624"/>
                </a:lnTo>
                <a:lnTo>
                  <a:pt x="2460" y="1625"/>
                </a:lnTo>
                <a:lnTo>
                  <a:pt x="2462" y="1625"/>
                </a:lnTo>
                <a:close/>
                <a:moveTo>
                  <a:pt x="2415" y="1773"/>
                </a:moveTo>
                <a:lnTo>
                  <a:pt x="2417" y="1773"/>
                </a:lnTo>
                <a:lnTo>
                  <a:pt x="2420" y="1771"/>
                </a:lnTo>
                <a:lnTo>
                  <a:pt x="2421" y="1769"/>
                </a:lnTo>
                <a:lnTo>
                  <a:pt x="2423" y="1767"/>
                </a:lnTo>
                <a:lnTo>
                  <a:pt x="2423" y="1765"/>
                </a:lnTo>
                <a:lnTo>
                  <a:pt x="2422" y="1763"/>
                </a:lnTo>
                <a:lnTo>
                  <a:pt x="2421" y="1762"/>
                </a:lnTo>
                <a:lnTo>
                  <a:pt x="2419" y="1761"/>
                </a:lnTo>
                <a:lnTo>
                  <a:pt x="2416" y="1762"/>
                </a:lnTo>
                <a:lnTo>
                  <a:pt x="2414" y="1763"/>
                </a:lnTo>
                <a:lnTo>
                  <a:pt x="2412" y="1765"/>
                </a:lnTo>
                <a:lnTo>
                  <a:pt x="2411" y="1767"/>
                </a:lnTo>
                <a:lnTo>
                  <a:pt x="2410" y="1769"/>
                </a:lnTo>
                <a:lnTo>
                  <a:pt x="2411" y="1771"/>
                </a:lnTo>
                <a:lnTo>
                  <a:pt x="2413" y="1773"/>
                </a:lnTo>
                <a:lnTo>
                  <a:pt x="2415" y="1773"/>
                </a:lnTo>
                <a:close/>
                <a:moveTo>
                  <a:pt x="2367" y="1921"/>
                </a:moveTo>
                <a:lnTo>
                  <a:pt x="2370" y="1920"/>
                </a:lnTo>
                <a:lnTo>
                  <a:pt x="2372" y="1919"/>
                </a:lnTo>
                <a:lnTo>
                  <a:pt x="2374" y="1917"/>
                </a:lnTo>
                <a:lnTo>
                  <a:pt x="2376" y="1914"/>
                </a:lnTo>
                <a:lnTo>
                  <a:pt x="2376" y="1912"/>
                </a:lnTo>
                <a:lnTo>
                  <a:pt x="2375" y="1910"/>
                </a:lnTo>
                <a:lnTo>
                  <a:pt x="2374" y="1909"/>
                </a:lnTo>
                <a:lnTo>
                  <a:pt x="2371" y="1908"/>
                </a:lnTo>
                <a:lnTo>
                  <a:pt x="2369" y="1909"/>
                </a:lnTo>
                <a:lnTo>
                  <a:pt x="2366" y="1910"/>
                </a:lnTo>
                <a:lnTo>
                  <a:pt x="2364" y="1912"/>
                </a:lnTo>
                <a:lnTo>
                  <a:pt x="2363" y="1914"/>
                </a:lnTo>
                <a:lnTo>
                  <a:pt x="2363" y="1917"/>
                </a:lnTo>
                <a:lnTo>
                  <a:pt x="2363" y="1919"/>
                </a:lnTo>
                <a:lnTo>
                  <a:pt x="2365" y="1920"/>
                </a:lnTo>
                <a:lnTo>
                  <a:pt x="2367" y="1921"/>
                </a:lnTo>
                <a:close/>
                <a:moveTo>
                  <a:pt x="2320" y="2069"/>
                </a:moveTo>
                <a:lnTo>
                  <a:pt x="2323" y="2068"/>
                </a:lnTo>
                <a:lnTo>
                  <a:pt x="2325" y="2067"/>
                </a:lnTo>
                <a:lnTo>
                  <a:pt x="2327" y="2064"/>
                </a:lnTo>
                <a:lnTo>
                  <a:pt x="2329" y="2062"/>
                </a:lnTo>
                <a:lnTo>
                  <a:pt x="2329" y="2059"/>
                </a:lnTo>
                <a:lnTo>
                  <a:pt x="2328" y="2057"/>
                </a:lnTo>
                <a:lnTo>
                  <a:pt x="2327" y="2056"/>
                </a:lnTo>
                <a:lnTo>
                  <a:pt x="2324" y="2055"/>
                </a:lnTo>
                <a:lnTo>
                  <a:pt x="2321" y="2056"/>
                </a:lnTo>
                <a:lnTo>
                  <a:pt x="2319" y="2057"/>
                </a:lnTo>
                <a:lnTo>
                  <a:pt x="2316" y="2059"/>
                </a:lnTo>
                <a:lnTo>
                  <a:pt x="2315" y="2062"/>
                </a:lnTo>
                <a:lnTo>
                  <a:pt x="2315" y="2064"/>
                </a:lnTo>
                <a:lnTo>
                  <a:pt x="2316" y="2067"/>
                </a:lnTo>
                <a:lnTo>
                  <a:pt x="2317" y="2068"/>
                </a:lnTo>
                <a:lnTo>
                  <a:pt x="2320" y="2069"/>
                </a:lnTo>
                <a:close/>
                <a:moveTo>
                  <a:pt x="2272" y="2216"/>
                </a:moveTo>
                <a:lnTo>
                  <a:pt x="2275" y="2216"/>
                </a:lnTo>
                <a:lnTo>
                  <a:pt x="2278" y="2214"/>
                </a:lnTo>
                <a:lnTo>
                  <a:pt x="2280" y="2212"/>
                </a:lnTo>
                <a:lnTo>
                  <a:pt x="2282" y="2209"/>
                </a:lnTo>
                <a:lnTo>
                  <a:pt x="2282" y="2206"/>
                </a:lnTo>
                <a:lnTo>
                  <a:pt x="2281" y="2204"/>
                </a:lnTo>
                <a:lnTo>
                  <a:pt x="2279" y="2203"/>
                </a:lnTo>
                <a:lnTo>
                  <a:pt x="2277" y="2202"/>
                </a:lnTo>
                <a:lnTo>
                  <a:pt x="2274" y="2203"/>
                </a:lnTo>
                <a:lnTo>
                  <a:pt x="2271" y="2204"/>
                </a:lnTo>
                <a:lnTo>
                  <a:pt x="2269" y="2206"/>
                </a:lnTo>
                <a:lnTo>
                  <a:pt x="2267" y="2209"/>
                </a:lnTo>
                <a:lnTo>
                  <a:pt x="2267" y="2212"/>
                </a:lnTo>
                <a:lnTo>
                  <a:pt x="2268" y="2214"/>
                </a:lnTo>
                <a:lnTo>
                  <a:pt x="2270" y="2216"/>
                </a:lnTo>
                <a:lnTo>
                  <a:pt x="2272" y="2216"/>
                </a:lnTo>
                <a:close/>
                <a:moveTo>
                  <a:pt x="2225" y="2365"/>
                </a:moveTo>
                <a:lnTo>
                  <a:pt x="2228" y="2365"/>
                </a:lnTo>
                <a:lnTo>
                  <a:pt x="2231" y="2363"/>
                </a:lnTo>
                <a:lnTo>
                  <a:pt x="2233" y="2361"/>
                </a:lnTo>
                <a:lnTo>
                  <a:pt x="2235" y="2357"/>
                </a:lnTo>
                <a:lnTo>
                  <a:pt x="2235" y="2354"/>
                </a:lnTo>
                <a:lnTo>
                  <a:pt x="2234" y="2351"/>
                </a:lnTo>
                <a:lnTo>
                  <a:pt x="2232" y="2349"/>
                </a:lnTo>
                <a:lnTo>
                  <a:pt x="2230" y="2349"/>
                </a:lnTo>
                <a:lnTo>
                  <a:pt x="2226" y="2349"/>
                </a:lnTo>
                <a:lnTo>
                  <a:pt x="2224" y="2351"/>
                </a:lnTo>
                <a:lnTo>
                  <a:pt x="2221" y="2354"/>
                </a:lnTo>
                <a:lnTo>
                  <a:pt x="2220" y="2357"/>
                </a:lnTo>
                <a:lnTo>
                  <a:pt x="2219" y="2361"/>
                </a:lnTo>
                <a:lnTo>
                  <a:pt x="2220" y="2363"/>
                </a:lnTo>
                <a:lnTo>
                  <a:pt x="2222" y="2365"/>
                </a:lnTo>
                <a:lnTo>
                  <a:pt x="2225" y="2365"/>
                </a:lnTo>
                <a:close/>
                <a:moveTo>
                  <a:pt x="2177" y="2513"/>
                </a:moveTo>
                <a:lnTo>
                  <a:pt x="2181" y="2512"/>
                </a:lnTo>
                <a:lnTo>
                  <a:pt x="2184" y="2511"/>
                </a:lnTo>
                <a:lnTo>
                  <a:pt x="2186" y="2508"/>
                </a:lnTo>
                <a:lnTo>
                  <a:pt x="2188" y="2505"/>
                </a:lnTo>
                <a:lnTo>
                  <a:pt x="2188" y="2502"/>
                </a:lnTo>
                <a:lnTo>
                  <a:pt x="2187" y="2498"/>
                </a:lnTo>
                <a:lnTo>
                  <a:pt x="2185" y="2497"/>
                </a:lnTo>
                <a:lnTo>
                  <a:pt x="2182" y="2496"/>
                </a:lnTo>
                <a:lnTo>
                  <a:pt x="2179" y="2497"/>
                </a:lnTo>
                <a:lnTo>
                  <a:pt x="2176" y="2498"/>
                </a:lnTo>
                <a:lnTo>
                  <a:pt x="2173" y="2502"/>
                </a:lnTo>
                <a:lnTo>
                  <a:pt x="2172" y="2505"/>
                </a:lnTo>
                <a:lnTo>
                  <a:pt x="2171" y="2508"/>
                </a:lnTo>
                <a:lnTo>
                  <a:pt x="2172" y="2511"/>
                </a:lnTo>
                <a:lnTo>
                  <a:pt x="2174" y="2512"/>
                </a:lnTo>
                <a:lnTo>
                  <a:pt x="2177" y="2513"/>
                </a:lnTo>
                <a:close/>
                <a:moveTo>
                  <a:pt x="2130" y="2661"/>
                </a:moveTo>
                <a:lnTo>
                  <a:pt x="2133" y="2660"/>
                </a:lnTo>
                <a:lnTo>
                  <a:pt x="2136" y="2658"/>
                </a:lnTo>
                <a:lnTo>
                  <a:pt x="2139" y="2656"/>
                </a:lnTo>
                <a:lnTo>
                  <a:pt x="2142" y="2652"/>
                </a:lnTo>
                <a:lnTo>
                  <a:pt x="2142" y="2649"/>
                </a:lnTo>
                <a:lnTo>
                  <a:pt x="2140" y="2646"/>
                </a:lnTo>
                <a:lnTo>
                  <a:pt x="2138" y="2645"/>
                </a:lnTo>
                <a:lnTo>
                  <a:pt x="2135" y="2644"/>
                </a:lnTo>
                <a:lnTo>
                  <a:pt x="2132" y="2645"/>
                </a:lnTo>
                <a:lnTo>
                  <a:pt x="2128" y="2646"/>
                </a:lnTo>
                <a:lnTo>
                  <a:pt x="2126" y="2649"/>
                </a:lnTo>
                <a:lnTo>
                  <a:pt x="2124" y="2652"/>
                </a:lnTo>
                <a:lnTo>
                  <a:pt x="2124" y="2656"/>
                </a:lnTo>
                <a:lnTo>
                  <a:pt x="2125" y="2658"/>
                </a:lnTo>
                <a:lnTo>
                  <a:pt x="2127" y="2660"/>
                </a:lnTo>
                <a:lnTo>
                  <a:pt x="2130" y="2661"/>
                </a:lnTo>
                <a:close/>
                <a:moveTo>
                  <a:pt x="2082" y="2808"/>
                </a:moveTo>
                <a:lnTo>
                  <a:pt x="2086" y="2808"/>
                </a:lnTo>
                <a:lnTo>
                  <a:pt x="2089" y="2806"/>
                </a:lnTo>
                <a:lnTo>
                  <a:pt x="2092" y="2803"/>
                </a:lnTo>
                <a:lnTo>
                  <a:pt x="2095" y="2800"/>
                </a:lnTo>
                <a:lnTo>
                  <a:pt x="2095" y="2796"/>
                </a:lnTo>
                <a:lnTo>
                  <a:pt x="2093" y="2793"/>
                </a:lnTo>
                <a:lnTo>
                  <a:pt x="2091" y="2791"/>
                </a:lnTo>
                <a:lnTo>
                  <a:pt x="2088" y="2791"/>
                </a:lnTo>
                <a:lnTo>
                  <a:pt x="2084" y="2791"/>
                </a:lnTo>
                <a:lnTo>
                  <a:pt x="2081" y="2793"/>
                </a:lnTo>
                <a:lnTo>
                  <a:pt x="2078" y="2796"/>
                </a:lnTo>
                <a:lnTo>
                  <a:pt x="2076" y="2800"/>
                </a:lnTo>
                <a:lnTo>
                  <a:pt x="2076" y="2803"/>
                </a:lnTo>
                <a:lnTo>
                  <a:pt x="2077" y="2806"/>
                </a:lnTo>
                <a:lnTo>
                  <a:pt x="2079" y="2808"/>
                </a:lnTo>
                <a:lnTo>
                  <a:pt x="2082" y="2808"/>
                </a:lnTo>
                <a:close/>
                <a:moveTo>
                  <a:pt x="2035" y="2956"/>
                </a:moveTo>
                <a:lnTo>
                  <a:pt x="2039" y="2955"/>
                </a:lnTo>
                <a:lnTo>
                  <a:pt x="2042" y="2953"/>
                </a:lnTo>
                <a:lnTo>
                  <a:pt x="2045" y="2951"/>
                </a:lnTo>
                <a:lnTo>
                  <a:pt x="2048" y="2947"/>
                </a:lnTo>
                <a:lnTo>
                  <a:pt x="2048" y="2943"/>
                </a:lnTo>
                <a:lnTo>
                  <a:pt x="2047" y="2940"/>
                </a:lnTo>
                <a:lnTo>
                  <a:pt x="2044" y="2939"/>
                </a:lnTo>
                <a:lnTo>
                  <a:pt x="2041" y="2938"/>
                </a:lnTo>
                <a:lnTo>
                  <a:pt x="2037" y="2939"/>
                </a:lnTo>
                <a:lnTo>
                  <a:pt x="2033" y="2940"/>
                </a:lnTo>
                <a:lnTo>
                  <a:pt x="2030" y="2943"/>
                </a:lnTo>
                <a:lnTo>
                  <a:pt x="2028" y="2947"/>
                </a:lnTo>
                <a:lnTo>
                  <a:pt x="2028" y="2951"/>
                </a:lnTo>
                <a:lnTo>
                  <a:pt x="2029" y="2953"/>
                </a:lnTo>
                <a:lnTo>
                  <a:pt x="2031" y="2955"/>
                </a:lnTo>
                <a:lnTo>
                  <a:pt x="2035" y="2956"/>
                </a:lnTo>
                <a:close/>
                <a:moveTo>
                  <a:pt x="1987" y="3104"/>
                </a:moveTo>
                <a:lnTo>
                  <a:pt x="1991" y="3103"/>
                </a:lnTo>
                <a:lnTo>
                  <a:pt x="1995" y="3101"/>
                </a:lnTo>
                <a:lnTo>
                  <a:pt x="1998" y="3098"/>
                </a:lnTo>
                <a:lnTo>
                  <a:pt x="2001" y="3094"/>
                </a:lnTo>
                <a:lnTo>
                  <a:pt x="2001" y="3091"/>
                </a:lnTo>
                <a:lnTo>
                  <a:pt x="2000" y="3088"/>
                </a:lnTo>
                <a:lnTo>
                  <a:pt x="1997" y="3086"/>
                </a:lnTo>
                <a:lnTo>
                  <a:pt x="1993" y="3085"/>
                </a:lnTo>
                <a:lnTo>
                  <a:pt x="1989" y="3086"/>
                </a:lnTo>
                <a:lnTo>
                  <a:pt x="1986" y="3088"/>
                </a:lnTo>
                <a:lnTo>
                  <a:pt x="1983" y="3091"/>
                </a:lnTo>
                <a:lnTo>
                  <a:pt x="1981" y="3094"/>
                </a:lnTo>
                <a:lnTo>
                  <a:pt x="1980" y="3098"/>
                </a:lnTo>
                <a:lnTo>
                  <a:pt x="1981" y="3101"/>
                </a:lnTo>
                <a:lnTo>
                  <a:pt x="1984" y="3103"/>
                </a:lnTo>
                <a:lnTo>
                  <a:pt x="1987" y="3104"/>
                </a:lnTo>
                <a:close/>
                <a:moveTo>
                  <a:pt x="1933" y="3242"/>
                </a:moveTo>
                <a:lnTo>
                  <a:pt x="1933" y="3245"/>
                </a:lnTo>
                <a:lnTo>
                  <a:pt x="1934" y="3250"/>
                </a:lnTo>
                <a:lnTo>
                  <a:pt x="1936" y="3252"/>
                </a:lnTo>
                <a:lnTo>
                  <a:pt x="1940" y="3252"/>
                </a:lnTo>
                <a:lnTo>
                  <a:pt x="1944" y="3252"/>
                </a:lnTo>
                <a:lnTo>
                  <a:pt x="1948" y="3250"/>
                </a:lnTo>
                <a:lnTo>
                  <a:pt x="1952" y="3245"/>
                </a:lnTo>
                <a:lnTo>
                  <a:pt x="1954" y="3242"/>
                </a:lnTo>
                <a:lnTo>
                  <a:pt x="1954" y="3238"/>
                </a:lnTo>
                <a:lnTo>
                  <a:pt x="1953" y="3235"/>
                </a:lnTo>
                <a:lnTo>
                  <a:pt x="1950" y="3233"/>
                </a:lnTo>
                <a:lnTo>
                  <a:pt x="1946" y="3232"/>
                </a:lnTo>
                <a:lnTo>
                  <a:pt x="1942" y="3233"/>
                </a:lnTo>
                <a:lnTo>
                  <a:pt x="1938" y="3235"/>
                </a:lnTo>
                <a:lnTo>
                  <a:pt x="1935" y="3238"/>
                </a:lnTo>
                <a:lnTo>
                  <a:pt x="1933" y="3242"/>
                </a:lnTo>
                <a:close/>
                <a:moveTo>
                  <a:pt x="1892" y="3400"/>
                </a:moveTo>
                <a:lnTo>
                  <a:pt x="1896" y="3399"/>
                </a:lnTo>
                <a:lnTo>
                  <a:pt x="1900" y="3397"/>
                </a:lnTo>
                <a:lnTo>
                  <a:pt x="1905" y="3394"/>
                </a:lnTo>
                <a:lnTo>
                  <a:pt x="1907" y="3390"/>
                </a:lnTo>
                <a:lnTo>
                  <a:pt x="1907" y="3385"/>
                </a:lnTo>
                <a:lnTo>
                  <a:pt x="1906" y="3382"/>
                </a:lnTo>
                <a:lnTo>
                  <a:pt x="1902" y="3380"/>
                </a:lnTo>
                <a:lnTo>
                  <a:pt x="1899" y="3379"/>
                </a:lnTo>
                <a:lnTo>
                  <a:pt x="1895" y="3380"/>
                </a:lnTo>
                <a:lnTo>
                  <a:pt x="1891" y="3382"/>
                </a:lnTo>
                <a:lnTo>
                  <a:pt x="1888" y="3385"/>
                </a:lnTo>
                <a:lnTo>
                  <a:pt x="1886" y="3390"/>
                </a:lnTo>
                <a:lnTo>
                  <a:pt x="1885" y="3394"/>
                </a:lnTo>
                <a:lnTo>
                  <a:pt x="1886" y="3397"/>
                </a:lnTo>
                <a:lnTo>
                  <a:pt x="1889" y="3399"/>
                </a:lnTo>
                <a:lnTo>
                  <a:pt x="1892" y="3400"/>
                </a:lnTo>
                <a:close/>
                <a:moveTo>
                  <a:pt x="1838" y="3537"/>
                </a:moveTo>
                <a:lnTo>
                  <a:pt x="1838" y="3541"/>
                </a:lnTo>
                <a:lnTo>
                  <a:pt x="1839" y="3545"/>
                </a:lnTo>
                <a:lnTo>
                  <a:pt x="1841" y="3547"/>
                </a:lnTo>
                <a:lnTo>
                  <a:pt x="1845" y="3547"/>
                </a:lnTo>
                <a:lnTo>
                  <a:pt x="1849" y="3547"/>
                </a:lnTo>
                <a:lnTo>
                  <a:pt x="1853" y="3545"/>
                </a:lnTo>
                <a:lnTo>
                  <a:pt x="1857" y="3541"/>
                </a:lnTo>
                <a:lnTo>
                  <a:pt x="1859" y="3537"/>
                </a:lnTo>
                <a:lnTo>
                  <a:pt x="1860" y="3534"/>
                </a:lnTo>
                <a:lnTo>
                  <a:pt x="1859" y="3530"/>
                </a:lnTo>
                <a:lnTo>
                  <a:pt x="1855" y="3528"/>
                </a:lnTo>
                <a:lnTo>
                  <a:pt x="1851" y="3526"/>
                </a:lnTo>
                <a:lnTo>
                  <a:pt x="1847" y="3528"/>
                </a:lnTo>
                <a:lnTo>
                  <a:pt x="1843" y="3530"/>
                </a:lnTo>
                <a:lnTo>
                  <a:pt x="1840" y="3534"/>
                </a:lnTo>
                <a:lnTo>
                  <a:pt x="1838" y="3537"/>
                </a:lnTo>
                <a:close/>
                <a:moveTo>
                  <a:pt x="1790" y="3685"/>
                </a:moveTo>
                <a:lnTo>
                  <a:pt x="1790" y="3689"/>
                </a:lnTo>
                <a:lnTo>
                  <a:pt x="1791" y="3692"/>
                </a:lnTo>
                <a:lnTo>
                  <a:pt x="1794" y="3694"/>
                </a:lnTo>
                <a:lnTo>
                  <a:pt x="1797" y="3695"/>
                </a:lnTo>
                <a:lnTo>
                  <a:pt x="1802" y="3694"/>
                </a:lnTo>
                <a:lnTo>
                  <a:pt x="1806" y="3692"/>
                </a:lnTo>
                <a:lnTo>
                  <a:pt x="1810" y="3689"/>
                </a:lnTo>
                <a:lnTo>
                  <a:pt x="1812" y="3685"/>
                </a:lnTo>
                <a:lnTo>
                  <a:pt x="1813" y="3681"/>
                </a:lnTo>
                <a:lnTo>
                  <a:pt x="1812" y="3677"/>
                </a:lnTo>
                <a:lnTo>
                  <a:pt x="1809" y="3675"/>
                </a:lnTo>
                <a:lnTo>
                  <a:pt x="1804" y="3674"/>
                </a:lnTo>
                <a:lnTo>
                  <a:pt x="1800" y="3675"/>
                </a:lnTo>
                <a:lnTo>
                  <a:pt x="1796" y="3677"/>
                </a:lnTo>
                <a:lnTo>
                  <a:pt x="1793" y="3681"/>
                </a:lnTo>
                <a:lnTo>
                  <a:pt x="1790" y="3685"/>
                </a:lnTo>
                <a:close/>
                <a:moveTo>
                  <a:pt x="1743" y="3832"/>
                </a:moveTo>
                <a:lnTo>
                  <a:pt x="1743" y="3836"/>
                </a:lnTo>
                <a:lnTo>
                  <a:pt x="1744" y="3840"/>
                </a:lnTo>
                <a:lnTo>
                  <a:pt x="1746" y="3842"/>
                </a:lnTo>
                <a:lnTo>
                  <a:pt x="1750" y="3843"/>
                </a:lnTo>
                <a:lnTo>
                  <a:pt x="1754" y="3842"/>
                </a:lnTo>
                <a:lnTo>
                  <a:pt x="1758" y="3840"/>
                </a:lnTo>
                <a:lnTo>
                  <a:pt x="1763" y="3836"/>
                </a:lnTo>
                <a:lnTo>
                  <a:pt x="1765" y="3832"/>
                </a:lnTo>
                <a:lnTo>
                  <a:pt x="1765" y="3828"/>
                </a:lnTo>
                <a:lnTo>
                  <a:pt x="1764" y="3825"/>
                </a:lnTo>
                <a:lnTo>
                  <a:pt x="1762" y="3823"/>
                </a:lnTo>
                <a:lnTo>
                  <a:pt x="1757" y="3822"/>
                </a:lnTo>
                <a:lnTo>
                  <a:pt x="1752" y="3823"/>
                </a:lnTo>
                <a:lnTo>
                  <a:pt x="1748" y="3825"/>
                </a:lnTo>
                <a:lnTo>
                  <a:pt x="1745" y="3828"/>
                </a:lnTo>
                <a:lnTo>
                  <a:pt x="1743" y="3832"/>
                </a:lnTo>
                <a:close/>
                <a:moveTo>
                  <a:pt x="1703" y="3990"/>
                </a:moveTo>
                <a:lnTo>
                  <a:pt x="1707" y="3990"/>
                </a:lnTo>
                <a:lnTo>
                  <a:pt x="1711" y="3987"/>
                </a:lnTo>
                <a:lnTo>
                  <a:pt x="1716" y="3984"/>
                </a:lnTo>
                <a:lnTo>
                  <a:pt x="1718" y="3980"/>
                </a:lnTo>
                <a:lnTo>
                  <a:pt x="1718" y="3975"/>
                </a:lnTo>
                <a:lnTo>
                  <a:pt x="1717" y="3972"/>
                </a:lnTo>
                <a:lnTo>
                  <a:pt x="1714" y="3970"/>
                </a:lnTo>
                <a:lnTo>
                  <a:pt x="1710" y="3969"/>
                </a:lnTo>
                <a:lnTo>
                  <a:pt x="1705" y="3970"/>
                </a:lnTo>
                <a:lnTo>
                  <a:pt x="1701" y="3972"/>
                </a:lnTo>
                <a:lnTo>
                  <a:pt x="1697" y="3975"/>
                </a:lnTo>
                <a:lnTo>
                  <a:pt x="1695" y="3980"/>
                </a:lnTo>
                <a:lnTo>
                  <a:pt x="1695" y="3984"/>
                </a:lnTo>
                <a:lnTo>
                  <a:pt x="1696" y="3987"/>
                </a:lnTo>
                <a:lnTo>
                  <a:pt x="1699" y="3990"/>
                </a:lnTo>
                <a:lnTo>
                  <a:pt x="1703" y="3990"/>
                </a:lnTo>
                <a:close/>
                <a:moveTo>
                  <a:pt x="1655" y="4139"/>
                </a:moveTo>
                <a:lnTo>
                  <a:pt x="1660" y="4138"/>
                </a:lnTo>
                <a:lnTo>
                  <a:pt x="1664" y="4136"/>
                </a:lnTo>
                <a:lnTo>
                  <a:pt x="1668" y="4131"/>
                </a:lnTo>
                <a:lnTo>
                  <a:pt x="1671" y="4127"/>
                </a:lnTo>
                <a:lnTo>
                  <a:pt x="1671" y="4123"/>
                </a:lnTo>
                <a:lnTo>
                  <a:pt x="1670" y="4119"/>
                </a:lnTo>
                <a:lnTo>
                  <a:pt x="1667" y="4117"/>
                </a:lnTo>
                <a:lnTo>
                  <a:pt x="1662" y="4116"/>
                </a:lnTo>
                <a:lnTo>
                  <a:pt x="1658" y="4117"/>
                </a:lnTo>
                <a:lnTo>
                  <a:pt x="1654" y="4119"/>
                </a:lnTo>
                <a:lnTo>
                  <a:pt x="1650" y="4123"/>
                </a:lnTo>
                <a:lnTo>
                  <a:pt x="1648" y="4127"/>
                </a:lnTo>
                <a:lnTo>
                  <a:pt x="1647" y="4131"/>
                </a:lnTo>
                <a:lnTo>
                  <a:pt x="1649" y="4136"/>
                </a:lnTo>
                <a:lnTo>
                  <a:pt x="1651" y="4138"/>
                </a:lnTo>
                <a:lnTo>
                  <a:pt x="1655" y="4139"/>
                </a:lnTo>
                <a:close/>
                <a:moveTo>
                  <a:pt x="1601" y="4275"/>
                </a:moveTo>
                <a:lnTo>
                  <a:pt x="1600" y="4279"/>
                </a:lnTo>
                <a:lnTo>
                  <a:pt x="1601" y="4283"/>
                </a:lnTo>
                <a:lnTo>
                  <a:pt x="1604" y="4285"/>
                </a:lnTo>
                <a:lnTo>
                  <a:pt x="1608" y="4286"/>
                </a:lnTo>
                <a:lnTo>
                  <a:pt x="1612" y="4285"/>
                </a:lnTo>
                <a:lnTo>
                  <a:pt x="1617" y="4283"/>
                </a:lnTo>
                <a:lnTo>
                  <a:pt x="1621" y="4279"/>
                </a:lnTo>
                <a:lnTo>
                  <a:pt x="1623" y="4275"/>
                </a:lnTo>
                <a:lnTo>
                  <a:pt x="1624" y="4270"/>
                </a:lnTo>
                <a:lnTo>
                  <a:pt x="1622" y="4267"/>
                </a:lnTo>
                <a:lnTo>
                  <a:pt x="1620" y="4264"/>
                </a:lnTo>
                <a:lnTo>
                  <a:pt x="1615" y="4263"/>
                </a:lnTo>
                <a:lnTo>
                  <a:pt x="1610" y="4264"/>
                </a:lnTo>
                <a:lnTo>
                  <a:pt x="1606" y="4267"/>
                </a:lnTo>
                <a:lnTo>
                  <a:pt x="1603" y="4270"/>
                </a:lnTo>
                <a:lnTo>
                  <a:pt x="1601" y="4275"/>
                </a:lnTo>
                <a:close/>
                <a:moveTo>
                  <a:pt x="1553" y="4423"/>
                </a:moveTo>
                <a:lnTo>
                  <a:pt x="1553" y="4427"/>
                </a:lnTo>
                <a:lnTo>
                  <a:pt x="1554" y="4430"/>
                </a:lnTo>
                <a:lnTo>
                  <a:pt x="1557" y="4433"/>
                </a:lnTo>
                <a:lnTo>
                  <a:pt x="1560" y="4433"/>
                </a:lnTo>
                <a:lnTo>
                  <a:pt x="1565" y="4433"/>
                </a:lnTo>
                <a:lnTo>
                  <a:pt x="1569" y="4430"/>
                </a:lnTo>
                <a:lnTo>
                  <a:pt x="1574" y="4427"/>
                </a:lnTo>
                <a:lnTo>
                  <a:pt x="1576" y="4423"/>
                </a:lnTo>
                <a:lnTo>
                  <a:pt x="1576" y="4418"/>
                </a:lnTo>
                <a:lnTo>
                  <a:pt x="1575" y="4415"/>
                </a:lnTo>
                <a:lnTo>
                  <a:pt x="1572" y="4412"/>
                </a:lnTo>
                <a:lnTo>
                  <a:pt x="1567" y="4411"/>
                </a:lnTo>
                <a:lnTo>
                  <a:pt x="1563" y="4412"/>
                </a:lnTo>
                <a:lnTo>
                  <a:pt x="1559" y="4415"/>
                </a:lnTo>
                <a:lnTo>
                  <a:pt x="1555" y="4418"/>
                </a:lnTo>
                <a:lnTo>
                  <a:pt x="1553" y="4423"/>
                </a:lnTo>
                <a:close/>
                <a:moveTo>
                  <a:pt x="1513" y="4581"/>
                </a:moveTo>
                <a:lnTo>
                  <a:pt x="1518" y="4580"/>
                </a:lnTo>
                <a:lnTo>
                  <a:pt x="1522" y="4578"/>
                </a:lnTo>
                <a:lnTo>
                  <a:pt x="1527" y="4574"/>
                </a:lnTo>
                <a:lnTo>
                  <a:pt x="1529" y="4570"/>
                </a:lnTo>
                <a:lnTo>
                  <a:pt x="1529" y="4566"/>
                </a:lnTo>
                <a:lnTo>
                  <a:pt x="1528" y="4562"/>
                </a:lnTo>
                <a:lnTo>
                  <a:pt x="1525" y="4560"/>
                </a:lnTo>
                <a:lnTo>
                  <a:pt x="1520" y="4559"/>
                </a:lnTo>
                <a:lnTo>
                  <a:pt x="1516" y="4560"/>
                </a:lnTo>
                <a:lnTo>
                  <a:pt x="1511" y="4562"/>
                </a:lnTo>
                <a:lnTo>
                  <a:pt x="1508" y="4566"/>
                </a:lnTo>
                <a:lnTo>
                  <a:pt x="1505" y="4570"/>
                </a:lnTo>
                <a:lnTo>
                  <a:pt x="1505" y="4574"/>
                </a:lnTo>
                <a:lnTo>
                  <a:pt x="1506" y="4578"/>
                </a:lnTo>
                <a:lnTo>
                  <a:pt x="1509" y="4580"/>
                </a:lnTo>
                <a:lnTo>
                  <a:pt x="1513" y="4581"/>
                </a:lnTo>
                <a:close/>
                <a:moveTo>
                  <a:pt x="1466" y="4729"/>
                </a:moveTo>
                <a:lnTo>
                  <a:pt x="1470" y="4728"/>
                </a:lnTo>
                <a:lnTo>
                  <a:pt x="1475" y="4725"/>
                </a:lnTo>
                <a:lnTo>
                  <a:pt x="1479" y="4722"/>
                </a:lnTo>
                <a:lnTo>
                  <a:pt x="1481" y="4717"/>
                </a:lnTo>
                <a:lnTo>
                  <a:pt x="1482" y="4713"/>
                </a:lnTo>
                <a:lnTo>
                  <a:pt x="1481" y="4709"/>
                </a:lnTo>
                <a:lnTo>
                  <a:pt x="1478" y="4707"/>
                </a:lnTo>
                <a:lnTo>
                  <a:pt x="1473" y="4706"/>
                </a:lnTo>
                <a:lnTo>
                  <a:pt x="1468" y="4707"/>
                </a:lnTo>
                <a:lnTo>
                  <a:pt x="1464" y="4709"/>
                </a:lnTo>
                <a:lnTo>
                  <a:pt x="1460" y="4713"/>
                </a:lnTo>
                <a:lnTo>
                  <a:pt x="1458" y="4717"/>
                </a:lnTo>
                <a:lnTo>
                  <a:pt x="1457" y="4722"/>
                </a:lnTo>
                <a:lnTo>
                  <a:pt x="1459" y="4725"/>
                </a:lnTo>
                <a:lnTo>
                  <a:pt x="1462" y="4728"/>
                </a:lnTo>
                <a:lnTo>
                  <a:pt x="1466" y="4729"/>
                </a:lnTo>
                <a:close/>
                <a:moveTo>
                  <a:pt x="1411" y="4865"/>
                </a:moveTo>
                <a:lnTo>
                  <a:pt x="1411" y="4869"/>
                </a:lnTo>
                <a:lnTo>
                  <a:pt x="1412" y="4872"/>
                </a:lnTo>
                <a:lnTo>
                  <a:pt x="1414" y="4875"/>
                </a:lnTo>
                <a:lnTo>
                  <a:pt x="1418" y="4876"/>
                </a:lnTo>
                <a:lnTo>
                  <a:pt x="1423" y="4875"/>
                </a:lnTo>
                <a:lnTo>
                  <a:pt x="1427" y="4872"/>
                </a:lnTo>
                <a:lnTo>
                  <a:pt x="1431" y="4869"/>
                </a:lnTo>
                <a:lnTo>
                  <a:pt x="1434" y="4865"/>
                </a:lnTo>
                <a:lnTo>
                  <a:pt x="1434" y="4861"/>
                </a:lnTo>
                <a:lnTo>
                  <a:pt x="1433" y="4857"/>
                </a:lnTo>
                <a:lnTo>
                  <a:pt x="1430" y="4855"/>
                </a:lnTo>
                <a:lnTo>
                  <a:pt x="1425" y="4854"/>
                </a:lnTo>
                <a:lnTo>
                  <a:pt x="1421" y="4855"/>
                </a:lnTo>
                <a:lnTo>
                  <a:pt x="1417" y="4857"/>
                </a:lnTo>
                <a:lnTo>
                  <a:pt x="1413" y="4861"/>
                </a:lnTo>
                <a:lnTo>
                  <a:pt x="1411" y="4865"/>
                </a:lnTo>
                <a:close/>
                <a:moveTo>
                  <a:pt x="1364" y="5012"/>
                </a:moveTo>
                <a:lnTo>
                  <a:pt x="1363" y="5016"/>
                </a:lnTo>
                <a:lnTo>
                  <a:pt x="1364" y="5020"/>
                </a:lnTo>
                <a:lnTo>
                  <a:pt x="1367" y="5023"/>
                </a:lnTo>
                <a:lnTo>
                  <a:pt x="1371" y="5024"/>
                </a:lnTo>
                <a:lnTo>
                  <a:pt x="1375" y="5023"/>
                </a:lnTo>
                <a:lnTo>
                  <a:pt x="1380" y="5020"/>
                </a:lnTo>
                <a:lnTo>
                  <a:pt x="1384" y="5016"/>
                </a:lnTo>
                <a:lnTo>
                  <a:pt x="1386" y="5012"/>
                </a:lnTo>
                <a:lnTo>
                  <a:pt x="1387" y="5008"/>
                </a:lnTo>
                <a:lnTo>
                  <a:pt x="1386" y="5004"/>
                </a:lnTo>
                <a:lnTo>
                  <a:pt x="1383" y="5002"/>
                </a:lnTo>
                <a:lnTo>
                  <a:pt x="1378" y="5001"/>
                </a:lnTo>
                <a:lnTo>
                  <a:pt x="1373" y="5002"/>
                </a:lnTo>
                <a:lnTo>
                  <a:pt x="1369" y="5004"/>
                </a:lnTo>
                <a:lnTo>
                  <a:pt x="1366" y="5008"/>
                </a:lnTo>
                <a:lnTo>
                  <a:pt x="1364" y="5012"/>
                </a:lnTo>
                <a:close/>
                <a:moveTo>
                  <a:pt x="1316" y="5159"/>
                </a:moveTo>
                <a:lnTo>
                  <a:pt x="1316" y="5165"/>
                </a:lnTo>
                <a:lnTo>
                  <a:pt x="1317" y="5168"/>
                </a:lnTo>
                <a:lnTo>
                  <a:pt x="1320" y="5170"/>
                </a:lnTo>
                <a:lnTo>
                  <a:pt x="1324" y="5171"/>
                </a:lnTo>
                <a:lnTo>
                  <a:pt x="1328" y="5170"/>
                </a:lnTo>
                <a:lnTo>
                  <a:pt x="1332" y="5168"/>
                </a:lnTo>
                <a:lnTo>
                  <a:pt x="1337" y="5165"/>
                </a:lnTo>
                <a:lnTo>
                  <a:pt x="1339" y="5159"/>
                </a:lnTo>
                <a:lnTo>
                  <a:pt x="1339" y="5155"/>
                </a:lnTo>
                <a:lnTo>
                  <a:pt x="1338" y="5152"/>
                </a:lnTo>
                <a:lnTo>
                  <a:pt x="1336" y="5150"/>
                </a:lnTo>
                <a:lnTo>
                  <a:pt x="1331" y="5149"/>
                </a:lnTo>
                <a:lnTo>
                  <a:pt x="1326" y="5150"/>
                </a:lnTo>
                <a:lnTo>
                  <a:pt x="1322" y="5152"/>
                </a:lnTo>
                <a:lnTo>
                  <a:pt x="1318" y="5155"/>
                </a:lnTo>
                <a:lnTo>
                  <a:pt x="1316" y="5159"/>
                </a:lnTo>
                <a:close/>
                <a:moveTo>
                  <a:pt x="1269" y="5308"/>
                </a:moveTo>
                <a:lnTo>
                  <a:pt x="1268" y="5312"/>
                </a:lnTo>
                <a:lnTo>
                  <a:pt x="1270" y="5315"/>
                </a:lnTo>
                <a:lnTo>
                  <a:pt x="1272" y="5318"/>
                </a:lnTo>
                <a:lnTo>
                  <a:pt x="1276" y="5319"/>
                </a:lnTo>
                <a:lnTo>
                  <a:pt x="1281" y="5318"/>
                </a:lnTo>
                <a:lnTo>
                  <a:pt x="1285" y="5315"/>
                </a:lnTo>
                <a:lnTo>
                  <a:pt x="1289" y="5312"/>
                </a:lnTo>
                <a:lnTo>
                  <a:pt x="1292" y="5308"/>
                </a:lnTo>
                <a:lnTo>
                  <a:pt x="1292" y="5304"/>
                </a:lnTo>
                <a:lnTo>
                  <a:pt x="1291" y="5299"/>
                </a:lnTo>
                <a:lnTo>
                  <a:pt x="1288" y="5297"/>
                </a:lnTo>
                <a:lnTo>
                  <a:pt x="1283" y="5296"/>
                </a:lnTo>
                <a:lnTo>
                  <a:pt x="1279" y="5297"/>
                </a:lnTo>
                <a:lnTo>
                  <a:pt x="1275" y="5299"/>
                </a:lnTo>
                <a:lnTo>
                  <a:pt x="1271" y="5304"/>
                </a:lnTo>
                <a:lnTo>
                  <a:pt x="1269" y="5308"/>
                </a:lnTo>
                <a:close/>
                <a:moveTo>
                  <a:pt x="1222" y="5455"/>
                </a:moveTo>
                <a:lnTo>
                  <a:pt x="1221" y="5459"/>
                </a:lnTo>
                <a:lnTo>
                  <a:pt x="1222" y="5463"/>
                </a:lnTo>
                <a:lnTo>
                  <a:pt x="1225" y="5465"/>
                </a:lnTo>
                <a:lnTo>
                  <a:pt x="1229" y="5466"/>
                </a:lnTo>
                <a:lnTo>
                  <a:pt x="1233" y="5465"/>
                </a:lnTo>
                <a:lnTo>
                  <a:pt x="1239" y="5463"/>
                </a:lnTo>
                <a:lnTo>
                  <a:pt x="1242" y="5459"/>
                </a:lnTo>
                <a:lnTo>
                  <a:pt x="1244" y="5455"/>
                </a:lnTo>
                <a:lnTo>
                  <a:pt x="1245" y="5451"/>
                </a:lnTo>
                <a:lnTo>
                  <a:pt x="1243" y="5448"/>
                </a:lnTo>
                <a:lnTo>
                  <a:pt x="1241" y="5445"/>
                </a:lnTo>
                <a:lnTo>
                  <a:pt x="1236" y="5444"/>
                </a:lnTo>
                <a:lnTo>
                  <a:pt x="1231" y="5445"/>
                </a:lnTo>
                <a:lnTo>
                  <a:pt x="1227" y="5448"/>
                </a:lnTo>
                <a:lnTo>
                  <a:pt x="1224" y="5451"/>
                </a:lnTo>
                <a:lnTo>
                  <a:pt x="1222" y="5455"/>
                </a:lnTo>
                <a:close/>
                <a:moveTo>
                  <a:pt x="1175" y="5603"/>
                </a:moveTo>
                <a:lnTo>
                  <a:pt x="1174" y="5607"/>
                </a:lnTo>
                <a:lnTo>
                  <a:pt x="1175" y="5610"/>
                </a:lnTo>
                <a:lnTo>
                  <a:pt x="1178" y="5612"/>
                </a:lnTo>
                <a:lnTo>
                  <a:pt x="1182" y="5613"/>
                </a:lnTo>
                <a:lnTo>
                  <a:pt x="1186" y="5612"/>
                </a:lnTo>
                <a:lnTo>
                  <a:pt x="1190" y="5610"/>
                </a:lnTo>
                <a:lnTo>
                  <a:pt x="1194" y="5607"/>
                </a:lnTo>
                <a:lnTo>
                  <a:pt x="1196" y="5603"/>
                </a:lnTo>
                <a:lnTo>
                  <a:pt x="1197" y="5599"/>
                </a:lnTo>
                <a:lnTo>
                  <a:pt x="1196" y="5595"/>
                </a:lnTo>
                <a:lnTo>
                  <a:pt x="1193" y="5593"/>
                </a:lnTo>
                <a:lnTo>
                  <a:pt x="1188" y="5592"/>
                </a:lnTo>
                <a:lnTo>
                  <a:pt x="1184" y="5593"/>
                </a:lnTo>
                <a:lnTo>
                  <a:pt x="1180" y="5595"/>
                </a:lnTo>
                <a:lnTo>
                  <a:pt x="1177" y="5599"/>
                </a:lnTo>
                <a:lnTo>
                  <a:pt x="1175" y="5603"/>
                </a:lnTo>
                <a:close/>
                <a:moveTo>
                  <a:pt x="1127" y="5750"/>
                </a:moveTo>
                <a:lnTo>
                  <a:pt x="1127" y="5754"/>
                </a:lnTo>
                <a:lnTo>
                  <a:pt x="1128" y="5757"/>
                </a:lnTo>
                <a:lnTo>
                  <a:pt x="1130" y="5760"/>
                </a:lnTo>
                <a:lnTo>
                  <a:pt x="1134" y="5760"/>
                </a:lnTo>
                <a:lnTo>
                  <a:pt x="1139" y="5760"/>
                </a:lnTo>
                <a:lnTo>
                  <a:pt x="1144" y="5757"/>
                </a:lnTo>
                <a:lnTo>
                  <a:pt x="1147" y="5754"/>
                </a:lnTo>
                <a:lnTo>
                  <a:pt x="1149" y="5750"/>
                </a:lnTo>
                <a:lnTo>
                  <a:pt x="1150" y="5746"/>
                </a:lnTo>
                <a:lnTo>
                  <a:pt x="1148" y="5743"/>
                </a:lnTo>
                <a:lnTo>
                  <a:pt x="1146" y="5740"/>
                </a:lnTo>
                <a:lnTo>
                  <a:pt x="1141" y="5740"/>
                </a:lnTo>
                <a:lnTo>
                  <a:pt x="1137" y="5740"/>
                </a:lnTo>
                <a:lnTo>
                  <a:pt x="1133" y="5743"/>
                </a:lnTo>
                <a:lnTo>
                  <a:pt x="1129" y="5746"/>
                </a:lnTo>
                <a:lnTo>
                  <a:pt x="1127" y="5750"/>
                </a:lnTo>
                <a:close/>
                <a:moveTo>
                  <a:pt x="1080" y="5897"/>
                </a:moveTo>
                <a:lnTo>
                  <a:pt x="1080" y="5901"/>
                </a:lnTo>
                <a:lnTo>
                  <a:pt x="1081" y="5904"/>
                </a:lnTo>
                <a:lnTo>
                  <a:pt x="1083" y="5907"/>
                </a:lnTo>
                <a:lnTo>
                  <a:pt x="1087" y="5907"/>
                </a:lnTo>
                <a:lnTo>
                  <a:pt x="1091" y="5907"/>
                </a:lnTo>
                <a:lnTo>
                  <a:pt x="1095" y="5904"/>
                </a:lnTo>
                <a:lnTo>
                  <a:pt x="1099" y="5901"/>
                </a:lnTo>
                <a:lnTo>
                  <a:pt x="1101" y="5897"/>
                </a:lnTo>
                <a:lnTo>
                  <a:pt x="1102" y="5893"/>
                </a:lnTo>
                <a:lnTo>
                  <a:pt x="1101" y="5890"/>
                </a:lnTo>
                <a:lnTo>
                  <a:pt x="1098" y="5888"/>
                </a:lnTo>
                <a:lnTo>
                  <a:pt x="1093" y="5887"/>
                </a:lnTo>
                <a:lnTo>
                  <a:pt x="1089" y="5888"/>
                </a:lnTo>
                <a:lnTo>
                  <a:pt x="1085" y="5890"/>
                </a:lnTo>
                <a:lnTo>
                  <a:pt x="1082" y="5893"/>
                </a:lnTo>
                <a:lnTo>
                  <a:pt x="1080" y="5897"/>
                </a:lnTo>
                <a:close/>
                <a:moveTo>
                  <a:pt x="1033" y="6045"/>
                </a:moveTo>
                <a:lnTo>
                  <a:pt x="1032" y="6050"/>
                </a:lnTo>
                <a:lnTo>
                  <a:pt x="1034" y="6053"/>
                </a:lnTo>
                <a:lnTo>
                  <a:pt x="1036" y="6055"/>
                </a:lnTo>
                <a:lnTo>
                  <a:pt x="1040" y="6056"/>
                </a:lnTo>
                <a:lnTo>
                  <a:pt x="1044" y="6055"/>
                </a:lnTo>
                <a:lnTo>
                  <a:pt x="1049" y="6053"/>
                </a:lnTo>
                <a:lnTo>
                  <a:pt x="1052" y="6050"/>
                </a:lnTo>
                <a:lnTo>
                  <a:pt x="1054" y="6045"/>
                </a:lnTo>
                <a:lnTo>
                  <a:pt x="1054" y="6041"/>
                </a:lnTo>
                <a:lnTo>
                  <a:pt x="1053" y="6038"/>
                </a:lnTo>
                <a:lnTo>
                  <a:pt x="1051" y="6035"/>
                </a:lnTo>
                <a:lnTo>
                  <a:pt x="1046" y="6035"/>
                </a:lnTo>
                <a:lnTo>
                  <a:pt x="1042" y="6035"/>
                </a:lnTo>
                <a:lnTo>
                  <a:pt x="1038" y="6038"/>
                </a:lnTo>
                <a:lnTo>
                  <a:pt x="1035" y="6041"/>
                </a:lnTo>
                <a:lnTo>
                  <a:pt x="1033" y="6045"/>
                </a:lnTo>
                <a:close/>
                <a:moveTo>
                  <a:pt x="986" y="6193"/>
                </a:moveTo>
                <a:lnTo>
                  <a:pt x="985" y="6197"/>
                </a:lnTo>
                <a:lnTo>
                  <a:pt x="987" y="6200"/>
                </a:lnTo>
                <a:lnTo>
                  <a:pt x="989" y="6202"/>
                </a:lnTo>
                <a:lnTo>
                  <a:pt x="992" y="6203"/>
                </a:lnTo>
                <a:lnTo>
                  <a:pt x="996" y="6202"/>
                </a:lnTo>
                <a:lnTo>
                  <a:pt x="1000" y="6200"/>
                </a:lnTo>
                <a:lnTo>
                  <a:pt x="1004" y="6197"/>
                </a:lnTo>
                <a:lnTo>
                  <a:pt x="1006" y="6193"/>
                </a:lnTo>
                <a:lnTo>
                  <a:pt x="1007" y="6188"/>
                </a:lnTo>
                <a:lnTo>
                  <a:pt x="1005" y="6185"/>
                </a:lnTo>
                <a:lnTo>
                  <a:pt x="1003" y="6183"/>
                </a:lnTo>
                <a:lnTo>
                  <a:pt x="999" y="6182"/>
                </a:lnTo>
                <a:lnTo>
                  <a:pt x="995" y="6183"/>
                </a:lnTo>
                <a:lnTo>
                  <a:pt x="991" y="6185"/>
                </a:lnTo>
                <a:lnTo>
                  <a:pt x="988" y="6188"/>
                </a:lnTo>
                <a:lnTo>
                  <a:pt x="986" y="6193"/>
                </a:lnTo>
                <a:close/>
                <a:moveTo>
                  <a:pt x="939" y="6340"/>
                </a:moveTo>
                <a:lnTo>
                  <a:pt x="938" y="6344"/>
                </a:lnTo>
                <a:lnTo>
                  <a:pt x="939" y="6347"/>
                </a:lnTo>
                <a:lnTo>
                  <a:pt x="942" y="6349"/>
                </a:lnTo>
                <a:lnTo>
                  <a:pt x="945" y="6350"/>
                </a:lnTo>
                <a:lnTo>
                  <a:pt x="949" y="6349"/>
                </a:lnTo>
                <a:lnTo>
                  <a:pt x="954" y="6347"/>
                </a:lnTo>
                <a:lnTo>
                  <a:pt x="957" y="6344"/>
                </a:lnTo>
                <a:lnTo>
                  <a:pt x="959" y="6340"/>
                </a:lnTo>
                <a:lnTo>
                  <a:pt x="959" y="6337"/>
                </a:lnTo>
                <a:lnTo>
                  <a:pt x="958" y="6334"/>
                </a:lnTo>
                <a:lnTo>
                  <a:pt x="956" y="6332"/>
                </a:lnTo>
                <a:lnTo>
                  <a:pt x="951" y="6331"/>
                </a:lnTo>
                <a:lnTo>
                  <a:pt x="947" y="6332"/>
                </a:lnTo>
                <a:lnTo>
                  <a:pt x="944" y="6334"/>
                </a:lnTo>
                <a:lnTo>
                  <a:pt x="940" y="6337"/>
                </a:lnTo>
                <a:lnTo>
                  <a:pt x="939" y="6340"/>
                </a:lnTo>
                <a:close/>
                <a:moveTo>
                  <a:pt x="892" y="6488"/>
                </a:moveTo>
                <a:lnTo>
                  <a:pt x="891" y="6491"/>
                </a:lnTo>
                <a:lnTo>
                  <a:pt x="892" y="6494"/>
                </a:lnTo>
                <a:lnTo>
                  <a:pt x="894" y="6496"/>
                </a:lnTo>
                <a:lnTo>
                  <a:pt x="898" y="6497"/>
                </a:lnTo>
                <a:lnTo>
                  <a:pt x="902" y="6496"/>
                </a:lnTo>
                <a:lnTo>
                  <a:pt x="905" y="6494"/>
                </a:lnTo>
                <a:lnTo>
                  <a:pt x="909" y="6491"/>
                </a:lnTo>
                <a:lnTo>
                  <a:pt x="911" y="6488"/>
                </a:lnTo>
                <a:lnTo>
                  <a:pt x="911" y="6484"/>
                </a:lnTo>
                <a:lnTo>
                  <a:pt x="910" y="6481"/>
                </a:lnTo>
                <a:lnTo>
                  <a:pt x="908" y="6479"/>
                </a:lnTo>
                <a:lnTo>
                  <a:pt x="904" y="6479"/>
                </a:lnTo>
                <a:lnTo>
                  <a:pt x="900" y="6479"/>
                </a:lnTo>
                <a:lnTo>
                  <a:pt x="896" y="6481"/>
                </a:lnTo>
                <a:lnTo>
                  <a:pt x="893" y="6484"/>
                </a:lnTo>
                <a:lnTo>
                  <a:pt x="892" y="6488"/>
                </a:lnTo>
                <a:close/>
                <a:moveTo>
                  <a:pt x="845" y="6635"/>
                </a:moveTo>
                <a:lnTo>
                  <a:pt x="844" y="6639"/>
                </a:lnTo>
                <a:lnTo>
                  <a:pt x="845" y="6641"/>
                </a:lnTo>
                <a:lnTo>
                  <a:pt x="847" y="6643"/>
                </a:lnTo>
                <a:lnTo>
                  <a:pt x="851" y="6644"/>
                </a:lnTo>
                <a:lnTo>
                  <a:pt x="854" y="6643"/>
                </a:lnTo>
                <a:lnTo>
                  <a:pt x="859" y="6641"/>
                </a:lnTo>
                <a:lnTo>
                  <a:pt x="861" y="6639"/>
                </a:lnTo>
                <a:lnTo>
                  <a:pt x="863" y="6635"/>
                </a:lnTo>
                <a:lnTo>
                  <a:pt x="864" y="6632"/>
                </a:lnTo>
                <a:lnTo>
                  <a:pt x="863" y="6629"/>
                </a:lnTo>
                <a:lnTo>
                  <a:pt x="860" y="6627"/>
                </a:lnTo>
                <a:lnTo>
                  <a:pt x="856" y="6626"/>
                </a:lnTo>
                <a:lnTo>
                  <a:pt x="853" y="6627"/>
                </a:lnTo>
                <a:lnTo>
                  <a:pt x="849" y="6629"/>
                </a:lnTo>
                <a:lnTo>
                  <a:pt x="846" y="6632"/>
                </a:lnTo>
                <a:lnTo>
                  <a:pt x="845" y="6635"/>
                </a:lnTo>
                <a:close/>
                <a:moveTo>
                  <a:pt x="798" y="6782"/>
                </a:moveTo>
                <a:lnTo>
                  <a:pt x="797" y="6786"/>
                </a:lnTo>
                <a:lnTo>
                  <a:pt x="798" y="6788"/>
                </a:lnTo>
                <a:lnTo>
                  <a:pt x="800" y="6790"/>
                </a:lnTo>
                <a:lnTo>
                  <a:pt x="803" y="6791"/>
                </a:lnTo>
                <a:lnTo>
                  <a:pt x="807" y="6790"/>
                </a:lnTo>
                <a:lnTo>
                  <a:pt x="810" y="6788"/>
                </a:lnTo>
                <a:lnTo>
                  <a:pt x="814" y="6786"/>
                </a:lnTo>
                <a:lnTo>
                  <a:pt x="815" y="6782"/>
                </a:lnTo>
                <a:lnTo>
                  <a:pt x="816" y="6779"/>
                </a:lnTo>
                <a:lnTo>
                  <a:pt x="815" y="6777"/>
                </a:lnTo>
                <a:lnTo>
                  <a:pt x="813" y="6775"/>
                </a:lnTo>
                <a:lnTo>
                  <a:pt x="809" y="6774"/>
                </a:lnTo>
                <a:lnTo>
                  <a:pt x="805" y="6775"/>
                </a:lnTo>
                <a:lnTo>
                  <a:pt x="802" y="6777"/>
                </a:lnTo>
                <a:lnTo>
                  <a:pt x="799" y="6779"/>
                </a:lnTo>
                <a:lnTo>
                  <a:pt x="798" y="6782"/>
                </a:lnTo>
                <a:close/>
                <a:moveTo>
                  <a:pt x="751" y="6930"/>
                </a:moveTo>
                <a:lnTo>
                  <a:pt x="750" y="6933"/>
                </a:lnTo>
                <a:lnTo>
                  <a:pt x="751" y="6936"/>
                </a:lnTo>
                <a:lnTo>
                  <a:pt x="753" y="6938"/>
                </a:lnTo>
                <a:lnTo>
                  <a:pt x="756" y="6939"/>
                </a:lnTo>
                <a:lnTo>
                  <a:pt x="759" y="6938"/>
                </a:lnTo>
                <a:lnTo>
                  <a:pt x="762" y="6936"/>
                </a:lnTo>
                <a:lnTo>
                  <a:pt x="766" y="6933"/>
                </a:lnTo>
                <a:lnTo>
                  <a:pt x="768" y="6930"/>
                </a:lnTo>
                <a:lnTo>
                  <a:pt x="768" y="6927"/>
                </a:lnTo>
                <a:lnTo>
                  <a:pt x="767" y="6924"/>
                </a:lnTo>
                <a:lnTo>
                  <a:pt x="765" y="6922"/>
                </a:lnTo>
                <a:lnTo>
                  <a:pt x="761" y="6922"/>
                </a:lnTo>
                <a:lnTo>
                  <a:pt x="758" y="6922"/>
                </a:lnTo>
                <a:lnTo>
                  <a:pt x="755" y="6924"/>
                </a:lnTo>
                <a:lnTo>
                  <a:pt x="752" y="6927"/>
                </a:lnTo>
                <a:lnTo>
                  <a:pt x="751" y="6930"/>
                </a:lnTo>
                <a:close/>
                <a:moveTo>
                  <a:pt x="704" y="7078"/>
                </a:moveTo>
                <a:lnTo>
                  <a:pt x="703" y="7081"/>
                </a:lnTo>
                <a:lnTo>
                  <a:pt x="704" y="7084"/>
                </a:lnTo>
                <a:lnTo>
                  <a:pt x="706" y="7085"/>
                </a:lnTo>
                <a:lnTo>
                  <a:pt x="709" y="7086"/>
                </a:lnTo>
                <a:lnTo>
                  <a:pt x="712" y="7085"/>
                </a:lnTo>
                <a:lnTo>
                  <a:pt x="715" y="7084"/>
                </a:lnTo>
                <a:lnTo>
                  <a:pt x="718" y="7081"/>
                </a:lnTo>
                <a:lnTo>
                  <a:pt x="720" y="7078"/>
                </a:lnTo>
                <a:lnTo>
                  <a:pt x="720" y="7074"/>
                </a:lnTo>
                <a:lnTo>
                  <a:pt x="719" y="7072"/>
                </a:lnTo>
                <a:lnTo>
                  <a:pt x="717" y="7070"/>
                </a:lnTo>
                <a:lnTo>
                  <a:pt x="714" y="7070"/>
                </a:lnTo>
                <a:lnTo>
                  <a:pt x="711" y="7070"/>
                </a:lnTo>
                <a:lnTo>
                  <a:pt x="708" y="7072"/>
                </a:lnTo>
                <a:lnTo>
                  <a:pt x="705" y="7074"/>
                </a:lnTo>
                <a:lnTo>
                  <a:pt x="704" y="7078"/>
                </a:lnTo>
                <a:close/>
                <a:moveTo>
                  <a:pt x="657" y="7226"/>
                </a:moveTo>
                <a:lnTo>
                  <a:pt x="656" y="7228"/>
                </a:lnTo>
                <a:lnTo>
                  <a:pt x="657" y="7231"/>
                </a:lnTo>
                <a:lnTo>
                  <a:pt x="659" y="7232"/>
                </a:lnTo>
                <a:lnTo>
                  <a:pt x="662" y="7233"/>
                </a:lnTo>
                <a:lnTo>
                  <a:pt x="665" y="7232"/>
                </a:lnTo>
                <a:lnTo>
                  <a:pt x="667" y="7231"/>
                </a:lnTo>
                <a:lnTo>
                  <a:pt x="671" y="7228"/>
                </a:lnTo>
                <a:lnTo>
                  <a:pt x="672" y="7226"/>
                </a:lnTo>
                <a:lnTo>
                  <a:pt x="672" y="7223"/>
                </a:lnTo>
                <a:lnTo>
                  <a:pt x="672" y="7220"/>
                </a:lnTo>
                <a:lnTo>
                  <a:pt x="670" y="7219"/>
                </a:lnTo>
                <a:lnTo>
                  <a:pt x="666" y="7218"/>
                </a:lnTo>
                <a:lnTo>
                  <a:pt x="663" y="7219"/>
                </a:lnTo>
                <a:lnTo>
                  <a:pt x="660" y="7220"/>
                </a:lnTo>
                <a:lnTo>
                  <a:pt x="658" y="7223"/>
                </a:lnTo>
                <a:lnTo>
                  <a:pt x="657" y="7226"/>
                </a:lnTo>
                <a:close/>
                <a:moveTo>
                  <a:pt x="610" y="7373"/>
                </a:moveTo>
                <a:lnTo>
                  <a:pt x="609" y="7376"/>
                </a:lnTo>
                <a:lnTo>
                  <a:pt x="610" y="7378"/>
                </a:lnTo>
                <a:lnTo>
                  <a:pt x="612" y="7379"/>
                </a:lnTo>
                <a:lnTo>
                  <a:pt x="614" y="7380"/>
                </a:lnTo>
                <a:lnTo>
                  <a:pt x="617" y="7379"/>
                </a:lnTo>
                <a:lnTo>
                  <a:pt x="620" y="7378"/>
                </a:lnTo>
                <a:lnTo>
                  <a:pt x="623" y="7376"/>
                </a:lnTo>
                <a:lnTo>
                  <a:pt x="624" y="7373"/>
                </a:lnTo>
                <a:lnTo>
                  <a:pt x="625" y="7370"/>
                </a:lnTo>
                <a:lnTo>
                  <a:pt x="624" y="7368"/>
                </a:lnTo>
                <a:lnTo>
                  <a:pt x="622" y="7367"/>
                </a:lnTo>
                <a:lnTo>
                  <a:pt x="619" y="7366"/>
                </a:lnTo>
                <a:lnTo>
                  <a:pt x="616" y="7367"/>
                </a:lnTo>
                <a:lnTo>
                  <a:pt x="613" y="7368"/>
                </a:lnTo>
                <a:lnTo>
                  <a:pt x="611" y="7370"/>
                </a:lnTo>
                <a:lnTo>
                  <a:pt x="610" y="7373"/>
                </a:lnTo>
                <a:close/>
                <a:moveTo>
                  <a:pt x="563" y="7520"/>
                </a:moveTo>
                <a:lnTo>
                  <a:pt x="562" y="7523"/>
                </a:lnTo>
                <a:lnTo>
                  <a:pt x="563" y="7525"/>
                </a:lnTo>
                <a:lnTo>
                  <a:pt x="565" y="7526"/>
                </a:lnTo>
                <a:lnTo>
                  <a:pt x="567" y="7527"/>
                </a:lnTo>
                <a:lnTo>
                  <a:pt x="570" y="7526"/>
                </a:lnTo>
                <a:lnTo>
                  <a:pt x="572" y="7525"/>
                </a:lnTo>
                <a:lnTo>
                  <a:pt x="575" y="7523"/>
                </a:lnTo>
                <a:lnTo>
                  <a:pt x="577" y="7520"/>
                </a:lnTo>
                <a:lnTo>
                  <a:pt x="577" y="7518"/>
                </a:lnTo>
                <a:lnTo>
                  <a:pt x="576" y="7516"/>
                </a:lnTo>
                <a:lnTo>
                  <a:pt x="575" y="7514"/>
                </a:lnTo>
                <a:lnTo>
                  <a:pt x="571" y="7514"/>
                </a:lnTo>
                <a:lnTo>
                  <a:pt x="569" y="7514"/>
                </a:lnTo>
                <a:lnTo>
                  <a:pt x="566" y="7516"/>
                </a:lnTo>
                <a:lnTo>
                  <a:pt x="564" y="7518"/>
                </a:lnTo>
                <a:lnTo>
                  <a:pt x="563" y="7520"/>
                </a:lnTo>
                <a:close/>
                <a:moveTo>
                  <a:pt x="516" y="7668"/>
                </a:moveTo>
                <a:lnTo>
                  <a:pt x="516" y="7670"/>
                </a:lnTo>
                <a:lnTo>
                  <a:pt x="516" y="7672"/>
                </a:lnTo>
                <a:lnTo>
                  <a:pt x="518" y="7673"/>
                </a:lnTo>
                <a:lnTo>
                  <a:pt x="520" y="7674"/>
                </a:lnTo>
                <a:lnTo>
                  <a:pt x="522" y="7673"/>
                </a:lnTo>
                <a:lnTo>
                  <a:pt x="525" y="7672"/>
                </a:lnTo>
                <a:lnTo>
                  <a:pt x="528" y="7670"/>
                </a:lnTo>
                <a:lnTo>
                  <a:pt x="529" y="7668"/>
                </a:lnTo>
                <a:lnTo>
                  <a:pt x="529" y="7665"/>
                </a:lnTo>
                <a:lnTo>
                  <a:pt x="528" y="7663"/>
                </a:lnTo>
                <a:lnTo>
                  <a:pt x="527" y="7662"/>
                </a:lnTo>
                <a:lnTo>
                  <a:pt x="524" y="7662"/>
                </a:lnTo>
                <a:lnTo>
                  <a:pt x="521" y="7662"/>
                </a:lnTo>
                <a:lnTo>
                  <a:pt x="519" y="7663"/>
                </a:lnTo>
                <a:lnTo>
                  <a:pt x="517" y="7665"/>
                </a:lnTo>
                <a:lnTo>
                  <a:pt x="516" y="7668"/>
                </a:lnTo>
                <a:close/>
                <a:moveTo>
                  <a:pt x="473" y="7820"/>
                </a:moveTo>
                <a:lnTo>
                  <a:pt x="475" y="7820"/>
                </a:lnTo>
                <a:lnTo>
                  <a:pt x="477" y="7819"/>
                </a:lnTo>
                <a:lnTo>
                  <a:pt x="480" y="7817"/>
                </a:lnTo>
                <a:lnTo>
                  <a:pt x="481" y="7815"/>
                </a:lnTo>
                <a:lnTo>
                  <a:pt x="481" y="7813"/>
                </a:lnTo>
                <a:lnTo>
                  <a:pt x="480" y="7811"/>
                </a:lnTo>
                <a:lnTo>
                  <a:pt x="479" y="7810"/>
                </a:lnTo>
                <a:lnTo>
                  <a:pt x="476" y="7810"/>
                </a:lnTo>
                <a:lnTo>
                  <a:pt x="474" y="7810"/>
                </a:lnTo>
                <a:lnTo>
                  <a:pt x="472" y="7811"/>
                </a:lnTo>
                <a:lnTo>
                  <a:pt x="470" y="7813"/>
                </a:lnTo>
                <a:lnTo>
                  <a:pt x="469" y="7815"/>
                </a:lnTo>
                <a:lnTo>
                  <a:pt x="469" y="7817"/>
                </a:lnTo>
                <a:lnTo>
                  <a:pt x="470" y="7819"/>
                </a:lnTo>
                <a:lnTo>
                  <a:pt x="471" y="7820"/>
                </a:lnTo>
                <a:lnTo>
                  <a:pt x="473" y="7820"/>
                </a:lnTo>
                <a:close/>
                <a:moveTo>
                  <a:pt x="426" y="7968"/>
                </a:moveTo>
                <a:lnTo>
                  <a:pt x="427" y="7968"/>
                </a:lnTo>
                <a:lnTo>
                  <a:pt x="429" y="7967"/>
                </a:lnTo>
                <a:lnTo>
                  <a:pt x="432" y="7965"/>
                </a:lnTo>
                <a:lnTo>
                  <a:pt x="433" y="7962"/>
                </a:lnTo>
                <a:lnTo>
                  <a:pt x="433" y="7961"/>
                </a:lnTo>
                <a:lnTo>
                  <a:pt x="433" y="7959"/>
                </a:lnTo>
                <a:lnTo>
                  <a:pt x="430" y="7958"/>
                </a:lnTo>
                <a:lnTo>
                  <a:pt x="429" y="7958"/>
                </a:lnTo>
                <a:lnTo>
                  <a:pt x="427" y="7958"/>
                </a:lnTo>
                <a:lnTo>
                  <a:pt x="425" y="7959"/>
                </a:lnTo>
                <a:lnTo>
                  <a:pt x="423" y="7961"/>
                </a:lnTo>
                <a:lnTo>
                  <a:pt x="422" y="7962"/>
                </a:lnTo>
                <a:lnTo>
                  <a:pt x="422" y="7965"/>
                </a:lnTo>
                <a:lnTo>
                  <a:pt x="423" y="7967"/>
                </a:lnTo>
                <a:lnTo>
                  <a:pt x="424" y="7968"/>
                </a:lnTo>
                <a:lnTo>
                  <a:pt x="426" y="7968"/>
                </a:lnTo>
                <a:close/>
                <a:moveTo>
                  <a:pt x="378" y="8115"/>
                </a:moveTo>
                <a:lnTo>
                  <a:pt x="380" y="8115"/>
                </a:lnTo>
                <a:lnTo>
                  <a:pt x="382" y="8114"/>
                </a:lnTo>
                <a:lnTo>
                  <a:pt x="384" y="8112"/>
                </a:lnTo>
                <a:lnTo>
                  <a:pt x="385" y="8111"/>
                </a:lnTo>
                <a:lnTo>
                  <a:pt x="385" y="8109"/>
                </a:lnTo>
                <a:lnTo>
                  <a:pt x="385" y="8108"/>
                </a:lnTo>
                <a:lnTo>
                  <a:pt x="384" y="8107"/>
                </a:lnTo>
                <a:lnTo>
                  <a:pt x="381" y="8106"/>
                </a:lnTo>
                <a:lnTo>
                  <a:pt x="379" y="8107"/>
                </a:lnTo>
                <a:lnTo>
                  <a:pt x="378" y="8108"/>
                </a:lnTo>
                <a:lnTo>
                  <a:pt x="376" y="8109"/>
                </a:lnTo>
                <a:lnTo>
                  <a:pt x="375" y="8111"/>
                </a:lnTo>
                <a:lnTo>
                  <a:pt x="375" y="8112"/>
                </a:lnTo>
                <a:lnTo>
                  <a:pt x="376" y="8114"/>
                </a:lnTo>
                <a:lnTo>
                  <a:pt x="377" y="8115"/>
                </a:lnTo>
                <a:lnTo>
                  <a:pt x="378" y="8115"/>
                </a:lnTo>
                <a:close/>
                <a:moveTo>
                  <a:pt x="331" y="8262"/>
                </a:moveTo>
                <a:lnTo>
                  <a:pt x="334" y="8261"/>
                </a:lnTo>
                <a:lnTo>
                  <a:pt x="337" y="8258"/>
                </a:lnTo>
                <a:lnTo>
                  <a:pt x="337" y="8257"/>
                </a:lnTo>
                <a:lnTo>
                  <a:pt x="337" y="8256"/>
                </a:lnTo>
                <a:lnTo>
                  <a:pt x="335" y="8255"/>
                </a:lnTo>
                <a:lnTo>
                  <a:pt x="333" y="8255"/>
                </a:lnTo>
                <a:lnTo>
                  <a:pt x="331" y="8256"/>
                </a:lnTo>
                <a:lnTo>
                  <a:pt x="329" y="8258"/>
                </a:lnTo>
                <a:lnTo>
                  <a:pt x="329" y="8260"/>
                </a:lnTo>
                <a:lnTo>
                  <a:pt x="329" y="8261"/>
                </a:lnTo>
                <a:lnTo>
                  <a:pt x="330" y="8261"/>
                </a:lnTo>
                <a:lnTo>
                  <a:pt x="331" y="8262"/>
                </a:lnTo>
                <a:close/>
                <a:moveTo>
                  <a:pt x="289" y="8405"/>
                </a:moveTo>
                <a:lnTo>
                  <a:pt x="289" y="8404"/>
                </a:lnTo>
                <a:lnTo>
                  <a:pt x="289" y="8403"/>
                </a:lnTo>
                <a:lnTo>
                  <a:pt x="287" y="8403"/>
                </a:lnTo>
                <a:lnTo>
                  <a:pt x="286" y="8402"/>
                </a:lnTo>
                <a:lnTo>
                  <a:pt x="283" y="8403"/>
                </a:lnTo>
                <a:lnTo>
                  <a:pt x="282" y="8405"/>
                </a:lnTo>
                <a:lnTo>
                  <a:pt x="282" y="8407"/>
                </a:lnTo>
                <a:lnTo>
                  <a:pt x="282" y="8408"/>
                </a:lnTo>
                <a:lnTo>
                  <a:pt x="283" y="8408"/>
                </a:lnTo>
                <a:lnTo>
                  <a:pt x="284" y="8409"/>
                </a:lnTo>
                <a:lnTo>
                  <a:pt x="286" y="8408"/>
                </a:lnTo>
                <a:lnTo>
                  <a:pt x="289" y="8405"/>
                </a:lnTo>
                <a:close/>
                <a:moveTo>
                  <a:pt x="238" y="8550"/>
                </a:moveTo>
                <a:lnTo>
                  <a:pt x="236" y="8551"/>
                </a:lnTo>
                <a:lnTo>
                  <a:pt x="235" y="8553"/>
                </a:lnTo>
                <a:lnTo>
                  <a:pt x="235" y="8555"/>
                </a:lnTo>
                <a:lnTo>
                  <a:pt x="237" y="8555"/>
                </a:lnTo>
                <a:lnTo>
                  <a:pt x="239" y="8555"/>
                </a:lnTo>
                <a:lnTo>
                  <a:pt x="240" y="8553"/>
                </a:lnTo>
                <a:lnTo>
                  <a:pt x="240" y="8551"/>
                </a:lnTo>
                <a:lnTo>
                  <a:pt x="238" y="8550"/>
                </a:lnTo>
                <a:close/>
                <a:moveTo>
                  <a:pt x="191" y="8698"/>
                </a:moveTo>
                <a:lnTo>
                  <a:pt x="189" y="8699"/>
                </a:lnTo>
                <a:lnTo>
                  <a:pt x="188" y="8700"/>
                </a:lnTo>
                <a:lnTo>
                  <a:pt x="188" y="8702"/>
                </a:lnTo>
                <a:lnTo>
                  <a:pt x="190" y="8702"/>
                </a:lnTo>
                <a:lnTo>
                  <a:pt x="191" y="8702"/>
                </a:lnTo>
                <a:lnTo>
                  <a:pt x="192" y="8700"/>
                </a:lnTo>
                <a:lnTo>
                  <a:pt x="192" y="8699"/>
                </a:lnTo>
                <a:lnTo>
                  <a:pt x="191" y="8698"/>
                </a:lnTo>
                <a:close/>
                <a:moveTo>
                  <a:pt x="142" y="8848"/>
                </a:moveTo>
                <a:lnTo>
                  <a:pt x="142" y="8848"/>
                </a:lnTo>
                <a:lnTo>
                  <a:pt x="142" y="8849"/>
                </a:lnTo>
                <a:lnTo>
                  <a:pt x="143" y="8848"/>
                </a:lnTo>
                <a:lnTo>
                  <a:pt x="144" y="8848"/>
                </a:lnTo>
                <a:lnTo>
                  <a:pt x="144" y="8847"/>
                </a:lnTo>
                <a:lnTo>
                  <a:pt x="143" y="8846"/>
                </a:lnTo>
                <a:lnTo>
                  <a:pt x="142" y="8847"/>
                </a:lnTo>
                <a:lnTo>
                  <a:pt x="142" y="8848"/>
                </a:lnTo>
                <a:close/>
                <a:moveTo>
                  <a:pt x="95" y="8996"/>
                </a:moveTo>
                <a:lnTo>
                  <a:pt x="95" y="8997"/>
                </a:lnTo>
                <a:lnTo>
                  <a:pt x="95" y="8997"/>
                </a:lnTo>
                <a:lnTo>
                  <a:pt x="96" y="8997"/>
                </a:lnTo>
                <a:lnTo>
                  <a:pt x="96" y="8996"/>
                </a:lnTo>
                <a:lnTo>
                  <a:pt x="96" y="8995"/>
                </a:lnTo>
                <a:lnTo>
                  <a:pt x="96" y="8995"/>
                </a:lnTo>
                <a:lnTo>
                  <a:pt x="95" y="8995"/>
                </a:lnTo>
                <a:lnTo>
                  <a:pt x="95" y="8996"/>
                </a:lnTo>
                <a:close/>
                <a:moveTo>
                  <a:pt x="48" y="9143"/>
                </a:moveTo>
                <a:lnTo>
                  <a:pt x="48" y="9144"/>
                </a:lnTo>
                <a:lnTo>
                  <a:pt x="48" y="9144"/>
                </a:lnTo>
                <a:lnTo>
                  <a:pt x="48" y="9144"/>
                </a:lnTo>
                <a:lnTo>
                  <a:pt x="48" y="9143"/>
                </a:lnTo>
                <a:lnTo>
                  <a:pt x="48" y="9143"/>
                </a:lnTo>
                <a:lnTo>
                  <a:pt x="48" y="9143"/>
                </a:lnTo>
                <a:lnTo>
                  <a:pt x="48" y="9143"/>
                </a:lnTo>
                <a:lnTo>
                  <a:pt x="48" y="9143"/>
                </a:lnTo>
                <a:close/>
                <a:moveTo>
                  <a:pt x="0" y="9291"/>
                </a:moveTo>
                <a:lnTo>
                  <a:pt x="0" y="9291"/>
                </a:lnTo>
                <a:lnTo>
                  <a:pt x="1" y="9291"/>
                </a:lnTo>
                <a:lnTo>
                  <a:pt x="1" y="9291"/>
                </a:lnTo>
                <a:lnTo>
                  <a:pt x="1" y="9291"/>
                </a:lnTo>
                <a:lnTo>
                  <a:pt x="1" y="9290"/>
                </a:lnTo>
                <a:lnTo>
                  <a:pt x="1" y="9290"/>
                </a:lnTo>
                <a:lnTo>
                  <a:pt x="1" y="9290"/>
                </a:lnTo>
                <a:lnTo>
                  <a:pt x="0" y="9291"/>
                </a:lnTo>
                <a:close/>
                <a:moveTo>
                  <a:pt x="2459" y="1177"/>
                </a:moveTo>
                <a:lnTo>
                  <a:pt x="2459" y="1176"/>
                </a:lnTo>
                <a:lnTo>
                  <a:pt x="2459" y="1176"/>
                </a:lnTo>
                <a:lnTo>
                  <a:pt x="2459" y="1176"/>
                </a:lnTo>
                <a:lnTo>
                  <a:pt x="2458" y="1177"/>
                </a:lnTo>
                <a:lnTo>
                  <a:pt x="2458" y="1177"/>
                </a:lnTo>
                <a:lnTo>
                  <a:pt x="2459" y="1177"/>
                </a:lnTo>
                <a:lnTo>
                  <a:pt x="2459" y="1177"/>
                </a:lnTo>
                <a:lnTo>
                  <a:pt x="2459" y="1177"/>
                </a:lnTo>
                <a:close/>
                <a:moveTo>
                  <a:pt x="2412" y="1324"/>
                </a:moveTo>
                <a:lnTo>
                  <a:pt x="2412" y="1323"/>
                </a:lnTo>
                <a:lnTo>
                  <a:pt x="2412" y="1323"/>
                </a:lnTo>
                <a:lnTo>
                  <a:pt x="2411" y="1323"/>
                </a:lnTo>
                <a:lnTo>
                  <a:pt x="2411" y="1324"/>
                </a:lnTo>
                <a:lnTo>
                  <a:pt x="2411" y="1325"/>
                </a:lnTo>
                <a:lnTo>
                  <a:pt x="2411" y="1325"/>
                </a:lnTo>
                <a:lnTo>
                  <a:pt x="2412" y="1325"/>
                </a:lnTo>
                <a:lnTo>
                  <a:pt x="2412" y="1324"/>
                </a:lnTo>
                <a:close/>
                <a:moveTo>
                  <a:pt x="2365" y="1472"/>
                </a:moveTo>
                <a:lnTo>
                  <a:pt x="2365" y="1472"/>
                </a:lnTo>
                <a:lnTo>
                  <a:pt x="2364" y="1472"/>
                </a:lnTo>
                <a:lnTo>
                  <a:pt x="2364" y="1472"/>
                </a:lnTo>
                <a:lnTo>
                  <a:pt x="2363" y="1472"/>
                </a:lnTo>
                <a:lnTo>
                  <a:pt x="2363" y="1473"/>
                </a:lnTo>
                <a:lnTo>
                  <a:pt x="2364" y="1473"/>
                </a:lnTo>
                <a:lnTo>
                  <a:pt x="2364" y="1473"/>
                </a:lnTo>
                <a:lnTo>
                  <a:pt x="2365" y="1472"/>
                </a:lnTo>
                <a:close/>
                <a:moveTo>
                  <a:pt x="2318" y="1620"/>
                </a:moveTo>
                <a:lnTo>
                  <a:pt x="2318" y="1619"/>
                </a:lnTo>
                <a:lnTo>
                  <a:pt x="2317" y="1618"/>
                </a:lnTo>
                <a:lnTo>
                  <a:pt x="2316" y="1619"/>
                </a:lnTo>
                <a:lnTo>
                  <a:pt x="2315" y="1620"/>
                </a:lnTo>
                <a:lnTo>
                  <a:pt x="2316" y="1621"/>
                </a:lnTo>
                <a:lnTo>
                  <a:pt x="2316" y="1621"/>
                </a:lnTo>
                <a:lnTo>
                  <a:pt x="2317" y="1621"/>
                </a:lnTo>
                <a:lnTo>
                  <a:pt x="2318" y="1620"/>
                </a:lnTo>
                <a:close/>
                <a:moveTo>
                  <a:pt x="2271" y="1767"/>
                </a:moveTo>
                <a:lnTo>
                  <a:pt x="2271" y="1766"/>
                </a:lnTo>
                <a:lnTo>
                  <a:pt x="2270" y="1765"/>
                </a:lnTo>
                <a:lnTo>
                  <a:pt x="2269" y="1766"/>
                </a:lnTo>
                <a:lnTo>
                  <a:pt x="2268" y="1767"/>
                </a:lnTo>
                <a:lnTo>
                  <a:pt x="2268" y="1768"/>
                </a:lnTo>
                <a:lnTo>
                  <a:pt x="2269" y="1769"/>
                </a:lnTo>
                <a:lnTo>
                  <a:pt x="2270" y="1768"/>
                </a:lnTo>
                <a:lnTo>
                  <a:pt x="2271" y="1767"/>
                </a:lnTo>
                <a:close/>
                <a:moveTo>
                  <a:pt x="2224" y="1914"/>
                </a:moveTo>
                <a:lnTo>
                  <a:pt x="2224" y="1913"/>
                </a:lnTo>
                <a:lnTo>
                  <a:pt x="2223" y="1912"/>
                </a:lnTo>
                <a:lnTo>
                  <a:pt x="2221" y="1913"/>
                </a:lnTo>
                <a:lnTo>
                  <a:pt x="2220" y="1914"/>
                </a:lnTo>
                <a:lnTo>
                  <a:pt x="2220" y="1916"/>
                </a:lnTo>
                <a:lnTo>
                  <a:pt x="2221" y="1916"/>
                </a:lnTo>
                <a:lnTo>
                  <a:pt x="2223" y="1916"/>
                </a:lnTo>
                <a:lnTo>
                  <a:pt x="2224" y="1914"/>
                </a:lnTo>
                <a:close/>
                <a:moveTo>
                  <a:pt x="2177" y="2062"/>
                </a:moveTo>
                <a:lnTo>
                  <a:pt x="2177" y="2060"/>
                </a:lnTo>
                <a:lnTo>
                  <a:pt x="2175" y="2059"/>
                </a:lnTo>
                <a:lnTo>
                  <a:pt x="2173" y="2060"/>
                </a:lnTo>
                <a:lnTo>
                  <a:pt x="2172" y="2062"/>
                </a:lnTo>
                <a:lnTo>
                  <a:pt x="2172" y="2063"/>
                </a:lnTo>
                <a:lnTo>
                  <a:pt x="2174" y="2064"/>
                </a:lnTo>
                <a:lnTo>
                  <a:pt x="2176" y="2063"/>
                </a:lnTo>
                <a:lnTo>
                  <a:pt x="2177" y="2062"/>
                </a:lnTo>
                <a:close/>
                <a:moveTo>
                  <a:pt x="2126" y="2212"/>
                </a:moveTo>
                <a:lnTo>
                  <a:pt x="2129" y="2211"/>
                </a:lnTo>
                <a:lnTo>
                  <a:pt x="2130" y="2209"/>
                </a:lnTo>
                <a:lnTo>
                  <a:pt x="2130" y="2207"/>
                </a:lnTo>
                <a:lnTo>
                  <a:pt x="2128" y="2206"/>
                </a:lnTo>
                <a:lnTo>
                  <a:pt x="2126" y="2207"/>
                </a:lnTo>
                <a:lnTo>
                  <a:pt x="2124" y="2209"/>
                </a:lnTo>
                <a:lnTo>
                  <a:pt x="2125" y="2211"/>
                </a:lnTo>
                <a:lnTo>
                  <a:pt x="2126" y="2212"/>
                </a:lnTo>
                <a:close/>
                <a:moveTo>
                  <a:pt x="2079" y="2361"/>
                </a:moveTo>
                <a:lnTo>
                  <a:pt x="2081" y="2360"/>
                </a:lnTo>
                <a:lnTo>
                  <a:pt x="2083" y="2357"/>
                </a:lnTo>
                <a:lnTo>
                  <a:pt x="2083" y="2355"/>
                </a:lnTo>
                <a:lnTo>
                  <a:pt x="2083" y="2354"/>
                </a:lnTo>
                <a:lnTo>
                  <a:pt x="2082" y="2354"/>
                </a:lnTo>
                <a:lnTo>
                  <a:pt x="2081" y="2353"/>
                </a:lnTo>
                <a:lnTo>
                  <a:pt x="2078" y="2354"/>
                </a:lnTo>
                <a:lnTo>
                  <a:pt x="2077" y="2357"/>
                </a:lnTo>
                <a:lnTo>
                  <a:pt x="2076" y="2358"/>
                </a:lnTo>
                <a:lnTo>
                  <a:pt x="2077" y="2360"/>
                </a:lnTo>
                <a:lnTo>
                  <a:pt x="2078" y="2360"/>
                </a:lnTo>
                <a:lnTo>
                  <a:pt x="2079" y="2361"/>
                </a:lnTo>
                <a:close/>
                <a:moveTo>
                  <a:pt x="2031" y="2508"/>
                </a:moveTo>
                <a:lnTo>
                  <a:pt x="2034" y="2507"/>
                </a:lnTo>
                <a:lnTo>
                  <a:pt x="2036" y="2505"/>
                </a:lnTo>
                <a:lnTo>
                  <a:pt x="2036" y="2503"/>
                </a:lnTo>
                <a:lnTo>
                  <a:pt x="2036" y="2502"/>
                </a:lnTo>
                <a:lnTo>
                  <a:pt x="2035" y="2502"/>
                </a:lnTo>
                <a:lnTo>
                  <a:pt x="2034" y="2501"/>
                </a:lnTo>
                <a:lnTo>
                  <a:pt x="2031" y="2502"/>
                </a:lnTo>
                <a:lnTo>
                  <a:pt x="2029" y="2505"/>
                </a:lnTo>
                <a:lnTo>
                  <a:pt x="2029" y="2506"/>
                </a:lnTo>
                <a:lnTo>
                  <a:pt x="2029" y="2507"/>
                </a:lnTo>
                <a:lnTo>
                  <a:pt x="2030" y="2508"/>
                </a:lnTo>
                <a:lnTo>
                  <a:pt x="2031" y="2508"/>
                </a:lnTo>
                <a:close/>
                <a:moveTo>
                  <a:pt x="1984" y="2656"/>
                </a:moveTo>
                <a:lnTo>
                  <a:pt x="1987" y="2655"/>
                </a:lnTo>
                <a:lnTo>
                  <a:pt x="1989" y="2652"/>
                </a:lnTo>
                <a:lnTo>
                  <a:pt x="1989" y="2651"/>
                </a:lnTo>
                <a:lnTo>
                  <a:pt x="1989" y="2649"/>
                </a:lnTo>
                <a:lnTo>
                  <a:pt x="1988" y="2649"/>
                </a:lnTo>
                <a:lnTo>
                  <a:pt x="1986" y="2648"/>
                </a:lnTo>
                <a:lnTo>
                  <a:pt x="1985" y="2649"/>
                </a:lnTo>
                <a:lnTo>
                  <a:pt x="1983" y="2649"/>
                </a:lnTo>
                <a:lnTo>
                  <a:pt x="1982" y="2651"/>
                </a:lnTo>
                <a:lnTo>
                  <a:pt x="1981" y="2652"/>
                </a:lnTo>
                <a:lnTo>
                  <a:pt x="1981" y="2654"/>
                </a:lnTo>
                <a:lnTo>
                  <a:pt x="1981" y="2655"/>
                </a:lnTo>
                <a:lnTo>
                  <a:pt x="1982" y="2656"/>
                </a:lnTo>
                <a:lnTo>
                  <a:pt x="1984" y="2656"/>
                </a:lnTo>
                <a:close/>
                <a:moveTo>
                  <a:pt x="1936" y="2804"/>
                </a:moveTo>
                <a:lnTo>
                  <a:pt x="1938" y="2804"/>
                </a:lnTo>
                <a:lnTo>
                  <a:pt x="1940" y="2803"/>
                </a:lnTo>
                <a:lnTo>
                  <a:pt x="1941" y="2801"/>
                </a:lnTo>
                <a:lnTo>
                  <a:pt x="1942" y="2800"/>
                </a:lnTo>
                <a:lnTo>
                  <a:pt x="1942" y="2798"/>
                </a:lnTo>
                <a:lnTo>
                  <a:pt x="1942" y="2797"/>
                </a:lnTo>
                <a:lnTo>
                  <a:pt x="1941" y="2796"/>
                </a:lnTo>
                <a:lnTo>
                  <a:pt x="1939" y="2795"/>
                </a:lnTo>
                <a:lnTo>
                  <a:pt x="1937" y="2796"/>
                </a:lnTo>
                <a:lnTo>
                  <a:pt x="1936" y="2797"/>
                </a:lnTo>
                <a:lnTo>
                  <a:pt x="1934" y="2798"/>
                </a:lnTo>
                <a:lnTo>
                  <a:pt x="1933" y="2800"/>
                </a:lnTo>
                <a:lnTo>
                  <a:pt x="1933" y="2801"/>
                </a:lnTo>
                <a:lnTo>
                  <a:pt x="1934" y="2803"/>
                </a:lnTo>
                <a:lnTo>
                  <a:pt x="1935" y="2804"/>
                </a:lnTo>
                <a:lnTo>
                  <a:pt x="1936" y="2804"/>
                </a:lnTo>
                <a:close/>
                <a:moveTo>
                  <a:pt x="1889" y="2951"/>
                </a:moveTo>
                <a:lnTo>
                  <a:pt x="1891" y="2951"/>
                </a:lnTo>
                <a:lnTo>
                  <a:pt x="1892" y="2950"/>
                </a:lnTo>
                <a:lnTo>
                  <a:pt x="1894" y="2949"/>
                </a:lnTo>
                <a:lnTo>
                  <a:pt x="1895" y="2947"/>
                </a:lnTo>
                <a:lnTo>
                  <a:pt x="1895" y="2945"/>
                </a:lnTo>
                <a:lnTo>
                  <a:pt x="1894" y="2944"/>
                </a:lnTo>
                <a:lnTo>
                  <a:pt x="1893" y="2943"/>
                </a:lnTo>
                <a:lnTo>
                  <a:pt x="1892" y="2943"/>
                </a:lnTo>
                <a:lnTo>
                  <a:pt x="1890" y="2943"/>
                </a:lnTo>
                <a:lnTo>
                  <a:pt x="1888" y="2944"/>
                </a:lnTo>
                <a:lnTo>
                  <a:pt x="1887" y="2945"/>
                </a:lnTo>
                <a:lnTo>
                  <a:pt x="1886" y="2947"/>
                </a:lnTo>
                <a:lnTo>
                  <a:pt x="1886" y="2949"/>
                </a:lnTo>
                <a:lnTo>
                  <a:pt x="1886" y="2950"/>
                </a:lnTo>
                <a:lnTo>
                  <a:pt x="1887" y="2951"/>
                </a:lnTo>
                <a:lnTo>
                  <a:pt x="1889" y="2951"/>
                </a:lnTo>
                <a:close/>
                <a:moveTo>
                  <a:pt x="1841" y="3099"/>
                </a:moveTo>
                <a:lnTo>
                  <a:pt x="1843" y="3099"/>
                </a:lnTo>
                <a:lnTo>
                  <a:pt x="1845" y="3098"/>
                </a:lnTo>
                <a:lnTo>
                  <a:pt x="1847" y="3096"/>
                </a:lnTo>
                <a:lnTo>
                  <a:pt x="1848" y="3094"/>
                </a:lnTo>
                <a:lnTo>
                  <a:pt x="1848" y="3092"/>
                </a:lnTo>
                <a:lnTo>
                  <a:pt x="1847" y="3091"/>
                </a:lnTo>
                <a:lnTo>
                  <a:pt x="1846" y="3090"/>
                </a:lnTo>
                <a:lnTo>
                  <a:pt x="1844" y="3090"/>
                </a:lnTo>
                <a:lnTo>
                  <a:pt x="1842" y="3090"/>
                </a:lnTo>
                <a:lnTo>
                  <a:pt x="1841" y="3091"/>
                </a:lnTo>
                <a:lnTo>
                  <a:pt x="1839" y="3092"/>
                </a:lnTo>
                <a:lnTo>
                  <a:pt x="1838" y="3094"/>
                </a:lnTo>
                <a:lnTo>
                  <a:pt x="1838" y="3096"/>
                </a:lnTo>
                <a:lnTo>
                  <a:pt x="1838" y="3098"/>
                </a:lnTo>
                <a:lnTo>
                  <a:pt x="1840" y="3099"/>
                </a:lnTo>
                <a:lnTo>
                  <a:pt x="1841" y="3099"/>
                </a:lnTo>
                <a:close/>
                <a:moveTo>
                  <a:pt x="1794" y="3248"/>
                </a:moveTo>
                <a:lnTo>
                  <a:pt x="1796" y="3248"/>
                </a:lnTo>
                <a:lnTo>
                  <a:pt x="1798" y="3245"/>
                </a:lnTo>
                <a:lnTo>
                  <a:pt x="1800" y="3244"/>
                </a:lnTo>
                <a:lnTo>
                  <a:pt x="1801" y="3242"/>
                </a:lnTo>
                <a:lnTo>
                  <a:pt x="1801" y="3240"/>
                </a:lnTo>
                <a:lnTo>
                  <a:pt x="1800" y="3238"/>
                </a:lnTo>
                <a:lnTo>
                  <a:pt x="1799" y="3237"/>
                </a:lnTo>
                <a:lnTo>
                  <a:pt x="1797" y="3236"/>
                </a:lnTo>
                <a:lnTo>
                  <a:pt x="1795" y="3237"/>
                </a:lnTo>
                <a:lnTo>
                  <a:pt x="1793" y="3238"/>
                </a:lnTo>
                <a:lnTo>
                  <a:pt x="1791" y="3240"/>
                </a:lnTo>
                <a:lnTo>
                  <a:pt x="1790" y="3242"/>
                </a:lnTo>
                <a:lnTo>
                  <a:pt x="1790" y="3244"/>
                </a:lnTo>
                <a:lnTo>
                  <a:pt x="1791" y="3245"/>
                </a:lnTo>
                <a:lnTo>
                  <a:pt x="1792" y="3248"/>
                </a:lnTo>
                <a:lnTo>
                  <a:pt x="1794" y="3248"/>
                </a:lnTo>
                <a:close/>
                <a:moveTo>
                  <a:pt x="1747" y="3395"/>
                </a:moveTo>
                <a:lnTo>
                  <a:pt x="1749" y="3395"/>
                </a:lnTo>
                <a:lnTo>
                  <a:pt x="1751" y="3394"/>
                </a:lnTo>
                <a:lnTo>
                  <a:pt x="1752" y="3392"/>
                </a:lnTo>
                <a:lnTo>
                  <a:pt x="1753" y="3390"/>
                </a:lnTo>
                <a:lnTo>
                  <a:pt x="1754" y="3388"/>
                </a:lnTo>
                <a:lnTo>
                  <a:pt x="1753" y="3385"/>
                </a:lnTo>
                <a:lnTo>
                  <a:pt x="1752" y="3384"/>
                </a:lnTo>
                <a:lnTo>
                  <a:pt x="1750" y="3384"/>
                </a:lnTo>
                <a:lnTo>
                  <a:pt x="1748" y="3384"/>
                </a:lnTo>
                <a:lnTo>
                  <a:pt x="1746" y="3385"/>
                </a:lnTo>
                <a:lnTo>
                  <a:pt x="1744" y="3388"/>
                </a:lnTo>
                <a:lnTo>
                  <a:pt x="1743" y="3390"/>
                </a:lnTo>
                <a:lnTo>
                  <a:pt x="1743" y="3392"/>
                </a:lnTo>
                <a:lnTo>
                  <a:pt x="1743" y="3394"/>
                </a:lnTo>
                <a:lnTo>
                  <a:pt x="1745" y="3395"/>
                </a:lnTo>
                <a:lnTo>
                  <a:pt x="1747" y="3395"/>
                </a:lnTo>
                <a:close/>
                <a:moveTo>
                  <a:pt x="1699" y="3543"/>
                </a:moveTo>
                <a:lnTo>
                  <a:pt x="1701" y="3543"/>
                </a:lnTo>
                <a:lnTo>
                  <a:pt x="1704" y="3541"/>
                </a:lnTo>
                <a:lnTo>
                  <a:pt x="1705" y="3540"/>
                </a:lnTo>
                <a:lnTo>
                  <a:pt x="1706" y="3537"/>
                </a:lnTo>
                <a:lnTo>
                  <a:pt x="1707" y="3535"/>
                </a:lnTo>
                <a:lnTo>
                  <a:pt x="1706" y="3533"/>
                </a:lnTo>
                <a:lnTo>
                  <a:pt x="1705" y="3532"/>
                </a:lnTo>
                <a:lnTo>
                  <a:pt x="1703" y="3532"/>
                </a:lnTo>
                <a:lnTo>
                  <a:pt x="1700" y="3532"/>
                </a:lnTo>
                <a:lnTo>
                  <a:pt x="1698" y="3533"/>
                </a:lnTo>
                <a:lnTo>
                  <a:pt x="1696" y="3535"/>
                </a:lnTo>
                <a:lnTo>
                  <a:pt x="1695" y="3537"/>
                </a:lnTo>
                <a:lnTo>
                  <a:pt x="1695" y="3540"/>
                </a:lnTo>
                <a:lnTo>
                  <a:pt x="1696" y="3541"/>
                </a:lnTo>
                <a:lnTo>
                  <a:pt x="1697" y="3543"/>
                </a:lnTo>
                <a:lnTo>
                  <a:pt x="1699" y="3543"/>
                </a:lnTo>
                <a:close/>
                <a:moveTo>
                  <a:pt x="1652" y="3690"/>
                </a:moveTo>
                <a:lnTo>
                  <a:pt x="1654" y="3690"/>
                </a:lnTo>
                <a:lnTo>
                  <a:pt x="1656" y="3689"/>
                </a:lnTo>
                <a:lnTo>
                  <a:pt x="1658" y="3687"/>
                </a:lnTo>
                <a:lnTo>
                  <a:pt x="1659" y="3685"/>
                </a:lnTo>
                <a:lnTo>
                  <a:pt x="1659" y="3683"/>
                </a:lnTo>
                <a:lnTo>
                  <a:pt x="1659" y="3681"/>
                </a:lnTo>
                <a:lnTo>
                  <a:pt x="1657" y="3680"/>
                </a:lnTo>
                <a:lnTo>
                  <a:pt x="1655" y="3679"/>
                </a:lnTo>
                <a:lnTo>
                  <a:pt x="1653" y="3680"/>
                </a:lnTo>
                <a:lnTo>
                  <a:pt x="1651" y="3681"/>
                </a:lnTo>
                <a:lnTo>
                  <a:pt x="1649" y="3683"/>
                </a:lnTo>
                <a:lnTo>
                  <a:pt x="1648" y="3685"/>
                </a:lnTo>
                <a:lnTo>
                  <a:pt x="1648" y="3687"/>
                </a:lnTo>
                <a:lnTo>
                  <a:pt x="1648" y="3689"/>
                </a:lnTo>
                <a:lnTo>
                  <a:pt x="1650" y="3690"/>
                </a:lnTo>
                <a:lnTo>
                  <a:pt x="1652" y="3690"/>
                </a:lnTo>
                <a:close/>
                <a:moveTo>
                  <a:pt x="1604" y="3838"/>
                </a:moveTo>
                <a:lnTo>
                  <a:pt x="1607" y="3838"/>
                </a:lnTo>
                <a:lnTo>
                  <a:pt x="1609" y="3836"/>
                </a:lnTo>
                <a:lnTo>
                  <a:pt x="1611" y="3835"/>
                </a:lnTo>
                <a:lnTo>
                  <a:pt x="1612" y="3832"/>
                </a:lnTo>
                <a:lnTo>
                  <a:pt x="1612" y="3830"/>
                </a:lnTo>
                <a:lnTo>
                  <a:pt x="1612" y="3828"/>
                </a:lnTo>
                <a:lnTo>
                  <a:pt x="1610" y="3827"/>
                </a:lnTo>
                <a:lnTo>
                  <a:pt x="1608" y="3826"/>
                </a:lnTo>
                <a:lnTo>
                  <a:pt x="1606" y="3827"/>
                </a:lnTo>
                <a:lnTo>
                  <a:pt x="1603" y="3828"/>
                </a:lnTo>
                <a:lnTo>
                  <a:pt x="1601" y="3830"/>
                </a:lnTo>
                <a:lnTo>
                  <a:pt x="1600" y="3832"/>
                </a:lnTo>
                <a:lnTo>
                  <a:pt x="1600" y="3835"/>
                </a:lnTo>
                <a:lnTo>
                  <a:pt x="1600" y="3836"/>
                </a:lnTo>
                <a:lnTo>
                  <a:pt x="1602" y="3838"/>
                </a:lnTo>
                <a:lnTo>
                  <a:pt x="1604" y="3838"/>
                </a:lnTo>
                <a:close/>
                <a:moveTo>
                  <a:pt x="1557" y="3986"/>
                </a:moveTo>
                <a:lnTo>
                  <a:pt x="1559" y="3985"/>
                </a:lnTo>
                <a:lnTo>
                  <a:pt x="1562" y="3984"/>
                </a:lnTo>
                <a:lnTo>
                  <a:pt x="1563" y="3982"/>
                </a:lnTo>
                <a:lnTo>
                  <a:pt x="1565" y="3980"/>
                </a:lnTo>
                <a:lnTo>
                  <a:pt x="1565" y="3977"/>
                </a:lnTo>
                <a:lnTo>
                  <a:pt x="1564" y="3975"/>
                </a:lnTo>
                <a:lnTo>
                  <a:pt x="1563" y="3974"/>
                </a:lnTo>
                <a:lnTo>
                  <a:pt x="1561" y="3974"/>
                </a:lnTo>
                <a:lnTo>
                  <a:pt x="1558" y="3974"/>
                </a:lnTo>
                <a:lnTo>
                  <a:pt x="1556" y="3975"/>
                </a:lnTo>
                <a:lnTo>
                  <a:pt x="1554" y="3977"/>
                </a:lnTo>
                <a:lnTo>
                  <a:pt x="1553" y="3980"/>
                </a:lnTo>
                <a:lnTo>
                  <a:pt x="1552" y="3982"/>
                </a:lnTo>
                <a:lnTo>
                  <a:pt x="1553" y="3984"/>
                </a:lnTo>
                <a:lnTo>
                  <a:pt x="1555" y="3985"/>
                </a:lnTo>
                <a:lnTo>
                  <a:pt x="1557" y="3986"/>
                </a:lnTo>
                <a:close/>
                <a:moveTo>
                  <a:pt x="1509" y="4133"/>
                </a:moveTo>
                <a:lnTo>
                  <a:pt x="1512" y="4132"/>
                </a:lnTo>
                <a:lnTo>
                  <a:pt x="1514" y="4131"/>
                </a:lnTo>
                <a:lnTo>
                  <a:pt x="1516" y="4129"/>
                </a:lnTo>
                <a:lnTo>
                  <a:pt x="1517" y="4127"/>
                </a:lnTo>
                <a:lnTo>
                  <a:pt x="1518" y="4125"/>
                </a:lnTo>
                <a:lnTo>
                  <a:pt x="1517" y="4123"/>
                </a:lnTo>
                <a:lnTo>
                  <a:pt x="1515" y="4121"/>
                </a:lnTo>
                <a:lnTo>
                  <a:pt x="1513" y="4121"/>
                </a:lnTo>
                <a:lnTo>
                  <a:pt x="1511" y="4121"/>
                </a:lnTo>
                <a:lnTo>
                  <a:pt x="1508" y="4123"/>
                </a:lnTo>
                <a:lnTo>
                  <a:pt x="1507" y="4125"/>
                </a:lnTo>
                <a:lnTo>
                  <a:pt x="1505" y="4127"/>
                </a:lnTo>
                <a:lnTo>
                  <a:pt x="1505" y="4129"/>
                </a:lnTo>
                <a:lnTo>
                  <a:pt x="1506" y="4131"/>
                </a:lnTo>
                <a:lnTo>
                  <a:pt x="1507" y="4132"/>
                </a:lnTo>
                <a:lnTo>
                  <a:pt x="1509" y="4133"/>
                </a:lnTo>
                <a:close/>
                <a:moveTo>
                  <a:pt x="1462" y="4281"/>
                </a:moveTo>
                <a:lnTo>
                  <a:pt x="1465" y="4281"/>
                </a:lnTo>
                <a:lnTo>
                  <a:pt x="1467" y="4280"/>
                </a:lnTo>
                <a:lnTo>
                  <a:pt x="1469" y="4278"/>
                </a:lnTo>
                <a:lnTo>
                  <a:pt x="1470" y="4275"/>
                </a:lnTo>
                <a:lnTo>
                  <a:pt x="1470" y="4272"/>
                </a:lnTo>
                <a:lnTo>
                  <a:pt x="1470" y="4270"/>
                </a:lnTo>
                <a:lnTo>
                  <a:pt x="1468" y="4269"/>
                </a:lnTo>
                <a:lnTo>
                  <a:pt x="1466" y="4268"/>
                </a:lnTo>
                <a:lnTo>
                  <a:pt x="1463" y="4269"/>
                </a:lnTo>
                <a:lnTo>
                  <a:pt x="1461" y="4270"/>
                </a:lnTo>
                <a:lnTo>
                  <a:pt x="1459" y="4272"/>
                </a:lnTo>
                <a:lnTo>
                  <a:pt x="1458" y="4275"/>
                </a:lnTo>
                <a:lnTo>
                  <a:pt x="1458" y="4278"/>
                </a:lnTo>
                <a:lnTo>
                  <a:pt x="1458" y="4280"/>
                </a:lnTo>
                <a:lnTo>
                  <a:pt x="1460" y="4281"/>
                </a:lnTo>
                <a:lnTo>
                  <a:pt x="1462" y="4281"/>
                </a:lnTo>
                <a:close/>
                <a:moveTo>
                  <a:pt x="1415" y="4429"/>
                </a:moveTo>
                <a:lnTo>
                  <a:pt x="1417" y="4429"/>
                </a:lnTo>
                <a:lnTo>
                  <a:pt x="1420" y="4427"/>
                </a:lnTo>
                <a:lnTo>
                  <a:pt x="1422" y="4425"/>
                </a:lnTo>
                <a:lnTo>
                  <a:pt x="1423" y="4423"/>
                </a:lnTo>
                <a:lnTo>
                  <a:pt x="1423" y="4420"/>
                </a:lnTo>
                <a:lnTo>
                  <a:pt x="1423" y="4418"/>
                </a:lnTo>
                <a:lnTo>
                  <a:pt x="1421" y="4417"/>
                </a:lnTo>
                <a:lnTo>
                  <a:pt x="1419" y="4416"/>
                </a:lnTo>
                <a:lnTo>
                  <a:pt x="1416" y="4417"/>
                </a:lnTo>
                <a:lnTo>
                  <a:pt x="1414" y="4418"/>
                </a:lnTo>
                <a:lnTo>
                  <a:pt x="1411" y="4420"/>
                </a:lnTo>
                <a:lnTo>
                  <a:pt x="1410" y="4423"/>
                </a:lnTo>
                <a:lnTo>
                  <a:pt x="1410" y="4425"/>
                </a:lnTo>
                <a:lnTo>
                  <a:pt x="1411" y="4427"/>
                </a:lnTo>
                <a:lnTo>
                  <a:pt x="1412" y="4429"/>
                </a:lnTo>
                <a:lnTo>
                  <a:pt x="1415" y="4429"/>
                </a:lnTo>
                <a:close/>
                <a:moveTo>
                  <a:pt x="1367" y="4576"/>
                </a:moveTo>
                <a:lnTo>
                  <a:pt x="1370" y="4576"/>
                </a:lnTo>
                <a:lnTo>
                  <a:pt x="1372" y="4575"/>
                </a:lnTo>
                <a:lnTo>
                  <a:pt x="1374" y="4572"/>
                </a:lnTo>
                <a:lnTo>
                  <a:pt x="1376" y="4570"/>
                </a:lnTo>
                <a:lnTo>
                  <a:pt x="1376" y="4568"/>
                </a:lnTo>
                <a:lnTo>
                  <a:pt x="1375" y="4565"/>
                </a:lnTo>
                <a:lnTo>
                  <a:pt x="1374" y="4564"/>
                </a:lnTo>
                <a:lnTo>
                  <a:pt x="1371" y="4564"/>
                </a:lnTo>
                <a:lnTo>
                  <a:pt x="1369" y="4564"/>
                </a:lnTo>
                <a:lnTo>
                  <a:pt x="1366" y="4565"/>
                </a:lnTo>
                <a:lnTo>
                  <a:pt x="1364" y="4568"/>
                </a:lnTo>
                <a:lnTo>
                  <a:pt x="1363" y="4570"/>
                </a:lnTo>
                <a:lnTo>
                  <a:pt x="1363" y="4572"/>
                </a:lnTo>
                <a:lnTo>
                  <a:pt x="1363" y="4575"/>
                </a:lnTo>
                <a:lnTo>
                  <a:pt x="1365" y="4576"/>
                </a:lnTo>
                <a:lnTo>
                  <a:pt x="1367" y="4576"/>
                </a:lnTo>
                <a:close/>
                <a:moveTo>
                  <a:pt x="1320" y="4724"/>
                </a:moveTo>
                <a:lnTo>
                  <a:pt x="1322" y="4723"/>
                </a:lnTo>
                <a:lnTo>
                  <a:pt x="1325" y="4722"/>
                </a:lnTo>
                <a:lnTo>
                  <a:pt x="1327" y="4720"/>
                </a:lnTo>
                <a:lnTo>
                  <a:pt x="1328" y="4717"/>
                </a:lnTo>
                <a:lnTo>
                  <a:pt x="1329" y="4715"/>
                </a:lnTo>
                <a:lnTo>
                  <a:pt x="1328" y="4713"/>
                </a:lnTo>
                <a:lnTo>
                  <a:pt x="1326" y="4711"/>
                </a:lnTo>
                <a:lnTo>
                  <a:pt x="1324" y="4711"/>
                </a:lnTo>
                <a:lnTo>
                  <a:pt x="1321" y="4711"/>
                </a:lnTo>
                <a:lnTo>
                  <a:pt x="1319" y="4713"/>
                </a:lnTo>
                <a:lnTo>
                  <a:pt x="1317" y="4715"/>
                </a:lnTo>
                <a:lnTo>
                  <a:pt x="1315" y="4717"/>
                </a:lnTo>
                <a:lnTo>
                  <a:pt x="1315" y="4720"/>
                </a:lnTo>
                <a:lnTo>
                  <a:pt x="1316" y="4722"/>
                </a:lnTo>
                <a:lnTo>
                  <a:pt x="1317" y="4723"/>
                </a:lnTo>
                <a:lnTo>
                  <a:pt x="1320" y="4724"/>
                </a:lnTo>
                <a:close/>
                <a:moveTo>
                  <a:pt x="1272" y="4871"/>
                </a:moveTo>
                <a:lnTo>
                  <a:pt x="1275" y="4871"/>
                </a:lnTo>
                <a:lnTo>
                  <a:pt x="1278" y="4869"/>
                </a:lnTo>
                <a:lnTo>
                  <a:pt x="1280" y="4867"/>
                </a:lnTo>
                <a:lnTo>
                  <a:pt x="1281" y="4865"/>
                </a:lnTo>
                <a:lnTo>
                  <a:pt x="1281" y="4862"/>
                </a:lnTo>
                <a:lnTo>
                  <a:pt x="1280" y="4860"/>
                </a:lnTo>
                <a:lnTo>
                  <a:pt x="1279" y="4859"/>
                </a:lnTo>
                <a:lnTo>
                  <a:pt x="1277" y="4858"/>
                </a:lnTo>
                <a:lnTo>
                  <a:pt x="1274" y="4859"/>
                </a:lnTo>
                <a:lnTo>
                  <a:pt x="1271" y="4860"/>
                </a:lnTo>
                <a:lnTo>
                  <a:pt x="1269" y="4862"/>
                </a:lnTo>
                <a:lnTo>
                  <a:pt x="1268" y="4865"/>
                </a:lnTo>
                <a:lnTo>
                  <a:pt x="1268" y="4867"/>
                </a:lnTo>
                <a:lnTo>
                  <a:pt x="1269" y="4869"/>
                </a:lnTo>
                <a:lnTo>
                  <a:pt x="1270" y="4871"/>
                </a:lnTo>
                <a:lnTo>
                  <a:pt x="1272" y="4871"/>
                </a:lnTo>
                <a:close/>
                <a:moveTo>
                  <a:pt x="1225" y="5018"/>
                </a:moveTo>
                <a:lnTo>
                  <a:pt x="1228" y="5018"/>
                </a:lnTo>
                <a:lnTo>
                  <a:pt x="1230" y="5017"/>
                </a:lnTo>
                <a:lnTo>
                  <a:pt x="1232" y="5015"/>
                </a:lnTo>
                <a:lnTo>
                  <a:pt x="1234" y="5012"/>
                </a:lnTo>
                <a:lnTo>
                  <a:pt x="1234" y="5010"/>
                </a:lnTo>
                <a:lnTo>
                  <a:pt x="1233" y="5008"/>
                </a:lnTo>
                <a:lnTo>
                  <a:pt x="1231" y="5006"/>
                </a:lnTo>
                <a:lnTo>
                  <a:pt x="1229" y="5006"/>
                </a:lnTo>
                <a:lnTo>
                  <a:pt x="1227" y="5006"/>
                </a:lnTo>
                <a:lnTo>
                  <a:pt x="1224" y="5008"/>
                </a:lnTo>
                <a:lnTo>
                  <a:pt x="1222" y="5010"/>
                </a:lnTo>
                <a:lnTo>
                  <a:pt x="1221" y="5012"/>
                </a:lnTo>
                <a:lnTo>
                  <a:pt x="1220" y="5015"/>
                </a:lnTo>
                <a:lnTo>
                  <a:pt x="1221" y="5017"/>
                </a:lnTo>
                <a:lnTo>
                  <a:pt x="1223" y="5018"/>
                </a:lnTo>
                <a:lnTo>
                  <a:pt x="1225" y="5018"/>
                </a:lnTo>
                <a:close/>
                <a:moveTo>
                  <a:pt x="1178" y="5166"/>
                </a:moveTo>
                <a:lnTo>
                  <a:pt x="1180" y="5166"/>
                </a:lnTo>
                <a:lnTo>
                  <a:pt x="1183" y="5165"/>
                </a:lnTo>
                <a:lnTo>
                  <a:pt x="1185" y="5163"/>
                </a:lnTo>
                <a:lnTo>
                  <a:pt x="1186" y="5159"/>
                </a:lnTo>
                <a:lnTo>
                  <a:pt x="1186" y="5157"/>
                </a:lnTo>
                <a:lnTo>
                  <a:pt x="1185" y="5155"/>
                </a:lnTo>
                <a:lnTo>
                  <a:pt x="1184" y="5154"/>
                </a:lnTo>
                <a:lnTo>
                  <a:pt x="1182" y="5153"/>
                </a:lnTo>
                <a:lnTo>
                  <a:pt x="1179" y="5154"/>
                </a:lnTo>
                <a:lnTo>
                  <a:pt x="1177" y="5155"/>
                </a:lnTo>
                <a:lnTo>
                  <a:pt x="1175" y="5157"/>
                </a:lnTo>
                <a:lnTo>
                  <a:pt x="1174" y="5159"/>
                </a:lnTo>
                <a:lnTo>
                  <a:pt x="1173" y="5163"/>
                </a:lnTo>
                <a:lnTo>
                  <a:pt x="1174" y="5165"/>
                </a:lnTo>
                <a:lnTo>
                  <a:pt x="1176" y="5166"/>
                </a:lnTo>
                <a:lnTo>
                  <a:pt x="1178" y="5166"/>
                </a:lnTo>
                <a:close/>
                <a:moveTo>
                  <a:pt x="1130" y="5314"/>
                </a:moveTo>
                <a:lnTo>
                  <a:pt x="1133" y="5313"/>
                </a:lnTo>
                <a:lnTo>
                  <a:pt x="1135" y="5312"/>
                </a:lnTo>
                <a:lnTo>
                  <a:pt x="1137" y="5310"/>
                </a:lnTo>
                <a:lnTo>
                  <a:pt x="1138" y="5308"/>
                </a:lnTo>
                <a:lnTo>
                  <a:pt x="1139" y="5305"/>
                </a:lnTo>
                <a:lnTo>
                  <a:pt x="1138" y="5304"/>
                </a:lnTo>
                <a:lnTo>
                  <a:pt x="1136" y="5301"/>
                </a:lnTo>
                <a:lnTo>
                  <a:pt x="1134" y="5301"/>
                </a:lnTo>
                <a:lnTo>
                  <a:pt x="1132" y="5301"/>
                </a:lnTo>
                <a:lnTo>
                  <a:pt x="1129" y="5304"/>
                </a:lnTo>
                <a:lnTo>
                  <a:pt x="1128" y="5305"/>
                </a:lnTo>
                <a:lnTo>
                  <a:pt x="1126" y="5308"/>
                </a:lnTo>
                <a:lnTo>
                  <a:pt x="1126" y="5310"/>
                </a:lnTo>
                <a:lnTo>
                  <a:pt x="1127" y="5312"/>
                </a:lnTo>
                <a:lnTo>
                  <a:pt x="1128" y="5313"/>
                </a:lnTo>
                <a:lnTo>
                  <a:pt x="1130" y="5314"/>
                </a:lnTo>
                <a:close/>
                <a:moveTo>
                  <a:pt x="1083" y="5461"/>
                </a:moveTo>
                <a:lnTo>
                  <a:pt x="1086" y="5461"/>
                </a:lnTo>
                <a:lnTo>
                  <a:pt x="1088" y="5459"/>
                </a:lnTo>
                <a:lnTo>
                  <a:pt x="1090" y="5458"/>
                </a:lnTo>
                <a:lnTo>
                  <a:pt x="1091" y="5455"/>
                </a:lnTo>
                <a:lnTo>
                  <a:pt x="1091" y="5453"/>
                </a:lnTo>
                <a:lnTo>
                  <a:pt x="1091" y="5451"/>
                </a:lnTo>
                <a:lnTo>
                  <a:pt x="1089" y="5450"/>
                </a:lnTo>
                <a:lnTo>
                  <a:pt x="1087" y="5449"/>
                </a:lnTo>
                <a:lnTo>
                  <a:pt x="1084" y="5450"/>
                </a:lnTo>
                <a:lnTo>
                  <a:pt x="1082" y="5451"/>
                </a:lnTo>
                <a:lnTo>
                  <a:pt x="1080" y="5453"/>
                </a:lnTo>
                <a:lnTo>
                  <a:pt x="1079" y="5455"/>
                </a:lnTo>
                <a:lnTo>
                  <a:pt x="1079" y="5458"/>
                </a:lnTo>
                <a:lnTo>
                  <a:pt x="1079" y="5459"/>
                </a:lnTo>
                <a:lnTo>
                  <a:pt x="1081" y="5461"/>
                </a:lnTo>
                <a:lnTo>
                  <a:pt x="1083" y="5461"/>
                </a:lnTo>
                <a:close/>
                <a:moveTo>
                  <a:pt x="1036" y="5609"/>
                </a:moveTo>
                <a:lnTo>
                  <a:pt x="1038" y="5608"/>
                </a:lnTo>
                <a:lnTo>
                  <a:pt x="1041" y="5607"/>
                </a:lnTo>
                <a:lnTo>
                  <a:pt x="1042" y="5605"/>
                </a:lnTo>
                <a:lnTo>
                  <a:pt x="1044" y="5603"/>
                </a:lnTo>
                <a:lnTo>
                  <a:pt x="1044" y="5600"/>
                </a:lnTo>
                <a:lnTo>
                  <a:pt x="1043" y="5598"/>
                </a:lnTo>
                <a:lnTo>
                  <a:pt x="1042" y="5597"/>
                </a:lnTo>
                <a:lnTo>
                  <a:pt x="1040" y="5597"/>
                </a:lnTo>
                <a:lnTo>
                  <a:pt x="1037" y="5597"/>
                </a:lnTo>
                <a:lnTo>
                  <a:pt x="1035" y="5598"/>
                </a:lnTo>
                <a:lnTo>
                  <a:pt x="1033" y="5600"/>
                </a:lnTo>
                <a:lnTo>
                  <a:pt x="1032" y="5603"/>
                </a:lnTo>
                <a:lnTo>
                  <a:pt x="1031" y="5605"/>
                </a:lnTo>
                <a:lnTo>
                  <a:pt x="1032" y="5607"/>
                </a:lnTo>
                <a:lnTo>
                  <a:pt x="1034" y="5608"/>
                </a:lnTo>
                <a:lnTo>
                  <a:pt x="1036" y="5609"/>
                </a:lnTo>
                <a:close/>
                <a:moveTo>
                  <a:pt x="988" y="5756"/>
                </a:moveTo>
                <a:lnTo>
                  <a:pt x="991" y="5755"/>
                </a:lnTo>
                <a:lnTo>
                  <a:pt x="993" y="5754"/>
                </a:lnTo>
                <a:lnTo>
                  <a:pt x="995" y="5752"/>
                </a:lnTo>
                <a:lnTo>
                  <a:pt x="996" y="5750"/>
                </a:lnTo>
                <a:lnTo>
                  <a:pt x="996" y="5748"/>
                </a:lnTo>
                <a:lnTo>
                  <a:pt x="995" y="5746"/>
                </a:lnTo>
                <a:lnTo>
                  <a:pt x="994" y="5745"/>
                </a:lnTo>
                <a:lnTo>
                  <a:pt x="992" y="5744"/>
                </a:lnTo>
                <a:lnTo>
                  <a:pt x="990" y="5745"/>
                </a:lnTo>
                <a:lnTo>
                  <a:pt x="988" y="5746"/>
                </a:lnTo>
                <a:lnTo>
                  <a:pt x="986" y="5748"/>
                </a:lnTo>
                <a:lnTo>
                  <a:pt x="985" y="5750"/>
                </a:lnTo>
                <a:lnTo>
                  <a:pt x="984" y="5752"/>
                </a:lnTo>
                <a:lnTo>
                  <a:pt x="985" y="5754"/>
                </a:lnTo>
                <a:lnTo>
                  <a:pt x="986" y="5755"/>
                </a:lnTo>
                <a:lnTo>
                  <a:pt x="988" y="5756"/>
                </a:lnTo>
                <a:close/>
                <a:moveTo>
                  <a:pt x="941" y="5903"/>
                </a:moveTo>
                <a:lnTo>
                  <a:pt x="943" y="5902"/>
                </a:lnTo>
                <a:lnTo>
                  <a:pt x="946" y="5901"/>
                </a:lnTo>
                <a:lnTo>
                  <a:pt x="947" y="5899"/>
                </a:lnTo>
                <a:lnTo>
                  <a:pt x="948" y="5897"/>
                </a:lnTo>
                <a:lnTo>
                  <a:pt x="949" y="5895"/>
                </a:lnTo>
                <a:lnTo>
                  <a:pt x="948" y="5893"/>
                </a:lnTo>
                <a:lnTo>
                  <a:pt x="947" y="5892"/>
                </a:lnTo>
                <a:lnTo>
                  <a:pt x="945" y="5892"/>
                </a:lnTo>
                <a:lnTo>
                  <a:pt x="942" y="5892"/>
                </a:lnTo>
                <a:lnTo>
                  <a:pt x="940" y="5893"/>
                </a:lnTo>
                <a:lnTo>
                  <a:pt x="938" y="5895"/>
                </a:lnTo>
                <a:lnTo>
                  <a:pt x="937" y="5897"/>
                </a:lnTo>
                <a:lnTo>
                  <a:pt x="937" y="5899"/>
                </a:lnTo>
                <a:lnTo>
                  <a:pt x="938" y="5901"/>
                </a:lnTo>
                <a:lnTo>
                  <a:pt x="939" y="5902"/>
                </a:lnTo>
                <a:lnTo>
                  <a:pt x="941" y="5903"/>
                </a:lnTo>
                <a:close/>
                <a:moveTo>
                  <a:pt x="894" y="6051"/>
                </a:moveTo>
                <a:lnTo>
                  <a:pt x="896" y="6050"/>
                </a:lnTo>
                <a:lnTo>
                  <a:pt x="898" y="6048"/>
                </a:lnTo>
                <a:lnTo>
                  <a:pt x="900" y="6047"/>
                </a:lnTo>
                <a:lnTo>
                  <a:pt x="901" y="6045"/>
                </a:lnTo>
                <a:lnTo>
                  <a:pt x="901" y="6043"/>
                </a:lnTo>
                <a:lnTo>
                  <a:pt x="900" y="6041"/>
                </a:lnTo>
                <a:lnTo>
                  <a:pt x="899" y="6040"/>
                </a:lnTo>
                <a:lnTo>
                  <a:pt x="897" y="6039"/>
                </a:lnTo>
                <a:lnTo>
                  <a:pt x="895" y="6040"/>
                </a:lnTo>
                <a:lnTo>
                  <a:pt x="893" y="6041"/>
                </a:lnTo>
                <a:lnTo>
                  <a:pt x="891" y="6043"/>
                </a:lnTo>
                <a:lnTo>
                  <a:pt x="890" y="6045"/>
                </a:lnTo>
                <a:lnTo>
                  <a:pt x="890" y="6047"/>
                </a:lnTo>
                <a:lnTo>
                  <a:pt x="891" y="6048"/>
                </a:lnTo>
                <a:lnTo>
                  <a:pt x="892" y="6050"/>
                </a:lnTo>
                <a:lnTo>
                  <a:pt x="894" y="6051"/>
                </a:lnTo>
                <a:close/>
                <a:moveTo>
                  <a:pt x="846" y="6198"/>
                </a:moveTo>
                <a:lnTo>
                  <a:pt x="849" y="6198"/>
                </a:lnTo>
                <a:lnTo>
                  <a:pt x="851" y="6197"/>
                </a:lnTo>
                <a:lnTo>
                  <a:pt x="852" y="6195"/>
                </a:lnTo>
                <a:lnTo>
                  <a:pt x="853" y="6193"/>
                </a:lnTo>
                <a:lnTo>
                  <a:pt x="854" y="6191"/>
                </a:lnTo>
                <a:lnTo>
                  <a:pt x="853" y="6188"/>
                </a:lnTo>
                <a:lnTo>
                  <a:pt x="852" y="6187"/>
                </a:lnTo>
                <a:lnTo>
                  <a:pt x="850" y="6187"/>
                </a:lnTo>
                <a:lnTo>
                  <a:pt x="848" y="6187"/>
                </a:lnTo>
                <a:lnTo>
                  <a:pt x="846" y="6188"/>
                </a:lnTo>
                <a:lnTo>
                  <a:pt x="844" y="6191"/>
                </a:lnTo>
                <a:lnTo>
                  <a:pt x="843" y="6193"/>
                </a:lnTo>
                <a:lnTo>
                  <a:pt x="843" y="6195"/>
                </a:lnTo>
                <a:lnTo>
                  <a:pt x="843" y="6197"/>
                </a:lnTo>
                <a:lnTo>
                  <a:pt x="845" y="6198"/>
                </a:lnTo>
                <a:lnTo>
                  <a:pt x="846" y="6198"/>
                </a:lnTo>
                <a:close/>
                <a:moveTo>
                  <a:pt x="799" y="6345"/>
                </a:moveTo>
                <a:lnTo>
                  <a:pt x="801" y="6345"/>
                </a:lnTo>
                <a:lnTo>
                  <a:pt x="803" y="6344"/>
                </a:lnTo>
                <a:lnTo>
                  <a:pt x="805" y="6342"/>
                </a:lnTo>
                <a:lnTo>
                  <a:pt x="806" y="6340"/>
                </a:lnTo>
                <a:lnTo>
                  <a:pt x="806" y="6339"/>
                </a:lnTo>
                <a:lnTo>
                  <a:pt x="805" y="6337"/>
                </a:lnTo>
                <a:lnTo>
                  <a:pt x="804" y="6336"/>
                </a:lnTo>
                <a:lnTo>
                  <a:pt x="802" y="6336"/>
                </a:lnTo>
                <a:lnTo>
                  <a:pt x="800" y="6336"/>
                </a:lnTo>
                <a:lnTo>
                  <a:pt x="798" y="6337"/>
                </a:lnTo>
                <a:lnTo>
                  <a:pt x="797" y="6339"/>
                </a:lnTo>
                <a:lnTo>
                  <a:pt x="796" y="6340"/>
                </a:lnTo>
                <a:lnTo>
                  <a:pt x="796" y="6342"/>
                </a:lnTo>
                <a:lnTo>
                  <a:pt x="796" y="6344"/>
                </a:lnTo>
                <a:lnTo>
                  <a:pt x="797" y="6345"/>
                </a:lnTo>
                <a:lnTo>
                  <a:pt x="799" y="6345"/>
                </a:lnTo>
                <a:close/>
                <a:moveTo>
                  <a:pt x="752" y="6492"/>
                </a:moveTo>
                <a:lnTo>
                  <a:pt x="754" y="6492"/>
                </a:lnTo>
                <a:lnTo>
                  <a:pt x="756" y="6491"/>
                </a:lnTo>
                <a:lnTo>
                  <a:pt x="757" y="6489"/>
                </a:lnTo>
                <a:lnTo>
                  <a:pt x="758" y="6488"/>
                </a:lnTo>
                <a:lnTo>
                  <a:pt x="758" y="6486"/>
                </a:lnTo>
                <a:lnTo>
                  <a:pt x="758" y="6485"/>
                </a:lnTo>
                <a:lnTo>
                  <a:pt x="756" y="6484"/>
                </a:lnTo>
                <a:lnTo>
                  <a:pt x="755" y="6483"/>
                </a:lnTo>
                <a:lnTo>
                  <a:pt x="753" y="6484"/>
                </a:lnTo>
                <a:lnTo>
                  <a:pt x="751" y="6485"/>
                </a:lnTo>
                <a:lnTo>
                  <a:pt x="750" y="6486"/>
                </a:lnTo>
                <a:lnTo>
                  <a:pt x="749" y="6488"/>
                </a:lnTo>
                <a:lnTo>
                  <a:pt x="749" y="6489"/>
                </a:lnTo>
                <a:lnTo>
                  <a:pt x="749" y="6491"/>
                </a:lnTo>
                <a:lnTo>
                  <a:pt x="750" y="6492"/>
                </a:lnTo>
                <a:lnTo>
                  <a:pt x="752" y="6492"/>
                </a:lnTo>
                <a:close/>
                <a:moveTo>
                  <a:pt x="705" y="6640"/>
                </a:moveTo>
                <a:lnTo>
                  <a:pt x="706" y="6639"/>
                </a:lnTo>
                <a:lnTo>
                  <a:pt x="708" y="6638"/>
                </a:lnTo>
                <a:lnTo>
                  <a:pt x="710" y="6637"/>
                </a:lnTo>
                <a:lnTo>
                  <a:pt x="710" y="6635"/>
                </a:lnTo>
                <a:lnTo>
                  <a:pt x="711" y="6633"/>
                </a:lnTo>
                <a:lnTo>
                  <a:pt x="710" y="6632"/>
                </a:lnTo>
                <a:lnTo>
                  <a:pt x="709" y="6631"/>
                </a:lnTo>
                <a:lnTo>
                  <a:pt x="707" y="6631"/>
                </a:lnTo>
                <a:lnTo>
                  <a:pt x="706" y="6631"/>
                </a:lnTo>
                <a:lnTo>
                  <a:pt x="704" y="6632"/>
                </a:lnTo>
                <a:lnTo>
                  <a:pt x="703" y="6633"/>
                </a:lnTo>
                <a:lnTo>
                  <a:pt x="702" y="6635"/>
                </a:lnTo>
                <a:lnTo>
                  <a:pt x="701" y="6637"/>
                </a:lnTo>
                <a:lnTo>
                  <a:pt x="702" y="6638"/>
                </a:lnTo>
                <a:lnTo>
                  <a:pt x="703" y="6639"/>
                </a:lnTo>
                <a:lnTo>
                  <a:pt x="705" y="6640"/>
                </a:lnTo>
                <a:close/>
                <a:moveTo>
                  <a:pt x="657" y="6786"/>
                </a:moveTo>
                <a:lnTo>
                  <a:pt x="659" y="6786"/>
                </a:lnTo>
                <a:lnTo>
                  <a:pt x="661" y="6785"/>
                </a:lnTo>
                <a:lnTo>
                  <a:pt x="662" y="6784"/>
                </a:lnTo>
                <a:lnTo>
                  <a:pt x="663" y="6782"/>
                </a:lnTo>
                <a:lnTo>
                  <a:pt x="663" y="6781"/>
                </a:lnTo>
                <a:lnTo>
                  <a:pt x="662" y="6780"/>
                </a:lnTo>
                <a:lnTo>
                  <a:pt x="661" y="6779"/>
                </a:lnTo>
                <a:lnTo>
                  <a:pt x="660" y="6778"/>
                </a:lnTo>
                <a:lnTo>
                  <a:pt x="657" y="6780"/>
                </a:lnTo>
                <a:lnTo>
                  <a:pt x="655" y="6782"/>
                </a:lnTo>
                <a:lnTo>
                  <a:pt x="654" y="6784"/>
                </a:lnTo>
                <a:lnTo>
                  <a:pt x="655" y="6785"/>
                </a:lnTo>
                <a:lnTo>
                  <a:pt x="656" y="6786"/>
                </a:lnTo>
                <a:lnTo>
                  <a:pt x="657" y="6786"/>
                </a:lnTo>
                <a:close/>
                <a:moveTo>
                  <a:pt x="610" y="6933"/>
                </a:moveTo>
                <a:lnTo>
                  <a:pt x="613" y="6932"/>
                </a:lnTo>
                <a:lnTo>
                  <a:pt x="615" y="6930"/>
                </a:lnTo>
                <a:lnTo>
                  <a:pt x="615" y="6928"/>
                </a:lnTo>
                <a:lnTo>
                  <a:pt x="615" y="6927"/>
                </a:lnTo>
                <a:lnTo>
                  <a:pt x="614" y="6927"/>
                </a:lnTo>
                <a:lnTo>
                  <a:pt x="612" y="6926"/>
                </a:lnTo>
                <a:lnTo>
                  <a:pt x="610" y="6927"/>
                </a:lnTo>
                <a:lnTo>
                  <a:pt x="608" y="6930"/>
                </a:lnTo>
                <a:lnTo>
                  <a:pt x="608" y="6931"/>
                </a:lnTo>
                <a:lnTo>
                  <a:pt x="608" y="6932"/>
                </a:lnTo>
                <a:lnTo>
                  <a:pt x="609" y="6933"/>
                </a:lnTo>
                <a:lnTo>
                  <a:pt x="610" y="6933"/>
                </a:lnTo>
                <a:close/>
                <a:moveTo>
                  <a:pt x="563" y="7081"/>
                </a:moveTo>
                <a:lnTo>
                  <a:pt x="565" y="7080"/>
                </a:lnTo>
                <a:lnTo>
                  <a:pt x="567" y="7078"/>
                </a:lnTo>
                <a:lnTo>
                  <a:pt x="567" y="7076"/>
                </a:lnTo>
                <a:lnTo>
                  <a:pt x="567" y="7075"/>
                </a:lnTo>
                <a:lnTo>
                  <a:pt x="566" y="7074"/>
                </a:lnTo>
                <a:lnTo>
                  <a:pt x="565" y="7074"/>
                </a:lnTo>
                <a:lnTo>
                  <a:pt x="562" y="7075"/>
                </a:lnTo>
                <a:lnTo>
                  <a:pt x="561" y="7078"/>
                </a:lnTo>
                <a:lnTo>
                  <a:pt x="561" y="7079"/>
                </a:lnTo>
                <a:lnTo>
                  <a:pt x="561" y="7080"/>
                </a:lnTo>
                <a:lnTo>
                  <a:pt x="562" y="7081"/>
                </a:lnTo>
                <a:lnTo>
                  <a:pt x="563" y="7081"/>
                </a:lnTo>
                <a:close/>
                <a:moveTo>
                  <a:pt x="516" y="7228"/>
                </a:moveTo>
                <a:lnTo>
                  <a:pt x="518" y="7228"/>
                </a:lnTo>
                <a:lnTo>
                  <a:pt x="519" y="7226"/>
                </a:lnTo>
                <a:lnTo>
                  <a:pt x="519" y="7224"/>
                </a:lnTo>
                <a:lnTo>
                  <a:pt x="517" y="7223"/>
                </a:lnTo>
                <a:lnTo>
                  <a:pt x="515" y="7224"/>
                </a:lnTo>
                <a:lnTo>
                  <a:pt x="514" y="7226"/>
                </a:lnTo>
                <a:lnTo>
                  <a:pt x="514" y="7228"/>
                </a:lnTo>
                <a:lnTo>
                  <a:pt x="516" y="7228"/>
                </a:lnTo>
                <a:close/>
                <a:moveTo>
                  <a:pt x="472" y="7373"/>
                </a:moveTo>
                <a:lnTo>
                  <a:pt x="471" y="7371"/>
                </a:lnTo>
                <a:lnTo>
                  <a:pt x="470" y="7371"/>
                </a:lnTo>
                <a:lnTo>
                  <a:pt x="468" y="7371"/>
                </a:lnTo>
                <a:lnTo>
                  <a:pt x="467" y="7373"/>
                </a:lnTo>
                <a:lnTo>
                  <a:pt x="467" y="7375"/>
                </a:lnTo>
                <a:lnTo>
                  <a:pt x="468" y="7375"/>
                </a:lnTo>
                <a:lnTo>
                  <a:pt x="470" y="7375"/>
                </a:lnTo>
                <a:lnTo>
                  <a:pt x="472" y="7373"/>
                </a:lnTo>
                <a:close/>
                <a:moveTo>
                  <a:pt x="424" y="7520"/>
                </a:moveTo>
                <a:lnTo>
                  <a:pt x="424" y="7519"/>
                </a:lnTo>
                <a:lnTo>
                  <a:pt x="422" y="7518"/>
                </a:lnTo>
                <a:lnTo>
                  <a:pt x="421" y="7519"/>
                </a:lnTo>
                <a:lnTo>
                  <a:pt x="420" y="7520"/>
                </a:lnTo>
                <a:lnTo>
                  <a:pt x="420" y="7522"/>
                </a:lnTo>
                <a:lnTo>
                  <a:pt x="421" y="7522"/>
                </a:lnTo>
                <a:lnTo>
                  <a:pt x="423" y="7522"/>
                </a:lnTo>
                <a:lnTo>
                  <a:pt x="424" y="7520"/>
                </a:lnTo>
                <a:close/>
                <a:moveTo>
                  <a:pt x="376" y="7668"/>
                </a:moveTo>
                <a:lnTo>
                  <a:pt x="376" y="7667"/>
                </a:lnTo>
                <a:lnTo>
                  <a:pt x="375" y="7666"/>
                </a:lnTo>
                <a:lnTo>
                  <a:pt x="374" y="7667"/>
                </a:lnTo>
                <a:lnTo>
                  <a:pt x="373" y="7668"/>
                </a:lnTo>
                <a:lnTo>
                  <a:pt x="373" y="7669"/>
                </a:lnTo>
                <a:lnTo>
                  <a:pt x="374" y="7669"/>
                </a:lnTo>
                <a:lnTo>
                  <a:pt x="375" y="7669"/>
                </a:lnTo>
                <a:lnTo>
                  <a:pt x="376" y="7668"/>
                </a:lnTo>
                <a:close/>
                <a:moveTo>
                  <a:pt x="328" y="7815"/>
                </a:moveTo>
                <a:lnTo>
                  <a:pt x="328" y="7814"/>
                </a:lnTo>
                <a:lnTo>
                  <a:pt x="327" y="7814"/>
                </a:lnTo>
                <a:lnTo>
                  <a:pt x="326" y="7814"/>
                </a:lnTo>
                <a:lnTo>
                  <a:pt x="326" y="7815"/>
                </a:lnTo>
                <a:lnTo>
                  <a:pt x="326" y="7816"/>
                </a:lnTo>
                <a:lnTo>
                  <a:pt x="327" y="7816"/>
                </a:lnTo>
                <a:lnTo>
                  <a:pt x="328" y="7816"/>
                </a:lnTo>
                <a:lnTo>
                  <a:pt x="328" y="7815"/>
                </a:lnTo>
                <a:close/>
                <a:moveTo>
                  <a:pt x="280" y="7962"/>
                </a:moveTo>
                <a:lnTo>
                  <a:pt x="280" y="7962"/>
                </a:lnTo>
                <a:lnTo>
                  <a:pt x="280" y="7962"/>
                </a:lnTo>
                <a:lnTo>
                  <a:pt x="279" y="7962"/>
                </a:lnTo>
                <a:lnTo>
                  <a:pt x="279" y="7962"/>
                </a:lnTo>
                <a:lnTo>
                  <a:pt x="279" y="7963"/>
                </a:lnTo>
                <a:lnTo>
                  <a:pt x="279" y="7963"/>
                </a:lnTo>
                <a:lnTo>
                  <a:pt x="280" y="7963"/>
                </a:lnTo>
                <a:lnTo>
                  <a:pt x="280" y="7962"/>
                </a:lnTo>
                <a:close/>
                <a:moveTo>
                  <a:pt x="233" y="8111"/>
                </a:moveTo>
                <a:lnTo>
                  <a:pt x="233" y="8110"/>
                </a:lnTo>
                <a:lnTo>
                  <a:pt x="232" y="8110"/>
                </a:lnTo>
                <a:lnTo>
                  <a:pt x="232" y="8110"/>
                </a:lnTo>
                <a:lnTo>
                  <a:pt x="232" y="8111"/>
                </a:lnTo>
                <a:lnTo>
                  <a:pt x="232" y="8111"/>
                </a:lnTo>
                <a:lnTo>
                  <a:pt x="232" y="8111"/>
                </a:lnTo>
                <a:lnTo>
                  <a:pt x="233" y="8111"/>
                </a:lnTo>
                <a:lnTo>
                  <a:pt x="233" y="8111"/>
                </a:lnTo>
                <a:close/>
                <a:moveTo>
                  <a:pt x="185" y="8258"/>
                </a:moveTo>
                <a:lnTo>
                  <a:pt x="185" y="8258"/>
                </a:lnTo>
                <a:lnTo>
                  <a:pt x="185" y="8258"/>
                </a:lnTo>
                <a:lnTo>
                  <a:pt x="185" y="8258"/>
                </a:lnTo>
                <a:lnTo>
                  <a:pt x="185" y="8259"/>
                </a:lnTo>
                <a:lnTo>
                  <a:pt x="185" y="8258"/>
                </a:lnTo>
                <a:lnTo>
                  <a:pt x="185" y="8258"/>
                </a:lnTo>
                <a:lnTo>
                  <a:pt x="185" y="8258"/>
                </a:lnTo>
                <a:lnTo>
                  <a:pt x="185" y="8258"/>
                </a:lnTo>
                <a:close/>
                <a:moveTo>
                  <a:pt x="1885" y="2505"/>
                </a:moveTo>
                <a:lnTo>
                  <a:pt x="1885" y="2505"/>
                </a:lnTo>
                <a:lnTo>
                  <a:pt x="1885" y="2504"/>
                </a:lnTo>
                <a:lnTo>
                  <a:pt x="1885" y="2505"/>
                </a:lnTo>
                <a:lnTo>
                  <a:pt x="1885" y="2505"/>
                </a:lnTo>
                <a:lnTo>
                  <a:pt x="1885" y="2505"/>
                </a:lnTo>
                <a:lnTo>
                  <a:pt x="1885" y="2505"/>
                </a:lnTo>
                <a:lnTo>
                  <a:pt x="1885" y="2505"/>
                </a:lnTo>
                <a:lnTo>
                  <a:pt x="1885" y="2505"/>
                </a:lnTo>
                <a:close/>
                <a:moveTo>
                  <a:pt x="1838" y="2652"/>
                </a:moveTo>
                <a:lnTo>
                  <a:pt x="1838" y="2652"/>
                </a:lnTo>
                <a:lnTo>
                  <a:pt x="1838" y="2652"/>
                </a:lnTo>
                <a:lnTo>
                  <a:pt x="1837" y="2652"/>
                </a:lnTo>
                <a:lnTo>
                  <a:pt x="1837" y="2652"/>
                </a:lnTo>
                <a:lnTo>
                  <a:pt x="1837" y="2653"/>
                </a:lnTo>
                <a:lnTo>
                  <a:pt x="1838" y="2653"/>
                </a:lnTo>
                <a:lnTo>
                  <a:pt x="1838" y="2653"/>
                </a:lnTo>
                <a:lnTo>
                  <a:pt x="1838" y="2652"/>
                </a:lnTo>
                <a:close/>
                <a:moveTo>
                  <a:pt x="1791" y="2800"/>
                </a:moveTo>
                <a:lnTo>
                  <a:pt x="1791" y="2799"/>
                </a:lnTo>
                <a:lnTo>
                  <a:pt x="1790" y="2799"/>
                </a:lnTo>
                <a:lnTo>
                  <a:pt x="1790" y="2799"/>
                </a:lnTo>
                <a:lnTo>
                  <a:pt x="1790" y="2800"/>
                </a:lnTo>
                <a:lnTo>
                  <a:pt x="1790" y="2800"/>
                </a:lnTo>
                <a:lnTo>
                  <a:pt x="1790" y="2800"/>
                </a:lnTo>
                <a:lnTo>
                  <a:pt x="1791" y="2800"/>
                </a:lnTo>
                <a:lnTo>
                  <a:pt x="1791" y="2800"/>
                </a:lnTo>
                <a:close/>
                <a:moveTo>
                  <a:pt x="1743" y="2947"/>
                </a:move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lnTo>
                  <a:pt x="1743" y="2947"/>
                </a:lnTo>
                <a:close/>
                <a:moveTo>
                  <a:pt x="1696" y="3094"/>
                </a:moveTo>
                <a:lnTo>
                  <a:pt x="1696" y="3094"/>
                </a:lnTo>
                <a:lnTo>
                  <a:pt x="1696" y="3094"/>
                </a:lnTo>
                <a:lnTo>
                  <a:pt x="1695" y="3094"/>
                </a:lnTo>
                <a:lnTo>
                  <a:pt x="1695" y="3094"/>
                </a:lnTo>
                <a:lnTo>
                  <a:pt x="1695" y="3095"/>
                </a:lnTo>
                <a:lnTo>
                  <a:pt x="1695" y="3095"/>
                </a:lnTo>
                <a:lnTo>
                  <a:pt x="1696" y="3095"/>
                </a:lnTo>
                <a:lnTo>
                  <a:pt x="1696" y="3094"/>
                </a:lnTo>
                <a:close/>
                <a:moveTo>
                  <a:pt x="1649" y="3242"/>
                </a:moveTo>
                <a:lnTo>
                  <a:pt x="1649" y="3241"/>
                </a:lnTo>
                <a:lnTo>
                  <a:pt x="1648" y="3241"/>
                </a:lnTo>
                <a:lnTo>
                  <a:pt x="1648" y="3241"/>
                </a:lnTo>
                <a:lnTo>
                  <a:pt x="1647" y="3242"/>
                </a:lnTo>
                <a:lnTo>
                  <a:pt x="1647" y="3242"/>
                </a:lnTo>
                <a:lnTo>
                  <a:pt x="1648" y="3242"/>
                </a:lnTo>
                <a:lnTo>
                  <a:pt x="1649" y="3242"/>
                </a:lnTo>
                <a:lnTo>
                  <a:pt x="1649" y="3242"/>
                </a:lnTo>
                <a:close/>
                <a:moveTo>
                  <a:pt x="1602" y="3390"/>
                </a:moveTo>
                <a:lnTo>
                  <a:pt x="1602" y="3389"/>
                </a:lnTo>
                <a:lnTo>
                  <a:pt x="1601" y="3389"/>
                </a:lnTo>
                <a:lnTo>
                  <a:pt x="1600" y="3389"/>
                </a:lnTo>
                <a:lnTo>
                  <a:pt x="1600" y="3390"/>
                </a:lnTo>
                <a:lnTo>
                  <a:pt x="1600" y="3391"/>
                </a:lnTo>
                <a:lnTo>
                  <a:pt x="1600" y="3391"/>
                </a:lnTo>
                <a:lnTo>
                  <a:pt x="1601" y="3391"/>
                </a:lnTo>
                <a:lnTo>
                  <a:pt x="1602" y="3390"/>
                </a:lnTo>
                <a:close/>
                <a:moveTo>
                  <a:pt x="1555" y="3537"/>
                </a:moveTo>
                <a:lnTo>
                  <a:pt x="1555" y="3537"/>
                </a:lnTo>
                <a:lnTo>
                  <a:pt x="1554" y="3536"/>
                </a:lnTo>
                <a:lnTo>
                  <a:pt x="1553" y="3537"/>
                </a:lnTo>
                <a:lnTo>
                  <a:pt x="1552" y="3537"/>
                </a:lnTo>
                <a:lnTo>
                  <a:pt x="1552" y="3538"/>
                </a:lnTo>
                <a:lnTo>
                  <a:pt x="1553" y="3539"/>
                </a:lnTo>
                <a:lnTo>
                  <a:pt x="1554" y="3538"/>
                </a:lnTo>
                <a:lnTo>
                  <a:pt x="1555" y="3537"/>
                </a:lnTo>
                <a:close/>
                <a:moveTo>
                  <a:pt x="1507" y="3685"/>
                </a:moveTo>
                <a:lnTo>
                  <a:pt x="1507" y="3684"/>
                </a:lnTo>
                <a:lnTo>
                  <a:pt x="1506" y="3684"/>
                </a:lnTo>
                <a:lnTo>
                  <a:pt x="1506" y="3684"/>
                </a:lnTo>
                <a:lnTo>
                  <a:pt x="1505" y="3685"/>
                </a:lnTo>
                <a:lnTo>
                  <a:pt x="1505" y="3686"/>
                </a:lnTo>
                <a:lnTo>
                  <a:pt x="1506" y="3686"/>
                </a:lnTo>
                <a:lnTo>
                  <a:pt x="1507" y="3686"/>
                </a:lnTo>
                <a:lnTo>
                  <a:pt x="1507" y="3685"/>
                </a:lnTo>
                <a:close/>
                <a:moveTo>
                  <a:pt x="1460" y="3832"/>
                </a:moveTo>
                <a:lnTo>
                  <a:pt x="1460" y="3831"/>
                </a:lnTo>
                <a:lnTo>
                  <a:pt x="1459" y="3831"/>
                </a:lnTo>
                <a:lnTo>
                  <a:pt x="1458" y="3831"/>
                </a:lnTo>
                <a:lnTo>
                  <a:pt x="1458" y="3832"/>
                </a:lnTo>
                <a:lnTo>
                  <a:pt x="1458" y="3833"/>
                </a:lnTo>
                <a:lnTo>
                  <a:pt x="1458" y="3833"/>
                </a:lnTo>
                <a:lnTo>
                  <a:pt x="1459" y="3833"/>
                </a:lnTo>
                <a:lnTo>
                  <a:pt x="1460" y="3832"/>
                </a:lnTo>
                <a:close/>
                <a:moveTo>
                  <a:pt x="1413" y="3980"/>
                </a:moveTo>
                <a:lnTo>
                  <a:pt x="1412" y="3979"/>
                </a:lnTo>
                <a:lnTo>
                  <a:pt x="1412" y="3978"/>
                </a:lnTo>
                <a:lnTo>
                  <a:pt x="1411" y="3979"/>
                </a:lnTo>
                <a:lnTo>
                  <a:pt x="1410" y="3980"/>
                </a:lnTo>
                <a:lnTo>
                  <a:pt x="1410" y="3980"/>
                </a:lnTo>
                <a:lnTo>
                  <a:pt x="1411" y="3981"/>
                </a:lnTo>
                <a:lnTo>
                  <a:pt x="1412" y="3980"/>
                </a:lnTo>
                <a:lnTo>
                  <a:pt x="1413" y="3980"/>
                </a:lnTo>
                <a:close/>
                <a:moveTo>
                  <a:pt x="1366" y="4127"/>
                </a:moveTo>
                <a:lnTo>
                  <a:pt x="1365" y="4126"/>
                </a:lnTo>
                <a:lnTo>
                  <a:pt x="1364" y="4125"/>
                </a:lnTo>
                <a:lnTo>
                  <a:pt x="1363" y="4126"/>
                </a:lnTo>
                <a:lnTo>
                  <a:pt x="1362" y="4127"/>
                </a:lnTo>
                <a:lnTo>
                  <a:pt x="1362" y="4128"/>
                </a:lnTo>
                <a:lnTo>
                  <a:pt x="1363" y="4129"/>
                </a:lnTo>
                <a:lnTo>
                  <a:pt x="1365" y="4128"/>
                </a:lnTo>
                <a:lnTo>
                  <a:pt x="1366" y="4127"/>
                </a:lnTo>
                <a:close/>
                <a:moveTo>
                  <a:pt x="1318" y="4275"/>
                </a:moveTo>
                <a:lnTo>
                  <a:pt x="1318" y="4273"/>
                </a:lnTo>
                <a:lnTo>
                  <a:pt x="1317" y="4273"/>
                </a:lnTo>
                <a:lnTo>
                  <a:pt x="1316" y="4273"/>
                </a:lnTo>
                <a:lnTo>
                  <a:pt x="1315" y="4275"/>
                </a:lnTo>
                <a:lnTo>
                  <a:pt x="1315" y="4276"/>
                </a:lnTo>
                <a:lnTo>
                  <a:pt x="1316" y="4277"/>
                </a:lnTo>
                <a:lnTo>
                  <a:pt x="1317" y="4276"/>
                </a:lnTo>
                <a:lnTo>
                  <a:pt x="1318" y="4275"/>
                </a:lnTo>
                <a:close/>
                <a:moveTo>
                  <a:pt x="1271" y="4423"/>
                </a:moveTo>
                <a:lnTo>
                  <a:pt x="1271" y="4421"/>
                </a:lnTo>
                <a:lnTo>
                  <a:pt x="1270" y="4421"/>
                </a:lnTo>
                <a:lnTo>
                  <a:pt x="1268" y="4421"/>
                </a:lnTo>
                <a:lnTo>
                  <a:pt x="1268" y="4423"/>
                </a:lnTo>
                <a:lnTo>
                  <a:pt x="1268" y="4424"/>
                </a:lnTo>
                <a:lnTo>
                  <a:pt x="1269" y="4424"/>
                </a:lnTo>
                <a:lnTo>
                  <a:pt x="1270" y="4424"/>
                </a:lnTo>
                <a:lnTo>
                  <a:pt x="1271" y="4423"/>
                </a:lnTo>
                <a:close/>
                <a:moveTo>
                  <a:pt x="1223" y="4570"/>
                </a:moveTo>
                <a:lnTo>
                  <a:pt x="1223" y="4569"/>
                </a:lnTo>
                <a:lnTo>
                  <a:pt x="1222" y="4568"/>
                </a:lnTo>
                <a:lnTo>
                  <a:pt x="1221" y="4569"/>
                </a:lnTo>
                <a:lnTo>
                  <a:pt x="1220" y="4570"/>
                </a:lnTo>
                <a:lnTo>
                  <a:pt x="1220" y="4571"/>
                </a:lnTo>
                <a:lnTo>
                  <a:pt x="1221" y="4572"/>
                </a:lnTo>
                <a:lnTo>
                  <a:pt x="1223" y="4571"/>
                </a:lnTo>
                <a:lnTo>
                  <a:pt x="1223" y="4570"/>
                </a:lnTo>
                <a:close/>
                <a:moveTo>
                  <a:pt x="1176" y="4717"/>
                </a:moveTo>
                <a:lnTo>
                  <a:pt x="1176" y="4716"/>
                </a:lnTo>
                <a:lnTo>
                  <a:pt x="1175" y="4716"/>
                </a:lnTo>
                <a:lnTo>
                  <a:pt x="1174" y="4716"/>
                </a:lnTo>
                <a:lnTo>
                  <a:pt x="1173" y="4717"/>
                </a:lnTo>
                <a:lnTo>
                  <a:pt x="1173" y="4718"/>
                </a:lnTo>
                <a:lnTo>
                  <a:pt x="1174" y="4719"/>
                </a:lnTo>
                <a:lnTo>
                  <a:pt x="1175" y="4718"/>
                </a:lnTo>
                <a:lnTo>
                  <a:pt x="1176" y="4717"/>
                </a:lnTo>
                <a:close/>
                <a:moveTo>
                  <a:pt x="1129" y="4865"/>
                </a:moveTo>
                <a:lnTo>
                  <a:pt x="1129" y="4864"/>
                </a:lnTo>
                <a:lnTo>
                  <a:pt x="1128" y="4863"/>
                </a:lnTo>
                <a:lnTo>
                  <a:pt x="1126" y="4864"/>
                </a:lnTo>
                <a:lnTo>
                  <a:pt x="1126" y="4865"/>
                </a:lnTo>
                <a:lnTo>
                  <a:pt x="1126" y="4866"/>
                </a:lnTo>
                <a:lnTo>
                  <a:pt x="1127" y="4866"/>
                </a:lnTo>
                <a:lnTo>
                  <a:pt x="1128" y="4866"/>
                </a:lnTo>
                <a:lnTo>
                  <a:pt x="1129" y="4865"/>
                </a:lnTo>
                <a:close/>
                <a:moveTo>
                  <a:pt x="1081" y="5012"/>
                </a:moveTo>
                <a:lnTo>
                  <a:pt x="1081" y="5011"/>
                </a:lnTo>
                <a:lnTo>
                  <a:pt x="1080" y="5010"/>
                </a:lnTo>
                <a:lnTo>
                  <a:pt x="1079" y="5011"/>
                </a:lnTo>
                <a:lnTo>
                  <a:pt x="1078" y="5012"/>
                </a:lnTo>
                <a:lnTo>
                  <a:pt x="1078" y="5013"/>
                </a:lnTo>
                <a:lnTo>
                  <a:pt x="1079" y="5014"/>
                </a:lnTo>
                <a:lnTo>
                  <a:pt x="1081" y="5013"/>
                </a:lnTo>
                <a:lnTo>
                  <a:pt x="1081" y="5012"/>
                </a:lnTo>
                <a:close/>
                <a:moveTo>
                  <a:pt x="1034" y="5159"/>
                </a:moveTo>
                <a:lnTo>
                  <a:pt x="1034" y="5158"/>
                </a:lnTo>
                <a:lnTo>
                  <a:pt x="1033" y="5158"/>
                </a:lnTo>
                <a:lnTo>
                  <a:pt x="1032" y="5158"/>
                </a:lnTo>
                <a:lnTo>
                  <a:pt x="1031" y="5159"/>
                </a:lnTo>
                <a:lnTo>
                  <a:pt x="1031" y="5161"/>
                </a:lnTo>
                <a:lnTo>
                  <a:pt x="1032" y="5161"/>
                </a:lnTo>
                <a:lnTo>
                  <a:pt x="1033" y="5161"/>
                </a:lnTo>
                <a:lnTo>
                  <a:pt x="1034" y="5159"/>
                </a:lnTo>
                <a:close/>
                <a:moveTo>
                  <a:pt x="987" y="5308"/>
                </a:moveTo>
                <a:lnTo>
                  <a:pt x="987" y="5307"/>
                </a:lnTo>
                <a:lnTo>
                  <a:pt x="986" y="5306"/>
                </a:lnTo>
                <a:lnTo>
                  <a:pt x="984" y="5307"/>
                </a:lnTo>
                <a:lnTo>
                  <a:pt x="983" y="5308"/>
                </a:lnTo>
                <a:lnTo>
                  <a:pt x="984" y="5309"/>
                </a:lnTo>
                <a:lnTo>
                  <a:pt x="984" y="5309"/>
                </a:lnTo>
                <a:lnTo>
                  <a:pt x="986" y="5309"/>
                </a:lnTo>
                <a:lnTo>
                  <a:pt x="987" y="5308"/>
                </a:lnTo>
                <a:close/>
                <a:moveTo>
                  <a:pt x="939" y="5455"/>
                </a:moveTo>
                <a:lnTo>
                  <a:pt x="939" y="5454"/>
                </a:lnTo>
                <a:lnTo>
                  <a:pt x="938" y="5454"/>
                </a:lnTo>
                <a:lnTo>
                  <a:pt x="937" y="5454"/>
                </a:lnTo>
                <a:lnTo>
                  <a:pt x="936" y="5455"/>
                </a:lnTo>
                <a:lnTo>
                  <a:pt x="937" y="5456"/>
                </a:lnTo>
                <a:lnTo>
                  <a:pt x="937" y="5456"/>
                </a:lnTo>
                <a:lnTo>
                  <a:pt x="938" y="5456"/>
                </a:lnTo>
                <a:lnTo>
                  <a:pt x="939" y="5455"/>
                </a:lnTo>
                <a:close/>
                <a:moveTo>
                  <a:pt x="891" y="5603"/>
                </a:moveTo>
                <a:lnTo>
                  <a:pt x="891" y="5602"/>
                </a:lnTo>
                <a:lnTo>
                  <a:pt x="891" y="5601"/>
                </a:lnTo>
                <a:lnTo>
                  <a:pt x="890" y="5602"/>
                </a:lnTo>
                <a:lnTo>
                  <a:pt x="889" y="5603"/>
                </a:lnTo>
                <a:lnTo>
                  <a:pt x="889" y="5603"/>
                </a:lnTo>
                <a:lnTo>
                  <a:pt x="890" y="5604"/>
                </a:lnTo>
                <a:lnTo>
                  <a:pt x="891" y="5603"/>
                </a:lnTo>
                <a:lnTo>
                  <a:pt x="891" y="5603"/>
                </a:lnTo>
                <a:close/>
                <a:moveTo>
                  <a:pt x="844" y="5750"/>
                </a:moveTo>
                <a:lnTo>
                  <a:pt x="844" y="5749"/>
                </a:lnTo>
                <a:lnTo>
                  <a:pt x="843" y="5749"/>
                </a:lnTo>
                <a:lnTo>
                  <a:pt x="842" y="5749"/>
                </a:lnTo>
                <a:lnTo>
                  <a:pt x="842" y="5750"/>
                </a:lnTo>
                <a:lnTo>
                  <a:pt x="842" y="5751"/>
                </a:lnTo>
                <a:lnTo>
                  <a:pt x="843" y="5751"/>
                </a:lnTo>
                <a:lnTo>
                  <a:pt x="843" y="5751"/>
                </a:lnTo>
                <a:lnTo>
                  <a:pt x="844" y="5750"/>
                </a:lnTo>
                <a:close/>
                <a:moveTo>
                  <a:pt x="797" y="5897"/>
                </a:moveTo>
                <a:lnTo>
                  <a:pt x="797" y="5896"/>
                </a:lnTo>
                <a:lnTo>
                  <a:pt x="796" y="5896"/>
                </a:lnTo>
                <a:lnTo>
                  <a:pt x="795" y="5896"/>
                </a:lnTo>
                <a:lnTo>
                  <a:pt x="794" y="5897"/>
                </a:lnTo>
                <a:lnTo>
                  <a:pt x="794" y="5898"/>
                </a:lnTo>
                <a:lnTo>
                  <a:pt x="795" y="5898"/>
                </a:lnTo>
                <a:lnTo>
                  <a:pt x="796" y="5898"/>
                </a:lnTo>
                <a:lnTo>
                  <a:pt x="797" y="5897"/>
                </a:lnTo>
                <a:close/>
                <a:moveTo>
                  <a:pt x="749" y="6045"/>
                </a:moveTo>
                <a:lnTo>
                  <a:pt x="749" y="6044"/>
                </a:lnTo>
                <a:lnTo>
                  <a:pt x="748" y="6044"/>
                </a:lnTo>
                <a:lnTo>
                  <a:pt x="748" y="6044"/>
                </a:lnTo>
                <a:lnTo>
                  <a:pt x="747" y="6045"/>
                </a:lnTo>
                <a:lnTo>
                  <a:pt x="747" y="6045"/>
                </a:lnTo>
                <a:lnTo>
                  <a:pt x="748" y="6045"/>
                </a:lnTo>
                <a:lnTo>
                  <a:pt x="749" y="6045"/>
                </a:lnTo>
                <a:lnTo>
                  <a:pt x="749" y="6045"/>
                </a:lnTo>
                <a:close/>
                <a:moveTo>
                  <a:pt x="702" y="6193"/>
                </a:moveTo>
                <a:lnTo>
                  <a:pt x="702" y="6192"/>
                </a:lnTo>
                <a:lnTo>
                  <a:pt x="701" y="6192"/>
                </a:lnTo>
                <a:lnTo>
                  <a:pt x="700" y="6192"/>
                </a:lnTo>
                <a:lnTo>
                  <a:pt x="700" y="6193"/>
                </a:lnTo>
                <a:lnTo>
                  <a:pt x="700" y="6194"/>
                </a:lnTo>
                <a:lnTo>
                  <a:pt x="701" y="6194"/>
                </a:lnTo>
                <a:lnTo>
                  <a:pt x="701" y="6194"/>
                </a:lnTo>
                <a:lnTo>
                  <a:pt x="702" y="6193"/>
                </a:lnTo>
                <a:close/>
                <a:moveTo>
                  <a:pt x="654" y="6340"/>
                </a:moveTo>
                <a:lnTo>
                  <a:pt x="654" y="6340"/>
                </a:lnTo>
                <a:lnTo>
                  <a:pt x="654" y="6340"/>
                </a:lnTo>
                <a:lnTo>
                  <a:pt x="653" y="6340"/>
                </a:lnTo>
                <a:lnTo>
                  <a:pt x="653" y="6340"/>
                </a:lnTo>
                <a:lnTo>
                  <a:pt x="653" y="6341"/>
                </a:lnTo>
                <a:lnTo>
                  <a:pt x="653" y="6341"/>
                </a:lnTo>
                <a:lnTo>
                  <a:pt x="654" y="6341"/>
                </a:lnTo>
                <a:lnTo>
                  <a:pt x="654" y="6340"/>
                </a:lnTo>
                <a:close/>
                <a:moveTo>
                  <a:pt x="606" y="6488"/>
                </a:moveTo>
                <a:lnTo>
                  <a:pt x="606" y="6487"/>
                </a:lnTo>
                <a:lnTo>
                  <a:pt x="606" y="6487"/>
                </a:lnTo>
                <a:lnTo>
                  <a:pt x="606" y="6487"/>
                </a:lnTo>
                <a:lnTo>
                  <a:pt x="606" y="6488"/>
                </a:lnTo>
                <a:lnTo>
                  <a:pt x="606" y="6488"/>
                </a:lnTo>
                <a:lnTo>
                  <a:pt x="606" y="6488"/>
                </a:lnTo>
                <a:lnTo>
                  <a:pt x="606" y="6488"/>
                </a:lnTo>
                <a:lnTo>
                  <a:pt x="606" y="6488"/>
                </a:lnTo>
                <a:close/>
                <a:moveTo>
                  <a:pt x="559" y="6635"/>
                </a:moveTo>
                <a:lnTo>
                  <a:pt x="559" y="6635"/>
                </a:lnTo>
                <a:lnTo>
                  <a:pt x="559" y="6635"/>
                </a:lnTo>
                <a:lnTo>
                  <a:pt x="558" y="6635"/>
                </a:lnTo>
                <a:lnTo>
                  <a:pt x="558" y="6635"/>
                </a:lnTo>
                <a:lnTo>
                  <a:pt x="558" y="6635"/>
                </a:lnTo>
                <a:lnTo>
                  <a:pt x="559" y="6636"/>
                </a:lnTo>
                <a:lnTo>
                  <a:pt x="559" y="6635"/>
                </a:lnTo>
                <a:lnTo>
                  <a:pt x="559" y="6635"/>
                </a:lnTo>
                <a:close/>
                <a:moveTo>
                  <a:pt x="512" y="6782"/>
                </a:moveTo>
                <a:lnTo>
                  <a:pt x="512" y="6782"/>
                </a:lnTo>
                <a:lnTo>
                  <a:pt x="511" y="6782"/>
                </a:lnTo>
                <a:lnTo>
                  <a:pt x="511" y="6782"/>
                </a:lnTo>
                <a:lnTo>
                  <a:pt x="511" y="6782"/>
                </a:lnTo>
                <a:lnTo>
                  <a:pt x="511" y="6783"/>
                </a:lnTo>
                <a:lnTo>
                  <a:pt x="511" y="6783"/>
                </a:lnTo>
                <a:lnTo>
                  <a:pt x="511" y="6783"/>
                </a:lnTo>
                <a:lnTo>
                  <a:pt x="512" y="6782"/>
                </a:lnTo>
                <a:close/>
                <a:moveTo>
                  <a:pt x="464" y="6930"/>
                </a:moveTo>
                <a:lnTo>
                  <a:pt x="464" y="6930"/>
                </a:lnTo>
                <a:lnTo>
                  <a:pt x="464" y="6929"/>
                </a:lnTo>
                <a:lnTo>
                  <a:pt x="464" y="6930"/>
                </a:lnTo>
                <a:lnTo>
                  <a:pt x="464" y="6930"/>
                </a:lnTo>
                <a:lnTo>
                  <a:pt x="464" y="6930"/>
                </a:lnTo>
                <a:lnTo>
                  <a:pt x="464" y="6930"/>
                </a:lnTo>
                <a:lnTo>
                  <a:pt x="464" y="6930"/>
                </a:lnTo>
                <a:lnTo>
                  <a:pt x="464" y="6930"/>
                </a:lnTo>
                <a:close/>
                <a:moveTo>
                  <a:pt x="4408" y="325"/>
                </a:moveTo>
                <a:lnTo>
                  <a:pt x="4405" y="321"/>
                </a:lnTo>
                <a:lnTo>
                  <a:pt x="4403" y="321"/>
                </a:lnTo>
                <a:lnTo>
                  <a:pt x="4399" y="324"/>
                </a:lnTo>
                <a:lnTo>
                  <a:pt x="4392" y="332"/>
                </a:lnTo>
                <a:lnTo>
                  <a:pt x="4396" y="335"/>
                </a:lnTo>
                <a:lnTo>
                  <a:pt x="4398" y="335"/>
                </a:lnTo>
                <a:lnTo>
                  <a:pt x="4401" y="332"/>
                </a:lnTo>
                <a:lnTo>
                  <a:pt x="4408" y="325"/>
                </a:lnTo>
                <a:close/>
                <a:moveTo>
                  <a:pt x="2489" y="4969"/>
                </a:moveTo>
                <a:lnTo>
                  <a:pt x="2487" y="4971"/>
                </a:lnTo>
                <a:lnTo>
                  <a:pt x="2486" y="4974"/>
                </a:lnTo>
                <a:lnTo>
                  <a:pt x="2489" y="4972"/>
                </a:lnTo>
                <a:lnTo>
                  <a:pt x="2493" y="4969"/>
                </a:lnTo>
                <a:lnTo>
                  <a:pt x="2495" y="4969"/>
                </a:lnTo>
                <a:lnTo>
                  <a:pt x="2496" y="4969"/>
                </a:lnTo>
                <a:lnTo>
                  <a:pt x="2496" y="4969"/>
                </a:lnTo>
                <a:lnTo>
                  <a:pt x="2495" y="4967"/>
                </a:lnTo>
                <a:lnTo>
                  <a:pt x="2494" y="4968"/>
                </a:lnTo>
                <a:lnTo>
                  <a:pt x="2493" y="4969"/>
                </a:lnTo>
                <a:lnTo>
                  <a:pt x="2491" y="4969"/>
                </a:lnTo>
                <a:lnTo>
                  <a:pt x="2489" y="4969"/>
                </a:lnTo>
                <a:close/>
                <a:moveTo>
                  <a:pt x="1481" y="8036"/>
                </a:moveTo>
                <a:lnTo>
                  <a:pt x="1483" y="8035"/>
                </a:lnTo>
                <a:lnTo>
                  <a:pt x="1480" y="8030"/>
                </a:lnTo>
                <a:lnTo>
                  <a:pt x="1479" y="8029"/>
                </a:lnTo>
                <a:lnTo>
                  <a:pt x="1479" y="8031"/>
                </a:lnTo>
                <a:lnTo>
                  <a:pt x="1480" y="8037"/>
                </a:lnTo>
                <a:lnTo>
                  <a:pt x="1481" y="8039"/>
                </a:lnTo>
                <a:lnTo>
                  <a:pt x="1481" y="8040"/>
                </a:lnTo>
                <a:lnTo>
                  <a:pt x="1472" y="8051"/>
                </a:lnTo>
                <a:lnTo>
                  <a:pt x="1463" y="8067"/>
                </a:lnTo>
                <a:lnTo>
                  <a:pt x="1456" y="8085"/>
                </a:lnTo>
                <a:lnTo>
                  <a:pt x="1455" y="8102"/>
                </a:lnTo>
                <a:lnTo>
                  <a:pt x="1474" y="8092"/>
                </a:lnTo>
                <a:lnTo>
                  <a:pt x="1484" y="8080"/>
                </a:lnTo>
                <a:lnTo>
                  <a:pt x="1486" y="8065"/>
                </a:lnTo>
                <a:lnTo>
                  <a:pt x="1481" y="8040"/>
                </a:lnTo>
                <a:lnTo>
                  <a:pt x="1483" y="8038"/>
                </a:lnTo>
                <a:lnTo>
                  <a:pt x="1484" y="8036"/>
                </a:lnTo>
                <a:lnTo>
                  <a:pt x="1483" y="8035"/>
                </a:lnTo>
                <a:lnTo>
                  <a:pt x="1481" y="8036"/>
                </a:lnTo>
                <a:close/>
                <a:moveTo>
                  <a:pt x="3783" y="231"/>
                </a:moveTo>
                <a:lnTo>
                  <a:pt x="3779" y="231"/>
                </a:lnTo>
                <a:lnTo>
                  <a:pt x="3777" y="232"/>
                </a:lnTo>
                <a:lnTo>
                  <a:pt x="3772" y="241"/>
                </a:lnTo>
                <a:lnTo>
                  <a:pt x="3775" y="247"/>
                </a:lnTo>
                <a:lnTo>
                  <a:pt x="3780" y="245"/>
                </a:lnTo>
                <a:lnTo>
                  <a:pt x="3783" y="231"/>
                </a:lnTo>
                <a:close/>
                <a:moveTo>
                  <a:pt x="1443" y="8149"/>
                </a:moveTo>
                <a:lnTo>
                  <a:pt x="1442" y="8153"/>
                </a:lnTo>
                <a:lnTo>
                  <a:pt x="1442" y="8158"/>
                </a:lnTo>
                <a:lnTo>
                  <a:pt x="1450" y="8158"/>
                </a:lnTo>
                <a:lnTo>
                  <a:pt x="1453" y="8153"/>
                </a:lnTo>
                <a:lnTo>
                  <a:pt x="1450" y="8148"/>
                </a:lnTo>
                <a:lnTo>
                  <a:pt x="1443" y="8149"/>
                </a:lnTo>
                <a:close/>
                <a:moveTo>
                  <a:pt x="1631" y="7568"/>
                </a:moveTo>
                <a:lnTo>
                  <a:pt x="1631" y="7578"/>
                </a:lnTo>
                <a:lnTo>
                  <a:pt x="1635" y="7573"/>
                </a:lnTo>
                <a:lnTo>
                  <a:pt x="1637" y="7570"/>
                </a:lnTo>
                <a:lnTo>
                  <a:pt x="1635" y="7569"/>
                </a:lnTo>
                <a:lnTo>
                  <a:pt x="1631" y="7568"/>
                </a:lnTo>
                <a:close/>
                <a:moveTo>
                  <a:pt x="1711" y="7725"/>
                </a:moveTo>
                <a:lnTo>
                  <a:pt x="1707" y="7729"/>
                </a:lnTo>
                <a:lnTo>
                  <a:pt x="1705" y="7732"/>
                </a:lnTo>
                <a:lnTo>
                  <a:pt x="1705" y="7735"/>
                </a:lnTo>
                <a:lnTo>
                  <a:pt x="1704" y="7741"/>
                </a:lnTo>
                <a:lnTo>
                  <a:pt x="1709" y="7737"/>
                </a:lnTo>
                <a:lnTo>
                  <a:pt x="1710" y="7735"/>
                </a:lnTo>
                <a:lnTo>
                  <a:pt x="1711" y="7732"/>
                </a:lnTo>
                <a:lnTo>
                  <a:pt x="1711" y="7725"/>
                </a:lnTo>
                <a:close/>
                <a:moveTo>
                  <a:pt x="4106" y="244"/>
                </a:moveTo>
                <a:lnTo>
                  <a:pt x="4101" y="247"/>
                </a:lnTo>
                <a:lnTo>
                  <a:pt x="4098" y="251"/>
                </a:lnTo>
                <a:lnTo>
                  <a:pt x="4096" y="255"/>
                </a:lnTo>
                <a:lnTo>
                  <a:pt x="4094" y="261"/>
                </a:lnTo>
                <a:lnTo>
                  <a:pt x="4093" y="262"/>
                </a:lnTo>
                <a:lnTo>
                  <a:pt x="4092" y="263"/>
                </a:lnTo>
                <a:lnTo>
                  <a:pt x="4091" y="264"/>
                </a:lnTo>
                <a:lnTo>
                  <a:pt x="4092" y="265"/>
                </a:lnTo>
                <a:lnTo>
                  <a:pt x="4091" y="263"/>
                </a:lnTo>
                <a:lnTo>
                  <a:pt x="4090" y="265"/>
                </a:lnTo>
                <a:lnTo>
                  <a:pt x="4090" y="267"/>
                </a:lnTo>
                <a:lnTo>
                  <a:pt x="4084" y="266"/>
                </a:lnTo>
                <a:lnTo>
                  <a:pt x="4079" y="265"/>
                </a:lnTo>
                <a:lnTo>
                  <a:pt x="4068" y="267"/>
                </a:lnTo>
                <a:lnTo>
                  <a:pt x="4058" y="273"/>
                </a:lnTo>
                <a:lnTo>
                  <a:pt x="4049" y="281"/>
                </a:lnTo>
                <a:lnTo>
                  <a:pt x="4044" y="291"/>
                </a:lnTo>
                <a:lnTo>
                  <a:pt x="4043" y="301"/>
                </a:lnTo>
                <a:lnTo>
                  <a:pt x="4045" y="310"/>
                </a:lnTo>
                <a:lnTo>
                  <a:pt x="4050" y="315"/>
                </a:lnTo>
                <a:lnTo>
                  <a:pt x="4058" y="318"/>
                </a:lnTo>
                <a:lnTo>
                  <a:pt x="4054" y="330"/>
                </a:lnTo>
                <a:lnTo>
                  <a:pt x="4051" y="343"/>
                </a:lnTo>
                <a:lnTo>
                  <a:pt x="4049" y="357"/>
                </a:lnTo>
                <a:lnTo>
                  <a:pt x="4048" y="370"/>
                </a:lnTo>
                <a:lnTo>
                  <a:pt x="4053" y="368"/>
                </a:lnTo>
                <a:lnTo>
                  <a:pt x="4057" y="364"/>
                </a:lnTo>
                <a:lnTo>
                  <a:pt x="4062" y="349"/>
                </a:lnTo>
                <a:lnTo>
                  <a:pt x="4073" y="317"/>
                </a:lnTo>
                <a:lnTo>
                  <a:pt x="4081" y="313"/>
                </a:lnTo>
                <a:lnTo>
                  <a:pt x="4087" y="307"/>
                </a:lnTo>
                <a:lnTo>
                  <a:pt x="4094" y="299"/>
                </a:lnTo>
                <a:lnTo>
                  <a:pt x="4098" y="291"/>
                </a:lnTo>
                <a:lnTo>
                  <a:pt x="4099" y="284"/>
                </a:lnTo>
                <a:lnTo>
                  <a:pt x="4098" y="277"/>
                </a:lnTo>
                <a:lnTo>
                  <a:pt x="4095" y="272"/>
                </a:lnTo>
                <a:lnTo>
                  <a:pt x="4090" y="268"/>
                </a:lnTo>
                <a:lnTo>
                  <a:pt x="4091" y="267"/>
                </a:lnTo>
                <a:lnTo>
                  <a:pt x="4093" y="266"/>
                </a:lnTo>
                <a:lnTo>
                  <a:pt x="4092" y="266"/>
                </a:lnTo>
                <a:lnTo>
                  <a:pt x="4093" y="266"/>
                </a:lnTo>
                <a:lnTo>
                  <a:pt x="4094" y="264"/>
                </a:lnTo>
                <a:lnTo>
                  <a:pt x="4094" y="261"/>
                </a:lnTo>
                <a:lnTo>
                  <a:pt x="4099" y="259"/>
                </a:lnTo>
                <a:lnTo>
                  <a:pt x="4106" y="252"/>
                </a:lnTo>
                <a:lnTo>
                  <a:pt x="4106" y="249"/>
                </a:lnTo>
                <a:lnTo>
                  <a:pt x="4106" y="244"/>
                </a:lnTo>
                <a:close/>
                <a:moveTo>
                  <a:pt x="1477" y="9511"/>
                </a:moveTo>
                <a:lnTo>
                  <a:pt x="1480" y="9516"/>
                </a:lnTo>
                <a:lnTo>
                  <a:pt x="1482" y="9518"/>
                </a:lnTo>
                <a:lnTo>
                  <a:pt x="1486" y="9518"/>
                </a:lnTo>
                <a:lnTo>
                  <a:pt x="1496" y="9516"/>
                </a:lnTo>
                <a:lnTo>
                  <a:pt x="1494" y="9511"/>
                </a:lnTo>
                <a:lnTo>
                  <a:pt x="1493" y="9509"/>
                </a:lnTo>
                <a:lnTo>
                  <a:pt x="1488" y="9509"/>
                </a:lnTo>
                <a:lnTo>
                  <a:pt x="1477" y="9511"/>
                </a:lnTo>
                <a:close/>
                <a:moveTo>
                  <a:pt x="1697" y="8859"/>
                </a:moveTo>
                <a:lnTo>
                  <a:pt x="1692" y="8867"/>
                </a:lnTo>
                <a:lnTo>
                  <a:pt x="1694" y="8869"/>
                </a:lnTo>
                <a:lnTo>
                  <a:pt x="1696" y="8869"/>
                </a:lnTo>
                <a:lnTo>
                  <a:pt x="1696" y="8866"/>
                </a:lnTo>
                <a:lnTo>
                  <a:pt x="1697" y="8859"/>
                </a:lnTo>
                <a:close/>
                <a:moveTo>
                  <a:pt x="1584" y="9769"/>
                </a:moveTo>
                <a:lnTo>
                  <a:pt x="1589" y="9764"/>
                </a:lnTo>
                <a:lnTo>
                  <a:pt x="1587" y="9762"/>
                </a:lnTo>
                <a:lnTo>
                  <a:pt x="1586" y="9762"/>
                </a:lnTo>
                <a:lnTo>
                  <a:pt x="1586" y="9764"/>
                </a:lnTo>
                <a:lnTo>
                  <a:pt x="1584" y="9769"/>
                </a:lnTo>
                <a:close/>
                <a:moveTo>
                  <a:pt x="1608" y="9703"/>
                </a:moveTo>
                <a:lnTo>
                  <a:pt x="1609" y="9699"/>
                </a:lnTo>
                <a:lnTo>
                  <a:pt x="1609" y="9695"/>
                </a:lnTo>
                <a:lnTo>
                  <a:pt x="1606" y="9697"/>
                </a:lnTo>
                <a:lnTo>
                  <a:pt x="1603" y="9700"/>
                </a:lnTo>
                <a:lnTo>
                  <a:pt x="1602" y="9705"/>
                </a:lnTo>
                <a:lnTo>
                  <a:pt x="1602" y="9708"/>
                </a:lnTo>
                <a:lnTo>
                  <a:pt x="1604" y="9707"/>
                </a:lnTo>
                <a:lnTo>
                  <a:pt x="1608" y="9703"/>
                </a:lnTo>
                <a:close/>
                <a:moveTo>
                  <a:pt x="1552" y="7826"/>
                </a:moveTo>
                <a:lnTo>
                  <a:pt x="1558" y="7821"/>
                </a:lnTo>
                <a:lnTo>
                  <a:pt x="1561" y="7815"/>
                </a:lnTo>
                <a:lnTo>
                  <a:pt x="1562" y="7809"/>
                </a:lnTo>
                <a:lnTo>
                  <a:pt x="1562" y="7801"/>
                </a:lnTo>
                <a:lnTo>
                  <a:pt x="1554" y="7812"/>
                </a:lnTo>
                <a:lnTo>
                  <a:pt x="1551" y="7816"/>
                </a:lnTo>
                <a:lnTo>
                  <a:pt x="1551" y="7820"/>
                </a:lnTo>
                <a:lnTo>
                  <a:pt x="1552" y="7826"/>
                </a:lnTo>
                <a:close/>
                <a:moveTo>
                  <a:pt x="1996" y="6584"/>
                </a:moveTo>
                <a:lnTo>
                  <a:pt x="1992" y="6585"/>
                </a:lnTo>
                <a:lnTo>
                  <a:pt x="1991" y="6586"/>
                </a:lnTo>
                <a:lnTo>
                  <a:pt x="1989" y="6592"/>
                </a:lnTo>
                <a:lnTo>
                  <a:pt x="1987" y="6604"/>
                </a:lnTo>
                <a:lnTo>
                  <a:pt x="1991" y="6603"/>
                </a:lnTo>
                <a:lnTo>
                  <a:pt x="1992" y="6602"/>
                </a:lnTo>
                <a:lnTo>
                  <a:pt x="1994" y="6596"/>
                </a:lnTo>
                <a:lnTo>
                  <a:pt x="1996" y="6584"/>
                </a:lnTo>
                <a:close/>
                <a:moveTo>
                  <a:pt x="1033" y="9811"/>
                </a:moveTo>
                <a:lnTo>
                  <a:pt x="1035" y="9812"/>
                </a:lnTo>
                <a:lnTo>
                  <a:pt x="1036" y="9811"/>
                </a:lnTo>
                <a:lnTo>
                  <a:pt x="1038" y="9804"/>
                </a:lnTo>
                <a:lnTo>
                  <a:pt x="1042" y="9790"/>
                </a:lnTo>
                <a:lnTo>
                  <a:pt x="1041" y="9790"/>
                </a:lnTo>
                <a:lnTo>
                  <a:pt x="1040" y="9791"/>
                </a:lnTo>
                <a:lnTo>
                  <a:pt x="1038" y="9797"/>
                </a:lnTo>
                <a:lnTo>
                  <a:pt x="1033" y="9811"/>
                </a:lnTo>
                <a:close/>
                <a:moveTo>
                  <a:pt x="1354" y="8836"/>
                </a:moveTo>
                <a:lnTo>
                  <a:pt x="1357" y="8832"/>
                </a:lnTo>
                <a:lnTo>
                  <a:pt x="1358" y="8829"/>
                </a:lnTo>
                <a:lnTo>
                  <a:pt x="1360" y="8823"/>
                </a:lnTo>
                <a:lnTo>
                  <a:pt x="1361" y="8809"/>
                </a:lnTo>
                <a:lnTo>
                  <a:pt x="1354" y="8820"/>
                </a:lnTo>
                <a:lnTo>
                  <a:pt x="1351" y="8825"/>
                </a:lnTo>
                <a:lnTo>
                  <a:pt x="1351" y="8829"/>
                </a:lnTo>
                <a:lnTo>
                  <a:pt x="1354" y="8836"/>
                </a:lnTo>
                <a:close/>
                <a:moveTo>
                  <a:pt x="1108" y="9569"/>
                </a:moveTo>
                <a:lnTo>
                  <a:pt x="1106" y="9566"/>
                </a:lnTo>
                <a:lnTo>
                  <a:pt x="1102" y="9564"/>
                </a:lnTo>
                <a:lnTo>
                  <a:pt x="1099" y="9563"/>
                </a:lnTo>
                <a:lnTo>
                  <a:pt x="1093" y="9563"/>
                </a:lnTo>
                <a:lnTo>
                  <a:pt x="1084" y="9564"/>
                </a:lnTo>
                <a:lnTo>
                  <a:pt x="1075" y="9569"/>
                </a:lnTo>
                <a:lnTo>
                  <a:pt x="1068" y="9577"/>
                </a:lnTo>
                <a:lnTo>
                  <a:pt x="1063" y="9585"/>
                </a:lnTo>
                <a:lnTo>
                  <a:pt x="1062" y="9594"/>
                </a:lnTo>
                <a:lnTo>
                  <a:pt x="1065" y="9603"/>
                </a:lnTo>
                <a:lnTo>
                  <a:pt x="1070" y="9607"/>
                </a:lnTo>
                <a:lnTo>
                  <a:pt x="1079" y="9609"/>
                </a:lnTo>
                <a:lnTo>
                  <a:pt x="1083" y="9609"/>
                </a:lnTo>
                <a:lnTo>
                  <a:pt x="1087" y="9608"/>
                </a:lnTo>
                <a:lnTo>
                  <a:pt x="1091" y="9606"/>
                </a:lnTo>
                <a:lnTo>
                  <a:pt x="1095" y="9604"/>
                </a:lnTo>
                <a:lnTo>
                  <a:pt x="1093" y="9608"/>
                </a:lnTo>
                <a:lnTo>
                  <a:pt x="1091" y="9613"/>
                </a:lnTo>
                <a:lnTo>
                  <a:pt x="1093" y="9613"/>
                </a:lnTo>
                <a:lnTo>
                  <a:pt x="1095" y="9614"/>
                </a:lnTo>
                <a:lnTo>
                  <a:pt x="1098" y="9607"/>
                </a:lnTo>
                <a:lnTo>
                  <a:pt x="1100" y="9600"/>
                </a:lnTo>
                <a:lnTo>
                  <a:pt x="1103" y="9596"/>
                </a:lnTo>
                <a:lnTo>
                  <a:pt x="1106" y="9593"/>
                </a:lnTo>
                <a:lnTo>
                  <a:pt x="1108" y="9589"/>
                </a:lnTo>
                <a:lnTo>
                  <a:pt x="1110" y="9585"/>
                </a:lnTo>
                <a:lnTo>
                  <a:pt x="1111" y="9581"/>
                </a:lnTo>
                <a:lnTo>
                  <a:pt x="1111" y="9578"/>
                </a:lnTo>
                <a:lnTo>
                  <a:pt x="1110" y="9574"/>
                </a:lnTo>
                <a:lnTo>
                  <a:pt x="1109" y="9571"/>
                </a:lnTo>
                <a:lnTo>
                  <a:pt x="1113" y="9559"/>
                </a:lnTo>
                <a:lnTo>
                  <a:pt x="1114" y="9554"/>
                </a:lnTo>
                <a:lnTo>
                  <a:pt x="1112" y="9558"/>
                </a:lnTo>
                <a:lnTo>
                  <a:pt x="1108" y="9569"/>
                </a:lnTo>
                <a:close/>
                <a:moveTo>
                  <a:pt x="1626" y="8734"/>
                </a:moveTo>
                <a:lnTo>
                  <a:pt x="1617" y="8756"/>
                </a:lnTo>
                <a:lnTo>
                  <a:pt x="1611" y="8774"/>
                </a:lnTo>
                <a:lnTo>
                  <a:pt x="1607" y="8785"/>
                </a:lnTo>
                <a:lnTo>
                  <a:pt x="1605" y="8792"/>
                </a:lnTo>
                <a:lnTo>
                  <a:pt x="1603" y="8792"/>
                </a:lnTo>
                <a:lnTo>
                  <a:pt x="1602" y="8793"/>
                </a:lnTo>
                <a:lnTo>
                  <a:pt x="1601" y="8793"/>
                </a:lnTo>
                <a:lnTo>
                  <a:pt x="1601" y="8794"/>
                </a:lnTo>
                <a:lnTo>
                  <a:pt x="1597" y="8786"/>
                </a:lnTo>
                <a:lnTo>
                  <a:pt x="1595" y="8778"/>
                </a:lnTo>
                <a:lnTo>
                  <a:pt x="1598" y="8742"/>
                </a:lnTo>
                <a:lnTo>
                  <a:pt x="1605" y="8708"/>
                </a:lnTo>
                <a:lnTo>
                  <a:pt x="1608" y="8667"/>
                </a:lnTo>
                <a:lnTo>
                  <a:pt x="1602" y="8605"/>
                </a:lnTo>
                <a:lnTo>
                  <a:pt x="1574" y="8674"/>
                </a:lnTo>
                <a:lnTo>
                  <a:pt x="1552" y="8754"/>
                </a:lnTo>
                <a:lnTo>
                  <a:pt x="1531" y="8847"/>
                </a:lnTo>
                <a:lnTo>
                  <a:pt x="1502" y="8956"/>
                </a:lnTo>
                <a:lnTo>
                  <a:pt x="1494" y="8985"/>
                </a:lnTo>
                <a:lnTo>
                  <a:pt x="1486" y="9014"/>
                </a:lnTo>
                <a:lnTo>
                  <a:pt x="1479" y="9044"/>
                </a:lnTo>
                <a:lnTo>
                  <a:pt x="1474" y="9073"/>
                </a:lnTo>
                <a:lnTo>
                  <a:pt x="1467" y="9111"/>
                </a:lnTo>
                <a:lnTo>
                  <a:pt x="1463" y="9129"/>
                </a:lnTo>
                <a:lnTo>
                  <a:pt x="1467" y="9153"/>
                </a:lnTo>
                <a:lnTo>
                  <a:pt x="1486" y="9208"/>
                </a:lnTo>
                <a:lnTo>
                  <a:pt x="1488" y="9209"/>
                </a:lnTo>
                <a:lnTo>
                  <a:pt x="1493" y="9209"/>
                </a:lnTo>
                <a:lnTo>
                  <a:pt x="1502" y="9203"/>
                </a:lnTo>
                <a:lnTo>
                  <a:pt x="1510" y="9194"/>
                </a:lnTo>
                <a:lnTo>
                  <a:pt x="1517" y="9184"/>
                </a:lnTo>
                <a:lnTo>
                  <a:pt x="1524" y="9171"/>
                </a:lnTo>
                <a:lnTo>
                  <a:pt x="1534" y="9167"/>
                </a:lnTo>
                <a:lnTo>
                  <a:pt x="1542" y="9161"/>
                </a:lnTo>
                <a:lnTo>
                  <a:pt x="1549" y="9153"/>
                </a:lnTo>
                <a:lnTo>
                  <a:pt x="1553" y="9143"/>
                </a:lnTo>
                <a:lnTo>
                  <a:pt x="1555" y="9135"/>
                </a:lnTo>
                <a:lnTo>
                  <a:pt x="1554" y="9127"/>
                </a:lnTo>
                <a:lnTo>
                  <a:pt x="1551" y="9121"/>
                </a:lnTo>
                <a:lnTo>
                  <a:pt x="1546" y="9117"/>
                </a:lnTo>
                <a:lnTo>
                  <a:pt x="1553" y="9101"/>
                </a:lnTo>
                <a:lnTo>
                  <a:pt x="1560" y="9087"/>
                </a:lnTo>
                <a:lnTo>
                  <a:pt x="1569" y="9075"/>
                </a:lnTo>
                <a:lnTo>
                  <a:pt x="1580" y="9067"/>
                </a:lnTo>
                <a:lnTo>
                  <a:pt x="1583" y="9072"/>
                </a:lnTo>
                <a:lnTo>
                  <a:pt x="1584" y="9073"/>
                </a:lnTo>
                <a:lnTo>
                  <a:pt x="1584" y="9071"/>
                </a:lnTo>
                <a:lnTo>
                  <a:pt x="1583" y="9065"/>
                </a:lnTo>
                <a:lnTo>
                  <a:pt x="1580" y="9067"/>
                </a:lnTo>
                <a:lnTo>
                  <a:pt x="1603" y="9026"/>
                </a:lnTo>
                <a:lnTo>
                  <a:pt x="1623" y="8986"/>
                </a:lnTo>
                <a:lnTo>
                  <a:pt x="1629" y="8951"/>
                </a:lnTo>
                <a:lnTo>
                  <a:pt x="1613" y="8919"/>
                </a:lnTo>
                <a:lnTo>
                  <a:pt x="1606" y="8930"/>
                </a:lnTo>
                <a:lnTo>
                  <a:pt x="1599" y="8941"/>
                </a:lnTo>
                <a:lnTo>
                  <a:pt x="1592" y="8953"/>
                </a:lnTo>
                <a:lnTo>
                  <a:pt x="1585" y="8965"/>
                </a:lnTo>
                <a:lnTo>
                  <a:pt x="1583" y="8964"/>
                </a:lnTo>
                <a:lnTo>
                  <a:pt x="1581" y="8964"/>
                </a:lnTo>
                <a:lnTo>
                  <a:pt x="1578" y="8965"/>
                </a:lnTo>
                <a:lnTo>
                  <a:pt x="1576" y="8965"/>
                </a:lnTo>
                <a:lnTo>
                  <a:pt x="1573" y="8942"/>
                </a:lnTo>
                <a:lnTo>
                  <a:pt x="1574" y="8918"/>
                </a:lnTo>
                <a:lnTo>
                  <a:pt x="1578" y="8892"/>
                </a:lnTo>
                <a:lnTo>
                  <a:pt x="1585" y="8863"/>
                </a:lnTo>
                <a:lnTo>
                  <a:pt x="1587" y="8870"/>
                </a:lnTo>
                <a:lnTo>
                  <a:pt x="1592" y="8876"/>
                </a:lnTo>
                <a:lnTo>
                  <a:pt x="1599" y="8879"/>
                </a:lnTo>
                <a:lnTo>
                  <a:pt x="1607" y="8881"/>
                </a:lnTo>
                <a:lnTo>
                  <a:pt x="1621" y="8878"/>
                </a:lnTo>
                <a:lnTo>
                  <a:pt x="1634" y="8871"/>
                </a:lnTo>
                <a:lnTo>
                  <a:pt x="1644" y="8861"/>
                </a:lnTo>
                <a:lnTo>
                  <a:pt x="1650" y="8848"/>
                </a:lnTo>
                <a:lnTo>
                  <a:pt x="1652" y="8835"/>
                </a:lnTo>
                <a:lnTo>
                  <a:pt x="1648" y="8825"/>
                </a:lnTo>
                <a:lnTo>
                  <a:pt x="1640" y="8818"/>
                </a:lnTo>
                <a:lnTo>
                  <a:pt x="1629" y="8816"/>
                </a:lnTo>
                <a:lnTo>
                  <a:pt x="1617" y="8817"/>
                </a:lnTo>
                <a:lnTo>
                  <a:pt x="1607" y="8822"/>
                </a:lnTo>
                <a:lnTo>
                  <a:pt x="1598" y="8829"/>
                </a:lnTo>
                <a:lnTo>
                  <a:pt x="1591" y="8838"/>
                </a:lnTo>
                <a:lnTo>
                  <a:pt x="1593" y="8828"/>
                </a:lnTo>
                <a:lnTo>
                  <a:pt x="1596" y="8817"/>
                </a:lnTo>
                <a:lnTo>
                  <a:pt x="1599" y="8806"/>
                </a:lnTo>
                <a:lnTo>
                  <a:pt x="1601" y="8794"/>
                </a:lnTo>
                <a:lnTo>
                  <a:pt x="1602" y="8795"/>
                </a:lnTo>
                <a:lnTo>
                  <a:pt x="1602" y="8795"/>
                </a:lnTo>
                <a:lnTo>
                  <a:pt x="1603" y="8796"/>
                </a:lnTo>
                <a:lnTo>
                  <a:pt x="1603" y="8796"/>
                </a:lnTo>
                <a:lnTo>
                  <a:pt x="1603" y="8796"/>
                </a:lnTo>
                <a:lnTo>
                  <a:pt x="1603" y="8796"/>
                </a:lnTo>
                <a:lnTo>
                  <a:pt x="1604" y="8795"/>
                </a:lnTo>
                <a:lnTo>
                  <a:pt x="1605" y="8792"/>
                </a:lnTo>
                <a:lnTo>
                  <a:pt x="1620" y="8784"/>
                </a:lnTo>
                <a:lnTo>
                  <a:pt x="1627" y="8774"/>
                </a:lnTo>
                <a:lnTo>
                  <a:pt x="1629" y="8757"/>
                </a:lnTo>
                <a:lnTo>
                  <a:pt x="1626" y="8734"/>
                </a:lnTo>
                <a:close/>
                <a:moveTo>
                  <a:pt x="1510" y="7973"/>
                </a:moveTo>
                <a:lnTo>
                  <a:pt x="1516" y="7958"/>
                </a:lnTo>
                <a:lnTo>
                  <a:pt x="1522" y="7943"/>
                </a:lnTo>
                <a:lnTo>
                  <a:pt x="1528" y="7925"/>
                </a:lnTo>
                <a:lnTo>
                  <a:pt x="1529" y="7903"/>
                </a:lnTo>
                <a:lnTo>
                  <a:pt x="1516" y="7922"/>
                </a:lnTo>
                <a:lnTo>
                  <a:pt x="1511" y="7939"/>
                </a:lnTo>
                <a:lnTo>
                  <a:pt x="1509" y="7956"/>
                </a:lnTo>
                <a:lnTo>
                  <a:pt x="1510" y="7973"/>
                </a:lnTo>
                <a:close/>
                <a:moveTo>
                  <a:pt x="2372" y="5330"/>
                </a:moveTo>
                <a:lnTo>
                  <a:pt x="2362" y="5350"/>
                </a:lnTo>
                <a:lnTo>
                  <a:pt x="2357" y="5363"/>
                </a:lnTo>
                <a:lnTo>
                  <a:pt x="2357" y="5373"/>
                </a:lnTo>
                <a:lnTo>
                  <a:pt x="2360" y="5387"/>
                </a:lnTo>
                <a:lnTo>
                  <a:pt x="2367" y="5374"/>
                </a:lnTo>
                <a:lnTo>
                  <a:pt x="2373" y="5360"/>
                </a:lnTo>
                <a:lnTo>
                  <a:pt x="2376" y="5345"/>
                </a:lnTo>
                <a:lnTo>
                  <a:pt x="2372" y="5330"/>
                </a:lnTo>
                <a:close/>
                <a:moveTo>
                  <a:pt x="1722" y="8763"/>
                </a:moveTo>
                <a:lnTo>
                  <a:pt x="1734" y="8749"/>
                </a:lnTo>
                <a:lnTo>
                  <a:pt x="1742" y="8735"/>
                </a:lnTo>
                <a:lnTo>
                  <a:pt x="1747" y="8720"/>
                </a:lnTo>
                <a:lnTo>
                  <a:pt x="1751" y="8705"/>
                </a:lnTo>
                <a:lnTo>
                  <a:pt x="1750" y="8701"/>
                </a:lnTo>
                <a:lnTo>
                  <a:pt x="1749" y="8696"/>
                </a:lnTo>
                <a:lnTo>
                  <a:pt x="1740" y="8701"/>
                </a:lnTo>
                <a:lnTo>
                  <a:pt x="1736" y="8707"/>
                </a:lnTo>
                <a:lnTo>
                  <a:pt x="1731" y="8724"/>
                </a:lnTo>
                <a:lnTo>
                  <a:pt x="1722" y="8763"/>
                </a:lnTo>
                <a:close/>
                <a:moveTo>
                  <a:pt x="1645" y="7923"/>
                </a:moveTo>
                <a:lnTo>
                  <a:pt x="1653" y="7919"/>
                </a:lnTo>
                <a:lnTo>
                  <a:pt x="1657" y="7911"/>
                </a:lnTo>
                <a:lnTo>
                  <a:pt x="1664" y="7890"/>
                </a:lnTo>
                <a:lnTo>
                  <a:pt x="1680" y="7840"/>
                </a:lnTo>
                <a:lnTo>
                  <a:pt x="1670" y="7850"/>
                </a:lnTo>
                <a:lnTo>
                  <a:pt x="1662" y="7865"/>
                </a:lnTo>
                <a:lnTo>
                  <a:pt x="1655" y="7888"/>
                </a:lnTo>
                <a:lnTo>
                  <a:pt x="1645" y="7923"/>
                </a:lnTo>
                <a:close/>
                <a:moveTo>
                  <a:pt x="1676" y="8926"/>
                </a:moveTo>
                <a:lnTo>
                  <a:pt x="1659" y="8952"/>
                </a:lnTo>
                <a:lnTo>
                  <a:pt x="1651" y="8978"/>
                </a:lnTo>
                <a:lnTo>
                  <a:pt x="1647" y="9005"/>
                </a:lnTo>
                <a:lnTo>
                  <a:pt x="1645" y="9031"/>
                </a:lnTo>
                <a:lnTo>
                  <a:pt x="1656" y="9008"/>
                </a:lnTo>
                <a:lnTo>
                  <a:pt x="1669" y="8983"/>
                </a:lnTo>
                <a:lnTo>
                  <a:pt x="1676" y="8957"/>
                </a:lnTo>
                <a:lnTo>
                  <a:pt x="1676" y="8926"/>
                </a:lnTo>
                <a:close/>
                <a:moveTo>
                  <a:pt x="4148" y="26"/>
                </a:moveTo>
                <a:lnTo>
                  <a:pt x="4138" y="58"/>
                </a:lnTo>
                <a:lnTo>
                  <a:pt x="4128" y="85"/>
                </a:lnTo>
                <a:lnTo>
                  <a:pt x="4122" y="105"/>
                </a:lnTo>
                <a:lnTo>
                  <a:pt x="4117" y="120"/>
                </a:lnTo>
                <a:lnTo>
                  <a:pt x="4109" y="124"/>
                </a:lnTo>
                <a:lnTo>
                  <a:pt x="4102" y="129"/>
                </a:lnTo>
                <a:lnTo>
                  <a:pt x="4096" y="136"/>
                </a:lnTo>
                <a:lnTo>
                  <a:pt x="4092" y="144"/>
                </a:lnTo>
                <a:lnTo>
                  <a:pt x="4091" y="154"/>
                </a:lnTo>
                <a:lnTo>
                  <a:pt x="4094" y="162"/>
                </a:lnTo>
                <a:lnTo>
                  <a:pt x="4100" y="168"/>
                </a:lnTo>
                <a:lnTo>
                  <a:pt x="4110" y="170"/>
                </a:lnTo>
                <a:lnTo>
                  <a:pt x="4120" y="168"/>
                </a:lnTo>
                <a:lnTo>
                  <a:pt x="4130" y="162"/>
                </a:lnTo>
                <a:lnTo>
                  <a:pt x="4139" y="154"/>
                </a:lnTo>
                <a:lnTo>
                  <a:pt x="4144" y="144"/>
                </a:lnTo>
                <a:lnTo>
                  <a:pt x="4145" y="136"/>
                </a:lnTo>
                <a:lnTo>
                  <a:pt x="4144" y="130"/>
                </a:lnTo>
                <a:lnTo>
                  <a:pt x="4140" y="124"/>
                </a:lnTo>
                <a:lnTo>
                  <a:pt x="4134" y="121"/>
                </a:lnTo>
                <a:lnTo>
                  <a:pt x="4154" y="66"/>
                </a:lnTo>
                <a:lnTo>
                  <a:pt x="4163" y="37"/>
                </a:lnTo>
                <a:lnTo>
                  <a:pt x="4161" y="25"/>
                </a:lnTo>
                <a:lnTo>
                  <a:pt x="4148" y="26"/>
                </a:lnTo>
                <a:close/>
                <a:moveTo>
                  <a:pt x="3941" y="95"/>
                </a:moveTo>
                <a:lnTo>
                  <a:pt x="3915" y="177"/>
                </a:lnTo>
                <a:lnTo>
                  <a:pt x="3895" y="232"/>
                </a:lnTo>
                <a:lnTo>
                  <a:pt x="3885" y="270"/>
                </a:lnTo>
                <a:lnTo>
                  <a:pt x="3886" y="301"/>
                </a:lnTo>
                <a:lnTo>
                  <a:pt x="3908" y="247"/>
                </a:lnTo>
                <a:lnTo>
                  <a:pt x="3922" y="200"/>
                </a:lnTo>
                <a:lnTo>
                  <a:pt x="3933" y="152"/>
                </a:lnTo>
                <a:lnTo>
                  <a:pt x="3941" y="95"/>
                </a:lnTo>
                <a:close/>
                <a:moveTo>
                  <a:pt x="1735" y="7212"/>
                </a:moveTo>
                <a:lnTo>
                  <a:pt x="1733" y="7202"/>
                </a:lnTo>
                <a:lnTo>
                  <a:pt x="1727" y="7195"/>
                </a:lnTo>
                <a:lnTo>
                  <a:pt x="1719" y="7190"/>
                </a:lnTo>
                <a:lnTo>
                  <a:pt x="1708" y="7189"/>
                </a:lnTo>
                <a:lnTo>
                  <a:pt x="1693" y="7191"/>
                </a:lnTo>
                <a:lnTo>
                  <a:pt x="1679" y="7199"/>
                </a:lnTo>
                <a:lnTo>
                  <a:pt x="1668" y="7211"/>
                </a:lnTo>
                <a:lnTo>
                  <a:pt x="1659" y="7226"/>
                </a:lnTo>
                <a:lnTo>
                  <a:pt x="1658" y="7240"/>
                </a:lnTo>
                <a:lnTo>
                  <a:pt x="1662" y="7251"/>
                </a:lnTo>
                <a:lnTo>
                  <a:pt x="1672" y="7259"/>
                </a:lnTo>
                <a:lnTo>
                  <a:pt x="1685" y="7262"/>
                </a:lnTo>
                <a:lnTo>
                  <a:pt x="1696" y="7260"/>
                </a:lnTo>
                <a:lnTo>
                  <a:pt x="1706" y="7256"/>
                </a:lnTo>
                <a:lnTo>
                  <a:pt x="1717" y="7249"/>
                </a:lnTo>
                <a:lnTo>
                  <a:pt x="1725" y="7241"/>
                </a:lnTo>
                <a:lnTo>
                  <a:pt x="1714" y="7277"/>
                </a:lnTo>
                <a:lnTo>
                  <a:pt x="1703" y="7315"/>
                </a:lnTo>
                <a:lnTo>
                  <a:pt x="1694" y="7354"/>
                </a:lnTo>
                <a:lnTo>
                  <a:pt x="1686" y="7396"/>
                </a:lnTo>
                <a:lnTo>
                  <a:pt x="1717" y="7321"/>
                </a:lnTo>
                <a:lnTo>
                  <a:pt x="1736" y="7266"/>
                </a:lnTo>
                <a:lnTo>
                  <a:pt x="1749" y="7212"/>
                </a:lnTo>
                <a:lnTo>
                  <a:pt x="1760" y="7148"/>
                </a:lnTo>
                <a:lnTo>
                  <a:pt x="1754" y="7164"/>
                </a:lnTo>
                <a:lnTo>
                  <a:pt x="1747" y="7180"/>
                </a:lnTo>
                <a:lnTo>
                  <a:pt x="1741" y="7196"/>
                </a:lnTo>
                <a:lnTo>
                  <a:pt x="1735" y="7212"/>
                </a:lnTo>
                <a:close/>
                <a:moveTo>
                  <a:pt x="2041" y="6449"/>
                </a:moveTo>
                <a:lnTo>
                  <a:pt x="2043" y="6431"/>
                </a:lnTo>
                <a:lnTo>
                  <a:pt x="2043" y="6411"/>
                </a:lnTo>
                <a:lnTo>
                  <a:pt x="2044" y="6393"/>
                </a:lnTo>
                <a:lnTo>
                  <a:pt x="2048" y="6373"/>
                </a:lnTo>
                <a:lnTo>
                  <a:pt x="2052" y="6350"/>
                </a:lnTo>
                <a:lnTo>
                  <a:pt x="2052" y="6324"/>
                </a:lnTo>
                <a:lnTo>
                  <a:pt x="2050" y="6298"/>
                </a:lnTo>
                <a:lnTo>
                  <a:pt x="2044" y="6269"/>
                </a:lnTo>
                <a:lnTo>
                  <a:pt x="2039" y="6284"/>
                </a:lnTo>
                <a:lnTo>
                  <a:pt x="2034" y="6297"/>
                </a:lnTo>
                <a:lnTo>
                  <a:pt x="2029" y="6310"/>
                </a:lnTo>
                <a:lnTo>
                  <a:pt x="2024" y="6324"/>
                </a:lnTo>
                <a:lnTo>
                  <a:pt x="2021" y="6314"/>
                </a:lnTo>
                <a:lnTo>
                  <a:pt x="2015" y="6306"/>
                </a:lnTo>
                <a:lnTo>
                  <a:pt x="2006" y="6301"/>
                </a:lnTo>
                <a:lnTo>
                  <a:pt x="1994" y="6299"/>
                </a:lnTo>
                <a:lnTo>
                  <a:pt x="1977" y="6302"/>
                </a:lnTo>
                <a:lnTo>
                  <a:pt x="1961" y="6311"/>
                </a:lnTo>
                <a:lnTo>
                  <a:pt x="1947" y="6324"/>
                </a:lnTo>
                <a:lnTo>
                  <a:pt x="1939" y="6340"/>
                </a:lnTo>
                <a:lnTo>
                  <a:pt x="1937" y="6356"/>
                </a:lnTo>
                <a:lnTo>
                  <a:pt x="1942" y="6369"/>
                </a:lnTo>
                <a:lnTo>
                  <a:pt x="1953" y="6379"/>
                </a:lnTo>
                <a:lnTo>
                  <a:pt x="1968" y="6382"/>
                </a:lnTo>
                <a:lnTo>
                  <a:pt x="1980" y="6380"/>
                </a:lnTo>
                <a:lnTo>
                  <a:pt x="1993" y="6374"/>
                </a:lnTo>
                <a:lnTo>
                  <a:pt x="2005" y="6366"/>
                </a:lnTo>
                <a:lnTo>
                  <a:pt x="2014" y="6356"/>
                </a:lnTo>
                <a:lnTo>
                  <a:pt x="2005" y="6387"/>
                </a:lnTo>
                <a:lnTo>
                  <a:pt x="1997" y="6417"/>
                </a:lnTo>
                <a:lnTo>
                  <a:pt x="1990" y="6448"/>
                </a:lnTo>
                <a:lnTo>
                  <a:pt x="1985" y="6479"/>
                </a:lnTo>
                <a:lnTo>
                  <a:pt x="1986" y="6485"/>
                </a:lnTo>
                <a:lnTo>
                  <a:pt x="1988" y="6492"/>
                </a:lnTo>
                <a:lnTo>
                  <a:pt x="1992" y="6499"/>
                </a:lnTo>
                <a:lnTo>
                  <a:pt x="1996" y="6505"/>
                </a:lnTo>
                <a:lnTo>
                  <a:pt x="2006" y="6508"/>
                </a:lnTo>
                <a:lnTo>
                  <a:pt x="2019" y="6502"/>
                </a:lnTo>
                <a:lnTo>
                  <a:pt x="2032" y="6484"/>
                </a:lnTo>
                <a:lnTo>
                  <a:pt x="2041" y="6449"/>
                </a:lnTo>
                <a:close/>
                <a:moveTo>
                  <a:pt x="1335" y="8535"/>
                </a:moveTo>
                <a:lnTo>
                  <a:pt x="1341" y="8521"/>
                </a:lnTo>
                <a:lnTo>
                  <a:pt x="1353" y="8506"/>
                </a:lnTo>
                <a:lnTo>
                  <a:pt x="1366" y="8481"/>
                </a:lnTo>
                <a:lnTo>
                  <a:pt x="1371" y="8435"/>
                </a:lnTo>
                <a:lnTo>
                  <a:pt x="1371" y="8418"/>
                </a:lnTo>
                <a:lnTo>
                  <a:pt x="1374" y="8403"/>
                </a:lnTo>
                <a:lnTo>
                  <a:pt x="1380" y="8388"/>
                </a:lnTo>
                <a:lnTo>
                  <a:pt x="1389" y="8372"/>
                </a:lnTo>
                <a:lnTo>
                  <a:pt x="1397" y="8356"/>
                </a:lnTo>
                <a:lnTo>
                  <a:pt x="1403" y="8339"/>
                </a:lnTo>
                <a:lnTo>
                  <a:pt x="1409" y="8320"/>
                </a:lnTo>
                <a:lnTo>
                  <a:pt x="1417" y="8303"/>
                </a:lnTo>
                <a:lnTo>
                  <a:pt x="1427" y="8280"/>
                </a:lnTo>
                <a:lnTo>
                  <a:pt x="1432" y="8257"/>
                </a:lnTo>
                <a:lnTo>
                  <a:pt x="1431" y="8232"/>
                </a:lnTo>
                <a:lnTo>
                  <a:pt x="1425" y="8208"/>
                </a:lnTo>
                <a:lnTo>
                  <a:pt x="1422" y="8206"/>
                </a:lnTo>
                <a:lnTo>
                  <a:pt x="1418" y="8205"/>
                </a:lnTo>
                <a:lnTo>
                  <a:pt x="1412" y="8214"/>
                </a:lnTo>
                <a:lnTo>
                  <a:pt x="1408" y="8223"/>
                </a:lnTo>
                <a:lnTo>
                  <a:pt x="1284" y="8614"/>
                </a:lnTo>
                <a:lnTo>
                  <a:pt x="1223" y="8812"/>
                </a:lnTo>
                <a:lnTo>
                  <a:pt x="1206" y="8885"/>
                </a:lnTo>
                <a:lnTo>
                  <a:pt x="1212" y="8900"/>
                </a:lnTo>
                <a:lnTo>
                  <a:pt x="1235" y="8847"/>
                </a:lnTo>
                <a:lnTo>
                  <a:pt x="1260" y="8775"/>
                </a:lnTo>
                <a:lnTo>
                  <a:pt x="1281" y="8704"/>
                </a:lnTo>
                <a:lnTo>
                  <a:pt x="1294" y="8658"/>
                </a:lnTo>
                <a:lnTo>
                  <a:pt x="1304" y="8628"/>
                </a:lnTo>
                <a:lnTo>
                  <a:pt x="1317" y="8598"/>
                </a:lnTo>
                <a:lnTo>
                  <a:pt x="1329" y="8567"/>
                </a:lnTo>
                <a:lnTo>
                  <a:pt x="1335" y="8535"/>
                </a:lnTo>
                <a:close/>
                <a:moveTo>
                  <a:pt x="1138" y="8653"/>
                </a:moveTo>
                <a:lnTo>
                  <a:pt x="1135" y="8653"/>
                </a:lnTo>
                <a:lnTo>
                  <a:pt x="1138" y="8648"/>
                </a:lnTo>
                <a:lnTo>
                  <a:pt x="1138" y="8646"/>
                </a:lnTo>
                <a:lnTo>
                  <a:pt x="1138" y="8648"/>
                </a:lnTo>
                <a:lnTo>
                  <a:pt x="1138" y="8653"/>
                </a:lnTo>
                <a:close/>
                <a:moveTo>
                  <a:pt x="1089" y="8739"/>
                </a:moveTo>
                <a:lnTo>
                  <a:pt x="1103" y="8730"/>
                </a:lnTo>
                <a:lnTo>
                  <a:pt x="1119" y="8719"/>
                </a:lnTo>
                <a:lnTo>
                  <a:pt x="1116" y="8763"/>
                </a:lnTo>
                <a:lnTo>
                  <a:pt x="1117" y="8785"/>
                </a:lnTo>
                <a:lnTo>
                  <a:pt x="1125" y="8791"/>
                </a:lnTo>
                <a:lnTo>
                  <a:pt x="1146" y="8784"/>
                </a:lnTo>
                <a:lnTo>
                  <a:pt x="1189" y="8656"/>
                </a:lnTo>
                <a:lnTo>
                  <a:pt x="1241" y="8475"/>
                </a:lnTo>
                <a:lnTo>
                  <a:pt x="1283" y="8313"/>
                </a:lnTo>
                <a:lnTo>
                  <a:pt x="1302" y="8241"/>
                </a:lnTo>
                <a:lnTo>
                  <a:pt x="1314" y="8214"/>
                </a:lnTo>
                <a:lnTo>
                  <a:pt x="1324" y="8186"/>
                </a:lnTo>
                <a:lnTo>
                  <a:pt x="1331" y="8157"/>
                </a:lnTo>
                <a:lnTo>
                  <a:pt x="1334" y="8127"/>
                </a:lnTo>
                <a:lnTo>
                  <a:pt x="1343" y="8112"/>
                </a:lnTo>
                <a:lnTo>
                  <a:pt x="1345" y="8096"/>
                </a:lnTo>
                <a:lnTo>
                  <a:pt x="1346" y="8080"/>
                </a:lnTo>
                <a:lnTo>
                  <a:pt x="1346" y="8065"/>
                </a:lnTo>
                <a:lnTo>
                  <a:pt x="1355" y="8013"/>
                </a:lnTo>
                <a:lnTo>
                  <a:pt x="1352" y="8010"/>
                </a:lnTo>
                <a:lnTo>
                  <a:pt x="1306" y="8145"/>
                </a:lnTo>
                <a:lnTo>
                  <a:pt x="1185" y="8506"/>
                </a:lnTo>
                <a:lnTo>
                  <a:pt x="1182" y="8513"/>
                </a:lnTo>
                <a:lnTo>
                  <a:pt x="1179" y="8515"/>
                </a:lnTo>
                <a:lnTo>
                  <a:pt x="1177" y="8516"/>
                </a:lnTo>
                <a:lnTo>
                  <a:pt x="1175" y="8516"/>
                </a:lnTo>
                <a:lnTo>
                  <a:pt x="1177" y="8491"/>
                </a:lnTo>
                <a:lnTo>
                  <a:pt x="1185" y="8467"/>
                </a:lnTo>
                <a:lnTo>
                  <a:pt x="1195" y="8445"/>
                </a:lnTo>
                <a:lnTo>
                  <a:pt x="1201" y="8420"/>
                </a:lnTo>
                <a:lnTo>
                  <a:pt x="1206" y="8398"/>
                </a:lnTo>
                <a:lnTo>
                  <a:pt x="1211" y="8375"/>
                </a:lnTo>
                <a:lnTo>
                  <a:pt x="1214" y="8353"/>
                </a:lnTo>
                <a:lnTo>
                  <a:pt x="1214" y="8328"/>
                </a:lnTo>
                <a:lnTo>
                  <a:pt x="1207" y="8343"/>
                </a:lnTo>
                <a:lnTo>
                  <a:pt x="1201" y="8355"/>
                </a:lnTo>
                <a:lnTo>
                  <a:pt x="1194" y="8368"/>
                </a:lnTo>
                <a:lnTo>
                  <a:pt x="1186" y="8381"/>
                </a:lnTo>
                <a:lnTo>
                  <a:pt x="1182" y="8379"/>
                </a:lnTo>
                <a:lnTo>
                  <a:pt x="1178" y="8379"/>
                </a:lnTo>
                <a:lnTo>
                  <a:pt x="1168" y="8381"/>
                </a:lnTo>
                <a:lnTo>
                  <a:pt x="1158" y="8387"/>
                </a:lnTo>
                <a:lnTo>
                  <a:pt x="1150" y="8396"/>
                </a:lnTo>
                <a:lnTo>
                  <a:pt x="1144" y="8405"/>
                </a:lnTo>
                <a:lnTo>
                  <a:pt x="1142" y="8415"/>
                </a:lnTo>
                <a:lnTo>
                  <a:pt x="1146" y="8424"/>
                </a:lnTo>
                <a:lnTo>
                  <a:pt x="1153" y="8429"/>
                </a:lnTo>
                <a:lnTo>
                  <a:pt x="1162" y="8432"/>
                </a:lnTo>
                <a:lnTo>
                  <a:pt x="1162" y="8432"/>
                </a:lnTo>
                <a:lnTo>
                  <a:pt x="1163" y="8432"/>
                </a:lnTo>
                <a:lnTo>
                  <a:pt x="1159" y="8445"/>
                </a:lnTo>
                <a:lnTo>
                  <a:pt x="1157" y="8458"/>
                </a:lnTo>
                <a:lnTo>
                  <a:pt x="1154" y="8479"/>
                </a:lnTo>
                <a:lnTo>
                  <a:pt x="1151" y="8497"/>
                </a:lnTo>
                <a:lnTo>
                  <a:pt x="1147" y="8515"/>
                </a:lnTo>
                <a:lnTo>
                  <a:pt x="1142" y="8532"/>
                </a:lnTo>
                <a:lnTo>
                  <a:pt x="1137" y="8529"/>
                </a:lnTo>
                <a:lnTo>
                  <a:pt x="1131" y="8528"/>
                </a:lnTo>
                <a:lnTo>
                  <a:pt x="1120" y="8530"/>
                </a:lnTo>
                <a:lnTo>
                  <a:pt x="1111" y="8535"/>
                </a:lnTo>
                <a:lnTo>
                  <a:pt x="1103" y="8543"/>
                </a:lnTo>
                <a:lnTo>
                  <a:pt x="1098" y="8553"/>
                </a:lnTo>
                <a:lnTo>
                  <a:pt x="1097" y="8563"/>
                </a:lnTo>
                <a:lnTo>
                  <a:pt x="1100" y="8570"/>
                </a:lnTo>
                <a:lnTo>
                  <a:pt x="1106" y="8577"/>
                </a:lnTo>
                <a:lnTo>
                  <a:pt x="1115" y="8579"/>
                </a:lnTo>
                <a:lnTo>
                  <a:pt x="1122" y="8578"/>
                </a:lnTo>
                <a:lnTo>
                  <a:pt x="1128" y="8575"/>
                </a:lnTo>
                <a:lnTo>
                  <a:pt x="1118" y="8602"/>
                </a:lnTo>
                <a:lnTo>
                  <a:pt x="1109" y="8628"/>
                </a:lnTo>
                <a:lnTo>
                  <a:pt x="1100" y="8653"/>
                </a:lnTo>
                <a:lnTo>
                  <a:pt x="1093" y="8679"/>
                </a:lnTo>
                <a:lnTo>
                  <a:pt x="1088" y="8677"/>
                </a:lnTo>
                <a:lnTo>
                  <a:pt x="1083" y="8676"/>
                </a:lnTo>
                <a:lnTo>
                  <a:pt x="1073" y="8678"/>
                </a:lnTo>
                <a:lnTo>
                  <a:pt x="1064" y="8683"/>
                </a:lnTo>
                <a:lnTo>
                  <a:pt x="1056" y="8691"/>
                </a:lnTo>
                <a:lnTo>
                  <a:pt x="1051" y="8700"/>
                </a:lnTo>
                <a:lnTo>
                  <a:pt x="1050" y="8710"/>
                </a:lnTo>
                <a:lnTo>
                  <a:pt x="1053" y="8718"/>
                </a:lnTo>
                <a:lnTo>
                  <a:pt x="1059" y="8723"/>
                </a:lnTo>
                <a:lnTo>
                  <a:pt x="1068" y="8725"/>
                </a:lnTo>
                <a:lnTo>
                  <a:pt x="1073" y="8725"/>
                </a:lnTo>
                <a:lnTo>
                  <a:pt x="1078" y="8723"/>
                </a:lnTo>
                <a:lnTo>
                  <a:pt x="1083" y="8720"/>
                </a:lnTo>
                <a:lnTo>
                  <a:pt x="1088" y="8717"/>
                </a:lnTo>
                <a:lnTo>
                  <a:pt x="1088" y="8728"/>
                </a:lnTo>
                <a:lnTo>
                  <a:pt x="1089" y="8739"/>
                </a:lnTo>
                <a:close/>
                <a:moveTo>
                  <a:pt x="1733" y="9409"/>
                </a:moveTo>
                <a:lnTo>
                  <a:pt x="1731" y="9409"/>
                </a:lnTo>
                <a:lnTo>
                  <a:pt x="1729" y="9409"/>
                </a:lnTo>
                <a:lnTo>
                  <a:pt x="1734" y="9401"/>
                </a:lnTo>
                <a:lnTo>
                  <a:pt x="1739" y="9392"/>
                </a:lnTo>
                <a:lnTo>
                  <a:pt x="1745" y="9398"/>
                </a:lnTo>
                <a:lnTo>
                  <a:pt x="1750" y="9405"/>
                </a:lnTo>
                <a:lnTo>
                  <a:pt x="1753" y="9414"/>
                </a:lnTo>
                <a:lnTo>
                  <a:pt x="1753" y="9427"/>
                </a:lnTo>
                <a:lnTo>
                  <a:pt x="1751" y="9420"/>
                </a:lnTo>
                <a:lnTo>
                  <a:pt x="1747" y="9414"/>
                </a:lnTo>
                <a:lnTo>
                  <a:pt x="1741" y="9410"/>
                </a:lnTo>
                <a:lnTo>
                  <a:pt x="1733" y="9409"/>
                </a:lnTo>
                <a:close/>
                <a:moveTo>
                  <a:pt x="1645" y="9345"/>
                </a:moveTo>
                <a:lnTo>
                  <a:pt x="1670" y="9302"/>
                </a:lnTo>
                <a:lnTo>
                  <a:pt x="1678" y="9283"/>
                </a:lnTo>
                <a:lnTo>
                  <a:pt x="1680" y="9267"/>
                </a:lnTo>
                <a:lnTo>
                  <a:pt x="1684" y="9235"/>
                </a:lnTo>
                <a:lnTo>
                  <a:pt x="1686" y="9232"/>
                </a:lnTo>
                <a:lnTo>
                  <a:pt x="1692" y="9230"/>
                </a:lnTo>
                <a:lnTo>
                  <a:pt x="1697" y="9230"/>
                </a:lnTo>
                <a:lnTo>
                  <a:pt x="1700" y="9233"/>
                </a:lnTo>
                <a:lnTo>
                  <a:pt x="1696" y="9330"/>
                </a:lnTo>
                <a:lnTo>
                  <a:pt x="1676" y="9386"/>
                </a:lnTo>
                <a:lnTo>
                  <a:pt x="1653" y="9394"/>
                </a:lnTo>
                <a:lnTo>
                  <a:pt x="1645" y="9345"/>
                </a:lnTo>
                <a:close/>
                <a:moveTo>
                  <a:pt x="1889" y="7932"/>
                </a:moveTo>
                <a:lnTo>
                  <a:pt x="1894" y="7920"/>
                </a:lnTo>
                <a:lnTo>
                  <a:pt x="1899" y="7907"/>
                </a:lnTo>
                <a:lnTo>
                  <a:pt x="1904" y="7916"/>
                </a:lnTo>
                <a:lnTo>
                  <a:pt x="1907" y="7925"/>
                </a:lnTo>
                <a:lnTo>
                  <a:pt x="1897" y="7928"/>
                </a:lnTo>
                <a:lnTo>
                  <a:pt x="1889" y="7932"/>
                </a:lnTo>
                <a:close/>
                <a:moveTo>
                  <a:pt x="1992" y="7093"/>
                </a:moveTo>
                <a:lnTo>
                  <a:pt x="1995" y="7104"/>
                </a:lnTo>
                <a:lnTo>
                  <a:pt x="2002" y="7113"/>
                </a:lnTo>
                <a:lnTo>
                  <a:pt x="2012" y="7119"/>
                </a:lnTo>
                <a:lnTo>
                  <a:pt x="2025" y="7121"/>
                </a:lnTo>
                <a:lnTo>
                  <a:pt x="2028" y="7121"/>
                </a:lnTo>
                <a:lnTo>
                  <a:pt x="2031" y="7120"/>
                </a:lnTo>
                <a:lnTo>
                  <a:pt x="2026" y="7134"/>
                </a:lnTo>
                <a:lnTo>
                  <a:pt x="2020" y="7148"/>
                </a:lnTo>
                <a:lnTo>
                  <a:pt x="2012" y="7162"/>
                </a:lnTo>
                <a:lnTo>
                  <a:pt x="2003" y="7177"/>
                </a:lnTo>
                <a:lnTo>
                  <a:pt x="1989" y="7161"/>
                </a:lnTo>
                <a:lnTo>
                  <a:pt x="1984" y="7153"/>
                </a:lnTo>
                <a:lnTo>
                  <a:pt x="1986" y="7136"/>
                </a:lnTo>
                <a:lnTo>
                  <a:pt x="1992" y="7093"/>
                </a:lnTo>
                <a:close/>
                <a:moveTo>
                  <a:pt x="2896" y="3427"/>
                </a:moveTo>
                <a:lnTo>
                  <a:pt x="2900" y="3429"/>
                </a:lnTo>
                <a:lnTo>
                  <a:pt x="2905" y="3430"/>
                </a:lnTo>
                <a:lnTo>
                  <a:pt x="2910" y="3431"/>
                </a:lnTo>
                <a:lnTo>
                  <a:pt x="2915" y="3432"/>
                </a:lnTo>
                <a:lnTo>
                  <a:pt x="2917" y="3431"/>
                </a:lnTo>
                <a:lnTo>
                  <a:pt x="2918" y="3431"/>
                </a:lnTo>
                <a:lnTo>
                  <a:pt x="2916" y="3441"/>
                </a:lnTo>
                <a:lnTo>
                  <a:pt x="2913" y="3451"/>
                </a:lnTo>
                <a:lnTo>
                  <a:pt x="2910" y="3460"/>
                </a:lnTo>
                <a:lnTo>
                  <a:pt x="2907" y="3470"/>
                </a:lnTo>
                <a:lnTo>
                  <a:pt x="2903" y="3483"/>
                </a:lnTo>
                <a:lnTo>
                  <a:pt x="2899" y="3495"/>
                </a:lnTo>
                <a:lnTo>
                  <a:pt x="2897" y="3495"/>
                </a:lnTo>
                <a:lnTo>
                  <a:pt x="2894" y="3494"/>
                </a:lnTo>
                <a:lnTo>
                  <a:pt x="2886" y="3495"/>
                </a:lnTo>
                <a:lnTo>
                  <a:pt x="2878" y="3497"/>
                </a:lnTo>
                <a:lnTo>
                  <a:pt x="2883" y="3483"/>
                </a:lnTo>
                <a:lnTo>
                  <a:pt x="2887" y="3465"/>
                </a:lnTo>
                <a:lnTo>
                  <a:pt x="2892" y="3447"/>
                </a:lnTo>
                <a:lnTo>
                  <a:pt x="2896" y="3427"/>
                </a:lnTo>
                <a:close/>
                <a:moveTo>
                  <a:pt x="2980" y="3112"/>
                </a:moveTo>
                <a:lnTo>
                  <a:pt x="2983" y="3121"/>
                </a:lnTo>
                <a:lnTo>
                  <a:pt x="2988" y="3128"/>
                </a:lnTo>
                <a:lnTo>
                  <a:pt x="2997" y="3133"/>
                </a:lnTo>
                <a:lnTo>
                  <a:pt x="3006" y="3135"/>
                </a:lnTo>
                <a:lnTo>
                  <a:pt x="3002" y="3151"/>
                </a:lnTo>
                <a:lnTo>
                  <a:pt x="2997" y="3167"/>
                </a:lnTo>
                <a:lnTo>
                  <a:pt x="2991" y="3184"/>
                </a:lnTo>
                <a:lnTo>
                  <a:pt x="2987" y="3201"/>
                </a:lnTo>
                <a:lnTo>
                  <a:pt x="2974" y="3203"/>
                </a:lnTo>
                <a:lnTo>
                  <a:pt x="2963" y="3208"/>
                </a:lnTo>
                <a:lnTo>
                  <a:pt x="2952" y="3216"/>
                </a:lnTo>
                <a:lnTo>
                  <a:pt x="2942" y="3225"/>
                </a:lnTo>
                <a:lnTo>
                  <a:pt x="2946" y="3211"/>
                </a:lnTo>
                <a:lnTo>
                  <a:pt x="2951" y="3197"/>
                </a:lnTo>
                <a:lnTo>
                  <a:pt x="2954" y="3185"/>
                </a:lnTo>
                <a:lnTo>
                  <a:pt x="2958" y="3176"/>
                </a:lnTo>
                <a:lnTo>
                  <a:pt x="2964" y="3161"/>
                </a:lnTo>
                <a:lnTo>
                  <a:pt x="2969" y="3144"/>
                </a:lnTo>
                <a:lnTo>
                  <a:pt x="2975" y="3128"/>
                </a:lnTo>
                <a:lnTo>
                  <a:pt x="2980" y="3112"/>
                </a:lnTo>
                <a:close/>
                <a:moveTo>
                  <a:pt x="2990" y="2881"/>
                </a:moveTo>
                <a:lnTo>
                  <a:pt x="2995" y="2899"/>
                </a:lnTo>
                <a:lnTo>
                  <a:pt x="2991" y="2916"/>
                </a:lnTo>
                <a:lnTo>
                  <a:pt x="2983" y="2935"/>
                </a:lnTo>
                <a:lnTo>
                  <a:pt x="2973" y="2956"/>
                </a:lnTo>
                <a:lnTo>
                  <a:pt x="2976" y="2934"/>
                </a:lnTo>
                <a:lnTo>
                  <a:pt x="2980" y="2914"/>
                </a:lnTo>
                <a:lnTo>
                  <a:pt x="2985" y="2897"/>
                </a:lnTo>
                <a:lnTo>
                  <a:pt x="2990" y="2881"/>
                </a:lnTo>
                <a:close/>
                <a:moveTo>
                  <a:pt x="3073" y="2908"/>
                </a:moveTo>
                <a:lnTo>
                  <a:pt x="3063" y="2911"/>
                </a:lnTo>
                <a:lnTo>
                  <a:pt x="3054" y="2916"/>
                </a:lnTo>
                <a:lnTo>
                  <a:pt x="3060" y="2895"/>
                </a:lnTo>
                <a:lnTo>
                  <a:pt x="3068" y="2874"/>
                </a:lnTo>
                <a:lnTo>
                  <a:pt x="3077" y="2853"/>
                </a:lnTo>
                <a:lnTo>
                  <a:pt x="3084" y="2832"/>
                </a:lnTo>
                <a:lnTo>
                  <a:pt x="3088" y="2835"/>
                </a:lnTo>
                <a:lnTo>
                  <a:pt x="3094" y="2837"/>
                </a:lnTo>
                <a:lnTo>
                  <a:pt x="3088" y="2854"/>
                </a:lnTo>
                <a:lnTo>
                  <a:pt x="3083" y="2871"/>
                </a:lnTo>
                <a:lnTo>
                  <a:pt x="3078" y="2890"/>
                </a:lnTo>
                <a:lnTo>
                  <a:pt x="3073" y="2908"/>
                </a:lnTo>
                <a:close/>
                <a:moveTo>
                  <a:pt x="3289" y="2521"/>
                </a:moveTo>
                <a:lnTo>
                  <a:pt x="3292" y="2521"/>
                </a:lnTo>
                <a:lnTo>
                  <a:pt x="3294" y="2523"/>
                </a:lnTo>
                <a:lnTo>
                  <a:pt x="3294" y="2527"/>
                </a:lnTo>
                <a:lnTo>
                  <a:pt x="3292" y="2531"/>
                </a:lnTo>
                <a:lnTo>
                  <a:pt x="3289" y="2534"/>
                </a:lnTo>
                <a:lnTo>
                  <a:pt x="3285" y="2535"/>
                </a:lnTo>
                <a:lnTo>
                  <a:pt x="3285" y="2531"/>
                </a:lnTo>
                <a:lnTo>
                  <a:pt x="3284" y="2527"/>
                </a:lnTo>
                <a:lnTo>
                  <a:pt x="3286" y="2523"/>
                </a:lnTo>
                <a:lnTo>
                  <a:pt x="3289" y="2521"/>
                </a:lnTo>
                <a:close/>
                <a:moveTo>
                  <a:pt x="3575" y="1593"/>
                </a:moveTo>
                <a:lnTo>
                  <a:pt x="3570" y="1600"/>
                </a:lnTo>
                <a:lnTo>
                  <a:pt x="3571" y="1594"/>
                </a:lnTo>
                <a:lnTo>
                  <a:pt x="3571" y="1591"/>
                </a:lnTo>
                <a:lnTo>
                  <a:pt x="3573" y="1591"/>
                </a:lnTo>
                <a:lnTo>
                  <a:pt x="3575" y="1593"/>
                </a:lnTo>
                <a:close/>
                <a:moveTo>
                  <a:pt x="3611" y="1437"/>
                </a:moveTo>
                <a:lnTo>
                  <a:pt x="3621" y="1407"/>
                </a:lnTo>
                <a:lnTo>
                  <a:pt x="3635" y="1381"/>
                </a:lnTo>
                <a:lnTo>
                  <a:pt x="3649" y="1354"/>
                </a:lnTo>
                <a:lnTo>
                  <a:pt x="3657" y="1325"/>
                </a:lnTo>
                <a:lnTo>
                  <a:pt x="3663" y="1292"/>
                </a:lnTo>
                <a:lnTo>
                  <a:pt x="3673" y="1254"/>
                </a:lnTo>
                <a:lnTo>
                  <a:pt x="3684" y="1219"/>
                </a:lnTo>
                <a:lnTo>
                  <a:pt x="3692" y="1199"/>
                </a:lnTo>
                <a:lnTo>
                  <a:pt x="3699" y="1205"/>
                </a:lnTo>
                <a:lnTo>
                  <a:pt x="3704" y="1210"/>
                </a:lnTo>
                <a:lnTo>
                  <a:pt x="3706" y="1215"/>
                </a:lnTo>
                <a:lnTo>
                  <a:pt x="3706" y="1222"/>
                </a:lnTo>
                <a:lnTo>
                  <a:pt x="3690" y="1287"/>
                </a:lnTo>
                <a:lnTo>
                  <a:pt x="3672" y="1351"/>
                </a:lnTo>
                <a:lnTo>
                  <a:pt x="3650" y="1413"/>
                </a:lnTo>
                <a:lnTo>
                  <a:pt x="3624" y="1475"/>
                </a:lnTo>
                <a:lnTo>
                  <a:pt x="3620" y="1480"/>
                </a:lnTo>
                <a:lnTo>
                  <a:pt x="3615" y="1485"/>
                </a:lnTo>
                <a:lnTo>
                  <a:pt x="3609" y="1489"/>
                </a:lnTo>
                <a:lnTo>
                  <a:pt x="3603" y="1494"/>
                </a:lnTo>
                <a:lnTo>
                  <a:pt x="3602" y="1478"/>
                </a:lnTo>
                <a:lnTo>
                  <a:pt x="3604" y="1463"/>
                </a:lnTo>
                <a:lnTo>
                  <a:pt x="3607" y="1450"/>
                </a:lnTo>
                <a:lnTo>
                  <a:pt x="3611" y="1437"/>
                </a:lnTo>
                <a:close/>
                <a:moveTo>
                  <a:pt x="3704" y="574"/>
                </a:moveTo>
                <a:lnTo>
                  <a:pt x="3702" y="570"/>
                </a:lnTo>
                <a:lnTo>
                  <a:pt x="3700" y="567"/>
                </a:lnTo>
                <a:lnTo>
                  <a:pt x="3696" y="565"/>
                </a:lnTo>
                <a:lnTo>
                  <a:pt x="3692" y="564"/>
                </a:lnTo>
                <a:lnTo>
                  <a:pt x="3698" y="550"/>
                </a:lnTo>
                <a:lnTo>
                  <a:pt x="3704" y="535"/>
                </a:lnTo>
                <a:lnTo>
                  <a:pt x="3712" y="522"/>
                </a:lnTo>
                <a:lnTo>
                  <a:pt x="3720" y="510"/>
                </a:lnTo>
                <a:lnTo>
                  <a:pt x="3716" y="526"/>
                </a:lnTo>
                <a:lnTo>
                  <a:pt x="3712" y="543"/>
                </a:lnTo>
                <a:lnTo>
                  <a:pt x="3708" y="559"/>
                </a:lnTo>
                <a:lnTo>
                  <a:pt x="3704" y="574"/>
                </a:lnTo>
                <a:close/>
                <a:moveTo>
                  <a:pt x="3815" y="484"/>
                </a:moveTo>
                <a:lnTo>
                  <a:pt x="3810" y="491"/>
                </a:lnTo>
                <a:lnTo>
                  <a:pt x="3801" y="502"/>
                </a:lnTo>
                <a:lnTo>
                  <a:pt x="3787" y="521"/>
                </a:lnTo>
                <a:lnTo>
                  <a:pt x="3767" y="548"/>
                </a:lnTo>
                <a:lnTo>
                  <a:pt x="3772" y="517"/>
                </a:lnTo>
                <a:lnTo>
                  <a:pt x="3779" y="495"/>
                </a:lnTo>
                <a:lnTo>
                  <a:pt x="3792" y="482"/>
                </a:lnTo>
                <a:lnTo>
                  <a:pt x="3815" y="484"/>
                </a:lnTo>
                <a:close/>
                <a:moveTo>
                  <a:pt x="3947" y="341"/>
                </a:moveTo>
                <a:lnTo>
                  <a:pt x="3953" y="329"/>
                </a:lnTo>
                <a:lnTo>
                  <a:pt x="3962" y="316"/>
                </a:lnTo>
                <a:lnTo>
                  <a:pt x="3968" y="326"/>
                </a:lnTo>
                <a:lnTo>
                  <a:pt x="3971" y="335"/>
                </a:lnTo>
                <a:lnTo>
                  <a:pt x="3969" y="364"/>
                </a:lnTo>
                <a:lnTo>
                  <a:pt x="3965" y="390"/>
                </a:lnTo>
                <a:lnTo>
                  <a:pt x="3956" y="416"/>
                </a:lnTo>
                <a:lnTo>
                  <a:pt x="3941" y="440"/>
                </a:lnTo>
                <a:lnTo>
                  <a:pt x="3904" y="526"/>
                </a:lnTo>
                <a:lnTo>
                  <a:pt x="3867" y="647"/>
                </a:lnTo>
                <a:lnTo>
                  <a:pt x="3831" y="767"/>
                </a:lnTo>
                <a:lnTo>
                  <a:pt x="3796" y="854"/>
                </a:lnTo>
                <a:lnTo>
                  <a:pt x="3822" y="749"/>
                </a:lnTo>
                <a:lnTo>
                  <a:pt x="3855" y="644"/>
                </a:lnTo>
                <a:lnTo>
                  <a:pt x="3888" y="538"/>
                </a:lnTo>
                <a:lnTo>
                  <a:pt x="3919" y="426"/>
                </a:lnTo>
                <a:lnTo>
                  <a:pt x="3924" y="405"/>
                </a:lnTo>
                <a:lnTo>
                  <a:pt x="3931" y="383"/>
                </a:lnTo>
                <a:lnTo>
                  <a:pt x="3938" y="363"/>
                </a:lnTo>
                <a:lnTo>
                  <a:pt x="3947" y="341"/>
                </a:lnTo>
                <a:close/>
                <a:moveTo>
                  <a:pt x="3991" y="833"/>
                </a:moveTo>
                <a:lnTo>
                  <a:pt x="3991" y="852"/>
                </a:lnTo>
                <a:lnTo>
                  <a:pt x="3987" y="871"/>
                </a:lnTo>
                <a:lnTo>
                  <a:pt x="3979" y="887"/>
                </a:lnTo>
                <a:lnTo>
                  <a:pt x="3969" y="902"/>
                </a:lnTo>
                <a:lnTo>
                  <a:pt x="3960" y="905"/>
                </a:lnTo>
                <a:lnTo>
                  <a:pt x="3951" y="898"/>
                </a:lnTo>
                <a:lnTo>
                  <a:pt x="3956" y="876"/>
                </a:lnTo>
                <a:lnTo>
                  <a:pt x="3991" y="833"/>
                </a:lnTo>
                <a:close/>
                <a:moveTo>
                  <a:pt x="4109" y="617"/>
                </a:moveTo>
                <a:lnTo>
                  <a:pt x="4111" y="617"/>
                </a:lnTo>
                <a:lnTo>
                  <a:pt x="4113" y="618"/>
                </a:lnTo>
                <a:lnTo>
                  <a:pt x="4126" y="615"/>
                </a:lnTo>
                <a:lnTo>
                  <a:pt x="4138" y="609"/>
                </a:lnTo>
                <a:lnTo>
                  <a:pt x="4148" y="599"/>
                </a:lnTo>
                <a:lnTo>
                  <a:pt x="4154" y="587"/>
                </a:lnTo>
                <a:lnTo>
                  <a:pt x="4156" y="574"/>
                </a:lnTo>
                <a:lnTo>
                  <a:pt x="4152" y="565"/>
                </a:lnTo>
                <a:lnTo>
                  <a:pt x="4145" y="558"/>
                </a:lnTo>
                <a:lnTo>
                  <a:pt x="4133" y="556"/>
                </a:lnTo>
                <a:lnTo>
                  <a:pt x="4131" y="556"/>
                </a:lnTo>
                <a:lnTo>
                  <a:pt x="4129" y="556"/>
                </a:lnTo>
                <a:lnTo>
                  <a:pt x="4133" y="546"/>
                </a:lnTo>
                <a:lnTo>
                  <a:pt x="4136" y="535"/>
                </a:lnTo>
                <a:lnTo>
                  <a:pt x="4144" y="517"/>
                </a:lnTo>
                <a:lnTo>
                  <a:pt x="4149" y="500"/>
                </a:lnTo>
                <a:lnTo>
                  <a:pt x="4153" y="483"/>
                </a:lnTo>
                <a:lnTo>
                  <a:pt x="4157" y="468"/>
                </a:lnTo>
                <a:lnTo>
                  <a:pt x="4159" y="469"/>
                </a:lnTo>
                <a:lnTo>
                  <a:pt x="4161" y="469"/>
                </a:lnTo>
                <a:lnTo>
                  <a:pt x="4166" y="468"/>
                </a:lnTo>
                <a:lnTo>
                  <a:pt x="4172" y="467"/>
                </a:lnTo>
                <a:lnTo>
                  <a:pt x="4169" y="474"/>
                </a:lnTo>
                <a:lnTo>
                  <a:pt x="4166" y="481"/>
                </a:lnTo>
                <a:lnTo>
                  <a:pt x="4168" y="519"/>
                </a:lnTo>
                <a:lnTo>
                  <a:pt x="4169" y="542"/>
                </a:lnTo>
                <a:lnTo>
                  <a:pt x="4165" y="567"/>
                </a:lnTo>
                <a:lnTo>
                  <a:pt x="4155" y="611"/>
                </a:lnTo>
                <a:lnTo>
                  <a:pt x="4139" y="667"/>
                </a:lnTo>
                <a:lnTo>
                  <a:pt x="4129" y="705"/>
                </a:lnTo>
                <a:lnTo>
                  <a:pt x="4127" y="730"/>
                </a:lnTo>
                <a:lnTo>
                  <a:pt x="4136" y="749"/>
                </a:lnTo>
                <a:lnTo>
                  <a:pt x="4158" y="733"/>
                </a:lnTo>
                <a:lnTo>
                  <a:pt x="4170" y="735"/>
                </a:lnTo>
                <a:lnTo>
                  <a:pt x="4162" y="777"/>
                </a:lnTo>
                <a:lnTo>
                  <a:pt x="4124" y="885"/>
                </a:lnTo>
                <a:lnTo>
                  <a:pt x="4085" y="915"/>
                </a:lnTo>
                <a:lnTo>
                  <a:pt x="4067" y="934"/>
                </a:lnTo>
                <a:lnTo>
                  <a:pt x="4057" y="947"/>
                </a:lnTo>
                <a:lnTo>
                  <a:pt x="4044" y="963"/>
                </a:lnTo>
                <a:lnTo>
                  <a:pt x="4036" y="967"/>
                </a:lnTo>
                <a:lnTo>
                  <a:pt x="4027" y="969"/>
                </a:lnTo>
                <a:lnTo>
                  <a:pt x="4020" y="969"/>
                </a:lnTo>
                <a:lnTo>
                  <a:pt x="4015" y="966"/>
                </a:lnTo>
                <a:lnTo>
                  <a:pt x="4014" y="961"/>
                </a:lnTo>
                <a:lnTo>
                  <a:pt x="4012" y="955"/>
                </a:lnTo>
                <a:lnTo>
                  <a:pt x="4011" y="950"/>
                </a:lnTo>
                <a:lnTo>
                  <a:pt x="4011" y="946"/>
                </a:lnTo>
                <a:lnTo>
                  <a:pt x="4013" y="938"/>
                </a:lnTo>
                <a:lnTo>
                  <a:pt x="4015" y="930"/>
                </a:lnTo>
                <a:lnTo>
                  <a:pt x="4017" y="923"/>
                </a:lnTo>
                <a:lnTo>
                  <a:pt x="4019" y="915"/>
                </a:lnTo>
                <a:lnTo>
                  <a:pt x="4032" y="912"/>
                </a:lnTo>
                <a:lnTo>
                  <a:pt x="4046" y="904"/>
                </a:lnTo>
                <a:lnTo>
                  <a:pt x="4056" y="894"/>
                </a:lnTo>
                <a:lnTo>
                  <a:pt x="4062" y="882"/>
                </a:lnTo>
                <a:lnTo>
                  <a:pt x="4063" y="869"/>
                </a:lnTo>
                <a:lnTo>
                  <a:pt x="4060" y="858"/>
                </a:lnTo>
                <a:lnTo>
                  <a:pt x="4052" y="851"/>
                </a:lnTo>
                <a:lnTo>
                  <a:pt x="4039" y="848"/>
                </a:lnTo>
                <a:lnTo>
                  <a:pt x="4038" y="848"/>
                </a:lnTo>
                <a:lnTo>
                  <a:pt x="4037" y="848"/>
                </a:lnTo>
                <a:lnTo>
                  <a:pt x="4044" y="827"/>
                </a:lnTo>
                <a:lnTo>
                  <a:pt x="4050" y="805"/>
                </a:lnTo>
                <a:lnTo>
                  <a:pt x="4056" y="785"/>
                </a:lnTo>
                <a:lnTo>
                  <a:pt x="4061" y="765"/>
                </a:lnTo>
                <a:lnTo>
                  <a:pt x="4063" y="766"/>
                </a:lnTo>
                <a:lnTo>
                  <a:pt x="4065" y="766"/>
                </a:lnTo>
                <a:lnTo>
                  <a:pt x="4078" y="764"/>
                </a:lnTo>
                <a:lnTo>
                  <a:pt x="4092" y="757"/>
                </a:lnTo>
                <a:lnTo>
                  <a:pt x="4102" y="747"/>
                </a:lnTo>
                <a:lnTo>
                  <a:pt x="4108" y="735"/>
                </a:lnTo>
                <a:lnTo>
                  <a:pt x="4110" y="721"/>
                </a:lnTo>
                <a:lnTo>
                  <a:pt x="4106" y="711"/>
                </a:lnTo>
                <a:lnTo>
                  <a:pt x="4098" y="704"/>
                </a:lnTo>
                <a:lnTo>
                  <a:pt x="4086" y="702"/>
                </a:lnTo>
                <a:lnTo>
                  <a:pt x="4083" y="702"/>
                </a:lnTo>
                <a:lnTo>
                  <a:pt x="4080" y="703"/>
                </a:lnTo>
                <a:lnTo>
                  <a:pt x="4087" y="682"/>
                </a:lnTo>
                <a:lnTo>
                  <a:pt x="4095" y="659"/>
                </a:lnTo>
                <a:lnTo>
                  <a:pt x="4102" y="639"/>
                </a:lnTo>
                <a:lnTo>
                  <a:pt x="4109" y="617"/>
                </a:lnTo>
                <a:close/>
                <a:moveTo>
                  <a:pt x="4288" y="460"/>
                </a:moveTo>
                <a:lnTo>
                  <a:pt x="4291" y="464"/>
                </a:lnTo>
                <a:lnTo>
                  <a:pt x="4296" y="468"/>
                </a:lnTo>
                <a:lnTo>
                  <a:pt x="4301" y="470"/>
                </a:lnTo>
                <a:lnTo>
                  <a:pt x="4308" y="471"/>
                </a:lnTo>
                <a:lnTo>
                  <a:pt x="4320" y="468"/>
                </a:lnTo>
                <a:lnTo>
                  <a:pt x="4333" y="462"/>
                </a:lnTo>
                <a:lnTo>
                  <a:pt x="4343" y="452"/>
                </a:lnTo>
                <a:lnTo>
                  <a:pt x="4349" y="439"/>
                </a:lnTo>
                <a:lnTo>
                  <a:pt x="4351" y="427"/>
                </a:lnTo>
                <a:lnTo>
                  <a:pt x="4347" y="417"/>
                </a:lnTo>
                <a:lnTo>
                  <a:pt x="4340" y="410"/>
                </a:lnTo>
                <a:lnTo>
                  <a:pt x="4329" y="408"/>
                </a:lnTo>
                <a:lnTo>
                  <a:pt x="4322" y="408"/>
                </a:lnTo>
                <a:lnTo>
                  <a:pt x="4317" y="410"/>
                </a:lnTo>
                <a:lnTo>
                  <a:pt x="4311" y="412"/>
                </a:lnTo>
                <a:lnTo>
                  <a:pt x="4306" y="415"/>
                </a:lnTo>
                <a:lnTo>
                  <a:pt x="4316" y="389"/>
                </a:lnTo>
                <a:lnTo>
                  <a:pt x="4325" y="364"/>
                </a:lnTo>
                <a:lnTo>
                  <a:pt x="4333" y="339"/>
                </a:lnTo>
                <a:lnTo>
                  <a:pt x="4339" y="315"/>
                </a:lnTo>
                <a:lnTo>
                  <a:pt x="4342" y="318"/>
                </a:lnTo>
                <a:lnTo>
                  <a:pt x="4346" y="320"/>
                </a:lnTo>
                <a:lnTo>
                  <a:pt x="4350" y="322"/>
                </a:lnTo>
                <a:lnTo>
                  <a:pt x="4355" y="322"/>
                </a:lnTo>
                <a:lnTo>
                  <a:pt x="4368" y="320"/>
                </a:lnTo>
                <a:lnTo>
                  <a:pt x="4380" y="313"/>
                </a:lnTo>
                <a:lnTo>
                  <a:pt x="4390" y="303"/>
                </a:lnTo>
                <a:lnTo>
                  <a:pt x="4396" y="291"/>
                </a:lnTo>
                <a:lnTo>
                  <a:pt x="4397" y="286"/>
                </a:lnTo>
                <a:lnTo>
                  <a:pt x="4397" y="281"/>
                </a:lnTo>
                <a:lnTo>
                  <a:pt x="4396" y="276"/>
                </a:lnTo>
                <a:lnTo>
                  <a:pt x="4394" y="272"/>
                </a:lnTo>
                <a:lnTo>
                  <a:pt x="4401" y="277"/>
                </a:lnTo>
                <a:lnTo>
                  <a:pt x="4409" y="283"/>
                </a:lnTo>
                <a:lnTo>
                  <a:pt x="4423" y="274"/>
                </a:lnTo>
                <a:lnTo>
                  <a:pt x="4431" y="266"/>
                </a:lnTo>
                <a:lnTo>
                  <a:pt x="4445" y="236"/>
                </a:lnTo>
                <a:lnTo>
                  <a:pt x="4477" y="166"/>
                </a:lnTo>
                <a:lnTo>
                  <a:pt x="4491" y="176"/>
                </a:lnTo>
                <a:lnTo>
                  <a:pt x="4492" y="200"/>
                </a:lnTo>
                <a:lnTo>
                  <a:pt x="4475" y="269"/>
                </a:lnTo>
                <a:lnTo>
                  <a:pt x="4432" y="411"/>
                </a:lnTo>
                <a:lnTo>
                  <a:pt x="4417" y="424"/>
                </a:lnTo>
                <a:lnTo>
                  <a:pt x="4404" y="438"/>
                </a:lnTo>
                <a:lnTo>
                  <a:pt x="4391" y="451"/>
                </a:lnTo>
                <a:lnTo>
                  <a:pt x="4377" y="464"/>
                </a:lnTo>
                <a:lnTo>
                  <a:pt x="4349" y="491"/>
                </a:lnTo>
                <a:lnTo>
                  <a:pt x="4326" y="515"/>
                </a:lnTo>
                <a:lnTo>
                  <a:pt x="4309" y="539"/>
                </a:lnTo>
                <a:lnTo>
                  <a:pt x="4296" y="559"/>
                </a:lnTo>
                <a:lnTo>
                  <a:pt x="4293" y="557"/>
                </a:lnTo>
                <a:lnTo>
                  <a:pt x="4289" y="555"/>
                </a:lnTo>
                <a:lnTo>
                  <a:pt x="4286" y="554"/>
                </a:lnTo>
                <a:lnTo>
                  <a:pt x="4282" y="554"/>
                </a:lnTo>
                <a:lnTo>
                  <a:pt x="4270" y="556"/>
                </a:lnTo>
                <a:lnTo>
                  <a:pt x="4260" y="561"/>
                </a:lnTo>
                <a:lnTo>
                  <a:pt x="4250" y="568"/>
                </a:lnTo>
                <a:lnTo>
                  <a:pt x="4243" y="577"/>
                </a:lnTo>
                <a:lnTo>
                  <a:pt x="4253" y="548"/>
                </a:lnTo>
                <a:lnTo>
                  <a:pt x="4264" y="519"/>
                </a:lnTo>
                <a:lnTo>
                  <a:pt x="4275" y="489"/>
                </a:lnTo>
                <a:lnTo>
                  <a:pt x="4288" y="460"/>
                </a:lnTo>
                <a:close/>
                <a:moveTo>
                  <a:pt x="4461" y="33"/>
                </a:moveTo>
                <a:lnTo>
                  <a:pt x="4460" y="27"/>
                </a:lnTo>
                <a:lnTo>
                  <a:pt x="4460" y="22"/>
                </a:lnTo>
                <a:lnTo>
                  <a:pt x="4467" y="19"/>
                </a:lnTo>
                <a:lnTo>
                  <a:pt x="4475" y="14"/>
                </a:lnTo>
                <a:lnTo>
                  <a:pt x="4476" y="19"/>
                </a:lnTo>
                <a:lnTo>
                  <a:pt x="4475" y="22"/>
                </a:lnTo>
                <a:lnTo>
                  <a:pt x="4470" y="27"/>
                </a:lnTo>
                <a:lnTo>
                  <a:pt x="4461" y="33"/>
                </a:lnTo>
                <a:close/>
                <a:moveTo>
                  <a:pt x="4569" y="683"/>
                </a:moveTo>
                <a:lnTo>
                  <a:pt x="4571" y="679"/>
                </a:lnTo>
                <a:lnTo>
                  <a:pt x="4572" y="673"/>
                </a:lnTo>
                <a:lnTo>
                  <a:pt x="4577" y="655"/>
                </a:lnTo>
                <a:lnTo>
                  <a:pt x="4582" y="637"/>
                </a:lnTo>
                <a:lnTo>
                  <a:pt x="4586" y="619"/>
                </a:lnTo>
                <a:lnTo>
                  <a:pt x="4590" y="603"/>
                </a:lnTo>
                <a:lnTo>
                  <a:pt x="4595" y="595"/>
                </a:lnTo>
                <a:lnTo>
                  <a:pt x="4599" y="587"/>
                </a:lnTo>
                <a:lnTo>
                  <a:pt x="4601" y="580"/>
                </a:lnTo>
                <a:lnTo>
                  <a:pt x="4601" y="574"/>
                </a:lnTo>
                <a:lnTo>
                  <a:pt x="4600" y="569"/>
                </a:lnTo>
                <a:lnTo>
                  <a:pt x="4598" y="565"/>
                </a:lnTo>
                <a:lnTo>
                  <a:pt x="4603" y="538"/>
                </a:lnTo>
                <a:lnTo>
                  <a:pt x="4607" y="513"/>
                </a:lnTo>
                <a:lnTo>
                  <a:pt x="4610" y="491"/>
                </a:lnTo>
                <a:lnTo>
                  <a:pt x="4615" y="470"/>
                </a:lnTo>
                <a:lnTo>
                  <a:pt x="4625" y="465"/>
                </a:lnTo>
                <a:lnTo>
                  <a:pt x="4634" y="458"/>
                </a:lnTo>
                <a:lnTo>
                  <a:pt x="4641" y="450"/>
                </a:lnTo>
                <a:lnTo>
                  <a:pt x="4645" y="439"/>
                </a:lnTo>
                <a:lnTo>
                  <a:pt x="4647" y="428"/>
                </a:lnTo>
                <a:lnTo>
                  <a:pt x="4644" y="419"/>
                </a:lnTo>
                <a:lnTo>
                  <a:pt x="4638" y="412"/>
                </a:lnTo>
                <a:lnTo>
                  <a:pt x="4629" y="408"/>
                </a:lnTo>
                <a:lnTo>
                  <a:pt x="4636" y="390"/>
                </a:lnTo>
                <a:lnTo>
                  <a:pt x="4644" y="372"/>
                </a:lnTo>
                <a:lnTo>
                  <a:pt x="4654" y="354"/>
                </a:lnTo>
                <a:lnTo>
                  <a:pt x="4667" y="335"/>
                </a:lnTo>
                <a:lnTo>
                  <a:pt x="4676" y="320"/>
                </a:lnTo>
                <a:lnTo>
                  <a:pt x="4684" y="306"/>
                </a:lnTo>
                <a:lnTo>
                  <a:pt x="4688" y="299"/>
                </a:lnTo>
                <a:lnTo>
                  <a:pt x="4692" y="291"/>
                </a:lnTo>
                <a:lnTo>
                  <a:pt x="4693" y="285"/>
                </a:lnTo>
                <a:lnTo>
                  <a:pt x="4693" y="279"/>
                </a:lnTo>
                <a:lnTo>
                  <a:pt x="4697" y="260"/>
                </a:lnTo>
                <a:lnTo>
                  <a:pt x="4702" y="236"/>
                </a:lnTo>
                <a:lnTo>
                  <a:pt x="4708" y="206"/>
                </a:lnTo>
                <a:lnTo>
                  <a:pt x="4714" y="170"/>
                </a:lnTo>
                <a:lnTo>
                  <a:pt x="4722" y="166"/>
                </a:lnTo>
                <a:lnTo>
                  <a:pt x="4729" y="159"/>
                </a:lnTo>
                <a:lnTo>
                  <a:pt x="4734" y="152"/>
                </a:lnTo>
                <a:lnTo>
                  <a:pt x="4738" y="144"/>
                </a:lnTo>
                <a:lnTo>
                  <a:pt x="4739" y="134"/>
                </a:lnTo>
                <a:lnTo>
                  <a:pt x="4737" y="126"/>
                </a:lnTo>
                <a:lnTo>
                  <a:pt x="4732" y="119"/>
                </a:lnTo>
                <a:lnTo>
                  <a:pt x="4724" y="115"/>
                </a:lnTo>
                <a:lnTo>
                  <a:pt x="4726" y="104"/>
                </a:lnTo>
                <a:lnTo>
                  <a:pt x="4728" y="93"/>
                </a:lnTo>
                <a:lnTo>
                  <a:pt x="4730" y="81"/>
                </a:lnTo>
                <a:lnTo>
                  <a:pt x="4732" y="68"/>
                </a:lnTo>
                <a:lnTo>
                  <a:pt x="4734" y="60"/>
                </a:lnTo>
                <a:lnTo>
                  <a:pt x="4738" y="53"/>
                </a:lnTo>
                <a:lnTo>
                  <a:pt x="4744" y="44"/>
                </a:lnTo>
                <a:lnTo>
                  <a:pt x="4749" y="34"/>
                </a:lnTo>
                <a:lnTo>
                  <a:pt x="4752" y="54"/>
                </a:lnTo>
                <a:lnTo>
                  <a:pt x="4755" y="71"/>
                </a:lnTo>
                <a:lnTo>
                  <a:pt x="4757" y="84"/>
                </a:lnTo>
                <a:lnTo>
                  <a:pt x="4759" y="94"/>
                </a:lnTo>
                <a:lnTo>
                  <a:pt x="4569" y="683"/>
                </a:lnTo>
                <a:close/>
                <a:moveTo>
                  <a:pt x="1875" y="8642"/>
                </a:moveTo>
                <a:lnTo>
                  <a:pt x="1871" y="8637"/>
                </a:lnTo>
                <a:lnTo>
                  <a:pt x="1868" y="8632"/>
                </a:lnTo>
                <a:lnTo>
                  <a:pt x="1867" y="8625"/>
                </a:lnTo>
                <a:lnTo>
                  <a:pt x="1868" y="8617"/>
                </a:lnTo>
                <a:lnTo>
                  <a:pt x="1874" y="8611"/>
                </a:lnTo>
                <a:lnTo>
                  <a:pt x="1880" y="8606"/>
                </a:lnTo>
                <a:lnTo>
                  <a:pt x="1887" y="8614"/>
                </a:lnTo>
                <a:lnTo>
                  <a:pt x="1889" y="8619"/>
                </a:lnTo>
                <a:lnTo>
                  <a:pt x="1886" y="8627"/>
                </a:lnTo>
                <a:lnTo>
                  <a:pt x="1875" y="8642"/>
                </a:lnTo>
                <a:close/>
                <a:moveTo>
                  <a:pt x="1971" y="8027"/>
                </a:moveTo>
                <a:lnTo>
                  <a:pt x="1973" y="8040"/>
                </a:lnTo>
                <a:lnTo>
                  <a:pt x="1973" y="8057"/>
                </a:lnTo>
                <a:lnTo>
                  <a:pt x="1972" y="8077"/>
                </a:lnTo>
                <a:lnTo>
                  <a:pt x="1969" y="8098"/>
                </a:lnTo>
                <a:lnTo>
                  <a:pt x="1966" y="8103"/>
                </a:lnTo>
                <a:lnTo>
                  <a:pt x="1963" y="8111"/>
                </a:lnTo>
                <a:lnTo>
                  <a:pt x="1962" y="8116"/>
                </a:lnTo>
                <a:lnTo>
                  <a:pt x="1961" y="8121"/>
                </a:lnTo>
                <a:lnTo>
                  <a:pt x="1962" y="8126"/>
                </a:lnTo>
                <a:lnTo>
                  <a:pt x="1963" y="8130"/>
                </a:lnTo>
                <a:lnTo>
                  <a:pt x="1958" y="8143"/>
                </a:lnTo>
                <a:lnTo>
                  <a:pt x="1952" y="8155"/>
                </a:lnTo>
                <a:lnTo>
                  <a:pt x="1945" y="8162"/>
                </a:lnTo>
                <a:lnTo>
                  <a:pt x="1938" y="8164"/>
                </a:lnTo>
                <a:lnTo>
                  <a:pt x="1929" y="8147"/>
                </a:lnTo>
                <a:lnTo>
                  <a:pt x="1935" y="8109"/>
                </a:lnTo>
                <a:lnTo>
                  <a:pt x="1952" y="8064"/>
                </a:lnTo>
                <a:lnTo>
                  <a:pt x="1971" y="8027"/>
                </a:lnTo>
                <a:close/>
                <a:moveTo>
                  <a:pt x="2150" y="6710"/>
                </a:moveTo>
                <a:lnTo>
                  <a:pt x="2156" y="6714"/>
                </a:lnTo>
                <a:lnTo>
                  <a:pt x="2159" y="6720"/>
                </a:lnTo>
                <a:lnTo>
                  <a:pt x="2158" y="6728"/>
                </a:lnTo>
                <a:lnTo>
                  <a:pt x="2155" y="6737"/>
                </a:lnTo>
                <a:lnTo>
                  <a:pt x="2152" y="6736"/>
                </a:lnTo>
                <a:lnTo>
                  <a:pt x="2149" y="6736"/>
                </a:lnTo>
                <a:lnTo>
                  <a:pt x="2142" y="6737"/>
                </a:lnTo>
                <a:lnTo>
                  <a:pt x="2135" y="6738"/>
                </a:lnTo>
                <a:lnTo>
                  <a:pt x="2134" y="6728"/>
                </a:lnTo>
                <a:lnTo>
                  <a:pt x="2137" y="6718"/>
                </a:lnTo>
                <a:lnTo>
                  <a:pt x="2143" y="6711"/>
                </a:lnTo>
                <a:lnTo>
                  <a:pt x="2150" y="6710"/>
                </a:lnTo>
                <a:close/>
                <a:moveTo>
                  <a:pt x="2231" y="6426"/>
                </a:moveTo>
                <a:lnTo>
                  <a:pt x="2235" y="6433"/>
                </a:lnTo>
                <a:lnTo>
                  <a:pt x="2240" y="6440"/>
                </a:lnTo>
                <a:lnTo>
                  <a:pt x="2229" y="6442"/>
                </a:lnTo>
                <a:lnTo>
                  <a:pt x="2219" y="6445"/>
                </a:lnTo>
                <a:lnTo>
                  <a:pt x="2222" y="6439"/>
                </a:lnTo>
                <a:lnTo>
                  <a:pt x="2225" y="6433"/>
                </a:lnTo>
                <a:lnTo>
                  <a:pt x="2228" y="6429"/>
                </a:lnTo>
                <a:lnTo>
                  <a:pt x="2231" y="6426"/>
                </a:lnTo>
                <a:close/>
                <a:moveTo>
                  <a:pt x="3030" y="2970"/>
                </a:moveTo>
                <a:lnTo>
                  <a:pt x="3033" y="2976"/>
                </a:lnTo>
                <a:lnTo>
                  <a:pt x="3037" y="2981"/>
                </a:lnTo>
                <a:lnTo>
                  <a:pt x="3043" y="2984"/>
                </a:lnTo>
                <a:lnTo>
                  <a:pt x="3050" y="2986"/>
                </a:lnTo>
                <a:lnTo>
                  <a:pt x="3045" y="3003"/>
                </a:lnTo>
                <a:lnTo>
                  <a:pt x="3040" y="3020"/>
                </a:lnTo>
                <a:lnTo>
                  <a:pt x="3035" y="3037"/>
                </a:lnTo>
                <a:lnTo>
                  <a:pt x="3030" y="3054"/>
                </a:lnTo>
                <a:lnTo>
                  <a:pt x="3019" y="3057"/>
                </a:lnTo>
                <a:lnTo>
                  <a:pt x="3009" y="3063"/>
                </a:lnTo>
                <a:lnTo>
                  <a:pt x="2999" y="3069"/>
                </a:lnTo>
                <a:lnTo>
                  <a:pt x="2990" y="3078"/>
                </a:lnTo>
                <a:lnTo>
                  <a:pt x="3000" y="3050"/>
                </a:lnTo>
                <a:lnTo>
                  <a:pt x="3009" y="3024"/>
                </a:lnTo>
                <a:lnTo>
                  <a:pt x="3019" y="2996"/>
                </a:lnTo>
                <a:lnTo>
                  <a:pt x="3030" y="2970"/>
                </a:lnTo>
                <a:close/>
                <a:moveTo>
                  <a:pt x="3616" y="1649"/>
                </a:moveTo>
                <a:lnTo>
                  <a:pt x="3619" y="1652"/>
                </a:lnTo>
                <a:lnTo>
                  <a:pt x="3623" y="1654"/>
                </a:lnTo>
                <a:lnTo>
                  <a:pt x="3628" y="1655"/>
                </a:lnTo>
                <a:lnTo>
                  <a:pt x="3632" y="1655"/>
                </a:lnTo>
                <a:lnTo>
                  <a:pt x="3639" y="1655"/>
                </a:lnTo>
                <a:lnTo>
                  <a:pt x="3646" y="1653"/>
                </a:lnTo>
                <a:lnTo>
                  <a:pt x="3640" y="1674"/>
                </a:lnTo>
                <a:lnTo>
                  <a:pt x="3634" y="1693"/>
                </a:lnTo>
                <a:lnTo>
                  <a:pt x="3629" y="1713"/>
                </a:lnTo>
                <a:lnTo>
                  <a:pt x="3623" y="1732"/>
                </a:lnTo>
                <a:lnTo>
                  <a:pt x="3617" y="1730"/>
                </a:lnTo>
                <a:lnTo>
                  <a:pt x="3608" y="1729"/>
                </a:lnTo>
                <a:lnTo>
                  <a:pt x="3603" y="1730"/>
                </a:lnTo>
                <a:lnTo>
                  <a:pt x="3598" y="1731"/>
                </a:lnTo>
                <a:lnTo>
                  <a:pt x="3593" y="1733"/>
                </a:lnTo>
                <a:lnTo>
                  <a:pt x="3587" y="1735"/>
                </a:lnTo>
                <a:lnTo>
                  <a:pt x="3594" y="1714"/>
                </a:lnTo>
                <a:lnTo>
                  <a:pt x="3601" y="1692"/>
                </a:lnTo>
                <a:lnTo>
                  <a:pt x="3608" y="1671"/>
                </a:lnTo>
                <a:lnTo>
                  <a:pt x="3616" y="1649"/>
                </a:lnTo>
                <a:close/>
                <a:moveTo>
                  <a:pt x="3670" y="1505"/>
                </a:moveTo>
                <a:lnTo>
                  <a:pt x="3675" y="1506"/>
                </a:lnTo>
                <a:lnTo>
                  <a:pt x="3680" y="1507"/>
                </a:lnTo>
                <a:lnTo>
                  <a:pt x="3687" y="1506"/>
                </a:lnTo>
                <a:lnTo>
                  <a:pt x="3694" y="1504"/>
                </a:lnTo>
                <a:lnTo>
                  <a:pt x="3687" y="1525"/>
                </a:lnTo>
                <a:lnTo>
                  <a:pt x="3681" y="1545"/>
                </a:lnTo>
                <a:lnTo>
                  <a:pt x="3674" y="1566"/>
                </a:lnTo>
                <a:lnTo>
                  <a:pt x="3668" y="1586"/>
                </a:lnTo>
                <a:lnTo>
                  <a:pt x="3662" y="1584"/>
                </a:lnTo>
                <a:lnTo>
                  <a:pt x="3655" y="1583"/>
                </a:lnTo>
                <a:lnTo>
                  <a:pt x="3647" y="1584"/>
                </a:lnTo>
                <a:lnTo>
                  <a:pt x="3638" y="1587"/>
                </a:lnTo>
                <a:lnTo>
                  <a:pt x="3641" y="1578"/>
                </a:lnTo>
                <a:lnTo>
                  <a:pt x="3645" y="1570"/>
                </a:lnTo>
                <a:lnTo>
                  <a:pt x="3648" y="1560"/>
                </a:lnTo>
                <a:lnTo>
                  <a:pt x="3652" y="1552"/>
                </a:lnTo>
                <a:lnTo>
                  <a:pt x="3656" y="1541"/>
                </a:lnTo>
                <a:lnTo>
                  <a:pt x="3660" y="1530"/>
                </a:lnTo>
                <a:lnTo>
                  <a:pt x="3666" y="1517"/>
                </a:lnTo>
                <a:lnTo>
                  <a:pt x="3670" y="1505"/>
                </a:lnTo>
                <a:close/>
                <a:moveTo>
                  <a:pt x="3716" y="1356"/>
                </a:moveTo>
                <a:lnTo>
                  <a:pt x="3721" y="1358"/>
                </a:lnTo>
                <a:lnTo>
                  <a:pt x="3728" y="1359"/>
                </a:lnTo>
                <a:lnTo>
                  <a:pt x="3736" y="1358"/>
                </a:lnTo>
                <a:lnTo>
                  <a:pt x="3743" y="1355"/>
                </a:lnTo>
                <a:lnTo>
                  <a:pt x="3751" y="1351"/>
                </a:lnTo>
                <a:lnTo>
                  <a:pt x="3759" y="1346"/>
                </a:lnTo>
                <a:lnTo>
                  <a:pt x="3758" y="1348"/>
                </a:lnTo>
                <a:lnTo>
                  <a:pt x="3757" y="1349"/>
                </a:lnTo>
                <a:lnTo>
                  <a:pt x="3746" y="1370"/>
                </a:lnTo>
                <a:lnTo>
                  <a:pt x="3737" y="1393"/>
                </a:lnTo>
                <a:lnTo>
                  <a:pt x="3727" y="1416"/>
                </a:lnTo>
                <a:lnTo>
                  <a:pt x="3718" y="1441"/>
                </a:lnTo>
                <a:lnTo>
                  <a:pt x="3715" y="1439"/>
                </a:lnTo>
                <a:lnTo>
                  <a:pt x="3711" y="1438"/>
                </a:lnTo>
                <a:lnTo>
                  <a:pt x="3707" y="1437"/>
                </a:lnTo>
                <a:lnTo>
                  <a:pt x="3702" y="1437"/>
                </a:lnTo>
                <a:lnTo>
                  <a:pt x="3696" y="1437"/>
                </a:lnTo>
                <a:lnTo>
                  <a:pt x="3689" y="1439"/>
                </a:lnTo>
                <a:lnTo>
                  <a:pt x="3695" y="1419"/>
                </a:lnTo>
                <a:lnTo>
                  <a:pt x="3701" y="1399"/>
                </a:lnTo>
                <a:lnTo>
                  <a:pt x="3708" y="1377"/>
                </a:lnTo>
                <a:lnTo>
                  <a:pt x="3716" y="1356"/>
                </a:lnTo>
                <a:close/>
                <a:moveTo>
                  <a:pt x="3922" y="1212"/>
                </a:moveTo>
                <a:lnTo>
                  <a:pt x="3937" y="1210"/>
                </a:lnTo>
                <a:lnTo>
                  <a:pt x="3951" y="1202"/>
                </a:lnTo>
                <a:lnTo>
                  <a:pt x="3962" y="1190"/>
                </a:lnTo>
                <a:lnTo>
                  <a:pt x="3969" y="1177"/>
                </a:lnTo>
                <a:lnTo>
                  <a:pt x="3971" y="1164"/>
                </a:lnTo>
                <a:lnTo>
                  <a:pt x="3967" y="1153"/>
                </a:lnTo>
                <a:lnTo>
                  <a:pt x="3959" y="1146"/>
                </a:lnTo>
                <a:lnTo>
                  <a:pt x="3948" y="1141"/>
                </a:lnTo>
                <a:lnTo>
                  <a:pt x="3953" y="1129"/>
                </a:lnTo>
                <a:lnTo>
                  <a:pt x="3958" y="1115"/>
                </a:lnTo>
                <a:lnTo>
                  <a:pt x="3965" y="1113"/>
                </a:lnTo>
                <a:lnTo>
                  <a:pt x="3970" y="1111"/>
                </a:lnTo>
                <a:lnTo>
                  <a:pt x="3975" y="1110"/>
                </a:lnTo>
                <a:lnTo>
                  <a:pt x="3979" y="1110"/>
                </a:lnTo>
                <a:lnTo>
                  <a:pt x="3988" y="1134"/>
                </a:lnTo>
                <a:lnTo>
                  <a:pt x="3976" y="1179"/>
                </a:lnTo>
                <a:lnTo>
                  <a:pt x="3951" y="1232"/>
                </a:lnTo>
                <a:lnTo>
                  <a:pt x="3921" y="1278"/>
                </a:lnTo>
                <a:lnTo>
                  <a:pt x="3912" y="1255"/>
                </a:lnTo>
                <a:lnTo>
                  <a:pt x="3907" y="1242"/>
                </a:lnTo>
                <a:lnTo>
                  <a:pt x="3909" y="1230"/>
                </a:lnTo>
                <a:lnTo>
                  <a:pt x="3918" y="1211"/>
                </a:lnTo>
                <a:lnTo>
                  <a:pt x="3920" y="1212"/>
                </a:lnTo>
                <a:lnTo>
                  <a:pt x="3922" y="1212"/>
                </a:lnTo>
                <a:close/>
                <a:moveTo>
                  <a:pt x="4199" y="618"/>
                </a:moveTo>
                <a:lnTo>
                  <a:pt x="4199" y="634"/>
                </a:lnTo>
                <a:lnTo>
                  <a:pt x="4197" y="643"/>
                </a:lnTo>
                <a:lnTo>
                  <a:pt x="4193" y="653"/>
                </a:lnTo>
                <a:lnTo>
                  <a:pt x="4185" y="666"/>
                </a:lnTo>
                <a:lnTo>
                  <a:pt x="4185" y="654"/>
                </a:lnTo>
                <a:lnTo>
                  <a:pt x="4187" y="642"/>
                </a:lnTo>
                <a:lnTo>
                  <a:pt x="4192" y="630"/>
                </a:lnTo>
                <a:lnTo>
                  <a:pt x="4199" y="618"/>
                </a:lnTo>
                <a:close/>
                <a:moveTo>
                  <a:pt x="4553" y="731"/>
                </a:moveTo>
                <a:lnTo>
                  <a:pt x="4554" y="730"/>
                </a:lnTo>
                <a:lnTo>
                  <a:pt x="4554" y="730"/>
                </a:lnTo>
                <a:lnTo>
                  <a:pt x="4555" y="727"/>
                </a:lnTo>
                <a:lnTo>
                  <a:pt x="4556" y="722"/>
                </a:lnTo>
                <a:lnTo>
                  <a:pt x="4553" y="731"/>
                </a:lnTo>
                <a:close/>
                <a:moveTo>
                  <a:pt x="2051" y="7406"/>
                </a:moveTo>
                <a:lnTo>
                  <a:pt x="2056" y="7410"/>
                </a:lnTo>
                <a:lnTo>
                  <a:pt x="2061" y="7414"/>
                </a:lnTo>
                <a:lnTo>
                  <a:pt x="2068" y="7416"/>
                </a:lnTo>
                <a:lnTo>
                  <a:pt x="2075" y="7417"/>
                </a:lnTo>
                <a:lnTo>
                  <a:pt x="2071" y="7432"/>
                </a:lnTo>
                <a:lnTo>
                  <a:pt x="2067" y="7447"/>
                </a:lnTo>
                <a:lnTo>
                  <a:pt x="2062" y="7463"/>
                </a:lnTo>
                <a:lnTo>
                  <a:pt x="2058" y="7477"/>
                </a:lnTo>
                <a:lnTo>
                  <a:pt x="2049" y="7478"/>
                </a:lnTo>
                <a:lnTo>
                  <a:pt x="2039" y="7481"/>
                </a:lnTo>
                <a:lnTo>
                  <a:pt x="2031" y="7484"/>
                </a:lnTo>
                <a:lnTo>
                  <a:pt x="2023" y="7490"/>
                </a:lnTo>
                <a:lnTo>
                  <a:pt x="2028" y="7475"/>
                </a:lnTo>
                <a:lnTo>
                  <a:pt x="2032" y="7460"/>
                </a:lnTo>
                <a:lnTo>
                  <a:pt x="2037" y="7443"/>
                </a:lnTo>
                <a:lnTo>
                  <a:pt x="2042" y="7427"/>
                </a:lnTo>
                <a:lnTo>
                  <a:pt x="2047" y="7416"/>
                </a:lnTo>
                <a:lnTo>
                  <a:pt x="2051" y="7406"/>
                </a:lnTo>
                <a:close/>
                <a:moveTo>
                  <a:pt x="2981" y="3537"/>
                </a:moveTo>
                <a:lnTo>
                  <a:pt x="2979" y="3544"/>
                </a:lnTo>
                <a:lnTo>
                  <a:pt x="2978" y="3550"/>
                </a:lnTo>
                <a:lnTo>
                  <a:pt x="2979" y="3555"/>
                </a:lnTo>
                <a:lnTo>
                  <a:pt x="2980" y="3561"/>
                </a:lnTo>
                <a:lnTo>
                  <a:pt x="2975" y="3576"/>
                </a:lnTo>
                <a:lnTo>
                  <a:pt x="2970" y="3593"/>
                </a:lnTo>
                <a:lnTo>
                  <a:pt x="2963" y="3613"/>
                </a:lnTo>
                <a:lnTo>
                  <a:pt x="2955" y="3638"/>
                </a:lnTo>
                <a:lnTo>
                  <a:pt x="2953" y="3625"/>
                </a:lnTo>
                <a:lnTo>
                  <a:pt x="2956" y="3607"/>
                </a:lnTo>
                <a:lnTo>
                  <a:pt x="2965" y="3575"/>
                </a:lnTo>
                <a:lnTo>
                  <a:pt x="2982" y="3518"/>
                </a:lnTo>
                <a:lnTo>
                  <a:pt x="2987" y="3518"/>
                </a:lnTo>
                <a:lnTo>
                  <a:pt x="2989" y="3520"/>
                </a:lnTo>
                <a:lnTo>
                  <a:pt x="2984" y="3529"/>
                </a:lnTo>
                <a:lnTo>
                  <a:pt x="2981" y="3537"/>
                </a:lnTo>
                <a:close/>
                <a:moveTo>
                  <a:pt x="3016" y="3247"/>
                </a:moveTo>
                <a:lnTo>
                  <a:pt x="3011" y="3256"/>
                </a:lnTo>
                <a:lnTo>
                  <a:pt x="3006" y="3266"/>
                </a:lnTo>
                <a:lnTo>
                  <a:pt x="3006" y="3264"/>
                </a:lnTo>
                <a:lnTo>
                  <a:pt x="3006" y="3262"/>
                </a:lnTo>
                <a:lnTo>
                  <a:pt x="3011" y="3255"/>
                </a:lnTo>
                <a:lnTo>
                  <a:pt x="3016" y="3247"/>
                </a:lnTo>
                <a:close/>
                <a:moveTo>
                  <a:pt x="3018" y="3239"/>
                </a:moveTo>
                <a:lnTo>
                  <a:pt x="3020" y="3231"/>
                </a:lnTo>
                <a:lnTo>
                  <a:pt x="3019" y="3223"/>
                </a:lnTo>
                <a:lnTo>
                  <a:pt x="3017" y="3216"/>
                </a:lnTo>
                <a:lnTo>
                  <a:pt x="3013" y="3211"/>
                </a:lnTo>
                <a:lnTo>
                  <a:pt x="3018" y="3198"/>
                </a:lnTo>
                <a:lnTo>
                  <a:pt x="3023" y="3186"/>
                </a:lnTo>
                <a:lnTo>
                  <a:pt x="3028" y="3173"/>
                </a:lnTo>
                <a:lnTo>
                  <a:pt x="3033" y="3158"/>
                </a:lnTo>
                <a:lnTo>
                  <a:pt x="3031" y="3182"/>
                </a:lnTo>
                <a:lnTo>
                  <a:pt x="3028" y="3204"/>
                </a:lnTo>
                <a:lnTo>
                  <a:pt x="3024" y="3222"/>
                </a:lnTo>
                <a:lnTo>
                  <a:pt x="3018" y="3239"/>
                </a:lnTo>
                <a:close/>
                <a:moveTo>
                  <a:pt x="3200" y="3018"/>
                </a:moveTo>
                <a:lnTo>
                  <a:pt x="3203" y="3004"/>
                </a:lnTo>
                <a:lnTo>
                  <a:pt x="3206" y="2991"/>
                </a:lnTo>
                <a:lnTo>
                  <a:pt x="3214" y="2990"/>
                </a:lnTo>
                <a:lnTo>
                  <a:pt x="3222" y="2988"/>
                </a:lnTo>
                <a:lnTo>
                  <a:pt x="3230" y="2984"/>
                </a:lnTo>
                <a:lnTo>
                  <a:pt x="3238" y="2980"/>
                </a:lnTo>
                <a:lnTo>
                  <a:pt x="3231" y="2991"/>
                </a:lnTo>
                <a:lnTo>
                  <a:pt x="3224" y="3001"/>
                </a:lnTo>
                <a:lnTo>
                  <a:pt x="3213" y="3009"/>
                </a:lnTo>
                <a:lnTo>
                  <a:pt x="3200" y="3018"/>
                </a:lnTo>
                <a:close/>
                <a:moveTo>
                  <a:pt x="3231" y="3193"/>
                </a:moveTo>
                <a:lnTo>
                  <a:pt x="3233" y="3183"/>
                </a:lnTo>
                <a:lnTo>
                  <a:pt x="3236" y="3173"/>
                </a:lnTo>
                <a:lnTo>
                  <a:pt x="3238" y="3164"/>
                </a:lnTo>
                <a:lnTo>
                  <a:pt x="3241" y="3154"/>
                </a:lnTo>
                <a:lnTo>
                  <a:pt x="3245" y="3145"/>
                </a:lnTo>
                <a:lnTo>
                  <a:pt x="3251" y="3140"/>
                </a:lnTo>
                <a:lnTo>
                  <a:pt x="3257" y="3138"/>
                </a:lnTo>
                <a:lnTo>
                  <a:pt x="3262" y="3140"/>
                </a:lnTo>
                <a:lnTo>
                  <a:pt x="3266" y="3154"/>
                </a:lnTo>
                <a:lnTo>
                  <a:pt x="3262" y="3171"/>
                </a:lnTo>
                <a:lnTo>
                  <a:pt x="3251" y="3186"/>
                </a:lnTo>
                <a:lnTo>
                  <a:pt x="3231" y="3193"/>
                </a:lnTo>
                <a:close/>
                <a:moveTo>
                  <a:pt x="3287" y="3010"/>
                </a:moveTo>
                <a:lnTo>
                  <a:pt x="3294" y="3027"/>
                </a:lnTo>
                <a:lnTo>
                  <a:pt x="3295" y="3042"/>
                </a:lnTo>
                <a:lnTo>
                  <a:pt x="3292" y="3053"/>
                </a:lnTo>
                <a:lnTo>
                  <a:pt x="3287" y="3057"/>
                </a:lnTo>
                <a:lnTo>
                  <a:pt x="3283" y="3056"/>
                </a:lnTo>
                <a:lnTo>
                  <a:pt x="3278" y="3054"/>
                </a:lnTo>
                <a:lnTo>
                  <a:pt x="3274" y="3052"/>
                </a:lnTo>
                <a:lnTo>
                  <a:pt x="3273" y="3050"/>
                </a:lnTo>
                <a:lnTo>
                  <a:pt x="3272" y="3039"/>
                </a:lnTo>
                <a:lnTo>
                  <a:pt x="3274" y="3029"/>
                </a:lnTo>
                <a:lnTo>
                  <a:pt x="3279" y="3020"/>
                </a:lnTo>
                <a:lnTo>
                  <a:pt x="3287" y="3010"/>
                </a:lnTo>
                <a:close/>
                <a:moveTo>
                  <a:pt x="3548" y="1952"/>
                </a:moveTo>
                <a:lnTo>
                  <a:pt x="3547" y="1952"/>
                </a:lnTo>
                <a:lnTo>
                  <a:pt x="3546" y="1951"/>
                </a:lnTo>
                <a:lnTo>
                  <a:pt x="3547" y="1951"/>
                </a:lnTo>
                <a:lnTo>
                  <a:pt x="3548" y="1951"/>
                </a:lnTo>
                <a:lnTo>
                  <a:pt x="3548" y="1952"/>
                </a:lnTo>
                <a:lnTo>
                  <a:pt x="3548" y="1952"/>
                </a:lnTo>
                <a:close/>
                <a:moveTo>
                  <a:pt x="4055" y="1349"/>
                </a:moveTo>
                <a:lnTo>
                  <a:pt x="4048" y="1362"/>
                </a:lnTo>
                <a:lnTo>
                  <a:pt x="4038" y="1374"/>
                </a:lnTo>
                <a:lnTo>
                  <a:pt x="4029" y="1386"/>
                </a:lnTo>
                <a:lnTo>
                  <a:pt x="4021" y="1395"/>
                </a:lnTo>
                <a:lnTo>
                  <a:pt x="4023" y="1386"/>
                </a:lnTo>
                <a:lnTo>
                  <a:pt x="4026" y="1376"/>
                </a:lnTo>
                <a:lnTo>
                  <a:pt x="4028" y="1369"/>
                </a:lnTo>
                <a:lnTo>
                  <a:pt x="4030" y="1361"/>
                </a:lnTo>
                <a:lnTo>
                  <a:pt x="4037" y="1359"/>
                </a:lnTo>
                <a:lnTo>
                  <a:pt x="4044" y="1357"/>
                </a:lnTo>
                <a:lnTo>
                  <a:pt x="4050" y="1353"/>
                </a:lnTo>
                <a:lnTo>
                  <a:pt x="4055" y="1349"/>
                </a:lnTo>
                <a:close/>
                <a:moveTo>
                  <a:pt x="2333" y="6529"/>
                </a:moveTo>
                <a:lnTo>
                  <a:pt x="2338" y="6533"/>
                </a:lnTo>
                <a:lnTo>
                  <a:pt x="2344" y="6536"/>
                </a:lnTo>
                <a:lnTo>
                  <a:pt x="2351" y="6538"/>
                </a:lnTo>
                <a:lnTo>
                  <a:pt x="2359" y="6539"/>
                </a:lnTo>
                <a:lnTo>
                  <a:pt x="2370" y="6538"/>
                </a:lnTo>
                <a:lnTo>
                  <a:pt x="2381" y="6535"/>
                </a:lnTo>
                <a:lnTo>
                  <a:pt x="2380" y="6543"/>
                </a:lnTo>
                <a:lnTo>
                  <a:pt x="2377" y="6552"/>
                </a:lnTo>
                <a:lnTo>
                  <a:pt x="2376" y="6562"/>
                </a:lnTo>
                <a:lnTo>
                  <a:pt x="2374" y="6573"/>
                </a:lnTo>
                <a:lnTo>
                  <a:pt x="2372" y="6584"/>
                </a:lnTo>
                <a:lnTo>
                  <a:pt x="2370" y="6594"/>
                </a:lnTo>
                <a:lnTo>
                  <a:pt x="2365" y="6590"/>
                </a:lnTo>
                <a:lnTo>
                  <a:pt x="2359" y="6587"/>
                </a:lnTo>
                <a:lnTo>
                  <a:pt x="2352" y="6586"/>
                </a:lnTo>
                <a:lnTo>
                  <a:pt x="2345" y="6585"/>
                </a:lnTo>
                <a:lnTo>
                  <a:pt x="2326" y="6588"/>
                </a:lnTo>
                <a:lnTo>
                  <a:pt x="2310" y="6596"/>
                </a:lnTo>
                <a:lnTo>
                  <a:pt x="2295" y="6608"/>
                </a:lnTo>
                <a:lnTo>
                  <a:pt x="2283" y="6624"/>
                </a:lnTo>
                <a:lnTo>
                  <a:pt x="2289" y="6608"/>
                </a:lnTo>
                <a:lnTo>
                  <a:pt x="2294" y="6593"/>
                </a:lnTo>
                <a:lnTo>
                  <a:pt x="2306" y="6578"/>
                </a:lnTo>
                <a:lnTo>
                  <a:pt x="2316" y="6562"/>
                </a:lnTo>
                <a:lnTo>
                  <a:pt x="2324" y="6546"/>
                </a:lnTo>
                <a:lnTo>
                  <a:pt x="2333" y="6529"/>
                </a:lnTo>
                <a:close/>
                <a:moveTo>
                  <a:pt x="2371" y="6436"/>
                </a:moveTo>
                <a:lnTo>
                  <a:pt x="2375" y="6431"/>
                </a:lnTo>
                <a:lnTo>
                  <a:pt x="2382" y="6427"/>
                </a:lnTo>
                <a:lnTo>
                  <a:pt x="2389" y="6422"/>
                </a:lnTo>
                <a:lnTo>
                  <a:pt x="2396" y="6419"/>
                </a:lnTo>
                <a:lnTo>
                  <a:pt x="2397" y="6430"/>
                </a:lnTo>
                <a:lnTo>
                  <a:pt x="2398" y="6437"/>
                </a:lnTo>
                <a:lnTo>
                  <a:pt x="2395" y="6437"/>
                </a:lnTo>
                <a:lnTo>
                  <a:pt x="2392" y="6437"/>
                </a:lnTo>
                <a:lnTo>
                  <a:pt x="2386" y="6437"/>
                </a:lnTo>
                <a:lnTo>
                  <a:pt x="2380" y="6438"/>
                </a:lnTo>
                <a:lnTo>
                  <a:pt x="2373" y="6440"/>
                </a:lnTo>
                <a:lnTo>
                  <a:pt x="2368" y="6442"/>
                </a:lnTo>
                <a:lnTo>
                  <a:pt x="2369" y="6439"/>
                </a:lnTo>
                <a:lnTo>
                  <a:pt x="2371" y="6436"/>
                </a:lnTo>
                <a:close/>
                <a:moveTo>
                  <a:pt x="2486" y="6098"/>
                </a:moveTo>
                <a:lnTo>
                  <a:pt x="2493" y="6099"/>
                </a:lnTo>
                <a:lnTo>
                  <a:pt x="2500" y="6100"/>
                </a:lnTo>
                <a:lnTo>
                  <a:pt x="2503" y="6100"/>
                </a:lnTo>
                <a:lnTo>
                  <a:pt x="2505" y="6099"/>
                </a:lnTo>
                <a:lnTo>
                  <a:pt x="2503" y="6110"/>
                </a:lnTo>
                <a:lnTo>
                  <a:pt x="2501" y="6120"/>
                </a:lnTo>
                <a:lnTo>
                  <a:pt x="2497" y="6130"/>
                </a:lnTo>
                <a:lnTo>
                  <a:pt x="2494" y="6140"/>
                </a:lnTo>
                <a:lnTo>
                  <a:pt x="2491" y="6139"/>
                </a:lnTo>
                <a:lnTo>
                  <a:pt x="2488" y="6139"/>
                </a:lnTo>
                <a:lnTo>
                  <a:pt x="2481" y="6140"/>
                </a:lnTo>
                <a:lnTo>
                  <a:pt x="2473" y="6141"/>
                </a:lnTo>
                <a:lnTo>
                  <a:pt x="2476" y="6133"/>
                </a:lnTo>
                <a:lnTo>
                  <a:pt x="2479" y="6123"/>
                </a:lnTo>
                <a:lnTo>
                  <a:pt x="2482" y="6111"/>
                </a:lnTo>
                <a:lnTo>
                  <a:pt x="2486" y="6098"/>
                </a:lnTo>
                <a:close/>
                <a:moveTo>
                  <a:pt x="2532" y="5949"/>
                </a:moveTo>
                <a:lnTo>
                  <a:pt x="2539" y="5951"/>
                </a:lnTo>
                <a:lnTo>
                  <a:pt x="2547" y="5952"/>
                </a:lnTo>
                <a:lnTo>
                  <a:pt x="2546" y="5964"/>
                </a:lnTo>
                <a:lnTo>
                  <a:pt x="2544" y="5974"/>
                </a:lnTo>
                <a:lnTo>
                  <a:pt x="2541" y="5982"/>
                </a:lnTo>
                <a:lnTo>
                  <a:pt x="2538" y="5991"/>
                </a:lnTo>
                <a:lnTo>
                  <a:pt x="2537" y="5991"/>
                </a:lnTo>
                <a:lnTo>
                  <a:pt x="2536" y="5990"/>
                </a:lnTo>
                <a:lnTo>
                  <a:pt x="2527" y="5991"/>
                </a:lnTo>
                <a:lnTo>
                  <a:pt x="2518" y="5993"/>
                </a:lnTo>
                <a:lnTo>
                  <a:pt x="2522" y="5983"/>
                </a:lnTo>
                <a:lnTo>
                  <a:pt x="2525" y="5973"/>
                </a:lnTo>
                <a:lnTo>
                  <a:pt x="2528" y="5962"/>
                </a:lnTo>
                <a:lnTo>
                  <a:pt x="2532" y="5949"/>
                </a:lnTo>
                <a:close/>
                <a:moveTo>
                  <a:pt x="3448" y="2487"/>
                </a:moveTo>
                <a:lnTo>
                  <a:pt x="3443" y="2481"/>
                </a:lnTo>
                <a:lnTo>
                  <a:pt x="3440" y="2475"/>
                </a:lnTo>
                <a:lnTo>
                  <a:pt x="3450" y="2432"/>
                </a:lnTo>
                <a:lnTo>
                  <a:pt x="3456" y="2413"/>
                </a:lnTo>
                <a:lnTo>
                  <a:pt x="3462" y="2405"/>
                </a:lnTo>
                <a:lnTo>
                  <a:pt x="3469" y="2399"/>
                </a:lnTo>
                <a:lnTo>
                  <a:pt x="3472" y="2421"/>
                </a:lnTo>
                <a:lnTo>
                  <a:pt x="3469" y="2437"/>
                </a:lnTo>
                <a:lnTo>
                  <a:pt x="3462" y="2457"/>
                </a:lnTo>
                <a:lnTo>
                  <a:pt x="3448" y="2487"/>
                </a:lnTo>
                <a:close/>
                <a:moveTo>
                  <a:pt x="2032" y="7882"/>
                </a:moveTo>
                <a:lnTo>
                  <a:pt x="2031" y="7876"/>
                </a:lnTo>
                <a:lnTo>
                  <a:pt x="2032" y="7873"/>
                </a:lnTo>
                <a:lnTo>
                  <a:pt x="2035" y="7866"/>
                </a:lnTo>
                <a:lnTo>
                  <a:pt x="2042" y="7855"/>
                </a:lnTo>
                <a:lnTo>
                  <a:pt x="2043" y="7863"/>
                </a:lnTo>
                <a:lnTo>
                  <a:pt x="2042" y="7870"/>
                </a:lnTo>
                <a:lnTo>
                  <a:pt x="2038" y="7877"/>
                </a:lnTo>
                <a:lnTo>
                  <a:pt x="2032" y="7882"/>
                </a:lnTo>
                <a:close/>
                <a:moveTo>
                  <a:pt x="2130" y="7384"/>
                </a:moveTo>
                <a:lnTo>
                  <a:pt x="2128" y="7408"/>
                </a:lnTo>
                <a:lnTo>
                  <a:pt x="2121" y="7430"/>
                </a:lnTo>
                <a:lnTo>
                  <a:pt x="2111" y="7453"/>
                </a:lnTo>
                <a:lnTo>
                  <a:pt x="2099" y="7476"/>
                </a:lnTo>
                <a:lnTo>
                  <a:pt x="2101" y="7457"/>
                </a:lnTo>
                <a:lnTo>
                  <a:pt x="2103" y="7439"/>
                </a:lnTo>
                <a:lnTo>
                  <a:pt x="2106" y="7422"/>
                </a:lnTo>
                <a:lnTo>
                  <a:pt x="2110" y="7406"/>
                </a:lnTo>
                <a:lnTo>
                  <a:pt x="2116" y="7401"/>
                </a:lnTo>
                <a:lnTo>
                  <a:pt x="2121" y="7396"/>
                </a:lnTo>
                <a:lnTo>
                  <a:pt x="2126" y="7390"/>
                </a:lnTo>
                <a:lnTo>
                  <a:pt x="2130" y="7384"/>
                </a:lnTo>
                <a:close/>
                <a:moveTo>
                  <a:pt x="2214" y="7033"/>
                </a:moveTo>
                <a:lnTo>
                  <a:pt x="2211" y="7032"/>
                </a:lnTo>
                <a:lnTo>
                  <a:pt x="2208" y="7032"/>
                </a:lnTo>
                <a:lnTo>
                  <a:pt x="2208" y="7028"/>
                </a:lnTo>
                <a:lnTo>
                  <a:pt x="2209" y="7025"/>
                </a:lnTo>
                <a:lnTo>
                  <a:pt x="2212" y="7026"/>
                </a:lnTo>
                <a:lnTo>
                  <a:pt x="2214" y="7027"/>
                </a:lnTo>
                <a:lnTo>
                  <a:pt x="2215" y="7028"/>
                </a:lnTo>
                <a:lnTo>
                  <a:pt x="2214" y="7033"/>
                </a:lnTo>
                <a:close/>
                <a:moveTo>
                  <a:pt x="2237" y="6872"/>
                </a:moveTo>
                <a:lnTo>
                  <a:pt x="2238" y="6858"/>
                </a:lnTo>
                <a:lnTo>
                  <a:pt x="2238" y="6845"/>
                </a:lnTo>
                <a:lnTo>
                  <a:pt x="2239" y="6832"/>
                </a:lnTo>
                <a:lnTo>
                  <a:pt x="2239" y="6822"/>
                </a:lnTo>
                <a:lnTo>
                  <a:pt x="2244" y="6826"/>
                </a:lnTo>
                <a:lnTo>
                  <a:pt x="2250" y="6829"/>
                </a:lnTo>
                <a:lnTo>
                  <a:pt x="2257" y="6831"/>
                </a:lnTo>
                <a:lnTo>
                  <a:pt x="2265" y="6832"/>
                </a:lnTo>
                <a:lnTo>
                  <a:pt x="2272" y="6831"/>
                </a:lnTo>
                <a:lnTo>
                  <a:pt x="2278" y="6830"/>
                </a:lnTo>
                <a:lnTo>
                  <a:pt x="2285" y="6828"/>
                </a:lnTo>
                <a:lnTo>
                  <a:pt x="2292" y="6825"/>
                </a:lnTo>
                <a:lnTo>
                  <a:pt x="2288" y="6833"/>
                </a:lnTo>
                <a:lnTo>
                  <a:pt x="2280" y="6845"/>
                </a:lnTo>
                <a:lnTo>
                  <a:pt x="2268" y="6861"/>
                </a:lnTo>
                <a:lnTo>
                  <a:pt x="2251" y="6882"/>
                </a:lnTo>
                <a:lnTo>
                  <a:pt x="2250" y="6882"/>
                </a:lnTo>
                <a:lnTo>
                  <a:pt x="2249" y="6882"/>
                </a:lnTo>
                <a:lnTo>
                  <a:pt x="2245" y="6882"/>
                </a:lnTo>
                <a:lnTo>
                  <a:pt x="2242" y="6883"/>
                </a:lnTo>
                <a:lnTo>
                  <a:pt x="2238" y="6877"/>
                </a:lnTo>
                <a:lnTo>
                  <a:pt x="2237" y="6872"/>
                </a:lnTo>
                <a:close/>
                <a:moveTo>
                  <a:pt x="3556" y="2464"/>
                </a:moveTo>
                <a:lnTo>
                  <a:pt x="3555" y="2470"/>
                </a:lnTo>
                <a:lnTo>
                  <a:pt x="3553" y="2479"/>
                </a:lnTo>
                <a:lnTo>
                  <a:pt x="3550" y="2473"/>
                </a:lnTo>
                <a:lnTo>
                  <a:pt x="3546" y="2468"/>
                </a:lnTo>
                <a:lnTo>
                  <a:pt x="3541" y="2464"/>
                </a:lnTo>
                <a:lnTo>
                  <a:pt x="3535" y="2462"/>
                </a:lnTo>
                <a:lnTo>
                  <a:pt x="3535" y="2461"/>
                </a:lnTo>
                <a:lnTo>
                  <a:pt x="3535" y="2460"/>
                </a:lnTo>
                <a:lnTo>
                  <a:pt x="3544" y="2446"/>
                </a:lnTo>
                <a:lnTo>
                  <a:pt x="3551" y="2447"/>
                </a:lnTo>
                <a:lnTo>
                  <a:pt x="3555" y="2456"/>
                </a:lnTo>
                <a:lnTo>
                  <a:pt x="3556" y="2464"/>
                </a:lnTo>
                <a:close/>
                <a:moveTo>
                  <a:pt x="3620" y="2242"/>
                </a:moveTo>
                <a:lnTo>
                  <a:pt x="3612" y="2264"/>
                </a:lnTo>
                <a:lnTo>
                  <a:pt x="3606" y="2278"/>
                </a:lnTo>
                <a:lnTo>
                  <a:pt x="3598" y="2281"/>
                </a:lnTo>
                <a:lnTo>
                  <a:pt x="3589" y="2273"/>
                </a:lnTo>
                <a:lnTo>
                  <a:pt x="3588" y="2269"/>
                </a:lnTo>
                <a:lnTo>
                  <a:pt x="3588" y="2263"/>
                </a:lnTo>
                <a:lnTo>
                  <a:pt x="3589" y="2258"/>
                </a:lnTo>
                <a:lnTo>
                  <a:pt x="3590" y="2252"/>
                </a:lnTo>
                <a:lnTo>
                  <a:pt x="3598" y="2251"/>
                </a:lnTo>
                <a:lnTo>
                  <a:pt x="3605" y="2249"/>
                </a:lnTo>
                <a:lnTo>
                  <a:pt x="3612" y="2246"/>
                </a:lnTo>
                <a:lnTo>
                  <a:pt x="3620" y="2242"/>
                </a:lnTo>
                <a:close/>
                <a:moveTo>
                  <a:pt x="3637" y="2166"/>
                </a:moveTo>
                <a:lnTo>
                  <a:pt x="3636" y="2169"/>
                </a:lnTo>
                <a:lnTo>
                  <a:pt x="3636" y="2173"/>
                </a:lnTo>
                <a:lnTo>
                  <a:pt x="3629" y="2168"/>
                </a:lnTo>
                <a:lnTo>
                  <a:pt x="3621" y="2166"/>
                </a:lnTo>
                <a:lnTo>
                  <a:pt x="3625" y="2156"/>
                </a:lnTo>
                <a:lnTo>
                  <a:pt x="3629" y="2146"/>
                </a:lnTo>
                <a:lnTo>
                  <a:pt x="3632" y="2152"/>
                </a:lnTo>
                <a:lnTo>
                  <a:pt x="3635" y="2158"/>
                </a:lnTo>
                <a:lnTo>
                  <a:pt x="3637" y="2162"/>
                </a:lnTo>
                <a:lnTo>
                  <a:pt x="3637" y="2166"/>
                </a:lnTo>
                <a:close/>
                <a:moveTo>
                  <a:pt x="3781" y="1738"/>
                </a:moveTo>
                <a:lnTo>
                  <a:pt x="3778" y="1734"/>
                </a:lnTo>
                <a:lnTo>
                  <a:pt x="3773" y="1731"/>
                </a:lnTo>
                <a:lnTo>
                  <a:pt x="3768" y="1729"/>
                </a:lnTo>
                <a:lnTo>
                  <a:pt x="3763" y="1728"/>
                </a:lnTo>
                <a:lnTo>
                  <a:pt x="3770" y="1722"/>
                </a:lnTo>
                <a:lnTo>
                  <a:pt x="3776" y="1723"/>
                </a:lnTo>
                <a:lnTo>
                  <a:pt x="3780" y="1728"/>
                </a:lnTo>
                <a:lnTo>
                  <a:pt x="3781" y="1738"/>
                </a:lnTo>
                <a:close/>
                <a:moveTo>
                  <a:pt x="3880" y="1683"/>
                </a:moveTo>
                <a:lnTo>
                  <a:pt x="3880" y="1698"/>
                </a:lnTo>
                <a:lnTo>
                  <a:pt x="3878" y="1713"/>
                </a:lnTo>
                <a:lnTo>
                  <a:pt x="3873" y="1727"/>
                </a:lnTo>
                <a:lnTo>
                  <a:pt x="3869" y="1740"/>
                </a:lnTo>
                <a:lnTo>
                  <a:pt x="3863" y="1746"/>
                </a:lnTo>
                <a:lnTo>
                  <a:pt x="3857" y="1753"/>
                </a:lnTo>
                <a:lnTo>
                  <a:pt x="3853" y="1760"/>
                </a:lnTo>
                <a:lnTo>
                  <a:pt x="3849" y="1767"/>
                </a:lnTo>
                <a:lnTo>
                  <a:pt x="3848" y="1773"/>
                </a:lnTo>
                <a:lnTo>
                  <a:pt x="3847" y="1779"/>
                </a:lnTo>
                <a:lnTo>
                  <a:pt x="3847" y="1784"/>
                </a:lnTo>
                <a:lnTo>
                  <a:pt x="3848" y="1789"/>
                </a:lnTo>
                <a:lnTo>
                  <a:pt x="3837" y="1805"/>
                </a:lnTo>
                <a:lnTo>
                  <a:pt x="3827" y="1819"/>
                </a:lnTo>
                <a:lnTo>
                  <a:pt x="3816" y="1834"/>
                </a:lnTo>
                <a:lnTo>
                  <a:pt x="3805" y="1849"/>
                </a:lnTo>
                <a:lnTo>
                  <a:pt x="3798" y="1848"/>
                </a:lnTo>
                <a:lnTo>
                  <a:pt x="3793" y="1843"/>
                </a:lnTo>
                <a:lnTo>
                  <a:pt x="3789" y="1837"/>
                </a:lnTo>
                <a:lnTo>
                  <a:pt x="3787" y="1832"/>
                </a:lnTo>
                <a:lnTo>
                  <a:pt x="3792" y="1802"/>
                </a:lnTo>
                <a:lnTo>
                  <a:pt x="3799" y="1772"/>
                </a:lnTo>
                <a:lnTo>
                  <a:pt x="3809" y="1743"/>
                </a:lnTo>
                <a:lnTo>
                  <a:pt x="3822" y="1717"/>
                </a:lnTo>
                <a:lnTo>
                  <a:pt x="3841" y="1683"/>
                </a:lnTo>
                <a:lnTo>
                  <a:pt x="3857" y="1647"/>
                </a:lnTo>
                <a:lnTo>
                  <a:pt x="3871" y="1609"/>
                </a:lnTo>
                <a:lnTo>
                  <a:pt x="3887" y="1570"/>
                </a:lnTo>
                <a:lnTo>
                  <a:pt x="3895" y="1601"/>
                </a:lnTo>
                <a:lnTo>
                  <a:pt x="3890" y="1630"/>
                </a:lnTo>
                <a:lnTo>
                  <a:pt x="3882" y="1657"/>
                </a:lnTo>
                <a:lnTo>
                  <a:pt x="3880" y="1683"/>
                </a:lnTo>
                <a:close/>
                <a:moveTo>
                  <a:pt x="3935" y="1751"/>
                </a:moveTo>
                <a:lnTo>
                  <a:pt x="3934" y="1745"/>
                </a:lnTo>
                <a:lnTo>
                  <a:pt x="3932" y="1739"/>
                </a:lnTo>
                <a:lnTo>
                  <a:pt x="3928" y="1734"/>
                </a:lnTo>
                <a:lnTo>
                  <a:pt x="3924" y="1730"/>
                </a:lnTo>
                <a:lnTo>
                  <a:pt x="3928" y="1725"/>
                </a:lnTo>
                <a:lnTo>
                  <a:pt x="3932" y="1721"/>
                </a:lnTo>
                <a:lnTo>
                  <a:pt x="3937" y="1728"/>
                </a:lnTo>
                <a:lnTo>
                  <a:pt x="3939" y="1733"/>
                </a:lnTo>
                <a:lnTo>
                  <a:pt x="3938" y="1742"/>
                </a:lnTo>
                <a:lnTo>
                  <a:pt x="3935" y="1751"/>
                </a:lnTo>
                <a:close/>
                <a:moveTo>
                  <a:pt x="3379" y="3537"/>
                </a:moveTo>
                <a:lnTo>
                  <a:pt x="3381" y="3528"/>
                </a:lnTo>
                <a:lnTo>
                  <a:pt x="3381" y="3519"/>
                </a:lnTo>
                <a:lnTo>
                  <a:pt x="3380" y="3511"/>
                </a:lnTo>
                <a:lnTo>
                  <a:pt x="3378" y="3503"/>
                </a:lnTo>
                <a:lnTo>
                  <a:pt x="3384" y="3485"/>
                </a:lnTo>
                <a:lnTo>
                  <a:pt x="3390" y="3466"/>
                </a:lnTo>
                <a:lnTo>
                  <a:pt x="3397" y="3448"/>
                </a:lnTo>
                <a:lnTo>
                  <a:pt x="3403" y="3429"/>
                </a:lnTo>
                <a:lnTo>
                  <a:pt x="3403" y="3464"/>
                </a:lnTo>
                <a:lnTo>
                  <a:pt x="3391" y="3518"/>
                </a:lnTo>
                <a:lnTo>
                  <a:pt x="3374" y="3582"/>
                </a:lnTo>
                <a:lnTo>
                  <a:pt x="3361" y="3642"/>
                </a:lnTo>
                <a:lnTo>
                  <a:pt x="3345" y="3699"/>
                </a:lnTo>
                <a:lnTo>
                  <a:pt x="3323" y="3759"/>
                </a:lnTo>
                <a:lnTo>
                  <a:pt x="3303" y="3817"/>
                </a:lnTo>
                <a:lnTo>
                  <a:pt x="3293" y="3863"/>
                </a:lnTo>
                <a:lnTo>
                  <a:pt x="3286" y="3910"/>
                </a:lnTo>
                <a:lnTo>
                  <a:pt x="3272" y="3955"/>
                </a:lnTo>
                <a:lnTo>
                  <a:pt x="3257" y="3999"/>
                </a:lnTo>
                <a:lnTo>
                  <a:pt x="3243" y="4044"/>
                </a:lnTo>
                <a:lnTo>
                  <a:pt x="3240" y="4050"/>
                </a:lnTo>
                <a:lnTo>
                  <a:pt x="3232" y="4057"/>
                </a:lnTo>
                <a:lnTo>
                  <a:pt x="3223" y="4065"/>
                </a:lnTo>
                <a:lnTo>
                  <a:pt x="3211" y="4076"/>
                </a:lnTo>
                <a:lnTo>
                  <a:pt x="3216" y="4055"/>
                </a:lnTo>
                <a:lnTo>
                  <a:pt x="3221" y="4033"/>
                </a:lnTo>
                <a:lnTo>
                  <a:pt x="3227" y="4012"/>
                </a:lnTo>
                <a:lnTo>
                  <a:pt x="3232" y="3990"/>
                </a:lnTo>
                <a:lnTo>
                  <a:pt x="3236" y="3985"/>
                </a:lnTo>
                <a:lnTo>
                  <a:pt x="3238" y="3980"/>
                </a:lnTo>
                <a:lnTo>
                  <a:pt x="3239" y="3971"/>
                </a:lnTo>
                <a:lnTo>
                  <a:pt x="3240" y="3963"/>
                </a:lnTo>
                <a:lnTo>
                  <a:pt x="3247" y="3937"/>
                </a:lnTo>
                <a:lnTo>
                  <a:pt x="3253" y="3912"/>
                </a:lnTo>
                <a:lnTo>
                  <a:pt x="3260" y="3886"/>
                </a:lnTo>
                <a:lnTo>
                  <a:pt x="3267" y="3862"/>
                </a:lnTo>
                <a:lnTo>
                  <a:pt x="3272" y="3855"/>
                </a:lnTo>
                <a:lnTo>
                  <a:pt x="3277" y="3847"/>
                </a:lnTo>
                <a:lnTo>
                  <a:pt x="3282" y="3840"/>
                </a:lnTo>
                <a:lnTo>
                  <a:pt x="3285" y="3832"/>
                </a:lnTo>
                <a:lnTo>
                  <a:pt x="3287" y="3823"/>
                </a:lnTo>
                <a:lnTo>
                  <a:pt x="3288" y="3815"/>
                </a:lnTo>
                <a:lnTo>
                  <a:pt x="3287" y="3806"/>
                </a:lnTo>
                <a:lnTo>
                  <a:pt x="3285" y="3799"/>
                </a:lnTo>
                <a:lnTo>
                  <a:pt x="3290" y="3780"/>
                </a:lnTo>
                <a:lnTo>
                  <a:pt x="3296" y="3759"/>
                </a:lnTo>
                <a:lnTo>
                  <a:pt x="3301" y="3740"/>
                </a:lnTo>
                <a:lnTo>
                  <a:pt x="3307" y="3720"/>
                </a:lnTo>
                <a:lnTo>
                  <a:pt x="3315" y="3712"/>
                </a:lnTo>
                <a:lnTo>
                  <a:pt x="3321" y="3704"/>
                </a:lnTo>
                <a:lnTo>
                  <a:pt x="3327" y="3694"/>
                </a:lnTo>
                <a:lnTo>
                  <a:pt x="3332" y="3685"/>
                </a:lnTo>
                <a:lnTo>
                  <a:pt x="3334" y="3675"/>
                </a:lnTo>
                <a:lnTo>
                  <a:pt x="3334" y="3664"/>
                </a:lnTo>
                <a:lnTo>
                  <a:pt x="3333" y="3656"/>
                </a:lnTo>
                <a:lnTo>
                  <a:pt x="3330" y="3648"/>
                </a:lnTo>
                <a:lnTo>
                  <a:pt x="3336" y="3630"/>
                </a:lnTo>
                <a:lnTo>
                  <a:pt x="3341" y="3610"/>
                </a:lnTo>
                <a:lnTo>
                  <a:pt x="3347" y="3592"/>
                </a:lnTo>
                <a:lnTo>
                  <a:pt x="3353" y="3574"/>
                </a:lnTo>
                <a:lnTo>
                  <a:pt x="3361" y="3565"/>
                </a:lnTo>
                <a:lnTo>
                  <a:pt x="3368" y="3557"/>
                </a:lnTo>
                <a:lnTo>
                  <a:pt x="3374" y="3547"/>
                </a:lnTo>
                <a:lnTo>
                  <a:pt x="3379" y="3537"/>
                </a:lnTo>
                <a:close/>
                <a:moveTo>
                  <a:pt x="3701" y="2225"/>
                </a:moveTo>
                <a:lnTo>
                  <a:pt x="3699" y="2238"/>
                </a:lnTo>
                <a:lnTo>
                  <a:pt x="3694" y="2248"/>
                </a:lnTo>
                <a:lnTo>
                  <a:pt x="3689" y="2255"/>
                </a:lnTo>
                <a:lnTo>
                  <a:pt x="3685" y="2257"/>
                </a:lnTo>
                <a:lnTo>
                  <a:pt x="3683" y="2254"/>
                </a:lnTo>
                <a:lnTo>
                  <a:pt x="3680" y="2250"/>
                </a:lnTo>
                <a:lnTo>
                  <a:pt x="3678" y="2247"/>
                </a:lnTo>
                <a:lnTo>
                  <a:pt x="3677" y="2244"/>
                </a:lnTo>
                <a:lnTo>
                  <a:pt x="3679" y="2233"/>
                </a:lnTo>
                <a:lnTo>
                  <a:pt x="3682" y="2224"/>
                </a:lnTo>
                <a:lnTo>
                  <a:pt x="3687" y="2214"/>
                </a:lnTo>
                <a:lnTo>
                  <a:pt x="3695" y="2207"/>
                </a:lnTo>
                <a:lnTo>
                  <a:pt x="3698" y="2211"/>
                </a:lnTo>
                <a:lnTo>
                  <a:pt x="3700" y="2215"/>
                </a:lnTo>
                <a:lnTo>
                  <a:pt x="3701" y="2220"/>
                </a:lnTo>
                <a:lnTo>
                  <a:pt x="3701" y="2224"/>
                </a:lnTo>
                <a:lnTo>
                  <a:pt x="3701" y="2225"/>
                </a:lnTo>
                <a:lnTo>
                  <a:pt x="3701" y="2225"/>
                </a:lnTo>
                <a:close/>
                <a:moveTo>
                  <a:pt x="3785" y="1919"/>
                </a:moveTo>
                <a:lnTo>
                  <a:pt x="3780" y="1924"/>
                </a:lnTo>
                <a:lnTo>
                  <a:pt x="3775" y="1929"/>
                </a:lnTo>
                <a:lnTo>
                  <a:pt x="3778" y="1920"/>
                </a:lnTo>
                <a:lnTo>
                  <a:pt x="3780" y="1917"/>
                </a:lnTo>
                <a:lnTo>
                  <a:pt x="3782" y="1917"/>
                </a:lnTo>
                <a:lnTo>
                  <a:pt x="3785" y="1919"/>
                </a:lnTo>
                <a:close/>
                <a:moveTo>
                  <a:pt x="3772" y="1936"/>
                </a:moveTo>
                <a:lnTo>
                  <a:pt x="3772" y="1936"/>
                </a:lnTo>
                <a:lnTo>
                  <a:pt x="3772" y="1935"/>
                </a:lnTo>
                <a:lnTo>
                  <a:pt x="3772" y="1936"/>
                </a:lnTo>
                <a:lnTo>
                  <a:pt x="3772" y="1936"/>
                </a:lnTo>
                <a:close/>
                <a:moveTo>
                  <a:pt x="3605" y="2811"/>
                </a:moveTo>
                <a:lnTo>
                  <a:pt x="3605" y="2829"/>
                </a:lnTo>
                <a:lnTo>
                  <a:pt x="3601" y="2847"/>
                </a:lnTo>
                <a:lnTo>
                  <a:pt x="3589" y="2868"/>
                </a:lnTo>
                <a:lnTo>
                  <a:pt x="3570" y="2898"/>
                </a:lnTo>
                <a:lnTo>
                  <a:pt x="3573" y="2878"/>
                </a:lnTo>
                <a:lnTo>
                  <a:pt x="3575" y="2862"/>
                </a:lnTo>
                <a:lnTo>
                  <a:pt x="3577" y="2849"/>
                </a:lnTo>
                <a:lnTo>
                  <a:pt x="3579" y="2839"/>
                </a:lnTo>
                <a:lnTo>
                  <a:pt x="3586" y="2834"/>
                </a:lnTo>
                <a:lnTo>
                  <a:pt x="3593" y="2827"/>
                </a:lnTo>
                <a:lnTo>
                  <a:pt x="3600" y="2819"/>
                </a:lnTo>
                <a:lnTo>
                  <a:pt x="3605" y="2811"/>
                </a:lnTo>
                <a:close/>
                <a:moveTo>
                  <a:pt x="3635" y="2683"/>
                </a:moveTo>
                <a:lnTo>
                  <a:pt x="3635" y="2683"/>
                </a:lnTo>
                <a:lnTo>
                  <a:pt x="3635" y="2683"/>
                </a:lnTo>
                <a:lnTo>
                  <a:pt x="3635" y="2683"/>
                </a:lnTo>
                <a:lnTo>
                  <a:pt x="3635" y="2683"/>
                </a:lnTo>
                <a:lnTo>
                  <a:pt x="3635" y="2683"/>
                </a:lnTo>
                <a:lnTo>
                  <a:pt x="3635" y="2683"/>
                </a:lnTo>
                <a:close/>
                <a:moveTo>
                  <a:pt x="3679" y="2545"/>
                </a:moveTo>
                <a:lnTo>
                  <a:pt x="3679" y="2571"/>
                </a:lnTo>
                <a:lnTo>
                  <a:pt x="3676" y="2594"/>
                </a:lnTo>
                <a:lnTo>
                  <a:pt x="3670" y="2616"/>
                </a:lnTo>
                <a:lnTo>
                  <a:pt x="3658" y="2641"/>
                </a:lnTo>
                <a:lnTo>
                  <a:pt x="3658" y="2631"/>
                </a:lnTo>
                <a:lnTo>
                  <a:pt x="3656" y="2623"/>
                </a:lnTo>
                <a:lnTo>
                  <a:pt x="3652" y="2616"/>
                </a:lnTo>
                <a:lnTo>
                  <a:pt x="3646" y="2610"/>
                </a:lnTo>
                <a:lnTo>
                  <a:pt x="3651" y="2594"/>
                </a:lnTo>
                <a:lnTo>
                  <a:pt x="3658" y="2578"/>
                </a:lnTo>
                <a:lnTo>
                  <a:pt x="3668" y="2562"/>
                </a:lnTo>
                <a:lnTo>
                  <a:pt x="3679" y="2545"/>
                </a:lnTo>
                <a:close/>
                <a:moveTo>
                  <a:pt x="3785" y="2228"/>
                </a:moveTo>
                <a:lnTo>
                  <a:pt x="3779" y="2260"/>
                </a:lnTo>
                <a:lnTo>
                  <a:pt x="3773" y="2280"/>
                </a:lnTo>
                <a:lnTo>
                  <a:pt x="3767" y="2303"/>
                </a:lnTo>
                <a:lnTo>
                  <a:pt x="3758" y="2349"/>
                </a:lnTo>
                <a:lnTo>
                  <a:pt x="3757" y="2352"/>
                </a:lnTo>
                <a:lnTo>
                  <a:pt x="3754" y="2354"/>
                </a:lnTo>
                <a:lnTo>
                  <a:pt x="3752" y="2356"/>
                </a:lnTo>
                <a:lnTo>
                  <a:pt x="3749" y="2356"/>
                </a:lnTo>
                <a:lnTo>
                  <a:pt x="3751" y="2346"/>
                </a:lnTo>
                <a:lnTo>
                  <a:pt x="3750" y="2336"/>
                </a:lnTo>
                <a:lnTo>
                  <a:pt x="3747" y="2327"/>
                </a:lnTo>
                <a:lnTo>
                  <a:pt x="3742" y="2320"/>
                </a:lnTo>
                <a:lnTo>
                  <a:pt x="3746" y="2302"/>
                </a:lnTo>
                <a:lnTo>
                  <a:pt x="3749" y="2285"/>
                </a:lnTo>
                <a:lnTo>
                  <a:pt x="3752" y="2268"/>
                </a:lnTo>
                <a:lnTo>
                  <a:pt x="3757" y="2250"/>
                </a:lnTo>
                <a:lnTo>
                  <a:pt x="3765" y="2246"/>
                </a:lnTo>
                <a:lnTo>
                  <a:pt x="3772" y="2241"/>
                </a:lnTo>
                <a:lnTo>
                  <a:pt x="3779" y="2235"/>
                </a:lnTo>
                <a:lnTo>
                  <a:pt x="3785" y="2228"/>
                </a:lnTo>
                <a:close/>
                <a:moveTo>
                  <a:pt x="3799" y="2103"/>
                </a:moveTo>
                <a:lnTo>
                  <a:pt x="3792" y="2112"/>
                </a:lnTo>
                <a:lnTo>
                  <a:pt x="3784" y="2121"/>
                </a:lnTo>
                <a:lnTo>
                  <a:pt x="3786" y="2113"/>
                </a:lnTo>
                <a:lnTo>
                  <a:pt x="3787" y="2106"/>
                </a:lnTo>
                <a:lnTo>
                  <a:pt x="3793" y="2105"/>
                </a:lnTo>
                <a:lnTo>
                  <a:pt x="3799" y="2103"/>
                </a:lnTo>
                <a:close/>
                <a:moveTo>
                  <a:pt x="2929" y="4802"/>
                </a:moveTo>
                <a:lnTo>
                  <a:pt x="2927" y="4799"/>
                </a:lnTo>
                <a:lnTo>
                  <a:pt x="2926" y="4798"/>
                </a:lnTo>
                <a:lnTo>
                  <a:pt x="2927" y="4796"/>
                </a:lnTo>
                <a:lnTo>
                  <a:pt x="2930" y="4791"/>
                </a:lnTo>
                <a:lnTo>
                  <a:pt x="2932" y="4793"/>
                </a:lnTo>
                <a:lnTo>
                  <a:pt x="2933" y="4795"/>
                </a:lnTo>
                <a:lnTo>
                  <a:pt x="2932" y="4797"/>
                </a:lnTo>
                <a:lnTo>
                  <a:pt x="2929" y="4802"/>
                </a:lnTo>
                <a:close/>
                <a:moveTo>
                  <a:pt x="3007" y="4761"/>
                </a:moveTo>
                <a:lnTo>
                  <a:pt x="3004" y="4760"/>
                </a:lnTo>
                <a:lnTo>
                  <a:pt x="3002" y="4757"/>
                </a:lnTo>
                <a:lnTo>
                  <a:pt x="3002" y="4753"/>
                </a:lnTo>
                <a:lnTo>
                  <a:pt x="3005" y="4748"/>
                </a:lnTo>
                <a:lnTo>
                  <a:pt x="3008" y="4746"/>
                </a:lnTo>
                <a:lnTo>
                  <a:pt x="3012" y="4745"/>
                </a:lnTo>
                <a:lnTo>
                  <a:pt x="3012" y="4749"/>
                </a:lnTo>
                <a:lnTo>
                  <a:pt x="3013" y="4754"/>
                </a:lnTo>
                <a:lnTo>
                  <a:pt x="3010" y="4758"/>
                </a:lnTo>
                <a:lnTo>
                  <a:pt x="3007" y="4761"/>
                </a:lnTo>
                <a:close/>
                <a:moveTo>
                  <a:pt x="3474" y="3220"/>
                </a:moveTo>
                <a:lnTo>
                  <a:pt x="3473" y="3217"/>
                </a:lnTo>
                <a:lnTo>
                  <a:pt x="3472" y="3214"/>
                </a:lnTo>
                <a:lnTo>
                  <a:pt x="3474" y="3196"/>
                </a:lnTo>
                <a:lnTo>
                  <a:pt x="3476" y="3184"/>
                </a:lnTo>
                <a:lnTo>
                  <a:pt x="3479" y="3177"/>
                </a:lnTo>
                <a:lnTo>
                  <a:pt x="3483" y="3174"/>
                </a:lnTo>
                <a:lnTo>
                  <a:pt x="3490" y="3178"/>
                </a:lnTo>
                <a:lnTo>
                  <a:pt x="3488" y="3189"/>
                </a:lnTo>
                <a:lnTo>
                  <a:pt x="3482" y="3205"/>
                </a:lnTo>
                <a:lnTo>
                  <a:pt x="3474" y="3220"/>
                </a:lnTo>
                <a:close/>
                <a:moveTo>
                  <a:pt x="2908" y="5080"/>
                </a:moveTo>
                <a:lnTo>
                  <a:pt x="2912" y="5098"/>
                </a:lnTo>
                <a:lnTo>
                  <a:pt x="2911" y="5114"/>
                </a:lnTo>
                <a:lnTo>
                  <a:pt x="2904" y="5130"/>
                </a:lnTo>
                <a:lnTo>
                  <a:pt x="2888" y="5142"/>
                </a:lnTo>
                <a:lnTo>
                  <a:pt x="2885" y="5125"/>
                </a:lnTo>
                <a:lnTo>
                  <a:pt x="2886" y="5107"/>
                </a:lnTo>
                <a:lnTo>
                  <a:pt x="2893" y="5093"/>
                </a:lnTo>
                <a:lnTo>
                  <a:pt x="2908" y="5080"/>
                </a:lnTo>
                <a:close/>
                <a:moveTo>
                  <a:pt x="2838" y="5304"/>
                </a:moveTo>
                <a:lnTo>
                  <a:pt x="2841" y="5324"/>
                </a:lnTo>
                <a:lnTo>
                  <a:pt x="2840" y="5340"/>
                </a:lnTo>
                <a:lnTo>
                  <a:pt x="2833" y="5356"/>
                </a:lnTo>
                <a:lnTo>
                  <a:pt x="2823" y="5368"/>
                </a:lnTo>
                <a:lnTo>
                  <a:pt x="2818" y="5372"/>
                </a:lnTo>
                <a:lnTo>
                  <a:pt x="2811" y="5374"/>
                </a:lnTo>
                <a:lnTo>
                  <a:pt x="2803" y="5375"/>
                </a:lnTo>
                <a:lnTo>
                  <a:pt x="2796" y="5377"/>
                </a:lnTo>
                <a:lnTo>
                  <a:pt x="2796" y="5353"/>
                </a:lnTo>
                <a:lnTo>
                  <a:pt x="2801" y="5332"/>
                </a:lnTo>
                <a:lnTo>
                  <a:pt x="2816" y="5316"/>
                </a:lnTo>
                <a:lnTo>
                  <a:pt x="2838" y="5304"/>
                </a:lnTo>
                <a:close/>
                <a:moveTo>
                  <a:pt x="3830" y="1958"/>
                </a:moveTo>
                <a:lnTo>
                  <a:pt x="3839" y="1957"/>
                </a:lnTo>
                <a:lnTo>
                  <a:pt x="3848" y="1955"/>
                </a:lnTo>
                <a:lnTo>
                  <a:pt x="3857" y="1951"/>
                </a:lnTo>
                <a:lnTo>
                  <a:pt x="3865" y="1946"/>
                </a:lnTo>
                <a:lnTo>
                  <a:pt x="3860" y="1961"/>
                </a:lnTo>
                <a:lnTo>
                  <a:pt x="3854" y="1979"/>
                </a:lnTo>
                <a:lnTo>
                  <a:pt x="3846" y="1999"/>
                </a:lnTo>
                <a:lnTo>
                  <a:pt x="3839" y="2020"/>
                </a:lnTo>
                <a:lnTo>
                  <a:pt x="3835" y="2017"/>
                </a:lnTo>
                <a:lnTo>
                  <a:pt x="3833" y="2012"/>
                </a:lnTo>
                <a:lnTo>
                  <a:pt x="3831" y="1996"/>
                </a:lnTo>
                <a:lnTo>
                  <a:pt x="3826" y="1957"/>
                </a:lnTo>
                <a:lnTo>
                  <a:pt x="3828" y="1958"/>
                </a:lnTo>
                <a:lnTo>
                  <a:pt x="3830" y="1958"/>
                </a:lnTo>
                <a:close/>
                <a:moveTo>
                  <a:pt x="3010" y="4514"/>
                </a:moveTo>
                <a:lnTo>
                  <a:pt x="3007" y="4514"/>
                </a:lnTo>
                <a:lnTo>
                  <a:pt x="3004" y="4515"/>
                </a:lnTo>
                <a:lnTo>
                  <a:pt x="3007" y="4504"/>
                </a:lnTo>
                <a:lnTo>
                  <a:pt x="3010" y="4495"/>
                </a:lnTo>
                <a:lnTo>
                  <a:pt x="3013" y="4486"/>
                </a:lnTo>
                <a:lnTo>
                  <a:pt x="3016" y="4478"/>
                </a:lnTo>
                <a:lnTo>
                  <a:pt x="3017" y="4478"/>
                </a:lnTo>
                <a:lnTo>
                  <a:pt x="3019" y="4478"/>
                </a:lnTo>
                <a:lnTo>
                  <a:pt x="3022" y="4487"/>
                </a:lnTo>
                <a:lnTo>
                  <a:pt x="3022" y="4496"/>
                </a:lnTo>
                <a:lnTo>
                  <a:pt x="3022" y="4505"/>
                </a:lnTo>
                <a:lnTo>
                  <a:pt x="3020" y="4515"/>
                </a:lnTo>
                <a:lnTo>
                  <a:pt x="3015" y="4514"/>
                </a:lnTo>
                <a:lnTo>
                  <a:pt x="3010" y="4514"/>
                </a:lnTo>
                <a:close/>
                <a:moveTo>
                  <a:pt x="2262" y="7136"/>
                </a:moveTo>
                <a:lnTo>
                  <a:pt x="2260" y="7124"/>
                </a:lnTo>
                <a:lnTo>
                  <a:pt x="2260" y="7117"/>
                </a:lnTo>
                <a:lnTo>
                  <a:pt x="2264" y="7107"/>
                </a:lnTo>
                <a:lnTo>
                  <a:pt x="2273" y="7087"/>
                </a:lnTo>
                <a:lnTo>
                  <a:pt x="2274" y="7101"/>
                </a:lnTo>
                <a:lnTo>
                  <a:pt x="2273" y="7113"/>
                </a:lnTo>
                <a:lnTo>
                  <a:pt x="2269" y="7126"/>
                </a:lnTo>
                <a:lnTo>
                  <a:pt x="2262" y="7136"/>
                </a:lnTo>
                <a:close/>
                <a:moveTo>
                  <a:pt x="3862" y="1849"/>
                </a:moveTo>
                <a:lnTo>
                  <a:pt x="3868" y="1839"/>
                </a:lnTo>
                <a:lnTo>
                  <a:pt x="3872" y="1829"/>
                </a:lnTo>
                <a:lnTo>
                  <a:pt x="3877" y="1819"/>
                </a:lnTo>
                <a:lnTo>
                  <a:pt x="3882" y="1809"/>
                </a:lnTo>
                <a:lnTo>
                  <a:pt x="3890" y="1807"/>
                </a:lnTo>
                <a:lnTo>
                  <a:pt x="3898" y="1804"/>
                </a:lnTo>
                <a:lnTo>
                  <a:pt x="3907" y="1800"/>
                </a:lnTo>
                <a:lnTo>
                  <a:pt x="3914" y="1794"/>
                </a:lnTo>
                <a:lnTo>
                  <a:pt x="3911" y="1802"/>
                </a:lnTo>
                <a:lnTo>
                  <a:pt x="3908" y="1808"/>
                </a:lnTo>
                <a:lnTo>
                  <a:pt x="3906" y="1815"/>
                </a:lnTo>
                <a:lnTo>
                  <a:pt x="3904" y="1823"/>
                </a:lnTo>
                <a:lnTo>
                  <a:pt x="3902" y="1834"/>
                </a:lnTo>
                <a:lnTo>
                  <a:pt x="3898" y="1847"/>
                </a:lnTo>
                <a:lnTo>
                  <a:pt x="3893" y="1863"/>
                </a:lnTo>
                <a:lnTo>
                  <a:pt x="3885" y="1885"/>
                </a:lnTo>
                <a:lnTo>
                  <a:pt x="3881" y="1879"/>
                </a:lnTo>
                <a:lnTo>
                  <a:pt x="3875" y="1875"/>
                </a:lnTo>
                <a:lnTo>
                  <a:pt x="3867" y="1872"/>
                </a:lnTo>
                <a:lnTo>
                  <a:pt x="3859" y="1871"/>
                </a:lnTo>
                <a:lnTo>
                  <a:pt x="3855" y="1872"/>
                </a:lnTo>
                <a:lnTo>
                  <a:pt x="3850" y="1872"/>
                </a:lnTo>
                <a:lnTo>
                  <a:pt x="3856" y="1861"/>
                </a:lnTo>
                <a:lnTo>
                  <a:pt x="3862" y="1849"/>
                </a:lnTo>
                <a:close/>
                <a:moveTo>
                  <a:pt x="3370" y="3070"/>
                </a:moveTo>
                <a:lnTo>
                  <a:pt x="3374" y="3063"/>
                </a:lnTo>
                <a:lnTo>
                  <a:pt x="3379" y="3064"/>
                </a:lnTo>
                <a:lnTo>
                  <a:pt x="3381" y="3069"/>
                </a:lnTo>
                <a:lnTo>
                  <a:pt x="3379" y="3075"/>
                </a:lnTo>
                <a:lnTo>
                  <a:pt x="3375" y="3077"/>
                </a:lnTo>
                <a:lnTo>
                  <a:pt x="3372" y="3078"/>
                </a:lnTo>
                <a:lnTo>
                  <a:pt x="3371" y="3073"/>
                </a:lnTo>
                <a:lnTo>
                  <a:pt x="3370" y="3070"/>
                </a:lnTo>
                <a:close/>
                <a:moveTo>
                  <a:pt x="3369" y="3129"/>
                </a:moveTo>
                <a:lnTo>
                  <a:pt x="3370" y="3141"/>
                </a:lnTo>
                <a:lnTo>
                  <a:pt x="3369" y="3146"/>
                </a:lnTo>
                <a:lnTo>
                  <a:pt x="3364" y="3148"/>
                </a:lnTo>
                <a:lnTo>
                  <a:pt x="3352" y="3150"/>
                </a:lnTo>
                <a:lnTo>
                  <a:pt x="3348" y="3139"/>
                </a:lnTo>
                <a:lnTo>
                  <a:pt x="3355" y="3132"/>
                </a:lnTo>
                <a:lnTo>
                  <a:pt x="3364" y="3129"/>
                </a:lnTo>
                <a:lnTo>
                  <a:pt x="3369" y="3129"/>
                </a:lnTo>
                <a:close/>
                <a:moveTo>
                  <a:pt x="2888" y="4590"/>
                </a:moveTo>
                <a:lnTo>
                  <a:pt x="2894" y="4580"/>
                </a:lnTo>
                <a:lnTo>
                  <a:pt x="2898" y="4570"/>
                </a:lnTo>
                <a:lnTo>
                  <a:pt x="2900" y="4562"/>
                </a:lnTo>
                <a:lnTo>
                  <a:pt x="2902" y="4555"/>
                </a:lnTo>
                <a:lnTo>
                  <a:pt x="2902" y="4548"/>
                </a:lnTo>
                <a:lnTo>
                  <a:pt x="2899" y="4541"/>
                </a:lnTo>
                <a:lnTo>
                  <a:pt x="2906" y="4522"/>
                </a:lnTo>
                <a:lnTo>
                  <a:pt x="2914" y="4499"/>
                </a:lnTo>
                <a:lnTo>
                  <a:pt x="2923" y="4474"/>
                </a:lnTo>
                <a:lnTo>
                  <a:pt x="2934" y="4444"/>
                </a:lnTo>
                <a:lnTo>
                  <a:pt x="2937" y="4439"/>
                </a:lnTo>
                <a:lnTo>
                  <a:pt x="2941" y="4434"/>
                </a:lnTo>
                <a:lnTo>
                  <a:pt x="2943" y="4428"/>
                </a:lnTo>
                <a:lnTo>
                  <a:pt x="2945" y="4423"/>
                </a:lnTo>
                <a:lnTo>
                  <a:pt x="2947" y="4416"/>
                </a:lnTo>
                <a:lnTo>
                  <a:pt x="2948" y="4409"/>
                </a:lnTo>
                <a:lnTo>
                  <a:pt x="2958" y="4386"/>
                </a:lnTo>
                <a:lnTo>
                  <a:pt x="2969" y="4361"/>
                </a:lnTo>
                <a:lnTo>
                  <a:pt x="2980" y="4334"/>
                </a:lnTo>
                <a:lnTo>
                  <a:pt x="2993" y="4305"/>
                </a:lnTo>
                <a:lnTo>
                  <a:pt x="3004" y="4311"/>
                </a:lnTo>
                <a:lnTo>
                  <a:pt x="3012" y="4319"/>
                </a:lnTo>
                <a:lnTo>
                  <a:pt x="3021" y="4327"/>
                </a:lnTo>
                <a:lnTo>
                  <a:pt x="3033" y="4328"/>
                </a:lnTo>
                <a:lnTo>
                  <a:pt x="3037" y="4331"/>
                </a:lnTo>
                <a:lnTo>
                  <a:pt x="3042" y="4340"/>
                </a:lnTo>
                <a:lnTo>
                  <a:pt x="3047" y="4353"/>
                </a:lnTo>
                <a:lnTo>
                  <a:pt x="3051" y="4366"/>
                </a:lnTo>
                <a:lnTo>
                  <a:pt x="3029" y="4373"/>
                </a:lnTo>
                <a:lnTo>
                  <a:pt x="3010" y="4385"/>
                </a:lnTo>
                <a:lnTo>
                  <a:pt x="2993" y="4402"/>
                </a:lnTo>
                <a:lnTo>
                  <a:pt x="2983" y="4423"/>
                </a:lnTo>
                <a:lnTo>
                  <a:pt x="2980" y="4442"/>
                </a:lnTo>
                <a:lnTo>
                  <a:pt x="2985" y="4459"/>
                </a:lnTo>
                <a:lnTo>
                  <a:pt x="2997" y="4472"/>
                </a:lnTo>
                <a:lnTo>
                  <a:pt x="3014" y="4478"/>
                </a:lnTo>
                <a:lnTo>
                  <a:pt x="3008" y="4482"/>
                </a:lnTo>
                <a:lnTo>
                  <a:pt x="3002" y="4488"/>
                </a:lnTo>
                <a:lnTo>
                  <a:pt x="2997" y="4498"/>
                </a:lnTo>
                <a:lnTo>
                  <a:pt x="2998" y="4515"/>
                </a:lnTo>
                <a:lnTo>
                  <a:pt x="2978" y="4522"/>
                </a:lnTo>
                <a:lnTo>
                  <a:pt x="2960" y="4534"/>
                </a:lnTo>
                <a:lnTo>
                  <a:pt x="2945" y="4550"/>
                </a:lnTo>
                <a:lnTo>
                  <a:pt x="2935" y="4570"/>
                </a:lnTo>
                <a:lnTo>
                  <a:pt x="2933" y="4591"/>
                </a:lnTo>
                <a:lnTo>
                  <a:pt x="2939" y="4610"/>
                </a:lnTo>
                <a:lnTo>
                  <a:pt x="2954" y="4622"/>
                </a:lnTo>
                <a:lnTo>
                  <a:pt x="2974" y="4626"/>
                </a:lnTo>
                <a:lnTo>
                  <a:pt x="2981" y="4625"/>
                </a:lnTo>
                <a:lnTo>
                  <a:pt x="2989" y="4624"/>
                </a:lnTo>
                <a:lnTo>
                  <a:pt x="2987" y="4630"/>
                </a:lnTo>
                <a:lnTo>
                  <a:pt x="2983" y="4635"/>
                </a:lnTo>
                <a:lnTo>
                  <a:pt x="2980" y="4641"/>
                </a:lnTo>
                <a:lnTo>
                  <a:pt x="2976" y="4646"/>
                </a:lnTo>
                <a:lnTo>
                  <a:pt x="2972" y="4650"/>
                </a:lnTo>
                <a:lnTo>
                  <a:pt x="2968" y="4652"/>
                </a:lnTo>
                <a:lnTo>
                  <a:pt x="2963" y="4653"/>
                </a:lnTo>
                <a:lnTo>
                  <a:pt x="2958" y="4655"/>
                </a:lnTo>
                <a:lnTo>
                  <a:pt x="2950" y="4642"/>
                </a:lnTo>
                <a:lnTo>
                  <a:pt x="2941" y="4631"/>
                </a:lnTo>
                <a:lnTo>
                  <a:pt x="2928" y="4640"/>
                </a:lnTo>
                <a:lnTo>
                  <a:pt x="2921" y="4654"/>
                </a:lnTo>
                <a:lnTo>
                  <a:pt x="2915" y="4670"/>
                </a:lnTo>
                <a:lnTo>
                  <a:pt x="2908" y="4686"/>
                </a:lnTo>
                <a:lnTo>
                  <a:pt x="2908" y="4686"/>
                </a:lnTo>
                <a:lnTo>
                  <a:pt x="2908" y="4686"/>
                </a:lnTo>
                <a:lnTo>
                  <a:pt x="2902" y="4693"/>
                </a:lnTo>
                <a:lnTo>
                  <a:pt x="2895" y="4701"/>
                </a:lnTo>
                <a:lnTo>
                  <a:pt x="2891" y="4709"/>
                </a:lnTo>
                <a:lnTo>
                  <a:pt x="2888" y="4717"/>
                </a:lnTo>
                <a:lnTo>
                  <a:pt x="2885" y="4734"/>
                </a:lnTo>
                <a:lnTo>
                  <a:pt x="2888" y="4750"/>
                </a:lnTo>
                <a:lnTo>
                  <a:pt x="2896" y="4762"/>
                </a:lnTo>
                <a:lnTo>
                  <a:pt x="2909" y="4770"/>
                </a:lnTo>
                <a:lnTo>
                  <a:pt x="2906" y="4780"/>
                </a:lnTo>
                <a:lnTo>
                  <a:pt x="2902" y="4792"/>
                </a:lnTo>
                <a:lnTo>
                  <a:pt x="2898" y="4802"/>
                </a:lnTo>
                <a:lnTo>
                  <a:pt x="2894" y="4813"/>
                </a:lnTo>
                <a:lnTo>
                  <a:pt x="2877" y="4820"/>
                </a:lnTo>
                <a:lnTo>
                  <a:pt x="2862" y="4832"/>
                </a:lnTo>
                <a:lnTo>
                  <a:pt x="2849" y="4848"/>
                </a:lnTo>
                <a:lnTo>
                  <a:pt x="2841" y="4865"/>
                </a:lnTo>
                <a:lnTo>
                  <a:pt x="2838" y="4874"/>
                </a:lnTo>
                <a:lnTo>
                  <a:pt x="2838" y="4883"/>
                </a:lnTo>
                <a:lnTo>
                  <a:pt x="2839" y="4891"/>
                </a:lnTo>
                <a:lnTo>
                  <a:pt x="2841" y="4898"/>
                </a:lnTo>
                <a:lnTo>
                  <a:pt x="2836" y="4904"/>
                </a:lnTo>
                <a:lnTo>
                  <a:pt x="2830" y="4909"/>
                </a:lnTo>
                <a:lnTo>
                  <a:pt x="2825" y="4909"/>
                </a:lnTo>
                <a:lnTo>
                  <a:pt x="2817" y="4908"/>
                </a:lnTo>
                <a:lnTo>
                  <a:pt x="2818" y="4888"/>
                </a:lnTo>
                <a:lnTo>
                  <a:pt x="2818" y="4867"/>
                </a:lnTo>
                <a:lnTo>
                  <a:pt x="2818" y="4846"/>
                </a:lnTo>
                <a:lnTo>
                  <a:pt x="2818" y="4825"/>
                </a:lnTo>
                <a:lnTo>
                  <a:pt x="2860" y="4728"/>
                </a:lnTo>
                <a:lnTo>
                  <a:pt x="2877" y="4669"/>
                </a:lnTo>
                <a:lnTo>
                  <a:pt x="2883" y="4630"/>
                </a:lnTo>
                <a:lnTo>
                  <a:pt x="2888" y="4590"/>
                </a:lnTo>
                <a:close/>
                <a:moveTo>
                  <a:pt x="2573" y="6045"/>
                </a:moveTo>
                <a:lnTo>
                  <a:pt x="2575" y="6036"/>
                </a:lnTo>
                <a:lnTo>
                  <a:pt x="2575" y="6028"/>
                </a:lnTo>
                <a:lnTo>
                  <a:pt x="2581" y="6008"/>
                </a:lnTo>
                <a:lnTo>
                  <a:pt x="2588" y="5986"/>
                </a:lnTo>
                <a:lnTo>
                  <a:pt x="2595" y="5963"/>
                </a:lnTo>
                <a:lnTo>
                  <a:pt x="2602" y="5936"/>
                </a:lnTo>
                <a:lnTo>
                  <a:pt x="2604" y="5929"/>
                </a:lnTo>
                <a:lnTo>
                  <a:pt x="2606" y="5922"/>
                </a:lnTo>
                <a:lnTo>
                  <a:pt x="2610" y="5917"/>
                </a:lnTo>
                <a:lnTo>
                  <a:pt x="2614" y="5911"/>
                </a:lnTo>
                <a:lnTo>
                  <a:pt x="2618" y="5904"/>
                </a:lnTo>
                <a:lnTo>
                  <a:pt x="2621" y="5897"/>
                </a:lnTo>
                <a:lnTo>
                  <a:pt x="2623" y="5888"/>
                </a:lnTo>
                <a:lnTo>
                  <a:pt x="2623" y="5879"/>
                </a:lnTo>
                <a:lnTo>
                  <a:pt x="2627" y="5873"/>
                </a:lnTo>
                <a:lnTo>
                  <a:pt x="2632" y="5866"/>
                </a:lnTo>
                <a:lnTo>
                  <a:pt x="2638" y="5851"/>
                </a:lnTo>
                <a:lnTo>
                  <a:pt x="2641" y="5835"/>
                </a:lnTo>
                <a:lnTo>
                  <a:pt x="2644" y="5820"/>
                </a:lnTo>
                <a:lnTo>
                  <a:pt x="2652" y="5805"/>
                </a:lnTo>
                <a:lnTo>
                  <a:pt x="2656" y="5801"/>
                </a:lnTo>
                <a:lnTo>
                  <a:pt x="2660" y="5800"/>
                </a:lnTo>
                <a:lnTo>
                  <a:pt x="2666" y="5802"/>
                </a:lnTo>
                <a:lnTo>
                  <a:pt x="2670" y="5806"/>
                </a:lnTo>
                <a:lnTo>
                  <a:pt x="2660" y="5840"/>
                </a:lnTo>
                <a:lnTo>
                  <a:pt x="2652" y="5875"/>
                </a:lnTo>
                <a:lnTo>
                  <a:pt x="2650" y="5908"/>
                </a:lnTo>
                <a:lnTo>
                  <a:pt x="2660" y="5942"/>
                </a:lnTo>
                <a:lnTo>
                  <a:pt x="2651" y="5962"/>
                </a:lnTo>
                <a:lnTo>
                  <a:pt x="2643" y="5980"/>
                </a:lnTo>
                <a:lnTo>
                  <a:pt x="2636" y="5997"/>
                </a:lnTo>
                <a:lnTo>
                  <a:pt x="2629" y="6014"/>
                </a:lnTo>
                <a:lnTo>
                  <a:pt x="2623" y="6021"/>
                </a:lnTo>
                <a:lnTo>
                  <a:pt x="2618" y="6028"/>
                </a:lnTo>
                <a:lnTo>
                  <a:pt x="2612" y="6036"/>
                </a:lnTo>
                <a:lnTo>
                  <a:pt x="2609" y="6045"/>
                </a:lnTo>
                <a:lnTo>
                  <a:pt x="2607" y="6054"/>
                </a:lnTo>
                <a:lnTo>
                  <a:pt x="2606" y="6061"/>
                </a:lnTo>
                <a:lnTo>
                  <a:pt x="2607" y="6068"/>
                </a:lnTo>
                <a:lnTo>
                  <a:pt x="2608" y="6075"/>
                </a:lnTo>
                <a:lnTo>
                  <a:pt x="2596" y="6119"/>
                </a:lnTo>
                <a:lnTo>
                  <a:pt x="2586" y="6151"/>
                </a:lnTo>
                <a:lnTo>
                  <a:pt x="2574" y="6168"/>
                </a:lnTo>
                <a:lnTo>
                  <a:pt x="2554" y="6172"/>
                </a:lnTo>
                <a:lnTo>
                  <a:pt x="2544" y="6167"/>
                </a:lnTo>
                <a:lnTo>
                  <a:pt x="2542" y="6153"/>
                </a:lnTo>
                <a:lnTo>
                  <a:pt x="2548" y="6119"/>
                </a:lnTo>
                <a:lnTo>
                  <a:pt x="2565" y="6060"/>
                </a:lnTo>
                <a:lnTo>
                  <a:pt x="2570" y="6053"/>
                </a:lnTo>
                <a:lnTo>
                  <a:pt x="2573" y="6045"/>
                </a:lnTo>
                <a:close/>
                <a:moveTo>
                  <a:pt x="2193" y="7303"/>
                </a:moveTo>
                <a:lnTo>
                  <a:pt x="2196" y="7297"/>
                </a:lnTo>
                <a:lnTo>
                  <a:pt x="2203" y="7293"/>
                </a:lnTo>
                <a:lnTo>
                  <a:pt x="2211" y="7290"/>
                </a:lnTo>
                <a:lnTo>
                  <a:pt x="2218" y="7290"/>
                </a:lnTo>
                <a:lnTo>
                  <a:pt x="2227" y="7296"/>
                </a:lnTo>
                <a:lnTo>
                  <a:pt x="2231" y="7306"/>
                </a:lnTo>
                <a:lnTo>
                  <a:pt x="2231" y="7319"/>
                </a:lnTo>
                <a:lnTo>
                  <a:pt x="2229" y="7333"/>
                </a:lnTo>
                <a:lnTo>
                  <a:pt x="2217" y="7340"/>
                </a:lnTo>
                <a:lnTo>
                  <a:pt x="2207" y="7349"/>
                </a:lnTo>
                <a:lnTo>
                  <a:pt x="2199" y="7361"/>
                </a:lnTo>
                <a:lnTo>
                  <a:pt x="2193" y="7373"/>
                </a:lnTo>
                <a:lnTo>
                  <a:pt x="2192" y="7380"/>
                </a:lnTo>
                <a:lnTo>
                  <a:pt x="2191" y="7387"/>
                </a:lnTo>
                <a:lnTo>
                  <a:pt x="2192" y="7393"/>
                </a:lnTo>
                <a:lnTo>
                  <a:pt x="2193" y="7399"/>
                </a:lnTo>
                <a:lnTo>
                  <a:pt x="2164" y="7447"/>
                </a:lnTo>
                <a:lnTo>
                  <a:pt x="2151" y="7469"/>
                </a:lnTo>
                <a:lnTo>
                  <a:pt x="2143" y="7477"/>
                </a:lnTo>
                <a:lnTo>
                  <a:pt x="2132" y="7486"/>
                </a:lnTo>
                <a:lnTo>
                  <a:pt x="2136" y="7432"/>
                </a:lnTo>
                <a:lnTo>
                  <a:pt x="2154" y="7387"/>
                </a:lnTo>
                <a:lnTo>
                  <a:pt x="2176" y="7347"/>
                </a:lnTo>
                <a:lnTo>
                  <a:pt x="2193" y="7303"/>
                </a:lnTo>
                <a:close/>
                <a:moveTo>
                  <a:pt x="3215" y="3257"/>
                </a:moveTo>
                <a:lnTo>
                  <a:pt x="3211" y="3278"/>
                </a:lnTo>
                <a:lnTo>
                  <a:pt x="3205" y="3301"/>
                </a:lnTo>
                <a:lnTo>
                  <a:pt x="3196" y="3324"/>
                </a:lnTo>
                <a:lnTo>
                  <a:pt x="3180" y="3352"/>
                </a:lnTo>
                <a:lnTo>
                  <a:pt x="3195" y="3304"/>
                </a:lnTo>
                <a:lnTo>
                  <a:pt x="3203" y="3277"/>
                </a:lnTo>
                <a:lnTo>
                  <a:pt x="3209" y="3264"/>
                </a:lnTo>
                <a:lnTo>
                  <a:pt x="3215" y="3257"/>
                </a:lnTo>
                <a:close/>
                <a:moveTo>
                  <a:pt x="2239" y="6661"/>
                </a:moveTo>
                <a:lnTo>
                  <a:pt x="2240" y="6650"/>
                </a:lnTo>
                <a:lnTo>
                  <a:pt x="2243" y="6642"/>
                </a:lnTo>
                <a:lnTo>
                  <a:pt x="2248" y="6637"/>
                </a:lnTo>
                <a:lnTo>
                  <a:pt x="2251" y="6637"/>
                </a:lnTo>
                <a:lnTo>
                  <a:pt x="2253" y="6640"/>
                </a:lnTo>
                <a:lnTo>
                  <a:pt x="2252" y="6646"/>
                </a:lnTo>
                <a:lnTo>
                  <a:pt x="2249" y="6654"/>
                </a:lnTo>
                <a:lnTo>
                  <a:pt x="2244" y="6663"/>
                </a:lnTo>
                <a:lnTo>
                  <a:pt x="2241" y="6662"/>
                </a:lnTo>
                <a:lnTo>
                  <a:pt x="2239" y="6661"/>
                </a:lnTo>
                <a:close/>
                <a:moveTo>
                  <a:pt x="2276" y="6645"/>
                </a:moveTo>
                <a:lnTo>
                  <a:pt x="2277" y="6662"/>
                </a:lnTo>
                <a:lnTo>
                  <a:pt x="2285" y="6674"/>
                </a:lnTo>
                <a:lnTo>
                  <a:pt x="2296" y="6682"/>
                </a:lnTo>
                <a:lnTo>
                  <a:pt x="2312" y="6685"/>
                </a:lnTo>
                <a:lnTo>
                  <a:pt x="2322" y="6684"/>
                </a:lnTo>
                <a:lnTo>
                  <a:pt x="2333" y="6682"/>
                </a:lnTo>
                <a:lnTo>
                  <a:pt x="2343" y="6677"/>
                </a:lnTo>
                <a:lnTo>
                  <a:pt x="2352" y="6671"/>
                </a:lnTo>
                <a:lnTo>
                  <a:pt x="2347" y="6687"/>
                </a:lnTo>
                <a:lnTo>
                  <a:pt x="2343" y="6702"/>
                </a:lnTo>
                <a:lnTo>
                  <a:pt x="2338" y="6719"/>
                </a:lnTo>
                <a:lnTo>
                  <a:pt x="2334" y="6734"/>
                </a:lnTo>
                <a:lnTo>
                  <a:pt x="2330" y="6741"/>
                </a:lnTo>
                <a:lnTo>
                  <a:pt x="2327" y="6748"/>
                </a:lnTo>
                <a:lnTo>
                  <a:pt x="2321" y="6742"/>
                </a:lnTo>
                <a:lnTo>
                  <a:pt x="2315" y="6737"/>
                </a:lnTo>
                <a:lnTo>
                  <a:pt x="2307" y="6734"/>
                </a:lnTo>
                <a:lnTo>
                  <a:pt x="2297" y="6733"/>
                </a:lnTo>
                <a:lnTo>
                  <a:pt x="2281" y="6736"/>
                </a:lnTo>
                <a:lnTo>
                  <a:pt x="2267" y="6741"/>
                </a:lnTo>
                <a:lnTo>
                  <a:pt x="2254" y="6751"/>
                </a:lnTo>
                <a:lnTo>
                  <a:pt x="2243" y="6763"/>
                </a:lnTo>
                <a:lnTo>
                  <a:pt x="2247" y="6739"/>
                </a:lnTo>
                <a:lnTo>
                  <a:pt x="2253" y="6716"/>
                </a:lnTo>
                <a:lnTo>
                  <a:pt x="2262" y="6687"/>
                </a:lnTo>
                <a:lnTo>
                  <a:pt x="2276" y="6645"/>
                </a:lnTo>
                <a:close/>
                <a:moveTo>
                  <a:pt x="3378" y="2716"/>
                </a:moveTo>
                <a:lnTo>
                  <a:pt x="3375" y="2723"/>
                </a:lnTo>
                <a:lnTo>
                  <a:pt x="3373" y="2722"/>
                </a:lnTo>
                <a:lnTo>
                  <a:pt x="3373" y="2721"/>
                </a:lnTo>
                <a:lnTo>
                  <a:pt x="3374" y="2720"/>
                </a:lnTo>
                <a:lnTo>
                  <a:pt x="3378" y="2716"/>
                </a:lnTo>
                <a:close/>
                <a:moveTo>
                  <a:pt x="2004" y="7551"/>
                </a:moveTo>
                <a:lnTo>
                  <a:pt x="2008" y="7556"/>
                </a:lnTo>
                <a:lnTo>
                  <a:pt x="2013" y="7559"/>
                </a:lnTo>
                <a:lnTo>
                  <a:pt x="2019" y="7562"/>
                </a:lnTo>
                <a:lnTo>
                  <a:pt x="2025" y="7563"/>
                </a:lnTo>
                <a:lnTo>
                  <a:pt x="2018" y="7580"/>
                </a:lnTo>
                <a:lnTo>
                  <a:pt x="2012" y="7597"/>
                </a:lnTo>
                <a:lnTo>
                  <a:pt x="2006" y="7612"/>
                </a:lnTo>
                <a:lnTo>
                  <a:pt x="2001" y="7627"/>
                </a:lnTo>
                <a:lnTo>
                  <a:pt x="1994" y="7629"/>
                </a:lnTo>
                <a:lnTo>
                  <a:pt x="1988" y="7631"/>
                </a:lnTo>
                <a:lnTo>
                  <a:pt x="1982" y="7634"/>
                </a:lnTo>
                <a:lnTo>
                  <a:pt x="1976" y="7639"/>
                </a:lnTo>
                <a:lnTo>
                  <a:pt x="1983" y="7618"/>
                </a:lnTo>
                <a:lnTo>
                  <a:pt x="1989" y="7598"/>
                </a:lnTo>
                <a:lnTo>
                  <a:pt x="1996" y="7575"/>
                </a:lnTo>
                <a:lnTo>
                  <a:pt x="2004" y="7551"/>
                </a:lnTo>
                <a:close/>
                <a:moveTo>
                  <a:pt x="1931" y="7786"/>
                </a:moveTo>
                <a:lnTo>
                  <a:pt x="1936" y="7769"/>
                </a:lnTo>
                <a:lnTo>
                  <a:pt x="1941" y="7750"/>
                </a:lnTo>
                <a:lnTo>
                  <a:pt x="1949" y="7726"/>
                </a:lnTo>
                <a:lnTo>
                  <a:pt x="1958" y="7698"/>
                </a:lnTo>
                <a:lnTo>
                  <a:pt x="1961" y="7702"/>
                </a:lnTo>
                <a:lnTo>
                  <a:pt x="1965" y="7705"/>
                </a:lnTo>
                <a:lnTo>
                  <a:pt x="1969" y="7707"/>
                </a:lnTo>
                <a:lnTo>
                  <a:pt x="1974" y="7709"/>
                </a:lnTo>
                <a:lnTo>
                  <a:pt x="1969" y="7728"/>
                </a:lnTo>
                <a:lnTo>
                  <a:pt x="1964" y="7746"/>
                </a:lnTo>
                <a:lnTo>
                  <a:pt x="1960" y="7761"/>
                </a:lnTo>
                <a:lnTo>
                  <a:pt x="1957" y="7775"/>
                </a:lnTo>
                <a:lnTo>
                  <a:pt x="1949" y="7778"/>
                </a:lnTo>
                <a:lnTo>
                  <a:pt x="1943" y="7780"/>
                </a:lnTo>
                <a:lnTo>
                  <a:pt x="1937" y="7782"/>
                </a:lnTo>
                <a:lnTo>
                  <a:pt x="1931" y="7786"/>
                </a:lnTo>
                <a:close/>
                <a:moveTo>
                  <a:pt x="3763" y="1293"/>
                </a:moveTo>
                <a:lnTo>
                  <a:pt x="3757" y="1291"/>
                </a:lnTo>
                <a:lnTo>
                  <a:pt x="3749" y="1290"/>
                </a:lnTo>
                <a:lnTo>
                  <a:pt x="3745" y="1291"/>
                </a:lnTo>
                <a:lnTo>
                  <a:pt x="3741" y="1292"/>
                </a:lnTo>
                <a:lnTo>
                  <a:pt x="3745" y="1282"/>
                </a:lnTo>
                <a:lnTo>
                  <a:pt x="3749" y="1272"/>
                </a:lnTo>
                <a:lnTo>
                  <a:pt x="3758" y="1284"/>
                </a:lnTo>
                <a:lnTo>
                  <a:pt x="3763" y="1293"/>
                </a:lnTo>
                <a:close/>
                <a:moveTo>
                  <a:pt x="3659" y="1726"/>
                </a:moveTo>
                <a:lnTo>
                  <a:pt x="3662" y="1711"/>
                </a:lnTo>
                <a:lnTo>
                  <a:pt x="3670" y="1692"/>
                </a:lnTo>
                <a:lnTo>
                  <a:pt x="3688" y="1646"/>
                </a:lnTo>
                <a:lnTo>
                  <a:pt x="3721" y="1550"/>
                </a:lnTo>
                <a:lnTo>
                  <a:pt x="3750" y="1459"/>
                </a:lnTo>
                <a:lnTo>
                  <a:pt x="3764" y="1421"/>
                </a:lnTo>
                <a:lnTo>
                  <a:pt x="3779" y="1386"/>
                </a:lnTo>
                <a:lnTo>
                  <a:pt x="3813" y="1302"/>
                </a:lnTo>
                <a:lnTo>
                  <a:pt x="3852" y="1199"/>
                </a:lnTo>
                <a:lnTo>
                  <a:pt x="3875" y="1140"/>
                </a:lnTo>
                <a:lnTo>
                  <a:pt x="3890" y="1118"/>
                </a:lnTo>
                <a:lnTo>
                  <a:pt x="3908" y="1119"/>
                </a:lnTo>
                <a:lnTo>
                  <a:pt x="3898" y="1167"/>
                </a:lnTo>
                <a:lnTo>
                  <a:pt x="3890" y="1208"/>
                </a:lnTo>
                <a:lnTo>
                  <a:pt x="3879" y="1243"/>
                </a:lnTo>
                <a:lnTo>
                  <a:pt x="3861" y="1276"/>
                </a:lnTo>
                <a:lnTo>
                  <a:pt x="3832" y="1329"/>
                </a:lnTo>
                <a:lnTo>
                  <a:pt x="3813" y="1382"/>
                </a:lnTo>
                <a:lnTo>
                  <a:pt x="3792" y="1443"/>
                </a:lnTo>
                <a:lnTo>
                  <a:pt x="3760" y="1521"/>
                </a:lnTo>
                <a:lnTo>
                  <a:pt x="3738" y="1575"/>
                </a:lnTo>
                <a:lnTo>
                  <a:pt x="3723" y="1632"/>
                </a:lnTo>
                <a:lnTo>
                  <a:pt x="3704" y="1703"/>
                </a:lnTo>
                <a:lnTo>
                  <a:pt x="3674" y="1805"/>
                </a:lnTo>
                <a:lnTo>
                  <a:pt x="3630" y="1932"/>
                </a:lnTo>
                <a:lnTo>
                  <a:pt x="3610" y="1995"/>
                </a:lnTo>
                <a:lnTo>
                  <a:pt x="3602" y="2020"/>
                </a:lnTo>
                <a:lnTo>
                  <a:pt x="3596" y="2036"/>
                </a:lnTo>
                <a:lnTo>
                  <a:pt x="3580" y="2073"/>
                </a:lnTo>
                <a:lnTo>
                  <a:pt x="3567" y="2113"/>
                </a:lnTo>
                <a:lnTo>
                  <a:pt x="3554" y="2152"/>
                </a:lnTo>
                <a:lnTo>
                  <a:pt x="3544" y="2193"/>
                </a:lnTo>
                <a:lnTo>
                  <a:pt x="3542" y="2198"/>
                </a:lnTo>
                <a:lnTo>
                  <a:pt x="3538" y="2204"/>
                </a:lnTo>
                <a:lnTo>
                  <a:pt x="3532" y="2212"/>
                </a:lnTo>
                <a:lnTo>
                  <a:pt x="3523" y="2226"/>
                </a:lnTo>
                <a:lnTo>
                  <a:pt x="3565" y="2065"/>
                </a:lnTo>
                <a:lnTo>
                  <a:pt x="3585" y="1989"/>
                </a:lnTo>
                <a:lnTo>
                  <a:pt x="3594" y="1953"/>
                </a:lnTo>
                <a:lnTo>
                  <a:pt x="3603" y="1917"/>
                </a:lnTo>
                <a:lnTo>
                  <a:pt x="3623" y="1853"/>
                </a:lnTo>
                <a:lnTo>
                  <a:pt x="3640" y="1809"/>
                </a:lnTo>
                <a:lnTo>
                  <a:pt x="3652" y="1771"/>
                </a:lnTo>
                <a:lnTo>
                  <a:pt x="3659" y="1726"/>
                </a:lnTo>
                <a:close/>
                <a:moveTo>
                  <a:pt x="2193" y="6530"/>
                </a:moveTo>
                <a:lnTo>
                  <a:pt x="2197" y="6533"/>
                </a:lnTo>
                <a:lnTo>
                  <a:pt x="2202" y="6534"/>
                </a:lnTo>
                <a:lnTo>
                  <a:pt x="2207" y="6536"/>
                </a:lnTo>
                <a:lnTo>
                  <a:pt x="2213" y="6536"/>
                </a:lnTo>
                <a:lnTo>
                  <a:pt x="2217" y="6536"/>
                </a:lnTo>
                <a:lnTo>
                  <a:pt x="2221" y="6535"/>
                </a:lnTo>
                <a:lnTo>
                  <a:pt x="2217" y="6548"/>
                </a:lnTo>
                <a:lnTo>
                  <a:pt x="2214" y="6561"/>
                </a:lnTo>
                <a:lnTo>
                  <a:pt x="2210" y="6575"/>
                </a:lnTo>
                <a:lnTo>
                  <a:pt x="2206" y="6589"/>
                </a:lnTo>
                <a:lnTo>
                  <a:pt x="2201" y="6588"/>
                </a:lnTo>
                <a:lnTo>
                  <a:pt x="2197" y="6588"/>
                </a:lnTo>
                <a:lnTo>
                  <a:pt x="2186" y="6589"/>
                </a:lnTo>
                <a:lnTo>
                  <a:pt x="2176" y="6591"/>
                </a:lnTo>
                <a:lnTo>
                  <a:pt x="2180" y="6577"/>
                </a:lnTo>
                <a:lnTo>
                  <a:pt x="2184" y="6560"/>
                </a:lnTo>
                <a:lnTo>
                  <a:pt x="2188" y="6545"/>
                </a:lnTo>
                <a:lnTo>
                  <a:pt x="2193" y="6530"/>
                </a:lnTo>
                <a:close/>
                <a:moveTo>
                  <a:pt x="4260" y="619"/>
                </a:moveTo>
                <a:lnTo>
                  <a:pt x="4262" y="619"/>
                </a:lnTo>
                <a:lnTo>
                  <a:pt x="4264" y="618"/>
                </a:lnTo>
                <a:lnTo>
                  <a:pt x="4258" y="630"/>
                </a:lnTo>
                <a:lnTo>
                  <a:pt x="4249" y="641"/>
                </a:lnTo>
                <a:lnTo>
                  <a:pt x="4239" y="649"/>
                </a:lnTo>
                <a:lnTo>
                  <a:pt x="4224" y="655"/>
                </a:lnTo>
                <a:lnTo>
                  <a:pt x="4226" y="641"/>
                </a:lnTo>
                <a:lnTo>
                  <a:pt x="4229" y="627"/>
                </a:lnTo>
                <a:lnTo>
                  <a:pt x="4233" y="613"/>
                </a:lnTo>
                <a:lnTo>
                  <a:pt x="4237" y="599"/>
                </a:lnTo>
                <a:lnTo>
                  <a:pt x="4239" y="607"/>
                </a:lnTo>
                <a:lnTo>
                  <a:pt x="4244" y="613"/>
                </a:lnTo>
                <a:lnTo>
                  <a:pt x="4251" y="618"/>
                </a:lnTo>
                <a:lnTo>
                  <a:pt x="4260" y="619"/>
                </a:lnTo>
                <a:close/>
                <a:moveTo>
                  <a:pt x="4180" y="410"/>
                </a:moveTo>
                <a:lnTo>
                  <a:pt x="4175" y="410"/>
                </a:lnTo>
                <a:lnTo>
                  <a:pt x="4171" y="411"/>
                </a:lnTo>
                <a:lnTo>
                  <a:pt x="4177" y="387"/>
                </a:lnTo>
                <a:lnTo>
                  <a:pt x="4186" y="369"/>
                </a:lnTo>
                <a:lnTo>
                  <a:pt x="4197" y="355"/>
                </a:lnTo>
                <a:lnTo>
                  <a:pt x="4211" y="344"/>
                </a:lnTo>
                <a:lnTo>
                  <a:pt x="4215" y="352"/>
                </a:lnTo>
                <a:lnTo>
                  <a:pt x="4216" y="359"/>
                </a:lnTo>
                <a:lnTo>
                  <a:pt x="4210" y="376"/>
                </a:lnTo>
                <a:lnTo>
                  <a:pt x="4194" y="415"/>
                </a:lnTo>
                <a:lnTo>
                  <a:pt x="4192" y="413"/>
                </a:lnTo>
                <a:lnTo>
                  <a:pt x="4188" y="411"/>
                </a:lnTo>
                <a:lnTo>
                  <a:pt x="4185" y="410"/>
                </a:lnTo>
                <a:lnTo>
                  <a:pt x="4180" y="410"/>
                </a:lnTo>
                <a:close/>
                <a:moveTo>
                  <a:pt x="4193" y="776"/>
                </a:moveTo>
                <a:lnTo>
                  <a:pt x="4197" y="779"/>
                </a:lnTo>
                <a:lnTo>
                  <a:pt x="4199" y="782"/>
                </a:lnTo>
                <a:lnTo>
                  <a:pt x="4197" y="804"/>
                </a:lnTo>
                <a:lnTo>
                  <a:pt x="4196" y="823"/>
                </a:lnTo>
                <a:lnTo>
                  <a:pt x="4194" y="837"/>
                </a:lnTo>
                <a:lnTo>
                  <a:pt x="4191" y="847"/>
                </a:lnTo>
                <a:lnTo>
                  <a:pt x="4189" y="847"/>
                </a:lnTo>
                <a:lnTo>
                  <a:pt x="4188" y="846"/>
                </a:lnTo>
                <a:lnTo>
                  <a:pt x="4180" y="847"/>
                </a:lnTo>
                <a:lnTo>
                  <a:pt x="4174" y="849"/>
                </a:lnTo>
                <a:lnTo>
                  <a:pt x="4171" y="835"/>
                </a:lnTo>
                <a:lnTo>
                  <a:pt x="4173" y="815"/>
                </a:lnTo>
                <a:lnTo>
                  <a:pt x="4179" y="794"/>
                </a:lnTo>
                <a:lnTo>
                  <a:pt x="4193" y="776"/>
                </a:lnTo>
                <a:close/>
                <a:moveTo>
                  <a:pt x="3569" y="1800"/>
                </a:moveTo>
                <a:lnTo>
                  <a:pt x="3572" y="1802"/>
                </a:lnTo>
                <a:lnTo>
                  <a:pt x="3576" y="1803"/>
                </a:lnTo>
                <a:lnTo>
                  <a:pt x="3580" y="1805"/>
                </a:lnTo>
                <a:lnTo>
                  <a:pt x="3585" y="1805"/>
                </a:lnTo>
                <a:lnTo>
                  <a:pt x="3594" y="1804"/>
                </a:lnTo>
                <a:lnTo>
                  <a:pt x="3602" y="1801"/>
                </a:lnTo>
                <a:lnTo>
                  <a:pt x="3596" y="1822"/>
                </a:lnTo>
                <a:lnTo>
                  <a:pt x="3589" y="1843"/>
                </a:lnTo>
                <a:lnTo>
                  <a:pt x="3583" y="1863"/>
                </a:lnTo>
                <a:lnTo>
                  <a:pt x="3578" y="1880"/>
                </a:lnTo>
                <a:lnTo>
                  <a:pt x="3574" y="1878"/>
                </a:lnTo>
                <a:lnTo>
                  <a:pt x="3571" y="1877"/>
                </a:lnTo>
                <a:lnTo>
                  <a:pt x="3567" y="1876"/>
                </a:lnTo>
                <a:lnTo>
                  <a:pt x="3561" y="1876"/>
                </a:lnTo>
                <a:lnTo>
                  <a:pt x="3553" y="1877"/>
                </a:lnTo>
                <a:lnTo>
                  <a:pt x="3546" y="1879"/>
                </a:lnTo>
                <a:lnTo>
                  <a:pt x="3550" y="1861"/>
                </a:lnTo>
                <a:lnTo>
                  <a:pt x="3556" y="1841"/>
                </a:lnTo>
                <a:lnTo>
                  <a:pt x="3561" y="1821"/>
                </a:lnTo>
                <a:lnTo>
                  <a:pt x="3569" y="1800"/>
                </a:lnTo>
                <a:close/>
                <a:moveTo>
                  <a:pt x="3250" y="2843"/>
                </a:moveTo>
                <a:lnTo>
                  <a:pt x="3251" y="2843"/>
                </a:lnTo>
                <a:lnTo>
                  <a:pt x="3251" y="2843"/>
                </a:lnTo>
                <a:lnTo>
                  <a:pt x="3257" y="2843"/>
                </a:lnTo>
                <a:lnTo>
                  <a:pt x="3262" y="2842"/>
                </a:lnTo>
                <a:lnTo>
                  <a:pt x="3268" y="2840"/>
                </a:lnTo>
                <a:lnTo>
                  <a:pt x="3273" y="2838"/>
                </a:lnTo>
                <a:lnTo>
                  <a:pt x="3270" y="2857"/>
                </a:lnTo>
                <a:lnTo>
                  <a:pt x="3267" y="2876"/>
                </a:lnTo>
                <a:lnTo>
                  <a:pt x="3262" y="2895"/>
                </a:lnTo>
                <a:lnTo>
                  <a:pt x="3258" y="2913"/>
                </a:lnTo>
                <a:lnTo>
                  <a:pt x="3253" y="2909"/>
                </a:lnTo>
                <a:lnTo>
                  <a:pt x="3247" y="2905"/>
                </a:lnTo>
                <a:lnTo>
                  <a:pt x="3240" y="2903"/>
                </a:lnTo>
                <a:lnTo>
                  <a:pt x="3232" y="2902"/>
                </a:lnTo>
                <a:lnTo>
                  <a:pt x="3231" y="2902"/>
                </a:lnTo>
                <a:lnTo>
                  <a:pt x="3230" y="2903"/>
                </a:lnTo>
                <a:lnTo>
                  <a:pt x="3236" y="2888"/>
                </a:lnTo>
                <a:lnTo>
                  <a:pt x="3241" y="2872"/>
                </a:lnTo>
                <a:lnTo>
                  <a:pt x="3246" y="2858"/>
                </a:lnTo>
                <a:lnTo>
                  <a:pt x="3250" y="2843"/>
                </a:lnTo>
                <a:close/>
                <a:moveTo>
                  <a:pt x="2941" y="3347"/>
                </a:moveTo>
                <a:lnTo>
                  <a:pt x="2934" y="3348"/>
                </a:lnTo>
                <a:lnTo>
                  <a:pt x="2927" y="3350"/>
                </a:lnTo>
                <a:lnTo>
                  <a:pt x="2920" y="3353"/>
                </a:lnTo>
                <a:lnTo>
                  <a:pt x="2913" y="3357"/>
                </a:lnTo>
                <a:lnTo>
                  <a:pt x="2918" y="3333"/>
                </a:lnTo>
                <a:lnTo>
                  <a:pt x="2923" y="3310"/>
                </a:lnTo>
                <a:lnTo>
                  <a:pt x="2928" y="3287"/>
                </a:lnTo>
                <a:lnTo>
                  <a:pt x="2933" y="3265"/>
                </a:lnTo>
                <a:lnTo>
                  <a:pt x="2937" y="3273"/>
                </a:lnTo>
                <a:lnTo>
                  <a:pt x="2943" y="3279"/>
                </a:lnTo>
                <a:lnTo>
                  <a:pt x="2952" y="3283"/>
                </a:lnTo>
                <a:lnTo>
                  <a:pt x="2962" y="3284"/>
                </a:lnTo>
                <a:lnTo>
                  <a:pt x="2962" y="3284"/>
                </a:lnTo>
                <a:lnTo>
                  <a:pt x="2962" y="3284"/>
                </a:lnTo>
                <a:lnTo>
                  <a:pt x="2958" y="3300"/>
                </a:lnTo>
                <a:lnTo>
                  <a:pt x="2953" y="3315"/>
                </a:lnTo>
                <a:lnTo>
                  <a:pt x="2948" y="3331"/>
                </a:lnTo>
                <a:lnTo>
                  <a:pt x="2943" y="3348"/>
                </a:lnTo>
                <a:lnTo>
                  <a:pt x="2942" y="3348"/>
                </a:lnTo>
                <a:lnTo>
                  <a:pt x="2941" y="3347"/>
                </a:lnTo>
                <a:close/>
                <a:moveTo>
                  <a:pt x="1749" y="9084"/>
                </a:moveTo>
                <a:lnTo>
                  <a:pt x="1741" y="9065"/>
                </a:lnTo>
                <a:lnTo>
                  <a:pt x="1739" y="9056"/>
                </a:lnTo>
                <a:lnTo>
                  <a:pt x="1742" y="9051"/>
                </a:lnTo>
                <a:lnTo>
                  <a:pt x="1750" y="9042"/>
                </a:lnTo>
                <a:lnTo>
                  <a:pt x="1760" y="9053"/>
                </a:lnTo>
                <a:lnTo>
                  <a:pt x="1765" y="9060"/>
                </a:lnTo>
                <a:lnTo>
                  <a:pt x="1760" y="9069"/>
                </a:lnTo>
                <a:lnTo>
                  <a:pt x="1749" y="908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latin typeface="a Auto Signature" panose="02000503000000000000" pitchFamily="2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3725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Grp="1"/>
          </p:cNvSpPr>
          <p:nvPr>
            <p:ph type="pic" sz="quarter" idx="10"/>
          </p:nvPr>
        </p:nvSpPr>
        <p:spPr bwMode="auto">
          <a:xfrm>
            <a:off x="4392903" y="0"/>
            <a:ext cx="7799097" cy="6353073"/>
          </a:xfrm>
          <a:custGeom>
            <a:avLst/>
            <a:gdLst>
              <a:gd name="T0" fmla="*/ 0 w 5751"/>
              <a:gd name="T1" fmla="*/ 0 h 4215"/>
              <a:gd name="T2" fmla="*/ 5751 w 5751"/>
              <a:gd name="T3" fmla="*/ 0 h 4215"/>
              <a:gd name="T4" fmla="*/ 5751 w 5751"/>
              <a:gd name="T5" fmla="*/ 3375 h 4215"/>
              <a:gd name="T6" fmla="*/ 1669 w 5751"/>
              <a:gd name="T7" fmla="*/ 4215 h 4215"/>
              <a:gd name="T8" fmla="*/ 0 w 5751"/>
              <a:gd name="T9" fmla="*/ 0 h 4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51" h="4215">
                <a:moveTo>
                  <a:pt x="0" y="0"/>
                </a:moveTo>
                <a:lnTo>
                  <a:pt x="5751" y="0"/>
                </a:lnTo>
                <a:lnTo>
                  <a:pt x="5751" y="3375"/>
                </a:lnTo>
                <a:lnTo>
                  <a:pt x="1669" y="421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992909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915598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evices_laptop2_pro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 noChangeAspect="1"/>
          </p:cNvSpPr>
          <p:nvPr>
            <p:ph type="pic" sz="quarter" idx="11"/>
          </p:nvPr>
        </p:nvSpPr>
        <p:spPr>
          <a:xfrm>
            <a:off x="4548154" y="3102841"/>
            <a:ext cx="2996028" cy="1855005"/>
          </a:xfrm>
        </p:spPr>
        <p:txBody>
          <a:bodyPr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699768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Mac_Compa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805606" y="1433821"/>
            <a:ext cx="2938031" cy="1669391"/>
          </a:xfrm>
        </p:spPr>
        <p:txBody>
          <a:bodyPr>
            <a:norm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  <p:sp>
        <p:nvSpPr>
          <p:cNvPr id="33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366848" y="1437127"/>
            <a:ext cx="2938031" cy="1669391"/>
          </a:xfrm>
        </p:spPr>
        <p:txBody>
          <a:bodyPr>
            <a:norm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691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xmlns:p14="http://schemas.microsoft.com/office/powerpoint/2010/main" advClick="0"/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Animated 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045200" y="0"/>
            <a:ext cx="61468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6686799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6057900" y="1232544"/>
            <a:ext cx="5169720" cy="4455967"/>
          </a:xfrm>
          <a:custGeom>
            <a:avLst/>
            <a:gdLst>
              <a:gd name="connsiteX0" fmla="*/ 3202543 w 6405086"/>
              <a:gd name="connsiteY0" fmla="*/ 2489371 h 5521626"/>
              <a:gd name="connsiteX1" fmla="*/ 4306971 w 6405086"/>
              <a:gd name="connsiteY1" fmla="*/ 4393557 h 5521626"/>
              <a:gd name="connsiteX2" fmla="*/ 2098115 w 6405086"/>
              <a:gd name="connsiteY2" fmla="*/ 4393557 h 5521626"/>
              <a:gd name="connsiteX3" fmla="*/ 3202543 w 6405086"/>
              <a:gd name="connsiteY3" fmla="*/ 1862055 h 5521626"/>
              <a:gd name="connsiteX4" fmla="*/ 1585436 w 6405086"/>
              <a:gd name="connsiteY4" fmla="*/ 4650171 h 5521626"/>
              <a:gd name="connsiteX5" fmla="*/ 4819650 w 6405086"/>
              <a:gd name="connsiteY5" fmla="*/ 4650171 h 5521626"/>
              <a:gd name="connsiteX6" fmla="*/ 3202543 w 6405086"/>
              <a:gd name="connsiteY6" fmla="*/ 0 h 5521626"/>
              <a:gd name="connsiteX7" fmla="*/ 6405086 w 6405086"/>
              <a:gd name="connsiteY7" fmla="*/ 5521626 h 5521626"/>
              <a:gd name="connsiteX8" fmla="*/ 0 w 6405086"/>
              <a:gd name="connsiteY8" fmla="*/ 5521626 h 5521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05086" h="5521626">
                <a:moveTo>
                  <a:pt x="3202543" y="2489371"/>
                </a:moveTo>
                <a:lnTo>
                  <a:pt x="4306971" y="4393557"/>
                </a:lnTo>
                <a:lnTo>
                  <a:pt x="2098115" y="4393557"/>
                </a:lnTo>
                <a:close/>
                <a:moveTo>
                  <a:pt x="3202543" y="1862055"/>
                </a:moveTo>
                <a:lnTo>
                  <a:pt x="1585436" y="4650171"/>
                </a:lnTo>
                <a:lnTo>
                  <a:pt x="4819650" y="4650171"/>
                </a:lnTo>
                <a:close/>
                <a:moveTo>
                  <a:pt x="3202543" y="0"/>
                </a:moveTo>
                <a:lnTo>
                  <a:pt x="6405086" y="5521626"/>
                </a:lnTo>
                <a:lnTo>
                  <a:pt x="0" y="552162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10040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36344" y="317450"/>
            <a:ext cx="11509684" cy="295282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84589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(30-03-21)-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12"/>
          <p:cNvSpPr>
            <a:spLocks noGrp="1"/>
          </p:cNvSpPr>
          <p:nvPr>
            <p:ph type="pic" sz="quarter" idx="11"/>
          </p:nvPr>
        </p:nvSpPr>
        <p:spPr bwMode="auto">
          <a:xfrm>
            <a:off x="5070396" y="0"/>
            <a:ext cx="7121604" cy="6858000"/>
          </a:xfrm>
          <a:custGeom>
            <a:avLst/>
            <a:gdLst>
              <a:gd name="T0" fmla="*/ 4636 w 4636"/>
              <a:gd name="T1" fmla="*/ 4549 h 4549"/>
              <a:gd name="T2" fmla="*/ 0 w 4636"/>
              <a:gd name="T3" fmla="*/ 4549 h 4549"/>
              <a:gd name="T4" fmla="*/ 1490 w 4636"/>
              <a:gd name="T5" fmla="*/ 0 h 4549"/>
              <a:gd name="T6" fmla="*/ 4636 w 4636"/>
              <a:gd name="T7" fmla="*/ 0 h 4549"/>
              <a:gd name="T8" fmla="*/ 4636 w 4636"/>
              <a:gd name="T9" fmla="*/ 4549 h 4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36" h="4549">
                <a:moveTo>
                  <a:pt x="4636" y="4549"/>
                </a:moveTo>
                <a:lnTo>
                  <a:pt x="0" y="4549"/>
                </a:lnTo>
                <a:lnTo>
                  <a:pt x="1490" y="0"/>
                </a:lnTo>
                <a:lnTo>
                  <a:pt x="4636" y="0"/>
                </a:lnTo>
                <a:lnTo>
                  <a:pt x="4636" y="4549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" name="Freeform 11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7121604" cy="6858000"/>
          </a:xfrm>
          <a:custGeom>
            <a:avLst/>
            <a:gdLst>
              <a:gd name="T0" fmla="*/ 0 w 4636"/>
              <a:gd name="T1" fmla="*/ 0 h 4549"/>
              <a:gd name="T2" fmla="*/ 4636 w 4636"/>
              <a:gd name="T3" fmla="*/ 0 h 4549"/>
              <a:gd name="T4" fmla="*/ 3146 w 4636"/>
              <a:gd name="T5" fmla="*/ 4549 h 4549"/>
              <a:gd name="T6" fmla="*/ 0 w 4636"/>
              <a:gd name="T7" fmla="*/ 4549 h 4549"/>
              <a:gd name="T8" fmla="*/ 0 w 4636"/>
              <a:gd name="T9" fmla="*/ 0 h 4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36" h="4549">
                <a:moveTo>
                  <a:pt x="0" y="0"/>
                </a:moveTo>
                <a:lnTo>
                  <a:pt x="4636" y="0"/>
                </a:lnTo>
                <a:lnTo>
                  <a:pt x="3146" y="4549"/>
                </a:lnTo>
                <a:lnTo>
                  <a:pt x="0" y="454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773899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ackground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534951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team 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Рисунок 2"/>
          <p:cNvSpPr>
            <a:spLocks noGrp="1"/>
          </p:cNvSpPr>
          <p:nvPr>
            <p:ph type="pic" sz="quarter" idx="10"/>
          </p:nvPr>
        </p:nvSpPr>
        <p:spPr>
          <a:xfrm>
            <a:off x="1149107" y="1127360"/>
            <a:ext cx="4603993" cy="4603281"/>
          </a:xfrm>
          <a:prstGeom prst="ellipse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>
            <a:outerShdw blurRad="736600" dist="50800" dir="3660000" sx="90000" sy="90000" algn="tl" rotWithShape="0">
              <a:prstClr val="black">
                <a:alpha val="54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285535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048002" y="1"/>
            <a:ext cx="3047999" cy="6562164"/>
          </a:xfr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995887"/>
      </p:ext>
    </p:extLst>
  </p:cSld>
  <p:clrMapOvr>
    <a:masterClrMapping/>
  </p:clrMapOvr>
  <p:hf hdr="0" dt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Our team 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5350933" y="0"/>
            <a:ext cx="5283201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r>
              <a:rPr lang="en-US" dirty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328026880"/>
      </p:ext>
    </p:extLst>
  </p:cSld>
  <p:clrMapOvr>
    <a:masterClrMapping/>
  </p:clrMapOvr>
  <p:hf hdr="0" dt="0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pening Animated 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5566600" y="0"/>
            <a:ext cx="6625401" cy="6858000"/>
          </a:xfrm>
          <a:custGeom>
            <a:avLst/>
            <a:gdLst>
              <a:gd name="T0" fmla="*/ 4397 w 4397"/>
              <a:gd name="T1" fmla="*/ 4552 h 4552"/>
              <a:gd name="T2" fmla="*/ 4302 w 4397"/>
              <a:gd name="T3" fmla="*/ 4552 h 4552"/>
              <a:gd name="T4" fmla="*/ 0 w 4397"/>
              <a:gd name="T5" fmla="*/ 0 h 4552"/>
              <a:gd name="T6" fmla="*/ 4397 w 4397"/>
              <a:gd name="T7" fmla="*/ 0 h 4552"/>
              <a:gd name="T8" fmla="*/ 4397 w 4397"/>
              <a:gd name="T9" fmla="*/ 4552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97" h="4552">
                <a:moveTo>
                  <a:pt x="4397" y="4552"/>
                </a:moveTo>
                <a:lnTo>
                  <a:pt x="4302" y="4552"/>
                </a:lnTo>
                <a:lnTo>
                  <a:pt x="0" y="0"/>
                </a:lnTo>
                <a:lnTo>
                  <a:pt x="4397" y="0"/>
                </a:lnTo>
                <a:lnTo>
                  <a:pt x="4397" y="455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5" name="Freeform 9"/>
          <p:cNvSpPr>
            <a:spLocks noGrp="1"/>
          </p:cNvSpPr>
          <p:nvPr>
            <p:ph type="pic" sz="quarter" idx="11"/>
          </p:nvPr>
        </p:nvSpPr>
        <p:spPr bwMode="auto">
          <a:xfrm>
            <a:off x="5539400" y="1982035"/>
            <a:ext cx="6263605" cy="4875965"/>
          </a:xfrm>
          <a:custGeom>
            <a:avLst/>
            <a:gdLst>
              <a:gd name="T0" fmla="*/ 4154 w 4154"/>
              <a:gd name="T1" fmla="*/ 3234 h 3234"/>
              <a:gd name="T2" fmla="*/ 0 w 4154"/>
              <a:gd name="T3" fmla="*/ 3234 h 3234"/>
              <a:gd name="T4" fmla="*/ 1117 w 4154"/>
              <a:gd name="T5" fmla="*/ 0 h 3234"/>
              <a:gd name="T6" fmla="*/ 4154 w 4154"/>
              <a:gd name="T7" fmla="*/ 3234 h 3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54" h="3234">
                <a:moveTo>
                  <a:pt x="4154" y="3234"/>
                </a:moveTo>
                <a:lnTo>
                  <a:pt x="0" y="3234"/>
                </a:lnTo>
                <a:lnTo>
                  <a:pt x="1117" y="0"/>
                </a:lnTo>
                <a:lnTo>
                  <a:pt x="4154" y="323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786491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89824847"/>
      </p:ext>
    </p:extLst>
  </p:cSld>
  <p:clrMapOvr>
    <a:masterClrMapping/>
  </p:clrMapOvr>
  <p:hf hdr="0" ftr="0" dt="0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Pad_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"/>
          <p:cNvSpPr>
            <a:spLocks noGrp="1" noChangeAspect="1"/>
          </p:cNvSpPr>
          <p:nvPr>
            <p:ph type="pic" sz="quarter" idx="13"/>
          </p:nvPr>
        </p:nvSpPr>
        <p:spPr>
          <a:xfrm>
            <a:off x="-2" y="-1"/>
            <a:ext cx="12192001" cy="3230218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Raleway Light"/>
                <a:cs typeface="Raleway Light"/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53494971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792250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7396520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648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3000"/>
    </mc:Choice>
    <mc:Fallback xmlns="">
      <p:transition xmlns:p14="http://schemas.microsoft.com/office/powerpoint/2010/main" advClick="0" advTm="3000"/>
    </mc:Fallback>
  </mc:AlternateConten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rea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114800"/>
          </a:xfrm>
        </p:spPr>
        <p:txBody>
          <a:bodyPr>
            <a:normAutofit/>
          </a:bodyPr>
          <a:lstStyle>
            <a:lvl1pPr>
              <a:defRPr sz="1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88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763418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lapt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2" y="-1"/>
            <a:ext cx="12192003" cy="3674270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192614" y="936448"/>
            <a:ext cx="3836073" cy="2391773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12992" y="1121922"/>
            <a:ext cx="1570387" cy="1882418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95316" y="1110582"/>
            <a:ext cx="1604416" cy="1882418"/>
          </a:xfrm>
        </p:spPr>
        <p:txBody>
          <a:bodyPr rtlCol="0">
            <a:normAutofit/>
          </a:bodyPr>
          <a:lstStyle>
            <a:lvl1pPr marL="0" indent="0">
              <a:buNone/>
              <a:defRPr sz="1000">
                <a:latin typeface="Lato Light"/>
                <a:cs typeface="Lato Light"/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861432416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12191999" cy="6858000"/>
          </a:xfrm>
        </p:spPr>
        <p:txBody>
          <a:bodyPr>
            <a:normAutofit/>
          </a:bodyPr>
          <a:lstStyle>
            <a:lvl1pPr>
              <a:defRPr sz="1600">
                <a:solidFill>
                  <a:schemeClr val="accent2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2512494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Our services 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864220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What we 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/>
          <p:cNvSpPr>
            <a:spLocks noGrp="1" noChangeAspect="1"/>
          </p:cNvSpPr>
          <p:nvPr>
            <p:ph type="pic" sz="quarter" idx="23"/>
          </p:nvPr>
        </p:nvSpPr>
        <p:spPr>
          <a:xfrm>
            <a:off x="479155" y="1978874"/>
            <a:ext cx="4557549" cy="4155281"/>
          </a:xfrm>
        </p:spPr>
        <p:txBody>
          <a:bodyPr anchor="t"/>
          <a:lstStyle>
            <a:lvl1pPr marL="0" indent="0" algn="ctr">
              <a:buNone/>
              <a:defRPr/>
            </a:lvl1pPr>
          </a:lstStyle>
          <a:p>
            <a:r>
              <a:rPr lang="en-US" dirty="0"/>
              <a:t>Drag picture to placeholder or click icon to add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36198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xmlns:p14="http://schemas.microsoft.com/office/powerpoint/2010/main" spd="slow" advClick="0" advTm="3000"/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4.xml"/><Relationship Id="rId18" Type="http://schemas.openxmlformats.org/officeDocument/2006/relationships/slideLayout" Target="../slideLayouts/slideLayout19.xml"/><Relationship Id="rId26" Type="http://schemas.openxmlformats.org/officeDocument/2006/relationships/image" Target="../media/image2.png"/><Relationship Id="rId3" Type="http://schemas.openxmlformats.org/officeDocument/2006/relationships/slideLayout" Target="../slideLayouts/slideLayout4.xml"/><Relationship Id="rId21" Type="http://schemas.openxmlformats.org/officeDocument/2006/relationships/slideLayout" Target="../slideLayouts/slideLayout22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8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3.xml"/><Relationship Id="rId16" Type="http://schemas.openxmlformats.org/officeDocument/2006/relationships/slideLayout" Target="../slideLayouts/slideLayout17.xml"/><Relationship Id="rId2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24" Type="http://schemas.openxmlformats.org/officeDocument/2006/relationships/slideLayout" Target="../slideLayouts/slideLayout25.xml"/><Relationship Id="rId5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6.xml"/><Relationship Id="rId23" Type="http://schemas.openxmlformats.org/officeDocument/2006/relationships/slideLayout" Target="../slideLayouts/slideLayout24.xml"/><Relationship Id="rId10" Type="http://schemas.openxmlformats.org/officeDocument/2006/relationships/slideLayout" Target="../slideLayouts/slideLayout11.xml"/><Relationship Id="rId19" Type="http://schemas.openxmlformats.org/officeDocument/2006/relationships/slideLayout" Target="../slideLayouts/slideLayout20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4" Type="http://schemas.openxmlformats.org/officeDocument/2006/relationships/slideLayout" Target="../slideLayouts/slideLayout15.xml"/><Relationship Id="rId22" Type="http://schemas.openxmlformats.org/officeDocument/2006/relationships/slideLayout" Target="../slideLayouts/slideLayout23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slideLayout" Target="../slideLayouts/slideLayout29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5" Type="http://schemas.openxmlformats.org/officeDocument/2006/relationships/slideLayout" Target="../slideLayouts/slideLayout31.xml"/><Relationship Id="rId4" Type="http://schemas.openxmlformats.org/officeDocument/2006/relationships/slideLayout" Target="../slideLayouts/slideLayout3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.xml"/><Relationship Id="rId13" Type="http://schemas.openxmlformats.org/officeDocument/2006/relationships/slideLayout" Target="../slideLayouts/slideLayout45.xml"/><Relationship Id="rId18" Type="http://schemas.openxmlformats.org/officeDocument/2006/relationships/image" Target="../media/image2.png"/><Relationship Id="rId3" Type="http://schemas.openxmlformats.org/officeDocument/2006/relationships/slideLayout" Target="../slideLayouts/slideLayout35.xml"/><Relationship Id="rId7" Type="http://schemas.openxmlformats.org/officeDocument/2006/relationships/slideLayout" Target="../slideLayouts/slideLayout39.xml"/><Relationship Id="rId12" Type="http://schemas.openxmlformats.org/officeDocument/2006/relationships/slideLayout" Target="../slideLayouts/slideLayout44.xml"/><Relationship Id="rId17" Type="http://schemas.openxmlformats.org/officeDocument/2006/relationships/theme" Target="../theme/theme5.xml"/><Relationship Id="rId2" Type="http://schemas.openxmlformats.org/officeDocument/2006/relationships/slideLayout" Target="../slideLayouts/slideLayout34.xml"/><Relationship Id="rId16" Type="http://schemas.openxmlformats.org/officeDocument/2006/relationships/slideLayout" Target="../slideLayouts/slideLayout48.xml"/><Relationship Id="rId1" Type="http://schemas.openxmlformats.org/officeDocument/2006/relationships/slideLayout" Target="../slideLayouts/slideLayout33.xml"/><Relationship Id="rId6" Type="http://schemas.openxmlformats.org/officeDocument/2006/relationships/slideLayout" Target="../slideLayouts/slideLayout38.xml"/><Relationship Id="rId11" Type="http://schemas.openxmlformats.org/officeDocument/2006/relationships/slideLayout" Target="../slideLayouts/slideLayout43.xml"/><Relationship Id="rId5" Type="http://schemas.openxmlformats.org/officeDocument/2006/relationships/slideLayout" Target="../slideLayouts/slideLayout37.xml"/><Relationship Id="rId1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42.xml"/><Relationship Id="rId4" Type="http://schemas.openxmlformats.org/officeDocument/2006/relationships/slideLayout" Target="../slideLayouts/slideLayout36.xml"/><Relationship Id="rId9" Type="http://schemas.openxmlformats.org/officeDocument/2006/relationships/slideLayout" Target="../slideLayouts/slideLayout41.xml"/><Relationship Id="rId14" Type="http://schemas.openxmlformats.org/officeDocument/2006/relationships/slideLayout" Target="../slideLayouts/slideLayout46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1.xml"/><Relationship Id="rId7" Type="http://schemas.openxmlformats.org/officeDocument/2006/relationships/image" Target="../media/image2.png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53.xml"/><Relationship Id="rId4" Type="http://schemas.openxmlformats.org/officeDocument/2006/relationships/slideLayout" Target="../slideLayouts/slideLayout52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5.xml"/><Relationship Id="rId1" Type="http://schemas.openxmlformats.org/officeDocument/2006/relationships/slideLayout" Target="../slideLayouts/slideLayout54.xml"/><Relationship Id="rId5" Type="http://schemas.openxmlformats.org/officeDocument/2006/relationships/image" Target="../media/image2.png"/><Relationship Id="rId4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9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5" Type="http://schemas.openxmlformats.org/officeDocument/2006/relationships/image" Target="../media/image2.png"/><Relationship Id="rId4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2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5" Type="http://schemas.openxmlformats.org/officeDocument/2006/relationships/image" Target="../media/image2.png"/><Relationship Id="rId4" Type="http://schemas.openxmlformats.org/officeDocument/2006/relationships/theme" Target="../theme/theme9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0.xml"/><Relationship Id="rId1" Type="http://schemas.openxmlformats.org/officeDocument/2006/relationships/slideLayout" Target="../slideLayouts/slideLayout63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1.xml"/><Relationship Id="rId1" Type="http://schemas.openxmlformats.org/officeDocument/2006/relationships/slideLayout" Target="../slideLayouts/slideLayout64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2.xml"/><Relationship Id="rId1" Type="http://schemas.openxmlformats.org/officeDocument/2006/relationships/slideLayout" Target="../slideLayouts/slideLayout65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3.xml"/><Relationship Id="rId1" Type="http://schemas.openxmlformats.org/officeDocument/2006/relationships/slideLayout" Target="../slideLayouts/slideLayout66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theme" Target="../theme/theme14.xml"/><Relationship Id="rId1" Type="http://schemas.openxmlformats.org/officeDocument/2006/relationships/slideLayout" Target="../slideLayouts/slideLayout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 userDrawn="1"/>
        </p:nvSpPr>
        <p:spPr bwMode="auto">
          <a:xfrm>
            <a:off x="0" y="1"/>
            <a:ext cx="12192000" cy="6631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8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0A6817C-098B-492B-B94A-181EE5C12B6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8711A4B-C4DD-415C-9175-3E47B3851B0A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73886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</p:sldLayoutIdLst>
  <p:txStyles>
    <p:titleStyle>
      <a:lvl1pPr algn="l" defTabSz="565168" rtl="0" eaLnBrk="1" latinLnBrk="0" hangingPunct="1">
        <a:spcBef>
          <a:spcPct val="0"/>
        </a:spcBef>
        <a:buNone/>
        <a:defRPr sz="1978" kern="1200">
          <a:solidFill>
            <a:schemeClr val="tx1">
              <a:lumMod val="75000"/>
              <a:lumOff val="25000"/>
            </a:schemeClr>
          </a:solidFill>
          <a:latin typeface="Rockwell" panose="02060603020205020403" pitchFamily="18" charset="0"/>
          <a:ea typeface="+mj-ea"/>
          <a:cs typeface="+mj-cs"/>
        </a:defRPr>
      </a:lvl1pPr>
    </p:titleStyle>
    <p:bodyStyle>
      <a:lvl1pPr marL="211938" indent="-211938" algn="l" defTabSz="565168" rtl="0" eaLnBrk="1" latinLnBrk="0" hangingPunct="1">
        <a:spcBef>
          <a:spcPct val="20000"/>
        </a:spcBef>
        <a:buFont typeface="Arial" pitchFamily="34" charset="0"/>
        <a:buChar char="•"/>
        <a:defRPr sz="1978" kern="1200">
          <a:solidFill>
            <a:schemeClr val="tx1"/>
          </a:solidFill>
          <a:latin typeface="+mn-lt"/>
          <a:ea typeface="+mn-ea"/>
          <a:cs typeface="+mn-cs"/>
        </a:defRPr>
      </a:lvl1pPr>
      <a:lvl2pPr marL="459199" indent="-176615" algn="l" defTabSz="565168" rtl="0" eaLnBrk="1" latinLnBrk="0" hangingPunct="1">
        <a:spcBef>
          <a:spcPct val="20000"/>
        </a:spcBef>
        <a:buFont typeface="Arial" pitchFamily="34" charset="0"/>
        <a:buChar char="–"/>
        <a:defRPr sz="1731" kern="1200">
          <a:solidFill>
            <a:schemeClr val="tx1"/>
          </a:solidFill>
          <a:latin typeface="+mn-lt"/>
          <a:ea typeface="+mn-ea"/>
          <a:cs typeface="+mn-cs"/>
        </a:defRPr>
      </a:lvl2pPr>
      <a:lvl3pPr marL="706460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483" kern="1200">
          <a:solidFill>
            <a:schemeClr val="tx1"/>
          </a:solidFill>
          <a:latin typeface="+mn-lt"/>
          <a:ea typeface="+mn-ea"/>
          <a:cs typeface="+mn-cs"/>
        </a:defRPr>
      </a:lvl3pPr>
      <a:lvl4pPr marL="989044" indent="-141292" algn="l" defTabSz="565168" rtl="0" eaLnBrk="1" latinLnBrk="0" hangingPunct="1">
        <a:spcBef>
          <a:spcPct val="20000"/>
        </a:spcBef>
        <a:buFont typeface="Arial" pitchFamily="34" charset="0"/>
        <a:buChar char="–"/>
        <a:defRPr sz="1236" kern="1200">
          <a:solidFill>
            <a:schemeClr val="tx1"/>
          </a:solidFill>
          <a:latin typeface="+mn-lt"/>
          <a:ea typeface="+mn-ea"/>
          <a:cs typeface="+mn-cs"/>
        </a:defRPr>
      </a:lvl4pPr>
      <a:lvl5pPr marL="1271628" indent="-141292" algn="l" defTabSz="565168" rtl="0" eaLnBrk="1" latinLnBrk="0" hangingPunct="1">
        <a:spcBef>
          <a:spcPct val="20000"/>
        </a:spcBef>
        <a:buFont typeface="Arial" pitchFamily="34" charset="0"/>
        <a:buChar char="»"/>
        <a:defRPr sz="1236" kern="1200">
          <a:solidFill>
            <a:schemeClr val="tx1"/>
          </a:solidFill>
          <a:latin typeface="+mn-lt"/>
          <a:ea typeface="+mn-ea"/>
          <a:cs typeface="+mn-cs"/>
        </a:defRPr>
      </a:lvl5pPr>
      <a:lvl6pPr marL="1554211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6pPr>
      <a:lvl7pPr marL="1836795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7pPr>
      <a:lvl8pPr marL="2119379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8pPr>
      <a:lvl9pPr marL="2401963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1pPr>
      <a:lvl2pPr marL="282584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2pPr>
      <a:lvl3pPr marL="565168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3pPr>
      <a:lvl4pPr marL="847752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4pPr>
      <a:lvl5pPr marL="1130336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5pPr>
      <a:lvl6pPr marL="1412919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6pPr>
      <a:lvl7pPr marL="1695503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7pPr>
      <a:lvl8pPr marL="1978087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8pPr>
      <a:lvl9pPr marL="2260671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4FC3222-9EB3-468A-BBAF-35862CA93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B2A62EA-5B4D-4E5B-B164-F7087FA15F59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38171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6" r:id="rId1"/>
    <p:sldLayoutId id="2147483671" r:id="rId2"/>
    <p:sldLayoutId id="2147483674" r:id="rId3"/>
    <p:sldLayoutId id="2147483678" r:id="rId4"/>
    <p:sldLayoutId id="2147483679" r:id="rId5"/>
    <p:sldLayoutId id="2147483681" r:id="rId6"/>
    <p:sldLayoutId id="2147483688" r:id="rId7"/>
    <p:sldLayoutId id="2147483691" r:id="rId8"/>
    <p:sldLayoutId id="2147483692" r:id="rId9"/>
    <p:sldLayoutId id="2147483693" r:id="rId10"/>
    <p:sldLayoutId id="2147483694" r:id="rId11"/>
    <p:sldLayoutId id="2147483695" r:id="rId12"/>
    <p:sldLayoutId id="2147483721" r:id="rId13"/>
    <p:sldLayoutId id="2147483728" r:id="rId14"/>
    <p:sldLayoutId id="2147483731" r:id="rId15"/>
    <p:sldLayoutId id="2147483748" r:id="rId16"/>
    <p:sldLayoutId id="2147483751" r:id="rId17"/>
    <p:sldLayoutId id="2147483816" r:id="rId18"/>
    <p:sldLayoutId id="2147483817" r:id="rId19"/>
    <p:sldLayoutId id="2147483849" r:id="rId20"/>
    <p:sldLayoutId id="2147483855" r:id="rId21"/>
    <p:sldLayoutId id="2147483862" r:id="rId22"/>
    <p:sldLayoutId id="2147483864" r:id="rId23"/>
    <p:sldLayoutId id="2147483874" r:id="rId24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 userDrawn="1"/>
        </p:nvSpPr>
        <p:spPr bwMode="auto">
          <a:xfrm>
            <a:off x="0" y="1"/>
            <a:ext cx="12192000" cy="6631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8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73EA395-1DF3-46DD-A0C9-8F78359A79E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DFB9407-1CA1-4283-83EE-BB331C42DB17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5590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7" r:id="rId1"/>
  </p:sldLayoutIdLst>
  <p:txStyles>
    <p:titleStyle>
      <a:lvl1pPr algn="l" defTabSz="565168" rtl="0" eaLnBrk="1" latinLnBrk="0" hangingPunct="1">
        <a:spcBef>
          <a:spcPct val="0"/>
        </a:spcBef>
        <a:buNone/>
        <a:defRPr sz="1978" kern="1200">
          <a:solidFill>
            <a:schemeClr val="tx1">
              <a:lumMod val="75000"/>
              <a:lumOff val="25000"/>
            </a:schemeClr>
          </a:solidFill>
          <a:latin typeface="Rockwell" panose="02060603020205020403" pitchFamily="18" charset="0"/>
          <a:ea typeface="+mj-ea"/>
          <a:cs typeface="+mj-cs"/>
        </a:defRPr>
      </a:lvl1pPr>
    </p:titleStyle>
    <p:bodyStyle>
      <a:lvl1pPr marL="211938" indent="-211938" algn="l" defTabSz="565168" rtl="0" eaLnBrk="1" latinLnBrk="0" hangingPunct="1">
        <a:spcBef>
          <a:spcPct val="20000"/>
        </a:spcBef>
        <a:buFont typeface="Arial" pitchFamily="34" charset="0"/>
        <a:buChar char="•"/>
        <a:defRPr sz="1978" kern="1200">
          <a:solidFill>
            <a:schemeClr val="tx1"/>
          </a:solidFill>
          <a:latin typeface="+mn-lt"/>
          <a:ea typeface="+mn-ea"/>
          <a:cs typeface="+mn-cs"/>
        </a:defRPr>
      </a:lvl1pPr>
      <a:lvl2pPr marL="459199" indent="-176615" algn="l" defTabSz="565168" rtl="0" eaLnBrk="1" latinLnBrk="0" hangingPunct="1">
        <a:spcBef>
          <a:spcPct val="20000"/>
        </a:spcBef>
        <a:buFont typeface="Arial" pitchFamily="34" charset="0"/>
        <a:buChar char="–"/>
        <a:defRPr sz="1731" kern="1200">
          <a:solidFill>
            <a:schemeClr val="tx1"/>
          </a:solidFill>
          <a:latin typeface="+mn-lt"/>
          <a:ea typeface="+mn-ea"/>
          <a:cs typeface="+mn-cs"/>
        </a:defRPr>
      </a:lvl2pPr>
      <a:lvl3pPr marL="706460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483" kern="1200">
          <a:solidFill>
            <a:schemeClr val="tx1"/>
          </a:solidFill>
          <a:latin typeface="+mn-lt"/>
          <a:ea typeface="+mn-ea"/>
          <a:cs typeface="+mn-cs"/>
        </a:defRPr>
      </a:lvl3pPr>
      <a:lvl4pPr marL="989044" indent="-141292" algn="l" defTabSz="565168" rtl="0" eaLnBrk="1" latinLnBrk="0" hangingPunct="1">
        <a:spcBef>
          <a:spcPct val="20000"/>
        </a:spcBef>
        <a:buFont typeface="Arial" pitchFamily="34" charset="0"/>
        <a:buChar char="–"/>
        <a:defRPr sz="1236" kern="1200">
          <a:solidFill>
            <a:schemeClr val="tx1"/>
          </a:solidFill>
          <a:latin typeface="+mn-lt"/>
          <a:ea typeface="+mn-ea"/>
          <a:cs typeface="+mn-cs"/>
        </a:defRPr>
      </a:lvl4pPr>
      <a:lvl5pPr marL="1271628" indent="-141292" algn="l" defTabSz="565168" rtl="0" eaLnBrk="1" latinLnBrk="0" hangingPunct="1">
        <a:spcBef>
          <a:spcPct val="20000"/>
        </a:spcBef>
        <a:buFont typeface="Arial" pitchFamily="34" charset="0"/>
        <a:buChar char="»"/>
        <a:defRPr sz="1236" kern="1200">
          <a:solidFill>
            <a:schemeClr val="tx1"/>
          </a:solidFill>
          <a:latin typeface="+mn-lt"/>
          <a:ea typeface="+mn-ea"/>
          <a:cs typeface="+mn-cs"/>
        </a:defRPr>
      </a:lvl5pPr>
      <a:lvl6pPr marL="1554211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6pPr>
      <a:lvl7pPr marL="1836795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7pPr>
      <a:lvl8pPr marL="2119379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8pPr>
      <a:lvl9pPr marL="2401963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1pPr>
      <a:lvl2pPr marL="282584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2pPr>
      <a:lvl3pPr marL="565168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3pPr>
      <a:lvl4pPr marL="847752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4pPr>
      <a:lvl5pPr marL="1130336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5pPr>
      <a:lvl6pPr marL="1412919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6pPr>
      <a:lvl7pPr marL="1695503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7pPr>
      <a:lvl8pPr marL="1978087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8pPr>
      <a:lvl9pPr marL="2260671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D1D2933F-4202-4309-AD91-13916A00E3A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F881E18-7062-4A9E-94F4-14AA3BB36D5B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877168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6" r:id="rId1"/>
    <p:sldLayoutId id="2147483896" r:id="rId2"/>
    <p:sldLayoutId id="2147483900" r:id="rId3"/>
    <p:sldLayoutId id="2147483902" r:id="rId4"/>
    <p:sldLayoutId id="2147483912" r:id="rId5"/>
    <p:sldLayoutId id="2147483936" r:id="rId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 userDrawn="1"/>
        </p:nvSpPr>
        <p:spPr bwMode="auto">
          <a:xfrm>
            <a:off x="0" y="1"/>
            <a:ext cx="12192000" cy="6631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8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98C26F9-B069-48BD-B6C9-9A9100453A4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ABB719F5-ECC4-48B1-BCCE-95182EB51181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77148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0" r:id="rId1"/>
    <p:sldLayoutId id="2147483963" r:id="rId2"/>
    <p:sldLayoutId id="2147483966" r:id="rId3"/>
    <p:sldLayoutId id="2147483967" r:id="rId4"/>
    <p:sldLayoutId id="2147483968" r:id="rId5"/>
    <p:sldLayoutId id="2147483969" r:id="rId6"/>
    <p:sldLayoutId id="2147483971" r:id="rId7"/>
    <p:sldLayoutId id="2147483973" r:id="rId8"/>
    <p:sldLayoutId id="2147483974" r:id="rId9"/>
    <p:sldLayoutId id="2147483975" r:id="rId10"/>
    <p:sldLayoutId id="2147483977" r:id="rId11"/>
    <p:sldLayoutId id="2147483978" r:id="rId12"/>
    <p:sldLayoutId id="2147483979" r:id="rId13"/>
    <p:sldLayoutId id="2147483980" r:id="rId14"/>
    <p:sldLayoutId id="2147483981" r:id="rId15"/>
    <p:sldLayoutId id="2147484524" r:id="rId16"/>
  </p:sldLayoutIdLst>
  <p:txStyles>
    <p:titleStyle>
      <a:lvl1pPr algn="l" defTabSz="565168" rtl="0" eaLnBrk="1" latinLnBrk="0" hangingPunct="1">
        <a:spcBef>
          <a:spcPct val="0"/>
        </a:spcBef>
        <a:buNone/>
        <a:defRPr sz="1978" kern="1200">
          <a:solidFill>
            <a:schemeClr val="tx1">
              <a:lumMod val="75000"/>
              <a:lumOff val="25000"/>
            </a:schemeClr>
          </a:solidFill>
          <a:latin typeface="Rockwell" panose="02060603020205020403" pitchFamily="18" charset="0"/>
          <a:ea typeface="+mj-ea"/>
          <a:cs typeface="+mj-cs"/>
        </a:defRPr>
      </a:lvl1pPr>
    </p:titleStyle>
    <p:bodyStyle>
      <a:lvl1pPr marL="211938" indent="-211938" algn="l" defTabSz="565168" rtl="0" eaLnBrk="1" latinLnBrk="0" hangingPunct="1">
        <a:spcBef>
          <a:spcPct val="20000"/>
        </a:spcBef>
        <a:buFont typeface="Arial" pitchFamily="34" charset="0"/>
        <a:buChar char="•"/>
        <a:defRPr sz="1978" kern="1200">
          <a:solidFill>
            <a:schemeClr val="tx1"/>
          </a:solidFill>
          <a:latin typeface="+mn-lt"/>
          <a:ea typeface="+mn-ea"/>
          <a:cs typeface="+mn-cs"/>
        </a:defRPr>
      </a:lvl1pPr>
      <a:lvl2pPr marL="459199" indent="-176615" algn="l" defTabSz="565168" rtl="0" eaLnBrk="1" latinLnBrk="0" hangingPunct="1">
        <a:spcBef>
          <a:spcPct val="20000"/>
        </a:spcBef>
        <a:buFont typeface="Arial" pitchFamily="34" charset="0"/>
        <a:buChar char="–"/>
        <a:defRPr sz="1731" kern="1200">
          <a:solidFill>
            <a:schemeClr val="tx1"/>
          </a:solidFill>
          <a:latin typeface="+mn-lt"/>
          <a:ea typeface="+mn-ea"/>
          <a:cs typeface="+mn-cs"/>
        </a:defRPr>
      </a:lvl2pPr>
      <a:lvl3pPr marL="706460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483" kern="1200">
          <a:solidFill>
            <a:schemeClr val="tx1"/>
          </a:solidFill>
          <a:latin typeface="+mn-lt"/>
          <a:ea typeface="+mn-ea"/>
          <a:cs typeface="+mn-cs"/>
        </a:defRPr>
      </a:lvl3pPr>
      <a:lvl4pPr marL="989044" indent="-141292" algn="l" defTabSz="565168" rtl="0" eaLnBrk="1" latinLnBrk="0" hangingPunct="1">
        <a:spcBef>
          <a:spcPct val="20000"/>
        </a:spcBef>
        <a:buFont typeface="Arial" pitchFamily="34" charset="0"/>
        <a:buChar char="–"/>
        <a:defRPr sz="1236" kern="1200">
          <a:solidFill>
            <a:schemeClr val="tx1"/>
          </a:solidFill>
          <a:latin typeface="+mn-lt"/>
          <a:ea typeface="+mn-ea"/>
          <a:cs typeface="+mn-cs"/>
        </a:defRPr>
      </a:lvl4pPr>
      <a:lvl5pPr marL="1271628" indent="-141292" algn="l" defTabSz="565168" rtl="0" eaLnBrk="1" latinLnBrk="0" hangingPunct="1">
        <a:spcBef>
          <a:spcPct val="20000"/>
        </a:spcBef>
        <a:buFont typeface="Arial" pitchFamily="34" charset="0"/>
        <a:buChar char="»"/>
        <a:defRPr sz="1236" kern="1200">
          <a:solidFill>
            <a:schemeClr val="tx1"/>
          </a:solidFill>
          <a:latin typeface="+mn-lt"/>
          <a:ea typeface="+mn-ea"/>
          <a:cs typeface="+mn-cs"/>
        </a:defRPr>
      </a:lvl5pPr>
      <a:lvl6pPr marL="1554211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6pPr>
      <a:lvl7pPr marL="1836795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7pPr>
      <a:lvl8pPr marL="2119379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8pPr>
      <a:lvl9pPr marL="2401963" indent="-141292" algn="l" defTabSz="565168" rtl="0" eaLnBrk="1" latinLnBrk="0" hangingPunct="1">
        <a:spcBef>
          <a:spcPct val="20000"/>
        </a:spcBef>
        <a:buFont typeface="Arial" pitchFamily="34" charset="0"/>
        <a:buChar char="•"/>
        <a:defRPr sz="123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1pPr>
      <a:lvl2pPr marL="282584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2pPr>
      <a:lvl3pPr marL="565168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3pPr>
      <a:lvl4pPr marL="847752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4pPr>
      <a:lvl5pPr marL="1130336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5pPr>
      <a:lvl6pPr marL="1412919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6pPr>
      <a:lvl7pPr marL="1695503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7pPr>
      <a:lvl8pPr marL="1978087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8pPr>
      <a:lvl9pPr marL="2260671" algn="l" defTabSz="565168" rtl="0" eaLnBrk="1" latinLnBrk="0" hangingPunct="1">
        <a:defRPr sz="11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28716E55-7F0F-4D0A-9072-63EF94C3C27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C6807FC-CEE8-4E56-9045-9B2AA22EC04C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78335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5" r:id="rId1"/>
    <p:sldLayoutId id="2147484016" r:id="rId2"/>
    <p:sldLayoutId id="2147484018" r:id="rId3"/>
    <p:sldLayoutId id="2147484020" r:id="rId4"/>
    <p:sldLayoutId id="2147484036" r:id="rId5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9F6EF841-8A18-41DD-8F60-174BC7559D8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019AB49-7267-48BB-B75B-6219274D8BD6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74521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7" r:id="rId1"/>
    <p:sldLayoutId id="2147484199" r:id="rId2"/>
    <p:sldLayoutId id="2147484203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D56D6959-E762-4B3C-800D-2649E341558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2202E6A9-4924-4B39-9651-C0D184C578A1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01930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8" r:id="rId1"/>
    <p:sldLayoutId id="2147484234" r:id="rId2"/>
    <p:sldLayoutId id="2147484254" r:id="rId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140A558-0B47-4667-B1E4-C32130B86AE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35FDF4C-6EE2-4369-880B-734B0F9B5352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39582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97" r:id="rId1"/>
    <p:sldLayoutId id="2147484303" r:id="rId2"/>
    <p:sldLayoutId id="2147484311" r:id="rId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5D03CBFC-09F6-4065-B5D0-5C14FDB7CCD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FB609A1-D9FF-4604-BA36-0F157669439B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58723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9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1985F68B-0096-4618-9878-29A1A5B61B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50DA148-D16F-4316-A457-38D0ACF4DEC4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77164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02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5945F39-60C8-43F5-82F5-3AA688AFCED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169F1F00-36E2-4DE2-B024-65450B827E87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97340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26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D8F2A68-011D-45CE-B8DA-16758BC72CB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D81E0F9-0751-4EF1-B279-9D4457A363F2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05656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36" r:id="rId1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29EE514-64BC-4047-965E-801A992228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"/>
          <a:stretch/>
        </p:blipFill>
        <p:spPr>
          <a:xfrm>
            <a:off x="0" y="6564216"/>
            <a:ext cx="12193191" cy="2952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CCC91E4-E32C-43CE-BB04-D66457F1007B}"/>
              </a:ext>
            </a:extLst>
          </p:cNvPr>
          <p:cNvSpPr txBox="1"/>
          <p:nvPr userDrawn="1"/>
        </p:nvSpPr>
        <p:spPr>
          <a:xfrm>
            <a:off x="7379211" y="6588706"/>
            <a:ext cx="4732338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09726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8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5.xml"/><Relationship Id="rId4" Type="http://schemas.openxmlformats.org/officeDocument/2006/relationships/image" Target="../media/image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6.png"/><Relationship Id="rId7" Type="http://schemas.microsoft.com/office/2007/relationships/hdphoto" Target="../media/hdphoto1.wdp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.png"/><Relationship Id="rId11" Type="http://schemas.openxmlformats.org/officeDocument/2006/relationships/image" Target="../media/image13.png"/><Relationship Id="rId5" Type="http://schemas.openxmlformats.org/officeDocument/2006/relationships/image" Target="../media/image8.png"/><Relationship Id="rId15" Type="http://schemas.openxmlformats.org/officeDocument/2006/relationships/image" Target="../media/image17.png"/><Relationship Id="rId10" Type="http://schemas.openxmlformats.org/officeDocument/2006/relationships/image" Target="../media/image12.png"/><Relationship Id="rId4" Type="http://schemas.openxmlformats.org/officeDocument/2006/relationships/image" Target="../media/image7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21.png"/><Relationship Id="rId5" Type="http://schemas.openxmlformats.org/officeDocument/2006/relationships/image" Target="../media/image7.png"/><Relationship Id="rId4" Type="http://schemas.openxmlformats.org/officeDocument/2006/relationships/image" Target="../media/image2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7.png"/><Relationship Id="rId5" Type="http://schemas.openxmlformats.org/officeDocument/2006/relationships/image" Target="../media/image20.png"/><Relationship Id="rId4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13" Type="http://schemas.openxmlformats.org/officeDocument/2006/relationships/image" Target="../media/image33.png"/><Relationship Id="rId18" Type="http://schemas.openxmlformats.org/officeDocument/2006/relationships/image" Target="../media/image38.png"/><Relationship Id="rId3" Type="http://schemas.openxmlformats.org/officeDocument/2006/relationships/image" Target="../media/image23.png"/><Relationship Id="rId21" Type="http://schemas.openxmlformats.org/officeDocument/2006/relationships/image" Target="../media/image41.png"/><Relationship Id="rId7" Type="http://schemas.openxmlformats.org/officeDocument/2006/relationships/image" Target="../media/image27.png"/><Relationship Id="rId12" Type="http://schemas.openxmlformats.org/officeDocument/2006/relationships/image" Target="../media/image32.png"/><Relationship Id="rId17" Type="http://schemas.openxmlformats.org/officeDocument/2006/relationships/image" Target="../media/image37.png"/><Relationship Id="rId2" Type="http://schemas.openxmlformats.org/officeDocument/2006/relationships/image" Target="../media/image22.png"/><Relationship Id="rId16" Type="http://schemas.openxmlformats.org/officeDocument/2006/relationships/image" Target="../media/image36.png"/><Relationship Id="rId20" Type="http://schemas.openxmlformats.org/officeDocument/2006/relationships/image" Target="../media/image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6.png"/><Relationship Id="rId11" Type="http://schemas.openxmlformats.org/officeDocument/2006/relationships/image" Target="../media/image31.png"/><Relationship Id="rId24" Type="http://schemas.openxmlformats.org/officeDocument/2006/relationships/image" Target="../media/image44.png"/><Relationship Id="rId5" Type="http://schemas.openxmlformats.org/officeDocument/2006/relationships/image" Target="../media/image25.png"/><Relationship Id="rId15" Type="http://schemas.openxmlformats.org/officeDocument/2006/relationships/image" Target="../media/image35.png"/><Relationship Id="rId23" Type="http://schemas.openxmlformats.org/officeDocument/2006/relationships/image" Target="../media/image43.png"/><Relationship Id="rId10" Type="http://schemas.openxmlformats.org/officeDocument/2006/relationships/image" Target="../media/image30.png"/><Relationship Id="rId19" Type="http://schemas.openxmlformats.org/officeDocument/2006/relationships/image" Target="../media/image39.png"/><Relationship Id="rId4" Type="http://schemas.openxmlformats.org/officeDocument/2006/relationships/image" Target="../media/image24.png"/><Relationship Id="rId9" Type="http://schemas.openxmlformats.org/officeDocument/2006/relationships/image" Target="../media/image29.png"/><Relationship Id="rId14" Type="http://schemas.openxmlformats.org/officeDocument/2006/relationships/image" Target="../media/image34.png"/><Relationship Id="rId22" Type="http://schemas.openxmlformats.org/officeDocument/2006/relationships/image" Target="../media/image42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5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30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3" Type="http://schemas.openxmlformats.org/officeDocument/2006/relationships/image" Target="../media/image57.jpe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60.png"/><Relationship Id="rId11" Type="http://schemas.openxmlformats.org/officeDocument/2006/relationships/image" Target="../media/image6.png"/><Relationship Id="rId5" Type="http://schemas.openxmlformats.org/officeDocument/2006/relationships/image" Target="../media/image59.png"/><Relationship Id="rId10" Type="http://schemas.openxmlformats.org/officeDocument/2006/relationships/image" Target="../media/image64.png"/><Relationship Id="rId4" Type="http://schemas.openxmlformats.org/officeDocument/2006/relationships/image" Target="../media/image58.png"/><Relationship Id="rId9" Type="http://schemas.openxmlformats.org/officeDocument/2006/relationships/image" Target="../media/image6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5.jpg"/><Relationship Id="rId7" Type="http://schemas.openxmlformats.org/officeDocument/2006/relationships/image" Target="../media/image6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8.png"/><Relationship Id="rId11" Type="http://schemas.openxmlformats.org/officeDocument/2006/relationships/image" Target="../media/image6.png"/><Relationship Id="rId5" Type="http://schemas.openxmlformats.org/officeDocument/2006/relationships/image" Target="../media/image67.png"/><Relationship Id="rId10" Type="http://schemas.openxmlformats.org/officeDocument/2006/relationships/image" Target="../media/image64.png"/><Relationship Id="rId4" Type="http://schemas.openxmlformats.org/officeDocument/2006/relationships/image" Target="../media/image66.png"/><Relationship Id="rId9" Type="http://schemas.openxmlformats.org/officeDocument/2006/relationships/image" Target="../media/image63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72.png"/><Relationship Id="rId7" Type="http://schemas.openxmlformats.org/officeDocument/2006/relationships/image" Target="../media/image69.png"/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8.png"/><Relationship Id="rId11" Type="http://schemas.openxmlformats.org/officeDocument/2006/relationships/image" Target="../media/image6.png"/><Relationship Id="rId5" Type="http://schemas.openxmlformats.org/officeDocument/2006/relationships/image" Target="../media/image67.png"/><Relationship Id="rId10" Type="http://schemas.openxmlformats.org/officeDocument/2006/relationships/image" Target="../media/image64.png"/><Relationship Id="rId4" Type="http://schemas.openxmlformats.org/officeDocument/2006/relationships/image" Target="../media/image66.png"/><Relationship Id="rId9" Type="http://schemas.openxmlformats.org/officeDocument/2006/relationships/image" Target="../media/image7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68.png"/><Relationship Id="rId7" Type="http://schemas.openxmlformats.org/officeDocument/2006/relationships/image" Target="../media/image75.png"/><Relationship Id="rId2" Type="http://schemas.openxmlformats.org/officeDocument/2006/relationships/image" Target="../media/image74.jp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67.png"/><Relationship Id="rId5" Type="http://schemas.openxmlformats.org/officeDocument/2006/relationships/image" Target="../media/image70.png"/><Relationship Id="rId4" Type="http://schemas.openxmlformats.org/officeDocument/2006/relationships/image" Target="../media/image69.png"/><Relationship Id="rId9" Type="http://schemas.openxmlformats.org/officeDocument/2006/relationships/image" Target="../media/image6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76.pn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5" Type="http://schemas.openxmlformats.org/officeDocument/2006/relationships/image" Target="../media/image78.png"/><Relationship Id="rId10" Type="http://schemas.openxmlformats.org/officeDocument/2006/relationships/image" Target="../media/image83.png"/><Relationship Id="rId4" Type="http://schemas.openxmlformats.org/officeDocument/2006/relationships/image" Target="../media/image77.png"/><Relationship Id="rId9" Type="http://schemas.openxmlformats.org/officeDocument/2006/relationships/image" Target="../media/image82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53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12" Type="http://schemas.openxmlformats.org/officeDocument/2006/relationships/image" Target="../media/image8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1.png"/><Relationship Id="rId11" Type="http://schemas.openxmlformats.org/officeDocument/2006/relationships/image" Target="../media/image87.png"/><Relationship Id="rId5" Type="http://schemas.openxmlformats.org/officeDocument/2006/relationships/image" Target="../media/image50.png"/><Relationship Id="rId15" Type="http://schemas.openxmlformats.org/officeDocument/2006/relationships/image" Target="../media/image89.png"/><Relationship Id="rId10" Type="http://schemas.openxmlformats.org/officeDocument/2006/relationships/image" Target="../media/image79.png"/><Relationship Id="rId4" Type="http://schemas.openxmlformats.org/officeDocument/2006/relationships/image" Target="../media/image49.png"/><Relationship Id="rId9" Type="http://schemas.openxmlformats.org/officeDocument/2006/relationships/image" Target="../media/image86.png"/><Relationship Id="rId14" Type="http://schemas.openxmlformats.org/officeDocument/2006/relationships/image" Target="../media/image8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8.png"/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12" Type="http://schemas.openxmlformats.org/officeDocument/2006/relationships/image" Target="../media/image87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1.png"/><Relationship Id="rId11" Type="http://schemas.openxmlformats.org/officeDocument/2006/relationships/image" Target="../media/image85.png"/><Relationship Id="rId5" Type="http://schemas.openxmlformats.org/officeDocument/2006/relationships/image" Target="../media/image50.png"/><Relationship Id="rId15" Type="http://schemas.openxmlformats.org/officeDocument/2006/relationships/image" Target="../media/image89.png"/><Relationship Id="rId10" Type="http://schemas.openxmlformats.org/officeDocument/2006/relationships/image" Target="../media/image79.png"/><Relationship Id="rId4" Type="http://schemas.openxmlformats.org/officeDocument/2006/relationships/image" Target="../media/image49.png"/><Relationship Id="rId9" Type="http://schemas.openxmlformats.org/officeDocument/2006/relationships/image" Target="../media/image86.png"/><Relationship Id="rId14" Type="http://schemas.openxmlformats.org/officeDocument/2006/relationships/image" Target="../media/image53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93.jpeg"/><Relationship Id="rId5" Type="http://schemas.openxmlformats.org/officeDocument/2006/relationships/image" Target="../media/image92.png"/><Relationship Id="rId4" Type="http://schemas.openxmlformats.org/officeDocument/2006/relationships/image" Target="../media/image91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105.png"/><Relationship Id="rId3" Type="http://schemas.openxmlformats.org/officeDocument/2006/relationships/image" Target="../media/image95.png"/><Relationship Id="rId7" Type="http://schemas.openxmlformats.org/officeDocument/2006/relationships/image" Target="../media/image99.png"/><Relationship Id="rId12" Type="http://schemas.openxmlformats.org/officeDocument/2006/relationships/image" Target="../media/image104.png"/><Relationship Id="rId2" Type="http://schemas.openxmlformats.org/officeDocument/2006/relationships/image" Target="../media/image94.jpe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98.png"/><Relationship Id="rId11" Type="http://schemas.openxmlformats.org/officeDocument/2006/relationships/image" Target="../media/image103.png"/><Relationship Id="rId5" Type="http://schemas.openxmlformats.org/officeDocument/2006/relationships/image" Target="../media/image97.png"/><Relationship Id="rId10" Type="http://schemas.openxmlformats.org/officeDocument/2006/relationships/image" Target="../media/image102.png"/><Relationship Id="rId4" Type="http://schemas.openxmlformats.org/officeDocument/2006/relationships/image" Target="../media/image96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.png"/><Relationship Id="rId3" Type="http://schemas.openxmlformats.org/officeDocument/2006/relationships/image" Target="../media/image107.jpeg"/><Relationship Id="rId7" Type="http://schemas.openxmlformats.org/officeDocument/2006/relationships/image" Target="../media/image110.png"/><Relationship Id="rId12" Type="http://schemas.openxmlformats.org/officeDocument/2006/relationships/image" Target="../media/image11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09.png"/><Relationship Id="rId11" Type="http://schemas.openxmlformats.org/officeDocument/2006/relationships/image" Target="../media/image114.png"/><Relationship Id="rId5" Type="http://schemas.openxmlformats.org/officeDocument/2006/relationships/image" Target="../media/image108.png"/><Relationship Id="rId10" Type="http://schemas.openxmlformats.org/officeDocument/2006/relationships/image" Target="../media/image113.png"/><Relationship Id="rId4" Type="http://schemas.openxmlformats.org/officeDocument/2006/relationships/image" Target="../media/image96.png"/><Relationship Id="rId9" Type="http://schemas.openxmlformats.org/officeDocument/2006/relationships/image" Target="../media/image112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8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9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3" Type="http://schemas.openxmlformats.org/officeDocument/2006/relationships/image" Target="../media/image120.png"/><Relationship Id="rId7" Type="http://schemas.microsoft.com/office/2007/relationships/hdphoto" Target="../media/hdphoto2.wdp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123.png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27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122.png"/><Relationship Id="rId7" Type="http://schemas.openxmlformats.org/officeDocument/2006/relationships/image" Target="../media/image12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Relationship Id="rId9" Type="http://schemas.openxmlformats.org/officeDocument/2006/relationships/image" Target="../media/image125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7" Type="http://schemas.openxmlformats.org/officeDocument/2006/relationships/image" Target="../media/image12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1.png"/><Relationship Id="rId5" Type="http://schemas.openxmlformats.org/officeDocument/2006/relationships/image" Target="../media/image120.png"/><Relationship Id="rId4" Type="http://schemas.openxmlformats.org/officeDocument/2006/relationships/image" Target="../media/image12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1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3" Type="http://schemas.openxmlformats.org/officeDocument/2006/relationships/image" Target="../media/image82.png"/><Relationship Id="rId7" Type="http://schemas.openxmlformats.org/officeDocument/2006/relationships/image" Target="../media/image127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10" Type="http://schemas.openxmlformats.org/officeDocument/2006/relationships/image" Target="../media/image128.png"/><Relationship Id="rId4" Type="http://schemas.openxmlformats.org/officeDocument/2006/relationships/image" Target="../media/image83.png"/><Relationship Id="rId9" Type="http://schemas.openxmlformats.org/officeDocument/2006/relationships/image" Target="../media/image53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3.png"/><Relationship Id="rId3" Type="http://schemas.openxmlformats.org/officeDocument/2006/relationships/image" Target="../media/image129.jpeg"/><Relationship Id="rId7" Type="http://schemas.openxmlformats.org/officeDocument/2006/relationships/image" Target="../media/image13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31.png"/><Relationship Id="rId5" Type="http://schemas.openxmlformats.org/officeDocument/2006/relationships/image" Target="../media/image85.png"/><Relationship Id="rId10" Type="http://schemas.openxmlformats.org/officeDocument/2006/relationships/image" Target="../media/image135.png"/><Relationship Id="rId4" Type="http://schemas.openxmlformats.org/officeDocument/2006/relationships/image" Target="../media/image130.png"/><Relationship Id="rId9" Type="http://schemas.openxmlformats.org/officeDocument/2006/relationships/image" Target="../media/image134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png"/><Relationship Id="rId3" Type="http://schemas.openxmlformats.org/officeDocument/2006/relationships/image" Target="../media/image136.png"/><Relationship Id="rId7" Type="http://schemas.openxmlformats.org/officeDocument/2006/relationships/image" Target="../media/image8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38.png"/><Relationship Id="rId5" Type="http://schemas.openxmlformats.org/officeDocument/2006/relationships/image" Target="../media/image137.png"/><Relationship Id="rId10" Type="http://schemas.openxmlformats.org/officeDocument/2006/relationships/image" Target="../media/image84.png"/><Relationship Id="rId4" Type="http://schemas.microsoft.com/office/2007/relationships/hdphoto" Target="../media/hdphoto3.wdp"/><Relationship Id="rId9" Type="http://schemas.openxmlformats.org/officeDocument/2006/relationships/image" Target="../media/image83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2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43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147.png"/><Relationship Id="rId5" Type="http://schemas.openxmlformats.org/officeDocument/2006/relationships/image" Target="../media/image146.png"/><Relationship Id="rId4" Type="http://schemas.openxmlformats.org/officeDocument/2006/relationships/image" Target="../media/image145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3.png"/><Relationship Id="rId13" Type="http://schemas.openxmlformats.org/officeDocument/2006/relationships/image" Target="../media/image158.png"/><Relationship Id="rId18" Type="http://schemas.openxmlformats.org/officeDocument/2006/relationships/image" Target="../media/image163.png"/><Relationship Id="rId3" Type="http://schemas.openxmlformats.org/officeDocument/2006/relationships/image" Target="../media/image148.png"/><Relationship Id="rId21" Type="http://schemas.openxmlformats.org/officeDocument/2006/relationships/image" Target="../media/image165.png"/><Relationship Id="rId7" Type="http://schemas.openxmlformats.org/officeDocument/2006/relationships/image" Target="../media/image152.png"/><Relationship Id="rId12" Type="http://schemas.openxmlformats.org/officeDocument/2006/relationships/image" Target="../media/image157.png"/><Relationship Id="rId17" Type="http://schemas.openxmlformats.org/officeDocument/2006/relationships/image" Target="../media/image162.png"/><Relationship Id="rId25" Type="http://schemas.openxmlformats.org/officeDocument/2006/relationships/image" Target="../media/image169.jpe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161.png"/><Relationship Id="rId20" Type="http://schemas.openxmlformats.org/officeDocument/2006/relationships/image" Target="../media/image135.pn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151.png"/><Relationship Id="rId11" Type="http://schemas.openxmlformats.org/officeDocument/2006/relationships/image" Target="../media/image156.png"/><Relationship Id="rId24" Type="http://schemas.openxmlformats.org/officeDocument/2006/relationships/image" Target="../media/image168.png"/><Relationship Id="rId5" Type="http://schemas.openxmlformats.org/officeDocument/2006/relationships/image" Target="../media/image150.png"/><Relationship Id="rId15" Type="http://schemas.openxmlformats.org/officeDocument/2006/relationships/image" Target="../media/image160.png"/><Relationship Id="rId23" Type="http://schemas.openxmlformats.org/officeDocument/2006/relationships/image" Target="../media/image167.png"/><Relationship Id="rId10" Type="http://schemas.openxmlformats.org/officeDocument/2006/relationships/image" Target="../media/image155.png"/><Relationship Id="rId19" Type="http://schemas.openxmlformats.org/officeDocument/2006/relationships/image" Target="../media/image164.png"/><Relationship Id="rId4" Type="http://schemas.openxmlformats.org/officeDocument/2006/relationships/image" Target="../media/image149.png"/><Relationship Id="rId9" Type="http://schemas.openxmlformats.org/officeDocument/2006/relationships/image" Target="../media/image154.png"/><Relationship Id="rId14" Type="http://schemas.openxmlformats.org/officeDocument/2006/relationships/image" Target="../media/image159.png"/><Relationship Id="rId22" Type="http://schemas.openxmlformats.org/officeDocument/2006/relationships/image" Target="../media/image16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71.jpeg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7.xml"/></Relationships>
</file>

<file path=ppt/slides/_rels/slide47.xml.rels><?xml version="1.0" encoding="UTF-8" standalone="yes"?>
<Relationships xmlns="http://schemas.openxmlformats.org/package/2006/relationships"><Relationship Id="rId3" Type="http://schemas.microsoft.com/office/2007/relationships/hdphoto" Target="../media/hdphoto4.wdp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2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9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jpeg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2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6.xml"/><Relationship Id="rId5" Type="http://schemas.openxmlformats.org/officeDocument/2006/relationships/image" Target="../media/image180.png"/><Relationship Id="rId4" Type="http://schemas.openxmlformats.org/officeDocument/2006/relationships/image" Target="../media/image17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2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5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193.png"/><Relationship Id="rId3" Type="http://schemas.openxmlformats.org/officeDocument/2006/relationships/image" Target="../media/image183.png"/><Relationship Id="rId7" Type="http://schemas.openxmlformats.org/officeDocument/2006/relationships/image" Target="../media/image187.png"/><Relationship Id="rId12" Type="http://schemas.openxmlformats.org/officeDocument/2006/relationships/image" Target="../media/image19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186.png"/><Relationship Id="rId11" Type="http://schemas.openxmlformats.org/officeDocument/2006/relationships/image" Target="../media/image191.png"/><Relationship Id="rId5" Type="http://schemas.openxmlformats.org/officeDocument/2006/relationships/image" Target="../media/image185.png"/><Relationship Id="rId10" Type="http://schemas.openxmlformats.org/officeDocument/2006/relationships/image" Target="../media/image190.png"/><Relationship Id="rId4" Type="http://schemas.openxmlformats.org/officeDocument/2006/relationships/image" Target="../media/image184.png"/><Relationship Id="rId9" Type="http://schemas.openxmlformats.org/officeDocument/2006/relationships/image" Target="../media/image189.png"/><Relationship Id="rId14" Type="http://schemas.openxmlformats.org/officeDocument/2006/relationships/image" Target="../media/image194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1.png"/><Relationship Id="rId3" Type="http://schemas.openxmlformats.org/officeDocument/2006/relationships/image" Target="../media/image196.png"/><Relationship Id="rId7" Type="http://schemas.openxmlformats.org/officeDocument/2006/relationships/image" Target="../media/image200.png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199.png"/><Relationship Id="rId5" Type="http://schemas.openxmlformats.org/officeDocument/2006/relationships/image" Target="../media/image198.png"/><Relationship Id="rId10" Type="http://schemas.openxmlformats.org/officeDocument/2006/relationships/image" Target="../media/image203.png"/><Relationship Id="rId4" Type="http://schemas.openxmlformats.org/officeDocument/2006/relationships/image" Target="../media/image197.png"/><Relationship Id="rId9" Type="http://schemas.openxmlformats.org/officeDocument/2006/relationships/image" Target="../media/image202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7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0.png"/><Relationship Id="rId13" Type="http://schemas.openxmlformats.org/officeDocument/2006/relationships/image" Target="../media/image215.png"/><Relationship Id="rId3" Type="http://schemas.openxmlformats.org/officeDocument/2006/relationships/image" Target="../media/image205.jpeg"/><Relationship Id="rId7" Type="http://schemas.openxmlformats.org/officeDocument/2006/relationships/image" Target="../media/image209.png"/><Relationship Id="rId12" Type="http://schemas.openxmlformats.org/officeDocument/2006/relationships/image" Target="../media/image21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208.png"/><Relationship Id="rId11" Type="http://schemas.openxmlformats.org/officeDocument/2006/relationships/image" Target="../media/image213.png"/><Relationship Id="rId5" Type="http://schemas.openxmlformats.org/officeDocument/2006/relationships/image" Target="../media/image207.png"/><Relationship Id="rId15" Type="http://schemas.openxmlformats.org/officeDocument/2006/relationships/image" Target="../media/image217.png"/><Relationship Id="rId10" Type="http://schemas.openxmlformats.org/officeDocument/2006/relationships/image" Target="../media/image212.png"/><Relationship Id="rId4" Type="http://schemas.openxmlformats.org/officeDocument/2006/relationships/image" Target="../media/image206.jpeg"/><Relationship Id="rId9" Type="http://schemas.openxmlformats.org/officeDocument/2006/relationships/image" Target="../media/image211.png"/><Relationship Id="rId14" Type="http://schemas.openxmlformats.org/officeDocument/2006/relationships/image" Target="../media/image216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9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0.xml"/><Relationship Id="rId5" Type="http://schemas.openxmlformats.org/officeDocument/2006/relationships/image" Target="../media/image221.png"/><Relationship Id="rId4" Type="http://schemas.openxmlformats.org/officeDocument/2006/relationships/image" Target="../media/image220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224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5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228.png"/><Relationship Id="rId4" Type="http://schemas.openxmlformats.org/officeDocument/2006/relationships/image" Target="../media/image227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9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png"/><Relationship Id="rId13" Type="http://schemas.openxmlformats.org/officeDocument/2006/relationships/image" Target="../media/image239.png"/><Relationship Id="rId18" Type="http://schemas.openxmlformats.org/officeDocument/2006/relationships/image" Target="../media/image6.png"/><Relationship Id="rId3" Type="http://schemas.openxmlformats.org/officeDocument/2006/relationships/image" Target="../media/image108.png"/><Relationship Id="rId7" Type="http://schemas.openxmlformats.org/officeDocument/2006/relationships/image" Target="../media/image233.png"/><Relationship Id="rId12" Type="http://schemas.openxmlformats.org/officeDocument/2006/relationships/image" Target="../media/image238.png"/><Relationship Id="rId17" Type="http://schemas.openxmlformats.org/officeDocument/2006/relationships/image" Target="../media/image243.png"/><Relationship Id="rId2" Type="http://schemas.openxmlformats.org/officeDocument/2006/relationships/notesSlide" Target="../notesSlides/notesSlide42.xml"/><Relationship Id="rId16" Type="http://schemas.openxmlformats.org/officeDocument/2006/relationships/image" Target="../media/image242.png"/><Relationship Id="rId1" Type="http://schemas.openxmlformats.org/officeDocument/2006/relationships/slideLayout" Target="../slideLayouts/slideLayout44.xml"/><Relationship Id="rId6" Type="http://schemas.openxmlformats.org/officeDocument/2006/relationships/image" Target="../media/image46.png"/><Relationship Id="rId11" Type="http://schemas.openxmlformats.org/officeDocument/2006/relationships/image" Target="../media/image237.png"/><Relationship Id="rId5" Type="http://schemas.openxmlformats.org/officeDocument/2006/relationships/image" Target="../media/image232.png"/><Relationship Id="rId15" Type="http://schemas.openxmlformats.org/officeDocument/2006/relationships/image" Target="../media/image241.png"/><Relationship Id="rId10" Type="http://schemas.openxmlformats.org/officeDocument/2006/relationships/image" Target="../media/image236.png"/><Relationship Id="rId19" Type="http://schemas.openxmlformats.org/officeDocument/2006/relationships/image" Target="../media/image64.png"/><Relationship Id="rId4" Type="http://schemas.openxmlformats.org/officeDocument/2006/relationships/image" Target="../media/image231.png"/><Relationship Id="rId9" Type="http://schemas.openxmlformats.org/officeDocument/2006/relationships/image" Target="../media/image235.png"/><Relationship Id="rId14" Type="http://schemas.openxmlformats.org/officeDocument/2006/relationships/image" Target="../media/image240.png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1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7.png"/><Relationship Id="rId3" Type="http://schemas.openxmlformats.org/officeDocument/2006/relationships/image" Target="../media/image245.jpeg"/><Relationship Id="rId7" Type="http://schemas.openxmlformats.org/officeDocument/2006/relationships/image" Target="../media/image239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247.png"/><Relationship Id="rId11" Type="http://schemas.openxmlformats.org/officeDocument/2006/relationships/image" Target="../media/image117.png"/><Relationship Id="rId5" Type="http://schemas.openxmlformats.org/officeDocument/2006/relationships/image" Target="../media/image200.png"/><Relationship Id="rId10" Type="http://schemas.openxmlformats.org/officeDocument/2006/relationships/image" Target="../media/image236.png"/><Relationship Id="rId4" Type="http://schemas.openxmlformats.org/officeDocument/2006/relationships/image" Target="../media/image246.png"/><Relationship Id="rId9" Type="http://schemas.openxmlformats.org/officeDocument/2006/relationships/image" Target="../media/image238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8.png"/><Relationship Id="rId1" Type="http://schemas.openxmlformats.org/officeDocument/2006/relationships/slideLayout" Target="../slideLayouts/slideLayout4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9.jpeg"/><Relationship Id="rId1" Type="http://schemas.openxmlformats.org/officeDocument/2006/relationships/slideLayout" Target="../slideLayouts/slideLayout6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0.jpeg"/><Relationship Id="rId1" Type="http://schemas.openxmlformats.org/officeDocument/2006/relationships/slideLayout" Target="../slideLayouts/slideLayout49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1.jpeg"/><Relationship Id="rId1" Type="http://schemas.openxmlformats.org/officeDocument/2006/relationships/slideLayout" Target="../slideLayouts/slideLayout6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34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4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6.png"/><Relationship Id="rId3" Type="http://schemas.openxmlformats.org/officeDocument/2006/relationships/image" Target="../media/image147.png"/><Relationship Id="rId7" Type="http://schemas.openxmlformats.org/officeDocument/2006/relationships/image" Target="../media/image166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258.png"/><Relationship Id="rId5" Type="http://schemas.openxmlformats.org/officeDocument/2006/relationships/image" Target="../media/image257.png"/><Relationship Id="rId4" Type="http://schemas.openxmlformats.org/officeDocument/2006/relationships/image" Target="../media/image256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260.jpe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7.xml"/><Relationship Id="rId4" Type="http://schemas.openxmlformats.org/officeDocument/2006/relationships/image" Target="../media/image262.jpe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64.xml"/><Relationship Id="rId4" Type="http://schemas.openxmlformats.org/officeDocument/2006/relationships/image" Target="../media/image264.jpe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5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6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99.png"/><Relationship Id="rId5" Type="http://schemas.openxmlformats.org/officeDocument/2006/relationships/image" Target="../media/image98.png"/><Relationship Id="rId4" Type="http://schemas.openxmlformats.org/officeDocument/2006/relationships/image" Target="../media/image267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8.jpeg"/><Relationship Id="rId7" Type="http://schemas.openxmlformats.org/officeDocument/2006/relationships/image" Target="../media/image271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0.png"/><Relationship Id="rId5" Type="http://schemas.openxmlformats.org/officeDocument/2006/relationships/image" Target="../media/image270.png"/><Relationship Id="rId4" Type="http://schemas.openxmlformats.org/officeDocument/2006/relationships/image" Target="../media/image269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jpe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4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8.png"/><Relationship Id="rId3" Type="http://schemas.openxmlformats.org/officeDocument/2006/relationships/image" Target="../media/image273.jpeg"/><Relationship Id="rId7" Type="http://schemas.openxmlformats.org/officeDocument/2006/relationships/image" Target="../media/image277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76.png"/><Relationship Id="rId5" Type="http://schemas.openxmlformats.org/officeDocument/2006/relationships/image" Target="../media/image275.png"/><Relationship Id="rId4" Type="http://schemas.openxmlformats.org/officeDocument/2006/relationships/image" Target="../media/image274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5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7.png"/><Relationship Id="rId1" Type="http://schemas.openxmlformats.org/officeDocument/2006/relationships/slideLayout" Target="../slideLayouts/slideLayout2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1.png"/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284.png"/><Relationship Id="rId5" Type="http://schemas.openxmlformats.org/officeDocument/2006/relationships/image" Target="../media/image283.png"/><Relationship Id="rId4" Type="http://schemas.openxmlformats.org/officeDocument/2006/relationships/image" Target="../media/image282.png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56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jpe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5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287.png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8.png"/><Relationship Id="rId1" Type="http://schemas.openxmlformats.org/officeDocument/2006/relationships/slideLayout" Target="../slideLayouts/slideLayout38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60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1.png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60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image" Target="../media/image292.png"/><Relationship Id="rId1" Type="http://schemas.openxmlformats.org/officeDocument/2006/relationships/slideLayout" Target="../slideLayouts/slideLayout60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5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.png"/><Relationship Id="rId13" Type="http://schemas.openxmlformats.org/officeDocument/2006/relationships/image" Target="../media/image302.png"/><Relationship Id="rId3" Type="http://schemas.openxmlformats.org/officeDocument/2006/relationships/image" Target="../media/image294.jpeg"/><Relationship Id="rId7" Type="http://schemas.openxmlformats.org/officeDocument/2006/relationships/image" Target="../media/image297.png"/><Relationship Id="rId12" Type="http://schemas.openxmlformats.org/officeDocument/2006/relationships/image" Target="../media/image30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296.png"/><Relationship Id="rId11" Type="http://schemas.openxmlformats.org/officeDocument/2006/relationships/image" Target="../media/image300.png"/><Relationship Id="rId5" Type="http://schemas.openxmlformats.org/officeDocument/2006/relationships/image" Target="../media/image295.png"/><Relationship Id="rId10" Type="http://schemas.microsoft.com/office/2007/relationships/hdphoto" Target="../media/hdphoto5.wdp"/><Relationship Id="rId4" Type="http://schemas.openxmlformats.org/officeDocument/2006/relationships/image" Target="../media/image7.png"/><Relationship Id="rId9" Type="http://schemas.openxmlformats.org/officeDocument/2006/relationships/image" Target="../media/image299.pn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303.png"/><Relationship Id="rId7" Type="http://schemas.openxmlformats.org/officeDocument/2006/relationships/image" Target="../media/image306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305.png"/><Relationship Id="rId5" Type="http://schemas.openxmlformats.org/officeDocument/2006/relationships/image" Target="../media/image6.png"/><Relationship Id="rId4" Type="http://schemas.openxmlformats.org/officeDocument/2006/relationships/image" Target="../media/image304.pn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7.jpeg"/><Relationship Id="rId1" Type="http://schemas.openxmlformats.org/officeDocument/2006/relationships/slideLayout" Target="../slideLayouts/slideLayout57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3.png"/><Relationship Id="rId3" Type="http://schemas.openxmlformats.org/officeDocument/2006/relationships/image" Target="../media/image308.png"/><Relationship Id="rId7" Type="http://schemas.openxmlformats.org/officeDocument/2006/relationships/image" Target="../media/image31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11.png"/><Relationship Id="rId5" Type="http://schemas.openxmlformats.org/officeDocument/2006/relationships/image" Target="../media/image310.png"/><Relationship Id="rId10" Type="http://schemas.openxmlformats.org/officeDocument/2006/relationships/image" Target="../media/image315.png"/><Relationship Id="rId4" Type="http://schemas.openxmlformats.org/officeDocument/2006/relationships/image" Target="../media/image309.png"/><Relationship Id="rId9" Type="http://schemas.openxmlformats.org/officeDocument/2006/relationships/image" Target="../media/image314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1.png"/><Relationship Id="rId13" Type="http://schemas.openxmlformats.org/officeDocument/2006/relationships/image" Target="../media/image326.png"/><Relationship Id="rId3" Type="http://schemas.openxmlformats.org/officeDocument/2006/relationships/image" Target="../media/image316.png"/><Relationship Id="rId7" Type="http://schemas.openxmlformats.org/officeDocument/2006/relationships/image" Target="../media/image320.png"/><Relationship Id="rId12" Type="http://schemas.openxmlformats.org/officeDocument/2006/relationships/image" Target="../media/image325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7.xml"/><Relationship Id="rId6" Type="http://schemas.openxmlformats.org/officeDocument/2006/relationships/image" Target="../media/image319.png"/><Relationship Id="rId11" Type="http://schemas.openxmlformats.org/officeDocument/2006/relationships/image" Target="../media/image324.png"/><Relationship Id="rId5" Type="http://schemas.openxmlformats.org/officeDocument/2006/relationships/image" Target="../media/image318.png"/><Relationship Id="rId15" Type="http://schemas.openxmlformats.org/officeDocument/2006/relationships/image" Target="../media/image328.png"/><Relationship Id="rId10" Type="http://schemas.openxmlformats.org/officeDocument/2006/relationships/image" Target="../media/image323.png"/><Relationship Id="rId4" Type="http://schemas.openxmlformats.org/officeDocument/2006/relationships/image" Target="../media/image317.png"/><Relationship Id="rId9" Type="http://schemas.openxmlformats.org/officeDocument/2006/relationships/image" Target="../media/image322.png"/><Relationship Id="rId14" Type="http://schemas.openxmlformats.org/officeDocument/2006/relationships/image" Target="../media/image327.png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image" Target="../media/image329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296.png"/><Relationship Id="rId5" Type="http://schemas.openxmlformats.org/officeDocument/2006/relationships/image" Target="../media/image295.png"/><Relationship Id="rId4" Type="http://schemas.openxmlformats.org/officeDocument/2006/relationships/image" Target="../media/image331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7" Type="http://schemas.openxmlformats.org/officeDocument/2006/relationships/image" Target="../media/image336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57.xml"/><Relationship Id="rId6" Type="http://schemas.openxmlformats.org/officeDocument/2006/relationships/image" Target="../media/image335.png"/><Relationship Id="rId5" Type="http://schemas.openxmlformats.org/officeDocument/2006/relationships/image" Target="../media/image334.png"/><Relationship Id="rId4" Type="http://schemas.openxmlformats.org/officeDocument/2006/relationships/image" Target="../media/image333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58.xml"/><Relationship Id="rId4" Type="http://schemas.openxmlformats.org/officeDocument/2006/relationships/image" Target="../media/image339.png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0.jpeg"/><Relationship Id="rId1" Type="http://schemas.openxmlformats.org/officeDocument/2006/relationships/slideLayout" Target="../slideLayouts/slideLayout21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2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3.jpe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4.jpe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5.png"/><Relationship Id="rId7" Type="http://schemas.openxmlformats.org/officeDocument/2006/relationships/image" Target="../media/image349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348.png"/><Relationship Id="rId5" Type="http://schemas.openxmlformats.org/officeDocument/2006/relationships/image" Target="../media/image347.png"/><Relationship Id="rId4" Type="http://schemas.openxmlformats.org/officeDocument/2006/relationships/image" Target="../media/image346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4.png"/><Relationship Id="rId3" Type="http://schemas.microsoft.com/office/2007/relationships/hdphoto" Target="../media/hdphoto6.wdp"/><Relationship Id="rId7" Type="http://schemas.openxmlformats.org/officeDocument/2006/relationships/image" Target="../media/image353.png"/><Relationship Id="rId12" Type="http://schemas.openxmlformats.org/officeDocument/2006/relationships/image" Target="../media/image358.png"/><Relationship Id="rId2" Type="http://schemas.openxmlformats.org/officeDocument/2006/relationships/image" Target="../media/image350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345.png"/><Relationship Id="rId11" Type="http://schemas.openxmlformats.org/officeDocument/2006/relationships/image" Target="../media/image357.png"/><Relationship Id="rId5" Type="http://schemas.openxmlformats.org/officeDocument/2006/relationships/image" Target="../media/image352.png"/><Relationship Id="rId10" Type="http://schemas.openxmlformats.org/officeDocument/2006/relationships/image" Target="../media/image356.png"/><Relationship Id="rId4" Type="http://schemas.openxmlformats.org/officeDocument/2006/relationships/image" Target="../media/image351.png"/><Relationship Id="rId9" Type="http://schemas.openxmlformats.org/officeDocument/2006/relationships/image" Target="../media/image355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3.png"/><Relationship Id="rId3" Type="http://schemas.openxmlformats.org/officeDocument/2006/relationships/image" Target="../media/image345.png"/><Relationship Id="rId7" Type="http://schemas.openxmlformats.org/officeDocument/2006/relationships/image" Target="../media/image362.png"/><Relationship Id="rId2" Type="http://schemas.openxmlformats.org/officeDocument/2006/relationships/image" Target="../media/image359.jpe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361.png"/><Relationship Id="rId5" Type="http://schemas.openxmlformats.org/officeDocument/2006/relationships/image" Target="../media/image346.png"/><Relationship Id="rId10" Type="http://schemas.openxmlformats.org/officeDocument/2006/relationships/image" Target="../media/image175.png"/><Relationship Id="rId4" Type="http://schemas.openxmlformats.org/officeDocument/2006/relationships/image" Target="../media/image360.png"/><Relationship Id="rId9" Type="http://schemas.openxmlformats.org/officeDocument/2006/relationships/image" Target="../media/image364.png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7" Type="http://schemas.openxmlformats.org/officeDocument/2006/relationships/image" Target="../media/image370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369.png"/><Relationship Id="rId5" Type="http://schemas.openxmlformats.org/officeDocument/2006/relationships/image" Target="../media/image368.png"/><Relationship Id="rId4" Type="http://schemas.openxmlformats.org/officeDocument/2006/relationships/image" Target="../media/image367.png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6.png"/><Relationship Id="rId13" Type="http://schemas.openxmlformats.org/officeDocument/2006/relationships/image" Target="../media/image381.png"/><Relationship Id="rId3" Type="http://schemas.openxmlformats.org/officeDocument/2006/relationships/image" Target="../media/image372.png"/><Relationship Id="rId7" Type="http://schemas.openxmlformats.org/officeDocument/2006/relationships/image" Target="../media/image375.png"/><Relationship Id="rId12" Type="http://schemas.openxmlformats.org/officeDocument/2006/relationships/image" Target="../media/image380.png"/><Relationship Id="rId2" Type="http://schemas.openxmlformats.org/officeDocument/2006/relationships/image" Target="../media/image371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374.png"/><Relationship Id="rId11" Type="http://schemas.openxmlformats.org/officeDocument/2006/relationships/image" Target="../media/image379.png"/><Relationship Id="rId5" Type="http://schemas.openxmlformats.org/officeDocument/2006/relationships/image" Target="../media/image137.png"/><Relationship Id="rId10" Type="http://schemas.openxmlformats.org/officeDocument/2006/relationships/image" Target="../media/image378.png"/><Relationship Id="rId4" Type="http://schemas.openxmlformats.org/officeDocument/2006/relationships/image" Target="../media/image373.png"/><Relationship Id="rId9" Type="http://schemas.openxmlformats.org/officeDocument/2006/relationships/image" Target="../media/image377.png"/><Relationship Id="rId14" Type="http://schemas.openxmlformats.org/officeDocument/2006/relationships/image" Target="../media/image382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377.png"/><Relationship Id="rId4" Type="http://schemas.openxmlformats.org/officeDocument/2006/relationships/image" Target="../media/image383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377.png"/><Relationship Id="rId4" Type="http://schemas.openxmlformats.org/officeDocument/2006/relationships/image" Target="../media/image383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5.png"/><Relationship Id="rId2" Type="http://schemas.openxmlformats.org/officeDocument/2006/relationships/image" Target="../media/image384.pn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287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jpe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387.png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8.png"/><Relationship Id="rId1" Type="http://schemas.openxmlformats.org/officeDocument/2006/relationships/slideLayout" Target="../slideLayouts/slideLayout2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4.png"/><Relationship Id="rId13" Type="http://schemas.openxmlformats.org/officeDocument/2006/relationships/image" Target="../media/image399.png"/><Relationship Id="rId3" Type="http://schemas.openxmlformats.org/officeDocument/2006/relationships/image" Target="../media/image389.png"/><Relationship Id="rId7" Type="http://schemas.openxmlformats.org/officeDocument/2006/relationships/image" Target="../media/image393.png"/><Relationship Id="rId12" Type="http://schemas.openxmlformats.org/officeDocument/2006/relationships/image" Target="../media/image39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392.png"/><Relationship Id="rId11" Type="http://schemas.openxmlformats.org/officeDocument/2006/relationships/image" Target="../media/image397.png"/><Relationship Id="rId5" Type="http://schemas.openxmlformats.org/officeDocument/2006/relationships/image" Target="../media/image391.png"/><Relationship Id="rId10" Type="http://schemas.openxmlformats.org/officeDocument/2006/relationships/image" Target="../media/image396.png"/><Relationship Id="rId4" Type="http://schemas.openxmlformats.org/officeDocument/2006/relationships/image" Target="../media/image390.png"/><Relationship Id="rId9" Type="http://schemas.openxmlformats.org/officeDocument/2006/relationships/image" Target="../media/image395.png"/><Relationship Id="rId14" Type="http://schemas.openxmlformats.org/officeDocument/2006/relationships/image" Target="../media/image400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1.jpe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8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8.png"/><Relationship Id="rId13" Type="http://schemas.openxmlformats.org/officeDocument/2006/relationships/image" Target="../media/image413.png"/><Relationship Id="rId3" Type="http://schemas.openxmlformats.org/officeDocument/2006/relationships/image" Target="../media/image403.png"/><Relationship Id="rId7" Type="http://schemas.openxmlformats.org/officeDocument/2006/relationships/image" Target="../media/image407.png"/><Relationship Id="rId12" Type="http://schemas.openxmlformats.org/officeDocument/2006/relationships/image" Target="../media/image412.png"/><Relationship Id="rId2" Type="http://schemas.openxmlformats.org/officeDocument/2006/relationships/image" Target="../media/image402.png"/><Relationship Id="rId16" Type="http://schemas.openxmlformats.org/officeDocument/2006/relationships/image" Target="../media/image415.jpeg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06.png"/><Relationship Id="rId11" Type="http://schemas.openxmlformats.org/officeDocument/2006/relationships/image" Target="../media/image411.png"/><Relationship Id="rId5" Type="http://schemas.openxmlformats.org/officeDocument/2006/relationships/image" Target="../media/image405.png"/><Relationship Id="rId15" Type="http://schemas.openxmlformats.org/officeDocument/2006/relationships/image" Target="../media/image414.png"/><Relationship Id="rId10" Type="http://schemas.openxmlformats.org/officeDocument/2006/relationships/image" Target="../media/image410.png"/><Relationship Id="rId4" Type="http://schemas.openxmlformats.org/officeDocument/2006/relationships/image" Target="../media/image404.png"/><Relationship Id="rId9" Type="http://schemas.openxmlformats.org/officeDocument/2006/relationships/image" Target="../media/image409.png"/><Relationship Id="rId14" Type="http://schemas.openxmlformats.org/officeDocument/2006/relationships/image" Target="../media/image137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jpe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48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jpe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4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8.png"/><Relationship Id="rId1" Type="http://schemas.openxmlformats.org/officeDocument/2006/relationships/slideLayout" Target="../slideLayouts/slideLayout2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9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2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1.jpe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0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1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2.png"/><Relationship Id="rId1" Type="http://schemas.openxmlformats.org/officeDocument/2006/relationships/slideLayout" Target="../slideLayouts/slideLayout27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27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4.jpeg"/><Relationship Id="rId1" Type="http://schemas.openxmlformats.org/officeDocument/2006/relationships/slideLayout" Target="../slideLayouts/slideLayout2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3C289CEB-D00A-4ABA-8F3B-7CEFFA91F3DD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06" b="4206"/>
          <a:stretch>
            <a:fillRect/>
          </a:stretch>
        </p:blipFill>
        <p:spPr>
          <a:xfrm>
            <a:off x="0" y="-2"/>
            <a:ext cx="12192000" cy="6858002"/>
          </a:xfrm>
        </p:spPr>
      </p:pic>
      <p:sp>
        <p:nvSpPr>
          <p:cNvPr id="6" name="Rectangle 5"/>
          <p:cNvSpPr/>
          <p:nvPr/>
        </p:nvSpPr>
        <p:spPr>
          <a:xfrm>
            <a:off x="1872411" y="4287595"/>
            <a:ext cx="10319589" cy="1464276"/>
          </a:xfrm>
          <a:prstGeom prst="rect">
            <a:avLst/>
          </a:prstGeom>
          <a:solidFill>
            <a:schemeClr val="tx2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73135" y="5048537"/>
            <a:ext cx="9039270" cy="553998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lvl="0" algn="r" defTabSz="914217">
              <a:defRPr/>
            </a:pPr>
            <a:r>
              <a:rPr lang="en-US" sz="3000" b="1" dirty="0">
                <a:solidFill>
                  <a:prstClr val="white"/>
                </a:solidFill>
                <a:latin typeface="Rockwell" panose="02060603020205020403" pitchFamily="18" charset="0"/>
              </a:rPr>
              <a:t>Network Security Controls - Technical Controls</a:t>
            </a: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9753600" y="4461691"/>
            <a:ext cx="2158804" cy="5078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700" b="1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 panose="020F0502020204030204"/>
                <a:ea typeface="Open Sans Light" pitchFamily="34" charset="0"/>
                <a:cs typeface="Open Sans Light" pitchFamily="34" charset="0"/>
              </a:rPr>
              <a:t>Module 05</a:t>
            </a:r>
          </a:p>
        </p:txBody>
      </p:sp>
      <p:sp>
        <p:nvSpPr>
          <p:cNvPr id="10" name="Round Same Side Corner Rectangle 9"/>
          <p:cNvSpPr/>
          <p:nvPr/>
        </p:nvSpPr>
        <p:spPr>
          <a:xfrm rot="10800000">
            <a:off x="189133" y="-1"/>
            <a:ext cx="2049099" cy="1542193"/>
          </a:xfrm>
          <a:prstGeom prst="round2SameRect">
            <a:avLst>
              <a:gd name="adj1" fmla="val 6047"/>
              <a:gd name="adj2" fmla="val 0"/>
            </a:avLst>
          </a:prstGeom>
          <a:solidFill>
            <a:schemeClr val="accent1">
              <a:lumMod val="60000"/>
              <a:lumOff val="40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3363" y="127489"/>
            <a:ext cx="1740638" cy="12872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04670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4C1DF908-68E3-47F2-B427-9ED2C3B70402}"/>
              </a:ext>
            </a:extLst>
          </p:cNvPr>
          <p:cNvSpPr/>
          <p:nvPr/>
        </p:nvSpPr>
        <p:spPr>
          <a:xfrm>
            <a:off x="575030" y="1303572"/>
            <a:ext cx="586375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Network Segmentation and its Types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57D55D7D-E886-475A-BC30-608147D77D66}"/>
              </a:ext>
            </a:extLst>
          </p:cNvPr>
          <p:cNvSpPr/>
          <p:nvPr/>
        </p:nvSpPr>
        <p:spPr>
          <a:xfrm>
            <a:off x="575030" y="1965613"/>
            <a:ext cx="599843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the Different Types of Firewalls and their Roles 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E26980A-B025-4EE9-90FF-942E28AAC509}"/>
              </a:ext>
            </a:extLst>
          </p:cNvPr>
          <p:cNvSpPr/>
          <p:nvPr/>
        </p:nvSpPr>
        <p:spPr>
          <a:xfrm>
            <a:off x="575030" y="2627655"/>
            <a:ext cx="586375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the Different Types of IDS/IPS and their Roles 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6CA4CF16-B500-487B-955B-852E278CC05A}"/>
              </a:ext>
            </a:extLst>
          </p:cNvPr>
          <p:cNvSpPr/>
          <p:nvPr/>
        </p:nvSpPr>
        <p:spPr>
          <a:xfrm>
            <a:off x="575030" y="3289698"/>
            <a:ext cx="586375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Overview of Different Types of Honeypots 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1D493D5-3408-4E0A-9B30-A4CE2450B1E8}"/>
              </a:ext>
            </a:extLst>
          </p:cNvPr>
          <p:cNvSpPr/>
          <p:nvPr/>
        </p:nvSpPr>
        <p:spPr>
          <a:xfrm>
            <a:off x="575030" y="3951739"/>
            <a:ext cx="6842687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the Different Types of Proxy Servers and their Benefits 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A87BC2A8-4C65-4291-9D5F-EFD9C35B1451}"/>
              </a:ext>
            </a:extLst>
          </p:cNvPr>
          <p:cNvSpPr/>
          <p:nvPr/>
        </p:nvSpPr>
        <p:spPr>
          <a:xfrm>
            <a:off x="575029" y="4475282"/>
            <a:ext cx="8732744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Understanding the Fundamentals of Virtual Private Networks (VPNs) and their Importance in Network Security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20C4A87-2CF7-4BD6-9BB3-CD7DF66B900F}"/>
              </a:ext>
            </a:extLst>
          </p:cNvPr>
          <p:cNvSpPr/>
          <p:nvPr/>
        </p:nvSpPr>
        <p:spPr>
          <a:xfrm>
            <a:off x="575030" y="5275823"/>
            <a:ext cx="9169471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Overview of Security Incident and Event Management (SIEM) and User Behavior Analytics (UBA)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89A564C-1F2D-4BA5-A73E-9E5EC1E3B9F5}"/>
              </a:ext>
            </a:extLst>
          </p:cNvPr>
          <p:cNvSpPr/>
          <p:nvPr/>
        </p:nvSpPr>
        <p:spPr>
          <a:xfrm>
            <a:off x="575029" y="5937864"/>
            <a:ext cx="831194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Overview of Various Antivirus/Anti-malware Software</a:t>
            </a:r>
          </a:p>
        </p:txBody>
      </p:sp>
      <p:sp>
        <p:nvSpPr>
          <p:cNvPr id="26" name="Title 23">
            <a:extLst>
              <a:ext uri="{FF2B5EF4-FFF2-40B4-BE49-F238E27FC236}">
                <a16:creationId xmlns:a16="http://schemas.microsoft.com/office/drawing/2014/main" id="{4F548C8C-CDC0-4B64-A391-5D5896128C4C}"/>
              </a:ext>
            </a:extLst>
          </p:cNvPr>
          <p:cNvSpPr txBox="1">
            <a:spLocks/>
          </p:cNvSpPr>
          <p:nvPr/>
        </p:nvSpPr>
        <p:spPr>
          <a:xfrm>
            <a:off x="355096" y="203507"/>
            <a:ext cx="4679948" cy="707578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Objectives</a:t>
            </a:r>
          </a:p>
        </p:txBody>
      </p:sp>
      <p:sp>
        <p:nvSpPr>
          <p:cNvPr id="29" name="Round Same Side Corner Rectangle 56">
            <a:extLst>
              <a:ext uri="{FF2B5EF4-FFF2-40B4-BE49-F238E27FC236}">
                <a16:creationId xmlns:a16="http://schemas.microsoft.com/office/drawing/2014/main" id="{BFAADE08-BD5D-4EBE-BA01-A6A335D7A659}"/>
              </a:ext>
            </a:extLst>
          </p:cNvPr>
          <p:cNvSpPr/>
          <p:nvPr/>
        </p:nvSpPr>
        <p:spPr>
          <a:xfrm rot="10800000" flipH="1">
            <a:off x="458821" y="1937181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0" name="Round Same Side Corner Rectangle 57">
            <a:extLst>
              <a:ext uri="{FF2B5EF4-FFF2-40B4-BE49-F238E27FC236}">
                <a16:creationId xmlns:a16="http://schemas.microsoft.com/office/drawing/2014/main" id="{D74B1E5F-0EB3-4AF7-8E18-BF318E2A2E9A}"/>
              </a:ext>
            </a:extLst>
          </p:cNvPr>
          <p:cNvSpPr/>
          <p:nvPr/>
        </p:nvSpPr>
        <p:spPr>
          <a:xfrm rot="10800000" flipH="1">
            <a:off x="458820" y="2599223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A5A5A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0" name="Round Same Side Corner Rectangle 58">
            <a:extLst>
              <a:ext uri="{FF2B5EF4-FFF2-40B4-BE49-F238E27FC236}">
                <a16:creationId xmlns:a16="http://schemas.microsoft.com/office/drawing/2014/main" id="{956C2BD0-0D51-4825-B4CD-ECF87EF1859F}"/>
              </a:ext>
            </a:extLst>
          </p:cNvPr>
          <p:cNvSpPr/>
          <p:nvPr/>
        </p:nvSpPr>
        <p:spPr>
          <a:xfrm rot="10800000" flipH="1">
            <a:off x="458820" y="3261265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2" name="Round Same Side Corner Rectangle 77">
            <a:extLst>
              <a:ext uri="{FF2B5EF4-FFF2-40B4-BE49-F238E27FC236}">
                <a16:creationId xmlns:a16="http://schemas.microsoft.com/office/drawing/2014/main" id="{8740711D-538C-4BF5-A56F-6AA35B919A13}"/>
              </a:ext>
            </a:extLst>
          </p:cNvPr>
          <p:cNvSpPr/>
          <p:nvPr/>
        </p:nvSpPr>
        <p:spPr>
          <a:xfrm rot="10800000" flipH="1">
            <a:off x="458820" y="1275139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4" name="Round Same Side Corner Rectangle 56">
            <a:extLst>
              <a:ext uri="{FF2B5EF4-FFF2-40B4-BE49-F238E27FC236}">
                <a16:creationId xmlns:a16="http://schemas.microsoft.com/office/drawing/2014/main" id="{9A4589B4-A23A-47BA-BDE9-8860E38663B9}"/>
              </a:ext>
            </a:extLst>
          </p:cNvPr>
          <p:cNvSpPr/>
          <p:nvPr/>
        </p:nvSpPr>
        <p:spPr>
          <a:xfrm rot="10800000" flipH="1">
            <a:off x="458821" y="4585349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5" name="Round Same Side Corner Rectangle 57">
            <a:extLst>
              <a:ext uri="{FF2B5EF4-FFF2-40B4-BE49-F238E27FC236}">
                <a16:creationId xmlns:a16="http://schemas.microsoft.com/office/drawing/2014/main" id="{DFA8E5CF-A888-438C-AE8B-A6E033981579}"/>
              </a:ext>
            </a:extLst>
          </p:cNvPr>
          <p:cNvSpPr/>
          <p:nvPr/>
        </p:nvSpPr>
        <p:spPr>
          <a:xfrm rot="10800000" flipH="1">
            <a:off x="458820" y="5247391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A5A5A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6" name="Round Same Side Corner Rectangle 58">
            <a:extLst>
              <a:ext uri="{FF2B5EF4-FFF2-40B4-BE49-F238E27FC236}">
                <a16:creationId xmlns:a16="http://schemas.microsoft.com/office/drawing/2014/main" id="{AD246E00-487C-4271-A264-2F5699AD240E}"/>
              </a:ext>
            </a:extLst>
          </p:cNvPr>
          <p:cNvSpPr/>
          <p:nvPr/>
        </p:nvSpPr>
        <p:spPr>
          <a:xfrm rot="10800000" flipH="1">
            <a:off x="458821" y="5909431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7" name="Round Same Side Corner Rectangle 77">
            <a:extLst>
              <a:ext uri="{FF2B5EF4-FFF2-40B4-BE49-F238E27FC236}">
                <a16:creationId xmlns:a16="http://schemas.microsoft.com/office/drawing/2014/main" id="{C6D603CB-162E-46CD-9B65-24B59704A795}"/>
              </a:ext>
            </a:extLst>
          </p:cNvPr>
          <p:cNvSpPr/>
          <p:nvPr/>
        </p:nvSpPr>
        <p:spPr>
          <a:xfrm rot="10800000" flipH="1">
            <a:off x="458821" y="3923307"/>
            <a:ext cx="51175" cy="4261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pic>
        <p:nvPicPr>
          <p:cNvPr id="8" name="Picture Placeholder 7" descr="A picture containing text, person&#10;&#10;Description automatically generated">
            <a:extLst>
              <a:ext uri="{FF2B5EF4-FFF2-40B4-BE49-F238E27FC236}">
                <a16:creationId xmlns:a16="http://schemas.microsoft.com/office/drawing/2014/main" id="{7B806E3A-5698-4A68-9984-656486DD570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2" t="320" r="21599" b="-320"/>
          <a:stretch/>
        </p:blipFill>
        <p:spPr>
          <a:xfrm>
            <a:off x="4706938" y="0"/>
            <a:ext cx="7485062" cy="6593567"/>
          </a:xfrm>
        </p:spPr>
      </p:pic>
    </p:spTree>
    <p:extLst>
      <p:ext uri="{BB962C8B-B14F-4D97-AF65-F5344CB8AC3E}">
        <p14:creationId xmlns:p14="http://schemas.microsoft.com/office/powerpoint/2010/main" val="17132371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3" y="5140178"/>
            <a:ext cx="2740279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0790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821827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>
            <a:extLst>
              <a:ext uri="{FF2B5EF4-FFF2-40B4-BE49-F238E27FC236}">
                <a16:creationId xmlns:a16="http://schemas.microsoft.com/office/drawing/2014/main" id="{69ACDFDC-1D19-4B2D-B0B4-879A5DC8FF80}"/>
              </a:ext>
            </a:extLst>
          </p:cNvPr>
          <p:cNvGrpSpPr/>
          <p:nvPr/>
        </p:nvGrpSpPr>
        <p:grpSpPr>
          <a:xfrm>
            <a:off x="6035244" y="1164681"/>
            <a:ext cx="6069275" cy="5160149"/>
            <a:chOff x="6012529" y="1121482"/>
            <a:chExt cx="6069275" cy="5160149"/>
          </a:xfrm>
        </p:grpSpPr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D172999E-AE3F-4C39-A977-6233E08978DF}"/>
                </a:ext>
              </a:extLst>
            </p:cNvPr>
            <p:cNvCxnSpPr/>
            <p:nvPr/>
          </p:nvCxnSpPr>
          <p:spPr>
            <a:xfrm flipH="1">
              <a:off x="9440558" y="3957399"/>
              <a:ext cx="16050" cy="91987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58" name="Picture 57" descr="A picture containing lamp, drawing&#10;&#10;Description automatically generated">
              <a:extLst>
                <a:ext uri="{FF2B5EF4-FFF2-40B4-BE49-F238E27FC236}">
                  <a16:creationId xmlns:a16="http://schemas.microsoft.com/office/drawing/2014/main" id="{522668A6-804F-42CC-92A9-1BA0D7F4B19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00423" y="3114885"/>
              <a:ext cx="894883" cy="887034"/>
            </a:xfrm>
            <a:prstGeom prst="rect">
              <a:avLst/>
            </a:prstGeom>
          </p:spPr>
        </p:pic>
        <p:pic>
          <p:nvPicPr>
            <p:cNvPr id="59" name="Picture 58" descr="A picture containing mirror&#10;&#10;Description automatically generated">
              <a:extLst>
                <a:ext uri="{FF2B5EF4-FFF2-40B4-BE49-F238E27FC236}">
                  <a16:creationId xmlns:a16="http://schemas.microsoft.com/office/drawing/2014/main" id="{FF614B1F-2AB3-4472-9450-6E2445C2102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55574" y="3405776"/>
              <a:ext cx="813825" cy="542550"/>
            </a:xfrm>
            <a:prstGeom prst="rect">
              <a:avLst/>
            </a:prstGeom>
          </p:spPr>
        </p:pic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3E3A3CA4-C9FF-47AB-ADFE-7CFBCF3D11DB}"/>
                </a:ext>
              </a:extLst>
            </p:cNvPr>
            <p:cNvSpPr/>
            <p:nvPr/>
          </p:nvSpPr>
          <p:spPr>
            <a:xfrm>
              <a:off x="8282207" y="1121482"/>
              <a:ext cx="674184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Proxy Server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9B30C96B-71D6-48AF-A938-E61B77A43C72}"/>
                </a:ext>
              </a:extLst>
            </p:cNvPr>
            <p:cNvSpPr/>
            <p:nvPr/>
          </p:nvSpPr>
          <p:spPr>
            <a:xfrm>
              <a:off x="9124159" y="1137360"/>
              <a:ext cx="634326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Email Server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81FAB66F-E91E-4B9A-9F52-8D363EF39291}"/>
                </a:ext>
              </a:extLst>
            </p:cNvPr>
            <p:cNvSpPr/>
            <p:nvPr/>
          </p:nvSpPr>
          <p:spPr>
            <a:xfrm>
              <a:off x="9913668" y="1141703"/>
              <a:ext cx="630956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Web Server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5FEF0162-401C-4D3D-AFCB-D77886A1DA67}"/>
                </a:ext>
              </a:extLst>
            </p:cNvPr>
            <p:cNvCxnSpPr>
              <a:cxnSpLocks/>
            </p:cNvCxnSpPr>
            <p:nvPr/>
          </p:nvCxnSpPr>
          <p:spPr>
            <a:xfrm>
              <a:off x="8137346" y="4944430"/>
              <a:ext cx="2895600" cy="0"/>
            </a:xfrm>
            <a:prstGeom prst="line">
              <a:avLst/>
            </a:prstGeom>
            <a:ln w="127000">
              <a:solidFill>
                <a:schemeClr val="bg1">
                  <a:lumMod val="50000"/>
                </a:schemeClr>
              </a:solidFill>
            </a:ln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86EBBE7-7E48-4B26-995D-FFCF2887DD0C}"/>
                </a:ext>
              </a:extLst>
            </p:cNvPr>
            <p:cNvSpPr txBox="1"/>
            <p:nvPr/>
          </p:nvSpPr>
          <p:spPr bwMode="auto">
            <a:xfrm>
              <a:off x="11333198" y="3584522"/>
              <a:ext cx="748606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B5D1CA4B-F839-4275-B985-3DDF5DF481CB}"/>
                </a:ext>
              </a:extLst>
            </p:cNvPr>
            <p:cNvSpPr txBox="1"/>
            <p:nvPr/>
          </p:nvSpPr>
          <p:spPr bwMode="auto">
            <a:xfrm>
              <a:off x="8716474" y="3906305"/>
              <a:ext cx="945520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118" name="Rectangle 117">
              <a:extLst>
                <a:ext uri="{FF2B5EF4-FFF2-40B4-BE49-F238E27FC236}">
                  <a16:creationId xmlns:a16="http://schemas.microsoft.com/office/drawing/2014/main" id="{A090A0E9-0EC8-4BB0-B3D4-6D434F5C4060}"/>
                </a:ext>
              </a:extLst>
            </p:cNvPr>
            <p:cNvSpPr/>
            <p:nvPr/>
          </p:nvSpPr>
          <p:spPr>
            <a:xfrm>
              <a:off x="6012529" y="2870383"/>
              <a:ext cx="1031950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User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Workstations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422304D1-2619-4A53-A9E5-A1B8B386D9AD}"/>
                </a:ext>
              </a:extLst>
            </p:cNvPr>
            <p:cNvSpPr/>
            <p:nvPr/>
          </p:nvSpPr>
          <p:spPr>
            <a:xfrm>
              <a:off x="6809018" y="4791273"/>
              <a:ext cx="687945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Servers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B79CBCE9-7331-422F-B94C-8F9666C5E2C8}"/>
                </a:ext>
              </a:extLst>
            </p:cNvPr>
            <p:cNvCxnSpPr>
              <a:cxnSpLocks/>
            </p:cNvCxnSpPr>
            <p:nvPr/>
          </p:nvCxnSpPr>
          <p:spPr>
            <a:xfrm>
              <a:off x="7656101" y="2733454"/>
              <a:ext cx="0" cy="2057400"/>
            </a:xfrm>
            <a:prstGeom prst="line">
              <a:avLst/>
            </a:prstGeom>
            <a:ln w="127000">
              <a:solidFill>
                <a:schemeClr val="bg1">
                  <a:lumMod val="50000"/>
                </a:schemeClr>
              </a:solidFill>
            </a:ln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C9FF894F-3E98-4460-BAAC-5BE832DF1132}"/>
                </a:ext>
              </a:extLst>
            </p:cNvPr>
            <p:cNvCxnSpPr/>
            <p:nvPr/>
          </p:nvCxnSpPr>
          <p:spPr>
            <a:xfrm flipV="1">
              <a:off x="7371833" y="2939872"/>
              <a:ext cx="208068" cy="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EB1D7B-1A85-4728-BAE1-20B15665F3F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1833" y="3315913"/>
              <a:ext cx="208068" cy="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BBE4108A-174B-401C-8357-FC8FE3F01DA1}"/>
                </a:ext>
              </a:extLst>
            </p:cNvPr>
            <p:cNvCxnSpPr/>
            <p:nvPr/>
          </p:nvCxnSpPr>
          <p:spPr>
            <a:xfrm flipV="1">
              <a:off x="7371833" y="4173089"/>
              <a:ext cx="208068" cy="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4C66CEE-7336-44ED-82FB-1DFFA351C9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1833" y="4549130"/>
              <a:ext cx="208068" cy="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13518814-9FAD-4767-AB4E-DD4B1D6FDED6}"/>
                </a:ext>
              </a:extLst>
            </p:cNvPr>
            <p:cNvCxnSpPr>
              <a:cxnSpLocks/>
            </p:cNvCxnSpPr>
            <p:nvPr/>
          </p:nvCxnSpPr>
          <p:spPr>
            <a:xfrm>
              <a:off x="8137346" y="2483441"/>
              <a:ext cx="2895600" cy="0"/>
            </a:xfrm>
            <a:prstGeom prst="line">
              <a:avLst/>
            </a:prstGeom>
            <a:ln w="127000">
              <a:solidFill>
                <a:schemeClr val="bg1">
                  <a:lumMod val="50000"/>
                </a:schemeClr>
              </a:solidFill>
            </a:ln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D62C5A12-21A9-4D1C-B689-286948E22E7C}"/>
                </a:ext>
              </a:extLst>
            </p:cNvPr>
            <p:cNvCxnSpPr>
              <a:cxnSpLocks/>
            </p:cNvCxnSpPr>
            <p:nvPr/>
          </p:nvCxnSpPr>
          <p:spPr>
            <a:xfrm>
              <a:off x="8548732" y="2093037"/>
              <a:ext cx="0" cy="31420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AF7587D-BDC2-450C-BD27-0AD476DAA7EA}"/>
                </a:ext>
              </a:extLst>
            </p:cNvPr>
            <p:cNvCxnSpPr>
              <a:cxnSpLocks/>
            </p:cNvCxnSpPr>
            <p:nvPr/>
          </p:nvCxnSpPr>
          <p:spPr>
            <a:xfrm>
              <a:off x="9421004" y="2078694"/>
              <a:ext cx="0" cy="36446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FE7822D3-603A-4B2F-A460-9DE1E90C48FB}"/>
                </a:ext>
              </a:extLst>
            </p:cNvPr>
            <p:cNvCxnSpPr>
              <a:cxnSpLocks/>
            </p:cNvCxnSpPr>
            <p:nvPr/>
          </p:nvCxnSpPr>
          <p:spPr>
            <a:xfrm>
              <a:off x="10182081" y="2066656"/>
              <a:ext cx="0" cy="36816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CA636E48-30C1-43ED-89EB-DB89FAAE1C16}"/>
                </a:ext>
              </a:extLst>
            </p:cNvPr>
            <p:cNvSpPr/>
            <p:nvPr/>
          </p:nvSpPr>
          <p:spPr>
            <a:xfrm>
              <a:off x="8442157" y="5819966"/>
              <a:ext cx="916534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Servers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83EE5918-C65C-47F1-8467-72919B30E489}"/>
                </a:ext>
              </a:extLst>
            </p:cNvPr>
            <p:cNvSpPr/>
            <p:nvPr/>
          </p:nvSpPr>
          <p:spPr>
            <a:xfrm>
              <a:off x="9400027" y="5819966"/>
              <a:ext cx="779702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Database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Servers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BC3CE87C-3A9D-4260-B7C4-0BFCBE38139A}"/>
                </a:ext>
              </a:extLst>
            </p:cNvPr>
            <p:cNvCxnSpPr>
              <a:stCxn id="116" idx="1"/>
            </p:cNvCxnSpPr>
            <p:nvPr/>
          </p:nvCxnSpPr>
          <p:spPr>
            <a:xfrm flipH="1" flipV="1">
              <a:off x="9734014" y="3713938"/>
              <a:ext cx="1599184" cy="9084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71B47FB1-FEB9-4056-A077-ED76D7988F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690535" y="3713936"/>
              <a:ext cx="1181780" cy="8271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9FE224CF-39AF-4DD0-A01C-F2841AFE0F16}"/>
                </a:ext>
              </a:extLst>
            </p:cNvPr>
            <p:cNvCxnSpPr/>
            <p:nvPr/>
          </p:nvCxnSpPr>
          <p:spPr>
            <a:xfrm flipH="1">
              <a:off x="9456608" y="2538246"/>
              <a:ext cx="16050" cy="91987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34" name="Freeform: Shape 98">
              <a:extLst>
                <a:ext uri="{FF2B5EF4-FFF2-40B4-BE49-F238E27FC236}">
                  <a16:creationId xmlns:a16="http://schemas.microsoft.com/office/drawing/2014/main" id="{8E34F694-7355-4D23-8DBE-ABED24B945B2}"/>
                </a:ext>
              </a:extLst>
            </p:cNvPr>
            <p:cNvSpPr/>
            <p:nvPr/>
          </p:nvSpPr>
          <p:spPr bwMode="auto">
            <a:xfrm>
              <a:off x="7425982" y="2010199"/>
              <a:ext cx="1220382" cy="1238037"/>
            </a:xfrm>
            <a:custGeom>
              <a:avLst/>
              <a:gdLst>
                <a:gd name="connsiteX0" fmla="*/ 914400 w 1220382"/>
                <a:gd name="connsiteY0" fmla="*/ 0 h 1238037"/>
                <a:gd name="connsiteX1" fmla="*/ 1167063 w 1220382"/>
                <a:gd name="connsiteY1" fmla="*/ 1130968 h 1238037"/>
                <a:gd name="connsiteX2" fmla="*/ 0 w 1220382"/>
                <a:gd name="connsiteY2" fmla="*/ 1191126 h 1238037"/>
                <a:gd name="connsiteX3" fmla="*/ 0 w 1220382"/>
                <a:gd name="connsiteY3" fmla="*/ 1191126 h 1238037"/>
                <a:gd name="connsiteX4" fmla="*/ 0 w 1220382"/>
                <a:gd name="connsiteY4" fmla="*/ 1179095 h 123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382" h="1238037">
                  <a:moveTo>
                    <a:pt x="914400" y="0"/>
                  </a:moveTo>
                  <a:cubicBezTo>
                    <a:pt x="1116931" y="466223"/>
                    <a:pt x="1319463" y="932447"/>
                    <a:pt x="1167063" y="1130968"/>
                  </a:cubicBezTo>
                  <a:cubicBezTo>
                    <a:pt x="1014663" y="1329489"/>
                    <a:pt x="0" y="1191126"/>
                    <a:pt x="0" y="1191126"/>
                  </a:cubicBezTo>
                  <a:lnTo>
                    <a:pt x="0" y="1191126"/>
                  </a:lnTo>
                  <a:lnTo>
                    <a:pt x="0" y="1179095"/>
                  </a:lnTo>
                </a:path>
              </a:pathLst>
            </a:custGeom>
            <a:ln>
              <a:solidFill>
                <a:schemeClr val="accent6">
                  <a:lumMod val="75000"/>
                </a:schemeClr>
              </a:solidFill>
              <a:headEnd type="stealth"/>
              <a:tailEnd type="stealth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501C72FA-79BD-466E-8BF5-87DC7C032063}"/>
                </a:ext>
              </a:extLst>
            </p:cNvPr>
            <p:cNvCxnSpPr/>
            <p:nvPr/>
          </p:nvCxnSpPr>
          <p:spPr>
            <a:xfrm>
              <a:off x="8904595" y="2208044"/>
              <a:ext cx="0" cy="2582810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stealth"/>
              <a:tailEnd type="stealth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</p:cxn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9CBFBF7D-1C5C-4E90-B96E-D7A9F430FB93}"/>
                </a:ext>
              </a:extLst>
            </p:cNvPr>
            <p:cNvSpPr/>
            <p:nvPr/>
          </p:nvSpPr>
          <p:spPr>
            <a:xfrm>
              <a:off x="10975458" y="2251038"/>
              <a:ext cx="569388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DMZ1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ZONE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80948F0B-60F8-4010-ADD9-E7F19B2FB720}"/>
                </a:ext>
              </a:extLst>
            </p:cNvPr>
            <p:cNvSpPr/>
            <p:nvPr/>
          </p:nvSpPr>
          <p:spPr>
            <a:xfrm>
              <a:off x="7239020" y="2247724"/>
              <a:ext cx="825868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ZONE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8" name="Rectangle 137">
              <a:extLst>
                <a:ext uri="{FF2B5EF4-FFF2-40B4-BE49-F238E27FC236}">
                  <a16:creationId xmlns:a16="http://schemas.microsoft.com/office/drawing/2014/main" id="{B9C661AB-121F-4780-8029-832C9BC4C625}"/>
                </a:ext>
              </a:extLst>
            </p:cNvPr>
            <p:cNvSpPr/>
            <p:nvPr/>
          </p:nvSpPr>
          <p:spPr>
            <a:xfrm>
              <a:off x="10975458" y="4712452"/>
              <a:ext cx="569388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DMZ2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ZONE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7B7EEA5D-FE7E-48C9-875C-F68C97F2F16B}"/>
                </a:ext>
              </a:extLst>
            </p:cNvPr>
            <p:cNvCxnSpPr>
              <a:cxnSpLocks/>
            </p:cNvCxnSpPr>
            <p:nvPr/>
          </p:nvCxnSpPr>
          <p:spPr>
            <a:xfrm>
              <a:off x="8839079" y="5022105"/>
              <a:ext cx="0" cy="28059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11E6DB6-E683-43EB-A213-C08FBACD4C3F}"/>
                </a:ext>
              </a:extLst>
            </p:cNvPr>
            <p:cNvCxnSpPr/>
            <p:nvPr/>
          </p:nvCxnSpPr>
          <p:spPr>
            <a:xfrm>
              <a:off x="9736090" y="5010696"/>
              <a:ext cx="0" cy="250997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41" name="Picture 140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721F9FBD-D5C3-406D-915F-A7CC29CC9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973626" y="1567954"/>
              <a:ext cx="469183" cy="539061"/>
            </a:xfrm>
            <a:prstGeom prst="rect">
              <a:avLst/>
            </a:prstGeom>
          </p:spPr>
        </p:pic>
        <p:pic>
          <p:nvPicPr>
            <p:cNvPr id="142" name="Picture 141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4ABCC396-B2B1-4C7A-AA9D-BB4B924E3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222627" y="1576973"/>
              <a:ext cx="469183" cy="539061"/>
            </a:xfrm>
            <a:prstGeom prst="rect">
              <a:avLst/>
            </a:prstGeom>
          </p:spPr>
        </p:pic>
        <p:pic>
          <p:nvPicPr>
            <p:cNvPr id="143" name="Picture 142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549C092C-8B3A-4859-9EEE-B050865465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8420533" y="1576973"/>
              <a:ext cx="469183" cy="539061"/>
            </a:xfrm>
            <a:prstGeom prst="rect">
              <a:avLst/>
            </a:prstGeom>
          </p:spPr>
        </p:pic>
        <p:pic>
          <p:nvPicPr>
            <p:cNvPr id="144" name="Picture 143" descr="A close up of a logo&#10;&#10;Description automatically generated">
              <a:extLst>
                <a:ext uri="{FF2B5EF4-FFF2-40B4-BE49-F238E27FC236}">
                  <a16:creationId xmlns:a16="http://schemas.microsoft.com/office/drawing/2014/main" id="{2F53B442-56EB-4D83-8CDF-26C844E841E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-2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9460304" y="5299362"/>
              <a:ext cx="638012" cy="539856"/>
            </a:xfrm>
            <a:prstGeom prst="rect">
              <a:avLst/>
            </a:prstGeom>
          </p:spPr>
        </p:pic>
        <p:pic>
          <p:nvPicPr>
            <p:cNvPr id="145" name="Picture 144" descr="A picture containing room&#10;&#10;Description automatically generated">
              <a:extLst>
                <a:ext uri="{FF2B5EF4-FFF2-40B4-BE49-F238E27FC236}">
                  <a16:creationId xmlns:a16="http://schemas.microsoft.com/office/drawing/2014/main" id="{5B060D19-D4C4-45DA-BAF3-481ADA6024C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871839" y="5527265"/>
              <a:ext cx="428689" cy="400110"/>
            </a:xfrm>
            <a:prstGeom prst="rect">
              <a:avLst/>
            </a:prstGeom>
          </p:spPr>
        </p:pic>
        <p:pic>
          <p:nvPicPr>
            <p:cNvPr id="146" name="Picture 145" descr="A close up of a sign&#10;&#10;Description automatically generated">
              <a:extLst>
                <a:ext uri="{FF2B5EF4-FFF2-40B4-BE49-F238E27FC236}">
                  <a16:creationId xmlns:a16="http://schemas.microsoft.com/office/drawing/2014/main" id="{17EF346B-3DEE-498A-B628-1A14BCA5AB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56168" y="2708374"/>
              <a:ext cx="435670" cy="402156"/>
            </a:xfrm>
            <a:prstGeom prst="rect">
              <a:avLst/>
            </a:prstGeom>
          </p:spPr>
        </p:pic>
        <p:pic>
          <p:nvPicPr>
            <p:cNvPr id="147" name="Picture 146" descr="A close up of a sign&#10;&#10;Description automatically generated">
              <a:extLst>
                <a:ext uri="{FF2B5EF4-FFF2-40B4-BE49-F238E27FC236}">
                  <a16:creationId xmlns:a16="http://schemas.microsoft.com/office/drawing/2014/main" id="{B1CC636C-CE3E-49FA-9088-1CD5AAC5C0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49441" y="3128812"/>
              <a:ext cx="441000" cy="407077"/>
            </a:xfrm>
            <a:prstGeom prst="rect">
              <a:avLst/>
            </a:prstGeom>
          </p:spPr>
        </p:pic>
        <p:pic>
          <p:nvPicPr>
            <p:cNvPr id="148" name="Picture 147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69AFB17B-2461-4086-8422-B3520C389F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974378" y="3909727"/>
              <a:ext cx="377776" cy="434041"/>
            </a:xfrm>
            <a:prstGeom prst="rect">
              <a:avLst/>
            </a:prstGeom>
          </p:spPr>
        </p:pic>
        <p:pic>
          <p:nvPicPr>
            <p:cNvPr id="149" name="Picture 148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67322B61-4197-43CF-BC51-074CE7BF40B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980848" y="4390743"/>
              <a:ext cx="377767" cy="434031"/>
            </a:xfrm>
            <a:prstGeom prst="rect">
              <a:avLst/>
            </a:prstGeom>
          </p:spPr>
        </p:pic>
        <p:pic>
          <p:nvPicPr>
            <p:cNvPr id="150" name="Picture 149">
              <a:extLst>
                <a:ext uri="{FF2B5EF4-FFF2-40B4-BE49-F238E27FC236}">
                  <a16:creationId xmlns:a16="http://schemas.microsoft.com/office/drawing/2014/main" id="{2B6E3DDE-9677-406D-9C71-C221A0F978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77319" y="2903644"/>
              <a:ext cx="251160" cy="251160"/>
            </a:xfrm>
            <a:prstGeom prst="rect">
              <a:avLst/>
            </a:prstGeom>
          </p:spPr>
        </p:pic>
        <p:pic>
          <p:nvPicPr>
            <p:cNvPr id="151" name="Picture 150">
              <a:extLst>
                <a:ext uri="{FF2B5EF4-FFF2-40B4-BE49-F238E27FC236}">
                  <a16:creationId xmlns:a16="http://schemas.microsoft.com/office/drawing/2014/main" id="{CD4D9C34-A9D0-44FC-B74F-6D30BCE6FD3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59995" y="4057428"/>
              <a:ext cx="256032" cy="256032"/>
            </a:xfrm>
            <a:prstGeom prst="rect">
              <a:avLst/>
            </a:prstGeom>
          </p:spPr>
        </p:pic>
        <p:pic>
          <p:nvPicPr>
            <p:cNvPr id="152" name="Picture 151">
              <a:extLst>
                <a:ext uri="{FF2B5EF4-FFF2-40B4-BE49-F238E27FC236}">
                  <a16:creationId xmlns:a16="http://schemas.microsoft.com/office/drawing/2014/main" id="{B414E55C-A296-4D66-A372-8F8BA3BF5EB8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71380" y="3393715"/>
              <a:ext cx="256032" cy="256032"/>
            </a:xfrm>
            <a:prstGeom prst="rect">
              <a:avLst/>
            </a:prstGeom>
          </p:spPr>
        </p:pic>
        <p:pic>
          <p:nvPicPr>
            <p:cNvPr id="153" name="Picture 152">
              <a:extLst>
                <a:ext uri="{FF2B5EF4-FFF2-40B4-BE49-F238E27FC236}">
                  <a16:creationId xmlns:a16="http://schemas.microsoft.com/office/drawing/2014/main" id="{4D732C81-8871-4B35-A9E9-05DF673DD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21917" y="3306349"/>
              <a:ext cx="256032" cy="256032"/>
            </a:xfrm>
            <a:prstGeom prst="rect">
              <a:avLst/>
            </a:prstGeom>
          </p:spPr>
        </p:pic>
        <p:cxnSp>
          <p:nvCxnSpPr>
            <p:cNvPr id="154" name="Straight Arrow Connector 153">
              <a:extLst>
                <a:ext uri="{FF2B5EF4-FFF2-40B4-BE49-F238E27FC236}">
                  <a16:creationId xmlns:a16="http://schemas.microsoft.com/office/drawing/2014/main" id="{6FE824EE-993E-4739-A0E1-5767F14D15BA}"/>
                </a:ext>
              </a:extLst>
            </p:cNvPr>
            <p:cNvCxnSpPr/>
            <p:nvPr/>
          </p:nvCxnSpPr>
          <p:spPr>
            <a:xfrm>
              <a:off x="7287852" y="3838437"/>
              <a:ext cx="1453582" cy="952417"/>
            </a:xfrm>
            <a:prstGeom prst="straightConnector1">
              <a:avLst/>
            </a:prstGeom>
            <a:ln>
              <a:solidFill>
                <a:schemeClr val="accent6">
                  <a:lumMod val="75000"/>
                </a:schemeClr>
              </a:solidFill>
              <a:headEnd type="stealth"/>
              <a:tailEnd type="stealth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</p:cxnSp>
        <p:sp>
          <p:nvSpPr>
            <p:cNvPr id="155" name="Freeform: Shape 103">
              <a:extLst>
                <a:ext uri="{FF2B5EF4-FFF2-40B4-BE49-F238E27FC236}">
                  <a16:creationId xmlns:a16="http://schemas.microsoft.com/office/drawing/2014/main" id="{BA74E99E-6C30-4BA9-9FEB-53ABCB32B046}"/>
                </a:ext>
              </a:extLst>
            </p:cNvPr>
            <p:cNvSpPr/>
            <p:nvPr/>
          </p:nvSpPr>
          <p:spPr bwMode="auto">
            <a:xfrm>
              <a:off x="9435884" y="2333499"/>
              <a:ext cx="2010865" cy="1306667"/>
            </a:xfrm>
            <a:custGeom>
              <a:avLst/>
              <a:gdLst>
                <a:gd name="connsiteX0" fmla="*/ 450750 w 2010865"/>
                <a:gd name="connsiteY0" fmla="*/ 0 h 1306667"/>
                <a:gd name="connsiteX1" fmla="*/ 82040 w 2010865"/>
                <a:gd name="connsiteY1" fmla="*/ 1165123 h 1306667"/>
                <a:gd name="connsiteX2" fmla="*/ 1837098 w 2010865"/>
                <a:gd name="connsiteY2" fmla="*/ 1297858 h 1306667"/>
                <a:gd name="connsiteX3" fmla="*/ 1851847 w 2010865"/>
                <a:gd name="connsiteY3" fmla="*/ 1268361 h 130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0865" h="1306667">
                  <a:moveTo>
                    <a:pt x="450750" y="0"/>
                  </a:moveTo>
                  <a:cubicBezTo>
                    <a:pt x="150866" y="474406"/>
                    <a:pt x="-149018" y="948813"/>
                    <a:pt x="82040" y="1165123"/>
                  </a:cubicBezTo>
                  <a:cubicBezTo>
                    <a:pt x="313098" y="1381433"/>
                    <a:pt x="1542130" y="1280652"/>
                    <a:pt x="1837098" y="1297858"/>
                  </a:cubicBezTo>
                  <a:cubicBezTo>
                    <a:pt x="2132066" y="1315064"/>
                    <a:pt x="1991956" y="1291712"/>
                    <a:pt x="1851847" y="1268361"/>
                  </a:cubicBezTo>
                </a:path>
              </a:pathLst>
            </a:custGeom>
            <a:ln>
              <a:solidFill>
                <a:schemeClr val="accent6">
                  <a:lumMod val="75000"/>
                </a:schemeClr>
              </a:solidFill>
              <a:headEnd type="stealth"/>
              <a:tailEnd type="stealth"/>
            </a:ln>
          </p:spPr>
          <p:style>
            <a:lnRef idx="3">
              <a:schemeClr val="accent6"/>
            </a:lnRef>
            <a:fillRef idx="0">
              <a:schemeClr val="accent6"/>
            </a:fillRef>
            <a:effectRef idx="2">
              <a:schemeClr val="accent6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56" name="Picture 155" descr="A picture containing sitting, clock&#10;&#10;Description automatically generated">
              <a:extLst>
                <a:ext uri="{FF2B5EF4-FFF2-40B4-BE49-F238E27FC236}">
                  <a16:creationId xmlns:a16="http://schemas.microsoft.com/office/drawing/2014/main" id="{DAE048D8-6AA8-4C61-9337-71901FF4069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8438152" y="5308358"/>
              <a:ext cx="632662" cy="527218"/>
            </a:xfrm>
            <a:prstGeom prst="rect">
              <a:avLst/>
            </a:prstGeom>
          </p:spPr>
        </p:pic>
        <p:pic>
          <p:nvPicPr>
            <p:cNvPr id="157" name="Picture 156" descr="A picture containing sitting, clock&#10;&#10;Description automatically generated">
              <a:extLst>
                <a:ext uri="{FF2B5EF4-FFF2-40B4-BE49-F238E27FC236}">
                  <a16:creationId xmlns:a16="http://schemas.microsoft.com/office/drawing/2014/main" id="{65F31D46-96FD-4A49-8403-6F74746D3CDB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8672742" y="5309818"/>
              <a:ext cx="632662" cy="527218"/>
            </a:xfrm>
            <a:prstGeom prst="rect">
              <a:avLst/>
            </a:prstGeom>
          </p:spPr>
        </p:pic>
        <p:pic>
          <p:nvPicPr>
            <p:cNvPr id="158" name="Picture 157" descr="A close up of a sign&#10;&#10;Description automatically generated">
              <a:extLst>
                <a:ext uri="{FF2B5EF4-FFF2-40B4-BE49-F238E27FC236}">
                  <a16:creationId xmlns:a16="http://schemas.microsoft.com/office/drawing/2014/main" id="{970BF713-638C-4DD8-83E3-A2816F8F6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09508" y="5514210"/>
              <a:ext cx="311221" cy="435709"/>
            </a:xfrm>
            <a:prstGeom prst="rect">
              <a:avLst/>
            </a:prstGeom>
          </p:spPr>
        </p:pic>
      </p:grpSp>
      <p:sp>
        <p:nvSpPr>
          <p:cNvPr id="64" name="Полилиния 17">
            <a:extLst>
              <a:ext uri="{FF2B5EF4-FFF2-40B4-BE49-F238E27FC236}">
                <a16:creationId xmlns:a16="http://schemas.microsoft.com/office/drawing/2014/main" id="{816CADE8-9617-4B7B-85A6-F36C707E3817}"/>
              </a:ext>
            </a:extLst>
          </p:cNvPr>
          <p:cNvSpPr/>
          <p:nvPr/>
        </p:nvSpPr>
        <p:spPr>
          <a:xfrm>
            <a:off x="-2" y="1164681"/>
            <a:ext cx="5949559" cy="5242762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62390" h="6181278">
                <a:moveTo>
                  <a:pt x="0" y="0"/>
                </a:moveTo>
                <a:lnTo>
                  <a:pt x="10599926" y="0"/>
                </a:lnTo>
                <a:cubicBezTo>
                  <a:pt x="11297166" y="0"/>
                  <a:pt x="11862390" y="565224"/>
                  <a:pt x="11862390" y="1262464"/>
                </a:cubicBezTo>
                <a:lnTo>
                  <a:pt x="11862390" y="4918814"/>
                </a:lnTo>
                <a:cubicBezTo>
                  <a:pt x="11862390" y="5616054"/>
                  <a:pt x="11297166" y="6181278"/>
                  <a:pt x="10599926" y="6181278"/>
                </a:cubicBezTo>
                <a:lnTo>
                  <a:pt x="0" y="618127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2ADF00AF-8D7B-45CB-B072-D3D1003812F4}"/>
              </a:ext>
            </a:extLst>
          </p:cNvPr>
          <p:cNvSpPr/>
          <p:nvPr/>
        </p:nvSpPr>
        <p:spPr>
          <a:xfrm>
            <a:off x="160646" y="1304614"/>
            <a:ext cx="5481208" cy="49628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segmentation is the practice of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splitting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b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network into smaller network segments and separating groups of systems or applications from each other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a segmented network, groups of systems or applications that have no interaction with each other will be placed in different network segment 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benefits of Network Segmentation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Improved Security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Better Access Control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Improved Monitoring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Improved Performance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Better Containment </a:t>
            </a:r>
          </a:p>
        </p:txBody>
      </p:sp>
      <p:sp>
        <p:nvSpPr>
          <p:cNvPr id="63" name="Title 1">
            <a:extLst>
              <a:ext uri="{FF2B5EF4-FFF2-40B4-BE49-F238E27FC236}">
                <a16:creationId xmlns:a16="http://schemas.microsoft.com/office/drawing/2014/main" id="{0D5458AC-CCAD-4072-ADDA-785A102E595B}"/>
              </a:ext>
            </a:extLst>
          </p:cNvPr>
          <p:cNvSpPr txBox="1">
            <a:spLocks/>
          </p:cNvSpPr>
          <p:nvPr/>
        </p:nvSpPr>
        <p:spPr>
          <a:xfrm>
            <a:off x="2324102" y="189859"/>
            <a:ext cx="7543797" cy="707578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What is Network Segmentation?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65" name="Freeform 146">
            <a:extLst>
              <a:ext uri="{FF2B5EF4-FFF2-40B4-BE49-F238E27FC236}">
                <a16:creationId xmlns:a16="http://schemas.microsoft.com/office/drawing/2014/main" id="{DD64F330-B3CD-473A-87E7-0ECF1BD5E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10" y="1176162"/>
            <a:ext cx="93496" cy="5192961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26902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Прямоугольник 121">
            <a:extLst>
              <a:ext uri="{FF2B5EF4-FFF2-40B4-BE49-F238E27FC236}">
                <a16:creationId xmlns:a16="http://schemas.microsoft.com/office/drawing/2014/main" id="{35300B3A-8C94-433A-9F99-11EA8EE0E738}"/>
              </a:ext>
            </a:extLst>
          </p:cNvPr>
          <p:cNvSpPr/>
          <p:nvPr/>
        </p:nvSpPr>
        <p:spPr>
          <a:xfrm>
            <a:off x="851502" y="1442532"/>
            <a:ext cx="4922747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Physical segmentation is a process of splitting a larger network into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smaller physical components</a:t>
            </a:r>
          </a:p>
        </p:txBody>
      </p:sp>
      <p:sp>
        <p:nvSpPr>
          <p:cNvPr id="65" name="Прямоугольник 121">
            <a:extLst>
              <a:ext uri="{FF2B5EF4-FFF2-40B4-BE49-F238E27FC236}">
                <a16:creationId xmlns:a16="http://schemas.microsoft.com/office/drawing/2014/main" id="{3133A767-4E62-42D2-8996-5457103238F7}"/>
              </a:ext>
            </a:extLst>
          </p:cNvPr>
          <p:cNvSpPr/>
          <p:nvPr/>
        </p:nvSpPr>
        <p:spPr>
          <a:xfrm>
            <a:off x="851503" y="3237898"/>
            <a:ext cx="5070190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These segments can communicate via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intermediary devices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such as switches, hubs, or routers</a:t>
            </a:r>
          </a:p>
        </p:txBody>
      </p:sp>
      <p:sp>
        <p:nvSpPr>
          <p:cNvPr id="67" name="Прямоугольник 121">
            <a:extLst>
              <a:ext uri="{FF2B5EF4-FFF2-40B4-BE49-F238E27FC236}">
                <a16:creationId xmlns:a16="http://schemas.microsoft.com/office/drawing/2014/main" id="{4A1A55D2-5E2E-4DFE-B50D-91AFFF45E24C}"/>
              </a:ext>
            </a:extLst>
          </p:cNvPr>
          <p:cNvSpPr/>
          <p:nvPr/>
        </p:nvSpPr>
        <p:spPr>
          <a:xfrm>
            <a:off x="851502" y="5047333"/>
            <a:ext cx="4995732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Physical network segmentation can be an easy approach to divide a network, but it is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expensive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 as it occupies more space </a:t>
            </a:r>
          </a:p>
        </p:txBody>
      </p:sp>
      <p:sp>
        <p:nvSpPr>
          <p:cNvPr id="71" name="Title 4">
            <a:extLst>
              <a:ext uri="{FF2B5EF4-FFF2-40B4-BE49-F238E27FC236}">
                <a16:creationId xmlns:a16="http://schemas.microsoft.com/office/drawing/2014/main" id="{5330218F-C306-4DCB-B338-8D851CC9DDB2}"/>
              </a:ext>
            </a:extLst>
          </p:cNvPr>
          <p:cNvSpPr txBox="1">
            <a:spLocks/>
          </p:cNvSpPr>
          <p:nvPr/>
        </p:nvSpPr>
        <p:spPr>
          <a:xfrm>
            <a:off x="2393455" y="210317"/>
            <a:ext cx="7405090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Network Segmentation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59964BC0-8618-4A82-B7C6-8D39E2A99EFF}"/>
              </a:ext>
            </a:extLst>
          </p:cNvPr>
          <p:cNvGrpSpPr>
            <a:grpSpLocks noChangeAspect="1"/>
          </p:cNvGrpSpPr>
          <p:nvPr/>
        </p:nvGrpSpPr>
        <p:grpSpPr>
          <a:xfrm>
            <a:off x="228600" y="5286323"/>
            <a:ext cx="511063" cy="511063"/>
            <a:chOff x="5632609" y="3667046"/>
            <a:chExt cx="524512" cy="524512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8D91B65-8F80-4545-B1F2-834FF8683E79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4" name="Right Arrow 371">
              <a:extLst>
                <a:ext uri="{FF2B5EF4-FFF2-40B4-BE49-F238E27FC236}">
                  <a16:creationId xmlns:a16="http://schemas.microsoft.com/office/drawing/2014/main" id="{62FE77DE-FDBA-4155-90A9-966A350DAAF3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E1674D9-904F-42BD-B912-BDC37F0251F8}"/>
              </a:ext>
            </a:extLst>
          </p:cNvPr>
          <p:cNvGrpSpPr>
            <a:grpSpLocks noChangeAspect="1"/>
          </p:cNvGrpSpPr>
          <p:nvPr/>
        </p:nvGrpSpPr>
        <p:grpSpPr>
          <a:xfrm>
            <a:off x="228600" y="1676745"/>
            <a:ext cx="511063" cy="511063"/>
            <a:chOff x="5632609" y="3667046"/>
            <a:chExt cx="524512" cy="524512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E4A6A8D2-0482-4C91-B2C9-9BB313B969A1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Right Arrow 365">
              <a:extLst>
                <a:ext uri="{FF2B5EF4-FFF2-40B4-BE49-F238E27FC236}">
                  <a16:creationId xmlns:a16="http://schemas.microsoft.com/office/drawing/2014/main" id="{110447AF-1366-4537-9C37-28D8ABC01626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975CD5A4-059C-49F9-AF76-24B268692515}"/>
              </a:ext>
            </a:extLst>
          </p:cNvPr>
          <p:cNvGrpSpPr>
            <a:grpSpLocks noChangeAspect="1"/>
          </p:cNvGrpSpPr>
          <p:nvPr/>
        </p:nvGrpSpPr>
        <p:grpSpPr>
          <a:xfrm>
            <a:off x="228600" y="3481534"/>
            <a:ext cx="511063" cy="511063"/>
            <a:chOff x="5632609" y="3667046"/>
            <a:chExt cx="524512" cy="524512"/>
          </a:xfrm>
        </p:grpSpPr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B7F00DD4-8B15-4B49-8F33-6F53415B0379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8" name="Right Arrow 368">
              <a:extLst>
                <a:ext uri="{FF2B5EF4-FFF2-40B4-BE49-F238E27FC236}">
                  <a16:creationId xmlns:a16="http://schemas.microsoft.com/office/drawing/2014/main" id="{3CE4F4B6-2770-458B-A5F3-BBB0F08DA390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952A577C-D647-4EDB-A8B8-54B2A7E684BB}"/>
              </a:ext>
            </a:extLst>
          </p:cNvPr>
          <p:cNvCxnSpPr/>
          <p:nvPr/>
        </p:nvCxnSpPr>
        <p:spPr>
          <a:xfrm flipV="1">
            <a:off x="6245189" y="1219584"/>
            <a:ext cx="0" cy="4951840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0F07DC86-20FD-4ABD-BEAD-8C1001A866C6}"/>
              </a:ext>
            </a:extLst>
          </p:cNvPr>
          <p:cNvGrpSpPr/>
          <p:nvPr/>
        </p:nvGrpSpPr>
        <p:grpSpPr>
          <a:xfrm>
            <a:off x="6710011" y="2074724"/>
            <a:ext cx="5102043" cy="3993929"/>
            <a:chOff x="3526757" y="1974011"/>
            <a:chExt cx="5102043" cy="3993929"/>
          </a:xfrm>
        </p:grpSpPr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031BA627-C366-4037-982D-0C8A32D5F595}"/>
                </a:ext>
              </a:extLst>
            </p:cNvPr>
            <p:cNvSpPr/>
            <p:nvPr/>
          </p:nvSpPr>
          <p:spPr bwMode="auto">
            <a:xfrm>
              <a:off x="5356340" y="2287980"/>
              <a:ext cx="3272442" cy="107194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B55E7C88-059A-4622-99B2-06F9193D3D26}"/>
                </a:ext>
              </a:extLst>
            </p:cNvPr>
            <p:cNvSpPr/>
            <p:nvPr/>
          </p:nvSpPr>
          <p:spPr bwMode="auto">
            <a:xfrm>
              <a:off x="5354460" y="3640614"/>
              <a:ext cx="3274329" cy="10593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3791AC1F-4CF9-4DCE-A52E-7518CEED6621}"/>
                </a:ext>
              </a:extLst>
            </p:cNvPr>
            <p:cNvSpPr/>
            <p:nvPr/>
          </p:nvSpPr>
          <p:spPr bwMode="auto">
            <a:xfrm>
              <a:off x="5354461" y="4980637"/>
              <a:ext cx="3274339" cy="987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" name="Title 3">
              <a:extLst>
                <a:ext uri="{FF2B5EF4-FFF2-40B4-BE49-F238E27FC236}">
                  <a16:creationId xmlns:a16="http://schemas.microsoft.com/office/drawing/2014/main" id="{4B44DF54-26E0-4BE0-8182-35F4B95E0EC2}"/>
                </a:ext>
              </a:extLst>
            </p:cNvPr>
            <p:cNvSpPr txBox="1">
              <a:spLocks/>
            </p:cNvSpPr>
            <p:nvPr/>
          </p:nvSpPr>
          <p:spPr>
            <a:xfrm>
              <a:off x="6508301" y="1974011"/>
              <a:ext cx="968520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Segment 3</a:t>
              </a:r>
            </a:p>
          </p:txBody>
        </p:sp>
        <p:pic>
          <p:nvPicPr>
            <p:cNvPr id="124" name="Picture 123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F858A0A8-4071-4FF3-9145-620A223DEE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44022" y="2401663"/>
              <a:ext cx="685800" cy="512406"/>
            </a:xfrm>
            <a:prstGeom prst="rect">
              <a:avLst/>
            </a:prstGeom>
          </p:spPr>
        </p:pic>
        <p:pic>
          <p:nvPicPr>
            <p:cNvPr id="125" name="Picture 124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E8DEA627-F966-4AE4-82A4-1978A01800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51133" y="3775971"/>
              <a:ext cx="685800" cy="512406"/>
            </a:xfrm>
            <a:prstGeom prst="rect">
              <a:avLst/>
            </a:prstGeom>
          </p:spPr>
        </p:pic>
        <p:pic>
          <p:nvPicPr>
            <p:cNvPr id="126" name="Picture 125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F9D7F2AD-C25C-4446-B09E-D592F008705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43051" y="5070062"/>
              <a:ext cx="685800" cy="512406"/>
            </a:xfrm>
            <a:prstGeom prst="rect">
              <a:avLst/>
            </a:prstGeom>
          </p:spPr>
        </p:pic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40F2EBD5-D21F-483E-BEAF-BC08487B38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96700" y="2661148"/>
              <a:ext cx="515520" cy="201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B4E0ED7C-4C31-41CA-A6EB-12CDECBF7E2A}"/>
                </a:ext>
              </a:extLst>
            </p:cNvPr>
            <p:cNvCxnSpPr>
              <a:cxnSpLocks/>
            </p:cNvCxnSpPr>
            <p:nvPr/>
          </p:nvCxnSpPr>
          <p:spPr>
            <a:xfrm>
              <a:off x="5116228" y="4020744"/>
              <a:ext cx="515520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8529DA2F-9455-41C0-A103-C5A2C27869E7}"/>
                </a:ext>
              </a:extLst>
            </p:cNvPr>
            <p:cNvCxnSpPr>
              <a:cxnSpLocks/>
            </p:cNvCxnSpPr>
            <p:nvPr/>
          </p:nvCxnSpPr>
          <p:spPr>
            <a:xfrm>
              <a:off x="5096700" y="5312841"/>
              <a:ext cx="515520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051C7B40-2390-416C-B27A-DB1CABB2B992}"/>
                </a:ext>
              </a:extLst>
            </p:cNvPr>
            <p:cNvCxnSpPr>
              <a:cxnSpLocks/>
            </p:cNvCxnSpPr>
            <p:nvPr/>
          </p:nvCxnSpPr>
          <p:spPr>
            <a:xfrm>
              <a:off x="4289540" y="2639841"/>
              <a:ext cx="0" cy="2804022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1" name="Picture 130" descr="Icon&#10;&#10;Description automatically generated">
              <a:extLst>
                <a:ext uri="{FF2B5EF4-FFF2-40B4-BE49-F238E27FC236}">
                  <a16:creationId xmlns:a16="http://schemas.microsoft.com/office/drawing/2014/main" id="{861AF0CE-8A8C-4867-8B37-DB00E5CC389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70736" y="3787936"/>
              <a:ext cx="462690" cy="507831"/>
            </a:xfrm>
            <a:prstGeom prst="rect">
              <a:avLst/>
            </a:prstGeom>
          </p:spPr>
        </p:pic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870BF9D1-62FD-48B2-A04F-292C1B1A8599}"/>
                </a:ext>
              </a:extLst>
            </p:cNvPr>
            <p:cNvCxnSpPr>
              <a:cxnSpLocks/>
            </p:cNvCxnSpPr>
            <p:nvPr/>
          </p:nvCxnSpPr>
          <p:spPr>
            <a:xfrm>
              <a:off x="4306624" y="2645947"/>
              <a:ext cx="218631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6F234CF-935E-4A8B-A889-E0AFB92A61AD}"/>
                </a:ext>
              </a:extLst>
            </p:cNvPr>
            <p:cNvCxnSpPr>
              <a:cxnSpLocks/>
            </p:cNvCxnSpPr>
            <p:nvPr/>
          </p:nvCxnSpPr>
          <p:spPr>
            <a:xfrm>
              <a:off x="4060939" y="4041852"/>
              <a:ext cx="441088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C6D048F0-4C3D-4025-A495-64910BE87A7C}"/>
                </a:ext>
              </a:extLst>
            </p:cNvPr>
            <p:cNvCxnSpPr>
              <a:cxnSpLocks/>
            </p:cNvCxnSpPr>
            <p:nvPr/>
          </p:nvCxnSpPr>
          <p:spPr>
            <a:xfrm>
              <a:off x="4283396" y="5443863"/>
              <a:ext cx="218631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35" name="Picture 134" descr="A white circle on a black background&#10;&#10;Description automatically generated">
              <a:extLst>
                <a:ext uri="{FF2B5EF4-FFF2-40B4-BE49-F238E27FC236}">
                  <a16:creationId xmlns:a16="http://schemas.microsoft.com/office/drawing/2014/main" id="{37049031-D790-4E36-B395-2FC7339A294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0713" y="5106963"/>
              <a:ext cx="610366" cy="406910"/>
            </a:xfrm>
            <a:prstGeom prst="rect">
              <a:avLst/>
            </a:prstGeom>
          </p:spPr>
        </p:pic>
        <p:sp>
          <p:nvSpPr>
            <p:cNvPr id="136" name="Title 3">
              <a:extLst>
                <a:ext uri="{FF2B5EF4-FFF2-40B4-BE49-F238E27FC236}">
                  <a16:creationId xmlns:a16="http://schemas.microsoft.com/office/drawing/2014/main" id="{100167D6-C428-473E-8E1B-D878B7A2FBAB}"/>
                </a:ext>
              </a:extLst>
            </p:cNvPr>
            <p:cNvSpPr txBox="1">
              <a:spLocks/>
            </p:cNvSpPr>
            <p:nvPr/>
          </p:nvSpPr>
          <p:spPr>
            <a:xfrm>
              <a:off x="4347904" y="2260485"/>
              <a:ext cx="892258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Shared hub </a:t>
              </a:r>
            </a:p>
          </p:txBody>
        </p:sp>
        <p:sp>
          <p:nvSpPr>
            <p:cNvPr id="137" name="Title 3">
              <a:extLst>
                <a:ext uri="{FF2B5EF4-FFF2-40B4-BE49-F238E27FC236}">
                  <a16:creationId xmlns:a16="http://schemas.microsoft.com/office/drawing/2014/main" id="{9A16257E-B405-4A34-9088-41FB705B92F5}"/>
                </a:ext>
              </a:extLst>
            </p:cNvPr>
            <p:cNvSpPr txBox="1">
              <a:spLocks/>
            </p:cNvSpPr>
            <p:nvPr/>
          </p:nvSpPr>
          <p:spPr>
            <a:xfrm>
              <a:off x="4359834" y="3604790"/>
              <a:ext cx="845745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Shared hub</a:t>
              </a:r>
            </a:p>
          </p:txBody>
        </p:sp>
        <p:sp>
          <p:nvSpPr>
            <p:cNvPr id="138" name="Title 3">
              <a:extLst>
                <a:ext uri="{FF2B5EF4-FFF2-40B4-BE49-F238E27FC236}">
                  <a16:creationId xmlns:a16="http://schemas.microsoft.com/office/drawing/2014/main" id="{3BBCDA64-04D7-4135-86C4-3ADA1593A939}"/>
                </a:ext>
              </a:extLst>
            </p:cNvPr>
            <p:cNvSpPr txBox="1">
              <a:spLocks/>
            </p:cNvSpPr>
            <p:nvPr/>
          </p:nvSpPr>
          <p:spPr>
            <a:xfrm>
              <a:off x="4354849" y="4875591"/>
              <a:ext cx="851150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Shared hub</a:t>
              </a:r>
            </a:p>
          </p:txBody>
        </p:sp>
        <p:sp>
          <p:nvSpPr>
            <p:cNvPr id="139" name="Title 3">
              <a:extLst>
                <a:ext uri="{FF2B5EF4-FFF2-40B4-BE49-F238E27FC236}">
                  <a16:creationId xmlns:a16="http://schemas.microsoft.com/office/drawing/2014/main" id="{23E1C969-6DE0-4E3E-BCD3-E3E8F46AD010}"/>
                </a:ext>
              </a:extLst>
            </p:cNvPr>
            <p:cNvSpPr txBox="1">
              <a:spLocks/>
            </p:cNvSpPr>
            <p:nvPr/>
          </p:nvSpPr>
          <p:spPr>
            <a:xfrm>
              <a:off x="3526757" y="3522479"/>
              <a:ext cx="647216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Router</a:t>
              </a:r>
            </a:p>
          </p:txBody>
        </p:sp>
        <p:sp>
          <p:nvSpPr>
            <p:cNvPr id="140" name="Title 3">
              <a:extLst>
                <a:ext uri="{FF2B5EF4-FFF2-40B4-BE49-F238E27FC236}">
                  <a16:creationId xmlns:a16="http://schemas.microsoft.com/office/drawing/2014/main" id="{80E9DBAC-AE11-41AC-9AD4-B15E01A1BE25}"/>
                </a:ext>
              </a:extLst>
            </p:cNvPr>
            <p:cNvSpPr txBox="1">
              <a:spLocks/>
            </p:cNvSpPr>
            <p:nvPr/>
          </p:nvSpPr>
          <p:spPr>
            <a:xfrm>
              <a:off x="3532876" y="5443863"/>
              <a:ext cx="672024" cy="430887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Internet Services</a:t>
              </a: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0A7856BA-E868-40CA-BCFF-84B5B7810925}"/>
                </a:ext>
              </a:extLst>
            </p:cNvPr>
            <p:cNvCxnSpPr>
              <a:cxnSpLocks/>
            </p:cNvCxnSpPr>
            <p:nvPr/>
          </p:nvCxnSpPr>
          <p:spPr>
            <a:xfrm>
              <a:off x="3834727" y="4314433"/>
              <a:ext cx="1170" cy="827787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4F73BE1-6F1D-4F1C-85EE-546FDD60E6E7}"/>
                </a:ext>
              </a:extLst>
            </p:cNvPr>
            <p:cNvGrpSpPr/>
            <p:nvPr/>
          </p:nvGrpSpPr>
          <p:grpSpPr>
            <a:xfrm>
              <a:off x="5565650" y="2436945"/>
              <a:ext cx="3016744" cy="766966"/>
              <a:chOff x="5590076" y="2548438"/>
              <a:chExt cx="3016744" cy="766966"/>
            </a:xfrm>
          </p:grpSpPr>
          <p:pic>
            <p:nvPicPr>
              <p:cNvPr id="163" name="Picture 162" descr="Icon&#10;&#10;Description automatically generated">
                <a:extLst>
                  <a:ext uri="{FF2B5EF4-FFF2-40B4-BE49-F238E27FC236}">
                    <a16:creationId xmlns:a16="http://schemas.microsoft.com/office/drawing/2014/main" id="{83081D0E-F8E9-449D-8841-98A49C48F59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52058" y="2548438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64" name="Picture 163" descr="Icon&#10;&#10;Description automatically generated">
                <a:extLst>
                  <a:ext uri="{FF2B5EF4-FFF2-40B4-BE49-F238E27FC236}">
                    <a16:creationId xmlns:a16="http://schemas.microsoft.com/office/drawing/2014/main" id="{F23B11F7-5C5E-4202-BA43-D94734F4B45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775619" y="2548438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65" name="Picture 164" descr="Icon&#10;&#10;Description automatically generated">
                <a:extLst>
                  <a:ext uri="{FF2B5EF4-FFF2-40B4-BE49-F238E27FC236}">
                    <a16:creationId xmlns:a16="http://schemas.microsoft.com/office/drawing/2014/main" id="{EB464ADE-7834-48FE-9091-D2BC40322E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47598" y="2548438"/>
                <a:ext cx="485558" cy="507831"/>
              </a:xfrm>
              <a:prstGeom prst="rect">
                <a:avLst/>
              </a:prstGeom>
            </p:spPr>
          </p:pic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DE4B228-5284-463E-992D-F128BF4CE8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24413" y="2760851"/>
                <a:ext cx="623779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13758F7-9030-4CD6-A424-48884A3DCB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48180" y="2772641"/>
                <a:ext cx="663363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8" name="Title 3">
                <a:extLst>
                  <a:ext uri="{FF2B5EF4-FFF2-40B4-BE49-F238E27FC236}">
                    <a16:creationId xmlns:a16="http://schemas.microsoft.com/office/drawing/2014/main" id="{B5177DD8-C6B3-43D2-8AC6-A6BFEEDFFC2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81023" y="3038039"/>
                <a:ext cx="725797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3</a:t>
                </a:r>
              </a:p>
            </p:txBody>
          </p:sp>
          <p:sp>
            <p:nvSpPr>
              <p:cNvPr id="169" name="Title 3">
                <a:extLst>
                  <a:ext uri="{FF2B5EF4-FFF2-40B4-BE49-F238E27FC236}">
                    <a16:creationId xmlns:a16="http://schemas.microsoft.com/office/drawing/2014/main" id="{0949E969-2A25-4A9D-91A7-10F7ED33D4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24797" y="3053794"/>
                <a:ext cx="725798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2</a:t>
                </a:r>
              </a:p>
            </p:txBody>
          </p:sp>
          <p:sp>
            <p:nvSpPr>
              <p:cNvPr id="170" name="Title 3">
                <a:extLst>
                  <a:ext uri="{FF2B5EF4-FFF2-40B4-BE49-F238E27FC236}">
                    <a16:creationId xmlns:a16="http://schemas.microsoft.com/office/drawing/2014/main" id="{5577341F-EAF3-44E5-A65E-01C52981136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590076" y="3039734"/>
                <a:ext cx="740727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1</a:t>
                </a:r>
              </a:p>
            </p:txBody>
          </p:sp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7738BFD0-48D9-46D6-B76E-8D38B8523F36}"/>
                </a:ext>
              </a:extLst>
            </p:cNvPr>
            <p:cNvGrpSpPr/>
            <p:nvPr/>
          </p:nvGrpSpPr>
          <p:grpSpPr>
            <a:xfrm>
              <a:off x="5565651" y="3780546"/>
              <a:ext cx="2936533" cy="758362"/>
              <a:chOff x="5626132" y="3884743"/>
              <a:chExt cx="2936533" cy="758362"/>
            </a:xfrm>
          </p:grpSpPr>
          <p:pic>
            <p:nvPicPr>
              <p:cNvPr id="155" name="Picture 154" descr="Icon&#10;&#10;Description automatically generated">
                <a:extLst>
                  <a:ext uri="{FF2B5EF4-FFF2-40B4-BE49-F238E27FC236}">
                    <a16:creationId xmlns:a16="http://schemas.microsoft.com/office/drawing/2014/main" id="{5DEAD652-AA2B-4160-BFBC-87A2A67C3C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88113" y="3884743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56" name="Picture 155" descr="Icon&#10;&#10;Description automatically generated">
                <a:extLst>
                  <a:ext uri="{FF2B5EF4-FFF2-40B4-BE49-F238E27FC236}">
                    <a16:creationId xmlns:a16="http://schemas.microsoft.com/office/drawing/2014/main" id="{F43755F7-C199-4354-AA7B-F789ADA791B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811674" y="3884743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57" name="Picture 156" descr="Icon&#10;&#10;Description automatically generated">
                <a:extLst>
                  <a:ext uri="{FF2B5EF4-FFF2-40B4-BE49-F238E27FC236}">
                    <a16:creationId xmlns:a16="http://schemas.microsoft.com/office/drawing/2014/main" id="{CFD9D767-E5A7-4FE9-A841-7185E2771A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47598" y="3884743"/>
                <a:ext cx="485558" cy="507831"/>
              </a:xfrm>
              <a:prstGeom prst="rect">
                <a:avLst/>
              </a:prstGeom>
            </p:spPr>
          </p:pic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FD54486D-3B75-439C-8443-884EB51B17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48963" y="4124941"/>
                <a:ext cx="623779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1A81F552-6535-49A9-8F60-33E66AD4C9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3210" y="4103635"/>
                <a:ext cx="623779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" name="Title 3">
                <a:extLst>
                  <a:ext uri="{FF2B5EF4-FFF2-40B4-BE49-F238E27FC236}">
                    <a16:creationId xmlns:a16="http://schemas.microsoft.com/office/drawing/2014/main" id="{FE0EA4F5-ECB0-4E24-BA38-A1B6B8CD3CC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85568" y="4377380"/>
                <a:ext cx="677097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3</a:t>
                </a:r>
              </a:p>
            </p:txBody>
          </p:sp>
          <p:sp>
            <p:nvSpPr>
              <p:cNvPr id="161" name="Title 3">
                <a:extLst>
                  <a:ext uri="{FF2B5EF4-FFF2-40B4-BE49-F238E27FC236}">
                    <a16:creationId xmlns:a16="http://schemas.microsoft.com/office/drawing/2014/main" id="{491D8DE5-1232-4F27-9B21-FDB2A6975FA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54680" y="4375853"/>
                <a:ext cx="677097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2</a:t>
                </a:r>
              </a:p>
            </p:txBody>
          </p:sp>
          <p:sp>
            <p:nvSpPr>
              <p:cNvPr id="162" name="Title 3">
                <a:extLst>
                  <a:ext uri="{FF2B5EF4-FFF2-40B4-BE49-F238E27FC236}">
                    <a16:creationId xmlns:a16="http://schemas.microsoft.com/office/drawing/2014/main" id="{2CB04BAF-3F70-4A8D-8E22-992852C9F61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26132" y="4381495"/>
                <a:ext cx="740726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1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CBD51063-D404-485A-9162-6CCCA2E07D2C}"/>
                </a:ext>
              </a:extLst>
            </p:cNvPr>
            <p:cNvGrpSpPr/>
            <p:nvPr/>
          </p:nvGrpSpPr>
          <p:grpSpPr>
            <a:xfrm>
              <a:off x="5565650" y="5095694"/>
              <a:ext cx="2947197" cy="736076"/>
              <a:chOff x="5603098" y="5121841"/>
              <a:chExt cx="2947197" cy="736076"/>
            </a:xfrm>
          </p:grpSpPr>
          <p:pic>
            <p:nvPicPr>
              <p:cNvPr id="147" name="Picture 146" descr="Icon&#10;&#10;Description automatically generated">
                <a:extLst>
                  <a:ext uri="{FF2B5EF4-FFF2-40B4-BE49-F238E27FC236}">
                    <a16:creationId xmlns:a16="http://schemas.microsoft.com/office/drawing/2014/main" id="{ADE6F1DD-0802-4998-835B-7074B794CD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65080" y="5121841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48" name="Picture 147" descr="Icon&#10;&#10;Description automatically generated">
                <a:extLst>
                  <a:ext uri="{FF2B5EF4-FFF2-40B4-BE49-F238E27FC236}">
                    <a16:creationId xmlns:a16="http://schemas.microsoft.com/office/drawing/2014/main" id="{4FC81AAF-CC57-43C6-8E16-BEAE46A392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788641" y="5121841"/>
                <a:ext cx="485558" cy="507831"/>
              </a:xfrm>
              <a:prstGeom prst="rect">
                <a:avLst/>
              </a:prstGeom>
            </p:spPr>
          </p:pic>
          <p:pic>
            <p:nvPicPr>
              <p:cNvPr id="149" name="Picture 148" descr="Icon&#10;&#10;Description automatically generated">
                <a:extLst>
                  <a:ext uri="{FF2B5EF4-FFF2-40B4-BE49-F238E27FC236}">
                    <a16:creationId xmlns:a16="http://schemas.microsoft.com/office/drawing/2014/main" id="{7F761577-BE81-43C7-8987-89EB8033C69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65855" y="5121841"/>
                <a:ext cx="485558" cy="507831"/>
              </a:xfrm>
              <a:prstGeom prst="rect">
                <a:avLst/>
              </a:prstGeom>
            </p:spPr>
          </p:pic>
          <p:cxnSp>
            <p:nvCxnSpPr>
              <p:cNvPr id="150" name="Straight Connector 149">
                <a:extLst>
                  <a:ext uri="{FF2B5EF4-FFF2-40B4-BE49-F238E27FC236}">
                    <a16:creationId xmlns:a16="http://schemas.microsoft.com/office/drawing/2014/main" id="{F8DB6A33-84B6-4DA5-A805-12809BF911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33866" y="5360295"/>
                <a:ext cx="623779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5E5081D7-A743-4198-BC64-BAF0195484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6401" y="5338988"/>
                <a:ext cx="623779" cy="0"/>
              </a:xfrm>
              <a:prstGeom prst="line">
                <a:avLst/>
              </a:prstGeom>
              <a:ln w="28575"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2" name="Title 3">
                <a:extLst>
                  <a:ext uri="{FF2B5EF4-FFF2-40B4-BE49-F238E27FC236}">
                    <a16:creationId xmlns:a16="http://schemas.microsoft.com/office/drawing/2014/main" id="{4BFA3241-B97C-401C-9EEE-62051C2E49A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856503" y="5585209"/>
                <a:ext cx="693792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3</a:t>
                </a:r>
              </a:p>
            </p:txBody>
          </p:sp>
          <p:sp>
            <p:nvSpPr>
              <p:cNvPr id="153" name="Title 3">
                <a:extLst>
                  <a:ext uri="{FF2B5EF4-FFF2-40B4-BE49-F238E27FC236}">
                    <a16:creationId xmlns:a16="http://schemas.microsoft.com/office/drawing/2014/main" id="{BCBB3BC2-7CEE-4D89-BB2E-A5175B1A479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713814" y="5590759"/>
                <a:ext cx="712761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2</a:t>
                </a:r>
              </a:p>
            </p:txBody>
          </p:sp>
          <p:sp>
            <p:nvSpPr>
              <p:cNvPr id="154" name="Title 3">
                <a:extLst>
                  <a:ext uri="{FF2B5EF4-FFF2-40B4-BE49-F238E27FC236}">
                    <a16:creationId xmlns:a16="http://schemas.microsoft.com/office/drawing/2014/main" id="{99567967-B128-46CE-A2F5-486255E63DB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03098" y="5596307"/>
                <a:ext cx="712761" cy="261610"/>
              </a:xfrm>
              <a:prstGeom prst="rect">
                <a:avLst/>
              </a:prstGeom>
            </p:spPr>
            <p:txBody>
              <a:bodyPr vert="horz" wrap="square" lIns="91440" tIns="45720" rIns="91440" bIns="45720" rtlCol="0" anchor="ctr">
                <a:spAutoFit/>
              </a:bodyPr>
              <a:lstStyle>
                <a:lvl1pPr algn="l" defTabSz="565168" rtl="0" eaLnBrk="1" latinLnBrk="0" hangingPunct="1">
                  <a:spcBef>
                    <a:spcPct val="0"/>
                  </a:spcBef>
                  <a:buNone/>
                  <a:defRPr sz="3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ockwell" panose="02060603020205020403" pitchFamily="18" charset="0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565168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j-ea"/>
                    <a:cs typeface="+mj-cs"/>
                  </a:rPr>
                  <a:t>Device 1</a:t>
                </a:r>
              </a:p>
            </p:txBody>
          </p:sp>
        </p:grpSp>
        <p:sp>
          <p:nvSpPr>
            <p:cNvPr id="145" name="Title 3">
              <a:extLst>
                <a:ext uri="{FF2B5EF4-FFF2-40B4-BE49-F238E27FC236}">
                  <a16:creationId xmlns:a16="http://schemas.microsoft.com/office/drawing/2014/main" id="{5481C7F3-587C-48B9-B4D2-885103AF9FB2}"/>
                </a:ext>
              </a:extLst>
            </p:cNvPr>
            <p:cNvSpPr txBox="1">
              <a:spLocks/>
            </p:cNvSpPr>
            <p:nvPr/>
          </p:nvSpPr>
          <p:spPr>
            <a:xfrm>
              <a:off x="6564804" y="4693173"/>
              <a:ext cx="853639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defPPr>
                <a:defRPr lang="en-US"/>
              </a:defPPr>
              <a:lvl1pPr algn="ctr" defTabSz="565168">
                <a:spcBef>
                  <a:spcPct val="0"/>
                </a:spcBef>
                <a:buNone/>
                <a:defRPr sz="1200" b="1"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Segment 1</a:t>
              </a:r>
            </a:p>
          </p:txBody>
        </p:sp>
        <p:sp>
          <p:nvSpPr>
            <p:cNvPr id="146" name="Title 3">
              <a:extLst>
                <a:ext uri="{FF2B5EF4-FFF2-40B4-BE49-F238E27FC236}">
                  <a16:creationId xmlns:a16="http://schemas.microsoft.com/office/drawing/2014/main" id="{FFE2D89D-DA7E-4526-9EC3-7C722C211ED1}"/>
                </a:ext>
              </a:extLst>
            </p:cNvPr>
            <p:cNvSpPr txBox="1">
              <a:spLocks/>
            </p:cNvSpPr>
            <p:nvPr/>
          </p:nvSpPr>
          <p:spPr>
            <a:xfrm>
              <a:off x="6528080" y="3347759"/>
              <a:ext cx="898089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ctr">
              <a:spAutoFit/>
            </a:bodyPr>
            <a:lstStyle>
              <a:defPPr>
                <a:defRPr lang="en-US"/>
              </a:defPPr>
              <a:lvl1pPr algn="ctr" defTabSz="565168">
                <a:spcBef>
                  <a:spcPct val="0"/>
                </a:spcBef>
                <a:buNone/>
                <a:defRPr sz="1200" b="1">
                  <a:ea typeface="+mj-ea"/>
                  <a:cs typeface="+mj-cs"/>
                </a:defRPr>
              </a:lvl1pPr>
            </a:lstStyle>
            <a:p>
              <a:pPr marL="0" marR="0" lvl="0" indent="0" algn="ctr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Segment 2</a:t>
              </a:r>
            </a:p>
          </p:txBody>
        </p:sp>
      </p:grpSp>
      <p:sp>
        <p:nvSpPr>
          <p:cNvPr id="171" name="Title 3">
            <a:extLst>
              <a:ext uri="{FF2B5EF4-FFF2-40B4-BE49-F238E27FC236}">
                <a16:creationId xmlns:a16="http://schemas.microsoft.com/office/drawing/2014/main" id="{54E0325C-78CE-43B1-9D9D-7ACE51A2D016}"/>
              </a:ext>
            </a:extLst>
          </p:cNvPr>
          <p:cNvSpPr txBox="1">
            <a:spLocks/>
          </p:cNvSpPr>
          <p:nvPr/>
        </p:nvSpPr>
        <p:spPr>
          <a:xfrm>
            <a:off x="7552900" y="1330842"/>
            <a:ext cx="3416264" cy="369332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Physical Segmentation</a:t>
            </a:r>
          </a:p>
        </p:txBody>
      </p:sp>
    </p:spTree>
    <p:extLst>
      <p:ext uri="{BB962C8B-B14F-4D97-AF65-F5344CB8AC3E}">
        <p14:creationId xmlns:p14="http://schemas.microsoft.com/office/powerpoint/2010/main" val="329045386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Freeform 81">
            <a:extLst>
              <a:ext uri="{FF2B5EF4-FFF2-40B4-BE49-F238E27FC236}">
                <a16:creationId xmlns:a16="http://schemas.microsoft.com/office/drawing/2014/main" id="{FDEDFEDD-7FD3-46DD-9D1A-3D0B9F755D3C}"/>
              </a:ext>
            </a:extLst>
          </p:cNvPr>
          <p:cNvSpPr>
            <a:spLocks noChangeArrowheads="1"/>
          </p:cNvSpPr>
          <p:nvPr/>
        </p:nvSpPr>
        <p:spPr bwMode="auto">
          <a:xfrm rot="5400000" flipV="1">
            <a:off x="170112" y="972215"/>
            <a:ext cx="5360342" cy="5696339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0" name="Text Box 72">
            <a:extLst>
              <a:ext uri="{FF2B5EF4-FFF2-40B4-BE49-F238E27FC236}">
                <a16:creationId xmlns:a16="http://schemas.microsoft.com/office/drawing/2014/main" id="{A23B8D75-1735-4929-9FF1-A022F56C08B3}"/>
              </a:ext>
            </a:extLst>
          </p:cNvPr>
          <p:cNvSpPr txBox="1">
            <a:spLocks noChangeArrowheads="1"/>
          </p:cNvSpPr>
          <p:nvPr/>
        </p:nvSpPr>
        <p:spPr bwMode="black">
          <a:xfrm>
            <a:off x="119151" y="1635879"/>
            <a:ext cx="5462265" cy="410881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anchor="ctr">
            <a:spAutoFit/>
          </a:bodyPr>
          <a:lstStyle/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Logical segmentation utilizes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VLANs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, which are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isolated logically 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without considering the physical locations of devices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Each VLAN is considered an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independent logical unit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, and the devices within a VLAN communicate as though they are in their own isolated network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In this approach,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firewalls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 are shared, and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switches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 handle the VLAN infrastructure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It is easier to implement and flexible to operate</a:t>
            </a:r>
          </a:p>
        </p:txBody>
      </p:sp>
      <p:sp>
        <p:nvSpPr>
          <p:cNvPr id="52" name="Title 1">
            <a:extLst>
              <a:ext uri="{FF2B5EF4-FFF2-40B4-BE49-F238E27FC236}">
                <a16:creationId xmlns:a16="http://schemas.microsoft.com/office/drawing/2014/main" id="{F5264E43-D57C-40BC-8D8E-9267FA7F071A}"/>
              </a:ext>
            </a:extLst>
          </p:cNvPr>
          <p:cNvSpPr txBox="1">
            <a:spLocks/>
          </p:cNvSpPr>
          <p:nvPr/>
        </p:nvSpPr>
        <p:spPr>
          <a:xfrm>
            <a:off x="1141445" y="210317"/>
            <a:ext cx="9909111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Network Segmentation (Cont’d)</a:t>
            </a:r>
          </a:p>
        </p:txBody>
      </p: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8694CDAC-DF9A-44BC-91D4-B769F45AAA8D}"/>
              </a:ext>
            </a:extLst>
          </p:cNvPr>
          <p:cNvCxnSpPr/>
          <p:nvPr/>
        </p:nvCxnSpPr>
        <p:spPr>
          <a:xfrm flipV="1">
            <a:off x="6028217" y="1219584"/>
            <a:ext cx="0" cy="4951840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1515FA4-91BD-4A72-9573-AC809E157BA3}"/>
              </a:ext>
            </a:extLst>
          </p:cNvPr>
          <p:cNvGrpSpPr/>
          <p:nvPr/>
        </p:nvGrpSpPr>
        <p:grpSpPr>
          <a:xfrm>
            <a:off x="6542257" y="2107703"/>
            <a:ext cx="5098087" cy="3975463"/>
            <a:chOff x="3530713" y="1774173"/>
            <a:chExt cx="5098087" cy="3975463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26E7B2E1-65C3-47F2-801E-DD4E137CB33E}"/>
                </a:ext>
              </a:extLst>
            </p:cNvPr>
            <p:cNvSpPr/>
            <p:nvPr/>
          </p:nvSpPr>
          <p:spPr bwMode="auto">
            <a:xfrm>
              <a:off x="5356341" y="2059379"/>
              <a:ext cx="932600" cy="367996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3344BFB9-26E8-49E3-A2D8-DCAE846D44CB}"/>
                </a:ext>
              </a:extLst>
            </p:cNvPr>
            <p:cNvSpPr/>
            <p:nvPr/>
          </p:nvSpPr>
          <p:spPr bwMode="auto">
            <a:xfrm>
              <a:off x="6542288" y="2059379"/>
              <a:ext cx="932600" cy="367996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ED36B7C2-BE28-4495-A1D1-430FCF84242E}"/>
                </a:ext>
              </a:extLst>
            </p:cNvPr>
            <p:cNvSpPr/>
            <p:nvPr/>
          </p:nvSpPr>
          <p:spPr bwMode="auto">
            <a:xfrm>
              <a:off x="7696200" y="2059379"/>
              <a:ext cx="932600" cy="367996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Title 3">
              <a:extLst>
                <a:ext uri="{FF2B5EF4-FFF2-40B4-BE49-F238E27FC236}">
                  <a16:creationId xmlns:a16="http://schemas.microsoft.com/office/drawing/2014/main" id="{1AD9B3B3-2718-4186-A9D7-46F5F46DE52A}"/>
                </a:ext>
              </a:extLst>
            </p:cNvPr>
            <p:cNvSpPr txBox="1">
              <a:spLocks/>
            </p:cNvSpPr>
            <p:nvPr/>
          </p:nvSpPr>
          <p:spPr>
            <a:xfrm>
              <a:off x="5508479" y="1774175"/>
              <a:ext cx="761999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1</a:t>
              </a:r>
            </a:p>
          </p:txBody>
        </p:sp>
        <p:sp>
          <p:nvSpPr>
            <p:cNvPr id="63" name="Title 3">
              <a:extLst>
                <a:ext uri="{FF2B5EF4-FFF2-40B4-BE49-F238E27FC236}">
                  <a16:creationId xmlns:a16="http://schemas.microsoft.com/office/drawing/2014/main" id="{EF3ADA8D-4FF4-4BF2-9D66-386DB083B03B}"/>
                </a:ext>
              </a:extLst>
            </p:cNvPr>
            <p:cNvSpPr txBox="1">
              <a:spLocks/>
            </p:cNvSpPr>
            <p:nvPr/>
          </p:nvSpPr>
          <p:spPr>
            <a:xfrm>
              <a:off x="6651740" y="1774174"/>
              <a:ext cx="762000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2</a:t>
              </a:r>
            </a:p>
          </p:txBody>
        </p:sp>
        <p:sp>
          <p:nvSpPr>
            <p:cNvPr id="64" name="Title 3">
              <a:extLst>
                <a:ext uri="{FF2B5EF4-FFF2-40B4-BE49-F238E27FC236}">
                  <a16:creationId xmlns:a16="http://schemas.microsoft.com/office/drawing/2014/main" id="{44C63EC2-BD57-44E0-B13B-AAA505A98D75}"/>
                </a:ext>
              </a:extLst>
            </p:cNvPr>
            <p:cNvSpPr txBox="1">
              <a:spLocks/>
            </p:cNvSpPr>
            <p:nvPr/>
          </p:nvSpPr>
          <p:spPr>
            <a:xfrm>
              <a:off x="7805991" y="1774173"/>
              <a:ext cx="762000" cy="276999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3</a:t>
              </a:r>
            </a:p>
          </p:txBody>
        </p:sp>
        <p:pic>
          <p:nvPicPr>
            <p:cNvPr id="65" name="Picture 64" descr="Icon&#10;&#10;Description automatically generated">
              <a:extLst>
                <a:ext uri="{FF2B5EF4-FFF2-40B4-BE49-F238E27FC236}">
                  <a16:creationId xmlns:a16="http://schemas.microsoft.com/office/drawing/2014/main" id="{9C228242-ABEF-40D3-A1E6-4B10D33BE6C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06545" y="2319838"/>
              <a:ext cx="485558" cy="507831"/>
            </a:xfrm>
            <a:prstGeom prst="rect">
              <a:avLst/>
            </a:prstGeom>
          </p:spPr>
        </p:pic>
        <p:pic>
          <p:nvPicPr>
            <p:cNvPr id="66" name="Picture 65" descr="Icon&#10;&#10;Description automatically generated">
              <a:extLst>
                <a:ext uri="{FF2B5EF4-FFF2-40B4-BE49-F238E27FC236}">
                  <a16:creationId xmlns:a16="http://schemas.microsoft.com/office/drawing/2014/main" id="{8174CF96-E2A0-4F8C-BD62-9A265AE161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06545" y="3656143"/>
              <a:ext cx="485558" cy="507831"/>
            </a:xfrm>
            <a:prstGeom prst="rect">
              <a:avLst/>
            </a:prstGeom>
          </p:spPr>
        </p:pic>
        <p:pic>
          <p:nvPicPr>
            <p:cNvPr id="67" name="Picture 66" descr="Icon&#10;&#10;Description automatically generated">
              <a:extLst>
                <a:ext uri="{FF2B5EF4-FFF2-40B4-BE49-F238E27FC236}">
                  <a16:creationId xmlns:a16="http://schemas.microsoft.com/office/drawing/2014/main" id="{8F20C248-56FD-4696-9DDC-8FCA78C5F8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06545" y="4992447"/>
              <a:ext cx="485558" cy="507831"/>
            </a:xfrm>
            <a:prstGeom prst="rect">
              <a:avLst/>
            </a:prstGeom>
          </p:spPr>
        </p:pic>
        <p:pic>
          <p:nvPicPr>
            <p:cNvPr id="68" name="Picture 67" descr="Icon&#10;&#10;Description automatically generated">
              <a:extLst>
                <a:ext uri="{FF2B5EF4-FFF2-40B4-BE49-F238E27FC236}">
                  <a16:creationId xmlns:a16="http://schemas.microsoft.com/office/drawing/2014/main" id="{EE8C7E1B-751B-42A4-A1C5-0B1C98FCF2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6682" y="2319838"/>
              <a:ext cx="485558" cy="507831"/>
            </a:xfrm>
            <a:prstGeom prst="rect">
              <a:avLst/>
            </a:prstGeom>
          </p:spPr>
        </p:pic>
        <p:pic>
          <p:nvPicPr>
            <p:cNvPr id="69" name="Picture 68" descr="Icon&#10;&#10;Description automatically generated">
              <a:extLst>
                <a:ext uri="{FF2B5EF4-FFF2-40B4-BE49-F238E27FC236}">
                  <a16:creationId xmlns:a16="http://schemas.microsoft.com/office/drawing/2014/main" id="{932993CD-BA8A-46D9-B0C9-C4CD6AFF6D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6682" y="3656143"/>
              <a:ext cx="485558" cy="507831"/>
            </a:xfrm>
            <a:prstGeom prst="rect">
              <a:avLst/>
            </a:prstGeom>
          </p:spPr>
        </p:pic>
        <p:pic>
          <p:nvPicPr>
            <p:cNvPr id="70" name="Picture 69" descr="Icon&#10;&#10;Description automatically generated">
              <a:extLst>
                <a:ext uri="{FF2B5EF4-FFF2-40B4-BE49-F238E27FC236}">
                  <a16:creationId xmlns:a16="http://schemas.microsoft.com/office/drawing/2014/main" id="{C3C57360-D8EE-4AAD-9F6E-7C0F96EA8E2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6682" y="4992447"/>
              <a:ext cx="485558" cy="507831"/>
            </a:xfrm>
            <a:prstGeom prst="rect">
              <a:avLst/>
            </a:prstGeom>
          </p:spPr>
        </p:pic>
        <p:pic>
          <p:nvPicPr>
            <p:cNvPr id="71" name="Picture 70" descr="Icon&#10;&#10;Description automatically generated">
              <a:extLst>
                <a:ext uri="{FF2B5EF4-FFF2-40B4-BE49-F238E27FC236}">
                  <a16:creationId xmlns:a16="http://schemas.microsoft.com/office/drawing/2014/main" id="{49818DB5-2468-4FE7-81B1-D84A2C69E45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47598" y="2319838"/>
              <a:ext cx="485558" cy="507831"/>
            </a:xfrm>
            <a:prstGeom prst="rect">
              <a:avLst/>
            </a:prstGeom>
          </p:spPr>
        </p:pic>
        <p:pic>
          <p:nvPicPr>
            <p:cNvPr id="72" name="Picture 71" descr="Icon&#10;&#10;Description automatically generated">
              <a:extLst>
                <a:ext uri="{FF2B5EF4-FFF2-40B4-BE49-F238E27FC236}">
                  <a16:creationId xmlns:a16="http://schemas.microsoft.com/office/drawing/2014/main" id="{3FF959F5-431C-479E-A22C-BFBC6FB21FD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47598" y="3656143"/>
              <a:ext cx="485558" cy="507831"/>
            </a:xfrm>
            <a:prstGeom prst="rect">
              <a:avLst/>
            </a:prstGeom>
          </p:spPr>
        </p:pic>
        <p:pic>
          <p:nvPicPr>
            <p:cNvPr id="73" name="Picture 72" descr="Icon&#10;&#10;Description automatically generated">
              <a:extLst>
                <a:ext uri="{FF2B5EF4-FFF2-40B4-BE49-F238E27FC236}">
                  <a16:creationId xmlns:a16="http://schemas.microsoft.com/office/drawing/2014/main" id="{16294629-E838-4C7A-8502-F57D6AAEB46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53768" y="4992447"/>
              <a:ext cx="485558" cy="507831"/>
            </a:xfrm>
            <a:prstGeom prst="rect">
              <a:avLst/>
            </a:prstGeom>
          </p:spPr>
        </p:pic>
        <p:pic>
          <p:nvPicPr>
            <p:cNvPr id="74" name="Picture 73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1B4A931A-8BA5-4188-925B-D09389C5DDB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44731" y="2319838"/>
              <a:ext cx="685800" cy="512406"/>
            </a:xfrm>
            <a:prstGeom prst="rect">
              <a:avLst/>
            </a:prstGeom>
          </p:spPr>
        </p:pic>
        <p:pic>
          <p:nvPicPr>
            <p:cNvPr id="75" name="Picture 74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1D392C86-4A5C-409E-BE3E-1E3A7093782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79101" y="3656143"/>
              <a:ext cx="685800" cy="512406"/>
            </a:xfrm>
            <a:prstGeom prst="rect">
              <a:avLst/>
            </a:prstGeom>
          </p:spPr>
        </p:pic>
        <p:pic>
          <p:nvPicPr>
            <p:cNvPr id="76" name="Picture 75" descr="Icon&#10;&#10;Description automatically generated with medium confidence">
              <a:extLst>
                <a:ext uri="{FF2B5EF4-FFF2-40B4-BE49-F238E27FC236}">
                  <a16:creationId xmlns:a16="http://schemas.microsoft.com/office/drawing/2014/main" id="{6A24F922-ECE4-4AB2-A2B5-4AD43ACC7B3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0340"/>
            <a:stretch/>
          </p:blipFill>
          <p:spPr>
            <a:xfrm>
              <a:off x="4479101" y="4987872"/>
              <a:ext cx="685800" cy="512406"/>
            </a:xfrm>
            <a:prstGeom prst="rect">
              <a:avLst/>
            </a:prstGeom>
          </p:spPr>
        </p:pic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C24D2DF0-7150-4F4E-A90E-3C8CEE78F48F}"/>
                </a:ext>
              </a:extLst>
            </p:cNvPr>
            <p:cNvCxnSpPr>
              <a:cxnSpLocks/>
            </p:cNvCxnSpPr>
            <p:nvPr/>
          </p:nvCxnSpPr>
          <p:spPr>
            <a:xfrm>
              <a:off x="5115373" y="2562329"/>
              <a:ext cx="515520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85EE3096-34CA-4EDB-9283-009DBA8F9CB5}"/>
                </a:ext>
              </a:extLst>
            </p:cNvPr>
            <p:cNvCxnSpPr>
              <a:cxnSpLocks/>
            </p:cNvCxnSpPr>
            <p:nvPr/>
          </p:nvCxnSpPr>
          <p:spPr>
            <a:xfrm>
              <a:off x="6106620" y="2544041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2F50816E-C7E5-42D5-9EF3-195AB3C35ED9}"/>
                </a:ext>
              </a:extLst>
            </p:cNvPr>
            <p:cNvCxnSpPr>
              <a:cxnSpLocks/>
            </p:cNvCxnSpPr>
            <p:nvPr/>
          </p:nvCxnSpPr>
          <p:spPr>
            <a:xfrm>
              <a:off x="7249156" y="2522734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C2309159-9DC2-49A9-8333-755BAD199C3B}"/>
                </a:ext>
              </a:extLst>
            </p:cNvPr>
            <p:cNvCxnSpPr>
              <a:cxnSpLocks/>
            </p:cNvCxnSpPr>
            <p:nvPr/>
          </p:nvCxnSpPr>
          <p:spPr>
            <a:xfrm>
              <a:off x="5139428" y="3914629"/>
              <a:ext cx="515520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6519BE1A-AA45-432B-A410-13416EAB32F2}"/>
                </a:ext>
              </a:extLst>
            </p:cNvPr>
            <p:cNvCxnSpPr>
              <a:cxnSpLocks/>
            </p:cNvCxnSpPr>
            <p:nvPr/>
          </p:nvCxnSpPr>
          <p:spPr>
            <a:xfrm>
              <a:off x="6130675" y="3896341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CC63BDA4-A857-4E7D-99EA-0370CE9D5EE6}"/>
                </a:ext>
              </a:extLst>
            </p:cNvPr>
            <p:cNvCxnSpPr>
              <a:cxnSpLocks/>
            </p:cNvCxnSpPr>
            <p:nvPr/>
          </p:nvCxnSpPr>
          <p:spPr>
            <a:xfrm>
              <a:off x="7273210" y="3875035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8138D40D-DED5-4159-A6B2-F2DBB9F2BBDD}"/>
                </a:ext>
              </a:extLst>
            </p:cNvPr>
            <p:cNvCxnSpPr>
              <a:cxnSpLocks/>
            </p:cNvCxnSpPr>
            <p:nvPr/>
          </p:nvCxnSpPr>
          <p:spPr>
            <a:xfrm>
              <a:off x="5130531" y="5249189"/>
              <a:ext cx="515520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F00DF79D-BEBD-4C69-AED8-8E9F2265588C}"/>
                </a:ext>
              </a:extLst>
            </p:cNvPr>
            <p:cNvCxnSpPr>
              <a:cxnSpLocks/>
            </p:cNvCxnSpPr>
            <p:nvPr/>
          </p:nvCxnSpPr>
          <p:spPr>
            <a:xfrm>
              <a:off x="6121779" y="5230901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3C670B1-695C-4FA4-9CBA-5179C9F1E7D9}"/>
                </a:ext>
              </a:extLst>
            </p:cNvPr>
            <p:cNvCxnSpPr>
              <a:cxnSpLocks/>
            </p:cNvCxnSpPr>
            <p:nvPr/>
          </p:nvCxnSpPr>
          <p:spPr>
            <a:xfrm>
              <a:off x="7264314" y="5209594"/>
              <a:ext cx="623779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6157BA7-C7B7-4125-9969-DE17DD10271E}"/>
                </a:ext>
              </a:extLst>
            </p:cNvPr>
            <p:cNvCxnSpPr>
              <a:cxnSpLocks/>
            </p:cNvCxnSpPr>
            <p:nvPr/>
          </p:nvCxnSpPr>
          <p:spPr>
            <a:xfrm>
              <a:off x="4289540" y="2562329"/>
              <a:ext cx="0" cy="2722944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87" name="Picture 86" descr="Icon&#10;&#10;Description automatically generated">
              <a:extLst>
                <a:ext uri="{FF2B5EF4-FFF2-40B4-BE49-F238E27FC236}">
                  <a16:creationId xmlns:a16="http://schemas.microsoft.com/office/drawing/2014/main" id="{6988CFFA-96E7-4E7E-AA54-A8D7C8953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98249" y="3742602"/>
              <a:ext cx="462690" cy="507831"/>
            </a:xfrm>
            <a:prstGeom prst="rect">
              <a:avLst/>
            </a:prstGeom>
          </p:spPr>
        </p:pic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D55D5E8A-2225-450E-BF8D-5B25645D73EC}"/>
                </a:ext>
              </a:extLst>
            </p:cNvPr>
            <p:cNvCxnSpPr>
              <a:cxnSpLocks/>
            </p:cNvCxnSpPr>
            <p:nvPr/>
          </p:nvCxnSpPr>
          <p:spPr>
            <a:xfrm>
              <a:off x="4283396" y="2552478"/>
              <a:ext cx="218631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118A595D-19DA-43CA-893A-B01FCFD12436}"/>
                </a:ext>
              </a:extLst>
            </p:cNvPr>
            <p:cNvCxnSpPr>
              <a:cxnSpLocks/>
              <a:stCxn id="87" idx="3"/>
            </p:cNvCxnSpPr>
            <p:nvPr/>
          </p:nvCxnSpPr>
          <p:spPr>
            <a:xfrm>
              <a:off x="4060939" y="3996518"/>
              <a:ext cx="441088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9E242C0D-F613-4B40-A8F1-D3F6E23E9B79}"/>
                </a:ext>
              </a:extLst>
            </p:cNvPr>
            <p:cNvCxnSpPr>
              <a:cxnSpLocks/>
            </p:cNvCxnSpPr>
            <p:nvPr/>
          </p:nvCxnSpPr>
          <p:spPr>
            <a:xfrm>
              <a:off x="4327018" y="5276662"/>
              <a:ext cx="218631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1" name="Picture 90" descr="A white circle on a black background&#10;&#10;Description automatically generated">
              <a:extLst>
                <a:ext uri="{FF2B5EF4-FFF2-40B4-BE49-F238E27FC236}">
                  <a16:creationId xmlns:a16="http://schemas.microsoft.com/office/drawing/2014/main" id="{FAA89406-56A1-4B69-BF68-5829DC80CC6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0713" y="4878363"/>
              <a:ext cx="610366" cy="406910"/>
            </a:xfrm>
            <a:prstGeom prst="rect">
              <a:avLst/>
            </a:prstGeom>
          </p:spPr>
        </p:pic>
        <p:sp>
          <p:nvSpPr>
            <p:cNvPr id="92" name="Title 3">
              <a:extLst>
                <a:ext uri="{FF2B5EF4-FFF2-40B4-BE49-F238E27FC236}">
                  <a16:creationId xmlns:a16="http://schemas.microsoft.com/office/drawing/2014/main" id="{AA580A78-04FE-43E2-AED3-02A597C5829A}"/>
                </a:ext>
              </a:extLst>
            </p:cNvPr>
            <p:cNvSpPr txBox="1">
              <a:spLocks/>
            </p:cNvSpPr>
            <p:nvPr/>
          </p:nvSpPr>
          <p:spPr>
            <a:xfrm>
              <a:off x="4496887" y="1965926"/>
              <a:ext cx="761998" cy="430887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Switch 1</a:t>
              </a:r>
            </a:p>
          </p:txBody>
        </p:sp>
        <p:sp>
          <p:nvSpPr>
            <p:cNvPr id="93" name="Title 3">
              <a:extLst>
                <a:ext uri="{FF2B5EF4-FFF2-40B4-BE49-F238E27FC236}">
                  <a16:creationId xmlns:a16="http://schemas.microsoft.com/office/drawing/2014/main" id="{CB14FC87-4D01-4900-B8FF-3F541525431C}"/>
                </a:ext>
              </a:extLst>
            </p:cNvPr>
            <p:cNvSpPr txBox="1">
              <a:spLocks/>
            </p:cNvSpPr>
            <p:nvPr/>
          </p:nvSpPr>
          <p:spPr>
            <a:xfrm>
              <a:off x="4510852" y="3242873"/>
              <a:ext cx="761998" cy="430887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Switch 2</a:t>
              </a:r>
            </a:p>
          </p:txBody>
        </p:sp>
        <p:sp>
          <p:nvSpPr>
            <p:cNvPr id="94" name="Title 3">
              <a:extLst>
                <a:ext uri="{FF2B5EF4-FFF2-40B4-BE49-F238E27FC236}">
                  <a16:creationId xmlns:a16="http://schemas.microsoft.com/office/drawing/2014/main" id="{4F9D67F5-8A98-41FF-8608-E5A1D47488A3}"/>
                </a:ext>
              </a:extLst>
            </p:cNvPr>
            <p:cNvSpPr txBox="1">
              <a:spLocks/>
            </p:cNvSpPr>
            <p:nvPr/>
          </p:nvSpPr>
          <p:spPr>
            <a:xfrm>
              <a:off x="4525255" y="4594661"/>
              <a:ext cx="761998" cy="430887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VLAN Switch 3</a:t>
              </a:r>
            </a:p>
          </p:txBody>
        </p:sp>
        <p:sp>
          <p:nvSpPr>
            <p:cNvPr id="95" name="Title 3">
              <a:extLst>
                <a:ext uri="{FF2B5EF4-FFF2-40B4-BE49-F238E27FC236}">
                  <a16:creationId xmlns:a16="http://schemas.microsoft.com/office/drawing/2014/main" id="{9BF80741-A71C-4A37-B4CC-D94A2FB48B12}"/>
                </a:ext>
              </a:extLst>
            </p:cNvPr>
            <p:cNvSpPr txBox="1">
              <a:spLocks/>
            </p:cNvSpPr>
            <p:nvPr/>
          </p:nvSpPr>
          <p:spPr>
            <a:xfrm>
              <a:off x="3554270" y="3477145"/>
              <a:ext cx="647216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Router</a:t>
              </a:r>
            </a:p>
          </p:txBody>
        </p:sp>
        <p:sp>
          <p:nvSpPr>
            <p:cNvPr id="96" name="Title 3">
              <a:extLst>
                <a:ext uri="{FF2B5EF4-FFF2-40B4-BE49-F238E27FC236}">
                  <a16:creationId xmlns:a16="http://schemas.microsoft.com/office/drawing/2014/main" id="{78EFAB36-8875-4B25-A5DA-F1165A22E806}"/>
                </a:ext>
              </a:extLst>
            </p:cNvPr>
            <p:cNvSpPr txBox="1">
              <a:spLocks/>
            </p:cNvSpPr>
            <p:nvPr/>
          </p:nvSpPr>
          <p:spPr>
            <a:xfrm>
              <a:off x="3532876" y="5215263"/>
              <a:ext cx="672024" cy="430887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Internet Services</a:t>
              </a:r>
            </a:p>
          </p:txBody>
        </p: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3F4643A3-F63C-4A02-B2CC-89E16868BD74}"/>
                </a:ext>
              </a:extLst>
            </p:cNvPr>
            <p:cNvCxnSpPr>
              <a:cxnSpLocks/>
            </p:cNvCxnSpPr>
            <p:nvPr/>
          </p:nvCxnSpPr>
          <p:spPr>
            <a:xfrm>
              <a:off x="3829593" y="4265761"/>
              <a:ext cx="6304" cy="621746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Title 3">
              <a:extLst>
                <a:ext uri="{FF2B5EF4-FFF2-40B4-BE49-F238E27FC236}">
                  <a16:creationId xmlns:a16="http://schemas.microsoft.com/office/drawing/2014/main" id="{676E3691-B625-4640-9528-7E210DD27D69}"/>
                </a:ext>
              </a:extLst>
            </p:cNvPr>
            <p:cNvSpPr txBox="1">
              <a:spLocks/>
            </p:cNvSpPr>
            <p:nvPr/>
          </p:nvSpPr>
          <p:spPr>
            <a:xfrm>
              <a:off x="7888091" y="2806470"/>
              <a:ext cx="679899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1</a:t>
              </a:r>
            </a:p>
          </p:txBody>
        </p:sp>
        <p:sp>
          <p:nvSpPr>
            <p:cNvPr id="99" name="Title 3">
              <a:extLst>
                <a:ext uri="{FF2B5EF4-FFF2-40B4-BE49-F238E27FC236}">
                  <a16:creationId xmlns:a16="http://schemas.microsoft.com/office/drawing/2014/main" id="{30019796-285D-4256-B3BC-DAB1111AF840}"/>
                </a:ext>
              </a:extLst>
            </p:cNvPr>
            <p:cNvSpPr txBox="1">
              <a:spLocks/>
            </p:cNvSpPr>
            <p:nvPr/>
          </p:nvSpPr>
          <p:spPr>
            <a:xfrm>
              <a:off x="6680689" y="2804395"/>
              <a:ext cx="721610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1</a:t>
              </a:r>
            </a:p>
          </p:txBody>
        </p:sp>
        <p:sp>
          <p:nvSpPr>
            <p:cNvPr id="100" name="Title 3">
              <a:extLst>
                <a:ext uri="{FF2B5EF4-FFF2-40B4-BE49-F238E27FC236}">
                  <a16:creationId xmlns:a16="http://schemas.microsoft.com/office/drawing/2014/main" id="{256BD012-A1A8-4E21-BC42-3DEC0B621127}"/>
                </a:ext>
              </a:extLst>
            </p:cNvPr>
            <p:cNvSpPr txBox="1">
              <a:spLocks/>
            </p:cNvSpPr>
            <p:nvPr/>
          </p:nvSpPr>
          <p:spPr>
            <a:xfrm>
              <a:off x="5517390" y="2791373"/>
              <a:ext cx="679941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1</a:t>
              </a:r>
            </a:p>
          </p:txBody>
        </p:sp>
        <p:sp>
          <p:nvSpPr>
            <p:cNvPr id="101" name="Title 3">
              <a:extLst>
                <a:ext uri="{FF2B5EF4-FFF2-40B4-BE49-F238E27FC236}">
                  <a16:creationId xmlns:a16="http://schemas.microsoft.com/office/drawing/2014/main" id="{663DC377-032A-4CD7-85DA-26A0648F997E}"/>
                </a:ext>
              </a:extLst>
            </p:cNvPr>
            <p:cNvSpPr txBox="1">
              <a:spLocks/>
            </p:cNvSpPr>
            <p:nvPr/>
          </p:nvSpPr>
          <p:spPr>
            <a:xfrm>
              <a:off x="7871945" y="4158770"/>
              <a:ext cx="705590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2</a:t>
              </a:r>
            </a:p>
          </p:txBody>
        </p:sp>
        <p:sp>
          <p:nvSpPr>
            <p:cNvPr id="102" name="Title 3">
              <a:extLst>
                <a:ext uri="{FF2B5EF4-FFF2-40B4-BE49-F238E27FC236}">
                  <a16:creationId xmlns:a16="http://schemas.microsoft.com/office/drawing/2014/main" id="{9C57AEDB-05FD-4243-8502-8E308432AA9E}"/>
                </a:ext>
              </a:extLst>
            </p:cNvPr>
            <p:cNvSpPr txBox="1">
              <a:spLocks/>
            </p:cNvSpPr>
            <p:nvPr/>
          </p:nvSpPr>
          <p:spPr>
            <a:xfrm>
              <a:off x="6689494" y="4155236"/>
              <a:ext cx="686492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2</a:t>
              </a:r>
            </a:p>
          </p:txBody>
        </p:sp>
        <p:sp>
          <p:nvSpPr>
            <p:cNvPr id="103" name="Title 3">
              <a:extLst>
                <a:ext uri="{FF2B5EF4-FFF2-40B4-BE49-F238E27FC236}">
                  <a16:creationId xmlns:a16="http://schemas.microsoft.com/office/drawing/2014/main" id="{FF2BE173-F577-43D8-B0D1-26CC16889E8D}"/>
                </a:ext>
              </a:extLst>
            </p:cNvPr>
            <p:cNvSpPr txBox="1">
              <a:spLocks/>
            </p:cNvSpPr>
            <p:nvPr/>
          </p:nvSpPr>
          <p:spPr>
            <a:xfrm>
              <a:off x="5552507" y="4152895"/>
              <a:ext cx="679193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2</a:t>
              </a:r>
            </a:p>
          </p:txBody>
        </p:sp>
        <p:sp>
          <p:nvSpPr>
            <p:cNvPr id="104" name="Title 3">
              <a:extLst>
                <a:ext uri="{FF2B5EF4-FFF2-40B4-BE49-F238E27FC236}">
                  <a16:creationId xmlns:a16="http://schemas.microsoft.com/office/drawing/2014/main" id="{1DBD5AC3-81BD-4955-8AA8-C8FCA3659885}"/>
                </a:ext>
              </a:extLst>
            </p:cNvPr>
            <p:cNvSpPr txBox="1">
              <a:spLocks/>
            </p:cNvSpPr>
            <p:nvPr/>
          </p:nvSpPr>
          <p:spPr>
            <a:xfrm>
              <a:off x="7888095" y="5462258"/>
              <a:ext cx="705590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3</a:t>
              </a:r>
            </a:p>
          </p:txBody>
        </p:sp>
        <p:sp>
          <p:nvSpPr>
            <p:cNvPr id="105" name="Title 3">
              <a:extLst>
                <a:ext uri="{FF2B5EF4-FFF2-40B4-BE49-F238E27FC236}">
                  <a16:creationId xmlns:a16="http://schemas.microsoft.com/office/drawing/2014/main" id="{A0AB0A55-CA73-40BB-BECA-E6A3559B8D01}"/>
                </a:ext>
              </a:extLst>
            </p:cNvPr>
            <p:cNvSpPr txBox="1">
              <a:spLocks/>
            </p:cNvSpPr>
            <p:nvPr/>
          </p:nvSpPr>
          <p:spPr>
            <a:xfrm>
              <a:off x="6692134" y="5488026"/>
              <a:ext cx="683852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3</a:t>
              </a:r>
            </a:p>
          </p:txBody>
        </p:sp>
        <p:sp>
          <p:nvSpPr>
            <p:cNvPr id="106" name="Title 3">
              <a:extLst>
                <a:ext uri="{FF2B5EF4-FFF2-40B4-BE49-F238E27FC236}">
                  <a16:creationId xmlns:a16="http://schemas.microsoft.com/office/drawing/2014/main" id="{D604FC03-5B2C-420C-857A-9171A3BAB8AB}"/>
                </a:ext>
              </a:extLst>
            </p:cNvPr>
            <p:cNvSpPr txBox="1">
              <a:spLocks/>
            </p:cNvSpPr>
            <p:nvPr/>
          </p:nvSpPr>
          <p:spPr>
            <a:xfrm>
              <a:off x="5517396" y="5466913"/>
              <a:ext cx="714304" cy="261610"/>
            </a:xfrm>
            <a:prstGeom prst="rect">
              <a:avLst/>
            </a:prstGeom>
          </p:spPr>
          <p:txBody>
            <a:bodyPr vert="horz" wrap="square" lIns="91440" tIns="45720" rIns="91440" bIns="45720" rtlCol="0" anchor="t">
              <a:spAutoFit/>
            </a:bodyPr>
            <a:lstStyle>
              <a:lvl1pPr algn="l" defTabSz="565168" rtl="0" eaLnBrk="1" latinLnBrk="0" hangingPunct="1">
                <a:spcBef>
                  <a:spcPct val="0"/>
                </a:spcBef>
                <a:buNone/>
                <a:defRPr sz="3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Rockwell" panose="02060603020205020403" pitchFamily="18" charset="0"/>
                  <a:ea typeface="+mj-ea"/>
                  <a:cs typeface="+mj-cs"/>
                </a:defRPr>
              </a:lvl1pPr>
            </a:lstStyle>
            <a:p>
              <a:pPr marL="0" marR="0" lvl="0" indent="0" algn="l" defTabSz="565168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j-ea"/>
                  <a:cs typeface="+mj-cs"/>
                </a:rPr>
                <a:t>Device 3</a:t>
              </a:r>
            </a:p>
          </p:txBody>
        </p:sp>
      </p:grpSp>
      <p:sp>
        <p:nvSpPr>
          <p:cNvPr id="107" name="Title 3">
            <a:extLst>
              <a:ext uri="{FF2B5EF4-FFF2-40B4-BE49-F238E27FC236}">
                <a16:creationId xmlns:a16="http://schemas.microsoft.com/office/drawing/2014/main" id="{2CB91F9B-C0B0-4033-8966-57008631C40F}"/>
              </a:ext>
            </a:extLst>
          </p:cNvPr>
          <p:cNvSpPr txBox="1">
            <a:spLocks/>
          </p:cNvSpPr>
          <p:nvPr/>
        </p:nvSpPr>
        <p:spPr>
          <a:xfrm>
            <a:off x="7482014" y="1414498"/>
            <a:ext cx="3218572" cy="369332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Logical Segmentation</a:t>
            </a:r>
          </a:p>
        </p:txBody>
      </p:sp>
    </p:spTree>
    <p:extLst>
      <p:ext uri="{BB962C8B-B14F-4D97-AF65-F5344CB8AC3E}">
        <p14:creationId xmlns:p14="http://schemas.microsoft.com/office/powerpoint/2010/main" val="129583564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Rectangle 128">
            <a:extLst>
              <a:ext uri="{FF2B5EF4-FFF2-40B4-BE49-F238E27FC236}">
                <a16:creationId xmlns:a16="http://schemas.microsoft.com/office/drawing/2014/main" id="{3052C663-BF7B-4B9B-A77E-B851D653A013}"/>
              </a:ext>
            </a:extLst>
          </p:cNvPr>
          <p:cNvSpPr/>
          <p:nvPr/>
        </p:nvSpPr>
        <p:spPr>
          <a:xfrm rot="5400000">
            <a:off x="168352" y="1508243"/>
            <a:ext cx="5067684" cy="458577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kern="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58BF9C3E-B175-4FC0-937F-57EFB86100F5}"/>
              </a:ext>
            </a:extLst>
          </p:cNvPr>
          <p:cNvSpPr/>
          <p:nvPr/>
        </p:nvSpPr>
        <p:spPr>
          <a:xfrm>
            <a:off x="570693" y="2082161"/>
            <a:ext cx="4164455" cy="4062651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Network virtualization is a process of combining all the available network resources and enabling security professionals to share these resources amongst the network users using a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single administrative unit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Network virtualization enables each user to access available network resources such as files, folders, computers, printers, hard drives, etc. from their system</a:t>
            </a:r>
          </a:p>
        </p:txBody>
      </p:sp>
      <p:sp>
        <p:nvSpPr>
          <p:cNvPr id="254" name="Rectangle 253">
            <a:extLst>
              <a:ext uri="{FF2B5EF4-FFF2-40B4-BE49-F238E27FC236}">
                <a16:creationId xmlns:a16="http://schemas.microsoft.com/office/drawing/2014/main" id="{14E75546-9E85-496C-BA0C-690E243B4808}"/>
              </a:ext>
            </a:extLst>
          </p:cNvPr>
          <p:cNvSpPr/>
          <p:nvPr/>
        </p:nvSpPr>
        <p:spPr>
          <a:xfrm>
            <a:off x="1182579" y="1420612"/>
            <a:ext cx="3039230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Network Virtualization</a:t>
            </a:r>
          </a:p>
        </p:txBody>
      </p:sp>
      <p:sp>
        <p:nvSpPr>
          <p:cNvPr id="255" name="Title 1">
            <a:extLst>
              <a:ext uri="{FF2B5EF4-FFF2-40B4-BE49-F238E27FC236}">
                <a16:creationId xmlns:a16="http://schemas.microsoft.com/office/drawing/2014/main" id="{BB899C56-D59D-48C2-83BD-A0D258BF0A48}"/>
              </a:ext>
            </a:extLst>
          </p:cNvPr>
          <p:cNvSpPr txBox="1">
            <a:spLocks/>
          </p:cNvSpPr>
          <p:nvPr/>
        </p:nvSpPr>
        <p:spPr>
          <a:xfrm>
            <a:off x="1487806" y="210317"/>
            <a:ext cx="9216389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Network Segmentation (Cont’d)</a:t>
            </a: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C2FDB3A-ED88-4112-8643-0DD2B240D8CD}"/>
              </a:ext>
            </a:extLst>
          </p:cNvPr>
          <p:cNvGrpSpPr/>
          <p:nvPr/>
        </p:nvGrpSpPr>
        <p:grpSpPr>
          <a:xfrm>
            <a:off x="5480230" y="1267285"/>
            <a:ext cx="6216089" cy="5067686"/>
            <a:chOff x="5575766" y="1223743"/>
            <a:chExt cx="6216089" cy="5067686"/>
          </a:xfrm>
        </p:grpSpPr>
        <p:pic>
          <p:nvPicPr>
            <p:cNvPr id="131" name="Picture 130" descr="E:\Web2.0 PNG Icons\Haja Roger Shutterstock\c1.png">
              <a:extLst>
                <a:ext uri="{FF2B5EF4-FFF2-40B4-BE49-F238E27FC236}">
                  <a16:creationId xmlns:a16="http://schemas.microsoft.com/office/drawing/2014/main" id="{3D3DC77A-7787-402A-AD55-1FC48B827A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2876" y="4227858"/>
              <a:ext cx="556079" cy="519422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6" name="Picture 255" descr="E:\Web2.0 PNG Icons\Haja Roger Shutterstock\c1.png">
              <a:extLst>
                <a:ext uri="{FF2B5EF4-FFF2-40B4-BE49-F238E27FC236}">
                  <a16:creationId xmlns:a16="http://schemas.microsoft.com/office/drawing/2014/main" id="{BFDA66F1-E4E7-4EA5-B1E9-D418B80F7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3194" y="4227858"/>
              <a:ext cx="556079" cy="519422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7" name="Picture 256" descr="E:\Web2.0 PNG Icons\Haja Roger Shutterstock\c1.png">
              <a:extLst>
                <a:ext uri="{FF2B5EF4-FFF2-40B4-BE49-F238E27FC236}">
                  <a16:creationId xmlns:a16="http://schemas.microsoft.com/office/drawing/2014/main" id="{ACC3943A-787D-4B12-880D-6BB9DF86DC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4379" y="4227858"/>
              <a:ext cx="556079" cy="519422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8" name="Picture 6" descr="D:\CND Data\Formating Templates\Icons\Web2.0 PNG Icons\router1.png">
              <a:extLst>
                <a:ext uri="{FF2B5EF4-FFF2-40B4-BE49-F238E27FC236}">
                  <a16:creationId xmlns:a16="http://schemas.microsoft.com/office/drawing/2014/main" id="{84F70DEE-624F-4127-ADE7-1B81AB8EB6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25209" y="5075316"/>
              <a:ext cx="405249" cy="28338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9" name="Picture 258">
              <a:extLst>
                <a:ext uri="{FF2B5EF4-FFF2-40B4-BE49-F238E27FC236}">
                  <a16:creationId xmlns:a16="http://schemas.microsoft.com/office/drawing/2014/main" id="{E2163DE3-F5DD-49C0-B7C9-B8A29016B67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423194" y="4821168"/>
              <a:ext cx="591126" cy="591126"/>
            </a:xfrm>
            <a:prstGeom prst="rect">
              <a:avLst/>
            </a:prstGeom>
          </p:spPr>
        </p:pic>
        <p:pic>
          <p:nvPicPr>
            <p:cNvPr id="260" name="Picture 259" descr="E:\Web2.0 PNG Icons\Haja Roger Shutterstock\c1.png">
              <a:extLst>
                <a:ext uri="{FF2B5EF4-FFF2-40B4-BE49-F238E27FC236}">
                  <a16:creationId xmlns:a16="http://schemas.microsoft.com/office/drawing/2014/main" id="{D0807586-7E09-41EA-948D-D22F35D72F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3194" y="5602039"/>
              <a:ext cx="556079" cy="519422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61" name="Connector: Elbow 137">
              <a:extLst>
                <a:ext uri="{FF2B5EF4-FFF2-40B4-BE49-F238E27FC236}">
                  <a16:creationId xmlns:a16="http://schemas.microsoft.com/office/drawing/2014/main" id="{1B31EEED-CC94-4F3A-8EB9-488C6734A637}"/>
                </a:ext>
              </a:extLst>
            </p:cNvPr>
            <p:cNvCxnSpPr>
              <a:stCxn id="131" idx="2"/>
              <a:endCxn id="257" idx="2"/>
            </p:cNvCxnSpPr>
            <p:nvPr/>
          </p:nvCxnSpPr>
          <p:spPr>
            <a:xfrm rot="16200000" flipH="1">
              <a:off x="6711667" y="4106528"/>
              <a:ext cx="12700" cy="1281503"/>
            </a:xfrm>
            <a:prstGeom prst="bentConnector3">
              <a:avLst>
                <a:gd name="adj1" fmla="val 1800000"/>
              </a:avLst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B6349409-BAF3-46A3-9E64-CA6FB6E61EA8}"/>
                </a:ext>
              </a:extLst>
            </p:cNvPr>
            <p:cNvCxnSpPr>
              <a:cxnSpLocks/>
              <a:stCxn id="256" idx="2"/>
            </p:cNvCxnSpPr>
            <p:nvPr/>
          </p:nvCxnSpPr>
          <p:spPr>
            <a:xfrm>
              <a:off x="6701234" y="4747280"/>
              <a:ext cx="0" cy="404214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3D410DD9-3C2C-4D76-9368-F37B7B25CA5D}"/>
                </a:ext>
              </a:extLst>
            </p:cNvPr>
            <p:cNvCxnSpPr>
              <a:endCxn id="260" idx="0"/>
            </p:cNvCxnSpPr>
            <p:nvPr/>
          </p:nvCxnSpPr>
          <p:spPr>
            <a:xfrm>
              <a:off x="6701234" y="5311291"/>
              <a:ext cx="0" cy="290748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AAA6743A-61DD-4203-83AC-C3476397499A}"/>
                </a:ext>
              </a:extLst>
            </p:cNvPr>
            <p:cNvCxnSpPr>
              <a:endCxn id="258" idx="1"/>
            </p:cNvCxnSpPr>
            <p:nvPr/>
          </p:nvCxnSpPr>
          <p:spPr>
            <a:xfrm>
              <a:off x="6950715" y="5217006"/>
              <a:ext cx="274494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265" name="Picture 4" descr="Y:\Web2.0 PNG Icons\Haja Roger Shutterstock\Drizzling.png">
              <a:extLst>
                <a:ext uri="{FF2B5EF4-FFF2-40B4-BE49-F238E27FC236}">
                  <a16:creationId xmlns:a16="http://schemas.microsoft.com/office/drawing/2014/main" id="{571CC552-DE38-4CD6-B7FB-837BA7459C9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459"/>
            <a:stretch/>
          </p:blipFill>
          <p:spPr bwMode="auto">
            <a:xfrm rot="901978">
              <a:off x="8133216" y="4982232"/>
              <a:ext cx="591114" cy="321790"/>
            </a:xfrm>
            <a:prstGeom prst="rect">
              <a:avLst/>
            </a:prstGeom>
            <a:noFill/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76659251-3772-478E-A3C1-664FA8C5A724}"/>
                </a:ext>
              </a:extLst>
            </p:cNvPr>
            <p:cNvGrpSpPr/>
            <p:nvPr/>
          </p:nvGrpSpPr>
          <p:grpSpPr>
            <a:xfrm>
              <a:off x="7971291" y="5044076"/>
              <a:ext cx="721421" cy="391024"/>
              <a:chOff x="3769090" y="5336797"/>
              <a:chExt cx="721421" cy="391024"/>
            </a:xfrm>
          </p:grpSpPr>
          <p:pic>
            <p:nvPicPr>
              <p:cNvPr id="375" name="Picture 4" descr="Y:\Web2.0 PNG Icons\Haja Roger Shutterstock\Drizzling.png">
                <a:extLst>
                  <a:ext uri="{FF2B5EF4-FFF2-40B4-BE49-F238E27FC236}">
                    <a16:creationId xmlns:a16="http://schemas.microsoft.com/office/drawing/2014/main" id="{71C1EFB7-9CA3-42BE-BD1B-99DB1F933F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459"/>
              <a:stretch/>
            </p:blipFill>
            <p:spPr bwMode="auto">
              <a:xfrm>
                <a:off x="3769090" y="5336797"/>
                <a:ext cx="591114" cy="321790"/>
              </a:xfrm>
              <a:prstGeom prst="rect">
                <a:avLst/>
              </a:prstGeom>
              <a:noFill/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76" name="Picture 4" descr="Y:\Web2.0 PNG Icons\Haja Roger Shutterstock\Drizzling.png">
                <a:extLst>
                  <a:ext uri="{FF2B5EF4-FFF2-40B4-BE49-F238E27FC236}">
                    <a16:creationId xmlns:a16="http://schemas.microsoft.com/office/drawing/2014/main" id="{43A768A1-3F5C-48B7-ABEC-FF9608BB36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459"/>
              <a:stretch/>
            </p:blipFill>
            <p:spPr bwMode="auto">
              <a:xfrm>
                <a:off x="3899397" y="5406031"/>
                <a:ext cx="591114" cy="321790"/>
              </a:xfrm>
              <a:prstGeom prst="rect">
                <a:avLst/>
              </a:prstGeom>
              <a:noFill/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267" name="Picture 266" descr="A picture containing white, photo, man, table&#10;&#10;Description automatically generated">
              <a:extLst>
                <a:ext uri="{FF2B5EF4-FFF2-40B4-BE49-F238E27FC236}">
                  <a16:creationId xmlns:a16="http://schemas.microsoft.com/office/drawing/2014/main" id="{F0B2EBF5-11DE-4127-AE7D-C953F45D82B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92670" y="5110605"/>
              <a:ext cx="439200" cy="439200"/>
            </a:xfrm>
            <a:prstGeom prst="rect">
              <a:avLst/>
            </a:prstGeom>
          </p:spPr>
        </p:pic>
        <p:pic>
          <p:nvPicPr>
            <p:cNvPr id="268" name="Picture 267" descr="A close up of a computer&#10;&#10;Description automatically generated">
              <a:extLst>
                <a:ext uri="{FF2B5EF4-FFF2-40B4-BE49-F238E27FC236}">
                  <a16:creationId xmlns:a16="http://schemas.microsoft.com/office/drawing/2014/main" id="{44A53C38-B7B8-4450-A881-C834EBD2DA1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03787" y="5110605"/>
              <a:ext cx="439200" cy="439200"/>
            </a:xfrm>
            <a:prstGeom prst="rect">
              <a:avLst/>
            </a:prstGeom>
          </p:spPr>
        </p:pic>
        <p:pic>
          <p:nvPicPr>
            <p:cNvPr id="269" name="Picture 268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15560ACE-7B64-4D3C-A37B-7FC1EA632ED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1180">
              <a:off x="10914904" y="5127286"/>
              <a:ext cx="440744" cy="440744"/>
            </a:xfrm>
            <a:prstGeom prst="rect">
              <a:avLst/>
            </a:prstGeom>
          </p:spPr>
        </p:pic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612240CA-8715-407C-B27F-72E34D1E372E}"/>
                </a:ext>
              </a:extLst>
            </p:cNvPr>
            <p:cNvGrpSpPr/>
            <p:nvPr/>
          </p:nvGrpSpPr>
          <p:grpSpPr>
            <a:xfrm>
              <a:off x="9471143" y="3871215"/>
              <a:ext cx="460124" cy="578426"/>
              <a:chOff x="5140778" y="4488404"/>
              <a:chExt cx="460124" cy="578426"/>
            </a:xfrm>
          </p:grpSpPr>
          <p:pic>
            <p:nvPicPr>
              <p:cNvPr id="373" name="Picture 372" descr="A picture containing file&#10;&#10;Description automatically generated">
                <a:extLst>
                  <a:ext uri="{FF2B5EF4-FFF2-40B4-BE49-F238E27FC236}">
                    <a16:creationId xmlns:a16="http://schemas.microsoft.com/office/drawing/2014/main" id="{0716F8EB-EC36-4C3A-B17C-149C4BFB48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40778" y="4488404"/>
                <a:ext cx="404898" cy="578426"/>
              </a:xfrm>
              <a:prstGeom prst="rect">
                <a:avLst/>
              </a:prstGeom>
            </p:spPr>
          </p:pic>
          <p:pic>
            <p:nvPicPr>
              <p:cNvPr id="374" name="Picture 373">
                <a:extLst>
                  <a:ext uri="{FF2B5EF4-FFF2-40B4-BE49-F238E27FC236}">
                    <a16:creationId xmlns:a16="http://schemas.microsoft.com/office/drawing/2014/main" id="{7D1B87B5-8E88-4087-B7BB-3713D216A6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02233" y="4780009"/>
                <a:ext cx="198669" cy="198669"/>
              </a:xfrm>
              <a:prstGeom prst="rect">
                <a:avLst/>
              </a:prstGeom>
            </p:spPr>
          </p:pic>
        </p:grpSp>
        <p:pic>
          <p:nvPicPr>
            <p:cNvPr id="271" name="Picture 270" descr="A picture containing display, white&#10;&#10;Description automatically generated">
              <a:extLst>
                <a:ext uri="{FF2B5EF4-FFF2-40B4-BE49-F238E27FC236}">
                  <a16:creationId xmlns:a16="http://schemas.microsoft.com/office/drawing/2014/main" id="{C642DD5C-2AC4-4882-929E-9E6ACF54CC1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14181" y="3871215"/>
              <a:ext cx="579600" cy="579600"/>
            </a:xfrm>
            <a:prstGeom prst="rect">
              <a:avLst/>
            </a:prstGeom>
          </p:spPr>
        </p:pic>
        <p:pic>
          <p:nvPicPr>
            <p:cNvPr id="272" name="Picture 271" descr="A picture containing sitting, table, white, video&#10;&#10;Description automatically generated">
              <a:extLst>
                <a:ext uri="{FF2B5EF4-FFF2-40B4-BE49-F238E27FC236}">
                  <a16:creationId xmlns:a16="http://schemas.microsoft.com/office/drawing/2014/main" id="{C1D6A564-10CF-4B5A-BF93-EBA8133DAC7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76696" y="3871215"/>
              <a:ext cx="579600" cy="579600"/>
            </a:xfrm>
            <a:prstGeom prst="rect">
              <a:avLst/>
            </a:prstGeom>
          </p:spPr>
        </p:pic>
        <p:cxnSp>
          <p:nvCxnSpPr>
            <p:cNvPr id="273" name="Connector: Elbow 149">
              <a:extLst>
                <a:ext uri="{FF2B5EF4-FFF2-40B4-BE49-F238E27FC236}">
                  <a16:creationId xmlns:a16="http://schemas.microsoft.com/office/drawing/2014/main" id="{D3AE781B-3CE6-4875-BE06-82299CC375DA}"/>
                </a:ext>
              </a:extLst>
            </p:cNvPr>
            <p:cNvCxnSpPr>
              <a:cxnSpLocks/>
            </p:cNvCxnSpPr>
            <p:nvPr/>
          </p:nvCxnSpPr>
          <p:spPr>
            <a:xfrm rot="16200000" flipH="1">
              <a:off x="10419457" y="3693837"/>
              <a:ext cx="1174" cy="1492904"/>
            </a:xfrm>
            <a:prstGeom prst="bentConnector3">
              <a:avLst>
                <a:gd name="adj1" fmla="val 11952470"/>
              </a:avLst>
            </a:prstGeom>
            <a:ln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274" name="Picture 273">
              <a:extLst>
                <a:ext uri="{FF2B5EF4-FFF2-40B4-BE49-F238E27FC236}">
                  <a16:creationId xmlns:a16="http://schemas.microsoft.com/office/drawing/2014/main" id="{2D4684AE-75A3-47DF-856E-24D07973265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24481" y="4507883"/>
              <a:ext cx="591126" cy="591126"/>
            </a:xfrm>
            <a:prstGeom prst="rect">
              <a:avLst/>
            </a:prstGeom>
          </p:spPr>
        </p:pic>
        <p:pic>
          <p:nvPicPr>
            <p:cNvPr id="275" name="Picture 6" descr="D:\CND Data\Formating Templates\Icons\Web2.0 PNG Icons\router1.png">
              <a:extLst>
                <a:ext uri="{FF2B5EF4-FFF2-40B4-BE49-F238E27FC236}">
                  <a16:creationId xmlns:a16="http://schemas.microsoft.com/office/drawing/2014/main" id="{3584D434-EB3B-45D1-800F-E6D09B7030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51585" y="4661734"/>
              <a:ext cx="405249" cy="28338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DEE4FCDD-E214-43D4-A8D4-29BF2B85FFAC}"/>
                </a:ext>
              </a:extLst>
            </p:cNvPr>
            <p:cNvCxnSpPr>
              <a:stCxn id="271" idx="2"/>
            </p:cNvCxnSpPr>
            <p:nvPr/>
          </p:nvCxnSpPr>
          <p:spPr>
            <a:xfrm>
              <a:off x="10403981" y="4450815"/>
              <a:ext cx="16063" cy="372509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Straight Connector 276">
              <a:extLst>
                <a:ext uri="{FF2B5EF4-FFF2-40B4-BE49-F238E27FC236}">
                  <a16:creationId xmlns:a16="http://schemas.microsoft.com/office/drawing/2014/main" id="{1C926086-D287-42FF-95A1-4E92A5CF17A4}"/>
                </a:ext>
              </a:extLst>
            </p:cNvPr>
            <p:cNvCxnSpPr>
              <a:stCxn id="274" idx="1"/>
              <a:endCxn id="275" idx="3"/>
            </p:cNvCxnSpPr>
            <p:nvPr/>
          </p:nvCxnSpPr>
          <p:spPr>
            <a:xfrm flipH="1" flipV="1">
              <a:off x="9756834" y="4803424"/>
              <a:ext cx="367647" cy="22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4117D603-BF94-4903-B3BC-E7E4D709921A}"/>
                </a:ext>
              </a:extLst>
            </p:cNvPr>
            <p:cNvCxnSpPr>
              <a:stCxn id="258" idx="3"/>
              <a:endCxn id="375" idx="1"/>
            </p:cNvCxnSpPr>
            <p:nvPr/>
          </p:nvCxnSpPr>
          <p:spPr>
            <a:xfrm flipV="1">
              <a:off x="7630458" y="5204971"/>
              <a:ext cx="340833" cy="1203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Connector: Elbow 155">
              <a:extLst>
                <a:ext uri="{FF2B5EF4-FFF2-40B4-BE49-F238E27FC236}">
                  <a16:creationId xmlns:a16="http://schemas.microsoft.com/office/drawing/2014/main" id="{D710FDAE-F357-4105-B3A8-6469791E7241}"/>
                </a:ext>
              </a:extLst>
            </p:cNvPr>
            <p:cNvCxnSpPr>
              <a:stCxn id="265" idx="0"/>
              <a:endCxn id="275" idx="1"/>
            </p:cNvCxnSpPr>
            <p:nvPr/>
          </p:nvCxnSpPr>
          <p:spPr>
            <a:xfrm rot="5400000" flipH="1" flipV="1">
              <a:off x="8818888" y="4455041"/>
              <a:ext cx="184314" cy="881080"/>
            </a:xfrm>
            <a:prstGeom prst="bentConnector2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pic>
          <p:nvPicPr>
            <p:cNvPr id="280" name="Picture 279">
              <a:extLst>
                <a:ext uri="{FF2B5EF4-FFF2-40B4-BE49-F238E27FC236}">
                  <a16:creationId xmlns:a16="http://schemas.microsoft.com/office/drawing/2014/main" id="{6D2FAE74-71E5-42A8-B6F6-4623433930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00245" y="5561423"/>
              <a:ext cx="591126" cy="591126"/>
            </a:xfrm>
            <a:prstGeom prst="rect">
              <a:avLst/>
            </a:prstGeom>
          </p:spPr>
        </p:pic>
        <p:pic>
          <p:nvPicPr>
            <p:cNvPr id="281" name="Picture 6" descr="D:\CND Data\Formating Templates\Icons\Web2.0 PNG Icons\router1.png">
              <a:extLst>
                <a:ext uri="{FF2B5EF4-FFF2-40B4-BE49-F238E27FC236}">
                  <a16:creationId xmlns:a16="http://schemas.microsoft.com/office/drawing/2014/main" id="{48DBAA97-CDB4-4A45-AA5A-EB74109BF7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27349" y="5715274"/>
              <a:ext cx="405249" cy="283380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82" name="Connector: Elbow 158">
              <a:extLst>
                <a:ext uri="{FF2B5EF4-FFF2-40B4-BE49-F238E27FC236}">
                  <a16:creationId xmlns:a16="http://schemas.microsoft.com/office/drawing/2014/main" id="{D727D5F5-5001-4D48-BF14-7A6122A9ED67}"/>
                </a:ext>
              </a:extLst>
            </p:cNvPr>
            <p:cNvCxnSpPr>
              <a:stCxn id="376" idx="2"/>
              <a:endCxn id="281" idx="1"/>
            </p:cNvCxnSpPr>
            <p:nvPr/>
          </p:nvCxnSpPr>
          <p:spPr>
            <a:xfrm rot="16200000" flipH="1">
              <a:off x="8651320" y="5180935"/>
              <a:ext cx="421864" cy="930194"/>
            </a:xfrm>
            <a:prstGeom prst="bentConnector2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Connector: Elbow 159">
              <a:extLst>
                <a:ext uri="{FF2B5EF4-FFF2-40B4-BE49-F238E27FC236}">
                  <a16:creationId xmlns:a16="http://schemas.microsoft.com/office/drawing/2014/main" id="{494C7DB2-4F16-4995-8CA8-38EDA9BC7739}"/>
                </a:ext>
              </a:extLst>
            </p:cNvPr>
            <p:cNvCxnSpPr>
              <a:stCxn id="281" idx="3"/>
              <a:endCxn id="280" idx="1"/>
            </p:cNvCxnSpPr>
            <p:nvPr/>
          </p:nvCxnSpPr>
          <p:spPr>
            <a:xfrm>
              <a:off x="9732598" y="5856964"/>
              <a:ext cx="367647" cy="22"/>
            </a:xfrm>
            <a:prstGeom prst="bentConnector3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Straight Connector 283">
              <a:extLst>
                <a:ext uri="{FF2B5EF4-FFF2-40B4-BE49-F238E27FC236}">
                  <a16:creationId xmlns:a16="http://schemas.microsoft.com/office/drawing/2014/main" id="{1F489A17-ED55-459C-B593-88EB057FE5C4}"/>
                </a:ext>
              </a:extLst>
            </p:cNvPr>
            <p:cNvCxnSpPr/>
            <p:nvPr/>
          </p:nvCxnSpPr>
          <p:spPr>
            <a:xfrm>
              <a:off x="10329087" y="5529019"/>
              <a:ext cx="16063" cy="372509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Connector: Elbow 161">
              <a:extLst>
                <a:ext uri="{FF2B5EF4-FFF2-40B4-BE49-F238E27FC236}">
                  <a16:creationId xmlns:a16="http://schemas.microsoft.com/office/drawing/2014/main" id="{3652E8E2-A1EA-4148-B7A6-89FB15803A24}"/>
                </a:ext>
              </a:extLst>
            </p:cNvPr>
            <p:cNvCxnSpPr>
              <a:cxnSpLocks/>
              <a:stCxn id="267" idx="2"/>
              <a:endCxn id="269" idx="2"/>
            </p:cNvCxnSpPr>
            <p:nvPr/>
          </p:nvCxnSpPr>
          <p:spPr>
            <a:xfrm rot="16200000" flipH="1">
              <a:off x="10406320" y="4855755"/>
              <a:ext cx="17540" cy="1405640"/>
            </a:xfrm>
            <a:prstGeom prst="bentConnector3">
              <a:avLst>
                <a:gd name="adj1" fmla="val 670559"/>
              </a:avLst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id="{AAFE5036-28D8-43E5-8275-3957AE88E489}"/>
                </a:ext>
              </a:extLst>
            </p:cNvPr>
            <p:cNvSpPr/>
            <p:nvPr/>
          </p:nvSpPr>
          <p:spPr bwMode="auto">
            <a:xfrm>
              <a:off x="5593568" y="3796707"/>
              <a:ext cx="6198287" cy="2494722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ABBD13EE-2EC8-4EDB-8C13-D707F41F24B7}"/>
                </a:ext>
              </a:extLst>
            </p:cNvPr>
            <p:cNvSpPr/>
            <p:nvPr/>
          </p:nvSpPr>
          <p:spPr bwMode="auto">
            <a:xfrm>
              <a:off x="8729870" y="1223743"/>
              <a:ext cx="3047471" cy="2178989"/>
            </a:xfrm>
            <a:prstGeom prst="rect">
              <a:avLst/>
            </a:prstGeom>
            <a:noFill/>
            <a:ln w="190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29232775-1A79-4888-B8D8-8DEEAAF7A19B}"/>
                </a:ext>
              </a:extLst>
            </p:cNvPr>
            <p:cNvGrpSpPr/>
            <p:nvPr/>
          </p:nvGrpSpPr>
          <p:grpSpPr>
            <a:xfrm>
              <a:off x="5692380" y="1675248"/>
              <a:ext cx="2839798" cy="1487527"/>
              <a:chOff x="7430338" y="3783596"/>
              <a:chExt cx="3697211" cy="1960936"/>
            </a:xfrm>
          </p:grpSpPr>
          <p:pic>
            <p:nvPicPr>
              <p:cNvPr id="334" name="Picture 333" descr="E:\Web2.0 PNG Icons\Haja Roger Shutterstock\c1.png">
                <a:extLst>
                  <a:ext uri="{FF2B5EF4-FFF2-40B4-BE49-F238E27FC236}">
                    <a16:creationId xmlns:a16="http://schemas.microsoft.com/office/drawing/2014/main" id="{C431AB2B-3453-49EB-AE62-48ACBBC36F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0338" y="3903307"/>
                <a:ext cx="325923" cy="307296"/>
              </a:xfrm>
              <a:prstGeom prst="rect">
                <a:avLst/>
              </a:prstGeom>
              <a:solidFill>
                <a:srgbClr val="FFFFFF"/>
              </a:solidFill>
              <a:ln w="25400">
                <a:solidFill>
                  <a:srgbClr val="FFC000"/>
                </a:solidFill>
              </a:ln>
            </p:spPr>
          </p:pic>
          <p:pic>
            <p:nvPicPr>
              <p:cNvPr id="335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87EA93AE-020B-4964-AF95-25A860FD26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27431" y="4540466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36" name="Picture 335">
                <a:extLst>
                  <a:ext uri="{FF2B5EF4-FFF2-40B4-BE49-F238E27FC236}">
                    <a16:creationId xmlns:a16="http://schemas.microsoft.com/office/drawing/2014/main" id="{FB0B6418-EB6D-44E4-A50F-B95EF873657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15701" y="4329800"/>
                <a:ext cx="404150" cy="407944"/>
              </a:xfrm>
              <a:prstGeom prst="rect">
                <a:avLst/>
              </a:prstGeom>
            </p:spPr>
          </p:pic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558752E8-6655-474A-B6BC-08CF9C004C95}"/>
                  </a:ext>
                </a:extLst>
              </p:cNvPr>
              <p:cNvGrpSpPr/>
              <p:nvPr/>
            </p:nvGrpSpPr>
            <p:grpSpPr>
              <a:xfrm>
                <a:off x="8799091" y="4420088"/>
                <a:ext cx="548136" cy="341227"/>
                <a:chOff x="8563616" y="4318435"/>
                <a:chExt cx="536861" cy="331100"/>
              </a:xfrm>
            </p:grpSpPr>
            <p:pic>
              <p:nvPicPr>
                <p:cNvPr id="369" name="Picture 4" descr="Y:\Web2.0 PNG Icons\Haja Roger Shutterstock\Drizzling.png">
                  <a:extLst>
                    <a:ext uri="{FF2B5EF4-FFF2-40B4-BE49-F238E27FC236}">
                      <a16:creationId xmlns:a16="http://schemas.microsoft.com/office/drawing/2014/main" id="{05B59707-B69A-42AF-86D6-EC5D3DB69C1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b="31459"/>
                <a:stretch/>
              </p:blipFill>
              <p:spPr bwMode="auto">
                <a:xfrm rot="901978">
                  <a:off x="8590654" y="4345154"/>
                  <a:ext cx="509823" cy="277537"/>
                </a:xfrm>
                <a:prstGeom prst="rect">
                  <a:avLst/>
                </a:prstGeom>
                <a:noFill/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33E9C48F-92B9-4A4F-AA28-E27A57913120}"/>
                    </a:ext>
                  </a:extLst>
                </p:cNvPr>
                <p:cNvGrpSpPr/>
                <p:nvPr/>
              </p:nvGrpSpPr>
              <p:grpSpPr>
                <a:xfrm>
                  <a:off x="8563616" y="4318435"/>
                  <a:ext cx="448829" cy="331100"/>
                  <a:chOff x="3769090" y="5336797"/>
                  <a:chExt cx="721421" cy="391024"/>
                </a:xfrm>
              </p:grpSpPr>
              <p:pic>
                <p:nvPicPr>
                  <p:cNvPr id="371" name="Picture 4" descr="Y:\Web2.0 PNG Icons\Haja Roger Shutterstock\Drizzling.png">
                    <a:extLst>
                      <a:ext uri="{FF2B5EF4-FFF2-40B4-BE49-F238E27FC236}">
                        <a16:creationId xmlns:a16="http://schemas.microsoft.com/office/drawing/2014/main" id="{CD757B43-40D4-45C7-9387-802787995E0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 rotWithShape="1"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b="31459"/>
                  <a:stretch/>
                </p:blipFill>
                <p:spPr bwMode="auto">
                  <a:xfrm>
                    <a:off x="3769090" y="5336797"/>
                    <a:ext cx="591114" cy="321790"/>
                  </a:xfrm>
                  <a:prstGeom prst="rect">
                    <a:avLst/>
                  </a:prstGeom>
                  <a:noFill/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372" name="Picture 4" descr="Y:\Web2.0 PNG Icons\Haja Roger Shutterstock\Drizzling.png">
                    <a:extLst>
                      <a:ext uri="{FF2B5EF4-FFF2-40B4-BE49-F238E27FC236}">
                        <a16:creationId xmlns:a16="http://schemas.microsoft.com/office/drawing/2014/main" id="{3DC081C1-9287-40ED-B819-87316840FF3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 rotWithShape="1"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b="31459"/>
                  <a:stretch/>
                </p:blipFill>
                <p:spPr bwMode="auto">
                  <a:xfrm>
                    <a:off x="3899397" y="5406031"/>
                    <a:ext cx="591114" cy="321790"/>
                  </a:xfrm>
                  <a:prstGeom prst="rect">
                    <a:avLst/>
                  </a:prstGeom>
                  <a:noFill/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</p:grpSp>
          </p:grpSp>
          <p:pic>
            <p:nvPicPr>
              <p:cNvPr id="338" name="Picture 337" descr="A picture containing white, photo, man, table&#10;&#10;Description automatically generated">
                <a:extLst>
                  <a:ext uri="{FF2B5EF4-FFF2-40B4-BE49-F238E27FC236}">
                    <a16:creationId xmlns:a16="http://schemas.microsoft.com/office/drawing/2014/main" id="{B17F31BD-F0CA-4980-BADD-56BCBDBBCA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81780" y="4802665"/>
                <a:ext cx="331310" cy="334420"/>
              </a:xfrm>
              <a:prstGeom prst="rect">
                <a:avLst/>
              </a:prstGeom>
            </p:spPr>
          </p:pic>
          <p:pic>
            <p:nvPicPr>
              <p:cNvPr id="339" name="Picture 338" descr="A close up of a computer&#10;&#10;Description automatically generated">
                <a:extLst>
                  <a:ext uri="{FF2B5EF4-FFF2-40B4-BE49-F238E27FC236}">
                    <a16:creationId xmlns:a16="http://schemas.microsoft.com/office/drawing/2014/main" id="{82E3F7A7-0704-4BDA-AB1E-9CE9E9A1D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57835" y="4802665"/>
                <a:ext cx="330804" cy="333909"/>
              </a:xfrm>
              <a:prstGeom prst="rect">
                <a:avLst/>
              </a:prstGeom>
              <a:ln w="25400">
                <a:solidFill>
                  <a:srgbClr val="FFC000"/>
                </a:solidFill>
              </a:ln>
            </p:spPr>
          </p:pic>
          <p:pic>
            <p:nvPicPr>
              <p:cNvPr id="340" name="Picture 339" descr="A picture containing drawing&#10;&#10;Description automatically generated">
                <a:extLst>
                  <a:ext uri="{FF2B5EF4-FFF2-40B4-BE49-F238E27FC236}">
                    <a16:creationId xmlns:a16="http://schemas.microsoft.com/office/drawing/2014/main" id="{CD578D42-F01C-4213-BD7A-E0B8F948F1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71180">
                <a:off x="10649605" y="4815180"/>
                <a:ext cx="330804" cy="333909"/>
              </a:xfrm>
              <a:prstGeom prst="rect">
                <a:avLst/>
              </a:prstGeom>
              <a:ln w="25400">
                <a:solidFill>
                  <a:srgbClr val="FFC000"/>
                </a:solidFill>
              </a:ln>
            </p:spPr>
          </p:pic>
          <p:grpSp>
            <p:nvGrpSpPr>
              <p:cNvPr id="341" name="Group 340">
                <a:extLst>
                  <a:ext uri="{FF2B5EF4-FFF2-40B4-BE49-F238E27FC236}">
                    <a16:creationId xmlns:a16="http://schemas.microsoft.com/office/drawing/2014/main" id="{E1D3888B-6D6B-48F2-BFFE-AAB7F1B183BF}"/>
                  </a:ext>
                </a:extLst>
              </p:cNvPr>
              <p:cNvGrpSpPr/>
              <p:nvPr/>
            </p:nvGrpSpPr>
            <p:grpSpPr>
              <a:xfrm>
                <a:off x="9592847" y="3783596"/>
                <a:ext cx="375368" cy="470293"/>
                <a:chOff x="5140778" y="4488404"/>
                <a:chExt cx="460124" cy="578426"/>
              </a:xfrm>
            </p:grpSpPr>
            <p:pic>
              <p:nvPicPr>
                <p:cNvPr id="367" name="Picture 366" descr="A picture containing file&#10;&#10;Description automatically generated">
                  <a:extLst>
                    <a:ext uri="{FF2B5EF4-FFF2-40B4-BE49-F238E27FC236}">
                      <a16:creationId xmlns:a16="http://schemas.microsoft.com/office/drawing/2014/main" id="{4C606415-D987-417E-85ED-0CB9A90592D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40778" y="4488404"/>
                  <a:ext cx="404898" cy="578426"/>
                </a:xfrm>
                <a:prstGeom prst="rect">
                  <a:avLst/>
                </a:prstGeom>
              </p:spPr>
            </p:pic>
            <p:pic>
              <p:nvPicPr>
                <p:cNvPr id="368" name="Picture 367">
                  <a:extLst>
                    <a:ext uri="{FF2B5EF4-FFF2-40B4-BE49-F238E27FC236}">
                      <a16:creationId xmlns:a16="http://schemas.microsoft.com/office/drawing/2014/main" id="{FCE68FB9-8632-4476-893F-3D9882F1013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02233" y="4780009"/>
                  <a:ext cx="198669" cy="198669"/>
                </a:xfrm>
                <a:prstGeom prst="rect">
                  <a:avLst/>
                </a:prstGeom>
              </p:spPr>
            </p:pic>
          </p:grpSp>
          <p:pic>
            <p:nvPicPr>
              <p:cNvPr id="342" name="Picture 341" descr="A picture containing display, white&#10;&#10;Description automatically generated">
                <a:extLst>
                  <a:ext uri="{FF2B5EF4-FFF2-40B4-BE49-F238E27FC236}">
                    <a16:creationId xmlns:a16="http://schemas.microsoft.com/office/drawing/2014/main" id="{FC854BF3-F9C5-4905-929E-4F5F7D486A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88224" y="3783596"/>
                <a:ext cx="466802" cy="471183"/>
              </a:xfrm>
              <a:prstGeom prst="rect">
                <a:avLst/>
              </a:prstGeom>
              <a:noFill/>
              <a:ln w="25400">
                <a:solidFill>
                  <a:srgbClr val="FFC000"/>
                </a:solidFill>
              </a:ln>
            </p:spPr>
          </p:pic>
          <p:pic>
            <p:nvPicPr>
              <p:cNvPr id="343" name="Picture 342" descr="A picture containing sitting, table, white, video&#10;&#10;Description automatically generated">
                <a:extLst>
                  <a:ext uri="{FF2B5EF4-FFF2-40B4-BE49-F238E27FC236}">
                    <a16:creationId xmlns:a16="http://schemas.microsoft.com/office/drawing/2014/main" id="{8CF5A2AE-496F-4496-80AD-A016613366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660747" y="3783596"/>
                <a:ext cx="466802" cy="471183"/>
              </a:xfrm>
              <a:prstGeom prst="rect">
                <a:avLst/>
              </a:prstGeom>
              <a:noFill/>
              <a:ln w="25400">
                <a:solidFill>
                  <a:srgbClr val="FFC000"/>
                </a:solidFill>
              </a:ln>
            </p:spPr>
          </p:pic>
          <p:pic>
            <p:nvPicPr>
              <p:cNvPr id="344" name="Picture 343" descr="E:\Web2.0 PNG Icons\Haja Roger Shutterstock\c1.png">
                <a:extLst>
                  <a:ext uri="{FF2B5EF4-FFF2-40B4-BE49-F238E27FC236}">
                    <a16:creationId xmlns:a16="http://schemas.microsoft.com/office/drawing/2014/main" id="{7996A5BC-F647-48F7-8975-EEA7BAED4E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60769" y="3903307"/>
                <a:ext cx="325923" cy="307296"/>
              </a:xfrm>
              <a:prstGeom prst="rect">
                <a:avLst/>
              </a:prstGeom>
              <a:noFill/>
              <a:ln w="25400">
                <a:solidFill>
                  <a:srgbClr val="FFC000"/>
                </a:solidFill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45" name="Connector: Elbow 221">
                <a:extLst>
                  <a:ext uri="{FF2B5EF4-FFF2-40B4-BE49-F238E27FC236}">
                    <a16:creationId xmlns:a16="http://schemas.microsoft.com/office/drawing/2014/main" id="{F3F94C0E-F96B-4E6B-AA29-8E6CE55F1C57}"/>
                  </a:ext>
                </a:extLst>
              </p:cNvPr>
              <p:cNvCxnSpPr>
                <a:stCxn id="334" idx="2"/>
                <a:endCxn id="344" idx="2"/>
              </p:cNvCxnSpPr>
              <p:nvPr/>
            </p:nvCxnSpPr>
            <p:spPr>
              <a:xfrm rot="16200000" flipH="1">
                <a:off x="8008515" y="3795387"/>
                <a:ext cx="12700" cy="830431"/>
              </a:xfrm>
              <a:prstGeom prst="bentConnector3">
                <a:avLst>
                  <a:gd name="adj1" fmla="val 1800000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46" name="Picture 345" descr="E:\Web2.0 PNG Icons\Haja Roger Shutterstock\c1.png">
                <a:extLst>
                  <a:ext uri="{FF2B5EF4-FFF2-40B4-BE49-F238E27FC236}">
                    <a16:creationId xmlns:a16="http://schemas.microsoft.com/office/drawing/2014/main" id="{D339E36A-8D13-49D7-B8D0-E3610037B3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64293" y="4900941"/>
                <a:ext cx="325923" cy="30729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2836019A-803F-4C8D-8059-C6F06B0C2238}"/>
                  </a:ext>
                </a:extLst>
              </p:cNvPr>
              <p:cNvCxnSpPr>
                <a:cxnSpLocks/>
                <a:endCxn id="346" idx="0"/>
              </p:cNvCxnSpPr>
              <p:nvPr/>
            </p:nvCxnSpPr>
            <p:spPr>
              <a:xfrm flipH="1">
                <a:off x="7927255" y="4592119"/>
                <a:ext cx="17688" cy="30882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Straight Connector 347">
                <a:extLst>
                  <a:ext uri="{FF2B5EF4-FFF2-40B4-BE49-F238E27FC236}">
                    <a16:creationId xmlns:a16="http://schemas.microsoft.com/office/drawing/2014/main" id="{3AA42443-19D3-4F9F-9C6C-2131DA825299}"/>
                  </a:ext>
                </a:extLst>
              </p:cNvPr>
              <p:cNvCxnSpPr>
                <a:cxnSpLocks/>
                <a:endCxn id="335" idx="1"/>
              </p:cNvCxnSpPr>
              <p:nvPr/>
            </p:nvCxnSpPr>
            <p:spPr>
              <a:xfrm>
                <a:off x="8089078" y="4624049"/>
                <a:ext cx="238353" cy="7625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49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27966496-1411-471D-AD01-1C1FE3CE1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32" y="5499796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50" name="Picture 349">
                <a:extLst>
                  <a:ext uri="{FF2B5EF4-FFF2-40B4-BE49-F238E27FC236}">
                    <a16:creationId xmlns:a16="http://schemas.microsoft.com/office/drawing/2014/main" id="{8BEFC769-9098-496B-BF7F-1F7E5F398E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82511" y="5336588"/>
                <a:ext cx="404150" cy="407944"/>
              </a:xfrm>
              <a:prstGeom prst="rect">
                <a:avLst/>
              </a:prstGeom>
            </p:spPr>
          </p:pic>
          <p:pic>
            <p:nvPicPr>
              <p:cNvPr id="351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5AFC4E41-ABA0-4F47-9BA5-45BCC8FD88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55638" y="4446407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52" name="Picture 351">
                <a:extLst>
                  <a:ext uri="{FF2B5EF4-FFF2-40B4-BE49-F238E27FC236}">
                    <a16:creationId xmlns:a16="http://schemas.microsoft.com/office/drawing/2014/main" id="{B209A195-F82A-4E85-B1AD-918EA4F114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70812" y="4336088"/>
                <a:ext cx="404150" cy="407944"/>
              </a:xfrm>
              <a:prstGeom prst="rect">
                <a:avLst/>
              </a:prstGeom>
            </p:spPr>
          </p:pic>
          <p:cxnSp>
            <p:nvCxnSpPr>
              <p:cNvPr id="353" name="Connector: Elbow 229">
                <a:extLst>
                  <a:ext uri="{FF2B5EF4-FFF2-40B4-BE49-F238E27FC236}">
                    <a16:creationId xmlns:a16="http://schemas.microsoft.com/office/drawing/2014/main" id="{052AF98B-7DC4-4390-83E0-365D11906FA4}"/>
                  </a:ext>
                </a:extLst>
              </p:cNvPr>
              <p:cNvCxnSpPr>
                <a:cxnSpLocks/>
                <a:stCxn id="367" idx="2"/>
                <a:endCxn id="343" idx="2"/>
              </p:cNvCxnSpPr>
              <p:nvPr/>
            </p:nvCxnSpPr>
            <p:spPr>
              <a:xfrm rot="16200000" flipH="1">
                <a:off x="10325631" y="3686262"/>
                <a:ext cx="890" cy="1136143"/>
              </a:xfrm>
              <a:prstGeom prst="bentConnector3">
                <a:avLst>
                  <a:gd name="adj1" fmla="val 13500899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4" name="Connector: Elbow 230">
                <a:extLst>
                  <a:ext uri="{FF2B5EF4-FFF2-40B4-BE49-F238E27FC236}">
                    <a16:creationId xmlns:a16="http://schemas.microsoft.com/office/drawing/2014/main" id="{983ADA5C-645F-4C92-841F-A4F96BA4E465}"/>
                  </a:ext>
                </a:extLst>
              </p:cNvPr>
              <p:cNvCxnSpPr>
                <a:stCxn id="338" idx="2"/>
                <a:endCxn id="340" idx="2"/>
              </p:cNvCxnSpPr>
              <p:nvPr/>
            </p:nvCxnSpPr>
            <p:spPr>
              <a:xfrm rot="16200000" flipH="1">
                <a:off x="10318901" y="4665619"/>
                <a:ext cx="11485" cy="954416"/>
              </a:xfrm>
              <a:prstGeom prst="bentConnector3">
                <a:avLst>
                  <a:gd name="adj1" fmla="val 2094941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5" name="Connector: Elbow 231">
                <a:extLst>
                  <a:ext uri="{FF2B5EF4-FFF2-40B4-BE49-F238E27FC236}">
                    <a16:creationId xmlns:a16="http://schemas.microsoft.com/office/drawing/2014/main" id="{E1845BB3-FAD4-4300-84DC-50F4B2B36D33}"/>
                  </a:ext>
                </a:extLst>
              </p:cNvPr>
              <p:cNvCxnSpPr>
                <a:stCxn id="350" idx="1"/>
                <a:endCxn id="349" idx="2"/>
              </p:cNvCxnSpPr>
              <p:nvPr/>
            </p:nvCxnSpPr>
            <p:spPr>
              <a:xfrm rot="10800000" flipV="1">
                <a:off x="9663952" y="5540561"/>
                <a:ext cx="418560" cy="141652"/>
              </a:xfrm>
              <a:prstGeom prst="bentConnector4">
                <a:avLst>
                  <a:gd name="adj1" fmla="val 34564"/>
                  <a:gd name="adj2" fmla="val -629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AE0F839-2629-454A-AFC1-F7192740AF0F}"/>
                  </a:ext>
                </a:extLst>
              </p:cNvPr>
              <p:cNvCxnSpPr>
                <a:cxnSpLocks/>
                <a:stCxn id="342" idx="2"/>
              </p:cNvCxnSpPr>
              <p:nvPr/>
            </p:nvCxnSpPr>
            <p:spPr>
              <a:xfrm>
                <a:off x="10321625" y="4254779"/>
                <a:ext cx="0" cy="265556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Straight Connector 356">
                <a:extLst>
                  <a:ext uri="{FF2B5EF4-FFF2-40B4-BE49-F238E27FC236}">
                    <a16:creationId xmlns:a16="http://schemas.microsoft.com/office/drawing/2014/main" id="{B6A36AC8-884F-454C-8E4E-9847B5BA4750}"/>
                  </a:ext>
                </a:extLst>
              </p:cNvPr>
              <p:cNvCxnSpPr>
                <a:stCxn id="352" idx="1"/>
                <a:endCxn id="351" idx="3"/>
              </p:cNvCxnSpPr>
              <p:nvPr/>
            </p:nvCxnSpPr>
            <p:spPr>
              <a:xfrm flipH="1" flipV="1">
                <a:off x="9814078" y="4537616"/>
                <a:ext cx="256734" cy="2445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B27AF110-5B73-46CC-9E28-8A763C460873}"/>
                  </a:ext>
                </a:extLst>
              </p:cNvPr>
              <p:cNvCxnSpPr>
                <a:cxnSpLocks/>
                <a:stCxn id="351" idx="1"/>
              </p:cNvCxnSpPr>
              <p:nvPr/>
            </p:nvCxnSpPr>
            <p:spPr>
              <a:xfrm flipH="1">
                <a:off x="9190916" y="4537616"/>
                <a:ext cx="36472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Connector: Elbow 235">
                <a:extLst>
                  <a:ext uri="{FF2B5EF4-FFF2-40B4-BE49-F238E27FC236}">
                    <a16:creationId xmlns:a16="http://schemas.microsoft.com/office/drawing/2014/main" id="{879EF6D7-83B2-4E27-897D-D3165C2498AB}"/>
                  </a:ext>
                </a:extLst>
              </p:cNvPr>
              <p:cNvCxnSpPr>
                <a:stCxn id="372" idx="2"/>
                <a:endCxn id="349" idx="1"/>
              </p:cNvCxnSpPr>
              <p:nvPr/>
            </p:nvCxnSpPr>
            <p:spPr>
              <a:xfrm rot="16200000" flipH="1">
                <a:off x="8887324" y="4943596"/>
                <a:ext cx="829690" cy="465126"/>
              </a:xfrm>
              <a:prstGeom prst="bentConnector2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D512BDFA-D9C7-4D7F-ACF4-28D5D1733B34}"/>
                  </a:ext>
                </a:extLst>
              </p:cNvPr>
              <p:cNvCxnSpPr>
                <a:stCxn id="335" idx="3"/>
                <a:endCxn id="372" idx="1"/>
              </p:cNvCxnSpPr>
              <p:nvPr/>
            </p:nvCxnSpPr>
            <p:spPr>
              <a:xfrm flipV="1">
                <a:off x="8585871" y="4620910"/>
                <a:ext cx="295992" cy="10764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1" name="Freeform: Shape 237">
                <a:extLst>
                  <a:ext uri="{FF2B5EF4-FFF2-40B4-BE49-F238E27FC236}">
                    <a16:creationId xmlns:a16="http://schemas.microsoft.com/office/drawing/2014/main" id="{71E644EF-C0FA-4AB2-BCCA-57234EC17A41}"/>
                  </a:ext>
                </a:extLst>
              </p:cNvPr>
              <p:cNvSpPr/>
              <p:nvPr/>
            </p:nvSpPr>
            <p:spPr bwMode="auto">
              <a:xfrm>
                <a:off x="7758418" y="4312336"/>
                <a:ext cx="2415192" cy="1229174"/>
              </a:xfrm>
              <a:custGeom>
                <a:avLst/>
                <a:gdLst>
                  <a:gd name="connsiteX0" fmla="*/ 0 w 2365513"/>
                  <a:gd name="connsiteY0" fmla="*/ 0 h 1192696"/>
                  <a:gd name="connsiteX1" fmla="*/ 59635 w 2365513"/>
                  <a:gd name="connsiteY1" fmla="*/ 9940 h 1192696"/>
                  <a:gd name="connsiteX2" fmla="*/ 89452 w 2365513"/>
                  <a:gd name="connsiteY2" fmla="*/ 29818 h 1192696"/>
                  <a:gd name="connsiteX3" fmla="*/ 119270 w 2365513"/>
                  <a:gd name="connsiteY3" fmla="*/ 39757 h 1192696"/>
                  <a:gd name="connsiteX4" fmla="*/ 149087 w 2365513"/>
                  <a:gd name="connsiteY4" fmla="*/ 59635 h 1192696"/>
                  <a:gd name="connsiteX5" fmla="*/ 168965 w 2365513"/>
                  <a:gd name="connsiteY5" fmla="*/ 79514 h 1192696"/>
                  <a:gd name="connsiteX6" fmla="*/ 228600 w 2365513"/>
                  <a:gd name="connsiteY6" fmla="*/ 99392 h 1192696"/>
                  <a:gd name="connsiteX7" fmla="*/ 308113 w 2365513"/>
                  <a:gd name="connsiteY7" fmla="*/ 119270 h 1192696"/>
                  <a:gd name="connsiteX8" fmla="*/ 337930 w 2365513"/>
                  <a:gd name="connsiteY8" fmla="*/ 139148 h 1192696"/>
                  <a:gd name="connsiteX9" fmla="*/ 397565 w 2365513"/>
                  <a:gd name="connsiteY9" fmla="*/ 159027 h 1192696"/>
                  <a:gd name="connsiteX10" fmla="*/ 467139 w 2365513"/>
                  <a:gd name="connsiteY10" fmla="*/ 238540 h 1192696"/>
                  <a:gd name="connsiteX11" fmla="*/ 496957 w 2365513"/>
                  <a:gd name="connsiteY11" fmla="*/ 248479 h 1192696"/>
                  <a:gd name="connsiteX12" fmla="*/ 526774 w 2365513"/>
                  <a:gd name="connsiteY12" fmla="*/ 268357 h 1192696"/>
                  <a:gd name="connsiteX13" fmla="*/ 556591 w 2365513"/>
                  <a:gd name="connsiteY13" fmla="*/ 278296 h 1192696"/>
                  <a:gd name="connsiteX14" fmla="*/ 576470 w 2365513"/>
                  <a:gd name="connsiteY14" fmla="*/ 308114 h 1192696"/>
                  <a:gd name="connsiteX15" fmla="*/ 606287 w 2365513"/>
                  <a:gd name="connsiteY15" fmla="*/ 337931 h 1192696"/>
                  <a:gd name="connsiteX16" fmla="*/ 655983 w 2365513"/>
                  <a:gd name="connsiteY16" fmla="*/ 387627 h 1192696"/>
                  <a:gd name="connsiteX17" fmla="*/ 675861 w 2365513"/>
                  <a:gd name="connsiteY17" fmla="*/ 417444 h 1192696"/>
                  <a:gd name="connsiteX18" fmla="*/ 705678 w 2365513"/>
                  <a:gd name="connsiteY18" fmla="*/ 447261 h 1192696"/>
                  <a:gd name="connsiteX19" fmla="*/ 715617 w 2365513"/>
                  <a:gd name="connsiteY19" fmla="*/ 477079 h 1192696"/>
                  <a:gd name="connsiteX20" fmla="*/ 735496 w 2365513"/>
                  <a:gd name="connsiteY20" fmla="*/ 496957 h 1192696"/>
                  <a:gd name="connsiteX21" fmla="*/ 755374 w 2365513"/>
                  <a:gd name="connsiteY21" fmla="*/ 526774 h 1192696"/>
                  <a:gd name="connsiteX22" fmla="*/ 775252 w 2365513"/>
                  <a:gd name="connsiteY22" fmla="*/ 546653 h 1192696"/>
                  <a:gd name="connsiteX23" fmla="*/ 795130 w 2365513"/>
                  <a:gd name="connsiteY23" fmla="*/ 576470 h 1192696"/>
                  <a:gd name="connsiteX24" fmla="*/ 884583 w 2365513"/>
                  <a:gd name="connsiteY24" fmla="*/ 646044 h 1192696"/>
                  <a:gd name="connsiteX25" fmla="*/ 934278 w 2365513"/>
                  <a:gd name="connsiteY25" fmla="*/ 715618 h 1192696"/>
                  <a:gd name="connsiteX26" fmla="*/ 983974 w 2365513"/>
                  <a:gd name="connsiteY26" fmla="*/ 755374 h 1192696"/>
                  <a:gd name="connsiteX27" fmla="*/ 1003852 w 2365513"/>
                  <a:gd name="connsiteY27" fmla="*/ 795131 h 1192696"/>
                  <a:gd name="connsiteX28" fmla="*/ 1033670 w 2365513"/>
                  <a:gd name="connsiteY28" fmla="*/ 824948 h 1192696"/>
                  <a:gd name="connsiteX29" fmla="*/ 1043609 w 2365513"/>
                  <a:gd name="connsiteY29" fmla="*/ 854766 h 1192696"/>
                  <a:gd name="connsiteX30" fmla="*/ 1103243 w 2365513"/>
                  <a:gd name="connsiteY30" fmla="*/ 934279 h 1192696"/>
                  <a:gd name="connsiteX31" fmla="*/ 1133061 w 2365513"/>
                  <a:gd name="connsiteY31" fmla="*/ 993914 h 1192696"/>
                  <a:gd name="connsiteX32" fmla="*/ 1162878 w 2365513"/>
                  <a:gd name="connsiteY32" fmla="*/ 1003853 h 1192696"/>
                  <a:gd name="connsiteX33" fmla="*/ 1222513 w 2365513"/>
                  <a:gd name="connsiteY33" fmla="*/ 1033670 h 1192696"/>
                  <a:gd name="connsiteX34" fmla="*/ 1252330 w 2365513"/>
                  <a:gd name="connsiteY34" fmla="*/ 1053548 h 1192696"/>
                  <a:gd name="connsiteX35" fmla="*/ 1272209 w 2365513"/>
                  <a:gd name="connsiteY35" fmla="*/ 1073427 h 1192696"/>
                  <a:gd name="connsiteX36" fmla="*/ 1381539 w 2365513"/>
                  <a:gd name="connsiteY36" fmla="*/ 1093305 h 1192696"/>
                  <a:gd name="connsiteX37" fmla="*/ 1461052 w 2365513"/>
                  <a:gd name="connsiteY37" fmla="*/ 1113183 h 1192696"/>
                  <a:gd name="connsiteX38" fmla="*/ 1550504 w 2365513"/>
                  <a:gd name="connsiteY38" fmla="*/ 1152940 h 1192696"/>
                  <a:gd name="connsiteX39" fmla="*/ 1620078 w 2365513"/>
                  <a:gd name="connsiteY39" fmla="*/ 1182757 h 1192696"/>
                  <a:gd name="connsiteX40" fmla="*/ 1659835 w 2365513"/>
                  <a:gd name="connsiteY40" fmla="*/ 1192696 h 1192696"/>
                  <a:gd name="connsiteX41" fmla="*/ 1818861 w 2365513"/>
                  <a:gd name="connsiteY41" fmla="*/ 1182757 h 1192696"/>
                  <a:gd name="connsiteX42" fmla="*/ 1848678 w 2365513"/>
                  <a:gd name="connsiteY42" fmla="*/ 1162879 h 1192696"/>
                  <a:gd name="connsiteX43" fmla="*/ 2146852 w 2365513"/>
                  <a:gd name="connsiteY43" fmla="*/ 1152940 h 1192696"/>
                  <a:gd name="connsiteX44" fmla="*/ 2206487 w 2365513"/>
                  <a:gd name="connsiteY44" fmla="*/ 1133061 h 1192696"/>
                  <a:gd name="connsiteX45" fmla="*/ 2236304 w 2365513"/>
                  <a:gd name="connsiteY45" fmla="*/ 1123122 h 1192696"/>
                  <a:gd name="connsiteX46" fmla="*/ 2256183 w 2365513"/>
                  <a:gd name="connsiteY46" fmla="*/ 1103244 h 1192696"/>
                  <a:gd name="connsiteX47" fmla="*/ 2286000 w 2365513"/>
                  <a:gd name="connsiteY47" fmla="*/ 1093305 h 1192696"/>
                  <a:gd name="connsiteX48" fmla="*/ 2305878 w 2365513"/>
                  <a:gd name="connsiteY48" fmla="*/ 1023731 h 1192696"/>
                  <a:gd name="connsiteX49" fmla="*/ 2335696 w 2365513"/>
                  <a:gd name="connsiteY49" fmla="*/ 1003853 h 1192696"/>
                  <a:gd name="connsiteX50" fmla="*/ 2365513 w 2365513"/>
                  <a:gd name="connsiteY50" fmla="*/ 954157 h 119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365513" h="1192696">
                    <a:moveTo>
                      <a:pt x="0" y="0"/>
                    </a:moveTo>
                    <a:cubicBezTo>
                      <a:pt x="19878" y="3313"/>
                      <a:pt x="40517" y="3567"/>
                      <a:pt x="59635" y="9940"/>
                    </a:cubicBezTo>
                    <a:cubicBezTo>
                      <a:pt x="70967" y="13717"/>
                      <a:pt x="78768" y="24476"/>
                      <a:pt x="89452" y="29818"/>
                    </a:cubicBezTo>
                    <a:cubicBezTo>
                      <a:pt x="98823" y="34503"/>
                      <a:pt x="109331" y="36444"/>
                      <a:pt x="119270" y="39757"/>
                    </a:cubicBezTo>
                    <a:cubicBezTo>
                      <a:pt x="129209" y="46383"/>
                      <a:pt x="139759" y="52173"/>
                      <a:pt x="149087" y="59635"/>
                    </a:cubicBezTo>
                    <a:cubicBezTo>
                      <a:pt x="156404" y="65489"/>
                      <a:pt x="160584" y="75323"/>
                      <a:pt x="168965" y="79514"/>
                    </a:cubicBezTo>
                    <a:cubicBezTo>
                      <a:pt x="187706" y="88885"/>
                      <a:pt x="208053" y="95283"/>
                      <a:pt x="228600" y="99392"/>
                    </a:cubicBezTo>
                    <a:cubicBezTo>
                      <a:pt x="247502" y="103172"/>
                      <a:pt x="287738" y="109082"/>
                      <a:pt x="308113" y="119270"/>
                    </a:cubicBezTo>
                    <a:cubicBezTo>
                      <a:pt x="318797" y="124612"/>
                      <a:pt x="327014" y="134297"/>
                      <a:pt x="337930" y="139148"/>
                    </a:cubicBezTo>
                    <a:cubicBezTo>
                      <a:pt x="357078" y="147658"/>
                      <a:pt x="397565" y="159027"/>
                      <a:pt x="397565" y="159027"/>
                    </a:cubicBezTo>
                    <a:cubicBezTo>
                      <a:pt x="413497" y="182925"/>
                      <a:pt x="442221" y="230234"/>
                      <a:pt x="467139" y="238540"/>
                    </a:cubicBezTo>
                    <a:lnTo>
                      <a:pt x="496957" y="248479"/>
                    </a:lnTo>
                    <a:cubicBezTo>
                      <a:pt x="506896" y="255105"/>
                      <a:pt x="516090" y="263015"/>
                      <a:pt x="526774" y="268357"/>
                    </a:cubicBezTo>
                    <a:cubicBezTo>
                      <a:pt x="536145" y="273042"/>
                      <a:pt x="548410" y="271751"/>
                      <a:pt x="556591" y="278296"/>
                    </a:cubicBezTo>
                    <a:cubicBezTo>
                      <a:pt x="565919" y="285758"/>
                      <a:pt x="568823" y="298937"/>
                      <a:pt x="576470" y="308114"/>
                    </a:cubicBezTo>
                    <a:cubicBezTo>
                      <a:pt x="585468" y="318912"/>
                      <a:pt x="597289" y="327133"/>
                      <a:pt x="606287" y="337931"/>
                    </a:cubicBezTo>
                    <a:cubicBezTo>
                      <a:pt x="647700" y="387627"/>
                      <a:pt x="601317" y="351182"/>
                      <a:pt x="655983" y="387627"/>
                    </a:cubicBezTo>
                    <a:cubicBezTo>
                      <a:pt x="662609" y="397566"/>
                      <a:pt x="668214" y="408267"/>
                      <a:pt x="675861" y="417444"/>
                    </a:cubicBezTo>
                    <a:cubicBezTo>
                      <a:pt x="684859" y="428242"/>
                      <a:pt x="697881" y="435566"/>
                      <a:pt x="705678" y="447261"/>
                    </a:cubicBezTo>
                    <a:cubicBezTo>
                      <a:pt x="711489" y="455978"/>
                      <a:pt x="710227" y="468095"/>
                      <a:pt x="715617" y="477079"/>
                    </a:cubicBezTo>
                    <a:cubicBezTo>
                      <a:pt x="720438" y="485114"/>
                      <a:pt x="729642" y="489640"/>
                      <a:pt x="735496" y="496957"/>
                    </a:cubicBezTo>
                    <a:cubicBezTo>
                      <a:pt x="742958" y="506285"/>
                      <a:pt x="747912" y="517446"/>
                      <a:pt x="755374" y="526774"/>
                    </a:cubicBezTo>
                    <a:cubicBezTo>
                      <a:pt x="761228" y="534091"/>
                      <a:pt x="769398" y="539336"/>
                      <a:pt x="775252" y="546653"/>
                    </a:cubicBezTo>
                    <a:cubicBezTo>
                      <a:pt x="782714" y="555981"/>
                      <a:pt x="786140" y="568604"/>
                      <a:pt x="795130" y="576470"/>
                    </a:cubicBezTo>
                    <a:cubicBezTo>
                      <a:pt x="872038" y="643764"/>
                      <a:pt x="834590" y="587720"/>
                      <a:pt x="884583" y="646044"/>
                    </a:cubicBezTo>
                    <a:cubicBezTo>
                      <a:pt x="968531" y="743981"/>
                      <a:pt x="871345" y="636952"/>
                      <a:pt x="934278" y="715618"/>
                    </a:cubicBezTo>
                    <a:cubicBezTo>
                      <a:pt x="950462" y="735848"/>
                      <a:pt x="961838" y="740616"/>
                      <a:pt x="983974" y="755374"/>
                    </a:cubicBezTo>
                    <a:cubicBezTo>
                      <a:pt x="990600" y="768626"/>
                      <a:pt x="995240" y="783074"/>
                      <a:pt x="1003852" y="795131"/>
                    </a:cubicBezTo>
                    <a:cubicBezTo>
                      <a:pt x="1012022" y="806569"/>
                      <a:pt x="1025873" y="813253"/>
                      <a:pt x="1033670" y="824948"/>
                    </a:cubicBezTo>
                    <a:cubicBezTo>
                      <a:pt x="1039482" y="833665"/>
                      <a:pt x="1038521" y="845607"/>
                      <a:pt x="1043609" y="854766"/>
                    </a:cubicBezTo>
                    <a:cubicBezTo>
                      <a:pt x="1071703" y="905337"/>
                      <a:pt x="1073085" y="904120"/>
                      <a:pt x="1103243" y="934279"/>
                    </a:cubicBezTo>
                    <a:cubicBezTo>
                      <a:pt x="1110390" y="962862"/>
                      <a:pt x="1107000" y="978277"/>
                      <a:pt x="1133061" y="993914"/>
                    </a:cubicBezTo>
                    <a:cubicBezTo>
                      <a:pt x="1142045" y="999304"/>
                      <a:pt x="1152939" y="1000540"/>
                      <a:pt x="1162878" y="1003853"/>
                    </a:cubicBezTo>
                    <a:cubicBezTo>
                      <a:pt x="1202889" y="1043862"/>
                      <a:pt x="1158400" y="1006193"/>
                      <a:pt x="1222513" y="1033670"/>
                    </a:cubicBezTo>
                    <a:cubicBezTo>
                      <a:pt x="1233492" y="1038375"/>
                      <a:pt x="1243002" y="1046086"/>
                      <a:pt x="1252330" y="1053548"/>
                    </a:cubicBezTo>
                    <a:cubicBezTo>
                      <a:pt x="1259648" y="1059402"/>
                      <a:pt x="1263827" y="1069236"/>
                      <a:pt x="1272209" y="1073427"/>
                    </a:cubicBezTo>
                    <a:cubicBezTo>
                      <a:pt x="1291852" y="1083248"/>
                      <a:pt x="1371915" y="1091380"/>
                      <a:pt x="1381539" y="1093305"/>
                    </a:cubicBezTo>
                    <a:cubicBezTo>
                      <a:pt x="1408328" y="1098663"/>
                      <a:pt x="1461052" y="1113183"/>
                      <a:pt x="1461052" y="1113183"/>
                    </a:cubicBezTo>
                    <a:cubicBezTo>
                      <a:pt x="1508781" y="1160911"/>
                      <a:pt x="1471756" y="1135440"/>
                      <a:pt x="1550504" y="1152940"/>
                    </a:cubicBezTo>
                    <a:cubicBezTo>
                      <a:pt x="1590899" y="1161917"/>
                      <a:pt x="1575871" y="1166180"/>
                      <a:pt x="1620078" y="1182757"/>
                    </a:cubicBezTo>
                    <a:cubicBezTo>
                      <a:pt x="1632868" y="1187553"/>
                      <a:pt x="1646583" y="1189383"/>
                      <a:pt x="1659835" y="1192696"/>
                    </a:cubicBezTo>
                    <a:cubicBezTo>
                      <a:pt x="1712844" y="1189383"/>
                      <a:pt x="1766399" y="1191040"/>
                      <a:pt x="1818861" y="1182757"/>
                    </a:cubicBezTo>
                    <a:cubicBezTo>
                      <a:pt x="1830660" y="1180894"/>
                      <a:pt x="1836782" y="1163960"/>
                      <a:pt x="1848678" y="1162879"/>
                    </a:cubicBezTo>
                    <a:cubicBezTo>
                      <a:pt x="1947716" y="1153876"/>
                      <a:pt x="2047461" y="1156253"/>
                      <a:pt x="2146852" y="1152940"/>
                    </a:cubicBezTo>
                    <a:lnTo>
                      <a:pt x="2206487" y="1133061"/>
                    </a:lnTo>
                    <a:lnTo>
                      <a:pt x="2236304" y="1123122"/>
                    </a:lnTo>
                    <a:cubicBezTo>
                      <a:pt x="2242930" y="1116496"/>
                      <a:pt x="2248148" y="1108065"/>
                      <a:pt x="2256183" y="1103244"/>
                    </a:cubicBezTo>
                    <a:cubicBezTo>
                      <a:pt x="2265167" y="1097854"/>
                      <a:pt x="2278592" y="1100713"/>
                      <a:pt x="2286000" y="1093305"/>
                    </a:cubicBezTo>
                    <a:cubicBezTo>
                      <a:pt x="2291082" y="1088223"/>
                      <a:pt x="2305362" y="1024505"/>
                      <a:pt x="2305878" y="1023731"/>
                    </a:cubicBezTo>
                    <a:cubicBezTo>
                      <a:pt x="2312504" y="1013792"/>
                      <a:pt x="2325757" y="1010479"/>
                      <a:pt x="2335696" y="1003853"/>
                    </a:cubicBezTo>
                    <a:cubicBezTo>
                      <a:pt x="2348598" y="965145"/>
                      <a:pt x="2338227" y="981443"/>
                      <a:pt x="2365513" y="954157"/>
                    </a:cubicBezTo>
                  </a:path>
                </a:pathLst>
              </a:custGeom>
              <a:noFill/>
              <a:ln>
                <a:solidFill>
                  <a:srgbClr val="FFC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238">
                <a:extLst>
                  <a:ext uri="{FF2B5EF4-FFF2-40B4-BE49-F238E27FC236}">
                    <a16:creationId xmlns:a16="http://schemas.microsoft.com/office/drawing/2014/main" id="{3E7D2D99-FA00-4C61-864F-E83EBB5FFE77}"/>
                  </a:ext>
                </a:extLst>
              </p:cNvPr>
              <p:cNvSpPr/>
              <p:nvPr/>
            </p:nvSpPr>
            <p:spPr bwMode="auto">
              <a:xfrm>
                <a:off x="8184575" y="4250878"/>
                <a:ext cx="2323979" cy="286807"/>
              </a:xfrm>
              <a:custGeom>
                <a:avLst/>
                <a:gdLst>
                  <a:gd name="connsiteX0" fmla="*/ 0 w 2276176"/>
                  <a:gd name="connsiteY0" fmla="*/ 268356 h 278295"/>
                  <a:gd name="connsiteX1" fmla="*/ 725556 w 2276176"/>
                  <a:gd name="connsiteY1" fmla="*/ 278295 h 278295"/>
                  <a:gd name="connsiteX2" fmla="*/ 834887 w 2276176"/>
                  <a:gd name="connsiteY2" fmla="*/ 258417 h 278295"/>
                  <a:gd name="connsiteX3" fmla="*/ 944217 w 2276176"/>
                  <a:gd name="connsiteY3" fmla="*/ 248478 h 278295"/>
                  <a:gd name="connsiteX4" fmla="*/ 1023730 w 2276176"/>
                  <a:gd name="connsiteY4" fmla="*/ 228600 h 278295"/>
                  <a:gd name="connsiteX5" fmla="*/ 1520687 w 2276176"/>
                  <a:gd name="connsiteY5" fmla="*/ 208721 h 278295"/>
                  <a:gd name="connsiteX6" fmla="*/ 1560443 w 2276176"/>
                  <a:gd name="connsiteY6" fmla="*/ 188843 h 278295"/>
                  <a:gd name="connsiteX7" fmla="*/ 1610139 w 2276176"/>
                  <a:gd name="connsiteY7" fmla="*/ 178904 h 278295"/>
                  <a:gd name="connsiteX8" fmla="*/ 1639956 w 2276176"/>
                  <a:gd name="connsiteY8" fmla="*/ 168965 h 278295"/>
                  <a:gd name="connsiteX9" fmla="*/ 1818861 w 2276176"/>
                  <a:gd name="connsiteY9" fmla="*/ 159026 h 278295"/>
                  <a:gd name="connsiteX10" fmla="*/ 1878496 w 2276176"/>
                  <a:gd name="connsiteY10" fmla="*/ 139148 h 278295"/>
                  <a:gd name="connsiteX11" fmla="*/ 1908313 w 2276176"/>
                  <a:gd name="connsiteY11" fmla="*/ 129208 h 278295"/>
                  <a:gd name="connsiteX12" fmla="*/ 1938130 w 2276176"/>
                  <a:gd name="connsiteY12" fmla="*/ 99391 h 278295"/>
                  <a:gd name="connsiteX13" fmla="*/ 2007704 w 2276176"/>
                  <a:gd name="connsiteY13" fmla="*/ 69574 h 278295"/>
                  <a:gd name="connsiteX14" fmla="*/ 2037522 w 2276176"/>
                  <a:gd name="connsiteY14" fmla="*/ 49695 h 278295"/>
                  <a:gd name="connsiteX15" fmla="*/ 2097156 w 2276176"/>
                  <a:gd name="connsiteY15" fmla="*/ 29817 h 278295"/>
                  <a:gd name="connsiteX16" fmla="*/ 2196548 w 2276176"/>
                  <a:gd name="connsiteY16" fmla="*/ 29817 h 278295"/>
                  <a:gd name="connsiteX17" fmla="*/ 2276061 w 2276176"/>
                  <a:gd name="connsiteY17" fmla="*/ 0 h 27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76176" h="278295">
                    <a:moveTo>
                      <a:pt x="0" y="268356"/>
                    </a:moveTo>
                    <a:cubicBezTo>
                      <a:pt x="301569" y="225275"/>
                      <a:pt x="-97957" y="278295"/>
                      <a:pt x="725556" y="278295"/>
                    </a:cubicBezTo>
                    <a:cubicBezTo>
                      <a:pt x="762597" y="278295"/>
                      <a:pt x="798186" y="263422"/>
                      <a:pt x="834887" y="258417"/>
                    </a:cubicBezTo>
                    <a:cubicBezTo>
                      <a:pt x="871145" y="253473"/>
                      <a:pt x="907774" y="251791"/>
                      <a:pt x="944217" y="248478"/>
                    </a:cubicBezTo>
                    <a:cubicBezTo>
                      <a:pt x="970721" y="241852"/>
                      <a:pt x="996457" y="230204"/>
                      <a:pt x="1023730" y="228600"/>
                    </a:cubicBezTo>
                    <a:cubicBezTo>
                      <a:pt x="1665306" y="190861"/>
                      <a:pt x="1278683" y="243296"/>
                      <a:pt x="1520687" y="208721"/>
                    </a:cubicBezTo>
                    <a:cubicBezTo>
                      <a:pt x="1533939" y="202095"/>
                      <a:pt x="1546387" y="193528"/>
                      <a:pt x="1560443" y="188843"/>
                    </a:cubicBezTo>
                    <a:cubicBezTo>
                      <a:pt x="1576469" y="183501"/>
                      <a:pt x="1593750" y="183001"/>
                      <a:pt x="1610139" y="178904"/>
                    </a:cubicBezTo>
                    <a:cubicBezTo>
                      <a:pt x="1620303" y="176363"/>
                      <a:pt x="1629527" y="169958"/>
                      <a:pt x="1639956" y="168965"/>
                    </a:cubicBezTo>
                    <a:cubicBezTo>
                      <a:pt x="1699414" y="163302"/>
                      <a:pt x="1759226" y="162339"/>
                      <a:pt x="1818861" y="159026"/>
                    </a:cubicBezTo>
                    <a:lnTo>
                      <a:pt x="1878496" y="139148"/>
                    </a:lnTo>
                    <a:lnTo>
                      <a:pt x="1908313" y="129208"/>
                    </a:lnTo>
                    <a:cubicBezTo>
                      <a:pt x="1918252" y="119269"/>
                      <a:pt x="1926692" y="107561"/>
                      <a:pt x="1938130" y="99391"/>
                    </a:cubicBezTo>
                    <a:cubicBezTo>
                      <a:pt x="1959622" y="84040"/>
                      <a:pt x="1983372" y="77685"/>
                      <a:pt x="2007704" y="69574"/>
                    </a:cubicBezTo>
                    <a:cubicBezTo>
                      <a:pt x="2017643" y="62948"/>
                      <a:pt x="2026606" y="54547"/>
                      <a:pt x="2037522" y="49695"/>
                    </a:cubicBezTo>
                    <a:cubicBezTo>
                      <a:pt x="2056669" y="41185"/>
                      <a:pt x="2097156" y="29817"/>
                      <a:pt x="2097156" y="29817"/>
                    </a:cubicBezTo>
                    <a:cubicBezTo>
                      <a:pt x="2231405" y="48995"/>
                      <a:pt x="2120220" y="43695"/>
                      <a:pt x="2196548" y="29817"/>
                    </a:cubicBezTo>
                    <a:cubicBezTo>
                      <a:pt x="2282636" y="14165"/>
                      <a:pt x="2276061" y="47802"/>
                      <a:pt x="2276061" y="0"/>
                    </a:cubicBezTo>
                  </a:path>
                </a:pathLst>
              </a:custGeom>
              <a:noFill/>
              <a:ln>
                <a:solidFill>
                  <a:srgbClr val="FFC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239">
                <a:extLst>
                  <a:ext uri="{FF2B5EF4-FFF2-40B4-BE49-F238E27FC236}">
                    <a16:creationId xmlns:a16="http://schemas.microsoft.com/office/drawing/2014/main" id="{C0477B2B-5935-4108-A6C0-47BCA56FAAA6}"/>
                  </a:ext>
                </a:extLst>
              </p:cNvPr>
              <p:cNvSpPr/>
              <p:nvPr/>
            </p:nvSpPr>
            <p:spPr bwMode="auto">
              <a:xfrm>
                <a:off x="9280544" y="4384037"/>
                <a:ext cx="842273" cy="1167715"/>
              </a:xfrm>
              <a:custGeom>
                <a:avLst/>
                <a:gdLst>
                  <a:gd name="connsiteX0" fmla="*/ 824948 w 824948"/>
                  <a:gd name="connsiteY0" fmla="*/ 0 h 1133061"/>
                  <a:gd name="connsiteX1" fmla="*/ 775252 w 824948"/>
                  <a:gd name="connsiteY1" fmla="*/ 29818 h 1133061"/>
                  <a:gd name="connsiteX2" fmla="*/ 755374 w 824948"/>
                  <a:gd name="connsiteY2" fmla="*/ 89453 h 1133061"/>
                  <a:gd name="connsiteX3" fmla="*/ 715617 w 824948"/>
                  <a:gd name="connsiteY3" fmla="*/ 119270 h 1133061"/>
                  <a:gd name="connsiteX4" fmla="*/ 685800 w 824948"/>
                  <a:gd name="connsiteY4" fmla="*/ 149087 h 1133061"/>
                  <a:gd name="connsiteX5" fmla="*/ 655983 w 824948"/>
                  <a:gd name="connsiteY5" fmla="*/ 159026 h 1133061"/>
                  <a:gd name="connsiteX6" fmla="*/ 636104 w 824948"/>
                  <a:gd name="connsiteY6" fmla="*/ 178905 h 1133061"/>
                  <a:gd name="connsiteX7" fmla="*/ 576470 w 824948"/>
                  <a:gd name="connsiteY7" fmla="*/ 218661 h 1133061"/>
                  <a:gd name="connsiteX8" fmla="*/ 556591 w 824948"/>
                  <a:gd name="connsiteY8" fmla="*/ 238540 h 1133061"/>
                  <a:gd name="connsiteX9" fmla="*/ 526774 w 824948"/>
                  <a:gd name="connsiteY9" fmla="*/ 248479 h 1133061"/>
                  <a:gd name="connsiteX10" fmla="*/ 496956 w 824948"/>
                  <a:gd name="connsiteY10" fmla="*/ 268357 h 1133061"/>
                  <a:gd name="connsiteX11" fmla="*/ 467139 w 824948"/>
                  <a:gd name="connsiteY11" fmla="*/ 278296 h 1133061"/>
                  <a:gd name="connsiteX12" fmla="*/ 407504 w 824948"/>
                  <a:gd name="connsiteY12" fmla="*/ 308113 h 1133061"/>
                  <a:gd name="connsiteX13" fmla="*/ 347870 w 824948"/>
                  <a:gd name="connsiteY13" fmla="*/ 337931 h 1133061"/>
                  <a:gd name="connsiteX14" fmla="*/ 268356 w 824948"/>
                  <a:gd name="connsiteY14" fmla="*/ 357809 h 1133061"/>
                  <a:gd name="connsiteX15" fmla="*/ 208722 w 824948"/>
                  <a:gd name="connsiteY15" fmla="*/ 387626 h 1133061"/>
                  <a:gd name="connsiteX16" fmla="*/ 149087 w 824948"/>
                  <a:gd name="connsiteY16" fmla="*/ 437322 h 1133061"/>
                  <a:gd name="connsiteX17" fmla="*/ 119270 w 824948"/>
                  <a:gd name="connsiteY17" fmla="*/ 457200 h 1133061"/>
                  <a:gd name="connsiteX18" fmla="*/ 99391 w 824948"/>
                  <a:gd name="connsiteY18" fmla="*/ 487018 h 1133061"/>
                  <a:gd name="connsiteX19" fmla="*/ 49696 w 824948"/>
                  <a:gd name="connsiteY19" fmla="*/ 536713 h 1133061"/>
                  <a:gd name="connsiteX20" fmla="*/ 29817 w 824948"/>
                  <a:gd name="connsiteY20" fmla="*/ 606287 h 1133061"/>
                  <a:gd name="connsiteX21" fmla="*/ 0 w 824948"/>
                  <a:gd name="connsiteY21" fmla="*/ 705679 h 1133061"/>
                  <a:gd name="connsiteX22" fmla="*/ 9939 w 824948"/>
                  <a:gd name="connsiteY22" fmla="*/ 805070 h 1133061"/>
                  <a:gd name="connsiteX23" fmla="*/ 39756 w 824948"/>
                  <a:gd name="connsiteY23" fmla="*/ 834887 h 1133061"/>
                  <a:gd name="connsiteX24" fmla="*/ 49696 w 824948"/>
                  <a:gd name="connsiteY24" fmla="*/ 894522 h 1133061"/>
                  <a:gd name="connsiteX25" fmla="*/ 59635 w 824948"/>
                  <a:gd name="connsiteY25" fmla="*/ 944218 h 1133061"/>
                  <a:gd name="connsiteX26" fmla="*/ 69574 w 824948"/>
                  <a:gd name="connsiteY26" fmla="*/ 1003853 h 1133061"/>
                  <a:gd name="connsiteX27" fmla="*/ 119270 w 824948"/>
                  <a:gd name="connsiteY27" fmla="*/ 1053548 h 1133061"/>
                  <a:gd name="connsiteX28" fmla="*/ 178904 w 824948"/>
                  <a:gd name="connsiteY28" fmla="*/ 1073426 h 1133061"/>
                  <a:gd name="connsiteX29" fmla="*/ 208722 w 824948"/>
                  <a:gd name="connsiteY29" fmla="*/ 1093305 h 1133061"/>
                  <a:gd name="connsiteX30" fmla="*/ 258417 w 824948"/>
                  <a:gd name="connsiteY30" fmla="*/ 1133061 h 11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24948" h="1133061">
                    <a:moveTo>
                      <a:pt x="824948" y="0"/>
                    </a:moveTo>
                    <a:cubicBezTo>
                      <a:pt x="808383" y="9939"/>
                      <a:pt x="787112" y="14569"/>
                      <a:pt x="775252" y="29818"/>
                    </a:cubicBezTo>
                    <a:cubicBezTo>
                      <a:pt x="762388" y="46358"/>
                      <a:pt x="772137" y="76881"/>
                      <a:pt x="755374" y="89453"/>
                    </a:cubicBezTo>
                    <a:cubicBezTo>
                      <a:pt x="742122" y="99392"/>
                      <a:pt x="728194" y="108490"/>
                      <a:pt x="715617" y="119270"/>
                    </a:cubicBezTo>
                    <a:cubicBezTo>
                      <a:pt x="704945" y="128417"/>
                      <a:pt x="697495" y="141290"/>
                      <a:pt x="685800" y="149087"/>
                    </a:cubicBezTo>
                    <a:cubicBezTo>
                      <a:pt x="677083" y="154898"/>
                      <a:pt x="665922" y="155713"/>
                      <a:pt x="655983" y="159026"/>
                    </a:cubicBezTo>
                    <a:cubicBezTo>
                      <a:pt x="649357" y="165652"/>
                      <a:pt x="643601" y="173282"/>
                      <a:pt x="636104" y="178905"/>
                    </a:cubicBezTo>
                    <a:cubicBezTo>
                      <a:pt x="616992" y="193239"/>
                      <a:pt x="593363" y="201768"/>
                      <a:pt x="576470" y="218661"/>
                    </a:cubicBezTo>
                    <a:cubicBezTo>
                      <a:pt x="569844" y="225287"/>
                      <a:pt x="564627" y="233719"/>
                      <a:pt x="556591" y="238540"/>
                    </a:cubicBezTo>
                    <a:cubicBezTo>
                      <a:pt x="547607" y="243930"/>
                      <a:pt x="536145" y="243794"/>
                      <a:pt x="526774" y="248479"/>
                    </a:cubicBezTo>
                    <a:cubicBezTo>
                      <a:pt x="516090" y="253821"/>
                      <a:pt x="507640" y="263015"/>
                      <a:pt x="496956" y="268357"/>
                    </a:cubicBezTo>
                    <a:cubicBezTo>
                      <a:pt x="487585" y="273042"/>
                      <a:pt x="476510" y="273611"/>
                      <a:pt x="467139" y="278296"/>
                    </a:cubicBezTo>
                    <a:cubicBezTo>
                      <a:pt x="390073" y="316829"/>
                      <a:pt x="482450" y="283132"/>
                      <a:pt x="407504" y="308113"/>
                    </a:cubicBezTo>
                    <a:cubicBezTo>
                      <a:pt x="376188" y="328991"/>
                      <a:pt x="382689" y="328435"/>
                      <a:pt x="347870" y="337931"/>
                    </a:cubicBezTo>
                    <a:cubicBezTo>
                      <a:pt x="321512" y="345119"/>
                      <a:pt x="268356" y="357809"/>
                      <a:pt x="268356" y="357809"/>
                    </a:cubicBezTo>
                    <a:cubicBezTo>
                      <a:pt x="182900" y="414780"/>
                      <a:pt x="291025" y="346474"/>
                      <a:pt x="208722" y="387626"/>
                    </a:cubicBezTo>
                    <a:cubicBezTo>
                      <a:pt x="171706" y="406134"/>
                      <a:pt x="182059" y="409845"/>
                      <a:pt x="149087" y="437322"/>
                    </a:cubicBezTo>
                    <a:cubicBezTo>
                      <a:pt x="139910" y="444969"/>
                      <a:pt x="129209" y="450574"/>
                      <a:pt x="119270" y="457200"/>
                    </a:cubicBezTo>
                    <a:cubicBezTo>
                      <a:pt x="112644" y="467139"/>
                      <a:pt x="107838" y="478571"/>
                      <a:pt x="99391" y="487018"/>
                    </a:cubicBezTo>
                    <a:cubicBezTo>
                      <a:pt x="59634" y="526775"/>
                      <a:pt x="76201" y="483704"/>
                      <a:pt x="49696" y="536713"/>
                    </a:cubicBezTo>
                    <a:cubicBezTo>
                      <a:pt x="41343" y="553419"/>
                      <a:pt x="34596" y="590358"/>
                      <a:pt x="29817" y="606287"/>
                    </a:cubicBezTo>
                    <a:cubicBezTo>
                      <a:pt x="-6478" y="727270"/>
                      <a:pt x="22907" y="614048"/>
                      <a:pt x="0" y="705679"/>
                    </a:cubicBezTo>
                    <a:cubicBezTo>
                      <a:pt x="3313" y="738809"/>
                      <a:pt x="147" y="773247"/>
                      <a:pt x="9939" y="805070"/>
                    </a:cubicBezTo>
                    <a:cubicBezTo>
                      <a:pt x="14073" y="818504"/>
                      <a:pt x="34047" y="822043"/>
                      <a:pt x="39756" y="834887"/>
                    </a:cubicBezTo>
                    <a:cubicBezTo>
                      <a:pt x="47941" y="853303"/>
                      <a:pt x="46091" y="874695"/>
                      <a:pt x="49696" y="894522"/>
                    </a:cubicBezTo>
                    <a:cubicBezTo>
                      <a:pt x="52718" y="911143"/>
                      <a:pt x="56613" y="927597"/>
                      <a:pt x="59635" y="944218"/>
                    </a:cubicBezTo>
                    <a:cubicBezTo>
                      <a:pt x="63240" y="964045"/>
                      <a:pt x="63201" y="984735"/>
                      <a:pt x="69574" y="1003853"/>
                    </a:cubicBezTo>
                    <a:cubicBezTo>
                      <a:pt x="77065" y="1026325"/>
                      <a:pt x="98527" y="1044329"/>
                      <a:pt x="119270" y="1053548"/>
                    </a:cubicBezTo>
                    <a:cubicBezTo>
                      <a:pt x="138417" y="1062058"/>
                      <a:pt x="178904" y="1073426"/>
                      <a:pt x="178904" y="1073426"/>
                    </a:cubicBezTo>
                    <a:cubicBezTo>
                      <a:pt x="188843" y="1080052"/>
                      <a:pt x="199545" y="1085658"/>
                      <a:pt x="208722" y="1093305"/>
                    </a:cubicBezTo>
                    <a:cubicBezTo>
                      <a:pt x="261305" y="1137124"/>
                      <a:pt x="216729" y="1112217"/>
                      <a:pt x="258417" y="1133061"/>
                    </a:cubicBezTo>
                  </a:path>
                </a:pathLst>
              </a:custGeom>
              <a:noFill/>
              <a:ln>
                <a:solidFill>
                  <a:srgbClr val="FFC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364" name="Picture 363" descr="E:\Web2.0 PNG Icons\Haja Roger Shutterstock\c1.png">
                <a:extLst>
                  <a:ext uri="{FF2B5EF4-FFF2-40B4-BE49-F238E27FC236}">
                    <a16:creationId xmlns:a16="http://schemas.microsoft.com/office/drawing/2014/main" id="{A24BA7B6-D178-4969-A0A6-888C13AE30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28199" y="3903307"/>
                <a:ext cx="325923" cy="307296"/>
              </a:xfrm>
              <a:prstGeom prst="rect">
                <a:avLst/>
              </a:prstGeom>
              <a:noFill/>
              <a:ln w="25400"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177EBF4D-09B0-48DE-B2CF-D4C61F50D54B}"/>
                  </a:ext>
                </a:extLst>
              </p:cNvPr>
              <p:cNvCxnSpPr>
                <a:stCxn id="364" idx="2"/>
              </p:cNvCxnSpPr>
              <p:nvPr/>
            </p:nvCxnSpPr>
            <p:spPr>
              <a:xfrm flipH="1">
                <a:off x="7991160" y="4210603"/>
                <a:ext cx="1" cy="30973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BB538576-65B5-4D78-9342-B863EB21E5A8}"/>
                  </a:ext>
                </a:extLst>
              </p:cNvPr>
              <p:cNvCxnSpPr>
                <a:stCxn id="339" idx="2"/>
              </p:cNvCxnSpPr>
              <p:nvPr/>
            </p:nvCxnSpPr>
            <p:spPr>
              <a:xfrm flipH="1">
                <a:off x="10321625" y="5136574"/>
                <a:ext cx="1612" cy="415178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33824EB8-2EAF-4C5E-B020-DBC31FDB33C8}"/>
                </a:ext>
              </a:extLst>
            </p:cNvPr>
            <p:cNvGrpSpPr/>
            <p:nvPr/>
          </p:nvGrpSpPr>
          <p:grpSpPr>
            <a:xfrm>
              <a:off x="8795977" y="1675248"/>
              <a:ext cx="2839798" cy="1487527"/>
              <a:chOff x="7430338" y="3783596"/>
              <a:chExt cx="3697211" cy="1960936"/>
            </a:xfrm>
          </p:grpSpPr>
          <p:pic>
            <p:nvPicPr>
              <p:cNvPr id="295" name="Picture 294" descr="E:\Web2.0 PNG Icons\Haja Roger Shutterstock\c1.png">
                <a:extLst>
                  <a:ext uri="{FF2B5EF4-FFF2-40B4-BE49-F238E27FC236}">
                    <a16:creationId xmlns:a16="http://schemas.microsoft.com/office/drawing/2014/main" id="{99D5D7A2-B934-44B3-95E5-34795BCDA2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0338" y="3903307"/>
                <a:ext cx="325923" cy="307296"/>
              </a:xfrm>
              <a:prstGeom prst="rect">
                <a:avLst/>
              </a:prstGeom>
              <a:solidFill>
                <a:srgbClr val="FFFFFF"/>
              </a:solidFill>
              <a:ln w="25400">
                <a:noFill/>
              </a:ln>
            </p:spPr>
          </p:pic>
          <p:pic>
            <p:nvPicPr>
              <p:cNvPr id="296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16B282B4-E11D-44A5-94CA-3C2B23D70E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27431" y="4540466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97" name="Picture 296">
                <a:extLst>
                  <a:ext uri="{FF2B5EF4-FFF2-40B4-BE49-F238E27FC236}">
                    <a16:creationId xmlns:a16="http://schemas.microsoft.com/office/drawing/2014/main" id="{E6D18CA5-3C0B-4297-BCD5-E24293503AB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15701" y="4329800"/>
                <a:ext cx="404150" cy="407944"/>
              </a:xfrm>
              <a:prstGeom prst="rect">
                <a:avLst/>
              </a:prstGeom>
            </p:spPr>
          </p:pic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3EE1711E-251E-4462-97F2-4DE3063509D6}"/>
                  </a:ext>
                </a:extLst>
              </p:cNvPr>
              <p:cNvGrpSpPr/>
              <p:nvPr/>
            </p:nvGrpSpPr>
            <p:grpSpPr>
              <a:xfrm>
                <a:off x="8799091" y="4420088"/>
                <a:ext cx="548136" cy="341227"/>
                <a:chOff x="8563616" y="4318435"/>
                <a:chExt cx="536861" cy="331100"/>
              </a:xfrm>
            </p:grpSpPr>
            <p:pic>
              <p:nvPicPr>
                <p:cNvPr id="330" name="Picture 4" descr="Y:\Web2.0 PNG Icons\Haja Roger Shutterstock\Drizzling.png">
                  <a:extLst>
                    <a:ext uri="{FF2B5EF4-FFF2-40B4-BE49-F238E27FC236}">
                      <a16:creationId xmlns:a16="http://schemas.microsoft.com/office/drawing/2014/main" id="{282B1668-87CC-4A8A-A4D5-BB21C3BD03C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b="31459"/>
                <a:stretch/>
              </p:blipFill>
              <p:spPr bwMode="auto">
                <a:xfrm rot="901978">
                  <a:off x="8590654" y="4345154"/>
                  <a:ext cx="509823" cy="277537"/>
                </a:xfrm>
                <a:prstGeom prst="rect">
                  <a:avLst/>
                </a:prstGeom>
                <a:noFill/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grpSp>
              <p:nvGrpSpPr>
                <p:cNvPr id="331" name="Group 330">
                  <a:extLst>
                    <a:ext uri="{FF2B5EF4-FFF2-40B4-BE49-F238E27FC236}">
                      <a16:creationId xmlns:a16="http://schemas.microsoft.com/office/drawing/2014/main" id="{96E42F00-106C-4B42-B72D-88D91DC589A4}"/>
                    </a:ext>
                  </a:extLst>
                </p:cNvPr>
                <p:cNvGrpSpPr/>
                <p:nvPr/>
              </p:nvGrpSpPr>
              <p:grpSpPr>
                <a:xfrm>
                  <a:off x="8563616" y="4318435"/>
                  <a:ext cx="448829" cy="331100"/>
                  <a:chOff x="3769090" y="5336797"/>
                  <a:chExt cx="721421" cy="391024"/>
                </a:xfrm>
              </p:grpSpPr>
              <p:pic>
                <p:nvPicPr>
                  <p:cNvPr id="332" name="Picture 4" descr="Y:\Web2.0 PNG Icons\Haja Roger Shutterstock\Drizzling.png">
                    <a:extLst>
                      <a:ext uri="{FF2B5EF4-FFF2-40B4-BE49-F238E27FC236}">
                        <a16:creationId xmlns:a16="http://schemas.microsoft.com/office/drawing/2014/main" id="{C1A7270B-F7D4-43F6-B9B3-52C7080AD4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 rotWithShape="1"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b="31459"/>
                  <a:stretch/>
                </p:blipFill>
                <p:spPr bwMode="auto">
                  <a:xfrm>
                    <a:off x="3769090" y="5336797"/>
                    <a:ext cx="591114" cy="321790"/>
                  </a:xfrm>
                  <a:prstGeom prst="rect">
                    <a:avLst/>
                  </a:prstGeom>
                  <a:noFill/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333" name="Picture 4" descr="Y:\Web2.0 PNG Icons\Haja Roger Shutterstock\Drizzling.png">
                    <a:extLst>
                      <a:ext uri="{FF2B5EF4-FFF2-40B4-BE49-F238E27FC236}">
                        <a16:creationId xmlns:a16="http://schemas.microsoft.com/office/drawing/2014/main" id="{A0727B90-E6AC-4A90-A7EB-0C9BA4C6F8E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 rotWithShape="1"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b="31459"/>
                  <a:stretch/>
                </p:blipFill>
                <p:spPr bwMode="auto">
                  <a:xfrm>
                    <a:off x="3899397" y="5406031"/>
                    <a:ext cx="591114" cy="321790"/>
                  </a:xfrm>
                  <a:prstGeom prst="rect">
                    <a:avLst/>
                  </a:prstGeom>
                  <a:noFill/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</p:grpSp>
          </p:grpSp>
          <p:pic>
            <p:nvPicPr>
              <p:cNvPr id="299" name="Picture 298" descr="A picture containing white, photo, man, table&#10;&#10;Description automatically generated">
                <a:extLst>
                  <a:ext uri="{FF2B5EF4-FFF2-40B4-BE49-F238E27FC236}">
                    <a16:creationId xmlns:a16="http://schemas.microsoft.com/office/drawing/2014/main" id="{E9B32786-53AF-458C-B42A-D47A064A4C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81780" y="4802665"/>
                <a:ext cx="331310" cy="334420"/>
              </a:xfrm>
              <a:prstGeom prst="rect">
                <a:avLst/>
              </a:prstGeom>
              <a:ln w="25400">
                <a:solidFill>
                  <a:schemeClr val="accent3">
                    <a:lumMod val="75000"/>
                  </a:schemeClr>
                </a:solidFill>
              </a:ln>
            </p:spPr>
          </p:pic>
          <p:pic>
            <p:nvPicPr>
              <p:cNvPr id="300" name="Picture 299" descr="A close up of a computer&#10;&#10;Description automatically generated">
                <a:extLst>
                  <a:ext uri="{FF2B5EF4-FFF2-40B4-BE49-F238E27FC236}">
                    <a16:creationId xmlns:a16="http://schemas.microsoft.com/office/drawing/2014/main" id="{F3C336CC-59D9-4EA0-818C-D7353CE47E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57835" y="4802665"/>
                <a:ext cx="330804" cy="333909"/>
              </a:xfrm>
              <a:prstGeom prst="rect">
                <a:avLst/>
              </a:prstGeom>
              <a:ln w="25400">
                <a:solidFill>
                  <a:schemeClr val="accent3">
                    <a:lumMod val="75000"/>
                  </a:schemeClr>
                </a:solidFill>
              </a:ln>
            </p:spPr>
          </p:pic>
          <p:pic>
            <p:nvPicPr>
              <p:cNvPr id="301" name="Picture 300" descr="A picture containing drawing&#10;&#10;Description automatically generated">
                <a:extLst>
                  <a:ext uri="{FF2B5EF4-FFF2-40B4-BE49-F238E27FC236}">
                    <a16:creationId xmlns:a16="http://schemas.microsoft.com/office/drawing/2014/main" id="{84070136-6740-4928-9ADB-79F48365C8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71180">
                <a:off x="10649605" y="4815180"/>
                <a:ext cx="330804" cy="333909"/>
              </a:xfrm>
              <a:prstGeom prst="rect">
                <a:avLst/>
              </a:prstGeom>
              <a:ln w="25400">
                <a:noFill/>
              </a:ln>
            </p:spPr>
          </p:pic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73113741-141F-48CE-B135-866E060B3E5A}"/>
                  </a:ext>
                </a:extLst>
              </p:cNvPr>
              <p:cNvGrpSpPr/>
              <p:nvPr/>
            </p:nvGrpSpPr>
            <p:grpSpPr>
              <a:xfrm>
                <a:off x="9592847" y="3783596"/>
                <a:ext cx="375368" cy="470293"/>
                <a:chOff x="5140778" y="4488404"/>
                <a:chExt cx="460124" cy="578426"/>
              </a:xfrm>
            </p:grpSpPr>
            <p:pic>
              <p:nvPicPr>
                <p:cNvPr id="328" name="Picture 327" descr="A picture containing file&#10;&#10;Description automatically generated">
                  <a:extLst>
                    <a:ext uri="{FF2B5EF4-FFF2-40B4-BE49-F238E27FC236}">
                      <a16:creationId xmlns:a16="http://schemas.microsoft.com/office/drawing/2014/main" id="{44720B8C-1BF0-4AC8-97BB-223AB11025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40778" y="4488404"/>
                  <a:ext cx="404898" cy="578426"/>
                </a:xfrm>
                <a:prstGeom prst="rect">
                  <a:avLst/>
                </a:prstGeom>
                <a:ln w="25400">
                  <a:solidFill>
                    <a:schemeClr val="accent3">
                      <a:lumMod val="75000"/>
                    </a:schemeClr>
                  </a:solidFill>
                </a:ln>
              </p:spPr>
            </p:pic>
            <p:pic>
              <p:nvPicPr>
                <p:cNvPr id="329" name="Picture 328">
                  <a:extLst>
                    <a:ext uri="{FF2B5EF4-FFF2-40B4-BE49-F238E27FC236}">
                      <a16:creationId xmlns:a16="http://schemas.microsoft.com/office/drawing/2014/main" id="{9731A089-C1F3-442D-979F-7BACC421697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402233" y="4780009"/>
                  <a:ext cx="198669" cy="198669"/>
                </a:xfrm>
                <a:prstGeom prst="rect">
                  <a:avLst/>
                </a:prstGeom>
              </p:spPr>
            </p:pic>
          </p:grpSp>
          <p:pic>
            <p:nvPicPr>
              <p:cNvPr id="303" name="Picture 302" descr="A picture containing display, white&#10;&#10;Description automatically generated">
                <a:extLst>
                  <a:ext uri="{FF2B5EF4-FFF2-40B4-BE49-F238E27FC236}">
                    <a16:creationId xmlns:a16="http://schemas.microsoft.com/office/drawing/2014/main" id="{4C53D46F-D1DE-422A-BED5-44C89DE8039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88224" y="3783596"/>
                <a:ext cx="466802" cy="471183"/>
              </a:xfrm>
              <a:prstGeom prst="rect">
                <a:avLst/>
              </a:prstGeom>
              <a:noFill/>
              <a:ln w="25400">
                <a:noFill/>
              </a:ln>
            </p:spPr>
          </p:pic>
          <p:pic>
            <p:nvPicPr>
              <p:cNvPr id="304" name="Picture 303" descr="A picture containing sitting, table, white, video&#10;&#10;Description automatically generated">
                <a:extLst>
                  <a:ext uri="{FF2B5EF4-FFF2-40B4-BE49-F238E27FC236}">
                    <a16:creationId xmlns:a16="http://schemas.microsoft.com/office/drawing/2014/main" id="{7323B2B4-CC7D-4231-8A57-F6529310BE0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660747" y="3783596"/>
                <a:ext cx="466802" cy="471183"/>
              </a:xfrm>
              <a:prstGeom prst="rect">
                <a:avLst/>
              </a:prstGeom>
              <a:noFill/>
              <a:ln w="25400">
                <a:solidFill>
                  <a:schemeClr val="accent3">
                    <a:lumMod val="75000"/>
                  </a:schemeClr>
                </a:solidFill>
              </a:ln>
            </p:spPr>
          </p:pic>
          <p:pic>
            <p:nvPicPr>
              <p:cNvPr id="305" name="Picture 304" descr="E:\Web2.0 PNG Icons\Haja Roger Shutterstock\c1.png">
                <a:extLst>
                  <a:ext uri="{FF2B5EF4-FFF2-40B4-BE49-F238E27FC236}">
                    <a16:creationId xmlns:a16="http://schemas.microsoft.com/office/drawing/2014/main" id="{01472489-0BF5-477D-AA6C-46F52CD1A9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60769" y="3903307"/>
                <a:ext cx="325923" cy="307296"/>
              </a:xfrm>
              <a:prstGeom prst="rect">
                <a:avLst/>
              </a:prstGeom>
              <a:noFill/>
              <a:ln w="25400">
                <a:solidFill>
                  <a:schemeClr val="accent3">
                    <a:lumMod val="75000"/>
                  </a:schemeClr>
                </a:solidFill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06" name="Connector: Elbow 182">
                <a:extLst>
                  <a:ext uri="{FF2B5EF4-FFF2-40B4-BE49-F238E27FC236}">
                    <a16:creationId xmlns:a16="http://schemas.microsoft.com/office/drawing/2014/main" id="{7DAB4E94-8D9A-424E-956A-E007E258E8F4}"/>
                  </a:ext>
                </a:extLst>
              </p:cNvPr>
              <p:cNvCxnSpPr>
                <a:stCxn id="295" idx="2"/>
                <a:endCxn id="305" idx="2"/>
              </p:cNvCxnSpPr>
              <p:nvPr/>
            </p:nvCxnSpPr>
            <p:spPr>
              <a:xfrm rot="16200000" flipH="1">
                <a:off x="8008515" y="3795387"/>
                <a:ext cx="12700" cy="830431"/>
              </a:xfrm>
              <a:prstGeom prst="bentConnector3">
                <a:avLst>
                  <a:gd name="adj1" fmla="val 1800000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07" name="Picture 306" descr="E:\Web2.0 PNG Icons\Haja Roger Shutterstock\c1.png">
                <a:extLst>
                  <a:ext uri="{FF2B5EF4-FFF2-40B4-BE49-F238E27FC236}">
                    <a16:creationId xmlns:a16="http://schemas.microsoft.com/office/drawing/2014/main" id="{1F04B667-8D26-4A7D-A0DF-6849C1EF14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64293" y="4900941"/>
                <a:ext cx="325923" cy="30729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13DDC08C-85BA-4921-B980-018665AE9E2D}"/>
                  </a:ext>
                </a:extLst>
              </p:cNvPr>
              <p:cNvCxnSpPr>
                <a:cxnSpLocks/>
                <a:endCxn id="307" idx="0"/>
              </p:cNvCxnSpPr>
              <p:nvPr/>
            </p:nvCxnSpPr>
            <p:spPr>
              <a:xfrm flipH="1">
                <a:off x="7927255" y="4592119"/>
                <a:ext cx="17688" cy="30882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519F7361-89CF-4103-B909-F3D52B250917}"/>
                  </a:ext>
                </a:extLst>
              </p:cNvPr>
              <p:cNvCxnSpPr>
                <a:cxnSpLocks/>
                <a:endCxn id="296" idx="1"/>
              </p:cNvCxnSpPr>
              <p:nvPr/>
            </p:nvCxnSpPr>
            <p:spPr>
              <a:xfrm>
                <a:off x="8089078" y="4624049"/>
                <a:ext cx="238353" cy="7625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310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C3ACD794-0C33-4689-A771-873550676A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32" y="5499796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11" name="Picture 310">
                <a:extLst>
                  <a:ext uri="{FF2B5EF4-FFF2-40B4-BE49-F238E27FC236}">
                    <a16:creationId xmlns:a16="http://schemas.microsoft.com/office/drawing/2014/main" id="{9F052A3B-1953-4905-B78E-72EBA5791FF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82511" y="5336588"/>
                <a:ext cx="404150" cy="407944"/>
              </a:xfrm>
              <a:prstGeom prst="rect">
                <a:avLst/>
              </a:prstGeom>
            </p:spPr>
          </p:pic>
          <p:pic>
            <p:nvPicPr>
              <p:cNvPr id="312" name="Picture 6" descr="D:\CND Data\Formating Templates\Icons\Web2.0 PNG Icons\router1.png">
                <a:extLst>
                  <a:ext uri="{FF2B5EF4-FFF2-40B4-BE49-F238E27FC236}">
                    <a16:creationId xmlns:a16="http://schemas.microsoft.com/office/drawing/2014/main" id="{18B16347-0F56-4163-B764-3BCD8F11C3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55638" y="4446407"/>
                <a:ext cx="258440" cy="1824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13" name="Picture 312">
                <a:extLst>
                  <a:ext uri="{FF2B5EF4-FFF2-40B4-BE49-F238E27FC236}">
                    <a16:creationId xmlns:a16="http://schemas.microsoft.com/office/drawing/2014/main" id="{94FC757F-CC8D-4171-AE33-840615DD94B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70812" y="4336088"/>
                <a:ext cx="404150" cy="407944"/>
              </a:xfrm>
              <a:prstGeom prst="rect">
                <a:avLst/>
              </a:prstGeom>
            </p:spPr>
          </p:pic>
          <p:cxnSp>
            <p:nvCxnSpPr>
              <p:cNvPr id="314" name="Connector: Elbow 190">
                <a:extLst>
                  <a:ext uri="{FF2B5EF4-FFF2-40B4-BE49-F238E27FC236}">
                    <a16:creationId xmlns:a16="http://schemas.microsoft.com/office/drawing/2014/main" id="{C251605F-793A-4CA4-B8DF-33C334196C56}"/>
                  </a:ext>
                </a:extLst>
              </p:cNvPr>
              <p:cNvCxnSpPr>
                <a:cxnSpLocks/>
                <a:stCxn id="328" idx="2"/>
                <a:endCxn id="304" idx="2"/>
              </p:cNvCxnSpPr>
              <p:nvPr/>
            </p:nvCxnSpPr>
            <p:spPr>
              <a:xfrm rot="16200000" flipH="1">
                <a:off x="10325631" y="3686262"/>
                <a:ext cx="890" cy="1136143"/>
              </a:xfrm>
              <a:prstGeom prst="bentConnector3">
                <a:avLst>
                  <a:gd name="adj1" fmla="val 13500899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5" name="Connector: Elbow 191">
                <a:extLst>
                  <a:ext uri="{FF2B5EF4-FFF2-40B4-BE49-F238E27FC236}">
                    <a16:creationId xmlns:a16="http://schemas.microsoft.com/office/drawing/2014/main" id="{AAC48199-9AB1-4D7D-87BE-E1F2C45EEF20}"/>
                  </a:ext>
                </a:extLst>
              </p:cNvPr>
              <p:cNvCxnSpPr>
                <a:stCxn id="299" idx="2"/>
                <a:endCxn id="301" idx="2"/>
              </p:cNvCxnSpPr>
              <p:nvPr/>
            </p:nvCxnSpPr>
            <p:spPr>
              <a:xfrm rot="16200000" flipH="1">
                <a:off x="10318901" y="4665619"/>
                <a:ext cx="11485" cy="954416"/>
              </a:xfrm>
              <a:prstGeom prst="bentConnector3">
                <a:avLst>
                  <a:gd name="adj1" fmla="val 2094941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6" name="Connector: Elbow 192">
                <a:extLst>
                  <a:ext uri="{FF2B5EF4-FFF2-40B4-BE49-F238E27FC236}">
                    <a16:creationId xmlns:a16="http://schemas.microsoft.com/office/drawing/2014/main" id="{B63B105F-F302-4F2C-B1F4-E963BBCD1C52}"/>
                  </a:ext>
                </a:extLst>
              </p:cNvPr>
              <p:cNvCxnSpPr>
                <a:stCxn id="311" idx="1"/>
                <a:endCxn id="310" idx="2"/>
              </p:cNvCxnSpPr>
              <p:nvPr/>
            </p:nvCxnSpPr>
            <p:spPr>
              <a:xfrm rot="10800000" flipV="1">
                <a:off x="9663952" y="5540561"/>
                <a:ext cx="418560" cy="141652"/>
              </a:xfrm>
              <a:prstGeom prst="bentConnector4">
                <a:avLst>
                  <a:gd name="adj1" fmla="val 34564"/>
                  <a:gd name="adj2" fmla="val -629"/>
                </a:avLst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7" name="Straight Connector 316">
                <a:extLst>
                  <a:ext uri="{FF2B5EF4-FFF2-40B4-BE49-F238E27FC236}">
                    <a16:creationId xmlns:a16="http://schemas.microsoft.com/office/drawing/2014/main" id="{190CB7CB-2E3F-4607-92C2-6EA7FE2426F5}"/>
                  </a:ext>
                </a:extLst>
              </p:cNvPr>
              <p:cNvCxnSpPr>
                <a:cxnSpLocks/>
                <a:stCxn id="303" idx="2"/>
              </p:cNvCxnSpPr>
              <p:nvPr/>
            </p:nvCxnSpPr>
            <p:spPr>
              <a:xfrm>
                <a:off x="10321625" y="4254779"/>
                <a:ext cx="0" cy="265556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D552AA4F-25E3-4616-90F8-669F6F5ABA26}"/>
                  </a:ext>
                </a:extLst>
              </p:cNvPr>
              <p:cNvCxnSpPr>
                <a:stCxn id="313" idx="1"/>
                <a:endCxn id="312" idx="3"/>
              </p:cNvCxnSpPr>
              <p:nvPr/>
            </p:nvCxnSpPr>
            <p:spPr>
              <a:xfrm flipH="1" flipV="1">
                <a:off x="9814078" y="4537616"/>
                <a:ext cx="256734" cy="2445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91224182-3BE2-4202-825B-F2462044109F}"/>
                  </a:ext>
                </a:extLst>
              </p:cNvPr>
              <p:cNvCxnSpPr>
                <a:cxnSpLocks/>
                <a:stCxn id="312" idx="1"/>
              </p:cNvCxnSpPr>
              <p:nvPr/>
            </p:nvCxnSpPr>
            <p:spPr>
              <a:xfrm flipH="1">
                <a:off x="9190916" y="4537616"/>
                <a:ext cx="364722" cy="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Connector: Elbow 196">
                <a:extLst>
                  <a:ext uri="{FF2B5EF4-FFF2-40B4-BE49-F238E27FC236}">
                    <a16:creationId xmlns:a16="http://schemas.microsoft.com/office/drawing/2014/main" id="{5260D996-22DA-44B4-A5A4-2BEDD8A5F7E8}"/>
                  </a:ext>
                </a:extLst>
              </p:cNvPr>
              <p:cNvCxnSpPr>
                <a:stCxn id="333" idx="2"/>
                <a:endCxn id="310" idx="1"/>
              </p:cNvCxnSpPr>
              <p:nvPr/>
            </p:nvCxnSpPr>
            <p:spPr>
              <a:xfrm rot="16200000" flipH="1">
                <a:off x="8887324" y="4943596"/>
                <a:ext cx="829690" cy="465126"/>
              </a:xfrm>
              <a:prstGeom prst="bentConnector2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E419E8ED-F8BC-4CD7-8CA8-2AE7C1C9B758}"/>
                  </a:ext>
                </a:extLst>
              </p:cNvPr>
              <p:cNvCxnSpPr>
                <a:stCxn id="296" idx="3"/>
                <a:endCxn id="333" idx="1"/>
              </p:cNvCxnSpPr>
              <p:nvPr/>
            </p:nvCxnSpPr>
            <p:spPr>
              <a:xfrm flipV="1">
                <a:off x="8585871" y="4620910"/>
                <a:ext cx="295992" cy="10764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2" name="Freeform: Shape 198">
                <a:extLst>
                  <a:ext uri="{FF2B5EF4-FFF2-40B4-BE49-F238E27FC236}">
                    <a16:creationId xmlns:a16="http://schemas.microsoft.com/office/drawing/2014/main" id="{EA32FB01-6FBA-430D-BE70-619EA5BB002A}"/>
                  </a:ext>
                </a:extLst>
              </p:cNvPr>
              <p:cNvSpPr/>
              <p:nvPr/>
            </p:nvSpPr>
            <p:spPr bwMode="auto">
              <a:xfrm>
                <a:off x="7758418" y="4312336"/>
                <a:ext cx="2415192" cy="1229174"/>
              </a:xfrm>
              <a:custGeom>
                <a:avLst/>
                <a:gdLst>
                  <a:gd name="connsiteX0" fmla="*/ 0 w 2365513"/>
                  <a:gd name="connsiteY0" fmla="*/ 0 h 1192696"/>
                  <a:gd name="connsiteX1" fmla="*/ 59635 w 2365513"/>
                  <a:gd name="connsiteY1" fmla="*/ 9940 h 1192696"/>
                  <a:gd name="connsiteX2" fmla="*/ 89452 w 2365513"/>
                  <a:gd name="connsiteY2" fmla="*/ 29818 h 1192696"/>
                  <a:gd name="connsiteX3" fmla="*/ 119270 w 2365513"/>
                  <a:gd name="connsiteY3" fmla="*/ 39757 h 1192696"/>
                  <a:gd name="connsiteX4" fmla="*/ 149087 w 2365513"/>
                  <a:gd name="connsiteY4" fmla="*/ 59635 h 1192696"/>
                  <a:gd name="connsiteX5" fmla="*/ 168965 w 2365513"/>
                  <a:gd name="connsiteY5" fmla="*/ 79514 h 1192696"/>
                  <a:gd name="connsiteX6" fmla="*/ 228600 w 2365513"/>
                  <a:gd name="connsiteY6" fmla="*/ 99392 h 1192696"/>
                  <a:gd name="connsiteX7" fmla="*/ 308113 w 2365513"/>
                  <a:gd name="connsiteY7" fmla="*/ 119270 h 1192696"/>
                  <a:gd name="connsiteX8" fmla="*/ 337930 w 2365513"/>
                  <a:gd name="connsiteY8" fmla="*/ 139148 h 1192696"/>
                  <a:gd name="connsiteX9" fmla="*/ 397565 w 2365513"/>
                  <a:gd name="connsiteY9" fmla="*/ 159027 h 1192696"/>
                  <a:gd name="connsiteX10" fmla="*/ 467139 w 2365513"/>
                  <a:gd name="connsiteY10" fmla="*/ 238540 h 1192696"/>
                  <a:gd name="connsiteX11" fmla="*/ 496957 w 2365513"/>
                  <a:gd name="connsiteY11" fmla="*/ 248479 h 1192696"/>
                  <a:gd name="connsiteX12" fmla="*/ 526774 w 2365513"/>
                  <a:gd name="connsiteY12" fmla="*/ 268357 h 1192696"/>
                  <a:gd name="connsiteX13" fmla="*/ 556591 w 2365513"/>
                  <a:gd name="connsiteY13" fmla="*/ 278296 h 1192696"/>
                  <a:gd name="connsiteX14" fmla="*/ 576470 w 2365513"/>
                  <a:gd name="connsiteY14" fmla="*/ 308114 h 1192696"/>
                  <a:gd name="connsiteX15" fmla="*/ 606287 w 2365513"/>
                  <a:gd name="connsiteY15" fmla="*/ 337931 h 1192696"/>
                  <a:gd name="connsiteX16" fmla="*/ 655983 w 2365513"/>
                  <a:gd name="connsiteY16" fmla="*/ 387627 h 1192696"/>
                  <a:gd name="connsiteX17" fmla="*/ 675861 w 2365513"/>
                  <a:gd name="connsiteY17" fmla="*/ 417444 h 1192696"/>
                  <a:gd name="connsiteX18" fmla="*/ 705678 w 2365513"/>
                  <a:gd name="connsiteY18" fmla="*/ 447261 h 1192696"/>
                  <a:gd name="connsiteX19" fmla="*/ 715617 w 2365513"/>
                  <a:gd name="connsiteY19" fmla="*/ 477079 h 1192696"/>
                  <a:gd name="connsiteX20" fmla="*/ 735496 w 2365513"/>
                  <a:gd name="connsiteY20" fmla="*/ 496957 h 1192696"/>
                  <a:gd name="connsiteX21" fmla="*/ 755374 w 2365513"/>
                  <a:gd name="connsiteY21" fmla="*/ 526774 h 1192696"/>
                  <a:gd name="connsiteX22" fmla="*/ 775252 w 2365513"/>
                  <a:gd name="connsiteY22" fmla="*/ 546653 h 1192696"/>
                  <a:gd name="connsiteX23" fmla="*/ 795130 w 2365513"/>
                  <a:gd name="connsiteY23" fmla="*/ 576470 h 1192696"/>
                  <a:gd name="connsiteX24" fmla="*/ 884583 w 2365513"/>
                  <a:gd name="connsiteY24" fmla="*/ 646044 h 1192696"/>
                  <a:gd name="connsiteX25" fmla="*/ 934278 w 2365513"/>
                  <a:gd name="connsiteY25" fmla="*/ 715618 h 1192696"/>
                  <a:gd name="connsiteX26" fmla="*/ 983974 w 2365513"/>
                  <a:gd name="connsiteY26" fmla="*/ 755374 h 1192696"/>
                  <a:gd name="connsiteX27" fmla="*/ 1003852 w 2365513"/>
                  <a:gd name="connsiteY27" fmla="*/ 795131 h 1192696"/>
                  <a:gd name="connsiteX28" fmla="*/ 1033670 w 2365513"/>
                  <a:gd name="connsiteY28" fmla="*/ 824948 h 1192696"/>
                  <a:gd name="connsiteX29" fmla="*/ 1043609 w 2365513"/>
                  <a:gd name="connsiteY29" fmla="*/ 854766 h 1192696"/>
                  <a:gd name="connsiteX30" fmla="*/ 1103243 w 2365513"/>
                  <a:gd name="connsiteY30" fmla="*/ 934279 h 1192696"/>
                  <a:gd name="connsiteX31" fmla="*/ 1133061 w 2365513"/>
                  <a:gd name="connsiteY31" fmla="*/ 993914 h 1192696"/>
                  <a:gd name="connsiteX32" fmla="*/ 1162878 w 2365513"/>
                  <a:gd name="connsiteY32" fmla="*/ 1003853 h 1192696"/>
                  <a:gd name="connsiteX33" fmla="*/ 1222513 w 2365513"/>
                  <a:gd name="connsiteY33" fmla="*/ 1033670 h 1192696"/>
                  <a:gd name="connsiteX34" fmla="*/ 1252330 w 2365513"/>
                  <a:gd name="connsiteY34" fmla="*/ 1053548 h 1192696"/>
                  <a:gd name="connsiteX35" fmla="*/ 1272209 w 2365513"/>
                  <a:gd name="connsiteY35" fmla="*/ 1073427 h 1192696"/>
                  <a:gd name="connsiteX36" fmla="*/ 1381539 w 2365513"/>
                  <a:gd name="connsiteY36" fmla="*/ 1093305 h 1192696"/>
                  <a:gd name="connsiteX37" fmla="*/ 1461052 w 2365513"/>
                  <a:gd name="connsiteY37" fmla="*/ 1113183 h 1192696"/>
                  <a:gd name="connsiteX38" fmla="*/ 1550504 w 2365513"/>
                  <a:gd name="connsiteY38" fmla="*/ 1152940 h 1192696"/>
                  <a:gd name="connsiteX39" fmla="*/ 1620078 w 2365513"/>
                  <a:gd name="connsiteY39" fmla="*/ 1182757 h 1192696"/>
                  <a:gd name="connsiteX40" fmla="*/ 1659835 w 2365513"/>
                  <a:gd name="connsiteY40" fmla="*/ 1192696 h 1192696"/>
                  <a:gd name="connsiteX41" fmla="*/ 1818861 w 2365513"/>
                  <a:gd name="connsiteY41" fmla="*/ 1182757 h 1192696"/>
                  <a:gd name="connsiteX42" fmla="*/ 1848678 w 2365513"/>
                  <a:gd name="connsiteY42" fmla="*/ 1162879 h 1192696"/>
                  <a:gd name="connsiteX43" fmla="*/ 2146852 w 2365513"/>
                  <a:gd name="connsiteY43" fmla="*/ 1152940 h 1192696"/>
                  <a:gd name="connsiteX44" fmla="*/ 2206487 w 2365513"/>
                  <a:gd name="connsiteY44" fmla="*/ 1133061 h 1192696"/>
                  <a:gd name="connsiteX45" fmla="*/ 2236304 w 2365513"/>
                  <a:gd name="connsiteY45" fmla="*/ 1123122 h 1192696"/>
                  <a:gd name="connsiteX46" fmla="*/ 2256183 w 2365513"/>
                  <a:gd name="connsiteY46" fmla="*/ 1103244 h 1192696"/>
                  <a:gd name="connsiteX47" fmla="*/ 2286000 w 2365513"/>
                  <a:gd name="connsiteY47" fmla="*/ 1093305 h 1192696"/>
                  <a:gd name="connsiteX48" fmla="*/ 2305878 w 2365513"/>
                  <a:gd name="connsiteY48" fmla="*/ 1023731 h 1192696"/>
                  <a:gd name="connsiteX49" fmla="*/ 2335696 w 2365513"/>
                  <a:gd name="connsiteY49" fmla="*/ 1003853 h 1192696"/>
                  <a:gd name="connsiteX50" fmla="*/ 2365513 w 2365513"/>
                  <a:gd name="connsiteY50" fmla="*/ 954157 h 119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365513" h="1192696">
                    <a:moveTo>
                      <a:pt x="0" y="0"/>
                    </a:moveTo>
                    <a:cubicBezTo>
                      <a:pt x="19878" y="3313"/>
                      <a:pt x="40517" y="3567"/>
                      <a:pt x="59635" y="9940"/>
                    </a:cubicBezTo>
                    <a:cubicBezTo>
                      <a:pt x="70967" y="13717"/>
                      <a:pt x="78768" y="24476"/>
                      <a:pt x="89452" y="29818"/>
                    </a:cubicBezTo>
                    <a:cubicBezTo>
                      <a:pt x="98823" y="34503"/>
                      <a:pt x="109331" y="36444"/>
                      <a:pt x="119270" y="39757"/>
                    </a:cubicBezTo>
                    <a:cubicBezTo>
                      <a:pt x="129209" y="46383"/>
                      <a:pt x="139759" y="52173"/>
                      <a:pt x="149087" y="59635"/>
                    </a:cubicBezTo>
                    <a:cubicBezTo>
                      <a:pt x="156404" y="65489"/>
                      <a:pt x="160584" y="75323"/>
                      <a:pt x="168965" y="79514"/>
                    </a:cubicBezTo>
                    <a:cubicBezTo>
                      <a:pt x="187706" y="88885"/>
                      <a:pt x="208053" y="95283"/>
                      <a:pt x="228600" y="99392"/>
                    </a:cubicBezTo>
                    <a:cubicBezTo>
                      <a:pt x="247502" y="103172"/>
                      <a:pt x="287738" y="109082"/>
                      <a:pt x="308113" y="119270"/>
                    </a:cubicBezTo>
                    <a:cubicBezTo>
                      <a:pt x="318797" y="124612"/>
                      <a:pt x="327014" y="134297"/>
                      <a:pt x="337930" y="139148"/>
                    </a:cubicBezTo>
                    <a:cubicBezTo>
                      <a:pt x="357078" y="147658"/>
                      <a:pt x="397565" y="159027"/>
                      <a:pt x="397565" y="159027"/>
                    </a:cubicBezTo>
                    <a:cubicBezTo>
                      <a:pt x="413497" y="182925"/>
                      <a:pt x="442221" y="230234"/>
                      <a:pt x="467139" y="238540"/>
                    </a:cubicBezTo>
                    <a:lnTo>
                      <a:pt x="496957" y="248479"/>
                    </a:lnTo>
                    <a:cubicBezTo>
                      <a:pt x="506896" y="255105"/>
                      <a:pt x="516090" y="263015"/>
                      <a:pt x="526774" y="268357"/>
                    </a:cubicBezTo>
                    <a:cubicBezTo>
                      <a:pt x="536145" y="273042"/>
                      <a:pt x="548410" y="271751"/>
                      <a:pt x="556591" y="278296"/>
                    </a:cubicBezTo>
                    <a:cubicBezTo>
                      <a:pt x="565919" y="285758"/>
                      <a:pt x="568823" y="298937"/>
                      <a:pt x="576470" y="308114"/>
                    </a:cubicBezTo>
                    <a:cubicBezTo>
                      <a:pt x="585468" y="318912"/>
                      <a:pt x="597289" y="327133"/>
                      <a:pt x="606287" y="337931"/>
                    </a:cubicBezTo>
                    <a:cubicBezTo>
                      <a:pt x="647700" y="387627"/>
                      <a:pt x="601317" y="351182"/>
                      <a:pt x="655983" y="387627"/>
                    </a:cubicBezTo>
                    <a:cubicBezTo>
                      <a:pt x="662609" y="397566"/>
                      <a:pt x="668214" y="408267"/>
                      <a:pt x="675861" y="417444"/>
                    </a:cubicBezTo>
                    <a:cubicBezTo>
                      <a:pt x="684859" y="428242"/>
                      <a:pt x="697881" y="435566"/>
                      <a:pt x="705678" y="447261"/>
                    </a:cubicBezTo>
                    <a:cubicBezTo>
                      <a:pt x="711489" y="455978"/>
                      <a:pt x="710227" y="468095"/>
                      <a:pt x="715617" y="477079"/>
                    </a:cubicBezTo>
                    <a:cubicBezTo>
                      <a:pt x="720438" y="485114"/>
                      <a:pt x="729642" y="489640"/>
                      <a:pt x="735496" y="496957"/>
                    </a:cubicBezTo>
                    <a:cubicBezTo>
                      <a:pt x="742958" y="506285"/>
                      <a:pt x="747912" y="517446"/>
                      <a:pt x="755374" y="526774"/>
                    </a:cubicBezTo>
                    <a:cubicBezTo>
                      <a:pt x="761228" y="534091"/>
                      <a:pt x="769398" y="539336"/>
                      <a:pt x="775252" y="546653"/>
                    </a:cubicBezTo>
                    <a:cubicBezTo>
                      <a:pt x="782714" y="555981"/>
                      <a:pt x="786140" y="568604"/>
                      <a:pt x="795130" y="576470"/>
                    </a:cubicBezTo>
                    <a:cubicBezTo>
                      <a:pt x="872038" y="643764"/>
                      <a:pt x="834590" y="587720"/>
                      <a:pt x="884583" y="646044"/>
                    </a:cubicBezTo>
                    <a:cubicBezTo>
                      <a:pt x="968531" y="743981"/>
                      <a:pt x="871345" y="636952"/>
                      <a:pt x="934278" y="715618"/>
                    </a:cubicBezTo>
                    <a:cubicBezTo>
                      <a:pt x="950462" y="735848"/>
                      <a:pt x="961838" y="740616"/>
                      <a:pt x="983974" y="755374"/>
                    </a:cubicBezTo>
                    <a:cubicBezTo>
                      <a:pt x="990600" y="768626"/>
                      <a:pt x="995240" y="783074"/>
                      <a:pt x="1003852" y="795131"/>
                    </a:cubicBezTo>
                    <a:cubicBezTo>
                      <a:pt x="1012022" y="806569"/>
                      <a:pt x="1025873" y="813253"/>
                      <a:pt x="1033670" y="824948"/>
                    </a:cubicBezTo>
                    <a:cubicBezTo>
                      <a:pt x="1039482" y="833665"/>
                      <a:pt x="1038521" y="845607"/>
                      <a:pt x="1043609" y="854766"/>
                    </a:cubicBezTo>
                    <a:cubicBezTo>
                      <a:pt x="1071703" y="905337"/>
                      <a:pt x="1073085" y="904120"/>
                      <a:pt x="1103243" y="934279"/>
                    </a:cubicBezTo>
                    <a:cubicBezTo>
                      <a:pt x="1110390" y="962862"/>
                      <a:pt x="1107000" y="978277"/>
                      <a:pt x="1133061" y="993914"/>
                    </a:cubicBezTo>
                    <a:cubicBezTo>
                      <a:pt x="1142045" y="999304"/>
                      <a:pt x="1152939" y="1000540"/>
                      <a:pt x="1162878" y="1003853"/>
                    </a:cubicBezTo>
                    <a:cubicBezTo>
                      <a:pt x="1202889" y="1043862"/>
                      <a:pt x="1158400" y="1006193"/>
                      <a:pt x="1222513" y="1033670"/>
                    </a:cubicBezTo>
                    <a:cubicBezTo>
                      <a:pt x="1233492" y="1038375"/>
                      <a:pt x="1243002" y="1046086"/>
                      <a:pt x="1252330" y="1053548"/>
                    </a:cubicBezTo>
                    <a:cubicBezTo>
                      <a:pt x="1259648" y="1059402"/>
                      <a:pt x="1263827" y="1069236"/>
                      <a:pt x="1272209" y="1073427"/>
                    </a:cubicBezTo>
                    <a:cubicBezTo>
                      <a:pt x="1291852" y="1083248"/>
                      <a:pt x="1371915" y="1091380"/>
                      <a:pt x="1381539" y="1093305"/>
                    </a:cubicBezTo>
                    <a:cubicBezTo>
                      <a:pt x="1408328" y="1098663"/>
                      <a:pt x="1461052" y="1113183"/>
                      <a:pt x="1461052" y="1113183"/>
                    </a:cubicBezTo>
                    <a:cubicBezTo>
                      <a:pt x="1508781" y="1160911"/>
                      <a:pt x="1471756" y="1135440"/>
                      <a:pt x="1550504" y="1152940"/>
                    </a:cubicBezTo>
                    <a:cubicBezTo>
                      <a:pt x="1590899" y="1161917"/>
                      <a:pt x="1575871" y="1166180"/>
                      <a:pt x="1620078" y="1182757"/>
                    </a:cubicBezTo>
                    <a:cubicBezTo>
                      <a:pt x="1632868" y="1187553"/>
                      <a:pt x="1646583" y="1189383"/>
                      <a:pt x="1659835" y="1192696"/>
                    </a:cubicBezTo>
                    <a:cubicBezTo>
                      <a:pt x="1712844" y="1189383"/>
                      <a:pt x="1766399" y="1191040"/>
                      <a:pt x="1818861" y="1182757"/>
                    </a:cubicBezTo>
                    <a:cubicBezTo>
                      <a:pt x="1830660" y="1180894"/>
                      <a:pt x="1836782" y="1163960"/>
                      <a:pt x="1848678" y="1162879"/>
                    </a:cubicBezTo>
                    <a:cubicBezTo>
                      <a:pt x="1947716" y="1153876"/>
                      <a:pt x="2047461" y="1156253"/>
                      <a:pt x="2146852" y="1152940"/>
                    </a:cubicBezTo>
                    <a:lnTo>
                      <a:pt x="2206487" y="1133061"/>
                    </a:lnTo>
                    <a:lnTo>
                      <a:pt x="2236304" y="1123122"/>
                    </a:lnTo>
                    <a:cubicBezTo>
                      <a:pt x="2242930" y="1116496"/>
                      <a:pt x="2248148" y="1108065"/>
                      <a:pt x="2256183" y="1103244"/>
                    </a:cubicBezTo>
                    <a:cubicBezTo>
                      <a:pt x="2265167" y="1097854"/>
                      <a:pt x="2278592" y="1100713"/>
                      <a:pt x="2286000" y="1093305"/>
                    </a:cubicBezTo>
                    <a:cubicBezTo>
                      <a:pt x="2291082" y="1088223"/>
                      <a:pt x="2305362" y="1024505"/>
                      <a:pt x="2305878" y="1023731"/>
                    </a:cubicBezTo>
                    <a:cubicBezTo>
                      <a:pt x="2312504" y="1013792"/>
                      <a:pt x="2325757" y="1010479"/>
                      <a:pt x="2335696" y="1003853"/>
                    </a:cubicBezTo>
                    <a:cubicBezTo>
                      <a:pt x="2348598" y="965145"/>
                      <a:pt x="2338227" y="981443"/>
                      <a:pt x="2365513" y="954157"/>
                    </a:cubicBez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3" name="Freeform: Shape 199">
                <a:extLst>
                  <a:ext uri="{FF2B5EF4-FFF2-40B4-BE49-F238E27FC236}">
                    <a16:creationId xmlns:a16="http://schemas.microsoft.com/office/drawing/2014/main" id="{97074711-DC34-4A75-9A88-FE91B8F3AD10}"/>
                  </a:ext>
                </a:extLst>
              </p:cNvPr>
              <p:cNvSpPr/>
              <p:nvPr/>
            </p:nvSpPr>
            <p:spPr bwMode="auto">
              <a:xfrm>
                <a:off x="8184575" y="4250878"/>
                <a:ext cx="2323979" cy="286807"/>
              </a:xfrm>
              <a:custGeom>
                <a:avLst/>
                <a:gdLst>
                  <a:gd name="connsiteX0" fmla="*/ 0 w 2276176"/>
                  <a:gd name="connsiteY0" fmla="*/ 268356 h 278295"/>
                  <a:gd name="connsiteX1" fmla="*/ 725556 w 2276176"/>
                  <a:gd name="connsiteY1" fmla="*/ 278295 h 278295"/>
                  <a:gd name="connsiteX2" fmla="*/ 834887 w 2276176"/>
                  <a:gd name="connsiteY2" fmla="*/ 258417 h 278295"/>
                  <a:gd name="connsiteX3" fmla="*/ 944217 w 2276176"/>
                  <a:gd name="connsiteY3" fmla="*/ 248478 h 278295"/>
                  <a:gd name="connsiteX4" fmla="*/ 1023730 w 2276176"/>
                  <a:gd name="connsiteY4" fmla="*/ 228600 h 278295"/>
                  <a:gd name="connsiteX5" fmla="*/ 1520687 w 2276176"/>
                  <a:gd name="connsiteY5" fmla="*/ 208721 h 278295"/>
                  <a:gd name="connsiteX6" fmla="*/ 1560443 w 2276176"/>
                  <a:gd name="connsiteY6" fmla="*/ 188843 h 278295"/>
                  <a:gd name="connsiteX7" fmla="*/ 1610139 w 2276176"/>
                  <a:gd name="connsiteY7" fmla="*/ 178904 h 278295"/>
                  <a:gd name="connsiteX8" fmla="*/ 1639956 w 2276176"/>
                  <a:gd name="connsiteY8" fmla="*/ 168965 h 278295"/>
                  <a:gd name="connsiteX9" fmla="*/ 1818861 w 2276176"/>
                  <a:gd name="connsiteY9" fmla="*/ 159026 h 278295"/>
                  <a:gd name="connsiteX10" fmla="*/ 1878496 w 2276176"/>
                  <a:gd name="connsiteY10" fmla="*/ 139148 h 278295"/>
                  <a:gd name="connsiteX11" fmla="*/ 1908313 w 2276176"/>
                  <a:gd name="connsiteY11" fmla="*/ 129208 h 278295"/>
                  <a:gd name="connsiteX12" fmla="*/ 1938130 w 2276176"/>
                  <a:gd name="connsiteY12" fmla="*/ 99391 h 278295"/>
                  <a:gd name="connsiteX13" fmla="*/ 2007704 w 2276176"/>
                  <a:gd name="connsiteY13" fmla="*/ 69574 h 278295"/>
                  <a:gd name="connsiteX14" fmla="*/ 2037522 w 2276176"/>
                  <a:gd name="connsiteY14" fmla="*/ 49695 h 278295"/>
                  <a:gd name="connsiteX15" fmla="*/ 2097156 w 2276176"/>
                  <a:gd name="connsiteY15" fmla="*/ 29817 h 278295"/>
                  <a:gd name="connsiteX16" fmla="*/ 2196548 w 2276176"/>
                  <a:gd name="connsiteY16" fmla="*/ 29817 h 278295"/>
                  <a:gd name="connsiteX17" fmla="*/ 2276061 w 2276176"/>
                  <a:gd name="connsiteY17" fmla="*/ 0 h 27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76176" h="278295">
                    <a:moveTo>
                      <a:pt x="0" y="268356"/>
                    </a:moveTo>
                    <a:cubicBezTo>
                      <a:pt x="301569" y="225275"/>
                      <a:pt x="-97957" y="278295"/>
                      <a:pt x="725556" y="278295"/>
                    </a:cubicBezTo>
                    <a:cubicBezTo>
                      <a:pt x="762597" y="278295"/>
                      <a:pt x="798186" y="263422"/>
                      <a:pt x="834887" y="258417"/>
                    </a:cubicBezTo>
                    <a:cubicBezTo>
                      <a:pt x="871145" y="253473"/>
                      <a:pt x="907774" y="251791"/>
                      <a:pt x="944217" y="248478"/>
                    </a:cubicBezTo>
                    <a:cubicBezTo>
                      <a:pt x="970721" y="241852"/>
                      <a:pt x="996457" y="230204"/>
                      <a:pt x="1023730" y="228600"/>
                    </a:cubicBezTo>
                    <a:cubicBezTo>
                      <a:pt x="1665306" y="190861"/>
                      <a:pt x="1278683" y="243296"/>
                      <a:pt x="1520687" y="208721"/>
                    </a:cubicBezTo>
                    <a:cubicBezTo>
                      <a:pt x="1533939" y="202095"/>
                      <a:pt x="1546387" y="193528"/>
                      <a:pt x="1560443" y="188843"/>
                    </a:cubicBezTo>
                    <a:cubicBezTo>
                      <a:pt x="1576469" y="183501"/>
                      <a:pt x="1593750" y="183001"/>
                      <a:pt x="1610139" y="178904"/>
                    </a:cubicBezTo>
                    <a:cubicBezTo>
                      <a:pt x="1620303" y="176363"/>
                      <a:pt x="1629527" y="169958"/>
                      <a:pt x="1639956" y="168965"/>
                    </a:cubicBezTo>
                    <a:cubicBezTo>
                      <a:pt x="1699414" y="163302"/>
                      <a:pt x="1759226" y="162339"/>
                      <a:pt x="1818861" y="159026"/>
                    </a:cubicBezTo>
                    <a:lnTo>
                      <a:pt x="1878496" y="139148"/>
                    </a:lnTo>
                    <a:lnTo>
                      <a:pt x="1908313" y="129208"/>
                    </a:lnTo>
                    <a:cubicBezTo>
                      <a:pt x="1918252" y="119269"/>
                      <a:pt x="1926692" y="107561"/>
                      <a:pt x="1938130" y="99391"/>
                    </a:cubicBezTo>
                    <a:cubicBezTo>
                      <a:pt x="1959622" y="84040"/>
                      <a:pt x="1983372" y="77685"/>
                      <a:pt x="2007704" y="69574"/>
                    </a:cubicBezTo>
                    <a:cubicBezTo>
                      <a:pt x="2017643" y="62948"/>
                      <a:pt x="2026606" y="54547"/>
                      <a:pt x="2037522" y="49695"/>
                    </a:cubicBezTo>
                    <a:cubicBezTo>
                      <a:pt x="2056669" y="41185"/>
                      <a:pt x="2097156" y="29817"/>
                      <a:pt x="2097156" y="29817"/>
                    </a:cubicBezTo>
                    <a:cubicBezTo>
                      <a:pt x="2231405" y="48995"/>
                      <a:pt x="2120220" y="43695"/>
                      <a:pt x="2196548" y="29817"/>
                    </a:cubicBezTo>
                    <a:cubicBezTo>
                      <a:pt x="2282636" y="14165"/>
                      <a:pt x="2276061" y="47802"/>
                      <a:pt x="2276061" y="0"/>
                    </a:cubicBez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4" name="Freeform: Shape 200">
                <a:extLst>
                  <a:ext uri="{FF2B5EF4-FFF2-40B4-BE49-F238E27FC236}">
                    <a16:creationId xmlns:a16="http://schemas.microsoft.com/office/drawing/2014/main" id="{668526C7-7938-4499-9631-05C4F85E4C99}"/>
                  </a:ext>
                </a:extLst>
              </p:cNvPr>
              <p:cNvSpPr/>
              <p:nvPr/>
            </p:nvSpPr>
            <p:spPr bwMode="auto">
              <a:xfrm>
                <a:off x="9280544" y="4384037"/>
                <a:ext cx="842273" cy="1167715"/>
              </a:xfrm>
              <a:custGeom>
                <a:avLst/>
                <a:gdLst>
                  <a:gd name="connsiteX0" fmla="*/ 824948 w 824948"/>
                  <a:gd name="connsiteY0" fmla="*/ 0 h 1133061"/>
                  <a:gd name="connsiteX1" fmla="*/ 775252 w 824948"/>
                  <a:gd name="connsiteY1" fmla="*/ 29818 h 1133061"/>
                  <a:gd name="connsiteX2" fmla="*/ 755374 w 824948"/>
                  <a:gd name="connsiteY2" fmla="*/ 89453 h 1133061"/>
                  <a:gd name="connsiteX3" fmla="*/ 715617 w 824948"/>
                  <a:gd name="connsiteY3" fmla="*/ 119270 h 1133061"/>
                  <a:gd name="connsiteX4" fmla="*/ 685800 w 824948"/>
                  <a:gd name="connsiteY4" fmla="*/ 149087 h 1133061"/>
                  <a:gd name="connsiteX5" fmla="*/ 655983 w 824948"/>
                  <a:gd name="connsiteY5" fmla="*/ 159026 h 1133061"/>
                  <a:gd name="connsiteX6" fmla="*/ 636104 w 824948"/>
                  <a:gd name="connsiteY6" fmla="*/ 178905 h 1133061"/>
                  <a:gd name="connsiteX7" fmla="*/ 576470 w 824948"/>
                  <a:gd name="connsiteY7" fmla="*/ 218661 h 1133061"/>
                  <a:gd name="connsiteX8" fmla="*/ 556591 w 824948"/>
                  <a:gd name="connsiteY8" fmla="*/ 238540 h 1133061"/>
                  <a:gd name="connsiteX9" fmla="*/ 526774 w 824948"/>
                  <a:gd name="connsiteY9" fmla="*/ 248479 h 1133061"/>
                  <a:gd name="connsiteX10" fmla="*/ 496956 w 824948"/>
                  <a:gd name="connsiteY10" fmla="*/ 268357 h 1133061"/>
                  <a:gd name="connsiteX11" fmla="*/ 467139 w 824948"/>
                  <a:gd name="connsiteY11" fmla="*/ 278296 h 1133061"/>
                  <a:gd name="connsiteX12" fmla="*/ 407504 w 824948"/>
                  <a:gd name="connsiteY12" fmla="*/ 308113 h 1133061"/>
                  <a:gd name="connsiteX13" fmla="*/ 347870 w 824948"/>
                  <a:gd name="connsiteY13" fmla="*/ 337931 h 1133061"/>
                  <a:gd name="connsiteX14" fmla="*/ 268356 w 824948"/>
                  <a:gd name="connsiteY14" fmla="*/ 357809 h 1133061"/>
                  <a:gd name="connsiteX15" fmla="*/ 208722 w 824948"/>
                  <a:gd name="connsiteY15" fmla="*/ 387626 h 1133061"/>
                  <a:gd name="connsiteX16" fmla="*/ 149087 w 824948"/>
                  <a:gd name="connsiteY16" fmla="*/ 437322 h 1133061"/>
                  <a:gd name="connsiteX17" fmla="*/ 119270 w 824948"/>
                  <a:gd name="connsiteY17" fmla="*/ 457200 h 1133061"/>
                  <a:gd name="connsiteX18" fmla="*/ 99391 w 824948"/>
                  <a:gd name="connsiteY18" fmla="*/ 487018 h 1133061"/>
                  <a:gd name="connsiteX19" fmla="*/ 49696 w 824948"/>
                  <a:gd name="connsiteY19" fmla="*/ 536713 h 1133061"/>
                  <a:gd name="connsiteX20" fmla="*/ 29817 w 824948"/>
                  <a:gd name="connsiteY20" fmla="*/ 606287 h 1133061"/>
                  <a:gd name="connsiteX21" fmla="*/ 0 w 824948"/>
                  <a:gd name="connsiteY21" fmla="*/ 705679 h 1133061"/>
                  <a:gd name="connsiteX22" fmla="*/ 9939 w 824948"/>
                  <a:gd name="connsiteY22" fmla="*/ 805070 h 1133061"/>
                  <a:gd name="connsiteX23" fmla="*/ 39756 w 824948"/>
                  <a:gd name="connsiteY23" fmla="*/ 834887 h 1133061"/>
                  <a:gd name="connsiteX24" fmla="*/ 49696 w 824948"/>
                  <a:gd name="connsiteY24" fmla="*/ 894522 h 1133061"/>
                  <a:gd name="connsiteX25" fmla="*/ 59635 w 824948"/>
                  <a:gd name="connsiteY25" fmla="*/ 944218 h 1133061"/>
                  <a:gd name="connsiteX26" fmla="*/ 69574 w 824948"/>
                  <a:gd name="connsiteY26" fmla="*/ 1003853 h 1133061"/>
                  <a:gd name="connsiteX27" fmla="*/ 119270 w 824948"/>
                  <a:gd name="connsiteY27" fmla="*/ 1053548 h 1133061"/>
                  <a:gd name="connsiteX28" fmla="*/ 178904 w 824948"/>
                  <a:gd name="connsiteY28" fmla="*/ 1073426 h 1133061"/>
                  <a:gd name="connsiteX29" fmla="*/ 208722 w 824948"/>
                  <a:gd name="connsiteY29" fmla="*/ 1093305 h 1133061"/>
                  <a:gd name="connsiteX30" fmla="*/ 258417 w 824948"/>
                  <a:gd name="connsiteY30" fmla="*/ 1133061 h 1133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24948" h="1133061">
                    <a:moveTo>
                      <a:pt x="824948" y="0"/>
                    </a:moveTo>
                    <a:cubicBezTo>
                      <a:pt x="808383" y="9939"/>
                      <a:pt x="787112" y="14569"/>
                      <a:pt x="775252" y="29818"/>
                    </a:cubicBezTo>
                    <a:cubicBezTo>
                      <a:pt x="762388" y="46358"/>
                      <a:pt x="772137" y="76881"/>
                      <a:pt x="755374" y="89453"/>
                    </a:cubicBezTo>
                    <a:cubicBezTo>
                      <a:pt x="742122" y="99392"/>
                      <a:pt x="728194" y="108490"/>
                      <a:pt x="715617" y="119270"/>
                    </a:cubicBezTo>
                    <a:cubicBezTo>
                      <a:pt x="704945" y="128417"/>
                      <a:pt x="697495" y="141290"/>
                      <a:pt x="685800" y="149087"/>
                    </a:cubicBezTo>
                    <a:cubicBezTo>
                      <a:pt x="677083" y="154898"/>
                      <a:pt x="665922" y="155713"/>
                      <a:pt x="655983" y="159026"/>
                    </a:cubicBezTo>
                    <a:cubicBezTo>
                      <a:pt x="649357" y="165652"/>
                      <a:pt x="643601" y="173282"/>
                      <a:pt x="636104" y="178905"/>
                    </a:cubicBezTo>
                    <a:cubicBezTo>
                      <a:pt x="616992" y="193239"/>
                      <a:pt x="593363" y="201768"/>
                      <a:pt x="576470" y="218661"/>
                    </a:cubicBezTo>
                    <a:cubicBezTo>
                      <a:pt x="569844" y="225287"/>
                      <a:pt x="564627" y="233719"/>
                      <a:pt x="556591" y="238540"/>
                    </a:cubicBezTo>
                    <a:cubicBezTo>
                      <a:pt x="547607" y="243930"/>
                      <a:pt x="536145" y="243794"/>
                      <a:pt x="526774" y="248479"/>
                    </a:cubicBezTo>
                    <a:cubicBezTo>
                      <a:pt x="516090" y="253821"/>
                      <a:pt x="507640" y="263015"/>
                      <a:pt x="496956" y="268357"/>
                    </a:cubicBezTo>
                    <a:cubicBezTo>
                      <a:pt x="487585" y="273042"/>
                      <a:pt x="476510" y="273611"/>
                      <a:pt x="467139" y="278296"/>
                    </a:cubicBezTo>
                    <a:cubicBezTo>
                      <a:pt x="390073" y="316829"/>
                      <a:pt x="482450" y="283132"/>
                      <a:pt x="407504" y="308113"/>
                    </a:cubicBezTo>
                    <a:cubicBezTo>
                      <a:pt x="376188" y="328991"/>
                      <a:pt x="382689" y="328435"/>
                      <a:pt x="347870" y="337931"/>
                    </a:cubicBezTo>
                    <a:cubicBezTo>
                      <a:pt x="321512" y="345119"/>
                      <a:pt x="268356" y="357809"/>
                      <a:pt x="268356" y="357809"/>
                    </a:cubicBezTo>
                    <a:cubicBezTo>
                      <a:pt x="182900" y="414780"/>
                      <a:pt x="291025" y="346474"/>
                      <a:pt x="208722" y="387626"/>
                    </a:cubicBezTo>
                    <a:cubicBezTo>
                      <a:pt x="171706" y="406134"/>
                      <a:pt x="182059" y="409845"/>
                      <a:pt x="149087" y="437322"/>
                    </a:cubicBezTo>
                    <a:cubicBezTo>
                      <a:pt x="139910" y="444969"/>
                      <a:pt x="129209" y="450574"/>
                      <a:pt x="119270" y="457200"/>
                    </a:cubicBezTo>
                    <a:cubicBezTo>
                      <a:pt x="112644" y="467139"/>
                      <a:pt x="107838" y="478571"/>
                      <a:pt x="99391" y="487018"/>
                    </a:cubicBezTo>
                    <a:cubicBezTo>
                      <a:pt x="59634" y="526775"/>
                      <a:pt x="76201" y="483704"/>
                      <a:pt x="49696" y="536713"/>
                    </a:cubicBezTo>
                    <a:cubicBezTo>
                      <a:pt x="41343" y="553419"/>
                      <a:pt x="34596" y="590358"/>
                      <a:pt x="29817" y="606287"/>
                    </a:cubicBezTo>
                    <a:cubicBezTo>
                      <a:pt x="-6478" y="727270"/>
                      <a:pt x="22907" y="614048"/>
                      <a:pt x="0" y="705679"/>
                    </a:cubicBezTo>
                    <a:cubicBezTo>
                      <a:pt x="3313" y="738809"/>
                      <a:pt x="147" y="773247"/>
                      <a:pt x="9939" y="805070"/>
                    </a:cubicBezTo>
                    <a:cubicBezTo>
                      <a:pt x="14073" y="818504"/>
                      <a:pt x="34047" y="822043"/>
                      <a:pt x="39756" y="834887"/>
                    </a:cubicBezTo>
                    <a:cubicBezTo>
                      <a:pt x="47941" y="853303"/>
                      <a:pt x="46091" y="874695"/>
                      <a:pt x="49696" y="894522"/>
                    </a:cubicBezTo>
                    <a:cubicBezTo>
                      <a:pt x="52718" y="911143"/>
                      <a:pt x="56613" y="927597"/>
                      <a:pt x="59635" y="944218"/>
                    </a:cubicBezTo>
                    <a:cubicBezTo>
                      <a:pt x="63240" y="964045"/>
                      <a:pt x="63201" y="984735"/>
                      <a:pt x="69574" y="1003853"/>
                    </a:cubicBezTo>
                    <a:cubicBezTo>
                      <a:pt x="77065" y="1026325"/>
                      <a:pt x="98527" y="1044329"/>
                      <a:pt x="119270" y="1053548"/>
                    </a:cubicBezTo>
                    <a:cubicBezTo>
                      <a:pt x="138417" y="1062058"/>
                      <a:pt x="178904" y="1073426"/>
                      <a:pt x="178904" y="1073426"/>
                    </a:cubicBezTo>
                    <a:cubicBezTo>
                      <a:pt x="188843" y="1080052"/>
                      <a:pt x="199545" y="1085658"/>
                      <a:pt x="208722" y="1093305"/>
                    </a:cubicBezTo>
                    <a:cubicBezTo>
                      <a:pt x="261305" y="1137124"/>
                      <a:pt x="216729" y="1112217"/>
                      <a:pt x="258417" y="1133061"/>
                    </a:cubicBez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325" name="Picture 324" descr="E:\Web2.0 PNG Icons\Haja Roger Shutterstock\c1.png">
                <a:extLst>
                  <a:ext uri="{FF2B5EF4-FFF2-40B4-BE49-F238E27FC236}">
                    <a16:creationId xmlns:a16="http://schemas.microsoft.com/office/drawing/2014/main" id="{591342D5-A064-4EA7-99A1-19A55C2402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28199" y="3903307"/>
                <a:ext cx="325923" cy="307296"/>
              </a:xfrm>
              <a:prstGeom prst="rect">
                <a:avLst/>
              </a:prstGeom>
              <a:noFill/>
              <a:ln w="25400">
                <a:solidFill>
                  <a:schemeClr val="accent3">
                    <a:lumMod val="75000"/>
                  </a:schemeClr>
                </a:solidFill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2F53707F-86DE-421B-A541-2A50F57CFF99}"/>
                  </a:ext>
                </a:extLst>
              </p:cNvPr>
              <p:cNvCxnSpPr>
                <a:stCxn id="325" idx="2"/>
              </p:cNvCxnSpPr>
              <p:nvPr/>
            </p:nvCxnSpPr>
            <p:spPr>
              <a:xfrm flipH="1">
                <a:off x="7991160" y="4210603"/>
                <a:ext cx="1" cy="30973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Straight Connector 326">
                <a:extLst>
                  <a:ext uri="{FF2B5EF4-FFF2-40B4-BE49-F238E27FC236}">
                    <a16:creationId xmlns:a16="http://schemas.microsoft.com/office/drawing/2014/main" id="{7E2ECD1D-6FD4-4BD8-B707-CB7ECB9B0D6A}"/>
                  </a:ext>
                </a:extLst>
              </p:cNvPr>
              <p:cNvCxnSpPr>
                <a:stCxn id="300" idx="2"/>
              </p:cNvCxnSpPr>
              <p:nvPr/>
            </p:nvCxnSpPr>
            <p:spPr>
              <a:xfrm flipH="1">
                <a:off x="10321625" y="5136574"/>
                <a:ext cx="1612" cy="415178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E66DDEFD-51A5-4C95-A18D-BA188121CE2C}"/>
                </a:ext>
              </a:extLst>
            </p:cNvPr>
            <p:cNvSpPr/>
            <p:nvPr/>
          </p:nvSpPr>
          <p:spPr bwMode="auto">
            <a:xfrm>
              <a:off x="5593568" y="3389928"/>
              <a:ext cx="6198287" cy="392062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1905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Virtualization Layer</a:t>
              </a:r>
              <a:endPara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D3896FDF-2EC5-4764-9B83-A150042D01A3}"/>
                </a:ext>
              </a:extLst>
            </p:cNvPr>
            <p:cNvSpPr/>
            <p:nvPr/>
          </p:nvSpPr>
          <p:spPr bwMode="auto">
            <a:xfrm>
              <a:off x="5575766" y="1223743"/>
              <a:ext cx="3108195" cy="2154881"/>
            </a:xfrm>
            <a:prstGeom prst="rect">
              <a:avLst/>
            </a:prstGeom>
            <a:noFill/>
            <a:ln w="190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68417DCC-E419-49C0-8D7A-185119C8BA6D}"/>
                </a:ext>
              </a:extLst>
            </p:cNvPr>
            <p:cNvSpPr/>
            <p:nvPr/>
          </p:nvSpPr>
          <p:spPr>
            <a:xfrm>
              <a:off x="5962344" y="1308687"/>
              <a:ext cx="238187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Times New Roman" panose="02020603050405020304" pitchFamily="18" charset="0"/>
                </a:rPr>
                <a:t>Sales Department Virtual Network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id="{8048F8EC-630E-4FD9-87D9-C3013462D84E}"/>
                </a:ext>
              </a:extLst>
            </p:cNvPr>
            <p:cNvSpPr/>
            <p:nvPr/>
          </p:nvSpPr>
          <p:spPr>
            <a:xfrm>
              <a:off x="8895381" y="1308687"/>
              <a:ext cx="271644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Times New Roman" panose="02020603050405020304" pitchFamily="18" charset="0"/>
                </a:rPr>
                <a:t>Marketing Department Virtual Network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id="{0B75E772-A8C8-44CA-B659-F69CED59212E}"/>
                </a:ext>
              </a:extLst>
            </p:cNvPr>
            <p:cNvSpPr/>
            <p:nvPr/>
          </p:nvSpPr>
          <p:spPr>
            <a:xfrm>
              <a:off x="8227680" y="3828539"/>
              <a:ext cx="107003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Times New Roman" panose="02020603050405020304" pitchFamily="18" charset="0"/>
                </a:rPr>
                <a:t>Physical Layer</a:t>
              </a:r>
              <a:endParaRPr kumimoji="0" lang="en-IN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950655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81">
            <a:extLst>
              <a:ext uri="{FF2B5EF4-FFF2-40B4-BE49-F238E27FC236}">
                <a16:creationId xmlns:a16="http://schemas.microsoft.com/office/drawing/2014/main" id="{7319801F-FE68-4D6C-AA52-F8277C865F9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66" y="3640282"/>
            <a:ext cx="12192000" cy="2740725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2" name="Freeform 81">
            <a:extLst>
              <a:ext uri="{FF2B5EF4-FFF2-40B4-BE49-F238E27FC236}">
                <a16:creationId xmlns:a16="http://schemas.microsoft.com/office/drawing/2014/main" id="{8A32D68D-235D-422F-9A96-3E6289CBB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24366"/>
            <a:ext cx="12192000" cy="2491568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rgbClr val="F59B11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C7B969B-3E66-49BA-BB55-16BB76773020}"/>
              </a:ext>
            </a:extLst>
          </p:cNvPr>
          <p:cNvGrpSpPr/>
          <p:nvPr/>
        </p:nvGrpSpPr>
        <p:grpSpPr>
          <a:xfrm>
            <a:off x="165113" y="1381795"/>
            <a:ext cx="538629" cy="538629"/>
            <a:chOff x="165113" y="1464920"/>
            <a:chExt cx="538629" cy="538629"/>
          </a:xfrm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9B315D6-557F-4856-9B72-F422380C2805}"/>
                </a:ext>
              </a:extLst>
            </p:cNvPr>
            <p:cNvSpPr/>
            <p:nvPr/>
          </p:nvSpPr>
          <p:spPr>
            <a:xfrm>
              <a:off x="165113" y="1464920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4" name="TextBox 411">
              <a:extLst>
                <a:ext uri="{FF2B5EF4-FFF2-40B4-BE49-F238E27FC236}">
                  <a16:creationId xmlns:a16="http://schemas.microsoft.com/office/drawing/2014/main" id="{1871A4E4-9F28-4210-A990-AF1AF67D5F01}"/>
                </a:ext>
              </a:extLst>
            </p:cNvPr>
            <p:cNvSpPr txBox="1"/>
            <p:nvPr/>
          </p:nvSpPr>
          <p:spPr>
            <a:xfrm>
              <a:off x="180190" y="1518791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E3589B5-EC5A-40CC-B2B6-3193D1C032DD}"/>
              </a:ext>
            </a:extLst>
          </p:cNvPr>
          <p:cNvGrpSpPr/>
          <p:nvPr/>
        </p:nvGrpSpPr>
        <p:grpSpPr>
          <a:xfrm>
            <a:off x="165113" y="2058252"/>
            <a:ext cx="538629" cy="538629"/>
            <a:chOff x="165113" y="2142322"/>
            <a:chExt cx="538629" cy="538629"/>
          </a:xfrm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D23CDDDA-5CCF-4ED4-9BA8-A549D3A299AF}"/>
                </a:ext>
              </a:extLst>
            </p:cNvPr>
            <p:cNvSpPr/>
            <p:nvPr/>
          </p:nvSpPr>
          <p:spPr>
            <a:xfrm>
              <a:off x="165113" y="2142322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6" name="TextBox 415">
              <a:extLst>
                <a:ext uri="{FF2B5EF4-FFF2-40B4-BE49-F238E27FC236}">
                  <a16:creationId xmlns:a16="http://schemas.microsoft.com/office/drawing/2014/main" id="{415D4D15-2517-4C01-A413-CC9C2ECBA21F}"/>
                </a:ext>
              </a:extLst>
            </p:cNvPr>
            <p:cNvSpPr txBox="1"/>
            <p:nvPr/>
          </p:nvSpPr>
          <p:spPr>
            <a:xfrm>
              <a:off x="180190" y="2196193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02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9EE6582-0C79-4D46-8B0E-A92965495D05}"/>
              </a:ext>
            </a:extLst>
          </p:cNvPr>
          <p:cNvGrpSpPr/>
          <p:nvPr/>
        </p:nvGrpSpPr>
        <p:grpSpPr>
          <a:xfrm>
            <a:off x="165113" y="2734710"/>
            <a:ext cx="538629" cy="538629"/>
            <a:chOff x="165113" y="2817835"/>
            <a:chExt cx="538629" cy="538629"/>
          </a:xfrm>
        </p:grpSpPr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4EC86206-3361-44A1-A4D9-8B39220988F2}"/>
                </a:ext>
              </a:extLst>
            </p:cNvPr>
            <p:cNvSpPr/>
            <p:nvPr/>
          </p:nvSpPr>
          <p:spPr>
            <a:xfrm>
              <a:off x="165113" y="2817835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7" name="TextBox 434">
              <a:extLst>
                <a:ext uri="{FF2B5EF4-FFF2-40B4-BE49-F238E27FC236}">
                  <a16:creationId xmlns:a16="http://schemas.microsoft.com/office/drawing/2014/main" id="{D2891591-5DCE-438B-81FC-2BC5B91B57E1}"/>
                </a:ext>
              </a:extLst>
            </p:cNvPr>
            <p:cNvSpPr txBox="1"/>
            <p:nvPr/>
          </p:nvSpPr>
          <p:spPr>
            <a:xfrm>
              <a:off x="180190" y="2871706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03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6CF56AB-F6D5-4106-A50F-4811AC4974DF}"/>
              </a:ext>
            </a:extLst>
          </p:cNvPr>
          <p:cNvGrpSpPr/>
          <p:nvPr/>
        </p:nvGrpSpPr>
        <p:grpSpPr>
          <a:xfrm>
            <a:off x="1065640" y="3719778"/>
            <a:ext cx="10060720" cy="2581733"/>
            <a:chOff x="1903724" y="3483564"/>
            <a:chExt cx="10060720" cy="2581733"/>
          </a:xfrm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E6FC627-DC29-4FA6-99FF-0376D6FD1C4E}"/>
                </a:ext>
              </a:extLst>
            </p:cNvPr>
            <p:cNvCxnSpPr/>
            <p:nvPr/>
          </p:nvCxnSpPr>
          <p:spPr>
            <a:xfrm flipV="1">
              <a:off x="3172987" y="4734542"/>
              <a:ext cx="4758815" cy="1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9" name="Picture 48" descr="Y:\Web2.0 PNG Icons\Haja Roger Shutterstock\c3.png">
              <a:extLst>
                <a:ext uri="{FF2B5EF4-FFF2-40B4-BE49-F238E27FC236}">
                  <a16:creationId xmlns:a16="http://schemas.microsoft.com/office/drawing/2014/main" id="{3BC9D0CE-7E75-4DA6-A61C-BC85FC9A6DF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2128"/>
            <a:stretch/>
          </p:blipFill>
          <p:spPr bwMode="auto">
            <a:xfrm>
              <a:off x="1903724" y="4295051"/>
              <a:ext cx="1366651" cy="8766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91B99CAF-10B4-420B-B39B-2FCCBF70929D}"/>
                </a:ext>
              </a:extLst>
            </p:cNvPr>
            <p:cNvSpPr/>
            <p:nvPr/>
          </p:nvSpPr>
          <p:spPr>
            <a:xfrm>
              <a:off x="6203599" y="5253047"/>
              <a:ext cx="101585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Bastion 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Host</a:t>
              </a:r>
            </a:p>
          </p:txBody>
        </p:sp>
        <p:pic>
          <p:nvPicPr>
            <p:cNvPr id="51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54D81BE4-D350-4834-BA8B-CA3E789B54A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6431647" y="4237945"/>
              <a:ext cx="559760" cy="9788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2A455B35-7BDC-4BA5-8D02-8E5BD3C5D5B6}"/>
                </a:ext>
              </a:extLst>
            </p:cNvPr>
            <p:cNvSpPr/>
            <p:nvPr/>
          </p:nvSpPr>
          <p:spPr>
            <a:xfrm>
              <a:off x="7929201" y="3483564"/>
              <a:ext cx="3128573" cy="2581733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C94B2A69-2313-4021-A180-35E88B6FED21}"/>
                </a:ext>
              </a:extLst>
            </p:cNvPr>
            <p:cNvSpPr/>
            <p:nvPr/>
          </p:nvSpPr>
          <p:spPr>
            <a:xfrm>
              <a:off x="11179101" y="4527155"/>
              <a:ext cx="785343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Intranet</a:t>
              </a: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6BADA9A8-8D0B-42D4-97AD-1958CAB5C231}"/>
                </a:ext>
              </a:extLst>
            </p:cNvPr>
            <p:cNvGrpSpPr/>
            <p:nvPr/>
          </p:nvGrpSpPr>
          <p:grpSpPr>
            <a:xfrm>
              <a:off x="7975407" y="3670625"/>
              <a:ext cx="2933700" cy="2265027"/>
              <a:chOff x="4686639" y="2454952"/>
              <a:chExt cx="4380473" cy="3230694"/>
            </a:xfrm>
          </p:grpSpPr>
          <p:pic>
            <p:nvPicPr>
              <p:cNvPr id="74" name="Picture 29" descr="X:\Web2.0 PNG Icons\Office-setup3.png">
                <a:extLst>
                  <a:ext uri="{FF2B5EF4-FFF2-40B4-BE49-F238E27FC236}">
                    <a16:creationId xmlns:a16="http://schemas.microsoft.com/office/drawing/2014/main" id="{4C83D9FD-32E9-4D40-B9BE-8F1F27E5CB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5" name="Picture 28" descr="X:\Web2.0 PNG Icons\Office-setup2.png">
                <a:extLst>
                  <a:ext uri="{FF2B5EF4-FFF2-40B4-BE49-F238E27FC236}">
                    <a16:creationId xmlns:a16="http://schemas.microsoft.com/office/drawing/2014/main" id="{D7FD71E3-F0AA-4C51-962F-EB87132AD5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6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C23417C5-3B1F-4944-B202-23A44CC617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7" name="Picture 25" descr="X:\Web2.0 PNG Icons\Office-setup.png">
                <a:extLst>
                  <a:ext uri="{FF2B5EF4-FFF2-40B4-BE49-F238E27FC236}">
                    <a16:creationId xmlns:a16="http://schemas.microsoft.com/office/drawing/2014/main" id="{60011027-EBF2-4159-B1E6-A9DB73CFDA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78" name="Group 77">
                <a:extLst>
                  <a:ext uri="{FF2B5EF4-FFF2-40B4-BE49-F238E27FC236}">
                    <a16:creationId xmlns:a16="http://schemas.microsoft.com/office/drawing/2014/main" id="{909B5718-1F69-408B-8475-657E30BC12AC}"/>
                  </a:ext>
                </a:extLst>
              </p:cNvPr>
              <p:cNvGrpSpPr/>
              <p:nvPr/>
            </p:nvGrpSpPr>
            <p:grpSpPr>
              <a:xfrm>
                <a:off x="4686639" y="3628441"/>
                <a:ext cx="3153417" cy="2057205"/>
                <a:chOff x="4369349" y="3870880"/>
                <a:chExt cx="3153417" cy="2057205"/>
              </a:xfrm>
            </p:grpSpPr>
            <p:pic>
              <p:nvPicPr>
                <p:cNvPr id="79" name="Picture 26" descr="X:\Web2.0 PNG Icons\Office-setup1.png">
                  <a:extLst>
                    <a:ext uri="{FF2B5EF4-FFF2-40B4-BE49-F238E27FC236}">
                      <a16:creationId xmlns:a16="http://schemas.microsoft.com/office/drawing/2014/main" id="{F2B54378-6D8B-4BC9-982E-5B1915E74CE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80" name="Picture 22" descr="X:\CEH v7 - Haja\Haja Premium Icons\Computer-User2.png">
                  <a:extLst>
                    <a:ext uri="{FF2B5EF4-FFF2-40B4-BE49-F238E27FC236}">
                      <a16:creationId xmlns:a16="http://schemas.microsoft.com/office/drawing/2014/main" id="{8410800F-BF40-49B5-9D12-DA5AFDC8FD9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9" y="4090052"/>
                  <a:ext cx="1856233" cy="183803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5710484-25EA-4A9A-A57A-8847693DCF0E}"/>
                </a:ext>
              </a:extLst>
            </p:cNvPr>
            <p:cNvSpPr txBox="1"/>
            <p:nvPr/>
          </p:nvSpPr>
          <p:spPr bwMode="auto">
            <a:xfrm>
              <a:off x="4307531" y="4993602"/>
              <a:ext cx="1011710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pic>
          <p:nvPicPr>
            <p:cNvPr id="56" name="Picture 55">
              <a:extLst>
                <a:ext uri="{FF2B5EF4-FFF2-40B4-BE49-F238E27FC236}">
                  <a16:creationId xmlns:a16="http://schemas.microsoft.com/office/drawing/2014/main" id="{1F324ACA-20C6-4B0D-B2A6-404175F55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363979" y="4151758"/>
              <a:ext cx="866001" cy="858403"/>
            </a:xfrm>
            <a:prstGeom prst="rect">
              <a:avLst/>
            </a:prstGeom>
          </p:spPr>
        </p:pic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6C63BE4F-6A46-47AB-9F80-613091A07CB8}"/>
                </a:ext>
              </a:extLst>
            </p:cNvPr>
            <p:cNvSpPr/>
            <p:nvPr/>
          </p:nvSpPr>
          <p:spPr>
            <a:xfrm>
              <a:off x="2192678" y="4579511"/>
              <a:ext cx="788742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</p:grpSp>
      <p:sp>
        <p:nvSpPr>
          <p:cNvPr id="82" name="Rectangle 81">
            <a:extLst>
              <a:ext uri="{FF2B5EF4-FFF2-40B4-BE49-F238E27FC236}">
                <a16:creationId xmlns:a16="http://schemas.microsoft.com/office/drawing/2014/main" id="{DF7D52E7-C804-441A-8970-1922AE8147E6}"/>
              </a:ext>
            </a:extLst>
          </p:cNvPr>
          <p:cNvSpPr/>
          <p:nvPr/>
        </p:nvSpPr>
        <p:spPr>
          <a:xfrm>
            <a:off x="831276" y="1466443"/>
            <a:ext cx="10382087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 bastion host is a computer system designed and configured to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protect network resources 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from attacks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6E94FFD9-3EA7-467C-801C-1FB4990E93AC}"/>
              </a:ext>
            </a:extLst>
          </p:cNvPr>
          <p:cNvSpPr/>
          <p:nvPr/>
        </p:nvSpPr>
        <p:spPr>
          <a:xfrm>
            <a:off x="831276" y="2143845"/>
            <a:ext cx="1064291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 bastion host is the only host computer on the Internet that can be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addressed directly 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from the public network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FE9EFA1E-567D-4C4B-88F8-BA827F74A377}"/>
              </a:ext>
            </a:extLst>
          </p:cNvPr>
          <p:cNvSpPr/>
          <p:nvPr/>
        </p:nvSpPr>
        <p:spPr>
          <a:xfrm>
            <a:off x="831276" y="2819358"/>
            <a:ext cx="1032946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It provides a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limited range of services 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such as website hosting, and mail to ensure security</a:t>
            </a:r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2556235A-A5A7-4D8D-B2F2-831DBFFC7EAA}"/>
              </a:ext>
            </a:extLst>
          </p:cNvPr>
          <p:cNvSpPr txBox="1">
            <a:spLocks/>
          </p:cNvSpPr>
          <p:nvPr/>
        </p:nvSpPr>
        <p:spPr>
          <a:xfrm>
            <a:off x="2819402" y="210317"/>
            <a:ext cx="65531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Introduction to Bastion Host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92844727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B26278F4-79A6-4AB2-A7BF-F5EA9E97DE9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23" r="23423"/>
          <a:stretch>
            <a:fillRect/>
          </a:stretch>
        </p:blipFill>
        <p:spPr>
          <a:xfrm>
            <a:off x="7192963" y="-28575"/>
            <a:ext cx="4999037" cy="6583363"/>
          </a:xfrm>
        </p:spPr>
      </p:pic>
      <p:sp>
        <p:nvSpPr>
          <p:cNvPr id="16" name="Freeform 50">
            <a:extLst>
              <a:ext uri="{FF2B5EF4-FFF2-40B4-BE49-F238E27FC236}">
                <a16:creationId xmlns:a16="http://schemas.microsoft.com/office/drawing/2014/main" id="{DFF7B659-6BE6-482A-81D1-C8CEE59F1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6" y="4972454"/>
            <a:ext cx="1235098" cy="1144448"/>
          </a:xfrm>
          <a:custGeom>
            <a:avLst/>
            <a:gdLst>
              <a:gd name="T0" fmla="*/ 0 w 2402"/>
              <a:gd name="T1" fmla="*/ 2227 h 2228"/>
              <a:gd name="T2" fmla="*/ 0 w 2402"/>
              <a:gd name="T3" fmla="*/ 0 h 2228"/>
              <a:gd name="T4" fmla="*/ 2401 w 2402"/>
              <a:gd name="T5" fmla="*/ 0 h 2228"/>
              <a:gd name="T6" fmla="*/ 2401 w 2402"/>
              <a:gd name="T7" fmla="*/ 2227 h 2228"/>
              <a:gd name="T8" fmla="*/ 0 w 2402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02" h="2228">
                <a:moveTo>
                  <a:pt x="0" y="2227"/>
                </a:moveTo>
                <a:lnTo>
                  <a:pt x="0" y="0"/>
                </a:lnTo>
                <a:lnTo>
                  <a:pt x="2401" y="0"/>
                </a:lnTo>
                <a:lnTo>
                  <a:pt x="2401" y="2227"/>
                </a:lnTo>
                <a:lnTo>
                  <a:pt x="0" y="2227"/>
                </a:lnTo>
              </a:path>
            </a:pathLst>
          </a:custGeom>
          <a:solidFill>
            <a:srgbClr val="8064A2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Freeform 81">
            <a:extLst>
              <a:ext uri="{FF2B5EF4-FFF2-40B4-BE49-F238E27FC236}">
                <a16:creationId xmlns:a16="http://schemas.microsoft.com/office/drawing/2014/main" id="{8281EE7D-999E-4B1A-B30B-901DDA0B6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8" y="2855793"/>
            <a:ext cx="6501530" cy="974481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ysClr val="window" lastClr="FFFFFF">
              <a:lumMod val="95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Freeform 52">
            <a:extLst>
              <a:ext uri="{FF2B5EF4-FFF2-40B4-BE49-F238E27FC236}">
                <a16:creationId xmlns:a16="http://schemas.microsoft.com/office/drawing/2014/main" id="{025C17F4-9AEB-49B5-B8E9-64C0F1FFC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2068" y="4789069"/>
            <a:ext cx="475910" cy="1316682"/>
          </a:xfrm>
          <a:custGeom>
            <a:avLst/>
            <a:gdLst>
              <a:gd name="T0" fmla="*/ 0 w 928"/>
              <a:gd name="T1" fmla="*/ 2559 h 2560"/>
              <a:gd name="T2" fmla="*/ 0 w 928"/>
              <a:gd name="T3" fmla="*/ 332 h 2560"/>
              <a:gd name="T4" fmla="*/ 927 w 928"/>
              <a:gd name="T5" fmla="*/ 0 h 2560"/>
              <a:gd name="T6" fmla="*/ 927 w 928"/>
              <a:gd name="T7" fmla="*/ 1895 h 2560"/>
              <a:gd name="T8" fmla="*/ 0 w 928"/>
              <a:gd name="T9" fmla="*/ 2559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8" h="2560">
                <a:moveTo>
                  <a:pt x="0" y="2559"/>
                </a:moveTo>
                <a:lnTo>
                  <a:pt x="0" y="332"/>
                </a:lnTo>
                <a:lnTo>
                  <a:pt x="927" y="0"/>
                </a:lnTo>
                <a:lnTo>
                  <a:pt x="927" y="1895"/>
                </a:lnTo>
                <a:lnTo>
                  <a:pt x="0" y="2559"/>
                </a:lnTo>
              </a:path>
            </a:pathLst>
          </a:custGeom>
          <a:solidFill>
            <a:srgbClr val="8064A2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" name="Freeform 54">
            <a:extLst>
              <a:ext uri="{FF2B5EF4-FFF2-40B4-BE49-F238E27FC236}">
                <a16:creationId xmlns:a16="http://schemas.microsoft.com/office/drawing/2014/main" id="{2C0BD46E-4CC0-4B11-9B24-3A07CC13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7" y="4789070"/>
            <a:ext cx="6501596" cy="974481"/>
          </a:xfrm>
          <a:custGeom>
            <a:avLst/>
            <a:gdLst>
              <a:gd name="T0" fmla="*/ 0 w 7811"/>
              <a:gd name="T1" fmla="*/ 1895 h 1896"/>
              <a:gd name="T2" fmla="*/ 0 w 7811"/>
              <a:gd name="T3" fmla="*/ 0 h 1896"/>
              <a:gd name="T4" fmla="*/ 7127 w 7811"/>
              <a:gd name="T5" fmla="*/ 0 h 1896"/>
              <a:gd name="T6" fmla="*/ 7810 w 7811"/>
              <a:gd name="T7" fmla="*/ 946 h 1896"/>
              <a:gd name="T8" fmla="*/ 7127 w 7811"/>
              <a:gd name="T9" fmla="*/ 1895 h 1896"/>
              <a:gd name="T10" fmla="*/ 0 w 7811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811" h="1896">
                <a:moveTo>
                  <a:pt x="0" y="1895"/>
                </a:moveTo>
                <a:lnTo>
                  <a:pt x="0" y="0"/>
                </a:lnTo>
                <a:lnTo>
                  <a:pt x="7127" y="0"/>
                </a:lnTo>
                <a:lnTo>
                  <a:pt x="7810" y="946"/>
                </a:lnTo>
                <a:lnTo>
                  <a:pt x="7127" y="1895"/>
                </a:lnTo>
                <a:lnTo>
                  <a:pt x="0" y="1895"/>
                </a:lnTo>
              </a:path>
            </a:pathLst>
          </a:custGeom>
          <a:solidFill>
            <a:srgbClr val="8064A2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Freeform 62">
            <a:extLst>
              <a:ext uri="{FF2B5EF4-FFF2-40B4-BE49-F238E27FC236}">
                <a16:creationId xmlns:a16="http://schemas.microsoft.com/office/drawing/2014/main" id="{8E2CE5A2-B1F7-409D-935F-F71AAC916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6" y="3828005"/>
            <a:ext cx="1235098" cy="1144449"/>
          </a:xfrm>
          <a:custGeom>
            <a:avLst/>
            <a:gdLst>
              <a:gd name="T0" fmla="*/ 0 w 2402"/>
              <a:gd name="T1" fmla="*/ 2228 h 2229"/>
              <a:gd name="T2" fmla="*/ 0 w 2402"/>
              <a:gd name="T3" fmla="*/ 0 h 2229"/>
              <a:gd name="T4" fmla="*/ 2401 w 2402"/>
              <a:gd name="T5" fmla="*/ 0 h 2229"/>
              <a:gd name="T6" fmla="*/ 2401 w 2402"/>
              <a:gd name="T7" fmla="*/ 2228 h 2229"/>
              <a:gd name="T8" fmla="*/ 0 w 2402"/>
              <a:gd name="T9" fmla="*/ 2228 h 2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02" h="2229">
                <a:moveTo>
                  <a:pt x="0" y="2228"/>
                </a:moveTo>
                <a:lnTo>
                  <a:pt x="0" y="0"/>
                </a:lnTo>
                <a:lnTo>
                  <a:pt x="2401" y="0"/>
                </a:lnTo>
                <a:lnTo>
                  <a:pt x="2401" y="2228"/>
                </a:lnTo>
                <a:lnTo>
                  <a:pt x="0" y="2228"/>
                </a:lnTo>
              </a:path>
            </a:pathLst>
          </a:custGeom>
          <a:solidFill>
            <a:srgbClr val="C0504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Freeform 64">
            <a:extLst>
              <a:ext uri="{FF2B5EF4-FFF2-40B4-BE49-F238E27FC236}">
                <a16:creationId xmlns:a16="http://schemas.microsoft.com/office/drawing/2014/main" id="{1C217CC9-F2A6-487D-BE05-DDCE85753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8" y="3828005"/>
            <a:ext cx="5789229" cy="972215"/>
          </a:xfrm>
          <a:custGeom>
            <a:avLst/>
            <a:gdLst>
              <a:gd name="T0" fmla="*/ 0 w 6662"/>
              <a:gd name="T1" fmla="*/ 1892 h 1893"/>
              <a:gd name="T2" fmla="*/ 0 w 6662"/>
              <a:gd name="T3" fmla="*/ 0 h 1893"/>
              <a:gd name="T4" fmla="*/ 5979 w 6662"/>
              <a:gd name="T5" fmla="*/ 0 h 1893"/>
              <a:gd name="T6" fmla="*/ 6661 w 6662"/>
              <a:gd name="T7" fmla="*/ 946 h 1893"/>
              <a:gd name="T8" fmla="*/ 5979 w 6662"/>
              <a:gd name="T9" fmla="*/ 1892 h 1893"/>
              <a:gd name="T10" fmla="*/ 0 w 6662"/>
              <a:gd name="T11" fmla="*/ 1892 h 1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62" h="1893">
                <a:moveTo>
                  <a:pt x="0" y="1892"/>
                </a:moveTo>
                <a:lnTo>
                  <a:pt x="0" y="0"/>
                </a:lnTo>
                <a:lnTo>
                  <a:pt x="5979" y="0"/>
                </a:lnTo>
                <a:lnTo>
                  <a:pt x="6661" y="946"/>
                </a:lnTo>
                <a:lnTo>
                  <a:pt x="5979" y="1892"/>
                </a:lnTo>
                <a:lnTo>
                  <a:pt x="0" y="1892"/>
                </a:lnTo>
              </a:path>
            </a:pathLst>
          </a:custGeom>
          <a:solidFill>
            <a:srgbClr val="C0504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Freeform 66">
            <a:extLst>
              <a:ext uri="{FF2B5EF4-FFF2-40B4-BE49-F238E27FC236}">
                <a16:creationId xmlns:a16="http://schemas.microsoft.com/office/drawing/2014/main" id="{B04172EA-6E12-462F-8B4B-B9334A13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2068" y="3828005"/>
            <a:ext cx="475910" cy="1146715"/>
          </a:xfrm>
          <a:custGeom>
            <a:avLst/>
            <a:gdLst>
              <a:gd name="T0" fmla="*/ 0 w 928"/>
              <a:gd name="T1" fmla="*/ 2231 h 2232"/>
              <a:gd name="T2" fmla="*/ 0 w 928"/>
              <a:gd name="T3" fmla="*/ 0 h 2232"/>
              <a:gd name="T4" fmla="*/ 927 w 928"/>
              <a:gd name="T5" fmla="*/ 0 h 2232"/>
              <a:gd name="T6" fmla="*/ 927 w 928"/>
              <a:gd name="T7" fmla="*/ 1895 h 2232"/>
              <a:gd name="T8" fmla="*/ 0 w 928"/>
              <a:gd name="T9" fmla="*/ 2231 h 2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8" h="2232">
                <a:moveTo>
                  <a:pt x="0" y="2231"/>
                </a:moveTo>
                <a:lnTo>
                  <a:pt x="0" y="0"/>
                </a:lnTo>
                <a:lnTo>
                  <a:pt x="927" y="0"/>
                </a:lnTo>
                <a:lnTo>
                  <a:pt x="927" y="1895"/>
                </a:lnTo>
                <a:lnTo>
                  <a:pt x="0" y="2231"/>
                </a:lnTo>
              </a:path>
            </a:pathLst>
          </a:custGeom>
          <a:solidFill>
            <a:srgbClr val="C0504D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Freeform 77">
            <a:extLst>
              <a:ext uri="{FF2B5EF4-FFF2-40B4-BE49-F238E27FC236}">
                <a16:creationId xmlns:a16="http://schemas.microsoft.com/office/drawing/2014/main" id="{C60086C1-0DD7-4ACB-B604-3476F30C1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6" y="2683559"/>
            <a:ext cx="1235098" cy="1144448"/>
          </a:xfrm>
          <a:custGeom>
            <a:avLst/>
            <a:gdLst>
              <a:gd name="T0" fmla="*/ 0 w 2402"/>
              <a:gd name="T1" fmla="*/ 2228 h 2229"/>
              <a:gd name="T2" fmla="*/ 0 w 2402"/>
              <a:gd name="T3" fmla="*/ 0 h 2229"/>
              <a:gd name="T4" fmla="*/ 2401 w 2402"/>
              <a:gd name="T5" fmla="*/ 0 h 2229"/>
              <a:gd name="T6" fmla="*/ 2401 w 2402"/>
              <a:gd name="T7" fmla="*/ 2228 h 2229"/>
              <a:gd name="T8" fmla="*/ 0 w 2402"/>
              <a:gd name="T9" fmla="*/ 2228 h 2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02" h="2229">
                <a:moveTo>
                  <a:pt x="0" y="2228"/>
                </a:moveTo>
                <a:lnTo>
                  <a:pt x="0" y="0"/>
                </a:lnTo>
                <a:lnTo>
                  <a:pt x="2401" y="0"/>
                </a:lnTo>
                <a:lnTo>
                  <a:pt x="2401" y="2228"/>
                </a:lnTo>
                <a:lnTo>
                  <a:pt x="0" y="2228"/>
                </a:lnTo>
              </a:path>
            </a:pathLst>
          </a:custGeom>
          <a:solidFill>
            <a:sysClr val="window" lastClr="FFFFFF">
              <a:lumMod val="95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Freeform 91">
            <a:extLst>
              <a:ext uri="{FF2B5EF4-FFF2-40B4-BE49-F238E27FC236}">
                <a16:creationId xmlns:a16="http://schemas.microsoft.com/office/drawing/2014/main" id="{8C125B73-51C2-4BDA-B42B-311F0FE50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6" y="1539108"/>
            <a:ext cx="1235098" cy="1144449"/>
          </a:xfrm>
          <a:custGeom>
            <a:avLst/>
            <a:gdLst>
              <a:gd name="T0" fmla="*/ 0 w 2402"/>
              <a:gd name="T1" fmla="*/ 2227 h 2228"/>
              <a:gd name="T2" fmla="*/ 0 w 2402"/>
              <a:gd name="T3" fmla="*/ 0 h 2228"/>
              <a:gd name="T4" fmla="*/ 2401 w 2402"/>
              <a:gd name="T5" fmla="*/ 0 h 2228"/>
              <a:gd name="T6" fmla="*/ 2401 w 2402"/>
              <a:gd name="T7" fmla="*/ 2227 h 2228"/>
              <a:gd name="T8" fmla="*/ 0 w 2402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02" h="2228">
                <a:moveTo>
                  <a:pt x="0" y="2227"/>
                </a:moveTo>
                <a:lnTo>
                  <a:pt x="0" y="0"/>
                </a:lnTo>
                <a:lnTo>
                  <a:pt x="2401" y="0"/>
                </a:lnTo>
                <a:lnTo>
                  <a:pt x="2401" y="2227"/>
                </a:lnTo>
                <a:lnTo>
                  <a:pt x="0" y="2227"/>
                </a:ln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6" name="Freeform 93">
            <a:extLst>
              <a:ext uri="{FF2B5EF4-FFF2-40B4-BE49-F238E27FC236}">
                <a16:creationId xmlns:a16="http://schemas.microsoft.com/office/drawing/2014/main" id="{A620D807-BC29-4279-8997-E195677F5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2068" y="1550259"/>
            <a:ext cx="475910" cy="1316683"/>
          </a:xfrm>
          <a:custGeom>
            <a:avLst/>
            <a:gdLst>
              <a:gd name="T0" fmla="*/ 0 w 928"/>
              <a:gd name="T1" fmla="*/ 2227 h 2560"/>
              <a:gd name="T2" fmla="*/ 0 w 928"/>
              <a:gd name="T3" fmla="*/ 0 h 2560"/>
              <a:gd name="T4" fmla="*/ 927 w 928"/>
              <a:gd name="T5" fmla="*/ 667 h 2560"/>
              <a:gd name="T6" fmla="*/ 927 w 928"/>
              <a:gd name="T7" fmla="*/ 2559 h 2560"/>
              <a:gd name="T8" fmla="*/ 0 w 928"/>
              <a:gd name="T9" fmla="*/ 2227 h 2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8" h="2560">
                <a:moveTo>
                  <a:pt x="0" y="2227"/>
                </a:moveTo>
                <a:lnTo>
                  <a:pt x="0" y="0"/>
                </a:lnTo>
                <a:lnTo>
                  <a:pt x="927" y="667"/>
                </a:lnTo>
                <a:lnTo>
                  <a:pt x="927" y="2559"/>
                </a:lnTo>
                <a:lnTo>
                  <a:pt x="0" y="2227"/>
                </a:lnTo>
              </a:path>
            </a:pathLst>
          </a:custGeom>
          <a:solidFill>
            <a:srgbClr val="4F81BD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" name="Freeform 95">
            <a:extLst>
              <a:ext uri="{FF2B5EF4-FFF2-40B4-BE49-F238E27FC236}">
                <a16:creationId xmlns:a16="http://schemas.microsoft.com/office/drawing/2014/main" id="{4121D4AE-1488-4295-97F7-BB77A9556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8" y="1881312"/>
            <a:ext cx="5789228" cy="974481"/>
          </a:xfrm>
          <a:custGeom>
            <a:avLst/>
            <a:gdLst>
              <a:gd name="T0" fmla="*/ 6600 w 7287"/>
              <a:gd name="T1" fmla="*/ 1896 h 1897"/>
              <a:gd name="T2" fmla="*/ 7286 w 7287"/>
              <a:gd name="T3" fmla="*/ 950 h 1897"/>
              <a:gd name="T4" fmla="*/ 6600 w 7287"/>
              <a:gd name="T5" fmla="*/ 0 h 1897"/>
              <a:gd name="T6" fmla="*/ 0 w 7287"/>
              <a:gd name="T7" fmla="*/ 0 h 1897"/>
              <a:gd name="T8" fmla="*/ 0 w 7287"/>
              <a:gd name="T9" fmla="*/ 1896 h 1897"/>
              <a:gd name="T10" fmla="*/ 6600 w 7287"/>
              <a:gd name="T11" fmla="*/ 1896 h 1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287" h="1897">
                <a:moveTo>
                  <a:pt x="6600" y="1896"/>
                </a:moveTo>
                <a:lnTo>
                  <a:pt x="7286" y="950"/>
                </a:lnTo>
                <a:lnTo>
                  <a:pt x="6600" y="0"/>
                </a:lnTo>
                <a:lnTo>
                  <a:pt x="0" y="0"/>
                </a:lnTo>
                <a:lnTo>
                  <a:pt x="0" y="1896"/>
                </a:lnTo>
                <a:lnTo>
                  <a:pt x="6600" y="1896"/>
                </a:ln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" name="Freeform 79">
            <a:extLst>
              <a:ext uri="{FF2B5EF4-FFF2-40B4-BE49-F238E27FC236}">
                <a16:creationId xmlns:a16="http://schemas.microsoft.com/office/drawing/2014/main" id="{C7322E08-26A8-4A84-B2B2-0F8EAB1D7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2068" y="2683559"/>
            <a:ext cx="475910" cy="1144448"/>
          </a:xfrm>
          <a:custGeom>
            <a:avLst/>
            <a:gdLst>
              <a:gd name="T0" fmla="*/ 0 w 928"/>
              <a:gd name="T1" fmla="*/ 2228 h 2229"/>
              <a:gd name="T2" fmla="*/ 0 w 928"/>
              <a:gd name="T3" fmla="*/ 0 h 2229"/>
              <a:gd name="T4" fmla="*/ 927 w 928"/>
              <a:gd name="T5" fmla="*/ 332 h 2229"/>
              <a:gd name="T6" fmla="*/ 927 w 928"/>
              <a:gd name="T7" fmla="*/ 2228 h 2229"/>
              <a:gd name="T8" fmla="*/ 0 w 928"/>
              <a:gd name="T9" fmla="*/ 2228 h 2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8" h="2229">
                <a:moveTo>
                  <a:pt x="0" y="2228"/>
                </a:moveTo>
                <a:lnTo>
                  <a:pt x="0" y="0"/>
                </a:lnTo>
                <a:lnTo>
                  <a:pt x="927" y="332"/>
                </a:lnTo>
                <a:lnTo>
                  <a:pt x="927" y="2228"/>
                </a:lnTo>
                <a:lnTo>
                  <a:pt x="0" y="2228"/>
                </a:lnTo>
              </a:path>
            </a:pathLst>
          </a:custGeom>
          <a:solidFill>
            <a:sysClr val="window" lastClr="FFFFFF">
              <a:lumMod val="85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463BBA18-F558-49A6-B0FF-50B737F7CB27}"/>
              </a:ext>
            </a:extLst>
          </p:cNvPr>
          <p:cNvGrpSpPr/>
          <p:nvPr/>
        </p:nvGrpSpPr>
        <p:grpSpPr>
          <a:xfrm>
            <a:off x="283885" y="2912883"/>
            <a:ext cx="685800" cy="685800"/>
            <a:chOff x="192680" y="3268485"/>
            <a:chExt cx="801866" cy="801866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1A15AE54-BAD4-4008-8FB9-8319851255B1}"/>
                </a:ext>
              </a:extLst>
            </p:cNvPr>
            <p:cNvGrpSpPr/>
            <p:nvPr/>
          </p:nvGrpSpPr>
          <p:grpSpPr>
            <a:xfrm>
              <a:off x="192680" y="3268485"/>
              <a:ext cx="801866" cy="801866"/>
              <a:chOff x="221902" y="3272125"/>
              <a:chExt cx="1879692" cy="1879692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468E762A-80BE-443E-80CD-77FDF884331F}"/>
                  </a:ext>
                </a:extLst>
              </p:cNvPr>
              <p:cNvSpPr/>
              <p:nvPr/>
            </p:nvSpPr>
            <p:spPr>
              <a:xfrm>
                <a:off x="221902" y="3272125"/>
                <a:ext cx="1879692" cy="1879692"/>
              </a:xfrm>
              <a:prstGeom prst="ellipse">
                <a:avLst/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0845C663-286F-4407-B46A-A402F9EBD136}"/>
                  </a:ext>
                </a:extLst>
              </p:cNvPr>
              <p:cNvSpPr/>
              <p:nvPr/>
            </p:nvSpPr>
            <p:spPr>
              <a:xfrm>
                <a:off x="488126" y="3555564"/>
                <a:ext cx="1347244" cy="1347244"/>
              </a:xfrm>
              <a:prstGeom prst="ellipse">
                <a:avLst/>
              </a:prstGeom>
              <a:solidFill>
                <a:srgbClr val="4BACC6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72DDCDAE-7B09-47D3-9AF1-513DDEB3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99" y="3431549"/>
              <a:ext cx="431089" cy="44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lc="http://schemas.openxmlformats.org/drawingml/2006/lockedCanvas"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lc="http://schemas.openxmlformats.org/drawingml/2006/lockedCanvas" xmlns:a14="http://schemas.microsoft.com/office/drawing/2010/main" xmlns="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22860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  <a:sym typeface="Bebas Neue" charset="0"/>
                </a:rPr>
                <a:t>02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5F43D37-612D-40AC-BB5F-131045479F2F}"/>
              </a:ext>
            </a:extLst>
          </p:cNvPr>
          <p:cNvGrpSpPr/>
          <p:nvPr/>
        </p:nvGrpSpPr>
        <p:grpSpPr>
          <a:xfrm>
            <a:off x="283885" y="4057329"/>
            <a:ext cx="685800" cy="685800"/>
            <a:chOff x="192680" y="4441352"/>
            <a:chExt cx="801866" cy="801866"/>
          </a:xfrm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D593FF7E-91CD-4AD6-AD28-6CF296E33A73}"/>
                </a:ext>
              </a:extLst>
            </p:cNvPr>
            <p:cNvGrpSpPr/>
            <p:nvPr/>
          </p:nvGrpSpPr>
          <p:grpSpPr>
            <a:xfrm>
              <a:off x="192680" y="4441352"/>
              <a:ext cx="801866" cy="801866"/>
              <a:chOff x="221902" y="3272125"/>
              <a:chExt cx="1879692" cy="1879692"/>
            </a:xfrm>
          </p:grpSpPr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CD9FA82E-5DB9-4AF1-BCF8-DFBB1203AD46}"/>
                  </a:ext>
                </a:extLst>
              </p:cNvPr>
              <p:cNvSpPr/>
              <p:nvPr/>
            </p:nvSpPr>
            <p:spPr>
              <a:xfrm>
                <a:off x="221902" y="3272125"/>
                <a:ext cx="1879692" cy="1879692"/>
              </a:xfrm>
              <a:prstGeom prst="ellipse">
                <a:avLst/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3280BE30-3ECC-48A7-8438-C454DC8D732F}"/>
                  </a:ext>
                </a:extLst>
              </p:cNvPr>
              <p:cNvSpPr/>
              <p:nvPr/>
            </p:nvSpPr>
            <p:spPr>
              <a:xfrm>
                <a:off x="488126" y="3555564"/>
                <a:ext cx="1347244" cy="1347244"/>
              </a:xfrm>
              <a:prstGeom prst="ellipse">
                <a:avLst/>
              </a:prstGeom>
              <a:solidFill>
                <a:srgbClr val="4BACC6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EC4D372-640A-4892-8D5C-2809E546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99" y="4604416"/>
              <a:ext cx="431089" cy="44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lc="http://schemas.openxmlformats.org/drawingml/2006/lockedCanvas"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lc="http://schemas.openxmlformats.org/drawingml/2006/lockedCanvas" xmlns:a14="http://schemas.microsoft.com/office/drawing/2010/main" xmlns="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22860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  <a:sym typeface="Bebas Neue" charset="0"/>
                </a:rPr>
                <a:t>03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795ACE9F-140F-41C6-94F6-F447116506F7}"/>
              </a:ext>
            </a:extLst>
          </p:cNvPr>
          <p:cNvGrpSpPr/>
          <p:nvPr/>
        </p:nvGrpSpPr>
        <p:grpSpPr>
          <a:xfrm>
            <a:off x="283885" y="5201778"/>
            <a:ext cx="685800" cy="685800"/>
            <a:chOff x="192680" y="5609989"/>
            <a:chExt cx="801866" cy="801866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174852F4-69AB-4640-A7FB-BDA9E8F6F76A}"/>
                </a:ext>
              </a:extLst>
            </p:cNvPr>
            <p:cNvGrpSpPr/>
            <p:nvPr/>
          </p:nvGrpSpPr>
          <p:grpSpPr>
            <a:xfrm>
              <a:off x="192680" y="5609989"/>
              <a:ext cx="801866" cy="801866"/>
              <a:chOff x="221902" y="3272125"/>
              <a:chExt cx="1879692" cy="1879692"/>
            </a:xfrm>
          </p:grpSpPr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9320DE84-C960-458E-87EF-71A7C3C301B2}"/>
                  </a:ext>
                </a:extLst>
              </p:cNvPr>
              <p:cNvSpPr/>
              <p:nvPr/>
            </p:nvSpPr>
            <p:spPr>
              <a:xfrm>
                <a:off x="221902" y="3272125"/>
                <a:ext cx="1879692" cy="1879692"/>
              </a:xfrm>
              <a:prstGeom prst="ellipse">
                <a:avLst/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D385EE65-F8A8-4358-B75E-806B118A5B7F}"/>
                  </a:ext>
                </a:extLst>
              </p:cNvPr>
              <p:cNvSpPr/>
              <p:nvPr/>
            </p:nvSpPr>
            <p:spPr>
              <a:xfrm>
                <a:off x="488126" y="3555564"/>
                <a:ext cx="1347244" cy="1347244"/>
              </a:xfrm>
              <a:prstGeom prst="ellipse">
                <a:avLst/>
              </a:prstGeom>
              <a:solidFill>
                <a:srgbClr val="4BACC6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DA5606CC-276D-4BF6-9CA3-1D783DFC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99" y="5773053"/>
              <a:ext cx="431089" cy="44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lc="http://schemas.openxmlformats.org/drawingml/2006/lockedCanvas"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lc="http://schemas.openxmlformats.org/drawingml/2006/lockedCanvas" xmlns:a14="http://schemas.microsoft.com/office/drawing/2010/main" xmlns="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22860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  <a:sym typeface="Bebas Neue" charset="0"/>
                </a:rPr>
                <a:t>04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C493303-4BCE-465C-8282-0A6FE843FAC6}"/>
              </a:ext>
            </a:extLst>
          </p:cNvPr>
          <p:cNvGrpSpPr/>
          <p:nvPr/>
        </p:nvGrpSpPr>
        <p:grpSpPr>
          <a:xfrm>
            <a:off x="282771" y="1767318"/>
            <a:ext cx="688028" cy="688028"/>
            <a:chOff x="192680" y="2168779"/>
            <a:chExt cx="801866" cy="801866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3AD0AB40-D8F3-4A50-BAC5-29DFABEE6EAB}"/>
                </a:ext>
              </a:extLst>
            </p:cNvPr>
            <p:cNvGrpSpPr/>
            <p:nvPr/>
          </p:nvGrpSpPr>
          <p:grpSpPr>
            <a:xfrm>
              <a:off x="192680" y="2168779"/>
              <a:ext cx="801866" cy="801866"/>
              <a:chOff x="221902" y="3272125"/>
              <a:chExt cx="1879692" cy="1879692"/>
            </a:xfrm>
          </p:grpSpPr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9FBD53EA-AEBC-47B7-9A21-AC78DB8E6F73}"/>
                  </a:ext>
                </a:extLst>
              </p:cNvPr>
              <p:cNvSpPr/>
              <p:nvPr/>
            </p:nvSpPr>
            <p:spPr>
              <a:xfrm>
                <a:off x="221902" y="3272125"/>
                <a:ext cx="1879692" cy="1879692"/>
              </a:xfrm>
              <a:prstGeom prst="ellipse">
                <a:avLst/>
              </a:pr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31BE8FAC-0178-4011-8CBF-F7190E43220E}"/>
                  </a:ext>
                </a:extLst>
              </p:cNvPr>
              <p:cNvSpPr/>
              <p:nvPr/>
            </p:nvSpPr>
            <p:spPr>
              <a:xfrm>
                <a:off x="488126" y="3555564"/>
                <a:ext cx="1347244" cy="1347244"/>
              </a:xfrm>
              <a:prstGeom prst="ellipse">
                <a:avLst/>
              </a:prstGeom>
              <a:solidFill>
                <a:srgbClr val="4BACC6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0EEA8C4-D13D-4107-A1C0-2C740102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96" y="2332571"/>
              <a:ext cx="429694" cy="448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lc="http://schemas.openxmlformats.org/drawingml/2006/lockedCanvas"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lc="http://schemas.openxmlformats.org/drawingml/2006/lockedCanvas" xmlns:a14="http://schemas.microsoft.com/office/drawing/2010/main" xmlns="" w="1270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22860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  <a:sym typeface="Bebas Neue" charset="0"/>
                </a:rPr>
                <a:t>01</a:t>
              </a:r>
            </a:p>
          </p:txBody>
        </p:sp>
      </p:grpSp>
      <p:sp>
        <p:nvSpPr>
          <p:cNvPr id="59" name="Text Box 9">
            <a:extLst>
              <a:ext uri="{FF2B5EF4-FFF2-40B4-BE49-F238E27FC236}">
                <a16:creationId xmlns:a16="http://schemas.microsoft.com/office/drawing/2014/main" id="{7D15C105-1645-4AAA-A6DE-0EBD69BAAC49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6" y="5091644"/>
            <a:ext cx="387940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Provide an additional level of security </a:t>
            </a:r>
          </a:p>
        </p:txBody>
      </p:sp>
      <p:sp>
        <p:nvSpPr>
          <p:cNvPr id="60" name="Text Box 9">
            <a:extLst>
              <a:ext uri="{FF2B5EF4-FFF2-40B4-BE49-F238E27FC236}">
                <a16:creationId xmlns:a16="http://schemas.microsoft.com/office/drawing/2014/main" id="{F6A1551D-C706-4575-AD58-EC2DBA0A7D3E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6" y="4129446"/>
            <a:ext cx="513106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In case of an attack, bastion host acts as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scapegoat </a:t>
            </a:r>
          </a:p>
        </p:txBody>
      </p:sp>
      <p:sp>
        <p:nvSpPr>
          <p:cNvPr id="61" name="Text Box 9">
            <a:extLst>
              <a:ext uri="{FF2B5EF4-FFF2-40B4-BE49-F238E27FC236}">
                <a16:creationId xmlns:a16="http://schemas.microsoft.com/office/drawing/2014/main" id="{A57F7D2F-FB6F-4715-A903-79269DED3E67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6" y="3019868"/>
            <a:ext cx="616540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Create all the logs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, which can be used to identify attack or attempts to attack</a:t>
            </a:r>
          </a:p>
        </p:txBody>
      </p:sp>
      <p:sp>
        <p:nvSpPr>
          <p:cNvPr id="62" name="Text Box 9">
            <a:extLst>
              <a:ext uri="{FF2B5EF4-FFF2-40B4-BE49-F238E27FC236}">
                <a16:creationId xmlns:a16="http://schemas.microsoft.com/office/drawing/2014/main" id="{EE0BE634-99DD-43C2-A225-A982AF8DB51B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6" y="2183886"/>
            <a:ext cx="532720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Minimize the chances of penetration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by intruders</a:t>
            </a:r>
          </a:p>
        </p:txBody>
      </p:sp>
      <p:sp>
        <p:nvSpPr>
          <p:cNvPr id="63" name="Title 1">
            <a:extLst>
              <a:ext uri="{FF2B5EF4-FFF2-40B4-BE49-F238E27FC236}">
                <a16:creationId xmlns:a16="http://schemas.microsoft.com/office/drawing/2014/main" id="{0AD50878-F64A-49F0-8AA7-4EA17C9C6026}"/>
              </a:ext>
            </a:extLst>
          </p:cNvPr>
          <p:cNvSpPr txBox="1">
            <a:spLocks/>
          </p:cNvSpPr>
          <p:nvPr/>
        </p:nvSpPr>
        <p:spPr>
          <a:xfrm>
            <a:off x="66500" y="246500"/>
            <a:ext cx="7061199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Need for Bastion Host</a:t>
            </a:r>
            <a:endParaRPr kumimoji="0" lang="en-IN" sz="4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64" name="Freeform 81">
            <a:extLst>
              <a:ext uri="{FF2B5EF4-FFF2-40B4-BE49-F238E27FC236}">
                <a16:creationId xmlns:a16="http://schemas.microsoft.com/office/drawing/2014/main" id="{B121FAAB-2CA6-4A8F-A6B2-171DA0694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7" y="2858199"/>
            <a:ext cx="6501530" cy="974481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ysClr val="window" lastClr="FFFFFF">
              <a:lumMod val="95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5" name="Text Box 9">
            <a:extLst>
              <a:ext uri="{FF2B5EF4-FFF2-40B4-BE49-F238E27FC236}">
                <a16:creationId xmlns:a16="http://schemas.microsoft.com/office/drawing/2014/main" id="{2D4CA1C5-4052-429F-9D86-C21E07763C66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5" y="3022274"/>
            <a:ext cx="616540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Create all the logs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, which can be used to identify attack or attempts to attack</a:t>
            </a:r>
          </a:p>
        </p:txBody>
      </p:sp>
      <p:sp>
        <p:nvSpPr>
          <p:cNvPr id="66" name="Freeform 81">
            <a:extLst>
              <a:ext uri="{FF2B5EF4-FFF2-40B4-BE49-F238E27FC236}">
                <a16:creationId xmlns:a16="http://schemas.microsoft.com/office/drawing/2014/main" id="{6533C304-CBB0-484B-A8B9-07EFC675D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7976" y="2860605"/>
            <a:ext cx="6501530" cy="974481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ysClr val="window" lastClr="FFFFFF">
              <a:lumMod val="95000"/>
            </a:sys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99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7" name="Text Box 9">
            <a:extLst>
              <a:ext uri="{FF2B5EF4-FFF2-40B4-BE49-F238E27FC236}">
                <a16:creationId xmlns:a16="http://schemas.microsoft.com/office/drawing/2014/main" id="{2FEBF2E0-542E-4681-9860-1A5FA47F64E5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1791854" y="3024680"/>
            <a:ext cx="616540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Create all the logs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, which can be used to identify attack or attempts to attack</a:t>
            </a:r>
          </a:p>
        </p:txBody>
      </p:sp>
    </p:spTree>
    <p:extLst>
      <p:ext uri="{BB962C8B-B14F-4D97-AF65-F5344CB8AC3E}">
        <p14:creationId xmlns:p14="http://schemas.microsoft.com/office/powerpoint/2010/main" val="18794633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 descr="A picture containing text, monitor, light&#10;&#10;Description automatically generated">
            <a:extLst>
              <a:ext uri="{FF2B5EF4-FFF2-40B4-BE49-F238E27FC236}">
                <a16:creationId xmlns:a16="http://schemas.microsoft.com/office/drawing/2014/main" id="{AA981C1B-B728-4717-ACD8-28CCEDD5AE6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4356"/>
          <a:stretch/>
        </p:blipFill>
        <p:spPr>
          <a:xfrm flipH="1">
            <a:off x="0" y="0"/>
            <a:ext cx="12192000" cy="4522788"/>
          </a:xfr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A160307-BA0E-406B-B6A2-5F9C30767667}"/>
              </a:ext>
            </a:extLst>
          </p:cNvPr>
          <p:cNvSpPr txBox="1">
            <a:spLocks/>
          </p:cNvSpPr>
          <p:nvPr/>
        </p:nvSpPr>
        <p:spPr>
          <a:xfrm>
            <a:off x="234651" y="575313"/>
            <a:ext cx="4137844" cy="1284994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Positioning the Bastion Host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3" name="Полилиния 83">
            <a:extLst>
              <a:ext uri="{FF2B5EF4-FFF2-40B4-BE49-F238E27FC236}">
                <a16:creationId xmlns:a16="http://schemas.microsoft.com/office/drawing/2014/main" id="{D1660973-4E1E-47E5-936A-BCAF9888CC24}"/>
              </a:ext>
            </a:extLst>
          </p:cNvPr>
          <p:cNvSpPr/>
          <p:nvPr/>
        </p:nvSpPr>
        <p:spPr>
          <a:xfrm>
            <a:off x="993894" y="3620206"/>
            <a:ext cx="4718658" cy="2830460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rgbClr val="FFFFFF">
              <a:lumMod val="95000"/>
            </a:srgb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Полилиния 82">
            <a:extLst>
              <a:ext uri="{FF2B5EF4-FFF2-40B4-BE49-F238E27FC236}">
                <a16:creationId xmlns:a16="http://schemas.microsoft.com/office/drawing/2014/main" id="{B4C929EB-DBEC-4A99-84E6-CD48ECA6CB43}"/>
              </a:ext>
            </a:extLst>
          </p:cNvPr>
          <p:cNvSpPr/>
          <p:nvPr/>
        </p:nvSpPr>
        <p:spPr>
          <a:xfrm>
            <a:off x="814126" y="2902087"/>
            <a:ext cx="5078194" cy="731423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rgbClr val="6B727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 defTabSz="609539" eaLnBrk="0" fontAlgn="base" hangingPunct="0">
              <a:spcBef>
                <a:spcPct val="0"/>
              </a:spcBef>
            </a:pPr>
            <a:endParaRPr lang="en-US" sz="1200" dirty="0">
              <a:solidFill>
                <a:srgbClr val="3F3F3F"/>
              </a:solidFill>
              <a:latin typeface="Calibri"/>
            </a:endParaRPr>
          </a:p>
        </p:txBody>
      </p:sp>
      <p:sp>
        <p:nvSpPr>
          <p:cNvPr id="5" name="Полилиния 84">
            <a:extLst>
              <a:ext uri="{FF2B5EF4-FFF2-40B4-BE49-F238E27FC236}">
                <a16:creationId xmlns:a16="http://schemas.microsoft.com/office/drawing/2014/main" id="{4671BC77-A9E2-43B8-AC5C-EE1B4A0F0140}"/>
              </a:ext>
            </a:extLst>
          </p:cNvPr>
          <p:cNvSpPr/>
          <p:nvPr/>
        </p:nvSpPr>
        <p:spPr>
          <a:xfrm>
            <a:off x="6479448" y="3620206"/>
            <a:ext cx="4718658" cy="2830460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rgbClr val="FFFFFF">
              <a:lumMod val="95000"/>
            </a:srgbClr>
          </a:solidFill>
          <a:ln w="12700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Полилиния 85">
            <a:extLst>
              <a:ext uri="{FF2B5EF4-FFF2-40B4-BE49-F238E27FC236}">
                <a16:creationId xmlns:a16="http://schemas.microsoft.com/office/drawing/2014/main" id="{CE2C5258-340B-4426-B2C8-6D0FC201E470}"/>
              </a:ext>
            </a:extLst>
          </p:cNvPr>
          <p:cNvSpPr/>
          <p:nvPr/>
        </p:nvSpPr>
        <p:spPr>
          <a:xfrm>
            <a:off x="6299680" y="2902087"/>
            <a:ext cx="5078194" cy="731423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rgbClr val="6B727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72784ED-030F-4748-8644-E6A7D01969D7}"/>
              </a:ext>
            </a:extLst>
          </p:cNvPr>
          <p:cNvSpPr/>
          <p:nvPr/>
        </p:nvSpPr>
        <p:spPr>
          <a:xfrm>
            <a:off x="2091596" y="3067743"/>
            <a:ext cx="2523255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Physical Location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55D5B62-58D1-4A01-B920-20C55FDE8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7433" y="3067743"/>
            <a:ext cx="262268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Arial" pitchFamily="34" charset="0"/>
              </a:rPr>
              <a:t>Network Location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CAEAD7E-D012-4A73-AD1F-F35C50A8F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1216" y="3743529"/>
            <a:ext cx="4444015" cy="17851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2286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Placed in a specially selected server room with suitable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environmental controls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Must be set up in a locked server cabinet with proper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ventilation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, cooling, and backup power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E229824-CF6E-4BBA-8700-D779D724E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6770" y="3743530"/>
            <a:ext cx="4444015" cy="25391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1pPr>
            <a:lvl2pPr marL="2286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9pPr>
          </a:lstStyle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Set on a special network also known as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Demilitarized zone 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(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DMZ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) that does not carry sensitive data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en-US" altLang="en-US" kern="0" dirty="0">
                <a:solidFill>
                  <a:prstClr val="black"/>
                </a:solidFill>
              </a:rPr>
              <a:t>A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void placing the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bastion host 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on internal networks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lang="en-US" altLang="en-US" kern="0" dirty="0">
                <a:solidFill>
                  <a:prstClr val="black"/>
                </a:solidFill>
              </a:rPr>
              <a:t>S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hould be located on an additional layer known as a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perimeter network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Attach packet filtering router</a:t>
            </a:r>
          </a:p>
        </p:txBody>
      </p:sp>
      <p:pic>
        <p:nvPicPr>
          <p:cNvPr id="12" name="Picture 14" descr="H:\CLEAN\accounting\clean_accounting_location_256.png">
            <a:extLst>
              <a:ext uri="{FF2B5EF4-FFF2-40B4-BE49-F238E27FC236}">
                <a16:creationId xmlns:a16="http://schemas.microsoft.com/office/drawing/2014/main" id="{7019B47A-4955-4C61-9456-D7FD0480C5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8849" y="5470058"/>
            <a:ext cx="776695" cy="7766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0355755"/>
      </p:ext>
    </p:extLst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 descr="A picture containing text, electronics, computer, display&#10;&#10;Description automatically generated">
            <a:extLst>
              <a:ext uri="{FF2B5EF4-FFF2-40B4-BE49-F238E27FC236}">
                <a16:creationId xmlns:a16="http://schemas.microsoft.com/office/drawing/2014/main" id="{F0EBA867-70F8-404B-96E4-C848CB8E0883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41" r="32695"/>
          <a:stretch/>
        </p:blipFill>
        <p:spPr>
          <a:xfrm>
            <a:off x="7037388" y="0"/>
            <a:ext cx="5154612" cy="6552143"/>
          </a:xfrm>
        </p:spPr>
      </p:pic>
      <p:sp>
        <p:nvSpPr>
          <p:cNvPr id="65" name="Rectangle 64">
            <a:extLst>
              <a:ext uri="{FF2B5EF4-FFF2-40B4-BE49-F238E27FC236}">
                <a16:creationId xmlns:a16="http://schemas.microsoft.com/office/drawing/2014/main" id="{B5EA806D-DC34-4A66-B1FC-23179CE7D8D2}"/>
              </a:ext>
            </a:extLst>
          </p:cNvPr>
          <p:cNvSpPr/>
          <p:nvPr/>
        </p:nvSpPr>
        <p:spPr bwMode="auto">
          <a:xfrm>
            <a:off x="533400" y="398047"/>
            <a:ext cx="9067800" cy="939800"/>
          </a:xfrm>
          <a:prstGeom prst="rect">
            <a:avLst/>
          </a:prstGeom>
          <a:solidFill>
            <a:srgbClr val="4F81BD"/>
          </a:solidFill>
          <a:ln>
            <a:noFill/>
          </a:ln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Title 1">
            <a:extLst>
              <a:ext uri="{FF2B5EF4-FFF2-40B4-BE49-F238E27FC236}">
                <a16:creationId xmlns:a16="http://schemas.microsoft.com/office/drawing/2014/main" id="{9A393FE4-BA24-4D83-91C2-42C9D1C9523C}"/>
              </a:ext>
            </a:extLst>
          </p:cNvPr>
          <p:cNvSpPr txBox="1">
            <a:spLocks/>
          </p:cNvSpPr>
          <p:nvPr/>
        </p:nvSpPr>
        <p:spPr>
          <a:xfrm>
            <a:off x="831851" y="575560"/>
            <a:ext cx="8470898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Positioning the Bastion Host (Cont’d)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DE5D001-BE92-4391-A3A3-E6F021F11BF1}"/>
              </a:ext>
            </a:extLst>
          </p:cNvPr>
          <p:cNvGrpSpPr/>
          <p:nvPr/>
        </p:nvGrpSpPr>
        <p:grpSpPr>
          <a:xfrm>
            <a:off x="344208" y="1878211"/>
            <a:ext cx="6429375" cy="3819973"/>
            <a:chOff x="533400" y="1878211"/>
            <a:chExt cx="6429375" cy="3819973"/>
          </a:xfrm>
        </p:grpSpPr>
        <p:pic>
          <p:nvPicPr>
            <p:cNvPr id="67" name="Picture 5" descr="H:\CLEAN\Networking\server_256.png">
              <a:extLst>
                <a:ext uri="{FF2B5EF4-FFF2-40B4-BE49-F238E27FC236}">
                  <a16:creationId xmlns:a16="http://schemas.microsoft.com/office/drawing/2014/main" id="{5F46E1AD-1B80-4B86-A1F0-971F9DD7EA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43075" y="5072560"/>
              <a:ext cx="595313" cy="593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TextBox 7">
              <a:extLst>
                <a:ext uri="{FF2B5EF4-FFF2-40B4-BE49-F238E27FC236}">
                  <a16:creationId xmlns:a16="http://schemas.microsoft.com/office/drawing/2014/main" id="{A2C5E11F-859D-47D2-A3DA-5163E241EB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7813" y="4432500"/>
              <a:ext cx="95091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Intranet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TextBox 15">
              <a:extLst>
                <a:ext uri="{FF2B5EF4-FFF2-40B4-BE49-F238E27FC236}">
                  <a16:creationId xmlns:a16="http://schemas.microsoft.com/office/drawing/2014/main" id="{158F5BED-98A4-4A99-BEED-293F73FB04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76750" y="3884812"/>
              <a:ext cx="1533525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Interior Firewall</a:t>
              </a:r>
            </a:p>
          </p:txBody>
        </p:sp>
        <p:sp>
          <p:nvSpPr>
            <p:cNvPr id="72" name="TextBox 26">
              <a:extLst>
                <a:ext uri="{FF2B5EF4-FFF2-40B4-BE49-F238E27FC236}">
                  <a16:creationId xmlns:a16="http://schemas.microsoft.com/office/drawing/2014/main" id="{FF80EBD2-A57D-44C2-955D-5B3CCED1F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263" y="2071886"/>
              <a:ext cx="855662" cy="585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Exterior Firewall</a:t>
              </a:r>
            </a:p>
          </p:txBody>
        </p:sp>
        <p:sp>
          <p:nvSpPr>
            <p:cNvPr id="73" name="TextBox 28">
              <a:extLst>
                <a:ext uri="{FF2B5EF4-FFF2-40B4-BE49-F238E27FC236}">
                  <a16:creationId xmlns:a16="http://schemas.microsoft.com/office/drawing/2014/main" id="{709A038A-852F-4987-BBA2-5DCD96406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2737049"/>
              <a:ext cx="952500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Internet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endParaRPr>
            </a:p>
          </p:txBody>
        </p:sp>
        <p:pic>
          <p:nvPicPr>
            <p:cNvPr id="74" name="Picture 9" descr="H:\CLEAN\Personnal_Computer.png">
              <a:extLst>
                <a:ext uri="{FF2B5EF4-FFF2-40B4-BE49-F238E27FC236}">
                  <a16:creationId xmlns:a16="http://schemas.microsoft.com/office/drawing/2014/main" id="{CEFD8388-87DD-4D8B-8F64-5CB1144E7B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7838" y="1902024"/>
              <a:ext cx="715962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" name="Picture 9" descr="H:\CLEAN\Personnal_Computer.png">
              <a:extLst>
                <a:ext uri="{FF2B5EF4-FFF2-40B4-BE49-F238E27FC236}">
                  <a16:creationId xmlns:a16="http://schemas.microsoft.com/office/drawing/2014/main" id="{16C61FA4-A464-42CB-8537-7F81F2EA8F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7325" y="1902024"/>
              <a:ext cx="714375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TextBox 34">
              <a:extLst>
                <a:ext uri="{FF2B5EF4-FFF2-40B4-BE49-F238E27FC236}">
                  <a16:creationId xmlns:a16="http://schemas.microsoft.com/office/drawing/2014/main" id="{BF48458B-ADE7-4456-AD4E-18F991DD4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5988" y="1948061"/>
              <a:ext cx="823912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Bastion Hosts </a:t>
              </a:r>
            </a:p>
          </p:txBody>
        </p:sp>
        <p:sp>
          <p:nvSpPr>
            <p:cNvPr id="77" name="TextBox 35">
              <a:extLst>
                <a:ext uri="{FF2B5EF4-FFF2-40B4-BE49-F238E27FC236}">
                  <a16:creationId xmlns:a16="http://schemas.microsoft.com/office/drawing/2014/main" id="{4AFDA1D5-F2F9-4956-9CA1-BB173ED25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1975" y="2973586"/>
              <a:ext cx="2590800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DMZ or Perimeter Network 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endParaRPr>
            </a:p>
          </p:txBody>
        </p: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E17F2979-24E1-40DF-8DE4-B853AEC1441A}"/>
                </a:ext>
              </a:extLst>
            </p:cNvPr>
            <p:cNvCxnSpPr/>
            <p:nvPr/>
          </p:nvCxnSpPr>
          <p:spPr bwMode="auto">
            <a:xfrm>
              <a:off x="1563688" y="2945012"/>
              <a:ext cx="5399087" cy="0"/>
            </a:xfrm>
            <a:prstGeom prst="line">
              <a:avLst/>
            </a:prstGeom>
            <a:ln>
              <a:prstDash val="sysDot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5245C094-C6A8-4CE1-9E22-44AFFD7C218A}"/>
                </a:ext>
              </a:extLst>
            </p:cNvPr>
            <p:cNvCxnSpPr/>
            <p:nvPr/>
          </p:nvCxnSpPr>
          <p:spPr bwMode="auto">
            <a:xfrm>
              <a:off x="1563688" y="4745237"/>
              <a:ext cx="5399087" cy="0"/>
            </a:xfrm>
            <a:prstGeom prst="line">
              <a:avLst/>
            </a:prstGeom>
            <a:ln>
              <a:prstDash val="sysDot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pic>
          <p:nvPicPr>
            <p:cNvPr id="82" name="Picture 34" descr="V:\Icon Shock\CLEAN\Networking\ftp_server_256.png">
              <a:extLst>
                <a:ext uri="{FF2B5EF4-FFF2-40B4-BE49-F238E27FC236}">
                  <a16:creationId xmlns:a16="http://schemas.microsoft.com/office/drawing/2014/main" id="{0101B9E9-B5E2-4017-B735-BBD433A89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3825" y="5056834"/>
              <a:ext cx="642938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" descr="V:\Icon Shock\CLEAN\Networking\backup_server_256.png">
              <a:extLst>
                <a:ext uri="{FF2B5EF4-FFF2-40B4-BE49-F238E27FC236}">
                  <a16:creationId xmlns:a16="http://schemas.microsoft.com/office/drawing/2014/main" id="{B270161D-1F3B-4B6E-AAC7-31977E0F5A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7625" y="5046201"/>
              <a:ext cx="642938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6201C9F5-804B-4BC5-842B-B643637C9958}"/>
                </a:ext>
              </a:extLst>
            </p:cNvPr>
            <p:cNvCxnSpPr/>
            <p:nvPr/>
          </p:nvCxnSpPr>
          <p:spPr bwMode="auto">
            <a:xfrm flipV="1">
              <a:off x="1563688" y="2349699"/>
              <a:ext cx="693737" cy="0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Arrow Connector 84">
              <a:extLst>
                <a:ext uri="{FF2B5EF4-FFF2-40B4-BE49-F238E27FC236}">
                  <a16:creationId xmlns:a16="http://schemas.microsoft.com/office/drawing/2014/main" id="{8E41E018-A22D-447F-AC4D-A3A630EA684C}"/>
                </a:ext>
              </a:extLst>
            </p:cNvPr>
            <p:cNvCxnSpPr/>
            <p:nvPr/>
          </p:nvCxnSpPr>
          <p:spPr bwMode="auto">
            <a:xfrm>
              <a:off x="2554288" y="2616250"/>
              <a:ext cx="0" cy="296863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783E2A86-DF4E-4001-8008-B0AE097202E5}"/>
                </a:ext>
              </a:extLst>
            </p:cNvPr>
            <p:cNvCxnSpPr>
              <a:endCxn id="74" idx="2"/>
            </p:cNvCxnSpPr>
            <p:nvPr/>
          </p:nvCxnSpPr>
          <p:spPr bwMode="auto">
            <a:xfrm flipV="1">
              <a:off x="4646613" y="2616399"/>
              <a:ext cx="0" cy="328613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Arrow Connector 86">
              <a:extLst>
                <a:ext uri="{FF2B5EF4-FFF2-40B4-BE49-F238E27FC236}">
                  <a16:creationId xmlns:a16="http://schemas.microsoft.com/office/drawing/2014/main" id="{CDA42655-19CD-4DB4-9E56-9E2C80755DB1}"/>
                </a:ext>
              </a:extLst>
            </p:cNvPr>
            <p:cNvCxnSpPr>
              <a:stCxn id="75" idx="2"/>
            </p:cNvCxnSpPr>
            <p:nvPr/>
          </p:nvCxnSpPr>
          <p:spPr bwMode="auto">
            <a:xfrm flipH="1">
              <a:off x="5624513" y="2616399"/>
              <a:ext cx="0" cy="328613"/>
            </a:xfrm>
            <a:prstGeom prst="straightConnector1">
              <a:avLst/>
            </a:prstGeom>
            <a:ln w="28575">
              <a:prstDash val="sysDot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Arrow Connector 87">
              <a:extLst>
                <a:ext uri="{FF2B5EF4-FFF2-40B4-BE49-F238E27FC236}">
                  <a16:creationId xmlns:a16="http://schemas.microsoft.com/office/drawing/2014/main" id="{02107780-C8A8-4828-8D9D-76E77F6E023C}"/>
                </a:ext>
              </a:extLst>
            </p:cNvPr>
            <p:cNvCxnSpPr/>
            <p:nvPr/>
          </p:nvCxnSpPr>
          <p:spPr bwMode="auto">
            <a:xfrm>
              <a:off x="4214813" y="2945012"/>
              <a:ext cx="0" cy="720725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Arrow Connector 88">
              <a:extLst>
                <a:ext uri="{FF2B5EF4-FFF2-40B4-BE49-F238E27FC236}">
                  <a16:creationId xmlns:a16="http://schemas.microsoft.com/office/drawing/2014/main" id="{9C7B86C4-C48A-48F9-A7E4-A58588B049D8}"/>
                </a:ext>
              </a:extLst>
            </p:cNvPr>
            <p:cNvCxnSpPr/>
            <p:nvPr/>
          </p:nvCxnSpPr>
          <p:spPr bwMode="auto">
            <a:xfrm>
              <a:off x="4214813" y="4342342"/>
              <a:ext cx="0" cy="360363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Arrow Connector 89">
              <a:extLst>
                <a:ext uri="{FF2B5EF4-FFF2-40B4-BE49-F238E27FC236}">
                  <a16:creationId xmlns:a16="http://schemas.microsoft.com/office/drawing/2014/main" id="{22C667F6-8ADE-4988-AB77-4D875EEEF316}"/>
                </a:ext>
              </a:extLst>
            </p:cNvPr>
            <p:cNvCxnSpPr>
              <a:endCxn id="67" idx="0"/>
            </p:cNvCxnSpPr>
            <p:nvPr/>
          </p:nvCxnSpPr>
          <p:spPr bwMode="auto">
            <a:xfrm>
              <a:off x="2039938" y="4809035"/>
              <a:ext cx="0" cy="263525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59340D65-D3E6-41FF-AC2B-B7F9FC9856C5}"/>
                </a:ext>
              </a:extLst>
            </p:cNvPr>
            <p:cNvCxnSpPr/>
            <p:nvPr/>
          </p:nvCxnSpPr>
          <p:spPr bwMode="auto">
            <a:xfrm>
              <a:off x="3167063" y="4723971"/>
              <a:ext cx="0" cy="361950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7D8FBEC6-77F7-4D93-8E5C-A876514713E6}"/>
                </a:ext>
              </a:extLst>
            </p:cNvPr>
            <p:cNvCxnSpPr/>
            <p:nvPr/>
          </p:nvCxnSpPr>
          <p:spPr bwMode="auto">
            <a:xfrm>
              <a:off x="4214813" y="4785796"/>
              <a:ext cx="0" cy="261239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Arrow Connector 92">
              <a:extLst>
                <a:ext uri="{FF2B5EF4-FFF2-40B4-BE49-F238E27FC236}">
                  <a16:creationId xmlns:a16="http://schemas.microsoft.com/office/drawing/2014/main" id="{9BC27AA9-50F9-40BA-87FF-0F7BB0E3F446}"/>
                </a:ext>
              </a:extLst>
            </p:cNvPr>
            <p:cNvCxnSpPr/>
            <p:nvPr/>
          </p:nvCxnSpPr>
          <p:spPr bwMode="auto">
            <a:xfrm>
              <a:off x="5379318" y="4759672"/>
              <a:ext cx="0" cy="287363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0435D4EF-06CC-485B-8808-FBF158D3F7B5}"/>
                </a:ext>
              </a:extLst>
            </p:cNvPr>
            <p:cNvCxnSpPr/>
            <p:nvPr/>
          </p:nvCxnSpPr>
          <p:spPr bwMode="auto">
            <a:xfrm>
              <a:off x="6580188" y="4745237"/>
              <a:ext cx="0" cy="361950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5" name="Picture 37" descr="V:\Icon Shock\CLEAN\Networking\internet_256.png">
              <a:extLst>
                <a:ext uri="{FF2B5EF4-FFF2-40B4-BE49-F238E27FC236}">
                  <a16:creationId xmlns:a16="http://schemas.microsoft.com/office/drawing/2014/main" id="{520E20B5-BB6B-4495-8731-BB8ED8061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100" y="1878211"/>
              <a:ext cx="939800" cy="939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" name="Picture 2" descr="A picture containing text, monitor&#10;&#10;Description automatically generated">
              <a:extLst>
                <a:ext uri="{FF2B5EF4-FFF2-40B4-BE49-F238E27FC236}">
                  <a16:creationId xmlns:a16="http://schemas.microsoft.com/office/drawing/2014/main" id="{7F233AFC-FB9E-4C1B-A563-C64C532555E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05131" y="5133661"/>
              <a:ext cx="546262" cy="559716"/>
            </a:xfrm>
            <a:prstGeom prst="rect">
              <a:avLst/>
            </a:prstGeom>
          </p:spPr>
        </p:pic>
        <p:pic>
          <p:nvPicPr>
            <p:cNvPr id="6" name="Picture 5" descr="A picture containing icon&#10;&#10;Description automatically generated">
              <a:extLst>
                <a:ext uri="{FF2B5EF4-FFF2-40B4-BE49-F238E27FC236}">
                  <a16:creationId xmlns:a16="http://schemas.microsoft.com/office/drawing/2014/main" id="{8A79AB70-1DD2-463E-AEE3-0CB955B29FE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04800" y="5089532"/>
              <a:ext cx="560387" cy="545640"/>
            </a:xfrm>
            <a:prstGeom prst="rect">
              <a:avLst/>
            </a:prstGeom>
          </p:spPr>
        </p:pic>
        <p:pic>
          <p:nvPicPr>
            <p:cNvPr id="8" name="Picture 7" descr="Icon&#10;&#10;Description automatically generated">
              <a:extLst>
                <a:ext uri="{FF2B5EF4-FFF2-40B4-BE49-F238E27FC236}">
                  <a16:creationId xmlns:a16="http://schemas.microsoft.com/office/drawing/2014/main" id="{9DC33B6A-4E96-4F07-892B-67C2DD60F8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88454" y="3642558"/>
              <a:ext cx="661003" cy="655205"/>
            </a:xfrm>
            <a:prstGeom prst="rect">
              <a:avLst/>
            </a:prstGeom>
          </p:spPr>
        </p:pic>
        <p:pic>
          <p:nvPicPr>
            <p:cNvPr id="41" name="Picture 40" descr="Icon&#10;&#10;Description automatically generated">
              <a:extLst>
                <a:ext uri="{FF2B5EF4-FFF2-40B4-BE49-F238E27FC236}">
                  <a16:creationId xmlns:a16="http://schemas.microsoft.com/office/drawing/2014/main" id="{BAA5E244-C689-434A-BB25-4D9E0482486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26543" y="1954539"/>
              <a:ext cx="661003" cy="65520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106327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Picture Placeholder 46" descr="A picture containing LEGO, toy&#10;&#10;Description automatically generated">
            <a:extLst>
              <a:ext uri="{FF2B5EF4-FFF2-40B4-BE49-F238E27FC236}">
                <a16:creationId xmlns:a16="http://schemas.microsoft.com/office/drawing/2014/main" id="{96FBE7FA-3A38-4F88-A3BD-461FE7151F1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392" b="6392"/>
          <a:stretch>
            <a:fillRect/>
          </a:stretch>
        </p:blipFill>
        <p:spPr>
          <a:xfrm>
            <a:off x="6733961" y="1378423"/>
            <a:ext cx="5458038" cy="4816760"/>
          </a:xfrm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24B7A623-2806-42B1-B474-29EDAC4901D4}"/>
              </a:ext>
            </a:extLst>
          </p:cNvPr>
          <p:cNvSpPr/>
          <p:nvPr/>
        </p:nvSpPr>
        <p:spPr>
          <a:xfrm>
            <a:off x="0" y="1125521"/>
            <a:ext cx="6714699" cy="1957102"/>
          </a:xfrm>
          <a:prstGeom prst="rect">
            <a:avLst/>
          </a:prstGeom>
          <a:solidFill>
            <a:schemeClr val="accent3">
              <a:lumMod val="20000"/>
              <a:lumOff val="80000"/>
              <a:alpha val="91765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Rectangle 35">
            <a:extLst>
              <a:ext uri="{FF2B5EF4-FFF2-40B4-BE49-F238E27FC236}">
                <a16:creationId xmlns:a16="http://schemas.microsoft.com/office/drawing/2014/main" id="{1CF16EC7-9593-488F-BEA0-1385A63A6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799" y="1311548"/>
            <a:ext cx="6409900" cy="15850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2857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9pPr>
          </a:lstStyle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 firewall device with only</a:t>
            </a:r>
            <a:r>
              <a:rPr kumimoji="0" lang="en-US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one network interface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All the traffic, both incoming and outgoing, is </a:t>
            </a:r>
            <a:r>
              <a:rPr kumimoji="0" lang="en-US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routed through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the bastion host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It tests data against security guidelines and acts accordingly  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903E176-93DD-4E19-ADAF-561C01A964E8}"/>
              </a:ext>
            </a:extLst>
          </p:cNvPr>
          <p:cNvGrpSpPr/>
          <p:nvPr/>
        </p:nvGrpSpPr>
        <p:grpSpPr>
          <a:xfrm>
            <a:off x="881063" y="3293927"/>
            <a:ext cx="4587875" cy="3145831"/>
            <a:chOff x="533400" y="3293927"/>
            <a:chExt cx="4587875" cy="3145831"/>
          </a:xfrm>
        </p:grpSpPr>
        <p:pic>
          <p:nvPicPr>
            <p:cNvPr id="5" name="Picture 4" descr="H:\CLEAN\Networking\server_256.png">
              <a:extLst>
                <a:ext uri="{FF2B5EF4-FFF2-40B4-BE49-F238E27FC236}">
                  <a16:creationId xmlns:a16="http://schemas.microsoft.com/office/drawing/2014/main" id="{B4D1C1CF-705F-460B-B65E-91475FB91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405" y="5862270"/>
              <a:ext cx="487773" cy="4875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TextBox 7">
              <a:extLst>
                <a:ext uri="{FF2B5EF4-FFF2-40B4-BE49-F238E27FC236}">
                  <a16:creationId xmlns:a16="http://schemas.microsoft.com/office/drawing/2014/main" id="{C543622A-76C4-4BC5-B64A-821B9712A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400" y="5325626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Intranet</a:t>
              </a:r>
            </a:p>
          </p:txBody>
        </p:sp>
        <p:sp>
          <p:nvSpPr>
            <p:cNvPr id="8" name="TextBox 15">
              <a:extLst>
                <a:ext uri="{FF2B5EF4-FFF2-40B4-BE49-F238E27FC236}">
                  <a16:creationId xmlns:a16="http://schemas.microsoft.com/office/drawing/2014/main" id="{9F764358-717C-47A6-9929-3A7A3676C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2017" y="4893039"/>
              <a:ext cx="1258476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Interior Firewall</a:t>
              </a:r>
            </a:p>
          </p:txBody>
        </p:sp>
        <p:sp>
          <p:nvSpPr>
            <p:cNvPr id="10" name="TextBox 26">
              <a:extLst>
                <a:ext uri="{FF2B5EF4-FFF2-40B4-BE49-F238E27FC236}">
                  <a16:creationId xmlns:a16="http://schemas.microsoft.com/office/drawing/2014/main" id="{97B3B105-E4AC-404C-9A0C-3A65169D1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882" y="3551227"/>
              <a:ext cx="1287529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Exterior Firewall</a:t>
              </a:r>
            </a:p>
          </p:txBody>
        </p:sp>
        <p:sp>
          <p:nvSpPr>
            <p:cNvPr id="11" name="TextBox 28">
              <a:extLst>
                <a:ext uri="{FF2B5EF4-FFF2-40B4-BE49-F238E27FC236}">
                  <a16:creationId xmlns:a16="http://schemas.microsoft.com/office/drawing/2014/main" id="{E29C3A17-7D4B-4E27-9FF1-DA68839CD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255" y="3999440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Internet</a:t>
              </a:r>
            </a:p>
          </p:txBody>
        </p:sp>
        <p:pic>
          <p:nvPicPr>
            <p:cNvPr id="12" name="Picture 9" descr="H:\CLEAN\Personnal_Computer.png">
              <a:extLst>
                <a:ext uri="{FF2B5EF4-FFF2-40B4-BE49-F238E27FC236}">
                  <a16:creationId xmlns:a16="http://schemas.microsoft.com/office/drawing/2014/main" id="{EA3D4540-1FA9-43F4-8D05-A737F67DB6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7211" y="4071877"/>
              <a:ext cx="586653" cy="586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" name="TextBox 34">
              <a:extLst>
                <a:ext uri="{FF2B5EF4-FFF2-40B4-BE49-F238E27FC236}">
                  <a16:creationId xmlns:a16="http://schemas.microsoft.com/office/drawing/2014/main" id="{0F7813C6-1FBD-4592-AD00-3804C1548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9140" y="4121861"/>
              <a:ext cx="1232135" cy="461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Single-homed Bastion Host 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01039CD-2D12-4AB0-BD1A-9DCC13A4A7B0}"/>
                </a:ext>
              </a:extLst>
            </p:cNvPr>
            <p:cNvCxnSpPr/>
            <p:nvPr/>
          </p:nvCxnSpPr>
          <p:spPr bwMode="auto">
            <a:xfrm>
              <a:off x="546100" y="5582804"/>
              <a:ext cx="4432300" cy="0"/>
            </a:xfrm>
            <a:prstGeom prst="line">
              <a:avLst/>
            </a:prstGeom>
            <a:noFill/>
            <a:ln w="38100" cap="flat" cmpd="sng" algn="ctr">
              <a:solidFill>
                <a:srgbClr val="4F81BD"/>
              </a:solidFill>
              <a:prstDash val="sysDot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cxnSp>
        <p:pic>
          <p:nvPicPr>
            <p:cNvPr id="17" name="Picture 34" descr="V:\Icon Shock\CLEAN\Networking\ftp_server_256.png">
              <a:extLst>
                <a:ext uri="{FF2B5EF4-FFF2-40B4-BE49-F238E27FC236}">
                  <a16:creationId xmlns:a16="http://schemas.microsoft.com/office/drawing/2014/main" id="{9ACED4CE-3DA9-4B25-BB30-C1DD1A52B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2854" y="5865704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36" descr="V:\Icon Shock\CLEAN\Networking\backup_server_256.png">
              <a:extLst>
                <a:ext uri="{FF2B5EF4-FFF2-40B4-BE49-F238E27FC236}">
                  <a16:creationId xmlns:a16="http://schemas.microsoft.com/office/drawing/2014/main" id="{1586E436-9D9A-4B5F-955B-4AC42EF75D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173" y="5876337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560AAB28-1286-47FB-BF3C-1A280F4D1068}"/>
                </a:ext>
              </a:extLst>
            </p:cNvPr>
            <p:cNvCxnSpPr/>
            <p:nvPr/>
          </p:nvCxnSpPr>
          <p:spPr bwMode="auto">
            <a:xfrm>
              <a:off x="1635125" y="3668577"/>
              <a:ext cx="844550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0" name="Straight Arrow Connector 19">
              <a:extLst>
                <a:ext uri="{FF2B5EF4-FFF2-40B4-BE49-F238E27FC236}">
                  <a16:creationId xmlns:a16="http://schemas.microsoft.com/office/drawing/2014/main" id="{24EA23DB-6BF5-4E9F-B838-9029C3D94BE7}"/>
                </a:ext>
              </a:extLst>
            </p:cNvPr>
            <p:cNvCxnSpPr/>
            <p:nvPr/>
          </p:nvCxnSpPr>
          <p:spPr bwMode="auto">
            <a:xfrm flipH="1">
              <a:off x="2722562" y="5192610"/>
              <a:ext cx="0" cy="347662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1" name="Straight Arrow Connector 20">
              <a:extLst>
                <a:ext uri="{FF2B5EF4-FFF2-40B4-BE49-F238E27FC236}">
                  <a16:creationId xmlns:a16="http://schemas.microsoft.com/office/drawing/2014/main" id="{2ACC2C08-E48F-4D14-890A-293D73BD967C}"/>
                </a:ext>
              </a:extLst>
            </p:cNvPr>
            <p:cNvCxnSpPr>
              <a:endCxn id="5" idx="0"/>
            </p:cNvCxnSpPr>
            <p:nvPr/>
          </p:nvCxnSpPr>
          <p:spPr bwMode="auto">
            <a:xfrm>
              <a:off x="938212" y="5646602"/>
              <a:ext cx="0" cy="21590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2" name="Straight Arrow Connector 21">
              <a:extLst>
                <a:ext uri="{FF2B5EF4-FFF2-40B4-BE49-F238E27FC236}">
                  <a16:creationId xmlns:a16="http://schemas.microsoft.com/office/drawing/2014/main" id="{56CD980B-3E55-4D52-9C87-A5F972F1BCA2}"/>
                </a:ext>
              </a:extLst>
            </p:cNvPr>
            <p:cNvCxnSpPr/>
            <p:nvPr/>
          </p:nvCxnSpPr>
          <p:spPr bwMode="auto">
            <a:xfrm>
              <a:off x="1819605" y="5611404"/>
              <a:ext cx="0" cy="268432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5D249F31-6FA6-4C56-B0AA-944C4316E4E7}"/>
                </a:ext>
              </a:extLst>
            </p:cNvPr>
            <p:cNvCxnSpPr/>
            <p:nvPr/>
          </p:nvCxnSpPr>
          <p:spPr bwMode="auto">
            <a:xfrm>
              <a:off x="2722562" y="5649366"/>
              <a:ext cx="0" cy="213217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826CEBA2-1AF8-493F-A183-6831E55D4778}"/>
                </a:ext>
              </a:extLst>
            </p:cNvPr>
            <p:cNvCxnSpPr/>
            <p:nvPr/>
          </p:nvCxnSpPr>
          <p:spPr bwMode="auto">
            <a:xfrm>
              <a:off x="3619425" y="5616345"/>
              <a:ext cx="0" cy="257993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504F920C-1EAC-4226-BD3C-48207A2A5705}"/>
                </a:ext>
              </a:extLst>
            </p:cNvPr>
            <p:cNvCxnSpPr/>
            <p:nvPr/>
          </p:nvCxnSpPr>
          <p:spPr bwMode="auto">
            <a:xfrm>
              <a:off x="4662487" y="5590138"/>
              <a:ext cx="0" cy="268432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pic>
          <p:nvPicPr>
            <p:cNvPr id="26" name="Picture 37" descr="V:\Icon Shock\CLEAN\Networking\internet_256.png">
              <a:extLst>
                <a:ext uri="{FF2B5EF4-FFF2-40B4-BE49-F238E27FC236}">
                  <a16:creationId xmlns:a16="http://schemas.microsoft.com/office/drawing/2014/main" id="{360426B7-1CC9-414E-B23B-8779116F16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5865" y="3293927"/>
              <a:ext cx="771580" cy="7711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0819F151-507B-4B0F-B0A0-895E9FE62D9F}"/>
                </a:ext>
              </a:extLst>
            </p:cNvPr>
            <p:cNvCxnSpPr/>
            <p:nvPr/>
          </p:nvCxnSpPr>
          <p:spPr bwMode="auto">
            <a:xfrm flipH="1">
              <a:off x="2723440" y="3913588"/>
              <a:ext cx="372" cy="791901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arrow" w="med" len="med"/>
              <a:tailEnd type="arrow" w="med" len="med"/>
            </a:ln>
            <a:effectLst/>
          </p:spPr>
        </p:cxn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209CC049-BE01-4E1D-A213-495EF9DB0A7D}"/>
                </a:ext>
              </a:extLst>
            </p:cNvPr>
            <p:cNvCxnSpPr>
              <a:endCxn id="12" idx="1"/>
            </p:cNvCxnSpPr>
            <p:nvPr/>
          </p:nvCxnSpPr>
          <p:spPr bwMode="auto">
            <a:xfrm>
              <a:off x="2762250" y="4363902"/>
              <a:ext cx="565150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arrow" w="med" len="med"/>
              <a:tailEnd type="arrow" w="med" len="med"/>
            </a:ln>
            <a:effectLst/>
          </p:spPr>
        </p:cxnSp>
        <p:pic>
          <p:nvPicPr>
            <p:cNvPr id="32" name="Picture 31" descr="A picture containing text, monitor&#10;&#10;Description automatically generated">
              <a:extLst>
                <a:ext uri="{FF2B5EF4-FFF2-40B4-BE49-F238E27FC236}">
                  <a16:creationId xmlns:a16="http://schemas.microsoft.com/office/drawing/2014/main" id="{EC0E4B37-4900-4F85-AD2F-1F65EACFCE8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34137" y="5880042"/>
              <a:ext cx="546262" cy="559716"/>
            </a:xfrm>
            <a:prstGeom prst="rect">
              <a:avLst/>
            </a:prstGeom>
          </p:spPr>
        </p:pic>
        <p:pic>
          <p:nvPicPr>
            <p:cNvPr id="33" name="Picture 32" descr="A picture containing icon&#10;&#10;Description automatically generated">
              <a:extLst>
                <a:ext uri="{FF2B5EF4-FFF2-40B4-BE49-F238E27FC236}">
                  <a16:creationId xmlns:a16="http://schemas.microsoft.com/office/drawing/2014/main" id="{8832A1CF-AE4D-4CE1-814E-CB7C207280C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11869" y="5844652"/>
              <a:ext cx="509443" cy="496036"/>
            </a:xfrm>
            <a:prstGeom prst="rect">
              <a:avLst/>
            </a:prstGeom>
          </p:spPr>
        </p:pic>
        <p:pic>
          <p:nvPicPr>
            <p:cNvPr id="34" name="Picture 33" descr="Icon&#10;&#10;Description automatically generated">
              <a:extLst>
                <a:ext uri="{FF2B5EF4-FFF2-40B4-BE49-F238E27FC236}">
                  <a16:creationId xmlns:a16="http://schemas.microsoft.com/office/drawing/2014/main" id="{6E8119E0-3FCE-4CCB-8598-59CD5F621D6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49420" y="3333217"/>
              <a:ext cx="546284" cy="541492"/>
            </a:xfrm>
            <a:prstGeom prst="rect">
              <a:avLst/>
            </a:prstGeom>
          </p:spPr>
        </p:pic>
        <p:pic>
          <p:nvPicPr>
            <p:cNvPr id="35" name="Picture 34" descr="Icon&#10;&#10;Description automatically generated">
              <a:extLst>
                <a:ext uri="{FF2B5EF4-FFF2-40B4-BE49-F238E27FC236}">
                  <a16:creationId xmlns:a16="http://schemas.microsoft.com/office/drawing/2014/main" id="{4001868F-5B39-419F-A77F-6547796135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49420" y="4684554"/>
              <a:ext cx="546284" cy="541492"/>
            </a:xfrm>
            <a:prstGeom prst="rect">
              <a:avLst/>
            </a:prstGeom>
          </p:spPr>
        </p:pic>
      </p:grpSp>
      <p:sp>
        <p:nvSpPr>
          <p:cNvPr id="29" name="Title 1">
            <a:extLst>
              <a:ext uri="{FF2B5EF4-FFF2-40B4-BE49-F238E27FC236}">
                <a16:creationId xmlns:a16="http://schemas.microsoft.com/office/drawing/2014/main" id="{E6D13E47-1494-453B-88D0-D159ED914C37}"/>
              </a:ext>
            </a:extLst>
          </p:cNvPr>
          <p:cNvSpPr txBox="1">
            <a:spLocks/>
          </p:cNvSpPr>
          <p:nvPr/>
        </p:nvSpPr>
        <p:spPr>
          <a:xfrm>
            <a:off x="1568671" y="153096"/>
            <a:ext cx="9054658" cy="70214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Bastion Hosts: Single-homed</a:t>
            </a:r>
          </a:p>
        </p:txBody>
      </p:sp>
    </p:spTree>
    <p:extLst>
      <p:ext uri="{BB962C8B-B14F-4D97-AF65-F5344CB8AC3E}">
        <p14:creationId xmlns:p14="http://schemas.microsoft.com/office/powerpoint/2010/main" val="206065518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Placeholder 10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037D1F0E-EE04-4A81-B81D-90F8C97164D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90" t="5821" r="6767" b="-13"/>
          <a:stretch/>
        </p:blipFill>
        <p:spPr>
          <a:xfrm>
            <a:off x="5599113" y="1004888"/>
            <a:ext cx="6534150" cy="5451475"/>
          </a:xfrm>
        </p:spPr>
      </p:pic>
      <p:sp>
        <p:nvSpPr>
          <p:cNvPr id="59" name="Rectangle 58">
            <a:extLst>
              <a:ext uri="{FF2B5EF4-FFF2-40B4-BE49-F238E27FC236}">
                <a16:creationId xmlns:a16="http://schemas.microsoft.com/office/drawing/2014/main" id="{78AB46AE-2E6C-4DA2-8EFF-286A7B1A0B18}"/>
              </a:ext>
            </a:extLst>
          </p:cNvPr>
          <p:cNvSpPr/>
          <p:nvPr/>
        </p:nvSpPr>
        <p:spPr>
          <a:xfrm>
            <a:off x="0" y="914400"/>
            <a:ext cx="12192000" cy="1313655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C9DDF42-76BE-4C7E-8063-1B75FF786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1" y="1005244"/>
            <a:ext cx="9525000" cy="1123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2857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pitchFamily="34" charset="0"/>
              </a:defRPr>
            </a:lvl9pPr>
          </a:lstStyle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 firewall device with at least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two network interfaces</a:t>
            </a:r>
            <a:endParaRPr kumimoji="0" lang="en-US" altLang="en-US" sz="1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This type of bastion host is capable of separating internal and external networks, thereby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improving security</a:t>
            </a:r>
          </a:p>
        </p:txBody>
      </p:sp>
      <p:sp>
        <p:nvSpPr>
          <p:cNvPr id="58" name="Title 1">
            <a:extLst>
              <a:ext uri="{FF2B5EF4-FFF2-40B4-BE49-F238E27FC236}">
                <a16:creationId xmlns:a16="http://schemas.microsoft.com/office/drawing/2014/main" id="{355100DE-FE00-43F8-AFCA-A92BA9DAAF47}"/>
              </a:ext>
            </a:extLst>
          </p:cNvPr>
          <p:cNvSpPr txBox="1">
            <a:spLocks/>
          </p:cNvSpPr>
          <p:nvPr/>
        </p:nvSpPr>
        <p:spPr>
          <a:xfrm>
            <a:off x="1866902" y="210317"/>
            <a:ext cx="84581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Bastion Hosts: Multi-homed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pic>
        <p:nvPicPr>
          <p:cNvPr id="3" name="Picture 2" descr="A picture containing icon&#10;&#10;Description automatically generated">
            <a:extLst>
              <a:ext uri="{FF2B5EF4-FFF2-40B4-BE49-F238E27FC236}">
                <a16:creationId xmlns:a16="http://schemas.microsoft.com/office/drawing/2014/main" id="{7ECF6CFD-BDCD-45D0-BC44-805B1DA71AC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000" y="1071175"/>
            <a:ext cx="918075" cy="991522"/>
          </a:xfrm>
          <a:prstGeom prst="rect">
            <a:avLst/>
          </a:prstGeom>
        </p:spPr>
      </p:pic>
      <p:grpSp>
        <p:nvGrpSpPr>
          <p:cNvPr id="67" name="Group 66">
            <a:extLst>
              <a:ext uri="{FF2B5EF4-FFF2-40B4-BE49-F238E27FC236}">
                <a16:creationId xmlns:a16="http://schemas.microsoft.com/office/drawing/2014/main" id="{2BFAED7B-E078-44EA-AF3B-689D7CBDD12D}"/>
              </a:ext>
            </a:extLst>
          </p:cNvPr>
          <p:cNvGrpSpPr/>
          <p:nvPr/>
        </p:nvGrpSpPr>
        <p:grpSpPr>
          <a:xfrm>
            <a:off x="762000" y="2569311"/>
            <a:ext cx="4897115" cy="3545796"/>
            <a:chOff x="3873500" y="2916913"/>
            <a:chExt cx="4445000" cy="3218438"/>
          </a:xfrm>
        </p:grpSpPr>
        <p:pic>
          <p:nvPicPr>
            <p:cNvPr id="68" name="Picture 67" descr="H:\CLEAN\Networking\server_256.png">
              <a:extLst>
                <a:ext uri="{FF2B5EF4-FFF2-40B4-BE49-F238E27FC236}">
                  <a16:creationId xmlns:a16="http://schemas.microsoft.com/office/drawing/2014/main" id="{195A7B78-4820-49CC-AA4E-6FE2255AD8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34505" y="5563567"/>
              <a:ext cx="487773" cy="4875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" name="TextBox 7">
              <a:extLst>
                <a:ext uri="{FF2B5EF4-FFF2-40B4-BE49-F238E27FC236}">
                  <a16:creationId xmlns:a16="http://schemas.microsoft.com/office/drawing/2014/main" id="{EC073FC9-CCC7-4D9B-8155-E6DF27FC26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3500" y="5026923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pitchFamily="34" charset="0"/>
                </a:rPr>
                <a:t>Intranet</a:t>
              </a:r>
            </a:p>
          </p:txBody>
        </p:sp>
        <p:sp>
          <p:nvSpPr>
            <p:cNvPr id="70" name="TextBox 15">
              <a:extLst>
                <a:ext uri="{FF2B5EF4-FFF2-40B4-BE49-F238E27FC236}">
                  <a16:creationId xmlns:a16="http://schemas.microsoft.com/office/drawing/2014/main" id="{5D6BC4FB-5EE2-4E6C-A494-510D18791E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67" y="4693156"/>
              <a:ext cx="1258476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pitchFamily="34" charset="0"/>
                </a:rPr>
                <a:t>Interior Firewall</a:t>
              </a:r>
            </a:p>
          </p:txBody>
        </p:sp>
        <p:sp>
          <p:nvSpPr>
            <p:cNvPr id="71" name="TextBox 26">
              <a:extLst>
                <a:ext uri="{FF2B5EF4-FFF2-40B4-BE49-F238E27FC236}">
                  <a16:creationId xmlns:a16="http://schemas.microsoft.com/office/drawing/2014/main" id="{3B50753D-F30B-47DA-8620-ED06920D31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03932" y="3115391"/>
              <a:ext cx="1287529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pitchFamily="34" charset="0"/>
                </a:rPr>
                <a:t>Exterior Firewall</a:t>
              </a:r>
            </a:p>
          </p:txBody>
        </p:sp>
        <p:sp>
          <p:nvSpPr>
            <p:cNvPr id="72" name="TextBox 28">
              <a:extLst>
                <a:ext uri="{FF2B5EF4-FFF2-40B4-BE49-F238E27FC236}">
                  <a16:creationId xmlns:a16="http://schemas.microsoft.com/office/drawing/2014/main" id="{046E29EA-FF8C-483E-A631-3CD514E7D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6355" y="3555510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pitchFamily="34" charset="0"/>
                </a:rPr>
                <a:t>Internet</a:t>
              </a:r>
            </a:p>
          </p:txBody>
        </p:sp>
        <p:pic>
          <p:nvPicPr>
            <p:cNvPr id="73" name="Picture 9" descr="H:\CLEAN\Personnal_Computer.png">
              <a:extLst>
                <a:ext uri="{FF2B5EF4-FFF2-40B4-BE49-F238E27FC236}">
                  <a16:creationId xmlns:a16="http://schemas.microsoft.com/office/drawing/2014/main" id="{024EE7E8-BE70-47A5-86D8-51F988A249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3301" y="3688632"/>
              <a:ext cx="586653" cy="586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60C46512-A755-4EAC-87EC-92AE70B95690}"/>
                </a:ext>
              </a:extLst>
            </p:cNvPr>
            <p:cNvCxnSpPr/>
            <p:nvPr/>
          </p:nvCxnSpPr>
          <p:spPr bwMode="auto">
            <a:xfrm>
              <a:off x="3886200" y="5284101"/>
              <a:ext cx="4432300" cy="0"/>
            </a:xfrm>
            <a:prstGeom prst="line">
              <a:avLst/>
            </a:prstGeom>
            <a:noFill/>
            <a:ln w="38100" cap="flat" cmpd="sng" algn="ctr">
              <a:solidFill>
                <a:srgbClr val="4F81BD"/>
              </a:solidFill>
              <a:prstDash val="sysDot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</p:cxnSp>
        <p:pic>
          <p:nvPicPr>
            <p:cNvPr id="75" name="Picture 34" descr="V:\Icon Shock\CLEAN\Networking\ftp_server_256.png">
              <a:extLst>
                <a:ext uri="{FF2B5EF4-FFF2-40B4-BE49-F238E27FC236}">
                  <a16:creationId xmlns:a16="http://schemas.microsoft.com/office/drawing/2014/main" id="{6CBA7C08-7D83-4087-8FB8-C81BE792D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32954" y="5567001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" name="Picture 36" descr="V:\Icon Shock\CLEAN\Networking\backup_server_256.png">
              <a:extLst>
                <a:ext uri="{FF2B5EF4-FFF2-40B4-BE49-F238E27FC236}">
                  <a16:creationId xmlns:a16="http://schemas.microsoft.com/office/drawing/2014/main" id="{1F60ECD6-C48A-4C85-A858-A32D12EC10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2273" y="5577634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77" name="Straight Arrow Connector 76">
              <a:extLst>
                <a:ext uri="{FF2B5EF4-FFF2-40B4-BE49-F238E27FC236}">
                  <a16:creationId xmlns:a16="http://schemas.microsoft.com/office/drawing/2014/main" id="{D13710CF-2BCB-47C2-B0F7-F4D0D5B4A3AD}"/>
                </a:ext>
              </a:extLst>
            </p:cNvPr>
            <p:cNvCxnSpPr/>
            <p:nvPr/>
          </p:nvCxnSpPr>
          <p:spPr bwMode="auto">
            <a:xfrm>
              <a:off x="4975225" y="3224647"/>
              <a:ext cx="844550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E0D28FB4-6D32-4154-BED3-C20FF013E632}"/>
                </a:ext>
              </a:extLst>
            </p:cNvPr>
            <p:cNvCxnSpPr/>
            <p:nvPr/>
          </p:nvCxnSpPr>
          <p:spPr bwMode="auto">
            <a:xfrm flipH="1">
              <a:off x="6062662" y="4941609"/>
              <a:ext cx="0" cy="316056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79" name="Straight Arrow Connector 78">
              <a:extLst>
                <a:ext uri="{FF2B5EF4-FFF2-40B4-BE49-F238E27FC236}">
                  <a16:creationId xmlns:a16="http://schemas.microsoft.com/office/drawing/2014/main" id="{6A08FD44-B638-4234-854B-536CADC2263F}"/>
                </a:ext>
              </a:extLst>
            </p:cNvPr>
            <p:cNvCxnSpPr>
              <a:endCxn id="68" idx="0"/>
            </p:cNvCxnSpPr>
            <p:nvPr/>
          </p:nvCxnSpPr>
          <p:spPr bwMode="auto">
            <a:xfrm>
              <a:off x="4278312" y="5347899"/>
              <a:ext cx="0" cy="21590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53D0B7B9-D189-4749-BFD4-222A61AEBF9D}"/>
                </a:ext>
              </a:extLst>
            </p:cNvPr>
            <p:cNvCxnSpPr/>
            <p:nvPr/>
          </p:nvCxnSpPr>
          <p:spPr bwMode="auto">
            <a:xfrm>
              <a:off x="5159705" y="5312701"/>
              <a:ext cx="0" cy="268432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81" name="Straight Arrow Connector 80">
              <a:extLst>
                <a:ext uri="{FF2B5EF4-FFF2-40B4-BE49-F238E27FC236}">
                  <a16:creationId xmlns:a16="http://schemas.microsoft.com/office/drawing/2014/main" id="{64143BA6-B086-4211-B6D4-F9BBFC4C4386}"/>
                </a:ext>
              </a:extLst>
            </p:cNvPr>
            <p:cNvCxnSpPr/>
            <p:nvPr/>
          </p:nvCxnSpPr>
          <p:spPr bwMode="auto">
            <a:xfrm>
              <a:off x="6062662" y="5350663"/>
              <a:ext cx="0" cy="213217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DFA20EC-F51E-4879-A6E3-FD565775CF40}"/>
                </a:ext>
              </a:extLst>
            </p:cNvPr>
            <p:cNvCxnSpPr/>
            <p:nvPr/>
          </p:nvCxnSpPr>
          <p:spPr bwMode="auto">
            <a:xfrm>
              <a:off x="6959525" y="5317642"/>
              <a:ext cx="0" cy="257993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0B0EB491-6B57-438F-B297-9C2F7060E9F6}"/>
                </a:ext>
              </a:extLst>
            </p:cNvPr>
            <p:cNvCxnSpPr/>
            <p:nvPr/>
          </p:nvCxnSpPr>
          <p:spPr bwMode="auto">
            <a:xfrm>
              <a:off x="8002587" y="5291435"/>
              <a:ext cx="0" cy="268432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arrow"/>
            </a:ln>
            <a:effectLst/>
          </p:spPr>
        </p:cxnSp>
        <p:pic>
          <p:nvPicPr>
            <p:cNvPr id="84" name="Picture 37" descr="V:\Icon Shock\CLEAN\Networking\internet_256.png">
              <a:extLst>
                <a:ext uri="{FF2B5EF4-FFF2-40B4-BE49-F238E27FC236}">
                  <a16:creationId xmlns:a16="http://schemas.microsoft.com/office/drawing/2014/main" id="{2D689A33-6DDD-4130-88F9-CF983294B5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62921" y="2916913"/>
              <a:ext cx="637669" cy="637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85" name="Straight Arrow Connector 84">
              <a:extLst>
                <a:ext uri="{FF2B5EF4-FFF2-40B4-BE49-F238E27FC236}">
                  <a16:creationId xmlns:a16="http://schemas.microsoft.com/office/drawing/2014/main" id="{A6636C13-E005-441D-82A9-0BE2730C79B2}"/>
                </a:ext>
              </a:extLst>
            </p:cNvPr>
            <p:cNvCxnSpPr/>
            <p:nvPr/>
          </p:nvCxnSpPr>
          <p:spPr bwMode="auto">
            <a:xfrm flipH="1">
              <a:off x="6063540" y="3429860"/>
              <a:ext cx="372" cy="335843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arrow" w="med" len="med"/>
              <a:tailEnd type="arrow" w="med" len="med"/>
            </a:ln>
            <a:effectLst/>
          </p:spPr>
        </p:cxnSp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537E284B-01FB-4D71-A5F4-B107C9732ABA}"/>
                </a:ext>
              </a:extLst>
            </p:cNvPr>
            <p:cNvCxnSpPr/>
            <p:nvPr/>
          </p:nvCxnSpPr>
          <p:spPr bwMode="auto">
            <a:xfrm flipH="1">
              <a:off x="6073791" y="4195403"/>
              <a:ext cx="372" cy="335843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arrow" w="med" len="med"/>
              <a:tailEnd type="arrow" w="med" len="med"/>
            </a:ln>
            <a:effectLst/>
          </p:spPr>
        </p:cxnSp>
        <p:sp>
          <p:nvSpPr>
            <p:cNvPr id="87" name="TextBox 34">
              <a:extLst>
                <a:ext uri="{FF2B5EF4-FFF2-40B4-BE49-F238E27FC236}">
                  <a16:creationId xmlns:a16="http://schemas.microsoft.com/office/drawing/2014/main" id="{9D2093FF-0E98-4BC8-B131-190C6E4CB9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0313" y="3699063"/>
              <a:ext cx="1317583" cy="4615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pitchFamily="34" charset="0"/>
                </a:rPr>
                <a:t>Multi-homed Bastion Host </a:t>
              </a:r>
            </a:p>
          </p:txBody>
        </p:sp>
        <p:pic>
          <p:nvPicPr>
            <p:cNvPr id="88" name="Picture 87" descr="A picture containing text, monitor&#10;&#10;Description automatically generated">
              <a:extLst>
                <a:ext uri="{FF2B5EF4-FFF2-40B4-BE49-F238E27FC236}">
                  <a16:creationId xmlns:a16="http://schemas.microsoft.com/office/drawing/2014/main" id="{A23A2F34-CBC5-4696-B6D0-C394857EADD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60625" y="5575635"/>
              <a:ext cx="546262" cy="559716"/>
            </a:xfrm>
            <a:prstGeom prst="rect">
              <a:avLst/>
            </a:prstGeom>
          </p:spPr>
        </p:pic>
        <p:pic>
          <p:nvPicPr>
            <p:cNvPr id="89" name="Picture 88" descr="A picture containing icon&#10;&#10;Description automatically generated">
              <a:extLst>
                <a:ext uri="{FF2B5EF4-FFF2-40B4-BE49-F238E27FC236}">
                  <a16:creationId xmlns:a16="http://schemas.microsoft.com/office/drawing/2014/main" id="{21EC3AB0-6DD5-4865-AE9B-E51F18ABCF8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36460" y="5559867"/>
              <a:ext cx="560387" cy="545640"/>
            </a:xfrm>
            <a:prstGeom prst="rect">
              <a:avLst/>
            </a:prstGeom>
          </p:spPr>
        </p:pic>
        <p:pic>
          <p:nvPicPr>
            <p:cNvPr id="90" name="Picture 89" descr="Icon&#10;&#10;Description automatically generated">
              <a:extLst>
                <a:ext uri="{FF2B5EF4-FFF2-40B4-BE49-F238E27FC236}">
                  <a16:creationId xmlns:a16="http://schemas.microsoft.com/office/drawing/2014/main" id="{23F5FEF8-F6F4-4A0E-A808-D93A15C2A72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54497" y="2958987"/>
              <a:ext cx="451475" cy="447514"/>
            </a:xfrm>
            <a:prstGeom prst="rect">
              <a:avLst/>
            </a:prstGeom>
          </p:spPr>
        </p:pic>
        <p:pic>
          <p:nvPicPr>
            <p:cNvPr id="91" name="Picture 90" descr="Icon&#10;&#10;Description automatically generated">
              <a:extLst>
                <a:ext uri="{FF2B5EF4-FFF2-40B4-BE49-F238E27FC236}">
                  <a16:creationId xmlns:a16="http://schemas.microsoft.com/office/drawing/2014/main" id="{4FF7122F-BD95-4C6B-A026-CBF5D9BFBFA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819805" y="4515427"/>
              <a:ext cx="451475" cy="44751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0694114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AEEBEC79-0550-4589-97F4-68B96DB7BE1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30" t="1505" r="27336" b="333"/>
          <a:stretch/>
        </p:blipFill>
        <p:spPr>
          <a:xfrm>
            <a:off x="0" y="-13648"/>
            <a:ext cx="5564188" cy="6560190"/>
          </a:xfrm>
        </p:spPr>
      </p:pic>
      <p:sp>
        <p:nvSpPr>
          <p:cNvPr id="82" name="Freeform 379">
            <a:extLst>
              <a:ext uri="{FF2B5EF4-FFF2-40B4-BE49-F238E27FC236}">
                <a16:creationId xmlns:a16="http://schemas.microsoft.com/office/drawing/2014/main" id="{139CC941-FFEC-492A-AFA1-B6FA8D20D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5255" y="1316464"/>
            <a:ext cx="8376746" cy="629011"/>
          </a:xfrm>
          <a:custGeom>
            <a:avLst/>
            <a:gdLst>
              <a:gd name="T0" fmla="*/ 11333 w 12162"/>
              <a:gd name="T1" fmla="*/ 0 h 1441"/>
              <a:gd name="T2" fmla="*/ 11333 w 12162"/>
              <a:gd name="T3" fmla="*/ 0 h 1441"/>
              <a:gd name="T4" fmla="*/ 219 w 12162"/>
              <a:gd name="T5" fmla="*/ 0 h 1441"/>
              <a:gd name="T6" fmla="*/ 0 w 12162"/>
              <a:gd name="T7" fmla="*/ 210 h 1441"/>
              <a:gd name="T8" fmla="*/ 0 w 12162"/>
              <a:gd name="T9" fmla="*/ 1229 h 1441"/>
              <a:gd name="T10" fmla="*/ 219 w 12162"/>
              <a:gd name="T11" fmla="*/ 1440 h 1441"/>
              <a:gd name="T12" fmla="*/ 11333 w 12162"/>
              <a:gd name="T13" fmla="*/ 1440 h 1441"/>
              <a:gd name="T14" fmla="*/ 12161 w 12162"/>
              <a:gd name="T15" fmla="*/ 724 h 1441"/>
              <a:gd name="T16" fmla="*/ 11333 w 12162"/>
              <a:gd name="T17" fmla="*/ 0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62" h="1441">
                <a:moveTo>
                  <a:pt x="11333" y="0"/>
                </a:moveTo>
                <a:lnTo>
                  <a:pt x="11333" y="0"/>
                </a:lnTo>
                <a:cubicBezTo>
                  <a:pt x="219" y="0"/>
                  <a:pt x="219" y="0"/>
                  <a:pt x="219" y="0"/>
                </a:cubicBezTo>
                <a:cubicBezTo>
                  <a:pt x="97" y="0"/>
                  <a:pt x="0" y="95"/>
                  <a:pt x="0" y="210"/>
                </a:cubicBezTo>
                <a:cubicBezTo>
                  <a:pt x="0" y="1229"/>
                  <a:pt x="0" y="1229"/>
                  <a:pt x="0" y="1229"/>
                </a:cubicBezTo>
                <a:cubicBezTo>
                  <a:pt x="0" y="1343"/>
                  <a:pt x="97" y="1440"/>
                  <a:pt x="219" y="1440"/>
                </a:cubicBezTo>
                <a:cubicBezTo>
                  <a:pt x="11333" y="1440"/>
                  <a:pt x="11333" y="1440"/>
                  <a:pt x="11333" y="1440"/>
                </a:cubicBezTo>
                <a:cubicBezTo>
                  <a:pt x="12161" y="724"/>
                  <a:pt x="12161" y="724"/>
                  <a:pt x="12161" y="724"/>
                </a:cubicBezTo>
                <a:lnTo>
                  <a:pt x="11333" y="0"/>
                </a:lnTo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Freeform 385">
            <a:extLst>
              <a:ext uri="{FF2B5EF4-FFF2-40B4-BE49-F238E27FC236}">
                <a16:creationId xmlns:a16="http://schemas.microsoft.com/office/drawing/2014/main" id="{7C1A76A7-2172-48BB-A0FA-F7D479008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5255" y="1983755"/>
            <a:ext cx="8376746" cy="632871"/>
          </a:xfrm>
          <a:custGeom>
            <a:avLst/>
            <a:gdLst>
              <a:gd name="T0" fmla="*/ 11333 w 12162"/>
              <a:gd name="T1" fmla="*/ 0 h 1449"/>
              <a:gd name="T2" fmla="*/ 11333 w 12162"/>
              <a:gd name="T3" fmla="*/ 0 h 1449"/>
              <a:gd name="T4" fmla="*/ 219 w 12162"/>
              <a:gd name="T5" fmla="*/ 0 h 1449"/>
              <a:gd name="T6" fmla="*/ 0 w 12162"/>
              <a:gd name="T7" fmla="*/ 218 h 1449"/>
              <a:gd name="T8" fmla="*/ 0 w 12162"/>
              <a:gd name="T9" fmla="*/ 1230 h 1449"/>
              <a:gd name="T10" fmla="*/ 219 w 12162"/>
              <a:gd name="T11" fmla="*/ 1448 h 1449"/>
              <a:gd name="T12" fmla="*/ 11333 w 12162"/>
              <a:gd name="T13" fmla="*/ 1448 h 1449"/>
              <a:gd name="T14" fmla="*/ 12161 w 12162"/>
              <a:gd name="T15" fmla="*/ 724 h 1449"/>
              <a:gd name="T16" fmla="*/ 11333 w 12162"/>
              <a:gd name="T17" fmla="*/ 0 h 1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62" h="1449">
                <a:moveTo>
                  <a:pt x="11333" y="0"/>
                </a:moveTo>
                <a:lnTo>
                  <a:pt x="11333" y="0"/>
                </a:lnTo>
                <a:cubicBezTo>
                  <a:pt x="219" y="0"/>
                  <a:pt x="219" y="0"/>
                  <a:pt x="219" y="0"/>
                </a:cubicBezTo>
                <a:cubicBezTo>
                  <a:pt x="97" y="0"/>
                  <a:pt x="0" y="95"/>
                  <a:pt x="0" y="218"/>
                </a:cubicBezTo>
                <a:cubicBezTo>
                  <a:pt x="0" y="1230"/>
                  <a:pt x="0" y="1230"/>
                  <a:pt x="0" y="1230"/>
                </a:cubicBezTo>
                <a:cubicBezTo>
                  <a:pt x="0" y="1351"/>
                  <a:pt x="97" y="1448"/>
                  <a:pt x="219" y="1448"/>
                </a:cubicBezTo>
                <a:cubicBezTo>
                  <a:pt x="11333" y="1448"/>
                  <a:pt x="11333" y="1448"/>
                  <a:pt x="11333" y="1448"/>
                </a:cubicBezTo>
                <a:cubicBezTo>
                  <a:pt x="12161" y="724"/>
                  <a:pt x="12161" y="724"/>
                  <a:pt x="12161" y="724"/>
                </a:cubicBezTo>
                <a:lnTo>
                  <a:pt x="11333" y="0"/>
                </a:ln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391">
            <a:extLst>
              <a:ext uri="{FF2B5EF4-FFF2-40B4-BE49-F238E27FC236}">
                <a16:creationId xmlns:a16="http://schemas.microsoft.com/office/drawing/2014/main" id="{32AD9A20-3D76-4581-A481-DF28DBE1D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5255" y="2658070"/>
            <a:ext cx="8376746" cy="629011"/>
          </a:xfrm>
          <a:custGeom>
            <a:avLst/>
            <a:gdLst>
              <a:gd name="T0" fmla="*/ 11333 w 12162"/>
              <a:gd name="T1" fmla="*/ 0 h 1441"/>
              <a:gd name="T2" fmla="*/ 11333 w 12162"/>
              <a:gd name="T3" fmla="*/ 0 h 1441"/>
              <a:gd name="T4" fmla="*/ 219 w 12162"/>
              <a:gd name="T5" fmla="*/ 0 h 1441"/>
              <a:gd name="T6" fmla="*/ 0 w 12162"/>
              <a:gd name="T7" fmla="*/ 210 h 1441"/>
              <a:gd name="T8" fmla="*/ 0 w 12162"/>
              <a:gd name="T9" fmla="*/ 1230 h 1441"/>
              <a:gd name="T10" fmla="*/ 219 w 12162"/>
              <a:gd name="T11" fmla="*/ 1440 h 1441"/>
              <a:gd name="T12" fmla="*/ 11333 w 12162"/>
              <a:gd name="T13" fmla="*/ 1440 h 1441"/>
              <a:gd name="T14" fmla="*/ 12161 w 12162"/>
              <a:gd name="T15" fmla="*/ 716 h 1441"/>
              <a:gd name="T16" fmla="*/ 11333 w 12162"/>
              <a:gd name="T17" fmla="*/ 0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62" h="1441">
                <a:moveTo>
                  <a:pt x="11333" y="0"/>
                </a:moveTo>
                <a:lnTo>
                  <a:pt x="11333" y="0"/>
                </a:lnTo>
                <a:cubicBezTo>
                  <a:pt x="219" y="0"/>
                  <a:pt x="219" y="0"/>
                  <a:pt x="219" y="0"/>
                </a:cubicBezTo>
                <a:cubicBezTo>
                  <a:pt x="97" y="0"/>
                  <a:pt x="0" y="97"/>
                  <a:pt x="0" y="210"/>
                </a:cubicBezTo>
                <a:cubicBezTo>
                  <a:pt x="0" y="1230"/>
                  <a:pt x="0" y="1230"/>
                  <a:pt x="0" y="1230"/>
                </a:cubicBezTo>
                <a:cubicBezTo>
                  <a:pt x="0" y="1343"/>
                  <a:pt x="97" y="1440"/>
                  <a:pt x="219" y="1440"/>
                </a:cubicBezTo>
                <a:cubicBezTo>
                  <a:pt x="11333" y="1440"/>
                  <a:pt x="11333" y="1440"/>
                  <a:pt x="11333" y="1440"/>
                </a:cubicBezTo>
                <a:cubicBezTo>
                  <a:pt x="12161" y="716"/>
                  <a:pt x="12161" y="716"/>
                  <a:pt x="12161" y="716"/>
                </a:cubicBezTo>
                <a:lnTo>
                  <a:pt x="11333" y="0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EAFA87D7-7CB0-4A87-8B1E-D68E686C6168}"/>
              </a:ext>
            </a:extLst>
          </p:cNvPr>
          <p:cNvSpPr/>
          <p:nvPr/>
        </p:nvSpPr>
        <p:spPr>
          <a:xfrm>
            <a:off x="4508695" y="1446303"/>
            <a:ext cx="582982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They reside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inside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the internal network of an organization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332B69A5-879C-4922-BD0C-770EEAD0D4BE}"/>
              </a:ext>
            </a:extLst>
          </p:cNvPr>
          <p:cNvSpPr/>
          <p:nvPr/>
        </p:nvSpPr>
        <p:spPr>
          <a:xfrm>
            <a:off x="4508695" y="2115524"/>
            <a:ext cx="4153421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It can be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single-homed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or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multi-homed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226DE8C3-7270-4808-9036-658A82A41CC0}"/>
              </a:ext>
            </a:extLst>
          </p:cNvPr>
          <p:cNvSpPr/>
          <p:nvPr/>
        </p:nvSpPr>
        <p:spPr>
          <a:xfrm>
            <a:off x="4508695" y="2787909"/>
            <a:ext cx="720142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internal network devices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communicate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with the internal bastion host </a:t>
            </a:r>
          </a:p>
        </p:txBody>
      </p:sp>
      <p:sp>
        <p:nvSpPr>
          <p:cNvPr id="75" name="Title 1">
            <a:extLst>
              <a:ext uri="{FF2B5EF4-FFF2-40B4-BE49-F238E27FC236}">
                <a16:creationId xmlns:a16="http://schemas.microsoft.com/office/drawing/2014/main" id="{7E3EC66A-C3F4-4A8E-BFC4-ABE889F97D5C}"/>
              </a:ext>
            </a:extLst>
          </p:cNvPr>
          <p:cNvSpPr txBox="1">
            <a:spLocks/>
          </p:cNvSpPr>
          <p:nvPr/>
        </p:nvSpPr>
        <p:spPr>
          <a:xfrm>
            <a:off x="5639468" y="121201"/>
            <a:ext cx="5794968" cy="1035966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Bastion Hosts: Internal Bastion Host</a:t>
            </a:r>
            <a:endParaRPr kumimoji="0" lang="en-IN" sz="32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564D9E0-6AC4-4209-BCD0-4EC0F6E88EDA}"/>
              </a:ext>
            </a:extLst>
          </p:cNvPr>
          <p:cNvGrpSpPr/>
          <p:nvPr/>
        </p:nvGrpSpPr>
        <p:grpSpPr>
          <a:xfrm>
            <a:off x="3972741" y="1455694"/>
            <a:ext cx="350529" cy="350551"/>
            <a:chOff x="236309" y="1169086"/>
            <a:chExt cx="350529" cy="350551"/>
          </a:xfrm>
        </p:grpSpPr>
        <p:sp>
          <p:nvSpPr>
            <p:cNvPr id="83" name="Freeform 380">
              <a:extLst>
                <a:ext uri="{FF2B5EF4-FFF2-40B4-BE49-F238E27FC236}">
                  <a16:creationId xmlns:a16="http://schemas.microsoft.com/office/drawing/2014/main" id="{BD7939B9-5079-4239-AC86-5BF5E8106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09" y="1169086"/>
              <a:ext cx="350529" cy="350551"/>
            </a:xfrm>
            <a:custGeom>
              <a:avLst/>
              <a:gdLst>
                <a:gd name="T0" fmla="*/ 1178 w 1179"/>
                <a:gd name="T1" fmla="*/ 961 h 1179"/>
                <a:gd name="T2" fmla="*/ 1178 w 1179"/>
                <a:gd name="T3" fmla="*/ 961 h 1179"/>
                <a:gd name="T4" fmla="*/ 967 w 1179"/>
                <a:gd name="T5" fmla="*/ 1178 h 1179"/>
                <a:gd name="T6" fmla="*/ 218 w 1179"/>
                <a:gd name="T7" fmla="*/ 1178 h 1179"/>
                <a:gd name="T8" fmla="*/ 0 w 1179"/>
                <a:gd name="T9" fmla="*/ 961 h 1179"/>
                <a:gd name="T10" fmla="*/ 0 w 1179"/>
                <a:gd name="T11" fmla="*/ 218 h 1179"/>
                <a:gd name="T12" fmla="*/ 218 w 1179"/>
                <a:gd name="T13" fmla="*/ 0 h 1179"/>
                <a:gd name="T14" fmla="*/ 967 w 1179"/>
                <a:gd name="T15" fmla="*/ 0 h 1179"/>
                <a:gd name="T16" fmla="*/ 1178 w 1179"/>
                <a:gd name="T17" fmla="*/ 218 h 1179"/>
                <a:gd name="T18" fmla="*/ 1178 w 1179"/>
                <a:gd name="T19" fmla="*/ 961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9" h="1179">
                  <a:moveTo>
                    <a:pt x="1178" y="961"/>
                  </a:moveTo>
                  <a:lnTo>
                    <a:pt x="1178" y="961"/>
                  </a:lnTo>
                  <a:cubicBezTo>
                    <a:pt x="1178" y="1083"/>
                    <a:pt x="1081" y="1178"/>
                    <a:pt x="967" y="1178"/>
                  </a:cubicBezTo>
                  <a:cubicBezTo>
                    <a:pt x="218" y="1178"/>
                    <a:pt x="218" y="1178"/>
                    <a:pt x="218" y="1178"/>
                  </a:cubicBezTo>
                  <a:cubicBezTo>
                    <a:pt x="96" y="1178"/>
                    <a:pt x="0" y="1083"/>
                    <a:pt x="0" y="961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97"/>
                    <a:pt x="96" y="0"/>
                    <a:pt x="218" y="0"/>
                  </a:cubicBezTo>
                  <a:cubicBezTo>
                    <a:pt x="967" y="0"/>
                    <a:pt x="967" y="0"/>
                    <a:pt x="967" y="0"/>
                  </a:cubicBezTo>
                  <a:cubicBezTo>
                    <a:pt x="1081" y="0"/>
                    <a:pt x="1178" y="97"/>
                    <a:pt x="1178" y="218"/>
                  </a:cubicBezTo>
                  <a:lnTo>
                    <a:pt x="1178" y="961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88" name="Text Box 381">
              <a:extLst>
                <a:ext uri="{FF2B5EF4-FFF2-40B4-BE49-F238E27FC236}">
                  <a16:creationId xmlns:a16="http://schemas.microsoft.com/office/drawing/2014/main" id="{CC312312-62DC-4CC0-845A-A0B42DD48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940" y="1200728"/>
              <a:ext cx="282129" cy="3077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lvl1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1pPr>
              <a:lvl2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2pPr>
              <a:lvl3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3pPr>
              <a:lvl4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4pPr>
              <a:lvl5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5pPr>
              <a:lvl6pPr marL="25146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6pPr>
              <a:lvl7pPr marL="29718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7pPr>
              <a:lvl8pPr marL="34290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8pPr>
              <a:lvl9pPr marL="38862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8CE46D5-69A7-43DC-A078-C78A6D5861BF}"/>
              </a:ext>
            </a:extLst>
          </p:cNvPr>
          <p:cNvGrpSpPr/>
          <p:nvPr/>
        </p:nvGrpSpPr>
        <p:grpSpPr>
          <a:xfrm>
            <a:off x="3972741" y="2126232"/>
            <a:ext cx="350529" cy="347916"/>
            <a:chOff x="236309" y="1839624"/>
            <a:chExt cx="350529" cy="347916"/>
          </a:xfrm>
        </p:grpSpPr>
        <p:sp>
          <p:nvSpPr>
            <p:cNvPr id="85" name="Freeform 386">
              <a:extLst>
                <a:ext uri="{FF2B5EF4-FFF2-40B4-BE49-F238E27FC236}">
                  <a16:creationId xmlns:a16="http://schemas.microsoft.com/office/drawing/2014/main" id="{8D89F9F4-1C68-4E64-8771-7E6AF909F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09" y="1839624"/>
              <a:ext cx="350529" cy="347916"/>
            </a:xfrm>
            <a:custGeom>
              <a:avLst/>
              <a:gdLst>
                <a:gd name="T0" fmla="*/ 1178 w 1179"/>
                <a:gd name="T1" fmla="*/ 959 h 1169"/>
                <a:gd name="T2" fmla="*/ 1178 w 1179"/>
                <a:gd name="T3" fmla="*/ 959 h 1169"/>
                <a:gd name="T4" fmla="*/ 967 w 1179"/>
                <a:gd name="T5" fmla="*/ 1168 h 1169"/>
                <a:gd name="T6" fmla="*/ 218 w 1179"/>
                <a:gd name="T7" fmla="*/ 1168 h 1169"/>
                <a:gd name="T8" fmla="*/ 0 w 1179"/>
                <a:gd name="T9" fmla="*/ 959 h 1169"/>
                <a:gd name="T10" fmla="*/ 0 w 1179"/>
                <a:gd name="T11" fmla="*/ 208 h 1169"/>
                <a:gd name="T12" fmla="*/ 218 w 1179"/>
                <a:gd name="T13" fmla="*/ 0 h 1169"/>
                <a:gd name="T14" fmla="*/ 967 w 1179"/>
                <a:gd name="T15" fmla="*/ 0 h 1169"/>
                <a:gd name="T16" fmla="*/ 1178 w 1179"/>
                <a:gd name="T17" fmla="*/ 208 h 1169"/>
                <a:gd name="T18" fmla="*/ 1178 w 1179"/>
                <a:gd name="T19" fmla="*/ 959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9" h="1169">
                  <a:moveTo>
                    <a:pt x="1178" y="959"/>
                  </a:moveTo>
                  <a:lnTo>
                    <a:pt x="1178" y="959"/>
                  </a:lnTo>
                  <a:cubicBezTo>
                    <a:pt x="1178" y="1073"/>
                    <a:pt x="1081" y="1168"/>
                    <a:pt x="967" y="1168"/>
                  </a:cubicBezTo>
                  <a:cubicBezTo>
                    <a:pt x="218" y="1168"/>
                    <a:pt x="218" y="1168"/>
                    <a:pt x="218" y="1168"/>
                  </a:cubicBezTo>
                  <a:cubicBezTo>
                    <a:pt x="96" y="1168"/>
                    <a:pt x="0" y="1073"/>
                    <a:pt x="0" y="959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87"/>
                    <a:pt x="96" y="0"/>
                    <a:pt x="218" y="0"/>
                  </a:cubicBezTo>
                  <a:cubicBezTo>
                    <a:pt x="967" y="0"/>
                    <a:pt x="967" y="0"/>
                    <a:pt x="967" y="0"/>
                  </a:cubicBezTo>
                  <a:cubicBezTo>
                    <a:pt x="1081" y="0"/>
                    <a:pt x="1178" y="87"/>
                    <a:pt x="1178" y="208"/>
                  </a:cubicBezTo>
                  <a:lnTo>
                    <a:pt x="1178" y="959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89" name="Text Box 387">
              <a:extLst>
                <a:ext uri="{FF2B5EF4-FFF2-40B4-BE49-F238E27FC236}">
                  <a16:creationId xmlns:a16="http://schemas.microsoft.com/office/drawing/2014/main" id="{A4849AFA-5F67-4CBF-A9D0-7A7DA6D744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940" y="1869949"/>
              <a:ext cx="282129" cy="3077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lvl1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1pPr>
              <a:lvl2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2pPr>
              <a:lvl3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3pPr>
              <a:lvl4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4pPr>
              <a:lvl5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5pPr>
              <a:lvl6pPr marL="25146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6pPr>
              <a:lvl7pPr marL="29718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7pPr>
              <a:lvl8pPr marL="34290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8pPr>
              <a:lvl9pPr marL="38862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02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EFF9B7DD-4880-45A3-BCF7-307DD4EF407F}"/>
              </a:ext>
            </a:extLst>
          </p:cNvPr>
          <p:cNvGrpSpPr/>
          <p:nvPr/>
        </p:nvGrpSpPr>
        <p:grpSpPr>
          <a:xfrm>
            <a:off x="3972741" y="2794136"/>
            <a:ext cx="350529" cy="350551"/>
            <a:chOff x="236309" y="2507528"/>
            <a:chExt cx="350529" cy="350551"/>
          </a:xfrm>
        </p:grpSpPr>
        <p:sp>
          <p:nvSpPr>
            <p:cNvPr id="87" name="Freeform 392">
              <a:extLst>
                <a:ext uri="{FF2B5EF4-FFF2-40B4-BE49-F238E27FC236}">
                  <a16:creationId xmlns:a16="http://schemas.microsoft.com/office/drawing/2014/main" id="{7A9E0144-EB99-4689-9520-4C777EA70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09" y="2507528"/>
              <a:ext cx="350529" cy="350551"/>
            </a:xfrm>
            <a:custGeom>
              <a:avLst/>
              <a:gdLst>
                <a:gd name="T0" fmla="*/ 1178 w 1179"/>
                <a:gd name="T1" fmla="*/ 959 h 1177"/>
                <a:gd name="T2" fmla="*/ 1178 w 1179"/>
                <a:gd name="T3" fmla="*/ 959 h 1177"/>
                <a:gd name="T4" fmla="*/ 967 w 1179"/>
                <a:gd name="T5" fmla="*/ 1176 h 1177"/>
                <a:gd name="T6" fmla="*/ 218 w 1179"/>
                <a:gd name="T7" fmla="*/ 1176 h 1177"/>
                <a:gd name="T8" fmla="*/ 0 w 1179"/>
                <a:gd name="T9" fmla="*/ 959 h 1177"/>
                <a:gd name="T10" fmla="*/ 0 w 1179"/>
                <a:gd name="T11" fmla="*/ 209 h 1177"/>
                <a:gd name="T12" fmla="*/ 218 w 1179"/>
                <a:gd name="T13" fmla="*/ 0 h 1177"/>
                <a:gd name="T14" fmla="*/ 967 w 1179"/>
                <a:gd name="T15" fmla="*/ 0 h 1177"/>
                <a:gd name="T16" fmla="*/ 1178 w 1179"/>
                <a:gd name="T17" fmla="*/ 209 h 1177"/>
                <a:gd name="T18" fmla="*/ 1178 w 1179"/>
                <a:gd name="T19" fmla="*/ 959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9" h="1177">
                  <a:moveTo>
                    <a:pt x="1178" y="959"/>
                  </a:moveTo>
                  <a:lnTo>
                    <a:pt x="1178" y="959"/>
                  </a:lnTo>
                  <a:cubicBezTo>
                    <a:pt x="1178" y="1081"/>
                    <a:pt x="1081" y="1176"/>
                    <a:pt x="967" y="1176"/>
                  </a:cubicBezTo>
                  <a:cubicBezTo>
                    <a:pt x="218" y="1176"/>
                    <a:pt x="218" y="1176"/>
                    <a:pt x="218" y="1176"/>
                  </a:cubicBezTo>
                  <a:cubicBezTo>
                    <a:pt x="96" y="1176"/>
                    <a:pt x="0" y="1081"/>
                    <a:pt x="0" y="9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95"/>
                    <a:pt x="96" y="0"/>
                    <a:pt x="218" y="0"/>
                  </a:cubicBezTo>
                  <a:cubicBezTo>
                    <a:pt x="967" y="0"/>
                    <a:pt x="967" y="0"/>
                    <a:pt x="967" y="0"/>
                  </a:cubicBezTo>
                  <a:cubicBezTo>
                    <a:pt x="1081" y="0"/>
                    <a:pt x="1178" y="95"/>
                    <a:pt x="1178" y="209"/>
                  </a:cubicBezTo>
                  <a:lnTo>
                    <a:pt x="1178" y="959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90" name="Text Box 393">
              <a:extLst>
                <a:ext uri="{FF2B5EF4-FFF2-40B4-BE49-F238E27FC236}">
                  <a16:creationId xmlns:a16="http://schemas.microsoft.com/office/drawing/2014/main" id="{1E1674BE-F14F-468E-85BD-90561664AB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940" y="2539170"/>
              <a:ext cx="282129" cy="3077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lvl1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1pPr>
              <a:lvl2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2pPr>
              <a:lvl3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3pPr>
              <a:lvl4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4pPr>
              <a:lvl5pPr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5pPr>
              <a:lvl6pPr marL="25146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6pPr>
              <a:lvl7pPr marL="29718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7pPr>
              <a:lvl8pPr marL="34290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8pPr>
              <a:lvl9pPr marL="3886200" indent="-228600" fontAlgn="base" hangingPunct="0">
                <a:lnSpc>
                  <a:spcPct val="93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 typeface="Times New Roman" charset="0"/>
                <a:tabLst>
                  <a:tab pos="0" algn="l"/>
                  <a:tab pos="457200" algn="l"/>
                  <a:tab pos="914400" algn="l"/>
                  <a:tab pos="1371600" algn="l"/>
                  <a:tab pos="1828800" algn="l"/>
                  <a:tab pos="2286000" algn="l"/>
                  <a:tab pos="2743200" algn="l"/>
                  <a:tab pos="3200400" algn="l"/>
                  <a:tab pos="3657600" algn="l"/>
                  <a:tab pos="4114800" algn="l"/>
                  <a:tab pos="4572000" algn="l"/>
                  <a:tab pos="5029200" algn="l"/>
                  <a:tab pos="5486400" algn="l"/>
                  <a:tab pos="5943600" algn="l"/>
                  <a:tab pos="6400800" algn="l"/>
                  <a:tab pos="6858000" algn="l"/>
                  <a:tab pos="7315200" algn="l"/>
                  <a:tab pos="7772400" algn="l"/>
                  <a:tab pos="8229600" algn="l"/>
                  <a:tab pos="8686800" algn="l"/>
                  <a:tab pos="9144000" algn="l"/>
                </a:tabLst>
                <a:defRPr>
                  <a:solidFill>
                    <a:srgbClr val="000000"/>
                  </a:solidFill>
                  <a:latin typeface="Arial" charset="0"/>
                  <a:ea typeface="ＭＳ Ｐゴシック" charset="0"/>
                  <a:cs typeface="SimSun" charset="0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03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424716" y="3486234"/>
            <a:ext cx="4955127" cy="3015462"/>
            <a:chOff x="6424716" y="3308810"/>
            <a:chExt cx="4955127" cy="3015462"/>
          </a:xfrm>
        </p:grpSpPr>
        <p:sp>
          <p:nvSpPr>
            <p:cNvPr id="42" name="TextBox 7">
              <a:extLst>
                <a:ext uri="{FF2B5EF4-FFF2-40B4-BE49-F238E27FC236}">
                  <a16:creationId xmlns:a16="http://schemas.microsoft.com/office/drawing/2014/main" id="{0FB7D404-FC54-4DA1-AEFA-A12E704BA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98655" y="5008041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Intranet</a:t>
              </a:r>
            </a:p>
          </p:txBody>
        </p:sp>
        <p:sp>
          <p:nvSpPr>
            <p:cNvPr id="44" name="TextBox 15">
              <a:extLst>
                <a:ext uri="{FF2B5EF4-FFF2-40B4-BE49-F238E27FC236}">
                  <a16:creationId xmlns:a16="http://schemas.microsoft.com/office/drawing/2014/main" id="{ACE87772-07E1-4552-B208-C19E95247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12592" y="4514118"/>
              <a:ext cx="1258476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Interior Firewall</a:t>
              </a:r>
            </a:p>
          </p:txBody>
        </p:sp>
        <p:sp>
          <p:nvSpPr>
            <p:cNvPr id="46" name="TextBox 26">
              <a:extLst>
                <a:ext uri="{FF2B5EF4-FFF2-40B4-BE49-F238E27FC236}">
                  <a16:creationId xmlns:a16="http://schemas.microsoft.com/office/drawing/2014/main" id="{4F65B92F-650F-48D1-826B-E5C069A064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73457" y="3510578"/>
              <a:ext cx="1287529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Exterior Firewall</a:t>
              </a:r>
            </a:p>
          </p:txBody>
        </p:sp>
        <p:sp>
          <p:nvSpPr>
            <p:cNvPr id="47" name="TextBox 28">
              <a:extLst>
                <a:ext uri="{FF2B5EF4-FFF2-40B4-BE49-F238E27FC236}">
                  <a16:creationId xmlns:a16="http://schemas.microsoft.com/office/drawing/2014/main" id="{6DBB3CB3-6A98-4CDB-83A9-71C22065A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80" y="3979272"/>
              <a:ext cx="781188" cy="276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Internet</a:t>
              </a:r>
            </a:p>
          </p:txBody>
        </p: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41202CF-E1BD-4872-BA3E-054D05D57C70}"/>
                </a:ext>
              </a:extLst>
            </p:cNvPr>
            <p:cNvCxnSpPr/>
            <p:nvPr/>
          </p:nvCxnSpPr>
          <p:spPr bwMode="auto">
            <a:xfrm>
              <a:off x="6855725" y="5286485"/>
              <a:ext cx="4432300" cy="0"/>
            </a:xfrm>
            <a:prstGeom prst="line">
              <a:avLst/>
            </a:prstGeom>
            <a:ln>
              <a:prstDash val="sysDot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pic>
          <p:nvPicPr>
            <p:cNvPr id="51" name="Picture 34" descr="V:\Icon Shock\CLEAN\Networking\ftp_server_256.png">
              <a:extLst>
                <a:ext uri="{FF2B5EF4-FFF2-40B4-BE49-F238E27FC236}">
                  <a16:creationId xmlns:a16="http://schemas.microsoft.com/office/drawing/2014/main" id="{DEDDD768-7BCF-422E-BF60-6F99E3F9BA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02479" y="5569385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" name="Picture 36" descr="V:\Icon Shock\CLEAN\Networking\backup_server_256.png">
              <a:extLst>
                <a:ext uri="{FF2B5EF4-FFF2-40B4-BE49-F238E27FC236}">
                  <a16:creationId xmlns:a16="http://schemas.microsoft.com/office/drawing/2014/main" id="{B07F0C2F-EA73-4B1E-A174-C1BD31196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81798" y="5580018"/>
              <a:ext cx="527000" cy="526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53" name="Straight Arrow Connector 52">
              <a:extLst>
                <a:ext uri="{FF2B5EF4-FFF2-40B4-BE49-F238E27FC236}">
                  <a16:creationId xmlns:a16="http://schemas.microsoft.com/office/drawing/2014/main" id="{AE76D6E0-7CB3-4C6F-B976-9E83265C711D}"/>
                </a:ext>
              </a:extLst>
            </p:cNvPr>
            <p:cNvCxnSpPr/>
            <p:nvPr/>
          </p:nvCxnSpPr>
          <p:spPr bwMode="auto">
            <a:xfrm>
              <a:off x="7944750" y="3648409"/>
              <a:ext cx="844550" cy="0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Arrow Connector 53">
              <a:extLst>
                <a:ext uri="{FF2B5EF4-FFF2-40B4-BE49-F238E27FC236}">
                  <a16:creationId xmlns:a16="http://schemas.microsoft.com/office/drawing/2014/main" id="{81354F80-EBB7-4EA5-A419-B27A1AE3CAFD}"/>
                </a:ext>
              </a:extLst>
            </p:cNvPr>
            <p:cNvCxnSpPr/>
            <p:nvPr/>
          </p:nvCxnSpPr>
          <p:spPr bwMode="auto">
            <a:xfrm flipH="1">
              <a:off x="9032187" y="4896291"/>
              <a:ext cx="0" cy="347662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Arrow Connector 54">
              <a:extLst>
                <a:ext uri="{FF2B5EF4-FFF2-40B4-BE49-F238E27FC236}">
                  <a16:creationId xmlns:a16="http://schemas.microsoft.com/office/drawing/2014/main" id="{4EDCD2CF-E9C2-41A5-A300-A517B4444383}"/>
                </a:ext>
              </a:extLst>
            </p:cNvPr>
            <p:cNvCxnSpPr/>
            <p:nvPr/>
          </p:nvCxnSpPr>
          <p:spPr bwMode="auto">
            <a:xfrm>
              <a:off x="7247837" y="5350283"/>
              <a:ext cx="0" cy="215900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Arrow Connector 55">
              <a:extLst>
                <a:ext uri="{FF2B5EF4-FFF2-40B4-BE49-F238E27FC236}">
                  <a16:creationId xmlns:a16="http://schemas.microsoft.com/office/drawing/2014/main" id="{C972CBB6-68B2-451C-8586-7DA282DD8C6A}"/>
                </a:ext>
              </a:extLst>
            </p:cNvPr>
            <p:cNvCxnSpPr/>
            <p:nvPr/>
          </p:nvCxnSpPr>
          <p:spPr bwMode="auto">
            <a:xfrm>
              <a:off x="8129230" y="5315085"/>
              <a:ext cx="0" cy="268432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2AA2E8D3-C8C4-4D6A-8D2A-8F7936908A7B}"/>
                </a:ext>
              </a:extLst>
            </p:cNvPr>
            <p:cNvCxnSpPr/>
            <p:nvPr/>
          </p:nvCxnSpPr>
          <p:spPr bwMode="auto">
            <a:xfrm>
              <a:off x="9032187" y="5353047"/>
              <a:ext cx="0" cy="213217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CAED0AC3-6513-44B7-890C-435323A30E7F}"/>
                </a:ext>
              </a:extLst>
            </p:cNvPr>
            <p:cNvCxnSpPr/>
            <p:nvPr/>
          </p:nvCxnSpPr>
          <p:spPr bwMode="auto">
            <a:xfrm>
              <a:off x="9929050" y="5320026"/>
              <a:ext cx="0" cy="257993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63E439BA-4507-4889-BDC2-83AA2DA69600}"/>
                </a:ext>
              </a:extLst>
            </p:cNvPr>
            <p:cNvCxnSpPr/>
            <p:nvPr/>
          </p:nvCxnSpPr>
          <p:spPr bwMode="auto">
            <a:xfrm>
              <a:off x="10972112" y="5293819"/>
              <a:ext cx="0" cy="268432"/>
            </a:xfrm>
            <a:prstGeom prst="straightConnector1">
              <a:avLst/>
            </a:prstGeom>
            <a:ln w="28575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0" name="Picture 37" descr="V:\Icon Shock\CLEAN\Networking\internet_256.png">
              <a:extLst>
                <a:ext uri="{FF2B5EF4-FFF2-40B4-BE49-F238E27FC236}">
                  <a16:creationId xmlns:a16="http://schemas.microsoft.com/office/drawing/2014/main" id="{23C7D238-22E3-414F-91FF-2D3BE75BBB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00562" y="3308810"/>
              <a:ext cx="701436" cy="7010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184B89DF-D48B-40A4-A5B3-57B836608B52}"/>
                </a:ext>
              </a:extLst>
            </p:cNvPr>
            <p:cNvCxnSpPr/>
            <p:nvPr/>
          </p:nvCxnSpPr>
          <p:spPr bwMode="auto">
            <a:xfrm flipH="1">
              <a:off x="9033065" y="3854372"/>
              <a:ext cx="372" cy="540879"/>
            </a:xfrm>
            <a:prstGeom prst="straightConnector1">
              <a:avLst/>
            </a:prstGeom>
            <a:ln w="28575">
              <a:prstDash val="sysDot"/>
              <a:headEnd type="arrow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TextBox 34">
              <a:extLst>
                <a:ext uri="{FF2B5EF4-FFF2-40B4-BE49-F238E27FC236}">
                  <a16:creationId xmlns:a16="http://schemas.microsoft.com/office/drawing/2014/main" id="{0D026967-8387-48F0-AD2F-047137B967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4716" y="6047273"/>
              <a:ext cx="161711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Arial" pitchFamily="34" charset="0"/>
                </a:rPr>
                <a:t>Internal Bastion Host </a:t>
              </a:r>
            </a:p>
          </p:txBody>
        </p:sp>
        <p:pic>
          <p:nvPicPr>
            <p:cNvPr id="63" name="Picture 9" descr="H:\CLEAN\Personnal_Computer.png">
              <a:extLst>
                <a:ext uri="{FF2B5EF4-FFF2-40B4-BE49-F238E27FC236}">
                  <a16:creationId xmlns:a16="http://schemas.microsoft.com/office/drawing/2014/main" id="{CE9C41CF-D897-4B00-A7A9-09E824DA9D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355" y="5499923"/>
              <a:ext cx="586653" cy="586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64" name="Elbow Connector 4">
              <a:extLst>
                <a:ext uri="{FF2B5EF4-FFF2-40B4-BE49-F238E27FC236}">
                  <a16:creationId xmlns:a16="http://schemas.microsoft.com/office/drawing/2014/main" id="{8DAE82D4-B890-4382-B4D8-7DD27370BDE5}"/>
                </a:ext>
              </a:extLst>
            </p:cNvPr>
            <p:cNvCxnSpPr>
              <a:stCxn id="63" idx="1"/>
            </p:cNvCxnSpPr>
            <p:nvPr/>
          </p:nvCxnSpPr>
          <p:spPr>
            <a:xfrm rot="10800000" flipH="1">
              <a:off x="6987354" y="4652968"/>
              <a:ext cx="1801823" cy="1140174"/>
            </a:xfrm>
            <a:prstGeom prst="bentConnector3">
              <a:avLst>
                <a:gd name="adj1" fmla="val -12687"/>
              </a:avLst>
            </a:prstGeom>
            <a:ln w="28575">
              <a:solidFill>
                <a:srgbClr val="FF0000"/>
              </a:solidFill>
              <a:prstDash val="sysDot"/>
              <a:headEnd type="arrow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" name="Picture 64" descr="A picture containing text, monitor&#10;&#10;Description automatically generated">
              <a:extLst>
                <a:ext uri="{FF2B5EF4-FFF2-40B4-BE49-F238E27FC236}">
                  <a16:creationId xmlns:a16="http://schemas.microsoft.com/office/drawing/2014/main" id="{3636710E-C9B9-4325-A40B-B1D6A250ADC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80929" y="5609847"/>
              <a:ext cx="496602" cy="508833"/>
            </a:xfrm>
            <a:prstGeom prst="rect">
              <a:avLst/>
            </a:prstGeom>
          </p:spPr>
        </p:pic>
        <p:pic>
          <p:nvPicPr>
            <p:cNvPr id="66" name="Picture 65" descr="A picture containing icon&#10;&#10;Description automatically generated">
              <a:extLst>
                <a:ext uri="{FF2B5EF4-FFF2-40B4-BE49-F238E27FC236}">
                  <a16:creationId xmlns:a16="http://schemas.microsoft.com/office/drawing/2014/main" id="{1DD2FCEC-7B6F-425C-B123-94ED614CE49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12835" y="5587053"/>
              <a:ext cx="509443" cy="496036"/>
            </a:xfrm>
            <a:prstGeom prst="rect">
              <a:avLst/>
            </a:prstGeom>
          </p:spPr>
        </p:pic>
        <p:pic>
          <p:nvPicPr>
            <p:cNvPr id="67" name="Picture 66" descr="Icon&#10;&#10;Description automatically generated">
              <a:extLst>
                <a:ext uri="{FF2B5EF4-FFF2-40B4-BE49-F238E27FC236}">
                  <a16:creationId xmlns:a16="http://schemas.microsoft.com/office/drawing/2014/main" id="{27875CB1-6E56-4D56-9839-E18CA3B3FF6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96980" y="3431360"/>
              <a:ext cx="451475" cy="447514"/>
            </a:xfrm>
            <a:prstGeom prst="rect">
              <a:avLst/>
            </a:prstGeom>
          </p:spPr>
        </p:pic>
        <p:pic>
          <p:nvPicPr>
            <p:cNvPr id="68" name="Picture 67" descr="Icon&#10;&#10;Description automatically generated">
              <a:extLst>
                <a:ext uri="{FF2B5EF4-FFF2-40B4-BE49-F238E27FC236}">
                  <a16:creationId xmlns:a16="http://schemas.microsoft.com/office/drawing/2014/main" id="{E245C94E-2D37-4416-8174-CF5CAF7302C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90936" y="4371967"/>
              <a:ext cx="451475" cy="44751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2931471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1CEA404-9462-4DDF-AF01-02CDE4F347B0}"/>
              </a:ext>
            </a:extLst>
          </p:cNvPr>
          <p:cNvSpPr/>
          <p:nvPr/>
        </p:nvSpPr>
        <p:spPr>
          <a:xfrm rot="5400000">
            <a:off x="7758653" y="2386053"/>
            <a:ext cx="2468880" cy="539496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483E77E2-B39C-424A-AA80-27B86E54A36E}"/>
              </a:ext>
            </a:extLst>
          </p:cNvPr>
          <p:cNvSpPr/>
          <p:nvPr/>
        </p:nvSpPr>
        <p:spPr>
          <a:xfrm rot="5400000">
            <a:off x="1964468" y="-322221"/>
            <a:ext cx="2468880" cy="539496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5F6BD680-5C36-4C50-B461-9562B8EE53F9}"/>
              </a:ext>
            </a:extLst>
          </p:cNvPr>
          <p:cNvSpPr/>
          <p:nvPr/>
        </p:nvSpPr>
        <p:spPr>
          <a:xfrm rot="5400000">
            <a:off x="7758653" y="-322221"/>
            <a:ext cx="2468880" cy="539496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2996E3D-37E1-4D37-9799-EC6620A7BFD6}"/>
              </a:ext>
            </a:extLst>
          </p:cNvPr>
          <p:cNvSpPr/>
          <p:nvPr/>
        </p:nvSpPr>
        <p:spPr>
          <a:xfrm rot="5400000">
            <a:off x="1964467" y="2386053"/>
            <a:ext cx="2468880" cy="539496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Rectangle 15">
            <a:extLst>
              <a:ext uri="{FF2B5EF4-FFF2-40B4-BE49-F238E27FC236}">
                <a16:creationId xmlns:a16="http://schemas.microsoft.com/office/drawing/2014/main" id="{AB7E8FD5-746C-48F6-9B8D-DAAF93D3CCB7}"/>
              </a:ext>
            </a:extLst>
          </p:cNvPr>
          <p:cNvSpPr>
            <a:spLocks noChangeArrowheads="1"/>
          </p:cNvSpPr>
          <p:nvPr/>
        </p:nvSpPr>
        <p:spPr bwMode="black">
          <a:xfrm>
            <a:off x="1270449" y="1321522"/>
            <a:ext cx="386206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Non-routing Dual-homed Hosts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C35FEF1-8974-4794-BEEA-8AC05E057606}"/>
              </a:ext>
            </a:extLst>
          </p:cNvPr>
          <p:cNvSpPr/>
          <p:nvPr/>
        </p:nvSpPr>
        <p:spPr>
          <a:xfrm>
            <a:off x="781967" y="1860560"/>
            <a:ext cx="483902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They operate with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multiple network connections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,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but the network connections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don’t interact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with each other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34D2BDC-E09E-4572-8BEF-0DAC182CFD9A}"/>
              </a:ext>
            </a:extLst>
          </p:cNvPr>
          <p:cNvSpPr>
            <a:spLocks noChangeArrowheads="1"/>
          </p:cNvSpPr>
          <p:nvPr/>
        </p:nvSpPr>
        <p:spPr bwMode="black">
          <a:xfrm>
            <a:off x="1605587" y="3997493"/>
            <a:ext cx="3191786" cy="353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External Services Hosts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5FC9BFE-63AB-4D2B-A32F-AA8F22A51818}"/>
              </a:ext>
            </a:extLst>
          </p:cNvPr>
          <p:cNvSpPr/>
          <p:nvPr/>
        </p:nvSpPr>
        <p:spPr>
          <a:xfrm>
            <a:off x="809854" y="4488633"/>
            <a:ext cx="4783253" cy="155427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Bastion hosts are visible to everyone, which makes them vulnerable to attack</a:t>
            </a:r>
          </a:p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They require only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minimum access privileges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to the internal network, providing only a few services      </a:t>
            </a:r>
          </a:p>
        </p:txBody>
      </p:sp>
      <p:sp>
        <p:nvSpPr>
          <p:cNvPr id="28" name="Rectangle 15">
            <a:extLst>
              <a:ext uri="{FF2B5EF4-FFF2-40B4-BE49-F238E27FC236}">
                <a16:creationId xmlns:a16="http://schemas.microsoft.com/office/drawing/2014/main" id="{FB2AC594-B28A-4996-86F4-8D358C16571F}"/>
              </a:ext>
            </a:extLst>
          </p:cNvPr>
          <p:cNvSpPr>
            <a:spLocks noChangeArrowheads="1"/>
          </p:cNvSpPr>
          <p:nvPr/>
        </p:nvSpPr>
        <p:spPr bwMode="black">
          <a:xfrm>
            <a:off x="7399773" y="1321522"/>
            <a:ext cx="319178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Victim Machines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2D69B3CD-2A3D-4517-9297-25CF541DFF57}"/>
              </a:ext>
            </a:extLst>
          </p:cNvPr>
          <p:cNvSpPr/>
          <p:nvPr/>
        </p:nvSpPr>
        <p:spPr>
          <a:xfrm>
            <a:off x="6558469" y="1860560"/>
            <a:ext cx="4839027" cy="127727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Victim machines allow any user to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login</a:t>
            </a:r>
          </a:p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They are useful in testing new applications whose security flaws are not yet known and to run services which are not secure  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E381B562-A6C3-4A18-A3F2-C16F744435FE}"/>
              </a:ext>
            </a:extLst>
          </p:cNvPr>
          <p:cNvSpPr/>
          <p:nvPr/>
        </p:nvSpPr>
        <p:spPr>
          <a:xfrm>
            <a:off x="6558469" y="4488633"/>
            <a:ext cx="5063586" cy="155427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If a machine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constructed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as a firewall, it is prone to more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attacks</a:t>
            </a:r>
          </a:p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The entire site’s security relies on this single machine, so it is necessary to guarantee that this machine is absolutely secure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itchFamily="34" charset="0"/>
              <a:ea typeface="+mn-ea"/>
              <a:cs typeface="Arial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7C38854-67D9-43A3-A037-DFABFFAC1F44}"/>
              </a:ext>
            </a:extLst>
          </p:cNvPr>
          <p:cNvSpPr>
            <a:spLocks noChangeArrowheads="1"/>
          </p:cNvSpPr>
          <p:nvPr/>
        </p:nvSpPr>
        <p:spPr bwMode="black">
          <a:xfrm>
            <a:off x="7399773" y="3997493"/>
            <a:ext cx="3191786" cy="353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One-box Firewalls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36E55210-5E6B-45B9-945A-F9AA32546D64}"/>
              </a:ext>
            </a:extLst>
          </p:cNvPr>
          <p:cNvSpPr txBox="1">
            <a:spLocks/>
          </p:cNvSpPr>
          <p:nvPr/>
        </p:nvSpPr>
        <p:spPr>
          <a:xfrm>
            <a:off x="2514602" y="210317"/>
            <a:ext cx="71627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Bastion Hosts (Cont’d)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C2D4DE1-EB2E-4F11-9107-B26600092003}"/>
              </a:ext>
            </a:extLst>
          </p:cNvPr>
          <p:cNvCxnSpPr/>
          <p:nvPr/>
        </p:nvCxnSpPr>
        <p:spPr>
          <a:xfrm flipV="1">
            <a:off x="6075515" y="1219584"/>
            <a:ext cx="0" cy="4951840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B88F0417-CC47-435D-806A-1A611FEF306F}"/>
              </a:ext>
            </a:extLst>
          </p:cNvPr>
          <p:cNvCxnSpPr>
            <a:cxnSpLocks/>
          </p:cNvCxnSpPr>
          <p:nvPr/>
        </p:nvCxnSpPr>
        <p:spPr>
          <a:xfrm rot="16200000" flipV="1">
            <a:off x="6096001" y="-1585579"/>
            <a:ext cx="0" cy="10614710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6995486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3">
            <a:extLst>
              <a:ext uri="{FF2B5EF4-FFF2-40B4-BE49-F238E27FC236}">
                <a16:creationId xmlns:a16="http://schemas.microsoft.com/office/drawing/2014/main" id="{66C4C9F3-1CFC-4370-B89F-9367253C0398}"/>
              </a:ext>
            </a:extLst>
          </p:cNvPr>
          <p:cNvSpPr>
            <a:spLocks/>
          </p:cNvSpPr>
          <p:nvPr/>
        </p:nvSpPr>
        <p:spPr bwMode="auto">
          <a:xfrm>
            <a:off x="6337666" y="2278297"/>
            <a:ext cx="5632262" cy="4020724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chemeClr val="accent6">
              <a:lumMod val="20000"/>
              <a:lumOff val="80000"/>
              <a:alpha val="56000"/>
            </a:schemeClr>
          </a:solidFill>
          <a:ln>
            <a:noFill/>
          </a:ln>
        </p:spPr>
        <p:txBody>
          <a:bodyPr lIns="0" tIns="0" rIns="0" bIns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0963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48412DF7-E54B-4E12-8926-2C00AD4E2194}"/>
              </a:ext>
            </a:extLst>
          </p:cNvPr>
          <p:cNvSpPr>
            <a:spLocks/>
          </p:cNvSpPr>
          <p:nvPr/>
        </p:nvSpPr>
        <p:spPr bwMode="auto">
          <a:xfrm>
            <a:off x="235138" y="2278297"/>
            <a:ext cx="5632262" cy="4020724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chemeClr val="accent6">
              <a:lumMod val="20000"/>
              <a:lumOff val="80000"/>
              <a:alpha val="56000"/>
            </a:schemeClr>
          </a:solidFill>
          <a:ln>
            <a:noFill/>
          </a:ln>
        </p:spPr>
        <p:txBody>
          <a:bodyPr lIns="0" tIns="0" rIns="0" bIns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0963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56F72905-9C79-42BC-A919-6888311A9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" y="928377"/>
            <a:ext cx="12186262" cy="1014191"/>
          </a:xfrm>
          <a:custGeom>
            <a:avLst/>
            <a:gdLst>
              <a:gd name="T0" fmla="*/ 12579 w 12580"/>
              <a:gd name="T1" fmla="*/ 2990 h 2991"/>
              <a:gd name="T2" fmla="*/ 0 w 12580"/>
              <a:gd name="T3" fmla="*/ 2990 h 2991"/>
              <a:gd name="T4" fmla="*/ 0 w 12580"/>
              <a:gd name="T5" fmla="*/ 0 h 2991"/>
              <a:gd name="T6" fmla="*/ 12579 w 12580"/>
              <a:gd name="T7" fmla="*/ 0 h 2991"/>
              <a:gd name="T8" fmla="*/ 12579 w 12580"/>
              <a:gd name="T9" fmla="*/ 2990 h 2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80" h="2991">
                <a:moveTo>
                  <a:pt x="12579" y="2990"/>
                </a:moveTo>
                <a:lnTo>
                  <a:pt x="0" y="2990"/>
                </a:lnTo>
                <a:lnTo>
                  <a:pt x="0" y="0"/>
                </a:lnTo>
                <a:lnTo>
                  <a:pt x="12579" y="0"/>
                </a:lnTo>
                <a:lnTo>
                  <a:pt x="12579" y="2990"/>
                </a:lnTo>
              </a:path>
            </a:pathLst>
          </a:custGeom>
          <a:solidFill>
            <a:srgbClr val="5B9BD5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C56DBBF-28E9-434F-9279-89AC46E129AA}"/>
              </a:ext>
            </a:extLst>
          </p:cNvPr>
          <p:cNvSpPr/>
          <p:nvPr/>
        </p:nvSpPr>
        <p:spPr>
          <a:xfrm>
            <a:off x="406224" y="2365056"/>
            <a:ext cx="5290091" cy="384720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Contains the servers that need to be accessed from an outside network 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Web servers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Email servers</a:t>
            </a:r>
          </a:p>
          <a:p>
            <a:pPr marL="635000" marR="0" lvl="1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DNS servers</a:t>
            </a:r>
          </a:p>
          <a:p>
            <a:pPr marL="341313" marR="0" lvl="1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DMZ configurations</a:t>
            </a:r>
          </a:p>
          <a:p>
            <a:pPr marL="635000" marR="0" lvl="2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Both </a:t>
            </a:r>
            <a:r>
              <a:rPr kumimoji="0" lang="en-US" sz="15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internal</a:t>
            </a: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15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external</a:t>
            </a: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networks can connect to the DMZ</a:t>
            </a:r>
          </a:p>
          <a:p>
            <a:pPr marL="635000" marR="0" lvl="2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Hosts</a:t>
            </a: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 the DMZ can connect to external networks</a:t>
            </a:r>
          </a:p>
          <a:p>
            <a:pPr marL="635000" marR="0" lvl="2" indent="-29368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5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But hosts in the DMZ can not connect to internal networks</a:t>
            </a:r>
            <a:endParaRPr kumimoji="0" lang="en-IN" sz="1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6E058E24-81EC-48D9-A5E7-9EC80441B64F}"/>
              </a:ext>
            </a:extLst>
          </p:cNvPr>
          <p:cNvGrpSpPr/>
          <p:nvPr/>
        </p:nvGrpSpPr>
        <p:grpSpPr>
          <a:xfrm>
            <a:off x="6575378" y="2601221"/>
            <a:ext cx="5156839" cy="3374876"/>
            <a:chOff x="6656433" y="2750000"/>
            <a:chExt cx="5156839" cy="3374876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5DC8B70-21AA-419E-AFB7-30420B0DA222}"/>
                </a:ext>
              </a:extLst>
            </p:cNvPr>
            <p:cNvCxnSpPr>
              <a:cxnSpLocks/>
              <a:endCxn id="17" idx="1"/>
            </p:cNvCxnSpPr>
            <p:nvPr/>
          </p:nvCxnSpPr>
          <p:spPr>
            <a:xfrm flipV="1">
              <a:off x="6699974" y="3857204"/>
              <a:ext cx="3428088" cy="23058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none"/>
            </a:ln>
            <a:effectLst/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2963A6D-1F1B-4FBA-80D5-7509374341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802739" y="4065564"/>
              <a:ext cx="0" cy="759921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none"/>
            </a:ln>
            <a:effectLst/>
          </p:spPr>
        </p:cxn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5F248365-B000-4EBE-B289-F1D174EEEE5E}"/>
                </a:ext>
              </a:extLst>
            </p:cNvPr>
            <p:cNvSpPr/>
            <p:nvPr/>
          </p:nvSpPr>
          <p:spPr>
            <a:xfrm>
              <a:off x="6708469" y="4273352"/>
              <a:ext cx="702948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CF80D114-50E4-41D4-9FEE-59BD6F7601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62058" y="3302679"/>
              <a:ext cx="1154945" cy="908557"/>
            </a:xfrm>
            <a:prstGeom prst="rect">
              <a:avLst/>
            </a:prstGeom>
          </p:spPr>
        </p:pic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09053C0-17FC-489C-9798-3CAA4C77B33B}"/>
                </a:ext>
              </a:extLst>
            </p:cNvPr>
            <p:cNvGrpSpPr/>
            <p:nvPr/>
          </p:nvGrpSpPr>
          <p:grpSpPr>
            <a:xfrm>
              <a:off x="7256640" y="4858445"/>
              <a:ext cx="3167326" cy="1266431"/>
              <a:chOff x="3823219" y="4942851"/>
              <a:chExt cx="3167326" cy="1266431"/>
            </a:xfrm>
          </p:grpSpPr>
          <p:pic>
            <p:nvPicPr>
              <p:cNvPr id="23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BAAF9FE1-2A38-41FE-A54A-79C385B4F2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6552162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24" name="Elbow Connector 30">
                <a:extLst>
                  <a:ext uri="{FF2B5EF4-FFF2-40B4-BE49-F238E27FC236}">
                    <a16:creationId xmlns:a16="http://schemas.microsoft.com/office/drawing/2014/main" id="{BA0D4231-E410-49DD-BFEA-D3B0530F836D}"/>
                  </a:ext>
                </a:extLst>
              </p:cNvPr>
              <p:cNvCxnSpPr/>
              <p:nvPr/>
            </p:nvCxnSpPr>
            <p:spPr>
              <a:xfrm rot="5400000" flipH="1" flipV="1">
                <a:off x="6123863" y="4875844"/>
                <a:ext cx="10392" cy="986290"/>
              </a:xfrm>
              <a:prstGeom prst="bentConnector3">
                <a:avLst>
                  <a:gd name="adj1" fmla="val 1800000"/>
                </a:avLst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tailEnd type="none"/>
              </a:ln>
              <a:effectLst/>
            </p:spPr>
          </p:cxnSp>
          <p:pic>
            <p:nvPicPr>
              <p:cNvPr id="25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B9D264AE-5470-49FD-A376-CCAE4D068B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5467724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6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5E9741A4-849F-4E5B-AB1E-F04F01568D1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6009943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7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D9149277-6548-4490-85C8-203A1CB60A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4995462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28" name="Elbow Connector 59">
                <a:extLst>
                  <a:ext uri="{FF2B5EF4-FFF2-40B4-BE49-F238E27FC236}">
                    <a16:creationId xmlns:a16="http://schemas.microsoft.com/office/drawing/2014/main" id="{2CA4B03E-2E28-4F96-B105-6B6ADF0644A7}"/>
                  </a:ext>
                </a:extLst>
              </p:cNvPr>
              <p:cNvCxnSpPr/>
              <p:nvPr/>
            </p:nvCxnSpPr>
            <p:spPr>
              <a:xfrm rot="5400000" flipH="1" flipV="1">
                <a:off x="4567163" y="4875844"/>
                <a:ext cx="10392" cy="986290"/>
              </a:xfrm>
              <a:prstGeom prst="bentConnector3">
                <a:avLst>
                  <a:gd name="adj1" fmla="val 1800000"/>
                </a:avLst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tailEnd type="none"/>
              </a:ln>
              <a:effectLst/>
            </p:spPr>
          </p:cxnSp>
          <p:pic>
            <p:nvPicPr>
              <p:cNvPr id="29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A988AF55-E864-4147-8CEB-89FE5DA8A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3911024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0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DD3E56F3-B2B6-4716-A590-3547311E6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4453243" y="5391711"/>
                <a:ext cx="254120" cy="46211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FD747375-23F1-45D6-951E-DE40BF6B55F8}"/>
                  </a:ext>
                </a:extLst>
              </p:cNvPr>
              <p:cNvCxnSpPr/>
              <p:nvPr/>
            </p:nvCxnSpPr>
            <p:spPr>
              <a:xfrm>
                <a:off x="4590311" y="5220918"/>
                <a:ext cx="0" cy="133539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tailEnd type="none"/>
              </a:ln>
              <a:effectLst/>
            </p:spPr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39256332-0F57-4B95-AFBF-4BB52C568A94}"/>
                  </a:ext>
                </a:extLst>
              </p:cNvPr>
              <p:cNvCxnSpPr/>
              <p:nvPr/>
            </p:nvCxnSpPr>
            <p:spPr>
              <a:xfrm>
                <a:off x="6141083" y="5210177"/>
                <a:ext cx="0" cy="133539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tailEnd type="none"/>
              </a:ln>
              <a:effectLst/>
            </p:spPr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A476D70-1991-43A9-B934-E4FA03E7A75B}"/>
                  </a:ext>
                </a:extLst>
              </p:cNvPr>
              <p:cNvCxnSpPr/>
              <p:nvPr/>
            </p:nvCxnSpPr>
            <p:spPr>
              <a:xfrm flipV="1">
                <a:off x="5092342" y="5188790"/>
                <a:ext cx="531456" cy="1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tailEnd type="none"/>
              </a:ln>
              <a:effectLst/>
            </p:spPr>
          </p:cxn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543CD152-7FD0-47B6-A98A-72FE3CCD14A5}"/>
                  </a:ext>
                </a:extLst>
              </p:cNvPr>
              <p:cNvSpPr/>
              <p:nvPr/>
            </p:nvSpPr>
            <p:spPr>
              <a:xfrm>
                <a:off x="3823219" y="4942851"/>
                <a:ext cx="3167326" cy="1266431"/>
              </a:xfrm>
              <a:prstGeom prst="rect">
                <a:avLst/>
              </a:prstGeom>
              <a:noFill/>
              <a:ln w="28575" cap="flat" cmpd="sng" algn="ctr">
                <a:solidFill>
                  <a:srgbClr val="FF0000"/>
                </a:solidFill>
                <a:prstDash val="sysDot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pic>
            <p:nvPicPr>
              <p:cNvPr id="35" name="Picture 2" descr="F:\Prashant DATA\ICONS\Icon Shock\CLEAN\Networking\internet_256.png">
                <a:extLst>
                  <a:ext uri="{FF2B5EF4-FFF2-40B4-BE49-F238E27FC236}">
                    <a16:creationId xmlns:a16="http://schemas.microsoft.com/office/drawing/2014/main" id="{2D09A9ED-70C7-44B1-807E-620C0B2321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35299" y="5655359"/>
                <a:ext cx="218630" cy="218630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" descr="F:\Prashant DATA\ICONS\Icon Shock\CLEAN\Networking\internet_256.png">
                <a:extLst>
                  <a:ext uri="{FF2B5EF4-FFF2-40B4-BE49-F238E27FC236}">
                    <a16:creationId xmlns:a16="http://schemas.microsoft.com/office/drawing/2014/main" id="{212D715E-DD85-48C1-A408-A3DC0C6873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178885" y="5655359"/>
                <a:ext cx="218630" cy="218630"/>
              </a:xfrm>
              <a:prstGeom prst="rect">
                <a:avLst/>
              </a:prstGeom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7" name="Picture 36" descr="A close up of a logo&#10;&#10;Description automatically generated">
                <a:extLst>
                  <a:ext uri="{FF2B5EF4-FFF2-40B4-BE49-F238E27FC236}">
                    <a16:creationId xmlns:a16="http://schemas.microsoft.com/office/drawing/2014/main" id="{DCABCEA8-4B16-42DD-95AE-1A90B357C6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flipH="1">
                <a:off x="4094499" y="5641859"/>
                <a:ext cx="221147" cy="230847"/>
              </a:xfrm>
              <a:prstGeom prst="rect">
                <a:avLst/>
              </a:prstGeom>
            </p:spPr>
          </p:pic>
          <p:pic>
            <p:nvPicPr>
              <p:cNvPr id="38" name="Picture 37" descr="A close up of a logo&#10;&#10;Description automatically generated">
                <a:extLst>
                  <a:ext uri="{FF2B5EF4-FFF2-40B4-BE49-F238E27FC236}">
                    <a16:creationId xmlns:a16="http://schemas.microsoft.com/office/drawing/2014/main" id="{7550804A-25B0-4BBC-9401-6348C76F581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flipH="1">
                <a:off x="5682904" y="5641859"/>
                <a:ext cx="221147" cy="230847"/>
              </a:xfrm>
              <a:prstGeom prst="rect">
                <a:avLst/>
              </a:prstGeom>
            </p:spPr>
          </p:pic>
          <p:pic>
            <p:nvPicPr>
              <p:cNvPr id="39" name="Picture 38" descr="A picture containing sitting, monitor, clock, table&#10;&#10;Description automatically generated">
                <a:extLst>
                  <a:ext uri="{FF2B5EF4-FFF2-40B4-BE49-F238E27FC236}">
                    <a16:creationId xmlns:a16="http://schemas.microsoft.com/office/drawing/2014/main" id="{916180DC-58D4-41B5-8B1B-FA663A28FB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676344" y="5688937"/>
                <a:ext cx="223907" cy="188242"/>
              </a:xfrm>
              <a:prstGeom prst="rect">
                <a:avLst/>
              </a:prstGeom>
            </p:spPr>
          </p:pic>
          <p:pic>
            <p:nvPicPr>
              <p:cNvPr id="40" name="Picture 39" descr="A picture containing sitting, monitor, clock, table&#10;&#10;Description automatically generated">
                <a:extLst>
                  <a:ext uri="{FF2B5EF4-FFF2-40B4-BE49-F238E27FC236}">
                    <a16:creationId xmlns:a16="http://schemas.microsoft.com/office/drawing/2014/main" id="{CD17F860-E6B3-42E3-BE65-379D107CDC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223677" y="5688937"/>
                <a:ext cx="223907" cy="188242"/>
              </a:xfrm>
              <a:prstGeom prst="rect">
                <a:avLst/>
              </a:prstGeom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6BCA5B9-3C8C-40E6-B176-31B8E16017F1}"/>
                </a:ext>
              </a:extLst>
            </p:cNvPr>
            <p:cNvGrpSpPr/>
            <p:nvPr/>
          </p:nvGrpSpPr>
          <p:grpSpPr>
            <a:xfrm>
              <a:off x="10128062" y="2750000"/>
              <a:ext cx="1685210" cy="1855808"/>
              <a:chOff x="10296876" y="3674837"/>
              <a:chExt cx="1685210" cy="1855808"/>
            </a:xfrm>
          </p:grpSpPr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A0E71AD2-DB2A-4843-A30A-40CAF6340351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0512345" y="4115117"/>
                <a:ext cx="1254273" cy="1258596"/>
                <a:chOff x="5745470" y="2943612"/>
                <a:chExt cx="2072566" cy="2100504"/>
              </a:xfrm>
            </p:grpSpPr>
            <p:pic>
              <p:nvPicPr>
                <p:cNvPr id="19" name="Picture 29" descr="X:\Web2.0 PNG Icons\Office-setup3.png">
                  <a:extLst>
                    <a:ext uri="{FF2B5EF4-FFF2-40B4-BE49-F238E27FC236}">
                      <a16:creationId xmlns:a16="http://schemas.microsoft.com/office/drawing/2014/main" id="{45CC1265-0EB2-40A9-ABB2-716DBB0634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224425" y="2943612"/>
                  <a:ext cx="893224" cy="82605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0" name="Picture 28" descr="X:\Web2.0 PNG Icons\Office-setup2.png">
                  <a:extLst>
                    <a:ext uri="{FF2B5EF4-FFF2-40B4-BE49-F238E27FC236}">
                      <a16:creationId xmlns:a16="http://schemas.microsoft.com/office/drawing/2014/main" id="{9E6AFBE5-2ED9-4E01-BA6A-D419DAD3F4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7025301" y="3172360"/>
                  <a:ext cx="792735" cy="88682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1" name="Picture 26" descr="X:\Web2.0 PNG Icons\Office-setup1.png">
                  <a:extLst>
                    <a:ext uri="{FF2B5EF4-FFF2-40B4-BE49-F238E27FC236}">
                      <a16:creationId xmlns:a16="http://schemas.microsoft.com/office/drawing/2014/main" id="{C44CB865-FB39-4932-B281-88C774B8614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99792" y="3706580"/>
                  <a:ext cx="1304189" cy="889932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2" name="Picture 22" descr="X:\CEH v7 - Haja\Haja Premium Icons\Computer-User2.png">
                  <a:extLst>
                    <a:ext uri="{FF2B5EF4-FFF2-40B4-BE49-F238E27FC236}">
                      <a16:creationId xmlns:a16="http://schemas.microsoft.com/office/drawing/2014/main" id="{2174744D-7E36-43BA-9CF2-47BA737907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45470" y="3849079"/>
                  <a:ext cx="1152860" cy="119503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C0E99C5F-5A25-4C3A-A0B3-109FF99FC77F}"/>
                  </a:ext>
                </a:extLst>
              </p:cNvPr>
              <p:cNvSpPr/>
              <p:nvPr/>
            </p:nvSpPr>
            <p:spPr bwMode="auto">
              <a:xfrm>
                <a:off x="10296876" y="4033437"/>
                <a:ext cx="1685210" cy="1497208"/>
              </a:xfrm>
              <a:prstGeom prst="rect">
                <a:avLst/>
              </a:prstGeom>
              <a:noFill/>
              <a:ln w="28575">
                <a:solidFill>
                  <a:srgbClr val="FF0000"/>
                </a:solidFill>
                <a:prstDash val="sysDot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D92CE13-B820-46DF-A8DA-A6AB36B25482}"/>
                  </a:ext>
                </a:extLst>
              </p:cNvPr>
              <p:cNvSpPr txBox="1"/>
              <p:nvPr/>
            </p:nvSpPr>
            <p:spPr bwMode="auto">
              <a:xfrm>
                <a:off x="10459662" y="3674837"/>
                <a:ext cx="1359638" cy="276999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Internal Network</a:t>
                </a:r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3B8A722-A7AF-45E0-A1B9-39F13B59C9AB}"/>
                </a:ext>
              </a:extLst>
            </p:cNvPr>
            <p:cNvSpPr txBox="1"/>
            <p:nvPr/>
          </p:nvSpPr>
          <p:spPr bwMode="auto">
            <a:xfrm>
              <a:off x="8304421" y="5831705"/>
              <a:ext cx="1258059" cy="28127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DMZ  Network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EDFBF18-B8CE-42C2-975B-2EC596F3CD2A}"/>
                </a:ext>
              </a:extLst>
            </p:cNvPr>
            <p:cNvSpPr txBox="1"/>
            <p:nvPr/>
          </p:nvSpPr>
          <p:spPr bwMode="auto">
            <a:xfrm>
              <a:off x="8094547" y="2861376"/>
              <a:ext cx="1112881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Three-legged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Firewall</a:t>
              </a:r>
            </a:p>
          </p:txBody>
        </p:sp>
        <p:pic>
          <p:nvPicPr>
            <p:cNvPr id="15" name="Picture 47" descr="X:\Web2.0 PNG Icons\Globe1.png">
              <a:extLst>
                <a:ext uri="{FF2B5EF4-FFF2-40B4-BE49-F238E27FC236}">
                  <a16:creationId xmlns:a16="http://schemas.microsoft.com/office/drawing/2014/main" id="{1A0C5B51-5E88-411E-BE0F-4BBA5AD4B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6433" y="3463783"/>
              <a:ext cx="807020" cy="8070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1" name="Title 1">
            <a:extLst>
              <a:ext uri="{FF2B5EF4-FFF2-40B4-BE49-F238E27FC236}">
                <a16:creationId xmlns:a16="http://schemas.microsoft.com/office/drawing/2014/main" id="{9957FF44-C5C8-4432-85C7-9B447FA90B5C}"/>
              </a:ext>
            </a:extLst>
          </p:cNvPr>
          <p:cNvSpPr txBox="1">
            <a:spLocks/>
          </p:cNvSpPr>
          <p:nvPr/>
        </p:nvSpPr>
        <p:spPr>
          <a:xfrm>
            <a:off x="1896608" y="210317"/>
            <a:ext cx="8398785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What is Demilitarized Zone (DMZ)? </a:t>
            </a:r>
          </a:p>
        </p:txBody>
      </p:sp>
      <p:sp>
        <p:nvSpPr>
          <p:cNvPr id="42" name="Freeform 12">
            <a:extLst>
              <a:ext uri="{FF2B5EF4-FFF2-40B4-BE49-F238E27FC236}">
                <a16:creationId xmlns:a16="http://schemas.microsoft.com/office/drawing/2014/main" id="{E475762E-5E05-4DB7-9D55-6692A2178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" y="457200"/>
            <a:ext cx="1406013" cy="1497351"/>
          </a:xfrm>
          <a:custGeom>
            <a:avLst/>
            <a:gdLst>
              <a:gd name="T0" fmla="*/ 0 w 4143"/>
              <a:gd name="T1" fmla="*/ 1445 h 4414"/>
              <a:gd name="T2" fmla="*/ 3228 w 4143"/>
              <a:gd name="T3" fmla="*/ 0 h 4414"/>
              <a:gd name="T4" fmla="*/ 4142 w 4143"/>
              <a:gd name="T5" fmla="*/ 1036 h 4414"/>
              <a:gd name="T6" fmla="*/ 3439 w 4143"/>
              <a:gd name="T7" fmla="*/ 2940 h 4414"/>
              <a:gd name="T8" fmla="*/ 0 w 4143"/>
              <a:gd name="T9" fmla="*/ 4413 h 4414"/>
              <a:gd name="T10" fmla="*/ 0 w 4143"/>
              <a:gd name="T11" fmla="*/ 1445 h 4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43" h="4414">
                <a:moveTo>
                  <a:pt x="0" y="1445"/>
                </a:moveTo>
                <a:lnTo>
                  <a:pt x="3228" y="0"/>
                </a:lnTo>
                <a:lnTo>
                  <a:pt x="4142" y="1036"/>
                </a:lnTo>
                <a:lnTo>
                  <a:pt x="3439" y="2940"/>
                </a:lnTo>
                <a:lnTo>
                  <a:pt x="0" y="4413"/>
                </a:lnTo>
                <a:lnTo>
                  <a:pt x="0" y="1445"/>
                </a:lnTo>
              </a:path>
            </a:pathLst>
          </a:custGeom>
          <a:solidFill>
            <a:srgbClr val="4472C4">
              <a:lumMod val="60000"/>
              <a:lumOff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7B1BEAE-44A0-4592-813C-F76D8E984168}"/>
              </a:ext>
            </a:extLst>
          </p:cNvPr>
          <p:cNvSpPr/>
          <p:nvPr/>
        </p:nvSpPr>
        <p:spPr>
          <a:xfrm>
            <a:off x="1507973" y="1112307"/>
            <a:ext cx="10636885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computer subnetwork is placed between the organization’s private network such as a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LAN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and an outside public network such as the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Internet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and acts as an additional security layer</a:t>
            </a: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E67EB48C-7F4C-44B3-B07E-C0578307E8B2}"/>
              </a:ext>
            </a:extLst>
          </p:cNvPr>
          <p:cNvCxnSpPr/>
          <p:nvPr/>
        </p:nvCxnSpPr>
        <p:spPr>
          <a:xfrm flipV="1">
            <a:off x="6075515" y="2279918"/>
            <a:ext cx="0" cy="4092430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2285149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Round Same Side Corner Rectangle 21">
            <a:extLst>
              <a:ext uri="{FF2B5EF4-FFF2-40B4-BE49-F238E27FC236}">
                <a16:creationId xmlns:a16="http://schemas.microsoft.com/office/drawing/2014/main" id="{282F6018-7E73-4458-A62D-F59CBE682E9B}"/>
              </a:ext>
            </a:extLst>
          </p:cNvPr>
          <p:cNvSpPr/>
          <p:nvPr/>
        </p:nvSpPr>
        <p:spPr>
          <a:xfrm rot="5400000">
            <a:off x="5053854" y="-4178003"/>
            <a:ext cx="1931887" cy="12039601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>
              <a:lumMod val="85000"/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1E03A5A-8A27-4DFC-8791-0031AC6B9CDA}"/>
              </a:ext>
            </a:extLst>
          </p:cNvPr>
          <p:cNvSpPr txBox="1"/>
          <p:nvPr/>
        </p:nvSpPr>
        <p:spPr>
          <a:xfrm>
            <a:off x="2872384" y="1026190"/>
            <a:ext cx="8874138" cy="16312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this model, the network architecture containing the DMZ consists of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three network interfaces</a:t>
            </a:r>
          </a:p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first network interface connects the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ISP to the firewall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forming the external network, whereas the second interface forms the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internal network</a:t>
            </a:r>
          </a:p>
          <a:p>
            <a:pPr marL="346075" marR="0" lvl="0" indent="-3460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third interface forms the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DMZ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AC7DBA4-E4B6-4592-871C-1B35B05AC965}"/>
              </a:ext>
            </a:extLst>
          </p:cNvPr>
          <p:cNvSpPr/>
          <p:nvPr/>
        </p:nvSpPr>
        <p:spPr>
          <a:xfrm>
            <a:off x="274045" y="1487855"/>
            <a:ext cx="1926436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Single Firewall DMZ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6E08C1-5576-4665-A255-367AF963E0F6}"/>
              </a:ext>
            </a:extLst>
          </p:cNvPr>
          <p:cNvGrpSpPr/>
          <p:nvPr/>
        </p:nvGrpSpPr>
        <p:grpSpPr>
          <a:xfrm>
            <a:off x="919640" y="3066971"/>
            <a:ext cx="10352719" cy="3298320"/>
            <a:chOff x="705055" y="3165952"/>
            <a:chExt cx="10352719" cy="329832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5748660-6D34-4108-A181-CB1C4A63C152}"/>
                </a:ext>
              </a:extLst>
            </p:cNvPr>
            <p:cNvSpPr/>
            <p:nvPr/>
          </p:nvSpPr>
          <p:spPr>
            <a:xfrm>
              <a:off x="7929201" y="3165952"/>
              <a:ext cx="3128573" cy="289934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2987041-7B76-4C61-9508-6CAB45A26ECD}"/>
                </a:ext>
              </a:extLst>
            </p:cNvPr>
            <p:cNvSpPr/>
            <p:nvPr/>
          </p:nvSpPr>
          <p:spPr>
            <a:xfrm>
              <a:off x="8784606" y="6090216"/>
              <a:ext cx="1458926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 Network</a:t>
              </a: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4E9E8C59-DCD0-4E64-9528-1F4C32FE6A65}"/>
                </a:ext>
              </a:extLst>
            </p:cNvPr>
            <p:cNvGrpSpPr/>
            <p:nvPr/>
          </p:nvGrpSpPr>
          <p:grpSpPr>
            <a:xfrm>
              <a:off x="7975407" y="3670625"/>
              <a:ext cx="2933700" cy="2265027"/>
              <a:chOff x="4686639" y="2454952"/>
              <a:chExt cx="4380473" cy="3230694"/>
            </a:xfrm>
          </p:grpSpPr>
          <p:pic>
            <p:nvPicPr>
              <p:cNvPr id="41" name="Picture 29" descr="X:\Web2.0 PNG Icons\Office-setup3.png">
                <a:extLst>
                  <a:ext uri="{FF2B5EF4-FFF2-40B4-BE49-F238E27FC236}">
                    <a16:creationId xmlns:a16="http://schemas.microsoft.com/office/drawing/2014/main" id="{07A51798-D2F7-4A33-BF33-048E8931C2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2" name="Picture 28" descr="X:\Web2.0 PNG Icons\Office-setup2.png">
                <a:extLst>
                  <a:ext uri="{FF2B5EF4-FFF2-40B4-BE49-F238E27FC236}">
                    <a16:creationId xmlns:a16="http://schemas.microsoft.com/office/drawing/2014/main" id="{530B8561-6C33-4D7B-8994-1110B66BBA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3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DCE9C613-AF65-421C-A23B-B6D3CD8C4C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" name="Picture 25" descr="X:\Web2.0 PNG Icons\Office-setup.png">
                <a:extLst>
                  <a:ext uri="{FF2B5EF4-FFF2-40B4-BE49-F238E27FC236}">
                    <a16:creationId xmlns:a16="http://schemas.microsoft.com/office/drawing/2014/main" id="{DB155A4A-0F8B-4583-9CC2-6772625D3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181AFB7F-7709-4808-AFEC-34CBA694618E}"/>
                  </a:ext>
                </a:extLst>
              </p:cNvPr>
              <p:cNvGrpSpPr/>
              <p:nvPr/>
            </p:nvGrpSpPr>
            <p:grpSpPr>
              <a:xfrm>
                <a:off x="4686639" y="3628441"/>
                <a:ext cx="3153417" cy="2057205"/>
                <a:chOff x="4369349" y="3870880"/>
                <a:chExt cx="3153417" cy="2057205"/>
              </a:xfrm>
            </p:grpSpPr>
            <p:pic>
              <p:nvPicPr>
                <p:cNvPr id="46" name="Picture 26" descr="X:\Web2.0 PNG Icons\Office-setup1.png">
                  <a:extLst>
                    <a:ext uri="{FF2B5EF4-FFF2-40B4-BE49-F238E27FC236}">
                      <a16:creationId xmlns:a16="http://schemas.microsoft.com/office/drawing/2014/main" id="{E1540127-8FB9-43D7-87EC-8161D858598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7" name="Picture 22" descr="X:\CEH v7 - Haja\Haja Premium Icons\Computer-User2.png">
                  <a:extLst>
                    <a:ext uri="{FF2B5EF4-FFF2-40B4-BE49-F238E27FC236}">
                      <a16:creationId xmlns:a16="http://schemas.microsoft.com/office/drawing/2014/main" id="{8B6D96E2-3D0C-4817-AD12-2B7FDAAA43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9" y="4090052"/>
                  <a:ext cx="1856233" cy="183803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076E05-31BC-455B-B7EE-52A6811F94B4}"/>
                </a:ext>
              </a:extLst>
            </p:cNvPr>
            <p:cNvSpPr/>
            <p:nvPr/>
          </p:nvSpPr>
          <p:spPr>
            <a:xfrm>
              <a:off x="8786082" y="3230672"/>
              <a:ext cx="141481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Corporate Network</a:t>
              </a:r>
            </a:p>
          </p:txBody>
        </p:sp>
        <p:pic>
          <p:nvPicPr>
            <p:cNvPr id="12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956D80BF-5FE9-4D92-8322-BEC81ACD3D2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6426946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392C1733-D269-4236-A86E-6BF6E375973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5617064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4" name="Elbow Connector 59">
              <a:extLst>
                <a:ext uri="{FF2B5EF4-FFF2-40B4-BE49-F238E27FC236}">
                  <a16:creationId xmlns:a16="http://schemas.microsoft.com/office/drawing/2014/main" id="{7DEA8C11-DD49-4366-8CB7-269C5C1F2C6E}"/>
                </a:ext>
              </a:extLst>
            </p:cNvPr>
            <p:cNvCxnSpPr/>
            <p:nvPr/>
          </p:nvCxnSpPr>
          <p:spPr>
            <a:xfrm rot="5400000" flipH="1" flipV="1">
              <a:off x="4920019" y="4349691"/>
              <a:ext cx="10392" cy="1588430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9229A528-FA8E-46D8-859A-CCAE2879672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3941778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37E9C200-4430-4EC0-9567-ADADD3BFCAC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4779420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435798F9-BE04-4410-B5F1-4B2D5B407069}"/>
                </a:ext>
              </a:extLst>
            </p:cNvPr>
            <p:cNvCxnSpPr/>
            <p:nvPr/>
          </p:nvCxnSpPr>
          <p:spPr>
            <a:xfrm>
              <a:off x="4943174" y="4989158"/>
              <a:ext cx="0" cy="146893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76189A1-6598-4721-9E85-870AED1EB1D3}"/>
                </a:ext>
              </a:extLst>
            </p:cNvPr>
            <p:cNvCxnSpPr/>
            <p:nvPr/>
          </p:nvCxnSpPr>
          <p:spPr>
            <a:xfrm>
              <a:off x="6620547" y="4978417"/>
              <a:ext cx="0" cy="146893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B6A649F4-7BC0-4488-916A-20587850F99B}"/>
                </a:ext>
              </a:extLst>
            </p:cNvPr>
            <p:cNvCxnSpPr/>
            <p:nvPr/>
          </p:nvCxnSpPr>
          <p:spPr>
            <a:xfrm flipV="1">
              <a:off x="5704409" y="4949639"/>
              <a:ext cx="941508" cy="1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A1910DF9-23DA-41ED-85E5-9587AF428FDD}"/>
                </a:ext>
              </a:extLst>
            </p:cNvPr>
            <p:cNvSpPr/>
            <p:nvPr/>
          </p:nvSpPr>
          <p:spPr>
            <a:xfrm>
              <a:off x="3722289" y="4598025"/>
              <a:ext cx="3383061" cy="1866247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9984EB75-616A-402E-B4E3-8F375C784010}"/>
                </a:ext>
              </a:extLst>
            </p:cNvPr>
            <p:cNvCxnSpPr/>
            <p:nvPr/>
          </p:nvCxnSpPr>
          <p:spPr>
            <a:xfrm flipV="1">
              <a:off x="1603017" y="4015973"/>
              <a:ext cx="6333984" cy="1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ACF143DC-BF70-4703-AD1C-2425A63F6D80}"/>
                </a:ext>
              </a:extLst>
            </p:cNvPr>
            <p:cNvCxnSpPr/>
            <p:nvPr/>
          </p:nvCxnSpPr>
          <p:spPr>
            <a:xfrm flipV="1">
              <a:off x="5400566" y="4350216"/>
              <a:ext cx="0" cy="573795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3" name="Picture 2" descr="F:\Prashant DATA\ICONS\Icon Shock\CLEAN\Networking\internet_256.png">
              <a:extLst>
                <a:ext uri="{FF2B5EF4-FFF2-40B4-BE49-F238E27FC236}">
                  <a16:creationId xmlns:a16="http://schemas.microsoft.com/office/drawing/2014/main" id="{D83F7EE6-B5C1-40BC-B7CE-8BA9BA379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4213" y="5407320"/>
              <a:ext cx="264542" cy="264542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" name="Picture 23" descr="A close up of a logo&#10;&#10;Description automatically generated">
              <a:extLst>
                <a:ext uri="{FF2B5EF4-FFF2-40B4-BE49-F238E27FC236}">
                  <a16:creationId xmlns:a16="http://schemas.microsoft.com/office/drawing/2014/main" id="{1E4E52E0-F19F-4F47-B632-F6A1833FDCA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645587" y="5392537"/>
              <a:ext cx="267588" cy="279325"/>
            </a:xfrm>
            <a:prstGeom prst="rect">
              <a:avLst/>
            </a:prstGeom>
          </p:spPr>
        </p:pic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26EBFC6-FE7D-4283-9465-3BA49AFFF87C}"/>
                </a:ext>
              </a:extLst>
            </p:cNvPr>
            <p:cNvSpPr/>
            <p:nvPr/>
          </p:nvSpPr>
          <p:spPr>
            <a:xfrm>
              <a:off x="3739815" y="5669733"/>
              <a:ext cx="802303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Public web server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09E5E54A-3F34-4D2A-AF85-CD6CCB3804F7}"/>
                </a:ext>
              </a:extLst>
            </p:cNvPr>
            <p:cNvSpPr/>
            <p:nvPr/>
          </p:nvSpPr>
          <p:spPr>
            <a:xfrm>
              <a:off x="6244435" y="5669733"/>
              <a:ext cx="802303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Mail server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D689D54-663D-48BA-BAD0-B90571D3F1A7}"/>
                </a:ext>
              </a:extLst>
            </p:cNvPr>
            <p:cNvSpPr/>
            <p:nvPr/>
          </p:nvSpPr>
          <p:spPr>
            <a:xfrm>
              <a:off x="4606789" y="5669733"/>
              <a:ext cx="785275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DNS server</a:t>
              </a: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3D67D6EB-B868-45FA-87CF-603792E764B2}"/>
                </a:ext>
              </a:extLst>
            </p:cNvPr>
            <p:cNvSpPr/>
            <p:nvPr/>
          </p:nvSpPr>
          <p:spPr>
            <a:xfrm>
              <a:off x="5308674" y="5669733"/>
              <a:ext cx="976494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Extranet server</a:t>
              </a:r>
            </a:p>
          </p:txBody>
        </p:sp>
        <p:pic>
          <p:nvPicPr>
            <p:cNvPr id="29" name="Picture 28" descr="A picture containing window, dark, light&#10;&#10;Description automatically generated">
              <a:extLst>
                <a:ext uri="{FF2B5EF4-FFF2-40B4-BE49-F238E27FC236}">
                  <a16:creationId xmlns:a16="http://schemas.microsoft.com/office/drawing/2014/main" id="{194AB2C8-68BC-4A5D-BEC1-EC819ACEE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37376" y="5357932"/>
              <a:ext cx="363317" cy="363317"/>
            </a:xfrm>
            <a:prstGeom prst="rect">
              <a:avLst/>
            </a:prstGeom>
          </p:spPr>
        </p:pic>
        <p:pic>
          <p:nvPicPr>
            <p:cNvPr id="30" name="Picture 29" descr="Icon&#10;&#10;Description automatically generated">
              <a:extLst>
                <a:ext uri="{FF2B5EF4-FFF2-40B4-BE49-F238E27FC236}">
                  <a16:creationId xmlns:a16="http://schemas.microsoft.com/office/drawing/2014/main" id="{3BD8A661-6B23-4567-A1B1-08C1C3ABF3D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99427" y="5427694"/>
              <a:ext cx="259446" cy="259446"/>
            </a:xfrm>
            <a:prstGeom prst="rect">
              <a:avLst/>
            </a:prstGeom>
          </p:spPr>
        </p:pic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E76CAEE4-4001-4AF1-8B0D-E5A718E9EBF1}"/>
                </a:ext>
              </a:extLst>
            </p:cNvPr>
            <p:cNvSpPr/>
            <p:nvPr/>
          </p:nvSpPr>
          <p:spPr>
            <a:xfrm>
              <a:off x="3758652" y="4624857"/>
              <a:ext cx="542136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DMZ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630D142-4386-4984-BCEA-DD058590DC02}"/>
                </a:ext>
              </a:extLst>
            </p:cNvPr>
            <p:cNvSpPr txBox="1"/>
            <p:nvPr/>
          </p:nvSpPr>
          <p:spPr bwMode="auto">
            <a:xfrm>
              <a:off x="4886209" y="3293893"/>
              <a:ext cx="1011710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6919FD8-A6D0-41F0-A0B7-C8DA614591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98427" y="3595692"/>
              <a:ext cx="787274" cy="780366"/>
            </a:xfrm>
            <a:prstGeom prst="rect">
              <a:avLst/>
            </a:prstGeom>
          </p:spPr>
        </p:pic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E7FAF73D-C003-40F3-BEF7-5D6EC092BDFC}"/>
                </a:ext>
              </a:extLst>
            </p:cNvPr>
            <p:cNvSpPr/>
            <p:nvPr/>
          </p:nvSpPr>
          <p:spPr>
            <a:xfrm>
              <a:off x="2443598" y="4307943"/>
              <a:ext cx="788742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35" name="Picture 47" descr="X:\Web2.0 PNG Icons\Globe1.png">
              <a:extLst>
                <a:ext uri="{FF2B5EF4-FFF2-40B4-BE49-F238E27FC236}">
                  <a16:creationId xmlns:a16="http://schemas.microsoft.com/office/drawing/2014/main" id="{39A6D583-A9F8-4027-94EB-F4F6062D2D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4459" y="3513763"/>
              <a:ext cx="807020" cy="8070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5326A5A-7393-4C33-B02D-F8B501DE5CC4}"/>
                </a:ext>
              </a:extLst>
            </p:cNvPr>
            <p:cNvSpPr txBox="1"/>
            <p:nvPr/>
          </p:nvSpPr>
          <p:spPr bwMode="auto">
            <a:xfrm>
              <a:off x="705055" y="4400796"/>
              <a:ext cx="1011710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packets</a:t>
              </a:r>
            </a:p>
          </p:txBody>
        </p:sp>
        <p:pic>
          <p:nvPicPr>
            <p:cNvPr id="37" name="Picture 36" descr="Icon&#10;&#10;Description automatically generated">
              <a:extLst>
                <a:ext uri="{FF2B5EF4-FFF2-40B4-BE49-F238E27FC236}">
                  <a16:creationId xmlns:a16="http://schemas.microsoft.com/office/drawing/2014/main" id="{2E6A70DD-B825-42D2-BC1B-60C84AA7FE9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721912" y="3623956"/>
              <a:ext cx="977996" cy="811922"/>
            </a:xfrm>
            <a:prstGeom prst="rect">
              <a:avLst/>
            </a:prstGeom>
          </p:spPr>
        </p:pic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27CA4B5-D90B-4463-A5BE-BDE808E28FC4}"/>
                </a:ext>
              </a:extLst>
            </p:cNvPr>
            <p:cNvSpPr/>
            <p:nvPr/>
          </p:nvSpPr>
          <p:spPr>
            <a:xfrm>
              <a:off x="4108270" y="3718124"/>
              <a:ext cx="866583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Interface 1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E716C681-2195-4D25-A3DB-5FCB53E6C1D0}"/>
                </a:ext>
              </a:extLst>
            </p:cNvPr>
            <p:cNvSpPr/>
            <p:nvPr/>
          </p:nvSpPr>
          <p:spPr>
            <a:xfrm>
              <a:off x="5753964" y="3744888"/>
              <a:ext cx="866583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Interface 2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BC3252E8-A5D1-4A94-B174-B3AB6E214367}"/>
                </a:ext>
              </a:extLst>
            </p:cNvPr>
            <p:cNvSpPr/>
            <p:nvPr/>
          </p:nvSpPr>
          <p:spPr>
            <a:xfrm>
              <a:off x="5352408" y="4331522"/>
              <a:ext cx="866584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Interface 3</a:t>
              </a:r>
            </a:p>
          </p:txBody>
        </p:sp>
      </p:grpSp>
      <p:sp>
        <p:nvSpPr>
          <p:cNvPr id="50" name="Title 1">
            <a:extLst>
              <a:ext uri="{FF2B5EF4-FFF2-40B4-BE49-F238E27FC236}">
                <a16:creationId xmlns:a16="http://schemas.microsoft.com/office/drawing/2014/main" id="{DFD18C8D-880B-42E4-BE09-76450522440B}"/>
              </a:ext>
            </a:extLst>
          </p:cNvPr>
          <p:cNvSpPr txBox="1">
            <a:spLocks/>
          </p:cNvSpPr>
          <p:nvPr/>
        </p:nvSpPr>
        <p:spPr>
          <a:xfrm>
            <a:off x="2400301" y="163822"/>
            <a:ext cx="73913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Different Ways to Create a DMZ 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52" name="Round Same Side Corner Rectangle 32">
            <a:extLst>
              <a:ext uri="{FF2B5EF4-FFF2-40B4-BE49-F238E27FC236}">
                <a16:creationId xmlns:a16="http://schemas.microsoft.com/office/drawing/2014/main" id="{AD41F3BC-ADB7-43F5-A48C-48A2A0C8D354}"/>
              </a:ext>
            </a:extLst>
          </p:cNvPr>
          <p:cNvSpPr/>
          <p:nvPr/>
        </p:nvSpPr>
        <p:spPr>
          <a:xfrm rot="10800000" flipH="1">
            <a:off x="2535691" y="982579"/>
            <a:ext cx="55108" cy="1718438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bg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723306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Рисунок 2">
            <a:extLst>
              <a:ext uri="{FF2B5EF4-FFF2-40B4-BE49-F238E27FC236}">
                <a16:creationId xmlns:a16="http://schemas.microsoft.com/office/drawing/2014/main" id="{0B5D6C8C-E017-43C8-8497-E4E11ED3FB93}"/>
              </a:ext>
            </a:extLst>
          </p:cNvPr>
          <p:cNvSpPr>
            <a:spLocks noGrp="1"/>
          </p:cNvSpPr>
          <p:nvPr/>
        </p:nvSpPr>
        <p:spPr>
          <a:xfrm>
            <a:off x="1" y="992104"/>
            <a:ext cx="12210920" cy="1706705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  <a:alpha val="12000"/>
            </a:schemeClr>
          </a:solidFill>
          <a:ln>
            <a:noFill/>
          </a:ln>
          <a:effectLst>
            <a:outerShdw blurRad="977900" dist="431800" dir="5400000" sx="88000" sy="88000" algn="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51CF1A-0F25-4B89-BFA4-BCDE40F124FC}"/>
              </a:ext>
            </a:extLst>
          </p:cNvPr>
          <p:cNvGrpSpPr/>
          <p:nvPr/>
        </p:nvGrpSpPr>
        <p:grpSpPr>
          <a:xfrm>
            <a:off x="698755" y="2837847"/>
            <a:ext cx="10794491" cy="3635950"/>
            <a:chOff x="705055" y="2828322"/>
            <a:chExt cx="10794491" cy="3635950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435CDCD4-F8C7-4251-8CB7-0CF715361BD2}"/>
                </a:ext>
              </a:extLst>
            </p:cNvPr>
            <p:cNvSpPr/>
            <p:nvPr/>
          </p:nvSpPr>
          <p:spPr>
            <a:xfrm>
              <a:off x="8370973" y="2828322"/>
              <a:ext cx="3128573" cy="289934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F3DC402-A797-42D9-A587-40228DEF374A}"/>
                </a:ext>
              </a:extLst>
            </p:cNvPr>
            <p:cNvSpPr/>
            <p:nvPr/>
          </p:nvSpPr>
          <p:spPr>
            <a:xfrm>
              <a:off x="9226378" y="5752586"/>
              <a:ext cx="1458926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 Network</a:t>
              </a: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56C26D18-95FA-44DE-A1BB-BC4CDA5918D1}"/>
                </a:ext>
              </a:extLst>
            </p:cNvPr>
            <p:cNvGrpSpPr/>
            <p:nvPr/>
          </p:nvGrpSpPr>
          <p:grpSpPr>
            <a:xfrm>
              <a:off x="8417179" y="3332995"/>
              <a:ext cx="2933700" cy="2265027"/>
              <a:chOff x="4686639" y="2454952"/>
              <a:chExt cx="4380473" cy="3230694"/>
            </a:xfrm>
          </p:grpSpPr>
          <p:pic>
            <p:nvPicPr>
              <p:cNvPr id="31" name="Picture 29" descr="X:\Web2.0 PNG Icons\Office-setup3.png">
                <a:extLst>
                  <a:ext uri="{FF2B5EF4-FFF2-40B4-BE49-F238E27FC236}">
                    <a16:creationId xmlns:a16="http://schemas.microsoft.com/office/drawing/2014/main" id="{1E40E161-8F26-42DB-829F-665D7F62E7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2" name="Picture 28" descr="X:\Web2.0 PNG Icons\Office-setup2.png">
                <a:extLst>
                  <a:ext uri="{FF2B5EF4-FFF2-40B4-BE49-F238E27FC236}">
                    <a16:creationId xmlns:a16="http://schemas.microsoft.com/office/drawing/2014/main" id="{5E63267A-5F4E-4D9C-8A9F-B0D47B0F1A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3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441CFB8A-93F6-4B34-9A2E-18CB6128FA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4" name="Picture 25" descr="X:\Web2.0 PNG Icons\Office-setup.png">
                <a:extLst>
                  <a:ext uri="{FF2B5EF4-FFF2-40B4-BE49-F238E27FC236}">
                    <a16:creationId xmlns:a16="http://schemas.microsoft.com/office/drawing/2014/main" id="{E049488A-6D2B-485F-9508-BC5EE30052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3D4C3433-E20B-4787-A4A0-559448FBC77C}"/>
                  </a:ext>
                </a:extLst>
              </p:cNvPr>
              <p:cNvGrpSpPr/>
              <p:nvPr/>
            </p:nvGrpSpPr>
            <p:grpSpPr>
              <a:xfrm>
                <a:off x="4686639" y="3628441"/>
                <a:ext cx="3153417" cy="2057205"/>
                <a:chOff x="4369349" y="3870880"/>
                <a:chExt cx="3153417" cy="2057205"/>
              </a:xfrm>
            </p:grpSpPr>
            <p:pic>
              <p:nvPicPr>
                <p:cNvPr id="36" name="Picture 26" descr="X:\Web2.0 PNG Icons\Office-setup1.png">
                  <a:extLst>
                    <a:ext uri="{FF2B5EF4-FFF2-40B4-BE49-F238E27FC236}">
                      <a16:creationId xmlns:a16="http://schemas.microsoft.com/office/drawing/2014/main" id="{DA2F4CBB-0CCA-4156-ABCC-BED0F8F06BF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37" name="Picture 22" descr="X:\CEH v7 - Haja\Haja Premium Icons\Computer-User2.png">
                  <a:extLst>
                    <a:ext uri="{FF2B5EF4-FFF2-40B4-BE49-F238E27FC236}">
                      <a16:creationId xmlns:a16="http://schemas.microsoft.com/office/drawing/2014/main" id="{9337ABA7-A344-4741-A385-806CE2C248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9" y="4090052"/>
                  <a:ext cx="1856233" cy="183803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13DE7E-D7EB-4411-9993-CBD6291B403F}"/>
                </a:ext>
              </a:extLst>
            </p:cNvPr>
            <p:cNvSpPr/>
            <p:nvPr/>
          </p:nvSpPr>
          <p:spPr>
            <a:xfrm>
              <a:off x="9227854" y="2893042"/>
              <a:ext cx="141481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Corporate Network</a:t>
              </a:r>
            </a:p>
          </p:txBody>
        </p:sp>
        <p:pic>
          <p:nvPicPr>
            <p:cNvPr id="39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5487D0F7-8082-4DCB-AE99-21CB0F1F1DD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6615503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0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0E5E39F0-74C0-4140-8846-CB8D8CBF528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5805621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1" name="Elbow Connector 59">
              <a:extLst>
                <a:ext uri="{FF2B5EF4-FFF2-40B4-BE49-F238E27FC236}">
                  <a16:creationId xmlns:a16="http://schemas.microsoft.com/office/drawing/2014/main" id="{FEC896E5-C5AD-4D88-873A-6EF5DBDE6473}"/>
                </a:ext>
              </a:extLst>
            </p:cNvPr>
            <p:cNvCxnSpPr/>
            <p:nvPr/>
          </p:nvCxnSpPr>
          <p:spPr>
            <a:xfrm rot="5400000" flipH="1" flipV="1">
              <a:off x="5108576" y="4349691"/>
              <a:ext cx="10392" cy="1588430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2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4DB75E2F-74F1-4A4E-9C22-5B8EEE2B708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4130335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FEA70D39-B537-4E00-8508-F92A00DA92E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4967977" y="5118106"/>
              <a:ext cx="307485" cy="559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1D6FFBF-968F-4361-99FB-B6D5D6561264}"/>
                </a:ext>
              </a:extLst>
            </p:cNvPr>
            <p:cNvCxnSpPr/>
            <p:nvPr/>
          </p:nvCxnSpPr>
          <p:spPr>
            <a:xfrm>
              <a:off x="5131731" y="4989158"/>
              <a:ext cx="0" cy="146893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93E3498B-C20A-4FCE-8773-960177F5B23F}"/>
                </a:ext>
              </a:extLst>
            </p:cNvPr>
            <p:cNvCxnSpPr/>
            <p:nvPr/>
          </p:nvCxnSpPr>
          <p:spPr>
            <a:xfrm>
              <a:off x="6809104" y="4978417"/>
              <a:ext cx="0" cy="146893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B87D3D6E-8B60-4684-B388-07E52B9D2ADC}"/>
                </a:ext>
              </a:extLst>
            </p:cNvPr>
            <p:cNvCxnSpPr/>
            <p:nvPr/>
          </p:nvCxnSpPr>
          <p:spPr>
            <a:xfrm flipV="1">
              <a:off x="5892966" y="4949639"/>
              <a:ext cx="941508" cy="1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C37BB737-803E-498F-9AA0-0645CA91A937}"/>
                </a:ext>
              </a:extLst>
            </p:cNvPr>
            <p:cNvSpPr/>
            <p:nvPr/>
          </p:nvSpPr>
          <p:spPr>
            <a:xfrm>
              <a:off x="3910846" y="4598025"/>
              <a:ext cx="3383061" cy="1866247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77F5344-4556-462C-96E4-5631A1E3BF26}"/>
                </a:ext>
              </a:extLst>
            </p:cNvPr>
            <p:cNvCxnSpPr>
              <a:cxnSpLocks/>
            </p:cNvCxnSpPr>
            <p:nvPr/>
          </p:nvCxnSpPr>
          <p:spPr>
            <a:xfrm>
              <a:off x="1707864" y="4015973"/>
              <a:ext cx="6670909" cy="1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FACD4FFE-FC28-4D75-9402-66FE4B79DE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89123" y="4015973"/>
              <a:ext cx="0" cy="908039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Picture 2" descr="F:\Prashant DATA\ICONS\Icon Shock\CLEAN\Networking\internet_256.png">
              <a:extLst>
                <a:ext uri="{FF2B5EF4-FFF2-40B4-BE49-F238E27FC236}">
                  <a16:creationId xmlns:a16="http://schemas.microsoft.com/office/drawing/2014/main" id="{B6A26FD8-92B9-44AC-AC7E-9A0AEA88C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92770" y="5407320"/>
              <a:ext cx="264542" cy="264542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1" name="Picture 50" descr="A close up of a logo&#10;&#10;Description automatically generated">
              <a:extLst>
                <a:ext uri="{FF2B5EF4-FFF2-40B4-BE49-F238E27FC236}">
                  <a16:creationId xmlns:a16="http://schemas.microsoft.com/office/drawing/2014/main" id="{E583CA80-6352-47BF-8F70-7D1890F5300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834144" y="5392537"/>
              <a:ext cx="267588" cy="279325"/>
            </a:xfrm>
            <a:prstGeom prst="rect">
              <a:avLst/>
            </a:prstGeom>
          </p:spPr>
        </p:pic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7B95E639-6556-4F88-8AFD-F6C7998F75F4}"/>
                </a:ext>
              </a:extLst>
            </p:cNvPr>
            <p:cNvSpPr/>
            <p:nvPr/>
          </p:nvSpPr>
          <p:spPr>
            <a:xfrm>
              <a:off x="2134108" y="4350147"/>
              <a:ext cx="788742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53" name="Picture 47" descr="X:\Web2.0 PNG Icons\Globe1.png">
              <a:extLst>
                <a:ext uri="{FF2B5EF4-FFF2-40B4-BE49-F238E27FC236}">
                  <a16:creationId xmlns:a16="http://schemas.microsoft.com/office/drawing/2014/main" id="{F059C776-C3C9-473B-AF08-2446B0884C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24969" y="3513763"/>
              <a:ext cx="807020" cy="8070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2BB43FCC-ED15-45F3-A469-65AEF4B52D5B}"/>
                </a:ext>
              </a:extLst>
            </p:cNvPr>
            <p:cNvSpPr/>
            <p:nvPr/>
          </p:nvSpPr>
          <p:spPr>
            <a:xfrm>
              <a:off x="3928372" y="5669733"/>
              <a:ext cx="802303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Public web server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4EC69DDC-FA99-41C6-B03E-05A27F5B9BB5}"/>
                </a:ext>
              </a:extLst>
            </p:cNvPr>
            <p:cNvSpPr/>
            <p:nvPr/>
          </p:nvSpPr>
          <p:spPr>
            <a:xfrm>
              <a:off x="6432992" y="5669733"/>
              <a:ext cx="802303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Mail server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8D3FE747-A5C7-4EC0-83C1-4A1FCCA3737D}"/>
                </a:ext>
              </a:extLst>
            </p:cNvPr>
            <p:cNvSpPr/>
            <p:nvPr/>
          </p:nvSpPr>
          <p:spPr>
            <a:xfrm>
              <a:off x="4795346" y="5669733"/>
              <a:ext cx="785275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DNS server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770E3F53-3670-4FB3-8DD2-84D88F757C90}"/>
                </a:ext>
              </a:extLst>
            </p:cNvPr>
            <p:cNvSpPr/>
            <p:nvPr/>
          </p:nvSpPr>
          <p:spPr>
            <a:xfrm>
              <a:off x="5497231" y="5669733"/>
              <a:ext cx="976494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Extranet server</a:t>
              </a:r>
            </a:p>
          </p:txBody>
        </p:sp>
        <p:pic>
          <p:nvPicPr>
            <p:cNvPr id="58" name="Picture 57" descr="A picture containing window, dark, light&#10;&#10;Description automatically generated">
              <a:extLst>
                <a:ext uri="{FF2B5EF4-FFF2-40B4-BE49-F238E27FC236}">
                  <a16:creationId xmlns:a16="http://schemas.microsoft.com/office/drawing/2014/main" id="{0B83201D-28FE-4E92-A470-72DFCCBEC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25933" y="5357932"/>
              <a:ext cx="363317" cy="363317"/>
            </a:xfrm>
            <a:prstGeom prst="rect">
              <a:avLst/>
            </a:prstGeom>
          </p:spPr>
        </p:pic>
        <p:pic>
          <p:nvPicPr>
            <p:cNvPr id="59" name="Picture 58" descr="Icon&#10;&#10;Description automatically generated">
              <a:extLst>
                <a:ext uri="{FF2B5EF4-FFF2-40B4-BE49-F238E27FC236}">
                  <a16:creationId xmlns:a16="http://schemas.microsoft.com/office/drawing/2014/main" id="{8121162B-7655-4350-95EC-6BC2B65BC20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87984" y="5427694"/>
              <a:ext cx="259446" cy="259446"/>
            </a:xfrm>
            <a:prstGeom prst="rect">
              <a:avLst/>
            </a:prstGeom>
          </p:spPr>
        </p:pic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A8624E16-9553-461F-8AAB-7DA77AC4C575}"/>
                </a:ext>
              </a:extLst>
            </p:cNvPr>
            <p:cNvSpPr/>
            <p:nvPr/>
          </p:nvSpPr>
          <p:spPr>
            <a:xfrm>
              <a:off x="3947209" y="4624857"/>
              <a:ext cx="542136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DMZ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898456D-FB4D-4F64-B654-A9CA54A492F3}"/>
                </a:ext>
              </a:extLst>
            </p:cNvPr>
            <p:cNvSpPr txBox="1"/>
            <p:nvPr/>
          </p:nvSpPr>
          <p:spPr bwMode="auto">
            <a:xfrm>
              <a:off x="6594388" y="3105331"/>
              <a:ext cx="1011710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 Firewall</a:t>
              </a:r>
            </a:p>
          </p:txBody>
        </p:sp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B044555C-2D79-4EA5-92EC-B354D88777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42447" y="3492146"/>
              <a:ext cx="715704" cy="709424"/>
            </a:xfrm>
            <a:prstGeom prst="rect">
              <a:avLst/>
            </a:prstGeom>
          </p:spPr>
        </p:pic>
        <p:pic>
          <p:nvPicPr>
            <p:cNvPr id="63" name="Picture 62">
              <a:extLst>
                <a:ext uri="{FF2B5EF4-FFF2-40B4-BE49-F238E27FC236}">
                  <a16:creationId xmlns:a16="http://schemas.microsoft.com/office/drawing/2014/main" id="{3FC8447C-726B-40EC-96FB-DC3AE1A2661F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26939" y="3538106"/>
              <a:ext cx="715704" cy="709424"/>
            </a:xfrm>
            <a:prstGeom prst="rect">
              <a:avLst/>
            </a:prstGeom>
          </p:spPr>
        </p:pic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E6A6F365-A854-4C6C-AFFD-1101422EEB27}"/>
                </a:ext>
              </a:extLst>
            </p:cNvPr>
            <p:cNvSpPr txBox="1"/>
            <p:nvPr/>
          </p:nvSpPr>
          <p:spPr bwMode="auto">
            <a:xfrm>
              <a:off x="3793286" y="3021706"/>
              <a:ext cx="1011710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Public Firewall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85B08DFC-7E63-4D82-ADAC-2C25C6E48314}"/>
                </a:ext>
              </a:extLst>
            </p:cNvPr>
            <p:cNvSpPr txBox="1"/>
            <p:nvPr/>
          </p:nvSpPr>
          <p:spPr bwMode="auto">
            <a:xfrm>
              <a:off x="705055" y="4485204"/>
              <a:ext cx="1011710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packets</a:t>
              </a:r>
            </a:p>
          </p:txBody>
        </p:sp>
        <p:pic>
          <p:nvPicPr>
            <p:cNvPr id="66" name="Picture 65" descr="Icon&#10;&#10;Description automatically generated">
              <a:extLst>
                <a:ext uri="{FF2B5EF4-FFF2-40B4-BE49-F238E27FC236}">
                  <a16:creationId xmlns:a16="http://schemas.microsoft.com/office/drawing/2014/main" id="{303BA2DC-46A9-487A-A2C5-53A87BAB8D7A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721912" y="3623956"/>
              <a:ext cx="977996" cy="811922"/>
            </a:xfrm>
            <a:prstGeom prst="rect">
              <a:avLst/>
            </a:prstGeom>
          </p:spPr>
        </p:pic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DBBF798C-DDB5-4C4E-8E46-4F45B599690E}"/>
              </a:ext>
            </a:extLst>
          </p:cNvPr>
          <p:cNvSpPr txBox="1"/>
          <p:nvPr/>
        </p:nvSpPr>
        <p:spPr>
          <a:xfrm>
            <a:off x="2572366" y="1168348"/>
            <a:ext cx="9110117" cy="135421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approach uses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two firewalls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create a DMZ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first firewall allows only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sanitized traffic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enter the DMZ, whereas the second firewall conducts a double check on it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the most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 approach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implementing a DMZ 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1CAFFA1-F87F-4152-A6C8-7A5544FE10F4}"/>
              </a:ext>
            </a:extLst>
          </p:cNvPr>
          <p:cNvSpPr/>
          <p:nvPr/>
        </p:nvSpPr>
        <p:spPr>
          <a:xfrm>
            <a:off x="560711" y="1449609"/>
            <a:ext cx="1791444" cy="79169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Dual Firewall DMZ</a:t>
            </a:r>
          </a:p>
        </p:txBody>
      </p:sp>
      <p:sp>
        <p:nvSpPr>
          <p:cNvPr id="72" name="Title 1">
            <a:extLst>
              <a:ext uri="{FF2B5EF4-FFF2-40B4-BE49-F238E27FC236}">
                <a16:creationId xmlns:a16="http://schemas.microsoft.com/office/drawing/2014/main" id="{F55C2766-4076-4A84-A55E-13B9EDD7F9B0}"/>
              </a:ext>
            </a:extLst>
          </p:cNvPr>
          <p:cNvSpPr txBox="1">
            <a:spLocks/>
          </p:cNvSpPr>
          <p:nvPr/>
        </p:nvSpPr>
        <p:spPr>
          <a:xfrm>
            <a:off x="1456433" y="210317"/>
            <a:ext cx="9279134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Different Ways to Create a DMZ (Cont’d) 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10971965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59766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028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0790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03248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69987713-F594-4179-B862-BD82F6014F6B}"/>
              </a:ext>
            </a:extLst>
          </p:cNvPr>
          <p:cNvSpPr/>
          <p:nvPr/>
        </p:nvSpPr>
        <p:spPr>
          <a:xfrm>
            <a:off x="4415847" y="1543506"/>
            <a:ext cx="2902913" cy="420115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Firewall is a software or hardware, or a combination of both,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which is generally used to separate a protected network from an unprotected public network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monitors and filters the incoming and outgoing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traffic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of the network and prevents unauthorized access to private networks</a:t>
            </a:r>
          </a:p>
        </p:txBody>
      </p:sp>
      <p:sp>
        <p:nvSpPr>
          <p:cNvPr id="56" name="Title 1">
            <a:extLst>
              <a:ext uri="{FF2B5EF4-FFF2-40B4-BE49-F238E27FC236}">
                <a16:creationId xmlns:a16="http://schemas.microsoft.com/office/drawing/2014/main" id="{1F351B64-6F2D-4436-8043-FE693DAB1737}"/>
              </a:ext>
            </a:extLst>
          </p:cNvPr>
          <p:cNvSpPr txBox="1">
            <a:spLocks/>
          </p:cNvSpPr>
          <p:nvPr/>
        </p:nvSpPr>
        <p:spPr>
          <a:xfrm>
            <a:off x="4762703" y="170012"/>
            <a:ext cx="7040724" cy="707578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What is a Firewall?</a:t>
            </a:r>
            <a:endParaRPr kumimoji="0" lang="en-IN" sz="4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5B17264-BB76-4C6B-BEC7-55662CB98D92}"/>
              </a:ext>
            </a:extLst>
          </p:cNvPr>
          <p:cNvGrpSpPr/>
          <p:nvPr/>
        </p:nvGrpSpPr>
        <p:grpSpPr>
          <a:xfrm>
            <a:off x="8042041" y="1654195"/>
            <a:ext cx="3733800" cy="4289405"/>
            <a:chOff x="8096633" y="1654195"/>
            <a:chExt cx="3733800" cy="4289405"/>
          </a:xfrm>
        </p:grpSpPr>
        <p:pic>
          <p:nvPicPr>
            <p:cNvPr id="58" name="Picture 2" descr="D:\CND\formatting tools\Icon Shock\CLEAN\Networking\firewall_256.png">
              <a:extLst>
                <a:ext uri="{FF2B5EF4-FFF2-40B4-BE49-F238E27FC236}">
                  <a16:creationId xmlns:a16="http://schemas.microsoft.com/office/drawing/2014/main" id="{BAD3E156-165E-4127-8121-1B1B9958B03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566" t="9978" r="11305" b="5943"/>
            <a:stretch/>
          </p:blipFill>
          <p:spPr bwMode="auto">
            <a:xfrm>
              <a:off x="9389113" y="2632939"/>
              <a:ext cx="1061625" cy="11572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9" name="Picture 2" descr="D:\CND\formatting tools\Icon Shock\CLEAN\Networking\firewall_256.png">
              <a:extLst>
                <a:ext uri="{FF2B5EF4-FFF2-40B4-BE49-F238E27FC236}">
                  <a16:creationId xmlns:a16="http://schemas.microsoft.com/office/drawing/2014/main" id="{E629CB8E-0767-4750-B7E3-0A3C457CD01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566" t="9978" r="11305" b="5943"/>
            <a:stretch/>
          </p:blipFill>
          <p:spPr bwMode="auto">
            <a:xfrm>
              <a:off x="9547657" y="4514838"/>
              <a:ext cx="1061625" cy="115726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12284A0B-FC4B-4331-A6A7-643A2B648F2A}"/>
                </a:ext>
              </a:extLst>
            </p:cNvPr>
            <p:cNvCxnSpPr/>
            <p:nvPr/>
          </p:nvCxnSpPr>
          <p:spPr>
            <a:xfrm>
              <a:off x="8113016" y="2957394"/>
              <a:ext cx="1293468" cy="0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57725CEB-2450-45CA-A8A9-10844DDF57A1}"/>
                </a:ext>
              </a:extLst>
            </p:cNvPr>
            <p:cNvCxnSpPr/>
            <p:nvPr/>
          </p:nvCxnSpPr>
          <p:spPr>
            <a:xfrm>
              <a:off x="8113016" y="3554142"/>
              <a:ext cx="1293468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BD291BE6-A51E-4287-8655-A38233AD36F2}"/>
                </a:ext>
              </a:extLst>
            </p:cNvPr>
            <p:cNvCxnSpPr/>
            <p:nvPr/>
          </p:nvCxnSpPr>
          <p:spPr>
            <a:xfrm>
              <a:off x="10400528" y="3554142"/>
              <a:ext cx="1340356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Arrow Connector 62">
              <a:extLst>
                <a:ext uri="{FF2B5EF4-FFF2-40B4-BE49-F238E27FC236}">
                  <a16:creationId xmlns:a16="http://schemas.microsoft.com/office/drawing/2014/main" id="{E1BE7847-9FEF-4F8B-B15D-440BFB93AB18}"/>
                </a:ext>
              </a:extLst>
            </p:cNvPr>
            <p:cNvCxnSpPr/>
            <p:nvPr/>
          </p:nvCxnSpPr>
          <p:spPr>
            <a:xfrm flipH="1">
              <a:off x="10577648" y="4853476"/>
              <a:ext cx="1242997" cy="0"/>
            </a:xfrm>
            <a:prstGeom prst="straightConnector1">
              <a:avLst/>
            </a:prstGeom>
            <a:ln w="38100">
              <a:solidFill>
                <a:srgbClr val="FF000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Arrow Connector 63">
              <a:extLst>
                <a:ext uri="{FF2B5EF4-FFF2-40B4-BE49-F238E27FC236}">
                  <a16:creationId xmlns:a16="http://schemas.microsoft.com/office/drawing/2014/main" id="{5F01C9AC-49C8-4860-AB2B-F2B15DD794A0}"/>
                </a:ext>
              </a:extLst>
            </p:cNvPr>
            <p:cNvCxnSpPr/>
            <p:nvPr/>
          </p:nvCxnSpPr>
          <p:spPr>
            <a:xfrm flipH="1">
              <a:off x="10577648" y="5463077"/>
              <a:ext cx="1242997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Arrow Connector 64">
              <a:extLst>
                <a:ext uri="{FF2B5EF4-FFF2-40B4-BE49-F238E27FC236}">
                  <a16:creationId xmlns:a16="http://schemas.microsoft.com/office/drawing/2014/main" id="{578FEDFE-AA67-487D-BB9E-866C04F92BFD}"/>
                </a:ext>
              </a:extLst>
            </p:cNvPr>
            <p:cNvCxnSpPr/>
            <p:nvPr/>
          </p:nvCxnSpPr>
          <p:spPr>
            <a:xfrm flipH="1">
              <a:off x="8170993" y="5463077"/>
              <a:ext cx="1394781" cy="0"/>
            </a:xfrm>
            <a:prstGeom prst="straightConnector1">
              <a:avLst/>
            </a:prstGeom>
            <a:ln w="38100">
              <a:solidFill>
                <a:srgbClr val="00B050"/>
              </a:solidFill>
              <a:prstDash val="sysDot"/>
              <a:headEnd type="none" w="med" len="med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6" name="Picture 3" descr="D:\CND\formatting tools\Web2.0 PNG Icons\Correct-2.png">
              <a:extLst>
                <a:ext uri="{FF2B5EF4-FFF2-40B4-BE49-F238E27FC236}">
                  <a16:creationId xmlns:a16="http://schemas.microsoft.com/office/drawing/2014/main" id="{B5C0F090-ED0D-4F57-A0F6-624404F18F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30202" y="3275254"/>
              <a:ext cx="351649" cy="3569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" name="Picture 3" descr="D:\CND\formatting tools\Web2.0 PNG Icons\Correct-2.png">
              <a:extLst>
                <a:ext uri="{FF2B5EF4-FFF2-40B4-BE49-F238E27FC236}">
                  <a16:creationId xmlns:a16="http://schemas.microsoft.com/office/drawing/2014/main" id="{84CC6C7B-271A-46FD-9087-CC3B3E6DCE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32435" y="5173161"/>
              <a:ext cx="351649" cy="3569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7A19D423-6904-43D0-A148-1EB1C7FE911C}"/>
                </a:ext>
              </a:extLst>
            </p:cNvPr>
            <p:cNvSpPr/>
            <p:nvPr/>
          </p:nvSpPr>
          <p:spPr bwMode="auto">
            <a:xfrm>
              <a:off x="9260935" y="3730823"/>
              <a:ext cx="1391444" cy="307777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4D6B2550-3292-41D5-BF38-3C3F1E44A9BE}"/>
                </a:ext>
              </a:extLst>
            </p:cNvPr>
            <p:cNvSpPr/>
            <p:nvPr/>
          </p:nvSpPr>
          <p:spPr bwMode="auto">
            <a:xfrm>
              <a:off x="9466269" y="5635823"/>
              <a:ext cx="1391444" cy="307777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C3F714E7-E023-493C-A142-309F367BF460}"/>
                </a:ext>
              </a:extLst>
            </p:cNvPr>
            <p:cNvSpPr/>
            <p:nvPr/>
          </p:nvSpPr>
          <p:spPr bwMode="auto">
            <a:xfrm>
              <a:off x="8172307" y="3283890"/>
              <a:ext cx="1045413" cy="254361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Allowed Traffic</a:t>
              </a:r>
            </a:p>
          </p:txBody>
        </p: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19B90A10-C12C-4D2D-94B4-AE69C84D4EFA}"/>
                </a:ext>
              </a:extLst>
            </p:cNvPr>
            <p:cNvSpPr/>
            <p:nvPr/>
          </p:nvSpPr>
          <p:spPr bwMode="auto">
            <a:xfrm>
              <a:off x="8096633" y="2669198"/>
              <a:ext cx="1132031" cy="248436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Restricted Traffic</a:t>
              </a: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D06C5838-978A-429F-8EBC-BF962F3D3386}"/>
                </a:ext>
              </a:extLst>
            </p:cNvPr>
            <p:cNvSpPr/>
            <p:nvPr/>
          </p:nvSpPr>
          <p:spPr bwMode="auto">
            <a:xfrm>
              <a:off x="10490271" y="3294121"/>
              <a:ext cx="1045413" cy="246221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Out to Internet</a:t>
              </a: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02B1FCA7-5733-4B6D-9317-2AA3B9730F0D}"/>
                </a:ext>
              </a:extLst>
            </p:cNvPr>
            <p:cNvSpPr/>
            <p:nvPr/>
          </p:nvSpPr>
          <p:spPr bwMode="auto">
            <a:xfrm>
              <a:off x="10881958" y="4471541"/>
              <a:ext cx="785434" cy="400110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Unknown Traffic</a:t>
              </a: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7EC7210D-DD53-41A3-AC99-4C1206D2A96C}"/>
                </a:ext>
              </a:extLst>
            </p:cNvPr>
            <p:cNvSpPr/>
            <p:nvPr/>
          </p:nvSpPr>
          <p:spPr bwMode="auto">
            <a:xfrm>
              <a:off x="10785020" y="5064808"/>
              <a:ext cx="1045413" cy="400110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Specified Allowed Traffic</a:t>
              </a:r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B2F91ED1-BEF9-4B70-9DE0-A45A5F41AD3B}"/>
                </a:ext>
              </a:extLst>
            </p:cNvPr>
            <p:cNvSpPr/>
            <p:nvPr/>
          </p:nvSpPr>
          <p:spPr bwMode="auto">
            <a:xfrm>
              <a:off x="8401433" y="5073268"/>
              <a:ext cx="1132032" cy="400110"/>
            </a:xfrm>
            <a:prstGeom prst="rect">
              <a:avLst/>
            </a:prstGeom>
          </p:spPr>
          <p:txBody>
            <a:bodyPr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Access to Specific Resources</a:t>
              </a:r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982CBEE3-4B1D-4EFC-A014-B9D07AD86C0A}"/>
                </a:ext>
              </a:extLst>
            </p:cNvPr>
            <p:cNvSpPr/>
            <p:nvPr/>
          </p:nvSpPr>
          <p:spPr>
            <a:xfrm>
              <a:off x="9630695" y="2669712"/>
              <a:ext cx="2123574" cy="56938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  <a:effectLst/>
          </p:spPr>
          <p:txBody>
            <a:bodyPr wrap="square" rtlCol="0" anchor="ctr">
              <a:spAutoFit/>
            </a:bodyPr>
            <a:lstStyle/>
            <a:p>
              <a:pPr algn="ctr"/>
              <a:endParaRPr lang="en-US" sz="3100" b="1" dirty="0">
                <a:solidFill>
                  <a:prstClr val="white"/>
                </a:solidFill>
                <a:latin typeface="Rockwell" pitchFamily="18" charset="0"/>
              </a:endParaRPr>
            </a:p>
          </p:txBody>
        </p:sp>
        <p:pic>
          <p:nvPicPr>
            <p:cNvPr id="77" name="Picture 5" descr="D:\CND\formatting tools\Fresh Icons\stop-200.png">
              <a:extLst>
                <a:ext uri="{FF2B5EF4-FFF2-40B4-BE49-F238E27FC236}">
                  <a16:creationId xmlns:a16="http://schemas.microsoft.com/office/drawing/2014/main" id="{4985BBED-3577-4721-B84F-F2872A5702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21968" y="2770118"/>
              <a:ext cx="368116" cy="374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BCC13485-448D-4099-B556-29CF1753AE67}"/>
                </a:ext>
              </a:extLst>
            </p:cNvPr>
            <p:cNvSpPr/>
            <p:nvPr/>
          </p:nvSpPr>
          <p:spPr bwMode="auto">
            <a:xfrm>
              <a:off x="10088850" y="2761845"/>
              <a:ext cx="1648793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Traffic is stopped because it does not meet specific criteria</a:t>
              </a:r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A090C7BE-B128-4C8D-9EB1-A5D4486A6B44}"/>
                </a:ext>
              </a:extLst>
            </p:cNvPr>
            <p:cNvSpPr/>
            <p:nvPr/>
          </p:nvSpPr>
          <p:spPr>
            <a:xfrm>
              <a:off x="8207590" y="4564531"/>
              <a:ext cx="2154795" cy="56938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pic>
          <p:nvPicPr>
            <p:cNvPr id="80" name="Picture 5" descr="D:\CND\formatting tools\Fresh Icons\stop-200.png">
              <a:extLst>
                <a:ext uri="{FF2B5EF4-FFF2-40B4-BE49-F238E27FC236}">
                  <a16:creationId xmlns:a16="http://schemas.microsoft.com/office/drawing/2014/main" id="{05DEB43E-F198-44CD-AC06-CB02738DB1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24201" y="4657008"/>
              <a:ext cx="368116" cy="3745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2E4CEF5A-A016-46B0-A716-34C17EE58000}"/>
                </a:ext>
              </a:extLst>
            </p:cNvPr>
            <p:cNvSpPr/>
            <p:nvPr/>
          </p:nvSpPr>
          <p:spPr bwMode="auto">
            <a:xfrm>
              <a:off x="8308643" y="4597569"/>
              <a:ext cx="1676400" cy="5078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Only traffic from internet meeting specified criteria are allowed to pass through</a:t>
              </a: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8507EAEF-8669-4F37-99AC-903035B9A808}"/>
                </a:ext>
              </a:extLst>
            </p:cNvPr>
            <p:cNvGrpSpPr/>
            <p:nvPr/>
          </p:nvGrpSpPr>
          <p:grpSpPr>
            <a:xfrm>
              <a:off x="8197130" y="1654195"/>
              <a:ext cx="1307560" cy="566622"/>
              <a:chOff x="8197130" y="1654195"/>
              <a:chExt cx="1307560" cy="566622"/>
            </a:xfrm>
          </p:grpSpPr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33C665B6-CC5A-47B4-B213-BF93858AC468}"/>
                  </a:ext>
                </a:extLst>
              </p:cNvPr>
              <p:cNvSpPr/>
              <p:nvPr/>
            </p:nvSpPr>
            <p:spPr>
              <a:xfrm>
                <a:off x="8197130" y="1654195"/>
                <a:ext cx="1307560" cy="5666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65000"/>
                  </a:scheme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ckwell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E5C87767-771A-48BB-A028-0B5EB6DA053E}"/>
                  </a:ext>
                </a:extLst>
              </p:cNvPr>
              <p:cNvSpPr/>
              <p:nvPr/>
            </p:nvSpPr>
            <p:spPr bwMode="auto">
              <a:xfrm>
                <a:off x="8230898" y="1675896"/>
                <a:ext cx="1240025" cy="523220"/>
              </a:xfrm>
              <a:prstGeom prst="rect">
                <a:avLst/>
              </a:prstGeom>
              <a:effectLst/>
            </p:spPr>
            <p:txBody>
              <a:bodyPr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Secure Private</a:t>
                </a:r>
                <a:b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</a:b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Network</a:t>
                </a:r>
              </a:p>
            </p:txBody>
          </p:sp>
        </p:grp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290EF81A-5BFA-4BED-A158-F756FDDFD96A}"/>
                </a:ext>
              </a:extLst>
            </p:cNvPr>
            <p:cNvGrpSpPr/>
            <p:nvPr/>
          </p:nvGrpSpPr>
          <p:grpSpPr>
            <a:xfrm>
              <a:off x="10400342" y="1676229"/>
              <a:ext cx="1307560" cy="566622"/>
              <a:chOff x="7332909" y="1676229"/>
              <a:chExt cx="1307560" cy="566622"/>
            </a:xfrm>
          </p:grpSpPr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3E56C68-EBDE-4FFE-8A28-FBB89BE6DC13}"/>
                  </a:ext>
                </a:extLst>
              </p:cNvPr>
              <p:cNvSpPr/>
              <p:nvPr/>
            </p:nvSpPr>
            <p:spPr>
              <a:xfrm>
                <a:off x="7332909" y="1676229"/>
                <a:ext cx="1307560" cy="5666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65000"/>
                  </a:scheme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ckwell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7C247403-808F-4556-80E1-AEAD9C229751}"/>
                  </a:ext>
                </a:extLst>
              </p:cNvPr>
              <p:cNvSpPr/>
              <p:nvPr/>
            </p:nvSpPr>
            <p:spPr bwMode="auto">
              <a:xfrm>
                <a:off x="7463983" y="1805652"/>
                <a:ext cx="1045413" cy="307777"/>
              </a:xfrm>
              <a:prstGeom prst="rect">
                <a:avLst/>
              </a:prstGeom>
            </p:spPr>
            <p:txBody>
              <a:bodyPr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</p:grpSp>
      </p:grp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9336CB36-7F77-4625-95BF-832ABB43D74F}"/>
              </a:ext>
            </a:extLst>
          </p:cNvPr>
          <p:cNvCxnSpPr>
            <a:cxnSpLocks/>
          </p:cNvCxnSpPr>
          <p:nvPr/>
        </p:nvCxnSpPr>
        <p:spPr>
          <a:xfrm>
            <a:off x="7581757" y="1201647"/>
            <a:ext cx="0" cy="4884868"/>
          </a:xfrm>
          <a:prstGeom prst="line">
            <a:avLst/>
          </a:prstGeom>
          <a:noFill/>
          <a:ln w="28575" cap="flat" cmpd="sng" algn="ctr">
            <a:solidFill>
              <a:sysClr val="window" lastClr="FFFFFF">
                <a:lumMod val="85000"/>
              </a:sysClr>
            </a:solidFill>
            <a:prstDash val="sysDot"/>
          </a:ln>
          <a:effectLst/>
        </p:spPr>
      </p:cxn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51A0E492-B664-46B3-B27F-8B187CB4C2D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161" t="479" r="16143" b="1314"/>
          <a:stretch/>
        </p:blipFill>
        <p:spPr>
          <a:xfrm flipH="1">
            <a:off x="-1260" y="0"/>
            <a:ext cx="4245714" cy="6544206"/>
          </a:xfrm>
        </p:spPr>
      </p:pic>
    </p:spTree>
    <p:extLst>
      <p:ext uri="{BB962C8B-B14F-4D97-AF65-F5344CB8AC3E}">
        <p14:creationId xmlns:p14="http://schemas.microsoft.com/office/powerpoint/2010/main" val="968437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" name="Picture Placeholder 102" descr="A picture containing circuit, engine&#10;&#10;Description automatically generated">
            <a:extLst>
              <a:ext uri="{FF2B5EF4-FFF2-40B4-BE49-F238E27FC236}">
                <a16:creationId xmlns:a16="http://schemas.microsoft.com/office/drawing/2014/main" id="{EB109456-3AE8-4993-83D3-E42C4940E79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374" b="16374"/>
          <a:stretch>
            <a:fillRect/>
          </a:stretch>
        </p:blipFill>
        <p:spPr>
          <a:xfrm>
            <a:off x="0" y="926790"/>
            <a:ext cx="12192000" cy="5626079"/>
          </a:xfrm>
        </p:spPr>
      </p:pic>
      <p:sp>
        <p:nvSpPr>
          <p:cNvPr id="39" name="Rectangle 38">
            <a:extLst>
              <a:ext uri="{FF2B5EF4-FFF2-40B4-BE49-F238E27FC236}">
                <a16:creationId xmlns:a16="http://schemas.microsoft.com/office/drawing/2014/main" id="{060A666A-77C6-42D4-9D6B-C48E9FC1D8EC}"/>
              </a:ext>
            </a:extLst>
          </p:cNvPr>
          <p:cNvSpPr/>
          <p:nvPr/>
        </p:nvSpPr>
        <p:spPr>
          <a:xfrm>
            <a:off x="-14990" y="2850880"/>
            <a:ext cx="12206990" cy="3705476"/>
          </a:xfrm>
          <a:prstGeom prst="rect">
            <a:avLst/>
          </a:prstGeom>
          <a:solidFill>
            <a:schemeClr val="bg1"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Title 1">
            <a:extLst>
              <a:ext uri="{FF2B5EF4-FFF2-40B4-BE49-F238E27FC236}">
                <a16:creationId xmlns:a16="http://schemas.microsoft.com/office/drawing/2014/main" id="{7E4A97CF-CA51-4263-B38B-B277C8F2B5A6}"/>
              </a:ext>
            </a:extLst>
          </p:cNvPr>
          <p:cNvSpPr txBox="1">
            <a:spLocks/>
          </p:cNvSpPr>
          <p:nvPr/>
        </p:nvSpPr>
        <p:spPr>
          <a:xfrm>
            <a:off x="1562102" y="178785"/>
            <a:ext cx="90677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Firewalls: Hardware Firewalls</a:t>
            </a:r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E755C851-DE69-4ED8-B20F-08C57A879313}"/>
              </a:ext>
            </a:extLst>
          </p:cNvPr>
          <p:cNvGrpSpPr/>
          <p:nvPr/>
        </p:nvGrpSpPr>
        <p:grpSpPr>
          <a:xfrm>
            <a:off x="182875" y="3063993"/>
            <a:ext cx="5818643" cy="3188882"/>
            <a:chOff x="182875" y="1717868"/>
            <a:chExt cx="5818643" cy="3188882"/>
          </a:xfrm>
        </p:grpSpPr>
        <p:sp>
          <p:nvSpPr>
            <p:cNvPr id="2" name="Rectangle 42">
              <a:extLst>
                <a:ext uri="{FF2B5EF4-FFF2-40B4-BE49-F238E27FC236}">
                  <a16:creationId xmlns:a16="http://schemas.microsoft.com/office/drawing/2014/main" id="{684A8FC0-E7D5-4F07-87C8-4DE8277AC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10" y="1717868"/>
              <a:ext cx="4897002" cy="969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 hardware firewall is either a dedicated </a:t>
              </a:r>
              <a:r>
                <a:rPr kumimoji="0" lang="en-US" sz="1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stand-alone</a:t>
              </a: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hardware</a:t>
              </a: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device</a:t>
              </a: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or it comes as part of a router</a:t>
              </a:r>
            </a:p>
          </p:txBody>
        </p:sp>
        <p:sp>
          <p:nvSpPr>
            <p:cNvPr id="34" name="Rectangle 42">
              <a:extLst>
                <a:ext uri="{FF2B5EF4-FFF2-40B4-BE49-F238E27FC236}">
                  <a16:creationId xmlns:a16="http://schemas.microsoft.com/office/drawing/2014/main" id="{690E0F3C-548C-4ED3-853E-7CE15435D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10" y="3027382"/>
              <a:ext cx="4901408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The network traffic is filtered using the </a:t>
              </a:r>
              <a:r>
                <a:rPr kumimoji="0" lang="en-US" sz="1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filtering </a:t>
              </a: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technique</a:t>
              </a:r>
            </a:p>
          </p:txBody>
        </p:sp>
        <p:sp>
          <p:nvSpPr>
            <p:cNvPr id="35" name="Rectangle 42">
              <a:extLst>
                <a:ext uri="{FF2B5EF4-FFF2-40B4-BE49-F238E27FC236}">
                  <a16:creationId xmlns:a16="http://schemas.microsoft.com/office/drawing/2014/main" id="{4CA8595F-7134-4564-95F8-91241848C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10" y="4198864"/>
              <a:ext cx="4812928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 is used to </a:t>
              </a:r>
              <a:r>
                <a:rPr kumimoji="0" lang="en-US" sz="1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filter out </a:t>
              </a:r>
              <a:r>
                <a:rPr kumimoji="0" lang="en-US" sz="1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the network traffic for large business networks</a:t>
              </a:r>
            </a:p>
          </p:txBody>
        </p:sp>
        <p:sp>
          <p:nvSpPr>
            <p:cNvPr id="36" name="TextBox 33">
              <a:extLst>
                <a:ext uri="{FF2B5EF4-FFF2-40B4-BE49-F238E27FC236}">
                  <a16:creationId xmlns:a16="http://schemas.microsoft.com/office/drawing/2014/main" id="{FF969CE8-D87B-4F18-A128-258E66163948}"/>
                </a:ext>
              </a:extLst>
            </p:cNvPr>
            <p:cNvSpPr txBox="1"/>
            <p:nvPr/>
          </p:nvSpPr>
          <p:spPr>
            <a:xfrm>
              <a:off x="182875" y="1833284"/>
              <a:ext cx="803425" cy="7386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2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Lato Black" charset="0"/>
                  <a:ea typeface="Lato Black" charset="0"/>
                  <a:cs typeface="Lato Black" charset="0"/>
                </a:rPr>
                <a:t>01</a:t>
              </a:r>
            </a:p>
          </p:txBody>
        </p:sp>
        <p:sp>
          <p:nvSpPr>
            <p:cNvPr id="37" name="TextBox 35">
              <a:extLst>
                <a:ext uri="{FF2B5EF4-FFF2-40B4-BE49-F238E27FC236}">
                  <a16:creationId xmlns:a16="http://schemas.microsoft.com/office/drawing/2014/main" id="{1488F3DE-7BCD-4D76-88A4-D37E7A548F4B}"/>
                </a:ext>
              </a:extLst>
            </p:cNvPr>
            <p:cNvSpPr txBox="1"/>
            <p:nvPr/>
          </p:nvSpPr>
          <p:spPr>
            <a:xfrm>
              <a:off x="182875" y="4168086"/>
              <a:ext cx="803425" cy="7386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2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Lato Black" charset="0"/>
                  <a:ea typeface="Lato Black" charset="0"/>
                  <a:cs typeface="Lato Black" charset="0"/>
                </a:rPr>
                <a:t>03</a:t>
              </a:r>
            </a:p>
          </p:txBody>
        </p:sp>
        <p:sp>
          <p:nvSpPr>
            <p:cNvPr id="38" name="TextBox 36">
              <a:extLst>
                <a:ext uri="{FF2B5EF4-FFF2-40B4-BE49-F238E27FC236}">
                  <a16:creationId xmlns:a16="http://schemas.microsoft.com/office/drawing/2014/main" id="{E480D633-767E-4120-B2CF-4B300DCA6195}"/>
                </a:ext>
              </a:extLst>
            </p:cNvPr>
            <p:cNvSpPr txBox="1"/>
            <p:nvPr/>
          </p:nvSpPr>
          <p:spPr>
            <a:xfrm>
              <a:off x="182875" y="3000685"/>
              <a:ext cx="803425" cy="7386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2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Lato Black" charset="0"/>
                  <a:ea typeface="Lato Black" charset="0"/>
                  <a:cs typeface="Lato Black" charset="0"/>
                </a:rPr>
                <a:t>02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F45425E0-D002-4E90-A6BC-C0B0E644143E}"/>
              </a:ext>
            </a:extLst>
          </p:cNvPr>
          <p:cNvGrpSpPr/>
          <p:nvPr/>
        </p:nvGrpSpPr>
        <p:grpSpPr>
          <a:xfrm>
            <a:off x="6388124" y="3293578"/>
            <a:ext cx="5621001" cy="2729713"/>
            <a:chOff x="240850" y="3174121"/>
            <a:chExt cx="5621001" cy="2729713"/>
          </a:xfrm>
        </p:grpSpPr>
        <p:cxnSp>
          <p:nvCxnSpPr>
            <p:cNvPr id="71" name="Elbow Connector 62">
              <a:extLst>
                <a:ext uri="{FF2B5EF4-FFF2-40B4-BE49-F238E27FC236}">
                  <a16:creationId xmlns:a16="http://schemas.microsoft.com/office/drawing/2014/main" id="{4588E9E9-E35B-400A-A35D-A87CBFB8CD0D}"/>
                </a:ext>
              </a:extLst>
            </p:cNvPr>
            <p:cNvCxnSpPr/>
            <p:nvPr/>
          </p:nvCxnSpPr>
          <p:spPr>
            <a:xfrm flipH="1">
              <a:off x="1197470" y="3445778"/>
              <a:ext cx="19857" cy="2018104"/>
            </a:xfrm>
            <a:prstGeom prst="bentConnector3">
              <a:avLst>
                <a:gd name="adj1" fmla="val -2833919"/>
              </a:avLst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E91A8301-90B6-4880-B6BA-E96DDB6F6E17}"/>
                </a:ext>
              </a:extLst>
            </p:cNvPr>
            <p:cNvCxnSpPr/>
            <p:nvPr/>
          </p:nvCxnSpPr>
          <p:spPr>
            <a:xfrm flipH="1">
              <a:off x="1197470" y="4778034"/>
              <a:ext cx="550108" cy="1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40C36F5A-0220-4A1A-8857-17C7B28560FA}"/>
                </a:ext>
              </a:extLst>
            </p:cNvPr>
            <p:cNvCxnSpPr/>
            <p:nvPr/>
          </p:nvCxnSpPr>
          <p:spPr>
            <a:xfrm flipH="1">
              <a:off x="1197470" y="4104249"/>
              <a:ext cx="582347" cy="1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FB97A0A8-C0B0-436D-897F-48908557CF12}"/>
                </a:ext>
              </a:extLst>
            </p:cNvPr>
            <p:cNvCxnSpPr/>
            <p:nvPr/>
          </p:nvCxnSpPr>
          <p:spPr>
            <a:xfrm>
              <a:off x="1790111" y="4465815"/>
              <a:ext cx="2040487" cy="2348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0697428D-5BF7-494E-B333-65203C2CC15C}"/>
                </a:ext>
              </a:extLst>
            </p:cNvPr>
            <p:cNvCxnSpPr/>
            <p:nvPr/>
          </p:nvCxnSpPr>
          <p:spPr>
            <a:xfrm>
              <a:off x="4186379" y="4465815"/>
              <a:ext cx="1151802" cy="2135"/>
            </a:xfrm>
            <a:prstGeom prst="line">
              <a:avLst/>
            </a:prstGeom>
            <a:noFill/>
            <a:ln w="28575" cap="flat" cmpd="sng" algn="ctr">
              <a:solidFill>
                <a:srgbClr val="F5430B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76" name="Picture 12">
              <a:extLst>
                <a:ext uri="{FF2B5EF4-FFF2-40B4-BE49-F238E27FC236}">
                  <a16:creationId xmlns:a16="http://schemas.microsoft.com/office/drawing/2014/main" id="{EF3268D4-74DA-461A-9735-7E2C3283B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468869" y="3269372"/>
              <a:ext cx="591996" cy="542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42567BAF-12EF-470E-96C4-719362C2C9CC}"/>
                </a:ext>
              </a:extLst>
            </p:cNvPr>
            <p:cNvCxnSpPr/>
            <p:nvPr/>
          </p:nvCxnSpPr>
          <p:spPr>
            <a:xfrm flipH="1">
              <a:off x="2752167" y="3761398"/>
              <a:ext cx="1" cy="406087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78" name="Picture 11">
              <a:extLst>
                <a:ext uri="{FF2B5EF4-FFF2-40B4-BE49-F238E27FC236}">
                  <a16:creationId xmlns:a16="http://schemas.microsoft.com/office/drawing/2014/main" id="{38865DC8-AC55-447E-B228-E0E6D8F43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380069" y="4047201"/>
              <a:ext cx="738370" cy="7383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091D375B-4547-404A-820E-4CFF7B463A73}"/>
                </a:ext>
              </a:extLst>
            </p:cNvPr>
            <p:cNvSpPr/>
            <p:nvPr/>
          </p:nvSpPr>
          <p:spPr>
            <a:xfrm>
              <a:off x="240850" y="5636966"/>
              <a:ext cx="1817062" cy="26686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Private Local Area Network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1837AA1-BD20-4682-95D0-59BA8E68206C}"/>
                </a:ext>
              </a:extLst>
            </p:cNvPr>
            <p:cNvSpPr/>
            <p:nvPr/>
          </p:nvSpPr>
          <p:spPr>
            <a:xfrm>
              <a:off x="4385536" y="4061239"/>
              <a:ext cx="690394" cy="41549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Public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</a:t>
              </a: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C673EAB8-7F8E-4C55-AF61-10B90EB52F35}"/>
                </a:ext>
              </a:extLst>
            </p:cNvPr>
            <p:cNvSpPr/>
            <p:nvPr/>
          </p:nvSpPr>
          <p:spPr>
            <a:xfrm>
              <a:off x="3435319" y="4689589"/>
              <a:ext cx="1337242" cy="57708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Hardware Firewall Usually Part of a TCP/IP Router</a:t>
              </a:r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AE3050F2-E141-45AF-936B-EF4CC2C97312}"/>
                </a:ext>
              </a:extLst>
            </p:cNvPr>
            <p:cNvSpPr/>
            <p:nvPr/>
          </p:nvSpPr>
          <p:spPr>
            <a:xfrm>
              <a:off x="3613189" y="5340526"/>
              <a:ext cx="2078254" cy="549951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chemeClr val="bg1">
                  <a:lumMod val="65000"/>
                </a:schemeClr>
              </a:solidFill>
            </a:ln>
            <a:effectLst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753B664A-5897-4FD8-829A-16B1AA7DCAD2}"/>
                </a:ext>
              </a:extLst>
            </p:cNvPr>
            <p:cNvSpPr/>
            <p:nvPr/>
          </p:nvSpPr>
          <p:spPr>
            <a:xfrm>
              <a:off x="4211437" y="5358429"/>
              <a:ext cx="1523872" cy="49426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Private Network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Public Network</a:t>
              </a:r>
            </a:p>
          </p:txBody>
        </p: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15173A5D-EE4A-4F1E-9CD9-7B62EA668BF0}"/>
                </a:ext>
              </a:extLst>
            </p:cNvPr>
            <p:cNvCxnSpPr/>
            <p:nvPr/>
          </p:nvCxnSpPr>
          <p:spPr>
            <a:xfrm>
              <a:off x="3790576" y="5494893"/>
              <a:ext cx="393243" cy="0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A855E91C-8679-400B-ADA9-9D6FF1A82D45}"/>
                </a:ext>
              </a:extLst>
            </p:cNvPr>
            <p:cNvCxnSpPr/>
            <p:nvPr/>
          </p:nvCxnSpPr>
          <p:spPr>
            <a:xfrm>
              <a:off x="3790576" y="5711113"/>
              <a:ext cx="393243" cy="0"/>
            </a:xfrm>
            <a:prstGeom prst="line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86" name="Picture 2" descr="F:\Prashant DATA\ICONS\Icon Shock\CLEAN\Networking\internet_256.png">
              <a:extLst>
                <a:ext uri="{FF2B5EF4-FFF2-40B4-BE49-F238E27FC236}">
                  <a16:creationId xmlns:a16="http://schemas.microsoft.com/office/drawing/2014/main" id="{43871EA9-33F4-455F-8938-4670D5790E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88949" y="4118379"/>
              <a:ext cx="672902" cy="672902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235F895B-B149-4378-99F4-3E4C65799EDD}"/>
                </a:ext>
              </a:extLst>
            </p:cNvPr>
            <p:cNvGrpSpPr/>
            <p:nvPr/>
          </p:nvGrpSpPr>
          <p:grpSpPr>
            <a:xfrm>
              <a:off x="577191" y="3174121"/>
              <a:ext cx="648539" cy="519528"/>
              <a:chOff x="-953993" y="3539310"/>
              <a:chExt cx="648539" cy="519528"/>
            </a:xfrm>
          </p:grpSpPr>
          <p:pic>
            <p:nvPicPr>
              <p:cNvPr id="98" name="Picture 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2C506896-6B22-4814-9749-C44367C3B64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734616" y="3597391"/>
                <a:ext cx="429162" cy="443963"/>
              </a:xfrm>
              <a:prstGeom prst="rect">
                <a:avLst/>
              </a:prstGeom>
            </p:spPr>
          </p:pic>
          <p:pic>
            <p:nvPicPr>
              <p:cNvPr id="99" name="Picture 98" descr="A close up of a mask&#10;&#10;Description automatically generated">
                <a:extLst>
                  <a:ext uri="{FF2B5EF4-FFF2-40B4-BE49-F238E27FC236}">
                    <a16:creationId xmlns:a16="http://schemas.microsoft.com/office/drawing/2014/main" id="{914CD000-3C8C-4F75-95CD-8D11CFAE89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953993" y="3539310"/>
                <a:ext cx="367414" cy="519528"/>
              </a:xfrm>
              <a:prstGeom prst="rect">
                <a:avLst/>
              </a:prstGeom>
            </p:spPr>
          </p:pic>
        </p:grp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F58388AC-970F-4CF2-B320-3A25862BA650}"/>
                </a:ext>
              </a:extLst>
            </p:cNvPr>
            <p:cNvGrpSpPr/>
            <p:nvPr/>
          </p:nvGrpSpPr>
          <p:grpSpPr>
            <a:xfrm>
              <a:off x="588830" y="5128118"/>
              <a:ext cx="644035" cy="476895"/>
              <a:chOff x="-1339803" y="1157094"/>
              <a:chExt cx="644035" cy="476895"/>
            </a:xfrm>
          </p:grpSpPr>
          <p:pic>
            <p:nvPicPr>
              <p:cNvPr id="96" name="Picture 95" descr="A close up of a logo&#10;&#10;Description automatically generated">
                <a:extLst>
                  <a:ext uri="{FF2B5EF4-FFF2-40B4-BE49-F238E27FC236}">
                    <a16:creationId xmlns:a16="http://schemas.microsoft.com/office/drawing/2014/main" id="{25D74DD7-EB80-4428-A1FB-9155194E51E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145371" y="1273701"/>
                <a:ext cx="449603" cy="357542"/>
              </a:xfrm>
              <a:prstGeom prst="rect">
                <a:avLst/>
              </a:prstGeom>
            </p:spPr>
          </p:pic>
          <p:pic>
            <p:nvPicPr>
              <p:cNvPr id="97" name="Picture 96" descr="A close up of a logo&#10;&#10;Description automatically generated">
                <a:extLst>
                  <a:ext uri="{FF2B5EF4-FFF2-40B4-BE49-F238E27FC236}">
                    <a16:creationId xmlns:a16="http://schemas.microsoft.com/office/drawing/2014/main" id="{D15AC352-A0DE-415F-B45F-6A302AB61D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339803" y="1157094"/>
                <a:ext cx="332591" cy="476895"/>
              </a:xfrm>
              <a:prstGeom prst="rect">
                <a:avLst/>
              </a:prstGeom>
            </p:spPr>
          </p:pic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67571F8A-0262-4EFE-91C1-DE45150C0695}"/>
                </a:ext>
              </a:extLst>
            </p:cNvPr>
            <p:cNvGrpSpPr/>
            <p:nvPr/>
          </p:nvGrpSpPr>
          <p:grpSpPr>
            <a:xfrm>
              <a:off x="554831" y="3835326"/>
              <a:ext cx="670899" cy="498372"/>
              <a:chOff x="-373171" y="700626"/>
              <a:chExt cx="670899" cy="498372"/>
            </a:xfrm>
          </p:grpSpPr>
          <p:pic>
            <p:nvPicPr>
              <p:cNvPr id="94" name="Picture 93">
                <a:extLst>
                  <a:ext uri="{FF2B5EF4-FFF2-40B4-BE49-F238E27FC236}">
                    <a16:creationId xmlns:a16="http://schemas.microsoft.com/office/drawing/2014/main" id="{E63F821C-08A5-417A-8C5E-B51B512385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70148" y="816541"/>
                <a:ext cx="467876" cy="335945"/>
              </a:xfrm>
              <a:prstGeom prst="rect">
                <a:avLst/>
              </a:prstGeom>
            </p:spPr>
          </p:pic>
          <p:pic>
            <p:nvPicPr>
              <p:cNvPr id="95" name="Picture 94" descr="A picture containing toy, doll, food, shirt&#10;&#10;Description automatically generated">
                <a:extLst>
                  <a:ext uri="{FF2B5EF4-FFF2-40B4-BE49-F238E27FC236}">
                    <a16:creationId xmlns:a16="http://schemas.microsoft.com/office/drawing/2014/main" id="{FA58F621-1B0A-440D-BEF7-6295BACD60B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373171" y="700626"/>
                <a:ext cx="365317" cy="498372"/>
              </a:xfrm>
              <a:prstGeom prst="rect">
                <a:avLst/>
              </a:prstGeom>
            </p:spPr>
          </p:pic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9F85284B-26EA-44AB-ACDC-E2949401C22E}"/>
                </a:ext>
              </a:extLst>
            </p:cNvPr>
            <p:cNvGrpSpPr/>
            <p:nvPr/>
          </p:nvGrpSpPr>
          <p:grpSpPr>
            <a:xfrm>
              <a:off x="580963" y="4472105"/>
              <a:ext cx="657505" cy="521285"/>
              <a:chOff x="580963" y="4472105"/>
              <a:chExt cx="657505" cy="521285"/>
            </a:xfrm>
          </p:grpSpPr>
          <p:pic>
            <p:nvPicPr>
              <p:cNvPr id="92" name="Picture 91" descr="A picture containing doll, toy&#10;&#10;Description automatically generated">
                <a:extLst>
                  <a:ext uri="{FF2B5EF4-FFF2-40B4-BE49-F238E27FC236}">
                    <a16:creationId xmlns:a16="http://schemas.microsoft.com/office/drawing/2014/main" id="{6A576FD3-6959-4C82-99E4-AD9690EE2D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80963" y="4472105"/>
                <a:ext cx="366829" cy="521285"/>
              </a:xfrm>
              <a:prstGeom prst="rect">
                <a:avLst/>
              </a:prstGeom>
            </p:spPr>
          </p:pic>
          <p:pic>
            <p:nvPicPr>
              <p:cNvPr id="93" name="Picture 92">
                <a:extLst>
                  <a:ext uri="{FF2B5EF4-FFF2-40B4-BE49-F238E27FC236}">
                    <a16:creationId xmlns:a16="http://schemas.microsoft.com/office/drawing/2014/main" id="{DCAC7B2F-2916-4AF7-B2BB-2ABC0EF6E9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06505" y="4631238"/>
                <a:ext cx="331963" cy="347191"/>
              </a:xfrm>
              <a:prstGeom prst="rect">
                <a:avLst/>
              </a:prstGeom>
            </p:spPr>
          </p:pic>
        </p:grpSp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9E27EBFB-F415-4CAC-BC90-2BF13A1DB0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6251" y="4217207"/>
              <a:ext cx="521267" cy="481169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</p:spTree>
    <p:extLst>
      <p:ext uri="{BB962C8B-B14F-4D97-AF65-F5344CB8AC3E}">
        <p14:creationId xmlns:p14="http://schemas.microsoft.com/office/powerpoint/2010/main" val="2136706122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Picture Placeholder 113" descr="A picture containing text, person, indoor&#10;&#10;Description automatically generated">
            <a:extLst>
              <a:ext uri="{FF2B5EF4-FFF2-40B4-BE49-F238E27FC236}">
                <a16:creationId xmlns:a16="http://schemas.microsoft.com/office/drawing/2014/main" id="{C8FAEC1D-9405-4838-B30F-71DEB4F9D45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44" r="34488"/>
          <a:stretch/>
        </p:blipFill>
        <p:spPr>
          <a:xfrm>
            <a:off x="0" y="0"/>
            <a:ext cx="5738813" cy="6509807"/>
          </a:xfrm>
        </p:spPr>
      </p:pic>
      <p:sp>
        <p:nvSpPr>
          <p:cNvPr id="3" name="Rounded Rectangle 10">
            <a:extLst>
              <a:ext uri="{FF2B5EF4-FFF2-40B4-BE49-F238E27FC236}">
                <a16:creationId xmlns:a16="http://schemas.microsoft.com/office/drawing/2014/main" id="{50B7D9FB-3EE2-4EDC-A074-0E65569806C0}"/>
              </a:ext>
            </a:extLst>
          </p:cNvPr>
          <p:cNvSpPr/>
          <p:nvPr/>
        </p:nvSpPr>
        <p:spPr>
          <a:xfrm>
            <a:off x="0" y="6116869"/>
            <a:ext cx="12192000" cy="447323"/>
          </a:xfrm>
          <a:prstGeom prst="roundRect">
            <a:avLst>
              <a:gd name="adj" fmla="val 0"/>
            </a:avLst>
          </a:prstGeom>
          <a:solidFill>
            <a:srgbClr val="DDE9F7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327621F-4D81-462B-89C5-B80CA70418E6}"/>
              </a:ext>
            </a:extLst>
          </p:cNvPr>
          <p:cNvSpPr/>
          <p:nvPr/>
        </p:nvSpPr>
        <p:spPr>
          <a:xfrm>
            <a:off x="1629559" y="6186641"/>
            <a:ext cx="8932883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Note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is recommended that you configure both a software and a hardware firewall for best protection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F29078E-C65E-4E9C-9E5B-08768B0E55D5}"/>
              </a:ext>
            </a:extLst>
          </p:cNvPr>
          <p:cNvSpPr/>
          <p:nvPr/>
        </p:nvSpPr>
        <p:spPr>
          <a:xfrm>
            <a:off x="5754414" y="1269738"/>
            <a:ext cx="6425928" cy="178510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software firewall is a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software program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installed on a computer,  just like normal software</a:t>
            </a:r>
          </a:p>
          <a:p>
            <a:pPr marL="342900" marR="0" lvl="0" indent="-342900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is generally used to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filter traffic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 individual home users</a:t>
            </a:r>
          </a:p>
          <a:p>
            <a:pPr marL="342900" marR="0" lvl="0" indent="-342900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only filters traffic for the computer on which it is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installed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not for the entire network</a:t>
            </a:r>
          </a:p>
        </p:txBody>
      </p:sp>
      <p:sp>
        <p:nvSpPr>
          <p:cNvPr id="42" name="Title 1">
            <a:extLst>
              <a:ext uri="{FF2B5EF4-FFF2-40B4-BE49-F238E27FC236}">
                <a16:creationId xmlns:a16="http://schemas.microsoft.com/office/drawing/2014/main" id="{5AC744AF-31EF-46D7-916D-855EE3AC46FF}"/>
              </a:ext>
            </a:extLst>
          </p:cNvPr>
          <p:cNvSpPr txBox="1">
            <a:spLocks/>
          </p:cNvSpPr>
          <p:nvPr/>
        </p:nvSpPr>
        <p:spPr>
          <a:xfrm>
            <a:off x="6298193" y="85936"/>
            <a:ext cx="5333762" cy="1035966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Firewalls: Software Firewalls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4B2D9658-7997-4F3C-B3C1-9EAB959929B0}"/>
              </a:ext>
            </a:extLst>
          </p:cNvPr>
          <p:cNvGrpSpPr/>
          <p:nvPr/>
        </p:nvGrpSpPr>
        <p:grpSpPr>
          <a:xfrm>
            <a:off x="6157469" y="3271800"/>
            <a:ext cx="5619819" cy="2802422"/>
            <a:chOff x="6324755" y="3130329"/>
            <a:chExt cx="5619819" cy="2802422"/>
          </a:xfrm>
        </p:grpSpPr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DAC69A14-8FE7-4AE0-ABA4-4F115F3F899D}"/>
                </a:ext>
              </a:extLst>
            </p:cNvPr>
            <p:cNvSpPr/>
            <p:nvPr/>
          </p:nvSpPr>
          <p:spPr>
            <a:xfrm>
              <a:off x="6324755" y="3724783"/>
              <a:ext cx="1139725" cy="55399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Computer with Firewall Software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D3BB1906-B99F-4B40-9708-5C7783316446}"/>
                </a:ext>
              </a:extLst>
            </p:cNvPr>
            <p:cNvSpPr/>
            <p:nvPr/>
          </p:nvSpPr>
          <p:spPr>
            <a:xfrm>
              <a:off x="6324755" y="4564314"/>
              <a:ext cx="1139725" cy="55399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Computer with Firewall Software</a:t>
              </a: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1A96AEF3-ACAD-4FFB-A567-D3DB37E861E1}"/>
                </a:ext>
              </a:extLst>
            </p:cNvPr>
            <p:cNvSpPr/>
            <p:nvPr/>
          </p:nvSpPr>
          <p:spPr>
            <a:xfrm>
              <a:off x="6324755" y="5378753"/>
              <a:ext cx="1139725" cy="553998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Computer with Firewall Software</a:t>
              </a:r>
            </a:p>
          </p:txBody>
        </p:sp>
        <p:pic>
          <p:nvPicPr>
            <p:cNvPr id="82" name="Picture 11">
              <a:extLst>
                <a:ext uri="{FF2B5EF4-FFF2-40B4-BE49-F238E27FC236}">
                  <a16:creationId xmlns:a16="http://schemas.microsoft.com/office/drawing/2014/main" id="{3795E742-007D-48D8-ABC4-83C6A09F4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8764116" y="4142713"/>
              <a:ext cx="738370" cy="7383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79D7C36A-418E-473E-B227-8FBA717BFB2B}"/>
                </a:ext>
              </a:extLst>
            </p:cNvPr>
            <p:cNvSpPr/>
            <p:nvPr/>
          </p:nvSpPr>
          <p:spPr>
            <a:xfrm>
              <a:off x="8333451" y="3130329"/>
              <a:ext cx="1516975" cy="4154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Computer with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Firewall Software</a:t>
              </a:r>
            </a:p>
          </p:txBody>
        </p:sp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B4256C5D-CB50-47FE-8CB1-4BF5357D2456}"/>
                </a:ext>
              </a:extLst>
            </p:cNvPr>
            <p:cNvSpPr/>
            <p:nvPr/>
          </p:nvSpPr>
          <p:spPr>
            <a:xfrm>
              <a:off x="8365772" y="5382520"/>
              <a:ext cx="1253698" cy="4154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Computer with Firewall Software</a:t>
              </a:r>
            </a:p>
          </p:txBody>
        </p:sp>
        <p:pic>
          <p:nvPicPr>
            <p:cNvPr id="85" name="Picture 4" descr="Y:\Web2.0 PNG Icons\Haja Roger Shutterstock\Drizzling.png">
              <a:extLst>
                <a:ext uri="{FF2B5EF4-FFF2-40B4-BE49-F238E27FC236}">
                  <a16:creationId xmlns:a16="http://schemas.microsoft.com/office/drawing/2014/main" id="{D26212B6-71EA-4552-AF09-221DD5B2B32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459"/>
            <a:stretch/>
          </p:blipFill>
          <p:spPr bwMode="auto">
            <a:xfrm>
              <a:off x="10553574" y="4152900"/>
              <a:ext cx="905442" cy="568557"/>
            </a:xfrm>
            <a:prstGeom prst="rect">
              <a:avLst/>
            </a:prstGeom>
            <a:noFill/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6" name="Rectangle 85">
              <a:extLst>
                <a:ext uri="{FF2B5EF4-FFF2-40B4-BE49-F238E27FC236}">
                  <a16:creationId xmlns:a16="http://schemas.microsoft.com/office/drawing/2014/main" id="{7747B06F-1A28-455C-A2A3-BD313E5EC7BD}"/>
                </a:ext>
              </a:extLst>
            </p:cNvPr>
            <p:cNvSpPr/>
            <p:nvPr/>
          </p:nvSpPr>
          <p:spPr>
            <a:xfrm>
              <a:off x="10425701" y="4737100"/>
              <a:ext cx="1132425" cy="253916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Public Network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BA2E8D8-47D9-408D-ABA7-4F24086BA888}"/>
                </a:ext>
              </a:extLst>
            </p:cNvPr>
            <p:cNvGrpSpPr/>
            <p:nvPr/>
          </p:nvGrpSpPr>
          <p:grpSpPr>
            <a:xfrm>
              <a:off x="9822454" y="5138812"/>
              <a:ext cx="2122120" cy="549951"/>
              <a:chOff x="9822454" y="5288811"/>
              <a:chExt cx="2122120" cy="549951"/>
            </a:xfrm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BA063094-C46B-4582-A8E1-3B95B328157C}"/>
                  </a:ext>
                </a:extLst>
              </p:cNvPr>
              <p:cNvSpPr/>
              <p:nvPr/>
            </p:nvSpPr>
            <p:spPr>
              <a:xfrm>
                <a:off x="9822454" y="5288811"/>
                <a:ext cx="2078254" cy="549951"/>
              </a:xfrm>
              <a:prstGeom prst="rect">
                <a:avLst/>
              </a:prstGeom>
              <a:solidFill>
                <a:sysClr val="window" lastClr="FFFFFF"/>
              </a:solidFill>
              <a:ln>
                <a:solidFill>
                  <a:schemeClr val="bg1">
                    <a:lumMod val="65000"/>
                  </a:schemeClr>
                </a:solidFill>
              </a:ln>
              <a:effectLst/>
            </p:spPr>
            <p:txBody>
              <a:bodyPr wrap="non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1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itchFamily="18" charset="0"/>
                </a:endParaRPr>
              </a:p>
            </p:txBody>
          </p: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56D42176-732E-4834-B250-FCE74B760DE6}"/>
                  </a:ext>
                </a:extLst>
              </p:cNvPr>
              <p:cNvSpPr/>
              <p:nvPr/>
            </p:nvSpPr>
            <p:spPr>
              <a:xfrm>
                <a:off x="10420702" y="5306714"/>
                <a:ext cx="1523872" cy="494268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Secure Private Network</a:t>
                </a:r>
              </a:p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Public Network</a:t>
                </a:r>
              </a:p>
            </p:txBody>
          </p: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78CA4EF9-0BCF-432C-9330-6C8B685E7BAF}"/>
                  </a:ext>
                </a:extLst>
              </p:cNvPr>
              <p:cNvCxnSpPr/>
              <p:nvPr/>
            </p:nvCxnSpPr>
            <p:spPr>
              <a:xfrm>
                <a:off x="9999841" y="5443178"/>
                <a:ext cx="393243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4F81BD"/>
                </a:solidFill>
                <a:prstDash val="sysDot"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8714AE1E-BBF3-4DC7-974A-3AB29C1AD846}"/>
                  </a:ext>
                </a:extLst>
              </p:cNvPr>
              <p:cNvCxnSpPr/>
              <p:nvPr/>
            </p:nvCxnSpPr>
            <p:spPr>
              <a:xfrm>
                <a:off x="9999841" y="5659398"/>
                <a:ext cx="393243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FF0000"/>
                </a:solidFill>
                <a:prstDash val="sysDot"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8F477766-D767-49AD-AB43-B6AD3D7729CA}"/>
                </a:ext>
              </a:extLst>
            </p:cNvPr>
            <p:cNvCxnSpPr/>
            <p:nvPr/>
          </p:nvCxnSpPr>
          <p:spPr>
            <a:xfrm>
              <a:off x="7194633" y="4528366"/>
              <a:ext cx="1642311" cy="0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</a:ln>
            <a:effectLst/>
          </p:spPr>
        </p:cxnSp>
        <p:cxnSp>
          <p:nvCxnSpPr>
            <p:cNvPr id="89" name="Elbow Connector 103">
              <a:extLst>
                <a:ext uri="{FF2B5EF4-FFF2-40B4-BE49-F238E27FC236}">
                  <a16:creationId xmlns:a16="http://schemas.microsoft.com/office/drawing/2014/main" id="{C869B3A2-1678-46F4-AA06-6CF133F5A9E1}"/>
                </a:ext>
              </a:extLst>
            </p:cNvPr>
            <p:cNvCxnSpPr/>
            <p:nvPr/>
          </p:nvCxnSpPr>
          <p:spPr>
            <a:xfrm flipH="1">
              <a:off x="7218711" y="3675752"/>
              <a:ext cx="16178" cy="1620766"/>
            </a:xfrm>
            <a:prstGeom prst="bentConnector3">
              <a:avLst>
                <a:gd name="adj1" fmla="val -3020220"/>
              </a:avLst>
            </a:prstGeom>
            <a:noFill/>
            <a:ln w="28575" cap="flat" cmpd="sng" algn="ctr">
              <a:solidFill>
                <a:srgbClr val="4F81BD"/>
              </a:solidFill>
              <a:prstDash val="sysDot"/>
            </a:ln>
            <a:effectLst/>
          </p:spPr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594AD983-63F5-43DA-8FD8-EC67A9496647}"/>
                </a:ext>
              </a:extLst>
            </p:cNvPr>
            <p:cNvCxnSpPr/>
            <p:nvPr/>
          </p:nvCxnSpPr>
          <p:spPr>
            <a:xfrm>
              <a:off x="9126531" y="4641226"/>
              <a:ext cx="0" cy="329106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</a:ln>
            <a:effectLst/>
          </p:spPr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D222C44E-61E4-460D-9907-A7C8DAFB90AA}"/>
                </a:ext>
              </a:extLst>
            </p:cNvPr>
            <p:cNvCxnSpPr/>
            <p:nvPr/>
          </p:nvCxnSpPr>
          <p:spPr>
            <a:xfrm>
              <a:off x="9126531" y="3963987"/>
              <a:ext cx="0" cy="271988"/>
            </a:xfrm>
            <a:prstGeom prst="line">
              <a:avLst/>
            </a:prstGeom>
            <a:noFill/>
            <a:ln w="28575" cap="flat" cmpd="sng" algn="ctr">
              <a:solidFill>
                <a:srgbClr val="4F81BD"/>
              </a:solidFill>
              <a:prstDash val="sysDot"/>
            </a:ln>
            <a:effectLst/>
          </p:spPr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9889CBA-77A0-442F-BA78-B36473767F5B}"/>
                </a:ext>
              </a:extLst>
            </p:cNvPr>
            <p:cNvCxnSpPr/>
            <p:nvPr/>
          </p:nvCxnSpPr>
          <p:spPr>
            <a:xfrm>
              <a:off x="9402882" y="4528366"/>
              <a:ext cx="1204550" cy="0"/>
            </a:xfrm>
            <a:prstGeom prst="line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</a:ln>
            <a:effectLst/>
          </p:spPr>
        </p:cxnSp>
        <p:pic>
          <p:nvPicPr>
            <p:cNvPr id="93" name="Picture 3" descr="C:\Users\Test\Desktop\Icon Shock\CLEAN\Networking\internet_256.png">
              <a:extLst>
                <a:ext uri="{FF2B5EF4-FFF2-40B4-BE49-F238E27FC236}">
                  <a16:creationId xmlns:a16="http://schemas.microsoft.com/office/drawing/2014/main" id="{3E19E977-76CE-4E64-97AD-B6BF694054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31819" y="4339310"/>
              <a:ext cx="397685" cy="3976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5EAAE18D-DBDD-45CC-97E9-9B73DB5A2E3C}"/>
                </a:ext>
              </a:extLst>
            </p:cNvPr>
            <p:cNvGrpSpPr/>
            <p:nvPr/>
          </p:nvGrpSpPr>
          <p:grpSpPr>
            <a:xfrm>
              <a:off x="6536031" y="3391397"/>
              <a:ext cx="671063" cy="476776"/>
              <a:chOff x="-1048719" y="3418760"/>
              <a:chExt cx="671063" cy="476776"/>
            </a:xfrm>
          </p:grpSpPr>
          <p:pic>
            <p:nvPicPr>
              <p:cNvPr id="107" name="Picture 106">
                <a:extLst>
                  <a:ext uri="{FF2B5EF4-FFF2-40B4-BE49-F238E27FC236}">
                    <a16:creationId xmlns:a16="http://schemas.microsoft.com/office/drawing/2014/main" id="{E450FEA3-3E7E-406A-920F-B540D0DA53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771785" y="3496585"/>
                <a:ext cx="394129" cy="394129"/>
              </a:xfrm>
              <a:prstGeom prst="rect">
                <a:avLst/>
              </a:prstGeom>
            </p:spPr>
          </p:pic>
          <p:pic>
            <p:nvPicPr>
              <p:cNvPr id="108" name="Picture 107" descr="A picture containing shirt&#10;&#10;Description automatically generated">
                <a:extLst>
                  <a:ext uri="{FF2B5EF4-FFF2-40B4-BE49-F238E27FC236}">
                    <a16:creationId xmlns:a16="http://schemas.microsoft.com/office/drawing/2014/main" id="{191DA8A1-8DB3-4924-B171-F52908166B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048719" y="3418760"/>
                <a:ext cx="338393" cy="476776"/>
              </a:xfrm>
              <a:prstGeom prst="rect">
                <a:avLst/>
              </a:prstGeom>
            </p:spPr>
          </p:pic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319A25A9-5123-4D3C-98CA-34953BB2156B}"/>
                </a:ext>
              </a:extLst>
            </p:cNvPr>
            <p:cNvGrpSpPr/>
            <p:nvPr/>
          </p:nvGrpSpPr>
          <p:grpSpPr>
            <a:xfrm>
              <a:off x="8691151" y="4908813"/>
              <a:ext cx="652013" cy="476776"/>
              <a:chOff x="-1029669" y="3418760"/>
              <a:chExt cx="652013" cy="476776"/>
            </a:xfrm>
          </p:grpSpPr>
          <p:pic>
            <p:nvPicPr>
              <p:cNvPr id="105" name="Picture 104">
                <a:extLst>
                  <a:ext uri="{FF2B5EF4-FFF2-40B4-BE49-F238E27FC236}">
                    <a16:creationId xmlns:a16="http://schemas.microsoft.com/office/drawing/2014/main" id="{C0272535-9944-4488-BCBD-2D2435D4516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771785" y="3496585"/>
                <a:ext cx="394129" cy="394129"/>
              </a:xfrm>
              <a:prstGeom prst="rect">
                <a:avLst/>
              </a:prstGeom>
            </p:spPr>
          </p:pic>
          <p:pic>
            <p:nvPicPr>
              <p:cNvPr id="106" name="Picture 105" descr="A picture containing shirt&#10;&#10;Description automatically generated">
                <a:extLst>
                  <a:ext uri="{FF2B5EF4-FFF2-40B4-BE49-F238E27FC236}">
                    <a16:creationId xmlns:a16="http://schemas.microsoft.com/office/drawing/2014/main" id="{97E4AC45-DAC5-4355-A299-1E7F99092C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029669" y="3418760"/>
                <a:ext cx="338393" cy="476776"/>
              </a:xfrm>
              <a:prstGeom prst="rect">
                <a:avLst/>
              </a:prstGeom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67CFD435-4FDC-413E-879D-8E610F13EADD}"/>
                </a:ext>
              </a:extLst>
            </p:cNvPr>
            <p:cNvGrpSpPr/>
            <p:nvPr/>
          </p:nvGrpSpPr>
          <p:grpSpPr>
            <a:xfrm>
              <a:off x="8846469" y="3508591"/>
              <a:ext cx="690511" cy="527433"/>
              <a:chOff x="-1291812" y="5720638"/>
              <a:chExt cx="690511" cy="527433"/>
            </a:xfrm>
          </p:grpSpPr>
          <p:pic>
            <p:nvPicPr>
              <p:cNvPr id="103" name="Picture 102">
                <a:extLst>
                  <a:ext uri="{FF2B5EF4-FFF2-40B4-BE49-F238E27FC236}">
                    <a16:creationId xmlns:a16="http://schemas.microsoft.com/office/drawing/2014/main" id="{9B62D300-8D33-40B9-8303-99CB44CBEAD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049719" y="5811103"/>
                <a:ext cx="448418" cy="413924"/>
              </a:xfrm>
              <a:prstGeom prst="rect">
                <a:avLst/>
              </a:prstGeom>
            </p:spPr>
          </p:pic>
          <p:pic>
            <p:nvPicPr>
              <p:cNvPr id="104" name="Picture 103">
                <a:extLst>
                  <a:ext uri="{FF2B5EF4-FFF2-40B4-BE49-F238E27FC236}">
                    <a16:creationId xmlns:a16="http://schemas.microsoft.com/office/drawing/2014/main" id="{E1EDC7C5-9530-4833-B69C-192D548EC96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291812" y="5720638"/>
                <a:ext cx="325076" cy="527433"/>
              </a:xfrm>
              <a:prstGeom prst="rect">
                <a:avLst/>
              </a:prstGeom>
            </p:spPr>
          </p:pic>
        </p:grp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03235ABB-BADE-43EA-B8DD-4A74041ADDFE}"/>
                </a:ext>
              </a:extLst>
            </p:cNvPr>
            <p:cNvGrpSpPr/>
            <p:nvPr/>
          </p:nvGrpSpPr>
          <p:grpSpPr>
            <a:xfrm>
              <a:off x="6536700" y="4180671"/>
              <a:ext cx="690511" cy="527433"/>
              <a:chOff x="-1291812" y="5720638"/>
              <a:chExt cx="690511" cy="527433"/>
            </a:xfrm>
          </p:grpSpPr>
          <p:pic>
            <p:nvPicPr>
              <p:cNvPr id="101" name="Picture 100">
                <a:extLst>
                  <a:ext uri="{FF2B5EF4-FFF2-40B4-BE49-F238E27FC236}">
                    <a16:creationId xmlns:a16="http://schemas.microsoft.com/office/drawing/2014/main" id="{E0247237-9071-48B1-B1D0-9EB88DF06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049719" y="5811103"/>
                <a:ext cx="448418" cy="413924"/>
              </a:xfrm>
              <a:prstGeom prst="rect">
                <a:avLst/>
              </a:prstGeom>
            </p:spPr>
          </p:pic>
          <p:pic>
            <p:nvPicPr>
              <p:cNvPr id="102" name="Picture 101">
                <a:extLst>
                  <a:ext uri="{FF2B5EF4-FFF2-40B4-BE49-F238E27FC236}">
                    <a16:creationId xmlns:a16="http://schemas.microsoft.com/office/drawing/2014/main" id="{93CFA868-5D8E-42B7-8664-20A5C112AC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291812" y="5720638"/>
                <a:ext cx="325076" cy="527433"/>
              </a:xfrm>
              <a:prstGeom prst="rect">
                <a:avLst/>
              </a:prstGeom>
            </p:spPr>
          </p:pic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C7396D2F-5493-4916-B167-88D65025D96F}"/>
                </a:ext>
              </a:extLst>
            </p:cNvPr>
            <p:cNvGrpSpPr/>
            <p:nvPr/>
          </p:nvGrpSpPr>
          <p:grpSpPr>
            <a:xfrm>
              <a:off x="6518303" y="5012664"/>
              <a:ext cx="675093" cy="482229"/>
              <a:chOff x="-1135103" y="5138376"/>
              <a:chExt cx="675093" cy="482229"/>
            </a:xfrm>
          </p:grpSpPr>
          <p:pic>
            <p:nvPicPr>
              <p:cNvPr id="99" name="Picture 98">
                <a:extLst>
                  <a:ext uri="{FF2B5EF4-FFF2-40B4-BE49-F238E27FC236}">
                    <a16:creationId xmlns:a16="http://schemas.microsoft.com/office/drawing/2014/main" id="{8363A871-C010-4A1C-9992-A0B3962651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881729" y="5244725"/>
                <a:ext cx="421719" cy="375880"/>
              </a:xfrm>
              <a:prstGeom prst="rect">
                <a:avLst/>
              </a:prstGeom>
            </p:spPr>
          </p:pic>
          <p:pic>
            <p:nvPicPr>
              <p:cNvPr id="100" name="Picture 99">
                <a:extLst>
                  <a:ext uri="{FF2B5EF4-FFF2-40B4-BE49-F238E27FC236}">
                    <a16:creationId xmlns:a16="http://schemas.microsoft.com/office/drawing/2014/main" id="{D8DBA061-91E0-457F-B997-A29AEB4F54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135103" y="5138376"/>
                <a:ext cx="334579" cy="480754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13196382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ounded Rectangle 10">
            <a:extLst>
              <a:ext uri="{FF2B5EF4-FFF2-40B4-BE49-F238E27FC236}">
                <a16:creationId xmlns:a16="http://schemas.microsoft.com/office/drawing/2014/main" id="{6A84DB15-A85E-464E-ACFF-7F9700180EF2}"/>
              </a:ext>
            </a:extLst>
          </p:cNvPr>
          <p:cNvSpPr/>
          <p:nvPr/>
        </p:nvSpPr>
        <p:spPr>
          <a:xfrm>
            <a:off x="0" y="6107035"/>
            <a:ext cx="12192000" cy="447323"/>
          </a:xfrm>
          <a:prstGeom prst="roundRect">
            <a:avLst>
              <a:gd name="adj" fmla="val 0"/>
            </a:avLst>
          </a:prstGeom>
          <a:solidFill>
            <a:schemeClr val="bg2">
              <a:lumMod val="9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A0D3BBCC-EB52-4205-BDD7-0691B1633A22}"/>
              </a:ext>
            </a:extLst>
          </p:cNvPr>
          <p:cNvSpPr/>
          <p:nvPr/>
        </p:nvSpPr>
        <p:spPr>
          <a:xfrm>
            <a:off x="1493097" y="6176807"/>
            <a:ext cx="9205807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Note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recommended to configure both a host and network-based firewall for best protection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8C1FA43-05D0-440F-BB62-4F7A9B281306}"/>
              </a:ext>
            </a:extLst>
          </p:cNvPr>
          <p:cNvSpPr/>
          <p:nvPr/>
        </p:nvSpPr>
        <p:spPr>
          <a:xfrm>
            <a:off x="309086" y="1268702"/>
            <a:ext cx="5359982" cy="463144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lIns="243797" tIns="121899" rIns="243797" bIns="121899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F54EB25-0E0F-437C-984A-65656A0E58B4}"/>
              </a:ext>
            </a:extLst>
          </p:cNvPr>
          <p:cNvCxnSpPr>
            <a:cxnSpLocks/>
          </p:cNvCxnSpPr>
          <p:nvPr/>
        </p:nvCxnSpPr>
        <p:spPr>
          <a:xfrm>
            <a:off x="774209" y="1903300"/>
            <a:ext cx="4429737" cy="0"/>
          </a:xfrm>
          <a:prstGeom prst="lin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</a:ln>
          <a:effectLst/>
        </p:spPr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921464B1-D161-460B-8C55-634271325B84}"/>
              </a:ext>
            </a:extLst>
          </p:cNvPr>
          <p:cNvSpPr/>
          <p:nvPr/>
        </p:nvSpPr>
        <p:spPr>
          <a:xfrm>
            <a:off x="6530475" y="1268702"/>
            <a:ext cx="5359982" cy="463144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lIns="243797" tIns="121899" rIns="243797" bIns="121899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FA205E11-2DAF-4311-BFB8-95359BE8C9C2}"/>
              </a:ext>
            </a:extLst>
          </p:cNvPr>
          <p:cNvCxnSpPr>
            <a:cxnSpLocks/>
          </p:cNvCxnSpPr>
          <p:nvPr/>
        </p:nvCxnSpPr>
        <p:spPr>
          <a:xfrm>
            <a:off x="6995598" y="1903300"/>
            <a:ext cx="4429737" cy="0"/>
          </a:xfrm>
          <a:prstGeom prst="lin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</a:ln>
          <a:effectLst/>
        </p:spPr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1FCE1434-8D2F-4480-A019-256EC0E4B5C3}"/>
              </a:ext>
            </a:extLst>
          </p:cNvPr>
          <p:cNvSpPr/>
          <p:nvPr/>
        </p:nvSpPr>
        <p:spPr>
          <a:xfrm>
            <a:off x="1573369" y="1413618"/>
            <a:ext cx="2831416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4A7EBB"/>
                </a:solidFill>
                <a:effectLst/>
                <a:uLnTx/>
                <a:uFillTx/>
                <a:latin typeface="Rockwell" panose="02060603020205020403" pitchFamily="18" charset="0"/>
              </a:rPr>
              <a:t>Host-based Firewalls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5BB9056-6351-437D-8582-C484F7AF7A2A}"/>
              </a:ext>
            </a:extLst>
          </p:cNvPr>
          <p:cNvSpPr/>
          <p:nvPr/>
        </p:nvSpPr>
        <p:spPr>
          <a:xfrm>
            <a:off x="7541484" y="1413618"/>
            <a:ext cx="3337965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4A7EBB"/>
                </a:solidFill>
                <a:latin typeface="Rockwell" panose="02060603020205020403" pitchFamily="18" charset="0"/>
              </a:rPr>
              <a:t>Network-based Firewalls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6B73677-C529-40A0-A32A-1269307199A6}"/>
              </a:ext>
            </a:extLst>
          </p:cNvPr>
          <p:cNvSpPr/>
          <p:nvPr/>
        </p:nvSpPr>
        <p:spPr>
          <a:xfrm>
            <a:off x="7121212" y="2134913"/>
            <a:ext cx="4178508" cy="260071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network-based firewall is used to filter inbound/outbound traffic from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Internal LAN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a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hardware-based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firewall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Example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pfSense, Smoothwall, Cisco SonicWall, Netgear, ProSafe, D-Link, etc. 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CC795CB8-C99B-489D-A2C3-0C5710E5193B}"/>
              </a:ext>
            </a:extLst>
          </p:cNvPr>
          <p:cNvSpPr/>
          <p:nvPr/>
        </p:nvSpPr>
        <p:spPr>
          <a:xfrm>
            <a:off x="837128" y="2119524"/>
            <a:ext cx="4303899" cy="34163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host-based firewall is used to filter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inbound/outbound traffic of an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individual computer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which it is installed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a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software-based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firewall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firewall software comes as part of OS</a:t>
            </a:r>
          </a:p>
          <a:p>
            <a:pPr marL="339725" marR="0" lvl="0" indent="-339725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Example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Windows Firewall, ‎Iptables, UFW etc.</a:t>
            </a:r>
          </a:p>
        </p:txBody>
      </p:sp>
      <p:pic>
        <p:nvPicPr>
          <p:cNvPr id="3" name="Picture 2" descr="A picture containing LEGO, toy&#10;&#10;Description automatically generated">
            <a:extLst>
              <a:ext uri="{FF2B5EF4-FFF2-40B4-BE49-F238E27FC236}">
                <a16:creationId xmlns:a16="http://schemas.microsoft.com/office/drawing/2014/main" id="{5D6E7D3B-99FB-4336-B376-3E71CAC6A77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8591" y="4768115"/>
            <a:ext cx="1243750" cy="978417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0049AD14-70D3-4A06-8195-08508AEA33AA}"/>
              </a:ext>
            </a:extLst>
          </p:cNvPr>
          <p:cNvSpPr txBox="1"/>
          <p:nvPr/>
        </p:nvSpPr>
        <p:spPr bwMode="auto">
          <a:xfrm>
            <a:off x="1855914" y="59400"/>
            <a:ext cx="8480173" cy="107721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53882" dir="2700000" algn="ctr" rotWithShape="0">
                    <a:srgbClr val="B2B2B2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Types of Firewalls: Host-based and Network-based Firewalls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2A07563-6D65-4626-9DDD-CB67274177C2}"/>
              </a:ext>
            </a:extLst>
          </p:cNvPr>
          <p:cNvCxnSpPr/>
          <p:nvPr/>
        </p:nvCxnSpPr>
        <p:spPr>
          <a:xfrm flipV="1">
            <a:off x="6075515" y="1365841"/>
            <a:ext cx="0" cy="4501673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89784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D203ADB9-896E-44CC-B308-367E2CB773FE}"/>
              </a:ext>
            </a:extLst>
          </p:cNvPr>
          <p:cNvSpPr/>
          <p:nvPr/>
        </p:nvSpPr>
        <p:spPr>
          <a:xfrm>
            <a:off x="0" y="913302"/>
            <a:ext cx="12190412" cy="1735219"/>
          </a:xfrm>
          <a:prstGeom prst="rect">
            <a:avLst/>
          </a:prstGeom>
          <a:gradFill>
            <a:gsLst>
              <a:gs pos="87611">
                <a:schemeClr val="accent5">
                  <a:lumMod val="20000"/>
                  <a:lumOff val="80000"/>
                </a:schemeClr>
              </a:gs>
              <a:gs pos="30000">
                <a:schemeClr val="bg2">
                  <a:lumMod val="90000"/>
                </a:schemeClr>
              </a:gs>
              <a:gs pos="68000">
                <a:schemeClr val="accent2">
                  <a:lumMod val="20000"/>
                  <a:lumOff val="80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Freeform 5"/>
          <p:cNvSpPr/>
          <p:nvPr/>
        </p:nvSpPr>
        <p:spPr>
          <a:xfrm>
            <a:off x="4330330" y="4759101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rgbClr val="BDB40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Freeform 6"/>
          <p:cNvSpPr/>
          <p:nvPr/>
        </p:nvSpPr>
        <p:spPr>
          <a:xfrm flipV="1">
            <a:off x="2994763" y="3425398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reeform 7"/>
          <p:cNvSpPr/>
          <p:nvPr/>
        </p:nvSpPr>
        <p:spPr>
          <a:xfrm>
            <a:off x="7011595" y="4767810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8"/>
          <p:cNvSpPr/>
          <p:nvPr/>
        </p:nvSpPr>
        <p:spPr>
          <a:xfrm flipV="1">
            <a:off x="5674830" y="3425398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9"/>
          <p:cNvSpPr/>
          <p:nvPr/>
        </p:nvSpPr>
        <p:spPr>
          <a:xfrm flipV="1">
            <a:off x="8350030" y="3425398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reeform 9">
            <a:extLst>
              <a:ext uri="{FF2B5EF4-FFF2-40B4-BE49-F238E27FC236}">
                <a16:creationId xmlns:a16="http://schemas.microsoft.com/office/drawing/2014/main" id="{1363CC1B-492F-4703-9EDB-7134A3CE6A3F}"/>
              </a:ext>
            </a:extLst>
          </p:cNvPr>
          <p:cNvSpPr/>
          <p:nvPr/>
        </p:nvSpPr>
        <p:spPr>
          <a:xfrm flipV="1">
            <a:off x="339707" y="3423259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Freeform 5">
            <a:extLst>
              <a:ext uri="{FF2B5EF4-FFF2-40B4-BE49-F238E27FC236}">
                <a16:creationId xmlns:a16="http://schemas.microsoft.com/office/drawing/2014/main" id="{A8EDF208-330F-4F5C-A3CF-FDB600BBFE74}"/>
              </a:ext>
            </a:extLst>
          </p:cNvPr>
          <p:cNvSpPr/>
          <p:nvPr/>
        </p:nvSpPr>
        <p:spPr>
          <a:xfrm>
            <a:off x="1639384" y="4757513"/>
            <a:ext cx="1518445" cy="831965"/>
          </a:xfrm>
          <a:custGeom>
            <a:avLst/>
            <a:gdLst>
              <a:gd name="connsiteX0" fmla="*/ 0 w 2223735"/>
              <a:gd name="connsiteY0" fmla="*/ 0 h 1107346"/>
              <a:gd name="connsiteX1" fmla="*/ 280086 w 2223735"/>
              <a:gd name="connsiteY1" fmla="*/ 0 h 1107346"/>
              <a:gd name="connsiteX2" fmla="*/ 284141 w 2223735"/>
              <a:gd name="connsiteY2" fmla="*/ 80308 h 1107346"/>
              <a:gd name="connsiteX3" fmla="*/ 1111867 w 2223735"/>
              <a:gd name="connsiteY3" fmla="*/ 827260 h 1107346"/>
              <a:gd name="connsiteX4" fmla="*/ 1939593 w 2223735"/>
              <a:gd name="connsiteY4" fmla="*/ 80308 h 1107346"/>
              <a:gd name="connsiteX5" fmla="*/ 1943649 w 2223735"/>
              <a:gd name="connsiteY5" fmla="*/ 0 h 1107346"/>
              <a:gd name="connsiteX6" fmla="*/ 2223735 w 2223735"/>
              <a:gd name="connsiteY6" fmla="*/ 0 h 1107346"/>
              <a:gd name="connsiteX7" fmla="*/ 2218233 w 2223735"/>
              <a:gd name="connsiteY7" fmla="*/ 108945 h 1107346"/>
              <a:gd name="connsiteX8" fmla="*/ 1111867 w 2223735"/>
              <a:gd name="connsiteY8" fmla="*/ 1107346 h 1107346"/>
              <a:gd name="connsiteX9" fmla="*/ 5501 w 2223735"/>
              <a:gd name="connsiteY9" fmla="*/ 108945 h 1107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3735" h="1107346">
                <a:moveTo>
                  <a:pt x="0" y="0"/>
                </a:moveTo>
                <a:lnTo>
                  <a:pt x="280086" y="0"/>
                </a:lnTo>
                <a:lnTo>
                  <a:pt x="284141" y="80308"/>
                </a:lnTo>
                <a:cubicBezTo>
                  <a:pt x="326749" y="499860"/>
                  <a:pt x="681074" y="827260"/>
                  <a:pt x="1111867" y="827260"/>
                </a:cubicBezTo>
                <a:cubicBezTo>
                  <a:pt x="1542661" y="827260"/>
                  <a:pt x="1896986" y="499860"/>
                  <a:pt x="1939593" y="80308"/>
                </a:cubicBezTo>
                <a:lnTo>
                  <a:pt x="1943649" y="0"/>
                </a:lnTo>
                <a:lnTo>
                  <a:pt x="2223735" y="0"/>
                </a:lnTo>
                <a:lnTo>
                  <a:pt x="2218233" y="108945"/>
                </a:lnTo>
                <a:cubicBezTo>
                  <a:pt x="2161282" y="669732"/>
                  <a:pt x="1687680" y="1107346"/>
                  <a:pt x="1111867" y="1107346"/>
                </a:cubicBezTo>
                <a:cubicBezTo>
                  <a:pt x="536055" y="1107346"/>
                  <a:pt x="62452" y="669732"/>
                  <a:pt x="5501" y="10894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Freeform 379">
            <a:extLst>
              <a:ext uri="{FF2B5EF4-FFF2-40B4-BE49-F238E27FC236}">
                <a16:creationId xmlns:a16="http://schemas.microsoft.com/office/drawing/2014/main" id="{4D6F86A3-68A3-4503-BE1D-FA66CF0C6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4" y="4168071"/>
            <a:ext cx="10735046" cy="691912"/>
          </a:xfrm>
          <a:custGeom>
            <a:avLst/>
            <a:gdLst>
              <a:gd name="T0" fmla="*/ 11333 w 12162"/>
              <a:gd name="T1" fmla="*/ 0 h 1441"/>
              <a:gd name="T2" fmla="*/ 11333 w 12162"/>
              <a:gd name="T3" fmla="*/ 0 h 1441"/>
              <a:gd name="T4" fmla="*/ 219 w 12162"/>
              <a:gd name="T5" fmla="*/ 0 h 1441"/>
              <a:gd name="T6" fmla="*/ 0 w 12162"/>
              <a:gd name="T7" fmla="*/ 210 h 1441"/>
              <a:gd name="T8" fmla="*/ 0 w 12162"/>
              <a:gd name="T9" fmla="*/ 1229 h 1441"/>
              <a:gd name="T10" fmla="*/ 219 w 12162"/>
              <a:gd name="T11" fmla="*/ 1440 h 1441"/>
              <a:gd name="T12" fmla="*/ 11333 w 12162"/>
              <a:gd name="T13" fmla="*/ 1440 h 1441"/>
              <a:gd name="T14" fmla="*/ 12161 w 12162"/>
              <a:gd name="T15" fmla="*/ 724 h 1441"/>
              <a:gd name="T16" fmla="*/ 11333 w 12162"/>
              <a:gd name="T17" fmla="*/ 0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162" h="1441">
                <a:moveTo>
                  <a:pt x="11333" y="0"/>
                </a:moveTo>
                <a:lnTo>
                  <a:pt x="11333" y="0"/>
                </a:lnTo>
                <a:cubicBezTo>
                  <a:pt x="219" y="0"/>
                  <a:pt x="219" y="0"/>
                  <a:pt x="219" y="0"/>
                </a:cubicBezTo>
                <a:cubicBezTo>
                  <a:pt x="97" y="0"/>
                  <a:pt x="0" y="95"/>
                  <a:pt x="0" y="210"/>
                </a:cubicBezTo>
                <a:cubicBezTo>
                  <a:pt x="0" y="1229"/>
                  <a:pt x="0" y="1229"/>
                  <a:pt x="0" y="1229"/>
                </a:cubicBezTo>
                <a:cubicBezTo>
                  <a:pt x="0" y="1343"/>
                  <a:pt x="97" y="1440"/>
                  <a:pt x="219" y="1440"/>
                </a:cubicBezTo>
                <a:cubicBezTo>
                  <a:pt x="11333" y="1440"/>
                  <a:pt x="11333" y="1440"/>
                  <a:pt x="11333" y="1440"/>
                </a:cubicBezTo>
                <a:cubicBezTo>
                  <a:pt x="12161" y="724"/>
                  <a:pt x="12161" y="724"/>
                  <a:pt x="12161" y="724"/>
                </a:cubicBezTo>
                <a:lnTo>
                  <a:pt x="11333" y="0"/>
                </a:lnTo>
              </a:path>
            </a:pathLst>
          </a:custGeom>
          <a:solidFill>
            <a:srgbClr val="F79646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B07ED954-42DC-4C83-9EA5-98E887B1953B}"/>
              </a:ext>
            </a:extLst>
          </p:cNvPr>
          <p:cNvSpPr/>
          <p:nvPr/>
        </p:nvSpPr>
        <p:spPr>
          <a:xfrm>
            <a:off x="475626" y="2851196"/>
            <a:ext cx="1261406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Packet Filtering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9D16A559-C878-4B30-AA92-05C1C462CF1F}"/>
              </a:ext>
            </a:extLst>
          </p:cNvPr>
          <p:cNvSpPr/>
          <p:nvPr/>
        </p:nvSpPr>
        <p:spPr>
          <a:xfrm>
            <a:off x="3099278" y="2851196"/>
            <a:ext cx="1301221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Circuit-Level Gateway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4FB3FFCE-2A2F-4103-AE12-5911E4C76FA0}"/>
              </a:ext>
            </a:extLst>
          </p:cNvPr>
          <p:cNvSpPr/>
          <p:nvPr/>
        </p:nvSpPr>
        <p:spPr>
          <a:xfrm>
            <a:off x="5863159" y="2851196"/>
            <a:ext cx="1156716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 Proxy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74A56F7C-8CD6-4371-B98C-8A377D3235A5}"/>
              </a:ext>
            </a:extLst>
          </p:cNvPr>
          <p:cNvSpPr/>
          <p:nvPr/>
        </p:nvSpPr>
        <p:spPr>
          <a:xfrm>
            <a:off x="8839129" y="3082029"/>
            <a:ext cx="527709" cy="323165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VPN</a:t>
            </a:r>
            <a:endParaRPr kumimoji="0" lang="en-US" sz="15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C12659CC-8517-4B0F-8C1D-12F8027BB60E}"/>
              </a:ext>
            </a:extLst>
          </p:cNvPr>
          <p:cNvSpPr/>
          <p:nvPr/>
        </p:nvSpPr>
        <p:spPr>
          <a:xfrm>
            <a:off x="4221002" y="5632887"/>
            <a:ext cx="1750760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Application-Level Gateway</a:t>
            </a: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D1EB55E0-C64D-4CC4-900A-FECFCADD0DBE}"/>
              </a:ext>
            </a:extLst>
          </p:cNvPr>
          <p:cNvSpPr/>
          <p:nvPr/>
        </p:nvSpPr>
        <p:spPr>
          <a:xfrm>
            <a:off x="6981851" y="5632887"/>
            <a:ext cx="1575723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Address Translation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0340B1A8-6427-4392-A1C1-F9FB8A4E3F9D}"/>
              </a:ext>
            </a:extLst>
          </p:cNvPr>
          <p:cNvSpPr/>
          <p:nvPr/>
        </p:nvSpPr>
        <p:spPr>
          <a:xfrm>
            <a:off x="1418576" y="5624178"/>
            <a:ext cx="1959934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Stateful Multilayer Inspection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B3DF4D6F-7B3B-42AE-9540-762C80FFF746}"/>
              </a:ext>
            </a:extLst>
          </p:cNvPr>
          <p:cNvSpPr/>
          <p:nvPr/>
        </p:nvSpPr>
        <p:spPr>
          <a:xfrm>
            <a:off x="2602244" y="4313972"/>
            <a:ext cx="5548866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Rockwell" panose="02060603020205020403" pitchFamily="18" charset="0"/>
              </a:rPr>
              <a:t>Traditional Firewall Technologies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61E6A413-660F-473F-999E-1CCF548D35E8}"/>
              </a:ext>
            </a:extLst>
          </p:cNvPr>
          <p:cNvSpPr/>
          <p:nvPr/>
        </p:nvSpPr>
        <p:spPr>
          <a:xfrm>
            <a:off x="10742208" y="4245060"/>
            <a:ext cx="1449792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Next Generation Firewall (NGFW)</a:t>
            </a:r>
          </a:p>
        </p:txBody>
      </p:sp>
      <p:sp>
        <p:nvSpPr>
          <p:cNvPr id="81" name="Title 1">
            <a:extLst>
              <a:ext uri="{FF2B5EF4-FFF2-40B4-BE49-F238E27FC236}">
                <a16:creationId xmlns:a16="http://schemas.microsoft.com/office/drawing/2014/main" id="{A0C36B8D-644B-4DD0-8800-9B9D700D4084}"/>
              </a:ext>
            </a:extLst>
          </p:cNvPr>
          <p:cNvSpPr txBox="1">
            <a:spLocks/>
          </p:cNvSpPr>
          <p:nvPr/>
        </p:nvSpPr>
        <p:spPr>
          <a:xfrm>
            <a:off x="3429002" y="194551"/>
            <a:ext cx="5333997" cy="584775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Firewall Technologies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EF49EA4-1243-4C36-AF51-FC209211E41D}"/>
              </a:ext>
            </a:extLst>
          </p:cNvPr>
          <p:cNvGrpSpPr/>
          <p:nvPr/>
        </p:nvGrpSpPr>
        <p:grpSpPr>
          <a:xfrm>
            <a:off x="717450" y="1101353"/>
            <a:ext cx="9280523" cy="1359117"/>
            <a:chOff x="717450" y="970472"/>
            <a:chExt cx="9280523" cy="1359117"/>
          </a:xfrm>
        </p:grpSpPr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0F6FC5E2-3AF0-4DA1-84B3-D3529CA5A8E3}"/>
                </a:ext>
              </a:extLst>
            </p:cNvPr>
            <p:cNvSpPr/>
            <p:nvPr/>
          </p:nvSpPr>
          <p:spPr>
            <a:xfrm>
              <a:off x="1339700" y="1058711"/>
              <a:ext cx="7963764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Firewalls are designed and developed with the help of different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firewall services</a:t>
              </a:r>
            </a:p>
          </p:txBody>
        </p:sp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5E26E752-66CA-4876-8ED6-595BA5A599BE}"/>
                </a:ext>
              </a:extLst>
            </p:cNvPr>
            <p:cNvSpPr/>
            <p:nvPr/>
          </p:nvSpPr>
          <p:spPr>
            <a:xfrm>
              <a:off x="1339700" y="1872017"/>
              <a:ext cx="8658273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Each firewall service provides security depending on their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efficiency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 and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굴림" pitchFamily="34" charset="-127"/>
                  <a:cs typeface="Arial" pitchFamily="34" charset="0"/>
                </a:rPr>
                <a:t>sophistication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6816888-5367-4F07-99D7-12A30AB4FC89}"/>
                </a:ext>
              </a:extLst>
            </p:cNvPr>
            <p:cNvGrpSpPr/>
            <p:nvPr/>
          </p:nvGrpSpPr>
          <p:grpSpPr>
            <a:xfrm>
              <a:off x="718958" y="970472"/>
              <a:ext cx="545669" cy="545811"/>
              <a:chOff x="324814" y="970472"/>
              <a:chExt cx="545669" cy="545811"/>
            </a:xfrm>
          </p:grpSpPr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1EAA886-7818-4680-AE7F-78ECA2EB10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4814" y="970472"/>
                <a:ext cx="545669" cy="545811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22">
                <a:extLst>
                  <a:ext uri="{FF2B5EF4-FFF2-40B4-BE49-F238E27FC236}">
                    <a16:creationId xmlns:a16="http://schemas.microsoft.com/office/drawing/2014/main" id="{4A6F46E8-200B-461C-90F4-C923560B3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646" y="1110958"/>
                <a:ext cx="265818" cy="275750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13C4CBC-111D-4024-9E08-E2E4CD708705}"/>
                </a:ext>
              </a:extLst>
            </p:cNvPr>
            <p:cNvGrpSpPr/>
            <p:nvPr/>
          </p:nvGrpSpPr>
          <p:grpSpPr>
            <a:xfrm>
              <a:off x="717450" y="1783778"/>
              <a:ext cx="545669" cy="545811"/>
              <a:chOff x="323306" y="1783778"/>
              <a:chExt cx="545669" cy="545811"/>
            </a:xfrm>
          </p:grpSpPr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8EE920B2-9A13-422D-9D5B-28C35D4C4A2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23306" y="1783778"/>
                <a:ext cx="545669" cy="545811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22">
                <a:extLst>
                  <a:ext uri="{FF2B5EF4-FFF2-40B4-BE49-F238E27FC236}">
                    <a16:creationId xmlns:a16="http://schemas.microsoft.com/office/drawing/2014/main" id="{7615FAA8-4B9C-49CF-9DA4-CE6C9E0080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200" y="1906618"/>
                <a:ext cx="265818" cy="275750"/>
              </a:xfrm>
              <a:custGeom>
                <a:avLst/>
                <a:gdLst>
                  <a:gd name="T0" fmla="*/ 103 w 274"/>
                  <a:gd name="T1" fmla="*/ 284 h 284"/>
                  <a:gd name="T2" fmla="*/ 80 w 274"/>
                  <a:gd name="T3" fmla="*/ 273 h 284"/>
                  <a:gd name="T4" fmla="*/ 9 w 274"/>
                  <a:gd name="T5" fmla="*/ 178 h 284"/>
                  <a:gd name="T6" fmla="*/ 14 w 274"/>
                  <a:gd name="T7" fmla="*/ 139 h 284"/>
                  <a:gd name="T8" fmla="*/ 53 w 274"/>
                  <a:gd name="T9" fmla="*/ 145 h 284"/>
                  <a:gd name="T10" fmla="*/ 100 w 274"/>
                  <a:gd name="T11" fmla="*/ 207 h 284"/>
                  <a:gd name="T12" fmla="*/ 219 w 274"/>
                  <a:gd name="T13" fmla="*/ 17 h 284"/>
                  <a:gd name="T14" fmla="*/ 257 w 274"/>
                  <a:gd name="T15" fmla="*/ 8 h 284"/>
                  <a:gd name="T16" fmla="*/ 266 w 274"/>
                  <a:gd name="T17" fmla="*/ 47 h 284"/>
                  <a:gd name="T18" fmla="*/ 126 w 274"/>
                  <a:gd name="T19" fmla="*/ 271 h 284"/>
                  <a:gd name="T20" fmla="*/ 104 w 274"/>
                  <a:gd name="T21" fmla="*/ 284 h 284"/>
                  <a:gd name="T22" fmla="*/ 103 w 274"/>
                  <a:gd name="T2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4" h="284">
                    <a:moveTo>
                      <a:pt x="103" y="284"/>
                    </a:moveTo>
                    <a:cubicBezTo>
                      <a:pt x="94" y="284"/>
                      <a:pt x="86" y="280"/>
                      <a:pt x="80" y="273"/>
                    </a:cubicBezTo>
                    <a:cubicBezTo>
                      <a:pt x="9" y="178"/>
                      <a:pt x="9" y="178"/>
                      <a:pt x="9" y="178"/>
                    </a:cubicBezTo>
                    <a:cubicBezTo>
                      <a:pt x="0" y="166"/>
                      <a:pt x="2" y="149"/>
                      <a:pt x="14" y="139"/>
                    </a:cubicBezTo>
                    <a:cubicBezTo>
                      <a:pt x="27" y="130"/>
                      <a:pt x="44" y="133"/>
                      <a:pt x="53" y="145"/>
                    </a:cubicBezTo>
                    <a:cubicBezTo>
                      <a:pt x="100" y="207"/>
                      <a:pt x="100" y="207"/>
                      <a:pt x="100" y="20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27" y="4"/>
                      <a:pt x="244" y="0"/>
                      <a:pt x="257" y="8"/>
                    </a:cubicBezTo>
                    <a:cubicBezTo>
                      <a:pt x="270" y="16"/>
                      <a:pt x="274" y="33"/>
                      <a:pt x="266" y="47"/>
                    </a:cubicBezTo>
                    <a:cubicBezTo>
                      <a:pt x="126" y="271"/>
                      <a:pt x="126" y="271"/>
                      <a:pt x="126" y="271"/>
                    </a:cubicBezTo>
                    <a:cubicBezTo>
                      <a:pt x="121" y="279"/>
                      <a:pt x="113" y="283"/>
                      <a:pt x="104" y="284"/>
                    </a:cubicBezTo>
                    <a:cubicBezTo>
                      <a:pt x="104" y="284"/>
                      <a:pt x="103" y="284"/>
                      <a:pt x="103" y="2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" name="Picture 2" descr="Icon&#10;&#10;Description automatically generated with low confidence">
            <a:extLst>
              <a:ext uri="{FF2B5EF4-FFF2-40B4-BE49-F238E27FC236}">
                <a16:creationId xmlns:a16="http://schemas.microsoft.com/office/drawing/2014/main" id="{57119420-AEBD-46E9-8F34-A73C5C9B78C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15913" y="1065924"/>
            <a:ext cx="1056231" cy="142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6347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43">
            <a:extLst>
              <a:ext uri="{FF2B5EF4-FFF2-40B4-BE49-F238E27FC236}">
                <a16:creationId xmlns:a16="http://schemas.microsoft.com/office/drawing/2014/main" id="{B61C9397-A7FB-405A-8AB1-72714143D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" y="0"/>
            <a:ext cx="7315199" cy="9464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76000">
                <a:srgbClr val="0791F4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8" name="Picture Placeholder 7" descr="A picture containing LEGO, toy&#10;&#10;Description automatically generated">
            <a:extLst>
              <a:ext uri="{FF2B5EF4-FFF2-40B4-BE49-F238E27FC236}">
                <a16:creationId xmlns:a16="http://schemas.microsoft.com/office/drawing/2014/main" id="{AA583466-B937-4EC4-90AF-E87C15174A8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728" r="18728"/>
          <a:stretch>
            <a:fillRect/>
          </a:stretch>
        </p:blipFill>
        <p:spPr>
          <a:xfrm>
            <a:off x="6715732" y="0"/>
            <a:ext cx="5465762" cy="6553200"/>
          </a:xfr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836925F5-C20C-4F10-9FC2-6623C753E661}"/>
              </a:ext>
            </a:extLst>
          </p:cNvPr>
          <p:cNvSpPr/>
          <p:nvPr/>
        </p:nvSpPr>
        <p:spPr>
          <a:xfrm>
            <a:off x="157929" y="977962"/>
            <a:ext cx="642028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굴림" pitchFamily="34" charset="-127"/>
                <a:cs typeface="Arial" pitchFamily="34" charset="0"/>
              </a:rPr>
              <a:t>Firewall technologies operating at each OSI layer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54AEEFE-C553-470D-BE0E-A50B514A9F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2636382"/>
              </p:ext>
            </p:extLst>
          </p:nvPr>
        </p:nvGraphicFramePr>
        <p:xfrm>
          <a:off x="415322" y="1529411"/>
          <a:ext cx="5905497" cy="4926788"/>
        </p:xfrm>
        <a:graphic>
          <a:graphicData uri="http://schemas.openxmlformats.org/drawingml/2006/table">
            <a:tbl>
              <a:tblPr firstRow="1" firstCol="1" bandRow="1"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  <a:tableStyleId>{7DF18680-E054-41AD-8BC1-D1AEF772440D}</a:tableStyleId>
              </a:tblPr>
              <a:tblGrid>
                <a:gridCol w="1769461">
                  <a:extLst>
                    <a:ext uri="{9D8B030D-6E8A-4147-A177-3AD203B41FA5}">
                      <a16:colId xmlns:a16="http://schemas.microsoft.com/office/drawing/2014/main" val="3009299111"/>
                    </a:ext>
                  </a:extLst>
                </a:gridCol>
                <a:gridCol w="4136036">
                  <a:extLst>
                    <a:ext uri="{9D8B030D-6E8A-4147-A177-3AD203B41FA5}">
                      <a16:colId xmlns:a16="http://schemas.microsoft.com/office/drawing/2014/main" val="2086778875"/>
                    </a:ext>
                  </a:extLst>
                </a:gridCol>
              </a:tblGrid>
              <a:tr h="472811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800" dirty="0">
                          <a:effectLst/>
                        </a:rPr>
                        <a:t>OSI Layer</a:t>
                      </a:r>
                      <a:endParaRPr lang="en-IN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800" dirty="0">
                          <a:effectLst/>
                        </a:rPr>
                        <a:t>Firewall Technology </a:t>
                      </a:r>
                      <a:endParaRPr lang="en-IN" sz="18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2707249392"/>
                  </a:ext>
                </a:extLst>
              </a:tr>
              <a:tr h="540974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Application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Application Proxies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3346114293"/>
                  </a:ext>
                </a:extLst>
              </a:tr>
              <a:tr h="374069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Presentation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4211501396"/>
                  </a:ext>
                </a:extLst>
              </a:tr>
              <a:tr h="540974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Session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Circuit-Level Gateways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1167241596"/>
                  </a:ext>
                </a:extLst>
              </a:tr>
              <a:tr h="648801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Transport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Packet Filtering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1700082828"/>
                  </a:ext>
                </a:extLst>
              </a:tr>
              <a:tr h="1121157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Network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Network Address Translation (NAT)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Packet Filtering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Stateful Multilayer Inspection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3846478887"/>
                  </a:ext>
                </a:extLst>
              </a:tr>
              <a:tr h="663505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Data Link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Virtual Private Network (VPN)</a:t>
                      </a:r>
                      <a:endParaRPr lang="en-IN" sz="1500" dirty="0">
                        <a:effectLst/>
                      </a:endParaRPr>
                    </a:p>
                    <a:p>
                      <a:pPr marL="285750" marR="0" lvl="0" indent="-285750">
                        <a:spcBef>
                          <a:spcPts val="3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Packet Filtering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2488310556"/>
                  </a:ext>
                </a:extLst>
              </a:tr>
              <a:tr h="564497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300"/>
                        </a:spcBef>
                        <a:spcAft>
                          <a:spcPts val="300"/>
                        </a:spcAft>
                      </a:pPr>
                      <a:r>
                        <a:rPr lang="en-US" sz="1600" dirty="0">
                          <a:effectLst/>
                        </a:rPr>
                        <a:t>Physical</a:t>
                      </a:r>
                      <a:endParaRPr lang="en-IN" sz="16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marL="285750" marR="0" lvl="0" indent="-285750">
                        <a:spcBef>
                          <a:spcPts val="600"/>
                        </a:spcBef>
                        <a:spcAft>
                          <a:spcPts val="0"/>
                        </a:spcAft>
                        <a:buFont typeface="Wingdings" panose="05000000000000000000" pitchFamily="2" charset="2"/>
                        <a:buChar char="ü"/>
                      </a:pPr>
                      <a:r>
                        <a:rPr lang="en-US" sz="1500" dirty="0">
                          <a:effectLst/>
                        </a:rPr>
                        <a:t>Not Applicable</a:t>
                      </a:r>
                      <a:endParaRPr lang="en-IN" sz="15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:a16="http://schemas.microsoft.com/office/drawing/2014/main" val="738501768"/>
                  </a:ext>
                </a:extLst>
              </a:tr>
            </a:tbl>
          </a:graphicData>
        </a:graphic>
      </p:graphicFrame>
      <p:sp>
        <p:nvSpPr>
          <p:cNvPr id="7" name="Title 1">
            <a:extLst>
              <a:ext uri="{FF2B5EF4-FFF2-40B4-BE49-F238E27FC236}">
                <a16:creationId xmlns:a16="http://schemas.microsoft.com/office/drawing/2014/main" id="{DD6D31E7-44BB-4226-9ECA-552291996E44}"/>
              </a:ext>
            </a:extLst>
          </p:cNvPr>
          <p:cNvSpPr txBox="1">
            <a:spLocks/>
          </p:cNvSpPr>
          <p:nvPr/>
        </p:nvSpPr>
        <p:spPr>
          <a:xfrm>
            <a:off x="92985" y="196669"/>
            <a:ext cx="71627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Firewall Technologies (Cont’d)</a:t>
            </a:r>
          </a:p>
        </p:txBody>
      </p:sp>
    </p:spTree>
    <p:extLst>
      <p:ext uri="{BB962C8B-B14F-4D97-AF65-F5344CB8AC3E}">
        <p14:creationId xmlns:p14="http://schemas.microsoft.com/office/powerpoint/2010/main" val="65915396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15F79E81-4821-4F84-82A5-AF1FF1AF2C5B}"/>
              </a:ext>
            </a:extLst>
          </p:cNvPr>
          <p:cNvSpPr/>
          <p:nvPr/>
        </p:nvSpPr>
        <p:spPr bwMode="auto">
          <a:xfrm>
            <a:off x="9120463" y="1231282"/>
            <a:ext cx="2916936" cy="3026664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gradFill>
              <a:gsLst>
                <a:gs pos="0">
                  <a:srgbClr val="FFC000"/>
                </a:gs>
                <a:gs pos="50000">
                  <a:srgbClr val="FFDD71"/>
                </a:gs>
                <a:gs pos="100000">
                  <a:srgbClr val="FFEDB3"/>
                </a:gs>
              </a:gsLst>
              <a:lin ang="5400000" scaled="0"/>
            </a:gradFill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13" name="Picture 59" descr="Untitled-1">
            <a:extLst>
              <a:ext uri="{FF2B5EF4-FFF2-40B4-BE49-F238E27FC236}">
                <a16:creationId xmlns:a16="http://schemas.microsoft.com/office/drawing/2014/main" id="{64FCBBE1-AE5D-43F5-B030-F9A9739D2F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flipH="1">
            <a:off x="8615088" y="2456899"/>
            <a:ext cx="505145" cy="357182"/>
          </a:xfrm>
          <a:prstGeom prst="rect">
            <a:avLst/>
          </a:prstGeom>
          <a:noFill/>
        </p:spPr>
      </p:pic>
      <p:sp>
        <p:nvSpPr>
          <p:cNvPr id="18" name="Text Box 12">
            <a:extLst>
              <a:ext uri="{FF2B5EF4-FFF2-40B4-BE49-F238E27FC236}">
                <a16:creationId xmlns:a16="http://schemas.microsoft.com/office/drawing/2014/main" id="{ED9A170C-5DCF-402A-8F55-C5EA165F1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2100" y="3118881"/>
            <a:ext cx="1203331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Disallowed</a:t>
            </a:r>
          </a:p>
        </p:txBody>
      </p:sp>
      <p:sp>
        <p:nvSpPr>
          <p:cNvPr id="19" name="Text Box 13">
            <a:extLst>
              <a:ext uri="{FF2B5EF4-FFF2-40B4-BE49-F238E27FC236}">
                <a16:creationId xmlns:a16="http://schemas.microsoft.com/office/drawing/2014/main" id="{F286871D-4414-40FD-BDB8-5A65429C9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2100" y="3497875"/>
            <a:ext cx="831843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Allowed</a:t>
            </a:r>
          </a:p>
        </p:txBody>
      </p:sp>
      <p:pic>
        <p:nvPicPr>
          <p:cNvPr id="20" name="Picture 3" descr="E:\haja Premium\Check_Mark.png">
            <a:extLst>
              <a:ext uri="{FF2B5EF4-FFF2-40B4-BE49-F238E27FC236}">
                <a16:creationId xmlns:a16="http://schemas.microsoft.com/office/drawing/2014/main" id="{BA7355DE-A6AA-4AFC-BC74-700AB47512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53863" y="3538318"/>
            <a:ext cx="236216" cy="236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4" descr="E:\haja Premium\Rejection.png">
            <a:extLst>
              <a:ext uri="{FF2B5EF4-FFF2-40B4-BE49-F238E27FC236}">
                <a16:creationId xmlns:a16="http://schemas.microsoft.com/office/drawing/2014/main" id="{BB7AC741-61A2-4C26-A285-BBEBFA99CB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53864" y="3160316"/>
            <a:ext cx="234233" cy="234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186747BA-95AD-42CC-8278-AA9C53AFA57C}"/>
              </a:ext>
            </a:extLst>
          </p:cNvPr>
          <p:cNvSpPr/>
          <p:nvPr/>
        </p:nvSpPr>
        <p:spPr>
          <a:xfrm>
            <a:off x="9172474" y="1465099"/>
            <a:ext cx="2873119" cy="14619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5"/>
              </a:buBlip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Traffic is filtered based on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specified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rules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including source and destination IP address, packet type, and port number 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5"/>
              </a:buBlip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Unknown traffic is only allowed up to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level 2 of the network stack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5601933" y="1231283"/>
            <a:ext cx="4291905" cy="3816694"/>
            <a:chOff x="5601933" y="1231283"/>
            <a:chExt cx="4291905" cy="3816694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B10C2D84-907A-4702-88AD-C0957162AFCF}"/>
                </a:ext>
              </a:extLst>
            </p:cNvPr>
            <p:cNvSpPr/>
            <p:nvPr/>
          </p:nvSpPr>
          <p:spPr bwMode="auto">
            <a:xfrm>
              <a:off x="5601933" y="1231283"/>
              <a:ext cx="2918408" cy="3030599"/>
            </a:xfrm>
            <a:prstGeom prst="rect">
              <a:avLst/>
            </a:prstGeom>
            <a:gradFill>
              <a:gsLst>
                <a:gs pos="50000">
                  <a:srgbClr val="B5E2FF"/>
                </a:gs>
                <a:gs pos="0">
                  <a:srgbClr val="83D3FF"/>
                </a:gs>
                <a:gs pos="100000">
                  <a:srgbClr val="DBF0FF"/>
                </a:gs>
              </a:gsLst>
              <a:lin ang="5400000" scaled="1"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DD5FF"/>
                  </a:gs>
                  <a:gs pos="100000">
                    <a:srgbClr val="B7EC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62614BD-926C-4AB9-807F-0C582674CABD}"/>
                </a:ext>
              </a:extLst>
            </p:cNvPr>
            <p:cNvSpPr/>
            <p:nvPr/>
          </p:nvSpPr>
          <p:spPr bwMode="auto">
            <a:xfrm>
              <a:off x="5774839" y="1445763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7524E9D2-8E70-4839-B9BB-5DE16516A833}"/>
                </a:ext>
              </a:extLst>
            </p:cNvPr>
            <p:cNvSpPr/>
            <p:nvPr/>
          </p:nvSpPr>
          <p:spPr bwMode="auto">
            <a:xfrm>
              <a:off x="5774839" y="2152343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497651FA-DA84-4099-8CB2-C367BC5E1D16}"/>
                </a:ext>
              </a:extLst>
            </p:cNvPr>
            <p:cNvSpPr/>
            <p:nvPr/>
          </p:nvSpPr>
          <p:spPr bwMode="auto">
            <a:xfrm>
              <a:off x="5774839" y="2858924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7CBF33">
                    <a:tint val="66000"/>
                    <a:satMod val="160000"/>
                  </a:srgbClr>
                </a:gs>
                <a:gs pos="50000">
                  <a:srgbClr val="7CBF33">
                    <a:tint val="44500"/>
                    <a:satMod val="160000"/>
                  </a:srgbClr>
                </a:gs>
                <a:gs pos="100000">
                  <a:srgbClr val="7CBF33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92D050"/>
                  </a:gs>
                  <a:gs pos="50000">
                    <a:srgbClr val="BEE296"/>
                  </a:gs>
                  <a:gs pos="100000">
                    <a:srgbClr val="BAE18F"/>
                  </a:gs>
                </a:gsLst>
                <a:lin ang="5400000" scaled="0"/>
              </a:gra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4384721-716A-4C96-8EFE-EF2C9820CA0C}"/>
                </a:ext>
              </a:extLst>
            </p:cNvPr>
            <p:cNvSpPr/>
            <p:nvPr/>
          </p:nvSpPr>
          <p:spPr bwMode="auto">
            <a:xfrm>
              <a:off x="5774839" y="3565504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B149CC5-71DF-4D67-BEF0-04D8B5D0B68D}"/>
                </a:ext>
              </a:extLst>
            </p:cNvPr>
            <p:cNvSpPr/>
            <p:nvPr/>
          </p:nvSpPr>
          <p:spPr>
            <a:xfrm>
              <a:off x="6456703" y="1499077"/>
              <a:ext cx="1208870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5A79FDAC-7A7B-45FC-828D-B74BEB2B682C}"/>
                </a:ext>
              </a:extLst>
            </p:cNvPr>
            <p:cNvSpPr/>
            <p:nvPr/>
          </p:nvSpPr>
          <p:spPr>
            <a:xfrm>
              <a:off x="6796405" y="2205657"/>
              <a:ext cx="529467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FAEF5FD-D891-46FE-B547-B08499231946}"/>
                </a:ext>
              </a:extLst>
            </p:cNvPr>
            <p:cNvSpPr/>
            <p:nvPr/>
          </p:nvSpPr>
          <p:spPr>
            <a:xfrm>
              <a:off x="5855958" y="2912238"/>
              <a:ext cx="2058929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 Protocol (IP)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516F966-79ED-44FA-AA2B-29343E017BE7}"/>
                </a:ext>
              </a:extLst>
            </p:cNvPr>
            <p:cNvSpPr/>
            <p:nvPr/>
          </p:nvSpPr>
          <p:spPr>
            <a:xfrm>
              <a:off x="6016871" y="3639988"/>
              <a:ext cx="2088532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Interface</a:t>
              </a:r>
            </a:p>
          </p:txBody>
        </p:sp>
        <p:pic>
          <p:nvPicPr>
            <p:cNvPr id="14" name="Picture 3" descr="E:\haja Premium\Check_Mark.png">
              <a:extLst>
                <a:ext uri="{FF2B5EF4-FFF2-40B4-BE49-F238E27FC236}">
                  <a16:creationId xmlns:a16="http://schemas.microsoft.com/office/drawing/2014/main" id="{75F8E463-35BE-47C8-80D4-2270C7B43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colorTemperature colorTemp="4700"/>
                      </a14:imgEffect>
                      <a14:imgEffect>
                        <a14:brightnessContrast bright="-20000"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58346" y="2968535"/>
              <a:ext cx="236216" cy="2362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4" descr="E:\haja Premium\Rejection.png">
              <a:extLst>
                <a:ext uri="{FF2B5EF4-FFF2-40B4-BE49-F238E27FC236}">
                  <a16:creationId xmlns:a16="http://schemas.microsoft.com/office/drawing/2014/main" id="{776B3365-FD0F-4129-B42F-E2C3CC665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36950" y="2961346"/>
              <a:ext cx="234233" cy="2342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" name="Text Box 12">
              <a:extLst>
                <a:ext uri="{FF2B5EF4-FFF2-40B4-BE49-F238E27FC236}">
                  <a16:creationId xmlns:a16="http://schemas.microsoft.com/office/drawing/2014/main" id="{69DCFA7B-B7B3-4765-A5E4-06C33FA04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135" y="4762585"/>
              <a:ext cx="1253394" cy="285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Traffic</a:t>
              </a:r>
            </a:p>
          </p:txBody>
        </p:sp>
        <p:sp>
          <p:nvSpPr>
            <p:cNvPr id="17" name="Text Box 13">
              <a:extLst>
                <a:ext uri="{FF2B5EF4-FFF2-40B4-BE49-F238E27FC236}">
                  <a16:creationId xmlns:a16="http://schemas.microsoft.com/office/drawing/2014/main" id="{BA14E3DA-F319-45AF-97D4-A17D66D2D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5342" y="4762585"/>
              <a:ext cx="1838496" cy="285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Allowed Outgoing Traffic</a:t>
              </a:r>
            </a:p>
          </p:txBody>
        </p:sp>
        <p:cxnSp>
          <p:nvCxnSpPr>
            <p:cNvPr id="23" name="Elbow Connector 49">
              <a:extLst>
                <a:ext uri="{FF2B5EF4-FFF2-40B4-BE49-F238E27FC236}">
                  <a16:creationId xmlns:a16="http://schemas.microsoft.com/office/drawing/2014/main" id="{11E39E10-0897-4B80-A7DD-BF6698211AB0}"/>
                </a:ext>
              </a:extLst>
            </p:cNvPr>
            <p:cNvCxnSpPr/>
            <p:nvPr/>
          </p:nvCxnSpPr>
          <p:spPr>
            <a:xfrm flipV="1">
              <a:off x="6789231" y="3208653"/>
              <a:ext cx="1164835" cy="1494386"/>
            </a:xfrm>
            <a:prstGeom prst="bentConnector2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  <a:tailEnd type="arrow"/>
            </a:ln>
            <a:effectLst/>
          </p:spPr>
        </p:cxnSp>
        <p:cxnSp>
          <p:nvCxnSpPr>
            <p:cNvPr id="24" name="Elbow Connector 50">
              <a:extLst>
                <a:ext uri="{FF2B5EF4-FFF2-40B4-BE49-F238E27FC236}">
                  <a16:creationId xmlns:a16="http://schemas.microsoft.com/office/drawing/2014/main" id="{BC3B6595-7A7B-4D2E-B552-387BB484A463}"/>
                </a:ext>
              </a:extLst>
            </p:cNvPr>
            <p:cNvCxnSpPr>
              <a:stCxn id="14" idx="2"/>
            </p:cNvCxnSpPr>
            <p:nvPr/>
          </p:nvCxnSpPr>
          <p:spPr>
            <a:xfrm rot="16200000" flipH="1">
              <a:off x="7722808" y="3658397"/>
              <a:ext cx="1498288" cy="590997"/>
            </a:xfrm>
            <a:prstGeom prst="bentConnector2">
              <a:avLst/>
            </a:prstGeom>
            <a:noFill/>
            <a:ln w="28575" cap="flat" cmpd="sng" algn="ctr">
              <a:solidFill>
                <a:srgbClr val="00B050"/>
              </a:solidFill>
              <a:prstDash val="sysDot"/>
              <a:tailEnd type="arrow"/>
            </a:ln>
            <a:effectLst/>
          </p:spPr>
        </p:cxn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44CA2E18-327E-44AB-9F5E-1DD9E22A078D}"/>
              </a:ext>
            </a:extLst>
          </p:cNvPr>
          <p:cNvSpPr txBox="1">
            <a:spLocks/>
          </p:cNvSpPr>
          <p:nvPr/>
        </p:nvSpPr>
        <p:spPr>
          <a:xfrm>
            <a:off x="3200402" y="210317"/>
            <a:ext cx="57911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Packet Filtering Firewall</a:t>
            </a:r>
          </a:p>
        </p:txBody>
      </p:sp>
      <p:sp>
        <p:nvSpPr>
          <p:cNvPr id="28" name="Round Same Side Corner Rectangle 119">
            <a:extLst>
              <a:ext uri="{FF2B5EF4-FFF2-40B4-BE49-F238E27FC236}">
                <a16:creationId xmlns:a16="http://schemas.microsoft.com/office/drawing/2014/main" id="{F36825EF-3ACA-40C3-9B28-4D16E96D0E29}"/>
              </a:ext>
            </a:extLst>
          </p:cNvPr>
          <p:cNvSpPr/>
          <p:nvPr/>
        </p:nvSpPr>
        <p:spPr>
          <a:xfrm rot="10800000" flipH="1">
            <a:off x="755719" y="1690927"/>
            <a:ext cx="83023" cy="756217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9" name="Freeform 51">
            <a:extLst>
              <a:ext uri="{FF2B5EF4-FFF2-40B4-BE49-F238E27FC236}">
                <a16:creationId xmlns:a16="http://schemas.microsoft.com/office/drawing/2014/main" id="{AF5EB6A5-29E5-4B9A-BDBF-D0D5C0F318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11536" y="1910725"/>
            <a:ext cx="341212" cy="316621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765697 w 489"/>
              <a:gd name="T5" fmla="*/ 58889948 h 453"/>
              <a:gd name="T6" fmla="*/ 0 w 489"/>
              <a:gd name="T7" fmla="*/ 55241789 h 453"/>
              <a:gd name="T8" fmla="*/ 0 w 489"/>
              <a:gd name="T9" fmla="*/ 36741110 h 453"/>
              <a:gd name="T10" fmla="*/ 3765697 w 489"/>
              <a:gd name="T11" fmla="*/ 33092952 h 453"/>
              <a:gd name="T12" fmla="*/ 7401667 w 489"/>
              <a:gd name="T13" fmla="*/ 36741110 h 453"/>
              <a:gd name="T14" fmla="*/ 7401667 w 489"/>
              <a:gd name="T15" fmla="*/ 51593992 h 453"/>
              <a:gd name="T16" fmla="*/ 55967267 w 489"/>
              <a:gd name="T17" fmla="*/ 51593992 h 453"/>
              <a:gd name="T18" fmla="*/ 55967267 w 489"/>
              <a:gd name="T19" fmla="*/ 36741110 h 453"/>
              <a:gd name="T20" fmla="*/ 59733324 w 489"/>
              <a:gd name="T21" fmla="*/ 33092952 h 453"/>
              <a:gd name="T22" fmla="*/ 63369294 w 489"/>
              <a:gd name="T23" fmla="*/ 36741110 h 453"/>
              <a:gd name="T24" fmla="*/ 63369294 w 489"/>
              <a:gd name="T25" fmla="*/ 55241789 h 453"/>
              <a:gd name="T26" fmla="*/ 59733324 w 489"/>
              <a:gd name="T27" fmla="*/ 58889948 h 453"/>
              <a:gd name="T28" fmla="*/ 43241733 w 489"/>
              <a:gd name="T29" fmla="*/ 19282505 h 453"/>
              <a:gd name="T30" fmla="*/ 43241733 w 489"/>
              <a:gd name="T31" fmla="*/ 19282505 h 453"/>
              <a:gd name="T32" fmla="*/ 40384848 w 489"/>
              <a:gd name="T33" fmla="*/ 18370375 h 453"/>
              <a:gd name="T34" fmla="*/ 40384848 w 489"/>
              <a:gd name="T35" fmla="*/ 18370375 h 453"/>
              <a:gd name="T36" fmla="*/ 35840067 w 489"/>
              <a:gd name="T37" fmla="*/ 12898317 h 453"/>
              <a:gd name="T38" fmla="*/ 35840067 w 489"/>
              <a:gd name="T39" fmla="*/ 35828980 h 453"/>
              <a:gd name="T40" fmla="*/ 35840067 w 489"/>
              <a:gd name="T41" fmla="*/ 35828980 h 453"/>
              <a:gd name="T42" fmla="*/ 32204097 w 489"/>
              <a:gd name="T43" fmla="*/ 39607443 h 453"/>
              <a:gd name="T44" fmla="*/ 28568127 w 489"/>
              <a:gd name="T45" fmla="*/ 35828980 h 453"/>
              <a:gd name="T46" fmla="*/ 28568127 w 489"/>
              <a:gd name="T47" fmla="*/ 35828980 h 453"/>
              <a:gd name="T48" fmla="*/ 28568127 w 489"/>
              <a:gd name="T49" fmla="*/ 12898317 h 453"/>
              <a:gd name="T50" fmla="*/ 23893258 w 489"/>
              <a:gd name="T51" fmla="*/ 18370375 h 453"/>
              <a:gd name="T52" fmla="*/ 23893258 w 489"/>
              <a:gd name="T53" fmla="*/ 18370375 h 453"/>
              <a:gd name="T54" fmla="*/ 21166461 w 489"/>
              <a:gd name="T55" fmla="*/ 19282505 h 453"/>
              <a:gd name="T56" fmla="*/ 17530491 w 489"/>
              <a:gd name="T57" fmla="*/ 15634346 h 453"/>
              <a:gd name="T58" fmla="*/ 18439303 w 489"/>
              <a:gd name="T59" fmla="*/ 13810447 h 453"/>
              <a:gd name="T60" fmla="*/ 18439303 w 489"/>
              <a:gd name="T61" fmla="*/ 13810447 h 453"/>
              <a:gd name="T62" fmla="*/ 29476939 w 489"/>
              <a:gd name="T63" fmla="*/ 912130 h 453"/>
              <a:gd name="T64" fmla="*/ 29476939 w 489"/>
              <a:gd name="T65" fmla="*/ 912130 h 453"/>
              <a:gd name="T66" fmla="*/ 32204097 w 489"/>
              <a:gd name="T67" fmla="*/ 0 h 453"/>
              <a:gd name="T68" fmla="*/ 34930894 w 489"/>
              <a:gd name="T69" fmla="*/ 912130 h 453"/>
              <a:gd name="T70" fmla="*/ 34930894 w 489"/>
              <a:gd name="T71" fmla="*/ 912130 h 453"/>
              <a:gd name="T72" fmla="*/ 45968530 w 489"/>
              <a:gd name="T73" fmla="*/ 13810447 h 453"/>
              <a:gd name="T74" fmla="*/ 45968530 w 489"/>
              <a:gd name="T75" fmla="*/ 13810447 h 453"/>
              <a:gd name="T76" fmla="*/ 46877703 w 489"/>
              <a:gd name="T77" fmla="*/ 15634346 h 453"/>
              <a:gd name="T78" fmla="*/ 43241733 w 489"/>
              <a:gd name="T79" fmla="*/ 19282505 h 4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9" y="452"/>
                  <a:pt x="29" y="452"/>
                  <a:pt x="29" y="452"/>
                </a:cubicBezTo>
                <a:cubicBezTo>
                  <a:pt x="15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15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81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81" y="452"/>
                  <a:pt x="460" y="452"/>
                </a:cubicBezTo>
                <a:close/>
                <a:moveTo>
                  <a:pt x="333" y="148"/>
                </a:moveTo>
                <a:lnTo>
                  <a:pt x="333" y="148"/>
                </a:lnTo>
                <a:cubicBezTo>
                  <a:pt x="318" y="148"/>
                  <a:pt x="311" y="148"/>
                  <a:pt x="311" y="141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6" y="289"/>
                  <a:pt x="262" y="304"/>
                  <a:pt x="248" y="304"/>
                </a:cubicBezTo>
                <a:cubicBezTo>
                  <a:pt x="227" y="304"/>
                  <a:pt x="220" y="289"/>
                  <a:pt x="220" y="275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77" y="148"/>
                  <a:pt x="170" y="148"/>
                  <a:pt x="163" y="148"/>
                </a:cubicBezTo>
                <a:cubicBezTo>
                  <a:pt x="142" y="148"/>
                  <a:pt x="135" y="141"/>
                  <a:pt x="135" y="120"/>
                </a:cubicBezTo>
                <a:cubicBezTo>
                  <a:pt x="135" y="113"/>
                  <a:pt x="135" y="106"/>
                  <a:pt x="142" y="106"/>
                </a:cubicBezTo>
                <a:cubicBezTo>
                  <a:pt x="227" y="7"/>
                  <a:pt x="227" y="7"/>
                  <a:pt x="227" y="7"/>
                </a:cubicBezTo>
                <a:cubicBezTo>
                  <a:pt x="227" y="7"/>
                  <a:pt x="234" y="0"/>
                  <a:pt x="248" y="0"/>
                </a:cubicBezTo>
                <a:cubicBezTo>
                  <a:pt x="255" y="0"/>
                  <a:pt x="262" y="7"/>
                  <a:pt x="269" y="7"/>
                </a:cubicBezTo>
                <a:cubicBezTo>
                  <a:pt x="354" y="106"/>
                  <a:pt x="354" y="106"/>
                  <a:pt x="354" y="106"/>
                </a:cubicBezTo>
                <a:cubicBezTo>
                  <a:pt x="354" y="106"/>
                  <a:pt x="361" y="113"/>
                  <a:pt x="361" y="120"/>
                </a:cubicBezTo>
                <a:cubicBezTo>
                  <a:pt x="361" y="141"/>
                  <a:pt x="347" y="148"/>
                  <a:pt x="333" y="148"/>
                </a:cubicBezTo>
                <a:close/>
              </a:path>
            </a:pathLst>
          </a:custGeom>
          <a:solidFill>
            <a:srgbClr val="4BACC6">
              <a:lumMod val="75000"/>
            </a:srgbClr>
          </a:solidFill>
          <a:ln>
            <a:noFill/>
          </a:ln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Rectangle 1">
            <a:extLst>
              <a:ext uri="{FF2B5EF4-FFF2-40B4-BE49-F238E27FC236}">
                <a16:creationId xmlns:a16="http://schemas.microsoft.com/office/drawing/2014/main" id="{CAC7DA2D-19C2-48B1-8FD3-5887BF85A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14" y="1607370"/>
            <a:ext cx="394174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Packet filtering firewalls work at the network level of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OSI model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(or the IP layer of TCP/IP)</a:t>
            </a:r>
          </a:p>
        </p:txBody>
      </p:sp>
      <p:sp>
        <p:nvSpPr>
          <p:cNvPr id="26" name="Round Same Side Corner Rectangle 113">
            <a:extLst>
              <a:ext uri="{FF2B5EF4-FFF2-40B4-BE49-F238E27FC236}">
                <a16:creationId xmlns:a16="http://schemas.microsoft.com/office/drawing/2014/main" id="{8E873156-B915-40E4-9C6D-D3A776C0E6C0}"/>
              </a:ext>
            </a:extLst>
          </p:cNvPr>
          <p:cNvSpPr/>
          <p:nvPr/>
        </p:nvSpPr>
        <p:spPr>
          <a:xfrm rot="10800000" flipH="1">
            <a:off x="755719" y="3322675"/>
            <a:ext cx="83023" cy="756217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0" name="Freeform 34">
            <a:extLst>
              <a:ext uri="{FF2B5EF4-FFF2-40B4-BE49-F238E27FC236}">
                <a16:creationId xmlns:a16="http://schemas.microsoft.com/office/drawing/2014/main" id="{5037EC8D-1725-48D0-B5A9-67F0701D60B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8505" y="3548766"/>
            <a:ext cx="347274" cy="304035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8249 w 256"/>
              <a:gd name="T19" fmla="*/ 19135 h 224"/>
              <a:gd name="T20" fmla="*/ 19124 w 256"/>
              <a:gd name="T21" fmla="*/ 38270 h 224"/>
              <a:gd name="T22" fmla="*/ 38249 w 256"/>
              <a:gd name="T23" fmla="*/ 57405 h 224"/>
              <a:gd name="T24" fmla="*/ 57373 w 256"/>
              <a:gd name="T25" fmla="*/ 38270 h 224"/>
              <a:gd name="T26" fmla="*/ 38249 w 256"/>
              <a:gd name="T27" fmla="*/ 19135 h 224"/>
              <a:gd name="T28" fmla="*/ 95622 w 256"/>
              <a:gd name="T29" fmla="*/ 19135 h 224"/>
              <a:gd name="T30" fmla="*/ 76498 w 256"/>
              <a:gd name="T31" fmla="*/ 38270 h 224"/>
              <a:gd name="T32" fmla="*/ 95622 w 256"/>
              <a:gd name="T33" fmla="*/ 57405 h 224"/>
              <a:gd name="T34" fmla="*/ 114746 w 256"/>
              <a:gd name="T35" fmla="*/ 38270 h 224"/>
              <a:gd name="T36" fmla="*/ 95622 w 256"/>
              <a:gd name="T37" fmla="*/ 19135 h 224"/>
              <a:gd name="T38" fmla="*/ 152995 w 256"/>
              <a:gd name="T39" fmla="*/ 19135 h 224"/>
              <a:gd name="T40" fmla="*/ 133871 w 256"/>
              <a:gd name="T41" fmla="*/ 38270 h 224"/>
              <a:gd name="T42" fmla="*/ 152995 w 256"/>
              <a:gd name="T43" fmla="*/ 57405 h 224"/>
              <a:gd name="T44" fmla="*/ 172120 w 256"/>
              <a:gd name="T45" fmla="*/ 38270 h 224"/>
              <a:gd name="T46" fmla="*/ 152995 w 256"/>
              <a:gd name="T47" fmla="*/ 19135 h 224"/>
              <a:gd name="T48" fmla="*/ 388863 w 256"/>
              <a:gd name="T49" fmla="*/ 76540 h 224"/>
              <a:gd name="T50" fmla="*/ 369738 w 256"/>
              <a:gd name="T51" fmla="*/ 76540 h 224"/>
              <a:gd name="T52" fmla="*/ 38249 w 256"/>
              <a:gd name="T53" fmla="*/ 76540 h 224"/>
              <a:gd name="T54" fmla="*/ 19124 w 256"/>
              <a:gd name="T55" fmla="*/ 76540 h 224"/>
              <a:gd name="T56" fmla="*/ 19124 w 256"/>
              <a:gd name="T57" fmla="*/ 338053 h 224"/>
              <a:gd name="T58" fmla="*/ 388863 w 256"/>
              <a:gd name="T59" fmla="*/ 338053 h 224"/>
              <a:gd name="T60" fmla="*/ 388863 w 256"/>
              <a:gd name="T61" fmla="*/ 76540 h 224"/>
              <a:gd name="T62" fmla="*/ 146620 w 256"/>
              <a:gd name="T63" fmla="*/ 191351 h 224"/>
              <a:gd name="T64" fmla="*/ 159370 w 256"/>
              <a:gd name="T65" fmla="*/ 197729 h 224"/>
              <a:gd name="T66" fmla="*/ 184869 w 256"/>
              <a:gd name="T67" fmla="*/ 221648 h 224"/>
              <a:gd name="T68" fmla="*/ 248617 w 256"/>
              <a:gd name="T69" fmla="*/ 159459 h 224"/>
              <a:gd name="T70" fmla="*/ 261367 w 256"/>
              <a:gd name="T71" fmla="*/ 153081 h 224"/>
              <a:gd name="T72" fmla="*/ 280491 w 256"/>
              <a:gd name="T73" fmla="*/ 172216 h 224"/>
              <a:gd name="T74" fmla="*/ 274116 w 256"/>
              <a:gd name="T75" fmla="*/ 184972 h 224"/>
              <a:gd name="T76" fmla="*/ 197619 w 256"/>
              <a:gd name="T77" fmla="*/ 261513 h 224"/>
              <a:gd name="T78" fmla="*/ 184869 w 256"/>
              <a:gd name="T79" fmla="*/ 267891 h 224"/>
              <a:gd name="T80" fmla="*/ 172120 w 256"/>
              <a:gd name="T81" fmla="*/ 261513 h 224"/>
              <a:gd name="T82" fmla="*/ 133871 w 256"/>
              <a:gd name="T83" fmla="*/ 223243 h 224"/>
              <a:gd name="T84" fmla="*/ 127496 w 256"/>
              <a:gd name="T85" fmla="*/ 210486 h 224"/>
              <a:gd name="T86" fmla="*/ 146620 w 256"/>
              <a:gd name="T87" fmla="*/ 191351 h 2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F79646">
              <a:lumMod val="75000"/>
            </a:srgbClr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Rectangle 1">
            <a:extLst>
              <a:ext uri="{FF2B5EF4-FFF2-40B4-BE49-F238E27FC236}">
                <a16:creationId xmlns:a16="http://schemas.microsoft.com/office/drawing/2014/main" id="{2512619D-D785-47E9-AE46-81E9B6611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14" y="3377617"/>
            <a:ext cx="401166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They are usually part of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router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. Most routers support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packet filtering</a:t>
            </a:r>
          </a:p>
        </p:txBody>
      </p:sp>
      <p:sp>
        <p:nvSpPr>
          <p:cNvPr id="27" name="Round Same Side Corner Rectangle 114">
            <a:extLst>
              <a:ext uri="{FF2B5EF4-FFF2-40B4-BE49-F238E27FC236}">
                <a16:creationId xmlns:a16="http://schemas.microsoft.com/office/drawing/2014/main" id="{F569C11B-EEB9-4D59-A919-7896C5BE8048}"/>
              </a:ext>
            </a:extLst>
          </p:cNvPr>
          <p:cNvSpPr/>
          <p:nvPr/>
        </p:nvSpPr>
        <p:spPr>
          <a:xfrm rot="10800000" flipH="1">
            <a:off x="755718" y="4954424"/>
            <a:ext cx="83023" cy="756217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9419" tIns="109710" rIns="219419" bIns="109710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1" name="Freeform 82">
            <a:extLst>
              <a:ext uri="{FF2B5EF4-FFF2-40B4-BE49-F238E27FC236}">
                <a16:creationId xmlns:a16="http://schemas.microsoft.com/office/drawing/2014/main" id="{DDFFC998-1C35-4586-B396-75350A3B86D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78582" y="5147774"/>
            <a:ext cx="407121" cy="369516"/>
          </a:xfrm>
          <a:custGeom>
            <a:avLst/>
            <a:gdLst>
              <a:gd name="T0" fmla="*/ 376160 w 248"/>
              <a:gd name="T1" fmla="*/ 294708 h 224"/>
              <a:gd name="T2" fmla="*/ 280526 w 248"/>
              <a:gd name="T3" fmla="*/ 294708 h 224"/>
              <a:gd name="T4" fmla="*/ 255024 w 248"/>
              <a:gd name="T5" fmla="*/ 294708 h 224"/>
              <a:gd name="T6" fmla="*/ 255024 w 248"/>
              <a:gd name="T7" fmla="*/ 326742 h 224"/>
              <a:gd name="T8" fmla="*/ 280526 w 248"/>
              <a:gd name="T9" fmla="*/ 352368 h 224"/>
              <a:gd name="T10" fmla="*/ 280526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0 w 248"/>
              <a:gd name="T31" fmla="*/ 0 h 224"/>
              <a:gd name="T32" fmla="*/ 395287 w 248"/>
              <a:gd name="T33" fmla="*/ 19220 h 224"/>
              <a:gd name="T34" fmla="*/ 395287 w 248"/>
              <a:gd name="T35" fmla="*/ 275488 h 224"/>
              <a:gd name="T36" fmla="*/ 376160 w 248"/>
              <a:gd name="T37" fmla="*/ 294708 h 224"/>
              <a:gd name="T38" fmla="*/ 369785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5 w 248"/>
              <a:gd name="T45" fmla="*/ 243454 h 224"/>
              <a:gd name="T46" fmla="*/ 369785 w 248"/>
              <a:gd name="T47" fmla="*/ 25627 h 224"/>
              <a:gd name="T48" fmla="*/ 159390 w 248"/>
              <a:gd name="T49" fmla="*/ 115321 h 224"/>
              <a:gd name="T50" fmla="*/ 172141 w 248"/>
              <a:gd name="T51" fmla="*/ 121727 h 224"/>
              <a:gd name="T52" fmla="*/ 184892 w 248"/>
              <a:gd name="T53" fmla="*/ 132939 h 224"/>
              <a:gd name="T54" fmla="*/ 223146 w 248"/>
              <a:gd name="T55" fmla="*/ 96100 h 224"/>
              <a:gd name="T56" fmla="*/ 235897 w 248"/>
              <a:gd name="T57" fmla="*/ 89694 h 224"/>
              <a:gd name="T58" fmla="*/ 255024 w 248"/>
              <a:gd name="T59" fmla="*/ 108914 h 224"/>
              <a:gd name="T60" fmla="*/ 248648 w 248"/>
              <a:gd name="T61" fmla="*/ 121727 h 224"/>
              <a:gd name="T62" fmla="*/ 197644 w 248"/>
              <a:gd name="T63" fmla="*/ 172981 h 224"/>
              <a:gd name="T64" fmla="*/ 184892 w 248"/>
              <a:gd name="T65" fmla="*/ 179388 h 224"/>
              <a:gd name="T66" fmla="*/ 172141 w 248"/>
              <a:gd name="T67" fmla="*/ 172981 h 224"/>
              <a:gd name="T68" fmla="*/ 146639 w 248"/>
              <a:gd name="T69" fmla="*/ 147354 h 224"/>
              <a:gd name="T70" fmla="*/ 140263 w 248"/>
              <a:gd name="T71" fmla="*/ 134541 h 224"/>
              <a:gd name="T72" fmla="*/ 159390 w 248"/>
              <a:gd name="T73" fmla="*/ 115321 h 22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4" name="Rectangle 1">
            <a:extLst>
              <a:ext uri="{FF2B5EF4-FFF2-40B4-BE49-F238E27FC236}">
                <a16:creationId xmlns:a16="http://schemas.microsoft.com/office/drawing/2014/main" id="{70D66A35-5BEE-4C33-8603-38F82D01F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13" y="4870867"/>
            <a:ext cx="402011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In a packet filtering firewall, each packet is compared to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set of criteria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굴림" pitchFamily="34" charset="-127"/>
                <a:cs typeface="Arial" pitchFamily="34" charset="0"/>
              </a:rPr>
              <a:t> before it is forwarded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42D9DA5A-4E9D-44A6-92DD-3622B4390C33}"/>
              </a:ext>
            </a:extLst>
          </p:cNvPr>
          <p:cNvCxnSpPr>
            <a:cxnSpLocks/>
          </p:cNvCxnSpPr>
          <p:nvPr/>
        </p:nvCxnSpPr>
        <p:spPr>
          <a:xfrm flipV="1">
            <a:off x="5145344" y="1237250"/>
            <a:ext cx="0" cy="4927067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3" name="Picture 42" descr="Diagram&#10;&#10;Description automatically generated">
            <a:extLst>
              <a:ext uri="{FF2B5EF4-FFF2-40B4-BE49-F238E27FC236}">
                <a16:creationId xmlns:a16="http://schemas.microsoft.com/office/drawing/2014/main" id="{79078322-344F-4FED-9E02-095E96F6E77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93765" y="4954424"/>
            <a:ext cx="1164835" cy="11344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592932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Rectangle 52">
            <a:extLst>
              <a:ext uri="{FF2B5EF4-FFF2-40B4-BE49-F238E27FC236}">
                <a16:creationId xmlns:a16="http://schemas.microsoft.com/office/drawing/2014/main" id="{529A5C1B-B4AC-4825-ABEF-42601147044E}"/>
              </a:ext>
            </a:extLst>
          </p:cNvPr>
          <p:cNvSpPr/>
          <p:nvPr/>
        </p:nvSpPr>
        <p:spPr>
          <a:xfrm>
            <a:off x="287170" y="1113650"/>
            <a:ext cx="4852875" cy="5192561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lIns="243797" tIns="121899" rIns="243797" bIns="121899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A4E7D8A-9FF8-4C73-83D2-9696315168F0}"/>
              </a:ext>
            </a:extLst>
          </p:cNvPr>
          <p:cNvSpPr/>
          <p:nvPr/>
        </p:nvSpPr>
        <p:spPr bwMode="auto">
          <a:xfrm>
            <a:off x="9047613" y="1152450"/>
            <a:ext cx="2969943" cy="3041112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gradFill>
              <a:gsLst>
                <a:gs pos="0">
                  <a:srgbClr val="FFC000"/>
                </a:gs>
                <a:gs pos="50000">
                  <a:srgbClr val="FFDD71"/>
                </a:gs>
                <a:gs pos="100000">
                  <a:srgbClr val="FFEDB3"/>
                </a:gs>
              </a:gsLst>
              <a:lin ang="5400000" scaled="0"/>
            </a:gradFill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9DAB730B-3AC8-4FC8-92EF-25DCF259963C}"/>
              </a:ext>
            </a:extLst>
          </p:cNvPr>
          <p:cNvSpPr/>
          <p:nvPr/>
        </p:nvSpPr>
        <p:spPr>
          <a:xfrm>
            <a:off x="9113041" y="1282851"/>
            <a:ext cx="2839087" cy="167738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3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Traffic is filtered based on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specified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session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rules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such as when a session is initiated by a recognized computer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3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Unknown traffic is only allowed up to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level 3 of the network stack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1" name="Picture 59" descr="Untitled-1">
            <a:extLst>
              <a:ext uri="{FF2B5EF4-FFF2-40B4-BE49-F238E27FC236}">
                <a16:creationId xmlns:a16="http://schemas.microsoft.com/office/drawing/2014/main" id="{E8E0218A-B8F2-42C6-B1AA-1A07C9D0CD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 flipH="1">
            <a:off x="8414251" y="1975150"/>
            <a:ext cx="505145" cy="357182"/>
          </a:xfrm>
          <a:prstGeom prst="rect">
            <a:avLst/>
          </a:prstGeom>
          <a:noFill/>
        </p:spPr>
      </p:pic>
      <p:sp>
        <p:nvSpPr>
          <p:cNvPr id="46" name="Text Box 12">
            <a:extLst>
              <a:ext uri="{FF2B5EF4-FFF2-40B4-BE49-F238E27FC236}">
                <a16:creationId xmlns:a16="http://schemas.microsoft.com/office/drawing/2014/main" id="{001AD1A9-F5B5-4E6C-A028-F3FA30F5A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5632" y="3119912"/>
            <a:ext cx="1203331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Disallowed</a:t>
            </a:r>
          </a:p>
        </p:txBody>
      </p:sp>
      <p:sp>
        <p:nvSpPr>
          <p:cNvPr id="47" name="Text Box 13">
            <a:extLst>
              <a:ext uri="{FF2B5EF4-FFF2-40B4-BE49-F238E27FC236}">
                <a16:creationId xmlns:a16="http://schemas.microsoft.com/office/drawing/2014/main" id="{2C43CA3B-E084-46F1-8A41-D49BDAF539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5632" y="3498906"/>
            <a:ext cx="831843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Allowed</a:t>
            </a:r>
          </a:p>
        </p:txBody>
      </p:sp>
      <p:pic>
        <p:nvPicPr>
          <p:cNvPr id="48" name="Picture 3" descr="E:\haja Premium\Check_Mark.png">
            <a:extLst>
              <a:ext uri="{FF2B5EF4-FFF2-40B4-BE49-F238E27FC236}">
                <a16:creationId xmlns:a16="http://schemas.microsoft.com/office/drawing/2014/main" id="{3A422FBE-3CCE-461B-9A79-7D4F0D19B5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87395" y="3539349"/>
            <a:ext cx="236216" cy="236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4" descr="E:\haja Premium\Rejection.png">
            <a:extLst>
              <a:ext uri="{FF2B5EF4-FFF2-40B4-BE49-F238E27FC236}">
                <a16:creationId xmlns:a16="http://schemas.microsoft.com/office/drawing/2014/main" id="{DA782143-B64E-44F7-BB74-0993FF2C20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87396" y="3161347"/>
            <a:ext cx="234233" cy="234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Group 4"/>
          <p:cNvGrpSpPr/>
          <p:nvPr/>
        </p:nvGrpSpPr>
        <p:grpSpPr>
          <a:xfrm>
            <a:off x="5401096" y="1162776"/>
            <a:ext cx="4291905" cy="3811849"/>
            <a:chOff x="5401096" y="1162776"/>
            <a:chExt cx="4291905" cy="381184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71930F89-4AA7-463D-83C5-15116BD85CD0}"/>
                </a:ext>
              </a:extLst>
            </p:cNvPr>
            <p:cNvSpPr/>
            <p:nvPr/>
          </p:nvSpPr>
          <p:spPr bwMode="auto">
            <a:xfrm>
              <a:off x="5401096" y="1162776"/>
              <a:ext cx="2918408" cy="3014744"/>
            </a:xfrm>
            <a:prstGeom prst="rect">
              <a:avLst/>
            </a:prstGeom>
            <a:gradFill>
              <a:gsLst>
                <a:gs pos="50000">
                  <a:srgbClr val="B5E2FF"/>
                </a:gs>
                <a:gs pos="0">
                  <a:srgbClr val="83D3FF"/>
                </a:gs>
                <a:gs pos="100000">
                  <a:srgbClr val="DBF0FF"/>
                </a:gs>
              </a:gsLst>
              <a:lin ang="5400000" scaled="1"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DD5FF"/>
                  </a:gs>
                  <a:gs pos="100000">
                    <a:srgbClr val="B7EC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5CA59F2B-9D19-466F-AA1C-B502DB96B7B4}"/>
                </a:ext>
              </a:extLst>
            </p:cNvPr>
            <p:cNvSpPr/>
            <p:nvPr/>
          </p:nvSpPr>
          <p:spPr bwMode="auto">
            <a:xfrm>
              <a:off x="5574002" y="1377256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6B0BC52-A04F-41B1-8904-ECEC44FA2595}"/>
                </a:ext>
              </a:extLst>
            </p:cNvPr>
            <p:cNvSpPr/>
            <p:nvPr/>
          </p:nvSpPr>
          <p:spPr bwMode="auto">
            <a:xfrm>
              <a:off x="5574002" y="2083836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7CBF33">
                    <a:tint val="66000"/>
                    <a:satMod val="160000"/>
                  </a:srgbClr>
                </a:gs>
                <a:gs pos="50000">
                  <a:srgbClr val="7CBF33">
                    <a:tint val="44500"/>
                    <a:satMod val="160000"/>
                  </a:srgbClr>
                </a:gs>
                <a:gs pos="100000">
                  <a:srgbClr val="7CBF33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92D050"/>
                  </a:gs>
                  <a:gs pos="50000">
                    <a:srgbClr val="BEE296"/>
                  </a:gs>
                  <a:gs pos="100000">
                    <a:srgbClr val="BAE18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7A7825D4-2659-42F5-B58F-8B6066294FBB}"/>
                </a:ext>
              </a:extLst>
            </p:cNvPr>
            <p:cNvSpPr/>
            <p:nvPr/>
          </p:nvSpPr>
          <p:spPr bwMode="auto">
            <a:xfrm>
              <a:off x="5574002" y="2790417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3DAA7F58-2CB1-47D4-890C-23F2CA9C62BD}"/>
                </a:ext>
              </a:extLst>
            </p:cNvPr>
            <p:cNvSpPr/>
            <p:nvPr/>
          </p:nvSpPr>
          <p:spPr bwMode="auto">
            <a:xfrm>
              <a:off x="5574002" y="3496997"/>
              <a:ext cx="2572599" cy="455441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4BEEBAC-FBA5-4D36-9ABB-B3B98C8CF25C}"/>
                </a:ext>
              </a:extLst>
            </p:cNvPr>
            <p:cNvSpPr/>
            <p:nvPr/>
          </p:nvSpPr>
          <p:spPr>
            <a:xfrm>
              <a:off x="6255866" y="1430570"/>
              <a:ext cx="1208870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0F1BE6F0-C428-4E10-A623-43DBA1EEEA43}"/>
                </a:ext>
              </a:extLst>
            </p:cNvPr>
            <p:cNvSpPr/>
            <p:nvPr/>
          </p:nvSpPr>
          <p:spPr>
            <a:xfrm>
              <a:off x="6595568" y="2137150"/>
              <a:ext cx="529467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8B35652C-D537-48F6-A9F7-C4E849F5FED7}"/>
                </a:ext>
              </a:extLst>
            </p:cNvPr>
            <p:cNvSpPr/>
            <p:nvPr/>
          </p:nvSpPr>
          <p:spPr>
            <a:xfrm>
              <a:off x="5830836" y="2843731"/>
              <a:ext cx="2058929" cy="34881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48B52800-35F0-499D-878A-72401D6F237D}"/>
                </a:ext>
              </a:extLst>
            </p:cNvPr>
            <p:cNvSpPr/>
            <p:nvPr/>
          </p:nvSpPr>
          <p:spPr>
            <a:xfrm>
              <a:off x="5795488" y="3555439"/>
              <a:ext cx="22066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Network Interface </a:t>
              </a:r>
            </a:p>
          </p:txBody>
        </p:sp>
        <p:pic>
          <p:nvPicPr>
            <p:cNvPr id="42" name="Picture 3" descr="E:\haja Premium\Check_Mark.png">
              <a:extLst>
                <a:ext uri="{FF2B5EF4-FFF2-40B4-BE49-F238E27FC236}">
                  <a16:creationId xmlns:a16="http://schemas.microsoft.com/office/drawing/2014/main" id="{6ADD8E9D-84EF-45E0-B43F-44D4E817A5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4700"/>
                      </a14:imgEffect>
                      <a14:imgEffect>
                        <a14:brightnessContrast bright="-20000"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01259" y="2183360"/>
              <a:ext cx="236216" cy="2362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" name="Picture 4" descr="E:\haja Premium\Rejection.png">
              <a:extLst>
                <a:ext uri="{FF2B5EF4-FFF2-40B4-BE49-F238E27FC236}">
                  <a16:creationId xmlns:a16="http://schemas.microsoft.com/office/drawing/2014/main" id="{D246D816-FC4E-44F6-8802-3219CAADD0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08027" y="2183361"/>
              <a:ext cx="234233" cy="2342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 Box 12">
              <a:extLst>
                <a:ext uri="{FF2B5EF4-FFF2-40B4-BE49-F238E27FC236}">
                  <a16:creationId xmlns:a16="http://schemas.microsoft.com/office/drawing/2014/main" id="{71F2DE33-9BC6-4040-BBFD-DF069B2102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71278" y="4689233"/>
              <a:ext cx="1253394" cy="285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Traffic</a:t>
              </a:r>
            </a:p>
          </p:txBody>
        </p:sp>
        <p:sp>
          <p:nvSpPr>
            <p:cNvPr id="45" name="Text Box 13">
              <a:extLst>
                <a:ext uri="{FF2B5EF4-FFF2-40B4-BE49-F238E27FC236}">
                  <a16:creationId xmlns:a16="http://schemas.microsoft.com/office/drawing/2014/main" id="{FD0ABB4D-A1B1-4C09-958A-FE154D364D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54505" y="4685961"/>
              <a:ext cx="1838496" cy="285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Allowed Outgoing Traffic</a:t>
              </a:r>
            </a:p>
          </p:txBody>
        </p:sp>
        <p:cxnSp>
          <p:nvCxnSpPr>
            <p:cNvPr id="50" name="Elbow Connector 35">
              <a:extLst>
                <a:ext uri="{FF2B5EF4-FFF2-40B4-BE49-F238E27FC236}">
                  <a16:creationId xmlns:a16="http://schemas.microsoft.com/office/drawing/2014/main" id="{D66CBCDF-4C62-4FE6-95A5-F7FB4541F4EF}"/>
                </a:ext>
              </a:extLst>
            </p:cNvPr>
            <p:cNvCxnSpPr/>
            <p:nvPr/>
          </p:nvCxnSpPr>
          <p:spPr>
            <a:xfrm flipV="1">
              <a:off x="6537062" y="2457261"/>
              <a:ext cx="988081" cy="2149881"/>
            </a:xfrm>
            <a:prstGeom prst="bentConnector2">
              <a:avLst/>
            </a:prstGeom>
            <a:ln w="28575">
              <a:solidFill>
                <a:srgbClr val="FF000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Elbow Connector 48">
              <a:extLst>
                <a:ext uri="{FF2B5EF4-FFF2-40B4-BE49-F238E27FC236}">
                  <a16:creationId xmlns:a16="http://schemas.microsoft.com/office/drawing/2014/main" id="{6BFD93E8-4D33-4480-9F65-DEED01EDAC68}"/>
                </a:ext>
              </a:extLst>
            </p:cNvPr>
            <p:cNvCxnSpPr/>
            <p:nvPr/>
          </p:nvCxnSpPr>
          <p:spPr>
            <a:xfrm rot="16200000" flipH="1">
              <a:off x="7105863" y="3297249"/>
              <a:ext cx="2134997" cy="507986"/>
            </a:xfrm>
            <a:prstGeom prst="bentConnector2">
              <a:avLst/>
            </a:prstGeom>
            <a:ln w="28575">
              <a:solidFill>
                <a:srgbClr val="00B05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Title 1">
            <a:extLst>
              <a:ext uri="{FF2B5EF4-FFF2-40B4-BE49-F238E27FC236}">
                <a16:creationId xmlns:a16="http://schemas.microsoft.com/office/drawing/2014/main" id="{628AE5B9-D52A-4E16-A691-3BD4724E43C0}"/>
              </a:ext>
            </a:extLst>
          </p:cNvPr>
          <p:cNvSpPr txBox="1">
            <a:spLocks/>
          </p:cNvSpPr>
          <p:nvPr/>
        </p:nvSpPr>
        <p:spPr>
          <a:xfrm>
            <a:off x="3352802" y="210317"/>
            <a:ext cx="5486397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Circuit-Level Gateway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9010578-2647-4E16-8AC0-BC69465E33BE}"/>
              </a:ext>
            </a:extLst>
          </p:cNvPr>
          <p:cNvGrpSpPr/>
          <p:nvPr/>
        </p:nvGrpSpPr>
        <p:grpSpPr>
          <a:xfrm>
            <a:off x="445631" y="1684448"/>
            <a:ext cx="461604" cy="461785"/>
            <a:chOff x="171838" y="1420667"/>
            <a:chExt cx="461604" cy="461785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C5BAD43-39B5-4DF8-83CB-147B6B770EA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1838" y="1420667"/>
              <a:ext cx="461604" cy="461785"/>
            </a:xfrm>
            <a:prstGeom prst="rect">
              <a:avLst/>
            </a:prstGeom>
            <a:solidFill>
              <a:srgbClr val="ED7D31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Freeform 29">
              <a:extLst>
                <a:ext uri="{FF2B5EF4-FFF2-40B4-BE49-F238E27FC236}">
                  <a16:creationId xmlns:a16="http://schemas.microsoft.com/office/drawing/2014/main" id="{8B08CA43-8FC8-4B06-830D-7A3C647B83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807" y="1547474"/>
              <a:ext cx="269667" cy="208171"/>
            </a:xfrm>
            <a:custGeom>
              <a:avLst/>
              <a:gdLst/>
              <a:ahLst/>
              <a:cxnLst>
                <a:cxn ang="0">
                  <a:pos x="58" y="12"/>
                </a:cxn>
                <a:cxn ang="0">
                  <a:pos x="30" y="39"/>
                </a:cxn>
                <a:cxn ang="0">
                  <a:pos x="25" y="44"/>
                </a:cxn>
                <a:cxn ang="0">
                  <a:pos x="23" y="45"/>
                </a:cxn>
                <a:cxn ang="0">
                  <a:pos x="20" y="44"/>
                </a:cxn>
                <a:cxn ang="0">
                  <a:pos x="15" y="39"/>
                </a:cxn>
                <a:cxn ang="0">
                  <a:pos x="1" y="26"/>
                </a:cxn>
                <a:cxn ang="0">
                  <a:pos x="0" y="23"/>
                </a:cxn>
                <a:cxn ang="0">
                  <a:pos x="1" y="20"/>
                </a:cxn>
                <a:cxn ang="0">
                  <a:pos x="6" y="15"/>
                </a:cxn>
                <a:cxn ang="0">
                  <a:pos x="9" y="14"/>
                </a:cxn>
                <a:cxn ang="0">
                  <a:pos x="11" y="15"/>
                </a:cxn>
                <a:cxn ang="0">
                  <a:pos x="23" y="26"/>
                </a:cxn>
                <a:cxn ang="0">
                  <a:pos x="47" y="1"/>
                </a:cxn>
                <a:cxn ang="0">
                  <a:pos x="50" y="0"/>
                </a:cxn>
                <a:cxn ang="0">
                  <a:pos x="53" y="1"/>
                </a:cxn>
                <a:cxn ang="0">
                  <a:pos x="58" y="7"/>
                </a:cxn>
                <a:cxn ang="0">
                  <a:pos x="59" y="9"/>
                </a:cxn>
                <a:cxn ang="0">
                  <a:pos x="58" y="12"/>
                </a:cxn>
              </a:cxnLst>
              <a:rect l="0" t="0" r="r" b="b"/>
              <a:pathLst>
                <a:path w="59" h="45">
                  <a:moveTo>
                    <a:pt x="58" y="12"/>
                  </a:move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5"/>
                    <a:pt x="24" y="45"/>
                    <a:pt x="23" y="45"/>
                  </a:cubicBezTo>
                  <a:cubicBezTo>
                    <a:pt x="22" y="45"/>
                    <a:pt x="21" y="45"/>
                    <a:pt x="20" y="4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10" y="14"/>
                    <a:pt x="11" y="14"/>
                    <a:pt x="11" y="1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1"/>
                    <a:pt x="49" y="0"/>
                    <a:pt x="50" y="0"/>
                  </a:cubicBezTo>
                  <a:cubicBezTo>
                    <a:pt x="51" y="0"/>
                    <a:pt x="52" y="1"/>
                    <a:pt x="53" y="1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9" y="8"/>
                    <a:pt x="59" y="9"/>
                  </a:cubicBezTo>
                  <a:cubicBezTo>
                    <a:pt x="59" y="10"/>
                    <a:pt x="58" y="11"/>
                    <a:pt x="58" y="12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F06D012-6E9C-4745-BD1E-2A0951E2381B}"/>
              </a:ext>
            </a:extLst>
          </p:cNvPr>
          <p:cNvGrpSpPr/>
          <p:nvPr/>
        </p:nvGrpSpPr>
        <p:grpSpPr>
          <a:xfrm>
            <a:off x="445631" y="3409787"/>
            <a:ext cx="461604" cy="461785"/>
            <a:chOff x="171838" y="3146006"/>
            <a:chExt cx="461604" cy="461785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00C84116-64A1-4C06-AF88-B671F87D2B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1838" y="3146006"/>
              <a:ext cx="461604" cy="461785"/>
            </a:xfrm>
            <a:prstGeom prst="rect">
              <a:avLst/>
            </a:prstGeom>
            <a:solidFill>
              <a:srgbClr val="A5A5A5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Freeform 29">
              <a:extLst>
                <a:ext uri="{FF2B5EF4-FFF2-40B4-BE49-F238E27FC236}">
                  <a16:creationId xmlns:a16="http://schemas.microsoft.com/office/drawing/2014/main" id="{CD6C8AB4-2C97-4BC1-967B-A0D2E0576A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807" y="3272813"/>
              <a:ext cx="269667" cy="208171"/>
            </a:xfrm>
            <a:custGeom>
              <a:avLst/>
              <a:gdLst/>
              <a:ahLst/>
              <a:cxnLst>
                <a:cxn ang="0">
                  <a:pos x="58" y="12"/>
                </a:cxn>
                <a:cxn ang="0">
                  <a:pos x="30" y="39"/>
                </a:cxn>
                <a:cxn ang="0">
                  <a:pos x="25" y="44"/>
                </a:cxn>
                <a:cxn ang="0">
                  <a:pos x="23" y="45"/>
                </a:cxn>
                <a:cxn ang="0">
                  <a:pos x="20" y="44"/>
                </a:cxn>
                <a:cxn ang="0">
                  <a:pos x="15" y="39"/>
                </a:cxn>
                <a:cxn ang="0">
                  <a:pos x="1" y="26"/>
                </a:cxn>
                <a:cxn ang="0">
                  <a:pos x="0" y="23"/>
                </a:cxn>
                <a:cxn ang="0">
                  <a:pos x="1" y="20"/>
                </a:cxn>
                <a:cxn ang="0">
                  <a:pos x="6" y="15"/>
                </a:cxn>
                <a:cxn ang="0">
                  <a:pos x="9" y="14"/>
                </a:cxn>
                <a:cxn ang="0">
                  <a:pos x="11" y="15"/>
                </a:cxn>
                <a:cxn ang="0">
                  <a:pos x="23" y="26"/>
                </a:cxn>
                <a:cxn ang="0">
                  <a:pos x="47" y="1"/>
                </a:cxn>
                <a:cxn ang="0">
                  <a:pos x="50" y="0"/>
                </a:cxn>
                <a:cxn ang="0">
                  <a:pos x="53" y="1"/>
                </a:cxn>
                <a:cxn ang="0">
                  <a:pos x="58" y="7"/>
                </a:cxn>
                <a:cxn ang="0">
                  <a:pos x="59" y="9"/>
                </a:cxn>
                <a:cxn ang="0">
                  <a:pos x="58" y="12"/>
                </a:cxn>
              </a:cxnLst>
              <a:rect l="0" t="0" r="r" b="b"/>
              <a:pathLst>
                <a:path w="59" h="45">
                  <a:moveTo>
                    <a:pt x="58" y="12"/>
                  </a:move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5"/>
                    <a:pt x="24" y="45"/>
                    <a:pt x="23" y="45"/>
                  </a:cubicBezTo>
                  <a:cubicBezTo>
                    <a:pt x="22" y="45"/>
                    <a:pt x="21" y="45"/>
                    <a:pt x="20" y="4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10" y="14"/>
                    <a:pt x="11" y="14"/>
                    <a:pt x="11" y="1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1"/>
                    <a:pt x="49" y="0"/>
                    <a:pt x="50" y="0"/>
                  </a:cubicBezTo>
                  <a:cubicBezTo>
                    <a:pt x="51" y="0"/>
                    <a:pt x="52" y="1"/>
                    <a:pt x="53" y="1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9" y="8"/>
                    <a:pt x="59" y="9"/>
                  </a:cubicBezTo>
                  <a:cubicBezTo>
                    <a:pt x="59" y="10"/>
                    <a:pt x="58" y="11"/>
                    <a:pt x="58" y="12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F1D7B8D9-AAB0-4A26-8F36-ECFDAC2857F4}"/>
              </a:ext>
            </a:extLst>
          </p:cNvPr>
          <p:cNvGrpSpPr/>
          <p:nvPr/>
        </p:nvGrpSpPr>
        <p:grpSpPr>
          <a:xfrm>
            <a:off x="445631" y="5135129"/>
            <a:ext cx="461604" cy="461785"/>
            <a:chOff x="171838" y="4871348"/>
            <a:chExt cx="461604" cy="461785"/>
          </a:xfrm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43A25AAB-6128-453A-BE66-EE24F235F7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71838" y="4871348"/>
              <a:ext cx="461604" cy="461785"/>
            </a:xfrm>
            <a:prstGeom prst="rect">
              <a:avLst/>
            </a:prstGeom>
            <a:solidFill>
              <a:srgbClr val="FFC000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Freeform 29">
              <a:extLst>
                <a:ext uri="{FF2B5EF4-FFF2-40B4-BE49-F238E27FC236}">
                  <a16:creationId xmlns:a16="http://schemas.microsoft.com/office/drawing/2014/main" id="{1946CF70-742B-49B9-AFD3-CA9562EC157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807" y="4998155"/>
              <a:ext cx="269667" cy="208171"/>
            </a:xfrm>
            <a:custGeom>
              <a:avLst/>
              <a:gdLst/>
              <a:ahLst/>
              <a:cxnLst>
                <a:cxn ang="0">
                  <a:pos x="58" y="12"/>
                </a:cxn>
                <a:cxn ang="0">
                  <a:pos x="30" y="39"/>
                </a:cxn>
                <a:cxn ang="0">
                  <a:pos x="25" y="44"/>
                </a:cxn>
                <a:cxn ang="0">
                  <a:pos x="23" y="45"/>
                </a:cxn>
                <a:cxn ang="0">
                  <a:pos x="20" y="44"/>
                </a:cxn>
                <a:cxn ang="0">
                  <a:pos x="15" y="39"/>
                </a:cxn>
                <a:cxn ang="0">
                  <a:pos x="1" y="26"/>
                </a:cxn>
                <a:cxn ang="0">
                  <a:pos x="0" y="23"/>
                </a:cxn>
                <a:cxn ang="0">
                  <a:pos x="1" y="20"/>
                </a:cxn>
                <a:cxn ang="0">
                  <a:pos x="6" y="15"/>
                </a:cxn>
                <a:cxn ang="0">
                  <a:pos x="9" y="14"/>
                </a:cxn>
                <a:cxn ang="0">
                  <a:pos x="11" y="15"/>
                </a:cxn>
                <a:cxn ang="0">
                  <a:pos x="23" y="26"/>
                </a:cxn>
                <a:cxn ang="0">
                  <a:pos x="47" y="1"/>
                </a:cxn>
                <a:cxn ang="0">
                  <a:pos x="50" y="0"/>
                </a:cxn>
                <a:cxn ang="0">
                  <a:pos x="53" y="1"/>
                </a:cxn>
                <a:cxn ang="0">
                  <a:pos x="58" y="7"/>
                </a:cxn>
                <a:cxn ang="0">
                  <a:pos x="59" y="9"/>
                </a:cxn>
                <a:cxn ang="0">
                  <a:pos x="58" y="12"/>
                </a:cxn>
              </a:cxnLst>
              <a:rect l="0" t="0" r="r" b="b"/>
              <a:pathLst>
                <a:path w="59" h="45">
                  <a:moveTo>
                    <a:pt x="58" y="12"/>
                  </a:move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5"/>
                    <a:pt x="24" y="45"/>
                    <a:pt x="23" y="45"/>
                  </a:cubicBezTo>
                  <a:cubicBezTo>
                    <a:pt x="22" y="45"/>
                    <a:pt x="21" y="45"/>
                    <a:pt x="20" y="4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4"/>
                    <a:pt x="8" y="14"/>
                    <a:pt x="9" y="14"/>
                  </a:cubicBezTo>
                  <a:cubicBezTo>
                    <a:pt x="10" y="14"/>
                    <a:pt x="11" y="14"/>
                    <a:pt x="11" y="1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8" y="1"/>
                    <a:pt x="49" y="0"/>
                    <a:pt x="50" y="0"/>
                  </a:cubicBezTo>
                  <a:cubicBezTo>
                    <a:pt x="51" y="0"/>
                    <a:pt x="52" y="1"/>
                    <a:pt x="53" y="1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9" y="8"/>
                    <a:pt x="59" y="9"/>
                  </a:cubicBezTo>
                  <a:cubicBezTo>
                    <a:pt x="59" y="10"/>
                    <a:pt x="58" y="11"/>
                    <a:pt x="58" y="12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C89D9DE7-9BBD-418E-BF29-1D3CE7D90F18}"/>
              </a:ext>
            </a:extLst>
          </p:cNvPr>
          <p:cNvSpPr/>
          <p:nvPr/>
        </p:nvSpPr>
        <p:spPr>
          <a:xfrm>
            <a:off x="1018733" y="1453675"/>
            <a:ext cx="401416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Circuit level gateways work at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session layer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 the OSI model, or the TCP layer of TCP/IP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4525A905-48A8-449F-8B53-732352C88BB3}"/>
              </a:ext>
            </a:extLst>
          </p:cNvPr>
          <p:cNvSpPr/>
          <p:nvPr/>
        </p:nvSpPr>
        <p:spPr>
          <a:xfrm>
            <a:off x="1018733" y="3195388"/>
            <a:ext cx="3893609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They monitor the TCP handshake between packets to determine whether a requested session is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legitimate or not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D26FA545-1905-47A7-B071-2881FB8E34E4}"/>
              </a:ext>
            </a:extLst>
          </p:cNvPr>
          <p:cNvSpPr/>
          <p:nvPr/>
        </p:nvSpPr>
        <p:spPr>
          <a:xfrm>
            <a:off x="1018733" y="4765857"/>
            <a:ext cx="401416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Information passed to a remote computer through a circuit-level gateway appears to have originated from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gateway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C534E38-E5E2-4E18-A8FA-756523BD0142}"/>
              </a:ext>
            </a:extLst>
          </p:cNvPr>
          <p:cNvGrpSpPr>
            <a:grpSpLocks noChangeAspect="1"/>
          </p:cNvGrpSpPr>
          <p:nvPr/>
        </p:nvGrpSpPr>
        <p:grpSpPr>
          <a:xfrm>
            <a:off x="9448242" y="4476540"/>
            <a:ext cx="2249614" cy="1987134"/>
            <a:chOff x="9448242" y="4476540"/>
            <a:chExt cx="2249614" cy="1987134"/>
          </a:xfrm>
        </p:grpSpPr>
        <p:sp>
          <p:nvSpPr>
            <p:cNvPr id="56" name="Oval 92">
              <a:extLst>
                <a:ext uri="{FF2B5EF4-FFF2-40B4-BE49-F238E27FC236}">
                  <a16:creationId xmlns:a16="http://schemas.microsoft.com/office/drawing/2014/main" id="{CA158387-9060-4223-9F40-854D2D8AC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2487" y="6310447"/>
              <a:ext cx="1025369" cy="153227"/>
            </a:xfrm>
            <a:prstGeom prst="ellipse">
              <a:avLst/>
            </a:prstGeom>
            <a:solidFill>
              <a:srgbClr val="91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7" name="Freeform 93">
              <a:extLst>
                <a:ext uri="{FF2B5EF4-FFF2-40B4-BE49-F238E27FC236}">
                  <a16:creationId xmlns:a16="http://schemas.microsoft.com/office/drawing/2014/main" id="{9F516562-49BF-4599-AEAC-52F13D82E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4167" y="6046395"/>
              <a:ext cx="52039" cy="52039"/>
            </a:xfrm>
            <a:custGeom>
              <a:avLst/>
              <a:gdLst>
                <a:gd name="T0" fmla="*/ 7 w 54"/>
                <a:gd name="T1" fmla="*/ 54 h 54"/>
                <a:gd name="T2" fmla="*/ 54 w 54"/>
                <a:gd name="T3" fmla="*/ 49 h 54"/>
                <a:gd name="T4" fmla="*/ 47 w 54"/>
                <a:gd name="T5" fmla="*/ 0 h 54"/>
                <a:gd name="T6" fmla="*/ 0 w 54"/>
                <a:gd name="T7" fmla="*/ 7 h 54"/>
                <a:gd name="T8" fmla="*/ 7 w 54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7" y="54"/>
                  </a:moveTo>
                  <a:lnTo>
                    <a:pt x="54" y="49"/>
                  </a:lnTo>
                  <a:lnTo>
                    <a:pt x="47" y="0"/>
                  </a:lnTo>
                  <a:lnTo>
                    <a:pt x="0" y="7"/>
                  </a:lnTo>
                  <a:lnTo>
                    <a:pt x="7" y="54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8" name="Freeform 94">
              <a:extLst>
                <a:ext uri="{FF2B5EF4-FFF2-40B4-BE49-F238E27FC236}">
                  <a16:creationId xmlns:a16="http://schemas.microsoft.com/office/drawing/2014/main" id="{DC082B2F-7BAE-45F6-B74C-523A675E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9349" y="6071451"/>
              <a:ext cx="118534" cy="52039"/>
            </a:xfrm>
            <a:custGeom>
              <a:avLst/>
              <a:gdLst>
                <a:gd name="T0" fmla="*/ 3 w 52"/>
                <a:gd name="T1" fmla="*/ 15 h 23"/>
                <a:gd name="T2" fmla="*/ 14 w 52"/>
                <a:gd name="T3" fmla="*/ 23 h 23"/>
                <a:gd name="T4" fmla="*/ 43 w 52"/>
                <a:gd name="T5" fmla="*/ 19 h 23"/>
                <a:gd name="T6" fmla="*/ 51 w 52"/>
                <a:gd name="T7" fmla="*/ 8 h 23"/>
                <a:gd name="T8" fmla="*/ 51 w 52"/>
                <a:gd name="T9" fmla="*/ 8 h 23"/>
                <a:gd name="T10" fmla="*/ 40 w 52"/>
                <a:gd name="T11" fmla="*/ 0 h 23"/>
                <a:gd name="T12" fmla="*/ 5 w 52"/>
                <a:gd name="T13" fmla="*/ 5 h 23"/>
                <a:gd name="T14" fmla="*/ 3 w 52"/>
                <a:gd name="T15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3">
                  <a:moveTo>
                    <a:pt x="3" y="15"/>
                  </a:moveTo>
                  <a:cubicBezTo>
                    <a:pt x="3" y="20"/>
                    <a:pt x="9" y="23"/>
                    <a:pt x="14" y="23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8" y="18"/>
                    <a:pt x="52" y="13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3"/>
                    <a:pt x="46" y="0"/>
                    <a:pt x="40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0" y="6"/>
                    <a:pt x="2" y="10"/>
                    <a:pt x="3" y="15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9" name="Freeform 95">
              <a:extLst>
                <a:ext uri="{FF2B5EF4-FFF2-40B4-BE49-F238E27FC236}">
                  <a16:creationId xmlns:a16="http://schemas.microsoft.com/office/drawing/2014/main" id="{385FEA73-83AF-42F0-81F1-39464EDB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6064" y="6116745"/>
              <a:ext cx="53003" cy="53003"/>
            </a:xfrm>
            <a:custGeom>
              <a:avLst/>
              <a:gdLst>
                <a:gd name="T0" fmla="*/ 55 w 55"/>
                <a:gd name="T1" fmla="*/ 48 h 55"/>
                <a:gd name="T2" fmla="*/ 7 w 55"/>
                <a:gd name="T3" fmla="*/ 55 h 55"/>
                <a:gd name="T4" fmla="*/ 0 w 55"/>
                <a:gd name="T5" fmla="*/ 5 h 55"/>
                <a:gd name="T6" fmla="*/ 50 w 55"/>
                <a:gd name="T7" fmla="*/ 0 h 55"/>
                <a:gd name="T8" fmla="*/ 55 w 55"/>
                <a:gd name="T9" fmla="*/ 4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55" y="48"/>
                  </a:moveTo>
                  <a:lnTo>
                    <a:pt x="7" y="55"/>
                  </a:lnTo>
                  <a:lnTo>
                    <a:pt x="0" y="5"/>
                  </a:lnTo>
                  <a:lnTo>
                    <a:pt x="50" y="0"/>
                  </a:lnTo>
                  <a:lnTo>
                    <a:pt x="55" y="48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9" name="Freeform 96">
              <a:extLst>
                <a:ext uri="{FF2B5EF4-FFF2-40B4-BE49-F238E27FC236}">
                  <a16:creationId xmlns:a16="http://schemas.microsoft.com/office/drawing/2014/main" id="{E1B7C95F-DF58-442D-903B-904387B5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4024" y="6144692"/>
              <a:ext cx="113716" cy="56858"/>
            </a:xfrm>
            <a:custGeom>
              <a:avLst/>
              <a:gdLst>
                <a:gd name="T0" fmla="*/ 49 w 50"/>
                <a:gd name="T1" fmla="*/ 10 h 25"/>
                <a:gd name="T2" fmla="*/ 40 w 50"/>
                <a:gd name="T3" fmla="*/ 20 h 25"/>
                <a:gd name="T4" fmla="*/ 12 w 50"/>
                <a:gd name="T5" fmla="*/ 24 h 25"/>
                <a:gd name="T6" fmla="*/ 0 w 50"/>
                <a:gd name="T7" fmla="*/ 16 h 25"/>
                <a:gd name="T8" fmla="*/ 0 w 50"/>
                <a:gd name="T9" fmla="*/ 16 h 25"/>
                <a:gd name="T10" fmla="*/ 9 w 50"/>
                <a:gd name="T11" fmla="*/ 6 h 25"/>
                <a:gd name="T12" fmla="*/ 44 w 50"/>
                <a:gd name="T13" fmla="*/ 1 h 25"/>
                <a:gd name="T14" fmla="*/ 49 w 50"/>
                <a:gd name="T1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25">
                  <a:moveTo>
                    <a:pt x="49" y="10"/>
                  </a:moveTo>
                  <a:cubicBezTo>
                    <a:pt x="50" y="15"/>
                    <a:pt x="46" y="20"/>
                    <a:pt x="40" y="20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6" y="25"/>
                    <a:pt x="1" y="21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1"/>
                    <a:pt x="4" y="6"/>
                    <a:pt x="9" y="6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9" y="0"/>
                    <a:pt x="48" y="5"/>
                    <a:pt x="49" y="10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0" name="Freeform 97">
              <a:extLst>
                <a:ext uri="{FF2B5EF4-FFF2-40B4-BE49-F238E27FC236}">
                  <a16:creationId xmlns:a16="http://schemas.microsoft.com/office/drawing/2014/main" id="{1227477B-05AA-47E8-BB4E-A8C2D65AF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5589" y="5763069"/>
              <a:ext cx="622546" cy="385477"/>
            </a:xfrm>
            <a:custGeom>
              <a:avLst/>
              <a:gdLst>
                <a:gd name="T0" fmla="*/ 36 w 273"/>
                <a:gd name="T1" fmla="*/ 29 h 169"/>
                <a:gd name="T2" fmla="*/ 220 w 273"/>
                <a:gd name="T3" fmla="*/ 5 h 169"/>
                <a:gd name="T4" fmla="*/ 255 w 273"/>
                <a:gd name="T5" fmla="*/ 0 h 169"/>
                <a:gd name="T6" fmla="*/ 259 w 273"/>
                <a:gd name="T7" fmla="*/ 36 h 169"/>
                <a:gd name="T8" fmla="*/ 273 w 273"/>
                <a:gd name="T9" fmla="*/ 136 h 169"/>
                <a:gd name="T10" fmla="*/ 249 w 273"/>
                <a:gd name="T11" fmla="*/ 139 h 169"/>
                <a:gd name="T12" fmla="*/ 239 w 273"/>
                <a:gd name="T13" fmla="*/ 65 h 169"/>
                <a:gd name="T14" fmla="*/ 209 w 273"/>
                <a:gd name="T15" fmla="*/ 42 h 169"/>
                <a:gd name="T16" fmla="*/ 55 w 273"/>
                <a:gd name="T17" fmla="*/ 63 h 169"/>
                <a:gd name="T18" fmla="*/ 32 w 273"/>
                <a:gd name="T19" fmla="*/ 91 h 169"/>
                <a:gd name="T20" fmla="*/ 42 w 273"/>
                <a:gd name="T21" fmla="*/ 166 h 169"/>
                <a:gd name="T22" fmla="*/ 18 w 273"/>
                <a:gd name="T23" fmla="*/ 169 h 169"/>
                <a:gd name="T24" fmla="*/ 5 w 273"/>
                <a:gd name="T25" fmla="*/ 69 h 169"/>
                <a:gd name="T26" fmla="*/ 0 w 273"/>
                <a:gd name="T27" fmla="*/ 34 h 169"/>
                <a:gd name="T28" fmla="*/ 36 w 273"/>
                <a:gd name="T29" fmla="*/ 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169">
                  <a:moveTo>
                    <a:pt x="36" y="29"/>
                  </a:moveTo>
                  <a:cubicBezTo>
                    <a:pt x="220" y="5"/>
                    <a:pt x="220" y="5"/>
                    <a:pt x="220" y="5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9" y="36"/>
                    <a:pt x="259" y="36"/>
                    <a:pt x="259" y="36"/>
                  </a:cubicBezTo>
                  <a:cubicBezTo>
                    <a:pt x="273" y="136"/>
                    <a:pt x="273" y="136"/>
                    <a:pt x="273" y="136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39" y="65"/>
                    <a:pt x="239" y="65"/>
                    <a:pt x="239" y="65"/>
                  </a:cubicBezTo>
                  <a:cubicBezTo>
                    <a:pt x="236" y="51"/>
                    <a:pt x="223" y="41"/>
                    <a:pt x="209" y="42"/>
                  </a:cubicBezTo>
                  <a:cubicBezTo>
                    <a:pt x="55" y="63"/>
                    <a:pt x="55" y="63"/>
                    <a:pt x="55" y="63"/>
                  </a:cubicBezTo>
                  <a:cubicBezTo>
                    <a:pt x="42" y="65"/>
                    <a:pt x="32" y="78"/>
                    <a:pt x="32" y="91"/>
                  </a:cubicBezTo>
                  <a:cubicBezTo>
                    <a:pt x="42" y="166"/>
                    <a:pt x="42" y="166"/>
                    <a:pt x="42" y="166"/>
                  </a:cubicBezTo>
                  <a:cubicBezTo>
                    <a:pt x="18" y="169"/>
                    <a:pt x="18" y="169"/>
                    <a:pt x="18" y="1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0" y="34"/>
                    <a:pt x="0" y="34"/>
                    <a:pt x="0" y="34"/>
                  </a:cubicBezTo>
                  <a:lnTo>
                    <a:pt x="36" y="29"/>
                  </a:lnTo>
                  <a:close/>
                </a:path>
              </a:pathLst>
            </a:custGeom>
            <a:solidFill>
              <a:srgbClr val="313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1" name="Freeform 98">
              <a:extLst>
                <a:ext uri="{FF2B5EF4-FFF2-40B4-BE49-F238E27FC236}">
                  <a16:creationId xmlns:a16="http://schemas.microsoft.com/office/drawing/2014/main" id="{1DD15433-09FE-4C0F-BC30-D2D8654D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3841" y="4501596"/>
              <a:ext cx="883706" cy="697714"/>
            </a:xfrm>
            <a:custGeom>
              <a:avLst/>
              <a:gdLst>
                <a:gd name="T0" fmla="*/ 105 w 387"/>
                <a:gd name="T1" fmla="*/ 282 h 306"/>
                <a:gd name="T2" fmla="*/ 99 w 387"/>
                <a:gd name="T3" fmla="*/ 271 h 306"/>
                <a:gd name="T4" fmla="*/ 82 w 387"/>
                <a:gd name="T5" fmla="*/ 151 h 306"/>
                <a:gd name="T6" fmla="*/ 48 w 387"/>
                <a:gd name="T7" fmla="*/ 7 h 306"/>
                <a:gd name="T8" fmla="*/ 104 w 387"/>
                <a:gd name="T9" fmla="*/ 48 h 306"/>
                <a:gd name="T10" fmla="*/ 279 w 387"/>
                <a:gd name="T11" fmla="*/ 3 h 306"/>
                <a:gd name="T12" fmla="*/ 378 w 387"/>
                <a:gd name="T13" fmla="*/ 96 h 306"/>
                <a:gd name="T14" fmla="*/ 384 w 387"/>
                <a:gd name="T15" fmla="*/ 287 h 306"/>
                <a:gd name="T16" fmla="*/ 153 w 387"/>
                <a:gd name="T17" fmla="*/ 302 h 306"/>
                <a:gd name="T18" fmla="*/ 105 w 387"/>
                <a:gd name="T19" fmla="*/ 28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306">
                  <a:moveTo>
                    <a:pt x="105" y="282"/>
                  </a:moveTo>
                  <a:cubicBezTo>
                    <a:pt x="105" y="282"/>
                    <a:pt x="101" y="282"/>
                    <a:pt x="99" y="271"/>
                  </a:cubicBezTo>
                  <a:cubicBezTo>
                    <a:pt x="98" y="260"/>
                    <a:pt x="82" y="151"/>
                    <a:pt x="82" y="151"/>
                  </a:cubicBezTo>
                  <a:cubicBezTo>
                    <a:pt x="82" y="151"/>
                    <a:pt x="0" y="96"/>
                    <a:pt x="48" y="7"/>
                  </a:cubicBezTo>
                  <a:cubicBezTo>
                    <a:pt x="48" y="7"/>
                    <a:pt x="60" y="62"/>
                    <a:pt x="104" y="48"/>
                  </a:cubicBezTo>
                  <a:cubicBezTo>
                    <a:pt x="149" y="34"/>
                    <a:pt x="248" y="5"/>
                    <a:pt x="279" y="3"/>
                  </a:cubicBezTo>
                  <a:cubicBezTo>
                    <a:pt x="310" y="0"/>
                    <a:pt x="373" y="15"/>
                    <a:pt x="378" y="96"/>
                  </a:cubicBezTo>
                  <a:cubicBezTo>
                    <a:pt x="383" y="177"/>
                    <a:pt x="387" y="272"/>
                    <a:pt x="384" y="287"/>
                  </a:cubicBezTo>
                  <a:cubicBezTo>
                    <a:pt x="381" y="306"/>
                    <a:pt x="153" y="302"/>
                    <a:pt x="153" y="302"/>
                  </a:cubicBezTo>
                  <a:lnTo>
                    <a:pt x="105" y="282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2" name="Freeform 99">
              <a:extLst>
                <a:ext uri="{FF2B5EF4-FFF2-40B4-BE49-F238E27FC236}">
                  <a16:creationId xmlns:a16="http://schemas.microsoft.com/office/drawing/2014/main" id="{2C856D26-E7A5-4484-8328-CED65001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2742" y="5017171"/>
              <a:ext cx="98297" cy="120462"/>
            </a:xfrm>
            <a:custGeom>
              <a:avLst/>
              <a:gdLst>
                <a:gd name="T0" fmla="*/ 4 w 43"/>
                <a:gd name="T1" fmla="*/ 42 h 53"/>
                <a:gd name="T2" fmla="*/ 17 w 43"/>
                <a:gd name="T3" fmla="*/ 52 h 53"/>
                <a:gd name="T4" fmla="*/ 32 w 43"/>
                <a:gd name="T5" fmla="*/ 50 h 53"/>
                <a:gd name="T6" fmla="*/ 42 w 43"/>
                <a:gd name="T7" fmla="*/ 37 h 53"/>
                <a:gd name="T8" fmla="*/ 39 w 43"/>
                <a:gd name="T9" fmla="*/ 11 h 53"/>
                <a:gd name="T10" fmla="*/ 26 w 43"/>
                <a:gd name="T11" fmla="*/ 1 h 53"/>
                <a:gd name="T12" fmla="*/ 11 w 43"/>
                <a:gd name="T13" fmla="*/ 3 h 53"/>
                <a:gd name="T14" fmla="*/ 1 w 43"/>
                <a:gd name="T15" fmla="*/ 16 h 53"/>
                <a:gd name="T16" fmla="*/ 4 w 43"/>
                <a:gd name="T17" fmla="*/ 4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3">
                  <a:moveTo>
                    <a:pt x="4" y="42"/>
                  </a:moveTo>
                  <a:cubicBezTo>
                    <a:pt x="5" y="48"/>
                    <a:pt x="11" y="53"/>
                    <a:pt x="17" y="52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8" y="49"/>
                    <a:pt x="43" y="43"/>
                    <a:pt x="42" y="37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8" y="5"/>
                    <a:pt x="32" y="0"/>
                    <a:pt x="26" y="1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5" y="4"/>
                    <a:pt x="0" y="10"/>
                    <a:pt x="1" y="16"/>
                  </a:cubicBezTo>
                  <a:lnTo>
                    <a:pt x="4" y="42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3" name="Freeform 100">
              <a:extLst>
                <a:ext uri="{FF2B5EF4-FFF2-40B4-BE49-F238E27FC236}">
                  <a16:creationId xmlns:a16="http://schemas.microsoft.com/office/drawing/2014/main" id="{7579895B-C38B-4C40-9CF9-2260F1A9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8744" y="5094267"/>
              <a:ext cx="97333" cy="119498"/>
            </a:xfrm>
            <a:custGeom>
              <a:avLst/>
              <a:gdLst>
                <a:gd name="T0" fmla="*/ 4 w 43"/>
                <a:gd name="T1" fmla="*/ 41 h 52"/>
                <a:gd name="T2" fmla="*/ 17 w 43"/>
                <a:gd name="T3" fmla="*/ 52 h 52"/>
                <a:gd name="T4" fmla="*/ 32 w 43"/>
                <a:gd name="T5" fmla="*/ 50 h 52"/>
                <a:gd name="T6" fmla="*/ 42 w 43"/>
                <a:gd name="T7" fmla="*/ 37 h 52"/>
                <a:gd name="T8" fmla="*/ 38 w 43"/>
                <a:gd name="T9" fmla="*/ 11 h 52"/>
                <a:gd name="T10" fmla="*/ 25 w 43"/>
                <a:gd name="T11" fmla="*/ 1 h 52"/>
                <a:gd name="T12" fmla="*/ 11 w 43"/>
                <a:gd name="T13" fmla="*/ 3 h 52"/>
                <a:gd name="T14" fmla="*/ 1 w 43"/>
                <a:gd name="T15" fmla="*/ 16 h 52"/>
                <a:gd name="T16" fmla="*/ 4 w 43"/>
                <a:gd name="T17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2">
                  <a:moveTo>
                    <a:pt x="4" y="41"/>
                  </a:moveTo>
                  <a:cubicBezTo>
                    <a:pt x="5" y="48"/>
                    <a:pt x="11" y="52"/>
                    <a:pt x="17" y="52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8" y="49"/>
                    <a:pt x="43" y="43"/>
                    <a:pt x="42" y="37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4"/>
                    <a:pt x="32" y="0"/>
                    <a:pt x="25" y="1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4" y="3"/>
                    <a:pt x="0" y="9"/>
                    <a:pt x="1" y="16"/>
                  </a:cubicBezTo>
                  <a:lnTo>
                    <a:pt x="4" y="41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4" name="Freeform 101">
              <a:extLst>
                <a:ext uri="{FF2B5EF4-FFF2-40B4-BE49-F238E27FC236}">
                  <a16:creationId xmlns:a16="http://schemas.microsoft.com/office/drawing/2014/main" id="{96114533-A03B-4EEB-AC17-23A4A0C5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9559" y="4476540"/>
              <a:ext cx="54930" cy="173465"/>
            </a:xfrm>
            <a:custGeom>
              <a:avLst/>
              <a:gdLst>
                <a:gd name="T0" fmla="*/ 2 w 24"/>
                <a:gd name="T1" fmla="*/ 66 h 76"/>
                <a:gd name="T2" fmla="*/ 13 w 24"/>
                <a:gd name="T3" fmla="*/ 76 h 76"/>
                <a:gd name="T4" fmla="*/ 13 w 24"/>
                <a:gd name="T5" fmla="*/ 76 h 76"/>
                <a:gd name="T6" fmla="*/ 24 w 24"/>
                <a:gd name="T7" fmla="*/ 65 h 76"/>
                <a:gd name="T8" fmla="*/ 22 w 24"/>
                <a:gd name="T9" fmla="*/ 11 h 76"/>
                <a:gd name="T10" fmla="*/ 10 w 24"/>
                <a:gd name="T11" fmla="*/ 1 h 76"/>
                <a:gd name="T12" fmla="*/ 10 w 24"/>
                <a:gd name="T13" fmla="*/ 1 h 76"/>
                <a:gd name="T14" fmla="*/ 0 w 24"/>
                <a:gd name="T15" fmla="*/ 12 h 76"/>
                <a:gd name="T16" fmla="*/ 2 w 24"/>
                <a:gd name="T17" fmla="*/ 6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76">
                  <a:moveTo>
                    <a:pt x="2" y="66"/>
                  </a:moveTo>
                  <a:cubicBezTo>
                    <a:pt x="2" y="72"/>
                    <a:pt x="7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9" y="76"/>
                    <a:pt x="24" y="71"/>
                    <a:pt x="24" y="65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5"/>
                    <a:pt x="16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4" y="1"/>
                    <a:pt x="0" y="6"/>
                    <a:pt x="0" y="12"/>
                  </a:cubicBezTo>
                  <a:lnTo>
                    <a:pt x="2" y="66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5" name="Freeform 102">
              <a:extLst>
                <a:ext uri="{FF2B5EF4-FFF2-40B4-BE49-F238E27FC236}">
                  <a16:creationId xmlns:a16="http://schemas.microsoft.com/office/drawing/2014/main" id="{A4B7E12D-63CD-4417-BF99-013C26A9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3756" y="5238820"/>
              <a:ext cx="88660" cy="88660"/>
            </a:xfrm>
            <a:custGeom>
              <a:avLst/>
              <a:gdLst>
                <a:gd name="T0" fmla="*/ 39 w 39"/>
                <a:gd name="T1" fmla="*/ 24 h 39"/>
                <a:gd name="T2" fmla="*/ 20 w 39"/>
                <a:gd name="T3" fmla="*/ 4 h 39"/>
                <a:gd name="T4" fmla="*/ 5 w 39"/>
                <a:gd name="T5" fmla="*/ 4 h 39"/>
                <a:gd name="T6" fmla="*/ 4 w 39"/>
                <a:gd name="T7" fmla="*/ 19 h 39"/>
                <a:gd name="T8" fmla="*/ 23 w 39"/>
                <a:gd name="T9" fmla="*/ 39 h 39"/>
                <a:gd name="T10" fmla="*/ 39 w 39"/>
                <a:gd name="T11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9">
                  <a:moveTo>
                    <a:pt x="39" y="2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16" y="0"/>
                    <a:pt x="9" y="0"/>
                    <a:pt x="5" y="4"/>
                  </a:cubicBezTo>
                  <a:cubicBezTo>
                    <a:pt x="0" y="8"/>
                    <a:pt x="0" y="15"/>
                    <a:pt x="4" y="19"/>
                  </a:cubicBezTo>
                  <a:cubicBezTo>
                    <a:pt x="23" y="39"/>
                    <a:pt x="23" y="39"/>
                    <a:pt x="23" y="39"/>
                  </a:cubicBezTo>
                  <a:lnTo>
                    <a:pt x="39" y="24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6" name="Freeform 103">
              <a:extLst>
                <a:ext uri="{FF2B5EF4-FFF2-40B4-BE49-F238E27FC236}">
                  <a16:creationId xmlns:a16="http://schemas.microsoft.com/office/drawing/2014/main" id="{9655E60A-D2BF-48BC-99C4-3414ECCF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2066" y="4526652"/>
              <a:ext cx="1357843" cy="1339533"/>
            </a:xfrm>
            <a:custGeom>
              <a:avLst/>
              <a:gdLst>
                <a:gd name="T0" fmla="*/ 562 w 595"/>
                <a:gd name="T1" fmla="*/ 2 h 587"/>
                <a:gd name="T2" fmla="*/ 507 w 595"/>
                <a:gd name="T3" fmla="*/ 244 h 587"/>
                <a:gd name="T4" fmla="*/ 463 w 595"/>
                <a:gd name="T5" fmla="*/ 290 h 587"/>
                <a:gd name="T6" fmla="*/ 461 w 595"/>
                <a:gd name="T7" fmla="*/ 290 h 587"/>
                <a:gd name="T8" fmla="*/ 205 w 595"/>
                <a:gd name="T9" fmla="*/ 323 h 587"/>
                <a:gd name="T10" fmla="*/ 201 w 595"/>
                <a:gd name="T11" fmla="*/ 324 h 587"/>
                <a:gd name="T12" fmla="*/ 201 w 595"/>
                <a:gd name="T13" fmla="*/ 324 h 587"/>
                <a:gd name="T14" fmla="*/ 162 w 595"/>
                <a:gd name="T15" fmla="*/ 349 h 587"/>
                <a:gd name="T16" fmla="*/ 109 w 595"/>
                <a:gd name="T17" fmla="*/ 381 h 587"/>
                <a:gd name="T18" fmla="*/ 19 w 595"/>
                <a:gd name="T19" fmla="*/ 320 h 587"/>
                <a:gd name="T20" fmla="*/ 0 w 595"/>
                <a:gd name="T21" fmla="*/ 338 h 587"/>
                <a:gd name="T22" fmla="*/ 109 w 595"/>
                <a:gd name="T23" fmla="*/ 407 h 587"/>
                <a:gd name="T24" fmla="*/ 117 w 595"/>
                <a:gd name="T25" fmla="*/ 406 h 587"/>
                <a:gd name="T26" fmla="*/ 181 w 595"/>
                <a:gd name="T27" fmla="*/ 366 h 587"/>
                <a:gd name="T28" fmla="*/ 204 w 595"/>
                <a:gd name="T29" fmla="*/ 350 h 587"/>
                <a:gd name="T30" fmla="*/ 234 w 595"/>
                <a:gd name="T31" fmla="*/ 573 h 587"/>
                <a:gd name="T32" fmla="*/ 235 w 595"/>
                <a:gd name="T33" fmla="*/ 581 h 587"/>
                <a:gd name="T34" fmla="*/ 242 w 595"/>
                <a:gd name="T35" fmla="*/ 586 h 587"/>
                <a:gd name="T36" fmla="*/ 493 w 595"/>
                <a:gd name="T37" fmla="*/ 553 h 587"/>
                <a:gd name="T38" fmla="*/ 498 w 595"/>
                <a:gd name="T39" fmla="*/ 546 h 587"/>
                <a:gd name="T40" fmla="*/ 497 w 595"/>
                <a:gd name="T41" fmla="*/ 540 h 587"/>
                <a:gd name="T42" fmla="*/ 468 w 595"/>
                <a:gd name="T43" fmla="*/ 319 h 587"/>
                <a:gd name="T44" fmla="*/ 528 w 595"/>
                <a:gd name="T45" fmla="*/ 262 h 587"/>
                <a:gd name="T46" fmla="*/ 589 w 595"/>
                <a:gd name="T47" fmla="*/ 0 h 587"/>
                <a:gd name="T48" fmla="*/ 562 w 595"/>
                <a:gd name="T49" fmla="*/ 2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5" h="587">
                  <a:moveTo>
                    <a:pt x="562" y="2"/>
                  </a:moveTo>
                  <a:cubicBezTo>
                    <a:pt x="568" y="130"/>
                    <a:pt x="535" y="204"/>
                    <a:pt x="507" y="244"/>
                  </a:cubicBezTo>
                  <a:cubicBezTo>
                    <a:pt x="491" y="267"/>
                    <a:pt x="475" y="281"/>
                    <a:pt x="463" y="290"/>
                  </a:cubicBezTo>
                  <a:cubicBezTo>
                    <a:pt x="462" y="290"/>
                    <a:pt x="461" y="290"/>
                    <a:pt x="461" y="290"/>
                  </a:cubicBezTo>
                  <a:cubicBezTo>
                    <a:pt x="460" y="289"/>
                    <a:pt x="205" y="323"/>
                    <a:pt x="205" y="323"/>
                  </a:cubicBezTo>
                  <a:cubicBezTo>
                    <a:pt x="203" y="324"/>
                    <a:pt x="203" y="324"/>
                    <a:pt x="201" y="324"/>
                  </a:cubicBezTo>
                  <a:cubicBezTo>
                    <a:pt x="201" y="324"/>
                    <a:pt x="201" y="324"/>
                    <a:pt x="201" y="324"/>
                  </a:cubicBezTo>
                  <a:cubicBezTo>
                    <a:pt x="199" y="325"/>
                    <a:pt x="180" y="328"/>
                    <a:pt x="162" y="349"/>
                  </a:cubicBezTo>
                  <a:cubicBezTo>
                    <a:pt x="144" y="370"/>
                    <a:pt x="127" y="381"/>
                    <a:pt x="109" y="381"/>
                  </a:cubicBezTo>
                  <a:cubicBezTo>
                    <a:pt x="76" y="382"/>
                    <a:pt x="43" y="346"/>
                    <a:pt x="19" y="320"/>
                  </a:cubicBezTo>
                  <a:cubicBezTo>
                    <a:pt x="0" y="338"/>
                    <a:pt x="0" y="338"/>
                    <a:pt x="0" y="338"/>
                  </a:cubicBezTo>
                  <a:cubicBezTo>
                    <a:pt x="27" y="367"/>
                    <a:pt x="64" y="407"/>
                    <a:pt x="109" y="407"/>
                  </a:cubicBezTo>
                  <a:cubicBezTo>
                    <a:pt x="112" y="407"/>
                    <a:pt x="115" y="406"/>
                    <a:pt x="117" y="406"/>
                  </a:cubicBezTo>
                  <a:cubicBezTo>
                    <a:pt x="140" y="403"/>
                    <a:pt x="161" y="390"/>
                    <a:pt x="181" y="366"/>
                  </a:cubicBezTo>
                  <a:cubicBezTo>
                    <a:pt x="191" y="355"/>
                    <a:pt x="200" y="351"/>
                    <a:pt x="204" y="350"/>
                  </a:cubicBezTo>
                  <a:cubicBezTo>
                    <a:pt x="234" y="573"/>
                    <a:pt x="234" y="573"/>
                    <a:pt x="234" y="573"/>
                  </a:cubicBezTo>
                  <a:cubicBezTo>
                    <a:pt x="235" y="581"/>
                    <a:pt x="235" y="581"/>
                    <a:pt x="235" y="581"/>
                  </a:cubicBezTo>
                  <a:cubicBezTo>
                    <a:pt x="235" y="585"/>
                    <a:pt x="238" y="587"/>
                    <a:pt x="242" y="586"/>
                  </a:cubicBezTo>
                  <a:cubicBezTo>
                    <a:pt x="493" y="553"/>
                    <a:pt x="493" y="553"/>
                    <a:pt x="493" y="553"/>
                  </a:cubicBezTo>
                  <a:cubicBezTo>
                    <a:pt x="496" y="552"/>
                    <a:pt x="498" y="550"/>
                    <a:pt x="498" y="546"/>
                  </a:cubicBezTo>
                  <a:cubicBezTo>
                    <a:pt x="497" y="540"/>
                    <a:pt x="497" y="540"/>
                    <a:pt x="497" y="540"/>
                  </a:cubicBezTo>
                  <a:cubicBezTo>
                    <a:pt x="468" y="319"/>
                    <a:pt x="468" y="319"/>
                    <a:pt x="468" y="319"/>
                  </a:cubicBezTo>
                  <a:cubicBezTo>
                    <a:pt x="482" y="310"/>
                    <a:pt x="505" y="293"/>
                    <a:pt x="528" y="262"/>
                  </a:cubicBezTo>
                  <a:cubicBezTo>
                    <a:pt x="559" y="218"/>
                    <a:pt x="595" y="137"/>
                    <a:pt x="589" y="0"/>
                  </a:cubicBezTo>
                  <a:lnTo>
                    <a:pt x="562" y="2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7" name="Freeform 104">
              <a:extLst>
                <a:ext uri="{FF2B5EF4-FFF2-40B4-BE49-F238E27FC236}">
                  <a16:creationId xmlns:a16="http://schemas.microsoft.com/office/drawing/2014/main" id="{220ED28D-C328-4B11-8BC7-AE691363B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9528" y="5402648"/>
              <a:ext cx="89623" cy="255379"/>
            </a:xfrm>
            <a:custGeom>
              <a:avLst/>
              <a:gdLst>
                <a:gd name="T0" fmla="*/ 15 w 93"/>
                <a:gd name="T1" fmla="*/ 242 h 265"/>
                <a:gd name="T2" fmla="*/ 57 w 93"/>
                <a:gd name="T3" fmla="*/ 265 h 265"/>
                <a:gd name="T4" fmla="*/ 93 w 93"/>
                <a:gd name="T5" fmla="*/ 232 h 265"/>
                <a:gd name="T6" fmla="*/ 45 w 93"/>
                <a:gd name="T7" fmla="*/ 0 h 265"/>
                <a:gd name="T8" fmla="*/ 0 w 93"/>
                <a:gd name="T9" fmla="*/ 5 h 265"/>
                <a:gd name="T10" fmla="*/ 15 w 93"/>
                <a:gd name="T11" fmla="*/ 242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265">
                  <a:moveTo>
                    <a:pt x="15" y="242"/>
                  </a:moveTo>
                  <a:lnTo>
                    <a:pt x="57" y="265"/>
                  </a:lnTo>
                  <a:lnTo>
                    <a:pt x="93" y="232"/>
                  </a:lnTo>
                  <a:lnTo>
                    <a:pt x="45" y="0"/>
                  </a:lnTo>
                  <a:lnTo>
                    <a:pt x="0" y="5"/>
                  </a:lnTo>
                  <a:lnTo>
                    <a:pt x="15" y="242"/>
                  </a:ln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8" name="Freeform 105">
              <a:extLst>
                <a:ext uri="{FF2B5EF4-FFF2-40B4-BE49-F238E27FC236}">
                  <a16:creationId xmlns:a16="http://schemas.microsoft.com/office/drawing/2014/main" id="{47E5A072-6BBA-4117-8742-0166B1D6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6091" y="4788776"/>
              <a:ext cx="646638" cy="670730"/>
            </a:xfrm>
            <a:custGeom>
              <a:avLst/>
              <a:gdLst>
                <a:gd name="T0" fmla="*/ 30 w 283"/>
                <a:gd name="T1" fmla="*/ 272 h 294"/>
                <a:gd name="T2" fmla="*/ 60 w 283"/>
                <a:gd name="T3" fmla="*/ 292 h 294"/>
                <a:gd name="T4" fmla="*/ 258 w 283"/>
                <a:gd name="T5" fmla="*/ 266 h 294"/>
                <a:gd name="T6" fmla="*/ 282 w 283"/>
                <a:gd name="T7" fmla="*/ 239 h 294"/>
                <a:gd name="T8" fmla="*/ 253 w 283"/>
                <a:gd name="T9" fmla="*/ 21 h 294"/>
                <a:gd name="T10" fmla="*/ 223 w 283"/>
                <a:gd name="T11" fmla="*/ 2 h 294"/>
                <a:gd name="T12" fmla="*/ 26 w 283"/>
                <a:gd name="T13" fmla="*/ 28 h 294"/>
                <a:gd name="T14" fmla="*/ 2 w 283"/>
                <a:gd name="T15" fmla="*/ 55 h 294"/>
                <a:gd name="T16" fmla="*/ 30 w 283"/>
                <a:gd name="T17" fmla="*/ 272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3" h="294">
                  <a:moveTo>
                    <a:pt x="30" y="272"/>
                  </a:moveTo>
                  <a:cubicBezTo>
                    <a:pt x="32" y="285"/>
                    <a:pt x="46" y="294"/>
                    <a:pt x="60" y="292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73" y="264"/>
                    <a:pt x="283" y="252"/>
                    <a:pt x="282" y="239"/>
                  </a:cubicBezTo>
                  <a:cubicBezTo>
                    <a:pt x="253" y="21"/>
                    <a:pt x="253" y="21"/>
                    <a:pt x="253" y="21"/>
                  </a:cubicBezTo>
                  <a:cubicBezTo>
                    <a:pt x="251" y="9"/>
                    <a:pt x="238" y="0"/>
                    <a:pt x="223" y="2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11" y="30"/>
                    <a:pt x="0" y="42"/>
                    <a:pt x="2" y="55"/>
                  </a:cubicBezTo>
                  <a:lnTo>
                    <a:pt x="30" y="272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9" name="Freeform 106">
              <a:extLst>
                <a:ext uri="{FF2B5EF4-FFF2-40B4-BE49-F238E27FC236}">
                  <a16:creationId xmlns:a16="http://schemas.microsoft.com/office/drawing/2014/main" id="{30DCDB88-179A-4D90-9168-9ACAB4EB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4445" y="5108722"/>
              <a:ext cx="63604" cy="63604"/>
            </a:xfrm>
            <a:custGeom>
              <a:avLst/>
              <a:gdLst>
                <a:gd name="T0" fmla="*/ 1 w 28"/>
                <a:gd name="T1" fmla="*/ 16 h 28"/>
                <a:gd name="T2" fmla="*/ 16 w 28"/>
                <a:gd name="T3" fmla="*/ 27 h 28"/>
                <a:gd name="T4" fmla="*/ 27 w 28"/>
                <a:gd name="T5" fmla="*/ 12 h 28"/>
                <a:gd name="T6" fmla="*/ 13 w 28"/>
                <a:gd name="T7" fmla="*/ 1 h 28"/>
                <a:gd name="T8" fmla="*/ 1 w 28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1" y="16"/>
                  </a:moveTo>
                  <a:cubicBezTo>
                    <a:pt x="2" y="23"/>
                    <a:pt x="9" y="28"/>
                    <a:pt x="16" y="27"/>
                  </a:cubicBezTo>
                  <a:cubicBezTo>
                    <a:pt x="23" y="26"/>
                    <a:pt x="28" y="19"/>
                    <a:pt x="27" y="12"/>
                  </a:cubicBezTo>
                  <a:cubicBezTo>
                    <a:pt x="26" y="5"/>
                    <a:pt x="20" y="0"/>
                    <a:pt x="13" y="1"/>
                  </a:cubicBezTo>
                  <a:cubicBezTo>
                    <a:pt x="5" y="2"/>
                    <a:pt x="0" y="9"/>
                    <a:pt x="1" y="16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0" name="Freeform 107">
              <a:extLst>
                <a:ext uri="{FF2B5EF4-FFF2-40B4-BE49-F238E27FC236}">
                  <a16:creationId xmlns:a16="http://schemas.microsoft.com/office/drawing/2014/main" id="{34895F0E-D37A-4E0A-BD79-F9614DBA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9138" y="5122214"/>
              <a:ext cx="15419" cy="18310"/>
            </a:xfrm>
            <a:custGeom>
              <a:avLst/>
              <a:gdLst>
                <a:gd name="T0" fmla="*/ 0 w 7"/>
                <a:gd name="T1" fmla="*/ 4 h 8"/>
                <a:gd name="T2" fmla="*/ 4 w 7"/>
                <a:gd name="T3" fmla="*/ 7 h 8"/>
                <a:gd name="T4" fmla="*/ 7 w 7"/>
                <a:gd name="T5" fmla="*/ 4 h 8"/>
                <a:gd name="T6" fmla="*/ 3 w 7"/>
                <a:gd name="T7" fmla="*/ 1 h 8"/>
                <a:gd name="T8" fmla="*/ 0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6"/>
                    <a:pt x="2" y="8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1" name="Freeform 108">
              <a:extLst>
                <a:ext uri="{FF2B5EF4-FFF2-40B4-BE49-F238E27FC236}">
                  <a16:creationId xmlns:a16="http://schemas.microsoft.com/office/drawing/2014/main" id="{53FF0546-2330-4350-B04D-92B79DF3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7516" y="5154016"/>
              <a:ext cx="61676" cy="63604"/>
            </a:xfrm>
            <a:custGeom>
              <a:avLst/>
              <a:gdLst>
                <a:gd name="T0" fmla="*/ 1 w 27"/>
                <a:gd name="T1" fmla="*/ 16 h 28"/>
                <a:gd name="T2" fmla="*/ 15 w 27"/>
                <a:gd name="T3" fmla="*/ 27 h 28"/>
                <a:gd name="T4" fmla="*/ 26 w 27"/>
                <a:gd name="T5" fmla="*/ 12 h 28"/>
                <a:gd name="T6" fmla="*/ 12 w 27"/>
                <a:gd name="T7" fmla="*/ 1 h 28"/>
                <a:gd name="T8" fmla="*/ 1 w 27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8">
                  <a:moveTo>
                    <a:pt x="1" y="16"/>
                  </a:moveTo>
                  <a:cubicBezTo>
                    <a:pt x="2" y="23"/>
                    <a:pt x="8" y="28"/>
                    <a:pt x="15" y="27"/>
                  </a:cubicBezTo>
                  <a:cubicBezTo>
                    <a:pt x="22" y="26"/>
                    <a:pt x="27" y="19"/>
                    <a:pt x="26" y="12"/>
                  </a:cubicBezTo>
                  <a:cubicBezTo>
                    <a:pt x="25" y="5"/>
                    <a:pt x="19" y="0"/>
                    <a:pt x="12" y="1"/>
                  </a:cubicBezTo>
                  <a:cubicBezTo>
                    <a:pt x="5" y="2"/>
                    <a:pt x="0" y="9"/>
                    <a:pt x="1" y="16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2" name="Freeform 109">
              <a:extLst>
                <a:ext uri="{FF2B5EF4-FFF2-40B4-BE49-F238E27FC236}">
                  <a16:creationId xmlns:a16="http://schemas.microsoft.com/office/drawing/2014/main" id="{3E22A6E8-013D-4314-AE6C-5ED785BD1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7852" y="5263876"/>
              <a:ext cx="146481" cy="88660"/>
            </a:xfrm>
            <a:custGeom>
              <a:avLst/>
              <a:gdLst>
                <a:gd name="T0" fmla="*/ 1 w 64"/>
                <a:gd name="T1" fmla="*/ 9 h 39"/>
                <a:gd name="T2" fmla="*/ 4 w 64"/>
                <a:gd name="T3" fmla="*/ 7 h 39"/>
                <a:gd name="T4" fmla="*/ 59 w 64"/>
                <a:gd name="T5" fmla="*/ 0 h 39"/>
                <a:gd name="T6" fmla="*/ 63 w 64"/>
                <a:gd name="T7" fmla="*/ 1 h 39"/>
                <a:gd name="T8" fmla="*/ 64 w 64"/>
                <a:gd name="T9" fmla="*/ 6 h 39"/>
                <a:gd name="T10" fmla="*/ 34 w 64"/>
                <a:gd name="T11" fmla="*/ 37 h 39"/>
                <a:gd name="T12" fmla="*/ 1 w 64"/>
                <a:gd name="T13" fmla="*/ 14 h 39"/>
                <a:gd name="T14" fmla="*/ 1 w 64"/>
                <a:gd name="T15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39">
                  <a:moveTo>
                    <a:pt x="1" y="9"/>
                  </a:moveTo>
                  <a:cubicBezTo>
                    <a:pt x="1" y="8"/>
                    <a:pt x="3" y="7"/>
                    <a:pt x="4" y="7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2" y="0"/>
                    <a:pt x="63" y="1"/>
                  </a:cubicBezTo>
                  <a:cubicBezTo>
                    <a:pt x="64" y="3"/>
                    <a:pt x="64" y="4"/>
                    <a:pt x="64" y="6"/>
                  </a:cubicBezTo>
                  <a:cubicBezTo>
                    <a:pt x="63" y="7"/>
                    <a:pt x="54" y="34"/>
                    <a:pt x="34" y="37"/>
                  </a:cubicBezTo>
                  <a:cubicBezTo>
                    <a:pt x="15" y="39"/>
                    <a:pt x="1" y="15"/>
                    <a:pt x="1" y="14"/>
                  </a:cubicBezTo>
                  <a:cubicBezTo>
                    <a:pt x="0" y="12"/>
                    <a:pt x="0" y="11"/>
                    <a:pt x="1" y="9"/>
                  </a:cubicBezTo>
                  <a:close/>
                </a:path>
              </a:pathLst>
            </a:custGeom>
            <a:solidFill>
              <a:srgbClr val="FF7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3" name="Freeform 110">
              <a:extLst>
                <a:ext uri="{FF2B5EF4-FFF2-40B4-BE49-F238E27FC236}">
                  <a16:creationId xmlns:a16="http://schemas.microsoft.com/office/drawing/2014/main" id="{C4CC81E7-788D-4AB9-9E3A-5BDFE7C9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4136" y="4793594"/>
              <a:ext cx="246705" cy="125280"/>
            </a:xfrm>
            <a:custGeom>
              <a:avLst/>
              <a:gdLst>
                <a:gd name="T0" fmla="*/ 0 w 256"/>
                <a:gd name="T1" fmla="*/ 33 h 130"/>
                <a:gd name="T2" fmla="*/ 256 w 256"/>
                <a:gd name="T3" fmla="*/ 0 h 130"/>
                <a:gd name="T4" fmla="*/ 142 w 256"/>
                <a:gd name="T5" fmla="*/ 130 h 130"/>
                <a:gd name="T6" fmla="*/ 0 w 256"/>
                <a:gd name="T7" fmla="*/ 3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130">
                  <a:moveTo>
                    <a:pt x="0" y="33"/>
                  </a:moveTo>
                  <a:lnTo>
                    <a:pt x="256" y="0"/>
                  </a:lnTo>
                  <a:lnTo>
                    <a:pt x="142" y="13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4" name="Freeform 111">
              <a:extLst>
                <a:ext uri="{FF2B5EF4-FFF2-40B4-BE49-F238E27FC236}">
                  <a16:creationId xmlns:a16="http://schemas.microsoft.com/office/drawing/2014/main" id="{FBECD17E-855C-4BC2-AFFE-5EAEDFA0D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9318" y="5170398"/>
              <a:ext cx="16383" cy="15419"/>
            </a:xfrm>
            <a:custGeom>
              <a:avLst/>
              <a:gdLst>
                <a:gd name="T0" fmla="*/ 0 w 7"/>
                <a:gd name="T1" fmla="*/ 4 h 7"/>
                <a:gd name="T2" fmla="*/ 4 w 7"/>
                <a:gd name="T3" fmla="*/ 7 h 7"/>
                <a:gd name="T4" fmla="*/ 7 w 7"/>
                <a:gd name="T5" fmla="*/ 3 h 7"/>
                <a:gd name="T6" fmla="*/ 3 w 7"/>
                <a:gd name="T7" fmla="*/ 0 h 7"/>
                <a:gd name="T8" fmla="*/ 0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1" y="5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pic>
          <p:nvPicPr>
            <p:cNvPr id="54" name="Picture 6" descr="E:\Ceh all work\Fresh Icons\firewall.png">
              <a:extLst>
                <a:ext uri="{FF2B5EF4-FFF2-40B4-BE49-F238E27FC236}">
                  <a16:creationId xmlns:a16="http://schemas.microsoft.com/office/drawing/2014/main" id="{38F7CB11-91E9-42E4-83FC-EC2D87B567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48242" y="4929424"/>
              <a:ext cx="972596" cy="61879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7645747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143">
            <a:extLst>
              <a:ext uri="{FF2B5EF4-FFF2-40B4-BE49-F238E27FC236}">
                <a16:creationId xmlns:a16="http://schemas.microsoft.com/office/drawing/2014/main" id="{9171A0A9-EEDD-42EE-AACD-1536D8CA74F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808" y="930370"/>
            <a:ext cx="9552128" cy="1829067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D741"/>
              </a:gs>
              <a:gs pos="68000">
                <a:srgbClr val="FCEEE4"/>
              </a:gs>
              <a:gs pos="2700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AFA9BF5-DDA3-4604-AACF-13558C497999}"/>
              </a:ext>
            </a:extLst>
          </p:cNvPr>
          <p:cNvSpPr/>
          <p:nvPr/>
        </p:nvSpPr>
        <p:spPr bwMode="auto">
          <a:xfrm>
            <a:off x="5272077" y="3007923"/>
            <a:ext cx="3190074" cy="2788832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50000"/>
              </a:schemeClr>
            </a:solidFill>
          </a:ln>
          <a:effectLst/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0" name="Picture 59" descr="Untitled-1">
            <a:extLst>
              <a:ext uri="{FF2B5EF4-FFF2-40B4-BE49-F238E27FC236}">
                <a16:creationId xmlns:a16="http://schemas.microsoft.com/office/drawing/2014/main" id="{7CC0E967-C8FA-442B-A1FB-DE8077482D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4578216" y="3298759"/>
            <a:ext cx="575622" cy="384973"/>
          </a:xfrm>
          <a:prstGeom prst="rect">
            <a:avLst/>
          </a:prstGeom>
          <a:noFill/>
        </p:spPr>
      </p:pic>
      <p:sp>
        <p:nvSpPr>
          <p:cNvPr id="41" name="Rectangle 40">
            <a:extLst>
              <a:ext uri="{FF2B5EF4-FFF2-40B4-BE49-F238E27FC236}">
                <a16:creationId xmlns:a16="http://schemas.microsoft.com/office/drawing/2014/main" id="{9BE34B5B-991C-448A-BBD4-C0239A7C853B}"/>
              </a:ext>
            </a:extLst>
          </p:cNvPr>
          <p:cNvSpPr/>
          <p:nvPr/>
        </p:nvSpPr>
        <p:spPr>
          <a:xfrm>
            <a:off x="5328395" y="3251771"/>
            <a:ext cx="3080144" cy="14619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4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Traffic is filtered based on specified application rules, applications (e.g. browser) and/or a protocol (e.g. FTP) or a combination of all of these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Blip>
                <a:blip r:embed="rId4"/>
              </a:buBlip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Unknown traffic is only allowed up to the top of the network stack</a:t>
            </a:r>
          </a:p>
        </p:txBody>
      </p:sp>
      <p:sp>
        <p:nvSpPr>
          <p:cNvPr id="44" name="Text Box 17">
            <a:extLst>
              <a:ext uri="{FF2B5EF4-FFF2-40B4-BE49-F238E27FC236}">
                <a16:creationId xmlns:a16="http://schemas.microsoft.com/office/drawing/2014/main" id="{2ED8FC93-F763-45F8-87FB-20242E171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3813" y="4961051"/>
            <a:ext cx="1191554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Disallowed</a:t>
            </a:r>
          </a:p>
        </p:txBody>
      </p:sp>
      <p:sp>
        <p:nvSpPr>
          <p:cNvPr id="45" name="Text Box 18">
            <a:extLst>
              <a:ext uri="{FF2B5EF4-FFF2-40B4-BE49-F238E27FC236}">
                <a16:creationId xmlns:a16="http://schemas.microsoft.com/office/drawing/2014/main" id="{0876BFF1-2B63-4CFA-910F-BC35B68441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6898" y="5266234"/>
            <a:ext cx="914088" cy="28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Allowed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CC00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 </a:t>
            </a:r>
          </a:p>
        </p:txBody>
      </p:sp>
      <p:pic>
        <p:nvPicPr>
          <p:cNvPr id="46" name="Picture 3" descr="E:\haja Premium\Check_Mark.png">
            <a:extLst>
              <a:ext uri="{FF2B5EF4-FFF2-40B4-BE49-F238E27FC236}">
                <a16:creationId xmlns:a16="http://schemas.microsoft.com/office/drawing/2014/main" id="{A83E98EE-D100-4726-BC2C-7DBD12B5E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4203" y="5290822"/>
            <a:ext cx="236216" cy="236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" name="Picture 4" descr="E:\haja Premium\Rejection.png">
            <a:extLst>
              <a:ext uri="{FF2B5EF4-FFF2-40B4-BE49-F238E27FC236}">
                <a16:creationId xmlns:a16="http://schemas.microsoft.com/office/drawing/2014/main" id="{670E927E-FE7B-40FB-9D41-9A0A14D3E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1120" y="4986632"/>
            <a:ext cx="234233" cy="234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1245594" y="3014021"/>
            <a:ext cx="4759309" cy="3484652"/>
            <a:chOff x="1245594" y="3014021"/>
            <a:chExt cx="4759309" cy="3484652"/>
          </a:xfrm>
        </p:grpSpPr>
        <p:sp>
          <p:nvSpPr>
            <p:cNvPr id="42" name="Text Box 12">
              <a:extLst>
                <a:ext uri="{FF2B5EF4-FFF2-40B4-BE49-F238E27FC236}">
                  <a16:creationId xmlns:a16="http://schemas.microsoft.com/office/drawing/2014/main" id="{11913D48-B631-43B8-8A21-7A75A51C2B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6149" y="6197425"/>
              <a:ext cx="1425473" cy="301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Traffic</a:t>
              </a:r>
            </a:p>
          </p:txBody>
        </p:sp>
        <p:sp>
          <p:nvSpPr>
            <p:cNvPr id="43" name="Text Box 13">
              <a:extLst>
                <a:ext uri="{FF2B5EF4-FFF2-40B4-BE49-F238E27FC236}">
                  <a16:creationId xmlns:a16="http://schemas.microsoft.com/office/drawing/2014/main" id="{6784EA4D-4BDA-4C5F-B4DE-C206B3AEB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65565" y="6184340"/>
              <a:ext cx="1939338" cy="301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Allowed Outgoing Traffic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317D2BD-2520-4425-AEB6-A4BFE4EBA2EA}"/>
                </a:ext>
              </a:extLst>
            </p:cNvPr>
            <p:cNvSpPr/>
            <p:nvPr/>
          </p:nvSpPr>
          <p:spPr bwMode="auto">
            <a:xfrm>
              <a:off x="1245594" y="3014021"/>
              <a:ext cx="3273257" cy="2782735"/>
            </a:xfrm>
            <a:prstGeom prst="rect">
              <a:avLst/>
            </a:prstGeom>
            <a:gradFill flip="none" rotWithShape="1">
              <a:gsLst>
                <a:gs pos="0">
                  <a:srgbClr val="E6AF00">
                    <a:tint val="66000"/>
                    <a:satMod val="160000"/>
                  </a:srgbClr>
                </a:gs>
                <a:gs pos="50000">
                  <a:srgbClr val="E6AF00">
                    <a:tint val="44500"/>
                    <a:satMod val="160000"/>
                  </a:srgbClr>
                </a:gs>
                <a:gs pos="100000">
                  <a:srgbClr val="E6AF0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FFC000"/>
                  </a:gs>
                  <a:gs pos="50000">
                    <a:srgbClr val="FFDD71"/>
                  </a:gs>
                  <a:gs pos="100000">
                    <a:srgbClr val="FFEDB3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912A8C28-47D1-45BA-B100-BD372D115117}"/>
                </a:ext>
              </a:extLst>
            </p:cNvPr>
            <p:cNvSpPr/>
            <p:nvPr/>
          </p:nvSpPr>
          <p:spPr bwMode="auto">
            <a:xfrm>
              <a:off x="1433414" y="3875862"/>
              <a:ext cx="2897617" cy="466389"/>
            </a:xfrm>
            <a:prstGeom prst="rect">
              <a:avLst/>
            </a:prstGeom>
            <a:gradFill flip="none" rotWithShape="1">
              <a:gsLst>
                <a:gs pos="0">
                  <a:srgbClr val="00B0F0">
                    <a:tint val="66000"/>
                    <a:satMod val="160000"/>
                  </a:srgbClr>
                </a:gs>
                <a:gs pos="50000">
                  <a:srgbClr val="00B0F0">
                    <a:tint val="44500"/>
                    <a:satMod val="160000"/>
                  </a:srgbClr>
                </a:gs>
                <a:gs pos="100000">
                  <a:srgbClr val="00B0F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7D3FF"/>
                  </a:gs>
                  <a:gs pos="100000">
                    <a:srgbClr val="C1EF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DF52376B-71C2-4104-AFB8-E6EAF4FC5051}"/>
                </a:ext>
              </a:extLst>
            </p:cNvPr>
            <p:cNvSpPr/>
            <p:nvPr/>
          </p:nvSpPr>
          <p:spPr bwMode="auto">
            <a:xfrm>
              <a:off x="1433414" y="3272853"/>
              <a:ext cx="2897617" cy="466389"/>
            </a:xfrm>
            <a:prstGeom prst="rect">
              <a:avLst/>
            </a:prstGeom>
            <a:gradFill flip="none" rotWithShape="1">
              <a:gsLst>
                <a:gs pos="0">
                  <a:srgbClr val="F5801F">
                    <a:tint val="66000"/>
                    <a:satMod val="160000"/>
                  </a:srgbClr>
                </a:gs>
                <a:gs pos="50000">
                  <a:srgbClr val="F5801F">
                    <a:tint val="44500"/>
                    <a:satMod val="160000"/>
                  </a:srgbClr>
                </a:gs>
                <a:gs pos="100000">
                  <a:srgbClr val="F5801F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AB882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8A1C7239-831C-4885-AB68-AE4C846F0311}"/>
                </a:ext>
              </a:extLst>
            </p:cNvPr>
            <p:cNvSpPr/>
            <p:nvPr/>
          </p:nvSpPr>
          <p:spPr bwMode="auto">
            <a:xfrm>
              <a:off x="1433414" y="4478872"/>
              <a:ext cx="2897617" cy="466389"/>
            </a:xfrm>
            <a:prstGeom prst="rect">
              <a:avLst/>
            </a:prstGeom>
            <a:gradFill flip="none" rotWithShape="1">
              <a:gsLst>
                <a:gs pos="0">
                  <a:srgbClr val="00B0F0">
                    <a:tint val="66000"/>
                    <a:satMod val="160000"/>
                  </a:srgbClr>
                </a:gs>
                <a:gs pos="50000">
                  <a:srgbClr val="00B0F0">
                    <a:tint val="44500"/>
                    <a:satMod val="160000"/>
                  </a:srgbClr>
                </a:gs>
                <a:gs pos="100000">
                  <a:srgbClr val="00B0F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7D3FF"/>
                  </a:gs>
                  <a:gs pos="100000">
                    <a:srgbClr val="C1EF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6EAB98B9-6E10-4728-988D-97C8795788EF}"/>
                </a:ext>
              </a:extLst>
            </p:cNvPr>
            <p:cNvSpPr/>
            <p:nvPr/>
          </p:nvSpPr>
          <p:spPr bwMode="auto">
            <a:xfrm>
              <a:off x="1433414" y="5081881"/>
              <a:ext cx="2897617" cy="466389"/>
            </a:xfrm>
            <a:prstGeom prst="rect">
              <a:avLst/>
            </a:prstGeom>
            <a:gradFill flip="none" rotWithShape="1">
              <a:gsLst>
                <a:gs pos="0">
                  <a:srgbClr val="00B0F0">
                    <a:tint val="66000"/>
                    <a:satMod val="160000"/>
                  </a:srgbClr>
                </a:gs>
                <a:gs pos="50000">
                  <a:srgbClr val="00B0F0">
                    <a:tint val="44500"/>
                    <a:satMod val="160000"/>
                  </a:srgbClr>
                </a:gs>
                <a:gs pos="100000">
                  <a:srgbClr val="00B0F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7D3FF"/>
                  </a:gs>
                  <a:gs pos="100000">
                    <a:srgbClr val="C1EF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F4D9A424-8A37-4160-9219-3DD7F49ECE78}"/>
                </a:ext>
              </a:extLst>
            </p:cNvPr>
            <p:cNvSpPr/>
            <p:nvPr/>
          </p:nvSpPr>
          <p:spPr>
            <a:xfrm>
              <a:off x="2337542" y="3347725"/>
              <a:ext cx="1156150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FC345BAB-0A5D-4F50-98E4-AAB5165D4EDC}"/>
                </a:ext>
              </a:extLst>
            </p:cNvPr>
            <p:cNvSpPr/>
            <p:nvPr/>
          </p:nvSpPr>
          <p:spPr>
            <a:xfrm>
              <a:off x="2647052" y="3950735"/>
              <a:ext cx="499176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00761C44-D186-4AF7-BA1A-D70BE4F30C5C}"/>
                </a:ext>
              </a:extLst>
            </p:cNvPr>
            <p:cNvSpPr/>
            <p:nvPr/>
          </p:nvSpPr>
          <p:spPr>
            <a:xfrm>
              <a:off x="2714652" y="4596614"/>
              <a:ext cx="348172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67006CDF-1AE7-4C91-B738-26D2CFEC86CD}"/>
                </a:ext>
              </a:extLst>
            </p:cNvPr>
            <p:cNvSpPr/>
            <p:nvPr/>
          </p:nvSpPr>
          <p:spPr>
            <a:xfrm>
              <a:off x="1993838" y="5156753"/>
              <a:ext cx="1776769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Network Interface </a:t>
              </a:r>
            </a:p>
          </p:txBody>
        </p:sp>
        <p:pic>
          <p:nvPicPr>
            <p:cNvPr id="57" name="Picture 3" descr="E:\haja Premium\Check_Mark.png">
              <a:extLst>
                <a:ext uri="{FF2B5EF4-FFF2-40B4-BE49-F238E27FC236}">
                  <a16:creationId xmlns:a16="http://schemas.microsoft.com/office/drawing/2014/main" id="{D2336C76-F434-4D23-962B-DD7584134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8024" y="3408131"/>
              <a:ext cx="236216" cy="2362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" name="Picture 4" descr="E:\haja Premium\Rejection.png">
              <a:extLst>
                <a:ext uri="{FF2B5EF4-FFF2-40B4-BE49-F238E27FC236}">
                  <a16:creationId xmlns:a16="http://schemas.microsoft.com/office/drawing/2014/main" id="{67845DE1-6048-4244-B263-765D25EB8A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78963" y="3408132"/>
              <a:ext cx="234233" cy="23423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59" name="Elbow Connector 35">
              <a:extLst>
                <a:ext uri="{FF2B5EF4-FFF2-40B4-BE49-F238E27FC236}">
                  <a16:creationId xmlns:a16="http://schemas.microsoft.com/office/drawing/2014/main" id="{276D3B0F-261A-42EE-A4EE-2C77D84FE64F}"/>
                </a:ext>
              </a:extLst>
            </p:cNvPr>
            <p:cNvCxnSpPr/>
            <p:nvPr/>
          </p:nvCxnSpPr>
          <p:spPr>
            <a:xfrm flipV="1">
              <a:off x="3207636" y="3612264"/>
              <a:ext cx="588443" cy="2513289"/>
            </a:xfrm>
            <a:prstGeom prst="bentConnector2">
              <a:avLst/>
            </a:prstGeom>
            <a:ln w="28575">
              <a:solidFill>
                <a:srgbClr val="FF000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Elbow Connector 36">
              <a:extLst>
                <a:ext uri="{FF2B5EF4-FFF2-40B4-BE49-F238E27FC236}">
                  <a16:creationId xmlns:a16="http://schemas.microsoft.com/office/drawing/2014/main" id="{B5DBB9C3-26A6-435F-9637-712A6ACB5653}"/>
                </a:ext>
              </a:extLst>
            </p:cNvPr>
            <p:cNvCxnSpPr/>
            <p:nvPr/>
          </p:nvCxnSpPr>
          <p:spPr>
            <a:xfrm rot="16200000" flipH="1">
              <a:off x="3157306" y="4519006"/>
              <a:ext cx="2513289" cy="699803"/>
            </a:xfrm>
            <a:prstGeom prst="bentConnector2">
              <a:avLst/>
            </a:prstGeom>
            <a:ln w="28575">
              <a:solidFill>
                <a:srgbClr val="00B05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Title 2">
            <a:extLst>
              <a:ext uri="{FF2B5EF4-FFF2-40B4-BE49-F238E27FC236}">
                <a16:creationId xmlns:a16="http://schemas.microsoft.com/office/drawing/2014/main" id="{DD2ADF8D-CC0B-4339-BF98-DE644966B645}"/>
              </a:ext>
            </a:extLst>
          </p:cNvPr>
          <p:cNvSpPr txBox="1">
            <a:spLocks/>
          </p:cNvSpPr>
          <p:nvPr/>
        </p:nvSpPr>
        <p:spPr>
          <a:xfrm>
            <a:off x="2858676" y="210317"/>
            <a:ext cx="6474649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Application Level Gateways</a:t>
            </a:r>
          </a:p>
        </p:txBody>
      </p:sp>
      <p:pic>
        <p:nvPicPr>
          <p:cNvPr id="3" name="Picture 2" descr="Logo, icon&#10;&#10;Description automatically generated">
            <a:extLst>
              <a:ext uri="{FF2B5EF4-FFF2-40B4-BE49-F238E27FC236}">
                <a16:creationId xmlns:a16="http://schemas.microsoft.com/office/drawing/2014/main" id="{D7204E42-21D9-4754-AC00-84190E167A7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960" y="1347165"/>
            <a:ext cx="908914" cy="995476"/>
          </a:xfrm>
          <a:prstGeom prst="rect">
            <a:avLst/>
          </a:prstGeom>
        </p:spPr>
      </p:pic>
      <p:sp>
        <p:nvSpPr>
          <p:cNvPr id="82" name="Rectangle 1">
            <a:extLst>
              <a:ext uri="{FF2B5EF4-FFF2-40B4-BE49-F238E27FC236}">
                <a16:creationId xmlns:a16="http://schemas.microsoft.com/office/drawing/2014/main" id="{81F76714-543B-411E-9192-3088846AB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9411" y="990823"/>
            <a:ext cx="8284890" cy="1708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284163" marR="0" lvl="0" indent="-28416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Application level gateways can filter packets at the application layer of the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OSI model</a:t>
            </a:r>
          </a:p>
          <a:p>
            <a:pPr marL="284163" marR="0" lvl="0" indent="-28416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Because they examine packets at the application layer, they can filter application-specific commands such as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http:post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get</a:t>
            </a:r>
          </a:p>
          <a:p>
            <a:pPr marL="284163" marR="0" lvl="0" indent="-28416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plain terms, an application level gateways can be configured to be a web proxy which will not allow any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FTP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gopher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Telnet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or other traffic through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C047FA2-BB22-46F8-9954-9C9B071AA2FA}"/>
              </a:ext>
            </a:extLst>
          </p:cNvPr>
          <p:cNvGrpSpPr>
            <a:grpSpLocks noChangeAspect="1"/>
          </p:cNvGrpSpPr>
          <p:nvPr/>
        </p:nvGrpSpPr>
        <p:grpSpPr>
          <a:xfrm>
            <a:off x="9564301" y="1376048"/>
            <a:ext cx="2532236" cy="4786497"/>
            <a:chOff x="1156508" y="1499735"/>
            <a:chExt cx="2400671" cy="4537810"/>
          </a:xfrm>
        </p:grpSpPr>
        <p:sp>
          <p:nvSpPr>
            <p:cNvPr id="84" name="Freeform 696">
              <a:extLst>
                <a:ext uri="{FF2B5EF4-FFF2-40B4-BE49-F238E27FC236}">
                  <a16:creationId xmlns:a16="http://schemas.microsoft.com/office/drawing/2014/main" id="{48760930-ACBC-4308-89AC-1A2F4E98B5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7282" y="1947512"/>
              <a:ext cx="840513" cy="846070"/>
            </a:xfrm>
            <a:custGeom>
              <a:avLst/>
              <a:gdLst>
                <a:gd name="T0" fmla="*/ 0 w 410"/>
                <a:gd name="T1" fmla="*/ 207 h 413"/>
                <a:gd name="T2" fmla="*/ 410 w 410"/>
                <a:gd name="T3" fmla="*/ 207 h 413"/>
                <a:gd name="T4" fmla="*/ 271 w 410"/>
                <a:gd name="T5" fmla="*/ 199 h 413"/>
                <a:gd name="T6" fmla="*/ 312 w 410"/>
                <a:gd name="T7" fmla="*/ 111 h 413"/>
                <a:gd name="T8" fmla="*/ 271 w 410"/>
                <a:gd name="T9" fmla="*/ 199 h 413"/>
                <a:gd name="T10" fmla="*/ 159 w 410"/>
                <a:gd name="T11" fmla="*/ 132 h 413"/>
                <a:gd name="T12" fmla="*/ 251 w 410"/>
                <a:gd name="T13" fmla="*/ 132 h 413"/>
                <a:gd name="T14" fmla="*/ 155 w 410"/>
                <a:gd name="T15" fmla="*/ 199 h 413"/>
                <a:gd name="T16" fmla="*/ 251 w 410"/>
                <a:gd name="T17" fmla="*/ 281 h 413"/>
                <a:gd name="T18" fmla="*/ 159 w 410"/>
                <a:gd name="T19" fmla="*/ 281 h 413"/>
                <a:gd name="T20" fmla="*/ 255 w 410"/>
                <a:gd name="T21" fmla="*/ 215 h 413"/>
                <a:gd name="T22" fmla="*/ 236 w 410"/>
                <a:gd name="T23" fmla="*/ 22 h 413"/>
                <a:gd name="T24" fmla="*/ 264 w 410"/>
                <a:gd name="T25" fmla="*/ 113 h 413"/>
                <a:gd name="T26" fmla="*/ 205 w 410"/>
                <a:gd name="T27" fmla="*/ 121 h 413"/>
                <a:gd name="T28" fmla="*/ 205 w 410"/>
                <a:gd name="T29" fmla="*/ 16 h 413"/>
                <a:gd name="T30" fmla="*/ 174 w 410"/>
                <a:gd name="T31" fmla="*/ 22 h 413"/>
                <a:gd name="T32" fmla="*/ 104 w 410"/>
                <a:gd name="T33" fmla="*/ 96 h 413"/>
                <a:gd name="T34" fmla="*/ 144 w 410"/>
                <a:gd name="T35" fmla="*/ 129 h 413"/>
                <a:gd name="T36" fmla="*/ 81 w 410"/>
                <a:gd name="T37" fmla="*/ 199 h 413"/>
                <a:gd name="T38" fmla="*/ 144 w 410"/>
                <a:gd name="T39" fmla="*/ 129 h 413"/>
                <a:gd name="T40" fmla="*/ 17 w 410"/>
                <a:gd name="T41" fmla="*/ 199 h 413"/>
                <a:gd name="T42" fmla="*/ 84 w 410"/>
                <a:gd name="T43" fmla="*/ 103 h 413"/>
                <a:gd name="T44" fmla="*/ 65 w 410"/>
                <a:gd name="T45" fmla="*/ 215 h 413"/>
                <a:gd name="T46" fmla="*/ 60 w 410"/>
                <a:gd name="T47" fmla="*/ 328 h 413"/>
                <a:gd name="T48" fmla="*/ 65 w 410"/>
                <a:gd name="T49" fmla="*/ 215 h 413"/>
                <a:gd name="T50" fmla="*/ 139 w 410"/>
                <a:gd name="T51" fmla="*/ 215 h 413"/>
                <a:gd name="T52" fmla="*/ 98 w 410"/>
                <a:gd name="T53" fmla="*/ 303 h 413"/>
                <a:gd name="T54" fmla="*/ 146 w 410"/>
                <a:gd name="T55" fmla="*/ 301 h 413"/>
                <a:gd name="T56" fmla="*/ 104 w 410"/>
                <a:gd name="T57" fmla="*/ 318 h 413"/>
                <a:gd name="T58" fmla="*/ 162 w 410"/>
                <a:gd name="T59" fmla="*/ 297 h 413"/>
                <a:gd name="T60" fmla="*/ 248 w 410"/>
                <a:gd name="T61" fmla="*/ 297 h 413"/>
                <a:gd name="T62" fmla="*/ 162 w 410"/>
                <a:gd name="T63" fmla="*/ 297 h 413"/>
                <a:gd name="T64" fmla="*/ 264 w 410"/>
                <a:gd name="T65" fmla="*/ 301 h 413"/>
                <a:gd name="T66" fmla="*/ 236 w 410"/>
                <a:gd name="T67" fmla="*/ 391 h 413"/>
                <a:gd name="T68" fmla="*/ 271 w 410"/>
                <a:gd name="T69" fmla="*/ 215 h 413"/>
                <a:gd name="T70" fmla="*/ 312 w 410"/>
                <a:gd name="T71" fmla="*/ 303 h 413"/>
                <a:gd name="T72" fmla="*/ 345 w 410"/>
                <a:gd name="T73" fmla="*/ 215 h 413"/>
                <a:gd name="T74" fmla="*/ 350 w 410"/>
                <a:gd name="T75" fmla="*/ 329 h 413"/>
                <a:gd name="T76" fmla="*/ 345 w 410"/>
                <a:gd name="T77" fmla="*/ 215 h 413"/>
                <a:gd name="T78" fmla="*/ 326 w 410"/>
                <a:gd name="T79" fmla="*/ 103 h 413"/>
                <a:gd name="T80" fmla="*/ 393 w 410"/>
                <a:gd name="T81" fmla="*/ 199 h 413"/>
                <a:gd name="T82" fmla="*/ 339 w 410"/>
                <a:gd name="T83" fmla="*/ 73 h 413"/>
                <a:gd name="T84" fmla="*/ 279 w 410"/>
                <a:gd name="T85" fmla="*/ 32 h 413"/>
                <a:gd name="T86" fmla="*/ 131 w 410"/>
                <a:gd name="T87" fmla="*/ 32 h 413"/>
                <a:gd name="T88" fmla="*/ 71 w 410"/>
                <a:gd name="T89" fmla="*/ 73 h 413"/>
                <a:gd name="T90" fmla="*/ 71 w 410"/>
                <a:gd name="T91" fmla="*/ 340 h 413"/>
                <a:gd name="T92" fmla="*/ 131 w 410"/>
                <a:gd name="T93" fmla="*/ 382 h 413"/>
                <a:gd name="T94" fmla="*/ 279 w 410"/>
                <a:gd name="T95" fmla="*/ 382 h 413"/>
                <a:gd name="T96" fmla="*/ 339 w 410"/>
                <a:gd name="T97" fmla="*/ 3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0" h="413">
                  <a:moveTo>
                    <a:pt x="205" y="0"/>
                  </a:moveTo>
                  <a:cubicBezTo>
                    <a:pt x="92" y="0"/>
                    <a:pt x="0" y="93"/>
                    <a:pt x="0" y="207"/>
                  </a:cubicBezTo>
                  <a:cubicBezTo>
                    <a:pt x="0" y="321"/>
                    <a:pt x="92" y="413"/>
                    <a:pt x="205" y="413"/>
                  </a:cubicBezTo>
                  <a:cubicBezTo>
                    <a:pt x="318" y="413"/>
                    <a:pt x="410" y="321"/>
                    <a:pt x="410" y="207"/>
                  </a:cubicBezTo>
                  <a:cubicBezTo>
                    <a:pt x="410" y="93"/>
                    <a:pt x="318" y="0"/>
                    <a:pt x="205" y="0"/>
                  </a:cubicBezTo>
                  <a:close/>
                  <a:moveTo>
                    <a:pt x="271" y="199"/>
                  </a:moveTo>
                  <a:cubicBezTo>
                    <a:pt x="271" y="175"/>
                    <a:pt x="269" y="151"/>
                    <a:pt x="266" y="129"/>
                  </a:cubicBezTo>
                  <a:cubicBezTo>
                    <a:pt x="282" y="125"/>
                    <a:pt x="298" y="119"/>
                    <a:pt x="312" y="111"/>
                  </a:cubicBezTo>
                  <a:cubicBezTo>
                    <a:pt x="322" y="137"/>
                    <a:pt x="328" y="167"/>
                    <a:pt x="329" y="199"/>
                  </a:cubicBezTo>
                  <a:lnTo>
                    <a:pt x="271" y="199"/>
                  </a:lnTo>
                  <a:close/>
                  <a:moveTo>
                    <a:pt x="155" y="199"/>
                  </a:moveTo>
                  <a:cubicBezTo>
                    <a:pt x="155" y="175"/>
                    <a:pt x="157" y="152"/>
                    <a:pt x="159" y="132"/>
                  </a:cubicBezTo>
                  <a:cubicBezTo>
                    <a:pt x="174" y="135"/>
                    <a:pt x="190" y="137"/>
                    <a:pt x="205" y="137"/>
                  </a:cubicBezTo>
                  <a:cubicBezTo>
                    <a:pt x="221" y="137"/>
                    <a:pt x="236" y="135"/>
                    <a:pt x="251" y="132"/>
                  </a:cubicBezTo>
                  <a:cubicBezTo>
                    <a:pt x="253" y="152"/>
                    <a:pt x="255" y="175"/>
                    <a:pt x="255" y="199"/>
                  </a:cubicBezTo>
                  <a:lnTo>
                    <a:pt x="155" y="199"/>
                  </a:lnTo>
                  <a:close/>
                  <a:moveTo>
                    <a:pt x="255" y="215"/>
                  </a:moveTo>
                  <a:cubicBezTo>
                    <a:pt x="255" y="239"/>
                    <a:pt x="253" y="261"/>
                    <a:pt x="251" y="281"/>
                  </a:cubicBezTo>
                  <a:cubicBezTo>
                    <a:pt x="236" y="278"/>
                    <a:pt x="221" y="277"/>
                    <a:pt x="205" y="277"/>
                  </a:cubicBezTo>
                  <a:cubicBezTo>
                    <a:pt x="190" y="277"/>
                    <a:pt x="174" y="278"/>
                    <a:pt x="159" y="281"/>
                  </a:cubicBezTo>
                  <a:cubicBezTo>
                    <a:pt x="157" y="261"/>
                    <a:pt x="155" y="239"/>
                    <a:pt x="155" y="215"/>
                  </a:cubicBezTo>
                  <a:lnTo>
                    <a:pt x="255" y="215"/>
                  </a:lnTo>
                  <a:close/>
                  <a:moveTo>
                    <a:pt x="264" y="113"/>
                  </a:moveTo>
                  <a:cubicBezTo>
                    <a:pt x="258" y="75"/>
                    <a:pt x="249" y="43"/>
                    <a:pt x="236" y="22"/>
                  </a:cubicBezTo>
                  <a:cubicBezTo>
                    <a:pt x="264" y="34"/>
                    <a:pt x="289" y="60"/>
                    <a:pt x="306" y="96"/>
                  </a:cubicBezTo>
                  <a:cubicBezTo>
                    <a:pt x="293" y="103"/>
                    <a:pt x="279" y="109"/>
                    <a:pt x="264" y="113"/>
                  </a:cubicBezTo>
                  <a:close/>
                  <a:moveTo>
                    <a:pt x="248" y="116"/>
                  </a:moveTo>
                  <a:cubicBezTo>
                    <a:pt x="234" y="119"/>
                    <a:pt x="220" y="121"/>
                    <a:pt x="205" y="121"/>
                  </a:cubicBezTo>
                  <a:cubicBezTo>
                    <a:pt x="190" y="121"/>
                    <a:pt x="176" y="119"/>
                    <a:pt x="162" y="116"/>
                  </a:cubicBezTo>
                  <a:cubicBezTo>
                    <a:pt x="171" y="53"/>
                    <a:pt x="190" y="16"/>
                    <a:pt x="205" y="16"/>
                  </a:cubicBezTo>
                  <a:cubicBezTo>
                    <a:pt x="220" y="16"/>
                    <a:pt x="239" y="53"/>
                    <a:pt x="248" y="116"/>
                  </a:cubicBezTo>
                  <a:close/>
                  <a:moveTo>
                    <a:pt x="174" y="22"/>
                  </a:moveTo>
                  <a:cubicBezTo>
                    <a:pt x="161" y="43"/>
                    <a:pt x="152" y="75"/>
                    <a:pt x="146" y="113"/>
                  </a:cubicBezTo>
                  <a:cubicBezTo>
                    <a:pt x="131" y="109"/>
                    <a:pt x="117" y="103"/>
                    <a:pt x="104" y="96"/>
                  </a:cubicBezTo>
                  <a:cubicBezTo>
                    <a:pt x="121" y="60"/>
                    <a:pt x="146" y="34"/>
                    <a:pt x="174" y="22"/>
                  </a:cubicBezTo>
                  <a:close/>
                  <a:moveTo>
                    <a:pt x="144" y="129"/>
                  </a:moveTo>
                  <a:cubicBezTo>
                    <a:pt x="141" y="151"/>
                    <a:pt x="139" y="175"/>
                    <a:pt x="139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2" y="167"/>
                    <a:pt x="88" y="137"/>
                    <a:pt x="98" y="111"/>
                  </a:cubicBezTo>
                  <a:cubicBezTo>
                    <a:pt x="112" y="118"/>
                    <a:pt x="128" y="124"/>
                    <a:pt x="144" y="129"/>
                  </a:cubicBezTo>
                  <a:close/>
                  <a:moveTo>
                    <a:pt x="65" y="199"/>
                  </a:moveTo>
                  <a:cubicBezTo>
                    <a:pt x="17" y="199"/>
                    <a:pt x="17" y="199"/>
                    <a:pt x="17" y="199"/>
                  </a:cubicBezTo>
                  <a:cubicBezTo>
                    <a:pt x="18" y="156"/>
                    <a:pt x="34" y="116"/>
                    <a:pt x="60" y="85"/>
                  </a:cubicBezTo>
                  <a:cubicBezTo>
                    <a:pt x="68" y="91"/>
                    <a:pt x="76" y="97"/>
                    <a:pt x="84" y="103"/>
                  </a:cubicBezTo>
                  <a:cubicBezTo>
                    <a:pt x="73" y="131"/>
                    <a:pt x="66" y="164"/>
                    <a:pt x="65" y="199"/>
                  </a:cubicBezTo>
                  <a:close/>
                  <a:moveTo>
                    <a:pt x="65" y="215"/>
                  </a:moveTo>
                  <a:cubicBezTo>
                    <a:pt x="66" y="250"/>
                    <a:pt x="73" y="282"/>
                    <a:pt x="84" y="311"/>
                  </a:cubicBezTo>
                  <a:cubicBezTo>
                    <a:pt x="76" y="316"/>
                    <a:pt x="68" y="322"/>
                    <a:pt x="60" y="328"/>
                  </a:cubicBezTo>
                  <a:cubicBezTo>
                    <a:pt x="34" y="297"/>
                    <a:pt x="18" y="258"/>
                    <a:pt x="17" y="215"/>
                  </a:cubicBezTo>
                  <a:lnTo>
                    <a:pt x="65" y="215"/>
                  </a:lnTo>
                  <a:close/>
                  <a:moveTo>
                    <a:pt x="81" y="215"/>
                  </a:moveTo>
                  <a:cubicBezTo>
                    <a:pt x="139" y="215"/>
                    <a:pt x="139" y="215"/>
                    <a:pt x="139" y="215"/>
                  </a:cubicBezTo>
                  <a:cubicBezTo>
                    <a:pt x="139" y="238"/>
                    <a:pt x="141" y="262"/>
                    <a:pt x="144" y="285"/>
                  </a:cubicBezTo>
                  <a:cubicBezTo>
                    <a:pt x="128" y="289"/>
                    <a:pt x="112" y="295"/>
                    <a:pt x="98" y="303"/>
                  </a:cubicBezTo>
                  <a:cubicBezTo>
                    <a:pt x="88" y="277"/>
                    <a:pt x="82" y="247"/>
                    <a:pt x="81" y="215"/>
                  </a:cubicBezTo>
                  <a:close/>
                  <a:moveTo>
                    <a:pt x="146" y="301"/>
                  </a:moveTo>
                  <a:cubicBezTo>
                    <a:pt x="152" y="338"/>
                    <a:pt x="161" y="371"/>
                    <a:pt x="174" y="391"/>
                  </a:cubicBezTo>
                  <a:cubicBezTo>
                    <a:pt x="146" y="380"/>
                    <a:pt x="121" y="353"/>
                    <a:pt x="104" y="318"/>
                  </a:cubicBezTo>
                  <a:cubicBezTo>
                    <a:pt x="117" y="311"/>
                    <a:pt x="131" y="305"/>
                    <a:pt x="146" y="301"/>
                  </a:cubicBezTo>
                  <a:close/>
                  <a:moveTo>
                    <a:pt x="162" y="297"/>
                  </a:moveTo>
                  <a:cubicBezTo>
                    <a:pt x="176" y="294"/>
                    <a:pt x="190" y="293"/>
                    <a:pt x="205" y="293"/>
                  </a:cubicBezTo>
                  <a:cubicBezTo>
                    <a:pt x="220" y="293"/>
                    <a:pt x="234" y="294"/>
                    <a:pt x="248" y="297"/>
                  </a:cubicBezTo>
                  <a:cubicBezTo>
                    <a:pt x="239" y="361"/>
                    <a:pt x="220" y="397"/>
                    <a:pt x="205" y="397"/>
                  </a:cubicBezTo>
                  <a:cubicBezTo>
                    <a:pt x="190" y="397"/>
                    <a:pt x="171" y="361"/>
                    <a:pt x="162" y="297"/>
                  </a:cubicBezTo>
                  <a:close/>
                  <a:moveTo>
                    <a:pt x="236" y="391"/>
                  </a:moveTo>
                  <a:cubicBezTo>
                    <a:pt x="249" y="371"/>
                    <a:pt x="258" y="338"/>
                    <a:pt x="264" y="301"/>
                  </a:cubicBezTo>
                  <a:cubicBezTo>
                    <a:pt x="279" y="305"/>
                    <a:pt x="293" y="311"/>
                    <a:pt x="306" y="318"/>
                  </a:cubicBezTo>
                  <a:cubicBezTo>
                    <a:pt x="289" y="353"/>
                    <a:pt x="264" y="380"/>
                    <a:pt x="236" y="391"/>
                  </a:cubicBezTo>
                  <a:close/>
                  <a:moveTo>
                    <a:pt x="266" y="285"/>
                  </a:moveTo>
                  <a:cubicBezTo>
                    <a:pt x="269" y="262"/>
                    <a:pt x="271" y="238"/>
                    <a:pt x="271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8" y="247"/>
                    <a:pt x="322" y="277"/>
                    <a:pt x="312" y="303"/>
                  </a:cubicBezTo>
                  <a:cubicBezTo>
                    <a:pt x="298" y="295"/>
                    <a:pt x="282" y="289"/>
                    <a:pt x="266" y="285"/>
                  </a:cubicBezTo>
                  <a:close/>
                  <a:moveTo>
                    <a:pt x="345" y="215"/>
                  </a:moveTo>
                  <a:cubicBezTo>
                    <a:pt x="393" y="215"/>
                    <a:pt x="393" y="215"/>
                    <a:pt x="393" y="215"/>
                  </a:cubicBezTo>
                  <a:cubicBezTo>
                    <a:pt x="392" y="258"/>
                    <a:pt x="376" y="297"/>
                    <a:pt x="350" y="329"/>
                  </a:cubicBezTo>
                  <a:cubicBezTo>
                    <a:pt x="342" y="322"/>
                    <a:pt x="334" y="316"/>
                    <a:pt x="326" y="311"/>
                  </a:cubicBezTo>
                  <a:cubicBezTo>
                    <a:pt x="337" y="282"/>
                    <a:pt x="344" y="250"/>
                    <a:pt x="345" y="215"/>
                  </a:cubicBezTo>
                  <a:close/>
                  <a:moveTo>
                    <a:pt x="345" y="199"/>
                  </a:moveTo>
                  <a:cubicBezTo>
                    <a:pt x="344" y="164"/>
                    <a:pt x="337" y="131"/>
                    <a:pt x="326" y="103"/>
                  </a:cubicBezTo>
                  <a:cubicBezTo>
                    <a:pt x="334" y="97"/>
                    <a:pt x="342" y="91"/>
                    <a:pt x="350" y="85"/>
                  </a:cubicBezTo>
                  <a:cubicBezTo>
                    <a:pt x="376" y="116"/>
                    <a:pt x="392" y="156"/>
                    <a:pt x="393" y="199"/>
                  </a:cubicBezTo>
                  <a:lnTo>
                    <a:pt x="345" y="199"/>
                  </a:lnTo>
                  <a:close/>
                  <a:moveTo>
                    <a:pt x="339" y="73"/>
                  </a:moveTo>
                  <a:cubicBezTo>
                    <a:pt x="333" y="78"/>
                    <a:pt x="326" y="83"/>
                    <a:pt x="319" y="88"/>
                  </a:cubicBezTo>
                  <a:cubicBezTo>
                    <a:pt x="309" y="65"/>
                    <a:pt x="295" y="46"/>
                    <a:pt x="279" y="32"/>
                  </a:cubicBezTo>
                  <a:cubicBezTo>
                    <a:pt x="302" y="42"/>
                    <a:pt x="322" y="56"/>
                    <a:pt x="339" y="73"/>
                  </a:cubicBezTo>
                  <a:close/>
                  <a:moveTo>
                    <a:pt x="131" y="32"/>
                  </a:moveTo>
                  <a:cubicBezTo>
                    <a:pt x="115" y="46"/>
                    <a:pt x="101" y="65"/>
                    <a:pt x="91" y="88"/>
                  </a:cubicBezTo>
                  <a:cubicBezTo>
                    <a:pt x="84" y="83"/>
                    <a:pt x="77" y="78"/>
                    <a:pt x="71" y="73"/>
                  </a:cubicBezTo>
                  <a:cubicBezTo>
                    <a:pt x="88" y="56"/>
                    <a:pt x="108" y="42"/>
                    <a:pt x="131" y="32"/>
                  </a:cubicBezTo>
                  <a:close/>
                  <a:moveTo>
                    <a:pt x="71" y="340"/>
                  </a:moveTo>
                  <a:cubicBezTo>
                    <a:pt x="77" y="335"/>
                    <a:pt x="84" y="330"/>
                    <a:pt x="91" y="326"/>
                  </a:cubicBezTo>
                  <a:cubicBezTo>
                    <a:pt x="101" y="348"/>
                    <a:pt x="115" y="367"/>
                    <a:pt x="131" y="382"/>
                  </a:cubicBezTo>
                  <a:cubicBezTo>
                    <a:pt x="108" y="372"/>
                    <a:pt x="88" y="358"/>
                    <a:pt x="71" y="340"/>
                  </a:cubicBezTo>
                  <a:close/>
                  <a:moveTo>
                    <a:pt x="279" y="382"/>
                  </a:moveTo>
                  <a:cubicBezTo>
                    <a:pt x="295" y="367"/>
                    <a:pt x="309" y="348"/>
                    <a:pt x="319" y="326"/>
                  </a:cubicBezTo>
                  <a:cubicBezTo>
                    <a:pt x="326" y="330"/>
                    <a:pt x="333" y="335"/>
                    <a:pt x="339" y="340"/>
                  </a:cubicBezTo>
                  <a:cubicBezTo>
                    <a:pt x="322" y="358"/>
                    <a:pt x="302" y="372"/>
                    <a:pt x="279" y="382"/>
                  </a:cubicBezTo>
                  <a:close/>
                </a:path>
              </a:pathLst>
            </a:custGeom>
            <a:solidFill>
              <a:srgbClr val="445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697">
              <a:extLst>
                <a:ext uri="{FF2B5EF4-FFF2-40B4-BE49-F238E27FC236}">
                  <a16:creationId xmlns:a16="http://schemas.microsoft.com/office/drawing/2014/main" id="{5266CD68-1BBE-48FC-B71A-02D6B1C72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7035" y="2899167"/>
              <a:ext cx="133371" cy="708531"/>
            </a:xfrm>
            <a:custGeom>
              <a:avLst/>
              <a:gdLst>
                <a:gd name="T0" fmla="*/ 29 w 65"/>
                <a:gd name="T1" fmla="*/ 113 h 346"/>
                <a:gd name="T2" fmla="*/ 37 w 65"/>
                <a:gd name="T3" fmla="*/ 113 h 346"/>
                <a:gd name="T4" fmla="*/ 33 w 65"/>
                <a:gd name="T5" fmla="*/ 121 h 346"/>
                <a:gd name="T6" fmla="*/ 33 w 65"/>
                <a:gd name="T7" fmla="*/ 84 h 346"/>
                <a:gd name="T8" fmla="*/ 37 w 65"/>
                <a:gd name="T9" fmla="*/ 76 h 346"/>
                <a:gd name="T10" fmla="*/ 29 w 65"/>
                <a:gd name="T11" fmla="*/ 76 h 346"/>
                <a:gd name="T12" fmla="*/ 33 w 65"/>
                <a:gd name="T13" fmla="*/ 84 h 346"/>
                <a:gd name="T14" fmla="*/ 37 w 65"/>
                <a:gd name="T15" fmla="*/ 43 h 346"/>
                <a:gd name="T16" fmla="*/ 33 w 65"/>
                <a:gd name="T17" fmla="*/ 35 h 346"/>
                <a:gd name="T18" fmla="*/ 29 w 65"/>
                <a:gd name="T19" fmla="*/ 43 h 346"/>
                <a:gd name="T20" fmla="*/ 33 w 65"/>
                <a:gd name="T21" fmla="*/ 158 h 346"/>
                <a:gd name="T22" fmla="*/ 37 w 65"/>
                <a:gd name="T23" fmla="*/ 150 h 346"/>
                <a:gd name="T24" fmla="*/ 29 w 65"/>
                <a:gd name="T25" fmla="*/ 150 h 346"/>
                <a:gd name="T26" fmla="*/ 33 w 65"/>
                <a:gd name="T27" fmla="*/ 158 h 346"/>
                <a:gd name="T28" fmla="*/ 37 w 65"/>
                <a:gd name="T29" fmla="*/ 6 h 346"/>
                <a:gd name="T30" fmla="*/ 33 w 65"/>
                <a:gd name="T31" fmla="*/ 0 h 346"/>
                <a:gd name="T32" fmla="*/ 29 w 65"/>
                <a:gd name="T33" fmla="*/ 6 h 346"/>
                <a:gd name="T34" fmla="*/ 60 w 65"/>
                <a:gd name="T35" fmla="*/ 306 h 346"/>
                <a:gd name="T36" fmla="*/ 33 w 65"/>
                <a:gd name="T37" fmla="*/ 332 h 346"/>
                <a:gd name="T38" fmla="*/ 6 w 65"/>
                <a:gd name="T39" fmla="*/ 306 h 346"/>
                <a:gd name="T40" fmla="*/ 33 w 65"/>
                <a:gd name="T41" fmla="*/ 346 h 346"/>
                <a:gd name="T42" fmla="*/ 60 w 65"/>
                <a:gd name="T43" fmla="*/ 306 h 346"/>
                <a:gd name="T44" fmla="*/ 37 w 65"/>
                <a:gd name="T45" fmla="*/ 303 h 346"/>
                <a:gd name="T46" fmla="*/ 33 w 65"/>
                <a:gd name="T47" fmla="*/ 295 h 346"/>
                <a:gd name="T48" fmla="*/ 29 w 65"/>
                <a:gd name="T49" fmla="*/ 303 h 346"/>
                <a:gd name="T50" fmla="*/ 33 w 65"/>
                <a:gd name="T51" fmla="*/ 270 h 346"/>
                <a:gd name="T52" fmla="*/ 37 w 65"/>
                <a:gd name="T53" fmla="*/ 262 h 346"/>
                <a:gd name="T54" fmla="*/ 29 w 65"/>
                <a:gd name="T55" fmla="*/ 262 h 346"/>
                <a:gd name="T56" fmla="*/ 33 w 65"/>
                <a:gd name="T57" fmla="*/ 270 h 346"/>
                <a:gd name="T58" fmla="*/ 37 w 65"/>
                <a:gd name="T59" fmla="*/ 229 h 346"/>
                <a:gd name="T60" fmla="*/ 33 w 65"/>
                <a:gd name="T61" fmla="*/ 220 h 346"/>
                <a:gd name="T62" fmla="*/ 29 w 65"/>
                <a:gd name="T63" fmla="*/ 229 h 346"/>
                <a:gd name="T64" fmla="*/ 33 w 65"/>
                <a:gd name="T65" fmla="*/ 195 h 346"/>
                <a:gd name="T66" fmla="*/ 37 w 65"/>
                <a:gd name="T67" fmla="*/ 187 h 346"/>
                <a:gd name="T68" fmla="*/ 29 w 65"/>
                <a:gd name="T69" fmla="*/ 187 h 346"/>
                <a:gd name="T70" fmla="*/ 33 w 65"/>
                <a:gd name="T71" fmla="*/ 19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" h="346">
                  <a:moveTo>
                    <a:pt x="29" y="117"/>
                  </a:moveTo>
                  <a:cubicBezTo>
                    <a:pt x="29" y="113"/>
                    <a:pt x="29" y="113"/>
                    <a:pt x="29" y="113"/>
                  </a:cubicBezTo>
                  <a:cubicBezTo>
                    <a:pt x="29" y="111"/>
                    <a:pt x="30" y="109"/>
                    <a:pt x="33" y="109"/>
                  </a:cubicBezTo>
                  <a:cubicBezTo>
                    <a:pt x="35" y="109"/>
                    <a:pt x="37" y="111"/>
                    <a:pt x="37" y="113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9"/>
                    <a:pt x="35" y="121"/>
                    <a:pt x="33" y="121"/>
                  </a:cubicBezTo>
                  <a:cubicBezTo>
                    <a:pt x="30" y="121"/>
                    <a:pt x="29" y="119"/>
                    <a:pt x="29" y="117"/>
                  </a:cubicBezTo>
                  <a:close/>
                  <a:moveTo>
                    <a:pt x="33" y="84"/>
                  </a:moveTo>
                  <a:cubicBezTo>
                    <a:pt x="35" y="84"/>
                    <a:pt x="37" y="82"/>
                    <a:pt x="37" y="80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7" y="74"/>
                    <a:pt x="35" y="72"/>
                    <a:pt x="33" y="72"/>
                  </a:cubicBezTo>
                  <a:cubicBezTo>
                    <a:pt x="30" y="72"/>
                    <a:pt x="29" y="74"/>
                    <a:pt x="29" y="76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9" y="82"/>
                    <a:pt x="30" y="84"/>
                    <a:pt x="33" y="84"/>
                  </a:cubicBezTo>
                  <a:close/>
                  <a:moveTo>
                    <a:pt x="33" y="47"/>
                  </a:moveTo>
                  <a:cubicBezTo>
                    <a:pt x="35" y="47"/>
                    <a:pt x="37" y="45"/>
                    <a:pt x="37" y="4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7"/>
                    <a:pt x="35" y="35"/>
                    <a:pt x="33" y="35"/>
                  </a:cubicBezTo>
                  <a:cubicBezTo>
                    <a:pt x="30" y="35"/>
                    <a:pt x="29" y="37"/>
                    <a:pt x="29" y="3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5"/>
                    <a:pt x="30" y="47"/>
                    <a:pt x="33" y="47"/>
                  </a:cubicBezTo>
                  <a:close/>
                  <a:moveTo>
                    <a:pt x="33" y="158"/>
                  </a:moveTo>
                  <a:cubicBezTo>
                    <a:pt x="35" y="158"/>
                    <a:pt x="37" y="157"/>
                    <a:pt x="37" y="154"/>
                  </a:cubicBezTo>
                  <a:cubicBezTo>
                    <a:pt x="37" y="150"/>
                    <a:pt x="37" y="150"/>
                    <a:pt x="37" y="150"/>
                  </a:cubicBezTo>
                  <a:cubicBezTo>
                    <a:pt x="37" y="148"/>
                    <a:pt x="35" y="146"/>
                    <a:pt x="33" y="146"/>
                  </a:cubicBezTo>
                  <a:cubicBezTo>
                    <a:pt x="30" y="146"/>
                    <a:pt x="29" y="148"/>
                    <a:pt x="29" y="150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7"/>
                    <a:pt x="30" y="158"/>
                    <a:pt x="33" y="158"/>
                  </a:cubicBezTo>
                  <a:close/>
                  <a:moveTo>
                    <a:pt x="33" y="10"/>
                  </a:moveTo>
                  <a:cubicBezTo>
                    <a:pt x="35" y="10"/>
                    <a:pt x="37" y="8"/>
                    <a:pt x="37" y="6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ubicBezTo>
                    <a:pt x="30" y="0"/>
                    <a:pt x="29" y="2"/>
                    <a:pt x="29" y="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8"/>
                    <a:pt x="30" y="10"/>
                    <a:pt x="33" y="10"/>
                  </a:cubicBezTo>
                  <a:close/>
                  <a:moveTo>
                    <a:pt x="60" y="306"/>
                  </a:moveTo>
                  <a:cubicBezTo>
                    <a:pt x="35" y="332"/>
                    <a:pt x="35" y="332"/>
                    <a:pt x="35" y="332"/>
                  </a:cubicBezTo>
                  <a:cubicBezTo>
                    <a:pt x="34" y="332"/>
                    <a:pt x="33" y="332"/>
                    <a:pt x="33" y="332"/>
                  </a:cubicBezTo>
                  <a:cubicBezTo>
                    <a:pt x="32" y="332"/>
                    <a:pt x="31" y="332"/>
                    <a:pt x="31" y="332"/>
                  </a:cubicBezTo>
                  <a:cubicBezTo>
                    <a:pt x="6" y="306"/>
                    <a:pt x="6" y="306"/>
                    <a:pt x="6" y="306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33" y="346"/>
                    <a:pt x="33" y="346"/>
                    <a:pt x="33" y="346"/>
                  </a:cubicBezTo>
                  <a:cubicBezTo>
                    <a:pt x="65" y="311"/>
                    <a:pt x="65" y="311"/>
                    <a:pt x="65" y="311"/>
                  </a:cubicBezTo>
                  <a:lnTo>
                    <a:pt x="60" y="306"/>
                  </a:lnTo>
                  <a:close/>
                  <a:moveTo>
                    <a:pt x="33" y="307"/>
                  </a:moveTo>
                  <a:cubicBezTo>
                    <a:pt x="35" y="307"/>
                    <a:pt x="37" y="305"/>
                    <a:pt x="37" y="303"/>
                  </a:cubicBezTo>
                  <a:cubicBezTo>
                    <a:pt x="37" y="299"/>
                    <a:pt x="37" y="299"/>
                    <a:pt x="37" y="299"/>
                  </a:cubicBezTo>
                  <a:cubicBezTo>
                    <a:pt x="37" y="296"/>
                    <a:pt x="35" y="295"/>
                    <a:pt x="33" y="295"/>
                  </a:cubicBezTo>
                  <a:cubicBezTo>
                    <a:pt x="30" y="295"/>
                    <a:pt x="29" y="296"/>
                    <a:pt x="29" y="299"/>
                  </a:cubicBezTo>
                  <a:cubicBezTo>
                    <a:pt x="29" y="303"/>
                    <a:pt x="29" y="303"/>
                    <a:pt x="29" y="303"/>
                  </a:cubicBezTo>
                  <a:cubicBezTo>
                    <a:pt x="29" y="305"/>
                    <a:pt x="30" y="307"/>
                    <a:pt x="33" y="307"/>
                  </a:cubicBezTo>
                  <a:close/>
                  <a:moveTo>
                    <a:pt x="33" y="270"/>
                  </a:moveTo>
                  <a:cubicBezTo>
                    <a:pt x="35" y="270"/>
                    <a:pt x="37" y="268"/>
                    <a:pt x="37" y="266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7" y="259"/>
                    <a:pt x="35" y="258"/>
                    <a:pt x="33" y="258"/>
                  </a:cubicBezTo>
                  <a:cubicBezTo>
                    <a:pt x="30" y="258"/>
                    <a:pt x="29" y="259"/>
                    <a:pt x="29" y="262"/>
                  </a:cubicBezTo>
                  <a:cubicBezTo>
                    <a:pt x="29" y="266"/>
                    <a:pt x="29" y="266"/>
                    <a:pt x="29" y="266"/>
                  </a:cubicBezTo>
                  <a:cubicBezTo>
                    <a:pt x="29" y="268"/>
                    <a:pt x="30" y="270"/>
                    <a:pt x="33" y="270"/>
                  </a:cubicBezTo>
                  <a:close/>
                  <a:moveTo>
                    <a:pt x="33" y="233"/>
                  </a:moveTo>
                  <a:cubicBezTo>
                    <a:pt x="35" y="233"/>
                    <a:pt x="37" y="231"/>
                    <a:pt x="37" y="229"/>
                  </a:cubicBezTo>
                  <a:cubicBezTo>
                    <a:pt x="37" y="224"/>
                    <a:pt x="37" y="224"/>
                    <a:pt x="37" y="224"/>
                  </a:cubicBezTo>
                  <a:cubicBezTo>
                    <a:pt x="37" y="222"/>
                    <a:pt x="35" y="220"/>
                    <a:pt x="33" y="220"/>
                  </a:cubicBezTo>
                  <a:cubicBezTo>
                    <a:pt x="30" y="220"/>
                    <a:pt x="29" y="222"/>
                    <a:pt x="29" y="224"/>
                  </a:cubicBezTo>
                  <a:cubicBezTo>
                    <a:pt x="29" y="229"/>
                    <a:pt x="29" y="229"/>
                    <a:pt x="29" y="229"/>
                  </a:cubicBezTo>
                  <a:cubicBezTo>
                    <a:pt x="29" y="231"/>
                    <a:pt x="30" y="233"/>
                    <a:pt x="33" y="233"/>
                  </a:cubicBezTo>
                  <a:close/>
                  <a:moveTo>
                    <a:pt x="33" y="195"/>
                  </a:moveTo>
                  <a:cubicBezTo>
                    <a:pt x="35" y="195"/>
                    <a:pt x="37" y="194"/>
                    <a:pt x="37" y="191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5"/>
                    <a:pt x="35" y="183"/>
                    <a:pt x="33" y="183"/>
                  </a:cubicBezTo>
                  <a:cubicBezTo>
                    <a:pt x="30" y="183"/>
                    <a:pt x="29" y="185"/>
                    <a:pt x="29" y="187"/>
                  </a:cubicBezTo>
                  <a:cubicBezTo>
                    <a:pt x="29" y="191"/>
                    <a:pt x="29" y="191"/>
                    <a:pt x="29" y="191"/>
                  </a:cubicBezTo>
                  <a:cubicBezTo>
                    <a:pt x="29" y="194"/>
                    <a:pt x="30" y="195"/>
                    <a:pt x="33" y="195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698">
              <a:extLst>
                <a:ext uri="{FF2B5EF4-FFF2-40B4-BE49-F238E27FC236}">
                  <a16:creationId xmlns:a16="http://schemas.microsoft.com/office/drawing/2014/main" id="{95F0C1CC-B326-445C-B997-99E615DB9E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282" y="2907503"/>
              <a:ext cx="133371" cy="708531"/>
            </a:xfrm>
            <a:custGeom>
              <a:avLst/>
              <a:gdLst>
                <a:gd name="T0" fmla="*/ 36 w 65"/>
                <a:gd name="T1" fmla="*/ 233 h 346"/>
                <a:gd name="T2" fmla="*/ 28 w 65"/>
                <a:gd name="T3" fmla="*/ 233 h 346"/>
                <a:gd name="T4" fmla="*/ 32 w 65"/>
                <a:gd name="T5" fmla="*/ 225 h 346"/>
                <a:gd name="T6" fmla="*/ 32 w 65"/>
                <a:gd name="T7" fmla="*/ 188 h 346"/>
                <a:gd name="T8" fmla="*/ 28 w 65"/>
                <a:gd name="T9" fmla="*/ 196 h 346"/>
                <a:gd name="T10" fmla="*/ 36 w 65"/>
                <a:gd name="T11" fmla="*/ 196 h 346"/>
                <a:gd name="T12" fmla="*/ 32 w 65"/>
                <a:gd name="T13" fmla="*/ 188 h 346"/>
                <a:gd name="T14" fmla="*/ 28 w 65"/>
                <a:gd name="T15" fmla="*/ 266 h 346"/>
                <a:gd name="T16" fmla="*/ 32 w 65"/>
                <a:gd name="T17" fmla="*/ 274 h 346"/>
                <a:gd name="T18" fmla="*/ 36 w 65"/>
                <a:gd name="T19" fmla="*/ 266 h 346"/>
                <a:gd name="T20" fmla="*/ 32 w 65"/>
                <a:gd name="T21" fmla="*/ 336 h 346"/>
                <a:gd name="T22" fmla="*/ 28 w 65"/>
                <a:gd name="T23" fmla="*/ 342 h 346"/>
                <a:gd name="T24" fmla="*/ 36 w 65"/>
                <a:gd name="T25" fmla="*/ 342 h 346"/>
                <a:gd name="T26" fmla="*/ 32 w 65"/>
                <a:gd name="T27" fmla="*/ 336 h 346"/>
                <a:gd name="T28" fmla="*/ 28 w 65"/>
                <a:gd name="T29" fmla="*/ 303 h 346"/>
                <a:gd name="T30" fmla="*/ 32 w 65"/>
                <a:gd name="T31" fmla="*/ 311 h 346"/>
                <a:gd name="T32" fmla="*/ 36 w 65"/>
                <a:gd name="T33" fmla="*/ 303 h 346"/>
                <a:gd name="T34" fmla="*/ 32 w 65"/>
                <a:gd name="T35" fmla="*/ 151 h 346"/>
                <a:gd name="T36" fmla="*/ 28 w 65"/>
                <a:gd name="T37" fmla="*/ 159 h 346"/>
                <a:gd name="T38" fmla="*/ 36 w 65"/>
                <a:gd name="T39" fmla="*/ 159 h 346"/>
                <a:gd name="T40" fmla="*/ 32 w 65"/>
                <a:gd name="T41" fmla="*/ 151 h 346"/>
                <a:gd name="T42" fmla="*/ 0 w 65"/>
                <a:gd name="T43" fmla="*/ 35 h 346"/>
                <a:gd name="T44" fmla="*/ 30 w 65"/>
                <a:gd name="T45" fmla="*/ 14 h 346"/>
                <a:gd name="T46" fmla="*/ 34 w 65"/>
                <a:gd name="T47" fmla="*/ 14 h 346"/>
                <a:gd name="T48" fmla="*/ 65 w 65"/>
                <a:gd name="T49" fmla="*/ 35 h 346"/>
                <a:gd name="T50" fmla="*/ 32 w 65"/>
                <a:gd name="T51" fmla="*/ 40 h 346"/>
                <a:gd name="T52" fmla="*/ 28 w 65"/>
                <a:gd name="T53" fmla="*/ 48 h 346"/>
                <a:gd name="T54" fmla="*/ 36 w 65"/>
                <a:gd name="T55" fmla="*/ 48 h 346"/>
                <a:gd name="T56" fmla="*/ 32 w 65"/>
                <a:gd name="T57" fmla="*/ 40 h 346"/>
                <a:gd name="T58" fmla="*/ 28 w 65"/>
                <a:gd name="T59" fmla="*/ 118 h 346"/>
                <a:gd name="T60" fmla="*/ 32 w 65"/>
                <a:gd name="T61" fmla="*/ 126 h 346"/>
                <a:gd name="T62" fmla="*/ 36 w 65"/>
                <a:gd name="T63" fmla="*/ 118 h 346"/>
                <a:gd name="T64" fmla="*/ 32 w 65"/>
                <a:gd name="T65" fmla="*/ 77 h 346"/>
                <a:gd name="T66" fmla="*/ 28 w 65"/>
                <a:gd name="T67" fmla="*/ 85 h 346"/>
                <a:gd name="T68" fmla="*/ 36 w 65"/>
                <a:gd name="T69" fmla="*/ 85 h 346"/>
                <a:gd name="T70" fmla="*/ 32 w 65"/>
                <a:gd name="T71" fmla="*/ 7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" h="346">
                  <a:moveTo>
                    <a:pt x="36" y="229"/>
                  </a:moveTo>
                  <a:cubicBezTo>
                    <a:pt x="36" y="233"/>
                    <a:pt x="36" y="233"/>
                    <a:pt x="36" y="233"/>
                  </a:cubicBezTo>
                  <a:cubicBezTo>
                    <a:pt x="36" y="235"/>
                    <a:pt x="35" y="237"/>
                    <a:pt x="32" y="237"/>
                  </a:cubicBezTo>
                  <a:cubicBezTo>
                    <a:pt x="30" y="237"/>
                    <a:pt x="28" y="235"/>
                    <a:pt x="28" y="233"/>
                  </a:cubicBezTo>
                  <a:cubicBezTo>
                    <a:pt x="28" y="229"/>
                    <a:pt x="28" y="229"/>
                    <a:pt x="28" y="229"/>
                  </a:cubicBezTo>
                  <a:cubicBezTo>
                    <a:pt x="28" y="227"/>
                    <a:pt x="30" y="225"/>
                    <a:pt x="32" y="225"/>
                  </a:cubicBezTo>
                  <a:cubicBezTo>
                    <a:pt x="35" y="225"/>
                    <a:pt x="36" y="227"/>
                    <a:pt x="36" y="229"/>
                  </a:cubicBezTo>
                  <a:close/>
                  <a:moveTo>
                    <a:pt x="32" y="188"/>
                  </a:moveTo>
                  <a:cubicBezTo>
                    <a:pt x="30" y="188"/>
                    <a:pt x="28" y="190"/>
                    <a:pt x="28" y="192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28" y="198"/>
                    <a:pt x="30" y="200"/>
                    <a:pt x="32" y="200"/>
                  </a:cubicBezTo>
                  <a:cubicBezTo>
                    <a:pt x="35" y="200"/>
                    <a:pt x="36" y="198"/>
                    <a:pt x="36" y="196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6" y="190"/>
                    <a:pt x="35" y="188"/>
                    <a:pt x="32" y="188"/>
                  </a:cubicBezTo>
                  <a:close/>
                  <a:moveTo>
                    <a:pt x="32" y="262"/>
                  </a:moveTo>
                  <a:cubicBezTo>
                    <a:pt x="30" y="262"/>
                    <a:pt x="28" y="264"/>
                    <a:pt x="28" y="266"/>
                  </a:cubicBezTo>
                  <a:cubicBezTo>
                    <a:pt x="28" y="270"/>
                    <a:pt x="28" y="270"/>
                    <a:pt x="28" y="270"/>
                  </a:cubicBezTo>
                  <a:cubicBezTo>
                    <a:pt x="28" y="273"/>
                    <a:pt x="30" y="274"/>
                    <a:pt x="32" y="274"/>
                  </a:cubicBezTo>
                  <a:cubicBezTo>
                    <a:pt x="35" y="274"/>
                    <a:pt x="36" y="273"/>
                    <a:pt x="36" y="270"/>
                  </a:cubicBezTo>
                  <a:cubicBezTo>
                    <a:pt x="36" y="266"/>
                    <a:pt x="36" y="266"/>
                    <a:pt x="36" y="266"/>
                  </a:cubicBezTo>
                  <a:cubicBezTo>
                    <a:pt x="36" y="264"/>
                    <a:pt x="35" y="262"/>
                    <a:pt x="32" y="262"/>
                  </a:cubicBezTo>
                  <a:close/>
                  <a:moveTo>
                    <a:pt x="32" y="336"/>
                  </a:moveTo>
                  <a:cubicBezTo>
                    <a:pt x="30" y="336"/>
                    <a:pt x="28" y="338"/>
                    <a:pt x="28" y="340"/>
                  </a:cubicBezTo>
                  <a:cubicBezTo>
                    <a:pt x="28" y="342"/>
                    <a:pt x="28" y="342"/>
                    <a:pt x="28" y="342"/>
                  </a:cubicBezTo>
                  <a:cubicBezTo>
                    <a:pt x="28" y="345"/>
                    <a:pt x="30" y="346"/>
                    <a:pt x="32" y="346"/>
                  </a:cubicBezTo>
                  <a:cubicBezTo>
                    <a:pt x="35" y="346"/>
                    <a:pt x="36" y="345"/>
                    <a:pt x="36" y="342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38"/>
                    <a:pt x="35" y="336"/>
                    <a:pt x="32" y="336"/>
                  </a:cubicBezTo>
                  <a:close/>
                  <a:moveTo>
                    <a:pt x="32" y="299"/>
                  </a:moveTo>
                  <a:cubicBezTo>
                    <a:pt x="30" y="299"/>
                    <a:pt x="28" y="301"/>
                    <a:pt x="28" y="303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28" y="310"/>
                    <a:pt x="30" y="311"/>
                    <a:pt x="32" y="311"/>
                  </a:cubicBezTo>
                  <a:cubicBezTo>
                    <a:pt x="35" y="311"/>
                    <a:pt x="36" y="310"/>
                    <a:pt x="36" y="307"/>
                  </a:cubicBezTo>
                  <a:cubicBezTo>
                    <a:pt x="36" y="303"/>
                    <a:pt x="36" y="303"/>
                    <a:pt x="36" y="303"/>
                  </a:cubicBezTo>
                  <a:cubicBezTo>
                    <a:pt x="36" y="301"/>
                    <a:pt x="35" y="299"/>
                    <a:pt x="32" y="299"/>
                  </a:cubicBezTo>
                  <a:close/>
                  <a:moveTo>
                    <a:pt x="32" y="151"/>
                  </a:moveTo>
                  <a:cubicBezTo>
                    <a:pt x="30" y="151"/>
                    <a:pt x="28" y="153"/>
                    <a:pt x="28" y="155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28" y="161"/>
                    <a:pt x="30" y="163"/>
                    <a:pt x="32" y="163"/>
                  </a:cubicBezTo>
                  <a:cubicBezTo>
                    <a:pt x="35" y="163"/>
                    <a:pt x="36" y="161"/>
                    <a:pt x="36" y="159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6" y="153"/>
                    <a:pt x="35" y="151"/>
                    <a:pt x="32" y="151"/>
                  </a:cubicBezTo>
                  <a:close/>
                  <a:moveTo>
                    <a:pt x="32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4"/>
                    <a:pt x="32" y="15"/>
                    <a:pt x="32" y="15"/>
                  </a:cubicBezTo>
                  <a:cubicBezTo>
                    <a:pt x="33" y="15"/>
                    <a:pt x="34" y="14"/>
                    <a:pt x="34" y="14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65" y="35"/>
                    <a:pt x="65" y="35"/>
                    <a:pt x="65" y="35"/>
                  </a:cubicBezTo>
                  <a:lnTo>
                    <a:pt x="32" y="0"/>
                  </a:lnTo>
                  <a:close/>
                  <a:moveTo>
                    <a:pt x="32" y="40"/>
                  </a:moveTo>
                  <a:cubicBezTo>
                    <a:pt x="30" y="40"/>
                    <a:pt x="28" y="41"/>
                    <a:pt x="28" y="4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50"/>
                    <a:pt x="30" y="52"/>
                    <a:pt x="32" y="52"/>
                  </a:cubicBezTo>
                  <a:cubicBezTo>
                    <a:pt x="35" y="52"/>
                    <a:pt x="36" y="50"/>
                    <a:pt x="36" y="48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1"/>
                    <a:pt x="35" y="40"/>
                    <a:pt x="32" y="40"/>
                  </a:cubicBezTo>
                  <a:close/>
                  <a:moveTo>
                    <a:pt x="32" y="114"/>
                  </a:moveTo>
                  <a:cubicBezTo>
                    <a:pt x="30" y="114"/>
                    <a:pt x="28" y="116"/>
                    <a:pt x="28" y="118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8" y="124"/>
                    <a:pt x="30" y="126"/>
                    <a:pt x="32" y="126"/>
                  </a:cubicBezTo>
                  <a:cubicBezTo>
                    <a:pt x="35" y="126"/>
                    <a:pt x="36" y="124"/>
                    <a:pt x="36" y="122"/>
                  </a:cubicBezTo>
                  <a:cubicBezTo>
                    <a:pt x="36" y="118"/>
                    <a:pt x="36" y="118"/>
                    <a:pt x="36" y="118"/>
                  </a:cubicBezTo>
                  <a:cubicBezTo>
                    <a:pt x="36" y="116"/>
                    <a:pt x="35" y="114"/>
                    <a:pt x="32" y="114"/>
                  </a:cubicBezTo>
                  <a:close/>
                  <a:moveTo>
                    <a:pt x="32" y="77"/>
                  </a:moveTo>
                  <a:cubicBezTo>
                    <a:pt x="30" y="77"/>
                    <a:pt x="28" y="79"/>
                    <a:pt x="28" y="81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8" y="87"/>
                    <a:pt x="30" y="89"/>
                    <a:pt x="32" y="89"/>
                  </a:cubicBezTo>
                  <a:cubicBezTo>
                    <a:pt x="35" y="89"/>
                    <a:pt x="36" y="87"/>
                    <a:pt x="36" y="85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6" y="79"/>
                    <a:pt x="35" y="77"/>
                    <a:pt x="32" y="77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719">
              <a:extLst>
                <a:ext uri="{FF2B5EF4-FFF2-40B4-BE49-F238E27FC236}">
                  <a16:creationId xmlns:a16="http://schemas.microsoft.com/office/drawing/2014/main" id="{51919135-84F9-4151-A9DD-50166D0ED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9720" y="1890552"/>
              <a:ext cx="333427" cy="216727"/>
            </a:xfrm>
            <a:custGeom>
              <a:avLst/>
              <a:gdLst>
                <a:gd name="T0" fmla="*/ 70 w 162"/>
                <a:gd name="T1" fmla="*/ 64 h 106"/>
                <a:gd name="T2" fmla="*/ 69 w 162"/>
                <a:gd name="T3" fmla="*/ 70 h 106"/>
                <a:gd name="T4" fmla="*/ 65 w 162"/>
                <a:gd name="T5" fmla="*/ 72 h 106"/>
                <a:gd name="T6" fmla="*/ 63 w 162"/>
                <a:gd name="T7" fmla="*/ 72 h 106"/>
                <a:gd name="T8" fmla="*/ 60 w 162"/>
                <a:gd name="T9" fmla="*/ 70 h 106"/>
                <a:gd name="T10" fmla="*/ 61 w 162"/>
                <a:gd name="T11" fmla="*/ 65 h 106"/>
                <a:gd name="T12" fmla="*/ 65 w 162"/>
                <a:gd name="T13" fmla="*/ 63 h 106"/>
                <a:gd name="T14" fmla="*/ 70 w 162"/>
                <a:gd name="T15" fmla="*/ 64 h 106"/>
                <a:gd name="T16" fmla="*/ 35 w 162"/>
                <a:gd name="T17" fmla="*/ 80 h 106"/>
                <a:gd name="T18" fmla="*/ 31 w 162"/>
                <a:gd name="T19" fmla="*/ 82 h 106"/>
                <a:gd name="T20" fmla="*/ 30 w 162"/>
                <a:gd name="T21" fmla="*/ 88 h 106"/>
                <a:gd name="T22" fmla="*/ 33 w 162"/>
                <a:gd name="T23" fmla="*/ 90 h 106"/>
                <a:gd name="T24" fmla="*/ 35 w 162"/>
                <a:gd name="T25" fmla="*/ 89 h 106"/>
                <a:gd name="T26" fmla="*/ 39 w 162"/>
                <a:gd name="T27" fmla="*/ 87 h 106"/>
                <a:gd name="T28" fmla="*/ 40 w 162"/>
                <a:gd name="T29" fmla="*/ 82 h 106"/>
                <a:gd name="T30" fmla="*/ 35 w 162"/>
                <a:gd name="T31" fmla="*/ 80 h 106"/>
                <a:gd name="T32" fmla="*/ 5 w 162"/>
                <a:gd name="T33" fmla="*/ 98 h 106"/>
                <a:gd name="T34" fmla="*/ 3 w 162"/>
                <a:gd name="T35" fmla="*/ 99 h 106"/>
                <a:gd name="T36" fmla="*/ 2 w 162"/>
                <a:gd name="T37" fmla="*/ 104 h 106"/>
                <a:gd name="T38" fmla="*/ 5 w 162"/>
                <a:gd name="T39" fmla="*/ 106 h 106"/>
                <a:gd name="T40" fmla="*/ 7 w 162"/>
                <a:gd name="T41" fmla="*/ 106 h 106"/>
                <a:gd name="T42" fmla="*/ 9 w 162"/>
                <a:gd name="T43" fmla="*/ 105 h 106"/>
                <a:gd name="T44" fmla="*/ 10 w 162"/>
                <a:gd name="T45" fmla="*/ 99 h 106"/>
                <a:gd name="T46" fmla="*/ 5 w 162"/>
                <a:gd name="T47" fmla="*/ 98 h 106"/>
                <a:gd name="T48" fmla="*/ 94 w 162"/>
                <a:gd name="T49" fmla="*/ 46 h 106"/>
                <a:gd name="T50" fmla="*/ 91 w 162"/>
                <a:gd name="T51" fmla="*/ 48 h 106"/>
                <a:gd name="T52" fmla="*/ 90 w 162"/>
                <a:gd name="T53" fmla="*/ 53 h 106"/>
                <a:gd name="T54" fmla="*/ 93 w 162"/>
                <a:gd name="T55" fmla="*/ 55 h 106"/>
                <a:gd name="T56" fmla="*/ 95 w 162"/>
                <a:gd name="T57" fmla="*/ 54 h 106"/>
                <a:gd name="T58" fmla="*/ 98 w 162"/>
                <a:gd name="T59" fmla="*/ 53 h 106"/>
                <a:gd name="T60" fmla="*/ 100 w 162"/>
                <a:gd name="T61" fmla="*/ 47 h 106"/>
                <a:gd name="T62" fmla="*/ 94 w 162"/>
                <a:gd name="T63" fmla="*/ 46 h 106"/>
                <a:gd name="T64" fmla="*/ 115 w 162"/>
                <a:gd name="T65" fmla="*/ 0 h 106"/>
                <a:gd name="T66" fmla="*/ 114 w 162"/>
                <a:gd name="T67" fmla="*/ 8 h 106"/>
                <a:gd name="T68" fmla="*/ 149 w 162"/>
                <a:gd name="T69" fmla="*/ 16 h 106"/>
                <a:gd name="T70" fmla="*/ 149 w 162"/>
                <a:gd name="T71" fmla="*/ 18 h 106"/>
                <a:gd name="T72" fmla="*/ 151 w 162"/>
                <a:gd name="T73" fmla="*/ 20 h 106"/>
                <a:gd name="T74" fmla="*/ 140 w 162"/>
                <a:gd name="T75" fmla="*/ 55 h 106"/>
                <a:gd name="T76" fmla="*/ 148 w 162"/>
                <a:gd name="T77" fmla="*/ 57 h 106"/>
                <a:gd name="T78" fmla="*/ 162 w 162"/>
                <a:gd name="T79" fmla="*/ 11 h 106"/>
                <a:gd name="T80" fmla="*/ 115 w 162"/>
                <a:gd name="T81" fmla="*/ 0 h 106"/>
                <a:gd name="T82" fmla="*/ 124 w 162"/>
                <a:gd name="T83" fmla="*/ 28 h 106"/>
                <a:gd name="T84" fmla="*/ 121 w 162"/>
                <a:gd name="T85" fmla="*/ 30 h 106"/>
                <a:gd name="T86" fmla="*/ 120 w 162"/>
                <a:gd name="T87" fmla="*/ 36 h 106"/>
                <a:gd name="T88" fmla="*/ 123 w 162"/>
                <a:gd name="T89" fmla="*/ 38 h 106"/>
                <a:gd name="T90" fmla="*/ 125 w 162"/>
                <a:gd name="T91" fmla="*/ 37 h 106"/>
                <a:gd name="T92" fmla="*/ 128 w 162"/>
                <a:gd name="T93" fmla="*/ 35 h 106"/>
                <a:gd name="T94" fmla="*/ 130 w 162"/>
                <a:gd name="T95" fmla="*/ 30 h 106"/>
                <a:gd name="T96" fmla="*/ 124 w 162"/>
                <a:gd name="T97" fmla="*/ 2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70" y="64"/>
                  </a:moveTo>
                  <a:cubicBezTo>
                    <a:pt x="71" y="66"/>
                    <a:pt x="70" y="69"/>
                    <a:pt x="69" y="70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2"/>
                    <a:pt x="64" y="72"/>
                    <a:pt x="63" y="72"/>
                  </a:cubicBezTo>
                  <a:cubicBezTo>
                    <a:pt x="62" y="72"/>
                    <a:pt x="60" y="72"/>
                    <a:pt x="60" y="70"/>
                  </a:cubicBezTo>
                  <a:cubicBezTo>
                    <a:pt x="59" y="68"/>
                    <a:pt x="59" y="66"/>
                    <a:pt x="61" y="65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6" y="62"/>
                    <a:pt x="69" y="63"/>
                    <a:pt x="70" y="64"/>
                  </a:cubicBezTo>
                  <a:close/>
                  <a:moveTo>
                    <a:pt x="35" y="80"/>
                  </a:moveTo>
                  <a:cubicBezTo>
                    <a:pt x="31" y="82"/>
                    <a:pt x="31" y="82"/>
                    <a:pt x="31" y="82"/>
                  </a:cubicBezTo>
                  <a:cubicBezTo>
                    <a:pt x="29" y="83"/>
                    <a:pt x="29" y="86"/>
                    <a:pt x="30" y="88"/>
                  </a:cubicBezTo>
                  <a:cubicBezTo>
                    <a:pt x="31" y="89"/>
                    <a:pt x="32" y="90"/>
                    <a:pt x="33" y="90"/>
                  </a:cubicBezTo>
                  <a:cubicBezTo>
                    <a:pt x="34" y="90"/>
                    <a:pt x="35" y="90"/>
                    <a:pt x="35" y="89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1" y="86"/>
                    <a:pt x="41" y="84"/>
                    <a:pt x="40" y="82"/>
                  </a:cubicBezTo>
                  <a:cubicBezTo>
                    <a:pt x="39" y="80"/>
                    <a:pt x="37" y="79"/>
                    <a:pt x="35" y="80"/>
                  </a:cubicBezTo>
                  <a:close/>
                  <a:moveTo>
                    <a:pt x="5" y="98"/>
                  </a:moveTo>
                  <a:cubicBezTo>
                    <a:pt x="3" y="99"/>
                    <a:pt x="3" y="99"/>
                    <a:pt x="3" y="99"/>
                  </a:cubicBezTo>
                  <a:cubicBezTo>
                    <a:pt x="1" y="100"/>
                    <a:pt x="0" y="102"/>
                    <a:pt x="2" y="104"/>
                  </a:cubicBezTo>
                  <a:cubicBezTo>
                    <a:pt x="2" y="105"/>
                    <a:pt x="4" y="106"/>
                    <a:pt x="5" y="106"/>
                  </a:cubicBezTo>
                  <a:cubicBezTo>
                    <a:pt x="6" y="106"/>
                    <a:pt x="6" y="106"/>
                    <a:pt x="7" y="106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1" y="104"/>
                    <a:pt x="11" y="101"/>
                    <a:pt x="10" y="99"/>
                  </a:cubicBezTo>
                  <a:cubicBezTo>
                    <a:pt x="9" y="97"/>
                    <a:pt x="7" y="97"/>
                    <a:pt x="5" y="98"/>
                  </a:cubicBezTo>
                  <a:close/>
                  <a:moveTo>
                    <a:pt x="94" y="46"/>
                  </a:move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51"/>
                    <a:pt x="90" y="53"/>
                  </a:cubicBezTo>
                  <a:cubicBezTo>
                    <a:pt x="90" y="54"/>
                    <a:pt x="92" y="55"/>
                    <a:pt x="93" y="55"/>
                  </a:cubicBezTo>
                  <a:cubicBezTo>
                    <a:pt x="94" y="55"/>
                    <a:pt x="94" y="55"/>
                    <a:pt x="95" y="54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100" y="51"/>
                    <a:pt x="101" y="49"/>
                    <a:pt x="100" y="47"/>
                  </a:cubicBezTo>
                  <a:cubicBezTo>
                    <a:pt x="99" y="45"/>
                    <a:pt x="96" y="44"/>
                    <a:pt x="94" y="46"/>
                  </a:cubicBezTo>
                  <a:close/>
                  <a:moveTo>
                    <a:pt x="115" y="0"/>
                  </a:moveTo>
                  <a:cubicBezTo>
                    <a:pt x="114" y="8"/>
                    <a:pt x="114" y="8"/>
                    <a:pt x="114" y="8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9" y="17"/>
                    <a:pt x="149" y="18"/>
                    <a:pt x="149" y="18"/>
                  </a:cubicBezTo>
                  <a:cubicBezTo>
                    <a:pt x="150" y="19"/>
                    <a:pt x="150" y="19"/>
                    <a:pt x="151" y="20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62" y="11"/>
                    <a:pt x="162" y="11"/>
                    <a:pt x="162" y="11"/>
                  </a:cubicBezTo>
                  <a:lnTo>
                    <a:pt x="115" y="0"/>
                  </a:lnTo>
                  <a:close/>
                  <a:moveTo>
                    <a:pt x="124" y="28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119" y="31"/>
                    <a:pt x="118" y="34"/>
                    <a:pt x="120" y="36"/>
                  </a:cubicBezTo>
                  <a:cubicBezTo>
                    <a:pt x="120" y="37"/>
                    <a:pt x="122" y="38"/>
                    <a:pt x="123" y="38"/>
                  </a:cubicBezTo>
                  <a:cubicBezTo>
                    <a:pt x="124" y="38"/>
                    <a:pt x="124" y="37"/>
                    <a:pt x="125" y="37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30" y="34"/>
                    <a:pt x="131" y="32"/>
                    <a:pt x="130" y="30"/>
                  </a:cubicBezTo>
                  <a:cubicBezTo>
                    <a:pt x="129" y="28"/>
                    <a:pt x="126" y="27"/>
                    <a:pt x="124" y="28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720">
              <a:extLst>
                <a:ext uri="{FF2B5EF4-FFF2-40B4-BE49-F238E27FC236}">
                  <a16:creationId xmlns:a16="http://schemas.microsoft.com/office/drawing/2014/main" id="{1F27EEB9-6002-49DF-9F0F-909303CB39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1930" y="1890552"/>
              <a:ext cx="332037" cy="216727"/>
            </a:xfrm>
            <a:custGeom>
              <a:avLst/>
              <a:gdLst>
                <a:gd name="T0" fmla="*/ 72 w 162"/>
                <a:gd name="T1" fmla="*/ 53 h 106"/>
                <a:gd name="T2" fmla="*/ 69 w 162"/>
                <a:gd name="T3" fmla="*/ 55 h 106"/>
                <a:gd name="T4" fmla="*/ 67 w 162"/>
                <a:gd name="T5" fmla="*/ 54 h 106"/>
                <a:gd name="T6" fmla="*/ 64 w 162"/>
                <a:gd name="T7" fmla="*/ 53 h 106"/>
                <a:gd name="T8" fmla="*/ 62 w 162"/>
                <a:gd name="T9" fmla="*/ 47 h 106"/>
                <a:gd name="T10" fmla="*/ 68 w 162"/>
                <a:gd name="T11" fmla="*/ 46 h 106"/>
                <a:gd name="T12" fmla="*/ 71 w 162"/>
                <a:gd name="T13" fmla="*/ 48 h 106"/>
                <a:gd name="T14" fmla="*/ 72 w 162"/>
                <a:gd name="T15" fmla="*/ 53 h 106"/>
                <a:gd name="T16" fmla="*/ 41 w 162"/>
                <a:gd name="T17" fmla="*/ 30 h 106"/>
                <a:gd name="T18" fmla="*/ 38 w 162"/>
                <a:gd name="T19" fmla="*/ 28 h 106"/>
                <a:gd name="T20" fmla="*/ 32 w 162"/>
                <a:gd name="T21" fmla="*/ 30 h 106"/>
                <a:gd name="T22" fmla="*/ 34 w 162"/>
                <a:gd name="T23" fmla="*/ 35 h 106"/>
                <a:gd name="T24" fmla="*/ 37 w 162"/>
                <a:gd name="T25" fmla="*/ 37 h 106"/>
                <a:gd name="T26" fmla="*/ 39 w 162"/>
                <a:gd name="T27" fmla="*/ 38 h 106"/>
                <a:gd name="T28" fmla="*/ 42 w 162"/>
                <a:gd name="T29" fmla="*/ 36 h 106"/>
                <a:gd name="T30" fmla="*/ 41 w 162"/>
                <a:gd name="T31" fmla="*/ 30 h 106"/>
                <a:gd name="T32" fmla="*/ 0 w 162"/>
                <a:gd name="T33" fmla="*/ 11 h 106"/>
                <a:gd name="T34" fmla="*/ 14 w 162"/>
                <a:gd name="T35" fmla="*/ 57 h 106"/>
                <a:gd name="T36" fmla="*/ 22 w 162"/>
                <a:gd name="T37" fmla="*/ 55 h 106"/>
                <a:gd name="T38" fmla="*/ 11 w 162"/>
                <a:gd name="T39" fmla="*/ 20 h 106"/>
                <a:gd name="T40" fmla="*/ 13 w 162"/>
                <a:gd name="T41" fmla="*/ 18 h 106"/>
                <a:gd name="T42" fmla="*/ 13 w 162"/>
                <a:gd name="T43" fmla="*/ 16 h 106"/>
                <a:gd name="T44" fmla="*/ 48 w 162"/>
                <a:gd name="T45" fmla="*/ 8 h 106"/>
                <a:gd name="T46" fmla="*/ 47 w 162"/>
                <a:gd name="T47" fmla="*/ 0 h 106"/>
                <a:gd name="T48" fmla="*/ 0 w 162"/>
                <a:gd name="T49" fmla="*/ 11 h 106"/>
                <a:gd name="T50" fmla="*/ 101 w 162"/>
                <a:gd name="T51" fmla="*/ 65 h 106"/>
                <a:gd name="T52" fmla="*/ 97 w 162"/>
                <a:gd name="T53" fmla="*/ 63 h 106"/>
                <a:gd name="T54" fmla="*/ 92 w 162"/>
                <a:gd name="T55" fmla="*/ 64 h 106"/>
                <a:gd name="T56" fmla="*/ 93 w 162"/>
                <a:gd name="T57" fmla="*/ 70 h 106"/>
                <a:gd name="T58" fmla="*/ 97 w 162"/>
                <a:gd name="T59" fmla="*/ 72 h 106"/>
                <a:gd name="T60" fmla="*/ 99 w 162"/>
                <a:gd name="T61" fmla="*/ 72 h 106"/>
                <a:gd name="T62" fmla="*/ 102 w 162"/>
                <a:gd name="T63" fmla="*/ 70 h 106"/>
                <a:gd name="T64" fmla="*/ 101 w 162"/>
                <a:gd name="T65" fmla="*/ 65 h 106"/>
                <a:gd name="T66" fmla="*/ 159 w 162"/>
                <a:gd name="T67" fmla="*/ 99 h 106"/>
                <a:gd name="T68" fmla="*/ 157 w 162"/>
                <a:gd name="T69" fmla="*/ 98 h 106"/>
                <a:gd name="T70" fmla="*/ 152 w 162"/>
                <a:gd name="T71" fmla="*/ 99 h 106"/>
                <a:gd name="T72" fmla="*/ 153 w 162"/>
                <a:gd name="T73" fmla="*/ 105 h 106"/>
                <a:gd name="T74" fmla="*/ 155 w 162"/>
                <a:gd name="T75" fmla="*/ 106 h 106"/>
                <a:gd name="T76" fmla="*/ 157 w 162"/>
                <a:gd name="T77" fmla="*/ 106 h 106"/>
                <a:gd name="T78" fmla="*/ 160 w 162"/>
                <a:gd name="T79" fmla="*/ 104 h 106"/>
                <a:gd name="T80" fmla="*/ 159 w 162"/>
                <a:gd name="T81" fmla="*/ 99 h 106"/>
                <a:gd name="T82" fmla="*/ 131 w 162"/>
                <a:gd name="T83" fmla="*/ 82 h 106"/>
                <a:gd name="T84" fmla="*/ 127 w 162"/>
                <a:gd name="T85" fmla="*/ 80 h 106"/>
                <a:gd name="T86" fmla="*/ 122 w 162"/>
                <a:gd name="T87" fmla="*/ 82 h 106"/>
                <a:gd name="T88" fmla="*/ 123 w 162"/>
                <a:gd name="T89" fmla="*/ 87 h 106"/>
                <a:gd name="T90" fmla="*/ 127 w 162"/>
                <a:gd name="T91" fmla="*/ 89 h 106"/>
                <a:gd name="T92" fmla="*/ 129 w 162"/>
                <a:gd name="T93" fmla="*/ 90 h 106"/>
                <a:gd name="T94" fmla="*/ 132 w 162"/>
                <a:gd name="T95" fmla="*/ 88 h 106"/>
                <a:gd name="T96" fmla="*/ 131 w 162"/>
                <a:gd name="T97" fmla="*/ 8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72" y="53"/>
                  </a:moveTo>
                  <a:cubicBezTo>
                    <a:pt x="72" y="54"/>
                    <a:pt x="70" y="55"/>
                    <a:pt x="69" y="55"/>
                  </a:cubicBezTo>
                  <a:cubicBezTo>
                    <a:pt x="68" y="55"/>
                    <a:pt x="68" y="55"/>
                    <a:pt x="67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2" y="51"/>
                    <a:pt x="61" y="49"/>
                    <a:pt x="62" y="47"/>
                  </a:cubicBezTo>
                  <a:cubicBezTo>
                    <a:pt x="63" y="45"/>
                    <a:pt x="66" y="44"/>
                    <a:pt x="68" y="46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3" y="49"/>
                    <a:pt x="73" y="51"/>
                    <a:pt x="72" y="53"/>
                  </a:cubicBezTo>
                  <a:close/>
                  <a:moveTo>
                    <a:pt x="41" y="30"/>
                  </a:moveTo>
                  <a:cubicBezTo>
                    <a:pt x="38" y="28"/>
                    <a:pt x="38" y="28"/>
                    <a:pt x="38" y="28"/>
                  </a:cubicBezTo>
                  <a:cubicBezTo>
                    <a:pt x="36" y="27"/>
                    <a:pt x="33" y="28"/>
                    <a:pt x="32" y="30"/>
                  </a:cubicBezTo>
                  <a:cubicBezTo>
                    <a:pt x="31" y="32"/>
                    <a:pt x="32" y="34"/>
                    <a:pt x="34" y="35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8" y="37"/>
                    <a:pt x="38" y="38"/>
                    <a:pt x="39" y="38"/>
                  </a:cubicBezTo>
                  <a:cubicBezTo>
                    <a:pt x="40" y="38"/>
                    <a:pt x="42" y="37"/>
                    <a:pt x="42" y="36"/>
                  </a:cubicBezTo>
                  <a:cubicBezTo>
                    <a:pt x="44" y="34"/>
                    <a:pt x="43" y="31"/>
                    <a:pt x="41" y="30"/>
                  </a:cubicBezTo>
                  <a:close/>
                  <a:moveTo>
                    <a:pt x="0" y="11"/>
                  </a:moveTo>
                  <a:cubicBezTo>
                    <a:pt x="14" y="57"/>
                    <a:pt x="14" y="57"/>
                    <a:pt x="14" y="57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3" y="18"/>
                    <a:pt x="13" y="17"/>
                    <a:pt x="13" y="16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0" y="11"/>
                  </a:lnTo>
                  <a:close/>
                  <a:moveTo>
                    <a:pt x="101" y="65"/>
                  </a:moveTo>
                  <a:cubicBezTo>
                    <a:pt x="97" y="63"/>
                    <a:pt x="97" y="63"/>
                    <a:pt x="97" y="63"/>
                  </a:cubicBezTo>
                  <a:cubicBezTo>
                    <a:pt x="96" y="62"/>
                    <a:pt x="93" y="63"/>
                    <a:pt x="92" y="64"/>
                  </a:cubicBezTo>
                  <a:cubicBezTo>
                    <a:pt x="91" y="66"/>
                    <a:pt x="92" y="69"/>
                    <a:pt x="93" y="70"/>
                  </a:cubicBezTo>
                  <a:cubicBezTo>
                    <a:pt x="97" y="72"/>
                    <a:pt x="97" y="72"/>
                    <a:pt x="97" y="72"/>
                  </a:cubicBezTo>
                  <a:cubicBezTo>
                    <a:pt x="97" y="72"/>
                    <a:pt x="98" y="72"/>
                    <a:pt x="99" y="72"/>
                  </a:cubicBezTo>
                  <a:cubicBezTo>
                    <a:pt x="100" y="72"/>
                    <a:pt x="102" y="72"/>
                    <a:pt x="102" y="70"/>
                  </a:cubicBezTo>
                  <a:cubicBezTo>
                    <a:pt x="103" y="68"/>
                    <a:pt x="103" y="66"/>
                    <a:pt x="101" y="65"/>
                  </a:cubicBezTo>
                  <a:close/>
                  <a:moveTo>
                    <a:pt x="159" y="99"/>
                  </a:moveTo>
                  <a:cubicBezTo>
                    <a:pt x="157" y="98"/>
                    <a:pt x="157" y="98"/>
                    <a:pt x="157" y="98"/>
                  </a:cubicBezTo>
                  <a:cubicBezTo>
                    <a:pt x="155" y="97"/>
                    <a:pt x="153" y="97"/>
                    <a:pt x="152" y="99"/>
                  </a:cubicBezTo>
                  <a:cubicBezTo>
                    <a:pt x="151" y="101"/>
                    <a:pt x="151" y="104"/>
                    <a:pt x="153" y="105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6"/>
                    <a:pt x="156" y="106"/>
                    <a:pt x="157" y="106"/>
                  </a:cubicBezTo>
                  <a:cubicBezTo>
                    <a:pt x="158" y="106"/>
                    <a:pt x="160" y="105"/>
                    <a:pt x="160" y="104"/>
                  </a:cubicBezTo>
                  <a:cubicBezTo>
                    <a:pt x="162" y="102"/>
                    <a:pt x="161" y="100"/>
                    <a:pt x="159" y="99"/>
                  </a:cubicBezTo>
                  <a:close/>
                  <a:moveTo>
                    <a:pt x="131" y="82"/>
                  </a:moveTo>
                  <a:cubicBezTo>
                    <a:pt x="127" y="80"/>
                    <a:pt x="127" y="80"/>
                    <a:pt x="127" y="80"/>
                  </a:cubicBezTo>
                  <a:cubicBezTo>
                    <a:pt x="125" y="79"/>
                    <a:pt x="123" y="80"/>
                    <a:pt x="122" y="82"/>
                  </a:cubicBezTo>
                  <a:cubicBezTo>
                    <a:pt x="121" y="84"/>
                    <a:pt x="121" y="86"/>
                    <a:pt x="123" y="87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7" y="90"/>
                    <a:pt x="128" y="90"/>
                    <a:pt x="129" y="90"/>
                  </a:cubicBezTo>
                  <a:cubicBezTo>
                    <a:pt x="130" y="90"/>
                    <a:pt x="131" y="89"/>
                    <a:pt x="132" y="88"/>
                  </a:cubicBezTo>
                  <a:cubicBezTo>
                    <a:pt x="133" y="86"/>
                    <a:pt x="133" y="83"/>
                    <a:pt x="131" y="82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721">
              <a:extLst>
                <a:ext uri="{FF2B5EF4-FFF2-40B4-BE49-F238E27FC236}">
                  <a16:creationId xmlns:a16="http://schemas.microsoft.com/office/drawing/2014/main" id="{341EB8A9-A121-46B0-B542-60BDFAF85E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9720" y="2633815"/>
              <a:ext cx="333427" cy="218117"/>
            </a:xfrm>
            <a:custGeom>
              <a:avLst/>
              <a:gdLst>
                <a:gd name="T0" fmla="*/ 10 w 162"/>
                <a:gd name="T1" fmla="*/ 7 h 106"/>
                <a:gd name="T2" fmla="*/ 7 w 162"/>
                <a:gd name="T3" fmla="*/ 9 h 106"/>
                <a:gd name="T4" fmla="*/ 5 w 162"/>
                <a:gd name="T5" fmla="*/ 9 h 106"/>
                <a:gd name="T6" fmla="*/ 3 w 162"/>
                <a:gd name="T7" fmla="*/ 8 h 106"/>
                <a:gd name="T8" fmla="*/ 2 w 162"/>
                <a:gd name="T9" fmla="*/ 2 h 106"/>
                <a:gd name="T10" fmla="*/ 7 w 162"/>
                <a:gd name="T11" fmla="*/ 1 h 106"/>
                <a:gd name="T12" fmla="*/ 9 w 162"/>
                <a:gd name="T13" fmla="*/ 2 h 106"/>
                <a:gd name="T14" fmla="*/ 10 w 162"/>
                <a:gd name="T15" fmla="*/ 7 h 106"/>
                <a:gd name="T16" fmla="*/ 121 w 162"/>
                <a:gd name="T17" fmla="*/ 76 h 106"/>
                <a:gd name="T18" fmla="*/ 124 w 162"/>
                <a:gd name="T19" fmla="*/ 78 h 106"/>
                <a:gd name="T20" fmla="*/ 126 w 162"/>
                <a:gd name="T21" fmla="*/ 79 h 106"/>
                <a:gd name="T22" fmla="*/ 130 w 162"/>
                <a:gd name="T23" fmla="*/ 77 h 106"/>
                <a:gd name="T24" fmla="*/ 128 w 162"/>
                <a:gd name="T25" fmla="*/ 71 h 106"/>
                <a:gd name="T26" fmla="*/ 125 w 162"/>
                <a:gd name="T27" fmla="*/ 69 h 106"/>
                <a:gd name="T28" fmla="*/ 120 w 162"/>
                <a:gd name="T29" fmla="*/ 71 h 106"/>
                <a:gd name="T30" fmla="*/ 121 w 162"/>
                <a:gd name="T31" fmla="*/ 76 h 106"/>
                <a:gd name="T32" fmla="*/ 39 w 162"/>
                <a:gd name="T33" fmla="*/ 19 h 106"/>
                <a:gd name="T34" fmla="*/ 35 w 162"/>
                <a:gd name="T35" fmla="*/ 17 h 106"/>
                <a:gd name="T36" fmla="*/ 30 w 162"/>
                <a:gd name="T37" fmla="*/ 19 h 106"/>
                <a:gd name="T38" fmla="*/ 31 w 162"/>
                <a:gd name="T39" fmla="*/ 24 h 106"/>
                <a:gd name="T40" fmla="*/ 35 w 162"/>
                <a:gd name="T41" fmla="*/ 26 h 106"/>
                <a:gd name="T42" fmla="*/ 37 w 162"/>
                <a:gd name="T43" fmla="*/ 27 h 106"/>
                <a:gd name="T44" fmla="*/ 40 w 162"/>
                <a:gd name="T45" fmla="*/ 25 h 106"/>
                <a:gd name="T46" fmla="*/ 39 w 162"/>
                <a:gd name="T47" fmla="*/ 19 h 106"/>
                <a:gd name="T48" fmla="*/ 98 w 162"/>
                <a:gd name="T49" fmla="*/ 54 h 106"/>
                <a:gd name="T50" fmla="*/ 95 w 162"/>
                <a:gd name="T51" fmla="*/ 52 h 106"/>
                <a:gd name="T52" fmla="*/ 90 w 162"/>
                <a:gd name="T53" fmla="*/ 54 h 106"/>
                <a:gd name="T54" fmla="*/ 91 w 162"/>
                <a:gd name="T55" fmla="*/ 59 h 106"/>
                <a:gd name="T56" fmla="*/ 94 w 162"/>
                <a:gd name="T57" fmla="*/ 61 h 106"/>
                <a:gd name="T58" fmla="*/ 96 w 162"/>
                <a:gd name="T59" fmla="*/ 61 h 106"/>
                <a:gd name="T60" fmla="*/ 100 w 162"/>
                <a:gd name="T61" fmla="*/ 59 h 106"/>
                <a:gd name="T62" fmla="*/ 98 w 162"/>
                <a:gd name="T63" fmla="*/ 54 h 106"/>
                <a:gd name="T64" fmla="*/ 148 w 162"/>
                <a:gd name="T65" fmla="*/ 50 h 106"/>
                <a:gd name="T66" fmla="*/ 140 w 162"/>
                <a:gd name="T67" fmla="*/ 52 h 106"/>
                <a:gd name="T68" fmla="*/ 151 w 162"/>
                <a:gd name="T69" fmla="*/ 87 h 106"/>
                <a:gd name="T70" fmla="*/ 149 w 162"/>
                <a:gd name="T71" fmla="*/ 88 h 106"/>
                <a:gd name="T72" fmla="*/ 149 w 162"/>
                <a:gd name="T73" fmla="*/ 90 h 106"/>
                <a:gd name="T74" fmla="*/ 114 w 162"/>
                <a:gd name="T75" fmla="*/ 98 h 106"/>
                <a:gd name="T76" fmla="*/ 115 w 162"/>
                <a:gd name="T77" fmla="*/ 106 h 106"/>
                <a:gd name="T78" fmla="*/ 162 w 162"/>
                <a:gd name="T79" fmla="*/ 96 h 106"/>
                <a:gd name="T80" fmla="*/ 148 w 162"/>
                <a:gd name="T81" fmla="*/ 50 h 106"/>
                <a:gd name="T82" fmla="*/ 69 w 162"/>
                <a:gd name="T83" fmla="*/ 37 h 106"/>
                <a:gd name="T84" fmla="*/ 65 w 162"/>
                <a:gd name="T85" fmla="*/ 35 h 106"/>
                <a:gd name="T86" fmla="*/ 60 w 162"/>
                <a:gd name="T87" fmla="*/ 36 h 106"/>
                <a:gd name="T88" fmla="*/ 61 w 162"/>
                <a:gd name="T89" fmla="*/ 42 h 106"/>
                <a:gd name="T90" fmla="*/ 65 w 162"/>
                <a:gd name="T91" fmla="*/ 44 h 106"/>
                <a:gd name="T92" fmla="*/ 67 w 162"/>
                <a:gd name="T93" fmla="*/ 44 h 106"/>
                <a:gd name="T94" fmla="*/ 70 w 162"/>
                <a:gd name="T95" fmla="*/ 42 h 106"/>
                <a:gd name="T96" fmla="*/ 69 w 162"/>
                <a:gd name="T97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10" y="7"/>
                  </a:moveTo>
                  <a:cubicBezTo>
                    <a:pt x="9" y="9"/>
                    <a:pt x="8" y="9"/>
                    <a:pt x="7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1" y="3"/>
                    <a:pt x="11" y="5"/>
                    <a:pt x="10" y="7"/>
                  </a:cubicBezTo>
                  <a:close/>
                  <a:moveTo>
                    <a:pt x="121" y="76"/>
                  </a:moveTo>
                  <a:cubicBezTo>
                    <a:pt x="124" y="78"/>
                    <a:pt x="124" y="78"/>
                    <a:pt x="124" y="78"/>
                  </a:cubicBezTo>
                  <a:cubicBezTo>
                    <a:pt x="125" y="79"/>
                    <a:pt x="126" y="79"/>
                    <a:pt x="126" y="79"/>
                  </a:cubicBezTo>
                  <a:cubicBezTo>
                    <a:pt x="128" y="79"/>
                    <a:pt x="129" y="78"/>
                    <a:pt x="130" y="77"/>
                  </a:cubicBezTo>
                  <a:cubicBezTo>
                    <a:pt x="131" y="75"/>
                    <a:pt x="130" y="72"/>
                    <a:pt x="128" y="71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68"/>
                    <a:pt x="121" y="69"/>
                    <a:pt x="120" y="71"/>
                  </a:cubicBezTo>
                  <a:cubicBezTo>
                    <a:pt x="118" y="73"/>
                    <a:pt x="119" y="75"/>
                    <a:pt x="121" y="76"/>
                  </a:cubicBezTo>
                  <a:close/>
                  <a:moveTo>
                    <a:pt x="39" y="19"/>
                  </a:moveTo>
                  <a:cubicBezTo>
                    <a:pt x="35" y="17"/>
                    <a:pt x="35" y="17"/>
                    <a:pt x="35" y="17"/>
                  </a:cubicBezTo>
                  <a:cubicBezTo>
                    <a:pt x="33" y="16"/>
                    <a:pt x="31" y="17"/>
                    <a:pt x="30" y="19"/>
                  </a:cubicBezTo>
                  <a:cubicBezTo>
                    <a:pt x="29" y="21"/>
                    <a:pt x="29" y="23"/>
                    <a:pt x="31" y="24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6" y="27"/>
                    <a:pt x="37" y="27"/>
                  </a:cubicBezTo>
                  <a:cubicBezTo>
                    <a:pt x="38" y="27"/>
                    <a:pt x="39" y="26"/>
                    <a:pt x="40" y="25"/>
                  </a:cubicBezTo>
                  <a:cubicBezTo>
                    <a:pt x="41" y="23"/>
                    <a:pt x="41" y="20"/>
                    <a:pt x="39" y="19"/>
                  </a:cubicBezTo>
                  <a:close/>
                  <a:moveTo>
                    <a:pt x="98" y="54"/>
                  </a:moveTo>
                  <a:cubicBezTo>
                    <a:pt x="95" y="52"/>
                    <a:pt x="95" y="52"/>
                    <a:pt x="95" y="52"/>
                  </a:cubicBezTo>
                  <a:cubicBezTo>
                    <a:pt x="93" y="51"/>
                    <a:pt x="91" y="52"/>
                    <a:pt x="90" y="54"/>
                  </a:cubicBezTo>
                  <a:cubicBezTo>
                    <a:pt x="89" y="55"/>
                    <a:pt x="89" y="58"/>
                    <a:pt x="91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5" y="61"/>
                    <a:pt x="96" y="61"/>
                    <a:pt x="96" y="61"/>
                  </a:cubicBezTo>
                  <a:cubicBezTo>
                    <a:pt x="98" y="61"/>
                    <a:pt x="99" y="61"/>
                    <a:pt x="100" y="59"/>
                  </a:cubicBezTo>
                  <a:cubicBezTo>
                    <a:pt x="101" y="58"/>
                    <a:pt x="100" y="55"/>
                    <a:pt x="98" y="54"/>
                  </a:cubicBezTo>
                  <a:close/>
                  <a:moveTo>
                    <a:pt x="148" y="50"/>
                  </a:moveTo>
                  <a:cubicBezTo>
                    <a:pt x="140" y="52"/>
                    <a:pt x="140" y="52"/>
                    <a:pt x="140" y="52"/>
                  </a:cubicBezTo>
                  <a:cubicBezTo>
                    <a:pt x="151" y="87"/>
                    <a:pt x="151" y="87"/>
                    <a:pt x="151" y="87"/>
                  </a:cubicBezTo>
                  <a:cubicBezTo>
                    <a:pt x="150" y="87"/>
                    <a:pt x="150" y="88"/>
                    <a:pt x="149" y="88"/>
                  </a:cubicBezTo>
                  <a:cubicBezTo>
                    <a:pt x="149" y="89"/>
                    <a:pt x="149" y="90"/>
                    <a:pt x="149" y="90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62" y="96"/>
                    <a:pt x="162" y="96"/>
                    <a:pt x="162" y="96"/>
                  </a:cubicBezTo>
                  <a:lnTo>
                    <a:pt x="148" y="50"/>
                  </a:lnTo>
                  <a:close/>
                  <a:moveTo>
                    <a:pt x="69" y="37"/>
                  </a:moveTo>
                  <a:cubicBezTo>
                    <a:pt x="65" y="35"/>
                    <a:pt x="65" y="35"/>
                    <a:pt x="65" y="35"/>
                  </a:cubicBezTo>
                  <a:cubicBezTo>
                    <a:pt x="63" y="34"/>
                    <a:pt x="61" y="34"/>
                    <a:pt x="60" y="36"/>
                  </a:cubicBezTo>
                  <a:cubicBezTo>
                    <a:pt x="59" y="38"/>
                    <a:pt x="59" y="41"/>
                    <a:pt x="61" y="42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44"/>
                    <a:pt x="66" y="44"/>
                    <a:pt x="67" y="44"/>
                  </a:cubicBezTo>
                  <a:cubicBezTo>
                    <a:pt x="68" y="44"/>
                    <a:pt x="69" y="43"/>
                    <a:pt x="70" y="42"/>
                  </a:cubicBezTo>
                  <a:cubicBezTo>
                    <a:pt x="71" y="40"/>
                    <a:pt x="70" y="38"/>
                    <a:pt x="69" y="37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722">
              <a:extLst>
                <a:ext uri="{FF2B5EF4-FFF2-40B4-BE49-F238E27FC236}">
                  <a16:creationId xmlns:a16="http://schemas.microsoft.com/office/drawing/2014/main" id="{BF9B1E89-EE60-4E9C-90DB-F084E42B9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1930" y="2633815"/>
              <a:ext cx="332037" cy="218117"/>
            </a:xfrm>
            <a:custGeom>
              <a:avLst/>
              <a:gdLst>
                <a:gd name="T0" fmla="*/ 13 w 162"/>
                <a:gd name="T1" fmla="*/ 90 h 106"/>
                <a:gd name="T2" fmla="*/ 48 w 162"/>
                <a:gd name="T3" fmla="*/ 98 h 106"/>
                <a:gd name="T4" fmla="*/ 47 w 162"/>
                <a:gd name="T5" fmla="*/ 106 h 106"/>
                <a:gd name="T6" fmla="*/ 0 w 162"/>
                <a:gd name="T7" fmla="*/ 96 h 106"/>
                <a:gd name="T8" fmla="*/ 14 w 162"/>
                <a:gd name="T9" fmla="*/ 50 h 106"/>
                <a:gd name="T10" fmla="*/ 22 w 162"/>
                <a:gd name="T11" fmla="*/ 52 h 106"/>
                <a:gd name="T12" fmla="*/ 11 w 162"/>
                <a:gd name="T13" fmla="*/ 87 h 106"/>
                <a:gd name="T14" fmla="*/ 13 w 162"/>
                <a:gd name="T15" fmla="*/ 88 h 106"/>
                <a:gd name="T16" fmla="*/ 13 w 162"/>
                <a:gd name="T17" fmla="*/ 90 h 106"/>
                <a:gd name="T18" fmla="*/ 36 w 162"/>
                <a:gd name="T19" fmla="*/ 79 h 106"/>
                <a:gd name="T20" fmla="*/ 38 w 162"/>
                <a:gd name="T21" fmla="*/ 78 h 106"/>
                <a:gd name="T22" fmla="*/ 41 w 162"/>
                <a:gd name="T23" fmla="*/ 76 h 106"/>
                <a:gd name="T24" fmla="*/ 42 w 162"/>
                <a:gd name="T25" fmla="*/ 71 h 106"/>
                <a:gd name="T26" fmla="*/ 37 w 162"/>
                <a:gd name="T27" fmla="*/ 69 h 106"/>
                <a:gd name="T28" fmla="*/ 34 w 162"/>
                <a:gd name="T29" fmla="*/ 71 h 106"/>
                <a:gd name="T30" fmla="*/ 32 w 162"/>
                <a:gd name="T31" fmla="*/ 77 h 106"/>
                <a:gd name="T32" fmla="*/ 36 w 162"/>
                <a:gd name="T33" fmla="*/ 79 h 106"/>
                <a:gd name="T34" fmla="*/ 67 w 162"/>
                <a:gd name="T35" fmla="*/ 52 h 106"/>
                <a:gd name="T36" fmla="*/ 64 w 162"/>
                <a:gd name="T37" fmla="*/ 54 h 106"/>
                <a:gd name="T38" fmla="*/ 62 w 162"/>
                <a:gd name="T39" fmla="*/ 59 h 106"/>
                <a:gd name="T40" fmla="*/ 66 w 162"/>
                <a:gd name="T41" fmla="*/ 61 h 106"/>
                <a:gd name="T42" fmla="*/ 68 w 162"/>
                <a:gd name="T43" fmla="*/ 61 h 106"/>
                <a:gd name="T44" fmla="*/ 71 w 162"/>
                <a:gd name="T45" fmla="*/ 59 h 106"/>
                <a:gd name="T46" fmla="*/ 72 w 162"/>
                <a:gd name="T47" fmla="*/ 54 h 106"/>
                <a:gd name="T48" fmla="*/ 67 w 162"/>
                <a:gd name="T49" fmla="*/ 52 h 106"/>
                <a:gd name="T50" fmla="*/ 160 w 162"/>
                <a:gd name="T51" fmla="*/ 2 h 106"/>
                <a:gd name="T52" fmla="*/ 155 w 162"/>
                <a:gd name="T53" fmla="*/ 1 h 106"/>
                <a:gd name="T54" fmla="*/ 153 w 162"/>
                <a:gd name="T55" fmla="*/ 2 h 106"/>
                <a:gd name="T56" fmla="*/ 152 w 162"/>
                <a:gd name="T57" fmla="*/ 7 h 106"/>
                <a:gd name="T58" fmla="*/ 155 w 162"/>
                <a:gd name="T59" fmla="*/ 9 h 106"/>
                <a:gd name="T60" fmla="*/ 157 w 162"/>
                <a:gd name="T61" fmla="*/ 9 h 106"/>
                <a:gd name="T62" fmla="*/ 159 w 162"/>
                <a:gd name="T63" fmla="*/ 8 h 106"/>
                <a:gd name="T64" fmla="*/ 160 w 162"/>
                <a:gd name="T65" fmla="*/ 2 h 106"/>
                <a:gd name="T66" fmla="*/ 127 w 162"/>
                <a:gd name="T67" fmla="*/ 17 h 106"/>
                <a:gd name="T68" fmla="*/ 123 w 162"/>
                <a:gd name="T69" fmla="*/ 19 h 106"/>
                <a:gd name="T70" fmla="*/ 122 w 162"/>
                <a:gd name="T71" fmla="*/ 25 h 106"/>
                <a:gd name="T72" fmla="*/ 125 w 162"/>
                <a:gd name="T73" fmla="*/ 27 h 106"/>
                <a:gd name="T74" fmla="*/ 127 w 162"/>
                <a:gd name="T75" fmla="*/ 26 h 106"/>
                <a:gd name="T76" fmla="*/ 131 w 162"/>
                <a:gd name="T77" fmla="*/ 24 h 106"/>
                <a:gd name="T78" fmla="*/ 132 w 162"/>
                <a:gd name="T79" fmla="*/ 19 h 106"/>
                <a:gd name="T80" fmla="*/ 127 w 162"/>
                <a:gd name="T81" fmla="*/ 17 h 106"/>
                <a:gd name="T82" fmla="*/ 97 w 162"/>
                <a:gd name="T83" fmla="*/ 35 h 106"/>
                <a:gd name="T84" fmla="*/ 93 w 162"/>
                <a:gd name="T85" fmla="*/ 37 h 106"/>
                <a:gd name="T86" fmla="*/ 92 w 162"/>
                <a:gd name="T87" fmla="*/ 42 h 106"/>
                <a:gd name="T88" fmla="*/ 95 w 162"/>
                <a:gd name="T89" fmla="*/ 44 h 106"/>
                <a:gd name="T90" fmla="*/ 97 w 162"/>
                <a:gd name="T91" fmla="*/ 44 h 106"/>
                <a:gd name="T92" fmla="*/ 101 w 162"/>
                <a:gd name="T93" fmla="*/ 42 h 106"/>
                <a:gd name="T94" fmla="*/ 102 w 162"/>
                <a:gd name="T95" fmla="*/ 36 h 106"/>
                <a:gd name="T96" fmla="*/ 97 w 162"/>
                <a:gd name="T97" fmla="*/ 3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13" y="90"/>
                  </a:moveTo>
                  <a:cubicBezTo>
                    <a:pt x="48" y="98"/>
                    <a:pt x="48" y="98"/>
                    <a:pt x="48" y="98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2" y="87"/>
                    <a:pt x="12" y="88"/>
                    <a:pt x="13" y="88"/>
                  </a:cubicBezTo>
                  <a:cubicBezTo>
                    <a:pt x="13" y="89"/>
                    <a:pt x="13" y="90"/>
                    <a:pt x="13" y="90"/>
                  </a:cubicBezTo>
                  <a:close/>
                  <a:moveTo>
                    <a:pt x="36" y="79"/>
                  </a:moveTo>
                  <a:cubicBezTo>
                    <a:pt x="36" y="79"/>
                    <a:pt x="37" y="79"/>
                    <a:pt x="38" y="78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3" y="75"/>
                    <a:pt x="44" y="73"/>
                    <a:pt x="42" y="71"/>
                  </a:cubicBezTo>
                  <a:cubicBezTo>
                    <a:pt x="41" y="69"/>
                    <a:pt x="39" y="68"/>
                    <a:pt x="37" y="69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2" y="72"/>
                    <a:pt x="31" y="75"/>
                    <a:pt x="32" y="77"/>
                  </a:cubicBezTo>
                  <a:cubicBezTo>
                    <a:pt x="33" y="78"/>
                    <a:pt x="34" y="79"/>
                    <a:pt x="36" y="79"/>
                  </a:cubicBezTo>
                  <a:close/>
                  <a:moveTo>
                    <a:pt x="67" y="52"/>
                  </a:moveTo>
                  <a:cubicBezTo>
                    <a:pt x="64" y="54"/>
                    <a:pt x="64" y="54"/>
                    <a:pt x="64" y="54"/>
                  </a:cubicBezTo>
                  <a:cubicBezTo>
                    <a:pt x="62" y="55"/>
                    <a:pt x="61" y="58"/>
                    <a:pt x="62" y="59"/>
                  </a:cubicBezTo>
                  <a:cubicBezTo>
                    <a:pt x="63" y="61"/>
                    <a:pt x="64" y="61"/>
                    <a:pt x="66" y="61"/>
                  </a:cubicBezTo>
                  <a:cubicBezTo>
                    <a:pt x="66" y="61"/>
                    <a:pt x="67" y="61"/>
                    <a:pt x="68" y="61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3" y="58"/>
                    <a:pt x="73" y="55"/>
                    <a:pt x="72" y="54"/>
                  </a:cubicBezTo>
                  <a:cubicBezTo>
                    <a:pt x="71" y="52"/>
                    <a:pt x="69" y="51"/>
                    <a:pt x="67" y="52"/>
                  </a:cubicBezTo>
                  <a:close/>
                  <a:moveTo>
                    <a:pt x="160" y="2"/>
                  </a:moveTo>
                  <a:cubicBezTo>
                    <a:pt x="159" y="0"/>
                    <a:pt x="157" y="0"/>
                    <a:pt x="155" y="1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1" y="3"/>
                    <a:pt x="151" y="5"/>
                    <a:pt x="152" y="7"/>
                  </a:cubicBezTo>
                  <a:cubicBezTo>
                    <a:pt x="153" y="9"/>
                    <a:pt x="154" y="9"/>
                    <a:pt x="155" y="9"/>
                  </a:cubicBezTo>
                  <a:cubicBezTo>
                    <a:pt x="156" y="9"/>
                    <a:pt x="157" y="9"/>
                    <a:pt x="157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1" y="7"/>
                    <a:pt x="162" y="4"/>
                    <a:pt x="160" y="2"/>
                  </a:cubicBezTo>
                  <a:close/>
                  <a:moveTo>
                    <a:pt x="127" y="17"/>
                  </a:moveTo>
                  <a:cubicBezTo>
                    <a:pt x="123" y="19"/>
                    <a:pt x="123" y="19"/>
                    <a:pt x="123" y="19"/>
                  </a:cubicBezTo>
                  <a:cubicBezTo>
                    <a:pt x="121" y="20"/>
                    <a:pt x="121" y="23"/>
                    <a:pt x="122" y="25"/>
                  </a:cubicBezTo>
                  <a:cubicBezTo>
                    <a:pt x="123" y="26"/>
                    <a:pt x="124" y="27"/>
                    <a:pt x="125" y="27"/>
                  </a:cubicBezTo>
                  <a:cubicBezTo>
                    <a:pt x="126" y="27"/>
                    <a:pt x="127" y="27"/>
                    <a:pt x="127" y="26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3" y="23"/>
                    <a:pt x="133" y="21"/>
                    <a:pt x="132" y="19"/>
                  </a:cubicBezTo>
                  <a:cubicBezTo>
                    <a:pt x="131" y="17"/>
                    <a:pt x="129" y="16"/>
                    <a:pt x="127" y="17"/>
                  </a:cubicBezTo>
                  <a:close/>
                  <a:moveTo>
                    <a:pt x="97" y="35"/>
                  </a:moveTo>
                  <a:cubicBezTo>
                    <a:pt x="93" y="37"/>
                    <a:pt x="93" y="37"/>
                    <a:pt x="93" y="37"/>
                  </a:cubicBezTo>
                  <a:cubicBezTo>
                    <a:pt x="92" y="38"/>
                    <a:pt x="91" y="40"/>
                    <a:pt x="92" y="42"/>
                  </a:cubicBezTo>
                  <a:cubicBezTo>
                    <a:pt x="93" y="43"/>
                    <a:pt x="94" y="44"/>
                    <a:pt x="95" y="44"/>
                  </a:cubicBezTo>
                  <a:cubicBezTo>
                    <a:pt x="96" y="44"/>
                    <a:pt x="97" y="44"/>
                    <a:pt x="97" y="44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103" y="41"/>
                    <a:pt x="103" y="38"/>
                    <a:pt x="102" y="36"/>
                  </a:cubicBezTo>
                  <a:cubicBezTo>
                    <a:pt x="101" y="34"/>
                    <a:pt x="99" y="34"/>
                    <a:pt x="97" y="35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3DF9504B-4BCE-4FD1-8910-584A2AD0DD8E}"/>
                </a:ext>
              </a:extLst>
            </p:cNvPr>
            <p:cNvGrpSpPr/>
            <p:nvPr/>
          </p:nvGrpSpPr>
          <p:grpSpPr>
            <a:xfrm>
              <a:off x="1198186" y="4698282"/>
              <a:ext cx="2315925" cy="1339263"/>
              <a:chOff x="1198186" y="4698282"/>
              <a:chExt cx="2315925" cy="1339263"/>
            </a:xfrm>
          </p:grpSpPr>
          <p:sp>
            <p:nvSpPr>
              <p:cNvPr id="118" name="Freeform 723">
                <a:extLst>
                  <a:ext uri="{FF2B5EF4-FFF2-40B4-BE49-F238E27FC236}">
                    <a16:creationId xmlns:a16="http://schemas.microsoft.com/office/drawing/2014/main" id="{995EA996-B946-4A62-B09A-952FE7C1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80585"/>
                <a:ext cx="2315925" cy="56960"/>
              </a:xfrm>
              <a:custGeom>
                <a:avLst/>
                <a:gdLst>
                  <a:gd name="T0" fmla="*/ 587 w 1129"/>
                  <a:gd name="T1" fmla="*/ 0 h 28"/>
                  <a:gd name="T2" fmla="*/ 0 w 1129"/>
                  <a:gd name="T3" fmla="*/ 0 h 28"/>
                  <a:gd name="T4" fmla="*/ 58 w 1129"/>
                  <a:gd name="T5" fmla="*/ 28 h 28"/>
                  <a:gd name="T6" fmla="*/ 587 w 1129"/>
                  <a:gd name="T7" fmla="*/ 28 h 28"/>
                  <a:gd name="T8" fmla="*/ 1072 w 1129"/>
                  <a:gd name="T9" fmla="*/ 28 h 28"/>
                  <a:gd name="T10" fmla="*/ 1129 w 1129"/>
                  <a:gd name="T11" fmla="*/ 0 h 28"/>
                  <a:gd name="T12" fmla="*/ 587 w 1129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9" h="28">
                    <a:moveTo>
                      <a:pt x="58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8"/>
                      <a:pt x="58" y="28"/>
                    </a:cubicBezTo>
                    <a:cubicBezTo>
                      <a:pt x="587" y="28"/>
                      <a:pt x="587" y="28"/>
                      <a:pt x="587" y="28"/>
                    </a:cubicBezTo>
                    <a:cubicBezTo>
                      <a:pt x="1072" y="28"/>
                      <a:pt x="1072" y="28"/>
                      <a:pt x="1072" y="28"/>
                    </a:cubicBezTo>
                    <a:cubicBezTo>
                      <a:pt x="1129" y="28"/>
                      <a:pt x="1129" y="0"/>
                      <a:pt x="1129" y="0"/>
                    </a:cubicBezTo>
                    <a:lnTo>
                      <a:pt x="587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9" name="Freeform 724">
                <a:extLst>
                  <a:ext uri="{FF2B5EF4-FFF2-40B4-BE49-F238E27FC236}">
                    <a16:creationId xmlns:a16="http://schemas.microsoft.com/office/drawing/2014/main" id="{CB47FBC0-E173-4882-A610-AFB406E19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370" y="4698282"/>
                <a:ext cx="1794946" cy="1251739"/>
              </a:xfrm>
              <a:custGeom>
                <a:avLst/>
                <a:gdLst>
                  <a:gd name="T0" fmla="*/ 875 w 875"/>
                  <a:gd name="T1" fmla="*/ 611 h 611"/>
                  <a:gd name="T2" fmla="*/ 875 w 875"/>
                  <a:gd name="T3" fmla="*/ 30 h 611"/>
                  <a:gd name="T4" fmla="*/ 846 w 875"/>
                  <a:gd name="T5" fmla="*/ 0 h 611"/>
                  <a:gd name="T6" fmla="*/ 30 w 875"/>
                  <a:gd name="T7" fmla="*/ 0 h 611"/>
                  <a:gd name="T8" fmla="*/ 0 w 875"/>
                  <a:gd name="T9" fmla="*/ 30 h 611"/>
                  <a:gd name="T10" fmla="*/ 0 w 875"/>
                  <a:gd name="T11" fmla="*/ 611 h 611"/>
                  <a:gd name="T12" fmla="*/ 875 w 875"/>
                  <a:gd name="T13" fmla="*/ 61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5" h="611">
                    <a:moveTo>
                      <a:pt x="875" y="611"/>
                    </a:moveTo>
                    <a:cubicBezTo>
                      <a:pt x="875" y="30"/>
                      <a:pt x="875" y="30"/>
                      <a:pt x="875" y="30"/>
                    </a:cubicBezTo>
                    <a:cubicBezTo>
                      <a:pt x="875" y="13"/>
                      <a:pt x="862" y="0"/>
                      <a:pt x="846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0"/>
                      <a:pt x="0" y="13"/>
                      <a:pt x="0" y="30"/>
                    </a:cubicBezTo>
                    <a:cubicBezTo>
                      <a:pt x="0" y="611"/>
                      <a:pt x="0" y="611"/>
                      <a:pt x="0" y="611"/>
                    </a:cubicBezTo>
                    <a:cubicBezTo>
                      <a:pt x="875" y="611"/>
                      <a:pt x="875" y="611"/>
                      <a:pt x="875" y="611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0" name="Freeform 725">
                <a:extLst>
                  <a:ext uri="{FF2B5EF4-FFF2-40B4-BE49-F238E27FC236}">
                    <a16:creationId xmlns:a16="http://schemas.microsoft.com/office/drawing/2014/main" id="{6529B3A8-62D3-4C00-A87A-423152FE9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431" y="4714953"/>
                <a:ext cx="1760214" cy="1235068"/>
              </a:xfrm>
              <a:custGeom>
                <a:avLst/>
                <a:gdLst>
                  <a:gd name="T0" fmla="*/ 858 w 858"/>
                  <a:gd name="T1" fmla="*/ 603 h 603"/>
                  <a:gd name="T2" fmla="*/ 858 w 858"/>
                  <a:gd name="T3" fmla="*/ 29 h 603"/>
                  <a:gd name="T4" fmla="*/ 829 w 858"/>
                  <a:gd name="T5" fmla="*/ 0 h 603"/>
                  <a:gd name="T6" fmla="*/ 29 w 858"/>
                  <a:gd name="T7" fmla="*/ 0 h 603"/>
                  <a:gd name="T8" fmla="*/ 0 w 858"/>
                  <a:gd name="T9" fmla="*/ 29 h 603"/>
                  <a:gd name="T10" fmla="*/ 0 w 858"/>
                  <a:gd name="T11" fmla="*/ 603 h 603"/>
                  <a:gd name="T12" fmla="*/ 858 w 858"/>
                  <a:gd name="T1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8" h="603">
                    <a:moveTo>
                      <a:pt x="858" y="603"/>
                    </a:moveTo>
                    <a:cubicBezTo>
                      <a:pt x="858" y="29"/>
                      <a:pt x="858" y="29"/>
                      <a:pt x="858" y="29"/>
                    </a:cubicBezTo>
                    <a:cubicBezTo>
                      <a:pt x="858" y="13"/>
                      <a:pt x="845" y="0"/>
                      <a:pt x="8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603"/>
                      <a:pt x="0" y="603"/>
                      <a:pt x="0" y="603"/>
                    </a:cubicBezTo>
                    <a:cubicBezTo>
                      <a:pt x="858" y="603"/>
                      <a:pt x="858" y="603"/>
                      <a:pt x="858" y="603"/>
                    </a:cubicBezTo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1" name="Rectangle 726">
                <a:extLst>
                  <a:ext uri="{FF2B5EF4-FFF2-40B4-BE49-F238E27FC236}">
                    <a16:creationId xmlns:a16="http://schemas.microsoft.com/office/drawing/2014/main" id="{F695B5D8-82F6-41B8-B603-18BBA2E40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solidFill>
                <a:srgbClr val="902B20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2" name="Rectangle 727">
                <a:extLst>
                  <a:ext uri="{FF2B5EF4-FFF2-40B4-BE49-F238E27FC236}">
                    <a16:creationId xmlns:a16="http://schemas.microsoft.com/office/drawing/2014/main" id="{6B0B8DE6-FCD4-4801-A99E-9B97FC8E6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3" name="Freeform 728">
                <a:extLst>
                  <a:ext uri="{FF2B5EF4-FFF2-40B4-BE49-F238E27FC236}">
                    <a16:creationId xmlns:a16="http://schemas.microsoft.com/office/drawing/2014/main" id="{5340027A-AEBC-416C-81D2-9CA26541B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20846"/>
                <a:ext cx="2315925" cy="76410"/>
              </a:xfrm>
              <a:custGeom>
                <a:avLst/>
                <a:gdLst>
                  <a:gd name="T0" fmla="*/ 1129 w 1129"/>
                  <a:gd name="T1" fmla="*/ 29 h 37"/>
                  <a:gd name="T2" fmla="*/ 1122 w 1129"/>
                  <a:gd name="T3" fmla="*/ 37 h 37"/>
                  <a:gd name="T4" fmla="*/ 8 w 1129"/>
                  <a:gd name="T5" fmla="*/ 37 h 37"/>
                  <a:gd name="T6" fmla="*/ 0 w 1129"/>
                  <a:gd name="T7" fmla="*/ 29 h 37"/>
                  <a:gd name="T8" fmla="*/ 0 w 1129"/>
                  <a:gd name="T9" fmla="*/ 7 h 37"/>
                  <a:gd name="T10" fmla="*/ 8 w 1129"/>
                  <a:gd name="T11" fmla="*/ 0 h 37"/>
                  <a:gd name="T12" fmla="*/ 1122 w 1129"/>
                  <a:gd name="T13" fmla="*/ 0 h 37"/>
                  <a:gd name="T14" fmla="*/ 1129 w 1129"/>
                  <a:gd name="T15" fmla="*/ 7 h 37"/>
                  <a:gd name="T16" fmla="*/ 1129 w 1129"/>
                  <a:gd name="T1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9" h="37">
                    <a:moveTo>
                      <a:pt x="1129" y="29"/>
                    </a:moveTo>
                    <a:cubicBezTo>
                      <a:pt x="1129" y="34"/>
                      <a:pt x="1126" y="37"/>
                      <a:pt x="1122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4" y="37"/>
                      <a:pt x="0" y="34"/>
                      <a:pt x="0" y="2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122" y="0"/>
                      <a:pt x="1122" y="0"/>
                      <a:pt x="1122" y="0"/>
                    </a:cubicBezTo>
                    <a:cubicBezTo>
                      <a:pt x="1126" y="0"/>
                      <a:pt x="1129" y="3"/>
                      <a:pt x="1129" y="7"/>
                    </a:cubicBezTo>
                    <a:lnTo>
                      <a:pt x="1129" y="29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4" name="Freeform 729">
                <a:extLst>
                  <a:ext uri="{FF2B5EF4-FFF2-40B4-BE49-F238E27FC236}">
                    <a16:creationId xmlns:a16="http://schemas.microsoft.com/office/drawing/2014/main" id="{1CF7A57A-67B6-45E8-B9A0-99DFF0DA8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405" y="5920846"/>
                <a:ext cx="352876" cy="25007"/>
              </a:xfrm>
              <a:custGeom>
                <a:avLst/>
                <a:gdLst>
                  <a:gd name="T0" fmla="*/ 86 w 172"/>
                  <a:gd name="T1" fmla="*/ 0 h 12"/>
                  <a:gd name="T2" fmla="*/ 0 w 172"/>
                  <a:gd name="T3" fmla="*/ 0 h 12"/>
                  <a:gd name="T4" fmla="*/ 14 w 172"/>
                  <a:gd name="T5" fmla="*/ 12 h 12"/>
                  <a:gd name="T6" fmla="*/ 86 w 172"/>
                  <a:gd name="T7" fmla="*/ 12 h 12"/>
                  <a:gd name="T8" fmla="*/ 157 w 172"/>
                  <a:gd name="T9" fmla="*/ 12 h 12"/>
                  <a:gd name="T10" fmla="*/ 172 w 172"/>
                  <a:gd name="T11" fmla="*/ 0 h 12"/>
                  <a:gd name="T12" fmla="*/ 86 w 17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2">
                    <a:moveTo>
                      <a:pt x="8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2"/>
                      <a:pt x="14" y="12"/>
                    </a:cubicBezTo>
                    <a:cubicBezTo>
                      <a:pt x="28" y="12"/>
                      <a:pt x="86" y="12"/>
                      <a:pt x="86" y="12"/>
                    </a:cubicBezTo>
                    <a:cubicBezTo>
                      <a:pt x="86" y="12"/>
                      <a:pt x="143" y="12"/>
                      <a:pt x="157" y="12"/>
                    </a:cubicBezTo>
                    <a:cubicBezTo>
                      <a:pt x="170" y="12"/>
                      <a:pt x="172" y="0"/>
                      <a:pt x="172" y="0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5" name="Rectangle 730">
                <a:extLst>
                  <a:ext uri="{FF2B5EF4-FFF2-40B4-BE49-F238E27FC236}">
                    <a16:creationId xmlns:a16="http://schemas.microsoft.com/office/drawing/2014/main" id="{D6E29C9A-712F-4217-B066-A23A2AE9B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6" name="Rectangle 731">
                <a:extLst>
                  <a:ext uri="{FF2B5EF4-FFF2-40B4-BE49-F238E27FC236}">
                    <a16:creationId xmlns:a16="http://schemas.microsoft.com/office/drawing/2014/main" id="{4E8801B4-1476-40F5-8B6D-26B8EC4F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7" name="Freeform 732">
                <a:extLst>
                  <a:ext uri="{FF2B5EF4-FFF2-40B4-BE49-F238E27FC236}">
                    <a16:creationId xmlns:a16="http://schemas.microsoft.com/office/drawing/2014/main" id="{D6E5FF66-11CE-40A7-B3A9-FBF0EEFB9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4927512"/>
                <a:ext cx="76410" cy="73632"/>
              </a:xfrm>
              <a:custGeom>
                <a:avLst/>
                <a:gdLst>
                  <a:gd name="T0" fmla="*/ 37 w 37"/>
                  <a:gd name="T1" fmla="*/ 31 h 36"/>
                  <a:gd name="T2" fmla="*/ 33 w 37"/>
                  <a:gd name="T3" fmla="*/ 36 h 36"/>
                  <a:gd name="T4" fmla="*/ 5 w 37"/>
                  <a:gd name="T5" fmla="*/ 36 h 36"/>
                  <a:gd name="T6" fmla="*/ 0 w 37"/>
                  <a:gd name="T7" fmla="*/ 31 h 36"/>
                  <a:gd name="T8" fmla="*/ 0 w 37"/>
                  <a:gd name="T9" fmla="*/ 5 h 36"/>
                  <a:gd name="T10" fmla="*/ 5 w 37"/>
                  <a:gd name="T11" fmla="*/ 0 h 36"/>
                  <a:gd name="T12" fmla="*/ 33 w 37"/>
                  <a:gd name="T13" fmla="*/ 0 h 36"/>
                  <a:gd name="T14" fmla="*/ 37 w 37"/>
                  <a:gd name="T15" fmla="*/ 5 h 36"/>
                  <a:gd name="T16" fmla="*/ 37 w 37"/>
                  <a:gd name="T17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6">
                    <a:moveTo>
                      <a:pt x="37" y="31"/>
                    </a:moveTo>
                    <a:cubicBezTo>
                      <a:pt x="37" y="33"/>
                      <a:pt x="35" y="36"/>
                      <a:pt x="33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2" y="36"/>
                      <a:pt x="0" y="33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5" y="0"/>
                      <a:pt x="37" y="2"/>
                      <a:pt x="37" y="5"/>
                    </a:cubicBezTo>
                    <a:lnTo>
                      <a:pt x="37" y="31"/>
                    </a:lnTo>
                    <a:close/>
                  </a:path>
                </a:pathLst>
              </a:custGeom>
              <a:solidFill>
                <a:srgbClr val="4F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8" name="Freeform 733">
                <a:extLst>
                  <a:ext uri="{FF2B5EF4-FFF2-40B4-BE49-F238E27FC236}">
                    <a16:creationId xmlns:a16="http://schemas.microsoft.com/office/drawing/2014/main" id="{46CCE0D6-8B93-4004-915E-680BFF2D9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049769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9" name="Freeform 734">
                <a:extLst>
                  <a:ext uri="{FF2B5EF4-FFF2-40B4-BE49-F238E27FC236}">
                    <a16:creationId xmlns:a16="http://schemas.microsoft.com/office/drawing/2014/main" id="{E41FA372-EE80-4A28-800B-76BF29064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148407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0" name="Freeform 735">
                <a:extLst>
                  <a:ext uri="{FF2B5EF4-FFF2-40B4-BE49-F238E27FC236}">
                    <a16:creationId xmlns:a16="http://schemas.microsoft.com/office/drawing/2014/main" id="{4C7B2D73-59A0-4205-BE8C-8D153D757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238711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8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8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1" name="Freeform 736">
                <a:extLst>
                  <a:ext uri="{FF2B5EF4-FFF2-40B4-BE49-F238E27FC236}">
                    <a16:creationId xmlns:a16="http://schemas.microsoft.com/office/drawing/2014/main" id="{CD375E20-7F5E-4626-A91B-CEBB7025B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331792"/>
                <a:ext cx="76410" cy="58350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2" name="Freeform 737">
                <a:extLst>
                  <a:ext uri="{FF2B5EF4-FFF2-40B4-BE49-F238E27FC236}">
                    <a16:creationId xmlns:a16="http://schemas.microsoft.com/office/drawing/2014/main" id="{4023A402-1C3D-4621-BFBB-96435F5B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423484"/>
                <a:ext cx="76410" cy="59739"/>
              </a:xfrm>
              <a:custGeom>
                <a:avLst/>
                <a:gdLst>
                  <a:gd name="T0" fmla="*/ 35 w 37"/>
                  <a:gd name="T1" fmla="*/ 4 h 29"/>
                  <a:gd name="T2" fmla="*/ 17 w 37"/>
                  <a:gd name="T3" fmla="*/ 4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7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5"/>
                      <a:pt x="36" y="4"/>
                      <a:pt x="35" y="4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3" name="Oval 738">
                <a:extLst>
                  <a:ext uri="{FF2B5EF4-FFF2-40B4-BE49-F238E27FC236}">
                    <a16:creationId xmlns:a16="http://schemas.microsoft.com/office/drawing/2014/main" id="{5F4F9D4C-0768-4188-AFBE-AF328871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795" y="4827484"/>
                <a:ext cx="29175" cy="30564"/>
              </a:xfrm>
              <a:prstGeom prst="ellipse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4" name="Freeform 739">
                <a:extLst>
                  <a:ext uri="{FF2B5EF4-FFF2-40B4-BE49-F238E27FC236}">
                    <a16:creationId xmlns:a16="http://schemas.microsoft.com/office/drawing/2014/main" id="{578B24D0-5934-488F-B411-4A1240C0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198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5" name="Freeform 740">
                <a:extLst>
                  <a:ext uri="{FF2B5EF4-FFF2-40B4-BE49-F238E27FC236}">
                    <a16:creationId xmlns:a16="http://schemas.microsoft.com/office/drawing/2014/main" id="{9D1F81F1-1F1C-4D78-9837-F1C05CB9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126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4" y="12"/>
                      <a:pt x="57" y="10"/>
                      <a:pt x="57" y="6"/>
                    </a:cubicBezTo>
                    <a:cubicBezTo>
                      <a:pt x="57" y="3"/>
                      <a:pt x="54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6" name="Freeform 741">
                <a:extLst>
                  <a:ext uri="{FF2B5EF4-FFF2-40B4-BE49-F238E27FC236}">
                    <a16:creationId xmlns:a16="http://schemas.microsoft.com/office/drawing/2014/main" id="{B37B4D21-B50C-484E-A358-CC7447AF6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664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5" y="12"/>
                      <a:pt x="57" y="10"/>
                      <a:pt x="57" y="6"/>
                    </a:cubicBezTo>
                    <a:cubicBezTo>
                      <a:pt x="57" y="3"/>
                      <a:pt x="55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7" name="Freeform 742">
                <a:extLst>
                  <a:ext uri="{FF2B5EF4-FFF2-40B4-BE49-F238E27FC236}">
                    <a16:creationId xmlns:a16="http://schemas.microsoft.com/office/drawing/2014/main" id="{D68D14B6-838F-4D21-8339-03AD0536C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203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8" name="Freeform 743">
                <a:extLst>
                  <a:ext uri="{FF2B5EF4-FFF2-40B4-BE49-F238E27FC236}">
                    <a16:creationId xmlns:a16="http://schemas.microsoft.com/office/drawing/2014/main" id="{E56F73BD-1CEF-44A7-BA7B-C203188A9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741" y="4828874"/>
                <a:ext cx="111142" cy="25007"/>
              </a:xfrm>
              <a:custGeom>
                <a:avLst/>
                <a:gdLst>
                  <a:gd name="T0" fmla="*/ 30 w 54"/>
                  <a:gd name="T1" fmla="*/ 0 h 12"/>
                  <a:gd name="T2" fmla="*/ 6 w 54"/>
                  <a:gd name="T3" fmla="*/ 0 h 12"/>
                  <a:gd name="T4" fmla="*/ 0 w 54"/>
                  <a:gd name="T5" fmla="*/ 6 h 12"/>
                  <a:gd name="T6" fmla="*/ 6 w 54"/>
                  <a:gd name="T7" fmla="*/ 12 h 12"/>
                  <a:gd name="T8" fmla="*/ 52 w 54"/>
                  <a:gd name="T9" fmla="*/ 12 h 12"/>
                  <a:gd name="T10" fmla="*/ 54 w 54"/>
                  <a:gd name="T11" fmla="*/ 12 h 12"/>
                  <a:gd name="T12" fmla="*/ 30 w 54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3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3" y="12"/>
                      <a:pt x="54" y="12"/>
                    </a:cubicBezTo>
                    <a:cubicBezTo>
                      <a:pt x="45" y="8"/>
                      <a:pt x="38" y="4"/>
                      <a:pt x="30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39" name="Freeform 744">
                <a:extLst>
                  <a:ext uri="{FF2B5EF4-FFF2-40B4-BE49-F238E27FC236}">
                    <a16:creationId xmlns:a16="http://schemas.microsoft.com/office/drawing/2014/main" id="{0CE13A7A-2307-40CE-B3F9-D72E8EF2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098" y="5077554"/>
                <a:ext cx="1083636" cy="657128"/>
              </a:xfrm>
              <a:custGeom>
                <a:avLst/>
                <a:gdLst>
                  <a:gd name="T0" fmla="*/ 528 w 528"/>
                  <a:gd name="T1" fmla="*/ 318 h 321"/>
                  <a:gd name="T2" fmla="*/ 524 w 528"/>
                  <a:gd name="T3" fmla="*/ 321 h 321"/>
                  <a:gd name="T4" fmla="*/ 3 w 528"/>
                  <a:gd name="T5" fmla="*/ 321 h 321"/>
                  <a:gd name="T6" fmla="*/ 0 w 528"/>
                  <a:gd name="T7" fmla="*/ 318 h 321"/>
                  <a:gd name="T8" fmla="*/ 0 w 528"/>
                  <a:gd name="T9" fmla="*/ 4 h 321"/>
                  <a:gd name="T10" fmla="*/ 3 w 528"/>
                  <a:gd name="T11" fmla="*/ 0 h 321"/>
                  <a:gd name="T12" fmla="*/ 524 w 528"/>
                  <a:gd name="T13" fmla="*/ 0 h 321"/>
                  <a:gd name="T14" fmla="*/ 528 w 528"/>
                  <a:gd name="T15" fmla="*/ 4 h 321"/>
                  <a:gd name="T16" fmla="*/ 528 w 528"/>
                  <a:gd name="T17" fmla="*/ 31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8" h="321">
                    <a:moveTo>
                      <a:pt x="528" y="318"/>
                    </a:moveTo>
                    <a:cubicBezTo>
                      <a:pt x="528" y="320"/>
                      <a:pt x="526" y="321"/>
                      <a:pt x="524" y="321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1" y="321"/>
                      <a:pt x="0" y="320"/>
                      <a:pt x="0" y="31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24" y="0"/>
                      <a:pt x="524" y="0"/>
                      <a:pt x="524" y="0"/>
                    </a:cubicBezTo>
                    <a:cubicBezTo>
                      <a:pt x="526" y="0"/>
                      <a:pt x="528" y="2"/>
                      <a:pt x="528" y="4"/>
                    </a:cubicBezTo>
                    <a:lnTo>
                      <a:pt x="528" y="318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0" name="Rectangle 745">
                <a:extLst>
                  <a:ext uri="{FF2B5EF4-FFF2-40B4-BE49-F238E27FC236}">
                    <a16:creationId xmlns:a16="http://schemas.microsoft.com/office/drawing/2014/main" id="{C6698F7D-E6C7-4069-8146-CDEC706E9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608" y="5169247"/>
                <a:ext cx="1016951" cy="533483"/>
              </a:xfrm>
              <a:prstGeom prst="rect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1" name="Rectangle 746">
                <a:extLst>
                  <a:ext uri="{FF2B5EF4-FFF2-40B4-BE49-F238E27FC236}">
                    <a16:creationId xmlns:a16="http://schemas.microsoft.com/office/drawing/2014/main" id="{5F675039-6F91-4FFD-B8A9-7A67EAE18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098" y="5163690"/>
                <a:ext cx="1083636" cy="5557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2" name="Oval 747">
                <a:extLst>
                  <a:ext uri="{FF2B5EF4-FFF2-40B4-BE49-F238E27FC236}">
                    <a16:creationId xmlns:a16="http://schemas.microsoft.com/office/drawing/2014/main" id="{F831D007-F23A-4A39-AFAD-F24BEDBBF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105" y="5097004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3" name="Oval 748">
                <a:extLst>
                  <a:ext uri="{FF2B5EF4-FFF2-40B4-BE49-F238E27FC236}">
                    <a16:creationId xmlns:a16="http://schemas.microsoft.com/office/drawing/2014/main" id="{8DE3069F-2067-4699-94BB-F5F9A7440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897" y="5097004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4" name="Oval 749">
                <a:extLst>
                  <a:ext uri="{FF2B5EF4-FFF2-40B4-BE49-F238E27FC236}">
                    <a16:creationId xmlns:a16="http://schemas.microsoft.com/office/drawing/2014/main" id="{5961EB03-A3DB-4D1C-A9DC-9E21F7BDC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079" y="5097004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5" name="Rectangle 750">
                <a:extLst>
                  <a:ext uri="{FF2B5EF4-FFF2-40B4-BE49-F238E27FC236}">
                    <a16:creationId xmlns:a16="http://schemas.microsoft.com/office/drawing/2014/main" id="{9681202A-89E7-4A76-B62D-1A3F28AF1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375" y="5281778"/>
                <a:ext cx="650182" cy="420951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6" name="Freeform 751">
                <a:extLst>
                  <a:ext uri="{FF2B5EF4-FFF2-40B4-BE49-F238E27FC236}">
                    <a16:creationId xmlns:a16="http://schemas.microsoft.com/office/drawing/2014/main" id="{DC7CB9AA-A9BF-4734-B15A-D726031A69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8671" y="5363745"/>
                <a:ext cx="520979" cy="272298"/>
              </a:xfrm>
              <a:custGeom>
                <a:avLst/>
                <a:gdLst>
                  <a:gd name="T0" fmla="*/ 254 w 254"/>
                  <a:gd name="T1" fmla="*/ 6 h 133"/>
                  <a:gd name="T2" fmla="*/ 248 w 254"/>
                  <a:gd name="T3" fmla="*/ 12 h 133"/>
                  <a:gd name="T4" fmla="*/ 6 w 254"/>
                  <a:gd name="T5" fmla="*/ 12 h 133"/>
                  <a:gd name="T6" fmla="*/ 0 w 254"/>
                  <a:gd name="T7" fmla="*/ 6 h 133"/>
                  <a:gd name="T8" fmla="*/ 6 w 254"/>
                  <a:gd name="T9" fmla="*/ 0 h 133"/>
                  <a:gd name="T10" fmla="*/ 248 w 254"/>
                  <a:gd name="T11" fmla="*/ 0 h 133"/>
                  <a:gd name="T12" fmla="*/ 254 w 254"/>
                  <a:gd name="T13" fmla="*/ 6 h 133"/>
                  <a:gd name="T14" fmla="*/ 254 w 254"/>
                  <a:gd name="T15" fmla="*/ 46 h 133"/>
                  <a:gd name="T16" fmla="*/ 248 w 254"/>
                  <a:gd name="T17" fmla="*/ 40 h 133"/>
                  <a:gd name="T18" fmla="*/ 6 w 254"/>
                  <a:gd name="T19" fmla="*/ 40 h 133"/>
                  <a:gd name="T20" fmla="*/ 0 w 254"/>
                  <a:gd name="T21" fmla="*/ 46 h 133"/>
                  <a:gd name="T22" fmla="*/ 6 w 254"/>
                  <a:gd name="T23" fmla="*/ 52 h 133"/>
                  <a:gd name="T24" fmla="*/ 248 w 254"/>
                  <a:gd name="T25" fmla="*/ 52 h 133"/>
                  <a:gd name="T26" fmla="*/ 254 w 254"/>
                  <a:gd name="T27" fmla="*/ 46 h 133"/>
                  <a:gd name="T28" fmla="*/ 254 w 254"/>
                  <a:gd name="T29" fmla="*/ 87 h 133"/>
                  <a:gd name="T30" fmla="*/ 248 w 254"/>
                  <a:gd name="T31" fmla="*/ 81 h 133"/>
                  <a:gd name="T32" fmla="*/ 6 w 254"/>
                  <a:gd name="T33" fmla="*/ 81 h 133"/>
                  <a:gd name="T34" fmla="*/ 0 w 254"/>
                  <a:gd name="T35" fmla="*/ 87 h 133"/>
                  <a:gd name="T36" fmla="*/ 6 w 254"/>
                  <a:gd name="T37" fmla="*/ 93 h 133"/>
                  <a:gd name="T38" fmla="*/ 248 w 254"/>
                  <a:gd name="T39" fmla="*/ 93 h 133"/>
                  <a:gd name="T40" fmla="*/ 254 w 254"/>
                  <a:gd name="T41" fmla="*/ 87 h 133"/>
                  <a:gd name="T42" fmla="*/ 254 w 254"/>
                  <a:gd name="T43" fmla="*/ 127 h 133"/>
                  <a:gd name="T44" fmla="*/ 248 w 254"/>
                  <a:gd name="T45" fmla="*/ 121 h 133"/>
                  <a:gd name="T46" fmla="*/ 6 w 254"/>
                  <a:gd name="T47" fmla="*/ 121 h 133"/>
                  <a:gd name="T48" fmla="*/ 0 w 254"/>
                  <a:gd name="T49" fmla="*/ 127 h 133"/>
                  <a:gd name="T50" fmla="*/ 6 w 254"/>
                  <a:gd name="T51" fmla="*/ 133 h 133"/>
                  <a:gd name="T52" fmla="*/ 248 w 254"/>
                  <a:gd name="T53" fmla="*/ 133 h 133"/>
                  <a:gd name="T54" fmla="*/ 254 w 254"/>
                  <a:gd name="T55" fmla="*/ 12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33">
                    <a:moveTo>
                      <a:pt x="254" y="6"/>
                    </a:moveTo>
                    <a:cubicBezTo>
                      <a:pt x="254" y="9"/>
                      <a:pt x="251" y="12"/>
                      <a:pt x="24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1" y="0"/>
                      <a:pt x="254" y="3"/>
                      <a:pt x="254" y="6"/>
                    </a:cubicBezTo>
                    <a:close/>
                    <a:moveTo>
                      <a:pt x="254" y="46"/>
                    </a:moveTo>
                    <a:cubicBezTo>
                      <a:pt x="254" y="43"/>
                      <a:pt x="251" y="40"/>
                      <a:pt x="248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3" y="40"/>
                      <a:pt x="0" y="43"/>
                      <a:pt x="0" y="46"/>
                    </a:cubicBezTo>
                    <a:cubicBezTo>
                      <a:pt x="0" y="50"/>
                      <a:pt x="3" y="52"/>
                      <a:pt x="6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51" y="52"/>
                      <a:pt x="254" y="50"/>
                      <a:pt x="254" y="46"/>
                    </a:cubicBezTo>
                    <a:close/>
                    <a:moveTo>
                      <a:pt x="254" y="87"/>
                    </a:moveTo>
                    <a:cubicBezTo>
                      <a:pt x="254" y="83"/>
                      <a:pt x="251" y="81"/>
                      <a:pt x="248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3" y="81"/>
                      <a:pt x="0" y="83"/>
                      <a:pt x="0" y="87"/>
                    </a:cubicBezTo>
                    <a:cubicBezTo>
                      <a:pt x="0" y="90"/>
                      <a:pt x="3" y="93"/>
                      <a:pt x="6" y="93"/>
                    </a:cubicBezTo>
                    <a:cubicBezTo>
                      <a:pt x="248" y="93"/>
                      <a:pt x="248" y="93"/>
                      <a:pt x="248" y="93"/>
                    </a:cubicBezTo>
                    <a:cubicBezTo>
                      <a:pt x="251" y="93"/>
                      <a:pt x="254" y="90"/>
                      <a:pt x="254" y="87"/>
                    </a:cubicBezTo>
                    <a:close/>
                    <a:moveTo>
                      <a:pt x="254" y="127"/>
                    </a:moveTo>
                    <a:cubicBezTo>
                      <a:pt x="254" y="124"/>
                      <a:pt x="251" y="121"/>
                      <a:pt x="248" y="121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3" y="121"/>
                      <a:pt x="0" y="124"/>
                      <a:pt x="0" y="127"/>
                    </a:cubicBezTo>
                    <a:cubicBezTo>
                      <a:pt x="0" y="130"/>
                      <a:pt x="3" y="133"/>
                      <a:pt x="6" y="133"/>
                    </a:cubicBezTo>
                    <a:cubicBezTo>
                      <a:pt x="248" y="133"/>
                      <a:pt x="248" y="133"/>
                      <a:pt x="248" y="133"/>
                    </a:cubicBezTo>
                    <a:cubicBezTo>
                      <a:pt x="251" y="133"/>
                      <a:pt x="254" y="130"/>
                      <a:pt x="254" y="127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7" name="Freeform 752">
                <a:extLst>
                  <a:ext uri="{FF2B5EF4-FFF2-40B4-BE49-F238E27FC236}">
                    <a16:creationId xmlns:a16="http://schemas.microsoft.com/office/drawing/2014/main" id="{695F16F7-B5DF-492E-9B3A-376D6DB38B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8932" y="5101172"/>
                <a:ext cx="450126" cy="25007"/>
              </a:xfrm>
              <a:custGeom>
                <a:avLst/>
                <a:gdLst>
                  <a:gd name="T0" fmla="*/ 52 w 219"/>
                  <a:gd name="T1" fmla="*/ 12 h 12"/>
                  <a:gd name="T2" fmla="*/ 6 w 219"/>
                  <a:gd name="T3" fmla="*/ 12 h 12"/>
                  <a:gd name="T4" fmla="*/ 0 w 219"/>
                  <a:gd name="T5" fmla="*/ 6 h 12"/>
                  <a:gd name="T6" fmla="*/ 6 w 219"/>
                  <a:gd name="T7" fmla="*/ 0 h 12"/>
                  <a:gd name="T8" fmla="*/ 52 w 219"/>
                  <a:gd name="T9" fmla="*/ 0 h 12"/>
                  <a:gd name="T10" fmla="*/ 58 w 219"/>
                  <a:gd name="T11" fmla="*/ 6 h 12"/>
                  <a:gd name="T12" fmla="*/ 52 w 219"/>
                  <a:gd name="T13" fmla="*/ 12 h 12"/>
                  <a:gd name="T14" fmla="*/ 138 w 219"/>
                  <a:gd name="T15" fmla="*/ 6 h 12"/>
                  <a:gd name="T16" fmla="*/ 132 w 219"/>
                  <a:gd name="T17" fmla="*/ 0 h 12"/>
                  <a:gd name="T18" fmla="*/ 87 w 219"/>
                  <a:gd name="T19" fmla="*/ 0 h 12"/>
                  <a:gd name="T20" fmla="*/ 81 w 219"/>
                  <a:gd name="T21" fmla="*/ 6 h 12"/>
                  <a:gd name="T22" fmla="*/ 87 w 219"/>
                  <a:gd name="T23" fmla="*/ 12 h 12"/>
                  <a:gd name="T24" fmla="*/ 132 w 219"/>
                  <a:gd name="T25" fmla="*/ 12 h 12"/>
                  <a:gd name="T26" fmla="*/ 138 w 219"/>
                  <a:gd name="T27" fmla="*/ 6 h 12"/>
                  <a:gd name="T28" fmla="*/ 219 w 219"/>
                  <a:gd name="T29" fmla="*/ 6 h 12"/>
                  <a:gd name="T30" fmla="*/ 213 w 219"/>
                  <a:gd name="T31" fmla="*/ 0 h 12"/>
                  <a:gd name="T32" fmla="*/ 167 w 219"/>
                  <a:gd name="T33" fmla="*/ 0 h 12"/>
                  <a:gd name="T34" fmla="*/ 161 w 219"/>
                  <a:gd name="T35" fmla="*/ 6 h 12"/>
                  <a:gd name="T36" fmla="*/ 167 w 219"/>
                  <a:gd name="T37" fmla="*/ 12 h 12"/>
                  <a:gd name="T38" fmla="*/ 213 w 219"/>
                  <a:gd name="T39" fmla="*/ 12 h 12"/>
                  <a:gd name="T40" fmla="*/ 219 w 219"/>
                  <a:gd name="T4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9" h="12">
                    <a:moveTo>
                      <a:pt x="52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5" y="0"/>
                      <a:pt x="58" y="3"/>
                      <a:pt x="58" y="6"/>
                    </a:cubicBezTo>
                    <a:cubicBezTo>
                      <a:pt x="58" y="10"/>
                      <a:pt x="55" y="12"/>
                      <a:pt x="52" y="12"/>
                    </a:cubicBezTo>
                    <a:close/>
                    <a:moveTo>
                      <a:pt x="138" y="6"/>
                    </a:moveTo>
                    <a:cubicBezTo>
                      <a:pt x="138" y="3"/>
                      <a:pt x="136" y="0"/>
                      <a:pt x="132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0"/>
                      <a:pt x="81" y="3"/>
                      <a:pt x="81" y="6"/>
                    </a:cubicBezTo>
                    <a:cubicBezTo>
                      <a:pt x="81" y="10"/>
                      <a:pt x="83" y="12"/>
                      <a:pt x="87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6" y="12"/>
                      <a:pt x="138" y="10"/>
                      <a:pt x="138" y="6"/>
                    </a:cubicBezTo>
                    <a:close/>
                    <a:moveTo>
                      <a:pt x="219" y="6"/>
                    </a:moveTo>
                    <a:cubicBezTo>
                      <a:pt x="219" y="3"/>
                      <a:pt x="216" y="0"/>
                      <a:pt x="213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4" y="0"/>
                      <a:pt x="161" y="3"/>
                      <a:pt x="161" y="6"/>
                    </a:cubicBezTo>
                    <a:cubicBezTo>
                      <a:pt x="161" y="10"/>
                      <a:pt x="164" y="12"/>
                      <a:pt x="167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6" y="12"/>
                      <a:pt x="219" y="10"/>
                      <a:pt x="219" y="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8" name="Freeform 753">
                <a:extLst>
                  <a:ext uri="{FF2B5EF4-FFF2-40B4-BE49-F238E27FC236}">
                    <a16:creationId xmlns:a16="http://schemas.microsoft.com/office/drawing/2014/main" id="{4ED9FFBA-821E-4C4E-BC79-9DB8CBD6F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951" y="4945573"/>
                <a:ext cx="529315" cy="551543"/>
              </a:xfrm>
              <a:custGeom>
                <a:avLst/>
                <a:gdLst>
                  <a:gd name="T0" fmla="*/ 258 w 258"/>
                  <a:gd name="T1" fmla="*/ 265 h 269"/>
                  <a:gd name="T2" fmla="*/ 255 w 258"/>
                  <a:gd name="T3" fmla="*/ 269 h 269"/>
                  <a:gd name="T4" fmla="*/ 3 w 258"/>
                  <a:gd name="T5" fmla="*/ 269 h 269"/>
                  <a:gd name="T6" fmla="*/ 0 w 258"/>
                  <a:gd name="T7" fmla="*/ 265 h 269"/>
                  <a:gd name="T8" fmla="*/ 0 w 258"/>
                  <a:gd name="T9" fmla="*/ 4 h 269"/>
                  <a:gd name="T10" fmla="*/ 3 w 258"/>
                  <a:gd name="T11" fmla="*/ 0 h 269"/>
                  <a:gd name="T12" fmla="*/ 255 w 258"/>
                  <a:gd name="T13" fmla="*/ 0 h 269"/>
                  <a:gd name="T14" fmla="*/ 258 w 258"/>
                  <a:gd name="T15" fmla="*/ 4 h 269"/>
                  <a:gd name="T16" fmla="*/ 258 w 258"/>
                  <a:gd name="T17" fmla="*/ 26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8" h="269">
                    <a:moveTo>
                      <a:pt x="258" y="265"/>
                    </a:moveTo>
                    <a:cubicBezTo>
                      <a:pt x="258" y="267"/>
                      <a:pt x="256" y="269"/>
                      <a:pt x="255" y="269"/>
                    </a:cubicBezTo>
                    <a:cubicBezTo>
                      <a:pt x="3" y="269"/>
                      <a:pt x="3" y="269"/>
                      <a:pt x="3" y="269"/>
                    </a:cubicBezTo>
                    <a:cubicBezTo>
                      <a:pt x="1" y="269"/>
                      <a:pt x="0" y="267"/>
                      <a:pt x="0" y="26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255" y="0"/>
                      <a:pt x="255" y="0"/>
                      <a:pt x="255" y="0"/>
                    </a:cubicBezTo>
                    <a:cubicBezTo>
                      <a:pt x="256" y="0"/>
                      <a:pt x="258" y="2"/>
                      <a:pt x="258" y="4"/>
                    </a:cubicBezTo>
                    <a:lnTo>
                      <a:pt x="258" y="265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49" name="Freeform 754">
                <a:extLst>
                  <a:ext uri="{FF2B5EF4-FFF2-40B4-BE49-F238E27FC236}">
                    <a16:creationId xmlns:a16="http://schemas.microsoft.com/office/drawing/2014/main" id="{C58B32BF-A132-47B0-8601-56E2A0F4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361" y="5406813"/>
                <a:ext cx="125035" cy="51403"/>
              </a:xfrm>
              <a:custGeom>
                <a:avLst/>
                <a:gdLst>
                  <a:gd name="T0" fmla="*/ 61 w 61"/>
                  <a:gd name="T1" fmla="*/ 16 h 25"/>
                  <a:gd name="T2" fmla="*/ 52 w 61"/>
                  <a:gd name="T3" fmla="*/ 25 h 25"/>
                  <a:gd name="T4" fmla="*/ 9 w 61"/>
                  <a:gd name="T5" fmla="*/ 25 h 25"/>
                  <a:gd name="T6" fmla="*/ 0 w 61"/>
                  <a:gd name="T7" fmla="*/ 16 h 25"/>
                  <a:gd name="T8" fmla="*/ 0 w 61"/>
                  <a:gd name="T9" fmla="*/ 9 h 25"/>
                  <a:gd name="T10" fmla="*/ 9 w 61"/>
                  <a:gd name="T11" fmla="*/ 0 h 25"/>
                  <a:gd name="T12" fmla="*/ 52 w 61"/>
                  <a:gd name="T13" fmla="*/ 0 h 25"/>
                  <a:gd name="T14" fmla="*/ 61 w 61"/>
                  <a:gd name="T15" fmla="*/ 9 h 25"/>
                  <a:gd name="T16" fmla="*/ 61 w 61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5">
                    <a:moveTo>
                      <a:pt x="61" y="16"/>
                    </a:moveTo>
                    <a:cubicBezTo>
                      <a:pt x="61" y="21"/>
                      <a:pt x="57" y="25"/>
                      <a:pt x="52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7" y="0"/>
                      <a:pt x="61" y="4"/>
                      <a:pt x="61" y="9"/>
                    </a:cubicBezTo>
                    <a:lnTo>
                      <a:pt x="61" y="16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0" name="Freeform 755">
                <a:extLst>
                  <a:ext uri="{FF2B5EF4-FFF2-40B4-BE49-F238E27FC236}">
                    <a16:creationId xmlns:a16="http://schemas.microsoft.com/office/drawing/2014/main" id="{C1598492-582A-4D29-BF48-9C189B13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370" y="5406813"/>
                <a:ext cx="122256" cy="51403"/>
              </a:xfrm>
              <a:custGeom>
                <a:avLst/>
                <a:gdLst>
                  <a:gd name="T0" fmla="*/ 60 w 60"/>
                  <a:gd name="T1" fmla="*/ 16 h 25"/>
                  <a:gd name="T2" fmla="*/ 51 w 60"/>
                  <a:gd name="T3" fmla="*/ 25 h 25"/>
                  <a:gd name="T4" fmla="*/ 9 w 60"/>
                  <a:gd name="T5" fmla="*/ 25 h 25"/>
                  <a:gd name="T6" fmla="*/ 0 w 60"/>
                  <a:gd name="T7" fmla="*/ 16 h 25"/>
                  <a:gd name="T8" fmla="*/ 0 w 60"/>
                  <a:gd name="T9" fmla="*/ 9 h 25"/>
                  <a:gd name="T10" fmla="*/ 9 w 60"/>
                  <a:gd name="T11" fmla="*/ 0 h 25"/>
                  <a:gd name="T12" fmla="*/ 51 w 60"/>
                  <a:gd name="T13" fmla="*/ 0 h 25"/>
                  <a:gd name="T14" fmla="*/ 60 w 60"/>
                  <a:gd name="T15" fmla="*/ 9 h 25"/>
                  <a:gd name="T16" fmla="*/ 60 w 60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25">
                    <a:moveTo>
                      <a:pt x="60" y="16"/>
                    </a:moveTo>
                    <a:cubicBezTo>
                      <a:pt x="60" y="21"/>
                      <a:pt x="56" y="25"/>
                      <a:pt x="51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6" y="0"/>
                      <a:pt x="60" y="4"/>
                      <a:pt x="60" y="9"/>
                    </a:cubicBezTo>
                    <a:lnTo>
                      <a:pt x="60" y="16"/>
                    </a:lnTo>
                    <a:close/>
                  </a:path>
                </a:pathLst>
              </a:custGeom>
              <a:solidFill>
                <a:srgbClr val="289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1" name="Rectangle 756">
                <a:extLst>
                  <a:ext uri="{FF2B5EF4-FFF2-40B4-BE49-F238E27FC236}">
                    <a16:creationId xmlns:a16="http://schemas.microsoft.com/office/drawing/2014/main" id="{9D67D1FB-FCF6-40EC-A19C-588D99939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951" y="5031708"/>
                <a:ext cx="529315" cy="6946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2" name="Oval 757">
                <a:extLst>
                  <a:ext uri="{FF2B5EF4-FFF2-40B4-BE49-F238E27FC236}">
                    <a16:creationId xmlns:a16="http://schemas.microsoft.com/office/drawing/2014/main" id="{F76A5569-6102-497A-B03D-2A72B7F1B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958" y="4966412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3" name="Oval 758">
                <a:extLst>
                  <a:ext uri="{FF2B5EF4-FFF2-40B4-BE49-F238E27FC236}">
                    <a16:creationId xmlns:a16="http://schemas.microsoft.com/office/drawing/2014/main" id="{A013B808-EF04-4C1C-A073-590FB9799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750" y="4966412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4" name="Oval 759">
                <a:extLst>
                  <a:ext uri="{FF2B5EF4-FFF2-40B4-BE49-F238E27FC236}">
                    <a16:creationId xmlns:a16="http://schemas.microsoft.com/office/drawing/2014/main" id="{E19D5E04-A296-44F0-8FB4-0CD4DDBC2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32" y="4966412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5" name="Rectangle 760">
                <a:extLst>
                  <a:ext uri="{FF2B5EF4-FFF2-40B4-BE49-F238E27FC236}">
                    <a16:creationId xmlns:a16="http://schemas.microsoft.com/office/drawing/2014/main" id="{145F01F6-6C14-4A72-A7E4-77DF65147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965" y="5069219"/>
                <a:ext cx="440401" cy="297305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6" name="Freeform 761">
                <a:extLst>
                  <a:ext uri="{FF2B5EF4-FFF2-40B4-BE49-F238E27FC236}">
                    <a16:creationId xmlns:a16="http://schemas.microsoft.com/office/drawing/2014/main" id="{B2A55BB1-07E9-4DE2-89BA-B261C4C790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032" y="5124790"/>
                <a:ext cx="354266" cy="183385"/>
              </a:xfrm>
              <a:custGeom>
                <a:avLst/>
                <a:gdLst>
                  <a:gd name="T0" fmla="*/ 173 w 173"/>
                  <a:gd name="T1" fmla="*/ 4 h 90"/>
                  <a:gd name="T2" fmla="*/ 169 w 173"/>
                  <a:gd name="T3" fmla="*/ 8 h 90"/>
                  <a:gd name="T4" fmla="*/ 4 w 173"/>
                  <a:gd name="T5" fmla="*/ 8 h 90"/>
                  <a:gd name="T6" fmla="*/ 0 w 173"/>
                  <a:gd name="T7" fmla="*/ 4 h 90"/>
                  <a:gd name="T8" fmla="*/ 4 w 173"/>
                  <a:gd name="T9" fmla="*/ 0 h 90"/>
                  <a:gd name="T10" fmla="*/ 169 w 173"/>
                  <a:gd name="T11" fmla="*/ 0 h 90"/>
                  <a:gd name="T12" fmla="*/ 173 w 173"/>
                  <a:gd name="T13" fmla="*/ 4 h 90"/>
                  <a:gd name="T14" fmla="*/ 173 w 173"/>
                  <a:gd name="T15" fmla="*/ 31 h 90"/>
                  <a:gd name="T16" fmla="*/ 169 w 173"/>
                  <a:gd name="T17" fmla="*/ 27 h 90"/>
                  <a:gd name="T18" fmla="*/ 4 w 173"/>
                  <a:gd name="T19" fmla="*/ 27 h 90"/>
                  <a:gd name="T20" fmla="*/ 0 w 173"/>
                  <a:gd name="T21" fmla="*/ 31 h 90"/>
                  <a:gd name="T22" fmla="*/ 4 w 173"/>
                  <a:gd name="T23" fmla="*/ 36 h 90"/>
                  <a:gd name="T24" fmla="*/ 169 w 173"/>
                  <a:gd name="T25" fmla="*/ 36 h 90"/>
                  <a:gd name="T26" fmla="*/ 173 w 173"/>
                  <a:gd name="T27" fmla="*/ 31 h 90"/>
                  <a:gd name="T28" fmla="*/ 173 w 173"/>
                  <a:gd name="T29" fmla="*/ 59 h 90"/>
                  <a:gd name="T30" fmla="*/ 169 w 173"/>
                  <a:gd name="T31" fmla="*/ 55 h 90"/>
                  <a:gd name="T32" fmla="*/ 4 w 173"/>
                  <a:gd name="T33" fmla="*/ 55 h 90"/>
                  <a:gd name="T34" fmla="*/ 0 w 173"/>
                  <a:gd name="T35" fmla="*/ 59 h 90"/>
                  <a:gd name="T36" fmla="*/ 4 w 173"/>
                  <a:gd name="T37" fmla="*/ 63 h 90"/>
                  <a:gd name="T38" fmla="*/ 169 w 173"/>
                  <a:gd name="T39" fmla="*/ 63 h 90"/>
                  <a:gd name="T40" fmla="*/ 173 w 173"/>
                  <a:gd name="T41" fmla="*/ 59 h 90"/>
                  <a:gd name="T42" fmla="*/ 173 w 173"/>
                  <a:gd name="T43" fmla="*/ 86 h 90"/>
                  <a:gd name="T44" fmla="*/ 169 w 173"/>
                  <a:gd name="T45" fmla="*/ 82 h 90"/>
                  <a:gd name="T46" fmla="*/ 4 w 173"/>
                  <a:gd name="T47" fmla="*/ 82 h 90"/>
                  <a:gd name="T48" fmla="*/ 0 w 173"/>
                  <a:gd name="T49" fmla="*/ 86 h 90"/>
                  <a:gd name="T50" fmla="*/ 4 w 173"/>
                  <a:gd name="T51" fmla="*/ 90 h 90"/>
                  <a:gd name="T52" fmla="*/ 169 w 173"/>
                  <a:gd name="T53" fmla="*/ 90 h 90"/>
                  <a:gd name="T54" fmla="*/ 173 w 173"/>
                  <a:gd name="T55" fmla="*/ 8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3" h="90">
                    <a:moveTo>
                      <a:pt x="173" y="4"/>
                    </a:moveTo>
                    <a:cubicBezTo>
                      <a:pt x="173" y="6"/>
                      <a:pt x="171" y="8"/>
                      <a:pt x="169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1" y="0"/>
                      <a:pt x="173" y="2"/>
                      <a:pt x="173" y="4"/>
                    </a:cubicBezTo>
                    <a:close/>
                    <a:moveTo>
                      <a:pt x="173" y="31"/>
                    </a:moveTo>
                    <a:cubicBezTo>
                      <a:pt x="173" y="29"/>
                      <a:pt x="171" y="27"/>
                      <a:pt x="169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2" y="27"/>
                      <a:pt x="0" y="29"/>
                      <a:pt x="0" y="31"/>
                    </a:cubicBezTo>
                    <a:cubicBezTo>
                      <a:pt x="0" y="34"/>
                      <a:pt x="2" y="36"/>
                      <a:pt x="4" y="36"/>
                    </a:cubicBezTo>
                    <a:cubicBezTo>
                      <a:pt x="169" y="36"/>
                      <a:pt x="169" y="36"/>
                      <a:pt x="169" y="36"/>
                    </a:cubicBezTo>
                    <a:cubicBezTo>
                      <a:pt x="171" y="36"/>
                      <a:pt x="173" y="34"/>
                      <a:pt x="173" y="31"/>
                    </a:cubicBezTo>
                    <a:close/>
                    <a:moveTo>
                      <a:pt x="173" y="59"/>
                    </a:moveTo>
                    <a:cubicBezTo>
                      <a:pt x="173" y="57"/>
                      <a:pt x="171" y="55"/>
                      <a:pt x="169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2" y="55"/>
                      <a:pt x="0" y="57"/>
                      <a:pt x="0" y="59"/>
                    </a:cubicBezTo>
                    <a:cubicBezTo>
                      <a:pt x="0" y="61"/>
                      <a:pt x="2" y="63"/>
                      <a:pt x="4" y="63"/>
                    </a:cubicBezTo>
                    <a:cubicBezTo>
                      <a:pt x="169" y="63"/>
                      <a:pt x="169" y="63"/>
                      <a:pt x="169" y="63"/>
                    </a:cubicBezTo>
                    <a:cubicBezTo>
                      <a:pt x="171" y="63"/>
                      <a:pt x="173" y="61"/>
                      <a:pt x="173" y="59"/>
                    </a:cubicBezTo>
                    <a:close/>
                    <a:moveTo>
                      <a:pt x="173" y="86"/>
                    </a:moveTo>
                    <a:cubicBezTo>
                      <a:pt x="173" y="84"/>
                      <a:pt x="171" y="82"/>
                      <a:pt x="169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4"/>
                      <a:pt x="0" y="86"/>
                    </a:cubicBezTo>
                    <a:cubicBezTo>
                      <a:pt x="0" y="89"/>
                      <a:pt x="2" y="90"/>
                      <a:pt x="4" y="90"/>
                    </a:cubicBezTo>
                    <a:cubicBezTo>
                      <a:pt x="169" y="90"/>
                      <a:pt x="169" y="90"/>
                      <a:pt x="169" y="90"/>
                    </a:cubicBezTo>
                    <a:cubicBezTo>
                      <a:pt x="171" y="90"/>
                      <a:pt x="173" y="89"/>
                      <a:pt x="173" y="8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57" name="Freeform 762">
                <a:extLst>
                  <a:ext uri="{FF2B5EF4-FFF2-40B4-BE49-F238E27FC236}">
                    <a16:creationId xmlns:a16="http://schemas.microsoft.com/office/drawing/2014/main" id="{A893B8A3-BA4A-477B-B567-5C2D99976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522" y="4714953"/>
                <a:ext cx="839123" cy="1205893"/>
              </a:xfrm>
              <a:custGeom>
                <a:avLst/>
                <a:gdLst>
                  <a:gd name="T0" fmla="*/ 409 w 409"/>
                  <a:gd name="T1" fmla="*/ 29 h 589"/>
                  <a:gd name="T2" fmla="*/ 380 w 409"/>
                  <a:gd name="T3" fmla="*/ 0 h 589"/>
                  <a:gd name="T4" fmla="*/ 163 w 409"/>
                  <a:gd name="T5" fmla="*/ 0 h 589"/>
                  <a:gd name="T6" fmla="*/ 0 w 409"/>
                  <a:gd name="T7" fmla="*/ 589 h 589"/>
                  <a:gd name="T8" fmla="*/ 409 w 409"/>
                  <a:gd name="T9" fmla="*/ 589 h 589"/>
                  <a:gd name="T10" fmla="*/ 409 w 409"/>
                  <a:gd name="T11" fmla="*/ 2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9" h="589">
                    <a:moveTo>
                      <a:pt x="409" y="29"/>
                    </a:moveTo>
                    <a:cubicBezTo>
                      <a:pt x="409" y="13"/>
                      <a:pt x="396" y="0"/>
                      <a:pt x="380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0" y="589"/>
                      <a:pt x="0" y="589"/>
                      <a:pt x="0" y="589"/>
                    </a:cubicBezTo>
                    <a:cubicBezTo>
                      <a:pt x="409" y="589"/>
                      <a:pt x="409" y="589"/>
                      <a:pt x="409" y="589"/>
                    </a:cubicBezTo>
                    <a:lnTo>
                      <a:pt x="409" y="29"/>
                    </a:lnTo>
                    <a:close/>
                  </a:path>
                </a:pathLst>
              </a:custGeom>
              <a:solidFill>
                <a:srgbClr val="FFFFFF">
                  <a:alpha val="31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4A4C13FE-2690-4C41-AB7E-0A03C77C888D}"/>
                </a:ext>
              </a:extLst>
            </p:cNvPr>
            <p:cNvGrpSpPr/>
            <p:nvPr/>
          </p:nvGrpSpPr>
          <p:grpSpPr>
            <a:xfrm>
              <a:off x="1749729" y="3638263"/>
              <a:ext cx="1250349" cy="1244793"/>
              <a:chOff x="1749729" y="3638263"/>
              <a:chExt cx="1250349" cy="1244793"/>
            </a:xfrm>
          </p:grpSpPr>
          <p:sp>
            <p:nvSpPr>
              <p:cNvPr id="107" name="Freeform 763">
                <a:extLst>
                  <a:ext uri="{FF2B5EF4-FFF2-40B4-BE49-F238E27FC236}">
                    <a16:creationId xmlns:a16="http://schemas.microsoft.com/office/drawing/2014/main" id="{C4068844-03E2-4D79-81F1-62FA146EA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729" y="3638263"/>
                <a:ext cx="1250349" cy="1244793"/>
              </a:xfrm>
              <a:custGeom>
                <a:avLst/>
                <a:gdLst>
                  <a:gd name="T0" fmla="*/ 558 w 609"/>
                  <a:gd name="T1" fmla="*/ 80 h 607"/>
                  <a:gd name="T2" fmla="*/ 305 w 609"/>
                  <a:gd name="T3" fmla="*/ 0 h 607"/>
                  <a:gd name="T4" fmla="*/ 51 w 609"/>
                  <a:gd name="T5" fmla="*/ 80 h 607"/>
                  <a:gd name="T6" fmla="*/ 305 w 609"/>
                  <a:gd name="T7" fmla="*/ 607 h 607"/>
                  <a:gd name="T8" fmla="*/ 558 w 609"/>
                  <a:gd name="T9" fmla="*/ 8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9" h="607">
                    <a:moveTo>
                      <a:pt x="558" y="80"/>
                    </a:moveTo>
                    <a:cubicBezTo>
                      <a:pt x="397" y="93"/>
                      <a:pt x="305" y="0"/>
                      <a:pt x="305" y="0"/>
                    </a:cubicBezTo>
                    <a:cubicBezTo>
                      <a:pt x="305" y="0"/>
                      <a:pt x="213" y="93"/>
                      <a:pt x="51" y="80"/>
                    </a:cubicBezTo>
                    <a:cubicBezTo>
                      <a:pt x="51" y="80"/>
                      <a:pt x="0" y="511"/>
                      <a:pt x="305" y="607"/>
                    </a:cubicBezTo>
                    <a:cubicBezTo>
                      <a:pt x="609" y="511"/>
                      <a:pt x="558" y="80"/>
                      <a:pt x="558" y="80"/>
                    </a:cubicBezTo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8" name="Freeform 764">
                <a:extLst>
                  <a:ext uri="{FF2B5EF4-FFF2-40B4-BE49-F238E27FC236}">
                    <a16:creationId xmlns:a16="http://schemas.microsoft.com/office/drawing/2014/main" id="{E2D16F8D-FDBE-4520-9449-6842779DD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107" y="3767466"/>
                <a:ext cx="933594" cy="1010005"/>
              </a:xfrm>
              <a:custGeom>
                <a:avLst/>
                <a:gdLst>
                  <a:gd name="T0" fmla="*/ 440 w 455"/>
                  <a:gd name="T1" fmla="*/ 67 h 493"/>
                  <a:gd name="T2" fmla="*/ 228 w 455"/>
                  <a:gd name="T3" fmla="*/ 0 h 493"/>
                  <a:gd name="T4" fmla="*/ 16 w 455"/>
                  <a:gd name="T5" fmla="*/ 67 h 493"/>
                  <a:gd name="T6" fmla="*/ 228 w 455"/>
                  <a:gd name="T7" fmla="*/ 493 h 493"/>
                  <a:gd name="T8" fmla="*/ 440 w 455"/>
                  <a:gd name="T9" fmla="*/ 67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5" h="493">
                    <a:moveTo>
                      <a:pt x="440" y="67"/>
                    </a:moveTo>
                    <a:cubicBezTo>
                      <a:pt x="324" y="67"/>
                      <a:pt x="228" y="0"/>
                      <a:pt x="228" y="0"/>
                    </a:cubicBezTo>
                    <a:cubicBezTo>
                      <a:pt x="228" y="0"/>
                      <a:pt x="131" y="67"/>
                      <a:pt x="16" y="67"/>
                    </a:cubicBezTo>
                    <a:cubicBezTo>
                      <a:pt x="16" y="67"/>
                      <a:pt x="0" y="414"/>
                      <a:pt x="228" y="493"/>
                    </a:cubicBezTo>
                    <a:cubicBezTo>
                      <a:pt x="455" y="414"/>
                      <a:pt x="440" y="67"/>
                      <a:pt x="440" y="67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9" name="Freeform 765">
                <a:extLst>
                  <a:ext uri="{FF2B5EF4-FFF2-40B4-BE49-F238E27FC236}">
                    <a16:creationId xmlns:a16="http://schemas.microsoft.com/office/drawing/2014/main" id="{9D16140A-A05D-4228-8128-758510A45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114" y="3792473"/>
                <a:ext cx="883580" cy="958601"/>
              </a:xfrm>
              <a:custGeom>
                <a:avLst/>
                <a:gdLst>
                  <a:gd name="T0" fmla="*/ 417 w 431"/>
                  <a:gd name="T1" fmla="*/ 64 h 468"/>
                  <a:gd name="T2" fmla="*/ 216 w 431"/>
                  <a:gd name="T3" fmla="*/ 0 h 468"/>
                  <a:gd name="T4" fmla="*/ 15 w 431"/>
                  <a:gd name="T5" fmla="*/ 64 h 468"/>
                  <a:gd name="T6" fmla="*/ 216 w 431"/>
                  <a:gd name="T7" fmla="*/ 468 h 468"/>
                  <a:gd name="T8" fmla="*/ 417 w 431"/>
                  <a:gd name="T9" fmla="*/ 64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68">
                    <a:moveTo>
                      <a:pt x="417" y="64"/>
                    </a:moveTo>
                    <a:cubicBezTo>
                      <a:pt x="307" y="64"/>
                      <a:pt x="216" y="0"/>
                      <a:pt x="216" y="0"/>
                    </a:cubicBezTo>
                    <a:cubicBezTo>
                      <a:pt x="216" y="0"/>
                      <a:pt x="124" y="64"/>
                      <a:pt x="15" y="64"/>
                    </a:cubicBezTo>
                    <a:cubicBezTo>
                      <a:pt x="15" y="64"/>
                      <a:pt x="0" y="393"/>
                      <a:pt x="216" y="468"/>
                    </a:cubicBezTo>
                    <a:cubicBezTo>
                      <a:pt x="431" y="393"/>
                      <a:pt x="417" y="64"/>
                      <a:pt x="417" y="64"/>
                    </a:cubicBezTo>
                  </a:path>
                </a:pathLst>
              </a:custGeom>
              <a:solidFill>
                <a:srgbClr val="E38A81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0" name="Freeform 766">
                <a:extLst>
                  <a:ext uri="{FF2B5EF4-FFF2-40B4-BE49-F238E27FC236}">
                    <a16:creationId xmlns:a16="http://schemas.microsoft.com/office/drawing/2014/main" id="{D03F4510-EF6A-49F5-9009-66E49EA3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571" y="4259270"/>
                <a:ext cx="398723" cy="518200"/>
              </a:xfrm>
              <a:custGeom>
                <a:avLst/>
                <a:gdLst>
                  <a:gd name="T0" fmla="*/ 10 w 194"/>
                  <a:gd name="T1" fmla="*/ 0 h 253"/>
                  <a:gd name="T2" fmla="*/ 0 w 194"/>
                  <a:gd name="T3" fmla="*/ 0 h 253"/>
                  <a:gd name="T4" fmla="*/ 194 w 194"/>
                  <a:gd name="T5" fmla="*/ 253 h 253"/>
                  <a:gd name="T6" fmla="*/ 194 w 194"/>
                  <a:gd name="T7" fmla="*/ 253 h 253"/>
                  <a:gd name="T8" fmla="*/ 194 w 194"/>
                  <a:gd name="T9" fmla="*/ 240 h 253"/>
                  <a:gd name="T10" fmla="*/ 194 w 194"/>
                  <a:gd name="T11" fmla="*/ 240 h 253"/>
                  <a:gd name="T12" fmla="*/ 10 w 194"/>
                  <a:gd name="T1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4" h="253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3" y="99"/>
                      <a:pt x="76" y="212"/>
                      <a:pt x="194" y="253"/>
                    </a:cubicBezTo>
                    <a:cubicBezTo>
                      <a:pt x="194" y="253"/>
                      <a:pt x="194" y="253"/>
                      <a:pt x="194" y="253"/>
                    </a:cubicBezTo>
                    <a:cubicBezTo>
                      <a:pt x="194" y="240"/>
                      <a:pt x="194" y="240"/>
                      <a:pt x="194" y="240"/>
                    </a:cubicBezTo>
                    <a:cubicBezTo>
                      <a:pt x="194" y="240"/>
                      <a:pt x="194" y="240"/>
                      <a:pt x="194" y="240"/>
                    </a:cubicBezTo>
                    <a:cubicBezTo>
                      <a:pt x="82" y="201"/>
                      <a:pt x="32" y="94"/>
                      <a:pt x="10" y="0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1" name="Freeform 767">
                <a:extLst>
                  <a:ext uri="{FF2B5EF4-FFF2-40B4-BE49-F238E27FC236}">
                    <a16:creationId xmlns:a16="http://schemas.microsoft.com/office/drawing/2014/main" id="{B152BB0E-8EB3-4E09-B116-36CE9EBC6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410" y="4259270"/>
                <a:ext cx="377883" cy="491804"/>
              </a:xfrm>
              <a:custGeom>
                <a:avLst/>
                <a:gdLst>
                  <a:gd name="T0" fmla="*/ 184 w 184"/>
                  <a:gd name="T1" fmla="*/ 0 h 240"/>
                  <a:gd name="T2" fmla="*/ 0 w 184"/>
                  <a:gd name="T3" fmla="*/ 0 h 240"/>
                  <a:gd name="T4" fmla="*/ 184 w 184"/>
                  <a:gd name="T5" fmla="*/ 240 h 240"/>
                  <a:gd name="T6" fmla="*/ 184 w 184"/>
                  <a:gd name="T7" fmla="*/ 240 h 240"/>
                  <a:gd name="T8" fmla="*/ 184 w 18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" h="240">
                    <a:moveTo>
                      <a:pt x="18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2" y="94"/>
                      <a:pt x="72" y="201"/>
                      <a:pt x="184" y="240"/>
                    </a:cubicBezTo>
                    <a:cubicBezTo>
                      <a:pt x="184" y="240"/>
                      <a:pt x="184" y="240"/>
                      <a:pt x="184" y="240"/>
                    </a:cubicBezTo>
                    <a:cubicBezTo>
                      <a:pt x="184" y="0"/>
                      <a:pt x="184" y="0"/>
                      <a:pt x="184" y="0"/>
                    </a:cubicBezTo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2" name="Freeform 768">
                <a:extLst>
                  <a:ext uri="{FF2B5EF4-FFF2-40B4-BE49-F238E27FC236}">
                    <a16:creationId xmlns:a16="http://schemas.microsoft.com/office/drawing/2014/main" id="{E6862410-38FF-45B7-B604-7D7BE198C8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76293" y="3767466"/>
                <a:ext cx="434844" cy="137538"/>
              </a:xfrm>
              <a:custGeom>
                <a:avLst/>
                <a:gdLst>
                  <a:gd name="T0" fmla="*/ 212 w 212"/>
                  <a:gd name="T1" fmla="*/ 67 h 67"/>
                  <a:gd name="T2" fmla="*/ 212 w 212"/>
                  <a:gd name="T3" fmla="*/ 67 h 67"/>
                  <a:gd name="T4" fmla="*/ 212 w 212"/>
                  <a:gd name="T5" fmla="*/ 67 h 67"/>
                  <a:gd name="T6" fmla="*/ 212 w 212"/>
                  <a:gd name="T7" fmla="*/ 67 h 67"/>
                  <a:gd name="T8" fmla="*/ 212 w 212"/>
                  <a:gd name="T9" fmla="*/ 67 h 67"/>
                  <a:gd name="T10" fmla="*/ 212 w 212"/>
                  <a:gd name="T11" fmla="*/ 67 h 67"/>
                  <a:gd name="T12" fmla="*/ 0 w 212"/>
                  <a:gd name="T13" fmla="*/ 0 h 67"/>
                  <a:gd name="T14" fmla="*/ 0 w 212"/>
                  <a:gd name="T15" fmla="*/ 0 h 67"/>
                  <a:gd name="T16" fmla="*/ 76 w 212"/>
                  <a:gd name="T17" fmla="*/ 39 h 67"/>
                  <a:gd name="T18" fmla="*/ 0 w 212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67">
                    <a:moveTo>
                      <a:pt x="212" y="67"/>
                    </a:move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moveTo>
                      <a:pt x="212" y="67"/>
                    </a:move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0" y="21"/>
                      <a:pt x="76" y="39"/>
                    </a:cubicBezTo>
                    <a:cubicBezTo>
                      <a:pt x="30" y="21"/>
                      <a:pt x="0" y="0"/>
                      <a:pt x="0" y="0"/>
                    </a:cubicBezTo>
                  </a:path>
                </a:pathLst>
              </a:custGeom>
              <a:solidFill>
                <a:srgbClr val="E6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3" name="Freeform 769">
                <a:extLst>
                  <a:ext uri="{FF2B5EF4-FFF2-40B4-BE49-F238E27FC236}">
                    <a16:creationId xmlns:a16="http://schemas.microsoft.com/office/drawing/2014/main" id="{F06EC566-A379-465A-A930-326584B8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293" y="3767466"/>
                <a:ext cx="440401" cy="491804"/>
              </a:xfrm>
              <a:custGeom>
                <a:avLst/>
                <a:gdLst>
                  <a:gd name="T0" fmla="*/ 0 w 215"/>
                  <a:gd name="T1" fmla="*/ 0 h 240"/>
                  <a:gd name="T2" fmla="*/ 0 w 215"/>
                  <a:gd name="T3" fmla="*/ 12 h 240"/>
                  <a:gd name="T4" fmla="*/ 201 w 215"/>
                  <a:gd name="T5" fmla="*/ 76 h 240"/>
                  <a:gd name="T6" fmla="*/ 183 w 215"/>
                  <a:gd name="T7" fmla="*/ 240 h 240"/>
                  <a:gd name="T8" fmla="*/ 193 w 215"/>
                  <a:gd name="T9" fmla="*/ 240 h 240"/>
                  <a:gd name="T10" fmla="*/ 212 w 215"/>
                  <a:gd name="T11" fmla="*/ 67 h 240"/>
                  <a:gd name="T12" fmla="*/ 212 w 215"/>
                  <a:gd name="T13" fmla="*/ 67 h 240"/>
                  <a:gd name="T14" fmla="*/ 212 w 215"/>
                  <a:gd name="T15" fmla="*/ 67 h 240"/>
                  <a:gd name="T16" fmla="*/ 212 w 215"/>
                  <a:gd name="T17" fmla="*/ 67 h 240"/>
                  <a:gd name="T18" fmla="*/ 212 w 215"/>
                  <a:gd name="T19" fmla="*/ 67 h 240"/>
                  <a:gd name="T20" fmla="*/ 212 w 215"/>
                  <a:gd name="T21" fmla="*/ 67 h 240"/>
                  <a:gd name="T22" fmla="*/ 212 w 215"/>
                  <a:gd name="T23" fmla="*/ 67 h 240"/>
                  <a:gd name="T24" fmla="*/ 76 w 215"/>
                  <a:gd name="T25" fmla="*/ 39 h 240"/>
                  <a:gd name="T26" fmla="*/ 0 w 215"/>
                  <a:gd name="T27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5" h="240"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91" y="76"/>
                      <a:pt x="201" y="76"/>
                    </a:cubicBezTo>
                    <a:cubicBezTo>
                      <a:pt x="201" y="76"/>
                      <a:pt x="204" y="153"/>
                      <a:pt x="183" y="240"/>
                    </a:cubicBezTo>
                    <a:cubicBezTo>
                      <a:pt x="193" y="240"/>
                      <a:pt x="193" y="240"/>
                      <a:pt x="193" y="240"/>
                    </a:cubicBezTo>
                    <a:cubicBezTo>
                      <a:pt x="215" y="149"/>
                      <a:pt x="212" y="68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160" y="67"/>
                      <a:pt x="113" y="54"/>
                      <a:pt x="76" y="39"/>
                    </a:cubicBezTo>
                    <a:cubicBezTo>
                      <a:pt x="30" y="21"/>
                      <a:pt x="0" y="0"/>
                      <a:pt x="0" y="0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4" name="Freeform 770">
                <a:extLst>
                  <a:ext uri="{FF2B5EF4-FFF2-40B4-BE49-F238E27FC236}">
                    <a16:creationId xmlns:a16="http://schemas.microsoft.com/office/drawing/2014/main" id="{1633C788-36A5-49C7-8933-09660701B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293" y="3792473"/>
                <a:ext cx="418172" cy="466797"/>
              </a:xfrm>
              <a:custGeom>
                <a:avLst/>
                <a:gdLst>
                  <a:gd name="T0" fmla="*/ 0 w 204"/>
                  <a:gd name="T1" fmla="*/ 0 h 228"/>
                  <a:gd name="T2" fmla="*/ 0 w 204"/>
                  <a:gd name="T3" fmla="*/ 228 h 228"/>
                  <a:gd name="T4" fmla="*/ 183 w 204"/>
                  <a:gd name="T5" fmla="*/ 228 h 228"/>
                  <a:gd name="T6" fmla="*/ 201 w 204"/>
                  <a:gd name="T7" fmla="*/ 64 h 228"/>
                  <a:gd name="T8" fmla="*/ 0 w 204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228">
                    <a:moveTo>
                      <a:pt x="0" y="0"/>
                    </a:moveTo>
                    <a:cubicBezTo>
                      <a:pt x="0" y="228"/>
                      <a:pt x="0" y="228"/>
                      <a:pt x="0" y="228"/>
                    </a:cubicBezTo>
                    <a:cubicBezTo>
                      <a:pt x="183" y="228"/>
                      <a:pt x="183" y="228"/>
                      <a:pt x="183" y="228"/>
                    </a:cubicBezTo>
                    <a:cubicBezTo>
                      <a:pt x="204" y="141"/>
                      <a:pt x="201" y="64"/>
                      <a:pt x="201" y="64"/>
                    </a:cubicBezTo>
                    <a:cubicBezTo>
                      <a:pt x="91" y="64"/>
                      <a:pt x="0" y="1"/>
                      <a:pt x="0" y="0"/>
                    </a:cubicBezTo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5" name="Freeform 771">
                <a:extLst>
                  <a:ext uri="{FF2B5EF4-FFF2-40B4-BE49-F238E27FC236}">
                    <a16:creationId xmlns:a16="http://schemas.microsoft.com/office/drawing/2014/main" id="{1692B720-6F2B-4F26-B090-9CC999D6B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580" y="4141181"/>
                <a:ext cx="332037" cy="325091"/>
              </a:xfrm>
              <a:custGeom>
                <a:avLst/>
                <a:gdLst>
                  <a:gd name="T0" fmla="*/ 162 w 162"/>
                  <a:gd name="T1" fmla="*/ 147 h 159"/>
                  <a:gd name="T2" fmla="*/ 150 w 162"/>
                  <a:gd name="T3" fmla="*/ 159 h 159"/>
                  <a:gd name="T4" fmla="*/ 12 w 162"/>
                  <a:gd name="T5" fmla="*/ 159 h 159"/>
                  <a:gd name="T6" fmla="*/ 0 w 162"/>
                  <a:gd name="T7" fmla="*/ 147 h 159"/>
                  <a:gd name="T8" fmla="*/ 0 w 162"/>
                  <a:gd name="T9" fmla="*/ 12 h 159"/>
                  <a:gd name="T10" fmla="*/ 12 w 162"/>
                  <a:gd name="T11" fmla="*/ 0 h 159"/>
                  <a:gd name="T12" fmla="*/ 150 w 162"/>
                  <a:gd name="T13" fmla="*/ 0 h 159"/>
                  <a:gd name="T14" fmla="*/ 162 w 162"/>
                  <a:gd name="T15" fmla="*/ 12 h 159"/>
                  <a:gd name="T16" fmla="*/ 162 w 162"/>
                  <a:gd name="T17" fmla="*/ 14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2" h="159">
                    <a:moveTo>
                      <a:pt x="162" y="147"/>
                    </a:moveTo>
                    <a:cubicBezTo>
                      <a:pt x="162" y="154"/>
                      <a:pt x="156" y="159"/>
                      <a:pt x="150" y="159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5" y="159"/>
                      <a:pt x="0" y="154"/>
                      <a:pt x="0" y="14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6" y="0"/>
                      <a:pt x="162" y="5"/>
                      <a:pt x="162" y="12"/>
                    </a:cubicBezTo>
                    <a:lnTo>
                      <a:pt x="162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6" name="Freeform 772">
                <a:extLst>
                  <a:ext uri="{FF2B5EF4-FFF2-40B4-BE49-F238E27FC236}">
                    <a16:creationId xmlns:a16="http://schemas.microsoft.com/office/drawing/2014/main" id="{02CF53EC-6B1E-4C33-A0A3-7F0D31AE12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6540" y="3970300"/>
                <a:ext cx="216727" cy="240345"/>
              </a:xfrm>
              <a:custGeom>
                <a:avLst/>
                <a:gdLst>
                  <a:gd name="T0" fmla="*/ 105 w 105"/>
                  <a:gd name="T1" fmla="*/ 117 h 117"/>
                  <a:gd name="T2" fmla="*/ 0 w 105"/>
                  <a:gd name="T3" fmla="*/ 117 h 117"/>
                  <a:gd name="T4" fmla="*/ 0 w 105"/>
                  <a:gd name="T5" fmla="*/ 53 h 117"/>
                  <a:gd name="T6" fmla="*/ 53 w 105"/>
                  <a:gd name="T7" fmla="*/ 0 h 117"/>
                  <a:gd name="T8" fmla="*/ 105 w 105"/>
                  <a:gd name="T9" fmla="*/ 53 h 117"/>
                  <a:gd name="T10" fmla="*/ 105 w 105"/>
                  <a:gd name="T11" fmla="*/ 117 h 117"/>
                  <a:gd name="T12" fmla="*/ 23 w 105"/>
                  <a:gd name="T13" fmla="*/ 94 h 117"/>
                  <a:gd name="T14" fmla="*/ 82 w 105"/>
                  <a:gd name="T15" fmla="*/ 94 h 117"/>
                  <a:gd name="T16" fmla="*/ 82 w 105"/>
                  <a:gd name="T17" fmla="*/ 53 h 117"/>
                  <a:gd name="T18" fmla="*/ 53 w 105"/>
                  <a:gd name="T19" fmla="*/ 23 h 117"/>
                  <a:gd name="T20" fmla="*/ 23 w 105"/>
                  <a:gd name="T21" fmla="*/ 53 h 117"/>
                  <a:gd name="T22" fmla="*/ 23 w 105"/>
                  <a:gd name="T23" fmla="*/ 9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5" h="117">
                    <a:moveTo>
                      <a:pt x="105" y="117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24"/>
                      <a:pt x="24" y="0"/>
                      <a:pt x="53" y="0"/>
                    </a:cubicBezTo>
                    <a:cubicBezTo>
                      <a:pt x="81" y="0"/>
                      <a:pt x="105" y="24"/>
                      <a:pt x="105" y="53"/>
                    </a:cubicBezTo>
                    <a:lnTo>
                      <a:pt x="105" y="117"/>
                    </a:lnTo>
                    <a:close/>
                    <a:moveTo>
                      <a:pt x="23" y="94"/>
                    </a:moveTo>
                    <a:cubicBezTo>
                      <a:pt x="82" y="94"/>
                      <a:pt x="82" y="94"/>
                      <a:pt x="82" y="94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37"/>
                      <a:pt x="69" y="23"/>
                      <a:pt x="53" y="23"/>
                    </a:cubicBezTo>
                    <a:cubicBezTo>
                      <a:pt x="37" y="23"/>
                      <a:pt x="23" y="37"/>
                      <a:pt x="23" y="53"/>
                    </a:cubicBezTo>
                    <a:lnTo>
                      <a:pt x="23" y="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7" name="Freeform 60">
                <a:extLst>
                  <a:ext uri="{FF2B5EF4-FFF2-40B4-BE49-F238E27FC236}">
                    <a16:creationId xmlns:a16="http://schemas.microsoft.com/office/drawing/2014/main" id="{8091C06F-1AA6-406A-944A-0B97BE936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9058" y="4223149"/>
                <a:ext cx="91692" cy="166713"/>
              </a:xfrm>
              <a:custGeom>
                <a:avLst/>
                <a:gdLst>
                  <a:gd name="connsiteX0" fmla="*/ 45846 w 91692"/>
                  <a:gd name="connsiteY0" fmla="*/ 0 h 166713"/>
                  <a:gd name="connsiteX1" fmla="*/ 91692 w 91692"/>
                  <a:gd name="connsiteY1" fmla="*/ 46541 h 166713"/>
                  <a:gd name="connsiteX2" fmla="*/ 78264 w 91692"/>
                  <a:gd name="connsiteY2" fmla="*/ 79451 h 166713"/>
                  <a:gd name="connsiteX3" fmla="*/ 68618 w 91692"/>
                  <a:gd name="connsiteY3" fmla="*/ 83507 h 166713"/>
                  <a:gd name="connsiteX4" fmla="*/ 86135 w 91692"/>
                  <a:gd name="connsiteY4" fmla="*/ 166713 h 166713"/>
                  <a:gd name="connsiteX5" fmla="*/ 47235 w 91692"/>
                  <a:gd name="connsiteY5" fmla="*/ 166713 h 166713"/>
                  <a:gd name="connsiteX6" fmla="*/ 5557 w 91692"/>
                  <a:gd name="connsiteY6" fmla="*/ 166713 h 166713"/>
                  <a:gd name="connsiteX7" fmla="*/ 23074 w 91692"/>
                  <a:gd name="connsiteY7" fmla="*/ 83507 h 166713"/>
                  <a:gd name="connsiteX8" fmla="*/ 13428 w 91692"/>
                  <a:gd name="connsiteY8" fmla="*/ 79451 h 166713"/>
                  <a:gd name="connsiteX9" fmla="*/ 0 w 91692"/>
                  <a:gd name="connsiteY9" fmla="*/ 46541 h 166713"/>
                  <a:gd name="connsiteX10" fmla="*/ 45846 w 91692"/>
                  <a:gd name="connsiteY10" fmla="*/ 0 h 1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692" h="166713">
                    <a:moveTo>
                      <a:pt x="45846" y="0"/>
                    </a:moveTo>
                    <a:cubicBezTo>
                      <a:pt x="71166" y="0"/>
                      <a:pt x="91692" y="20837"/>
                      <a:pt x="91692" y="46541"/>
                    </a:cubicBezTo>
                    <a:cubicBezTo>
                      <a:pt x="91692" y="59393"/>
                      <a:pt x="86561" y="71029"/>
                      <a:pt x="78264" y="79451"/>
                    </a:cubicBezTo>
                    <a:lnTo>
                      <a:pt x="68618" y="83507"/>
                    </a:lnTo>
                    <a:lnTo>
                      <a:pt x="86135" y="166713"/>
                    </a:lnTo>
                    <a:lnTo>
                      <a:pt x="47235" y="166713"/>
                    </a:lnTo>
                    <a:lnTo>
                      <a:pt x="5557" y="166713"/>
                    </a:lnTo>
                    <a:lnTo>
                      <a:pt x="23074" y="83507"/>
                    </a:lnTo>
                    <a:lnTo>
                      <a:pt x="13428" y="79451"/>
                    </a:lnTo>
                    <a:cubicBezTo>
                      <a:pt x="5132" y="71029"/>
                      <a:pt x="0" y="59393"/>
                      <a:pt x="0" y="46541"/>
                    </a:cubicBezTo>
                    <a:cubicBezTo>
                      <a:pt x="0" y="20837"/>
                      <a:pt x="20526" y="0"/>
                      <a:pt x="45846" y="0"/>
                    </a:cubicBezTo>
                    <a:close/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BE5A8F64-9ED0-4114-987E-13B80E497147}"/>
                </a:ext>
              </a:extLst>
            </p:cNvPr>
            <p:cNvGrpSpPr/>
            <p:nvPr/>
          </p:nvGrpSpPr>
          <p:grpSpPr>
            <a:xfrm>
              <a:off x="1156508" y="4228706"/>
              <a:ext cx="614060" cy="111142"/>
              <a:chOff x="1114304" y="4228706"/>
              <a:chExt cx="614060" cy="111142"/>
            </a:xfrm>
            <a:solidFill>
              <a:srgbClr val="44546A">
                <a:lumMod val="20000"/>
                <a:lumOff val="80000"/>
              </a:srgbClr>
            </a:solidFill>
          </p:grpSpPr>
          <p:sp>
            <p:nvSpPr>
              <p:cNvPr id="103" name="Oval 775">
                <a:extLst>
                  <a:ext uri="{FF2B5EF4-FFF2-40B4-BE49-F238E27FC236}">
                    <a16:creationId xmlns:a16="http://schemas.microsoft.com/office/drawing/2014/main" id="{C3B053CB-492B-4605-8409-F012C9E9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304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4" name="Oval 776">
                <a:extLst>
                  <a:ext uri="{FF2B5EF4-FFF2-40B4-BE49-F238E27FC236}">
                    <a16:creationId xmlns:a16="http://schemas.microsoft.com/office/drawing/2014/main" id="{F5FA6A0F-3546-4B6B-AC9D-31719511E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796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5" name="Oval 777">
                <a:extLst>
                  <a:ext uri="{FF2B5EF4-FFF2-40B4-BE49-F238E27FC236}">
                    <a16:creationId xmlns:a16="http://schemas.microsoft.com/office/drawing/2014/main" id="{2C2F855D-CA9F-43B6-A6E2-048EC6AB9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898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6" name="Oval 778">
                <a:extLst>
                  <a:ext uri="{FF2B5EF4-FFF2-40B4-BE49-F238E27FC236}">
                    <a16:creationId xmlns:a16="http://schemas.microsoft.com/office/drawing/2014/main" id="{D11DB63F-CD16-42DE-B80E-173672C1C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390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C42280E-0B73-4777-8878-1A2365D56304}"/>
                </a:ext>
              </a:extLst>
            </p:cNvPr>
            <p:cNvGrpSpPr/>
            <p:nvPr/>
          </p:nvGrpSpPr>
          <p:grpSpPr>
            <a:xfrm>
              <a:off x="2944508" y="4228706"/>
              <a:ext cx="612671" cy="111142"/>
              <a:chOff x="2902304" y="4228706"/>
              <a:chExt cx="612671" cy="111142"/>
            </a:xfrm>
            <a:solidFill>
              <a:srgbClr val="44546A">
                <a:lumMod val="20000"/>
                <a:lumOff val="80000"/>
              </a:srgbClr>
            </a:solidFill>
          </p:grpSpPr>
          <p:sp>
            <p:nvSpPr>
              <p:cNvPr id="99" name="Oval 779">
                <a:extLst>
                  <a:ext uri="{FF2B5EF4-FFF2-40B4-BE49-F238E27FC236}">
                    <a16:creationId xmlns:a16="http://schemas.microsoft.com/office/drawing/2014/main" id="{937C14DE-41FC-4330-9EED-97BEDBDA5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611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0" name="Oval 780">
                <a:extLst>
                  <a:ext uri="{FF2B5EF4-FFF2-40B4-BE49-F238E27FC236}">
                    <a16:creationId xmlns:a16="http://schemas.microsoft.com/office/drawing/2014/main" id="{F29E2A53-B611-4CCD-B3BF-728181B8F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509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1" name="Oval 781">
                <a:extLst>
                  <a:ext uri="{FF2B5EF4-FFF2-40B4-BE49-F238E27FC236}">
                    <a16:creationId xmlns:a16="http://schemas.microsoft.com/office/drawing/2014/main" id="{8957FEC4-2CEB-4221-86F3-0EB09595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406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2" name="Oval 782">
                <a:extLst>
                  <a:ext uri="{FF2B5EF4-FFF2-40B4-BE49-F238E27FC236}">
                    <a16:creationId xmlns:a16="http://schemas.microsoft.com/office/drawing/2014/main" id="{A28DA435-DE6E-44C9-B069-0ACC7B8AD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304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sp>
          <p:nvSpPr>
            <p:cNvPr id="95" name="Freeform 36">
              <a:extLst>
                <a:ext uri="{FF2B5EF4-FFF2-40B4-BE49-F238E27FC236}">
                  <a16:creationId xmlns:a16="http://schemas.microsoft.com/office/drawing/2014/main" id="{EBC3B762-81AC-4200-8718-EF1C566AA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465" y="1499735"/>
              <a:ext cx="481350" cy="435340"/>
            </a:xfrm>
            <a:custGeom>
              <a:avLst/>
              <a:gdLst>
                <a:gd name="T0" fmla="*/ 107500 w 480"/>
                <a:gd name="T1" fmla="*/ 146895 h 436"/>
                <a:gd name="T2" fmla="*/ 107500 w 480"/>
                <a:gd name="T3" fmla="*/ 146895 h 436"/>
                <a:gd name="T4" fmla="*/ 83661 w 480"/>
                <a:gd name="T5" fmla="*/ 171079 h 436"/>
                <a:gd name="T6" fmla="*/ 107500 w 480"/>
                <a:gd name="T7" fmla="*/ 194815 h 436"/>
                <a:gd name="T8" fmla="*/ 131339 w 480"/>
                <a:gd name="T9" fmla="*/ 171079 h 436"/>
                <a:gd name="T10" fmla="*/ 107500 w 480"/>
                <a:gd name="T11" fmla="*/ 146895 h 436"/>
                <a:gd name="T12" fmla="*/ 59822 w 480"/>
                <a:gd name="T13" fmla="*/ 123159 h 436"/>
                <a:gd name="T14" fmla="*/ 59822 w 480"/>
                <a:gd name="T15" fmla="*/ 123159 h 436"/>
                <a:gd name="T16" fmla="*/ 75565 w 480"/>
                <a:gd name="T17" fmla="*/ 139282 h 436"/>
                <a:gd name="T18" fmla="*/ 139435 w 480"/>
                <a:gd name="T19" fmla="*/ 139282 h 436"/>
                <a:gd name="T20" fmla="*/ 155178 w 480"/>
                <a:gd name="T21" fmla="*/ 123159 h 436"/>
                <a:gd name="T22" fmla="*/ 59822 w 480"/>
                <a:gd name="T23" fmla="*/ 123159 h 436"/>
                <a:gd name="T24" fmla="*/ 27887 w 480"/>
                <a:gd name="T25" fmla="*/ 91362 h 436"/>
                <a:gd name="T26" fmla="*/ 27887 w 480"/>
                <a:gd name="T27" fmla="*/ 91362 h 436"/>
                <a:gd name="T28" fmla="*/ 44080 w 480"/>
                <a:gd name="T29" fmla="*/ 107484 h 436"/>
                <a:gd name="T30" fmla="*/ 171371 w 480"/>
                <a:gd name="T31" fmla="*/ 107484 h 436"/>
                <a:gd name="T32" fmla="*/ 187563 w 480"/>
                <a:gd name="T33" fmla="*/ 91362 h 436"/>
                <a:gd name="T34" fmla="*/ 27887 w 480"/>
                <a:gd name="T35" fmla="*/ 91362 h 436"/>
                <a:gd name="T36" fmla="*/ 0 w 480"/>
                <a:gd name="T37" fmla="*/ 60012 h 436"/>
                <a:gd name="T38" fmla="*/ 0 w 480"/>
                <a:gd name="T39" fmla="*/ 60012 h 436"/>
                <a:gd name="T40" fmla="*/ 11695 w 480"/>
                <a:gd name="T41" fmla="*/ 75687 h 436"/>
                <a:gd name="T42" fmla="*/ 199258 w 480"/>
                <a:gd name="T43" fmla="*/ 75687 h 436"/>
                <a:gd name="T44" fmla="*/ 215450 w 480"/>
                <a:gd name="T45" fmla="*/ 60012 h 436"/>
                <a:gd name="T46" fmla="*/ 0 w 480"/>
                <a:gd name="T47" fmla="*/ 60012 h 4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436">
                  <a:moveTo>
                    <a:pt x="239" y="328"/>
                  </a:moveTo>
                  <a:lnTo>
                    <a:pt x="239" y="328"/>
                  </a:lnTo>
                  <a:cubicBezTo>
                    <a:pt x="213" y="328"/>
                    <a:pt x="186" y="355"/>
                    <a:pt x="186" y="382"/>
                  </a:cubicBezTo>
                  <a:cubicBezTo>
                    <a:pt x="186" y="409"/>
                    <a:pt x="213" y="435"/>
                    <a:pt x="239" y="435"/>
                  </a:cubicBezTo>
                  <a:cubicBezTo>
                    <a:pt x="266" y="435"/>
                    <a:pt x="292" y="409"/>
                    <a:pt x="292" y="382"/>
                  </a:cubicBezTo>
                  <a:cubicBezTo>
                    <a:pt x="292" y="355"/>
                    <a:pt x="266" y="328"/>
                    <a:pt x="239" y="328"/>
                  </a:cubicBezTo>
                  <a:close/>
                  <a:moveTo>
                    <a:pt x="133" y="275"/>
                  </a:moveTo>
                  <a:lnTo>
                    <a:pt x="133" y="275"/>
                  </a:lnTo>
                  <a:cubicBezTo>
                    <a:pt x="168" y="311"/>
                    <a:pt x="168" y="311"/>
                    <a:pt x="168" y="311"/>
                  </a:cubicBezTo>
                  <a:cubicBezTo>
                    <a:pt x="204" y="275"/>
                    <a:pt x="266" y="275"/>
                    <a:pt x="310" y="311"/>
                  </a:cubicBezTo>
                  <a:cubicBezTo>
                    <a:pt x="345" y="275"/>
                    <a:pt x="345" y="275"/>
                    <a:pt x="345" y="275"/>
                  </a:cubicBezTo>
                  <a:cubicBezTo>
                    <a:pt x="283" y="222"/>
                    <a:pt x="195" y="222"/>
                    <a:pt x="133" y="275"/>
                  </a:cubicBezTo>
                  <a:close/>
                  <a:moveTo>
                    <a:pt x="62" y="204"/>
                  </a:moveTo>
                  <a:lnTo>
                    <a:pt x="62" y="204"/>
                  </a:lnTo>
                  <a:cubicBezTo>
                    <a:pt x="98" y="240"/>
                    <a:pt x="98" y="240"/>
                    <a:pt x="98" y="240"/>
                  </a:cubicBezTo>
                  <a:cubicBezTo>
                    <a:pt x="177" y="169"/>
                    <a:pt x="301" y="169"/>
                    <a:pt x="381" y="240"/>
                  </a:cubicBezTo>
                  <a:cubicBezTo>
                    <a:pt x="417" y="204"/>
                    <a:pt x="417" y="204"/>
                    <a:pt x="417" y="204"/>
                  </a:cubicBezTo>
                  <a:cubicBezTo>
                    <a:pt x="319" y="107"/>
                    <a:pt x="160" y="107"/>
                    <a:pt x="62" y="204"/>
                  </a:cubicBezTo>
                  <a:close/>
                  <a:moveTo>
                    <a:pt x="0" y="134"/>
                  </a:moveTo>
                  <a:lnTo>
                    <a:pt x="0" y="134"/>
                  </a:lnTo>
                  <a:cubicBezTo>
                    <a:pt x="26" y="169"/>
                    <a:pt x="26" y="169"/>
                    <a:pt x="26" y="169"/>
                  </a:cubicBezTo>
                  <a:cubicBezTo>
                    <a:pt x="142" y="54"/>
                    <a:pt x="328" y="54"/>
                    <a:pt x="443" y="169"/>
                  </a:cubicBezTo>
                  <a:cubicBezTo>
                    <a:pt x="479" y="134"/>
                    <a:pt x="479" y="134"/>
                    <a:pt x="479" y="134"/>
                  </a:cubicBezTo>
                  <a:cubicBezTo>
                    <a:pt x="345" y="0"/>
                    <a:pt x="133" y="0"/>
                    <a:pt x="0" y="134"/>
                  </a:cubicBezTo>
                  <a:close/>
                </a:path>
              </a:pathLst>
            </a:custGeom>
            <a:solidFill>
              <a:srgbClr val="902B20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82">
              <a:extLst>
                <a:ext uri="{FF2B5EF4-FFF2-40B4-BE49-F238E27FC236}">
                  <a16:creationId xmlns:a16="http://schemas.microsoft.com/office/drawing/2014/main" id="{67D743FD-3F9C-493F-8EF6-6650059A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273" y="2907503"/>
              <a:ext cx="499049" cy="445958"/>
            </a:xfrm>
            <a:custGeom>
              <a:avLst/>
              <a:gdLst>
                <a:gd name="T0" fmla="*/ 199518 w 497"/>
                <a:gd name="T1" fmla="*/ 0 h 444"/>
                <a:gd name="T2" fmla="*/ 199518 w 497"/>
                <a:gd name="T3" fmla="*/ 0 h 444"/>
                <a:gd name="T4" fmla="*/ 23870 w 497"/>
                <a:gd name="T5" fmla="*/ 0 h 444"/>
                <a:gd name="T6" fmla="*/ 0 w 497"/>
                <a:gd name="T7" fmla="*/ 23877 h 444"/>
                <a:gd name="T8" fmla="*/ 0 w 497"/>
                <a:gd name="T9" fmla="*/ 155425 h 444"/>
                <a:gd name="T10" fmla="*/ 23870 w 497"/>
                <a:gd name="T11" fmla="*/ 179752 h 444"/>
                <a:gd name="T12" fmla="*/ 68007 w 497"/>
                <a:gd name="T13" fmla="*/ 179752 h 444"/>
                <a:gd name="T14" fmla="*/ 68007 w 497"/>
                <a:gd name="T15" fmla="*/ 155425 h 444"/>
                <a:gd name="T16" fmla="*/ 19817 w 497"/>
                <a:gd name="T17" fmla="*/ 155425 h 444"/>
                <a:gd name="T18" fmla="*/ 19817 w 497"/>
                <a:gd name="T19" fmla="*/ 55863 h 444"/>
                <a:gd name="T20" fmla="*/ 199518 w 497"/>
                <a:gd name="T21" fmla="*/ 55863 h 444"/>
                <a:gd name="T22" fmla="*/ 199518 w 497"/>
                <a:gd name="T23" fmla="*/ 155425 h 444"/>
                <a:gd name="T24" fmla="*/ 155381 w 497"/>
                <a:gd name="T25" fmla="*/ 155425 h 444"/>
                <a:gd name="T26" fmla="*/ 155381 w 497"/>
                <a:gd name="T27" fmla="*/ 179752 h 444"/>
                <a:gd name="T28" fmla="*/ 199518 w 497"/>
                <a:gd name="T29" fmla="*/ 179752 h 444"/>
                <a:gd name="T30" fmla="*/ 223388 w 497"/>
                <a:gd name="T31" fmla="*/ 155425 h 444"/>
                <a:gd name="T32" fmla="*/ 223388 w 497"/>
                <a:gd name="T33" fmla="*/ 23877 h 444"/>
                <a:gd name="T34" fmla="*/ 199518 w 497"/>
                <a:gd name="T35" fmla="*/ 0 h 444"/>
                <a:gd name="T36" fmla="*/ 27923 w 497"/>
                <a:gd name="T37" fmla="*/ 36041 h 444"/>
                <a:gd name="T38" fmla="*/ 27923 w 497"/>
                <a:gd name="T39" fmla="*/ 36041 h 444"/>
                <a:gd name="T40" fmla="*/ 19817 w 497"/>
                <a:gd name="T41" fmla="*/ 27931 h 444"/>
                <a:gd name="T42" fmla="*/ 27923 w 497"/>
                <a:gd name="T43" fmla="*/ 20273 h 444"/>
                <a:gd name="T44" fmla="*/ 35580 w 497"/>
                <a:gd name="T45" fmla="*/ 27931 h 444"/>
                <a:gd name="T46" fmla="*/ 27923 w 497"/>
                <a:gd name="T47" fmla="*/ 36041 h 444"/>
                <a:gd name="T48" fmla="*/ 52244 w 497"/>
                <a:gd name="T49" fmla="*/ 36041 h 444"/>
                <a:gd name="T50" fmla="*/ 52244 w 497"/>
                <a:gd name="T51" fmla="*/ 36041 h 444"/>
                <a:gd name="T52" fmla="*/ 43687 w 497"/>
                <a:gd name="T53" fmla="*/ 27931 h 444"/>
                <a:gd name="T54" fmla="*/ 52244 w 497"/>
                <a:gd name="T55" fmla="*/ 20273 h 444"/>
                <a:gd name="T56" fmla="*/ 59450 w 497"/>
                <a:gd name="T57" fmla="*/ 27931 h 444"/>
                <a:gd name="T58" fmla="*/ 52244 w 497"/>
                <a:gd name="T59" fmla="*/ 36041 h 444"/>
                <a:gd name="T60" fmla="*/ 199518 w 497"/>
                <a:gd name="T61" fmla="*/ 36041 h 444"/>
                <a:gd name="T62" fmla="*/ 199518 w 497"/>
                <a:gd name="T63" fmla="*/ 36041 h 444"/>
                <a:gd name="T64" fmla="*/ 68007 w 497"/>
                <a:gd name="T65" fmla="*/ 36041 h 444"/>
                <a:gd name="T66" fmla="*/ 68007 w 497"/>
                <a:gd name="T67" fmla="*/ 23877 h 444"/>
                <a:gd name="T68" fmla="*/ 199518 w 497"/>
                <a:gd name="T69" fmla="*/ 23877 h 444"/>
                <a:gd name="T70" fmla="*/ 199518 w 497"/>
                <a:gd name="T71" fmla="*/ 36041 h 444"/>
                <a:gd name="T72" fmla="*/ 111694 w 497"/>
                <a:gd name="T73" fmla="*/ 79740 h 444"/>
                <a:gd name="T74" fmla="*/ 111694 w 497"/>
                <a:gd name="T75" fmla="*/ 79740 h 444"/>
                <a:gd name="T76" fmla="*/ 55847 w 497"/>
                <a:gd name="T77" fmla="*/ 135603 h 444"/>
                <a:gd name="T78" fmla="*/ 91877 w 497"/>
                <a:gd name="T79" fmla="*/ 135603 h 444"/>
                <a:gd name="T80" fmla="*/ 91877 w 497"/>
                <a:gd name="T81" fmla="*/ 199574 h 444"/>
                <a:gd name="T82" fmla="*/ 131510 w 497"/>
                <a:gd name="T83" fmla="*/ 199574 h 444"/>
                <a:gd name="T84" fmla="*/ 131510 w 497"/>
                <a:gd name="T85" fmla="*/ 135603 h 444"/>
                <a:gd name="T86" fmla="*/ 163487 w 497"/>
                <a:gd name="T87" fmla="*/ 135603 h 444"/>
                <a:gd name="T88" fmla="*/ 111694 w 497"/>
                <a:gd name="T89" fmla="*/ 79740 h 4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7" h="444">
                  <a:moveTo>
                    <a:pt x="443" y="0"/>
                  </a:moveTo>
                  <a:lnTo>
                    <a:pt x="443" y="0"/>
                  </a:lnTo>
                  <a:cubicBezTo>
                    <a:pt x="53" y="0"/>
                    <a:pt x="53" y="0"/>
                    <a:pt x="53" y="0"/>
                  </a:cubicBezTo>
                  <a:cubicBezTo>
                    <a:pt x="17" y="0"/>
                    <a:pt x="0" y="26"/>
                    <a:pt x="0" y="53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73"/>
                    <a:pt x="17" y="399"/>
                    <a:pt x="53" y="399"/>
                  </a:cubicBezTo>
                  <a:cubicBezTo>
                    <a:pt x="151" y="399"/>
                    <a:pt x="151" y="399"/>
                    <a:pt x="151" y="399"/>
                  </a:cubicBezTo>
                  <a:cubicBezTo>
                    <a:pt x="151" y="345"/>
                    <a:pt x="151" y="345"/>
                    <a:pt x="151" y="345"/>
                  </a:cubicBezTo>
                  <a:cubicBezTo>
                    <a:pt x="44" y="345"/>
                    <a:pt x="44" y="345"/>
                    <a:pt x="44" y="345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43" y="124"/>
                    <a:pt x="443" y="124"/>
                    <a:pt x="443" y="124"/>
                  </a:cubicBezTo>
                  <a:cubicBezTo>
                    <a:pt x="443" y="345"/>
                    <a:pt x="443" y="345"/>
                    <a:pt x="443" y="345"/>
                  </a:cubicBezTo>
                  <a:cubicBezTo>
                    <a:pt x="345" y="345"/>
                    <a:pt x="345" y="345"/>
                    <a:pt x="345" y="345"/>
                  </a:cubicBezTo>
                  <a:cubicBezTo>
                    <a:pt x="345" y="399"/>
                    <a:pt x="345" y="399"/>
                    <a:pt x="345" y="399"/>
                  </a:cubicBezTo>
                  <a:cubicBezTo>
                    <a:pt x="443" y="399"/>
                    <a:pt x="443" y="399"/>
                    <a:pt x="443" y="399"/>
                  </a:cubicBezTo>
                  <a:cubicBezTo>
                    <a:pt x="470" y="399"/>
                    <a:pt x="496" y="373"/>
                    <a:pt x="496" y="345"/>
                  </a:cubicBezTo>
                  <a:cubicBezTo>
                    <a:pt x="496" y="53"/>
                    <a:pt x="496" y="53"/>
                    <a:pt x="496" y="53"/>
                  </a:cubicBezTo>
                  <a:cubicBezTo>
                    <a:pt x="496" y="26"/>
                    <a:pt x="470" y="0"/>
                    <a:pt x="443" y="0"/>
                  </a:cubicBezTo>
                  <a:close/>
                  <a:moveTo>
                    <a:pt x="62" y="80"/>
                  </a:moveTo>
                  <a:lnTo>
                    <a:pt x="62" y="80"/>
                  </a:lnTo>
                  <a:cubicBezTo>
                    <a:pt x="53" y="80"/>
                    <a:pt x="44" y="71"/>
                    <a:pt x="44" y="62"/>
                  </a:cubicBezTo>
                  <a:cubicBezTo>
                    <a:pt x="44" y="53"/>
                    <a:pt x="53" y="45"/>
                    <a:pt x="62" y="45"/>
                  </a:cubicBezTo>
                  <a:cubicBezTo>
                    <a:pt x="71" y="45"/>
                    <a:pt x="79" y="53"/>
                    <a:pt x="79" y="62"/>
                  </a:cubicBezTo>
                  <a:cubicBezTo>
                    <a:pt x="79" y="71"/>
                    <a:pt x="71" y="80"/>
                    <a:pt x="62" y="80"/>
                  </a:cubicBezTo>
                  <a:close/>
                  <a:moveTo>
                    <a:pt x="116" y="80"/>
                  </a:moveTo>
                  <a:lnTo>
                    <a:pt x="116" y="80"/>
                  </a:lnTo>
                  <a:cubicBezTo>
                    <a:pt x="107" y="80"/>
                    <a:pt x="97" y="71"/>
                    <a:pt x="97" y="62"/>
                  </a:cubicBezTo>
                  <a:cubicBezTo>
                    <a:pt x="97" y="53"/>
                    <a:pt x="107" y="45"/>
                    <a:pt x="116" y="45"/>
                  </a:cubicBezTo>
                  <a:cubicBezTo>
                    <a:pt x="124" y="45"/>
                    <a:pt x="132" y="53"/>
                    <a:pt x="132" y="62"/>
                  </a:cubicBezTo>
                  <a:cubicBezTo>
                    <a:pt x="132" y="71"/>
                    <a:pt x="124" y="80"/>
                    <a:pt x="116" y="80"/>
                  </a:cubicBezTo>
                  <a:close/>
                  <a:moveTo>
                    <a:pt x="443" y="80"/>
                  </a:moveTo>
                  <a:lnTo>
                    <a:pt x="443" y="80"/>
                  </a:lnTo>
                  <a:cubicBezTo>
                    <a:pt x="151" y="80"/>
                    <a:pt x="151" y="80"/>
                    <a:pt x="151" y="80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443" y="53"/>
                    <a:pt x="443" y="53"/>
                    <a:pt x="443" y="53"/>
                  </a:cubicBezTo>
                  <a:lnTo>
                    <a:pt x="443" y="80"/>
                  </a:lnTo>
                  <a:close/>
                  <a:moveTo>
                    <a:pt x="248" y="177"/>
                  </a:moveTo>
                  <a:lnTo>
                    <a:pt x="248" y="177"/>
                  </a:lnTo>
                  <a:cubicBezTo>
                    <a:pt x="124" y="301"/>
                    <a:pt x="124" y="301"/>
                    <a:pt x="124" y="301"/>
                  </a:cubicBezTo>
                  <a:cubicBezTo>
                    <a:pt x="204" y="301"/>
                    <a:pt x="204" y="301"/>
                    <a:pt x="204" y="301"/>
                  </a:cubicBezTo>
                  <a:cubicBezTo>
                    <a:pt x="204" y="443"/>
                    <a:pt x="204" y="443"/>
                    <a:pt x="204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2" y="301"/>
                    <a:pt x="292" y="301"/>
                    <a:pt x="292" y="301"/>
                  </a:cubicBezTo>
                  <a:cubicBezTo>
                    <a:pt x="363" y="301"/>
                    <a:pt x="363" y="301"/>
                    <a:pt x="363" y="301"/>
                  </a:cubicBezTo>
                  <a:lnTo>
                    <a:pt x="248" y="177"/>
                  </a:lnTo>
                  <a:close/>
                </a:path>
              </a:pathLst>
            </a:custGeom>
            <a:solidFill>
              <a:srgbClr val="DC6E62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127">
              <a:extLst>
                <a:ext uri="{FF2B5EF4-FFF2-40B4-BE49-F238E27FC236}">
                  <a16:creationId xmlns:a16="http://schemas.microsoft.com/office/drawing/2014/main" id="{DF983906-06D8-46B9-8589-243ACBF68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469" y="1507000"/>
              <a:ext cx="499050" cy="399948"/>
            </a:xfrm>
            <a:custGeom>
              <a:avLst/>
              <a:gdLst>
                <a:gd name="T0" fmla="*/ 76114 w 497"/>
                <a:gd name="T1" fmla="*/ 87900 h 400"/>
                <a:gd name="T2" fmla="*/ 76114 w 497"/>
                <a:gd name="T3" fmla="*/ 87900 h 400"/>
                <a:gd name="T4" fmla="*/ 111694 w 497"/>
                <a:gd name="T5" fmla="*/ 123329 h 400"/>
                <a:gd name="T6" fmla="*/ 147724 w 497"/>
                <a:gd name="T7" fmla="*/ 87900 h 400"/>
                <a:gd name="T8" fmla="*/ 111694 w 497"/>
                <a:gd name="T9" fmla="*/ 52023 h 400"/>
                <a:gd name="T10" fmla="*/ 76114 w 497"/>
                <a:gd name="T11" fmla="*/ 87900 h 400"/>
                <a:gd name="T12" fmla="*/ 52244 w 497"/>
                <a:gd name="T13" fmla="*/ 75791 h 400"/>
                <a:gd name="T14" fmla="*/ 52244 w 497"/>
                <a:gd name="T15" fmla="*/ 75791 h 400"/>
                <a:gd name="T16" fmla="*/ 111694 w 497"/>
                <a:gd name="T17" fmla="*/ 28254 h 400"/>
                <a:gd name="T18" fmla="*/ 155381 w 497"/>
                <a:gd name="T19" fmla="*/ 43950 h 400"/>
                <a:gd name="T20" fmla="*/ 175648 w 497"/>
                <a:gd name="T21" fmla="*/ 43950 h 400"/>
                <a:gd name="T22" fmla="*/ 175648 w 497"/>
                <a:gd name="T23" fmla="*/ 24217 h 400"/>
                <a:gd name="T24" fmla="*/ 111694 w 497"/>
                <a:gd name="T25" fmla="*/ 0 h 400"/>
                <a:gd name="T26" fmla="*/ 27923 w 497"/>
                <a:gd name="T27" fmla="*/ 64131 h 400"/>
                <a:gd name="T28" fmla="*/ 0 w 497"/>
                <a:gd name="T29" fmla="*/ 64131 h 400"/>
                <a:gd name="T30" fmla="*/ 0 w 497"/>
                <a:gd name="T31" fmla="*/ 87900 h 400"/>
                <a:gd name="T32" fmla="*/ 36030 w 497"/>
                <a:gd name="T33" fmla="*/ 87900 h 400"/>
                <a:gd name="T34" fmla="*/ 52244 w 497"/>
                <a:gd name="T35" fmla="*/ 75791 h 400"/>
                <a:gd name="T36" fmla="*/ 187357 w 497"/>
                <a:gd name="T37" fmla="*/ 87900 h 400"/>
                <a:gd name="T38" fmla="*/ 187357 w 497"/>
                <a:gd name="T39" fmla="*/ 87900 h 400"/>
                <a:gd name="T40" fmla="*/ 171594 w 497"/>
                <a:gd name="T41" fmla="*/ 103597 h 400"/>
                <a:gd name="T42" fmla="*/ 111694 w 497"/>
                <a:gd name="T43" fmla="*/ 151134 h 400"/>
                <a:gd name="T44" fmla="*/ 68007 w 497"/>
                <a:gd name="T45" fmla="*/ 131402 h 400"/>
                <a:gd name="T46" fmla="*/ 48190 w 497"/>
                <a:gd name="T47" fmla="*/ 131402 h 400"/>
                <a:gd name="T48" fmla="*/ 48190 w 497"/>
                <a:gd name="T49" fmla="*/ 151134 h 400"/>
                <a:gd name="T50" fmla="*/ 111694 w 497"/>
                <a:gd name="T51" fmla="*/ 178940 h 400"/>
                <a:gd name="T52" fmla="*/ 195915 w 497"/>
                <a:gd name="T53" fmla="*/ 115257 h 400"/>
                <a:gd name="T54" fmla="*/ 223388 w 497"/>
                <a:gd name="T55" fmla="*/ 115257 h 400"/>
                <a:gd name="T56" fmla="*/ 223388 w 497"/>
                <a:gd name="T57" fmla="*/ 87900 h 400"/>
                <a:gd name="T58" fmla="*/ 187357 w 497"/>
                <a:gd name="T59" fmla="*/ 87900 h 4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97" h="400">
                  <a:moveTo>
                    <a:pt x="169" y="196"/>
                  </a:moveTo>
                  <a:lnTo>
                    <a:pt x="169" y="196"/>
                  </a:lnTo>
                  <a:cubicBezTo>
                    <a:pt x="169" y="240"/>
                    <a:pt x="204" y="275"/>
                    <a:pt x="248" y="275"/>
                  </a:cubicBezTo>
                  <a:cubicBezTo>
                    <a:pt x="292" y="275"/>
                    <a:pt x="328" y="240"/>
                    <a:pt x="328" y="196"/>
                  </a:cubicBezTo>
                  <a:cubicBezTo>
                    <a:pt x="328" y="151"/>
                    <a:pt x="292" y="116"/>
                    <a:pt x="248" y="116"/>
                  </a:cubicBezTo>
                  <a:cubicBezTo>
                    <a:pt x="204" y="116"/>
                    <a:pt x="169" y="151"/>
                    <a:pt x="169" y="196"/>
                  </a:cubicBezTo>
                  <a:close/>
                  <a:moveTo>
                    <a:pt x="116" y="169"/>
                  </a:moveTo>
                  <a:lnTo>
                    <a:pt x="116" y="169"/>
                  </a:lnTo>
                  <a:cubicBezTo>
                    <a:pt x="124" y="107"/>
                    <a:pt x="186" y="63"/>
                    <a:pt x="248" y="63"/>
                  </a:cubicBezTo>
                  <a:cubicBezTo>
                    <a:pt x="284" y="63"/>
                    <a:pt x="319" y="71"/>
                    <a:pt x="345" y="98"/>
                  </a:cubicBezTo>
                  <a:cubicBezTo>
                    <a:pt x="354" y="107"/>
                    <a:pt x="381" y="107"/>
                    <a:pt x="390" y="98"/>
                  </a:cubicBezTo>
                  <a:cubicBezTo>
                    <a:pt x="399" y="89"/>
                    <a:pt x="399" y="71"/>
                    <a:pt x="390" y="54"/>
                  </a:cubicBezTo>
                  <a:cubicBezTo>
                    <a:pt x="354" y="18"/>
                    <a:pt x="301" y="0"/>
                    <a:pt x="248" y="0"/>
                  </a:cubicBezTo>
                  <a:cubicBezTo>
                    <a:pt x="160" y="0"/>
                    <a:pt x="80" y="54"/>
                    <a:pt x="62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80" y="196"/>
                    <a:pt x="80" y="196"/>
                    <a:pt x="80" y="196"/>
                  </a:cubicBezTo>
                  <a:cubicBezTo>
                    <a:pt x="107" y="196"/>
                    <a:pt x="107" y="178"/>
                    <a:pt x="116" y="169"/>
                  </a:cubicBezTo>
                  <a:close/>
                  <a:moveTo>
                    <a:pt x="416" y="196"/>
                  </a:moveTo>
                  <a:lnTo>
                    <a:pt x="416" y="196"/>
                  </a:lnTo>
                  <a:cubicBezTo>
                    <a:pt x="390" y="196"/>
                    <a:pt x="390" y="222"/>
                    <a:pt x="381" y="231"/>
                  </a:cubicBezTo>
                  <a:cubicBezTo>
                    <a:pt x="372" y="293"/>
                    <a:pt x="319" y="337"/>
                    <a:pt x="248" y="337"/>
                  </a:cubicBezTo>
                  <a:cubicBezTo>
                    <a:pt x="213" y="337"/>
                    <a:pt x="177" y="319"/>
                    <a:pt x="151" y="293"/>
                  </a:cubicBezTo>
                  <a:cubicBezTo>
                    <a:pt x="142" y="284"/>
                    <a:pt x="116" y="284"/>
                    <a:pt x="107" y="293"/>
                  </a:cubicBezTo>
                  <a:cubicBezTo>
                    <a:pt x="97" y="310"/>
                    <a:pt x="97" y="328"/>
                    <a:pt x="107" y="337"/>
                  </a:cubicBezTo>
                  <a:cubicBezTo>
                    <a:pt x="142" y="373"/>
                    <a:pt x="195" y="399"/>
                    <a:pt x="248" y="399"/>
                  </a:cubicBezTo>
                  <a:cubicBezTo>
                    <a:pt x="337" y="399"/>
                    <a:pt x="416" y="337"/>
                    <a:pt x="435" y="257"/>
                  </a:cubicBezTo>
                  <a:cubicBezTo>
                    <a:pt x="496" y="257"/>
                    <a:pt x="496" y="257"/>
                    <a:pt x="496" y="257"/>
                  </a:cubicBezTo>
                  <a:cubicBezTo>
                    <a:pt x="496" y="196"/>
                    <a:pt x="496" y="196"/>
                    <a:pt x="496" y="196"/>
                  </a:cubicBezTo>
                  <a:lnTo>
                    <a:pt x="416" y="196"/>
                  </a:lnTo>
                  <a:close/>
                </a:path>
              </a:pathLst>
            </a:custGeom>
            <a:solidFill>
              <a:srgbClr val="C0392B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145">
              <a:extLst>
                <a:ext uri="{FF2B5EF4-FFF2-40B4-BE49-F238E27FC236}">
                  <a16:creationId xmlns:a16="http://schemas.microsoft.com/office/drawing/2014/main" id="{4E0FE997-51DB-49D2-9034-26C04F826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884" y="2890018"/>
              <a:ext cx="445958" cy="445958"/>
            </a:xfrm>
            <a:custGeom>
              <a:avLst/>
              <a:gdLst>
                <a:gd name="T0" fmla="*/ 31535 w 444"/>
                <a:gd name="T1" fmla="*/ 179798 h 445"/>
                <a:gd name="T2" fmla="*/ 31535 w 444"/>
                <a:gd name="T3" fmla="*/ 179798 h 445"/>
                <a:gd name="T4" fmla="*/ 55863 w 444"/>
                <a:gd name="T5" fmla="*/ 199576 h 445"/>
                <a:gd name="T6" fmla="*/ 75685 w 444"/>
                <a:gd name="T7" fmla="*/ 179798 h 445"/>
                <a:gd name="T8" fmla="*/ 55863 w 444"/>
                <a:gd name="T9" fmla="*/ 155525 h 445"/>
                <a:gd name="T10" fmla="*/ 31535 w 444"/>
                <a:gd name="T11" fmla="*/ 179798 h 445"/>
                <a:gd name="T12" fmla="*/ 143712 w 444"/>
                <a:gd name="T13" fmla="*/ 179798 h 445"/>
                <a:gd name="T14" fmla="*/ 143712 w 444"/>
                <a:gd name="T15" fmla="*/ 179798 h 445"/>
                <a:gd name="T16" fmla="*/ 167589 w 444"/>
                <a:gd name="T17" fmla="*/ 199576 h 445"/>
                <a:gd name="T18" fmla="*/ 187861 w 444"/>
                <a:gd name="T19" fmla="*/ 179798 h 445"/>
                <a:gd name="T20" fmla="*/ 167589 w 444"/>
                <a:gd name="T21" fmla="*/ 155525 h 445"/>
                <a:gd name="T22" fmla="*/ 143712 w 444"/>
                <a:gd name="T23" fmla="*/ 179798 h 445"/>
                <a:gd name="T24" fmla="*/ 71631 w 444"/>
                <a:gd name="T25" fmla="*/ 127656 h 445"/>
                <a:gd name="T26" fmla="*/ 71631 w 444"/>
                <a:gd name="T27" fmla="*/ 127656 h 445"/>
                <a:gd name="T28" fmla="*/ 195520 w 444"/>
                <a:gd name="T29" fmla="*/ 91697 h 445"/>
                <a:gd name="T30" fmla="*/ 199574 w 444"/>
                <a:gd name="T31" fmla="*/ 84055 h 445"/>
                <a:gd name="T32" fmla="*/ 199574 w 444"/>
                <a:gd name="T33" fmla="*/ 24273 h 445"/>
                <a:gd name="T34" fmla="*/ 44150 w 444"/>
                <a:gd name="T35" fmla="*/ 24273 h 445"/>
                <a:gd name="T36" fmla="*/ 44150 w 444"/>
                <a:gd name="T37" fmla="*/ 4495 h 445"/>
                <a:gd name="T38" fmla="*/ 40095 w 444"/>
                <a:gd name="T39" fmla="*/ 0 h 445"/>
                <a:gd name="T40" fmla="*/ 4055 w 444"/>
                <a:gd name="T41" fmla="*/ 0 h 445"/>
                <a:gd name="T42" fmla="*/ 0 w 444"/>
                <a:gd name="T43" fmla="*/ 4495 h 445"/>
                <a:gd name="T44" fmla="*/ 0 w 444"/>
                <a:gd name="T45" fmla="*/ 24273 h 445"/>
                <a:gd name="T46" fmla="*/ 20273 w 444"/>
                <a:gd name="T47" fmla="*/ 24273 h 445"/>
                <a:gd name="T48" fmla="*/ 44150 w 444"/>
                <a:gd name="T49" fmla="*/ 123611 h 445"/>
                <a:gd name="T50" fmla="*/ 44150 w 444"/>
                <a:gd name="T51" fmla="*/ 135747 h 445"/>
                <a:gd name="T52" fmla="*/ 44150 w 444"/>
                <a:gd name="T53" fmla="*/ 151929 h 445"/>
                <a:gd name="T54" fmla="*/ 47754 w 444"/>
                <a:gd name="T55" fmla="*/ 155525 h 445"/>
                <a:gd name="T56" fmla="*/ 55863 w 444"/>
                <a:gd name="T57" fmla="*/ 155525 h 445"/>
                <a:gd name="T58" fmla="*/ 167589 w 444"/>
                <a:gd name="T59" fmla="*/ 155525 h 445"/>
                <a:gd name="T60" fmla="*/ 195520 w 444"/>
                <a:gd name="T61" fmla="*/ 155525 h 445"/>
                <a:gd name="T62" fmla="*/ 199574 w 444"/>
                <a:gd name="T63" fmla="*/ 151929 h 445"/>
                <a:gd name="T64" fmla="*/ 199574 w 444"/>
                <a:gd name="T65" fmla="*/ 135747 h 445"/>
                <a:gd name="T66" fmla="*/ 75685 w 444"/>
                <a:gd name="T67" fmla="*/ 135747 h 445"/>
                <a:gd name="T68" fmla="*/ 71631 w 444"/>
                <a:gd name="T69" fmla="*/ 127656 h 4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44" h="445">
                  <a:moveTo>
                    <a:pt x="70" y="400"/>
                  </a:moveTo>
                  <a:lnTo>
                    <a:pt x="70" y="400"/>
                  </a:lnTo>
                  <a:cubicBezTo>
                    <a:pt x="70" y="426"/>
                    <a:pt x="98" y="444"/>
                    <a:pt x="124" y="444"/>
                  </a:cubicBezTo>
                  <a:cubicBezTo>
                    <a:pt x="151" y="444"/>
                    <a:pt x="168" y="426"/>
                    <a:pt x="168" y="400"/>
                  </a:cubicBezTo>
                  <a:cubicBezTo>
                    <a:pt x="168" y="373"/>
                    <a:pt x="151" y="346"/>
                    <a:pt x="124" y="346"/>
                  </a:cubicBezTo>
                  <a:cubicBezTo>
                    <a:pt x="98" y="346"/>
                    <a:pt x="70" y="373"/>
                    <a:pt x="70" y="400"/>
                  </a:cubicBezTo>
                  <a:close/>
                  <a:moveTo>
                    <a:pt x="319" y="400"/>
                  </a:moveTo>
                  <a:lnTo>
                    <a:pt x="319" y="400"/>
                  </a:lnTo>
                  <a:cubicBezTo>
                    <a:pt x="319" y="426"/>
                    <a:pt x="345" y="444"/>
                    <a:pt x="372" y="444"/>
                  </a:cubicBezTo>
                  <a:cubicBezTo>
                    <a:pt x="399" y="444"/>
                    <a:pt x="417" y="426"/>
                    <a:pt x="417" y="400"/>
                  </a:cubicBezTo>
                  <a:cubicBezTo>
                    <a:pt x="417" y="373"/>
                    <a:pt x="399" y="346"/>
                    <a:pt x="372" y="346"/>
                  </a:cubicBezTo>
                  <a:cubicBezTo>
                    <a:pt x="345" y="346"/>
                    <a:pt x="319" y="373"/>
                    <a:pt x="319" y="400"/>
                  </a:cubicBezTo>
                  <a:close/>
                  <a:moveTo>
                    <a:pt x="159" y="284"/>
                  </a:moveTo>
                  <a:lnTo>
                    <a:pt x="159" y="284"/>
                  </a:lnTo>
                  <a:cubicBezTo>
                    <a:pt x="434" y="204"/>
                    <a:pt x="434" y="204"/>
                    <a:pt x="434" y="204"/>
                  </a:cubicBezTo>
                  <a:cubicBezTo>
                    <a:pt x="443" y="204"/>
                    <a:pt x="443" y="195"/>
                    <a:pt x="443" y="187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10"/>
                    <a:pt x="98" y="10"/>
                    <a:pt x="98" y="10"/>
                  </a:cubicBezTo>
                  <a:lnTo>
                    <a:pt x="89" y="0"/>
                  </a:ln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10"/>
                    <a:pt x="0" y="1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98" y="275"/>
                    <a:pt x="98" y="275"/>
                    <a:pt x="98" y="275"/>
                  </a:cubicBezTo>
                  <a:cubicBezTo>
                    <a:pt x="98" y="302"/>
                    <a:pt x="98" y="302"/>
                    <a:pt x="98" y="302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98" y="346"/>
                    <a:pt x="106" y="346"/>
                    <a:pt x="106" y="346"/>
                  </a:cubicBezTo>
                  <a:cubicBezTo>
                    <a:pt x="124" y="346"/>
                    <a:pt x="124" y="346"/>
                    <a:pt x="124" y="346"/>
                  </a:cubicBezTo>
                  <a:cubicBezTo>
                    <a:pt x="372" y="346"/>
                    <a:pt x="372" y="346"/>
                    <a:pt x="372" y="346"/>
                  </a:cubicBezTo>
                  <a:cubicBezTo>
                    <a:pt x="434" y="346"/>
                    <a:pt x="434" y="346"/>
                    <a:pt x="434" y="346"/>
                  </a:cubicBezTo>
                  <a:cubicBezTo>
                    <a:pt x="443" y="346"/>
                    <a:pt x="443" y="346"/>
                    <a:pt x="443" y="338"/>
                  </a:cubicBezTo>
                  <a:cubicBezTo>
                    <a:pt x="443" y="302"/>
                    <a:pt x="443" y="302"/>
                    <a:pt x="443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33" y="302"/>
                    <a:pt x="133" y="284"/>
                    <a:pt x="159" y="284"/>
                  </a:cubicBezTo>
                  <a:close/>
                </a:path>
              </a:pathLst>
            </a:custGeom>
            <a:solidFill>
              <a:srgbClr val="D55143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602656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3C404DD6-45B9-41D3-845C-398979C27464}"/>
              </a:ext>
            </a:extLst>
          </p:cNvPr>
          <p:cNvSpPr/>
          <p:nvPr/>
        </p:nvSpPr>
        <p:spPr>
          <a:xfrm>
            <a:off x="160153" y="1010412"/>
            <a:ext cx="4852875" cy="519256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lIns="243797" tIns="121899" rIns="243797" bIns="121899"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9" name="Round Diagonal Corner Rectangle 18">
            <a:extLst>
              <a:ext uri="{FF2B5EF4-FFF2-40B4-BE49-F238E27FC236}">
                <a16:creationId xmlns:a16="http://schemas.microsoft.com/office/drawing/2014/main" id="{A704D55A-D172-4691-82AB-1371CAA21386}"/>
              </a:ext>
            </a:extLst>
          </p:cNvPr>
          <p:cNvSpPr/>
          <p:nvPr/>
        </p:nvSpPr>
        <p:spPr>
          <a:xfrm>
            <a:off x="9172748" y="954117"/>
            <a:ext cx="2935694" cy="2934526"/>
          </a:xfrm>
          <a:prstGeom prst="round2Diag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35A2CAC0-CBF0-4A79-8FC3-4EC3452A4891}"/>
              </a:ext>
            </a:extLst>
          </p:cNvPr>
          <p:cNvSpPr/>
          <p:nvPr/>
        </p:nvSpPr>
        <p:spPr>
          <a:xfrm>
            <a:off x="9291935" y="1245247"/>
            <a:ext cx="2715710" cy="149271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Traffic is filtered at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three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levels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based on a wide range of specified application, session, and packet filtering rules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Unknown traffic is allowed up to 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level 2 of the network stack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1" name="Picture 59" descr="Untitled-1">
            <a:extLst>
              <a:ext uri="{FF2B5EF4-FFF2-40B4-BE49-F238E27FC236}">
                <a16:creationId xmlns:a16="http://schemas.microsoft.com/office/drawing/2014/main" id="{0F66A785-D5CF-4B99-B8B2-41A1FB80CB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flipH="1">
            <a:off x="8581977" y="1035676"/>
            <a:ext cx="490289" cy="346677"/>
          </a:xfrm>
          <a:prstGeom prst="rect">
            <a:avLst/>
          </a:prstGeom>
          <a:noFill/>
        </p:spPr>
      </p:pic>
      <p:pic>
        <p:nvPicPr>
          <p:cNvPr id="52" name="Picture 59" descr="Untitled-1">
            <a:extLst>
              <a:ext uri="{FF2B5EF4-FFF2-40B4-BE49-F238E27FC236}">
                <a16:creationId xmlns:a16="http://schemas.microsoft.com/office/drawing/2014/main" id="{8E4FE23F-593B-4ECC-ACAE-15C8505F0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flipH="1">
            <a:off x="8581977" y="1735903"/>
            <a:ext cx="490289" cy="346677"/>
          </a:xfrm>
          <a:prstGeom prst="rect">
            <a:avLst/>
          </a:prstGeom>
          <a:noFill/>
        </p:spPr>
      </p:pic>
      <p:pic>
        <p:nvPicPr>
          <p:cNvPr id="53" name="Picture 59" descr="Untitled-1">
            <a:extLst>
              <a:ext uri="{FF2B5EF4-FFF2-40B4-BE49-F238E27FC236}">
                <a16:creationId xmlns:a16="http://schemas.microsoft.com/office/drawing/2014/main" id="{B1335D7E-51EF-401C-B833-4C53ADF087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 flipH="1">
            <a:off x="8581977" y="2423430"/>
            <a:ext cx="490289" cy="346677"/>
          </a:xfrm>
          <a:prstGeom prst="rect">
            <a:avLst/>
          </a:prstGeom>
          <a:noFill/>
        </p:spPr>
      </p:pic>
      <p:grpSp>
        <p:nvGrpSpPr>
          <p:cNvPr id="5" name="Group 4"/>
          <p:cNvGrpSpPr/>
          <p:nvPr/>
        </p:nvGrpSpPr>
        <p:grpSpPr>
          <a:xfrm>
            <a:off x="5279976" y="1012292"/>
            <a:ext cx="4557233" cy="3315008"/>
            <a:chOff x="5279976" y="1012292"/>
            <a:chExt cx="4557233" cy="3315008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45CD8B1A-C09A-4268-86A4-CE62B6E5827E}"/>
                </a:ext>
              </a:extLst>
            </p:cNvPr>
            <p:cNvSpPr/>
            <p:nvPr/>
          </p:nvSpPr>
          <p:spPr bwMode="auto">
            <a:xfrm>
              <a:off x="5279976" y="1012292"/>
              <a:ext cx="3145536" cy="457200"/>
            </a:xfrm>
            <a:prstGeom prst="rect">
              <a:avLst/>
            </a:prstGeom>
            <a:gradFill flip="none" rotWithShape="1">
              <a:gsLst>
                <a:gs pos="0">
                  <a:srgbClr val="00B0F0">
                    <a:tint val="66000"/>
                    <a:satMod val="160000"/>
                  </a:srgbClr>
                </a:gs>
                <a:gs pos="50000">
                  <a:srgbClr val="00B0F0">
                    <a:tint val="44500"/>
                    <a:satMod val="160000"/>
                  </a:srgbClr>
                </a:gs>
                <a:gs pos="100000">
                  <a:srgbClr val="00B0F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00B0F0"/>
                  </a:gs>
                  <a:gs pos="50000">
                    <a:srgbClr val="57D3FF"/>
                  </a:gs>
                  <a:gs pos="100000">
                    <a:srgbClr val="C1EFFF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C21076E3-FA16-441B-A868-6F46C4E0D4A6}"/>
                </a:ext>
              </a:extLst>
            </p:cNvPr>
            <p:cNvSpPr/>
            <p:nvPr/>
          </p:nvSpPr>
          <p:spPr bwMode="auto">
            <a:xfrm>
              <a:off x="5279976" y="1694259"/>
              <a:ext cx="3145536" cy="457200"/>
            </a:xfrm>
            <a:prstGeom prst="rect">
              <a:avLst/>
            </a:prstGeom>
            <a:gradFill flip="none" rotWithShape="1">
              <a:gsLst>
                <a:gs pos="0">
                  <a:schemeClr val="accent6">
                    <a:lumMod val="50000"/>
                    <a:tint val="66000"/>
                    <a:satMod val="160000"/>
                  </a:schemeClr>
                </a:gs>
                <a:gs pos="50000">
                  <a:schemeClr val="accent6">
                    <a:lumMod val="50000"/>
                    <a:tint val="44500"/>
                    <a:satMod val="160000"/>
                  </a:schemeClr>
                </a:gs>
                <a:gs pos="100000">
                  <a:schemeClr val="accent6">
                    <a:lumMod val="50000"/>
                    <a:tint val="23500"/>
                    <a:satMod val="160000"/>
                  </a:scheme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C75F09"/>
                  </a:gs>
                  <a:gs pos="50000">
                    <a:srgbClr val="F8A764"/>
                  </a:gs>
                  <a:gs pos="100000">
                    <a:srgbClr val="FCD6B6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EC327E60-1B13-4ACF-A471-4B2FBA23D85C}"/>
                </a:ext>
              </a:extLst>
            </p:cNvPr>
            <p:cNvSpPr/>
            <p:nvPr/>
          </p:nvSpPr>
          <p:spPr bwMode="auto">
            <a:xfrm>
              <a:off x="5279976" y="2376226"/>
              <a:ext cx="3145536" cy="457200"/>
            </a:xfrm>
            <a:prstGeom prst="rect">
              <a:avLst/>
            </a:prstGeom>
            <a:gradFill flip="none" rotWithShape="1">
              <a:gsLst>
                <a:gs pos="0">
                  <a:srgbClr val="7CBF33">
                    <a:tint val="66000"/>
                    <a:satMod val="160000"/>
                  </a:srgbClr>
                </a:gs>
                <a:gs pos="50000">
                  <a:srgbClr val="7CBF33">
                    <a:tint val="44500"/>
                    <a:satMod val="160000"/>
                  </a:srgbClr>
                </a:gs>
                <a:gs pos="100000">
                  <a:srgbClr val="7CBF33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92D050"/>
                  </a:gs>
                  <a:gs pos="50000">
                    <a:srgbClr val="BEE296"/>
                  </a:gs>
                  <a:gs pos="100000">
                    <a:srgbClr val="BAE18F"/>
                  </a:gs>
                </a:gsLst>
                <a:lin ang="5400000" scaled="0"/>
              </a:gra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5F021CDC-F052-43D8-A63D-90714171E236}"/>
                </a:ext>
              </a:extLst>
            </p:cNvPr>
            <p:cNvSpPr/>
            <p:nvPr/>
          </p:nvSpPr>
          <p:spPr bwMode="auto">
            <a:xfrm>
              <a:off x="5279976" y="3058193"/>
              <a:ext cx="3145536" cy="457200"/>
            </a:xfrm>
            <a:prstGeom prst="rect">
              <a:avLst/>
            </a:prstGeom>
            <a:gradFill flip="none" rotWithShape="1">
              <a:gsLst>
                <a:gs pos="0">
                  <a:srgbClr val="E6AF00">
                    <a:tint val="66000"/>
                    <a:satMod val="160000"/>
                  </a:srgbClr>
                </a:gs>
                <a:gs pos="50000">
                  <a:srgbClr val="E6AF00">
                    <a:tint val="44500"/>
                    <a:satMod val="160000"/>
                  </a:srgbClr>
                </a:gs>
                <a:gs pos="100000">
                  <a:srgbClr val="E6AF0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19050">
              <a:gradFill>
                <a:gsLst>
                  <a:gs pos="0">
                    <a:srgbClr val="FFC000"/>
                  </a:gs>
                  <a:gs pos="50000">
                    <a:srgbClr val="FFDD71"/>
                  </a:gs>
                  <a:gs pos="100000">
                    <a:srgbClr val="FFEDB3"/>
                  </a:gs>
                </a:gsLst>
                <a:lin ang="5400000" scaled="0"/>
              </a:gra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89748A2-5032-4EC8-89C4-11961AABB3C5}"/>
                </a:ext>
              </a:extLst>
            </p:cNvPr>
            <p:cNvSpPr/>
            <p:nvPr/>
          </p:nvSpPr>
          <p:spPr>
            <a:xfrm>
              <a:off x="6176085" y="1071615"/>
              <a:ext cx="1156150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Application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102924A8-9C2E-48DD-872A-1079295AA142}"/>
                </a:ext>
              </a:extLst>
            </p:cNvPr>
            <p:cNvSpPr/>
            <p:nvPr/>
          </p:nvSpPr>
          <p:spPr>
            <a:xfrm>
              <a:off x="6504572" y="1753582"/>
              <a:ext cx="499176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TCP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99B7433D-71E5-4166-B567-2138C801CF92}"/>
                </a:ext>
              </a:extLst>
            </p:cNvPr>
            <p:cNvSpPr/>
            <p:nvPr/>
          </p:nvSpPr>
          <p:spPr>
            <a:xfrm>
              <a:off x="6612158" y="2421380"/>
              <a:ext cx="348172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IP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51B1D9EA-8B07-4ACF-905F-65408BC49C59}"/>
                </a:ext>
              </a:extLst>
            </p:cNvPr>
            <p:cNvSpPr/>
            <p:nvPr/>
          </p:nvSpPr>
          <p:spPr>
            <a:xfrm>
              <a:off x="5945986" y="3117516"/>
              <a:ext cx="1776768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Network Interface </a:t>
              </a:r>
            </a:p>
          </p:txBody>
        </p:sp>
        <p:pic>
          <p:nvPicPr>
            <p:cNvPr id="62" name="Picture 3" descr="E:\haja Premium\Check_Mark.png">
              <a:extLst>
                <a:ext uri="{FF2B5EF4-FFF2-40B4-BE49-F238E27FC236}">
                  <a16:creationId xmlns:a16="http://schemas.microsoft.com/office/drawing/2014/main" id="{BA147347-29F1-4988-BDC6-556E79ECF2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8462" y="2506391"/>
              <a:ext cx="229269" cy="2292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3" name="Picture 4" descr="E:\haja Premium\Rejection.png">
              <a:extLst>
                <a:ext uri="{FF2B5EF4-FFF2-40B4-BE49-F238E27FC236}">
                  <a16:creationId xmlns:a16="http://schemas.microsoft.com/office/drawing/2014/main" id="{C4480A4C-8D2E-4FF9-B608-D01735340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67576" y="2506390"/>
              <a:ext cx="227344" cy="227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4" name="Picture 3" descr="E:\haja Premium\Check_Mark.png">
              <a:extLst>
                <a:ext uri="{FF2B5EF4-FFF2-40B4-BE49-F238E27FC236}">
                  <a16:creationId xmlns:a16="http://schemas.microsoft.com/office/drawing/2014/main" id="{98B11602-5D8D-40A0-879E-5CFBD884B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8462" y="1827924"/>
              <a:ext cx="229269" cy="2292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5" name="Picture 4" descr="E:\haja Premium\Rejection.png">
              <a:extLst>
                <a:ext uri="{FF2B5EF4-FFF2-40B4-BE49-F238E27FC236}">
                  <a16:creationId xmlns:a16="http://schemas.microsoft.com/office/drawing/2014/main" id="{177449CC-2798-41E0-8908-30FE24359A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67576" y="1827923"/>
              <a:ext cx="227344" cy="227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6" name="Picture 3" descr="E:\haja Premium\Check_Mark.png">
              <a:extLst>
                <a:ext uri="{FF2B5EF4-FFF2-40B4-BE49-F238E27FC236}">
                  <a16:creationId xmlns:a16="http://schemas.microsoft.com/office/drawing/2014/main" id="{5EF310AA-CCEF-442F-AB6C-29CCA55618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8462" y="1135556"/>
              <a:ext cx="229269" cy="22926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" name="Picture 4" descr="E:\haja Premium\Rejection.png">
              <a:extLst>
                <a:ext uri="{FF2B5EF4-FFF2-40B4-BE49-F238E27FC236}">
                  <a16:creationId xmlns:a16="http://schemas.microsoft.com/office/drawing/2014/main" id="{77957CC5-233D-41B8-B537-1A221A766D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67576" y="1135555"/>
              <a:ext cx="227344" cy="22734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8" name="Text Box 16">
              <a:extLst>
                <a:ext uri="{FF2B5EF4-FFF2-40B4-BE49-F238E27FC236}">
                  <a16:creationId xmlns:a16="http://schemas.microsoft.com/office/drawing/2014/main" id="{6E43D155-891E-4343-A999-4CA19001FA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49815" y="4050301"/>
              <a:ext cx="123975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Incoming Traffic</a:t>
              </a:r>
            </a:p>
          </p:txBody>
        </p:sp>
        <p:sp>
          <p:nvSpPr>
            <p:cNvPr id="69" name="Text Box 19">
              <a:extLst>
                <a:ext uri="{FF2B5EF4-FFF2-40B4-BE49-F238E27FC236}">
                  <a16:creationId xmlns:a16="http://schemas.microsoft.com/office/drawing/2014/main" id="{285C9CE4-F526-45D3-984D-1ECCA7A75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9691" y="4037601"/>
              <a:ext cx="175751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Georgia" pitchFamily="18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Georgia" pitchFamily="18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Georgia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Georgia" pitchFamily="18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Allowed Outgoing Traffic</a:t>
              </a:r>
            </a:p>
          </p:txBody>
        </p:sp>
        <p:cxnSp>
          <p:nvCxnSpPr>
            <p:cNvPr id="70" name="Elbow Connector 39">
              <a:extLst>
                <a:ext uri="{FF2B5EF4-FFF2-40B4-BE49-F238E27FC236}">
                  <a16:creationId xmlns:a16="http://schemas.microsoft.com/office/drawing/2014/main" id="{38F1DDAA-F875-4897-ACD6-721861877B3A}"/>
                </a:ext>
              </a:extLst>
            </p:cNvPr>
            <p:cNvCxnSpPr/>
            <p:nvPr/>
          </p:nvCxnSpPr>
          <p:spPr>
            <a:xfrm flipV="1">
              <a:off x="7096195" y="2701651"/>
              <a:ext cx="686606" cy="1229004"/>
            </a:xfrm>
            <a:prstGeom prst="bentConnector2">
              <a:avLst/>
            </a:prstGeom>
            <a:ln w="28575">
              <a:solidFill>
                <a:srgbClr val="FF000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Elbow Connector 40">
              <a:extLst>
                <a:ext uri="{FF2B5EF4-FFF2-40B4-BE49-F238E27FC236}">
                  <a16:creationId xmlns:a16="http://schemas.microsoft.com/office/drawing/2014/main" id="{23598C0B-3D27-40D4-B9FF-402C3605B735}"/>
                </a:ext>
              </a:extLst>
            </p:cNvPr>
            <p:cNvCxnSpPr>
              <a:stCxn id="62" idx="2"/>
            </p:cNvCxnSpPr>
            <p:nvPr/>
          </p:nvCxnSpPr>
          <p:spPr>
            <a:xfrm rot="16200000" flipH="1">
              <a:off x="7960509" y="2938246"/>
              <a:ext cx="1176046" cy="770872"/>
            </a:xfrm>
            <a:prstGeom prst="bentConnector2">
              <a:avLst/>
            </a:prstGeom>
            <a:ln w="28575">
              <a:solidFill>
                <a:srgbClr val="00B05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2" name="Text Box 23">
            <a:extLst>
              <a:ext uri="{FF2B5EF4-FFF2-40B4-BE49-F238E27FC236}">
                <a16:creationId xmlns:a16="http://schemas.microsoft.com/office/drawing/2014/main" id="{B31A92EE-D956-4472-84E1-8962B2A8F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0299" y="2818401"/>
            <a:ext cx="11322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Disallowed</a:t>
            </a:r>
          </a:p>
        </p:txBody>
      </p:sp>
      <p:sp>
        <p:nvSpPr>
          <p:cNvPr id="73" name="Text Box 24">
            <a:extLst>
              <a:ext uri="{FF2B5EF4-FFF2-40B4-BE49-F238E27FC236}">
                <a16:creationId xmlns:a16="http://schemas.microsoft.com/office/drawing/2014/main" id="{217D1B73-1FB4-4405-93BA-8B0FB72562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0300" y="3187881"/>
            <a:ext cx="91585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Georgia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Georgia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Georgia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Georgia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Georgia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Georgia" pitchFamily="18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Allowed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CC00"/>
                </a:solidFill>
                <a:effectLst/>
                <a:uLnTx/>
                <a:uFillTx/>
                <a:latin typeface="Calibri"/>
                <a:ea typeface="+mn-ea"/>
                <a:cs typeface="+mn-cs"/>
                <a:sym typeface="Wingdings" pitchFamily="2" charset="2"/>
              </a:rPr>
              <a:t> </a:t>
            </a:r>
          </a:p>
        </p:txBody>
      </p:sp>
      <p:pic>
        <p:nvPicPr>
          <p:cNvPr id="74" name="Picture 73" descr="E:\haja Premium\Rejection.png">
            <a:extLst>
              <a:ext uri="{FF2B5EF4-FFF2-40B4-BE49-F238E27FC236}">
                <a16:creationId xmlns:a16="http://schemas.microsoft.com/office/drawing/2014/main" id="{EB1CCFCD-060D-4A46-B278-B2AED28418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12093" y="2850922"/>
            <a:ext cx="227344" cy="2273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" name="Picture 3" descr="E:\haja Premium\Check_Mark.png">
            <a:extLst>
              <a:ext uri="{FF2B5EF4-FFF2-40B4-BE49-F238E27FC236}">
                <a16:creationId xmlns:a16="http://schemas.microsoft.com/office/drawing/2014/main" id="{C8AEC6CA-7089-46C2-A220-F60DEA1ACF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12094" y="3250973"/>
            <a:ext cx="229269" cy="2292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Title 2">
            <a:extLst>
              <a:ext uri="{FF2B5EF4-FFF2-40B4-BE49-F238E27FC236}">
                <a16:creationId xmlns:a16="http://schemas.microsoft.com/office/drawing/2014/main" id="{21553C9A-CB5B-4B02-8CCA-F3633749D52C}"/>
              </a:ext>
            </a:extLst>
          </p:cNvPr>
          <p:cNvSpPr txBox="1">
            <a:spLocks/>
          </p:cNvSpPr>
          <p:nvPr/>
        </p:nvSpPr>
        <p:spPr>
          <a:xfrm>
            <a:off x="1606694" y="210317"/>
            <a:ext cx="897861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Stateful Multilayer Inspection Firewall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2B7BF7B-FFC3-4CC5-84F6-6AFE34B87E05}"/>
              </a:ext>
            </a:extLst>
          </p:cNvPr>
          <p:cNvSpPr/>
          <p:nvPr/>
        </p:nvSpPr>
        <p:spPr>
          <a:xfrm>
            <a:off x="958217" y="1329467"/>
            <a:ext cx="369567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stateful multilayer inspection firewall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combines the aspects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of the other three types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B253BC2-C6E4-43A7-998B-A51EB9B8BBD3}"/>
              </a:ext>
            </a:extLst>
          </p:cNvPr>
          <p:cNvSpPr/>
          <p:nvPr/>
        </p:nvSpPr>
        <p:spPr>
          <a:xfrm>
            <a:off x="958217" y="2814212"/>
            <a:ext cx="3840480" cy="147732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They filter packets at the network layer, determine whether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session packets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are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legitimate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evaluate the contents of packets at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application layer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73F52FEF-4E7D-4F57-8872-9569B33B9C30}"/>
              </a:ext>
            </a:extLst>
          </p:cNvPr>
          <p:cNvSpPr/>
          <p:nvPr/>
        </p:nvSpPr>
        <p:spPr>
          <a:xfrm>
            <a:off x="958217" y="4852955"/>
            <a:ext cx="369567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They are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expensive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require competent personnel to administer the device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2E75C78-3DED-4D00-AADA-9CB24935603E}"/>
              </a:ext>
            </a:extLst>
          </p:cNvPr>
          <p:cNvGrpSpPr/>
          <p:nvPr/>
        </p:nvGrpSpPr>
        <p:grpSpPr>
          <a:xfrm>
            <a:off x="285750" y="3289277"/>
            <a:ext cx="527062" cy="527198"/>
            <a:chOff x="152400" y="3295048"/>
            <a:chExt cx="527062" cy="527198"/>
          </a:xfrm>
        </p:grpSpPr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4EDD1384-EFEB-4DBD-A188-E1F12920831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400" y="3295048"/>
              <a:ext cx="527062" cy="527198"/>
            </a:xfrm>
            <a:prstGeom prst="ellipse">
              <a:avLst/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219419" tIns="109710" rIns="219419" bIns="10971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Freeform 50">
              <a:extLst>
                <a:ext uri="{FF2B5EF4-FFF2-40B4-BE49-F238E27FC236}">
                  <a16:creationId xmlns:a16="http://schemas.microsoft.com/office/drawing/2014/main" id="{7550E612-58C6-4BA0-B684-080AB238EA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0142" y="3396227"/>
              <a:ext cx="271579" cy="324841"/>
            </a:xfrm>
            <a:custGeom>
              <a:avLst/>
              <a:gdLst>
                <a:gd name="T0" fmla="*/ 58889948 w 453"/>
                <a:gd name="T1" fmla="*/ 31867782 h 496"/>
                <a:gd name="T2" fmla="*/ 58889948 w 453"/>
                <a:gd name="T3" fmla="*/ 31867782 h 496"/>
                <a:gd name="T4" fmla="*/ 58889948 w 453"/>
                <a:gd name="T5" fmla="*/ 60008934 h 496"/>
                <a:gd name="T6" fmla="*/ 55241789 w 453"/>
                <a:gd name="T7" fmla="*/ 63607233 h 496"/>
                <a:gd name="T8" fmla="*/ 36741110 w 453"/>
                <a:gd name="T9" fmla="*/ 63607233 h 496"/>
                <a:gd name="T10" fmla="*/ 33092952 w 453"/>
                <a:gd name="T11" fmla="*/ 60008934 h 496"/>
                <a:gd name="T12" fmla="*/ 36741110 w 453"/>
                <a:gd name="T13" fmla="*/ 56410993 h 496"/>
                <a:gd name="T14" fmla="*/ 51463687 w 453"/>
                <a:gd name="T15" fmla="*/ 56410993 h 496"/>
                <a:gd name="T16" fmla="*/ 51463687 w 453"/>
                <a:gd name="T17" fmla="*/ 7324571 h 496"/>
                <a:gd name="T18" fmla="*/ 36741110 w 453"/>
                <a:gd name="T19" fmla="*/ 7324571 h 496"/>
                <a:gd name="T20" fmla="*/ 33092952 w 453"/>
                <a:gd name="T21" fmla="*/ 3726631 h 496"/>
                <a:gd name="T22" fmla="*/ 36741110 w 453"/>
                <a:gd name="T23" fmla="*/ 0 h 496"/>
                <a:gd name="T24" fmla="*/ 55241789 w 453"/>
                <a:gd name="T25" fmla="*/ 0 h 496"/>
                <a:gd name="T26" fmla="*/ 58889948 w 453"/>
                <a:gd name="T27" fmla="*/ 3726631 h 496"/>
                <a:gd name="T28" fmla="*/ 58889948 w 453"/>
                <a:gd name="T29" fmla="*/ 31867782 h 496"/>
                <a:gd name="T30" fmla="*/ 37653240 w 453"/>
                <a:gd name="T31" fmla="*/ 29169237 h 496"/>
                <a:gd name="T32" fmla="*/ 37653240 w 453"/>
                <a:gd name="T33" fmla="*/ 29169237 h 496"/>
                <a:gd name="T34" fmla="*/ 38565009 w 453"/>
                <a:gd name="T35" fmla="*/ 31867782 h 496"/>
                <a:gd name="T36" fmla="*/ 37653240 w 453"/>
                <a:gd name="T37" fmla="*/ 34566327 h 496"/>
                <a:gd name="T38" fmla="*/ 37653240 w 453"/>
                <a:gd name="T39" fmla="*/ 34566327 h 496"/>
                <a:gd name="T40" fmla="*/ 25796996 w 453"/>
                <a:gd name="T41" fmla="*/ 45488840 h 496"/>
                <a:gd name="T42" fmla="*/ 25796996 w 453"/>
                <a:gd name="T43" fmla="*/ 45488840 h 496"/>
                <a:gd name="T44" fmla="*/ 22930663 w 453"/>
                <a:gd name="T45" fmla="*/ 46388235 h 496"/>
                <a:gd name="T46" fmla="*/ 19282505 w 453"/>
                <a:gd name="T47" fmla="*/ 42790294 h 496"/>
                <a:gd name="T48" fmla="*/ 20194634 w 453"/>
                <a:gd name="T49" fmla="*/ 39963059 h 496"/>
                <a:gd name="T50" fmla="*/ 20194634 w 453"/>
                <a:gd name="T51" fmla="*/ 39963059 h 496"/>
                <a:gd name="T52" fmla="*/ 25796996 w 453"/>
                <a:gd name="T53" fmla="*/ 35465723 h 496"/>
                <a:gd name="T54" fmla="*/ 3648158 w 453"/>
                <a:gd name="T55" fmla="*/ 35465723 h 496"/>
                <a:gd name="T56" fmla="*/ 3648158 w 453"/>
                <a:gd name="T57" fmla="*/ 35465723 h 496"/>
                <a:gd name="T58" fmla="*/ 0 w 453"/>
                <a:gd name="T59" fmla="*/ 31867782 h 496"/>
                <a:gd name="T60" fmla="*/ 3648158 w 453"/>
                <a:gd name="T61" fmla="*/ 28269842 h 496"/>
                <a:gd name="T62" fmla="*/ 3648158 w 453"/>
                <a:gd name="T63" fmla="*/ 28269842 h 496"/>
                <a:gd name="T64" fmla="*/ 25796996 w 453"/>
                <a:gd name="T65" fmla="*/ 28269842 h 496"/>
                <a:gd name="T66" fmla="*/ 20194634 w 453"/>
                <a:gd name="T67" fmla="*/ 23643815 h 496"/>
                <a:gd name="T68" fmla="*/ 20194634 w 453"/>
                <a:gd name="T69" fmla="*/ 23643815 h 496"/>
                <a:gd name="T70" fmla="*/ 19282505 w 453"/>
                <a:gd name="T71" fmla="*/ 20945270 h 496"/>
                <a:gd name="T72" fmla="*/ 22930663 w 453"/>
                <a:gd name="T73" fmla="*/ 17347329 h 496"/>
                <a:gd name="T74" fmla="*/ 25796996 w 453"/>
                <a:gd name="T75" fmla="*/ 18246725 h 496"/>
                <a:gd name="T76" fmla="*/ 25796996 w 453"/>
                <a:gd name="T77" fmla="*/ 18246725 h 496"/>
                <a:gd name="T78" fmla="*/ 37653240 w 453"/>
                <a:gd name="T79" fmla="*/ 29169237 h 49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53" h="496">
                  <a:moveTo>
                    <a:pt x="452" y="248"/>
                  </a:moveTo>
                  <a:lnTo>
                    <a:pt x="452" y="248"/>
                  </a:lnTo>
                  <a:cubicBezTo>
                    <a:pt x="452" y="467"/>
                    <a:pt x="452" y="467"/>
                    <a:pt x="452" y="467"/>
                  </a:cubicBezTo>
                  <a:cubicBezTo>
                    <a:pt x="452" y="481"/>
                    <a:pt x="438" y="495"/>
                    <a:pt x="424" y="495"/>
                  </a:cubicBezTo>
                  <a:cubicBezTo>
                    <a:pt x="282" y="495"/>
                    <a:pt x="282" y="495"/>
                    <a:pt x="282" y="495"/>
                  </a:cubicBezTo>
                  <a:cubicBezTo>
                    <a:pt x="261" y="495"/>
                    <a:pt x="254" y="481"/>
                    <a:pt x="254" y="467"/>
                  </a:cubicBezTo>
                  <a:cubicBezTo>
                    <a:pt x="254" y="446"/>
                    <a:pt x="261" y="439"/>
                    <a:pt x="282" y="439"/>
                  </a:cubicBezTo>
                  <a:cubicBezTo>
                    <a:pt x="395" y="439"/>
                    <a:pt x="395" y="439"/>
                    <a:pt x="395" y="439"/>
                  </a:cubicBezTo>
                  <a:cubicBezTo>
                    <a:pt x="395" y="57"/>
                    <a:pt x="395" y="57"/>
                    <a:pt x="395" y="57"/>
                  </a:cubicBezTo>
                  <a:cubicBezTo>
                    <a:pt x="282" y="57"/>
                    <a:pt x="282" y="57"/>
                    <a:pt x="282" y="57"/>
                  </a:cubicBezTo>
                  <a:cubicBezTo>
                    <a:pt x="261" y="57"/>
                    <a:pt x="254" y="43"/>
                    <a:pt x="254" y="29"/>
                  </a:cubicBezTo>
                  <a:cubicBezTo>
                    <a:pt x="254" y="15"/>
                    <a:pt x="261" y="0"/>
                    <a:pt x="282" y="0"/>
                  </a:cubicBezTo>
                  <a:cubicBezTo>
                    <a:pt x="424" y="0"/>
                    <a:pt x="424" y="0"/>
                    <a:pt x="424" y="0"/>
                  </a:cubicBezTo>
                  <a:cubicBezTo>
                    <a:pt x="438" y="0"/>
                    <a:pt x="452" y="15"/>
                    <a:pt x="452" y="29"/>
                  </a:cubicBezTo>
                  <a:cubicBezTo>
                    <a:pt x="452" y="248"/>
                    <a:pt x="452" y="248"/>
                    <a:pt x="452" y="248"/>
                  </a:cubicBezTo>
                  <a:close/>
                  <a:moveTo>
                    <a:pt x="289" y="227"/>
                  </a:moveTo>
                  <a:lnTo>
                    <a:pt x="289" y="227"/>
                  </a:lnTo>
                  <a:cubicBezTo>
                    <a:pt x="296" y="234"/>
                    <a:pt x="296" y="241"/>
                    <a:pt x="296" y="248"/>
                  </a:cubicBezTo>
                  <a:cubicBezTo>
                    <a:pt x="296" y="255"/>
                    <a:pt x="296" y="262"/>
                    <a:pt x="289" y="269"/>
                  </a:cubicBezTo>
                  <a:cubicBezTo>
                    <a:pt x="198" y="354"/>
                    <a:pt x="198" y="354"/>
                    <a:pt x="198" y="354"/>
                  </a:cubicBezTo>
                  <a:cubicBezTo>
                    <a:pt x="191" y="361"/>
                    <a:pt x="183" y="361"/>
                    <a:pt x="176" y="361"/>
                  </a:cubicBezTo>
                  <a:cubicBezTo>
                    <a:pt x="162" y="361"/>
                    <a:pt x="148" y="347"/>
                    <a:pt x="148" y="333"/>
                  </a:cubicBezTo>
                  <a:cubicBezTo>
                    <a:pt x="148" y="326"/>
                    <a:pt x="155" y="319"/>
                    <a:pt x="155" y="311"/>
                  </a:cubicBezTo>
                  <a:cubicBezTo>
                    <a:pt x="198" y="276"/>
                    <a:pt x="198" y="276"/>
                    <a:pt x="198" y="276"/>
                  </a:cubicBezTo>
                  <a:cubicBezTo>
                    <a:pt x="28" y="276"/>
                    <a:pt x="28" y="276"/>
                    <a:pt x="28" y="276"/>
                  </a:cubicBezTo>
                  <a:cubicBezTo>
                    <a:pt x="7" y="276"/>
                    <a:pt x="0" y="262"/>
                    <a:pt x="0" y="248"/>
                  </a:cubicBezTo>
                  <a:cubicBezTo>
                    <a:pt x="0" y="234"/>
                    <a:pt x="7" y="220"/>
                    <a:pt x="28" y="220"/>
                  </a:cubicBezTo>
                  <a:cubicBezTo>
                    <a:pt x="198" y="220"/>
                    <a:pt x="198" y="220"/>
                    <a:pt x="198" y="220"/>
                  </a:cubicBezTo>
                  <a:cubicBezTo>
                    <a:pt x="155" y="184"/>
                    <a:pt x="155" y="184"/>
                    <a:pt x="155" y="184"/>
                  </a:cubicBezTo>
                  <a:cubicBezTo>
                    <a:pt x="155" y="177"/>
                    <a:pt x="148" y="170"/>
                    <a:pt x="148" y="163"/>
                  </a:cubicBezTo>
                  <a:cubicBezTo>
                    <a:pt x="148" y="149"/>
                    <a:pt x="162" y="135"/>
                    <a:pt x="176" y="135"/>
                  </a:cubicBezTo>
                  <a:cubicBezTo>
                    <a:pt x="183" y="135"/>
                    <a:pt x="191" y="135"/>
                    <a:pt x="198" y="142"/>
                  </a:cubicBezTo>
                  <a:cubicBezTo>
                    <a:pt x="289" y="227"/>
                    <a:pt x="289" y="227"/>
                    <a:pt x="289" y="2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36F9A4D-6A31-4C35-908E-C808B700B48B}"/>
              </a:ext>
            </a:extLst>
          </p:cNvPr>
          <p:cNvGrpSpPr/>
          <p:nvPr/>
        </p:nvGrpSpPr>
        <p:grpSpPr>
          <a:xfrm>
            <a:off x="285750" y="1527533"/>
            <a:ext cx="527062" cy="527198"/>
            <a:chOff x="152400" y="1533304"/>
            <a:chExt cx="527062" cy="527198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BB55512-930C-4921-87FA-E1DDA4AA127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400" y="1533304"/>
              <a:ext cx="527062" cy="527198"/>
            </a:xfrm>
            <a:prstGeom prst="ellipse">
              <a:avLst/>
            </a:prstGeom>
            <a:solidFill>
              <a:srgbClr val="ED7D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219419" tIns="109710" rIns="219419" bIns="10971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57">
              <a:extLst>
                <a:ext uri="{FF2B5EF4-FFF2-40B4-BE49-F238E27FC236}">
                  <a16:creationId xmlns:a16="http://schemas.microsoft.com/office/drawing/2014/main" id="{D5C52FDF-EDE8-4A6B-82D7-473FCAAD52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6058" y="1656868"/>
              <a:ext cx="319746" cy="280070"/>
            </a:xfrm>
            <a:custGeom>
              <a:avLst/>
              <a:gdLst>
                <a:gd name="T0" fmla="*/ 212060 w 602"/>
                <a:gd name="T1" fmla="*/ 103681 h 531"/>
                <a:gd name="T2" fmla="*/ 112352 w 602"/>
                <a:gd name="T3" fmla="*/ 144579 h 531"/>
                <a:gd name="T4" fmla="*/ 112352 w 602"/>
                <a:gd name="T5" fmla="*/ 144579 h 531"/>
                <a:gd name="T6" fmla="*/ 109823 w 602"/>
                <a:gd name="T7" fmla="*/ 147090 h 531"/>
                <a:gd name="T8" fmla="*/ 104766 w 602"/>
                <a:gd name="T9" fmla="*/ 144579 h 531"/>
                <a:gd name="T10" fmla="*/ 104766 w 602"/>
                <a:gd name="T11" fmla="*/ 144579 h 531"/>
                <a:gd name="T12" fmla="*/ 5419 w 602"/>
                <a:gd name="T13" fmla="*/ 103681 h 531"/>
                <a:gd name="T14" fmla="*/ 10477 w 602"/>
                <a:gd name="T15" fmla="*/ 86102 h 531"/>
                <a:gd name="T16" fmla="*/ 15534 w 602"/>
                <a:gd name="T17" fmla="*/ 86102 h 531"/>
                <a:gd name="T18" fmla="*/ 15534 w 602"/>
                <a:gd name="T19" fmla="*/ 86102 h 531"/>
                <a:gd name="T20" fmla="*/ 204474 w 602"/>
                <a:gd name="T21" fmla="*/ 86102 h 531"/>
                <a:gd name="T22" fmla="*/ 204474 w 602"/>
                <a:gd name="T23" fmla="*/ 86102 h 531"/>
                <a:gd name="T24" fmla="*/ 207002 w 602"/>
                <a:gd name="T25" fmla="*/ 86102 h 531"/>
                <a:gd name="T26" fmla="*/ 212060 w 602"/>
                <a:gd name="T27" fmla="*/ 103681 h 531"/>
                <a:gd name="T28" fmla="*/ 212060 w 602"/>
                <a:gd name="T29" fmla="*/ 60630 h 531"/>
                <a:gd name="T30" fmla="*/ 112352 w 602"/>
                <a:gd name="T31" fmla="*/ 101169 h 531"/>
                <a:gd name="T32" fmla="*/ 112352 w 602"/>
                <a:gd name="T33" fmla="*/ 101169 h 531"/>
                <a:gd name="T34" fmla="*/ 109823 w 602"/>
                <a:gd name="T35" fmla="*/ 101169 h 531"/>
                <a:gd name="T36" fmla="*/ 104766 w 602"/>
                <a:gd name="T37" fmla="*/ 101169 h 531"/>
                <a:gd name="T38" fmla="*/ 104766 w 602"/>
                <a:gd name="T39" fmla="*/ 101169 h 531"/>
                <a:gd name="T40" fmla="*/ 5419 w 602"/>
                <a:gd name="T41" fmla="*/ 60630 h 531"/>
                <a:gd name="T42" fmla="*/ 5419 w 602"/>
                <a:gd name="T43" fmla="*/ 43051 h 531"/>
                <a:gd name="T44" fmla="*/ 104766 w 602"/>
                <a:gd name="T45" fmla="*/ 2511 h 531"/>
                <a:gd name="T46" fmla="*/ 104766 w 602"/>
                <a:gd name="T47" fmla="*/ 2511 h 531"/>
                <a:gd name="T48" fmla="*/ 109823 w 602"/>
                <a:gd name="T49" fmla="*/ 0 h 531"/>
                <a:gd name="T50" fmla="*/ 112352 w 602"/>
                <a:gd name="T51" fmla="*/ 2511 h 531"/>
                <a:gd name="T52" fmla="*/ 112352 w 602"/>
                <a:gd name="T53" fmla="*/ 2511 h 531"/>
                <a:gd name="T54" fmla="*/ 212060 w 602"/>
                <a:gd name="T55" fmla="*/ 43051 h 531"/>
                <a:gd name="T56" fmla="*/ 212060 w 602"/>
                <a:gd name="T57" fmla="*/ 60630 h 531"/>
                <a:gd name="T58" fmla="*/ 10477 w 602"/>
                <a:gd name="T59" fmla="*/ 129153 h 531"/>
                <a:gd name="T60" fmla="*/ 15534 w 602"/>
                <a:gd name="T61" fmla="*/ 129153 h 531"/>
                <a:gd name="T62" fmla="*/ 15534 w 602"/>
                <a:gd name="T63" fmla="*/ 129153 h 531"/>
                <a:gd name="T64" fmla="*/ 204474 w 602"/>
                <a:gd name="T65" fmla="*/ 129153 h 531"/>
                <a:gd name="T66" fmla="*/ 204474 w 602"/>
                <a:gd name="T67" fmla="*/ 129153 h 531"/>
                <a:gd name="T68" fmla="*/ 207002 w 602"/>
                <a:gd name="T69" fmla="*/ 129153 h 531"/>
                <a:gd name="T70" fmla="*/ 212060 w 602"/>
                <a:gd name="T71" fmla="*/ 149602 h 531"/>
                <a:gd name="T72" fmla="*/ 112352 w 602"/>
                <a:gd name="T73" fmla="*/ 190141 h 531"/>
                <a:gd name="T74" fmla="*/ 112352 w 602"/>
                <a:gd name="T75" fmla="*/ 190141 h 531"/>
                <a:gd name="T76" fmla="*/ 109823 w 602"/>
                <a:gd name="T77" fmla="*/ 190141 h 531"/>
                <a:gd name="T78" fmla="*/ 104766 w 602"/>
                <a:gd name="T79" fmla="*/ 190141 h 531"/>
                <a:gd name="T80" fmla="*/ 104766 w 602"/>
                <a:gd name="T81" fmla="*/ 190141 h 531"/>
                <a:gd name="T82" fmla="*/ 5419 w 602"/>
                <a:gd name="T83" fmla="*/ 149602 h 531"/>
                <a:gd name="T84" fmla="*/ 10477 w 602"/>
                <a:gd name="T85" fmla="*/ 129153 h 53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02" h="531">
                  <a:moveTo>
                    <a:pt x="587" y="289"/>
                  </a:moveTo>
                  <a:lnTo>
                    <a:pt x="587" y="289"/>
                  </a:lnTo>
                  <a:cubicBezTo>
                    <a:pt x="311" y="403"/>
                    <a:pt x="311" y="403"/>
                    <a:pt x="311" y="403"/>
                  </a:cubicBezTo>
                  <a:cubicBezTo>
                    <a:pt x="311" y="410"/>
                    <a:pt x="304" y="410"/>
                    <a:pt x="304" y="410"/>
                  </a:cubicBezTo>
                  <a:cubicBezTo>
                    <a:pt x="297" y="410"/>
                    <a:pt x="297" y="410"/>
                    <a:pt x="290" y="403"/>
                  </a:cubicBezTo>
                  <a:cubicBezTo>
                    <a:pt x="15" y="289"/>
                    <a:pt x="15" y="289"/>
                    <a:pt x="15" y="289"/>
                  </a:cubicBezTo>
                  <a:cubicBezTo>
                    <a:pt x="7" y="289"/>
                    <a:pt x="0" y="275"/>
                    <a:pt x="0" y="268"/>
                  </a:cubicBezTo>
                  <a:cubicBezTo>
                    <a:pt x="0" y="247"/>
                    <a:pt x="15" y="240"/>
                    <a:pt x="29" y="240"/>
                  </a:cubicBezTo>
                  <a:cubicBezTo>
                    <a:pt x="36" y="240"/>
                    <a:pt x="36" y="240"/>
                    <a:pt x="43" y="240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566" y="240"/>
                    <a:pt x="566" y="240"/>
                    <a:pt x="566" y="240"/>
                  </a:cubicBezTo>
                  <a:lnTo>
                    <a:pt x="573" y="240"/>
                  </a:lnTo>
                  <a:cubicBezTo>
                    <a:pt x="594" y="240"/>
                    <a:pt x="601" y="247"/>
                    <a:pt x="601" y="268"/>
                  </a:cubicBezTo>
                  <a:cubicBezTo>
                    <a:pt x="601" y="275"/>
                    <a:pt x="594" y="289"/>
                    <a:pt x="587" y="289"/>
                  </a:cubicBezTo>
                  <a:close/>
                  <a:moveTo>
                    <a:pt x="587" y="169"/>
                  </a:moveTo>
                  <a:lnTo>
                    <a:pt x="587" y="169"/>
                  </a:lnTo>
                  <a:cubicBezTo>
                    <a:pt x="311" y="282"/>
                    <a:pt x="311" y="282"/>
                    <a:pt x="311" y="282"/>
                  </a:cubicBezTo>
                  <a:lnTo>
                    <a:pt x="304" y="282"/>
                  </a:lnTo>
                  <a:cubicBezTo>
                    <a:pt x="297" y="282"/>
                    <a:pt x="297" y="282"/>
                    <a:pt x="290" y="282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7" y="162"/>
                    <a:pt x="0" y="155"/>
                    <a:pt x="0" y="141"/>
                  </a:cubicBezTo>
                  <a:cubicBezTo>
                    <a:pt x="0" y="134"/>
                    <a:pt x="7" y="120"/>
                    <a:pt x="15" y="120"/>
                  </a:cubicBezTo>
                  <a:cubicBezTo>
                    <a:pt x="290" y="7"/>
                    <a:pt x="290" y="7"/>
                    <a:pt x="290" y="7"/>
                  </a:cubicBezTo>
                  <a:cubicBezTo>
                    <a:pt x="297" y="0"/>
                    <a:pt x="297" y="0"/>
                    <a:pt x="304" y="0"/>
                  </a:cubicBezTo>
                  <a:cubicBezTo>
                    <a:pt x="304" y="0"/>
                    <a:pt x="311" y="0"/>
                    <a:pt x="311" y="7"/>
                  </a:cubicBezTo>
                  <a:cubicBezTo>
                    <a:pt x="587" y="120"/>
                    <a:pt x="587" y="120"/>
                    <a:pt x="587" y="120"/>
                  </a:cubicBezTo>
                  <a:cubicBezTo>
                    <a:pt x="594" y="120"/>
                    <a:pt x="601" y="134"/>
                    <a:pt x="601" y="141"/>
                  </a:cubicBezTo>
                  <a:cubicBezTo>
                    <a:pt x="601" y="155"/>
                    <a:pt x="594" y="162"/>
                    <a:pt x="587" y="169"/>
                  </a:cubicBezTo>
                  <a:close/>
                  <a:moveTo>
                    <a:pt x="29" y="360"/>
                  </a:moveTo>
                  <a:lnTo>
                    <a:pt x="29" y="360"/>
                  </a:lnTo>
                  <a:cubicBezTo>
                    <a:pt x="36" y="360"/>
                    <a:pt x="36" y="360"/>
                    <a:pt x="43" y="360"/>
                  </a:cubicBezTo>
                  <a:cubicBezTo>
                    <a:pt x="304" y="473"/>
                    <a:pt x="304" y="473"/>
                    <a:pt x="304" y="473"/>
                  </a:cubicBezTo>
                  <a:cubicBezTo>
                    <a:pt x="566" y="360"/>
                    <a:pt x="566" y="360"/>
                    <a:pt x="566" y="360"/>
                  </a:cubicBezTo>
                  <a:lnTo>
                    <a:pt x="573" y="360"/>
                  </a:lnTo>
                  <a:cubicBezTo>
                    <a:pt x="594" y="360"/>
                    <a:pt x="601" y="374"/>
                    <a:pt x="601" y="388"/>
                  </a:cubicBezTo>
                  <a:cubicBezTo>
                    <a:pt x="601" y="403"/>
                    <a:pt x="594" y="410"/>
                    <a:pt x="587" y="417"/>
                  </a:cubicBezTo>
                  <a:cubicBezTo>
                    <a:pt x="311" y="530"/>
                    <a:pt x="311" y="530"/>
                    <a:pt x="311" y="530"/>
                  </a:cubicBezTo>
                  <a:lnTo>
                    <a:pt x="304" y="530"/>
                  </a:lnTo>
                  <a:cubicBezTo>
                    <a:pt x="297" y="530"/>
                    <a:pt x="297" y="530"/>
                    <a:pt x="290" y="530"/>
                  </a:cubicBezTo>
                  <a:cubicBezTo>
                    <a:pt x="15" y="417"/>
                    <a:pt x="15" y="417"/>
                    <a:pt x="15" y="417"/>
                  </a:cubicBezTo>
                  <a:cubicBezTo>
                    <a:pt x="7" y="410"/>
                    <a:pt x="0" y="403"/>
                    <a:pt x="0" y="388"/>
                  </a:cubicBezTo>
                  <a:cubicBezTo>
                    <a:pt x="0" y="374"/>
                    <a:pt x="15" y="360"/>
                    <a:pt x="29" y="3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0697DD2-DB1A-4484-B9AC-AFC7EAC7CBF4}"/>
              </a:ext>
            </a:extLst>
          </p:cNvPr>
          <p:cNvGrpSpPr/>
          <p:nvPr/>
        </p:nvGrpSpPr>
        <p:grpSpPr>
          <a:xfrm>
            <a:off x="285750" y="5051021"/>
            <a:ext cx="527062" cy="527198"/>
            <a:chOff x="152400" y="5056792"/>
            <a:chExt cx="527062" cy="527198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91F55F04-BD73-4D8F-B344-157EE456C05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400" y="5056792"/>
              <a:ext cx="527062" cy="527198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219419" tIns="109710" rIns="219419" bIns="109710" rtlCol="0" anchor="ctr"/>
            <a:lstStyle/>
            <a:p>
              <a:pPr marL="0" marR="0" lvl="0" indent="0" algn="ctr" defTabSz="1828434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3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Freeform 118">
              <a:extLst>
                <a:ext uri="{FF2B5EF4-FFF2-40B4-BE49-F238E27FC236}">
                  <a16:creationId xmlns:a16="http://schemas.microsoft.com/office/drawing/2014/main" id="{F1054E31-656A-41A1-95EB-CAC902D595D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1737" y="5139778"/>
              <a:ext cx="328388" cy="361227"/>
            </a:xfrm>
            <a:custGeom>
              <a:avLst/>
              <a:gdLst>
                <a:gd name="T0" fmla="*/ 38763987 w 602"/>
                <a:gd name="T1" fmla="*/ 78441997 h 602"/>
                <a:gd name="T2" fmla="*/ 38763987 w 602"/>
                <a:gd name="T3" fmla="*/ 78441997 h 602"/>
                <a:gd name="T4" fmla="*/ 0 w 602"/>
                <a:gd name="T5" fmla="*/ 38763987 h 602"/>
                <a:gd name="T6" fmla="*/ 38763987 w 602"/>
                <a:gd name="T7" fmla="*/ 0 h 602"/>
                <a:gd name="T8" fmla="*/ 78441997 w 602"/>
                <a:gd name="T9" fmla="*/ 38763987 h 602"/>
                <a:gd name="T10" fmla="*/ 38763987 w 602"/>
                <a:gd name="T11" fmla="*/ 78441997 h 602"/>
                <a:gd name="T12" fmla="*/ 38763987 w 602"/>
                <a:gd name="T13" fmla="*/ 7439717 h 602"/>
                <a:gd name="T14" fmla="*/ 38763987 w 602"/>
                <a:gd name="T15" fmla="*/ 7439717 h 602"/>
                <a:gd name="T16" fmla="*/ 7439717 w 602"/>
                <a:gd name="T17" fmla="*/ 38763987 h 602"/>
                <a:gd name="T18" fmla="*/ 38763987 w 602"/>
                <a:gd name="T19" fmla="*/ 71002280 h 602"/>
                <a:gd name="T20" fmla="*/ 71002280 w 602"/>
                <a:gd name="T21" fmla="*/ 38763987 h 602"/>
                <a:gd name="T22" fmla="*/ 38763987 w 602"/>
                <a:gd name="T23" fmla="*/ 7439717 h 602"/>
                <a:gd name="T24" fmla="*/ 56253627 w 602"/>
                <a:gd name="T25" fmla="*/ 31455051 h 602"/>
                <a:gd name="T26" fmla="*/ 56253627 w 602"/>
                <a:gd name="T27" fmla="*/ 31455051 h 602"/>
                <a:gd name="T28" fmla="*/ 36937024 w 602"/>
                <a:gd name="T29" fmla="*/ 51685677 h 602"/>
                <a:gd name="T30" fmla="*/ 36937024 w 602"/>
                <a:gd name="T31" fmla="*/ 51685677 h 602"/>
                <a:gd name="T32" fmla="*/ 34196037 w 602"/>
                <a:gd name="T33" fmla="*/ 52598978 h 602"/>
                <a:gd name="T34" fmla="*/ 31324631 w 602"/>
                <a:gd name="T35" fmla="*/ 51685677 h 602"/>
                <a:gd name="T36" fmla="*/ 31324631 w 602"/>
                <a:gd name="T37" fmla="*/ 51685677 h 602"/>
                <a:gd name="T38" fmla="*/ 20361046 w 602"/>
                <a:gd name="T39" fmla="*/ 40591311 h 602"/>
                <a:gd name="T40" fmla="*/ 20361046 w 602"/>
                <a:gd name="T41" fmla="*/ 40591311 h 602"/>
                <a:gd name="T42" fmla="*/ 19447384 w 602"/>
                <a:gd name="T43" fmla="*/ 37850325 h 602"/>
                <a:gd name="T44" fmla="*/ 23102033 w 602"/>
                <a:gd name="T45" fmla="*/ 34196037 h 602"/>
                <a:gd name="T46" fmla="*/ 25842658 w 602"/>
                <a:gd name="T47" fmla="*/ 35109700 h 602"/>
                <a:gd name="T48" fmla="*/ 25842658 w 602"/>
                <a:gd name="T49" fmla="*/ 35109700 h 602"/>
                <a:gd name="T50" fmla="*/ 34196037 w 602"/>
                <a:gd name="T51" fmla="*/ 43462718 h 602"/>
                <a:gd name="T52" fmla="*/ 51685677 w 602"/>
                <a:gd name="T53" fmla="*/ 26756320 h 602"/>
                <a:gd name="T54" fmla="*/ 51685677 w 602"/>
                <a:gd name="T55" fmla="*/ 26756320 h 602"/>
                <a:gd name="T56" fmla="*/ 53512640 w 602"/>
                <a:gd name="T57" fmla="*/ 25842658 h 602"/>
                <a:gd name="T58" fmla="*/ 57167289 w 602"/>
                <a:gd name="T59" fmla="*/ 29497307 h 602"/>
                <a:gd name="T60" fmla="*/ 56253627 w 602"/>
                <a:gd name="T61" fmla="*/ 31455051 h 602"/>
                <a:gd name="T62" fmla="*/ 56253627 w 602"/>
                <a:gd name="T63" fmla="*/ 25842658 h 602"/>
                <a:gd name="T64" fmla="*/ 56253627 w 602"/>
                <a:gd name="T65" fmla="*/ 25842658 h 602"/>
                <a:gd name="T66" fmla="*/ 25842658 w 602"/>
                <a:gd name="T67" fmla="*/ 56253627 h 602"/>
                <a:gd name="T68" fmla="*/ 25842658 w 602"/>
                <a:gd name="T69" fmla="*/ 56253627 h 602"/>
                <a:gd name="T70" fmla="*/ 52598978 w 602"/>
                <a:gd name="T71" fmla="*/ 56253627 h 602"/>
                <a:gd name="T72" fmla="*/ 52598978 w 602"/>
                <a:gd name="T73" fmla="*/ 56253627 h 602"/>
                <a:gd name="T74" fmla="*/ 56253627 w 602"/>
                <a:gd name="T75" fmla="*/ 52598978 h 602"/>
                <a:gd name="T76" fmla="*/ 56253627 w 602"/>
                <a:gd name="T77" fmla="*/ 52598978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2" h="602">
                  <a:moveTo>
                    <a:pt x="297" y="601"/>
                  </a:moveTo>
                  <a:lnTo>
                    <a:pt x="297" y="601"/>
                  </a:lnTo>
                  <a:cubicBezTo>
                    <a:pt x="135" y="601"/>
                    <a:pt x="0" y="467"/>
                    <a:pt x="0" y="297"/>
                  </a:cubicBezTo>
                  <a:cubicBezTo>
                    <a:pt x="0" y="135"/>
                    <a:pt x="135" y="0"/>
                    <a:pt x="297" y="0"/>
                  </a:cubicBezTo>
                  <a:cubicBezTo>
                    <a:pt x="467" y="0"/>
                    <a:pt x="601" y="135"/>
                    <a:pt x="601" y="297"/>
                  </a:cubicBezTo>
                  <a:cubicBezTo>
                    <a:pt x="601" y="467"/>
                    <a:pt x="467" y="601"/>
                    <a:pt x="297" y="601"/>
                  </a:cubicBezTo>
                  <a:close/>
                  <a:moveTo>
                    <a:pt x="297" y="57"/>
                  </a:moveTo>
                  <a:lnTo>
                    <a:pt x="297" y="57"/>
                  </a:lnTo>
                  <a:cubicBezTo>
                    <a:pt x="163" y="57"/>
                    <a:pt x="57" y="163"/>
                    <a:pt x="57" y="297"/>
                  </a:cubicBezTo>
                  <a:cubicBezTo>
                    <a:pt x="57" y="431"/>
                    <a:pt x="163" y="544"/>
                    <a:pt x="297" y="544"/>
                  </a:cubicBezTo>
                  <a:cubicBezTo>
                    <a:pt x="431" y="544"/>
                    <a:pt x="544" y="431"/>
                    <a:pt x="544" y="297"/>
                  </a:cubicBezTo>
                  <a:cubicBezTo>
                    <a:pt x="544" y="163"/>
                    <a:pt x="431" y="57"/>
                    <a:pt x="297" y="57"/>
                  </a:cubicBezTo>
                  <a:close/>
                  <a:moveTo>
                    <a:pt x="431" y="241"/>
                  </a:moveTo>
                  <a:lnTo>
                    <a:pt x="431" y="241"/>
                  </a:lnTo>
                  <a:cubicBezTo>
                    <a:pt x="283" y="396"/>
                    <a:pt x="283" y="396"/>
                    <a:pt x="283" y="396"/>
                  </a:cubicBezTo>
                  <a:cubicBezTo>
                    <a:pt x="276" y="403"/>
                    <a:pt x="269" y="403"/>
                    <a:pt x="262" y="403"/>
                  </a:cubicBezTo>
                  <a:cubicBezTo>
                    <a:pt x="255" y="403"/>
                    <a:pt x="248" y="403"/>
                    <a:pt x="240" y="396"/>
                  </a:cubicBezTo>
                  <a:cubicBezTo>
                    <a:pt x="156" y="311"/>
                    <a:pt x="156" y="311"/>
                    <a:pt x="156" y="311"/>
                  </a:cubicBezTo>
                  <a:cubicBezTo>
                    <a:pt x="149" y="304"/>
                    <a:pt x="149" y="297"/>
                    <a:pt x="149" y="290"/>
                  </a:cubicBezTo>
                  <a:cubicBezTo>
                    <a:pt x="149" y="276"/>
                    <a:pt x="163" y="262"/>
                    <a:pt x="177" y="262"/>
                  </a:cubicBezTo>
                  <a:cubicBezTo>
                    <a:pt x="184" y="262"/>
                    <a:pt x="191" y="262"/>
                    <a:pt x="198" y="269"/>
                  </a:cubicBezTo>
                  <a:cubicBezTo>
                    <a:pt x="262" y="333"/>
                    <a:pt x="262" y="333"/>
                    <a:pt x="262" y="333"/>
                  </a:cubicBezTo>
                  <a:cubicBezTo>
                    <a:pt x="396" y="205"/>
                    <a:pt x="396" y="205"/>
                    <a:pt x="396" y="205"/>
                  </a:cubicBezTo>
                  <a:cubicBezTo>
                    <a:pt x="396" y="198"/>
                    <a:pt x="403" y="198"/>
                    <a:pt x="410" y="198"/>
                  </a:cubicBezTo>
                  <a:cubicBezTo>
                    <a:pt x="431" y="198"/>
                    <a:pt x="438" y="205"/>
                    <a:pt x="438" y="226"/>
                  </a:cubicBezTo>
                  <a:cubicBezTo>
                    <a:pt x="438" y="234"/>
                    <a:pt x="438" y="241"/>
                    <a:pt x="431" y="241"/>
                  </a:cubicBezTo>
                  <a:close/>
                  <a:moveTo>
                    <a:pt x="431" y="198"/>
                  </a:moveTo>
                  <a:lnTo>
                    <a:pt x="431" y="198"/>
                  </a:lnTo>
                  <a:close/>
                  <a:moveTo>
                    <a:pt x="198" y="431"/>
                  </a:moveTo>
                  <a:lnTo>
                    <a:pt x="198" y="431"/>
                  </a:lnTo>
                  <a:close/>
                  <a:moveTo>
                    <a:pt x="403" y="431"/>
                  </a:moveTo>
                  <a:lnTo>
                    <a:pt x="403" y="431"/>
                  </a:lnTo>
                  <a:close/>
                  <a:moveTo>
                    <a:pt x="431" y="403"/>
                  </a:moveTo>
                  <a:lnTo>
                    <a:pt x="431" y="4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570EBF9-A5EE-496A-8EB3-2C383886A8D9}"/>
              </a:ext>
            </a:extLst>
          </p:cNvPr>
          <p:cNvGrpSpPr>
            <a:grpSpLocks noChangeAspect="1"/>
          </p:cNvGrpSpPr>
          <p:nvPr/>
        </p:nvGrpSpPr>
        <p:grpSpPr>
          <a:xfrm>
            <a:off x="7708102" y="4519458"/>
            <a:ext cx="1972215" cy="1826120"/>
            <a:chOff x="6096000" y="1777939"/>
            <a:chExt cx="5318846" cy="4729319"/>
          </a:xfrm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E0B8E03C-C9CF-43FA-BD8B-A6AA8D817942}"/>
                </a:ext>
              </a:extLst>
            </p:cNvPr>
            <p:cNvGrpSpPr/>
            <p:nvPr/>
          </p:nvGrpSpPr>
          <p:grpSpPr>
            <a:xfrm>
              <a:off x="6096000" y="1777939"/>
              <a:ext cx="5318846" cy="4729319"/>
              <a:chOff x="6096000" y="1777939"/>
              <a:chExt cx="5318846" cy="4729319"/>
            </a:xfrm>
          </p:grpSpPr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82B0760E-BE4F-47E2-9CD3-38C8463C053C}"/>
                  </a:ext>
                </a:extLst>
              </p:cNvPr>
              <p:cNvGrpSpPr/>
              <p:nvPr/>
            </p:nvGrpSpPr>
            <p:grpSpPr>
              <a:xfrm>
                <a:off x="6227006" y="1883514"/>
                <a:ext cx="5113258" cy="4623744"/>
                <a:chOff x="3439869" y="1883514"/>
                <a:chExt cx="5113258" cy="4623744"/>
              </a:xfrm>
              <a:solidFill>
                <a:schemeClr val="tx2">
                  <a:alpha val="44000"/>
                </a:schemeClr>
              </a:solidFill>
            </p:grpSpPr>
            <p:sp>
              <p:nvSpPr>
                <p:cNvPr id="138" name="Freeform 179">
                  <a:extLst>
                    <a:ext uri="{FF2B5EF4-FFF2-40B4-BE49-F238E27FC236}">
                      <a16:creationId xmlns:a16="http://schemas.microsoft.com/office/drawing/2014/main" id="{B0C701D5-B95E-4952-AFC6-04E74D152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8071" y="2872996"/>
                  <a:ext cx="3305056" cy="2290471"/>
                </a:xfrm>
                <a:custGeom>
                  <a:avLst/>
                  <a:gdLst>
                    <a:gd name="connsiteX0" fmla="*/ 2947931 w 3305056"/>
                    <a:gd name="connsiteY0" fmla="*/ 0 h 2290471"/>
                    <a:gd name="connsiteX1" fmla="*/ 2856828 w 3305056"/>
                    <a:gd name="connsiteY1" fmla="*/ 524913 h 2290471"/>
                    <a:gd name="connsiteX2" fmla="*/ 2873226 w 3305056"/>
                    <a:gd name="connsiteY2" fmla="*/ 519445 h 2290471"/>
                    <a:gd name="connsiteX3" fmla="*/ 3102807 w 3305056"/>
                    <a:gd name="connsiteY3" fmla="*/ 1077165 h 2290471"/>
                    <a:gd name="connsiteX4" fmla="*/ 2951575 w 3305056"/>
                    <a:gd name="connsiteY4" fmla="*/ 1117262 h 2290471"/>
                    <a:gd name="connsiteX5" fmla="*/ 3305056 w 3305056"/>
                    <a:gd name="connsiteY5" fmla="*/ 1485430 h 2290471"/>
                    <a:gd name="connsiteX6" fmla="*/ 2128000 w 3305056"/>
                    <a:gd name="connsiteY6" fmla="*/ 1649465 h 2290471"/>
                    <a:gd name="connsiteX7" fmla="*/ 1838291 w 3305056"/>
                    <a:gd name="connsiteY7" fmla="*/ 1405235 h 2290471"/>
                    <a:gd name="connsiteX8" fmla="*/ 1649381 w 3305056"/>
                    <a:gd name="connsiteY8" fmla="*/ 1454001 h 2290471"/>
                    <a:gd name="connsiteX9" fmla="*/ 1573983 w 3305056"/>
                    <a:gd name="connsiteY9" fmla="*/ 1473464 h 2290471"/>
                    <a:gd name="connsiteX10" fmla="*/ 1575003 w 3305056"/>
                    <a:gd name="connsiteY10" fmla="*/ 1490239 h 2290471"/>
                    <a:gd name="connsiteX11" fmla="*/ 1570277 w 3305056"/>
                    <a:gd name="connsiteY11" fmla="*/ 1565612 h 2290471"/>
                    <a:gd name="connsiteX12" fmla="*/ 1431790 w 3305056"/>
                    <a:gd name="connsiteY12" fmla="*/ 1622128 h 2290471"/>
                    <a:gd name="connsiteX13" fmla="*/ 1420857 w 3305056"/>
                    <a:gd name="connsiteY13" fmla="*/ 1669528 h 2290471"/>
                    <a:gd name="connsiteX14" fmla="*/ 1524722 w 3305056"/>
                    <a:gd name="connsiteY14" fmla="*/ 1777089 h 2290471"/>
                    <a:gd name="connsiteX15" fmla="*/ 1431790 w 3305056"/>
                    <a:gd name="connsiteY15" fmla="*/ 1952105 h 2290471"/>
                    <a:gd name="connsiteX16" fmla="*/ 1284192 w 3305056"/>
                    <a:gd name="connsiteY16" fmla="*/ 1930228 h 2290471"/>
                    <a:gd name="connsiteX17" fmla="*/ 1256859 w 3305056"/>
                    <a:gd name="connsiteY17" fmla="*/ 1959397 h 2290471"/>
                    <a:gd name="connsiteX18" fmla="*/ 1258681 w 3305056"/>
                    <a:gd name="connsiteY18" fmla="*/ 1959397 h 2290471"/>
                    <a:gd name="connsiteX19" fmla="*/ 1295125 w 3305056"/>
                    <a:gd name="connsiteY19" fmla="*/ 2101597 h 2290471"/>
                    <a:gd name="connsiteX20" fmla="*/ 1129305 w 3305056"/>
                    <a:gd name="connsiteY20" fmla="*/ 2210981 h 2290471"/>
                    <a:gd name="connsiteX21" fmla="*/ 1010863 w 3305056"/>
                    <a:gd name="connsiteY21" fmla="*/ 2118005 h 2290471"/>
                    <a:gd name="connsiteX22" fmla="*/ 961663 w 3305056"/>
                    <a:gd name="connsiteY22" fmla="*/ 2134412 h 2290471"/>
                    <a:gd name="connsiteX23" fmla="*/ 921575 w 3305056"/>
                    <a:gd name="connsiteY23" fmla="*/ 2276612 h 2290471"/>
                    <a:gd name="connsiteX24" fmla="*/ 724778 w 3305056"/>
                    <a:gd name="connsiteY24" fmla="*/ 2285728 h 2290471"/>
                    <a:gd name="connsiteX25" fmla="*/ 668290 w 3305056"/>
                    <a:gd name="connsiteY25" fmla="*/ 2147174 h 2290471"/>
                    <a:gd name="connsiteX26" fmla="*/ 620913 w 3305056"/>
                    <a:gd name="connsiteY26" fmla="*/ 2136235 h 2290471"/>
                    <a:gd name="connsiteX27" fmla="*/ 513403 w 3305056"/>
                    <a:gd name="connsiteY27" fmla="*/ 2240151 h 2290471"/>
                    <a:gd name="connsiteX28" fmla="*/ 338472 w 3305056"/>
                    <a:gd name="connsiteY28" fmla="*/ 2148997 h 2290471"/>
                    <a:gd name="connsiteX29" fmla="*/ 360338 w 3305056"/>
                    <a:gd name="connsiteY29" fmla="*/ 1999505 h 2290471"/>
                    <a:gd name="connsiteX30" fmla="*/ 331183 w 3305056"/>
                    <a:gd name="connsiteY30" fmla="*/ 1972158 h 2290471"/>
                    <a:gd name="connsiteX31" fmla="*/ 331183 w 3305056"/>
                    <a:gd name="connsiteY31" fmla="*/ 1973981 h 2290471"/>
                    <a:gd name="connsiteX32" fmla="*/ 189052 w 3305056"/>
                    <a:gd name="connsiteY32" fmla="*/ 2012266 h 2290471"/>
                    <a:gd name="connsiteX33" fmla="*/ 79720 w 3305056"/>
                    <a:gd name="connsiteY33" fmla="*/ 1846366 h 2290471"/>
                    <a:gd name="connsiteX34" fmla="*/ 172652 w 3305056"/>
                    <a:gd name="connsiteY34" fmla="*/ 1726043 h 2290471"/>
                    <a:gd name="connsiteX35" fmla="*/ 156253 w 3305056"/>
                    <a:gd name="connsiteY35" fmla="*/ 1676820 h 2290471"/>
                    <a:gd name="connsiteX36" fmla="*/ 156253 w 3305056"/>
                    <a:gd name="connsiteY36" fmla="*/ 1678643 h 2290471"/>
                    <a:gd name="connsiteX37" fmla="*/ 12299 w 3305056"/>
                    <a:gd name="connsiteY37" fmla="*/ 1636712 h 2290471"/>
                    <a:gd name="connsiteX38" fmla="*/ 5010 w 3305056"/>
                    <a:gd name="connsiteY38" fmla="*/ 1439820 h 2290471"/>
                    <a:gd name="connsiteX39" fmla="*/ 143497 w 3305056"/>
                    <a:gd name="connsiteY39" fmla="*/ 1383305 h 2290471"/>
                    <a:gd name="connsiteX40" fmla="*/ 154430 w 3305056"/>
                    <a:gd name="connsiteY40" fmla="*/ 1335905 h 2290471"/>
                    <a:gd name="connsiteX41" fmla="*/ 50565 w 3305056"/>
                    <a:gd name="connsiteY41" fmla="*/ 1228343 h 2290471"/>
                    <a:gd name="connsiteX42" fmla="*/ 141675 w 3305056"/>
                    <a:gd name="connsiteY42" fmla="*/ 1053328 h 2290471"/>
                    <a:gd name="connsiteX43" fmla="*/ 291095 w 3305056"/>
                    <a:gd name="connsiteY43" fmla="*/ 1075205 h 2290471"/>
                    <a:gd name="connsiteX44" fmla="*/ 318428 w 3305056"/>
                    <a:gd name="connsiteY44" fmla="*/ 1046035 h 2290471"/>
                    <a:gd name="connsiteX45" fmla="*/ 316606 w 3305056"/>
                    <a:gd name="connsiteY45" fmla="*/ 1046035 h 2290471"/>
                    <a:gd name="connsiteX46" fmla="*/ 278340 w 3305056"/>
                    <a:gd name="connsiteY46" fmla="*/ 903835 h 2290471"/>
                    <a:gd name="connsiteX47" fmla="*/ 444160 w 3305056"/>
                    <a:gd name="connsiteY47" fmla="*/ 796274 h 2290471"/>
                    <a:gd name="connsiteX48" fmla="*/ 564425 w 3305056"/>
                    <a:gd name="connsiteY48" fmla="*/ 887428 h 2290471"/>
                    <a:gd name="connsiteX49" fmla="*/ 613624 w 3305056"/>
                    <a:gd name="connsiteY49" fmla="*/ 871020 h 2290471"/>
                    <a:gd name="connsiteX50" fmla="*/ 611802 w 3305056"/>
                    <a:gd name="connsiteY50" fmla="*/ 871020 h 2290471"/>
                    <a:gd name="connsiteX51" fmla="*/ 653712 w 3305056"/>
                    <a:gd name="connsiteY51" fmla="*/ 728820 h 2290471"/>
                    <a:gd name="connsiteX52" fmla="*/ 850509 w 3305056"/>
                    <a:gd name="connsiteY52" fmla="*/ 719705 h 2290471"/>
                    <a:gd name="connsiteX53" fmla="*/ 906998 w 3305056"/>
                    <a:gd name="connsiteY53" fmla="*/ 858259 h 2290471"/>
                    <a:gd name="connsiteX54" fmla="*/ 954375 w 3305056"/>
                    <a:gd name="connsiteY54" fmla="*/ 869197 h 2290471"/>
                    <a:gd name="connsiteX55" fmla="*/ 1060062 w 3305056"/>
                    <a:gd name="connsiteY55" fmla="*/ 765282 h 2290471"/>
                    <a:gd name="connsiteX56" fmla="*/ 1236815 w 3305056"/>
                    <a:gd name="connsiteY56" fmla="*/ 858259 h 2290471"/>
                    <a:gd name="connsiteX57" fmla="*/ 1214949 w 3305056"/>
                    <a:gd name="connsiteY57" fmla="*/ 1005928 h 2290471"/>
                    <a:gd name="connsiteX58" fmla="*/ 1244104 w 3305056"/>
                    <a:gd name="connsiteY58" fmla="*/ 1033274 h 2290471"/>
                    <a:gd name="connsiteX59" fmla="*/ 1242281 w 3305056"/>
                    <a:gd name="connsiteY59" fmla="*/ 1031451 h 2290471"/>
                    <a:gd name="connsiteX60" fmla="*/ 1386235 w 3305056"/>
                    <a:gd name="connsiteY60" fmla="*/ 994989 h 2290471"/>
                    <a:gd name="connsiteX61" fmla="*/ 1424274 w 3305056"/>
                    <a:gd name="connsiteY61" fmla="*/ 1040111 h 2290471"/>
                    <a:gd name="connsiteX62" fmla="*/ 1429074 w 3305056"/>
                    <a:gd name="connsiteY62" fmla="*/ 1047215 h 2290471"/>
                    <a:gd name="connsiteX63" fmla="*/ 1479821 w 3305056"/>
                    <a:gd name="connsiteY63" fmla="*/ 1028634 h 2290471"/>
                    <a:gd name="connsiteX64" fmla="*/ 1765409 w 3305056"/>
                    <a:gd name="connsiteY64" fmla="*/ 924065 h 2290471"/>
                    <a:gd name="connsiteX65" fmla="*/ 1880199 w 3305056"/>
                    <a:gd name="connsiteY65" fmla="*/ 519445 h 2290471"/>
                    <a:gd name="connsiteX66" fmla="*/ 2947931 w 3305056"/>
                    <a:gd name="connsiteY66" fmla="*/ 0 h 2290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3305056" h="2290471">
                      <a:moveTo>
                        <a:pt x="2947931" y="0"/>
                      </a:moveTo>
                      <a:cubicBezTo>
                        <a:pt x="2856828" y="524913"/>
                        <a:pt x="2856828" y="524913"/>
                        <a:pt x="2856828" y="524913"/>
                      </a:cubicBezTo>
                      <a:cubicBezTo>
                        <a:pt x="2873226" y="519445"/>
                        <a:pt x="2873226" y="519445"/>
                        <a:pt x="2873226" y="519445"/>
                      </a:cubicBezTo>
                      <a:cubicBezTo>
                        <a:pt x="3428957" y="619689"/>
                        <a:pt x="3102807" y="1077165"/>
                        <a:pt x="3102807" y="1077165"/>
                      </a:cubicBezTo>
                      <a:cubicBezTo>
                        <a:pt x="2951575" y="1117262"/>
                        <a:pt x="2951575" y="1117262"/>
                        <a:pt x="2951575" y="1117262"/>
                      </a:cubicBezTo>
                      <a:lnTo>
                        <a:pt x="3305056" y="1485430"/>
                      </a:lnTo>
                      <a:cubicBezTo>
                        <a:pt x="2128000" y="1649465"/>
                        <a:pt x="2128000" y="1649465"/>
                        <a:pt x="2128000" y="1649465"/>
                      </a:cubicBezTo>
                      <a:cubicBezTo>
                        <a:pt x="1838291" y="1405235"/>
                        <a:pt x="1838291" y="1405235"/>
                        <a:pt x="1838291" y="1405235"/>
                      </a:cubicBezTo>
                      <a:cubicBezTo>
                        <a:pt x="1771216" y="1422550"/>
                        <a:pt x="1708334" y="1438783"/>
                        <a:pt x="1649381" y="1454001"/>
                      </a:cubicBezTo>
                      <a:lnTo>
                        <a:pt x="1573983" y="1473464"/>
                      </a:lnTo>
                      <a:lnTo>
                        <a:pt x="1575003" y="1490239"/>
                      </a:lnTo>
                      <a:cubicBezTo>
                        <a:pt x="1575174" y="1513655"/>
                        <a:pt x="1573921" y="1539178"/>
                        <a:pt x="1570277" y="1565612"/>
                      </a:cubicBezTo>
                      <a:lnTo>
                        <a:pt x="1431790" y="1622128"/>
                      </a:lnTo>
                      <a:cubicBezTo>
                        <a:pt x="1428145" y="1638535"/>
                        <a:pt x="1424501" y="1654943"/>
                        <a:pt x="1420857" y="1669528"/>
                      </a:cubicBezTo>
                      <a:cubicBezTo>
                        <a:pt x="1420857" y="1669528"/>
                        <a:pt x="1420857" y="1669528"/>
                        <a:pt x="1524722" y="1777089"/>
                      </a:cubicBezTo>
                      <a:cubicBezTo>
                        <a:pt x="1524722" y="1777089"/>
                        <a:pt x="1497389" y="1866420"/>
                        <a:pt x="1431790" y="1952105"/>
                      </a:cubicBezTo>
                      <a:cubicBezTo>
                        <a:pt x="1431790" y="1952105"/>
                        <a:pt x="1431790" y="1952105"/>
                        <a:pt x="1284192" y="1930228"/>
                      </a:cubicBezTo>
                      <a:cubicBezTo>
                        <a:pt x="1275081" y="1939343"/>
                        <a:pt x="1265970" y="1950281"/>
                        <a:pt x="1256859" y="1959397"/>
                      </a:cubicBezTo>
                      <a:cubicBezTo>
                        <a:pt x="1256859" y="1959397"/>
                        <a:pt x="1256859" y="1959397"/>
                        <a:pt x="1258681" y="1959397"/>
                      </a:cubicBezTo>
                      <a:cubicBezTo>
                        <a:pt x="1258681" y="1959397"/>
                        <a:pt x="1258681" y="1959397"/>
                        <a:pt x="1295125" y="2101597"/>
                      </a:cubicBezTo>
                      <a:cubicBezTo>
                        <a:pt x="1295125" y="2101597"/>
                        <a:pt x="1229526" y="2167228"/>
                        <a:pt x="1129305" y="2210981"/>
                      </a:cubicBezTo>
                      <a:cubicBezTo>
                        <a:pt x="1129305" y="2210981"/>
                        <a:pt x="1129305" y="2210981"/>
                        <a:pt x="1010863" y="2118005"/>
                      </a:cubicBezTo>
                      <a:cubicBezTo>
                        <a:pt x="994463" y="2125297"/>
                        <a:pt x="978063" y="2128943"/>
                        <a:pt x="961663" y="2134412"/>
                      </a:cubicBezTo>
                      <a:cubicBezTo>
                        <a:pt x="961663" y="2134412"/>
                        <a:pt x="961663" y="2134412"/>
                        <a:pt x="921575" y="2276612"/>
                      </a:cubicBezTo>
                      <a:cubicBezTo>
                        <a:pt x="921575" y="2276612"/>
                        <a:pt x="830465" y="2300312"/>
                        <a:pt x="724778" y="2285728"/>
                      </a:cubicBezTo>
                      <a:cubicBezTo>
                        <a:pt x="724778" y="2285728"/>
                        <a:pt x="724778" y="2285728"/>
                        <a:pt x="668290" y="2147174"/>
                      </a:cubicBezTo>
                      <a:cubicBezTo>
                        <a:pt x="651890" y="2143528"/>
                        <a:pt x="635490" y="2139881"/>
                        <a:pt x="620913" y="2136235"/>
                      </a:cubicBezTo>
                      <a:cubicBezTo>
                        <a:pt x="620913" y="2136235"/>
                        <a:pt x="620913" y="2136235"/>
                        <a:pt x="513403" y="2240151"/>
                      </a:cubicBezTo>
                      <a:cubicBezTo>
                        <a:pt x="513403" y="2240151"/>
                        <a:pt x="424116" y="2212805"/>
                        <a:pt x="338472" y="2148997"/>
                      </a:cubicBezTo>
                      <a:cubicBezTo>
                        <a:pt x="338472" y="2148997"/>
                        <a:pt x="338472" y="2148997"/>
                        <a:pt x="360338" y="1999505"/>
                      </a:cubicBezTo>
                      <a:cubicBezTo>
                        <a:pt x="351227" y="1990389"/>
                        <a:pt x="340294" y="1981274"/>
                        <a:pt x="331183" y="1972158"/>
                      </a:cubicBezTo>
                      <a:cubicBezTo>
                        <a:pt x="331183" y="1972158"/>
                        <a:pt x="331183" y="1972158"/>
                        <a:pt x="331183" y="1973981"/>
                      </a:cubicBezTo>
                      <a:cubicBezTo>
                        <a:pt x="331183" y="1973981"/>
                        <a:pt x="331183" y="1973981"/>
                        <a:pt x="189052" y="2012266"/>
                      </a:cubicBezTo>
                      <a:cubicBezTo>
                        <a:pt x="189052" y="2012266"/>
                        <a:pt x="123453" y="1944812"/>
                        <a:pt x="79720" y="1846366"/>
                      </a:cubicBezTo>
                      <a:cubicBezTo>
                        <a:pt x="79720" y="1846366"/>
                        <a:pt x="79720" y="1846366"/>
                        <a:pt x="172652" y="1726043"/>
                      </a:cubicBezTo>
                      <a:cubicBezTo>
                        <a:pt x="165364" y="1709635"/>
                        <a:pt x="161719" y="1693228"/>
                        <a:pt x="156253" y="1676820"/>
                      </a:cubicBezTo>
                      <a:cubicBezTo>
                        <a:pt x="156253" y="1676820"/>
                        <a:pt x="156253" y="1676820"/>
                        <a:pt x="156253" y="1678643"/>
                      </a:cubicBezTo>
                      <a:cubicBezTo>
                        <a:pt x="156253" y="1678643"/>
                        <a:pt x="156253" y="1678643"/>
                        <a:pt x="12299" y="1636712"/>
                      </a:cubicBezTo>
                      <a:cubicBezTo>
                        <a:pt x="12299" y="1636712"/>
                        <a:pt x="-9567" y="1547382"/>
                        <a:pt x="5010" y="1439820"/>
                      </a:cubicBezTo>
                      <a:cubicBezTo>
                        <a:pt x="5010" y="1439820"/>
                        <a:pt x="5010" y="1439820"/>
                        <a:pt x="143497" y="1383305"/>
                      </a:cubicBezTo>
                      <a:cubicBezTo>
                        <a:pt x="147142" y="1366897"/>
                        <a:pt x="150786" y="1350489"/>
                        <a:pt x="154430" y="1335905"/>
                      </a:cubicBezTo>
                      <a:cubicBezTo>
                        <a:pt x="154430" y="1335905"/>
                        <a:pt x="154430" y="1335905"/>
                        <a:pt x="50565" y="1228343"/>
                      </a:cubicBezTo>
                      <a:cubicBezTo>
                        <a:pt x="50565" y="1228343"/>
                        <a:pt x="77898" y="1139012"/>
                        <a:pt x="141675" y="1053328"/>
                      </a:cubicBezTo>
                      <a:cubicBezTo>
                        <a:pt x="141675" y="1053328"/>
                        <a:pt x="141675" y="1053328"/>
                        <a:pt x="291095" y="1075205"/>
                      </a:cubicBezTo>
                      <a:cubicBezTo>
                        <a:pt x="300206" y="1066089"/>
                        <a:pt x="309317" y="1056974"/>
                        <a:pt x="318428" y="1046035"/>
                      </a:cubicBezTo>
                      <a:cubicBezTo>
                        <a:pt x="318428" y="1046035"/>
                        <a:pt x="318428" y="1046035"/>
                        <a:pt x="316606" y="1046035"/>
                      </a:cubicBezTo>
                      <a:cubicBezTo>
                        <a:pt x="316606" y="1046035"/>
                        <a:pt x="316606" y="1046035"/>
                        <a:pt x="278340" y="903835"/>
                      </a:cubicBezTo>
                      <a:cubicBezTo>
                        <a:pt x="278340" y="903835"/>
                        <a:pt x="345761" y="838205"/>
                        <a:pt x="444160" y="796274"/>
                      </a:cubicBezTo>
                      <a:cubicBezTo>
                        <a:pt x="444160" y="796274"/>
                        <a:pt x="444160" y="796274"/>
                        <a:pt x="564425" y="887428"/>
                      </a:cubicBezTo>
                      <a:cubicBezTo>
                        <a:pt x="580825" y="881959"/>
                        <a:pt x="597224" y="876489"/>
                        <a:pt x="613624" y="871020"/>
                      </a:cubicBezTo>
                      <a:cubicBezTo>
                        <a:pt x="613624" y="871020"/>
                        <a:pt x="613624" y="871020"/>
                        <a:pt x="611802" y="871020"/>
                      </a:cubicBezTo>
                      <a:cubicBezTo>
                        <a:pt x="611802" y="871020"/>
                        <a:pt x="611802" y="871020"/>
                        <a:pt x="653712" y="728820"/>
                      </a:cubicBezTo>
                      <a:cubicBezTo>
                        <a:pt x="653712" y="728820"/>
                        <a:pt x="743000" y="705120"/>
                        <a:pt x="850509" y="719705"/>
                      </a:cubicBezTo>
                      <a:cubicBezTo>
                        <a:pt x="850509" y="719705"/>
                        <a:pt x="850509" y="719705"/>
                        <a:pt x="906998" y="858259"/>
                      </a:cubicBezTo>
                      <a:cubicBezTo>
                        <a:pt x="923397" y="861905"/>
                        <a:pt x="937975" y="865551"/>
                        <a:pt x="954375" y="869197"/>
                      </a:cubicBezTo>
                      <a:cubicBezTo>
                        <a:pt x="954375" y="869197"/>
                        <a:pt x="954375" y="869197"/>
                        <a:pt x="1060062" y="765282"/>
                      </a:cubicBezTo>
                      <a:cubicBezTo>
                        <a:pt x="1060062" y="765282"/>
                        <a:pt x="1151172" y="792628"/>
                        <a:pt x="1236815" y="858259"/>
                      </a:cubicBezTo>
                      <a:cubicBezTo>
                        <a:pt x="1236815" y="858259"/>
                        <a:pt x="1236815" y="858259"/>
                        <a:pt x="1214949" y="1005928"/>
                      </a:cubicBezTo>
                      <a:cubicBezTo>
                        <a:pt x="1224059" y="1015043"/>
                        <a:pt x="1233170" y="1024159"/>
                        <a:pt x="1244104" y="1033274"/>
                      </a:cubicBezTo>
                      <a:cubicBezTo>
                        <a:pt x="1244104" y="1033274"/>
                        <a:pt x="1244104" y="1033274"/>
                        <a:pt x="1242281" y="1031451"/>
                      </a:cubicBezTo>
                      <a:cubicBezTo>
                        <a:pt x="1242281" y="1031451"/>
                        <a:pt x="1242281" y="1031451"/>
                        <a:pt x="1386235" y="994989"/>
                      </a:cubicBezTo>
                      <a:cubicBezTo>
                        <a:pt x="1386235" y="994989"/>
                        <a:pt x="1402635" y="1011397"/>
                        <a:pt x="1424274" y="1040111"/>
                      </a:cubicBezTo>
                      <a:lnTo>
                        <a:pt x="1429074" y="1047215"/>
                      </a:lnTo>
                      <a:lnTo>
                        <a:pt x="1479821" y="1028634"/>
                      </a:lnTo>
                      <a:cubicBezTo>
                        <a:pt x="1765409" y="924065"/>
                        <a:pt x="1765409" y="924065"/>
                        <a:pt x="1765409" y="924065"/>
                      </a:cubicBezTo>
                      <a:cubicBezTo>
                        <a:pt x="1880199" y="519445"/>
                        <a:pt x="1880199" y="519445"/>
                        <a:pt x="1880199" y="519445"/>
                      </a:cubicBezTo>
                      <a:cubicBezTo>
                        <a:pt x="2947931" y="0"/>
                        <a:pt x="2947931" y="0"/>
                        <a:pt x="29479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9" name="Freeform 96">
                  <a:extLst>
                    <a:ext uri="{FF2B5EF4-FFF2-40B4-BE49-F238E27FC236}">
                      <a16:creationId xmlns:a16="http://schemas.microsoft.com/office/drawing/2014/main" id="{4D0A312F-B976-45F2-9111-021291375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16743" y="4580698"/>
                  <a:ext cx="1080415" cy="1080415"/>
                </a:xfrm>
                <a:custGeom>
                  <a:avLst/>
                  <a:gdLst>
                    <a:gd name="T0" fmla="*/ 588 w 593"/>
                    <a:gd name="T1" fmla="*/ 320 h 593"/>
                    <a:gd name="T2" fmla="*/ 585 w 593"/>
                    <a:gd name="T3" fmla="*/ 247 h 593"/>
                    <a:gd name="T4" fmla="*/ 532 w 593"/>
                    <a:gd name="T5" fmla="*/ 232 h 593"/>
                    <a:gd name="T6" fmla="*/ 532 w 593"/>
                    <a:gd name="T7" fmla="*/ 232 h 593"/>
                    <a:gd name="T8" fmla="*/ 526 w 593"/>
                    <a:gd name="T9" fmla="*/ 214 h 593"/>
                    <a:gd name="T10" fmla="*/ 560 w 593"/>
                    <a:gd name="T11" fmla="*/ 169 h 593"/>
                    <a:gd name="T12" fmla="*/ 520 w 593"/>
                    <a:gd name="T13" fmla="*/ 108 h 593"/>
                    <a:gd name="T14" fmla="*/ 466 w 593"/>
                    <a:gd name="T15" fmla="*/ 121 h 593"/>
                    <a:gd name="T16" fmla="*/ 466 w 593"/>
                    <a:gd name="T17" fmla="*/ 122 h 593"/>
                    <a:gd name="T18" fmla="*/ 456 w 593"/>
                    <a:gd name="T19" fmla="*/ 112 h 593"/>
                    <a:gd name="T20" fmla="*/ 464 w 593"/>
                    <a:gd name="T21" fmla="*/ 57 h 593"/>
                    <a:gd name="T22" fmla="*/ 398 w 593"/>
                    <a:gd name="T23" fmla="*/ 23 h 593"/>
                    <a:gd name="T24" fmla="*/ 359 w 593"/>
                    <a:gd name="T25" fmla="*/ 61 h 593"/>
                    <a:gd name="T26" fmla="*/ 359 w 593"/>
                    <a:gd name="T27" fmla="*/ 61 h 593"/>
                    <a:gd name="T28" fmla="*/ 341 w 593"/>
                    <a:gd name="T29" fmla="*/ 57 h 593"/>
                    <a:gd name="T30" fmla="*/ 320 w 593"/>
                    <a:gd name="T31" fmla="*/ 5 h 593"/>
                    <a:gd name="T32" fmla="*/ 247 w 593"/>
                    <a:gd name="T33" fmla="*/ 9 h 593"/>
                    <a:gd name="T34" fmla="*/ 232 w 593"/>
                    <a:gd name="T35" fmla="*/ 62 h 593"/>
                    <a:gd name="T36" fmla="*/ 232 w 593"/>
                    <a:gd name="T37" fmla="*/ 62 h 593"/>
                    <a:gd name="T38" fmla="*/ 213 w 593"/>
                    <a:gd name="T39" fmla="*/ 68 h 593"/>
                    <a:gd name="T40" fmla="*/ 169 w 593"/>
                    <a:gd name="T41" fmla="*/ 34 h 593"/>
                    <a:gd name="T42" fmla="*/ 107 w 593"/>
                    <a:gd name="T43" fmla="*/ 74 h 593"/>
                    <a:gd name="T44" fmla="*/ 121 w 593"/>
                    <a:gd name="T45" fmla="*/ 127 h 593"/>
                    <a:gd name="T46" fmla="*/ 122 w 593"/>
                    <a:gd name="T47" fmla="*/ 127 h 593"/>
                    <a:gd name="T48" fmla="*/ 112 w 593"/>
                    <a:gd name="T49" fmla="*/ 138 h 593"/>
                    <a:gd name="T50" fmla="*/ 57 w 593"/>
                    <a:gd name="T51" fmla="*/ 130 h 593"/>
                    <a:gd name="T52" fmla="*/ 22 w 593"/>
                    <a:gd name="T53" fmla="*/ 195 h 593"/>
                    <a:gd name="T54" fmla="*/ 61 w 593"/>
                    <a:gd name="T55" fmla="*/ 235 h 593"/>
                    <a:gd name="T56" fmla="*/ 61 w 593"/>
                    <a:gd name="T57" fmla="*/ 235 h 593"/>
                    <a:gd name="T58" fmla="*/ 57 w 593"/>
                    <a:gd name="T59" fmla="*/ 252 h 593"/>
                    <a:gd name="T60" fmla="*/ 5 w 593"/>
                    <a:gd name="T61" fmla="*/ 273 h 593"/>
                    <a:gd name="T62" fmla="*/ 8 w 593"/>
                    <a:gd name="T63" fmla="*/ 347 h 593"/>
                    <a:gd name="T64" fmla="*/ 62 w 593"/>
                    <a:gd name="T65" fmla="*/ 362 h 593"/>
                    <a:gd name="T66" fmla="*/ 62 w 593"/>
                    <a:gd name="T67" fmla="*/ 362 h 593"/>
                    <a:gd name="T68" fmla="*/ 68 w 593"/>
                    <a:gd name="T69" fmla="*/ 380 h 593"/>
                    <a:gd name="T70" fmla="*/ 33 w 593"/>
                    <a:gd name="T71" fmla="*/ 424 h 593"/>
                    <a:gd name="T72" fmla="*/ 74 w 593"/>
                    <a:gd name="T73" fmla="*/ 486 h 593"/>
                    <a:gd name="T74" fmla="*/ 127 w 593"/>
                    <a:gd name="T75" fmla="*/ 472 h 593"/>
                    <a:gd name="T76" fmla="*/ 127 w 593"/>
                    <a:gd name="T77" fmla="*/ 472 h 593"/>
                    <a:gd name="T78" fmla="*/ 138 w 593"/>
                    <a:gd name="T79" fmla="*/ 481 h 593"/>
                    <a:gd name="T80" fmla="*/ 130 w 593"/>
                    <a:gd name="T81" fmla="*/ 537 h 593"/>
                    <a:gd name="T82" fmla="*/ 195 w 593"/>
                    <a:gd name="T83" fmla="*/ 571 h 593"/>
                    <a:gd name="T84" fmla="*/ 235 w 593"/>
                    <a:gd name="T85" fmla="*/ 533 h 593"/>
                    <a:gd name="T86" fmla="*/ 235 w 593"/>
                    <a:gd name="T87" fmla="*/ 532 h 593"/>
                    <a:gd name="T88" fmla="*/ 252 w 593"/>
                    <a:gd name="T89" fmla="*/ 536 h 593"/>
                    <a:gd name="T90" fmla="*/ 273 w 593"/>
                    <a:gd name="T91" fmla="*/ 588 h 593"/>
                    <a:gd name="T92" fmla="*/ 347 w 593"/>
                    <a:gd name="T93" fmla="*/ 585 h 593"/>
                    <a:gd name="T94" fmla="*/ 362 w 593"/>
                    <a:gd name="T95" fmla="*/ 532 h 593"/>
                    <a:gd name="T96" fmla="*/ 361 w 593"/>
                    <a:gd name="T97" fmla="*/ 532 h 593"/>
                    <a:gd name="T98" fmla="*/ 380 w 593"/>
                    <a:gd name="T99" fmla="*/ 526 h 593"/>
                    <a:gd name="T100" fmla="*/ 424 w 593"/>
                    <a:gd name="T101" fmla="*/ 560 h 593"/>
                    <a:gd name="T102" fmla="*/ 486 w 593"/>
                    <a:gd name="T103" fmla="*/ 520 h 593"/>
                    <a:gd name="T104" fmla="*/ 472 w 593"/>
                    <a:gd name="T105" fmla="*/ 466 h 593"/>
                    <a:gd name="T106" fmla="*/ 472 w 593"/>
                    <a:gd name="T107" fmla="*/ 466 h 593"/>
                    <a:gd name="T108" fmla="*/ 481 w 593"/>
                    <a:gd name="T109" fmla="*/ 456 h 593"/>
                    <a:gd name="T110" fmla="*/ 537 w 593"/>
                    <a:gd name="T111" fmla="*/ 464 h 593"/>
                    <a:gd name="T112" fmla="*/ 571 w 593"/>
                    <a:gd name="T113" fmla="*/ 399 h 593"/>
                    <a:gd name="T114" fmla="*/ 532 w 593"/>
                    <a:gd name="T115" fmla="*/ 359 h 593"/>
                    <a:gd name="T116" fmla="*/ 532 w 593"/>
                    <a:gd name="T117" fmla="*/ 359 h 593"/>
                    <a:gd name="T118" fmla="*/ 536 w 593"/>
                    <a:gd name="T119" fmla="*/ 341 h 593"/>
                    <a:gd name="T120" fmla="*/ 588 w 593"/>
                    <a:gd name="T121" fmla="*/ 320 h 5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93" h="593">
                      <a:moveTo>
                        <a:pt x="588" y="320"/>
                      </a:moveTo>
                      <a:cubicBezTo>
                        <a:pt x="593" y="280"/>
                        <a:pt x="585" y="247"/>
                        <a:pt x="585" y="247"/>
                      </a:cubicBezTo>
                      <a:cubicBezTo>
                        <a:pt x="532" y="232"/>
                        <a:pt x="532" y="232"/>
                        <a:pt x="532" y="232"/>
                      </a:cubicBezTo>
                      <a:cubicBezTo>
                        <a:pt x="532" y="232"/>
                        <a:pt x="532" y="232"/>
                        <a:pt x="532" y="232"/>
                      </a:cubicBezTo>
                      <a:cubicBezTo>
                        <a:pt x="530" y="226"/>
                        <a:pt x="528" y="220"/>
                        <a:pt x="526" y="214"/>
                      </a:cubicBezTo>
                      <a:cubicBezTo>
                        <a:pt x="560" y="169"/>
                        <a:pt x="560" y="169"/>
                        <a:pt x="560" y="169"/>
                      </a:cubicBezTo>
                      <a:cubicBezTo>
                        <a:pt x="544" y="132"/>
                        <a:pt x="520" y="108"/>
                        <a:pt x="520" y="108"/>
                      </a:cubicBezTo>
                      <a:cubicBezTo>
                        <a:pt x="466" y="121"/>
                        <a:pt x="466" y="121"/>
                        <a:pt x="466" y="121"/>
                      </a:cubicBezTo>
                      <a:cubicBezTo>
                        <a:pt x="466" y="122"/>
                        <a:pt x="466" y="122"/>
                        <a:pt x="466" y="122"/>
                      </a:cubicBezTo>
                      <a:cubicBezTo>
                        <a:pt x="463" y="118"/>
                        <a:pt x="459" y="115"/>
                        <a:pt x="456" y="112"/>
                      </a:cubicBezTo>
                      <a:cubicBezTo>
                        <a:pt x="464" y="57"/>
                        <a:pt x="464" y="57"/>
                        <a:pt x="464" y="57"/>
                      </a:cubicBezTo>
                      <a:cubicBezTo>
                        <a:pt x="432" y="32"/>
                        <a:pt x="398" y="23"/>
                        <a:pt x="398" y="23"/>
                      </a:cubicBezTo>
                      <a:cubicBezTo>
                        <a:pt x="359" y="61"/>
                        <a:pt x="359" y="61"/>
                        <a:pt x="359" y="61"/>
                      </a:cubicBezTo>
                      <a:cubicBezTo>
                        <a:pt x="359" y="61"/>
                        <a:pt x="359" y="61"/>
                        <a:pt x="359" y="61"/>
                      </a:cubicBezTo>
                      <a:cubicBezTo>
                        <a:pt x="353" y="60"/>
                        <a:pt x="347" y="58"/>
                        <a:pt x="341" y="57"/>
                      </a:cubicBezTo>
                      <a:cubicBezTo>
                        <a:pt x="320" y="5"/>
                        <a:pt x="320" y="5"/>
                        <a:pt x="320" y="5"/>
                      </a:cubicBezTo>
                      <a:cubicBezTo>
                        <a:pt x="280" y="0"/>
                        <a:pt x="247" y="9"/>
                        <a:pt x="247" y="9"/>
                      </a:cubicBezTo>
                      <a:cubicBezTo>
                        <a:pt x="232" y="62"/>
                        <a:pt x="232" y="62"/>
                        <a:pt x="232" y="62"/>
                      </a:cubicBezTo>
                      <a:cubicBezTo>
                        <a:pt x="232" y="62"/>
                        <a:pt x="232" y="62"/>
                        <a:pt x="232" y="62"/>
                      </a:cubicBezTo>
                      <a:cubicBezTo>
                        <a:pt x="226" y="64"/>
                        <a:pt x="219" y="66"/>
                        <a:pt x="213" y="68"/>
                      </a:cubicBezTo>
                      <a:cubicBezTo>
                        <a:pt x="169" y="34"/>
                        <a:pt x="169" y="34"/>
                        <a:pt x="169" y="34"/>
                      </a:cubicBezTo>
                      <a:cubicBezTo>
                        <a:pt x="132" y="49"/>
                        <a:pt x="107" y="74"/>
                        <a:pt x="107" y="74"/>
                      </a:cubicBezTo>
                      <a:cubicBezTo>
                        <a:pt x="121" y="127"/>
                        <a:pt x="121" y="127"/>
                        <a:pt x="121" y="127"/>
                      </a:cubicBezTo>
                      <a:cubicBezTo>
                        <a:pt x="122" y="127"/>
                        <a:pt x="122" y="127"/>
                        <a:pt x="122" y="127"/>
                      </a:cubicBezTo>
                      <a:cubicBezTo>
                        <a:pt x="118" y="131"/>
                        <a:pt x="115" y="134"/>
                        <a:pt x="112" y="138"/>
                      </a:cubicBezTo>
                      <a:cubicBezTo>
                        <a:pt x="57" y="130"/>
                        <a:pt x="57" y="130"/>
                        <a:pt x="57" y="130"/>
                      </a:cubicBezTo>
                      <a:cubicBezTo>
                        <a:pt x="32" y="162"/>
                        <a:pt x="22" y="195"/>
                        <a:pt x="22" y="195"/>
                      </a:cubicBezTo>
                      <a:cubicBezTo>
                        <a:pt x="61" y="235"/>
                        <a:pt x="61" y="235"/>
                        <a:pt x="61" y="235"/>
                      </a:cubicBezTo>
                      <a:cubicBezTo>
                        <a:pt x="61" y="235"/>
                        <a:pt x="61" y="235"/>
                        <a:pt x="61" y="235"/>
                      </a:cubicBezTo>
                      <a:cubicBezTo>
                        <a:pt x="59" y="240"/>
                        <a:pt x="58" y="246"/>
                        <a:pt x="57" y="252"/>
                      </a:cubicBezTo>
                      <a:cubicBezTo>
                        <a:pt x="5" y="273"/>
                        <a:pt x="5" y="273"/>
                        <a:pt x="5" y="273"/>
                      </a:cubicBezTo>
                      <a:cubicBezTo>
                        <a:pt x="0" y="313"/>
                        <a:pt x="8" y="347"/>
                        <a:pt x="8" y="347"/>
                      </a:cubicBezTo>
                      <a:cubicBezTo>
                        <a:pt x="62" y="362"/>
                        <a:pt x="62" y="362"/>
                        <a:pt x="62" y="362"/>
                      </a:cubicBezTo>
                      <a:cubicBezTo>
                        <a:pt x="62" y="362"/>
                        <a:pt x="62" y="362"/>
                        <a:pt x="62" y="362"/>
                      </a:cubicBezTo>
                      <a:cubicBezTo>
                        <a:pt x="63" y="368"/>
                        <a:pt x="65" y="374"/>
                        <a:pt x="68" y="380"/>
                      </a:cubicBezTo>
                      <a:cubicBezTo>
                        <a:pt x="33" y="424"/>
                        <a:pt x="33" y="424"/>
                        <a:pt x="33" y="424"/>
                      </a:cubicBezTo>
                      <a:cubicBezTo>
                        <a:pt x="49" y="461"/>
                        <a:pt x="74" y="486"/>
                        <a:pt x="74" y="486"/>
                      </a:cubicBezTo>
                      <a:cubicBezTo>
                        <a:pt x="127" y="472"/>
                        <a:pt x="127" y="472"/>
                        <a:pt x="127" y="472"/>
                      </a:cubicBezTo>
                      <a:cubicBezTo>
                        <a:pt x="127" y="472"/>
                        <a:pt x="127" y="472"/>
                        <a:pt x="127" y="472"/>
                      </a:cubicBezTo>
                      <a:cubicBezTo>
                        <a:pt x="130" y="475"/>
                        <a:pt x="134" y="478"/>
                        <a:pt x="138" y="481"/>
                      </a:cubicBezTo>
                      <a:cubicBezTo>
                        <a:pt x="130" y="537"/>
                        <a:pt x="130" y="537"/>
                        <a:pt x="130" y="537"/>
                      </a:cubicBezTo>
                      <a:cubicBezTo>
                        <a:pt x="162" y="561"/>
                        <a:pt x="195" y="571"/>
                        <a:pt x="195" y="571"/>
                      </a:cubicBezTo>
                      <a:cubicBezTo>
                        <a:pt x="235" y="533"/>
                        <a:pt x="235" y="533"/>
                        <a:pt x="235" y="533"/>
                      </a:cubicBezTo>
                      <a:cubicBezTo>
                        <a:pt x="235" y="532"/>
                        <a:pt x="235" y="532"/>
                        <a:pt x="235" y="532"/>
                      </a:cubicBezTo>
                      <a:cubicBezTo>
                        <a:pt x="240" y="534"/>
                        <a:pt x="246" y="535"/>
                        <a:pt x="252" y="536"/>
                      </a:cubicBezTo>
                      <a:cubicBezTo>
                        <a:pt x="273" y="588"/>
                        <a:pt x="273" y="588"/>
                        <a:pt x="273" y="588"/>
                      </a:cubicBezTo>
                      <a:cubicBezTo>
                        <a:pt x="313" y="593"/>
                        <a:pt x="347" y="585"/>
                        <a:pt x="347" y="585"/>
                      </a:cubicBezTo>
                      <a:cubicBezTo>
                        <a:pt x="362" y="532"/>
                        <a:pt x="362" y="532"/>
                        <a:pt x="362" y="532"/>
                      </a:cubicBezTo>
                      <a:cubicBezTo>
                        <a:pt x="361" y="532"/>
                        <a:pt x="361" y="532"/>
                        <a:pt x="361" y="532"/>
                      </a:cubicBezTo>
                      <a:cubicBezTo>
                        <a:pt x="368" y="530"/>
                        <a:pt x="374" y="528"/>
                        <a:pt x="380" y="526"/>
                      </a:cubicBezTo>
                      <a:cubicBezTo>
                        <a:pt x="424" y="560"/>
                        <a:pt x="424" y="560"/>
                        <a:pt x="424" y="560"/>
                      </a:cubicBezTo>
                      <a:cubicBezTo>
                        <a:pt x="461" y="544"/>
                        <a:pt x="486" y="520"/>
                        <a:pt x="486" y="520"/>
                      </a:cubicBezTo>
                      <a:cubicBezTo>
                        <a:pt x="472" y="466"/>
                        <a:pt x="472" y="466"/>
                        <a:pt x="472" y="466"/>
                      </a:cubicBezTo>
                      <a:cubicBezTo>
                        <a:pt x="472" y="466"/>
                        <a:pt x="472" y="466"/>
                        <a:pt x="472" y="466"/>
                      </a:cubicBezTo>
                      <a:cubicBezTo>
                        <a:pt x="475" y="463"/>
                        <a:pt x="478" y="459"/>
                        <a:pt x="481" y="456"/>
                      </a:cubicBezTo>
                      <a:cubicBezTo>
                        <a:pt x="537" y="464"/>
                        <a:pt x="537" y="464"/>
                        <a:pt x="537" y="464"/>
                      </a:cubicBezTo>
                      <a:cubicBezTo>
                        <a:pt x="561" y="432"/>
                        <a:pt x="571" y="399"/>
                        <a:pt x="571" y="399"/>
                      </a:cubicBezTo>
                      <a:cubicBezTo>
                        <a:pt x="532" y="359"/>
                        <a:pt x="532" y="359"/>
                        <a:pt x="532" y="359"/>
                      </a:cubicBezTo>
                      <a:cubicBezTo>
                        <a:pt x="532" y="359"/>
                        <a:pt x="532" y="359"/>
                        <a:pt x="532" y="359"/>
                      </a:cubicBezTo>
                      <a:cubicBezTo>
                        <a:pt x="534" y="353"/>
                        <a:pt x="535" y="347"/>
                        <a:pt x="536" y="341"/>
                      </a:cubicBezTo>
                      <a:lnTo>
                        <a:pt x="588" y="32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0" name="Freeform 97">
                  <a:extLst>
                    <a:ext uri="{FF2B5EF4-FFF2-40B4-BE49-F238E27FC236}">
                      <a16:creationId xmlns:a16="http://schemas.microsoft.com/office/drawing/2014/main" id="{67DC140E-E16C-4F70-9571-02451F8B1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24996" y="5404495"/>
                  <a:ext cx="1101992" cy="1102763"/>
                </a:xfrm>
                <a:custGeom>
                  <a:avLst/>
                  <a:gdLst>
                    <a:gd name="T0" fmla="*/ 600 w 605"/>
                    <a:gd name="T1" fmla="*/ 327 h 605"/>
                    <a:gd name="T2" fmla="*/ 597 w 605"/>
                    <a:gd name="T3" fmla="*/ 252 h 605"/>
                    <a:gd name="T4" fmla="*/ 543 w 605"/>
                    <a:gd name="T5" fmla="*/ 236 h 605"/>
                    <a:gd name="T6" fmla="*/ 542 w 605"/>
                    <a:gd name="T7" fmla="*/ 236 h 605"/>
                    <a:gd name="T8" fmla="*/ 536 w 605"/>
                    <a:gd name="T9" fmla="*/ 218 h 605"/>
                    <a:gd name="T10" fmla="*/ 571 w 605"/>
                    <a:gd name="T11" fmla="*/ 172 h 605"/>
                    <a:gd name="T12" fmla="*/ 530 w 605"/>
                    <a:gd name="T13" fmla="*/ 109 h 605"/>
                    <a:gd name="T14" fmla="*/ 476 w 605"/>
                    <a:gd name="T15" fmla="*/ 124 h 605"/>
                    <a:gd name="T16" fmla="*/ 476 w 605"/>
                    <a:gd name="T17" fmla="*/ 124 h 605"/>
                    <a:gd name="T18" fmla="*/ 465 w 605"/>
                    <a:gd name="T19" fmla="*/ 114 h 605"/>
                    <a:gd name="T20" fmla="*/ 473 w 605"/>
                    <a:gd name="T21" fmla="*/ 57 h 605"/>
                    <a:gd name="T22" fmla="*/ 406 w 605"/>
                    <a:gd name="T23" fmla="*/ 23 h 605"/>
                    <a:gd name="T24" fmla="*/ 366 w 605"/>
                    <a:gd name="T25" fmla="*/ 62 h 605"/>
                    <a:gd name="T26" fmla="*/ 366 w 605"/>
                    <a:gd name="T27" fmla="*/ 62 h 605"/>
                    <a:gd name="T28" fmla="*/ 348 w 605"/>
                    <a:gd name="T29" fmla="*/ 58 h 605"/>
                    <a:gd name="T30" fmla="*/ 327 w 605"/>
                    <a:gd name="T31" fmla="*/ 5 h 605"/>
                    <a:gd name="T32" fmla="*/ 251 w 605"/>
                    <a:gd name="T33" fmla="*/ 8 h 605"/>
                    <a:gd name="T34" fmla="*/ 236 w 605"/>
                    <a:gd name="T35" fmla="*/ 63 h 605"/>
                    <a:gd name="T36" fmla="*/ 236 w 605"/>
                    <a:gd name="T37" fmla="*/ 63 h 605"/>
                    <a:gd name="T38" fmla="*/ 218 w 605"/>
                    <a:gd name="T39" fmla="*/ 69 h 605"/>
                    <a:gd name="T40" fmla="*/ 172 w 605"/>
                    <a:gd name="T41" fmla="*/ 34 h 605"/>
                    <a:gd name="T42" fmla="*/ 109 w 605"/>
                    <a:gd name="T43" fmla="*/ 75 h 605"/>
                    <a:gd name="T44" fmla="*/ 124 w 605"/>
                    <a:gd name="T45" fmla="*/ 129 h 605"/>
                    <a:gd name="T46" fmla="*/ 124 w 605"/>
                    <a:gd name="T47" fmla="*/ 129 h 605"/>
                    <a:gd name="T48" fmla="*/ 114 w 605"/>
                    <a:gd name="T49" fmla="*/ 140 h 605"/>
                    <a:gd name="T50" fmla="*/ 57 w 605"/>
                    <a:gd name="T51" fmla="*/ 132 h 605"/>
                    <a:gd name="T52" fmla="*/ 23 w 605"/>
                    <a:gd name="T53" fmla="*/ 199 h 605"/>
                    <a:gd name="T54" fmla="*/ 62 w 605"/>
                    <a:gd name="T55" fmla="*/ 239 h 605"/>
                    <a:gd name="T56" fmla="*/ 62 w 605"/>
                    <a:gd name="T57" fmla="*/ 239 h 605"/>
                    <a:gd name="T58" fmla="*/ 58 w 605"/>
                    <a:gd name="T59" fmla="*/ 257 h 605"/>
                    <a:gd name="T60" fmla="*/ 5 w 605"/>
                    <a:gd name="T61" fmla="*/ 279 h 605"/>
                    <a:gd name="T62" fmla="*/ 8 w 605"/>
                    <a:gd name="T63" fmla="*/ 354 h 605"/>
                    <a:gd name="T64" fmla="*/ 63 w 605"/>
                    <a:gd name="T65" fmla="*/ 369 h 605"/>
                    <a:gd name="T66" fmla="*/ 63 w 605"/>
                    <a:gd name="T67" fmla="*/ 369 h 605"/>
                    <a:gd name="T68" fmla="*/ 69 w 605"/>
                    <a:gd name="T69" fmla="*/ 388 h 605"/>
                    <a:gd name="T70" fmla="*/ 34 w 605"/>
                    <a:gd name="T71" fmla="*/ 433 h 605"/>
                    <a:gd name="T72" fmla="*/ 75 w 605"/>
                    <a:gd name="T73" fmla="*/ 496 h 605"/>
                    <a:gd name="T74" fmla="*/ 129 w 605"/>
                    <a:gd name="T75" fmla="*/ 482 h 605"/>
                    <a:gd name="T76" fmla="*/ 129 w 605"/>
                    <a:gd name="T77" fmla="*/ 481 h 605"/>
                    <a:gd name="T78" fmla="*/ 140 w 605"/>
                    <a:gd name="T79" fmla="*/ 491 h 605"/>
                    <a:gd name="T80" fmla="*/ 132 w 605"/>
                    <a:gd name="T81" fmla="*/ 548 h 605"/>
                    <a:gd name="T82" fmla="*/ 199 w 605"/>
                    <a:gd name="T83" fmla="*/ 583 h 605"/>
                    <a:gd name="T84" fmla="*/ 239 w 605"/>
                    <a:gd name="T85" fmla="*/ 544 h 605"/>
                    <a:gd name="T86" fmla="*/ 239 w 605"/>
                    <a:gd name="T87" fmla="*/ 543 h 605"/>
                    <a:gd name="T88" fmla="*/ 257 w 605"/>
                    <a:gd name="T89" fmla="*/ 547 h 605"/>
                    <a:gd name="T90" fmla="*/ 279 w 605"/>
                    <a:gd name="T91" fmla="*/ 600 h 605"/>
                    <a:gd name="T92" fmla="*/ 354 w 605"/>
                    <a:gd name="T93" fmla="*/ 597 h 605"/>
                    <a:gd name="T94" fmla="*/ 369 w 605"/>
                    <a:gd name="T95" fmla="*/ 543 h 605"/>
                    <a:gd name="T96" fmla="*/ 369 w 605"/>
                    <a:gd name="T97" fmla="*/ 543 h 605"/>
                    <a:gd name="T98" fmla="*/ 387 w 605"/>
                    <a:gd name="T99" fmla="*/ 537 h 605"/>
                    <a:gd name="T100" fmla="*/ 433 w 605"/>
                    <a:gd name="T101" fmla="*/ 571 h 605"/>
                    <a:gd name="T102" fmla="*/ 496 w 605"/>
                    <a:gd name="T103" fmla="*/ 530 h 605"/>
                    <a:gd name="T104" fmla="*/ 482 w 605"/>
                    <a:gd name="T105" fmla="*/ 476 h 605"/>
                    <a:gd name="T106" fmla="*/ 481 w 605"/>
                    <a:gd name="T107" fmla="*/ 476 h 605"/>
                    <a:gd name="T108" fmla="*/ 491 w 605"/>
                    <a:gd name="T109" fmla="*/ 465 h 605"/>
                    <a:gd name="T110" fmla="*/ 548 w 605"/>
                    <a:gd name="T111" fmla="*/ 473 h 605"/>
                    <a:gd name="T112" fmla="*/ 583 w 605"/>
                    <a:gd name="T113" fmla="*/ 407 h 605"/>
                    <a:gd name="T114" fmla="*/ 543 w 605"/>
                    <a:gd name="T115" fmla="*/ 366 h 605"/>
                    <a:gd name="T116" fmla="*/ 543 w 605"/>
                    <a:gd name="T117" fmla="*/ 366 h 605"/>
                    <a:gd name="T118" fmla="*/ 547 w 605"/>
                    <a:gd name="T119" fmla="*/ 348 h 605"/>
                    <a:gd name="T120" fmla="*/ 600 w 605"/>
                    <a:gd name="T121" fmla="*/ 327 h 6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5" h="605">
                      <a:moveTo>
                        <a:pt x="600" y="327"/>
                      </a:moveTo>
                      <a:cubicBezTo>
                        <a:pt x="605" y="286"/>
                        <a:pt x="597" y="252"/>
                        <a:pt x="597" y="252"/>
                      </a:cubicBezTo>
                      <a:cubicBezTo>
                        <a:pt x="543" y="236"/>
                        <a:pt x="543" y="236"/>
                        <a:pt x="543" y="236"/>
                      </a:cubicBezTo>
                      <a:cubicBezTo>
                        <a:pt x="542" y="236"/>
                        <a:pt x="542" y="236"/>
                        <a:pt x="542" y="236"/>
                      </a:cubicBezTo>
                      <a:cubicBezTo>
                        <a:pt x="541" y="230"/>
                        <a:pt x="539" y="224"/>
                        <a:pt x="536" y="218"/>
                      </a:cubicBezTo>
                      <a:cubicBezTo>
                        <a:pt x="571" y="172"/>
                        <a:pt x="571" y="172"/>
                        <a:pt x="571" y="172"/>
                      </a:cubicBezTo>
                      <a:cubicBezTo>
                        <a:pt x="555" y="135"/>
                        <a:pt x="530" y="109"/>
                        <a:pt x="530" y="109"/>
                      </a:cubicBezTo>
                      <a:cubicBezTo>
                        <a:pt x="476" y="124"/>
                        <a:pt x="476" y="124"/>
                        <a:pt x="476" y="124"/>
                      </a:cubicBezTo>
                      <a:cubicBezTo>
                        <a:pt x="476" y="124"/>
                        <a:pt x="476" y="124"/>
                        <a:pt x="476" y="124"/>
                      </a:cubicBezTo>
                      <a:cubicBezTo>
                        <a:pt x="472" y="121"/>
                        <a:pt x="469" y="117"/>
                        <a:pt x="465" y="114"/>
                      </a:cubicBezTo>
                      <a:cubicBezTo>
                        <a:pt x="473" y="57"/>
                        <a:pt x="473" y="57"/>
                        <a:pt x="473" y="57"/>
                      </a:cubicBezTo>
                      <a:cubicBezTo>
                        <a:pt x="440" y="33"/>
                        <a:pt x="406" y="23"/>
                        <a:pt x="406" y="23"/>
                      </a:cubicBezTo>
                      <a:cubicBezTo>
                        <a:pt x="366" y="62"/>
                        <a:pt x="366" y="62"/>
                        <a:pt x="366" y="62"/>
                      </a:cubicBezTo>
                      <a:cubicBezTo>
                        <a:pt x="366" y="62"/>
                        <a:pt x="366" y="62"/>
                        <a:pt x="366" y="62"/>
                      </a:cubicBezTo>
                      <a:cubicBezTo>
                        <a:pt x="360" y="61"/>
                        <a:pt x="354" y="59"/>
                        <a:pt x="348" y="58"/>
                      </a:cubicBezTo>
                      <a:cubicBezTo>
                        <a:pt x="327" y="5"/>
                        <a:pt x="327" y="5"/>
                        <a:pt x="327" y="5"/>
                      </a:cubicBezTo>
                      <a:cubicBezTo>
                        <a:pt x="286" y="0"/>
                        <a:pt x="251" y="8"/>
                        <a:pt x="251" y="8"/>
                      </a:cubicBezTo>
                      <a:cubicBezTo>
                        <a:pt x="236" y="63"/>
                        <a:pt x="236" y="63"/>
                        <a:pt x="236" y="63"/>
                      </a:cubicBezTo>
                      <a:cubicBezTo>
                        <a:pt x="236" y="63"/>
                        <a:pt x="236" y="63"/>
                        <a:pt x="236" y="63"/>
                      </a:cubicBezTo>
                      <a:cubicBezTo>
                        <a:pt x="230" y="65"/>
                        <a:pt x="224" y="67"/>
                        <a:pt x="218" y="69"/>
                      </a:cubicBezTo>
                      <a:cubicBezTo>
                        <a:pt x="172" y="34"/>
                        <a:pt x="172" y="34"/>
                        <a:pt x="172" y="34"/>
                      </a:cubicBezTo>
                      <a:cubicBezTo>
                        <a:pt x="135" y="50"/>
                        <a:pt x="109" y="75"/>
                        <a:pt x="109" y="75"/>
                      </a:cubicBezTo>
                      <a:cubicBezTo>
                        <a:pt x="124" y="129"/>
                        <a:pt x="124" y="129"/>
                        <a:pt x="124" y="129"/>
                      </a:cubicBezTo>
                      <a:cubicBezTo>
                        <a:pt x="124" y="129"/>
                        <a:pt x="124" y="129"/>
                        <a:pt x="124" y="129"/>
                      </a:cubicBezTo>
                      <a:cubicBezTo>
                        <a:pt x="121" y="133"/>
                        <a:pt x="117" y="137"/>
                        <a:pt x="114" y="140"/>
                      </a:cubicBezTo>
                      <a:cubicBezTo>
                        <a:pt x="57" y="132"/>
                        <a:pt x="57" y="132"/>
                        <a:pt x="57" y="132"/>
                      </a:cubicBezTo>
                      <a:cubicBezTo>
                        <a:pt x="33" y="165"/>
                        <a:pt x="23" y="199"/>
                        <a:pt x="23" y="199"/>
                      </a:cubicBezTo>
                      <a:cubicBezTo>
                        <a:pt x="62" y="239"/>
                        <a:pt x="62" y="239"/>
                        <a:pt x="62" y="239"/>
                      </a:cubicBezTo>
                      <a:cubicBezTo>
                        <a:pt x="62" y="239"/>
                        <a:pt x="62" y="239"/>
                        <a:pt x="62" y="239"/>
                      </a:cubicBezTo>
                      <a:cubicBezTo>
                        <a:pt x="60" y="245"/>
                        <a:pt x="59" y="251"/>
                        <a:pt x="58" y="257"/>
                      </a:cubicBezTo>
                      <a:cubicBezTo>
                        <a:pt x="5" y="279"/>
                        <a:pt x="5" y="279"/>
                        <a:pt x="5" y="279"/>
                      </a:cubicBezTo>
                      <a:cubicBezTo>
                        <a:pt x="0" y="319"/>
                        <a:pt x="8" y="354"/>
                        <a:pt x="8" y="354"/>
                      </a:cubicBezTo>
                      <a:cubicBezTo>
                        <a:pt x="63" y="369"/>
                        <a:pt x="63" y="369"/>
                        <a:pt x="63" y="369"/>
                      </a:cubicBezTo>
                      <a:cubicBezTo>
                        <a:pt x="63" y="369"/>
                        <a:pt x="63" y="369"/>
                        <a:pt x="63" y="369"/>
                      </a:cubicBezTo>
                      <a:cubicBezTo>
                        <a:pt x="64" y="375"/>
                        <a:pt x="66" y="381"/>
                        <a:pt x="69" y="388"/>
                      </a:cubicBezTo>
                      <a:cubicBezTo>
                        <a:pt x="34" y="433"/>
                        <a:pt x="34" y="433"/>
                        <a:pt x="34" y="433"/>
                      </a:cubicBezTo>
                      <a:cubicBezTo>
                        <a:pt x="50" y="470"/>
                        <a:pt x="75" y="496"/>
                        <a:pt x="75" y="496"/>
                      </a:cubicBezTo>
                      <a:cubicBezTo>
                        <a:pt x="129" y="482"/>
                        <a:pt x="129" y="482"/>
                        <a:pt x="129" y="482"/>
                      </a:cubicBezTo>
                      <a:cubicBezTo>
                        <a:pt x="129" y="481"/>
                        <a:pt x="129" y="481"/>
                        <a:pt x="129" y="481"/>
                      </a:cubicBezTo>
                      <a:cubicBezTo>
                        <a:pt x="133" y="485"/>
                        <a:pt x="137" y="488"/>
                        <a:pt x="140" y="491"/>
                      </a:cubicBezTo>
                      <a:cubicBezTo>
                        <a:pt x="132" y="548"/>
                        <a:pt x="132" y="548"/>
                        <a:pt x="132" y="548"/>
                      </a:cubicBezTo>
                      <a:cubicBezTo>
                        <a:pt x="165" y="573"/>
                        <a:pt x="199" y="583"/>
                        <a:pt x="199" y="583"/>
                      </a:cubicBezTo>
                      <a:cubicBezTo>
                        <a:pt x="239" y="544"/>
                        <a:pt x="239" y="544"/>
                        <a:pt x="239" y="544"/>
                      </a:cubicBezTo>
                      <a:cubicBezTo>
                        <a:pt x="239" y="543"/>
                        <a:pt x="239" y="543"/>
                        <a:pt x="239" y="543"/>
                      </a:cubicBezTo>
                      <a:cubicBezTo>
                        <a:pt x="245" y="545"/>
                        <a:pt x="251" y="546"/>
                        <a:pt x="257" y="547"/>
                      </a:cubicBezTo>
                      <a:cubicBezTo>
                        <a:pt x="279" y="600"/>
                        <a:pt x="279" y="600"/>
                        <a:pt x="279" y="600"/>
                      </a:cubicBezTo>
                      <a:cubicBezTo>
                        <a:pt x="319" y="605"/>
                        <a:pt x="354" y="597"/>
                        <a:pt x="354" y="597"/>
                      </a:cubicBezTo>
                      <a:cubicBezTo>
                        <a:pt x="369" y="543"/>
                        <a:pt x="369" y="543"/>
                        <a:pt x="369" y="543"/>
                      </a:cubicBezTo>
                      <a:cubicBezTo>
                        <a:pt x="369" y="543"/>
                        <a:pt x="369" y="543"/>
                        <a:pt x="369" y="543"/>
                      </a:cubicBezTo>
                      <a:cubicBezTo>
                        <a:pt x="375" y="541"/>
                        <a:pt x="381" y="539"/>
                        <a:pt x="387" y="537"/>
                      </a:cubicBezTo>
                      <a:cubicBezTo>
                        <a:pt x="433" y="571"/>
                        <a:pt x="433" y="571"/>
                        <a:pt x="433" y="571"/>
                      </a:cubicBezTo>
                      <a:cubicBezTo>
                        <a:pt x="470" y="555"/>
                        <a:pt x="496" y="530"/>
                        <a:pt x="496" y="530"/>
                      </a:cubicBezTo>
                      <a:cubicBezTo>
                        <a:pt x="482" y="476"/>
                        <a:pt x="482" y="476"/>
                        <a:pt x="482" y="476"/>
                      </a:cubicBezTo>
                      <a:cubicBezTo>
                        <a:pt x="481" y="476"/>
                        <a:pt x="481" y="476"/>
                        <a:pt x="481" y="476"/>
                      </a:cubicBezTo>
                      <a:cubicBezTo>
                        <a:pt x="485" y="472"/>
                        <a:pt x="488" y="469"/>
                        <a:pt x="491" y="465"/>
                      </a:cubicBezTo>
                      <a:cubicBezTo>
                        <a:pt x="548" y="473"/>
                        <a:pt x="548" y="473"/>
                        <a:pt x="548" y="473"/>
                      </a:cubicBezTo>
                      <a:cubicBezTo>
                        <a:pt x="573" y="441"/>
                        <a:pt x="583" y="407"/>
                        <a:pt x="583" y="407"/>
                      </a:cubicBezTo>
                      <a:cubicBezTo>
                        <a:pt x="543" y="366"/>
                        <a:pt x="543" y="366"/>
                        <a:pt x="543" y="366"/>
                      </a:cubicBezTo>
                      <a:cubicBezTo>
                        <a:pt x="543" y="366"/>
                        <a:pt x="543" y="366"/>
                        <a:pt x="543" y="366"/>
                      </a:cubicBezTo>
                      <a:cubicBezTo>
                        <a:pt x="545" y="360"/>
                        <a:pt x="546" y="354"/>
                        <a:pt x="547" y="348"/>
                      </a:cubicBezTo>
                      <a:lnTo>
                        <a:pt x="600" y="32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1" name="Freeform 98">
                  <a:extLst>
                    <a:ext uri="{FF2B5EF4-FFF2-40B4-BE49-F238E27FC236}">
                      <a16:creationId xmlns:a16="http://schemas.microsoft.com/office/drawing/2014/main" id="{0C7590FF-6D9F-4AB2-AB37-B0ED421BBE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66795" y="4934415"/>
                  <a:ext cx="892382" cy="890841"/>
                </a:xfrm>
                <a:custGeom>
                  <a:avLst/>
                  <a:gdLst>
                    <a:gd name="T0" fmla="*/ 486 w 490"/>
                    <a:gd name="T1" fmla="*/ 264 h 489"/>
                    <a:gd name="T2" fmla="*/ 483 w 490"/>
                    <a:gd name="T3" fmla="*/ 203 h 489"/>
                    <a:gd name="T4" fmla="*/ 439 w 490"/>
                    <a:gd name="T5" fmla="*/ 191 h 489"/>
                    <a:gd name="T6" fmla="*/ 439 w 490"/>
                    <a:gd name="T7" fmla="*/ 191 h 489"/>
                    <a:gd name="T8" fmla="*/ 434 w 490"/>
                    <a:gd name="T9" fmla="*/ 176 h 489"/>
                    <a:gd name="T10" fmla="*/ 463 w 490"/>
                    <a:gd name="T11" fmla="*/ 139 h 489"/>
                    <a:gd name="T12" fmla="*/ 429 w 490"/>
                    <a:gd name="T13" fmla="*/ 88 h 489"/>
                    <a:gd name="T14" fmla="*/ 385 w 490"/>
                    <a:gd name="T15" fmla="*/ 100 h 489"/>
                    <a:gd name="T16" fmla="*/ 385 w 490"/>
                    <a:gd name="T17" fmla="*/ 100 h 489"/>
                    <a:gd name="T18" fmla="*/ 377 w 490"/>
                    <a:gd name="T19" fmla="*/ 92 h 489"/>
                    <a:gd name="T20" fmla="*/ 383 w 490"/>
                    <a:gd name="T21" fmla="*/ 46 h 489"/>
                    <a:gd name="T22" fmla="*/ 329 w 490"/>
                    <a:gd name="T23" fmla="*/ 18 h 489"/>
                    <a:gd name="T24" fmla="*/ 296 w 490"/>
                    <a:gd name="T25" fmla="*/ 50 h 489"/>
                    <a:gd name="T26" fmla="*/ 297 w 490"/>
                    <a:gd name="T27" fmla="*/ 50 h 489"/>
                    <a:gd name="T28" fmla="*/ 282 w 490"/>
                    <a:gd name="T29" fmla="*/ 47 h 489"/>
                    <a:gd name="T30" fmla="*/ 265 w 490"/>
                    <a:gd name="T31" fmla="*/ 4 h 489"/>
                    <a:gd name="T32" fmla="*/ 204 w 490"/>
                    <a:gd name="T33" fmla="*/ 6 h 489"/>
                    <a:gd name="T34" fmla="*/ 192 w 490"/>
                    <a:gd name="T35" fmla="*/ 50 h 489"/>
                    <a:gd name="T36" fmla="*/ 192 w 490"/>
                    <a:gd name="T37" fmla="*/ 50 h 489"/>
                    <a:gd name="T38" fmla="*/ 177 w 490"/>
                    <a:gd name="T39" fmla="*/ 55 h 489"/>
                    <a:gd name="T40" fmla="*/ 140 w 490"/>
                    <a:gd name="T41" fmla="*/ 27 h 489"/>
                    <a:gd name="T42" fmla="*/ 89 w 490"/>
                    <a:gd name="T43" fmla="*/ 60 h 489"/>
                    <a:gd name="T44" fmla="*/ 101 w 490"/>
                    <a:gd name="T45" fmla="*/ 104 h 489"/>
                    <a:gd name="T46" fmla="*/ 101 w 490"/>
                    <a:gd name="T47" fmla="*/ 104 h 489"/>
                    <a:gd name="T48" fmla="*/ 93 w 490"/>
                    <a:gd name="T49" fmla="*/ 113 h 489"/>
                    <a:gd name="T50" fmla="*/ 47 w 490"/>
                    <a:gd name="T51" fmla="*/ 107 h 489"/>
                    <a:gd name="T52" fmla="*/ 19 w 490"/>
                    <a:gd name="T53" fmla="*/ 160 h 489"/>
                    <a:gd name="T54" fmla="*/ 50 w 490"/>
                    <a:gd name="T55" fmla="*/ 193 h 489"/>
                    <a:gd name="T56" fmla="*/ 51 w 490"/>
                    <a:gd name="T57" fmla="*/ 193 h 489"/>
                    <a:gd name="T58" fmla="*/ 47 w 490"/>
                    <a:gd name="T59" fmla="*/ 208 h 489"/>
                    <a:gd name="T60" fmla="*/ 5 w 490"/>
                    <a:gd name="T61" fmla="*/ 225 h 489"/>
                    <a:gd name="T62" fmla="*/ 7 w 490"/>
                    <a:gd name="T63" fmla="*/ 286 h 489"/>
                    <a:gd name="T64" fmla="*/ 51 w 490"/>
                    <a:gd name="T65" fmla="*/ 298 h 489"/>
                    <a:gd name="T66" fmla="*/ 51 w 490"/>
                    <a:gd name="T67" fmla="*/ 298 h 489"/>
                    <a:gd name="T68" fmla="*/ 56 w 490"/>
                    <a:gd name="T69" fmla="*/ 313 h 489"/>
                    <a:gd name="T70" fmla="*/ 28 w 490"/>
                    <a:gd name="T71" fmla="*/ 350 h 489"/>
                    <a:gd name="T72" fmla="*/ 61 w 490"/>
                    <a:gd name="T73" fmla="*/ 401 h 489"/>
                    <a:gd name="T74" fmla="*/ 105 w 490"/>
                    <a:gd name="T75" fmla="*/ 389 h 489"/>
                    <a:gd name="T76" fmla="*/ 105 w 490"/>
                    <a:gd name="T77" fmla="*/ 389 h 489"/>
                    <a:gd name="T78" fmla="*/ 114 w 490"/>
                    <a:gd name="T79" fmla="*/ 397 h 489"/>
                    <a:gd name="T80" fmla="*/ 107 w 490"/>
                    <a:gd name="T81" fmla="*/ 443 h 489"/>
                    <a:gd name="T82" fmla="*/ 161 w 490"/>
                    <a:gd name="T83" fmla="*/ 471 h 489"/>
                    <a:gd name="T84" fmla="*/ 194 w 490"/>
                    <a:gd name="T85" fmla="*/ 439 h 489"/>
                    <a:gd name="T86" fmla="*/ 194 w 490"/>
                    <a:gd name="T87" fmla="*/ 439 h 489"/>
                    <a:gd name="T88" fmla="*/ 209 w 490"/>
                    <a:gd name="T89" fmla="*/ 442 h 489"/>
                    <a:gd name="T90" fmla="*/ 226 w 490"/>
                    <a:gd name="T91" fmla="*/ 485 h 489"/>
                    <a:gd name="T92" fmla="*/ 287 w 490"/>
                    <a:gd name="T93" fmla="*/ 482 h 489"/>
                    <a:gd name="T94" fmla="*/ 299 w 490"/>
                    <a:gd name="T95" fmla="*/ 438 h 489"/>
                    <a:gd name="T96" fmla="*/ 299 w 490"/>
                    <a:gd name="T97" fmla="*/ 438 h 489"/>
                    <a:gd name="T98" fmla="*/ 314 w 490"/>
                    <a:gd name="T99" fmla="*/ 434 h 489"/>
                    <a:gd name="T100" fmla="*/ 351 w 490"/>
                    <a:gd name="T101" fmla="*/ 462 h 489"/>
                    <a:gd name="T102" fmla="*/ 402 w 490"/>
                    <a:gd name="T103" fmla="*/ 429 h 489"/>
                    <a:gd name="T104" fmla="*/ 390 w 490"/>
                    <a:gd name="T105" fmla="*/ 384 h 489"/>
                    <a:gd name="T106" fmla="*/ 390 w 490"/>
                    <a:gd name="T107" fmla="*/ 384 h 489"/>
                    <a:gd name="T108" fmla="*/ 398 w 490"/>
                    <a:gd name="T109" fmla="*/ 376 h 489"/>
                    <a:gd name="T110" fmla="*/ 444 w 490"/>
                    <a:gd name="T111" fmla="*/ 382 h 489"/>
                    <a:gd name="T112" fmla="*/ 472 w 490"/>
                    <a:gd name="T113" fmla="*/ 328 h 489"/>
                    <a:gd name="T114" fmla="*/ 440 w 490"/>
                    <a:gd name="T115" fmla="*/ 296 h 489"/>
                    <a:gd name="T116" fmla="*/ 440 w 490"/>
                    <a:gd name="T117" fmla="*/ 296 h 489"/>
                    <a:gd name="T118" fmla="*/ 443 w 490"/>
                    <a:gd name="T119" fmla="*/ 281 h 489"/>
                    <a:gd name="T120" fmla="*/ 486 w 490"/>
                    <a:gd name="T121" fmla="*/ 264 h 4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490" h="489">
                      <a:moveTo>
                        <a:pt x="486" y="264"/>
                      </a:moveTo>
                      <a:cubicBezTo>
                        <a:pt x="490" y="231"/>
                        <a:pt x="483" y="203"/>
                        <a:pt x="483" y="203"/>
                      </a:cubicBezTo>
                      <a:cubicBezTo>
                        <a:pt x="439" y="191"/>
                        <a:pt x="439" y="191"/>
                        <a:pt x="439" y="191"/>
                      </a:cubicBezTo>
                      <a:cubicBezTo>
                        <a:pt x="439" y="191"/>
                        <a:pt x="439" y="191"/>
                        <a:pt x="439" y="191"/>
                      </a:cubicBezTo>
                      <a:cubicBezTo>
                        <a:pt x="438" y="186"/>
                        <a:pt x="436" y="181"/>
                        <a:pt x="434" y="176"/>
                      </a:cubicBezTo>
                      <a:cubicBezTo>
                        <a:pt x="463" y="139"/>
                        <a:pt x="463" y="139"/>
                        <a:pt x="463" y="139"/>
                      </a:cubicBezTo>
                      <a:cubicBezTo>
                        <a:pt x="449" y="109"/>
                        <a:pt x="429" y="88"/>
                        <a:pt x="429" y="88"/>
                      </a:cubicBezTo>
                      <a:cubicBezTo>
                        <a:pt x="385" y="100"/>
                        <a:pt x="385" y="100"/>
                        <a:pt x="385" y="100"/>
                      </a:cubicBezTo>
                      <a:cubicBezTo>
                        <a:pt x="385" y="100"/>
                        <a:pt x="385" y="100"/>
                        <a:pt x="385" y="100"/>
                      </a:cubicBezTo>
                      <a:cubicBezTo>
                        <a:pt x="382" y="97"/>
                        <a:pt x="380" y="94"/>
                        <a:pt x="377" y="92"/>
                      </a:cubicBezTo>
                      <a:cubicBezTo>
                        <a:pt x="383" y="46"/>
                        <a:pt x="383" y="46"/>
                        <a:pt x="383" y="46"/>
                      </a:cubicBezTo>
                      <a:cubicBezTo>
                        <a:pt x="357" y="26"/>
                        <a:pt x="329" y="18"/>
                        <a:pt x="329" y="18"/>
                      </a:cubicBezTo>
                      <a:cubicBezTo>
                        <a:pt x="296" y="50"/>
                        <a:pt x="296" y="50"/>
                        <a:pt x="296" y="50"/>
                      </a:cubicBezTo>
                      <a:cubicBezTo>
                        <a:pt x="297" y="50"/>
                        <a:pt x="297" y="50"/>
                        <a:pt x="297" y="50"/>
                      </a:cubicBezTo>
                      <a:cubicBezTo>
                        <a:pt x="292" y="49"/>
                        <a:pt x="287" y="47"/>
                        <a:pt x="282" y="47"/>
                      </a:cubicBezTo>
                      <a:cubicBezTo>
                        <a:pt x="265" y="4"/>
                        <a:pt x="265" y="4"/>
                        <a:pt x="265" y="4"/>
                      </a:cubicBezTo>
                      <a:cubicBezTo>
                        <a:pt x="232" y="0"/>
                        <a:pt x="204" y="6"/>
                        <a:pt x="204" y="6"/>
                      </a:cubicBez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87" y="52"/>
                        <a:pt x="182" y="53"/>
                        <a:pt x="177" y="55"/>
                      </a:cubicBezTo>
                      <a:cubicBezTo>
                        <a:pt x="140" y="27"/>
                        <a:pt x="140" y="27"/>
                        <a:pt x="140" y="27"/>
                      </a:cubicBezTo>
                      <a:cubicBezTo>
                        <a:pt x="110" y="40"/>
                        <a:pt x="89" y="60"/>
                        <a:pt x="89" y="60"/>
                      </a:cubicBezTo>
                      <a:cubicBezTo>
                        <a:pt x="101" y="104"/>
                        <a:pt x="101" y="104"/>
                        <a:pt x="101" y="104"/>
                      </a:cubicBezTo>
                      <a:cubicBezTo>
                        <a:pt x="101" y="104"/>
                        <a:pt x="101" y="104"/>
                        <a:pt x="101" y="104"/>
                      </a:cubicBezTo>
                      <a:cubicBezTo>
                        <a:pt x="98" y="107"/>
                        <a:pt x="95" y="110"/>
                        <a:pt x="93" y="113"/>
                      </a:cubicBezTo>
                      <a:cubicBezTo>
                        <a:pt x="47" y="107"/>
                        <a:pt x="47" y="107"/>
                        <a:pt x="47" y="107"/>
                      </a:cubicBezTo>
                      <a:cubicBezTo>
                        <a:pt x="27" y="133"/>
                        <a:pt x="19" y="160"/>
                        <a:pt x="19" y="160"/>
                      </a:cubicBezTo>
                      <a:cubicBezTo>
                        <a:pt x="50" y="193"/>
                        <a:pt x="50" y="193"/>
                        <a:pt x="50" y="193"/>
                      </a:cubicBezTo>
                      <a:cubicBezTo>
                        <a:pt x="51" y="193"/>
                        <a:pt x="51" y="193"/>
                        <a:pt x="51" y="193"/>
                      </a:cubicBezTo>
                      <a:cubicBezTo>
                        <a:pt x="49" y="198"/>
                        <a:pt x="48" y="203"/>
                        <a:pt x="47" y="208"/>
                      </a:cubicBezTo>
                      <a:cubicBezTo>
                        <a:pt x="5" y="225"/>
                        <a:pt x="5" y="225"/>
                        <a:pt x="5" y="225"/>
                      </a:cubicBezTo>
                      <a:cubicBezTo>
                        <a:pt x="0" y="258"/>
                        <a:pt x="7" y="286"/>
                        <a:pt x="7" y="286"/>
                      </a:cubicBezTo>
                      <a:cubicBezTo>
                        <a:pt x="51" y="298"/>
                        <a:pt x="51" y="298"/>
                        <a:pt x="51" y="298"/>
                      </a:cubicBezTo>
                      <a:cubicBezTo>
                        <a:pt x="51" y="298"/>
                        <a:pt x="51" y="298"/>
                        <a:pt x="51" y="298"/>
                      </a:cubicBezTo>
                      <a:cubicBezTo>
                        <a:pt x="53" y="303"/>
                        <a:pt x="54" y="308"/>
                        <a:pt x="56" y="313"/>
                      </a:cubicBezTo>
                      <a:cubicBezTo>
                        <a:pt x="28" y="350"/>
                        <a:pt x="28" y="350"/>
                        <a:pt x="28" y="350"/>
                      </a:cubicBezTo>
                      <a:cubicBezTo>
                        <a:pt x="41" y="380"/>
                        <a:pt x="61" y="401"/>
                        <a:pt x="61" y="401"/>
                      </a:cubicBezTo>
                      <a:cubicBezTo>
                        <a:pt x="105" y="389"/>
                        <a:pt x="105" y="389"/>
                        <a:pt x="105" y="389"/>
                      </a:cubicBezTo>
                      <a:cubicBezTo>
                        <a:pt x="105" y="389"/>
                        <a:pt x="105" y="389"/>
                        <a:pt x="105" y="389"/>
                      </a:cubicBezTo>
                      <a:cubicBezTo>
                        <a:pt x="108" y="392"/>
                        <a:pt x="111" y="394"/>
                        <a:pt x="114" y="397"/>
                      </a:cubicBezTo>
                      <a:cubicBezTo>
                        <a:pt x="107" y="443"/>
                        <a:pt x="107" y="443"/>
                        <a:pt x="107" y="443"/>
                      </a:cubicBezTo>
                      <a:cubicBezTo>
                        <a:pt x="134" y="463"/>
                        <a:pt x="161" y="471"/>
                        <a:pt x="161" y="471"/>
                      </a:cubicBezTo>
                      <a:cubicBezTo>
                        <a:pt x="194" y="439"/>
                        <a:pt x="194" y="439"/>
                        <a:pt x="194" y="439"/>
                      </a:cubicBezTo>
                      <a:cubicBezTo>
                        <a:pt x="194" y="439"/>
                        <a:pt x="194" y="439"/>
                        <a:pt x="194" y="439"/>
                      </a:cubicBezTo>
                      <a:cubicBezTo>
                        <a:pt x="199" y="440"/>
                        <a:pt x="204" y="441"/>
                        <a:pt x="209" y="442"/>
                      </a:cubicBezTo>
                      <a:cubicBezTo>
                        <a:pt x="226" y="485"/>
                        <a:pt x="226" y="485"/>
                        <a:pt x="226" y="485"/>
                      </a:cubicBezTo>
                      <a:cubicBezTo>
                        <a:pt x="259" y="489"/>
                        <a:pt x="287" y="482"/>
                        <a:pt x="287" y="482"/>
                      </a:cubicBezTo>
                      <a:cubicBezTo>
                        <a:pt x="299" y="438"/>
                        <a:pt x="299" y="438"/>
                        <a:pt x="299" y="438"/>
                      </a:cubicBezTo>
                      <a:cubicBezTo>
                        <a:pt x="299" y="438"/>
                        <a:pt x="299" y="438"/>
                        <a:pt x="299" y="438"/>
                      </a:cubicBezTo>
                      <a:cubicBezTo>
                        <a:pt x="304" y="437"/>
                        <a:pt x="309" y="435"/>
                        <a:pt x="314" y="434"/>
                      </a:cubicBezTo>
                      <a:cubicBezTo>
                        <a:pt x="351" y="462"/>
                        <a:pt x="351" y="462"/>
                        <a:pt x="351" y="462"/>
                      </a:cubicBezTo>
                      <a:cubicBezTo>
                        <a:pt x="381" y="449"/>
                        <a:pt x="402" y="429"/>
                        <a:pt x="402" y="429"/>
                      </a:cubicBezTo>
                      <a:cubicBezTo>
                        <a:pt x="390" y="384"/>
                        <a:pt x="390" y="384"/>
                        <a:pt x="390" y="384"/>
                      </a:cubicBezTo>
                      <a:cubicBezTo>
                        <a:pt x="390" y="384"/>
                        <a:pt x="390" y="384"/>
                        <a:pt x="390" y="384"/>
                      </a:cubicBezTo>
                      <a:cubicBezTo>
                        <a:pt x="392" y="382"/>
                        <a:pt x="395" y="379"/>
                        <a:pt x="398" y="376"/>
                      </a:cubicBezTo>
                      <a:cubicBezTo>
                        <a:pt x="444" y="382"/>
                        <a:pt x="444" y="382"/>
                        <a:pt x="444" y="382"/>
                      </a:cubicBezTo>
                      <a:cubicBezTo>
                        <a:pt x="464" y="356"/>
                        <a:pt x="472" y="328"/>
                        <a:pt x="472" y="328"/>
                      </a:cubicBezTo>
                      <a:cubicBezTo>
                        <a:pt x="440" y="296"/>
                        <a:pt x="440" y="296"/>
                        <a:pt x="440" y="296"/>
                      </a:cubicBezTo>
                      <a:cubicBezTo>
                        <a:pt x="440" y="296"/>
                        <a:pt x="440" y="296"/>
                        <a:pt x="440" y="296"/>
                      </a:cubicBezTo>
                      <a:cubicBezTo>
                        <a:pt x="441" y="291"/>
                        <a:pt x="442" y="286"/>
                        <a:pt x="443" y="281"/>
                      </a:cubicBezTo>
                      <a:lnTo>
                        <a:pt x="486" y="26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2" name="Freeform 99">
                  <a:extLst>
                    <a:ext uri="{FF2B5EF4-FFF2-40B4-BE49-F238E27FC236}">
                      <a16:creationId xmlns:a16="http://schemas.microsoft.com/office/drawing/2014/main" id="{DA8D4790-456A-42BE-9EC2-FD306A492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9869" y="3266784"/>
                  <a:ext cx="1288483" cy="1290024"/>
                </a:xfrm>
                <a:custGeom>
                  <a:avLst/>
                  <a:gdLst>
                    <a:gd name="T0" fmla="*/ 702 w 707"/>
                    <a:gd name="T1" fmla="*/ 382 h 708"/>
                    <a:gd name="T2" fmla="*/ 698 w 707"/>
                    <a:gd name="T3" fmla="*/ 294 h 708"/>
                    <a:gd name="T4" fmla="*/ 634 w 707"/>
                    <a:gd name="T5" fmla="*/ 276 h 708"/>
                    <a:gd name="T6" fmla="*/ 634 w 707"/>
                    <a:gd name="T7" fmla="*/ 277 h 708"/>
                    <a:gd name="T8" fmla="*/ 627 w 707"/>
                    <a:gd name="T9" fmla="*/ 255 h 708"/>
                    <a:gd name="T10" fmla="*/ 668 w 707"/>
                    <a:gd name="T11" fmla="*/ 202 h 708"/>
                    <a:gd name="T12" fmla="*/ 620 w 707"/>
                    <a:gd name="T13" fmla="*/ 128 h 708"/>
                    <a:gd name="T14" fmla="*/ 556 w 707"/>
                    <a:gd name="T15" fmla="*/ 145 h 708"/>
                    <a:gd name="T16" fmla="*/ 556 w 707"/>
                    <a:gd name="T17" fmla="*/ 145 h 708"/>
                    <a:gd name="T18" fmla="*/ 543 w 707"/>
                    <a:gd name="T19" fmla="*/ 134 h 708"/>
                    <a:gd name="T20" fmla="*/ 553 w 707"/>
                    <a:gd name="T21" fmla="*/ 68 h 708"/>
                    <a:gd name="T22" fmla="*/ 475 w 707"/>
                    <a:gd name="T23" fmla="*/ 27 h 708"/>
                    <a:gd name="T24" fmla="*/ 428 w 707"/>
                    <a:gd name="T25" fmla="*/ 73 h 708"/>
                    <a:gd name="T26" fmla="*/ 428 w 707"/>
                    <a:gd name="T27" fmla="*/ 73 h 708"/>
                    <a:gd name="T28" fmla="*/ 407 w 707"/>
                    <a:gd name="T29" fmla="*/ 68 h 708"/>
                    <a:gd name="T30" fmla="*/ 382 w 707"/>
                    <a:gd name="T31" fmla="*/ 6 h 708"/>
                    <a:gd name="T32" fmla="*/ 294 w 707"/>
                    <a:gd name="T33" fmla="*/ 10 h 708"/>
                    <a:gd name="T34" fmla="*/ 276 w 707"/>
                    <a:gd name="T35" fmla="*/ 74 h 708"/>
                    <a:gd name="T36" fmla="*/ 276 w 707"/>
                    <a:gd name="T37" fmla="*/ 74 h 708"/>
                    <a:gd name="T38" fmla="*/ 255 w 707"/>
                    <a:gd name="T39" fmla="*/ 81 h 708"/>
                    <a:gd name="T40" fmla="*/ 202 w 707"/>
                    <a:gd name="T41" fmla="*/ 40 h 708"/>
                    <a:gd name="T42" fmla="*/ 128 w 707"/>
                    <a:gd name="T43" fmla="*/ 88 h 708"/>
                    <a:gd name="T44" fmla="*/ 145 w 707"/>
                    <a:gd name="T45" fmla="*/ 152 h 708"/>
                    <a:gd name="T46" fmla="*/ 145 w 707"/>
                    <a:gd name="T47" fmla="*/ 152 h 708"/>
                    <a:gd name="T48" fmla="*/ 134 w 707"/>
                    <a:gd name="T49" fmla="*/ 164 h 708"/>
                    <a:gd name="T50" fmla="*/ 67 w 707"/>
                    <a:gd name="T51" fmla="*/ 155 h 708"/>
                    <a:gd name="T52" fmla="*/ 27 w 707"/>
                    <a:gd name="T53" fmla="*/ 233 h 708"/>
                    <a:gd name="T54" fmla="*/ 73 w 707"/>
                    <a:gd name="T55" fmla="*/ 280 h 708"/>
                    <a:gd name="T56" fmla="*/ 73 w 707"/>
                    <a:gd name="T57" fmla="*/ 280 h 708"/>
                    <a:gd name="T58" fmla="*/ 68 w 707"/>
                    <a:gd name="T59" fmla="*/ 301 h 708"/>
                    <a:gd name="T60" fmla="*/ 6 w 707"/>
                    <a:gd name="T61" fmla="*/ 326 h 708"/>
                    <a:gd name="T62" fmla="*/ 10 w 707"/>
                    <a:gd name="T63" fmla="*/ 414 h 708"/>
                    <a:gd name="T64" fmla="*/ 74 w 707"/>
                    <a:gd name="T65" fmla="*/ 432 h 708"/>
                    <a:gd name="T66" fmla="*/ 74 w 707"/>
                    <a:gd name="T67" fmla="*/ 431 h 708"/>
                    <a:gd name="T68" fmla="*/ 81 w 707"/>
                    <a:gd name="T69" fmla="*/ 453 h 708"/>
                    <a:gd name="T70" fmla="*/ 40 w 707"/>
                    <a:gd name="T71" fmla="*/ 506 h 708"/>
                    <a:gd name="T72" fmla="*/ 88 w 707"/>
                    <a:gd name="T73" fmla="*/ 580 h 708"/>
                    <a:gd name="T74" fmla="*/ 152 w 707"/>
                    <a:gd name="T75" fmla="*/ 563 h 708"/>
                    <a:gd name="T76" fmla="*/ 152 w 707"/>
                    <a:gd name="T77" fmla="*/ 563 h 708"/>
                    <a:gd name="T78" fmla="*/ 164 w 707"/>
                    <a:gd name="T79" fmla="*/ 574 h 708"/>
                    <a:gd name="T80" fmla="*/ 155 w 707"/>
                    <a:gd name="T81" fmla="*/ 640 h 708"/>
                    <a:gd name="T82" fmla="*/ 232 w 707"/>
                    <a:gd name="T83" fmla="*/ 681 h 708"/>
                    <a:gd name="T84" fmla="*/ 280 w 707"/>
                    <a:gd name="T85" fmla="*/ 635 h 708"/>
                    <a:gd name="T86" fmla="*/ 280 w 707"/>
                    <a:gd name="T87" fmla="*/ 635 h 708"/>
                    <a:gd name="T88" fmla="*/ 301 w 707"/>
                    <a:gd name="T89" fmla="*/ 640 h 708"/>
                    <a:gd name="T90" fmla="*/ 326 w 707"/>
                    <a:gd name="T91" fmla="*/ 702 h 708"/>
                    <a:gd name="T92" fmla="*/ 413 w 707"/>
                    <a:gd name="T93" fmla="*/ 698 h 708"/>
                    <a:gd name="T94" fmla="*/ 432 w 707"/>
                    <a:gd name="T95" fmla="*/ 634 h 708"/>
                    <a:gd name="T96" fmla="*/ 431 w 707"/>
                    <a:gd name="T97" fmla="*/ 634 h 708"/>
                    <a:gd name="T98" fmla="*/ 453 w 707"/>
                    <a:gd name="T99" fmla="*/ 627 h 708"/>
                    <a:gd name="T100" fmla="*/ 506 w 707"/>
                    <a:gd name="T101" fmla="*/ 668 h 708"/>
                    <a:gd name="T102" fmla="*/ 580 w 707"/>
                    <a:gd name="T103" fmla="*/ 620 h 708"/>
                    <a:gd name="T104" fmla="*/ 563 w 707"/>
                    <a:gd name="T105" fmla="*/ 556 h 708"/>
                    <a:gd name="T106" fmla="*/ 562 w 707"/>
                    <a:gd name="T107" fmla="*/ 556 h 708"/>
                    <a:gd name="T108" fmla="*/ 574 w 707"/>
                    <a:gd name="T109" fmla="*/ 544 h 708"/>
                    <a:gd name="T110" fmla="*/ 640 w 707"/>
                    <a:gd name="T111" fmla="*/ 553 h 708"/>
                    <a:gd name="T112" fmla="*/ 681 w 707"/>
                    <a:gd name="T113" fmla="*/ 475 h 708"/>
                    <a:gd name="T114" fmla="*/ 635 w 707"/>
                    <a:gd name="T115" fmla="*/ 428 h 708"/>
                    <a:gd name="T116" fmla="*/ 635 w 707"/>
                    <a:gd name="T117" fmla="*/ 428 h 708"/>
                    <a:gd name="T118" fmla="*/ 640 w 707"/>
                    <a:gd name="T119" fmla="*/ 407 h 708"/>
                    <a:gd name="T120" fmla="*/ 702 w 707"/>
                    <a:gd name="T121" fmla="*/ 382 h 7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707" h="708">
                      <a:moveTo>
                        <a:pt x="702" y="382"/>
                      </a:moveTo>
                      <a:cubicBezTo>
                        <a:pt x="707" y="335"/>
                        <a:pt x="698" y="294"/>
                        <a:pt x="698" y="294"/>
                      </a:cubicBezTo>
                      <a:cubicBezTo>
                        <a:pt x="634" y="276"/>
                        <a:pt x="634" y="276"/>
                        <a:pt x="634" y="276"/>
                      </a:cubicBezTo>
                      <a:cubicBezTo>
                        <a:pt x="634" y="277"/>
                        <a:pt x="634" y="277"/>
                        <a:pt x="634" y="277"/>
                      </a:cubicBezTo>
                      <a:cubicBezTo>
                        <a:pt x="632" y="269"/>
                        <a:pt x="630" y="262"/>
                        <a:pt x="627" y="255"/>
                      </a:cubicBezTo>
                      <a:cubicBezTo>
                        <a:pt x="668" y="202"/>
                        <a:pt x="668" y="202"/>
                        <a:pt x="668" y="202"/>
                      </a:cubicBezTo>
                      <a:cubicBezTo>
                        <a:pt x="649" y="158"/>
                        <a:pt x="620" y="128"/>
                        <a:pt x="620" y="128"/>
                      </a:cubicBezTo>
                      <a:cubicBezTo>
                        <a:pt x="556" y="145"/>
                        <a:pt x="556" y="145"/>
                        <a:pt x="556" y="145"/>
                      </a:cubicBezTo>
                      <a:cubicBezTo>
                        <a:pt x="556" y="145"/>
                        <a:pt x="556" y="145"/>
                        <a:pt x="556" y="145"/>
                      </a:cubicBezTo>
                      <a:cubicBezTo>
                        <a:pt x="552" y="141"/>
                        <a:pt x="548" y="137"/>
                        <a:pt x="543" y="134"/>
                      </a:cubicBezTo>
                      <a:cubicBezTo>
                        <a:pt x="553" y="68"/>
                        <a:pt x="553" y="68"/>
                        <a:pt x="553" y="68"/>
                      </a:cubicBezTo>
                      <a:cubicBezTo>
                        <a:pt x="515" y="39"/>
                        <a:pt x="475" y="27"/>
                        <a:pt x="475" y="27"/>
                      </a:cubicBezTo>
                      <a:cubicBezTo>
                        <a:pt x="428" y="73"/>
                        <a:pt x="428" y="73"/>
                        <a:pt x="428" y="73"/>
                      </a:cubicBezTo>
                      <a:cubicBezTo>
                        <a:pt x="428" y="73"/>
                        <a:pt x="428" y="73"/>
                        <a:pt x="428" y="73"/>
                      </a:cubicBezTo>
                      <a:cubicBezTo>
                        <a:pt x="421" y="71"/>
                        <a:pt x="414" y="70"/>
                        <a:pt x="407" y="68"/>
                      </a:cubicBezTo>
                      <a:cubicBezTo>
                        <a:pt x="382" y="6"/>
                        <a:pt x="382" y="6"/>
                        <a:pt x="382" y="6"/>
                      </a:cubicBezTo>
                      <a:cubicBezTo>
                        <a:pt x="334" y="0"/>
                        <a:pt x="294" y="10"/>
                        <a:pt x="294" y="10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69" y="76"/>
                        <a:pt x="262" y="78"/>
                        <a:pt x="255" y="81"/>
                      </a:cubicBezTo>
                      <a:cubicBezTo>
                        <a:pt x="202" y="40"/>
                        <a:pt x="202" y="40"/>
                        <a:pt x="202" y="40"/>
                      </a:cubicBezTo>
                      <a:cubicBezTo>
                        <a:pt x="158" y="59"/>
                        <a:pt x="128" y="88"/>
                        <a:pt x="128" y="88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1" y="156"/>
                        <a:pt x="137" y="160"/>
                        <a:pt x="134" y="164"/>
                      </a:cubicBezTo>
                      <a:cubicBezTo>
                        <a:pt x="67" y="155"/>
                        <a:pt x="67" y="155"/>
                        <a:pt x="67" y="155"/>
                      </a:cubicBezTo>
                      <a:cubicBezTo>
                        <a:pt x="38" y="193"/>
                        <a:pt x="27" y="233"/>
                        <a:pt x="27" y="233"/>
                      </a:cubicBezTo>
                      <a:cubicBezTo>
                        <a:pt x="73" y="280"/>
                        <a:pt x="73" y="280"/>
                        <a:pt x="73" y="280"/>
                      </a:cubicBezTo>
                      <a:cubicBezTo>
                        <a:pt x="73" y="280"/>
                        <a:pt x="73" y="280"/>
                        <a:pt x="73" y="280"/>
                      </a:cubicBezTo>
                      <a:cubicBezTo>
                        <a:pt x="71" y="287"/>
                        <a:pt x="69" y="294"/>
                        <a:pt x="68" y="301"/>
                      </a:cubicBezTo>
                      <a:cubicBezTo>
                        <a:pt x="6" y="326"/>
                        <a:pt x="6" y="326"/>
                        <a:pt x="6" y="326"/>
                      </a:cubicBezTo>
                      <a:cubicBezTo>
                        <a:pt x="0" y="373"/>
                        <a:pt x="10" y="414"/>
                        <a:pt x="10" y="414"/>
                      </a:cubicBezTo>
                      <a:cubicBezTo>
                        <a:pt x="74" y="432"/>
                        <a:pt x="74" y="432"/>
                        <a:pt x="74" y="432"/>
                      </a:cubicBezTo>
                      <a:cubicBezTo>
                        <a:pt x="74" y="431"/>
                        <a:pt x="74" y="431"/>
                        <a:pt x="74" y="431"/>
                      </a:cubicBezTo>
                      <a:cubicBezTo>
                        <a:pt x="76" y="439"/>
                        <a:pt x="78" y="446"/>
                        <a:pt x="81" y="453"/>
                      </a:cubicBezTo>
                      <a:cubicBezTo>
                        <a:pt x="40" y="506"/>
                        <a:pt x="40" y="506"/>
                        <a:pt x="40" y="506"/>
                      </a:cubicBezTo>
                      <a:cubicBezTo>
                        <a:pt x="59" y="550"/>
                        <a:pt x="88" y="580"/>
                        <a:pt x="88" y="580"/>
                      </a:cubicBezTo>
                      <a:cubicBezTo>
                        <a:pt x="152" y="563"/>
                        <a:pt x="152" y="563"/>
                        <a:pt x="152" y="563"/>
                      </a:cubicBezTo>
                      <a:cubicBezTo>
                        <a:pt x="152" y="563"/>
                        <a:pt x="152" y="563"/>
                        <a:pt x="152" y="563"/>
                      </a:cubicBezTo>
                      <a:cubicBezTo>
                        <a:pt x="156" y="567"/>
                        <a:pt x="160" y="571"/>
                        <a:pt x="164" y="574"/>
                      </a:cubicBezTo>
                      <a:cubicBezTo>
                        <a:pt x="155" y="640"/>
                        <a:pt x="155" y="640"/>
                        <a:pt x="155" y="640"/>
                      </a:cubicBezTo>
                      <a:cubicBezTo>
                        <a:pt x="193" y="669"/>
                        <a:pt x="232" y="681"/>
                        <a:pt x="232" y="681"/>
                      </a:cubicBezTo>
                      <a:cubicBezTo>
                        <a:pt x="280" y="635"/>
                        <a:pt x="280" y="635"/>
                        <a:pt x="280" y="635"/>
                      </a:cubicBezTo>
                      <a:cubicBezTo>
                        <a:pt x="280" y="635"/>
                        <a:pt x="280" y="635"/>
                        <a:pt x="280" y="635"/>
                      </a:cubicBezTo>
                      <a:cubicBezTo>
                        <a:pt x="287" y="637"/>
                        <a:pt x="294" y="638"/>
                        <a:pt x="301" y="640"/>
                      </a:cubicBezTo>
                      <a:cubicBezTo>
                        <a:pt x="326" y="702"/>
                        <a:pt x="326" y="702"/>
                        <a:pt x="326" y="702"/>
                      </a:cubicBezTo>
                      <a:cubicBezTo>
                        <a:pt x="373" y="708"/>
                        <a:pt x="413" y="698"/>
                        <a:pt x="413" y="698"/>
                      </a:cubicBezTo>
                      <a:cubicBezTo>
                        <a:pt x="432" y="634"/>
                        <a:pt x="432" y="634"/>
                        <a:pt x="432" y="634"/>
                      </a:cubicBezTo>
                      <a:cubicBezTo>
                        <a:pt x="431" y="634"/>
                        <a:pt x="431" y="634"/>
                        <a:pt x="431" y="634"/>
                      </a:cubicBezTo>
                      <a:cubicBezTo>
                        <a:pt x="439" y="632"/>
                        <a:pt x="446" y="630"/>
                        <a:pt x="453" y="627"/>
                      </a:cubicBezTo>
                      <a:cubicBezTo>
                        <a:pt x="506" y="668"/>
                        <a:pt x="506" y="668"/>
                        <a:pt x="506" y="668"/>
                      </a:cubicBezTo>
                      <a:cubicBezTo>
                        <a:pt x="550" y="649"/>
                        <a:pt x="580" y="620"/>
                        <a:pt x="580" y="620"/>
                      </a:cubicBezTo>
                      <a:cubicBezTo>
                        <a:pt x="563" y="556"/>
                        <a:pt x="563" y="556"/>
                        <a:pt x="563" y="556"/>
                      </a:cubicBezTo>
                      <a:cubicBezTo>
                        <a:pt x="562" y="556"/>
                        <a:pt x="562" y="556"/>
                        <a:pt x="562" y="556"/>
                      </a:cubicBezTo>
                      <a:cubicBezTo>
                        <a:pt x="567" y="552"/>
                        <a:pt x="570" y="548"/>
                        <a:pt x="574" y="544"/>
                      </a:cubicBezTo>
                      <a:cubicBezTo>
                        <a:pt x="640" y="553"/>
                        <a:pt x="640" y="553"/>
                        <a:pt x="640" y="553"/>
                      </a:cubicBezTo>
                      <a:cubicBezTo>
                        <a:pt x="669" y="515"/>
                        <a:pt x="681" y="475"/>
                        <a:pt x="681" y="475"/>
                      </a:cubicBezTo>
                      <a:cubicBezTo>
                        <a:pt x="635" y="428"/>
                        <a:pt x="635" y="428"/>
                        <a:pt x="635" y="428"/>
                      </a:cubicBezTo>
                      <a:cubicBezTo>
                        <a:pt x="635" y="428"/>
                        <a:pt x="635" y="428"/>
                        <a:pt x="635" y="428"/>
                      </a:cubicBezTo>
                      <a:cubicBezTo>
                        <a:pt x="637" y="421"/>
                        <a:pt x="638" y="414"/>
                        <a:pt x="640" y="407"/>
                      </a:cubicBezTo>
                      <a:lnTo>
                        <a:pt x="702" y="38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3" name="Freeform 100">
                  <a:extLst>
                    <a:ext uri="{FF2B5EF4-FFF2-40B4-BE49-F238E27FC236}">
                      <a16:creationId xmlns:a16="http://schemas.microsoft.com/office/drawing/2014/main" id="{E36BDF48-C777-4648-B0C0-F7EDE9C9D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2451" y="2016832"/>
                  <a:ext cx="1165954" cy="1165954"/>
                </a:xfrm>
                <a:custGeom>
                  <a:avLst/>
                  <a:gdLst>
                    <a:gd name="T0" fmla="*/ 635 w 640"/>
                    <a:gd name="T1" fmla="*/ 346 h 640"/>
                    <a:gd name="T2" fmla="*/ 631 w 640"/>
                    <a:gd name="T3" fmla="*/ 266 h 640"/>
                    <a:gd name="T4" fmla="*/ 574 w 640"/>
                    <a:gd name="T5" fmla="*/ 250 h 640"/>
                    <a:gd name="T6" fmla="*/ 574 w 640"/>
                    <a:gd name="T7" fmla="*/ 250 h 640"/>
                    <a:gd name="T8" fmla="*/ 567 w 640"/>
                    <a:gd name="T9" fmla="*/ 230 h 640"/>
                    <a:gd name="T10" fmla="*/ 604 w 640"/>
                    <a:gd name="T11" fmla="*/ 182 h 640"/>
                    <a:gd name="T12" fmla="*/ 561 w 640"/>
                    <a:gd name="T13" fmla="*/ 116 h 640"/>
                    <a:gd name="T14" fmla="*/ 503 w 640"/>
                    <a:gd name="T15" fmla="*/ 131 h 640"/>
                    <a:gd name="T16" fmla="*/ 503 w 640"/>
                    <a:gd name="T17" fmla="*/ 131 h 640"/>
                    <a:gd name="T18" fmla="*/ 492 w 640"/>
                    <a:gd name="T19" fmla="*/ 121 h 640"/>
                    <a:gd name="T20" fmla="*/ 500 w 640"/>
                    <a:gd name="T21" fmla="*/ 61 h 640"/>
                    <a:gd name="T22" fmla="*/ 430 w 640"/>
                    <a:gd name="T23" fmla="*/ 24 h 640"/>
                    <a:gd name="T24" fmla="*/ 387 w 640"/>
                    <a:gd name="T25" fmla="*/ 65 h 640"/>
                    <a:gd name="T26" fmla="*/ 387 w 640"/>
                    <a:gd name="T27" fmla="*/ 66 h 640"/>
                    <a:gd name="T28" fmla="*/ 368 w 640"/>
                    <a:gd name="T29" fmla="*/ 61 h 640"/>
                    <a:gd name="T30" fmla="*/ 345 w 640"/>
                    <a:gd name="T31" fmla="*/ 5 h 640"/>
                    <a:gd name="T32" fmla="*/ 266 w 640"/>
                    <a:gd name="T33" fmla="*/ 9 h 640"/>
                    <a:gd name="T34" fmla="*/ 250 w 640"/>
                    <a:gd name="T35" fmla="*/ 66 h 640"/>
                    <a:gd name="T36" fmla="*/ 250 w 640"/>
                    <a:gd name="T37" fmla="*/ 67 h 640"/>
                    <a:gd name="T38" fmla="*/ 230 w 640"/>
                    <a:gd name="T39" fmla="*/ 73 h 640"/>
                    <a:gd name="T40" fmla="*/ 182 w 640"/>
                    <a:gd name="T41" fmla="*/ 36 h 640"/>
                    <a:gd name="T42" fmla="*/ 116 w 640"/>
                    <a:gd name="T43" fmla="*/ 79 h 640"/>
                    <a:gd name="T44" fmla="*/ 131 w 640"/>
                    <a:gd name="T45" fmla="*/ 137 h 640"/>
                    <a:gd name="T46" fmla="*/ 131 w 640"/>
                    <a:gd name="T47" fmla="*/ 137 h 640"/>
                    <a:gd name="T48" fmla="*/ 121 w 640"/>
                    <a:gd name="T49" fmla="*/ 149 h 640"/>
                    <a:gd name="T50" fmla="*/ 61 w 640"/>
                    <a:gd name="T51" fmla="*/ 140 h 640"/>
                    <a:gd name="T52" fmla="*/ 24 w 640"/>
                    <a:gd name="T53" fmla="*/ 210 h 640"/>
                    <a:gd name="T54" fmla="*/ 65 w 640"/>
                    <a:gd name="T55" fmla="*/ 253 h 640"/>
                    <a:gd name="T56" fmla="*/ 66 w 640"/>
                    <a:gd name="T57" fmla="*/ 253 h 640"/>
                    <a:gd name="T58" fmla="*/ 61 w 640"/>
                    <a:gd name="T59" fmla="*/ 272 h 640"/>
                    <a:gd name="T60" fmla="*/ 5 w 640"/>
                    <a:gd name="T61" fmla="*/ 295 h 640"/>
                    <a:gd name="T62" fmla="*/ 9 w 640"/>
                    <a:gd name="T63" fmla="*/ 374 h 640"/>
                    <a:gd name="T64" fmla="*/ 66 w 640"/>
                    <a:gd name="T65" fmla="*/ 390 h 640"/>
                    <a:gd name="T66" fmla="*/ 66 w 640"/>
                    <a:gd name="T67" fmla="*/ 390 h 640"/>
                    <a:gd name="T68" fmla="*/ 73 w 640"/>
                    <a:gd name="T69" fmla="*/ 410 h 640"/>
                    <a:gd name="T70" fmla="*/ 36 w 640"/>
                    <a:gd name="T71" fmla="*/ 458 h 640"/>
                    <a:gd name="T72" fmla="*/ 79 w 640"/>
                    <a:gd name="T73" fmla="*/ 524 h 640"/>
                    <a:gd name="T74" fmla="*/ 137 w 640"/>
                    <a:gd name="T75" fmla="*/ 509 h 640"/>
                    <a:gd name="T76" fmla="*/ 137 w 640"/>
                    <a:gd name="T77" fmla="*/ 509 h 640"/>
                    <a:gd name="T78" fmla="*/ 148 w 640"/>
                    <a:gd name="T79" fmla="*/ 520 h 640"/>
                    <a:gd name="T80" fmla="*/ 140 w 640"/>
                    <a:gd name="T81" fmla="*/ 579 h 640"/>
                    <a:gd name="T82" fmla="*/ 210 w 640"/>
                    <a:gd name="T83" fmla="*/ 616 h 640"/>
                    <a:gd name="T84" fmla="*/ 253 w 640"/>
                    <a:gd name="T85" fmla="*/ 575 h 640"/>
                    <a:gd name="T86" fmla="*/ 253 w 640"/>
                    <a:gd name="T87" fmla="*/ 575 h 640"/>
                    <a:gd name="T88" fmla="*/ 272 w 640"/>
                    <a:gd name="T89" fmla="*/ 579 h 640"/>
                    <a:gd name="T90" fmla="*/ 295 w 640"/>
                    <a:gd name="T91" fmla="*/ 635 h 640"/>
                    <a:gd name="T92" fmla="*/ 374 w 640"/>
                    <a:gd name="T93" fmla="*/ 631 h 640"/>
                    <a:gd name="T94" fmla="*/ 390 w 640"/>
                    <a:gd name="T95" fmla="*/ 574 h 640"/>
                    <a:gd name="T96" fmla="*/ 390 w 640"/>
                    <a:gd name="T97" fmla="*/ 574 h 640"/>
                    <a:gd name="T98" fmla="*/ 410 w 640"/>
                    <a:gd name="T99" fmla="*/ 568 h 640"/>
                    <a:gd name="T100" fmla="*/ 458 w 640"/>
                    <a:gd name="T101" fmla="*/ 604 h 640"/>
                    <a:gd name="T102" fmla="*/ 524 w 640"/>
                    <a:gd name="T103" fmla="*/ 561 h 640"/>
                    <a:gd name="T104" fmla="*/ 509 w 640"/>
                    <a:gd name="T105" fmla="*/ 503 h 640"/>
                    <a:gd name="T106" fmla="*/ 509 w 640"/>
                    <a:gd name="T107" fmla="*/ 503 h 640"/>
                    <a:gd name="T108" fmla="*/ 520 w 640"/>
                    <a:gd name="T109" fmla="*/ 492 h 640"/>
                    <a:gd name="T110" fmla="*/ 579 w 640"/>
                    <a:gd name="T111" fmla="*/ 500 h 640"/>
                    <a:gd name="T112" fmla="*/ 616 w 640"/>
                    <a:gd name="T113" fmla="*/ 430 h 640"/>
                    <a:gd name="T114" fmla="*/ 575 w 640"/>
                    <a:gd name="T115" fmla="*/ 387 h 640"/>
                    <a:gd name="T116" fmla="*/ 575 w 640"/>
                    <a:gd name="T117" fmla="*/ 387 h 640"/>
                    <a:gd name="T118" fmla="*/ 579 w 640"/>
                    <a:gd name="T119" fmla="*/ 368 h 640"/>
                    <a:gd name="T120" fmla="*/ 635 w 640"/>
                    <a:gd name="T121" fmla="*/ 346 h 6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40" h="640">
                      <a:moveTo>
                        <a:pt x="635" y="346"/>
                      </a:moveTo>
                      <a:cubicBezTo>
                        <a:pt x="640" y="303"/>
                        <a:pt x="631" y="266"/>
                        <a:pt x="631" y="266"/>
                      </a:cubicBezTo>
                      <a:cubicBezTo>
                        <a:pt x="574" y="250"/>
                        <a:pt x="574" y="250"/>
                        <a:pt x="574" y="250"/>
                      </a:cubicBezTo>
                      <a:cubicBezTo>
                        <a:pt x="574" y="250"/>
                        <a:pt x="574" y="250"/>
                        <a:pt x="574" y="250"/>
                      </a:cubicBezTo>
                      <a:cubicBezTo>
                        <a:pt x="572" y="243"/>
                        <a:pt x="570" y="237"/>
                        <a:pt x="567" y="230"/>
                      </a:cubicBezTo>
                      <a:cubicBezTo>
                        <a:pt x="604" y="182"/>
                        <a:pt x="604" y="182"/>
                        <a:pt x="604" y="182"/>
                      </a:cubicBezTo>
                      <a:cubicBezTo>
                        <a:pt x="587" y="143"/>
                        <a:pt x="561" y="116"/>
                        <a:pt x="561" y="116"/>
                      </a:cubicBezTo>
                      <a:cubicBezTo>
                        <a:pt x="503" y="131"/>
                        <a:pt x="503" y="131"/>
                        <a:pt x="503" y="131"/>
                      </a:cubicBezTo>
                      <a:cubicBezTo>
                        <a:pt x="503" y="131"/>
                        <a:pt x="503" y="131"/>
                        <a:pt x="503" y="131"/>
                      </a:cubicBezTo>
                      <a:cubicBezTo>
                        <a:pt x="499" y="128"/>
                        <a:pt x="496" y="124"/>
                        <a:pt x="492" y="121"/>
                      </a:cubicBezTo>
                      <a:cubicBezTo>
                        <a:pt x="500" y="61"/>
                        <a:pt x="500" y="61"/>
                        <a:pt x="500" y="61"/>
                      </a:cubicBezTo>
                      <a:cubicBezTo>
                        <a:pt x="466" y="35"/>
                        <a:pt x="430" y="24"/>
                        <a:pt x="430" y="24"/>
                      </a:cubicBezTo>
                      <a:cubicBezTo>
                        <a:pt x="387" y="65"/>
                        <a:pt x="387" y="65"/>
                        <a:pt x="387" y="65"/>
                      </a:cubicBezTo>
                      <a:cubicBezTo>
                        <a:pt x="387" y="66"/>
                        <a:pt x="387" y="66"/>
                        <a:pt x="387" y="66"/>
                      </a:cubicBezTo>
                      <a:cubicBezTo>
                        <a:pt x="381" y="64"/>
                        <a:pt x="375" y="63"/>
                        <a:pt x="368" y="61"/>
                      </a:cubicBezTo>
                      <a:cubicBezTo>
                        <a:pt x="345" y="5"/>
                        <a:pt x="345" y="5"/>
                        <a:pt x="345" y="5"/>
                      </a:cubicBezTo>
                      <a:cubicBezTo>
                        <a:pt x="302" y="0"/>
                        <a:pt x="266" y="9"/>
                        <a:pt x="266" y="9"/>
                      </a:cubicBezTo>
                      <a:cubicBezTo>
                        <a:pt x="250" y="66"/>
                        <a:pt x="250" y="66"/>
                        <a:pt x="250" y="66"/>
                      </a:cubicBezTo>
                      <a:cubicBezTo>
                        <a:pt x="250" y="67"/>
                        <a:pt x="250" y="67"/>
                        <a:pt x="250" y="67"/>
                      </a:cubicBezTo>
                      <a:cubicBezTo>
                        <a:pt x="243" y="68"/>
                        <a:pt x="237" y="70"/>
                        <a:pt x="230" y="73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43" y="53"/>
                        <a:pt x="116" y="79"/>
                        <a:pt x="116" y="79"/>
                      </a:cubicBezTo>
                      <a:cubicBezTo>
                        <a:pt x="131" y="137"/>
                        <a:pt x="131" y="137"/>
                        <a:pt x="131" y="137"/>
                      </a:cubicBezTo>
                      <a:cubicBezTo>
                        <a:pt x="131" y="137"/>
                        <a:pt x="131" y="137"/>
                        <a:pt x="131" y="137"/>
                      </a:cubicBezTo>
                      <a:cubicBezTo>
                        <a:pt x="128" y="141"/>
                        <a:pt x="124" y="145"/>
                        <a:pt x="121" y="149"/>
                      </a:cubicBezTo>
                      <a:cubicBezTo>
                        <a:pt x="61" y="140"/>
                        <a:pt x="61" y="140"/>
                        <a:pt x="61" y="140"/>
                      </a:cubicBezTo>
                      <a:cubicBezTo>
                        <a:pt x="35" y="174"/>
                        <a:pt x="24" y="210"/>
                        <a:pt x="24" y="210"/>
                      </a:cubicBezTo>
                      <a:cubicBezTo>
                        <a:pt x="65" y="253"/>
                        <a:pt x="65" y="253"/>
                        <a:pt x="65" y="253"/>
                      </a:cubicBezTo>
                      <a:cubicBezTo>
                        <a:pt x="66" y="253"/>
                        <a:pt x="66" y="253"/>
                        <a:pt x="66" y="253"/>
                      </a:cubicBezTo>
                      <a:cubicBezTo>
                        <a:pt x="64" y="259"/>
                        <a:pt x="63" y="266"/>
                        <a:pt x="61" y="272"/>
                      </a:cubicBezTo>
                      <a:cubicBezTo>
                        <a:pt x="5" y="295"/>
                        <a:pt x="5" y="295"/>
                        <a:pt x="5" y="295"/>
                      </a:cubicBezTo>
                      <a:cubicBezTo>
                        <a:pt x="0" y="338"/>
                        <a:pt x="9" y="374"/>
                        <a:pt x="9" y="374"/>
                      </a:cubicBezTo>
                      <a:cubicBezTo>
                        <a:pt x="66" y="390"/>
                        <a:pt x="66" y="390"/>
                        <a:pt x="66" y="390"/>
                      </a:cubicBezTo>
                      <a:cubicBezTo>
                        <a:pt x="66" y="390"/>
                        <a:pt x="66" y="390"/>
                        <a:pt x="66" y="390"/>
                      </a:cubicBezTo>
                      <a:cubicBezTo>
                        <a:pt x="68" y="397"/>
                        <a:pt x="70" y="403"/>
                        <a:pt x="73" y="410"/>
                      </a:cubicBezTo>
                      <a:cubicBezTo>
                        <a:pt x="36" y="458"/>
                        <a:pt x="36" y="458"/>
                        <a:pt x="36" y="458"/>
                      </a:cubicBezTo>
                      <a:cubicBezTo>
                        <a:pt x="53" y="498"/>
                        <a:pt x="79" y="524"/>
                        <a:pt x="79" y="524"/>
                      </a:cubicBezTo>
                      <a:cubicBezTo>
                        <a:pt x="137" y="509"/>
                        <a:pt x="137" y="509"/>
                        <a:pt x="137" y="509"/>
                      </a:cubicBezTo>
                      <a:cubicBezTo>
                        <a:pt x="137" y="509"/>
                        <a:pt x="137" y="509"/>
                        <a:pt x="137" y="509"/>
                      </a:cubicBezTo>
                      <a:cubicBezTo>
                        <a:pt x="141" y="513"/>
                        <a:pt x="144" y="516"/>
                        <a:pt x="148" y="520"/>
                      </a:cubicBezTo>
                      <a:cubicBezTo>
                        <a:pt x="140" y="579"/>
                        <a:pt x="140" y="579"/>
                        <a:pt x="140" y="579"/>
                      </a:cubicBezTo>
                      <a:cubicBezTo>
                        <a:pt x="174" y="606"/>
                        <a:pt x="210" y="616"/>
                        <a:pt x="210" y="616"/>
                      </a:cubicBezTo>
                      <a:cubicBezTo>
                        <a:pt x="253" y="575"/>
                        <a:pt x="253" y="575"/>
                        <a:pt x="253" y="575"/>
                      </a:cubicBezTo>
                      <a:cubicBezTo>
                        <a:pt x="253" y="575"/>
                        <a:pt x="253" y="575"/>
                        <a:pt x="253" y="575"/>
                      </a:cubicBezTo>
                      <a:cubicBezTo>
                        <a:pt x="259" y="576"/>
                        <a:pt x="266" y="578"/>
                        <a:pt x="272" y="579"/>
                      </a:cubicBezTo>
                      <a:cubicBezTo>
                        <a:pt x="295" y="635"/>
                        <a:pt x="295" y="635"/>
                        <a:pt x="295" y="635"/>
                      </a:cubicBezTo>
                      <a:cubicBezTo>
                        <a:pt x="338" y="640"/>
                        <a:pt x="374" y="631"/>
                        <a:pt x="374" y="631"/>
                      </a:cubicBezTo>
                      <a:cubicBezTo>
                        <a:pt x="390" y="574"/>
                        <a:pt x="390" y="574"/>
                        <a:pt x="390" y="574"/>
                      </a:cubicBezTo>
                      <a:cubicBezTo>
                        <a:pt x="390" y="574"/>
                        <a:pt x="390" y="574"/>
                        <a:pt x="390" y="574"/>
                      </a:cubicBezTo>
                      <a:cubicBezTo>
                        <a:pt x="397" y="572"/>
                        <a:pt x="403" y="570"/>
                        <a:pt x="410" y="568"/>
                      </a:cubicBezTo>
                      <a:cubicBezTo>
                        <a:pt x="458" y="604"/>
                        <a:pt x="458" y="604"/>
                        <a:pt x="458" y="604"/>
                      </a:cubicBezTo>
                      <a:cubicBezTo>
                        <a:pt x="498" y="587"/>
                        <a:pt x="524" y="561"/>
                        <a:pt x="524" y="561"/>
                      </a:cubicBezTo>
                      <a:cubicBezTo>
                        <a:pt x="509" y="503"/>
                        <a:pt x="509" y="503"/>
                        <a:pt x="509" y="503"/>
                      </a:cubicBezTo>
                      <a:cubicBezTo>
                        <a:pt x="509" y="503"/>
                        <a:pt x="509" y="503"/>
                        <a:pt x="509" y="503"/>
                      </a:cubicBezTo>
                      <a:cubicBezTo>
                        <a:pt x="513" y="500"/>
                        <a:pt x="516" y="496"/>
                        <a:pt x="520" y="492"/>
                      </a:cubicBezTo>
                      <a:cubicBezTo>
                        <a:pt x="579" y="500"/>
                        <a:pt x="579" y="500"/>
                        <a:pt x="579" y="500"/>
                      </a:cubicBezTo>
                      <a:cubicBezTo>
                        <a:pt x="606" y="466"/>
                        <a:pt x="616" y="430"/>
                        <a:pt x="616" y="430"/>
                      </a:cubicBezTo>
                      <a:cubicBezTo>
                        <a:pt x="575" y="387"/>
                        <a:pt x="575" y="387"/>
                        <a:pt x="575" y="387"/>
                      </a:cubicBezTo>
                      <a:cubicBezTo>
                        <a:pt x="575" y="387"/>
                        <a:pt x="575" y="387"/>
                        <a:pt x="575" y="387"/>
                      </a:cubicBezTo>
                      <a:cubicBezTo>
                        <a:pt x="576" y="381"/>
                        <a:pt x="578" y="375"/>
                        <a:pt x="579" y="368"/>
                      </a:cubicBezTo>
                      <a:lnTo>
                        <a:pt x="635" y="34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4" name="Freeform 101">
                  <a:extLst>
                    <a:ext uri="{FF2B5EF4-FFF2-40B4-BE49-F238E27FC236}">
                      <a16:creationId xmlns:a16="http://schemas.microsoft.com/office/drawing/2014/main" id="{4361894A-4F36-4518-B942-839A5A2F4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82701" y="1883514"/>
                  <a:ext cx="1153624" cy="1153624"/>
                </a:xfrm>
                <a:custGeom>
                  <a:avLst/>
                  <a:gdLst>
                    <a:gd name="T0" fmla="*/ 628 w 633"/>
                    <a:gd name="T1" fmla="*/ 342 h 633"/>
                    <a:gd name="T2" fmla="*/ 624 w 633"/>
                    <a:gd name="T3" fmla="*/ 263 h 633"/>
                    <a:gd name="T4" fmla="*/ 568 w 633"/>
                    <a:gd name="T5" fmla="*/ 247 h 633"/>
                    <a:gd name="T6" fmla="*/ 568 w 633"/>
                    <a:gd name="T7" fmla="*/ 247 h 633"/>
                    <a:gd name="T8" fmla="*/ 561 w 633"/>
                    <a:gd name="T9" fmla="*/ 228 h 633"/>
                    <a:gd name="T10" fmla="*/ 598 w 633"/>
                    <a:gd name="T11" fmla="*/ 181 h 633"/>
                    <a:gd name="T12" fmla="*/ 555 w 633"/>
                    <a:gd name="T13" fmla="*/ 115 h 633"/>
                    <a:gd name="T14" fmla="*/ 498 w 633"/>
                    <a:gd name="T15" fmla="*/ 130 h 633"/>
                    <a:gd name="T16" fmla="*/ 498 w 633"/>
                    <a:gd name="T17" fmla="*/ 130 h 633"/>
                    <a:gd name="T18" fmla="*/ 487 w 633"/>
                    <a:gd name="T19" fmla="*/ 120 h 633"/>
                    <a:gd name="T20" fmla="*/ 495 w 633"/>
                    <a:gd name="T21" fmla="*/ 60 h 633"/>
                    <a:gd name="T22" fmla="*/ 425 w 633"/>
                    <a:gd name="T23" fmla="*/ 24 h 633"/>
                    <a:gd name="T24" fmla="*/ 383 w 633"/>
                    <a:gd name="T25" fmla="*/ 65 h 633"/>
                    <a:gd name="T26" fmla="*/ 383 w 633"/>
                    <a:gd name="T27" fmla="*/ 65 h 633"/>
                    <a:gd name="T28" fmla="*/ 364 w 633"/>
                    <a:gd name="T29" fmla="*/ 61 h 633"/>
                    <a:gd name="T30" fmla="*/ 342 w 633"/>
                    <a:gd name="T31" fmla="*/ 6 h 633"/>
                    <a:gd name="T32" fmla="*/ 264 w 633"/>
                    <a:gd name="T33" fmla="*/ 9 h 633"/>
                    <a:gd name="T34" fmla="*/ 247 w 633"/>
                    <a:gd name="T35" fmla="*/ 66 h 633"/>
                    <a:gd name="T36" fmla="*/ 248 w 633"/>
                    <a:gd name="T37" fmla="*/ 66 h 633"/>
                    <a:gd name="T38" fmla="*/ 228 w 633"/>
                    <a:gd name="T39" fmla="*/ 72 h 633"/>
                    <a:gd name="T40" fmla="*/ 181 w 633"/>
                    <a:gd name="T41" fmla="*/ 36 h 633"/>
                    <a:gd name="T42" fmla="*/ 115 w 633"/>
                    <a:gd name="T43" fmla="*/ 79 h 633"/>
                    <a:gd name="T44" fmla="*/ 130 w 633"/>
                    <a:gd name="T45" fmla="*/ 136 h 633"/>
                    <a:gd name="T46" fmla="*/ 130 w 633"/>
                    <a:gd name="T47" fmla="*/ 136 h 633"/>
                    <a:gd name="T48" fmla="*/ 120 w 633"/>
                    <a:gd name="T49" fmla="*/ 147 h 633"/>
                    <a:gd name="T50" fmla="*/ 61 w 633"/>
                    <a:gd name="T51" fmla="*/ 139 h 633"/>
                    <a:gd name="T52" fmla="*/ 24 w 633"/>
                    <a:gd name="T53" fmla="*/ 208 h 633"/>
                    <a:gd name="T54" fmla="*/ 65 w 633"/>
                    <a:gd name="T55" fmla="*/ 251 h 633"/>
                    <a:gd name="T56" fmla="*/ 65 w 633"/>
                    <a:gd name="T57" fmla="*/ 250 h 633"/>
                    <a:gd name="T58" fmla="*/ 61 w 633"/>
                    <a:gd name="T59" fmla="*/ 269 h 633"/>
                    <a:gd name="T60" fmla="*/ 6 w 633"/>
                    <a:gd name="T61" fmla="*/ 292 h 633"/>
                    <a:gd name="T62" fmla="*/ 9 w 633"/>
                    <a:gd name="T63" fmla="*/ 370 h 633"/>
                    <a:gd name="T64" fmla="*/ 66 w 633"/>
                    <a:gd name="T65" fmla="*/ 386 h 633"/>
                    <a:gd name="T66" fmla="*/ 66 w 633"/>
                    <a:gd name="T67" fmla="*/ 386 h 633"/>
                    <a:gd name="T68" fmla="*/ 72 w 633"/>
                    <a:gd name="T69" fmla="*/ 405 h 633"/>
                    <a:gd name="T70" fmla="*/ 36 w 633"/>
                    <a:gd name="T71" fmla="*/ 453 h 633"/>
                    <a:gd name="T72" fmla="*/ 79 w 633"/>
                    <a:gd name="T73" fmla="*/ 519 h 633"/>
                    <a:gd name="T74" fmla="*/ 136 w 633"/>
                    <a:gd name="T75" fmla="*/ 504 h 633"/>
                    <a:gd name="T76" fmla="*/ 136 w 633"/>
                    <a:gd name="T77" fmla="*/ 503 h 633"/>
                    <a:gd name="T78" fmla="*/ 147 w 633"/>
                    <a:gd name="T79" fmla="*/ 514 h 633"/>
                    <a:gd name="T80" fmla="*/ 139 w 633"/>
                    <a:gd name="T81" fmla="*/ 573 h 633"/>
                    <a:gd name="T82" fmla="*/ 208 w 633"/>
                    <a:gd name="T83" fmla="*/ 609 h 633"/>
                    <a:gd name="T84" fmla="*/ 251 w 633"/>
                    <a:gd name="T85" fmla="*/ 568 h 633"/>
                    <a:gd name="T86" fmla="*/ 251 w 633"/>
                    <a:gd name="T87" fmla="*/ 568 h 633"/>
                    <a:gd name="T88" fmla="*/ 269 w 633"/>
                    <a:gd name="T89" fmla="*/ 572 h 633"/>
                    <a:gd name="T90" fmla="*/ 292 w 633"/>
                    <a:gd name="T91" fmla="*/ 628 h 633"/>
                    <a:gd name="T92" fmla="*/ 370 w 633"/>
                    <a:gd name="T93" fmla="*/ 624 h 633"/>
                    <a:gd name="T94" fmla="*/ 386 w 633"/>
                    <a:gd name="T95" fmla="*/ 568 h 633"/>
                    <a:gd name="T96" fmla="*/ 386 w 633"/>
                    <a:gd name="T97" fmla="*/ 567 h 633"/>
                    <a:gd name="T98" fmla="*/ 406 w 633"/>
                    <a:gd name="T99" fmla="*/ 561 h 633"/>
                    <a:gd name="T100" fmla="*/ 453 w 633"/>
                    <a:gd name="T101" fmla="*/ 598 h 633"/>
                    <a:gd name="T102" fmla="*/ 519 w 633"/>
                    <a:gd name="T103" fmla="*/ 555 h 633"/>
                    <a:gd name="T104" fmla="*/ 504 w 633"/>
                    <a:gd name="T105" fmla="*/ 498 h 633"/>
                    <a:gd name="T106" fmla="*/ 504 w 633"/>
                    <a:gd name="T107" fmla="*/ 498 h 633"/>
                    <a:gd name="T108" fmla="*/ 514 w 633"/>
                    <a:gd name="T109" fmla="*/ 486 h 633"/>
                    <a:gd name="T110" fmla="*/ 573 w 633"/>
                    <a:gd name="T111" fmla="*/ 495 h 633"/>
                    <a:gd name="T112" fmla="*/ 610 w 633"/>
                    <a:gd name="T113" fmla="*/ 425 h 633"/>
                    <a:gd name="T114" fmla="*/ 569 w 633"/>
                    <a:gd name="T115" fmla="*/ 383 h 633"/>
                    <a:gd name="T116" fmla="*/ 568 w 633"/>
                    <a:gd name="T117" fmla="*/ 383 h 633"/>
                    <a:gd name="T118" fmla="*/ 573 w 633"/>
                    <a:gd name="T119" fmla="*/ 364 h 633"/>
                    <a:gd name="T120" fmla="*/ 628 w 633"/>
                    <a:gd name="T121" fmla="*/ 342 h 6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33" h="633">
                      <a:moveTo>
                        <a:pt x="628" y="342"/>
                      </a:moveTo>
                      <a:cubicBezTo>
                        <a:pt x="633" y="299"/>
                        <a:pt x="624" y="263"/>
                        <a:pt x="624" y="263"/>
                      </a:cubicBezTo>
                      <a:cubicBezTo>
                        <a:pt x="568" y="247"/>
                        <a:pt x="568" y="247"/>
                        <a:pt x="568" y="247"/>
                      </a:cubicBezTo>
                      <a:cubicBezTo>
                        <a:pt x="568" y="247"/>
                        <a:pt x="568" y="247"/>
                        <a:pt x="568" y="247"/>
                      </a:cubicBezTo>
                      <a:cubicBezTo>
                        <a:pt x="566" y="241"/>
                        <a:pt x="564" y="234"/>
                        <a:pt x="561" y="228"/>
                      </a:cubicBezTo>
                      <a:cubicBezTo>
                        <a:pt x="598" y="181"/>
                        <a:pt x="598" y="181"/>
                        <a:pt x="598" y="181"/>
                      </a:cubicBezTo>
                      <a:cubicBezTo>
                        <a:pt x="581" y="141"/>
                        <a:pt x="555" y="115"/>
                        <a:pt x="555" y="115"/>
                      </a:cubicBezTo>
                      <a:cubicBezTo>
                        <a:pt x="498" y="130"/>
                        <a:pt x="498" y="130"/>
                        <a:pt x="498" y="130"/>
                      </a:cubicBezTo>
                      <a:cubicBezTo>
                        <a:pt x="498" y="130"/>
                        <a:pt x="498" y="130"/>
                        <a:pt x="498" y="130"/>
                      </a:cubicBezTo>
                      <a:cubicBezTo>
                        <a:pt x="494" y="126"/>
                        <a:pt x="490" y="123"/>
                        <a:pt x="487" y="120"/>
                      </a:cubicBezTo>
                      <a:cubicBezTo>
                        <a:pt x="495" y="60"/>
                        <a:pt x="495" y="60"/>
                        <a:pt x="495" y="60"/>
                      </a:cubicBezTo>
                      <a:cubicBezTo>
                        <a:pt x="461" y="35"/>
                        <a:pt x="425" y="24"/>
                        <a:pt x="425" y="24"/>
                      </a:cubicBezTo>
                      <a:cubicBezTo>
                        <a:pt x="383" y="65"/>
                        <a:pt x="383" y="65"/>
                        <a:pt x="383" y="65"/>
                      </a:cubicBezTo>
                      <a:cubicBezTo>
                        <a:pt x="383" y="65"/>
                        <a:pt x="383" y="65"/>
                        <a:pt x="383" y="65"/>
                      </a:cubicBezTo>
                      <a:cubicBezTo>
                        <a:pt x="377" y="64"/>
                        <a:pt x="371" y="62"/>
                        <a:pt x="364" y="61"/>
                      </a:cubicBezTo>
                      <a:cubicBezTo>
                        <a:pt x="342" y="6"/>
                        <a:pt x="342" y="6"/>
                        <a:pt x="342" y="6"/>
                      </a:cubicBezTo>
                      <a:cubicBezTo>
                        <a:pt x="299" y="0"/>
                        <a:pt x="264" y="9"/>
                        <a:pt x="264" y="9"/>
                      </a:cubicBezTo>
                      <a:cubicBezTo>
                        <a:pt x="247" y="66"/>
                        <a:pt x="247" y="66"/>
                        <a:pt x="247" y="66"/>
                      </a:cubicBezTo>
                      <a:cubicBezTo>
                        <a:pt x="248" y="66"/>
                        <a:pt x="248" y="66"/>
                        <a:pt x="248" y="66"/>
                      </a:cubicBezTo>
                      <a:cubicBezTo>
                        <a:pt x="241" y="68"/>
                        <a:pt x="235" y="70"/>
                        <a:pt x="228" y="72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42" y="53"/>
                        <a:pt x="115" y="79"/>
                        <a:pt x="115" y="79"/>
                      </a:cubicBezTo>
                      <a:cubicBezTo>
                        <a:pt x="130" y="136"/>
                        <a:pt x="130" y="136"/>
                        <a:pt x="130" y="136"/>
                      </a:cubicBezTo>
                      <a:cubicBezTo>
                        <a:pt x="130" y="136"/>
                        <a:pt x="130" y="136"/>
                        <a:pt x="130" y="136"/>
                      </a:cubicBezTo>
                      <a:cubicBezTo>
                        <a:pt x="127" y="139"/>
                        <a:pt x="123" y="143"/>
                        <a:pt x="120" y="147"/>
                      </a:cubicBezTo>
                      <a:cubicBezTo>
                        <a:pt x="61" y="139"/>
                        <a:pt x="61" y="139"/>
                        <a:pt x="61" y="139"/>
                      </a:cubicBezTo>
                      <a:cubicBezTo>
                        <a:pt x="35" y="173"/>
                        <a:pt x="24" y="208"/>
                        <a:pt x="24" y="208"/>
                      </a:cubicBezTo>
                      <a:cubicBezTo>
                        <a:pt x="65" y="251"/>
                        <a:pt x="65" y="251"/>
                        <a:pt x="65" y="251"/>
                      </a:cubicBezTo>
                      <a:cubicBezTo>
                        <a:pt x="65" y="250"/>
                        <a:pt x="65" y="250"/>
                        <a:pt x="65" y="250"/>
                      </a:cubicBezTo>
                      <a:cubicBezTo>
                        <a:pt x="64" y="257"/>
                        <a:pt x="62" y="263"/>
                        <a:pt x="61" y="269"/>
                      </a:cubicBezTo>
                      <a:cubicBezTo>
                        <a:pt x="6" y="292"/>
                        <a:pt x="6" y="292"/>
                        <a:pt x="6" y="292"/>
                      </a:cubicBezTo>
                      <a:cubicBezTo>
                        <a:pt x="0" y="334"/>
                        <a:pt x="9" y="370"/>
                        <a:pt x="9" y="370"/>
                      </a:cubicBezTo>
                      <a:cubicBezTo>
                        <a:pt x="66" y="386"/>
                        <a:pt x="66" y="386"/>
                        <a:pt x="66" y="386"/>
                      </a:cubicBezTo>
                      <a:cubicBezTo>
                        <a:pt x="66" y="386"/>
                        <a:pt x="66" y="386"/>
                        <a:pt x="66" y="386"/>
                      </a:cubicBezTo>
                      <a:cubicBezTo>
                        <a:pt x="68" y="393"/>
                        <a:pt x="70" y="399"/>
                        <a:pt x="72" y="405"/>
                      </a:cubicBezTo>
                      <a:cubicBezTo>
                        <a:pt x="36" y="453"/>
                        <a:pt x="36" y="453"/>
                        <a:pt x="36" y="453"/>
                      </a:cubicBezTo>
                      <a:cubicBezTo>
                        <a:pt x="53" y="492"/>
                        <a:pt x="79" y="519"/>
                        <a:pt x="79" y="519"/>
                      </a:cubicBezTo>
                      <a:cubicBezTo>
                        <a:pt x="136" y="504"/>
                        <a:pt x="136" y="504"/>
                        <a:pt x="136" y="504"/>
                      </a:cubicBezTo>
                      <a:cubicBezTo>
                        <a:pt x="136" y="503"/>
                        <a:pt x="136" y="503"/>
                        <a:pt x="136" y="503"/>
                      </a:cubicBezTo>
                      <a:cubicBezTo>
                        <a:pt x="140" y="507"/>
                        <a:pt x="143" y="510"/>
                        <a:pt x="147" y="514"/>
                      </a:cubicBezTo>
                      <a:cubicBezTo>
                        <a:pt x="139" y="573"/>
                        <a:pt x="139" y="573"/>
                        <a:pt x="139" y="573"/>
                      </a:cubicBezTo>
                      <a:cubicBezTo>
                        <a:pt x="173" y="599"/>
                        <a:pt x="208" y="609"/>
                        <a:pt x="208" y="609"/>
                      </a:cubicBezTo>
                      <a:cubicBezTo>
                        <a:pt x="251" y="568"/>
                        <a:pt x="251" y="568"/>
                        <a:pt x="251" y="568"/>
                      </a:cubicBezTo>
                      <a:cubicBezTo>
                        <a:pt x="251" y="568"/>
                        <a:pt x="251" y="568"/>
                        <a:pt x="251" y="568"/>
                      </a:cubicBezTo>
                      <a:cubicBezTo>
                        <a:pt x="257" y="570"/>
                        <a:pt x="263" y="571"/>
                        <a:pt x="269" y="572"/>
                      </a:cubicBezTo>
                      <a:cubicBezTo>
                        <a:pt x="292" y="628"/>
                        <a:pt x="292" y="628"/>
                        <a:pt x="292" y="628"/>
                      </a:cubicBezTo>
                      <a:cubicBezTo>
                        <a:pt x="334" y="633"/>
                        <a:pt x="370" y="624"/>
                        <a:pt x="370" y="624"/>
                      </a:cubicBezTo>
                      <a:cubicBezTo>
                        <a:pt x="386" y="568"/>
                        <a:pt x="386" y="568"/>
                        <a:pt x="386" y="568"/>
                      </a:cubicBezTo>
                      <a:cubicBezTo>
                        <a:pt x="386" y="567"/>
                        <a:pt x="386" y="567"/>
                        <a:pt x="386" y="567"/>
                      </a:cubicBezTo>
                      <a:cubicBezTo>
                        <a:pt x="393" y="566"/>
                        <a:pt x="399" y="563"/>
                        <a:pt x="406" y="561"/>
                      </a:cubicBezTo>
                      <a:cubicBezTo>
                        <a:pt x="453" y="598"/>
                        <a:pt x="453" y="598"/>
                        <a:pt x="453" y="598"/>
                      </a:cubicBezTo>
                      <a:cubicBezTo>
                        <a:pt x="492" y="581"/>
                        <a:pt x="519" y="555"/>
                        <a:pt x="519" y="555"/>
                      </a:cubicBezTo>
                      <a:cubicBezTo>
                        <a:pt x="504" y="498"/>
                        <a:pt x="504" y="498"/>
                        <a:pt x="504" y="498"/>
                      </a:cubicBezTo>
                      <a:cubicBezTo>
                        <a:pt x="504" y="498"/>
                        <a:pt x="504" y="498"/>
                        <a:pt x="504" y="498"/>
                      </a:cubicBezTo>
                      <a:cubicBezTo>
                        <a:pt x="507" y="494"/>
                        <a:pt x="511" y="490"/>
                        <a:pt x="514" y="486"/>
                      </a:cubicBezTo>
                      <a:cubicBezTo>
                        <a:pt x="573" y="495"/>
                        <a:pt x="573" y="495"/>
                        <a:pt x="573" y="495"/>
                      </a:cubicBezTo>
                      <a:cubicBezTo>
                        <a:pt x="599" y="461"/>
                        <a:pt x="610" y="425"/>
                        <a:pt x="610" y="425"/>
                      </a:cubicBezTo>
                      <a:cubicBezTo>
                        <a:pt x="569" y="383"/>
                        <a:pt x="569" y="383"/>
                        <a:pt x="569" y="383"/>
                      </a:cubicBezTo>
                      <a:cubicBezTo>
                        <a:pt x="568" y="383"/>
                        <a:pt x="568" y="383"/>
                        <a:pt x="568" y="383"/>
                      </a:cubicBezTo>
                      <a:cubicBezTo>
                        <a:pt x="570" y="377"/>
                        <a:pt x="571" y="371"/>
                        <a:pt x="573" y="364"/>
                      </a:cubicBezTo>
                      <a:lnTo>
                        <a:pt x="628" y="342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sp>
            <p:nvSpPr>
              <p:cNvPr id="87" name="Oval 102">
                <a:extLst>
                  <a:ext uri="{FF2B5EF4-FFF2-40B4-BE49-F238E27FC236}">
                    <a16:creationId xmlns:a16="http://schemas.microsoft.com/office/drawing/2014/main" id="{EBD07D16-55DE-4D7A-9534-92A5B5A40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4286" y="3416285"/>
                <a:ext cx="930914" cy="93091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8" name="Oval 103">
                <a:extLst>
                  <a:ext uri="{FF2B5EF4-FFF2-40B4-BE49-F238E27FC236}">
                    <a16:creationId xmlns:a16="http://schemas.microsoft.com/office/drawing/2014/main" id="{10CC045C-33CD-41D3-90A8-8668C245F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5763" y="5070815"/>
                <a:ext cx="583362" cy="58336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9" name="Oval 104">
                <a:extLst>
                  <a:ext uri="{FF2B5EF4-FFF2-40B4-BE49-F238E27FC236}">
                    <a16:creationId xmlns:a16="http://schemas.microsoft.com/office/drawing/2014/main" id="{C1FCAF8B-FC5D-4935-8BC5-49B9AAA18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72423" y="5555537"/>
                <a:ext cx="779871" cy="78064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0" name="Oval 105">
                <a:extLst>
                  <a:ext uri="{FF2B5EF4-FFF2-40B4-BE49-F238E27FC236}">
                    <a16:creationId xmlns:a16="http://schemas.microsoft.com/office/drawing/2014/main" id="{D866E605-92C1-41C8-98C8-B43E5E378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51840" y="4714016"/>
                <a:ext cx="834586" cy="83612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1" name="Oval 106">
                <a:extLst>
                  <a:ext uri="{FF2B5EF4-FFF2-40B4-BE49-F238E27FC236}">
                    <a16:creationId xmlns:a16="http://schemas.microsoft.com/office/drawing/2014/main" id="{1D348726-E407-4C4D-A991-16CEF73D4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63264" y="2049199"/>
                <a:ext cx="893153" cy="89315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2" name="Oval 107">
                <a:extLst>
                  <a:ext uri="{FF2B5EF4-FFF2-40B4-BE49-F238E27FC236}">
                    <a16:creationId xmlns:a16="http://schemas.microsoft.com/office/drawing/2014/main" id="{4FB373EE-E5FD-47A8-8188-C71B0CC5B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42869" y="2100060"/>
                <a:ext cx="903171" cy="90394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3" name="Line 111">
                <a:extLst>
                  <a:ext uri="{FF2B5EF4-FFF2-40B4-BE49-F238E27FC236}">
                    <a16:creationId xmlns:a16="http://schemas.microsoft.com/office/drawing/2014/main" id="{EDBD8F47-436E-47D6-8B19-4F42A48B8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3683" y="4806491"/>
                <a:ext cx="0" cy="0"/>
              </a:xfrm>
              <a:prstGeom prst="line">
                <a:avLst/>
              </a:prstGeom>
              <a:noFill/>
              <a:ln w="104775" cap="flat">
                <a:solidFill>
                  <a:srgbClr val="F8E9B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4" name="Freeform 133">
                <a:extLst>
                  <a:ext uri="{FF2B5EF4-FFF2-40B4-BE49-F238E27FC236}">
                    <a16:creationId xmlns:a16="http://schemas.microsoft.com/office/drawing/2014/main" id="{107EA6A1-14F2-49CE-B105-7F8B3FA5A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59049" y="1861937"/>
                <a:ext cx="1306207" cy="1304666"/>
              </a:xfrm>
              <a:custGeom>
                <a:avLst/>
                <a:gdLst>
                  <a:gd name="T0" fmla="*/ 707 w 717"/>
                  <a:gd name="T1" fmla="*/ 298 h 716"/>
                  <a:gd name="T2" fmla="*/ 643 w 717"/>
                  <a:gd name="T3" fmla="*/ 280 h 716"/>
                  <a:gd name="T4" fmla="*/ 677 w 717"/>
                  <a:gd name="T5" fmla="*/ 204 h 716"/>
                  <a:gd name="T6" fmla="*/ 564 w 717"/>
                  <a:gd name="T7" fmla="*/ 146 h 716"/>
                  <a:gd name="T8" fmla="*/ 551 w 717"/>
                  <a:gd name="T9" fmla="*/ 135 h 716"/>
                  <a:gd name="T10" fmla="*/ 482 w 717"/>
                  <a:gd name="T11" fmla="*/ 26 h 716"/>
                  <a:gd name="T12" fmla="*/ 434 w 717"/>
                  <a:gd name="T13" fmla="*/ 73 h 716"/>
                  <a:gd name="T14" fmla="*/ 387 w 717"/>
                  <a:gd name="T15" fmla="*/ 6 h 716"/>
                  <a:gd name="T16" fmla="*/ 280 w 717"/>
                  <a:gd name="T17" fmla="*/ 74 h 716"/>
                  <a:gd name="T18" fmla="*/ 258 w 717"/>
                  <a:gd name="T19" fmla="*/ 81 h 716"/>
                  <a:gd name="T20" fmla="*/ 130 w 717"/>
                  <a:gd name="T21" fmla="*/ 88 h 716"/>
                  <a:gd name="T22" fmla="*/ 147 w 717"/>
                  <a:gd name="T23" fmla="*/ 153 h 716"/>
                  <a:gd name="T24" fmla="*/ 68 w 717"/>
                  <a:gd name="T25" fmla="*/ 156 h 716"/>
                  <a:gd name="T26" fmla="*/ 73 w 717"/>
                  <a:gd name="T27" fmla="*/ 283 h 716"/>
                  <a:gd name="T28" fmla="*/ 69 w 717"/>
                  <a:gd name="T29" fmla="*/ 304 h 716"/>
                  <a:gd name="T30" fmla="*/ 10 w 717"/>
                  <a:gd name="T31" fmla="*/ 418 h 716"/>
                  <a:gd name="T32" fmla="*/ 75 w 717"/>
                  <a:gd name="T33" fmla="*/ 436 h 716"/>
                  <a:gd name="T34" fmla="*/ 41 w 717"/>
                  <a:gd name="T35" fmla="*/ 512 h 716"/>
                  <a:gd name="T36" fmla="*/ 154 w 717"/>
                  <a:gd name="T37" fmla="*/ 570 h 716"/>
                  <a:gd name="T38" fmla="*/ 166 w 717"/>
                  <a:gd name="T39" fmla="*/ 581 h 716"/>
                  <a:gd name="T40" fmla="*/ 236 w 717"/>
                  <a:gd name="T41" fmla="*/ 689 h 716"/>
                  <a:gd name="T42" fmla="*/ 284 w 717"/>
                  <a:gd name="T43" fmla="*/ 643 h 716"/>
                  <a:gd name="T44" fmla="*/ 330 w 717"/>
                  <a:gd name="T45" fmla="*/ 710 h 716"/>
                  <a:gd name="T46" fmla="*/ 437 w 717"/>
                  <a:gd name="T47" fmla="*/ 642 h 716"/>
                  <a:gd name="T48" fmla="*/ 459 w 717"/>
                  <a:gd name="T49" fmla="*/ 635 h 716"/>
                  <a:gd name="T50" fmla="*/ 587 w 717"/>
                  <a:gd name="T51" fmla="*/ 628 h 716"/>
                  <a:gd name="T52" fmla="*/ 570 w 717"/>
                  <a:gd name="T53" fmla="*/ 563 h 716"/>
                  <a:gd name="T54" fmla="*/ 649 w 717"/>
                  <a:gd name="T55" fmla="*/ 560 h 716"/>
                  <a:gd name="T56" fmla="*/ 644 w 717"/>
                  <a:gd name="T57" fmla="*/ 433 h 716"/>
                  <a:gd name="T58" fmla="*/ 648 w 717"/>
                  <a:gd name="T59" fmla="*/ 412 h 716"/>
                  <a:gd name="T60" fmla="*/ 357 w 717"/>
                  <a:gd name="T61" fmla="*/ 586 h 716"/>
                  <a:gd name="T62" fmla="*/ 357 w 717"/>
                  <a:gd name="T63" fmla="*/ 130 h 716"/>
                  <a:gd name="T64" fmla="*/ 357 w 717"/>
                  <a:gd name="T65" fmla="*/ 586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17" h="716">
                    <a:moveTo>
                      <a:pt x="711" y="386"/>
                    </a:moveTo>
                    <a:cubicBezTo>
                      <a:pt x="717" y="338"/>
                      <a:pt x="707" y="298"/>
                      <a:pt x="707" y="298"/>
                    </a:cubicBezTo>
                    <a:cubicBezTo>
                      <a:pt x="643" y="279"/>
                      <a:pt x="643" y="279"/>
                      <a:pt x="643" y="279"/>
                    </a:cubicBezTo>
                    <a:cubicBezTo>
                      <a:pt x="643" y="280"/>
                      <a:pt x="643" y="280"/>
                      <a:pt x="643" y="280"/>
                    </a:cubicBezTo>
                    <a:cubicBezTo>
                      <a:pt x="641" y="272"/>
                      <a:pt x="638" y="265"/>
                      <a:pt x="636" y="257"/>
                    </a:cubicBezTo>
                    <a:cubicBezTo>
                      <a:pt x="677" y="204"/>
                      <a:pt x="677" y="204"/>
                      <a:pt x="677" y="204"/>
                    </a:cubicBezTo>
                    <a:cubicBezTo>
                      <a:pt x="658" y="159"/>
                      <a:pt x="628" y="129"/>
                      <a:pt x="628" y="129"/>
                    </a:cubicBezTo>
                    <a:cubicBezTo>
                      <a:pt x="564" y="146"/>
                      <a:pt x="564" y="146"/>
                      <a:pt x="564" y="146"/>
                    </a:cubicBezTo>
                    <a:cubicBezTo>
                      <a:pt x="564" y="147"/>
                      <a:pt x="564" y="147"/>
                      <a:pt x="564" y="147"/>
                    </a:cubicBezTo>
                    <a:cubicBezTo>
                      <a:pt x="559" y="142"/>
                      <a:pt x="555" y="139"/>
                      <a:pt x="551" y="135"/>
                    </a:cubicBezTo>
                    <a:cubicBezTo>
                      <a:pt x="560" y="68"/>
                      <a:pt x="560" y="68"/>
                      <a:pt x="560" y="68"/>
                    </a:cubicBezTo>
                    <a:cubicBezTo>
                      <a:pt x="522" y="38"/>
                      <a:pt x="482" y="26"/>
                      <a:pt x="482" y="26"/>
                    </a:cubicBezTo>
                    <a:cubicBezTo>
                      <a:pt x="434" y="73"/>
                      <a:pt x="434" y="73"/>
                      <a:pt x="434" y="73"/>
                    </a:cubicBezTo>
                    <a:cubicBezTo>
                      <a:pt x="434" y="73"/>
                      <a:pt x="434" y="73"/>
                      <a:pt x="434" y="73"/>
                    </a:cubicBezTo>
                    <a:cubicBezTo>
                      <a:pt x="427" y="71"/>
                      <a:pt x="420" y="70"/>
                      <a:pt x="412" y="68"/>
                    </a:cubicBezTo>
                    <a:cubicBezTo>
                      <a:pt x="387" y="6"/>
                      <a:pt x="387" y="6"/>
                      <a:pt x="387" y="6"/>
                    </a:cubicBezTo>
                    <a:cubicBezTo>
                      <a:pt x="339" y="0"/>
                      <a:pt x="298" y="10"/>
                      <a:pt x="298" y="10"/>
                    </a:cubicBezTo>
                    <a:cubicBezTo>
                      <a:pt x="280" y="74"/>
                      <a:pt x="280" y="74"/>
                      <a:pt x="280" y="74"/>
                    </a:cubicBezTo>
                    <a:cubicBezTo>
                      <a:pt x="280" y="74"/>
                      <a:pt x="280" y="74"/>
                      <a:pt x="280" y="74"/>
                    </a:cubicBezTo>
                    <a:cubicBezTo>
                      <a:pt x="273" y="76"/>
                      <a:pt x="265" y="78"/>
                      <a:pt x="258" y="81"/>
                    </a:cubicBezTo>
                    <a:cubicBezTo>
                      <a:pt x="204" y="40"/>
                      <a:pt x="204" y="40"/>
                      <a:pt x="204" y="40"/>
                    </a:cubicBezTo>
                    <a:cubicBezTo>
                      <a:pt x="160" y="59"/>
                      <a:pt x="130" y="88"/>
                      <a:pt x="130" y="88"/>
                    </a:cubicBezTo>
                    <a:cubicBezTo>
                      <a:pt x="147" y="153"/>
                      <a:pt x="147" y="153"/>
                      <a:pt x="147" y="153"/>
                    </a:cubicBezTo>
                    <a:cubicBezTo>
                      <a:pt x="147" y="153"/>
                      <a:pt x="147" y="153"/>
                      <a:pt x="147" y="153"/>
                    </a:cubicBezTo>
                    <a:cubicBezTo>
                      <a:pt x="143" y="157"/>
                      <a:pt x="139" y="161"/>
                      <a:pt x="135" y="166"/>
                    </a:cubicBezTo>
                    <a:cubicBezTo>
                      <a:pt x="68" y="156"/>
                      <a:pt x="68" y="156"/>
                      <a:pt x="68" y="156"/>
                    </a:cubicBezTo>
                    <a:cubicBezTo>
                      <a:pt x="39" y="195"/>
                      <a:pt x="27" y="235"/>
                      <a:pt x="27" y="235"/>
                    </a:cubicBezTo>
                    <a:cubicBezTo>
                      <a:pt x="73" y="283"/>
                      <a:pt x="73" y="283"/>
                      <a:pt x="73" y="283"/>
                    </a:cubicBezTo>
                    <a:cubicBezTo>
                      <a:pt x="74" y="283"/>
                      <a:pt x="74" y="283"/>
                      <a:pt x="74" y="283"/>
                    </a:cubicBezTo>
                    <a:cubicBezTo>
                      <a:pt x="72" y="290"/>
                      <a:pt x="70" y="297"/>
                      <a:pt x="69" y="304"/>
                    </a:cubicBezTo>
                    <a:cubicBezTo>
                      <a:pt x="6" y="330"/>
                      <a:pt x="6" y="330"/>
                      <a:pt x="6" y="330"/>
                    </a:cubicBezTo>
                    <a:cubicBezTo>
                      <a:pt x="0" y="378"/>
                      <a:pt x="10" y="418"/>
                      <a:pt x="10" y="418"/>
                    </a:cubicBezTo>
                    <a:cubicBezTo>
                      <a:pt x="75" y="437"/>
                      <a:pt x="75" y="437"/>
                      <a:pt x="75" y="437"/>
                    </a:cubicBezTo>
                    <a:cubicBezTo>
                      <a:pt x="75" y="436"/>
                      <a:pt x="75" y="436"/>
                      <a:pt x="75" y="436"/>
                    </a:cubicBezTo>
                    <a:cubicBezTo>
                      <a:pt x="77" y="444"/>
                      <a:pt x="79" y="451"/>
                      <a:pt x="82" y="459"/>
                    </a:cubicBezTo>
                    <a:cubicBezTo>
                      <a:pt x="41" y="512"/>
                      <a:pt x="41" y="512"/>
                      <a:pt x="41" y="512"/>
                    </a:cubicBezTo>
                    <a:cubicBezTo>
                      <a:pt x="60" y="557"/>
                      <a:pt x="89" y="587"/>
                      <a:pt x="89" y="587"/>
                    </a:cubicBezTo>
                    <a:cubicBezTo>
                      <a:pt x="154" y="570"/>
                      <a:pt x="154" y="570"/>
                      <a:pt x="154" y="570"/>
                    </a:cubicBezTo>
                    <a:cubicBezTo>
                      <a:pt x="154" y="569"/>
                      <a:pt x="154" y="569"/>
                      <a:pt x="154" y="569"/>
                    </a:cubicBezTo>
                    <a:cubicBezTo>
                      <a:pt x="158" y="574"/>
                      <a:pt x="162" y="577"/>
                      <a:pt x="166" y="581"/>
                    </a:cubicBezTo>
                    <a:cubicBezTo>
                      <a:pt x="157" y="648"/>
                      <a:pt x="157" y="648"/>
                      <a:pt x="157" y="648"/>
                    </a:cubicBezTo>
                    <a:cubicBezTo>
                      <a:pt x="195" y="678"/>
                      <a:pt x="236" y="689"/>
                      <a:pt x="236" y="689"/>
                    </a:cubicBezTo>
                    <a:cubicBezTo>
                      <a:pt x="284" y="643"/>
                      <a:pt x="284" y="643"/>
                      <a:pt x="284" y="643"/>
                    </a:cubicBezTo>
                    <a:cubicBezTo>
                      <a:pt x="284" y="643"/>
                      <a:pt x="284" y="643"/>
                      <a:pt x="284" y="643"/>
                    </a:cubicBezTo>
                    <a:cubicBezTo>
                      <a:pt x="291" y="645"/>
                      <a:pt x="298" y="646"/>
                      <a:pt x="305" y="648"/>
                    </a:cubicBezTo>
                    <a:cubicBezTo>
                      <a:pt x="330" y="710"/>
                      <a:pt x="330" y="710"/>
                      <a:pt x="330" y="710"/>
                    </a:cubicBezTo>
                    <a:cubicBezTo>
                      <a:pt x="378" y="716"/>
                      <a:pt x="419" y="706"/>
                      <a:pt x="419" y="706"/>
                    </a:cubicBezTo>
                    <a:cubicBezTo>
                      <a:pt x="437" y="642"/>
                      <a:pt x="437" y="642"/>
                      <a:pt x="437" y="642"/>
                    </a:cubicBezTo>
                    <a:cubicBezTo>
                      <a:pt x="437" y="642"/>
                      <a:pt x="437" y="642"/>
                      <a:pt x="437" y="642"/>
                    </a:cubicBezTo>
                    <a:cubicBezTo>
                      <a:pt x="445" y="640"/>
                      <a:pt x="452" y="638"/>
                      <a:pt x="459" y="635"/>
                    </a:cubicBezTo>
                    <a:cubicBezTo>
                      <a:pt x="513" y="676"/>
                      <a:pt x="513" y="676"/>
                      <a:pt x="513" y="676"/>
                    </a:cubicBezTo>
                    <a:cubicBezTo>
                      <a:pt x="557" y="657"/>
                      <a:pt x="587" y="628"/>
                      <a:pt x="587" y="628"/>
                    </a:cubicBezTo>
                    <a:cubicBezTo>
                      <a:pt x="570" y="563"/>
                      <a:pt x="570" y="563"/>
                      <a:pt x="570" y="563"/>
                    </a:cubicBezTo>
                    <a:cubicBezTo>
                      <a:pt x="570" y="563"/>
                      <a:pt x="570" y="563"/>
                      <a:pt x="570" y="563"/>
                    </a:cubicBezTo>
                    <a:cubicBezTo>
                      <a:pt x="574" y="559"/>
                      <a:pt x="578" y="555"/>
                      <a:pt x="582" y="550"/>
                    </a:cubicBezTo>
                    <a:cubicBezTo>
                      <a:pt x="649" y="560"/>
                      <a:pt x="649" y="560"/>
                      <a:pt x="649" y="560"/>
                    </a:cubicBezTo>
                    <a:cubicBezTo>
                      <a:pt x="678" y="521"/>
                      <a:pt x="690" y="481"/>
                      <a:pt x="690" y="481"/>
                    </a:cubicBezTo>
                    <a:cubicBezTo>
                      <a:pt x="644" y="433"/>
                      <a:pt x="644" y="433"/>
                      <a:pt x="644" y="433"/>
                    </a:cubicBezTo>
                    <a:cubicBezTo>
                      <a:pt x="643" y="433"/>
                      <a:pt x="643" y="433"/>
                      <a:pt x="643" y="433"/>
                    </a:cubicBezTo>
                    <a:cubicBezTo>
                      <a:pt x="645" y="426"/>
                      <a:pt x="647" y="419"/>
                      <a:pt x="648" y="412"/>
                    </a:cubicBezTo>
                    <a:lnTo>
                      <a:pt x="711" y="386"/>
                    </a:lnTo>
                    <a:close/>
                    <a:moveTo>
                      <a:pt x="357" y="586"/>
                    </a:moveTo>
                    <a:cubicBezTo>
                      <a:pt x="231" y="586"/>
                      <a:pt x="129" y="484"/>
                      <a:pt x="129" y="358"/>
                    </a:cubicBezTo>
                    <a:cubicBezTo>
                      <a:pt x="129" y="232"/>
                      <a:pt x="231" y="130"/>
                      <a:pt x="357" y="130"/>
                    </a:cubicBezTo>
                    <a:cubicBezTo>
                      <a:pt x="484" y="130"/>
                      <a:pt x="586" y="232"/>
                      <a:pt x="586" y="358"/>
                    </a:cubicBezTo>
                    <a:cubicBezTo>
                      <a:pt x="586" y="484"/>
                      <a:pt x="484" y="586"/>
                      <a:pt x="357" y="58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5" name="Freeform 134">
                <a:extLst>
                  <a:ext uri="{FF2B5EF4-FFF2-40B4-BE49-F238E27FC236}">
                    <a16:creationId xmlns:a16="http://schemas.microsoft.com/office/drawing/2014/main" id="{9A034828-4FF0-4D9A-9CA3-8C585D63ED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63179" y="4923626"/>
                <a:ext cx="885447" cy="886988"/>
              </a:xfrm>
              <a:custGeom>
                <a:avLst/>
                <a:gdLst>
                  <a:gd name="T0" fmla="*/ 480 w 486"/>
                  <a:gd name="T1" fmla="*/ 203 h 487"/>
                  <a:gd name="T2" fmla="*/ 436 w 486"/>
                  <a:gd name="T3" fmla="*/ 190 h 487"/>
                  <a:gd name="T4" fmla="*/ 459 w 486"/>
                  <a:gd name="T5" fmla="*/ 139 h 487"/>
                  <a:gd name="T6" fmla="*/ 382 w 486"/>
                  <a:gd name="T7" fmla="*/ 100 h 487"/>
                  <a:gd name="T8" fmla="*/ 374 w 486"/>
                  <a:gd name="T9" fmla="*/ 92 h 487"/>
                  <a:gd name="T10" fmla="*/ 327 w 486"/>
                  <a:gd name="T11" fmla="*/ 19 h 487"/>
                  <a:gd name="T12" fmla="*/ 294 w 486"/>
                  <a:gd name="T13" fmla="*/ 50 h 487"/>
                  <a:gd name="T14" fmla="*/ 262 w 486"/>
                  <a:gd name="T15" fmla="*/ 4 h 487"/>
                  <a:gd name="T16" fmla="*/ 190 w 486"/>
                  <a:gd name="T17" fmla="*/ 51 h 487"/>
                  <a:gd name="T18" fmla="*/ 175 w 486"/>
                  <a:gd name="T19" fmla="*/ 56 h 487"/>
                  <a:gd name="T20" fmla="*/ 88 w 486"/>
                  <a:gd name="T21" fmla="*/ 61 h 487"/>
                  <a:gd name="T22" fmla="*/ 100 w 486"/>
                  <a:gd name="T23" fmla="*/ 104 h 487"/>
                  <a:gd name="T24" fmla="*/ 46 w 486"/>
                  <a:gd name="T25" fmla="*/ 107 h 487"/>
                  <a:gd name="T26" fmla="*/ 50 w 486"/>
                  <a:gd name="T27" fmla="*/ 193 h 487"/>
                  <a:gd name="T28" fmla="*/ 47 w 486"/>
                  <a:gd name="T29" fmla="*/ 207 h 487"/>
                  <a:gd name="T30" fmla="*/ 7 w 486"/>
                  <a:gd name="T31" fmla="*/ 285 h 487"/>
                  <a:gd name="T32" fmla="*/ 50 w 486"/>
                  <a:gd name="T33" fmla="*/ 297 h 487"/>
                  <a:gd name="T34" fmla="*/ 27 w 486"/>
                  <a:gd name="T35" fmla="*/ 348 h 487"/>
                  <a:gd name="T36" fmla="*/ 104 w 486"/>
                  <a:gd name="T37" fmla="*/ 387 h 487"/>
                  <a:gd name="T38" fmla="*/ 113 w 486"/>
                  <a:gd name="T39" fmla="*/ 395 h 487"/>
                  <a:gd name="T40" fmla="*/ 160 w 486"/>
                  <a:gd name="T41" fmla="*/ 469 h 487"/>
                  <a:gd name="T42" fmla="*/ 192 w 486"/>
                  <a:gd name="T43" fmla="*/ 437 h 487"/>
                  <a:gd name="T44" fmla="*/ 224 w 486"/>
                  <a:gd name="T45" fmla="*/ 483 h 487"/>
                  <a:gd name="T46" fmla="*/ 297 w 486"/>
                  <a:gd name="T47" fmla="*/ 436 h 487"/>
                  <a:gd name="T48" fmla="*/ 311 w 486"/>
                  <a:gd name="T49" fmla="*/ 432 h 487"/>
                  <a:gd name="T50" fmla="*/ 398 w 486"/>
                  <a:gd name="T51" fmla="*/ 427 h 487"/>
                  <a:gd name="T52" fmla="*/ 387 w 486"/>
                  <a:gd name="T53" fmla="*/ 384 h 487"/>
                  <a:gd name="T54" fmla="*/ 440 w 486"/>
                  <a:gd name="T55" fmla="*/ 381 h 487"/>
                  <a:gd name="T56" fmla="*/ 437 w 486"/>
                  <a:gd name="T57" fmla="*/ 295 h 487"/>
                  <a:gd name="T58" fmla="*/ 440 w 486"/>
                  <a:gd name="T59" fmla="*/ 280 h 487"/>
                  <a:gd name="T60" fmla="*/ 242 w 486"/>
                  <a:gd name="T61" fmla="*/ 399 h 487"/>
                  <a:gd name="T62" fmla="*/ 242 w 486"/>
                  <a:gd name="T63" fmla="*/ 88 h 487"/>
                  <a:gd name="T64" fmla="*/ 242 w 486"/>
                  <a:gd name="T65" fmla="*/ 399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6" h="487">
                    <a:moveTo>
                      <a:pt x="482" y="263"/>
                    </a:moveTo>
                    <a:cubicBezTo>
                      <a:pt x="486" y="230"/>
                      <a:pt x="480" y="203"/>
                      <a:pt x="480" y="203"/>
                    </a:cubicBezTo>
                    <a:cubicBezTo>
                      <a:pt x="436" y="190"/>
                      <a:pt x="436" y="190"/>
                      <a:pt x="436" y="190"/>
                    </a:cubicBezTo>
                    <a:cubicBezTo>
                      <a:pt x="436" y="190"/>
                      <a:pt x="436" y="190"/>
                      <a:pt x="436" y="190"/>
                    </a:cubicBezTo>
                    <a:cubicBezTo>
                      <a:pt x="435" y="185"/>
                      <a:pt x="433" y="180"/>
                      <a:pt x="431" y="175"/>
                    </a:cubicBezTo>
                    <a:cubicBezTo>
                      <a:pt x="459" y="139"/>
                      <a:pt x="459" y="139"/>
                      <a:pt x="459" y="139"/>
                    </a:cubicBezTo>
                    <a:cubicBezTo>
                      <a:pt x="446" y="109"/>
                      <a:pt x="426" y="88"/>
                      <a:pt x="426" y="88"/>
                    </a:cubicBezTo>
                    <a:cubicBezTo>
                      <a:pt x="382" y="100"/>
                      <a:pt x="382" y="100"/>
                      <a:pt x="382" y="100"/>
                    </a:cubicBezTo>
                    <a:cubicBezTo>
                      <a:pt x="382" y="100"/>
                      <a:pt x="382" y="100"/>
                      <a:pt x="382" y="100"/>
                    </a:cubicBezTo>
                    <a:cubicBezTo>
                      <a:pt x="380" y="97"/>
                      <a:pt x="377" y="95"/>
                      <a:pt x="374" y="92"/>
                    </a:cubicBezTo>
                    <a:cubicBezTo>
                      <a:pt x="380" y="47"/>
                      <a:pt x="380" y="47"/>
                      <a:pt x="380" y="47"/>
                    </a:cubicBezTo>
                    <a:cubicBezTo>
                      <a:pt x="354" y="27"/>
                      <a:pt x="327" y="19"/>
                      <a:pt x="327" y="19"/>
                    </a:cubicBezTo>
                    <a:cubicBezTo>
                      <a:pt x="294" y="50"/>
                      <a:pt x="294" y="50"/>
                      <a:pt x="294" y="50"/>
                    </a:cubicBezTo>
                    <a:cubicBezTo>
                      <a:pt x="294" y="50"/>
                      <a:pt x="294" y="50"/>
                      <a:pt x="294" y="50"/>
                    </a:cubicBezTo>
                    <a:cubicBezTo>
                      <a:pt x="289" y="49"/>
                      <a:pt x="285" y="48"/>
                      <a:pt x="280" y="47"/>
                    </a:cubicBezTo>
                    <a:cubicBezTo>
                      <a:pt x="262" y="4"/>
                      <a:pt x="262" y="4"/>
                      <a:pt x="262" y="4"/>
                    </a:cubicBezTo>
                    <a:cubicBezTo>
                      <a:pt x="230" y="0"/>
                      <a:pt x="202" y="7"/>
                      <a:pt x="202" y="7"/>
                    </a:cubicBezTo>
                    <a:cubicBezTo>
                      <a:pt x="190" y="51"/>
                      <a:pt x="190" y="51"/>
                      <a:pt x="190" y="51"/>
                    </a:cubicBezTo>
                    <a:cubicBezTo>
                      <a:pt x="190" y="51"/>
                      <a:pt x="190" y="51"/>
                      <a:pt x="190" y="51"/>
                    </a:cubicBezTo>
                    <a:cubicBezTo>
                      <a:pt x="185" y="52"/>
                      <a:pt x="180" y="54"/>
                      <a:pt x="175" y="56"/>
                    </a:cubicBezTo>
                    <a:cubicBezTo>
                      <a:pt x="139" y="28"/>
                      <a:pt x="139" y="28"/>
                      <a:pt x="139" y="28"/>
                    </a:cubicBezTo>
                    <a:cubicBezTo>
                      <a:pt x="108" y="41"/>
                      <a:pt x="88" y="61"/>
                      <a:pt x="88" y="61"/>
                    </a:cubicBezTo>
                    <a:cubicBezTo>
                      <a:pt x="99" y="104"/>
                      <a:pt x="99" y="104"/>
                      <a:pt x="99" y="104"/>
                    </a:cubicBezTo>
                    <a:cubicBezTo>
                      <a:pt x="100" y="104"/>
                      <a:pt x="100" y="104"/>
                      <a:pt x="100" y="104"/>
                    </a:cubicBezTo>
                    <a:cubicBezTo>
                      <a:pt x="97" y="107"/>
                      <a:pt x="94" y="110"/>
                      <a:pt x="92" y="113"/>
                    </a:cubicBezTo>
                    <a:cubicBezTo>
                      <a:pt x="46" y="107"/>
                      <a:pt x="46" y="107"/>
                      <a:pt x="46" y="107"/>
                    </a:cubicBezTo>
                    <a:cubicBezTo>
                      <a:pt x="26" y="133"/>
                      <a:pt x="18" y="160"/>
                      <a:pt x="18" y="160"/>
                    </a:cubicBezTo>
                    <a:cubicBezTo>
                      <a:pt x="50" y="193"/>
                      <a:pt x="50" y="193"/>
                      <a:pt x="50" y="193"/>
                    </a:cubicBezTo>
                    <a:cubicBezTo>
                      <a:pt x="50" y="193"/>
                      <a:pt x="50" y="193"/>
                      <a:pt x="50" y="193"/>
                    </a:cubicBezTo>
                    <a:cubicBezTo>
                      <a:pt x="49" y="197"/>
                      <a:pt x="47" y="202"/>
                      <a:pt x="47" y="207"/>
                    </a:cubicBezTo>
                    <a:cubicBezTo>
                      <a:pt x="4" y="224"/>
                      <a:pt x="4" y="224"/>
                      <a:pt x="4" y="224"/>
                    </a:cubicBezTo>
                    <a:cubicBezTo>
                      <a:pt x="0" y="257"/>
                      <a:pt x="7" y="285"/>
                      <a:pt x="7" y="285"/>
                    </a:cubicBezTo>
                    <a:cubicBezTo>
                      <a:pt x="50" y="297"/>
                      <a:pt x="50" y="297"/>
                      <a:pt x="50" y="297"/>
                    </a:cubicBezTo>
                    <a:cubicBezTo>
                      <a:pt x="50" y="297"/>
                      <a:pt x="50" y="297"/>
                      <a:pt x="50" y="297"/>
                    </a:cubicBezTo>
                    <a:cubicBezTo>
                      <a:pt x="52" y="302"/>
                      <a:pt x="53" y="307"/>
                      <a:pt x="55" y="312"/>
                    </a:cubicBezTo>
                    <a:cubicBezTo>
                      <a:pt x="27" y="348"/>
                      <a:pt x="27" y="348"/>
                      <a:pt x="27" y="348"/>
                    </a:cubicBezTo>
                    <a:cubicBezTo>
                      <a:pt x="40" y="378"/>
                      <a:pt x="60" y="399"/>
                      <a:pt x="60" y="399"/>
                    </a:cubicBezTo>
                    <a:cubicBezTo>
                      <a:pt x="104" y="387"/>
                      <a:pt x="104" y="387"/>
                      <a:pt x="104" y="387"/>
                    </a:cubicBezTo>
                    <a:cubicBezTo>
                      <a:pt x="104" y="387"/>
                      <a:pt x="104" y="387"/>
                      <a:pt x="104" y="387"/>
                    </a:cubicBezTo>
                    <a:cubicBezTo>
                      <a:pt x="107" y="390"/>
                      <a:pt x="110" y="393"/>
                      <a:pt x="113" y="395"/>
                    </a:cubicBezTo>
                    <a:cubicBezTo>
                      <a:pt x="106" y="441"/>
                      <a:pt x="106" y="441"/>
                      <a:pt x="106" y="441"/>
                    </a:cubicBezTo>
                    <a:cubicBezTo>
                      <a:pt x="132" y="461"/>
                      <a:pt x="160" y="469"/>
                      <a:pt x="160" y="469"/>
                    </a:cubicBezTo>
                    <a:cubicBezTo>
                      <a:pt x="192" y="437"/>
                      <a:pt x="192" y="437"/>
                      <a:pt x="192" y="437"/>
                    </a:cubicBezTo>
                    <a:cubicBezTo>
                      <a:pt x="192" y="437"/>
                      <a:pt x="192" y="437"/>
                      <a:pt x="192" y="437"/>
                    </a:cubicBezTo>
                    <a:cubicBezTo>
                      <a:pt x="197" y="438"/>
                      <a:pt x="202" y="439"/>
                      <a:pt x="207" y="440"/>
                    </a:cubicBezTo>
                    <a:cubicBezTo>
                      <a:pt x="224" y="483"/>
                      <a:pt x="224" y="483"/>
                      <a:pt x="224" y="483"/>
                    </a:cubicBezTo>
                    <a:cubicBezTo>
                      <a:pt x="257" y="487"/>
                      <a:pt x="284" y="480"/>
                      <a:pt x="284" y="480"/>
                    </a:cubicBezTo>
                    <a:cubicBezTo>
                      <a:pt x="297" y="436"/>
                      <a:pt x="297" y="436"/>
                      <a:pt x="297" y="436"/>
                    </a:cubicBezTo>
                    <a:cubicBezTo>
                      <a:pt x="296" y="436"/>
                      <a:pt x="296" y="436"/>
                      <a:pt x="296" y="436"/>
                    </a:cubicBezTo>
                    <a:cubicBezTo>
                      <a:pt x="301" y="435"/>
                      <a:pt x="306" y="433"/>
                      <a:pt x="311" y="432"/>
                    </a:cubicBezTo>
                    <a:cubicBezTo>
                      <a:pt x="348" y="460"/>
                      <a:pt x="348" y="460"/>
                      <a:pt x="348" y="460"/>
                    </a:cubicBezTo>
                    <a:cubicBezTo>
                      <a:pt x="378" y="447"/>
                      <a:pt x="398" y="427"/>
                      <a:pt x="398" y="427"/>
                    </a:cubicBezTo>
                    <a:cubicBezTo>
                      <a:pt x="387" y="384"/>
                      <a:pt x="387" y="384"/>
                      <a:pt x="387" y="384"/>
                    </a:cubicBezTo>
                    <a:cubicBezTo>
                      <a:pt x="387" y="384"/>
                      <a:pt x="387" y="384"/>
                      <a:pt x="387" y="384"/>
                    </a:cubicBezTo>
                    <a:cubicBezTo>
                      <a:pt x="389" y="380"/>
                      <a:pt x="392" y="378"/>
                      <a:pt x="395" y="375"/>
                    </a:cubicBezTo>
                    <a:cubicBezTo>
                      <a:pt x="440" y="381"/>
                      <a:pt x="440" y="381"/>
                      <a:pt x="440" y="381"/>
                    </a:cubicBezTo>
                    <a:cubicBezTo>
                      <a:pt x="460" y="355"/>
                      <a:pt x="468" y="327"/>
                      <a:pt x="468" y="327"/>
                    </a:cubicBezTo>
                    <a:cubicBezTo>
                      <a:pt x="437" y="295"/>
                      <a:pt x="437" y="295"/>
                      <a:pt x="437" y="295"/>
                    </a:cubicBezTo>
                    <a:cubicBezTo>
                      <a:pt x="437" y="295"/>
                      <a:pt x="437" y="295"/>
                      <a:pt x="437" y="295"/>
                    </a:cubicBezTo>
                    <a:cubicBezTo>
                      <a:pt x="438" y="290"/>
                      <a:pt x="439" y="285"/>
                      <a:pt x="440" y="280"/>
                    </a:cubicBezTo>
                    <a:lnTo>
                      <a:pt x="482" y="263"/>
                    </a:lnTo>
                    <a:close/>
                    <a:moveTo>
                      <a:pt x="242" y="399"/>
                    </a:moveTo>
                    <a:cubicBezTo>
                      <a:pt x="157" y="399"/>
                      <a:pt x="87" y="329"/>
                      <a:pt x="87" y="244"/>
                    </a:cubicBezTo>
                    <a:cubicBezTo>
                      <a:pt x="87" y="158"/>
                      <a:pt x="157" y="88"/>
                      <a:pt x="242" y="88"/>
                    </a:cubicBezTo>
                    <a:cubicBezTo>
                      <a:pt x="328" y="88"/>
                      <a:pt x="397" y="158"/>
                      <a:pt x="397" y="244"/>
                    </a:cubicBezTo>
                    <a:cubicBezTo>
                      <a:pt x="397" y="329"/>
                      <a:pt x="328" y="399"/>
                      <a:pt x="242" y="399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6" name="Freeform 135">
                <a:extLst>
                  <a:ext uri="{FF2B5EF4-FFF2-40B4-BE49-F238E27FC236}">
                    <a16:creationId xmlns:a16="http://schemas.microsoft.com/office/drawing/2014/main" id="{0C13EE6B-1FDB-4BB1-AFA0-25C765540B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5421" y="4569909"/>
                <a:ext cx="1102763" cy="1102763"/>
              </a:xfrm>
              <a:custGeom>
                <a:avLst/>
                <a:gdLst>
                  <a:gd name="T0" fmla="*/ 597 w 605"/>
                  <a:gd name="T1" fmla="*/ 251 h 605"/>
                  <a:gd name="T2" fmla="*/ 542 w 605"/>
                  <a:gd name="T3" fmla="*/ 236 h 605"/>
                  <a:gd name="T4" fmla="*/ 571 w 605"/>
                  <a:gd name="T5" fmla="*/ 172 h 605"/>
                  <a:gd name="T6" fmla="*/ 476 w 605"/>
                  <a:gd name="T7" fmla="*/ 124 h 605"/>
                  <a:gd name="T8" fmla="*/ 465 w 605"/>
                  <a:gd name="T9" fmla="*/ 114 h 605"/>
                  <a:gd name="T10" fmla="*/ 406 w 605"/>
                  <a:gd name="T11" fmla="*/ 22 h 605"/>
                  <a:gd name="T12" fmla="*/ 366 w 605"/>
                  <a:gd name="T13" fmla="*/ 62 h 605"/>
                  <a:gd name="T14" fmla="*/ 326 w 605"/>
                  <a:gd name="T15" fmla="*/ 5 h 605"/>
                  <a:gd name="T16" fmla="*/ 236 w 605"/>
                  <a:gd name="T17" fmla="*/ 63 h 605"/>
                  <a:gd name="T18" fmla="*/ 218 w 605"/>
                  <a:gd name="T19" fmla="*/ 69 h 605"/>
                  <a:gd name="T20" fmla="*/ 109 w 605"/>
                  <a:gd name="T21" fmla="*/ 75 h 605"/>
                  <a:gd name="T22" fmla="*/ 124 w 605"/>
                  <a:gd name="T23" fmla="*/ 129 h 605"/>
                  <a:gd name="T24" fmla="*/ 57 w 605"/>
                  <a:gd name="T25" fmla="*/ 132 h 605"/>
                  <a:gd name="T26" fmla="*/ 62 w 605"/>
                  <a:gd name="T27" fmla="*/ 239 h 605"/>
                  <a:gd name="T28" fmla="*/ 58 w 605"/>
                  <a:gd name="T29" fmla="*/ 257 h 605"/>
                  <a:gd name="T30" fmla="*/ 8 w 605"/>
                  <a:gd name="T31" fmla="*/ 353 h 605"/>
                  <a:gd name="T32" fmla="*/ 63 w 605"/>
                  <a:gd name="T33" fmla="*/ 369 h 605"/>
                  <a:gd name="T34" fmla="*/ 34 w 605"/>
                  <a:gd name="T35" fmla="*/ 433 h 605"/>
                  <a:gd name="T36" fmla="*/ 129 w 605"/>
                  <a:gd name="T37" fmla="*/ 481 h 605"/>
                  <a:gd name="T38" fmla="*/ 140 w 605"/>
                  <a:gd name="T39" fmla="*/ 491 h 605"/>
                  <a:gd name="T40" fmla="*/ 199 w 605"/>
                  <a:gd name="T41" fmla="*/ 582 h 605"/>
                  <a:gd name="T42" fmla="*/ 239 w 605"/>
                  <a:gd name="T43" fmla="*/ 543 h 605"/>
                  <a:gd name="T44" fmla="*/ 278 w 605"/>
                  <a:gd name="T45" fmla="*/ 600 h 605"/>
                  <a:gd name="T46" fmla="*/ 369 w 605"/>
                  <a:gd name="T47" fmla="*/ 542 h 605"/>
                  <a:gd name="T48" fmla="*/ 387 w 605"/>
                  <a:gd name="T49" fmla="*/ 536 h 605"/>
                  <a:gd name="T50" fmla="*/ 496 w 605"/>
                  <a:gd name="T51" fmla="*/ 530 h 605"/>
                  <a:gd name="T52" fmla="*/ 481 w 605"/>
                  <a:gd name="T53" fmla="*/ 476 h 605"/>
                  <a:gd name="T54" fmla="*/ 548 w 605"/>
                  <a:gd name="T55" fmla="*/ 473 h 605"/>
                  <a:gd name="T56" fmla="*/ 543 w 605"/>
                  <a:gd name="T57" fmla="*/ 366 h 605"/>
                  <a:gd name="T58" fmla="*/ 547 w 605"/>
                  <a:gd name="T59" fmla="*/ 348 h 605"/>
                  <a:gd name="T60" fmla="*/ 301 w 605"/>
                  <a:gd name="T61" fmla="*/ 495 h 605"/>
                  <a:gd name="T62" fmla="*/ 301 w 605"/>
                  <a:gd name="T63" fmla="*/ 109 h 605"/>
                  <a:gd name="T64" fmla="*/ 301 w 605"/>
                  <a:gd name="T65" fmla="*/ 495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5" h="605">
                    <a:moveTo>
                      <a:pt x="600" y="326"/>
                    </a:moveTo>
                    <a:cubicBezTo>
                      <a:pt x="605" y="286"/>
                      <a:pt x="597" y="251"/>
                      <a:pt x="597" y="251"/>
                    </a:cubicBezTo>
                    <a:cubicBezTo>
                      <a:pt x="542" y="236"/>
                      <a:pt x="542" y="236"/>
                      <a:pt x="542" y="236"/>
                    </a:cubicBezTo>
                    <a:cubicBezTo>
                      <a:pt x="542" y="236"/>
                      <a:pt x="542" y="236"/>
                      <a:pt x="542" y="236"/>
                    </a:cubicBezTo>
                    <a:cubicBezTo>
                      <a:pt x="541" y="230"/>
                      <a:pt x="539" y="224"/>
                      <a:pt x="536" y="218"/>
                    </a:cubicBezTo>
                    <a:cubicBezTo>
                      <a:pt x="571" y="172"/>
                      <a:pt x="571" y="172"/>
                      <a:pt x="571" y="172"/>
                    </a:cubicBezTo>
                    <a:cubicBezTo>
                      <a:pt x="555" y="135"/>
                      <a:pt x="530" y="109"/>
                      <a:pt x="530" y="109"/>
                    </a:cubicBezTo>
                    <a:cubicBezTo>
                      <a:pt x="476" y="124"/>
                      <a:pt x="476" y="124"/>
                      <a:pt x="476" y="124"/>
                    </a:cubicBezTo>
                    <a:cubicBezTo>
                      <a:pt x="476" y="124"/>
                      <a:pt x="476" y="124"/>
                      <a:pt x="476" y="124"/>
                    </a:cubicBezTo>
                    <a:cubicBezTo>
                      <a:pt x="472" y="120"/>
                      <a:pt x="468" y="117"/>
                      <a:pt x="465" y="114"/>
                    </a:cubicBezTo>
                    <a:cubicBezTo>
                      <a:pt x="473" y="57"/>
                      <a:pt x="473" y="57"/>
                      <a:pt x="473" y="57"/>
                    </a:cubicBezTo>
                    <a:cubicBezTo>
                      <a:pt x="440" y="33"/>
                      <a:pt x="406" y="22"/>
                      <a:pt x="406" y="22"/>
                    </a:cubicBezTo>
                    <a:cubicBezTo>
                      <a:pt x="366" y="62"/>
                      <a:pt x="366" y="62"/>
                      <a:pt x="366" y="62"/>
                    </a:cubicBezTo>
                    <a:cubicBezTo>
                      <a:pt x="366" y="62"/>
                      <a:pt x="366" y="62"/>
                      <a:pt x="366" y="62"/>
                    </a:cubicBezTo>
                    <a:cubicBezTo>
                      <a:pt x="360" y="60"/>
                      <a:pt x="354" y="59"/>
                      <a:pt x="348" y="58"/>
                    </a:cubicBezTo>
                    <a:cubicBezTo>
                      <a:pt x="326" y="5"/>
                      <a:pt x="326" y="5"/>
                      <a:pt x="326" y="5"/>
                    </a:cubicBezTo>
                    <a:cubicBezTo>
                      <a:pt x="286" y="0"/>
                      <a:pt x="251" y="8"/>
                      <a:pt x="251" y="8"/>
                    </a:cubicBezTo>
                    <a:cubicBezTo>
                      <a:pt x="236" y="63"/>
                      <a:pt x="236" y="63"/>
                      <a:pt x="236" y="63"/>
                    </a:cubicBezTo>
                    <a:cubicBezTo>
                      <a:pt x="236" y="63"/>
                      <a:pt x="236" y="63"/>
                      <a:pt x="236" y="63"/>
                    </a:cubicBezTo>
                    <a:cubicBezTo>
                      <a:pt x="230" y="64"/>
                      <a:pt x="224" y="66"/>
                      <a:pt x="218" y="69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35" y="50"/>
                      <a:pt x="109" y="75"/>
                      <a:pt x="109" y="75"/>
                    </a:cubicBezTo>
                    <a:cubicBezTo>
                      <a:pt x="124" y="129"/>
                      <a:pt x="124" y="129"/>
                      <a:pt x="124" y="129"/>
                    </a:cubicBezTo>
                    <a:cubicBezTo>
                      <a:pt x="124" y="129"/>
                      <a:pt x="124" y="129"/>
                      <a:pt x="124" y="129"/>
                    </a:cubicBezTo>
                    <a:cubicBezTo>
                      <a:pt x="120" y="133"/>
                      <a:pt x="117" y="136"/>
                      <a:pt x="114" y="140"/>
                    </a:cubicBezTo>
                    <a:cubicBezTo>
                      <a:pt x="57" y="132"/>
                      <a:pt x="57" y="132"/>
                      <a:pt x="57" y="132"/>
                    </a:cubicBezTo>
                    <a:cubicBezTo>
                      <a:pt x="33" y="165"/>
                      <a:pt x="23" y="199"/>
                      <a:pt x="23" y="199"/>
                    </a:cubicBezTo>
                    <a:cubicBezTo>
                      <a:pt x="62" y="239"/>
                      <a:pt x="62" y="239"/>
                      <a:pt x="62" y="239"/>
                    </a:cubicBezTo>
                    <a:cubicBezTo>
                      <a:pt x="62" y="239"/>
                      <a:pt x="62" y="239"/>
                      <a:pt x="62" y="239"/>
                    </a:cubicBezTo>
                    <a:cubicBezTo>
                      <a:pt x="60" y="245"/>
                      <a:pt x="59" y="251"/>
                      <a:pt x="58" y="257"/>
                    </a:cubicBezTo>
                    <a:cubicBezTo>
                      <a:pt x="5" y="278"/>
                      <a:pt x="5" y="278"/>
                      <a:pt x="5" y="278"/>
                    </a:cubicBezTo>
                    <a:cubicBezTo>
                      <a:pt x="0" y="319"/>
                      <a:pt x="8" y="353"/>
                      <a:pt x="8" y="353"/>
                    </a:cubicBezTo>
                    <a:cubicBezTo>
                      <a:pt x="63" y="369"/>
                      <a:pt x="63" y="369"/>
                      <a:pt x="63" y="369"/>
                    </a:cubicBezTo>
                    <a:cubicBezTo>
                      <a:pt x="63" y="369"/>
                      <a:pt x="63" y="369"/>
                      <a:pt x="63" y="369"/>
                    </a:cubicBezTo>
                    <a:cubicBezTo>
                      <a:pt x="64" y="375"/>
                      <a:pt x="66" y="381"/>
                      <a:pt x="69" y="387"/>
                    </a:cubicBezTo>
                    <a:cubicBezTo>
                      <a:pt x="34" y="433"/>
                      <a:pt x="34" y="433"/>
                      <a:pt x="34" y="433"/>
                    </a:cubicBezTo>
                    <a:cubicBezTo>
                      <a:pt x="50" y="470"/>
                      <a:pt x="75" y="496"/>
                      <a:pt x="75" y="496"/>
                    </a:cubicBezTo>
                    <a:cubicBezTo>
                      <a:pt x="129" y="481"/>
                      <a:pt x="129" y="481"/>
                      <a:pt x="129" y="481"/>
                    </a:cubicBezTo>
                    <a:cubicBezTo>
                      <a:pt x="129" y="481"/>
                      <a:pt x="129" y="481"/>
                      <a:pt x="129" y="481"/>
                    </a:cubicBezTo>
                    <a:cubicBezTo>
                      <a:pt x="133" y="484"/>
                      <a:pt x="136" y="488"/>
                      <a:pt x="140" y="491"/>
                    </a:cubicBezTo>
                    <a:cubicBezTo>
                      <a:pt x="132" y="547"/>
                      <a:pt x="132" y="547"/>
                      <a:pt x="132" y="547"/>
                    </a:cubicBezTo>
                    <a:cubicBezTo>
                      <a:pt x="165" y="572"/>
                      <a:pt x="199" y="582"/>
                      <a:pt x="199" y="582"/>
                    </a:cubicBezTo>
                    <a:cubicBezTo>
                      <a:pt x="239" y="543"/>
                      <a:pt x="239" y="543"/>
                      <a:pt x="239" y="543"/>
                    </a:cubicBezTo>
                    <a:cubicBezTo>
                      <a:pt x="239" y="543"/>
                      <a:pt x="239" y="543"/>
                      <a:pt x="239" y="543"/>
                    </a:cubicBezTo>
                    <a:cubicBezTo>
                      <a:pt x="245" y="544"/>
                      <a:pt x="251" y="546"/>
                      <a:pt x="257" y="547"/>
                    </a:cubicBezTo>
                    <a:cubicBezTo>
                      <a:pt x="278" y="600"/>
                      <a:pt x="278" y="600"/>
                      <a:pt x="278" y="600"/>
                    </a:cubicBezTo>
                    <a:cubicBezTo>
                      <a:pt x="319" y="605"/>
                      <a:pt x="353" y="597"/>
                      <a:pt x="353" y="597"/>
                    </a:cubicBezTo>
                    <a:cubicBezTo>
                      <a:pt x="369" y="542"/>
                      <a:pt x="369" y="542"/>
                      <a:pt x="369" y="542"/>
                    </a:cubicBezTo>
                    <a:cubicBezTo>
                      <a:pt x="369" y="542"/>
                      <a:pt x="369" y="542"/>
                      <a:pt x="369" y="542"/>
                    </a:cubicBezTo>
                    <a:cubicBezTo>
                      <a:pt x="375" y="540"/>
                      <a:pt x="381" y="538"/>
                      <a:pt x="387" y="536"/>
                    </a:cubicBezTo>
                    <a:cubicBezTo>
                      <a:pt x="433" y="571"/>
                      <a:pt x="433" y="571"/>
                      <a:pt x="433" y="571"/>
                    </a:cubicBezTo>
                    <a:cubicBezTo>
                      <a:pt x="470" y="555"/>
                      <a:pt x="496" y="530"/>
                      <a:pt x="496" y="530"/>
                    </a:cubicBezTo>
                    <a:cubicBezTo>
                      <a:pt x="481" y="476"/>
                      <a:pt x="481" y="476"/>
                      <a:pt x="481" y="476"/>
                    </a:cubicBezTo>
                    <a:cubicBezTo>
                      <a:pt x="481" y="476"/>
                      <a:pt x="481" y="476"/>
                      <a:pt x="481" y="476"/>
                    </a:cubicBezTo>
                    <a:cubicBezTo>
                      <a:pt x="484" y="472"/>
                      <a:pt x="488" y="468"/>
                      <a:pt x="491" y="465"/>
                    </a:cubicBezTo>
                    <a:cubicBezTo>
                      <a:pt x="548" y="473"/>
                      <a:pt x="548" y="473"/>
                      <a:pt x="548" y="473"/>
                    </a:cubicBezTo>
                    <a:cubicBezTo>
                      <a:pt x="572" y="440"/>
                      <a:pt x="582" y="406"/>
                      <a:pt x="582" y="406"/>
                    </a:cubicBezTo>
                    <a:cubicBezTo>
                      <a:pt x="543" y="366"/>
                      <a:pt x="543" y="366"/>
                      <a:pt x="543" y="366"/>
                    </a:cubicBezTo>
                    <a:cubicBezTo>
                      <a:pt x="543" y="366"/>
                      <a:pt x="543" y="366"/>
                      <a:pt x="543" y="366"/>
                    </a:cubicBezTo>
                    <a:cubicBezTo>
                      <a:pt x="545" y="360"/>
                      <a:pt x="546" y="354"/>
                      <a:pt x="547" y="348"/>
                    </a:cubicBezTo>
                    <a:lnTo>
                      <a:pt x="600" y="326"/>
                    </a:lnTo>
                    <a:close/>
                    <a:moveTo>
                      <a:pt x="301" y="495"/>
                    </a:moveTo>
                    <a:cubicBezTo>
                      <a:pt x="195" y="495"/>
                      <a:pt x="108" y="409"/>
                      <a:pt x="108" y="302"/>
                    </a:cubicBezTo>
                    <a:cubicBezTo>
                      <a:pt x="108" y="196"/>
                      <a:pt x="195" y="109"/>
                      <a:pt x="301" y="109"/>
                    </a:cubicBezTo>
                    <a:cubicBezTo>
                      <a:pt x="408" y="109"/>
                      <a:pt x="494" y="196"/>
                      <a:pt x="494" y="302"/>
                    </a:cubicBezTo>
                    <a:cubicBezTo>
                      <a:pt x="494" y="409"/>
                      <a:pt x="408" y="495"/>
                      <a:pt x="301" y="49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7" name="Freeform 136">
                <a:extLst>
                  <a:ext uri="{FF2B5EF4-FFF2-40B4-BE49-F238E27FC236}">
                    <a16:creationId xmlns:a16="http://schemas.microsoft.com/office/drawing/2014/main" id="{C90B8D7D-8330-4BEB-9012-946C12240E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09552" y="1983696"/>
                <a:ext cx="1175201" cy="1175201"/>
              </a:xfrm>
              <a:custGeom>
                <a:avLst/>
                <a:gdLst>
                  <a:gd name="T0" fmla="*/ 636 w 645"/>
                  <a:gd name="T1" fmla="*/ 268 h 645"/>
                  <a:gd name="T2" fmla="*/ 578 w 645"/>
                  <a:gd name="T3" fmla="*/ 252 h 645"/>
                  <a:gd name="T4" fmla="*/ 609 w 645"/>
                  <a:gd name="T5" fmla="*/ 184 h 645"/>
                  <a:gd name="T6" fmla="*/ 507 w 645"/>
                  <a:gd name="T7" fmla="*/ 132 h 645"/>
                  <a:gd name="T8" fmla="*/ 496 w 645"/>
                  <a:gd name="T9" fmla="*/ 122 h 645"/>
                  <a:gd name="T10" fmla="*/ 434 w 645"/>
                  <a:gd name="T11" fmla="*/ 24 h 645"/>
                  <a:gd name="T12" fmla="*/ 391 w 645"/>
                  <a:gd name="T13" fmla="*/ 66 h 645"/>
                  <a:gd name="T14" fmla="*/ 348 w 645"/>
                  <a:gd name="T15" fmla="*/ 5 h 645"/>
                  <a:gd name="T16" fmla="*/ 252 w 645"/>
                  <a:gd name="T17" fmla="*/ 67 h 645"/>
                  <a:gd name="T18" fmla="*/ 232 w 645"/>
                  <a:gd name="T19" fmla="*/ 73 h 645"/>
                  <a:gd name="T20" fmla="*/ 117 w 645"/>
                  <a:gd name="T21" fmla="*/ 80 h 645"/>
                  <a:gd name="T22" fmla="*/ 133 w 645"/>
                  <a:gd name="T23" fmla="*/ 138 h 645"/>
                  <a:gd name="T24" fmla="*/ 62 w 645"/>
                  <a:gd name="T25" fmla="*/ 141 h 645"/>
                  <a:gd name="T26" fmla="*/ 66 w 645"/>
                  <a:gd name="T27" fmla="*/ 255 h 645"/>
                  <a:gd name="T28" fmla="*/ 62 w 645"/>
                  <a:gd name="T29" fmla="*/ 274 h 645"/>
                  <a:gd name="T30" fmla="*/ 9 w 645"/>
                  <a:gd name="T31" fmla="*/ 377 h 645"/>
                  <a:gd name="T32" fmla="*/ 67 w 645"/>
                  <a:gd name="T33" fmla="*/ 393 h 645"/>
                  <a:gd name="T34" fmla="*/ 37 w 645"/>
                  <a:gd name="T35" fmla="*/ 461 h 645"/>
                  <a:gd name="T36" fmla="*/ 138 w 645"/>
                  <a:gd name="T37" fmla="*/ 513 h 645"/>
                  <a:gd name="T38" fmla="*/ 150 w 645"/>
                  <a:gd name="T39" fmla="*/ 523 h 645"/>
                  <a:gd name="T40" fmla="*/ 212 w 645"/>
                  <a:gd name="T41" fmla="*/ 621 h 645"/>
                  <a:gd name="T42" fmla="*/ 255 w 645"/>
                  <a:gd name="T43" fmla="*/ 579 h 645"/>
                  <a:gd name="T44" fmla="*/ 297 w 645"/>
                  <a:gd name="T45" fmla="*/ 640 h 645"/>
                  <a:gd name="T46" fmla="*/ 394 w 645"/>
                  <a:gd name="T47" fmla="*/ 578 h 645"/>
                  <a:gd name="T48" fmla="*/ 413 w 645"/>
                  <a:gd name="T49" fmla="*/ 572 h 645"/>
                  <a:gd name="T50" fmla="*/ 529 w 645"/>
                  <a:gd name="T51" fmla="*/ 565 h 645"/>
                  <a:gd name="T52" fmla="*/ 513 w 645"/>
                  <a:gd name="T53" fmla="*/ 507 h 645"/>
                  <a:gd name="T54" fmla="*/ 584 w 645"/>
                  <a:gd name="T55" fmla="*/ 504 h 645"/>
                  <a:gd name="T56" fmla="*/ 580 w 645"/>
                  <a:gd name="T57" fmla="*/ 390 h 645"/>
                  <a:gd name="T58" fmla="*/ 584 w 645"/>
                  <a:gd name="T59" fmla="*/ 371 h 645"/>
                  <a:gd name="T60" fmla="*/ 322 w 645"/>
                  <a:gd name="T61" fmla="*/ 528 h 645"/>
                  <a:gd name="T62" fmla="*/ 322 w 645"/>
                  <a:gd name="T63" fmla="*/ 117 h 645"/>
                  <a:gd name="T64" fmla="*/ 322 w 645"/>
                  <a:gd name="T65" fmla="*/ 528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45" h="645">
                    <a:moveTo>
                      <a:pt x="640" y="348"/>
                    </a:moveTo>
                    <a:cubicBezTo>
                      <a:pt x="645" y="305"/>
                      <a:pt x="636" y="268"/>
                      <a:pt x="636" y="268"/>
                    </a:cubicBezTo>
                    <a:cubicBezTo>
                      <a:pt x="579" y="252"/>
                      <a:pt x="579" y="252"/>
                      <a:pt x="579" y="252"/>
                    </a:cubicBezTo>
                    <a:cubicBezTo>
                      <a:pt x="578" y="252"/>
                      <a:pt x="578" y="252"/>
                      <a:pt x="578" y="252"/>
                    </a:cubicBezTo>
                    <a:cubicBezTo>
                      <a:pt x="577" y="245"/>
                      <a:pt x="574" y="239"/>
                      <a:pt x="572" y="232"/>
                    </a:cubicBezTo>
                    <a:cubicBezTo>
                      <a:pt x="609" y="184"/>
                      <a:pt x="609" y="184"/>
                      <a:pt x="609" y="184"/>
                    </a:cubicBezTo>
                    <a:cubicBezTo>
                      <a:pt x="592" y="144"/>
                      <a:pt x="566" y="117"/>
                      <a:pt x="566" y="117"/>
                    </a:cubicBezTo>
                    <a:cubicBezTo>
                      <a:pt x="507" y="132"/>
                      <a:pt x="507" y="132"/>
                      <a:pt x="507" y="132"/>
                    </a:cubicBezTo>
                    <a:cubicBezTo>
                      <a:pt x="507" y="132"/>
                      <a:pt x="507" y="132"/>
                      <a:pt x="507" y="132"/>
                    </a:cubicBezTo>
                    <a:cubicBezTo>
                      <a:pt x="504" y="129"/>
                      <a:pt x="500" y="125"/>
                      <a:pt x="496" y="122"/>
                    </a:cubicBezTo>
                    <a:cubicBezTo>
                      <a:pt x="505" y="61"/>
                      <a:pt x="505" y="61"/>
                      <a:pt x="505" y="61"/>
                    </a:cubicBezTo>
                    <a:cubicBezTo>
                      <a:pt x="470" y="35"/>
                      <a:pt x="434" y="24"/>
                      <a:pt x="434" y="24"/>
                    </a:cubicBezTo>
                    <a:cubicBezTo>
                      <a:pt x="390" y="66"/>
                      <a:pt x="390" y="66"/>
                      <a:pt x="390" y="66"/>
                    </a:cubicBezTo>
                    <a:cubicBezTo>
                      <a:pt x="391" y="66"/>
                      <a:pt x="391" y="66"/>
                      <a:pt x="391" y="66"/>
                    </a:cubicBezTo>
                    <a:cubicBezTo>
                      <a:pt x="384" y="64"/>
                      <a:pt x="378" y="63"/>
                      <a:pt x="371" y="62"/>
                    </a:cubicBezTo>
                    <a:cubicBezTo>
                      <a:pt x="348" y="5"/>
                      <a:pt x="348" y="5"/>
                      <a:pt x="348" y="5"/>
                    </a:cubicBezTo>
                    <a:cubicBezTo>
                      <a:pt x="305" y="0"/>
                      <a:pt x="269" y="9"/>
                      <a:pt x="269" y="9"/>
                    </a:cubicBezTo>
                    <a:cubicBezTo>
                      <a:pt x="252" y="67"/>
                      <a:pt x="252" y="67"/>
                      <a:pt x="252" y="67"/>
                    </a:cubicBezTo>
                    <a:cubicBezTo>
                      <a:pt x="252" y="67"/>
                      <a:pt x="252" y="67"/>
                      <a:pt x="252" y="67"/>
                    </a:cubicBezTo>
                    <a:cubicBezTo>
                      <a:pt x="246" y="69"/>
                      <a:pt x="239" y="71"/>
                      <a:pt x="232" y="73"/>
                    </a:cubicBezTo>
                    <a:cubicBezTo>
                      <a:pt x="184" y="36"/>
                      <a:pt x="184" y="36"/>
                      <a:pt x="184" y="36"/>
                    </a:cubicBezTo>
                    <a:cubicBezTo>
                      <a:pt x="144" y="53"/>
                      <a:pt x="117" y="80"/>
                      <a:pt x="117" y="80"/>
                    </a:cubicBezTo>
                    <a:cubicBezTo>
                      <a:pt x="132" y="138"/>
                      <a:pt x="132" y="138"/>
                      <a:pt x="132" y="138"/>
                    </a:cubicBezTo>
                    <a:cubicBezTo>
                      <a:pt x="133" y="138"/>
                      <a:pt x="133" y="138"/>
                      <a:pt x="133" y="138"/>
                    </a:cubicBezTo>
                    <a:cubicBezTo>
                      <a:pt x="129" y="142"/>
                      <a:pt x="125" y="146"/>
                      <a:pt x="122" y="150"/>
                    </a:cubicBezTo>
                    <a:cubicBezTo>
                      <a:pt x="62" y="141"/>
                      <a:pt x="62" y="141"/>
                      <a:pt x="62" y="141"/>
                    </a:cubicBezTo>
                    <a:cubicBezTo>
                      <a:pt x="35" y="176"/>
                      <a:pt x="25" y="212"/>
                      <a:pt x="25" y="212"/>
                    </a:cubicBezTo>
                    <a:cubicBezTo>
                      <a:pt x="66" y="255"/>
                      <a:pt x="66" y="255"/>
                      <a:pt x="66" y="255"/>
                    </a:cubicBezTo>
                    <a:cubicBezTo>
                      <a:pt x="67" y="255"/>
                      <a:pt x="67" y="255"/>
                      <a:pt x="67" y="255"/>
                    </a:cubicBezTo>
                    <a:cubicBezTo>
                      <a:pt x="65" y="261"/>
                      <a:pt x="63" y="268"/>
                      <a:pt x="62" y="274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0" y="340"/>
                      <a:pt x="9" y="377"/>
                      <a:pt x="9" y="377"/>
                    </a:cubicBezTo>
                    <a:cubicBezTo>
                      <a:pt x="67" y="393"/>
                      <a:pt x="67" y="393"/>
                      <a:pt x="67" y="393"/>
                    </a:cubicBezTo>
                    <a:cubicBezTo>
                      <a:pt x="67" y="393"/>
                      <a:pt x="67" y="393"/>
                      <a:pt x="67" y="393"/>
                    </a:cubicBezTo>
                    <a:cubicBezTo>
                      <a:pt x="69" y="400"/>
                      <a:pt x="71" y="406"/>
                      <a:pt x="74" y="413"/>
                    </a:cubicBezTo>
                    <a:cubicBezTo>
                      <a:pt x="37" y="461"/>
                      <a:pt x="37" y="461"/>
                      <a:pt x="37" y="461"/>
                    </a:cubicBezTo>
                    <a:cubicBezTo>
                      <a:pt x="54" y="501"/>
                      <a:pt x="80" y="528"/>
                      <a:pt x="80" y="528"/>
                    </a:cubicBezTo>
                    <a:cubicBezTo>
                      <a:pt x="138" y="513"/>
                      <a:pt x="138" y="513"/>
                      <a:pt x="138" y="513"/>
                    </a:cubicBezTo>
                    <a:cubicBezTo>
                      <a:pt x="138" y="513"/>
                      <a:pt x="138" y="513"/>
                      <a:pt x="138" y="513"/>
                    </a:cubicBezTo>
                    <a:cubicBezTo>
                      <a:pt x="142" y="516"/>
                      <a:pt x="146" y="520"/>
                      <a:pt x="150" y="523"/>
                    </a:cubicBezTo>
                    <a:cubicBezTo>
                      <a:pt x="141" y="584"/>
                      <a:pt x="141" y="584"/>
                      <a:pt x="141" y="584"/>
                    </a:cubicBezTo>
                    <a:cubicBezTo>
                      <a:pt x="176" y="610"/>
                      <a:pt x="212" y="621"/>
                      <a:pt x="212" y="621"/>
                    </a:cubicBezTo>
                    <a:cubicBezTo>
                      <a:pt x="255" y="579"/>
                      <a:pt x="255" y="579"/>
                      <a:pt x="255" y="579"/>
                    </a:cubicBezTo>
                    <a:cubicBezTo>
                      <a:pt x="255" y="579"/>
                      <a:pt x="255" y="579"/>
                      <a:pt x="255" y="579"/>
                    </a:cubicBezTo>
                    <a:cubicBezTo>
                      <a:pt x="262" y="580"/>
                      <a:pt x="268" y="582"/>
                      <a:pt x="275" y="583"/>
                    </a:cubicBezTo>
                    <a:cubicBezTo>
                      <a:pt x="297" y="640"/>
                      <a:pt x="297" y="640"/>
                      <a:pt x="297" y="640"/>
                    </a:cubicBezTo>
                    <a:cubicBezTo>
                      <a:pt x="341" y="645"/>
                      <a:pt x="377" y="636"/>
                      <a:pt x="377" y="636"/>
                    </a:cubicBezTo>
                    <a:cubicBezTo>
                      <a:pt x="394" y="578"/>
                      <a:pt x="394" y="578"/>
                      <a:pt x="394" y="578"/>
                    </a:cubicBezTo>
                    <a:cubicBezTo>
                      <a:pt x="393" y="578"/>
                      <a:pt x="393" y="578"/>
                      <a:pt x="393" y="578"/>
                    </a:cubicBezTo>
                    <a:cubicBezTo>
                      <a:pt x="400" y="576"/>
                      <a:pt x="407" y="574"/>
                      <a:pt x="413" y="572"/>
                    </a:cubicBezTo>
                    <a:cubicBezTo>
                      <a:pt x="462" y="609"/>
                      <a:pt x="462" y="609"/>
                      <a:pt x="462" y="609"/>
                    </a:cubicBezTo>
                    <a:cubicBezTo>
                      <a:pt x="502" y="592"/>
                      <a:pt x="529" y="565"/>
                      <a:pt x="529" y="565"/>
                    </a:cubicBezTo>
                    <a:cubicBezTo>
                      <a:pt x="514" y="507"/>
                      <a:pt x="514" y="507"/>
                      <a:pt x="514" y="507"/>
                    </a:cubicBezTo>
                    <a:cubicBezTo>
                      <a:pt x="513" y="507"/>
                      <a:pt x="513" y="507"/>
                      <a:pt x="513" y="507"/>
                    </a:cubicBezTo>
                    <a:cubicBezTo>
                      <a:pt x="517" y="503"/>
                      <a:pt x="520" y="499"/>
                      <a:pt x="524" y="495"/>
                    </a:cubicBezTo>
                    <a:cubicBezTo>
                      <a:pt x="584" y="504"/>
                      <a:pt x="584" y="504"/>
                      <a:pt x="584" y="504"/>
                    </a:cubicBezTo>
                    <a:cubicBezTo>
                      <a:pt x="611" y="469"/>
                      <a:pt x="621" y="433"/>
                      <a:pt x="621" y="433"/>
                    </a:cubicBezTo>
                    <a:cubicBezTo>
                      <a:pt x="580" y="390"/>
                      <a:pt x="580" y="390"/>
                      <a:pt x="580" y="390"/>
                    </a:cubicBezTo>
                    <a:cubicBezTo>
                      <a:pt x="579" y="390"/>
                      <a:pt x="579" y="390"/>
                      <a:pt x="579" y="390"/>
                    </a:cubicBezTo>
                    <a:cubicBezTo>
                      <a:pt x="581" y="384"/>
                      <a:pt x="582" y="377"/>
                      <a:pt x="584" y="371"/>
                    </a:cubicBezTo>
                    <a:lnTo>
                      <a:pt x="640" y="348"/>
                    </a:lnTo>
                    <a:close/>
                    <a:moveTo>
                      <a:pt x="322" y="528"/>
                    </a:moveTo>
                    <a:cubicBezTo>
                      <a:pt x="208" y="528"/>
                      <a:pt x="116" y="436"/>
                      <a:pt x="116" y="322"/>
                    </a:cubicBezTo>
                    <a:cubicBezTo>
                      <a:pt x="116" y="209"/>
                      <a:pt x="208" y="117"/>
                      <a:pt x="322" y="117"/>
                    </a:cubicBezTo>
                    <a:cubicBezTo>
                      <a:pt x="435" y="117"/>
                      <a:pt x="527" y="209"/>
                      <a:pt x="527" y="322"/>
                    </a:cubicBezTo>
                    <a:cubicBezTo>
                      <a:pt x="527" y="436"/>
                      <a:pt x="435" y="528"/>
                      <a:pt x="322" y="52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8" name="Freeform 137">
                <a:extLst>
                  <a:ext uri="{FF2B5EF4-FFF2-40B4-BE49-F238E27FC236}">
                    <a16:creationId xmlns:a16="http://schemas.microsoft.com/office/drawing/2014/main" id="{30FDE981-DA33-4128-BD61-A047EC2EB9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5429" y="3188181"/>
                <a:ext cx="1387123" cy="1387123"/>
              </a:xfrm>
              <a:custGeom>
                <a:avLst/>
                <a:gdLst>
                  <a:gd name="T0" fmla="*/ 750 w 761"/>
                  <a:gd name="T1" fmla="*/ 317 h 761"/>
                  <a:gd name="T2" fmla="*/ 682 w 761"/>
                  <a:gd name="T3" fmla="*/ 298 h 761"/>
                  <a:gd name="T4" fmla="*/ 718 w 761"/>
                  <a:gd name="T5" fmla="*/ 217 h 761"/>
                  <a:gd name="T6" fmla="*/ 598 w 761"/>
                  <a:gd name="T7" fmla="*/ 156 h 761"/>
                  <a:gd name="T8" fmla="*/ 585 w 761"/>
                  <a:gd name="T9" fmla="*/ 144 h 761"/>
                  <a:gd name="T10" fmla="*/ 511 w 761"/>
                  <a:gd name="T11" fmla="*/ 29 h 761"/>
                  <a:gd name="T12" fmla="*/ 460 w 761"/>
                  <a:gd name="T13" fmla="*/ 79 h 761"/>
                  <a:gd name="T14" fmla="*/ 411 w 761"/>
                  <a:gd name="T15" fmla="*/ 7 h 761"/>
                  <a:gd name="T16" fmla="*/ 297 w 761"/>
                  <a:gd name="T17" fmla="*/ 79 h 761"/>
                  <a:gd name="T18" fmla="*/ 274 w 761"/>
                  <a:gd name="T19" fmla="*/ 87 h 761"/>
                  <a:gd name="T20" fmla="*/ 138 w 761"/>
                  <a:gd name="T21" fmla="*/ 95 h 761"/>
                  <a:gd name="T22" fmla="*/ 156 w 761"/>
                  <a:gd name="T23" fmla="*/ 163 h 761"/>
                  <a:gd name="T24" fmla="*/ 73 w 761"/>
                  <a:gd name="T25" fmla="*/ 167 h 761"/>
                  <a:gd name="T26" fmla="*/ 78 w 761"/>
                  <a:gd name="T27" fmla="*/ 301 h 761"/>
                  <a:gd name="T28" fmla="*/ 73 w 761"/>
                  <a:gd name="T29" fmla="*/ 324 h 761"/>
                  <a:gd name="T30" fmla="*/ 11 w 761"/>
                  <a:gd name="T31" fmla="*/ 445 h 761"/>
                  <a:gd name="T32" fmla="*/ 79 w 761"/>
                  <a:gd name="T33" fmla="*/ 464 h 761"/>
                  <a:gd name="T34" fmla="*/ 43 w 761"/>
                  <a:gd name="T35" fmla="*/ 544 h 761"/>
                  <a:gd name="T36" fmla="*/ 163 w 761"/>
                  <a:gd name="T37" fmla="*/ 606 h 761"/>
                  <a:gd name="T38" fmla="*/ 177 w 761"/>
                  <a:gd name="T39" fmla="*/ 618 h 761"/>
                  <a:gd name="T40" fmla="*/ 250 w 761"/>
                  <a:gd name="T41" fmla="*/ 733 h 761"/>
                  <a:gd name="T42" fmla="*/ 301 w 761"/>
                  <a:gd name="T43" fmla="*/ 683 h 761"/>
                  <a:gd name="T44" fmla="*/ 351 w 761"/>
                  <a:gd name="T45" fmla="*/ 755 h 761"/>
                  <a:gd name="T46" fmla="*/ 464 w 761"/>
                  <a:gd name="T47" fmla="*/ 682 h 761"/>
                  <a:gd name="T48" fmla="*/ 487 w 761"/>
                  <a:gd name="T49" fmla="*/ 675 h 761"/>
                  <a:gd name="T50" fmla="*/ 623 w 761"/>
                  <a:gd name="T51" fmla="*/ 667 h 761"/>
                  <a:gd name="T52" fmla="*/ 605 w 761"/>
                  <a:gd name="T53" fmla="*/ 598 h 761"/>
                  <a:gd name="T54" fmla="*/ 689 w 761"/>
                  <a:gd name="T55" fmla="*/ 595 h 761"/>
                  <a:gd name="T56" fmla="*/ 683 w 761"/>
                  <a:gd name="T57" fmla="*/ 460 h 761"/>
                  <a:gd name="T58" fmla="*/ 688 w 761"/>
                  <a:gd name="T59" fmla="*/ 438 h 761"/>
                  <a:gd name="T60" fmla="*/ 379 w 761"/>
                  <a:gd name="T61" fmla="*/ 623 h 761"/>
                  <a:gd name="T62" fmla="*/ 379 w 761"/>
                  <a:gd name="T63" fmla="*/ 138 h 761"/>
                  <a:gd name="T64" fmla="*/ 379 w 761"/>
                  <a:gd name="T65" fmla="*/ 623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61" h="761">
                    <a:moveTo>
                      <a:pt x="755" y="411"/>
                    </a:moveTo>
                    <a:cubicBezTo>
                      <a:pt x="761" y="360"/>
                      <a:pt x="750" y="317"/>
                      <a:pt x="750" y="317"/>
                    </a:cubicBezTo>
                    <a:cubicBezTo>
                      <a:pt x="682" y="297"/>
                      <a:pt x="682" y="297"/>
                      <a:pt x="682" y="297"/>
                    </a:cubicBezTo>
                    <a:cubicBezTo>
                      <a:pt x="682" y="298"/>
                      <a:pt x="682" y="298"/>
                      <a:pt x="682" y="298"/>
                    </a:cubicBezTo>
                    <a:cubicBezTo>
                      <a:pt x="680" y="290"/>
                      <a:pt x="677" y="282"/>
                      <a:pt x="675" y="274"/>
                    </a:cubicBezTo>
                    <a:cubicBezTo>
                      <a:pt x="718" y="217"/>
                      <a:pt x="718" y="217"/>
                      <a:pt x="718" y="217"/>
                    </a:cubicBezTo>
                    <a:cubicBezTo>
                      <a:pt x="698" y="170"/>
                      <a:pt x="667" y="138"/>
                      <a:pt x="667" y="138"/>
                    </a:cubicBezTo>
                    <a:cubicBezTo>
                      <a:pt x="598" y="156"/>
                      <a:pt x="598" y="156"/>
                      <a:pt x="598" y="156"/>
                    </a:cubicBezTo>
                    <a:cubicBezTo>
                      <a:pt x="598" y="156"/>
                      <a:pt x="598" y="156"/>
                      <a:pt x="598" y="156"/>
                    </a:cubicBezTo>
                    <a:cubicBezTo>
                      <a:pt x="594" y="152"/>
                      <a:pt x="589" y="148"/>
                      <a:pt x="585" y="144"/>
                    </a:cubicBezTo>
                    <a:cubicBezTo>
                      <a:pt x="595" y="73"/>
                      <a:pt x="595" y="73"/>
                      <a:pt x="595" y="73"/>
                    </a:cubicBezTo>
                    <a:cubicBezTo>
                      <a:pt x="554" y="42"/>
                      <a:pt x="511" y="29"/>
                      <a:pt x="511" y="29"/>
                    </a:cubicBezTo>
                    <a:cubicBezTo>
                      <a:pt x="460" y="78"/>
                      <a:pt x="460" y="78"/>
                      <a:pt x="460" y="78"/>
                    </a:cubicBezTo>
                    <a:cubicBezTo>
                      <a:pt x="460" y="79"/>
                      <a:pt x="460" y="79"/>
                      <a:pt x="460" y="79"/>
                    </a:cubicBezTo>
                    <a:cubicBezTo>
                      <a:pt x="453" y="77"/>
                      <a:pt x="445" y="75"/>
                      <a:pt x="438" y="73"/>
                    </a:cubicBezTo>
                    <a:cubicBezTo>
                      <a:pt x="411" y="7"/>
                      <a:pt x="411" y="7"/>
                      <a:pt x="411" y="7"/>
                    </a:cubicBezTo>
                    <a:cubicBezTo>
                      <a:pt x="360" y="0"/>
                      <a:pt x="317" y="11"/>
                      <a:pt x="317" y="11"/>
                    </a:cubicBezTo>
                    <a:cubicBezTo>
                      <a:pt x="297" y="79"/>
                      <a:pt x="297" y="79"/>
                      <a:pt x="297" y="79"/>
                    </a:cubicBezTo>
                    <a:cubicBezTo>
                      <a:pt x="298" y="79"/>
                      <a:pt x="298" y="79"/>
                      <a:pt x="298" y="79"/>
                    </a:cubicBezTo>
                    <a:cubicBezTo>
                      <a:pt x="290" y="82"/>
                      <a:pt x="282" y="84"/>
                      <a:pt x="274" y="87"/>
                    </a:cubicBezTo>
                    <a:cubicBezTo>
                      <a:pt x="217" y="43"/>
                      <a:pt x="217" y="43"/>
                      <a:pt x="217" y="43"/>
                    </a:cubicBezTo>
                    <a:cubicBezTo>
                      <a:pt x="170" y="64"/>
                      <a:pt x="138" y="95"/>
                      <a:pt x="138" y="95"/>
                    </a:cubicBezTo>
                    <a:cubicBezTo>
                      <a:pt x="156" y="163"/>
                      <a:pt x="156" y="163"/>
                      <a:pt x="156" y="163"/>
                    </a:cubicBezTo>
                    <a:cubicBezTo>
                      <a:pt x="156" y="163"/>
                      <a:pt x="156" y="163"/>
                      <a:pt x="156" y="163"/>
                    </a:cubicBezTo>
                    <a:cubicBezTo>
                      <a:pt x="152" y="168"/>
                      <a:pt x="148" y="172"/>
                      <a:pt x="144" y="177"/>
                    </a:cubicBezTo>
                    <a:cubicBezTo>
                      <a:pt x="73" y="167"/>
                      <a:pt x="73" y="167"/>
                      <a:pt x="73" y="167"/>
                    </a:cubicBezTo>
                    <a:cubicBezTo>
                      <a:pt x="41" y="208"/>
                      <a:pt x="29" y="250"/>
                      <a:pt x="29" y="250"/>
                    </a:cubicBezTo>
                    <a:cubicBezTo>
                      <a:pt x="78" y="301"/>
                      <a:pt x="78" y="301"/>
                      <a:pt x="78" y="301"/>
                    </a:cubicBezTo>
                    <a:cubicBezTo>
                      <a:pt x="78" y="301"/>
                      <a:pt x="78" y="301"/>
                      <a:pt x="78" y="301"/>
                    </a:cubicBezTo>
                    <a:cubicBezTo>
                      <a:pt x="76" y="309"/>
                      <a:pt x="75" y="316"/>
                      <a:pt x="73" y="324"/>
                    </a:cubicBezTo>
                    <a:cubicBezTo>
                      <a:pt x="7" y="351"/>
                      <a:pt x="7" y="351"/>
                      <a:pt x="7" y="351"/>
                    </a:cubicBezTo>
                    <a:cubicBezTo>
                      <a:pt x="0" y="402"/>
                      <a:pt x="11" y="445"/>
                      <a:pt x="11" y="445"/>
                    </a:cubicBezTo>
                    <a:cubicBezTo>
                      <a:pt x="79" y="464"/>
                      <a:pt x="79" y="464"/>
                      <a:pt x="79" y="464"/>
                    </a:cubicBezTo>
                    <a:cubicBezTo>
                      <a:pt x="79" y="464"/>
                      <a:pt x="79" y="464"/>
                      <a:pt x="79" y="464"/>
                    </a:cubicBezTo>
                    <a:cubicBezTo>
                      <a:pt x="82" y="472"/>
                      <a:pt x="84" y="480"/>
                      <a:pt x="87" y="488"/>
                    </a:cubicBezTo>
                    <a:cubicBezTo>
                      <a:pt x="43" y="544"/>
                      <a:pt x="43" y="544"/>
                      <a:pt x="43" y="544"/>
                    </a:cubicBezTo>
                    <a:cubicBezTo>
                      <a:pt x="63" y="592"/>
                      <a:pt x="95" y="624"/>
                      <a:pt x="95" y="624"/>
                    </a:cubicBezTo>
                    <a:cubicBezTo>
                      <a:pt x="163" y="606"/>
                      <a:pt x="163" y="606"/>
                      <a:pt x="163" y="606"/>
                    </a:cubicBezTo>
                    <a:cubicBezTo>
                      <a:pt x="163" y="605"/>
                      <a:pt x="163" y="605"/>
                      <a:pt x="163" y="605"/>
                    </a:cubicBezTo>
                    <a:cubicBezTo>
                      <a:pt x="168" y="610"/>
                      <a:pt x="172" y="614"/>
                      <a:pt x="177" y="618"/>
                    </a:cubicBezTo>
                    <a:cubicBezTo>
                      <a:pt x="167" y="689"/>
                      <a:pt x="167" y="689"/>
                      <a:pt x="167" y="689"/>
                    </a:cubicBezTo>
                    <a:cubicBezTo>
                      <a:pt x="207" y="720"/>
                      <a:pt x="250" y="733"/>
                      <a:pt x="250" y="733"/>
                    </a:cubicBezTo>
                    <a:cubicBezTo>
                      <a:pt x="301" y="683"/>
                      <a:pt x="301" y="683"/>
                      <a:pt x="301" y="683"/>
                    </a:cubicBezTo>
                    <a:cubicBezTo>
                      <a:pt x="301" y="683"/>
                      <a:pt x="301" y="683"/>
                      <a:pt x="301" y="683"/>
                    </a:cubicBezTo>
                    <a:cubicBezTo>
                      <a:pt x="308" y="685"/>
                      <a:pt x="316" y="687"/>
                      <a:pt x="324" y="688"/>
                    </a:cubicBezTo>
                    <a:cubicBezTo>
                      <a:pt x="351" y="755"/>
                      <a:pt x="351" y="755"/>
                      <a:pt x="351" y="755"/>
                    </a:cubicBezTo>
                    <a:cubicBezTo>
                      <a:pt x="402" y="761"/>
                      <a:pt x="445" y="751"/>
                      <a:pt x="445" y="751"/>
                    </a:cubicBezTo>
                    <a:cubicBezTo>
                      <a:pt x="464" y="682"/>
                      <a:pt x="464" y="682"/>
                      <a:pt x="464" y="682"/>
                    </a:cubicBezTo>
                    <a:cubicBezTo>
                      <a:pt x="464" y="682"/>
                      <a:pt x="464" y="682"/>
                      <a:pt x="464" y="682"/>
                    </a:cubicBezTo>
                    <a:cubicBezTo>
                      <a:pt x="472" y="680"/>
                      <a:pt x="480" y="678"/>
                      <a:pt x="487" y="675"/>
                    </a:cubicBezTo>
                    <a:cubicBezTo>
                      <a:pt x="544" y="718"/>
                      <a:pt x="544" y="718"/>
                      <a:pt x="544" y="718"/>
                    </a:cubicBezTo>
                    <a:cubicBezTo>
                      <a:pt x="592" y="698"/>
                      <a:pt x="623" y="667"/>
                      <a:pt x="623" y="667"/>
                    </a:cubicBezTo>
                    <a:cubicBezTo>
                      <a:pt x="606" y="598"/>
                      <a:pt x="606" y="598"/>
                      <a:pt x="606" y="598"/>
                    </a:cubicBezTo>
                    <a:cubicBezTo>
                      <a:pt x="605" y="598"/>
                      <a:pt x="605" y="598"/>
                      <a:pt x="605" y="598"/>
                    </a:cubicBezTo>
                    <a:cubicBezTo>
                      <a:pt x="609" y="594"/>
                      <a:pt x="614" y="589"/>
                      <a:pt x="618" y="585"/>
                    </a:cubicBezTo>
                    <a:cubicBezTo>
                      <a:pt x="689" y="595"/>
                      <a:pt x="689" y="595"/>
                      <a:pt x="689" y="595"/>
                    </a:cubicBezTo>
                    <a:cubicBezTo>
                      <a:pt x="720" y="554"/>
                      <a:pt x="733" y="511"/>
                      <a:pt x="733" y="511"/>
                    </a:cubicBezTo>
                    <a:cubicBezTo>
                      <a:pt x="683" y="460"/>
                      <a:pt x="683" y="460"/>
                      <a:pt x="683" y="460"/>
                    </a:cubicBezTo>
                    <a:cubicBezTo>
                      <a:pt x="683" y="461"/>
                      <a:pt x="683" y="461"/>
                      <a:pt x="683" y="461"/>
                    </a:cubicBezTo>
                    <a:cubicBezTo>
                      <a:pt x="685" y="453"/>
                      <a:pt x="687" y="446"/>
                      <a:pt x="688" y="438"/>
                    </a:cubicBezTo>
                    <a:lnTo>
                      <a:pt x="755" y="411"/>
                    </a:lnTo>
                    <a:close/>
                    <a:moveTo>
                      <a:pt x="379" y="623"/>
                    </a:moveTo>
                    <a:cubicBezTo>
                      <a:pt x="245" y="623"/>
                      <a:pt x="137" y="515"/>
                      <a:pt x="137" y="381"/>
                    </a:cubicBezTo>
                    <a:cubicBezTo>
                      <a:pt x="137" y="247"/>
                      <a:pt x="245" y="138"/>
                      <a:pt x="379" y="138"/>
                    </a:cubicBezTo>
                    <a:cubicBezTo>
                      <a:pt x="513" y="138"/>
                      <a:pt x="622" y="247"/>
                      <a:pt x="622" y="381"/>
                    </a:cubicBezTo>
                    <a:cubicBezTo>
                      <a:pt x="622" y="515"/>
                      <a:pt x="513" y="623"/>
                      <a:pt x="379" y="6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9" name="Freeform 138">
                <a:extLst>
                  <a:ext uri="{FF2B5EF4-FFF2-40B4-BE49-F238E27FC236}">
                    <a16:creationId xmlns:a16="http://schemas.microsoft.com/office/drawing/2014/main" id="{2E37EDF1-7A20-4273-A2FF-BF27440D01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8280" y="5379065"/>
                <a:ext cx="1125881" cy="1124340"/>
              </a:xfrm>
              <a:custGeom>
                <a:avLst/>
                <a:gdLst>
                  <a:gd name="T0" fmla="*/ 610 w 618"/>
                  <a:gd name="T1" fmla="*/ 256 h 617"/>
                  <a:gd name="T2" fmla="*/ 554 w 618"/>
                  <a:gd name="T3" fmla="*/ 241 h 617"/>
                  <a:gd name="T4" fmla="*/ 583 w 618"/>
                  <a:gd name="T5" fmla="*/ 176 h 617"/>
                  <a:gd name="T6" fmla="*/ 486 w 618"/>
                  <a:gd name="T7" fmla="*/ 126 h 617"/>
                  <a:gd name="T8" fmla="*/ 475 w 618"/>
                  <a:gd name="T9" fmla="*/ 116 h 617"/>
                  <a:gd name="T10" fmla="*/ 415 w 618"/>
                  <a:gd name="T11" fmla="*/ 23 h 617"/>
                  <a:gd name="T12" fmla="*/ 374 w 618"/>
                  <a:gd name="T13" fmla="*/ 63 h 617"/>
                  <a:gd name="T14" fmla="*/ 334 w 618"/>
                  <a:gd name="T15" fmla="*/ 5 h 617"/>
                  <a:gd name="T16" fmla="*/ 241 w 618"/>
                  <a:gd name="T17" fmla="*/ 64 h 617"/>
                  <a:gd name="T18" fmla="*/ 223 w 618"/>
                  <a:gd name="T19" fmla="*/ 70 h 617"/>
                  <a:gd name="T20" fmla="*/ 112 w 618"/>
                  <a:gd name="T21" fmla="*/ 76 h 617"/>
                  <a:gd name="T22" fmla="*/ 127 w 618"/>
                  <a:gd name="T23" fmla="*/ 132 h 617"/>
                  <a:gd name="T24" fmla="*/ 59 w 618"/>
                  <a:gd name="T25" fmla="*/ 134 h 617"/>
                  <a:gd name="T26" fmla="*/ 64 w 618"/>
                  <a:gd name="T27" fmla="*/ 244 h 617"/>
                  <a:gd name="T28" fmla="*/ 60 w 618"/>
                  <a:gd name="T29" fmla="*/ 262 h 617"/>
                  <a:gd name="T30" fmla="*/ 9 w 618"/>
                  <a:gd name="T31" fmla="*/ 360 h 617"/>
                  <a:gd name="T32" fmla="*/ 65 w 618"/>
                  <a:gd name="T33" fmla="*/ 376 h 617"/>
                  <a:gd name="T34" fmla="*/ 35 w 618"/>
                  <a:gd name="T35" fmla="*/ 441 h 617"/>
                  <a:gd name="T36" fmla="*/ 133 w 618"/>
                  <a:gd name="T37" fmla="*/ 491 h 617"/>
                  <a:gd name="T38" fmla="*/ 144 w 618"/>
                  <a:gd name="T39" fmla="*/ 501 h 617"/>
                  <a:gd name="T40" fmla="*/ 203 w 618"/>
                  <a:gd name="T41" fmla="*/ 594 h 617"/>
                  <a:gd name="T42" fmla="*/ 245 w 618"/>
                  <a:gd name="T43" fmla="*/ 554 h 617"/>
                  <a:gd name="T44" fmla="*/ 285 w 618"/>
                  <a:gd name="T45" fmla="*/ 612 h 617"/>
                  <a:gd name="T46" fmla="*/ 377 w 618"/>
                  <a:gd name="T47" fmla="*/ 553 h 617"/>
                  <a:gd name="T48" fmla="*/ 396 w 618"/>
                  <a:gd name="T49" fmla="*/ 547 h 617"/>
                  <a:gd name="T50" fmla="*/ 506 w 618"/>
                  <a:gd name="T51" fmla="*/ 541 h 617"/>
                  <a:gd name="T52" fmla="*/ 492 w 618"/>
                  <a:gd name="T53" fmla="*/ 485 h 617"/>
                  <a:gd name="T54" fmla="*/ 559 w 618"/>
                  <a:gd name="T55" fmla="*/ 482 h 617"/>
                  <a:gd name="T56" fmla="*/ 555 w 618"/>
                  <a:gd name="T57" fmla="*/ 373 h 617"/>
                  <a:gd name="T58" fmla="*/ 559 w 618"/>
                  <a:gd name="T59" fmla="*/ 355 h 617"/>
                  <a:gd name="T60" fmla="*/ 308 w 618"/>
                  <a:gd name="T61" fmla="*/ 505 h 617"/>
                  <a:gd name="T62" fmla="*/ 308 w 618"/>
                  <a:gd name="T63" fmla="*/ 111 h 617"/>
                  <a:gd name="T64" fmla="*/ 308 w 618"/>
                  <a:gd name="T65" fmla="*/ 505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18" h="617">
                    <a:moveTo>
                      <a:pt x="613" y="333"/>
                    </a:moveTo>
                    <a:cubicBezTo>
                      <a:pt x="618" y="291"/>
                      <a:pt x="610" y="256"/>
                      <a:pt x="610" y="256"/>
                    </a:cubicBezTo>
                    <a:cubicBezTo>
                      <a:pt x="554" y="241"/>
                      <a:pt x="554" y="241"/>
                      <a:pt x="554" y="241"/>
                    </a:cubicBezTo>
                    <a:cubicBezTo>
                      <a:pt x="554" y="241"/>
                      <a:pt x="554" y="241"/>
                      <a:pt x="554" y="241"/>
                    </a:cubicBezTo>
                    <a:cubicBezTo>
                      <a:pt x="552" y="234"/>
                      <a:pt x="550" y="228"/>
                      <a:pt x="548" y="222"/>
                    </a:cubicBezTo>
                    <a:cubicBezTo>
                      <a:pt x="583" y="176"/>
                      <a:pt x="583" y="176"/>
                      <a:pt x="583" y="176"/>
                    </a:cubicBezTo>
                    <a:cubicBezTo>
                      <a:pt x="567" y="137"/>
                      <a:pt x="542" y="111"/>
                      <a:pt x="542" y="111"/>
                    </a:cubicBezTo>
                    <a:cubicBezTo>
                      <a:pt x="486" y="126"/>
                      <a:pt x="486" y="126"/>
                      <a:pt x="486" y="126"/>
                    </a:cubicBezTo>
                    <a:cubicBezTo>
                      <a:pt x="486" y="126"/>
                      <a:pt x="486" y="126"/>
                      <a:pt x="486" y="126"/>
                    </a:cubicBezTo>
                    <a:cubicBezTo>
                      <a:pt x="482" y="123"/>
                      <a:pt x="479" y="119"/>
                      <a:pt x="475" y="116"/>
                    </a:cubicBezTo>
                    <a:cubicBezTo>
                      <a:pt x="483" y="58"/>
                      <a:pt x="483" y="58"/>
                      <a:pt x="483" y="58"/>
                    </a:cubicBezTo>
                    <a:cubicBezTo>
                      <a:pt x="450" y="33"/>
                      <a:pt x="415" y="23"/>
                      <a:pt x="415" y="2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74" y="63"/>
                      <a:pt x="374" y="63"/>
                      <a:pt x="374" y="63"/>
                    </a:cubicBezTo>
                    <a:cubicBezTo>
                      <a:pt x="368" y="61"/>
                      <a:pt x="362" y="60"/>
                      <a:pt x="356" y="59"/>
                    </a:cubicBezTo>
                    <a:cubicBezTo>
                      <a:pt x="334" y="5"/>
                      <a:pt x="334" y="5"/>
                      <a:pt x="334" y="5"/>
                    </a:cubicBezTo>
                    <a:cubicBezTo>
                      <a:pt x="292" y="0"/>
                      <a:pt x="257" y="8"/>
                      <a:pt x="257" y="8"/>
                    </a:cubicBezTo>
                    <a:cubicBezTo>
                      <a:pt x="241" y="64"/>
                      <a:pt x="241" y="64"/>
                      <a:pt x="241" y="64"/>
                    </a:cubicBezTo>
                    <a:cubicBezTo>
                      <a:pt x="242" y="64"/>
                      <a:pt x="242" y="64"/>
                      <a:pt x="242" y="64"/>
                    </a:cubicBezTo>
                    <a:cubicBezTo>
                      <a:pt x="235" y="65"/>
                      <a:pt x="229" y="67"/>
                      <a:pt x="223" y="70"/>
                    </a:cubicBezTo>
                    <a:cubicBezTo>
                      <a:pt x="176" y="34"/>
                      <a:pt x="176" y="34"/>
                      <a:pt x="176" y="34"/>
                    </a:cubicBezTo>
                    <a:cubicBezTo>
                      <a:pt x="138" y="51"/>
                      <a:pt x="112" y="76"/>
                      <a:pt x="112" y="76"/>
                    </a:cubicBezTo>
                    <a:cubicBezTo>
                      <a:pt x="127" y="132"/>
                      <a:pt x="127" y="132"/>
                      <a:pt x="127" y="132"/>
                    </a:cubicBezTo>
                    <a:cubicBezTo>
                      <a:pt x="127" y="132"/>
                      <a:pt x="127" y="132"/>
                      <a:pt x="127" y="132"/>
                    </a:cubicBezTo>
                    <a:cubicBezTo>
                      <a:pt x="124" y="135"/>
                      <a:pt x="120" y="139"/>
                      <a:pt x="117" y="143"/>
                    </a:cubicBezTo>
                    <a:cubicBezTo>
                      <a:pt x="59" y="134"/>
                      <a:pt x="59" y="134"/>
                      <a:pt x="59" y="134"/>
                    </a:cubicBezTo>
                    <a:cubicBezTo>
                      <a:pt x="34" y="168"/>
                      <a:pt x="24" y="202"/>
                      <a:pt x="24" y="202"/>
                    </a:cubicBezTo>
                    <a:cubicBezTo>
                      <a:pt x="64" y="244"/>
                      <a:pt x="64" y="244"/>
                      <a:pt x="64" y="244"/>
                    </a:cubicBezTo>
                    <a:cubicBezTo>
                      <a:pt x="64" y="244"/>
                      <a:pt x="64" y="244"/>
                      <a:pt x="64" y="244"/>
                    </a:cubicBezTo>
                    <a:cubicBezTo>
                      <a:pt x="62" y="250"/>
                      <a:pt x="61" y="256"/>
                      <a:pt x="60" y="262"/>
                    </a:cubicBezTo>
                    <a:cubicBezTo>
                      <a:pt x="6" y="284"/>
                      <a:pt x="6" y="284"/>
                      <a:pt x="6" y="284"/>
                    </a:cubicBezTo>
                    <a:cubicBezTo>
                      <a:pt x="0" y="325"/>
                      <a:pt x="9" y="360"/>
                      <a:pt x="9" y="360"/>
                    </a:cubicBezTo>
                    <a:cubicBezTo>
                      <a:pt x="64" y="376"/>
                      <a:pt x="64" y="376"/>
                      <a:pt x="64" y="376"/>
                    </a:cubicBezTo>
                    <a:cubicBezTo>
                      <a:pt x="65" y="376"/>
                      <a:pt x="65" y="376"/>
                      <a:pt x="65" y="376"/>
                    </a:cubicBezTo>
                    <a:cubicBezTo>
                      <a:pt x="66" y="382"/>
                      <a:pt x="68" y="389"/>
                      <a:pt x="71" y="395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52" y="480"/>
                      <a:pt x="77" y="505"/>
                      <a:pt x="77" y="505"/>
                    </a:cubicBezTo>
                    <a:cubicBezTo>
                      <a:pt x="133" y="491"/>
                      <a:pt x="133" y="491"/>
                      <a:pt x="133" y="491"/>
                    </a:cubicBezTo>
                    <a:cubicBezTo>
                      <a:pt x="133" y="491"/>
                      <a:pt x="133" y="491"/>
                      <a:pt x="133" y="491"/>
                    </a:cubicBezTo>
                    <a:cubicBezTo>
                      <a:pt x="136" y="494"/>
                      <a:pt x="140" y="498"/>
                      <a:pt x="144" y="501"/>
                    </a:cubicBezTo>
                    <a:cubicBezTo>
                      <a:pt x="135" y="559"/>
                      <a:pt x="135" y="559"/>
                      <a:pt x="135" y="559"/>
                    </a:cubicBezTo>
                    <a:cubicBezTo>
                      <a:pt x="169" y="584"/>
                      <a:pt x="203" y="594"/>
                      <a:pt x="203" y="594"/>
                    </a:cubicBezTo>
                    <a:cubicBezTo>
                      <a:pt x="245" y="554"/>
                      <a:pt x="245" y="554"/>
                      <a:pt x="245" y="554"/>
                    </a:cubicBezTo>
                    <a:cubicBezTo>
                      <a:pt x="245" y="554"/>
                      <a:pt x="245" y="554"/>
                      <a:pt x="245" y="554"/>
                    </a:cubicBezTo>
                    <a:cubicBezTo>
                      <a:pt x="251" y="555"/>
                      <a:pt x="257" y="557"/>
                      <a:pt x="263" y="558"/>
                    </a:cubicBezTo>
                    <a:cubicBezTo>
                      <a:pt x="285" y="612"/>
                      <a:pt x="285" y="612"/>
                      <a:pt x="285" y="612"/>
                    </a:cubicBezTo>
                    <a:cubicBezTo>
                      <a:pt x="326" y="617"/>
                      <a:pt x="361" y="609"/>
                      <a:pt x="361" y="609"/>
                    </a:cubicBezTo>
                    <a:cubicBezTo>
                      <a:pt x="377" y="553"/>
                      <a:pt x="377" y="553"/>
                      <a:pt x="377" y="553"/>
                    </a:cubicBezTo>
                    <a:cubicBezTo>
                      <a:pt x="377" y="553"/>
                      <a:pt x="377" y="553"/>
                      <a:pt x="377" y="553"/>
                    </a:cubicBezTo>
                    <a:cubicBezTo>
                      <a:pt x="383" y="551"/>
                      <a:pt x="390" y="549"/>
                      <a:pt x="396" y="547"/>
                    </a:cubicBezTo>
                    <a:cubicBezTo>
                      <a:pt x="442" y="583"/>
                      <a:pt x="442" y="583"/>
                      <a:pt x="442" y="583"/>
                    </a:cubicBezTo>
                    <a:cubicBezTo>
                      <a:pt x="480" y="566"/>
                      <a:pt x="506" y="541"/>
                      <a:pt x="506" y="541"/>
                    </a:cubicBezTo>
                    <a:cubicBezTo>
                      <a:pt x="492" y="485"/>
                      <a:pt x="492" y="485"/>
                      <a:pt x="492" y="485"/>
                    </a:cubicBezTo>
                    <a:cubicBezTo>
                      <a:pt x="492" y="485"/>
                      <a:pt x="492" y="485"/>
                      <a:pt x="492" y="485"/>
                    </a:cubicBezTo>
                    <a:cubicBezTo>
                      <a:pt x="495" y="481"/>
                      <a:pt x="498" y="478"/>
                      <a:pt x="502" y="474"/>
                    </a:cubicBezTo>
                    <a:cubicBezTo>
                      <a:pt x="559" y="482"/>
                      <a:pt x="559" y="482"/>
                      <a:pt x="559" y="482"/>
                    </a:cubicBezTo>
                    <a:cubicBezTo>
                      <a:pt x="585" y="449"/>
                      <a:pt x="595" y="414"/>
                      <a:pt x="595" y="414"/>
                    </a:cubicBezTo>
                    <a:cubicBezTo>
                      <a:pt x="555" y="373"/>
                      <a:pt x="555" y="373"/>
                      <a:pt x="555" y="373"/>
                    </a:cubicBezTo>
                    <a:cubicBezTo>
                      <a:pt x="555" y="373"/>
                      <a:pt x="555" y="373"/>
                      <a:pt x="555" y="373"/>
                    </a:cubicBezTo>
                    <a:cubicBezTo>
                      <a:pt x="556" y="367"/>
                      <a:pt x="558" y="361"/>
                      <a:pt x="559" y="355"/>
                    </a:cubicBezTo>
                    <a:lnTo>
                      <a:pt x="613" y="333"/>
                    </a:lnTo>
                    <a:close/>
                    <a:moveTo>
                      <a:pt x="308" y="505"/>
                    </a:moveTo>
                    <a:cubicBezTo>
                      <a:pt x="199" y="505"/>
                      <a:pt x="111" y="417"/>
                      <a:pt x="111" y="308"/>
                    </a:cubicBezTo>
                    <a:cubicBezTo>
                      <a:pt x="111" y="200"/>
                      <a:pt x="199" y="111"/>
                      <a:pt x="308" y="111"/>
                    </a:cubicBezTo>
                    <a:cubicBezTo>
                      <a:pt x="417" y="111"/>
                      <a:pt x="505" y="200"/>
                      <a:pt x="505" y="308"/>
                    </a:cubicBezTo>
                    <a:cubicBezTo>
                      <a:pt x="505" y="417"/>
                      <a:pt x="417" y="505"/>
                      <a:pt x="308" y="50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0" name="Freeform 139">
                <a:extLst>
                  <a:ext uri="{FF2B5EF4-FFF2-40B4-BE49-F238E27FC236}">
                    <a16:creationId xmlns:a16="http://schemas.microsoft.com/office/drawing/2014/main" id="{4911325C-081A-4B9A-92B1-1E1BCBBF25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16214" y="3476394"/>
                <a:ext cx="1594421" cy="1594421"/>
              </a:xfrm>
              <a:custGeom>
                <a:avLst/>
                <a:gdLst>
                  <a:gd name="T0" fmla="*/ 862 w 875"/>
                  <a:gd name="T1" fmla="*/ 364 h 875"/>
                  <a:gd name="T2" fmla="*/ 784 w 875"/>
                  <a:gd name="T3" fmla="*/ 342 h 875"/>
                  <a:gd name="T4" fmla="*/ 825 w 875"/>
                  <a:gd name="T5" fmla="*/ 249 h 875"/>
                  <a:gd name="T6" fmla="*/ 687 w 875"/>
                  <a:gd name="T7" fmla="*/ 179 h 875"/>
                  <a:gd name="T8" fmla="*/ 672 w 875"/>
                  <a:gd name="T9" fmla="*/ 165 h 875"/>
                  <a:gd name="T10" fmla="*/ 587 w 875"/>
                  <a:gd name="T11" fmla="*/ 33 h 875"/>
                  <a:gd name="T12" fmla="*/ 529 w 875"/>
                  <a:gd name="T13" fmla="*/ 90 h 875"/>
                  <a:gd name="T14" fmla="*/ 472 w 875"/>
                  <a:gd name="T15" fmla="*/ 8 h 875"/>
                  <a:gd name="T16" fmla="*/ 341 w 875"/>
                  <a:gd name="T17" fmla="*/ 91 h 875"/>
                  <a:gd name="T18" fmla="*/ 315 w 875"/>
                  <a:gd name="T19" fmla="*/ 100 h 875"/>
                  <a:gd name="T20" fmla="*/ 158 w 875"/>
                  <a:gd name="T21" fmla="*/ 109 h 875"/>
                  <a:gd name="T22" fmla="*/ 180 w 875"/>
                  <a:gd name="T23" fmla="*/ 187 h 875"/>
                  <a:gd name="T24" fmla="*/ 83 w 875"/>
                  <a:gd name="T25" fmla="*/ 191 h 875"/>
                  <a:gd name="T26" fmla="*/ 90 w 875"/>
                  <a:gd name="T27" fmla="*/ 346 h 875"/>
                  <a:gd name="T28" fmla="*/ 84 w 875"/>
                  <a:gd name="T29" fmla="*/ 372 h 875"/>
                  <a:gd name="T30" fmla="*/ 12 w 875"/>
                  <a:gd name="T31" fmla="*/ 511 h 875"/>
                  <a:gd name="T32" fmla="*/ 91 w 875"/>
                  <a:gd name="T33" fmla="*/ 533 h 875"/>
                  <a:gd name="T34" fmla="*/ 49 w 875"/>
                  <a:gd name="T35" fmla="*/ 626 h 875"/>
                  <a:gd name="T36" fmla="*/ 187 w 875"/>
                  <a:gd name="T37" fmla="*/ 696 h 875"/>
                  <a:gd name="T38" fmla="*/ 203 w 875"/>
                  <a:gd name="T39" fmla="*/ 710 h 875"/>
                  <a:gd name="T40" fmla="*/ 287 w 875"/>
                  <a:gd name="T41" fmla="*/ 842 h 875"/>
                  <a:gd name="T42" fmla="*/ 346 w 875"/>
                  <a:gd name="T43" fmla="*/ 785 h 875"/>
                  <a:gd name="T44" fmla="*/ 403 w 875"/>
                  <a:gd name="T45" fmla="*/ 867 h 875"/>
                  <a:gd name="T46" fmla="*/ 533 w 875"/>
                  <a:gd name="T47" fmla="*/ 784 h 875"/>
                  <a:gd name="T48" fmla="*/ 560 w 875"/>
                  <a:gd name="T49" fmla="*/ 775 h 875"/>
                  <a:gd name="T50" fmla="*/ 716 w 875"/>
                  <a:gd name="T51" fmla="*/ 766 h 875"/>
                  <a:gd name="T52" fmla="*/ 695 w 875"/>
                  <a:gd name="T53" fmla="*/ 688 h 875"/>
                  <a:gd name="T54" fmla="*/ 791 w 875"/>
                  <a:gd name="T55" fmla="*/ 684 h 875"/>
                  <a:gd name="T56" fmla="*/ 785 w 875"/>
                  <a:gd name="T57" fmla="*/ 529 h 875"/>
                  <a:gd name="T58" fmla="*/ 791 w 875"/>
                  <a:gd name="T59" fmla="*/ 503 h 875"/>
                  <a:gd name="T60" fmla="*/ 436 w 875"/>
                  <a:gd name="T61" fmla="*/ 716 h 875"/>
                  <a:gd name="T62" fmla="*/ 436 w 875"/>
                  <a:gd name="T63" fmla="*/ 159 h 875"/>
                  <a:gd name="T64" fmla="*/ 436 w 875"/>
                  <a:gd name="T65" fmla="*/ 716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75" h="875">
                    <a:moveTo>
                      <a:pt x="867" y="472"/>
                    </a:moveTo>
                    <a:cubicBezTo>
                      <a:pt x="875" y="414"/>
                      <a:pt x="862" y="364"/>
                      <a:pt x="862" y="364"/>
                    </a:cubicBezTo>
                    <a:cubicBezTo>
                      <a:pt x="784" y="342"/>
                      <a:pt x="784" y="342"/>
                      <a:pt x="784" y="342"/>
                    </a:cubicBezTo>
                    <a:cubicBezTo>
                      <a:pt x="784" y="342"/>
                      <a:pt x="784" y="342"/>
                      <a:pt x="784" y="342"/>
                    </a:cubicBezTo>
                    <a:cubicBezTo>
                      <a:pt x="781" y="333"/>
                      <a:pt x="778" y="324"/>
                      <a:pt x="775" y="315"/>
                    </a:cubicBezTo>
                    <a:cubicBezTo>
                      <a:pt x="825" y="249"/>
                      <a:pt x="825" y="249"/>
                      <a:pt x="825" y="249"/>
                    </a:cubicBezTo>
                    <a:cubicBezTo>
                      <a:pt x="802" y="195"/>
                      <a:pt x="766" y="159"/>
                      <a:pt x="766" y="159"/>
                    </a:cubicBezTo>
                    <a:cubicBezTo>
                      <a:pt x="687" y="179"/>
                      <a:pt x="687" y="179"/>
                      <a:pt x="687" y="179"/>
                    </a:cubicBezTo>
                    <a:cubicBezTo>
                      <a:pt x="688" y="180"/>
                      <a:pt x="688" y="180"/>
                      <a:pt x="688" y="180"/>
                    </a:cubicBezTo>
                    <a:cubicBezTo>
                      <a:pt x="682" y="175"/>
                      <a:pt x="677" y="170"/>
                      <a:pt x="672" y="165"/>
                    </a:cubicBezTo>
                    <a:cubicBezTo>
                      <a:pt x="684" y="84"/>
                      <a:pt x="684" y="84"/>
                      <a:pt x="684" y="84"/>
                    </a:cubicBezTo>
                    <a:cubicBezTo>
                      <a:pt x="637" y="48"/>
                      <a:pt x="587" y="33"/>
                      <a:pt x="587" y="33"/>
                    </a:cubicBezTo>
                    <a:cubicBezTo>
                      <a:pt x="529" y="90"/>
                      <a:pt x="529" y="90"/>
                      <a:pt x="529" y="90"/>
                    </a:cubicBezTo>
                    <a:cubicBezTo>
                      <a:pt x="529" y="90"/>
                      <a:pt x="529" y="90"/>
                      <a:pt x="529" y="90"/>
                    </a:cubicBezTo>
                    <a:cubicBezTo>
                      <a:pt x="520" y="88"/>
                      <a:pt x="512" y="86"/>
                      <a:pt x="503" y="84"/>
                    </a:cubicBezTo>
                    <a:cubicBezTo>
                      <a:pt x="472" y="8"/>
                      <a:pt x="472" y="8"/>
                      <a:pt x="472" y="8"/>
                    </a:cubicBezTo>
                    <a:cubicBezTo>
                      <a:pt x="413" y="0"/>
                      <a:pt x="364" y="13"/>
                      <a:pt x="364" y="13"/>
                    </a:cubicBezTo>
                    <a:cubicBezTo>
                      <a:pt x="341" y="91"/>
                      <a:pt x="341" y="91"/>
                      <a:pt x="341" y="91"/>
                    </a:cubicBezTo>
                    <a:cubicBezTo>
                      <a:pt x="342" y="91"/>
                      <a:pt x="342" y="91"/>
                      <a:pt x="342" y="91"/>
                    </a:cubicBezTo>
                    <a:cubicBezTo>
                      <a:pt x="333" y="94"/>
                      <a:pt x="324" y="97"/>
                      <a:pt x="315" y="100"/>
                    </a:cubicBezTo>
                    <a:cubicBezTo>
                      <a:pt x="249" y="50"/>
                      <a:pt x="249" y="50"/>
                      <a:pt x="249" y="50"/>
                    </a:cubicBezTo>
                    <a:cubicBezTo>
                      <a:pt x="195" y="73"/>
                      <a:pt x="158" y="109"/>
                      <a:pt x="158" y="109"/>
                    </a:cubicBezTo>
                    <a:cubicBezTo>
                      <a:pt x="179" y="187"/>
                      <a:pt x="179" y="187"/>
                      <a:pt x="179" y="187"/>
                    </a:cubicBezTo>
                    <a:cubicBezTo>
                      <a:pt x="180" y="187"/>
                      <a:pt x="180" y="187"/>
                      <a:pt x="180" y="187"/>
                    </a:cubicBezTo>
                    <a:cubicBezTo>
                      <a:pt x="175" y="193"/>
                      <a:pt x="170" y="198"/>
                      <a:pt x="165" y="203"/>
                    </a:cubicBezTo>
                    <a:cubicBezTo>
                      <a:pt x="83" y="191"/>
                      <a:pt x="83" y="191"/>
                      <a:pt x="83" y="191"/>
                    </a:cubicBezTo>
                    <a:cubicBezTo>
                      <a:pt x="48" y="238"/>
                      <a:pt x="33" y="287"/>
                      <a:pt x="33" y="287"/>
                    </a:cubicBezTo>
                    <a:cubicBezTo>
                      <a:pt x="90" y="346"/>
                      <a:pt x="90" y="346"/>
                      <a:pt x="90" y="346"/>
                    </a:cubicBezTo>
                    <a:cubicBezTo>
                      <a:pt x="90" y="346"/>
                      <a:pt x="90" y="346"/>
                      <a:pt x="90" y="346"/>
                    </a:cubicBezTo>
                    <a:cubicBezTo>
                      <a:pt x="88" y="354"/>
                      <a:pt x="86" y="363"/>
                      <a:pt x="84" y="372"/>
                    </a:cubicBezTo>
                    <a:cubicBezTo>
                      <a:pt x="8" y="403"/>
                      <a:pt x="8" y="403"/>
                      <a:pt x="8" y="403"/>
                    </a:cubicBezTo>
                    <a:cubicBezTo>
                      <a:pt x="0" y="462"/>
                      <a:pt x="12" y="511"/>
                      <a:pt x="12" y="511"/>
                    </a:cubicBezTo>
                    <a:cubicBezTo>
                      <a:pt x="91" y="534"/>
                      <a:pt x="91" y="534"/>
                      <a:pt x="91" y="534"/>
                    </a:cubicBezTo>
                    <a:cubicBezTo>
                      <a:pt x="91" y="533"/>
                      <a:pt x="91" y="533"/>
                      <a:pt x="91" y="533"/>
                    </a:cubicBezTo>
                    <a:cubicBezTo>
                      <a:pt x="94" y="542"/>
                      <a:pt x="96" y="551"/>
                      <a:pt x="100" y="560"/>
                    </a:cubicBezTo>
                    <a:cubicBezTo>
                      <a:pt x="49" y="626"/>
                      <a:pt x="49" y="626"/>
                      <a:pt x="49" y="626"/>
                    </a:cubicBezTo>
                    <a:cubicBezTo>
                      <a:pt x="73" y="680"/>
                      <a:pt x="109" y="717"/>
                      <a:pt x="109" y="717"/>
                    </a:cubicBezTo>
                    <a:cubicBezTo>
                      <a:pt x="187" y="696"/>
                      <a:pt x="187" y="696"/>
                      <a:pt x="187" y="696"/>
                    </a:cubicBezTo>
                    <a:cubicBezTo>
                      <a:pt x="187" y="695"/>
                      <a:pt x="187" y="695"/>
                      <a:pt x="187" y="695"/>
                    </a:cubicBezTo>
                    <a:cubicBezTo>
                      <a:pt x="192" y="700"/>
                      <a:pt x="198" y="705"/>
                      <a:pt x="203" y="710"/>
                    </a:cubicBezTo>
                    <a:cubicBezTo>
                      <a:pt x="191" y="792"/>
                      <a:pt x="191" y="792"/>
                      <a:pt x="191" y="792"/>
                    </a:cubicBezTo>
                    <a:cubicBezTo>
                      <a:pt x="238" y="827"/>
                      <a:pt x="287" y="842"/>
                      <a:pt x="287" y="842"/>
                    </a:cubicBezTo>
                    <a:cubicBezTo>
                      <a:pt x="346" y="785"/>
                      <a:pt x="346" y="785"/>
                      <a:pt x="346" y="785"/>
                    </a:cubicBezTo>
                    <a:cubicBezTo>
                      <a:pt x="346" y="785"/>
                      <a:pt x="346" y="785"/>
                      <a:pt x="346" y="785"/>
                    </a:cubicBezTo>
                    <a:cubicBezTo>
                      <a:pt x="354" y="787"/>
                      <a:pt x="363" y="789"/>
                      <a:pt x="372" y="791"/>
                    </a:cubicBezTo>
                    <a:cubicBezTo>
                      <a:pt x="403" y="867"/>
                      <a:pt x="403" y="867"/>
                      <a:pt x="403" y="867"/>
                    </a:cubicBezTo>
                    <a:cubicBezTo>
                      <a:pt x="461" y="875"/>
                      <a:pt x="511" y="862"/>
                      <a:pt x="511" y="862"/>
                    </a:cubicBezTo>
                    <a:cubicBezTo>
                      <a:pt x="533" y="784"/>
                      <a:pt x="533" y="784"/>
                      <a:pt x="533" y="784"/>
                    </a:cubicBezTo>
                    <a:cubicBezTo>
                      <a:pt x="533" y="784"/>
                      <a:pt x="533" y="784"/>
                      <a:pt x="533" y="784"/>
                    </a:cubicBezTo>
                    <a:cubicBezTo>
                      <a:pt x="542" y="781"/>
                      <a:pt x="551" y="779"/>
                      <a:pt x="560" y="775"/>
                    </a:cubicBezTo>
                    <a:cubicBezTo>
                      <a:pt x="625" y="826"/>
                      <a:pt x="625" y="826"/>
                      <a:pt x="625" y="826"/>
                    </a:cubicBezTo>
                    <a:cubicBezTo>
                      <a:pt x="680" y="802"/>
                      <a:pt x="716" y="766"/>
                      <a:pt x="716" y="766"/>
                    </a:cubicBezTo>
                    <a:cubicBezTo>
                      <a:pt x="696" y="688"/>
                      <a:pt x="696" y="688"/>
                      <a:pt x="696" y="688"/>
                    </a:cubicBezTo>
                    <a:cubicBezTo>
                      <a:pt x="695" y="688"/>
                      <a:pt x="695" y="688"/>
                      <a:pt x="695" y="688"/>
                    </a:cubicBezTo>
                    <a:cubicBezTo>
                      <a:pt x="700" y="683"/>
                      <a:pt x="705" y="677"/>
                      <a:pt x="710" y="672"/>
                    </a:cubicBezTo>
                    <a:cubicBezTo>
                      <a:pt x="791" y="684"/>
                      <a:pt x="791" y="684"/>
                      <a:pt x="791" y="684"/>
                    </a:cubicBezTo>
                    <a:cubicBezTo>
                      <a:pt x="827" y="637"/>
                      <a:pt x="842" y="588"/>
                      <a:pt x="842" y="588"/>
                    </a:cubicBezTo>
                    <a:cubicBezTo>
                      <a:pt x="785" y="529"/>
                      <a:pt x="785" y="529"/>
                      <a:pt x="785" y="529"/>
                    </a:cubicBezTo>
                    <a:cubicBezTo>
                      <a:pt x="785" y="529"/>
                      <a:pt x="785" y="529"/>
                      <a:pt x="785" y="529"/>
                    </a:cubicBezTo>
                    <a:cubicBezTo>
                      <a:pt x="787" y="521"/>
                      <a:pt x="789" y="512"/>
                      <a:pt x="791" y="503"/>
                    </a:cubicBezTo>
                    <a:lnTo>
                      <a:pt x="867" y="472"/>
                    </a:lnTo>
                    <a:close/>
                    <a:moveTo>
                      <a:pt x="436" y="716"/>
                    </a:moveTo>
                    <a:cubicBezTo>
                      <a:pt x="282" y="716"/>
                      <a:pt x="157" y="591"/>
                      <a:pt x="157" y="438"/>
                    </a:cubicBezTo>
                    <a:cubicBezTo>
                      <a:pt x="157" y="284"/>
                      <a:pt x="282" y="159"/>
                      <a:pt x="436" y="159"/>
                    </a:cubicBezTo>
                    <a:cubicBezTo>
                      <a:pt x="590" y="159"/>
                      <a:pt x="715" y="284"/>
                      <a:pt x="715" y="438"/>
                    </a:cubicBezTo>
                    <a:cubicBezTo>
                      <a:pt x="715" y="591"/>
                      <a:pt x="590" y="716"/>
                      <a:pt x="436" y="716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A8B1F328-2796-48FA-BD79-53CCFAD4DA86}"/>
                  </a:ext>
                </a:extLst>
              </p:cNvPr>
              <p:cNvGrpSpPr/>
              <p:nvPr/>
            </p:nvGrpSpPr>
            <p:grpSpPr>
              <a:xfrm>
                <a:off x="7747447" y="1777939"/>
                <a:ext cx="806843" cy="1538166"/>
                <a:chOff x="4960310" y="1777939"/>
                <a:chExt cx="806843" cy="1538166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34" name="Freeform 140">
                  <a:extLst>
                    <a:ext uri="{FF2B5EF4-FFF2-40B4-BE49-F238E27FC236}">
                      <a16:creationId xmlns:a16="http://schemas.microsoft.com/office/drawing/2014/main" id="{49DF7541-EE6F-4107-BEB3-3744F0385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107" y="1812617"/>
                  <a:ext cx="50861" cy="26972"/>
                </a:xfrm>
                <a:custGeom>
                  <a:avLst/>
                  <a:gdLst>
                    <a:gd name="T0" fmla="*/ 26 w 28"/>
                    <a:gd name="T1" fmla="*/ 15 h 15"/>
                    <a:gd name="T2" fmla="*/ 0 w 28"/>
                    <a:gd name="T3" fmla="*/ 14 h 15"/>
                    <a:gd name="T4" fmla="*/ 0 w 28"/>
                    <a:gd name="T5" fmla="*/ 0 h 15"/>
                    <a:gd name="T6" fmla="*/ 28 w 28"/>
                    <a:gd name="T7" fmla="*/ 1 h 15"/>
                    <a:gd name="T8" fmla="*/ 26 w 28"/>
                    <a:gd name="T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5">
                      <a:moveTo>
                        <a:pt x="26" y="15"/>
                      </a:moveTo>
                      <a:cubicBezTo>
                        <a:pt x="17" y="14"/>
                        <a:pt x="8" y="14"/>
                        <a:pt x="0" y="1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0"/>
                        <a:pt x="18" y="0"/>
                        <a:pt x="28" y="1"/>
                      </a:cubicBezTo>
                      <a:lnTo>
                        <a:pt x="26" y="15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5" name="Freeform 141">
                  <a:extLst>
                    <a:ext uri="{FF2B5EF4-FFF2-40B4-BE49-F238E27FC236}">
                      <a16:creationId xmlns:a16="http://schemas.microsoft.com/office/drawing/2014/main" id="{55FD2B34-81A2-4EE7-84D1-01590D920F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158360" y="1827259"/>
                  <a:ext cx="608793" cy="1474204"/>
                </a:xfrm>
                <a:custGeom>
                  <a:avLst/>
                  <a:gdLst>
                    <a:gd name="T0" fmla="*/ 3 w 334"/>
                    <a:gd name="T1" fmla="*/ 809 h 809"/>
                    <a:gd name="T2" fmla="*/ 0 w 334"/>
                    <a:gd name="T3" fmla="*/ 796 h 809"/>
                    <a:gd name="T4" fmla="*/ 51 w 334"/>
                    <a:gd name="T5" fmla="*/ 782 h 809"/>
                    <a:gd name="T6" fmla="*/ 55 w 334"/>
                    <a:gd name="T7" fmla="*/ 795 h 809"/>
                    <a:gd name="T8" fmla="*/ 3 w 334"/>
                    <a:gd name="T9" fmla="*/ 809 h 809"/>
                    <a:gd name="T10" fmla="*/ 105 w 334"/>
                    <a:gd name="T11" fmla="*/ 774 h 809"/>
                    <a:gd name="T12" fmla="*/ 99 w 334"/>
                    <a:gd name="T13" fmla="*/ 762 h 809"/>
                    <a:gd name="T14" fmla="*/ 144 w 334"/>
                    <a:gd name="T15" fmla="*/ 736 h 809"/>
                    <a:gd name="T16" fmla="*/ 151 w 334"/>
                    <a:gd name="T17" fmla="*/ 747 h 809"/>
                    <a:gd name="T18" fmla="*/ 105 w 334"/>
                    <a:gd name="T19" fmla="*/ 774 h 809"/>
                    <a:gd name="T20" fmla="*/ 194 w 334"/>
                    <a:gd name="T21" fmla="*/ 714 h 809"/>
                    <a:gd name="T22" fmla="*/ 185 w 334"/>
                    <a:gd name="T23" fmla="*/ 704 h 809"/>
                    <a:gd name="T24" fmla="*/ 222 w 334"/>
                    <a:gd name="T25" fmla="*/ 667 h 809"/>
                    <a:gd name="T26" fmla="*/ 232 w 334"/>
                    <a:gd name="T27" fmla="*/ 676 h 809"/>
                    <a:gd name="T28" fmla="*/ 194 w 334"/>
                    <a:gd name="T29" fmla="*/ 714 h 809"/>
                    <a:gd name="T30" fmla="*/ 265 w 334"/>
                    <a:gd name="T31" fmla="*/ 633 h 809"/>
                    <a:gd name="T32" fmla="*/ 253 w 334"/>
                    <a:gd name="T33" fmla="*/ 626 h 809"/>
                    <a:gd name="T34" fmla="*/ 279 w 334"/>
                    <a:gd name="T35" fmla="*/ 581 h 809"/>
                    <a:gd name="T36" fmla="*/ 292 w 334"/>
                    <a:gd name="T37" fmla="*/ 587 h 809"/>
                    <a:gd name="T38" fmla="*/ 265 w 334"/>
                    <a:gd name="T39" fmla="*/ 633 h 809"/>
                    <a:gd name="T40" fmla="*/ 312 w 334"/>
                    <a:gd name="T41" fmla="*/ 537 h 809"/>
                    <a:gd name="T42" fmla="*/ 299 w 334"/>
                    <a:gd name="T43" fmla="*/ 533 h 809"/>
                    <a:gd name="T44" fmla="*/ 313 w 334"/>
                    <a:gd name="T45" fmla="*/ 482 h 809"/>
                    <a:gd name="T46" fmla="*/ 326 w 334"/>
                    <a:gd name="T47" fmla="*/ 485 h 809"/>
                    <a:gd name="T48" fmla="*/ 312 w 334"/>
                    <a:gd name="T49" fmla="*/ 537 h 809"/>
                    <a:gd name="T50" fmla="*/ 333 w 334"/>
                    <a:gd name="T51" fmla="*/ 431 h 809"/>
                    <a:gd name="T52" fmla="*/ 319 w 334"/>
                    <a:gd name="T53" fmla="*/ 430 h 809"/>
                    <a:gd name="T54" fmla="*/ 320 w 334"/>
                    <a:gd name="T55" fmla="*/ 405 h 809"/>
                    <a:gd name="T56" fmla="*/ 319 w 334"/>
                    <a:gd name="T57" fmla="*/ 378 h 809"/>
                    <a:gd name="T58" fmla="*/ 333 w 334"/>
                    <a:gd name="T59" fmla="*/ 377 h 809"/>
                    <a:gd name="T60" fmla="*/ 334 w 334"/>
                    <a:gd name="T61" fmla="*/ 405 h 809"/>
                    <a:gd name="T62" fmla="*/ 333 w 334"/>
                    <a:gd name="T63" fmla="*/ 431 h 809"/>
                    <a:gd name="T64" fmla="*/ 313 w 334"/>
                    <a:gd name="T65" fmla="*/ 327 h 809"/>
                    <a:gd name="T66" fmla="*/ 299 w 334"/>
                    <a:gd name="T67" fmla="*/ 276 h 809"/>
                    <a:gd name="T68" fmla="*/ 312 w 334"/>
                    <a:gd name="T69" fmla="*/ 272 h 809"/>
                    <a:gd name="T70" fmla="*/ 326 w 334"/>
                    <a:gd name="T71" fmla="*/ 324 h 809"/>
                    <a:gd name="T72" fmla="*/ 313 w 334"/>
                    <a:gd name="T73" fmla="*/ 327 h 809"/>
                    <a:gd name="T74" fmla="*/ 279 w 334"/>
                    <a:gd name="T75" fmla="*/ 228 h 809"/>
                    <a:gd name="T76" fmla="*/ 253 w 334"/>
                    <a:gd name="T77" fmla="*/ 183 h 809"/>
                    <a:gd name="T78" fmla="*/ 265 w 334"/>
                    <a:gd name="T79" fmla="*/ 176 h 809"/>
                    <a:gd name="T80" fmla="*/ 292 w 334"/>
                    <a:gd name="T81" fmla="*/ 222 h 809"/>
                    <a:gd name="T82" fmla="*/ 279 w 334"/>
                    <a:gd name="T83" fmla="*/ 228 h 809"/>
                    <a:gd name="T84" fmla="*/ 222 w 334"/>
                    <a:gd name="T85" fmla="*/ 142 h 809"/>
                    <a:gd name="T86" fmla="*/ 185 w 334"/>
                    <a:gd name="T87" fmla="*/ 105 h 809"/>
                    <a:gd name="T88" fmla="*/ 194 w 334"/>
                    <a:gd name="T89" fmla="*/ 95 h 809"/>
                    <a:gd name="T90" fmla="*/ 232 w 334"/>
                    <a:gd name="T91" fmla="*/ 133 h 809"/>
                    <a:gd name="T92" fmla="*/ 222 w 334"/>
                    <a:gd name="T93" fmla="*/ 142 h 809"/>
                    <a:gd name="T94" fmla="*/ 143 w 334"/>
                    <a:gd name="T95" fmla="*/ 73 h 809"/>
                    <a:gd name="T96" fmla="*/ 98 w 334"/>
                    <a:gd name="T97" fmla="*/ 47 h 809"/>
                    <a:gd name="T98" fmla="*/ 105 w 334"/>
                    <a:gd name="T99" fmla="*/ 35 h 809"/>
                    <a:gd name="T100" fmla="*/ 151 w 334"/>
                    <a:gd name="T101" fmla="*/ 62 h 809"/>
                    <a:gd name="T102" fmla="*/ 143 w 334"/>
                    <a:gd name="T103" fmla="*/ 73 h 809"/>
                    <a:gd name="T104" fmla="*/ 50 w 334"/>
                    <a:gd name="T105" fmla="*/ 27 h 809"/>
                    <a:gd name="T106" fmla="*/ 0 w 334"/>
                    <a:gd name="T107" fmla="*/ 13 h 809"/>
                    <a:gd name="T108" fmla="*/ 3 w 334"/>
                    <a:gd name="T109" fmla="*/ 0 h 809"/>
                    <a:gd name="T110" fmla="*/ 55 w 334"/>
                    <a:gd name="T111" fmla="*/ 14 h 809"/>
                    <a:gd name="T112" fmla="*/ 50 w 334"/>
                    <a:gd name="T113" fmla="*/ 27 h 8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34" h="809">
                      <a:moveTo>
                        <a:pt x="3" y="809"/>
                      </a:moveTo>
                      <a:cubicBezTo>
                        <a:pt x="0" y="796"/>
                        <a:pt x="0" y="796"/>
                        <a:pt x="0" y="796"/>
                      </a:cubicBezTo>
                      <a:cubicBezTo>
                        <a:pt x="17" y="792"/>
                        <a:pt x="34" y="788"/>
                        <a:pt x="51" y="782"/>
                      </a:cubicBezTo>
                      <a:cubicBezTo>
                        <a:pt x="55" y="795"/>
                        <a:pt x="55" y="795"/>
                        <a:pt x="55" y="795"/>
                      </a:cubicBezTo>
                      <a:cubicBezTo>
                        <a:pt x="38" y="801"/>
                        <a:pt x="21" y="806"/>
                        <a:pt x="3" y="809"/>
                      </a:cubicBezTo>
                      <a:close/>
                      <a:moveTo>
                        <a:pt x="105" y="774"/>
                      </a:moveTo>
                      <a:cubicBezTo>
                        <a:pt x="99" y="762"/>
                        <a:pt x="99" y="762"/>
                        <a:pt x="99" y="762"/>
                      </a:cubicBezTo>
                      <a:cubicBezTo>
                        <a:pt x="114" y="754"/>
                        <a:pt x="129" y="746"/>
                        <a:pt x="144" y="736"/>
                      </a:cubicBezTo>
                      <a:cubicBezTo>
                        <a:pt x="151" y="747"/>
                        <a:pt x="151" y="747"/>
                        <a:pt x="151" y="747"/>
                      </a:cubicBezTo>
                      <a:cubicBezTo>
                        <a:pt x="136" y="757"/>
                        <a:pt x="121" y="766"/>
                        <a:pt x="105" y="774"/>
                      </a:cubicBezTo>
                      <a:close/>
                      <a:moveTo>
                        <a:pt x="194" y="714"/>
                      </a:moveTo>
                      <a:cubicBezTo>
                        <a:pt x="185" y="704"/>
                        <a:pt x="185" y="704"/>
                        <a:pt x="185" y="704"/>
                      </a:cubicBezTo>
                      <a:cubicBezTo>
                        <a:pt x="198" y="693"/>
                        <a:pt x="210" y="680"/>
                        <a:pt x="222" y="667"/>
                      </a:cubicBezTo>
                      <a:cubicBezTo>
                        <a:pt x="232" y="676"/>
                        <a:pt x="232" y="676"/>
                        <a:pt x="232" y="676"/>
                      </a:cubicBezTo>
                      <a:cubicBezTo>
                        <a:pt x="220" y="690"/>
                        <a:pt x="207" y="702"/>
                        <a:pt x="194" y="714"/>
                      </a:cubicBezTo>
                      <a:close/>
                      <a:moveTo>
                        <a:pt x="265" y="633"/>
                      </a:moveTo>
                      <a:cubicBezTo>
                        <a:pt x="253" y="626"/>
                        <a:pt x="253" y="626"/>
                        <a:pt x="253" y="626"/>
                      </a:cubicBezTo>
                      <a:cubicBezTo>
                        <a:pt x="263" y="611"/>
                        <a:pt x="272" y="596"/>
                        <a:pt x="279" y="581"/>
                      </a:cubicBezTo>
                      <a:cubicBezTo>
                        <a:pt x="292" y="587"/>
                        <a:pt x="292" y="587"/>
                        <a:pt x="292" y="587"/>
                      </a:cubicBezTo>
                      <a:cubicBezTo>
                        <a:pt x="284" y="603"/>
                        <a:pt x="275" y="618"/>
                        <a:pt x="265" y="633"/>
                      </a:cubicBezTo>
                      <a:close/>
                      <a:moveTo>
                        <a:pt x="312" y="537"/>
                      </a:moveTo>
                      <a:cubicBezTo>
                        <a:pt x="299" y="533"/>
                        <a:pt x="299" y="533"/>
                        <a:pt x="299" y="533"/>
                      </a:cubicBezTo>
                      <a:cubicBezTo>
                        <a:pt x="305" y="516"/>
                        <a:pt x="309" y="499"/>
                        <a:pt x="313" y="482"/>
                      </a:cubicBezTo>
                      <a:cubicBezTo>
                        <a:pt x="326" y="485"/>
                        <a:pt x="326" y="485"/>
                        <a:pt x="326" y="485"/>
                      </a:cubicBezTo>
                      <a:cubicBezTo>
                        <a:pt x="323" y="502"/>
                        <a:pt x="318" y="520"/>
                        <a:pt x="312" y="537"/>
                      </a:cubicBezTo>
                      <a:close/>
                      <a:moveTo>
                        <a:pt x="333" y="431"/>
                      </a:moveTo>
                      <a:cubicBezTo>
                        <a:pt x="319" y="430"/>
                        <a:pt x="319" y="430"/>
                        <a:pt x="319" y="430"/>
                      </a:cubicBezTo>
                      <a:cubicBezTo>
                        <a:pt x="320" y="422"/>
                        <a:pt x="320" y="413"/>
                        <a:pt x="320" y="405"/>
                      </a:cubicBezTo>
                      <a:cubicBezTo>
                        <a:pt x="320" y="396"/>
                        <a:pt x="320" y="387"/>
                        <a:pt x="319" y="378"/>
                      </a:cubicBezTo>
                      <a:cubicBezTo>
                        <a:pt x="333" y="377"/>
                        <a:pt x="333" y="377"/>
                        <a:pt x="333" y="377"/>
                      </a:cubicBezTo>
                      <a:cubicBezTo>
                        <a:pt x="334" y="386"/>
                        <a:pt x="334" y="396"/>
                        <a:pt x="334" y="405"/>
                      </a:cubicBezTo>
                      <a:cubicBezTo>
                        <a:pt x="334" y="413"/>
                        <a:pt x="334" y="422"/>
                        <a:pt x="333" y="431"/>
                      </a:cubicBezTo>
                      <a:close/>
                      <a:moveTo>
                        <a:pt x="313" y="327"/>
                      </a:moveTo>
                      <a:cubicBezTo>
                        <a:pt x="309" y="310"/>
                        <a:pt x="305" y="293"/>
                        <a:pt x="299" y="276"/>
                      </a:cubicBezTo>
                      <a:cubicBezTo>
                        <a:pt x="312" y="272"/>
                        <a:pt x="312" y="272"/>
                        <a:pt x="312" y="272"/>
                      </a:cubicBezTo>
                      <a:cubicBezTo>
                        <a:pt x="318" y="289"/>
                        <a:pt x="323" y="306"/>
                        <a:pt x="326" y="324"/>
                      </a:cubicBezTo>
                      <a:lnTo>
                        <a:pt x="313" y="327"/>
                      </a:lnTo>
                      <a:close/>
                      <a:moveTo>
                        <a:pt x="279" y="228"/>
                      </a:moveTo>
                      <a:cubicBezTo>
                        <a:pt x="272" y="213"/>
                        <a:pt x="263" y="198"/>
                        <a:pt x="253" y="183"/>
                      </a:cubicBezTo>
                      <a:cubicBezTo>
                        <a:pt x="265" y="176"/>
                        <a:pt x="265" y="176"/>
                        <a:pt x="265" y="176"/>
                      </a:cubicBezTo>
                      <a:cubicBezTo>
                        <a:pt x="275" y="191"/>
                        <a:pt x="284" y="206"/>
                        <a:pt x="292" y="222"/>
                      </a:cubicBezTo>
                      <a:lnTo>
                        <a:pt x="279" y="228"/>
                      </a:lnTo>
                      <a:close/>
                      <a:moveTo>
                        <a:pt x="222" y="142"/>
                      </a:moveTo>
                      <a:cubicBezTo>
                        <a:pt x="210" y="129"/>
                        <a:pt x="198" y="116"/>
                        <a:pt x="185" y="105"/>
                      </a:cubicBezTo>
                      <a:cubicBezTo>
                        <a:pt x="194" y="95"/>
                        <a:pt x="194" y="95"/>
                        <a:pt x="194" y="95"/>
                      </a:cubicBezTo>
                      <a:cubicBezTo>
                        <a:pt x="207" y="107"/>
                        <a:pt x="220" y="119"/>
                        <a:pt x="232" y="133"/>
                      </a:cubicBezTo>
                      <a:lnTo>
                        <a:pt x="222" y="142"/>
                      </a:lnTo>
                      <a:close/>
                      <a:moveTo>
                        <a:pt x="143" y="73"/>
                      </a:moveTo>
                      <a:cubicBezTo>
                        <a:pt x="129" y="64"/>
                        <a:pt x="114" y="55"/>
                        <a:pt x="98" y="47"/>
                      </a:cubicBezTo>
                      <a:cubicBezTo>
                        <a:pt x="105" y="35"/>
                        <a:pt x="105" y="35"/>
                        <a:pt x="105" y="35"/>
                      </a:cubicBezTo>
                      <a:cubicBezTo>
                        <a:pt x="121" y="43"/>
                        <a:pt x="136" y="52"/>
                        <a:pt x="151" y="62"/>
                      </a:cubicBezTo>
                      <a:lnTo>
                        <a:pt x="143" y="73"/>
                      </a:lnTo>
                      <a:close/>
                      <a:moveTo>
                        <a:pt x="50" y="27"/>
                      </a:moveTo>
                      <a:cubicBezTo>
                        <a:pt x="34" y="21"/>
                        <a:pt x="17" y="17"/>
                        <a:pt x="0" y="13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0" y="3"/>
                        <a:pt x="38" y="8"/>
                        <a:pt x="55" y="14"/>
                      </a:cubicBezTo>
                      <a:lnTo>
                        <a:pt x="50" y="2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6" name="Freeform 142">
                  <a:extLst>
                    <a:ext uri="{FF2B5EF4-FFF2-40B4-BE49-F238E27FC236}">
                      <a16:creationId xmlns:a16="http://schemas.microsoft.com/office/drawing/2014/main" id="{B96D6A81-6D35-4D3E-86D0-BA998E507E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107" y="3290674"/>
                  <a:ext cx="50861" cy="25431"/>
                </a:xfrm>
                <a:custGeom>
                  <a:avLst/>
                  <a:gdLst>
                    <a:gd name="T0" fmla="*/ 0 w 28"/>
                    <a:gd name="T1" fmla="*/ 14 h 14"/>
                    <a:gd name="T2" fmla="*/ 0 w 28"/>
                    <a:gd name="T3" fmla="*/ 0 h 14"/>
                    <a:gd name="T4" fmla="*/ 26 w 28"/>
                    <a:gd name="T5" fmla="*/ 0 h 14"/>
                    <a:gd name="T6" fmla="*/ 28 w 28"/>
                    <a:gd name="T7" fmla="*/ 13 h 14"/>
                    <a:gd name="T8" fmla="*/ 0 w 28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14">
                      <a:moveTo>
                        <a:pt x="0" y="1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0"/>
                        <a:pt x="17" y="0"/>
                        <a:pt x="26" y="0"/>
                      </a:cubicBezTo>
                      <a:cubicBezTo>
                        <a:pt x="28" y="13"/>
                        <a:pt x="28" y="13"/>
                        <a:pt x="28" y="13"/>
                      </a:cubicBezTo>
                      <a:cubicBezTo>
                        <a:pt x="18" y="14"/>
                        <a:pt x="8" y="14"/>
                        <a:pt x="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7" name="Freeform 143">
                  <a:extLst>
                    <a:ext uri="{FF2B5EF4-FFF2-40B4-BE49-F238E27FC236}">
                      <a16:creationId xmlns:a16="http://schemas.microsoft.com/office/drawing/2014/main" id="{3914FA36-7578-4995-8A77-91B1B78D0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0310" y="1777939"/>
                  <a:ext cx="97869" cy="110970"/>
                </a:xfrm>
                <a:custGeom>
                  <a:avLst/>
                  <a:gdLst>
                    <a:gd name="T0" fmla="*/ 127 w 127"/>
                    <a:gd name="T1" fmla="*/ 0 h 144"/>
                    <a:gd name="T2" fmla="*/ 0 w 127"/>
                    <a:gd name="T3" fmla="*/ 61 h 144"/>
                    <a:gd name="T4" fmla="*/ 123 w 127"/>
                    <a:gd name="T5" fmla="*/ 144 h 144"/>
                    <a:gd name="T6" fmla="*/ 127 w 127"/>
                    <a:gd name="T7" fmla="*/ 0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7" h="144">
                      <a:moveTo>
                        <a:pt x="127" y="0"/>
                      </a:moveTo>
                      <a:lnTo>
                        <a:pt x="0" y="61"/>
                      </a:lnTo>
                      <a:lnTo>
                        <a:pt x="123" y="144"/>
                      </a:lnTo>
                      <a:lnTo>
                        <a:pt x="12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657BBB6C-5058-4E5E-82AE-8E811ACFD553}"/>
                  </a:ext>
                </a:extLst>
              </p:cNvPr>
              <p:cNvGrpSpPr/>
              <p:nvPr/>
            </p:nvGrpSpPr>
            <p:grpSpPr>
              <a:xfrm>
                <a:off x="8951932" y="1818011"/>
                <a:ext cx="981774" cy="1479598"/>
                <a:chOff x="6164795" y="1818011"/>
                <a:chExt cx="981774" cy="1479598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29" name="Line 113">
                  <a:extLst>
                    <a:ext uri="{FF2B5EF4-FFF2-40B4-BE49-F238E27FC236}">
                      <a16:creationId xmlns:a16="http://schemas.microsoft.com/office/drawing/2014/main" id="{1529E4FF-BCA6-4A14-A90A-D959373CB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849880" y="2792851"/>
                  <a:ext cx="0" cy="0"/>
                </a:xfrm>
                <a:prstGeom prst="line">
                  <a:avLst/>
                </a:prstGeom>
                <a:grpFill/>
                <a:ln w="104775" cap="flat">
                  <a:solidFill>
                    <a:srgbClr val="F8E9B2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0" name="Freeform 144">
                  <a:extLst>
                    <a:ext uri="{FF2B5EF4-FFF2-40B4-BE49-F238E27FC236}">
                      <a16:creationId xmlns:a16="http://schemas.microsoft.com/office/drawing/2014/main" id="{57B8A3AD-F401-4CC5-BEE1-F3063CD64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42536" y="3232106"/>
                  <a:ext cx="54714" cy="34678"/>
                </a:xfrm>
                <a:custGeom>
                  <a:avLst/>
                  <a:gdLst>
                    <a:gd name="T0" fmla="*/ 3 w 30"/>
                    <a:gd name="T1" fmla="*/ 19 h 19"/>
                    <a:gd name="T2" fmla="*/ 0 w 30"/>
                    <a:gd name="T3" fmla="*/ 5 h 19"/>
                    <a:gd name="T4" fmla="*/ 26 w 30"/>
                    <a:gd name="T5" fmla="*/ 0 h 19"/>
                    <a:gd name="T6" fmla="*/ 30 w 30"/>
                    <a:gd name="T7" fmla="*/ 13 h 19"/>
                    <a:gd name="T8" fmla="*/ 3 w 30"/>
                    <a:gd name="T9" fmla="*/ 1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9">
                      <a:moveTo>
                        <a:pt x="3" y="19"/>
                      </a:move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9" y="4"/>
                        <a:pt x="18" y="2"/>
                        <a:pt x="26" y="0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1" y="15"/>
                        <a:pt x="12" y="17"/>
                        <a:pt x="3" y="1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1" name="Freeform 145">
                  <a:extLst>
                    <a:ext uri="{FF2B5EF4-FFF2-40B4-BE49-F238E27FC236}">
                      <a16:creationId xmlns:a16="http://schemas.microsoft.com/office/drawing/2014/main" id="{464EE0B7-322F-4E62-AE10-EE314B17E99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64795" y="1868873"/>
                  <a:ext cx="786807" cy="1410242"/>
                </a:xfrm>
                <a:custGeom>
                  <a:avLst/>
                  <a:gdLst>
                    <a:gd name="T0" fmla="*/ 408 w 432"/>
                    <a:gd name="T1" fmla="*/ 774 h 774"/>
                    <a:gd name="T2" fmla="*/ 379 w 432"/>
                    <a:gd name="T3" fmla="*/ 773 h 774"/>
                    <a:gd name="T4" fmla="*/ 380 w 432"/>
                    <a:gd name="T5" fmla="*/ 760 h 774"/>
                    <a:gd name="T6" fmla="*/ 431 w 432"/>
                    <a:gd name="T7" fmla="*/ 760 h 774"/>
                    <a:gd name="T8" fmla="*/ 432 w 432"/>
                    <a:gd name="T9" fmla="*/ 773 h 774"/>
                    <a:gd name="T10" fmla="*/ 408 w 432"/>
                    <a:gd name="T11" fmla="*/ 774 h 774"/>
                    <a:gd name="T12" fmla="*/ 326 w 432"/>
                    <a:gd name="T13" fmla="*/ 766 h 774"/>
                    <a:gd name="T14" fmla="*/ 275 w 432"/>
                    <a:gd name="T15" fmla="*/ 752 h 774"/>
                    <a:gd name="T16" fmla="*/ 279 w 432"/>
                    <a:gd name="T17" fmla="*/ 739 h 774"/>
                    <a:gd name="T18" fmla="*/ 329 w 432"/>
                    <a:gd name="T19" fmla="*/ 753 h 774"/>
                    <a:gd name="T20" fmla="*/ 326 w 432"/>
                    <a:gd name="T21" fmla="*/ 766 h 774"/>
                    <a:gd name="T22" fmla="*/ 226 w 432"/>
                    <a:gd name="T23" fmla="*/ 731 h 774"/>
                    <a:gd name="T24" fmla="*/ 180 w 432"/>
                    <a:gd name="T25" fmla="*/ 704 h 774"/>
                    <a:gd name="T26" fmla="*/ 187 w 432"/>
                    <a:gd name="T27" fmla="*/ 693 h 774"/>
                    <a:gd name="T28" fmla="*/ 232 w 432"/>
                    <a:gd name="T29" fmla="*/ 719 h 774"/>
                    <a:gd name="T30" fmla="*/ 226 w 432"/>
                    <a:gd name="T31" fmla="*/ 731 h 774"/>
                    <a:gd name="T32" fmla="*/ 138 w 432"/>
                    <a:gd name="T33" fmla="*/ 671 h 774"/>
                    <a:gd name="T34" fmla="*/ 100 w 432"/>
                    <a:gd name="T35" fmla="*/ 634 h 774"/>
                    <a:gd name="T36" fmla="*/ 110 w 432"/>
                    <a:gd name="T37" fmla="*/ 625 h 774"/>
                    <a:gd name="T38" fmla="*/ 147 w 432"/>
                    <a:gd name="T39" fmla="*/ 661 h 774"/>
                    <a:gd name="T40" fmla="*/ 138 w 432"/>
                    <a:gd name="T41" fmla="*/ 671 h 774"/>
                    <a:gd name="T42" fmla="*/ 68 w 432"/>
                    <a:gd name="T43" fmla="*/ 591 h 774"/>
                    <a:gd name="T44" fmla="*/ 42 w 432"/>
                    <a:gd name="T45" fmla="*/ 545 h 774"/>
                    <a:gd name="T46" fmla="*/ 54 w 432"/>
                    <a:gd name="T47" fmla="*/ 539 h 774"/>
                    <a:gd name="T48" fmla="*/ 79 w 432"/>
                    <a:gd name="T49" fmla="*/ 584 h 774"/>
                    <a:gd name="T50" fmla="*/ 68 w 432"/>
                    <a:gd name="T51" fmla="*/ 591 h 774"/>
                    <a:gd name="T52" fmla="*/ 21 w 432"/>
                    <a:gd name="T53" fmla="*/ 496 h 774"/>
                    <a:gd name="T54" fmla="*/ 14 w 432"/>
                    <a:gd name="T55" fmla="*/ 470 h 774"/>
                    <a:gd name="T56" fmla="*/ 8 w 432"/>
                    <a:gd name="T57" fmla="*/ 444 h 774"/>
                    <a:gd name="T58" fmla="*/ 21 w 432"/>
                    <a:gd name="T59" fmla="*/ 442 h 774"/>
                    <a:gd name="T60" fmla="*/ 27 w 432"/>
                    <a:gd name="T61" fmla="*/ 467 h 774"/>
                    <a:gd name="T62" fmla="*/ 34 w 432"/>
                    <a:gd name="T63" fmla="*/ 491 h 774"/>
                    <a:gd name="T64" fmla="*/ 21 w 432"/>
                    <a:gd name="T65" fmla="*/ 496 h 774"/>
                    <a:gd name="T66" fmla="*/ 1 w 432"/>
                    <a:gd name="T67" fmla="*/ 391 h 774"/>
                    <a:gd name="T68" fmla="*/ 0 w 432"/>
                    <a:gd name="T69" fmla="*/ 366 h 774"/>
                    <a:gd name="T70" fmla="*/ 1 w 432"/>
                    <a:gd name="T71" fmla="*/ 338 h 774"/>
                    <a:gd name="T72" fmla="*/ 15 w 432"/>
                    <a:gd name="T73" fmla="*/ 339 h 774"/>
                    <a:gd name="T74" fmla="*/ 14 w 432"/>
                    <a:gd name="T75" fmla="*/ 366 h 774"/>
                    <a:gd name="T76" fmla="*/ 15 w 432"/>
                    <a:gd name="T77" fmla="*/ 391 h 774"/>
                    <a:gd name="T78" fmla="*/ 1 w 432"/>
                    <a:gd name="T79" fmla="*/ 391 h 774"/>
                    <a:gd name="T80" fmla="*/ 22 w 432"/>
                    <a:gd name="T81" fmla="*/ 288 h 774"/>
                    <a:gd name="T82" fmla="*/ 8 w 432"/>
                    <a:gd name="T83" fmla="*/ 285 h 774"/>
                    <a:gd name="T84" fmla="*/ 22 w 432"/>
                    <a:gd name="T85" fmla="*/ 234 h 774"/>
                    <a:gd name="T86" fmla="*/ 35 w 432"/>
                    <a:gd name="T87" fmla="*/ 238 h 774"/>
                    <a:gd name="T88" fmla="*/ 22 w 432"/>
                    <a:gd name="T89" fmla="*/ 288 h 774"/>
                    <a:gd name="T90" fmla="*/ 55 w 432"/>
                    <a:gd name="T91" fmla="*/ 191 h 774"/>
                    <a:gd name="T92" fmla="*/ 43 w 432"/>
                    <a:gd name="T93" fmla="*/ 185 h 774"/>
                    <a:gd name="T94" fmla="*/ 70 w 432"/>
                    <a:gd name="T95" fmla="*/ 139 h 774"/>
                    <a:gd name="T96" fmla="*/ 81 w 432"/>
                    <a:gd name="T97" fmla="*/ 146 h 774"/>
                    <a:gd name="T98" fmla="*/ 55 w 432"/>
                    <a:gd name="T99" fmla="*/ 191 h 774"/>
                    <a:gd name="T100" fmla="*/ 112 w 432"/>
                    <a:gd name="T101" fmla="*/ 106 h 774"/>
                    <a:gd name="T102" fmla="*/ 102 w 432"/>
                    <a:gd name="T103" fmla="*/ 97 h 774"/>
                    <a:gd name="T104" fmla="*/ 140 w 432"/>
                    <a:gd name="T105" fmla="*/ 59 h 774"/>
                    <a:gd name="T106" fmla="*/ 149 w 432"/>
                    <a:gd name="T107" fmla="*/ 69 h 774"/>
                    <a:gd name="T108" fmla="*/ 112 w 432"/>
                    <a:gd name="T109" fmla="*/ 106 h 774"/>
                    <a:gd name="T110" fmla="*/ 190 w 432"/>
                    <a:gd name="T111" fmla="*/ 38 h 774"/>
                    <a:gd name="T112" fmla="*/ 182 w 432"/>
                    <a:gd name="T113" fmla="*/ 27 h 774"/>
                    <a:gd name="T114" fmla="*/ 228 w 432"/>
                    <a:gd name="T115" fmla="*/ 0 h 774"/>
                    <a:gd name="T116" fmla="*/ 234 w 432"/>
                    <a:gd name="T117" fmla="*/ 12 h 774"/>
                    <a:gd name="T118" fmla="*/ 190 w 432"/>
                    <a:gd name="T119" fmla="*/ 38 h 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32" h="774">
                      <a:moveTo>
                        <a:pt x="408" y="774"/>
                      </a:moveTo>
                      <a:cubicBezTo>
                        <a:pt x="398" y="774"/>
                        <a:pt x="388" y="774"/>
                        <a:pt x="379" y="773"/>
                      </a:cubicBezTo>
                      <a:cubicBezTo>
                        <a:pt x="380" y="760"/>
                        <a:pt x="380" y="760"/>
                        <a:pt x="380" y="760"/>
                      </a:cubicBezTo>
                      <a:cubicBezTo>
                        <a:pt x="397" y="761"/>
                        <a:pt x="414" y="761"/>
                        <a:pt x="431" y="760"/>
                      </a:cubicBezTo>
                      <a:cubicBezTo>
                        <a:pt x="432" y="773"/>
                        <a:pt x="432" y="773"/>
                        <a:pt x="432" y="773"/>
                      </a:cubicBezTo>
                      <a:cubicBezTo>
                        <a:pt x="424" y="774"/>
                        <a:pt x="416" y="774"/>
                        <a:pt x="408" y="774"/>
                      </a:cubicBezTo>
                      <a:close/>
                      <a:moveTo>
                        <a:pt x="326" y="766"/>
                      </a:moveTo>
                      <a:cubicBezTo>
                        <a:pt x="309" y="762"/>
                        <a:pt x="291" y="757"/>
                        <a:pt x="275" y="752"/>
                      </a:cubicBezTo>
                      <a:cubicBezTo>
                        <a:pt x="279" y="739"/>
                        <a:pt x="279" y="739"/>
                        <a:pt x="279" y="739"/>
                      </a:cubicBezTo>
                      <a:cubicBezTo>
                        <a:pt x="295" y="744"/>
                        <a:pt x="312" y="749"/>
                        <a:pt x="329" y="753"/>
                      </a:cubicBezTo>
                      <a:lnTo>
                        <a:pt x="326" y="766"/>
                      </a:lnTo>
                      <a:close/>
                      <a:moveTo>
                        <a:pt x="226" y="731"/>
                      </a:moveTo>
                      <a:cubicBezTo>
                        <a:pt x="210" y="723"/>
                        <a:pt x="194" y="714"/>
                        <a:pt x="180" y="704"/>
                      </a:cubicBezTo>
                      <a:cubicBezTo>
                        <a:pt x="187" y="693"/>
                        <a:pt x="187" y="693"/>
                        <a:pt x="187" y="693"/>
                      </a:cubicBezTo>
                      <a:cubicBezTo>
                        <a:pt x="201" y="702"/>
                        <a:pt x="216" y="711"/>
                        <a:pt x="232" y="719"/>
                      </a:cubicBezTo>
                      <a:lnTo>
                        <a:pt x="226" y="731"/>
                      </a:lnTo>
                      <a:close/>
                      <a:moveTo>
                        <a:pt x="138" y="671"/>
                      </a:moveTo>
                      <a:cubicBezTo>
                        <a:pt x="124" y="660"/>
                        <a:pt x="112" y="647"/>
                        <a:pt x="100" y="634"/>
                      </a:cubicBezTo>
                      <a:cubicBezTo>
                        <a:pt x="110" y="625"/>
                        <a:pt x="110" y="625"/>
                        <a:pt x="110" y="625"/>
                      </a:cubicBezTo>
                      <a:cubicBezTo>
                        <a:pt x="122" y="638"/>
                        <a:pt x="134" y="650"/>
                        <a:pt x="147" y="661"/>
                      </a:cubicBezTo>
                      <a:lnTo>
                        <a:pt x="138" y="671"/>
                      </a:lnTo>
                      <a:close/>
                      <a:moveTo>
                        <a:pt x="68" y="591"/>
                      </a:moveTo>
                      <a:cubicBezTo>
                        <a:pt x="58" y="576"/>
                        <a:pt x="49" y="561"/>
                        <a:pt x="42" y="545"/>
                      </a:cubicBezTo>
                      <a:cubicBezTo>
                        <a:pt x="54" y="539"/>
                        <a:pt x="54" y="539"/>
                        <a:pt x="54" y="539"/>
                      </a:cubicBezTo>
                      <a:cubicBezTo>
                        <a:pt x="61" y="554"/>
                        <a:pt x="70" y="570"/>
                        <a:pt x="79" y="584"/>
                      </a:cubicBezTo>
                      <a:lnTo>
                        <a:pt x="68" y="591"/>
                      </a:lnTo>
                      <a:close/>
                      <a:moveTo>
                        <a:pt x="21" y="496"/>
                      </a:moveTo>
                      <a:cubicBezTo>
                        <a:pt x="19" y="487"/>
                        <a:pt x="16" y="479"/>
                        <a:pt x="14" y="470"/>
                      </a:cubicBezTo>
                      <a:cubicBezTo>
                        <a:pt x="12" y="462"/>
                        <a:pt x="10" y="453"/>
                        <a:pt x="8" y="444"/>
                      </a:cubicBezTo>
                      <a:cubicBezTo>
                        <a:pt x="21" y="442"/>
                        <a:pt x="21" y="442"/>
                        <a:pt x="21" y="442"/>
                      </a:cubicBezTo>
                      <a:cubicBezTo>
                        <a:pt x="23" y="450"/>
                        <a:pt x="25" y="458"/>
                        <a:pt x="27" y="467"/>
                      </a:cubicBezTo>
                      <a:cubicBezTo>
                        <a:pt x="29" y="475"/>
                        <a:pt x="32" y="483"/>
                        <a:pt x="34" y="491"/>
                      </a:cubicBezTo>
                      <a:lnTo>
                        <a:pt x="21" y="496"/>
                      </a:lnTo>
                      <a:close/>
                      <a:moveTo>
                        <a:pt x="1" y="391"/>
                      </a:moveTo>
                      <a:cubicBezTo>
                        <a:pt x="1" y="383"/>
                        <a:pt x="0" y="374"/>
                        <a:pt x="0" y="366"/>
                      </a:cubicBezTo>
                      <a:cubicBezTo>
                        <a:pt x="0" y="357"/>
                        <a:pt x="1" y="347"/>
                        <a:pt x="1" y="338"/>
                      </a:cubicBezTo>
                      <a:cubicBezTo>
                        <a:pt x="15" y="339"/>
                        <a:pt x="15" y="339"/>
                        <a:pt x="15" y="339"/>
                      </a:cubicBezTo>
                      <a:cubicBezTo>
                        <a:pt x="14" y="348"/>
                        <a:pt x="14" y="357"/>
                        <a:pt x="14" y="366"/>
                      </a:cubicBezTo>
                      <a:cubicBezTo>
                        <a:pt x="14" y="374"/>
                        <a:pt x="14" y="382"/>
                        <a:pt x="15" y="391"/>
                      </a:cubicBezTo>
                      <a:lnTo>
                        <a:pt x="1" y="391"/>
                      </a:lnTo>
                      <a:close/>
                      <a:moveTo>
                        <a:pt x="22" y="288"/>
                      </a:moveTo>
                      <a:cubicBezTo>
                        <a:pt x="8" y="285"/>
                        <a:pt x="8" y="285"/>
                        <a:pt x="8" y="285"/>
                      </a:cubicBezTo>
                      <a:cubicBezTo>
                        <a:pt x="12" y="268"/>
                        <a:pt x="17" y="251"/>
                        <a:pt x="22" y="234"/>
                      </a:cubicBezTo>
                      <a:cubicBezTo>
                        <a:pt x="35" y="238"/>
                        <a:pt x="35" y="238"/>
                        <a:pt x="35" y="238"/>
                      </a:cubicBezTo>
                      <a:cubicBezTo>
                        <a:pt x="30" y="255"/>
                        <a:pt x="25" y="271"/>
                        <a:pt x="22" y="288"/>
                      </a:cubicBezTo>
                      <a:close/>
                      <a:moveTo>
                        <a:pt x="55" y="191"/>
                      </a:moveTo>
                      <a:cubicBezTo>
                        <a:pt x="43" y="185"/>
                        <a:pt x="43" y="185"/>
                        <a:pt x="43" y="185"/>
                      </a:cubicBezTo>
                      <a:cubicBezTo>
                        <a:pt x="51" y="169"/>
                        <a:pt x="60" y="153"/>
                        <a:pt x="70" y="139"/>
                      </a:cubicBezTo>
                      <a:cubicBezTo>
                        <a:pt x="81" y="146"/>
                        <a:pt x="81" y="146"/>
                        <a:pt x="81" y="146"/>
                      </a:cubicBezTo>
                      <a:cubicBezTo>
                        <a:pt x="71" y="161"/>
                        <a:pt x="63" y="176"/>
                        <a:pt x="55" y="191"/>
                      </a:cubicBezTo>
                      <a:close/>
                      <a:moveTo>
                        <a:pt x="112" y="106"/>
                      </a:moveTo>
                      <a:cubicBezTo>
                        <a:pt x="102" y="97"/>
                        <a:pt x="102" y="97"/>
                        <a:pt x="102" y="97"/>
                      </a:cubicBezTo>
                      <a:cubicBezTo>
                        <a:pt x="114" y="83"/>
                        <a:pt x="127" y="71"/>
                        <a:pt x="140" y="59"/>
                      </a:cubicBezTo>
                      <a:cubicBezTo>
                        <a:pt x="149" y="69"/>
                        <a:pt x="149" y="69"/>
                        <a:pt x="149" y="69"/>
                      </a:cubicBezTo>
                      <a:cubicBezTo>
                        <a:pt x="136" y="80"/>
                        <a:pt x="124" y="93"/>
                        <a:pt x="112" y="106"/>
                      </a:cubicBezTo>
                      <a:close/>
                      <a:moveTo>
                        <a:pt x="190" y="38"/>
                      </a:moveTo>
                      <a:cubicBezTo>
                        <a:pt x="182" y="27"/>
                        <a:pt x="182" y="27"/>
                        <a:pt x="182" y="27"/>
                      </a:cubicBezTo>
                      <a:cubicBezTo>
                        <a:pt x="197" y="17"/>
                        <a:pt x="213" y="8"/>
                        <a:pt x="228" y="0"/>
                      </a:cubicBezTo>
                      <a:cubicBezTo>
                        <a:pt x="234" y="12"/>
                        <a:pt x="234" y="12"/>
                        <a:pt x="234" y="12"/>
                      </a:cubicBezTo>
                      <a:cubicBezTo>
                        <a:pt x="219" y="20"/>
                        <a:pt x="204" y="28"/>
                        <a:pt x="190" y="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2" name="Freeform 146">
                  <a:extLst>
                    <a:ext uri="{FF2B5EF4-FFF2-40B4-BE49-F238E27FC236}">
                      <a16:creationId xmlns:a16="http://schemas.microsoft.com/office/drawing/2014/main" id="{614B2F57-2130-4670-9FC1-ABFBDAAA1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71095" y="1818011"/>
                  <a:ext cx="54714" cy="37761"/>
                </a:xfrm>
                <a:custGeom>
                  <a:avLst/>
                  <a:gdLst>
                    <a:gd name="T0" fmla="*/ 4 w 30"/>
                    <a:gd name="T1" fmla="*/ 21 h 21"/>
                    <a:gd name="T2" fmla="*/ 0 w 30"/>
                    <a:gd name="T3" fmla="*/ 8 h 21"/>
                    <a:gd name="T4" fmla="*/ 26 w 30"/>
                    <a:gd name="T5" fmla="*/ 0 h 21"/>
                    <a:gd name="T6" fmla="*/ 30 w 30"/>
                    <a:gd name="T7" fmla="*/ 13 h 21"/>
                    <a:gd name="T8" fmla="*/ 4 w 30"/>
                    <a:gd name="T9" fmla="*/ 2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21">
                      <a:moveTo>
                        <a:pt x="4" y="21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9" y="5"/>
                        <a:pt x="18" y="2"/>
                        <a:pt x="26" y="0"/>
                      </a:cubicBezTo>
                      <a:cubicBezTo>
                        <a:pt x="30" y="13"/>
                        <a:pt x="30" y="13"/>
                        <a:pt x="30" y="13"/>
                      </a:cubicBezTo>
                      <a:cubicBezTo>
                        <a:pt x="21" y="15"/>
                        <a:pt x="13" y="18"/>
                        <a:pt x="4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33" name="Freeform 147">
                  <a:extLst>
                    <a:ext uri="{FF2B5EF4-FFF2-40B4-BE49-F238E27FC236}">
                      <a16:creationId xmlns:a16="http://schemas.microsoft.com/office/drawing/2014/main" id="{B430A8FD-C65B-46C6-AB91-4C5B2513C8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40994" y="3192034"/>
                  <a:ext cx="105575" cy="105575"/>
                </a:xfrm>
                <a:custGeom>
                  <a:avLst/>
                  <a:gdLst>
                    <a:gd name="T0" fmla="*/ 31 w 137"/>
                    <a:gd name="T1" fmla="*/ 137 h 137"/>
                    <a:gd name="T2" fmla="*/ 137 w 137"/>
                    <a:gd name="T3" fmla="*/ 47 h 137"/>
                    <a:gd name="T4" fmla="*/ 0 w 137"/>
                    <a:gd name="T5" fmla="*/ 0 h 137"/>
                    <a:gd name="T6" fmla="*/ 31 w 137"/>
                    <a:gd name="T7" fmla="*/ 137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7" h="137">
                      <a:moveTo>
                        <a:pt x="31" y="137"/>
                      </a:moveTo>
                      <a:lnTo>
                        <a:pt x="137" y="47"/>
                      </a:lnTo>
                      <a:lnTo>
                        <a:pt x="0" y="0"/>
                      </a:lnTo>
                      <a:lnTo>
                        <a:pt x="31" y="13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A67676A3-8B63-4F77-BD7B-92D4FFD19462}"/>
                  </a:ext>
                </a:extLst>
              </p:cNvPr>
              <p:cNvGrpSpPr/>
              <p:nvPr/>
            </p:nvGrpSpPr>
            <p:grpSpPr>
              <a:xfrm>
                <a:off x="6096000" y="3629748"/>
                <a:ext cx="1609063" cy="1069626"/>
                <a:chOff x="3308863" y="3629748"/>
                <a:chExt cx="1609063" cy="1069626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25" name="Freeform 148">
                  <a:extLst>
                    <a:ext uri="{FF2B5EF4-FFF2-40B4-BE49-F238E27FC236}">
                      <a16:creationId xmlns:a16="http://schemas.microsoft.com/office/drawing/2014/main" id="{8711223B-5F63-40AA-8BA9-EA2D1A8F0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60129" y="4134507"/>
                  <a:ext cx="33907" cy="48549"/>
                </a:xfrm>
                <a:custGeom>
                  <a:avLst/>
                  <a:gdLst>
                    <a:gd name="T0" fmla="*/ 11 w 19"/>
                    <a:gd name="T1" fmla="*/ 27 h 27"/>
                    <a:gd name="T2" fmla="*/ 0 w 19"/>
                    <a:gd name="T3" fmla="*/ 22 h 27"/>
                    <a:gd name="T4" fmla="*/ 8 w 19"/>
                    <a:gd name="T5" fmla="*/ 0 h 27"/>
                    <a:gd name="T6" fmla="*/ 19 w 19"/>
                    <a:gd name="T7" fmla="*/ 4 h 27"/>
                    <a:gd name="T8" fmla="*/ 11 w 19"/>
                    <a:gd name="T9" fmla="*/ 2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7">
                      <a:moveTo>
                        <a:pt x="11" y="27"/>
                      </a:moveTo>
                      <a:cubicBezTo>
                        <a:pt x="0" y="22"/>
                        <a:pt x="0" y="22"/>
                        <a:pt x="0" y="22"/>
                      </a:cubicBezTo>
                      <a:cubicBezTo>
                        <a:pt x="3" y="15"/>
                        <a:pt x="5" y="8"/>
                        <a:pt x="8" y="0"/>
                      </a:cubicBezTo>
                      <a:cubicBezTo>
                        <a:pt x="19" y="4"/>
                        <a:pt x="19" y="4"/>
                        <a:pt x="19" y="4"/>
                      </a:cubicBezTo>
                      <a:cubicBezTo>
                        <a:pt x="17" y="12"/>
                        <a:pt x="14" y="19"/>
                        <a:pt x="11" y="2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6" name="Freeform 149">
                  <a:extLst>
                    <a:ext uri="{FF2B5EF4-FFF2-40B4-BE49-F238E27FC236}">
                      <a16:creationId xmlns:a16="http://schemas.microsoft.com/office/drawing/2014/main" id="{9A13E858-0E34-402E-8D28-BA74425AF12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308863" y="3760754"/>
                  <a:ext cx="1532771" cy="938620"/>
                </a:xfrm>
                <a:custGeom>
                  <a:avLst/>
                  <a:gdLst>
                    <a:gd name="T0" fmla="*/ 379 w 841"/>
                    <a:gd name="T1" fmla="*/ 510 h 515"/>
                    <a:gd name="T2" fmla="*/ 429 w 841"/>
                    <a:gd name="T3" fmla="*/ 503 h 515"/>
                    <a:gd name="T4" fmla="*/ 479 w 841"/>
                    <a:gd name="T5" fmla="*/ 514 h 515"/>
                    <a:gd name="T6" fmla="*/ 526 w 841"/>
                    <a:gd name="T7" fmla="*/ 496 h 515"/>
                    <a:gd name="T8" fmla="*/ 479 w 841"/>
                    <a:gd name="T9" fmla="*/ 514 h 515"/>
                    <a:gd name="T10" fmla="*/ 306 w 841"/>
                    <a:gd name="T11" fmla="*/ 492 h 515"/>
                    <a:gd name="T12" fmla="*/ 286 w 841"/>
                    <a:gd name="T13" fmla="*/ 473 h 515"/>
                    <a:gd name="T14" fmla="*/ 333 w 841"/>
                    <a:gd name="T15" fmla="*/ 488 h 515"/>
                    <a:gd name="T16" fmla="*/ 577 w 841"/>
                    <a:gd name="T17" fmla="*/ 495 h 515"/>
                    <a:gd name="T18" fmla="*/ 619 w 841"/>
                    <a:gd name="T19" fmla="*/ 467 h 515"/>
                    <a:gd name="T20" fmla="*/ 577 w 841"/>
                    <a:gd name="T21" fmla="*/ 495 h 515"/>
                    <a:gd name="T22" fmla="*/ 194 w 841"/>
                    <a:gd name="T23" fmla="*/ 437 h 515"/>
                    <a:gd name="T24" fmla="*/ 242 w 841"/>
                    <a:gd name="T25" fmla="*/ 452 h 515"/>
                    <a:gd name="T26" fmla="*/ 669 w 841"/>
                    <a:gd name="T27" fmla="*/ 456 h 515"/>
                    <a:gd name="T28" fmla="*/ 704 w 841"/>
                    <a:gd name="T29" fmla="*/ 418 h 515"/>
                    <a:gd name="T30" fmla="*/ 669 w 841"/>
                    <a:gd name="T31" fmla="*/ 456 h 515"/>
                    <a:gd name="T32" fmla="*/ 118 w 841"/>
                    <a:gd name="T33" fmla="*/ 371 h 515"/>
                    <a:gd name="T34" fmla="*/ 162 w 841"/>
                    <a:gd name="T35" fmla="*/ 397 h 515"/>
                    <a:gd name="T36" fmla="*/ 750 w 841"/>
                    <a:gd name="T37" fmla="*/ 396 h 515"/>
                    <a:gd name="T38" fmla="*/ 775 w 841"/>
                    <a:gd name="T39" fmla="*/ 352 h 515"/>
                    <a:gd name="T40" fmla="*/ 750 w 841"/>
                    <a:gd name="T41" fmla="*/ 396 h 515"/>
                    <a:gd name="T42" fmla="*/ 59 w 841"/>
                    <a:gd name="T43" fmla="*/ 290 h 515"/>
                    <a:gd name="T44" fmla="*/ 96 w 841"/>
                    <a:gd name="T45" fmla="*/ 325 h 515"/>
                    <a:gd name="T46" fmla="*/ 815 w 841"/>
                    <a:gd name="T47" fmla="*/ 320 h 515"/>
                    <a:gd name="T48" fmla="*/ 830 w 841"/>
                    <a:gd name="T49" fmla="*/ 272 h 515"/>
                    <a:gd name="T50" fmla="*/ 815 w 841"/>
                    <a:gd name="T51" fmla="*/ 320 h 515"/>
                    <a:gd name="T52" fmla="*/ 19 w 841"/>
                    <a:gd name="T53" fmla="*/ 199 h 515"/>
                    <a:gd name="T54" fmla="*/ 47 w 841"/>
                    <a:gd name="T55" fmla="*/ 241 h 515"/>
                    <a:gd name="T56" fmla="*/ 7 w 841"/>
                    <a:gd name="T57" fmla="*/ 150 h 515"/>
                    <a:gd name="T58" fmla="*/ 12 w 841"/>
                    <a:gd name="T59" fmla="*/ 99 h 515"/>
                    <a:gd name="T60" fmla="*/ 7 w 841"/>
                    <a:gd name="T61" fmla="*/ 150 h 515"/>
                    <a:gd name="T62" fmla="*/ 0 w 841"/>
                    <a:gd name="T63" fmla="*/ 50 h 515"/>
                    <a:gd name="T64" fmla="*/ 16 w 841"/>
                    <a:gd name="T65" fmla="*/ 2 h 5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841" h="515">
                      <a:moveTo>
                        <a:pt x="429" y="515"/>
                      </a:moveTo>
                      <a:cubicBezTo>
                        <a:pt x="412" y="514"/>
                        <a:pt x="395" y="512"/>
                        <a:pt x="379" y="510"/>
                      </a:cubicBezTo>
                      <a:cubicBezTo>
                        <a:pt x="380" y="498"/>
                        <a:pt x="380" y="498"/>
                        <a:pt x="380" y="498"/>
                      </a:cubicBezTo>
                      <a:cubicBezTo>
                        <a:pt x="397" y="501"/>
                        <a:pt x="413" y="502"/>
                        <a:pt x="429" y="503"/>
                      </a:cubicBezTo>
                      <a:lnTo>
                        <a:pt x="429" y="515"/>
                      </a:lnTo>
                      <a:close/>
                      <a:moveTo>
                        <a:pt x="479" y="514"/>
                      </a:moveTo>
                      <a:cubicBezTo>
                        <a:pt x="478" y="502"/>
                        <a:pt x="478" y="502"/>
                        <a:pt x="478" y="502"/>
                      </a:cubicBezTo>
                      <a:cubicBezTo>
                        <a:pt x="494" y="501"/>
                        <a:pt x="510" y="499"/>
                        <a:pt x="526" y="496"/>
                      </a:cubicBezTo>
                      <a:cubicBezTo>
                        <a:pt x="528" y="507"/>
                        <a:pt x="528" y="507"/>
                        <a:pt x="528" y="507"/>
                      </a:cubicBezTo>
                      <a:cubicBezTo>
                        <a:pt x="512" y="511"/>
                        <a:pt x="495" y="513"/>
                        <a:pt x="479" y="514"/>
                      </a:cubicBezTo>
                      <a:close/>
                      <a:moveTo>
                        <a:pt x="330" y="500"/>
                      </a:moveTo>
                      <a:cubicBezTo>
                        <a:pt x="322" y="497"/>
                        <a:pt x="313" y="495"/>
                        <a:pt x="306" y="492"/>
                      </a:cubicBezTo>
                      <a:cubicBezTo>
                        <a:pt x="298" y="490"/>
                        <a:pt x="290" y="487"/>
                        <a:pt x="282" y="484"/>
                      </a:cubicBezTo>
                      <a:cubicBezTo>
                        <a:pt x="286" y="473"/>
                        <a:pt x="286" y="473"/>
                        <a:pt x="286" y="473"/>
                      </a:cubicBezTo>
                      <a:cubicBezTo>
                        <a:pt x="294" y="476"/>
                        <a:pt x="302" y="478"/>
                        <a:pt x="309" y="481"/>
                      </a:cubicBezTo>
                      <a:cubicBezTo>
                        <a:pt x="317" y="483"/>
                        <a:pt x="325" y="486"/>
                        <a:pt x="333" y="488"/>
                      </a:cubicBezTo>
                      <a:lnTo>
                        <a:pt x="330" y="500"/>
                      </a:lnTo>
                      <a:close/>
                      <a:moveTo>
                        <a:pt x="577" y="495"/>
                      </a:moveTo>
                      <a:cubicBezTo>
                        <a:pt x="574" y="484"/>
                        <a:pt x="574" y="484"/>
                        <a:pt x="574" y="484"/>
                      </a:cubicBezTo>
                      <a:cubicBezTo>
                        <a:pt x="589" y="479"/>
                        <a:pt x="604" y="473"/>
                        <a:pt x="619" y="467"/>
                      </a:cubicBezTo>
                      <a:cubicBezTo>
                        <a:pt x="624" y="478"/>
                        <a:pt x="624" y="478"/>
                        <a:pt x="624" y="478"/>
                      </a:cubicBezTo>
                      <a:cubicBezTo>
                        <a:pt x="609" y="485"/>
                        <a:pt x="593" y="491"/>
                        <a:pt x="577" y="495"/>
                      </a:cubicBezTo>
                      <a:close/>
                      <a:moveTo>
                        <a:pt x="236" y="463"/>
                      </a:moveTo>
                      <a:cubicBezTo>
                        <a:pt x="222" y="455"/>
                        <a:pt x="207" y="446"/>
                        <a:pt x="194" y="437"/>
                      </a:cubicBezTo>
                      <a:cubicBezTo>
                        <a:pt x="200" y="427"/>
                        <a:pt x="200" y="427"/>
                        <a:pt x="200" y="427"/>
                      </a:cubicBezTo>
                      <a:cubicBezTo>
                        <a:pt x="214" y="436"/>
                        <a:pt x="228" y="445"/>
                        <a:pt x="242" y="452"/>
                      </a:cubicBezTo>
                      <a:lnTo>
                        <a:pt x="236" y="463"/>
                      </a:lnTo>
                      <a:close/>
                      <a:moveTo>
                        <a:pt x="669" y="456"/>
                      </a:moveTo>
                      <a:cubicBezTo>
                        <a:pt x="663" y="445"/>
                        <a:pt x="663" y="445"/>
                        <a:pt x="663" y="445"/>
                      </a:cubicBezTo>
                      <a:cubicBezTo>
                        <a:pt x="677" y="437"/>
                        <a:pt x="691" y="428"/>
                        <a:pt x="704" y="418"/>
                      </a:cubicBezTo>
                      <a:cubicBezTo>
                        <a:pt x="711" y="428"/>
                        <a:pt x="711" y="428"/>
                        <a:pt x="711" y="428"/>
                      </a:cubicBezTo>
                      <a:cubicBezTo>
                        <a:pt x="697" y="438"/>
                        <a:pt x="683" y="447"/>
                        <a:pt x="669" y="456"/>
                      </a:cubicBezTo>
                      <a:close/>
                      <a:moveTo>
                        <a:pt x="154" y="406"/>
                      </a:moveTo>
                      <a:cubicBezTo>
                        <a:pt x="141" y="395"/>
                        <a:pt x="129" y="383"/>
                        <a:pt x="118" y="371"/>
                      </a:cubicBezTo>
                      <a:cubicBezTo>
                        <a:pt x="127" y="363"/>
                        <a:pt x="127" y="363"/>
                        <a:pt x="127" y="363"/>
                      </a:cubicBezTo>
                      <a:cubicBezTo>
                        <a:pt x="138" y="375"/>
                        <a:pt x="149" y="386"/>
                        <a:pt x="162" y="397"/>
                      </a:cubicBezTo>
                      <a:lnTo>
                        <a:pt x="154" y="406"/>
                      </a:lnTo>
                      <a:close/>
                      <a:moveTo>
                        <a:pt x="750" y="396"/>
                      </a:moveTo>
                      <a:cubicBezTo>
                        <a:pt x="741" y="387"/>
                        <a:pt x="741" y="387"/>
                        <a:pt x="741" y="387"/>
                      </a:cubicBezTo>
                      <a:cubicBezTo>
                        <a:pt x="753" y="376"/>
                        <a:pt x="765" y="365"/>
                        <a:pt x="775" y="352"/>
                      </a:cubicBezTo>
                      <a:cubicBezTo>
                        <a:pt x="784" y="360"/>
                        <a:pt x="784" y="360"/>
                        <a:pt x="784" y="360"/>
                      </a:cubicBezTo>
                      <a:cubicBezTo>
                        <a:pt x="774" y="373"/>
                        <a:pt x="762" y="385"/>
                        <a:pt x="750" y="396"/>
                      </a:cubicBezTo>
                      <a:close/>
                      <a:moveTo>
                        <a:pt x="86" y="332"/>
                      </a:moveTo>
                      <a:cubicBezTo>
                        <a:pt x="76" y="319"/>
                        <a:pt x="67" y="305"/>
                        <a:pt x="59" y="290"/>
                      </a:cubicBezTo>
                      <a:cubicBezTo>
                        <a:pt x="69" y="284"/>
                        <a:pt x="69" y="284"/>
                        <a:pt x="69" y="284"/>
                      </a:cubicBezTo>
                      <a:cubicBezTo>
                        <a:pt x="77" y="299"/>
                        <a:pt x="86" y="312"/>
                        <a:pt x="96" y="325"/>
                      </a:cubicBezTo>
                      <a:lnTo>
                        <a:pt x="86" y="332"/>
                      </a:lnTo>
                      <a:close/>
                      <a:moveTo>
                        <a:pt x="815" y="320"/>
                      </a:moveTo>
                      <a:cubicBezTo>
                        <a:pt x="805" y="314"/>
                        <a:pt x="805" y="314"/>
                        <a:pt x="805" y="314"/>
                      </a:cubicBezTo>
                      <a:cubicBezTo>
                        <a:pt x="814" y="300"/>
                        <a:pt x="823" y="286"/>
                        <a:pt x="830" y="272"/>
                      </a:cubicBezTo>
                      <a:cubicBezTo>
                        <a:pt x="841" y="277"/>
                        <a:pt x="841" y="277"/>
                        <a:pt x="841" y="277"/>
                      </a:cubicBezTo>
                      <a:cubicBezTo>
                        <a:pt x="833" y="292"/>
                        <a:pt x="824" y="307"/>
                        <a:pt x="815" y="320"/>
                      </a:cubicBezTo>
                      <a:close/>
                      <a:moveTo>
                        <a:pt x="36" y="246"/>
                      </a:moveTo>
                      <a:cubicBezTo>
                        <a:pt x="30" y="230"/>
                        <a:pt x="24" y="214"/>
                        <a:pt x="19" y="199"/>
                      </a:cubicBezTo>
                      <a:cubicBezTo>
                        <a:pt x="30" y="195"/>
                        <a:pt x="30" y="195"/>
                        <a:pt x="30" y="195"/>
                      </a:cubicBezTo>
                      <a:cubicBezTo>
                        <a:pt x="35" y="211"/>
                        <a:pt x="41" y="226"/>
                        <a:pt x="47" y="241"/>
                      </a:cubicBezTo>
                      <a:lnTo>
                        <a:pt x="36" y="246"/>
                      </a:lnTo>
                      <a:close/>
                      <a:moveTo>
                        <a:pt x="7" y="150"/>
                      </a:moveTo>
                      <a:cubicBezTo>
                        <a:pt x="4" y="134"/>
                        <a:pt x="2" y="117"/>
                        <a:pt x="0" y="100"/>
                      </a:cubicBezTo>
                      <a:cubicBezTo>
                        <a:pt x="12" y="99"/>
                        <a:pt x="12" y="99"/>
                        <a:pt x="12" y="99"/>
                      </a:cubicBezTo>
                      <a:cubicBezTo>
                        <a:pt x="14" y="115"/>
                        <a:pt x="16" y="132"/>
                        <a:pt x="19" y="148"/>
                      </a:cubicBezTo>
                      <a:lnTo>
                        <a:pt x="7" y="150"/>
                      </a:lnTo>
                      <a:close/>
                      <a:moveTo>
                        <a:pt x="12" y="51"/>
                      </a:move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0" y="33"/>
                        <a:pt x="2" y="17"/>
                        <a:pt x="5" y="0"/>
                      </a:cubicBezTo>
                      <a:cubicBezTo>
                        <a:pt x="16" y="2"/>
                        <a:pt x="16" y="2"/>
                        <a:pt x="16" y="2"/>
                      </a:cubicBezTo>
                      <a:cubicBezTo>
                        <a:pt x="14" y="18"/>
                        <a:pt x="12" y="34"/>
                        <a:pt x="12" y="5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7" name="Freeform 150">
                  <a:extLst>
                    <a:ext uri="{FF2B5EF4-FFF2-40B4-BE49-F238E27FC236}">
                      <a16:creationId xmlns:a16="http://schemas.microsoft.com/office/drawing/2014/main" id="{42E9F051-AFCC-4892-A80B-516D457F9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6605" y="3629748"/>
                  <a:ext cx="34678" cy="47008"/>
                </a:xfrm>
                <a:custGeom>
                  <a:avLst/>
                  <a:gdLst>
                    <a:gd name="T0" fmla="*/ 12 w 19"/>
                    <a:gd name="T1" fmla="*/ 26 h 26"/>
                    <a:gd name="T2" fmla="*/ 0 w 19"/>
                    <a:gd name="T3" fmla="*/ 23 h 26"/>
                    <a:gd name="T4" fmla="*/ 7 w 19"/>
                    <a:gd name="T5" fmla="*/ 0 h 26"/>
                    <a:gd name="T6" fmla="*/ 19 w 19"/>
                    <a:gd name="T7" fmla="*/ 3 h 26"/>
                    <a:gd name="T8" fmla="*/ 12 w 19"/>
                    <a:gd name="T9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26">
                      <a:moveTo>
                        <a:pt x="12" y="26"/>
                      </a:move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2" y="15"/>
                        <a:pt x="5" y="7"/>
                        <a:pt x="7" y="0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6" y="11"/>
                        <a:pt x="14" y="19"/>
                        <a:pt x="12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8" name="Freeform 151">
                  <a:extLst>
                    <a:ext uri="{FF2B5EF4-FFF2-40B4-BE49-F238E27FC236}">
                      <a16:creationId xmlns:a16="http://schemas.microsoft.com/office/drawing/2014/main" id="{6945DA8F-0756-4C05-BE20-CB5486ACF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5415" y="4081334"/>
                  <a:ext cx="112511" cy="116364"/>
                </a:xfrm>
                <a:custGeom>
                  <a:avLst/>
                  <a:gdLst>
                    <a:gd name="T0" fmla="*/ 146 w 146"/>
                    <a:gd name="T1" fmla="*/ 151 h 151"/>
                    <a:gd name="T2" fmla="*/ 125 w 146"/>
                    <a:gd name="T3" fmla="*/ 0 h 151"/>
                    <a:gd name="T4" fmla="*/ 0 w 146"/>
                    <a:gd name="T5" fmla="*/ 99 h 151"/>
                    <a:gd name="T6" fmla="*/ 146 w 146"/>
                    <a:gd name="T7" fmla="*/ 15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6" h="151">
                      <a:moveTo>
                        <a:pt x="146" y="151"/>
                      </a:moveTo>
                      <a:lnTo>
                        <a:pt x="125" y="0"/>
                      </a:lnTo>
                      <a:lnTo>
                        <a:pt x="0" y="99"/>
                      </a:lnTo>
                      <a:lnTo>
                        <a:pt x="146" y="15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B41AE23D-FE8B-4015-B3B1-72BCD0B24A4C}"/>
                  </a:ext>
                </a:extLst>
              </p:cNvPr>
              <p:cNvGrpSpPr/>
              <p:nvPr/>
            </p:nvGrpSpPr>
            <p:grpSpPr>
              <a:xfrm>
                <a:off x="8102705" y="5236499"/>
                <a:ext cx="1346279" cy="707433"/>
                <a:chOff x="5315568" y="5236499"/>
                <a:chExt cx="1346279" cy="707433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21" name="Freeform 152">
                  <a:extLst>
                    <a:ext uri="{FF2B5EF4-FFF2-40B4-BE49-F238E27FC236}">
                      <a16:creationId xmlns:a16="http://schemas.microsoft.com/office/drawing/2014/main" id="{71F2B693-0FFA-4D22-B110-42FD4A13B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081" y="5849145"/>
                  <a:ext cx="23889" cy="43926"/>
                </a:xfrm>
                <a:custGeom>
                  <a:avLst/>
                  <a:gdLst>
                    <a:gd name="T0" fmla="*/ 12 w 13"/>
                    <a:gd name="T1" fmla="*/ 24 h 24"/>
                    <a:gd name="T2" fmla="*/ 0 w 13"/>
                    <a:gd name="T3" fmla="*/ 24 h 24"/>
                    <a:gd name="T4" fmla="*/ 1 w 13"/>
                    <a:gd name="T5" fmla="*/ 0 h 24"/>
                    <a:gd name="T6" fmla="*/ 13 w 13"/>
                    <a:gd name="T7" fmla="*/ 1 h 24"/>
                    <a:gd name="T8" fmla="*/ 12 w 13"/>
                    <a:gd name="T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24">
                      <a:moveTo>
                        <a:pt x="12" y="24"/>
                      </a:move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16"/>
                        <a:pt x="1" y="8"/>
                        <a:pt x="1" y="0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3" y="9"/>
                        <a:pt x="12" y="16"/>
                        <a:pt x="12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2" name="Freeform 153">
                  <a:extLst>
                    <a:ext uri="{FF2B5EF4-FFF2-40B4-BE49-F238E27FC236}">
                      <a16:creationId xmlns:a16="http://schemas.microsoft.com/office/drawing/2014/main" id="{0212CA39-1E95-42C5-8EE6-C488FF9B4CF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357181" y="5236499"/>
                  <a:ext cx="1292336" cy="532501"/>
                </a:xfrm>
                <a:custGeom>
                  <a:avLst/>
                  <a:gdLst>
                    <a:gd name="T0" fmla="*/ 12 w 709"/>
                    <a:gd name="T1" fmla="*/ 292 h 292"/>
                    <a:gd name="T2" fmla="*/ 0 w 709"/>
                    <a:gd name="T3" fmla="*/ 290 h 292"/>
                    <a:gd name="T4" fmla="*/ 13 w 709"/>
                    <a:gd name="T5" fmla="*/ 244 h 292"/>
                    <a:gd name="T6" fmla="*/ 24 w 709"/>
                    <a:gd name="T7" fmla="*/ 248 h 292"/>
                    <a:gd name="T8" fmla="*/ 12 w 709"/>
                    <a:gd name="T9" fmla="*/ 292 h 292"/>
                    <a:gd name="T10" fmla="*/ 697 w 709"/>
                    <a:gd name="T11" fmla="*/ 292 h 292"/>
                    <a:gd name="T12" fmla="*/ 685 w 709"/>
                    <a:gd name="T13" fmla="*/ 248 h 292"/>
                    <a:gd name="T14" fmla="*/ 697 w 709"/>
                    <a:gd name="T15" fmla="*/ 244 h 292"/>
                    <a:gd name="T16" fmla="*/ 709 w 709"/>
                    <a:gd name="T17" fmla="*/ 290 h 292"/>
                    <a:gd name="T18" fmla="*/ 697 w 709"/>
                    <a:gd name="T19" fmla="*/ 292 h 292"/>
                    <a:gd name="T20" fmla="*/ 41 w 709"/>
                    <a:gd name="T21" fmla="*/ 206 h 292"/>
                    <a:gd name="T22" fmla="*/ 31 w 709"/>
                    <a:gd name="T23" fmla="*/ 201 h 292"/>
                    <a:gd name="T24" fmla="*/ 54 w 709"/>
                    <a:gd name="T25" fmla="*/ 160 h 292"/>
                    <a:gd name="T26" fmla="*/ 64 w 709"/>
                    <a:gd name="T27" fmla="*/ 167 h 292"/>
                    <a:gd name="T28" fmla="*/ 41 w 709"/>
                    <a:gd name="T29" fmla="*/ 206 h 292"/>
                    <a:gd name="T30" fmla="*/ 668 w 709"/>
                    <a:gd name="T31" fmla="*/ 206 h 292"/>
                    <a:gd name="T32" fmla="*/ 645 w 709"/>
                    <a:gd name="T33" fmla="*/ 167 h 292"/>
                    <a:gd name="T34" fmla="*/ 655 w 709"/>
                    <a:gd name="T35" fmla="*/ 160 h 292"/>
                    <a:gd name="T36" fmla="*/ 678 w 709"/>
                    <a:gd name="T37" fmla="*/ 201 h 292"/>
                    <a:gd name="T38" fmla="*/ 668 w 709"/>
                    <a:gd name="T39" fmla="*/ 206 h 292"/>
                    <a:gd name="T40" fmla="*/ 92 w 709"/>
                    <a:gd name="T41" fmla="*/ 131 h 292"/>
                    <a:gd name="T42" fmla="*/ 83 w 709"/>
                    <a:gd name="T43" fmla="*/ 123 h 292"/>
                    <a:gd name="T44" fmla="*/ 117 w 709"/>
                    <a:gd name="T45" fmla="*/ 89 h 292"/>
                    <a:gd name="T46" fmla="*/ 125 w 709"/>
                    <a:gd name="T47" fmla="*/ 98 h 292"/>
                    <a:gd name="T48" fmla="*/ 92 w 709"/>
                    <a:gd name="T49" fmla="*/ 131 h 292"/>
                    <a:gd name="T50" fmla="*/ 617 w 709"/>
                    <a:gd name="T51" fmla="*/ 131 h 292"/>
                    <a:gd name="T52" fmla="*/ 585 w 709"/>
                    <a:gd name="T53" fmla="*/ 98 h 292"/>
                    <a:gd name="T54" fmla="*/ 593 w 709"/>
                    <a:gd name="T55" fmla="*/ 89 h 292"/>
                    <a:gd name="T56" fmla="*/ 626 w 709"/>
                    <a:gd name="T57" fmla="*/ 123 h 292"/>
                    <a:gd name="T58" fmla="*/ 617 w 709"/>
                    <a:gd name="T59" fmla="*/ 131 h 292"/>
                    <a:gd name="T60" fmla="*/ 161 w 709"/>
                    <a:gd name="T61" fmla="*/ 71 h 292"/>
                    <a:gd name="T62" fmla="*/ 154 w 709"/>
                    <a:gd name="T63" fmla="*/ 61 h 292"/>
                    <a:gd name="T64" fmla="*/ 195 w 709"/>
                    <a:gd name="T65" fmla="*/ 37 h 292"/>
                    <a:gd name="T66" fmla="*/ 200 w 709"/>
                    <a:gd name="T67" fmla="*/ 48 h 292"/>
                    <a:gd name="T68" fmla="*/ 161 w 709"/>
                    <a:gd name="T69" fmla="*/ 71 h 292"/>
                    <a:gd name="T70" fmla="*/ 548 w 709"/>
                    <a:gd name="T71" fmla="*/ 71 h 292"/>
                    <a:gd name="T72" fmla="*/ 509 w 709"/>
                    <a:gd name="T73" fmla="*/ 48 h 292"/>
                    <a:gd name="T74" fmla="*/ 514 w 709"/>
                    <a:gd name="T75" fmla="*/ 37 h 292"/>
                    <a:gd name="T76" fmla="*/ 555 w 709"/>
                    <a:gd name="T77" fmla="*/ 61 h 292"/>
                    <a:gd name="T78" fmla="*/ 548 w 709"/>
                    <a:gd name="T79" fmla="*/ 71 h 292"/>
                    <a:gd name="T80" fmla="*/ 242 w 709"/>
                    <a:gd name="T81" fmla="*/ 30 h 292"/>
                    <a:gd name="T82" fmla="*/ 239 w 709"/>
                    <a:gd name="T83" fmla="*/ 19 h 292"/>
                    <a:gd name="T84" fmla="*/ 284 w 709"/>
                    <a:gd name="T85" fmla="*/ 7 h 292"/>
                    <a:gd name="T86" fmla="*/ 286 w 709"/>
                    <a:gd name="T87" fmla="*/ 19 h 292"/>
                    <a:gd name="T88" fmla="*/ 242 w 709"/>
                    <a:gd name="T89" fmla="*/ 30 h 292"/>
                    <a:gd name="T90" fmla="*/ 467 w 709"/>
                    <a:gd name="T91" fmla="*/ 30 h 292"/>
                    <a:gd name="T92" fmla="*/ 423 w 709"/>
                    <a:gd name="T93" fmla="*/ 19 h 292"/>
                    <a:gd name="T94" fmla="*/ 425 w 709"/>
                    <a:gd name="T95" fmla="*/ 7 h 292"/>
                    <a:gd name="T96" fmla="*/ 471 w 709"/>
                    <a:gd name="T97" fmla="*/ 19 h 292"/>
                    <a:gd name="T98" fmla="*/ 467 w 709"/>
                    <a:gd name="T99" fmla="*/ 30 h 292"/>
                    <a:gd name="T100" fmla="*/ 332 w 709"/>
                    <a:gd name="T101" fmla="*/ 13 h 292"/>
                    <a:gd name="T102" fmla="*/ 331 w 709"/>
                    <a:gd name="T103" fmla="*/ 1 h 292"/>
                    <a:gd name="T104" fmla="*/ 378 w 709"/>
                    <a:gd name="T105" fmla="*/ 1 h 292"/>
                    <a:gd name="T106" fmla="*/ 377 w 709"/>
                    <a:gd name="T107" fmla="*/ 13 h 292"/>
                    <a:gd name="T108" fmla="*/ 332 w 709"/>
                    <a:gd name="T109" fmla="*/ 13 h 2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09" h="292">
                      <a:moveTo>
                        <a:pt x="12" y="292"/>
                      </a:moveTo>
                      <a:cubicBezTo>
                        <a:pt x="0" y="290"/>
                        <a:pt x="0" y="290"/>
                        <a:pt x="0" y="290"/>
                      </a:cubicBezTo>
                      <a:cubicBezTo>
                        <a:pt x="3" y="275"/>
                        <a:pt x="7" y="259"/>
                        <a:pt x="13" y="244"/>
                      </a:cubicBezTo>
                      <a:cubicBezTo>
                        <a:pt x="24" y="248"/>
                        <a:pt x="24" y="248"/>
                        <a:pt x="24" y="248"/>
                      </a:cubicBezTo>
                      <a:cubicBezTo>
                        <a:pt x="19" y="263"/>
                        <a:pt x="15" y="278"/>
                        <a:pt x="12" y="292"/>
                      </a:cubicBezTo>
                      <a:close/>
                      <a:moveTo>
                        <a:pt x="697" y="292"/>
                      </a:moveTo>
                      <a:cubicBezTo>
                        <a:pt x="694" y="277"/>
                        <a:pt x="690" y="263"/>
                        <a:pt x="685" y="248"/>
                      </a:cubicBezTo>
                      <a:cubicBezTo>
                        <a:pt x="697" y="244"/>
                        <a:pt x="697" y="244"/>
                        <a:pt x="697" y="244"/>
                      </a:cubicBezTo>
                      <a:cubicBezTo>
                        <a:pt x="702" y="259"/>
                        <a:pt x="706" y="274"/>
                        <a:pt x="709" y="290"/>
                      </a:cubicBezTo>
                      <a:lnTo>
                        <a:pt x="697" y="292"/>
                      </a:lnTo>
                      <a:close/>
                      <a:moveTo>
                        <a:pt x="41" y="206"/>
                      </a:moveTo>
                      <a:cubicBezTo>
                        <a:pt x="31" y="201"/>
                        <a:pt x="31" y="201"/>
                        <a:pt x="31" y="201"/>
                      </a:cubicBezTo>
                      <a:cubicBezTo>
                        <a:pt x="38" y="187"/>
                        <a:pt x="46" y="173"/>
                        <a:pt x="54" y="160"/>
                      </a:cubicBezTo>
                      <a:cubicBezTo>
                        <a:pt x="64" y="167"/>
                        <a:pt x="64" y="167"/>
                        <a:pt x="64" y="167"/>
                      </a:cubicBezTo>
                      <a:cubicBezTo>
                        <a:pt x="56" y="179"/>
                        <a:pt x="48" y="193"/>
                        <a:pt x="41" y="206"/>
                      </a:cubicBezTo>
                      <a:close/>
                      <a:moveTo>
                        <a:pt x="668" y="206"/>
                      </a:moveTo>
                      <a:cubicBezTo>
                        <a:pt x="661" y="193"/>
                        <a:pt x="653" y="179"/>
                        <a:pt x="645" y="167"/>
                      </a:cubicBezTo>
                      <a:cubicBezTo>
                        <a:pt x="655" y="160"/>
                        <a:pt x="655" y="160"/>
                        <a:pt x="655" y="160"/>
                      </a:cubicBezTo>
                      <a:cubicBezTo>
                        <a:pt x="664" y="173"/>
                        <a:pt x="671" y="187"/>
                        <a:pt x="678" y="201"/>
                      </a:cubicBezTo>
                      <a:lnTo>
                        <a:pt x="668" y="206"/>
                      </a:lnTo>
                      <a:close/>
                      <a:moveTo>
                        <a:pt x="92" y="131"/>
                      </a:moveTo>
                      <a:cubicBezTo>
                        <a:pt x="83" y="123"/>
                        <a:pt x="83" y="123"/>
                        <a:pt x="83" y="123"/>
                      </a:cubicBezTo>
                      <a:cubicBezTo>
                        <a:pt x="94" y="111"/>
                        <a:pt x="105" y="100"/>
                        <a:pt x="117" y="89"/>
                      </a:cubicBezTo>
                      <a:cubicBezTo>
                        <a:pt x="125" y="98"/>
                        <a:pt x="125" y="98"/>
                        <a:pt x="125" y="98"/>
                      </a:cubicBezTo>
                      <a:cubicBezTo>
                        <a:pt x="113" y="108"/>
                        <a:pt x="102" y="119"/>
                        <a:pt x="92" y="131"/>
                      </a:cubicBezTo>
                      <a:close/>
                      <a:moveTo>
                        <a:pt x="617" y="131"/>
                      </a:moveTo>
                      <a:cubicBezTo>
                        <a:pt x="607" y="119"/>
                        <a:pt x="596" y="108"/>
                        <a:pt x="585" y="98"/>
                      </a:cubicBezTo>
                      <a:cubicBezTo>
                        <a:pt x="593" y="89"/>
                        <a:pt x="593" y="89"/>
                        <a:pt x="593" y="89"/>
                      </a:cubicBezTo>
                      <a:cubicBezTo>
                        <a:pt x="604" y="100"/>
                        <a:pt x="616" y="111"/>
                        <a:pt x="626" y="123"/>
                      </a:cubicBezTo>
                      <a:lnTo>
                        <a:pt x="617" y="131"/>
                      </a:lnTo>
                      <a:close/>
                      <a:moveTo>
                        <a:pt x="161" y="71"/>
                      </a:moveTo>
                      <a:cubicBezTo>
                        <a:pt x="154" y="61"/>
                        <a:pt x="154" y="61"/>
                        <a:pt x="154" y="61"/>
                      </a:cubicBezTo>
                      <a:cubicBezTo>
                        <a:pt x="167" y="52"/>
                        <a:pt x="181" y="44"/>
                        <a:pt x="195" y="37"/>
                      </a:cubicBezTo>
                      <a:cubicBezTo>
                        <a:pt x="200" y="48"/>
                        <a:pt x="200" y="48"/>
                        <a:pt x="200" y="48"/>
                      </a:cubicBezTo>
                      <a:cubicBezTo>
                        <a:pt x="187" y="55"/>
                        <a:pt x="173" y="62"/>
                        <a:pt x="161" y="71"/>
                      </a:cubicBezTo>
                      <a:close/>
                      <a:moveTo>
                        <a:pt x="548" y="71"/>
                      </a:moveTo>
                      <a:cubicBezTo>
                        <a:pt x="536" y="62"/>
                        <a:pt x="522" y="54"/>
                        <a:pt x="509" y="48"/>
                      </a:cubicBezTo>
                      <a:cubicBezTo>
                        <a:pt x="514" y="37"/>
                        <a:pt x="514" y="37"/>
                        <a:pt x="514" y="37"/>
                      </a:cubicBezTo>
                      <a:cubicBezTo>
                        <a:pt x="528" y="44"/>
                        <a:pt x="542" y="52"/>
                        <a:pt x="555" y="61"/>
                      </a:cubicBezTo>
                      <a:lnTo>
                        <a:pt x="548" y="71"/>
                      </a:lnTo>
                      <a:close/>
                      <a:moveTo>
                        <a:pt x="242" y="30"/>
                      </a:moveTo>
                      <a:cubicBezTo>
                        <a:pt x="239" y="19"/>
                        <a:pt x="239" y="19"/>
                        <a:pt x="239" y="19"/>
                      </a:cubicBezTo>
                      <a:cubicBezTo>
                        <a:pt x="253" y="14"/>
                        <a:pt x="269" y="10"/>
                        <a:pt x="284" y="7"/>
                      </a:cubicBezTo>
                      <a:cubicBezTo>
                        <a:pt x="286" y="19"/>
                        <a:pt x="286" y="19"/>
                        <a:pt x="286" y="19"/>
                      </a:cubicBezTo>
                      <a:cubicBezTo>
                        <a:pt x="272" y="22"/>
                        <a:pt x="257" y="25"/>
                        <a:pt x="242" y="30"/>
                      </a:cubicBezTo>
                      <a:close/>
                      <a:moveTo>
                        <a:pt x="467" y="30"/>
                      </a:moveTo>
                      <a:cubicBezTo>
                        <a:pt x="452" y="25"/>
                        <a:pt x="437" y="21"/>
                        <a:pt x="423" y="19"/>
                      </a:cubicBezTo>
                      <a:cubicBezTo>
                        <a:pt x="425" y="7"/>
                        <a:pt x="425" y="7"/>
                        <a:pt x="425" y="7"/>
                      </a:cubicBezTo>
                      <a:cubicBezTo>
                        <a:pt x="440" y="10"/>
                        <a:pt x="456" y="14"/>
                        <a:pt x="471" y="19"/>
                      </a:cubicBezTo>
                      <a:lnTo>
                        <a:pt x="467" y="30"/>
                      </a:lnTo>
                      <a:close/>
                      <a:moveTo>
                        <a:pt x="332" y="13"/>
                      </a:moveTo>
                      <a:cubicBezTo>
                        <a:pt x="331" y="1"/>
                        <a:pt x="331" y="1"/>
                        <a:pt x="331" y="1"/>
                      </a:cubicBezTo>
                      <a:cubicBezTo>
                        <a:pt x="346" y="0"/>
                        <a:pt x="362" y="0"/>
                        <a:pt x="378" y="1"/>
                      </a:cubicBezTo>
                      <a:cubicBezTo>
                        <a:pt x="377" y="13"/>
                        <a:pt x="377" y="13"/>
                        <a:pt x="377" y="13"/>
                      </a:cubicBezTo>
                      <a:cubicBezTo>
                        <a:pt x="362" y="12"/>
                        <a:pt x="347" y="12"/>
                        <a:pt x="332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3" name="Freeform 154">
                  <a:extLst>
                    <a:ext uri="{FF2B5EF4-FFF2-40B4-BE49-F238E27FC236}">
                      <a16:creationId xmlns:a16="http://schemas.microsoft.com/office/drawing/2014/main" id="{98812766-1133-438C-8086-BBD1D9674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37958" y="5849145"/>
                  <a:ext cx="23889" cy="43926"/>
                </a:xfrm>
                <a:custGeom>
                  <a:avLst/>
                  <a:gdLst>
                    <a:gd name="T0" fmla="*/ 13 w 13"/>
                    <a:gd name="T1" fmla="*/ 24 h 24"/>
                    <a:gd name="T2" fmla="*/ 1 w 13"/>
                    <a:gd name="T3" fmla="*/ 24 h 24"/>
                    <a:gd name="T4" fmla="*/ 0 w 13"/>
                    <a:gd name="T5" fmla="*/ 1 h 24"/>
                    <a:gd name="T6" fmla="*/ 12 w 13"/>
                    <a:gd name="T7" fmla="*/ 0 h 24"/>
                    <a:gd name="T8" fmla="*/ 13 w 13"/>
                    <a:gd name="T9" fmla="*/ 24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24">
                      <a:moveTo>
                        <a:pt x="13" y="24"/>
                      </a:moveTo>
                      <a:cubicBezTo>
                        <a:pt x="1" y="24"/>
                        <a:pt x="1" y="24"/>
                        <a:pt x="1" y="24"/>
                      </a:cubicBezTo>
                      <a:cubicBezTo>
                        <a:pt x="1" y="16"/>
                        <a:pt x="1" y="9"/>
                        <a:pt x="0" y="1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3" y="8"/>
                        <a:pt x="13" y="16"/>
                        <a:pt x="13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4" name="Freeform 155">
                  <a:extLst>
                    <a:ext uri="{FF2B5EF4-FFF2-40B4-BE49-F238E27FC236}">
                      <a16:creationId xmlns:a16="http://schemas.microsoft.com/office/drawing/2014/main" id="{D3C8E7EA-C46C-4981-9F5E-C5BC3985C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568" y="5856851"/>
                  <a:ext cx="96328" cy="87081"/>
                </a:xfrm>
                <a:custGeom>
                  <a:avLst/>
                  <a:gdLst>
                    <a:gd name="T0" fmla="*/ 0 w 125"/>
                    <a:gd name="T1" fmla="*/ 0 h 113"/>
                    <a:gd name="T2" fmla="*/ 54 w 125"/>
                    <a:gd name="T3" fmla="*/ 113 h 113"/>
                    <a:gd name="T4" fmla="*/ 125 w 125"/>
                    <a:gd name="T5" fmla="*/ 4 h 113"/>
                    <a:gd name="T6" fmla="*/ 0 w 125"/>
                    <a:gd name="T7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5" h="113">
                      <a:moveTo>
                        <a:pt x="0" y="0"/>
                      </a:moveTo>
                      <a:lnTo>
                        <a:pt x="54" y="113"/>
                      </a:lnTo>
                      <a:lnTo>
                        <a:pt x="125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28B6B91-62E7-4B18-952A-EAFA74053228}"/>
                  </a:ext>
                </a:extLst>
              </p:cNvPr>
              <p:cNvGrpSpPr/>
              <p:nvPr/>
            </p:nvGrpSpPr>
            <p:grpSpPr>
              <a:xfrm>
                <a:off x="9529129" y="5096246"/>
                <a:ext cx="1288483" cy="679690"/>
                <a:chOff x="6741992" y="5096246"/>
                <a:chExt cx="1288483" cy="679690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17" name="Freeform 156">
                  <a:extLst>
                    <a:ext uri="{FF2B5EF4-FFF2-40B4-BE49-F238E27FC236}">
                      <a16:creationId xmlns:a16="http://schemas.microsoft.com/office/drawing/2014/main" id="{C6E8D808-880F-498D-9877-145D37838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77303" y="5141712"/>
                  <a:ext cx="25431" cy="47779"/>
                </a:xfrm>
                <a:custGeom>
                  <a:avLst/>
                  <a:gdLst>
                    <a:gd name="T0" fmla="*/ 13 w 14"/>
                    <a:gd name="T1" fmla="*/ 26 h 26"/>
                    <a:gd name="T2" fmla="*/ 0 w 14"/>
                    <a:gd name="T3" fmla="*/ 25 h 26"/>
                    <a:gd name="T4" fmla="*/ 1 w 14"/>
                    <a:gd name="T5" fmla="*/ 0 h 26"/>
                    <a:gd name="T6" fmla="*/ 14 w 14"/>
                    <a:gd name="T7" fmla="*/ 0 h 26"/>
                    <a:gd name="T8" fmla="*/ 13 w 14"/>
                    <a:gd name="T9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26">
                      <a:moveTo>
                        <a:pt x="13" y="26"/>
                      </a:move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1" y="17"/>
                        <a:pt x="1" y="8"/>
                        <a:pt x="1" y="0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4" y="8"/>
                        <a:pt x="14" y="18"/>
                        <a:pt x="13" y="2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8" name="Freeform 157">
                  <a:extLst>
                    <a:ext uri="{FF2B5EF4-FFF2-40B4-BE49-F238E27FC236}">
                      <a16:creationId xmlns:a16="http://schemas.microsoft.com/office/drawing/2014/main" id="{EB16C0EF-8E68-4C3F-BDA4-5F76FD26AA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760487" y="5282737"/>
                  <a:ext cx="1226063" cy="493199"/>
                </a:xfrm>
                <a:custGeom>
                  <a:avLst/>
                  <a:gdLst>
                    <a:gd name="T0" fmla="*/ 336 w 673"/>
                    <a:gd name="T1" fmla="*/ 271 h 271"/>
                    <a:gd name="T2" fmla="*/ 336 w 673"/>
                    <a:gd name="T3" fmla="*/ 271 h 271"/>
                    <a:gd name="T4" fmla="*/ 309 w 673"/>
                    <a:gd name="T5" fmla="*/ 269 h 271"/>
                    <a:gd name="T6" fmla="*/ 310 w 673"/>
                    <a:gd name="T7" fmla="*/ 256 h 271"/>
                    <a:gd name="T8" fmla="*/ 336 w 673"/>
                    <a:gd name="T9" fmla="*/ 257 h 271"/>
                    <a:gd name="T10" fmla="*/ 362 w 673"/>
                    <a:gd name="T11" fmla="*/ 255 h 271"/>
                    <a:gd name="T12" fmla="*/ 363 w 673"/>
                    <a:gd name="T13" fmla="*/ 269 h 271"/>
                    <a:gd name="T14" fmla="*/ 336 w 673"/>
                    <a:gd name="T15" fmla="*/ 271 h 271"/>
                    <a:gd name="T16" fmla="*/ 255 w 673"/>
                    <a:gd name="T17" fmla="*/ 260 h 271"/>
                    <a:gd name="T18" fmla="*/ 204 w 673"/>
                    <a:gd name="T19" fmla="*/ 243 h 271"/>
                    <a:gd name="T20" fmla="*/ 209 w 673"/>
                    <a:gd name="T21" fmla="*/ 231 h 271"/>
                    <a:gd name="T22" fmla="*/ 258 w 673"/>
                    <a:gd name="T23" fmla="*/ 247 h 271"/>
                    <a:gd name="T24" fmla="*/ 255 w 673"/>
                    <a:gd name="T25" fmla="*/ 260 h 271"/>
                    <a:gd name="T26" fmla="*/ 417 w 673"/>
                    <a:gd name="T27" fmla="*/ 260 h 271"/>
                    <a:gd name="T28" fmla="*/ 414 w 673"/>
                    <a:gd name="T29" fmla="*/ 247 h 271"/>
                    <a:gd name="T30" fmla="*/ 464 w 673"/>
                    <a:gd name="T31" fmla="*/ 231 h 271"/>
                    <a:gd name="T32" fmla="*/ 469 w 673"/>
                    <a:gd name="T33" fmla="*/ 243 h 271"/>
                    <a:gd name="T34" fmla="*/ 417 w 673"/>
                    <a:gd name="T35" fmla="*/ 260 h 271"/>
                    <a:gd name="T36" fmla="*/ 155 w 673"/>
                    <a:gd name="T37" fmla="*/ 218 h 271"/>
                    <a:gd name="T38" fmla="*/ 111 w 673"/>
                    <a:gd name="T39" fmla="*/ 186 h 271"/>
                    <a:gd name="T40" fmla="*/ 120 w 673"/>
                    <a:gd name="T41" fmla="*/ 176 h 271"/>
                    <a:gd name="T42" fmla="*/ 162 w 673"/>
                    <a:gd name="T43" fmla="*/ 207 h 271"/>
                    <a:gd name="T44" fmla="*/ 155 w 673"/>
                    <a:gd name="T45" fmla="*/ 218 h 271"/>
                    <a:gd name="T46" fmla="*/ 517 w 673"/>
                    <a:gd name="T47" fmla="*/ 218 h 271"/>
                    <a:gd name="T48" fmla="*/ 510 w 673"/>
                    <a:gd name="T49" fmla="*/ 207 h 271"/>
                    <a:gd name="T50" fmla="*/ 553 w 673"/>
                    <a:gd name="T51" fmla="*/ 176 h 271"/>
                    <a:gd name="T52" fmla="*/ 561 w 673"/>
                    <a:gd name="T53" fmla="*/ 186 h 271"/>
                    <a:gd name="T54" fmla="*/ 517 w 673"/>
                    <a:gd name="T55" fmla="*/ 218 h 271"/>
                    <a:gd name="T56" fmla="*/ 73 w 673"/>
                    <a:gd name="T57" fmla="*/ 148 h 271"/>
                    <a:gd name="T58" fmla="*/ 41 w 673"/>
                    <a:gd name="T59" fmla="*/ 104 h 271"/>
                    <a:gd name="T60" fmla="*/ 52 w 673"/>
                    <a:gd name="T61" fmla="*/ 97 h 271"/>
                    <a:gd name="T62" fmla="*/ 83 w 673"/>
                    <a:gd name="T63" fmla="*/ 139 h 271"/>
                    <a:gd name="T64" fmla="*/ 73 w 673"/>
                    <a:gd name="T65" fmla="*/ 148 h 271"/>
                    <a:gd name="T66" fmla="*/ 600 w 673"/>
                    <a:gd name="T67" fmla="*/ 147 h 271"/>
                    <a:gd name="T68" fmla="*/ 590 w 673"/>
                    <a:gd name="T69" fmla="*/ 139 h 271"/>
                    <a:gd name="T70" fmla="*/ 620 w 673"/>
                    <a:gd name="T71" fmla="*/ 97 h 271"/>
                    <a:gd name="T72" fmla="*/ 631 w 673"/>
                    <a:gd name="T73" fmla="*/ 103 h 271"/>
                    <a:gd name="T74" fmla="*/ 600 w 673"/>
                    <a:gd name="T75" fmla="*/ 147 h 271"/>
                    <a:gd name="T76" fmla="*/ 16 w 673"/>
                    <a:gd name="T77" fmla="*/ 55 h 271"/>
                    <a:gd name="T78" fmla="*/ 0 w 673"/>
                    <a:gd name="T79" fmla="*/ 3 h 271"/>
                    <a:gd name="T80" fmla="*/ 12 w 673"/>
                    <a:gd name="T81" fmla="*/ 0 h 271"/>
                    <a:gd name="T82" fmla="*/ 28 w 673"/>
                    <a:gd name="T83" fmla="*/ 50 h 271"/>
                    <a:gd name="T84" fmla="*/ 16 w 673"/>
                    <a:gd name="T85" fmla="*/ 55 h 271"/>
                    <a:gd name="T86" fmla="*/ 656 w 673"/>
                    <a:gd name="T87" fmla="*/ 55 h 271"/>
                    <a:gd name="T88" fmla="*/ 644 w 673"/>
                    <a:gd name="T89" fmla="*/ 50 h 271"/>
                    <a:gd name="T90" fmla="*/ 660 w 673"/>
                    <a:gd name="T91" fmla="*/ 0 h 271"/>
                    <a:gd name="T92" fmla="*/ 673 w 673"/>
                    <a:gd name="T93" fmla="*/ 3 h 271"/>
                    <a:gd name="T94" fmla="*/ 656 w 673"/>
                    <a:gd name="T95" fmla="*/ 55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673" h="271">
                      <a:moveTo>
                        <a:pt x="336" y="271"/>
                      </a:moveTo>
                      <a:cubicBezTo>
                        <a:pt x="336" y="271"/>
                        <a:pt x="336" y="271"/>
                        <a:pt x="336" y="271"/>
                      </a:cubicBezTo>
                      <a:cubicBezTo>
                        <a:pt x="327" y="271"/>
                        <a:pt x="318" y="270"/>
                        <a:pt x="309" y="269"/>
                      </a:cubicBezTo>
                      <a:cubicBezTo>
                        <a:pt x="310" y="256"/>
                        <a:pt x="310" y="256"/>
                        <a:pt x="310" y="256"/>
                      </a:cubicBezTo>
                      <a:cubicBezTo>
                        <a:pt x="319" y="256"/>
                        <a:pt x="327" y="257"/>
                        <a:pt x="336" y="257"/>
                      </a:cubicBezTo>
                      <a:cubicBezTo>
                        <a:pt x="345" y="256"/>
                        <a:pt x="354" y="256"/>
                        <a:pt x="362" y="255"/>
                      </a:cubicBezTo>
                      <a:cubicBezTo>
                        <a:pt x="363" y="269"/>
                        <a:pt x="363" y="269"/>
                        <a:pt x="363" y="269"/>
                      </a:cubicBezTo>
                      <a:cubicBezTo>
                        <a:pt x="354" y="270"/>
                        <a:pt x="345" y="271"/>
                        <a:pt x="336" y="271"/>
                      </a:cubicBezTo>
                      <a:close/>
                      <a:moveTo>
                        <a:pt x="255" y="260"/>
                      </a:moveTo>
                      <a:cubicBezTo>
                        <a:pt x="238" y="255"/>
                        <a:pt x="220" y="250"/>
                        <a:pt x="204" y="243"/>
                      </a:cubicBezTo>
                      <a:cubicBezTo>
                        <a:pt x="209" y="231"/>
                        <a:pt x="209" y="231"/>
                        <a:pt x="209" y="231"/>
                      </a:cubicBezTo>
                      <a:cubicBezTo>
                        <a:pt x="225" y="238"/>
                        <a:pt x="241" y="243"/>
                        <a:pt x="258" y="247"/>
                      </a:cubicBezTo>
                      <a:lnTo>
                        <a:pt x="255" y="260"/>
                      </a:lnTo>
                      <a:close/>
                      <a:moveTo>
                        <a:pt x="417" y="260"/>
                      </a:moveTo>
                      <a:cubicBezTo>
                        <a:pt x="414" y="247"/>
                        <a:pt x="414" y="247"/>
                        <a:pt x="414" y="247"/>
                      </a:cubicBezTo>
                      <a:cubicBezTo>
                        <a:pt x="431" y="243"/>
                        <a:pt x="448" y="238"/>
                        <a:pt x="464" y="231"/>
                      </a:cubicBezTo>
                      <a:cubicBezTo>
                        <a:pt x="469" y="243"/>
                        <a:pt x="469" y="243"/>
                        <a:pt x="469" y="243"/>
                      </a:cubicBezTo>
                      <a:cubicBezTo>
                        <a:pt x="452" y="250"/>
                        <a:pt x="435" y="255"/>
                        <a:pt x="417" y="260"/>
                      </a:cubicBezTo>
                      <a:close/>
                      <a:moveTo>
                        <a:pt x="155" y="218"/>
                      </a:moveTo>
                      <a:cubicBezTo>
                        <a:pt x="140" y="209"/>
                        <a:pt x="125" y="198"/>
                        <a:pt x="111" y="186"/>
                      </a:cubicBezTo>
                      <a:cubicBezTo>
                        <a:pt x="120" y="176"/>
                        <a:pt x="120" y="176"/>
                        <a:pt x="120" y="176"/>
                      </a:cubicBezTo>
                      <a:cubicBezTo>
                        <a:pt x="133" y="188"/>
                        <a:pt x="147" y="198"/>
                        <a:pt x="162" y="207"/>
                      </a:cubicBezTo>
                      <a:lnTo>
                        <a:pt x="155" y="218"/>
                      </a:lnTo>
                      <a:close/>
                      <a:moveTo>
                        <a:pt x="517" y="218"/>
                      </a:moveTo>
                      <a:cubicBezTo>
                        <a:pt x="510" y="207"/>
                        <a:pt x="510" y="207"/>
                        <a:pt x="510" y="207"/>
                      </a:cubicBezTo>
                      <a:cubicBezTo>
                        <a:pt x="525" y="198"/>
                        <a:pt x="540" y="188"/>
                        <a:pt x="553" y="176"/>
                      </a:cubicBezTo>
                      <a:cubicBezTo>
                        <a:pt x="561" y="186"/>
                        <a:pt x="561" y="186"/>
                        <a:pt x="561" y="186"/>
                      </a:cubicBezTo>
                      <a:cubicBezTo>
                        <a:pt x="547" y="198"/>
                        <a:pt x="533" y="209"/>
                        <a:pt x="517" y="218"/>
                      </a:cubicBezTo>
                      <a:close/>
                      <a:moveTo>
                        <a:pt x="73" y="148"/>
                      </a:moveTo>
                      <a:cubicBezTo>
                        <a:pt x="61" y="134"/>
                        <a:pt x="50" y="119"/>
                        <a:pt x="41" y="104"/>
                      </a:cubicBezTo>
                      <a:cubicBezTo>
                        <a:pt x="52" y="97"/>
                        <a:pt x="52" y="97"/>
                        <a:pt x="52" y="97"/>
                      </a:cubicBezTo>
                      <a:cubicBezTo>
                        <a:pt x="61" y="112"/>
                        <a:pt x="71" y="126"/>
                        <a:pt x="83" y="139"/>
                      </a:cubicBezTo>
                      <a:lnTo>
                        <a:pt x="73" y="148"/>
                      </a:lnTo>
                      <a:close/>
                      <a:moveTo>
                        <a:pt x="600" y="147"/>
                      </a:moveTo>
                      <a:cubicBezTo>
                        <a:pt x="590" y="139"/>
                        <a:pt x="590" y="139"/>
                        <a:pt x="590" y="139"/>
                      </a:cubicBezTo>
                      <a:cubicBezTo>
                        <a:pt x="601" y="126"/>
                        <a:pt x="611" y="112"/>
                        <a:pt x="620" y="97"/>
                      </a:cubicBezTo>
                      <a:cubicBezTo>
                        <a:pt x="631" y="103"/>
                        <a:pt x="631" y="103"/>
                        <a:pt x="631" y="103"/>
                      </a:cubicBezTo>
                      <a:cubicBezTo>
                        <a:pt x="622" y="119"/>
                        <a:pt x="611" y="134"/>
                        <a:pt x="600" y="147"/>
                      </a:cubicBezTo>
                      <a:close/>
                      <a:moveTo>
                        <a:pt x="16" y="55"/>
                      </a:moveTo>
                      <a:cubicBezTo>
                        <a:pt x="9" y="38"/>
                        <a:pt x="4" y="21"/>
                        <a:pt x="0" y="3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6" y="17"/>
                        <a:pt x="22" y="34"/>
                        <a:pt x="28" y="50"/>
                      </a:cubicBezTo>
                      <a:lnTo>
                        <a:pt x="16" y="55"/>
                      </a:lnTo>
                      <a:close/>
                      <a:moveTo>
                        <a:pt x="656" y="55"/>
                      </a:moveTo>
                      <a:cubicBezTo>
                        <a:pt x="644" y="50"/>
                        <a:pt x="644" y="50"/>
                        <a:pt x="644" y="50"/>
                      </a:cubicBezTo>
                      <a:cubicBezTo>
                        <a:pt x="651" y="34"/>
                        <a:pt x="656" y="17"/>
                        <a:pt x="660" y="0"/>
                      </a:cubicBezTo>
                      <a:cubicBezTo>
                        <a:pt x="673" y="3"/>
                        <a:pt x="673" y="3"/>
                        <a:pt x="673" y="3"/>
                      </a:cubicBezTo>
                      <a:cubicBezTo>
                        <a:pt x="669" y="21"/>
                        <a:pt x="663" y="38"/>
                        <a:pt x="656" y="5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9" name="Freeform 158">
                  <a:extLst>
                    <a:ext uri="{FF2B5EF4-FFF2-40B4-BE49-F238E27FC236}">
                      <a16:creationId xmlns:a16="http://schemas.microsoft.com/office/drawing/2014/main" id="{5BFB1C87-754A-42D6-87E5-2522F98825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41992" y="5141712"/>
                  <a:ext cx="25431" cy="47779"/>
                </a:xfrm>
                <a:custGeom>
                  <a:avLst/>
                  <a:gdLst>
                    <a:gd name="T0" fmla="*/ 1 w 14"/>
                    <a:gd name="T1" fmla="*/ 26 h 26"/>
                    <a:gd name="T2" fmla="*/ 0 w 14"/>
                    <a:gd name="T3" fmla="*/ 0 h 26"/>
                    <a:gd name="T4" fmla="*/ 13 w 14"/>
                    <a:gd name="T5" fmla="*/ 0 h 26"/>
                    <a:gd name="T6" fmla="*/ 14 w 14"/>
                    <a:gd name="T7" fmla="*/ 25 h 26"/>
                    <a:gd name="T8" fmla="*/ 1 w 14"/>
                    <a:gd name="T9" fmla="*/ 26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26">
                      <a:moveTo>
                        <a:pt x="1" y="26"/>
                      </a:moveTo>
                      <a:cubicBezTo>
                        <a:pt x="1" y="18"/>
                        <a:pt x="0" y="8"/>
                        <a:pt x="0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8"/>
                        <a:pt x="13" y="17"/>
                        <a:pt x="14" y="25"/>
                      </a:cubicBezTo>
                      <a:lnTo>
                        <a:pt x="1" y="2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20" name="Freeform 159">
                  <a:extLst>
                    <a:ext uri="{FF2B5EF4-FFF2-40B4-BE49-F238E27FC236}">
                      <a16:creationId xmlns:a16="http://schemas.microsoft.com/office/drawing/2014/main" id="{AF6AA29A-C934-4C47-A7BC-AE1FA62A9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37230" y="5096246"/>
                  <a:ext cx="93245" cy="82457"/>
                </a:xfrm>
                <a:custGeom>
                  <a:avLst/>
                  <a:gdLst>
                    <a:gd name="T0" fmla="*/ 121 w 121"/>
                    <a:gd name="T1" fmla="*/ 107 h 107"/>
                    <a:gd name="T2" fmla="*/ 69 w 121"/>
                    <a:gd name="T3" fmla="*/ 0 h 107"/>
                    <a:gd name="T4" fmla="*/ 0 w 121"/>
                    <a:gd name="T5" fmla="*/ 102 h 107"/>
                    <a:gd name="T6" fmla="*/ 121 w 121"/>
                    <a:gd name="T7" fmla="*/ 107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1" h="107">
                      <a:moveTo>
                        <a:pt x="121" y="107"/>
                      </a:moveTo>
                      <a:lnTo>
                        <a:pt x="69" y="0"/>
                      </a:lnTo>
                      <a:lnTo>
                        <a:pt x="0" y="102"/>
                      </a:lnTo>
                      <a:lnTo>
                        <a:pt x="121" y="10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C2695532-4072-4D17-B474-F6974BB0F073}"/>
                  </a:ext>
                </a:extLst>
              </p:cNvPr>
              <p:cNvGrpSpPr/>
              <p:nvPr/>
            </p:nvGrpSpPr>
            <p:grpSpPr>
              <a:xfrm>
                <a:off x="6588429" y="5331286"/>
                <a:ext cx="1084267" cy="571032"/>
                <a:chOff x="3801292" y="5331286"/>
                <a:chExt cx="1084267" cy="571032"/>
              </a:xfrm>
              <a:solidFill>
                <a:schemeClr val="bg1">
                  <a:lumMod val="95000"/>
                </a:schemeClr>
              </a:solidFill>
            </p:grpSpPr>
            <p:sp>
              <p:nvSpPr>
                <p:cNvPr id="113" name="Freeform 160">
                  <a:extLst>
                    <a:ext uri="{FF2B5EF4-FFF2-40B4-BE49-F238E27FC236}">
                      <a16:creationId xmlns:a16="http://schemas.microsoft.com/office/drawing/2014/main" id="{A50155B7-BD8D-4AC5-85D8-9D6D22AF4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6240" y="5368276"/>
                  <a:ext cx="29284" cy="54714"/>
                </a:xfrm>
                <a:custGeom>
                  <a:avLst/>
                  <a:gdLst>
                    <a:gd name="T0" fmla="*/ 15 w 16"/>
                    <a:gd name="T1" fmla="*/ 30 h 30"/>
                    <a:gd name="T2" fmla="*/ 0 w 16"/>
                    <a:gd name="T3" fmla="*/ 29 h 30"/>
                    <a:gd name="T4" fmla="*/ 2 w 16"/>
                    <a:gd name="T5" fmla="*/ 0 h 30"/>
                    <a:gd name="T6" fmla="*/ 16 w 16"/>
                    <a:gd name="T7" fmla="*/ 0 h 30"/>
                    <a:gd name="T8" fmla="*/ 15 w 16"/>
                    <a:gd name="T9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0">
                      <a:moveTo>
                        <a:pt x="15" y="30"/>
                      </a:moveTo>
                      <a:cubicBezTo>
                        <a:pt x="0" y="29"/>
                        <a:pt x="0" y="29"/>
                        <a:pt x="0" y="29"/>
                      </a:cubicBezTo>
                      <a:cubicBezTo>
                        <a:pt x="1" y="19"/>
                        <a:pt x="2" y="8"/>
                        <a:pt x="2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6" y="12"/>
                        <a:pt x="16" y="21"/>
                        <a:pt x="15" y="3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4" name="Freeform 161">
                  <a:extLst>
                    <a:ext uri="{FF2B5EF4-FFF2-40B4-BE49-F238E27FC236}">
                      <a16:creationId xmlns:a16="http://schemas.microsoft.com/office/drawing/2014/main" id="{D058607E-E85A-445E-8F7A-A7278A082D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824410" y="5519318"/>
                  <a:ext cx="1018765" cy="383000"/>
                </a:xfrm>
                <a:custGeom>
                  <a:avLst/>
                  <a:gdLst>
                    <a:gd name="T0" fmla="*/ 279 w 559"/>
                    <a:gd name="T1" fmla="*/ 210 h 210"/>
                    <a:gd name="T2" fmla="*/ 251 w 559"/>
                    <a:gd name="T3" fmla="*/ 209 h 210"/>
                    <a:gd name="T4" fmla="*/ 252 w 559"/>
                    <a:gd name="T5" fmla="*/ 194 h 210"/>
                    <a:gd name="T6" fmla="*/ 307 w 559"/>
                    <a:gd name="T7" fmla="*/ 194 h 210"/>
                    <a:gd name="T8" fmla="*/ 308 w 559"/>
                    <a:gd name="T9" fmla="*/ 209 h 210"/>
                    <a:gd name="T10" fmla="*/ 279 w 559"/>
                    <a:gd name="T11" fmla="*/ 210 h 210"/>
                    <a:gd name="T12" fmla="*/ 195 w 559"/>
                    <a:gd name="T13" fmla="*/ 198 h 210"/>
                    <a:gd name="T14" fmla="*/ 142 w 559"/>
                    <a:gd name="T15" fmla="*/ 176 h 210"/>
                    <a:gd name="T16" fmla="*/ 149 w 559"/>
                    <a:gd name="T17" fmla="*/ 163 h 210"/>
                    <a:gd name="T18" fmla="*/ 199 w 559"/>
                    <a:gd name="T19" fmla="*/ 184 h 210"/>
                    <a:gd name="T20" fmla="*/ 195 w 559"/>
                    <a:gd name="T21" fmla="*/ 198 h 210"/>
                    <a:gd name="T22" fmla="*/ 364 w 559"/>
                    <a:gd name="T23" fmla="*/ 198 h 210"/>
                    <a:gd name="T24" fmla="*/ 360 w 559"/>
                    <a:gd name="T25" fmla="*/ 184 h 210"/>
                    <a:gd name="T26" fmla="*/ 410 w 559"/>
                    <a:gd name="T27" fmla="*/ 163 h 210"/>
                    <a:gd name="T28" fmla="*/ 417 w 559"/>
                    <a:gd name="T29" fmla="*/ 176 h 210"/>
                    <a:gd name="T30" fmla="*/ 364 w 559"/>
                    <a:gd name="T31" fmla="*/ 198 h 210"/>
                    <a:gd name="T32" fmla="*/ 95 w 559"/>
                    <a:gd name="T33" fmla="*/ 144 h 210"/>
                    <a:gd name="T34" fmla="*/ 54 w 559"/>
                    <a:gd name="T35" fmla="*/ 104 h 210"/>
                    <a:gd name="T36" fmla="*/ 65 w 559"/>
                    <a:gd name="T37" fmla="*/ 95 h 210"/>
                    <a:gd name="T38" fmla="*/ 104 w 559"/>
                    <a:gd name="T39" fmla="*/ 133 h 210"/>
                    <a:gd name="T40" fmla="*/ 95 w 559"/>
                    <a:gd name="T41" fmla="*/ 144 h 210"/>
                    <a:gd name="T42" fmla="*/ 464 w 559"/>
                    <a:gd name="T43" fmla="*/ 144 h 210"/>
                    <a:gd name="T44" fmla="*/ 455 w 559"/>
                    <a:gd name="T45" fmla="*/ 133 h 210"/>
                    <a:gd name="T46" fmla="*/ 493 w 559"/>
                    <a:gd name="T47" fmla="*/ 95 h 210"/>
                    <a:gd name="T48" fmla="*/ 505 w 559"/>
                    <a:gd name="T49" fmla="*/ 104 h 210"/>
                    <a:gd name="T50" fmla="*/ 464 w 559"/>
                    <a:gd name="T51" fmla="*/ 144 h 210"/>
                    <a:gd name="T52" fmla="*/ 22 w 559"/>
                    <a:gd name="T53" fmla="*/ 57 h 210"/>
                    <a:gd name="T54" fmla="*/ 0 w 559"/>
                    <a:gd name="T55" fmla="*/ 4 h 210"/>
                    <a:gd name="T56" fmla="*/ 14 w 559"/>
                    <a:gd name="T57" fmla="*/ 0 h 210"/>
                    <a:gd name="T58" fmla="*/ 35 w 559"/>
                    <a:gd name="T59" fmla="*/ 50 h 210"/>
                    <a:gd name="T60" fmla="*/ 22 w 559"/>
                    <a:gd name="T61" fmla="*/ 57 h 210"/>
                    <a:gd name="T62" fmla="*/ 537 w 559"/>
                    <a:gd name="T63" fmla="*/ 57 h 210"/>
                    <a:gd name="T64" fmla="*/ 524 w 559"/>
                    <a:gd name="T65" fmla="*/ 50 h 210"/>
                    <a:gd name="T66" fmla="*/ 545 w 559"/>
                    <a:gd name="T67" fmla="*/ 0 h 210"/>
                    <a:gd name="T68" fmla="*/ 559 w 559"/>
                    <a:gd name="T69" fmla="*/ 4 h 210"/>
                    <a:gd name="T70" fmla="*/ 537 w 559"/>
                    <a:gd name="T71" fmla="*/ 57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59" h="210">
                      <a:moveTo>
                        <a:pt x="279" y="210"/>
                      </a:moveTo>
                      <a:cubicBezTo>
                        <a:pt x="270" y="210"/>
                        <a:pt x="260" y="210"/>
                        <a:pt x="251" y="209"/>
                      </a:cubicBezTo>
                      <a:cubicBezTo>
                        <a:pt x="252" y="194"/>
                        <a:pt x="252" y="194"/>
                        <a:pt x="252" y="194"/>
                      </a:cubicBezTo>
                      <a:cubicBezTo>
                        <a:pt x="270" y="196"/>
                        <a:pt x="289" y="196"/>
                        <a:pt x="307" y="194"/>
                      </a:cubicBezTo>
                      <a:cubicBezTo>
                        <a:pt x="308" y="209"/>
                        <a:pt x="308" y="209"/>
                        <a:pt x="308" y="209"/>
                      </a:cubicBezTo>
                      <a:cubicBezTo>
                        <a:pt x="299" y="210"/>
                        <a:pt x="289" y="210"/>
                        <a:pt x="279" y="210"/>
                      </a:cubicBezTo>
                      <a:close/>
                      <a:moveTo>
                        <a:pt x="195" y="198"/>
                      </a:moveTo>
                      <a:cubicBezTo>
                        <a:pt x="177" y="192"/>
                        <a:pt x="159" y="185"/>
                        <a:pt x="142" y="176"/>
                      </a:cubicBezTo>
                      <a:cubicBezTo>
                        <a:pt x="149" y="163"/>
                        <a:pt x="149" y="163"/>
                        <a:pt x="149" y="163"/>
                      </a:cubicBezTo>
                      <a:cubicBezTo>
                        <a:pt x="165" y="172"/>
                        <a:pt x="182" y="179"/>
                        <a:pt x="199" y="184"/>
                      </a:cubicBezTo>
                      <a:lnTo>
                        <a:pt x="195" y="198"/>
                      </a:lnTo>
                      <a:close/>
                      <a:moveTo>
                        <a:pt x="364" y="198"/>
                      </a:moveTo>
                      <a:cubicBezTo>
                        <a:pt x="360" y="184"/>
                        <a:pt x="360" y="184"/>
                        <a:pt x="360" y="184"/>
                      </a:cubicBezTo>
                      <a:cubicBezTo>
                        <a:pt x="377" y="178"/>
                        <a:pt x="394" y="171"/>
                        <a:pt x="410" y="163"/>
                      </a:cubicBezTo>
                      <a:cubicBezTo>
                        <a:pt x="417" y="176"/>
                        <a:pt x="417" y="176"/>
                        <a:pt x="417" y="176"/>
                      </a:cubicBezTo>
                      <a:cubicBezTo>
                        <a:pt x="400" y="185"/>
                        <a:pt x="382" y="192"/>
                        <a:pt x="364" y="198"/>
                      </a:cubicBezTo>
                      <a:close/>
                      <a:moveTo>
                        <a:pt x="95" y="144"/>
                      </a:moveTo>
                      <a:cubicBezTo>
                        <a:pt x="80" y="132"/>
                        <a:pt x="66" y="119"/>
                        <a:pt x="54" y="104"/>
                      </a:cubicBezTo>
                      <a:cubicBezTo>
                        <a:pt x="65" y="95"/>
                        <a:pt x="65" y="95"/>
                        <a:pt x="65" y="95"/>
                      </a:cubicBezTo>
                      <a:cubicBezTo>
                        <a:pt x="77" y="109"/>
                        <a:pt x="90" y="122"/>
                        <a:pt x="104" y="133"/>
                      </a:cubicBezTo>
                      <a:lnTo>
                        <a:pt x="95" y="144"/>
                      </a:lnTo>
                      <a:close/>
                      <a:moveTo>
                        <a:pt x="464" y="144"/>
                      </a:moveTo>
                      <a:cubicBezTo>
                        <a:pt x="455" y="133"/>
                        <a:pt x="455" y="133"/>
                        <a:pt x="455" y="133"/>
                      </a:cubicBezTo>
                      <a:cubicBezTo>
                        <a:pt x="469" y="121"/>
                        <a:pt x="482" y="109"/>
                        <a:pt x="493" y="95"/>
                      </a:cubicBezTo>
                      <a:cubicBezTo>
                        <a:pt x="505" y="104"/>
                        <a:pt x="505" y="104"/>
                        <a:pt x="505" y="104"/>
                      </a:cubicBezTo>
                      <a:cubicBezTo>
                        <a:pt x="493" y="119"/>
                        <a:pt x="479" y="132"/>
                        <a:pt x="464" y="144"/>
                      </a:cubicBezTo>
                      <a:close/>
                      <a:moveTo>
                        <a:pt x="22" y="57"/>
                      </a:moveTo>
                      <a:cubicBezTo>
                        <a:pt x="13" y="40"/>
                        <a:pt x="6" y="22"/>
                        <a:pt x="0" y="4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9" y="17"/>
                        <a:pt x="26" y="34"/>
                        <a:pt x="35" y="50"/>
                      </a:cubicBezTo>
                      <a:lnTo>
                        <a:pt x="22" y="57"/>
                      </a:lnTo>
                      <a:close/>
                      <a:moveTo>
                        <a:pt x="537" y="57"/>
                      </a:moveTo>
                      <a:cubicBezTo>
                        <a:pt x="524" y="50"/>
                        <a:pt x="524" y="50"/>
                        <a:pt x="524" y="50"/>
                      </a:cubicBezTo>
                      <a:cubicBezTo>
                        <a:pt x="532" y="34"/>
                        <a:pt x="539" y="17"/>
                        <a:pt x="545" y="0"/>
                      </a:cubicBezTo>
                      <a:cubicBezTo>
                        <a:pt x="559" y="4"/>
                        <a:pt x="559" y="4"/>
                        <a:pt x="559" y="4"/>
                      </a:cubicBezTo>
                      <a:cubicBezTo>
                        <a:pt x="553" y="22"/>
                        <a:pt x="546" y="40"/>
                        <a:pt x="537" y="5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5" name="Freeform 162">
                  <a:extLst>
                    <a:ext uri="{FF2B5EF4-FFF2-40B4-BE49-F238E27FC236}">
                      <a16:creationId xmlns:a16="http://schemas.microsoft.com/office/drawing/2014/main" id="{68E74E50-5D04-4938-998C-27F0461AE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1292" y="5368276"/>
                  <a:ext cx="29284" cy="54714"/>
                </a:xfrm>
                <a:custGeom>
                  <a:avLst/>
                  <a:gdLst>
                    <a:gd name="T0" fmla="*/ 2 w 16"/>
                    <a:gd name="T1" fmla="*/ 30 h 30"/>
                    <a:gd name="T2" fmla="*/ 0 w 16"/>
                    <a:gd name="T3" fmla="*/ 0 h 30"/>
                    <a:gd name="T4" fmla="*/ 15 w 16"/>
                    <a:gd name="T5" fmla="*/ 0 h 30"/>
                    <a:gd name="T6" fmla="*/ 16 w 16"/>
                    <a:gd name="T7" fmla="*/ 29 h 30"/>
                    <a:gd name="T8" fmla="*/ 2 w 16"/>
                    <a:gd name="T9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0">
                      <a:moveTo>
                        <a:pt x="2" y="30"/>
                      </a:moveTo>
                      <a:cubicBezTo>
                        <a:pt x="1" y="21"/>
                        <a:pt x="0" y="12"/>
                        <a:pt x="0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8"/>
                        <a:pt x="15" y="19"/>
                        <a:pt x="16" y="29"/>
                      </a:cubicBezTo>
                      <a:lnTo>
                        <a:pt x="2" y="3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6" name="Freeform 163">
                  <a:extLst>
                    <a:ext uri="{FF2B5EF4-FFF2-40B4-BE49-F238E27FC236}">
                      <a16:creationId xmlns:a16="http://schemas.microsoft.com/office/drawing/2014/main" id="{C99A236C-CA81-4404-A4B0-FD0C82042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8497" y="5331286"/>
                  <a:ext cx="77062" cy="69356"/>
                </a:xfrm>
                <a:custGeom>
                  <a:avLst/>
                  <a:gdLst>
                    <a:gd name="T0" fmla="*/ 100 w 100"/>
                    <a:gd name="T1" fmla="*/ 90 h 90"/>
                    <a:gd name="T2" fmla="*/ 57 w 100"/>
                    <a:gd name="T3" fmla="*/ 0 h 90"/>
                    <a:gd name="T4" fmla="*/ 0 w 100"/>
                    <a:gd name="T5" fmla="*/ 86 h 90"/>
                    <a:gd name="T6" fmla="*/ 100 w 100"/>
                    <a:gd name="T7" fmla="*/ 9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0" h="90">
                      <a:moveTo>
                        <a:pt x="100" y="90"/>
                      </a:moveTo>
                      <a:lnTo>
                        <a:pt x="57" y="0"/>
                      </a:lnTo>
                      <a:lnTo>
                        <a:pt x="0" y="86"/>
                      </a:lnTo>
                      <a:lnTo>
                        <a:pt x="100" y="9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  <p:sp>
            <p:nvSpPr>
              <p:cNvPr id="107" name="Oval 171">
                <a:extLst>
                  <a:ext uri="{FF2B5EF4-FFF2-40B4-BE49-F238E27FC236}">
                    <a16:creationId xmlns:a16="http://schemas.microsoft.com/office/drawing/2014/main" id="{D0C75B95-A5DC-480A-A2E6-F2F5A7328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5107" y="3731471"/>
                <a:ext cx="1077332" cy="1077332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" name="Oval 172">
                <a:extLst>
                  <a:ext uri="{FF2B5EF4-FFF2-40B4-BE49-F238E27FC236}">
                    <a16:creationId xmlns:a16="http://schemas.microsoft.com/office/drawing/2014/main" id="{905383C0-91AE-4E9E-997D-E11A4B15A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5397" y="3891760"/>
                <a:ext cx="754441" cy="75675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" name="Oval 173">
                <a:extLst>
                  <a:ext uri="{FF2B5EF4-FFF2-40B4-BE49-F238E27FC236}">
                    <a16:creationId xmlns:a16="http://schemas.microsoft.com/office/drawing/2014/main" id="{4D63A369-1135-4DFC-ACD4-AE49C9AA4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75687" y="4054362"/>
                <a:ext cx="433861" cy="431549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" name="Freeform 174">
                <a:extLst>
                  <a:ext uri="{FF2B5EF4-FFF2-40B4-BE49-F238E27FC236}">
                    <a16:creationId xmlns:a16="http://schemas.microsoft.com/office/drawing/2014/main" id="{35DA50D7-AA6C-4F13-B863-76E6D396E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987" y="2759714"/>
                <a:ext cx="1184449" cy="931684"/>
              </a:xfrm>
              <a:custGeom>
                <a:avLst/>
                <a:gdLst>
                  <a:gd name="T0" fmla="*/ 0 w 1537"/>
                  <a:gd name="T1" fmla="*/ 1209 h 1209"/>
                  <a:gd name="T2" fmla="*/ 151 w 1537"/>
                  <a:gd name="T3" fmla="*/ 677 h 1209"/>
                  <a:gd name="T4" fmla="*/ 1537 w 1537"/>
                  <a:gd name="T5" fmla="*/ 0 h 1209"/>
                  <a:gd name="T6" fmla="*/ 1419 w 1537"/>
                  <a:gd name="T7" fmla="*/ 693 h 1209"/>
                  <a:gd name="T8" fmla="*/ 0 w 1537"/>
                  <a:gd name="T9" fmla="*/ 1209 h 1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37" h="1209">
                    <a:moveTo>
                      <a:pt x="0" y="1209"/>
                    </a:moveTo>
                    <a:lnTo>
                      <a:pt x="151" y="677"/>
                    </a:lnTo>
                    <a:lnTo>
                      <a:pt x="1537" y="0"/>
                    </a:lnTo>
                    <a:lnTo>
                      <a:pt x="1419" y="693"/>
                    </a:lnTo>
                    <a:lnTo>
                      <a:pt x="0" y="1209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" name="Freeform 175">
                <a:extLst>
                  <a:ext uri="{FF2B5EF4-FFF2-40B4-BE49-F238E27FC236}">
                    <a16:creationId xmlns:a16="http://schemas.microsoft.com/office/drawing/2014/main" id="{420FAC89-06E2-44DC-9E3B-7CA3C4E0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8059" y="3853229"/>
                <a:ext cx="1501175" cy="556390"/>
              </a:xfrm>
              <a:custGeom>
                <a:avLst/>
                <a:gdLst>
                  <a:gd name="T0" fmla="*/ 0 w 1948"/>
                  <a:gd name="T1" fmla="*/ 365 h 722"/>
                  <a:gd name="T2" fmla="*/ 423 w 1948"/>
                  <a:gd name="T3" fmla="*/ 722 h 722"/>
                  <a:gd name="T4" fmla="*/ 1948 w 1948"/>
                  <a:gd name="T5" fmla="*/ 509 h 722"/>
                  <a:gd name="T6" fmla="*/ 1464 w 1948"/>
                  <a:gd name="T7" fmla="*/ 0 h 722"/>
                  <a:gd name="T8" fmla="*/ 0 w 1948"/>
                  <a:gd name="T9" fmla="*/ 365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48" h="722">
                    <a:moveTo>
                      <a:pt x="0" y="365"/>
                    </a:moveTo>
                    <a:lnTo>
                      <a:pt x="423" y="722"/>
                    </a:lnTo>
                    <a:lnTo>
                      <a:pt x="1948" y="509"/>
                    </a:lnTo>
                    <a:lnTo>
                      <a:pt x="1464" y="0"/>
                    </a:lnTo>
                    <a:lnTo>
                      <a:pt x="0" y="36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" name="Freeform 176">
                <a:extLst>
                  <a:ext uri="{FF2B5EF4-FFF2-40B4-BE49-F238E27FC236}">
                    <a16:creationId xmlns:a16="http://schemas.microsoft.com/office/drawing/2014/main" id="{CABC22F5-490C-4813-A5C6-E68FEDF99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3248" y="3279114"/>
                <a:ext cx="3011598" cy="1162871"/>
              </a:xfrm>
              <a:custGeom>
                <a:avLst/>
                <a:gdLst>
                  <a:gd name="T0" fmla="*/ 97 w 1653"/>
                  <a:gd name="T1" fmla="*/ 457 h 638"/>
                  <a:gd name="T2" fmla="*/ 190 w 1653"/>
                  <a:gd name="T3" fmla="*/ 638 h 638"/>
                  <a:gd name="T4" fmla="*/ 1473 w 1653"/>
                  <a:gd name="T5" fmla="*/ 306 h 638"/>
                  <a:gd name="T6" fmla="*/ 1348 w 1653"/>
                  <a:gd name="T7" fmla="*/ 0 h 638"/>
                  <a:gd name="T8" fmla="*/ 97 w 1653"/>
                  <a:gd name="T9" fmla="*/ 457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3" h="638">
                    <a:moveTo>
                      <a:pt x="97" y="457"/>
                    </a:moveTo>
                    <a:cubicBezTo>
                      <a:pt x="97" y="457"/>
                      <a:pt x="0" y="603"/>
                      <a:pt x="190" y="638"/>
                    </a:cubicBezTo>
                    <a:cubicBezTo>
                      <a:pt x="1473" y="306"/>
                      <a:pt x="1473" y="306"/>
                      <a:pt x="1473" y="306"/>
                    </a:cubicBezTo>
                    <a:cubicBezTo>
                      <a:pt x="1473" y="306"/>
                      <a:pt x="1653" y="55"/>
                      <a:pt x="1348" y="0"/>
                    </a:cubicBezTo>
                    <a:lnTo>
                      <a:pt x="97" y="45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46" name="Freeform 116">
              <a:extLst>
                <a:ext uri="{FF2B5EF4-FFF2-40B4-BE49-F238E27FC236}">
                  <a16:creationId xmlns:a16="http://schemas.microsoft.com/office/drawing/2014/main" id="{EBBCC7EB-8926-401A-85B0-705F8BE89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4387" y="4914378"/>
              <a:ext cx="552537" cy="328286"/>
            </a:xfrm>
            <a:custGeom>
              <a:avLst/>
              <a:gdLst>
                <a:gd name="T0" fmla="*/ 238 w 303"/>
                <a:gd name="T1" fmla="*/ 50 h 180"/>
                <a:gd name="T2" fmla="*/ 234 w 303"/>
                <a:gd name="T3" fmla="*/ 50 h 180"/>
                <a:gd name="T4" fmla="*/ 152 w 303"/>
                <a:gd name="T5" fmla="*/ 0 h 180"/>
                <a:gd name="T6" fmla="*/ 70 w 303"/>
                <a:gd name="T7" fmla="*/ 50 h 180"/>
                <a:gd name="T8" fmla="*/ 66 w 303"/>
                <a:gd name="T9" fmla="*/ 50 h 180"/>
                <a:gd name="T10" fmla="*/ 0 w 303"/>
                <a:gd name="T11" fmla="*/ 115 h 180"/>
                <a:gd name="T12" fmla="*/ 66 w 303"/>
                <a:gd name="T13" fmla="*/ 180 h 180"/>
                <a:gd name="T14" fmla="*/ 128 w 303"/>
                <a:gd name="T15" fmla="*/ 180 h 180"/>
                <a:gd name="T16" fmla="*/ 128 w 303"/>
                <a:gd name="T17" fmla="*/ 152 h 180"/>
                <a:gd name="T18" fmla="*/ 76 w 303"/>
                <a:gd name="T19" fmla="*/ 152 h 180"/>
                <a:gd name="T20" fmla="*/ 153 w 303"/>
                <a:gd name="T21" fmla="*/ 84 h 180"/>
                <a:gd name="T22" fmla="*/ 229 w 303"/>
                <a:gd name="T23" fmla="*/ 152 h 180"/>
                <a:gd name="T24" fmla="*/ 170 w 303"/>
                <a:gd name="T25" fmla="*/ 152 h 180"/>
                <a:gd name="T26" fmla="*/ 170 w 303"/>
                <a:gd name="T27" fmla="*/ 180 h 180"/>
                <a:gd name="T28" fmla="*/ 238 w 303"/>
                <a:gd name="T29" fmla="*/ 180 h 180"/>
                <a:gd name="T30" fmla="*/ 303 w 303"/>
                <a:gd name="T31" fmla="*/ 115 h 180"/>
                <a:gd name="T32" fmla="*/ 238 w 303"/>
                <a:gd name="T33" fmla="*/ 5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3" h="180">
                  <a:moveTo>
                    <a:pt x="238" y="50"/>
                  </a:moveTo>
                  <a:cubicBezTo>
                    <a:pt x="236" y="50"/>
                    <a:pt x="235" y="50"/>
                    <a:pt x="234" y="50"/>
                  </a:cubicBezTo>
                  <a:cubicBezTo>
                    <a:pt x="219" y="20"/>
                    <a:pt x="188" y="0"/>
                    <a:pt x="152" y="0"/>
                  </a:cubicBezTo>
                  <a:cubicBezTo>
                    <a:pt x="116" y="0"/>
                    <a:pt x="85" y="20"/>
                    <a:pt x="70" y="50"/>
                  </a:cubicBezTo>
                  <a:cubicBezTo>
                    <a:pt x="68" y="50"/>
                    <a:pt x="67" y="50"/>
                    <a:pt x="66" y="50"/>
                  </a:cubicBezTo>
                  <a:cubicBezTo>
                    <a:pt x="30" y="50"/>
                    <a:pt x="0" y="79"/>
                    <a:pt x="0" y="115"/>
                  </a:cubicBezTo>
                  <a:cubicBezTo>
                    <a:pt x="0" y="151"/>
                    <a:pt x="30" y="180"/>
                    <a:pt x="66" y="180"/>
                  </a:cubicBezTo>
                  <a:cubicBezTo>
                    <a:pt x="128" y="180"/>
                    <a:pt x="128" y="180"/>
                    <a:pt x="128" y="180"/>
                  </a:cubicBezTo>
                  <a:cubicBezTo>
                    <a:pt x="128" y="152"/>
                    <a:pt x="128" y="152"/>
                    <a:pt x="128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153" y="84"/>
                    <a:pt x="153" y="84"/>
                    <a:pt x="153" y="84"/>
                  </a:cubicBezTo>
                  <a:cubicBezTo>
                    <a:pt x="229" y="152"/>
                    <a:pt x="229" y="152"/>
                    <a:pt x="229" y="152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70" y="180"/>
                    <a:pt x="170" y="180"/>
                    <a:pt x="170" y="180"/>
                  </a:cubicBezTo>
                  <a:cubicBezTo>
                    <a:pt x="238" y="180"/>
                    <a:pt x="238" y="180"/>
                    <a:pt x="238" y="180"/>
                  </a:cubicBezTo>
                  <a:cubicBezTo>
                    <a:pt x="274" y="180"/>
                    <a:pt x="303" y="151"/>
                    <a:pt x="303" y="115"/>
                  </a:cubicBezTo>
                  <a:cubicBezTo>
                    <a:pt x="303" y="79"/>
                    <a:pt x="274" y="50"/>
                    <a:pt x="238" y="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7" name="Freeform 117">
              <a:extLst>
                <a:ext uri="{FF2B5EF4-FFF2-40B4-BE49-F238E27FC236}">
                  <a16:creationId xmlns:a16="http://schemas.microsoft.com/office/drawing/2014/main" id="{1875B14C-0F42-4BBA-A632-7AFCA012BF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3143" y="3631290"/>
              <a:ext cx="475475" cy="484722"/>
            </a:xfrm>
            <a:custGeom>
              <a:avLst/>
              <a:gdLst>
                <a:gd name="T0" fmla="*/ 210 w 261"/>
                <a:gd name="T1" fmla="*/ 0 h 266"/>
                <a:gd name="T2" fmla="*/ 58 w 261"/>
                <a:gd name="T3" fmla="*/ 0 h 266"/>
                <a:gd name="T4" fmla="*/ 0 w 261"/>
                <a:gd name="T5" fmla="*/ 44 h 266"/>
                <a:gd name="T6" fmla="*/ 0 w 261"/>
                <a:gd name="T7" fmla="*/ 171 h 266"/>
                <a:gd name="T8" fmla="*/ 58 w 261"/>
                <a:gd name="T9" fmla="*/ 224 h 266"/>
                <a:gd name="T10" fmla="*/ 140 w 261"/>
                <a:gd name="T11" fmla="*/ 224 h 266"/>
                <a:gd name="T12" fmla="*/ 224 w 261"/>
                <a:gd name="T13" fmla="*/ 266 h 266"/>
                <a:gd name="T14" fmla="*/ 224 w 261"/>
                <a:gd name="T15" fmla="*/ 213 h 266"/>
                <a:gd name="T16" fmla="*/ 261 w 261"/>
                <a:gd name="T17" fmla="*/ 171 h 266"/>
                <a:gd name="T18" fmla="*/ 261 w 261"/>
                <a:gd name="T19" fmla="*/ 44 h 266"/>
                <a:gd name="T20" fmla="*/ 210 w 261"/>
                <a:gd name="T21" fmla="*/ 0 h 266"/>
                <a:gd name="T22" fmla="*/ 190 w 261"/>
                <a:gd name="T23" fmla="*/ 165 h 266"/>
                <a:gd name="T24" fmla="*/ 176 w 261"/>
                <a:gd name="T25" fmla="*/ 179 h 266"/>
                <a:gd name="T26" fmla="*/ 66 w 261"/>
                <a:gd name="T27" fmla="*/ 179 h 266"/>
                <a:gd name="T28" fmla="*/ 52 w 261"/>
                <a:gd name="T29" fmla="*/ 165 h 266"/>
                <a:gd name="T30" fmla="*/ 52 w 261"/>
                <a:gd name="T31" fmla="*/ 164 h 266"/>
                <a:gd name="T32" fmla="*/ 66 w 261"/>
                <a:gd name="T33" fmla="*/ 149 h 266"/>
                <a:gd name="T34" fmla="*/ 176 w 261"/>
                <a:gd name="T35" fmla="*/ 149 h 266"/>
                <a:gd name="T36" fmla="*/ 190 w 261"/>
                <a:gd name="T37" fmla="*/ 164 h 266"/>
                <a:gd name="T38" fmla="*/ 190 w 261"/>
                <a:gd name="T39" fmla="*/ 165 h 266"/>
                <a:gd name="T40" fmla="*/ 228 w 261"/>
                <a:gd name="T41" fmla="*/ 120 h 266"/>
                <a:gd name="T42" fmla="*/ 213 w 261"/>
                <a:gd name="T43" fmla="*/ 134 h 266"/>
                <a:gd name="T44" fmla="*/ 66 w 261"/>
                <a:gd name="T45" fmla="*/ 134 h 266"/>
                <a:gd name="T46" fmla="*/ 52 w 261"/>
                <a:gd name="T47" fmla="*/ 120 h 266"/>
                <a:gd name="T48" fmla="*/ 52 w 261"/>
                <a:gd name="T49" fmla="*/ 119 h 266"/>
                <a:gd name="T50" fmla="*/ 66 w 261"/>
                <a:gd name="T51" fmla="*/ 104 h 266"/>
                <a:gd name="T52" fmla="*/ 213 w 261"/>
                <a:gd name="T53" fmla="*/ 104 h 266"/>
                <a:gd name="T54" fmla="*/ 228 w 261"/>
                <a:gd name="T55" fmla="*/ 119 h 266"/>
                <a:gd name="T56" fmla="*/ 228 w 261"/>
                <a:gd name="T57" fmla="*/ 120 h 266"/>
                <a:gd name="T58" fmla="*/ 228 w 261"/>
                <a:gd name="T59" fmla="*/ 60 h 266"/>
                <a:gd name="T60" fmla="*/ 213 w 261"/>
                <a:gd name="T61" fmla="*/ 74 h 266"/>
                <a:gd name="T62" fmla="*/ 66 w 261"/>
                <a:gd name="T63" fmla="*/ 74 h 266"/>
                <a:gd name="T64" fmla="*/ 52 w 261"/>
                <a:gd name="T65" fmla="*/ 60 h 266"/>
                <a:gd name="T66" fmla="*/ 52 w 261"/>
                <a:gd name="T67" fmla="*/ 59 h 266"/>
                <a:gd name="T68" fmla="*/ 66 w 261"/>
                <a:gd name="T69" fmla="*/ 44 h 266"/>
                <a:gd name="T70" fmla="*/ 213 w 261"/>
                <a:gd name="T71" fmla="*/ 44 h 266"/>
                <a:gd name="T72" fmla="*/ 228 w 261"/>
                <a:gd name="T73" fmla="*/ 59 h 266"/>
                <a:gd name="T74" fmla="*/ 228 w 261"/>
                <a:gd name="T75" fmla="*/ 6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1" h="266">
                  <a:moveTo>
                    <a:pt x="210" y="0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31" y="0"/>
                    <a:pt x="0" y="21"/>
                    <a:pt x="0" y="44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94"/>
                    <a:pt x="31" y="224"/>
                    <a:pt x="58" y="224"/>
                  </a:cubicBezTo>
                  <a:cubicBezTo>
                    <a:pt x="140" y="224"/>
                    <a:pt x="140" y="224"/>
                    <a:pt x="140" y="224"/>
                  </a:cubicBezTo>
                  <a:cubicBezTo>
                    <a:pt x="224" y="266"/>
                    <a:pt x="224" y="266"/>
                    <a:pt x="224" y="266"/>
                  </a:cubicBezTo>
                  <a:cubicBezTo>
                    <a:pt x="224" y="213"/>
                    <a:pt x="224" y="213"/>
                    <a:pt x="224" y="213"/>
                  </a:cubicBezTo>
                  <a:cubicBezTo>
                    <a:pt x="243" y="211"/>
                    <a:pt x="261" y="193"/>
                    <a:pt x="261" y="171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21"/>
                    <a:pt x="238" y="0"/>
                    <a:pt x="210" y="0"/>
                  </a:cubicBezTo>
                  <a:close/>
                  <a:moveTo>
                    <a:pt x="190" y="165"/>
                  </a:moveTo>
                  <a:cubicBezTo>
                    <a:pt x="190" y="173"/>
                    <a:pt x="184" y="179"/>
                    <a:pt x="176" y="179"/>
                  </a:cubicBezTo>
                  <a:cubicBezTo>
                    <a:pt x="66" y="179"/>
                    <a:pt x="66" y="179"/>
                    <a:pt x="66" y="179"/>
                  </a:cubicBezTo>
                  <a:cubicBezTo>
                    <a:pt x="58" y="179"/>
                    <a:pt x="52" y="173"/>
                    <a:pt x="52" y="165"/>
                  </a:cubicBezTo>
                  <a:cubicBezTo>
                    <a:pt x="52" y="164"/>
                    <a:pt x="52" y="164"/>
                    <a:pt x="52" y="164"/>
                  </a:cubicBezTo>
                  <a:cubicBezTo>
                    <a:pt x="52" y="156"/>
                    <a:pt x="58" y="149"/>
                    <a:pt x="66" y="149"/>
                  </a:cubicBezTo>
                  <a:cubicBezTo>
                    <a:pt x="176" y="149"/>
                    <a:pt x="176" y="149"/>
                    <a:pt x="176" y="149"/>
                  </a:cubicBezTo>
                  <a:cubicBezTo>
                    <a:pt x="184" y="149"/>
                    <a:pt x="190" y="156"/>
                    <a:pt x="190" y="164"/>
                  </a:cubicBezTo>
                  <a:lnTo>
                    <a:pt x="190" y="165"/>
                  </a:lnTo>
                  <a:close/>
                  <a:moveTo>
                    <a:pt x="228" y="120"/>
                  </a:moveTo>
                  <a:cubicBezTo>
                    <a:pt x="228" y="128"/>
                    <a:pt x="221" y="134"/>
                    <a:pt x="213" y="134"/>
                  </a:cubicBezTo>
                  <a:cubicBezTo>
                    <a:pt x="66" y="134"/>
                    <a:pt x="66" y="134"/>
                    <a:pt x="66" y="134"/>
                  </a:cubicBezTo>
                  <a:cubicBezTo>
                    <a:pt x="58" y="134"/>
                    <a:pt x="52" y="128"/>
                    <a:pt x="52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2" y="111"/>
                    <a:pt x="58" y="104"/>
                    <a:pt x="66" y="104"/>
                  </a:cubicBezTo>
                  <a:cubicBezTo>
                    <a:pt x="213" y="104"/>
                    <a:pt x="213" y="104"/>
                    <a:pt x="213" y="104"/>
                  </a:cubicBezTo>
                  <a:cubicBezTo>
                    <a:pt x="221" y="104"/>
                    <a:pt x="228" y="111"/>
                    <a:pt x="228" y="119"/>
                  </a:cubicBezTo>
                  <a:lnTo>
                    <a:pt x="228" y="120"/>
                  </a:lnTo>
                  <a:close/>
                  <a:moveTo>
                    <a:pt x="228" y="60"/>
                  </a:moveTo>
                  <a:cubicBezTo>
                    <a:pt x="228" y="68"/>
                    <a:pt x="221" y="74"/>
                    <a:pt x="213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58" y="74"/>
                    <a:pt x="52" y="68"/>
                    <a:pt x="52" y="60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1"/>
                    <a:pt x="58" y="44"/>
                    <a:pt x="66" y="44"/>
                  </a:cubicBezTo>
                  <a:cubicBezTo>
                    <a:pt x="213" y="44"/>
                    <a:pt x="213" y="44"/>
                    <a:pt x="213" y="44"/>
                  </a:cubicBezTo>
                  <a:cubicBezTo>
                    <a:pt x="221" y="44"/>
                    <a:pt x="228" y="51"/>
                    <a:pt x="228" y="59"/>
                  </a:cubicBezTo>
                  <a:lnTo>
                    <a:pt x="228" y="6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6" name="Freeform 202">
              <a:extLst>
                <a:ext uri="{FF2B5EF4-FFF2-40B4-BE49-F238E27FC236}">
                  <a16:creationId xmlns:a16="http://schemas.microsoft.com/office/drawing/2014/main" id="{EAB4AC94-B10A-4876-BB18-0B9843E5F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9415" y="2362843"/>
              <a:ext cx="497822" cy="291296"/>
            </a:xfrm>
            <a:custGeom>
              <a:avLst/>
              <a:gdLst>
                <a:gd name="connsiteX0" fmla="*/ 408262 w 497822"/>
                <a:gd name="connsiteY0" fmla="*/ 81686 h 291296"/>
                <a:gd name="connsiteX1" fmla="*/ 461267 w 497822"/>
                <a:gd name="connsiteY1" fmla="*/ 134544 h 291296"/>
                <a:gd name="connsiteX2" fmla="*/ 441162 w 497822"/>
                <a:gd name="connsiteY2" fmla="*/ 176466 h 291296"/>
                <a:gd name="connsiteX3" fmla="*/ 497822 w 497822"/>
                <a:gd name="connsiteY3" fmla="*/ 291296 h 291296"/>
                <a:gd name="connsiteX4" fmla="*/ 393640 w 497822"/>
                <a:gd name="connsiteY4" fmla="*/ 291296 h 291296"/>
                <a:gd name="connsiteX5" fmla="*/ 364396 w 497822"/>
                <a:gd name="connsiteY5" fmla="*/ 185580 h 291296"/>
                <a:gd name="connsiteX6" fmla="*/ 377190 w 497822"/>
                <a:gd name="connsiteY6" fmla="*/ 174644 h 291296"/>
                <a:gd name="connsiteX7" fmla="*/ 355257 w 497822"/>
                <a:gd name="connsiteY7" fmla="*/ 134544 h 291296"/>
                <a:gd name="connsiteX8" fmla="*/ 408262 w 497822"/>
                <a:gd name="connsiteY8" fmla="*/ 81686 h 291296"/>
                <a:gd name="connsiteX9" fmla="*/ 87431 w 497822"/>
                <a:gd name="connsiteY9" fmla="*/ 81686 h 291296"/>
                <a:gd name="connsiteX10" fmla="*/ 140254 w 497822"/>
                <a:gd name="connsiteY10" fmla="*/ 134544 h 291296"/>
                <a:gd name="connsiteX11" fmla="*/ 120218 w 497822"/>
                <a:gd name="connsiteY11" fmla="*/ 174644 h 291296"/>
                <a:gd name="connsiteX12" fmla="*/ 136611 w 497822"/>
                <a:gd name="connsiteY12" fmla="*/ 191048 h 291296"/>
                <a:gd name="connsiteX13" fmla="*/ 112932 w 497822"/>
                <a:gd name="connsiteY13" fmla="*/ 291296 h 291296"/>
                <a:gd name="connsiteX14" fmla="*/ 0 w 497822"/>
                <a:gd name="connsiteY14" fmla="*/ 291296 h 291296"/>
                <a:gd name="connsiteX15" fmla="*/ 56466 w 497822"/>
                <a:gd name="connsiteY15" fmla="*/ 176466 h 291296"/>
                <a:gd name="connsiteX16" fmla="*/ 36430 w 497822"/>
                <a:gd name="connsiteY16" fmla="*/ 134544 h 291296"/>
                <a:gd name="connsiteX17" fmla="*/ 87431 w 497822"/>
                <a:gd name="connsiteY17" fmla="*/ 81686 h 291296"/>
                <a:gd name="connsiteX18" fmla="*/ 253150 w 497822"/>
                <a:gd name="connsiteY18" fmla="*/ 0 h 291296"/>
                <a:gd name="connsiteX19" fmla="*/ 325906 w 497822"/>
                <a:gd name="connsiteY19" fmla="*/ 74717 h 291296"/>
                <a:gd name="connsiteX20" fmla="*/ 296804 w 497822"/>
                <a:gd name="connsiteY20" fmla="*/ 131210 h 291296"/>
                <a:gd name="connsiteX21" fmla="*/ 376835 w 497822"/>
                <a:gd name="connsiteY21" fmla="*/ 289755 h 291296"/>
                <a:gd name="connsiteX22" fmla="*/ 129465 w 497822"/>
                <a:gd name="connsiteY22" fmla="*/ 289755 h 291296"/>
                <a:gd name="connsiteX23" fmla="*/ 207678 w 497822"/>
                <a:gd name="connsiteY23" fmla="*/ 131210 h 291296"/>
                <a:gd name="connsiteX24" fmla="*/ 178575 w 497822"/>
                <a:gd name="connsiteY24" fmla="*/ 74717 h 291296"/>
                <a:gd name="connsiteX25" fmla="*/ 253150 w 497822"/>
                <a:gd name="connsiteY25" fmla="*/ 0 h 291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97822" h="291296">
                  <a:moveTo>
                    <a:pt x="408262" y="81686"/>
                  </a:moveTo>
                  <a:cubicBezTo>
                    <a:pt x="437506" y="81686"/>
                    <a:pt x="461267" y="105381"/>
                    <a:pt x="461267" y="134544"/>
                  </a:cubicBezTo>
                  <a:cubicBezTo>
                    <a:pt x="461267" y="152771"/>
                    <a:pt x="452128" y="167353"/>
                    <a:pt x="441162" y="176466"/>
                  </a:cubicBezTo>
                  <a:cubicBezTo>
                    <a:pt x="474061" y="194693"/>
                    <a:pt x="497822" y="240261"/>
                    <a:pt x="497822" y="291296"/>
                  </a:cubicBezTo>
                  <a:cubicBezTo>
                    <a:pt x="497822" y="291296"/>
                    <a:pt x="497822" y="291296"/>
                    <a:pt x="393640" y="291296"/>
                  </a:cubicBezTo>
                  <a:cubicBezTo>
                    <a:pt x="393640" y="258488"/>
                    <a:pt x="382674" y="214743"/>
                    <a:pt x="364396" y="185580"/>
                  </a:cubicBezTo>
                  <a:cubicBezTo>
                    <a:pt x="368052" y="181934"/>
                    <a:pt x="373535" y="176466"/>
                    <a:pt x="377190" y="174644"/>
                  </a:cubicBezTo>
                  <a:cubicBezTo>
                    <a:pt x="364396" y="165530"/>
                    <a:pt x="355257" y="152771"/>
                    <a:pt x="355257" y="134544"/>
                  </a:cubicBezTo>
                  <a:cubicBezTo>
                    <a:pt x="355257" y="105381"/>
                    <a:pt x="379018" y="81686"/>
                    <a:pt x="408262" y="81686"/>
                  </a:cubicBezTo>
                  <a:close/>
                  <a:moveTo>
                    <a:pt x="87431" y="81686"/>
                  </a:moveTo>
                  <a:cubicBezTo>
                    <a:pt x="116575" y="81686"/>
                    <a:pt x="140254" y="105381"/>
                    <a:pt x="140254" y="134544"/>
                  </a:cubicBezTo>
                  <a:cubicBezTo>
                    <a:pt x="140254" y="150949"/>
                    <a:pt x="132968" y="165530"/>
                    <a:pt x="120218" y="174644"/>
                  </a:cubicBezTo>
                  <a:cubicBezTo>
                    <a:pt x="125682" y="178289"/>
                    <a:pt x="131147" y="185580"/>
                    <a:pt x="136611" y="191048"/>
                  </a:cubicBezTo>
                  <a:cubicBezTo>
                    <a:pt x="122039" y="220211"/>
                    <a:pt x="112932" y="258488"/>
                    <a:pt x="112932" y="291296"/>
                  </a:cubicBezTo>
                  <a:cubicBezTo>
                    <a:pt x="112932" y="291296"/>
                    <a:pt x="112932" y="291296"/>
                    <a:pt x="0" y="291296"/>
                  </a:cubicBezTo>
                  <a:cubicBezTo>
                    <a:pt x="0" y="240261"/>
                    <a:pt x="23679" y="194693"/>
                    <a:pt x="56466" y="176466"/>
                  </a:cubicBezTo>
                  <a:cubicBezTo>
                    <a:pt x="43716" y="167353"/>
                    <a:pt x="36430" y="150949"/>
                    <a:pt x="36430" y="134544"/>
                  </a:cubicBezTo>
                  <a:cubicBezTo>
                    <a:pt x="36430" y="105381"/>
                    <a:pt x="58288" y="81686"/>
                    <a:pt x="87431" y="81686"/>
                  </a:cubicBezTo>
                  <a:close/>
                  <a:moveTo>
                    <a:pt x="253150" y="0"/>
                  </a:moveTo>
                  <a:cubicBezTo>
                    <a:pt x="293166" y="0"/>
                    <a:pt x="325906" y="32802"/>
                    <a:pt x="325906" y="74717"/>
                  </a:cubicBezTo>
                  <a:cubicBezTo>
                    <a:pt x="325906" y="98407"/>
                    <a:pt x="314993" y="118453"/>
                    <a:pt x="296804" y="131210"/>
                  </a:cubicBezTo>
                  <a:cubicBezTo>
                    <a:pt x="344095" y="156723"/>
                    <a:pt x="376835" y="225973"/>
                    <a:pt x="376835" y="289755"/>
                  </a:cubicBezTo>
                  <a:cubicBezTo>
                    <a:pt x="376835" y="289755"/>
                    <a:pt x="376835" y="289755"/>
                    <a:pt x="129465" y="289755"/>
                  </a:cubicBezTo>
                  <a:cubicBezTo>
                    <a:pt x="129465" y="225973"/>
                    <a:pt x="162205" y="156723"/>
                    <a:pt x="207678" y="131210"/>
                  </a:cubicBezTo>
                  <a:cubicBezTo>
                    <a:pt x="189489" y="118453"/>
                    <a:pt x="178575" y="98407"/>
                    <a:pt x="178575" y="74717"/>
                  </a:cubicBezTo>
                  <a:cubicBezTo>
                    <a:pt x="178575" y="34625"/>
                    <a:pt x="211316" y="0"/>
                    <a:pt x="253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51F756B8-A312-40C7-8975-64B2CBC7BAC4}"/>
                </a:ext>
              </a:extLst>
            </p:cNvPr>
            <p:cNvGrpSpPr/>
            <p:nvPr/>
          </p:nvGrpSpPr>
          <p:grpSpPr>
            <a:xfrm>
              <a:off x="8554290" y="5643389"/>
              <a:ext cx="426155" cy="588756"/>
              <a:chOff x="8554290" y="5643389"/>
              <a:chExt cx="426155" cy="588756"/>
            </a:xfrm>
          </p:grpSpPr>
          <p:sp>
            <p:nvSpPr>
              <p:cNvPr id="83" name="Freeform 122">
                <a:extLst>
                  <a:ext uri="{FF2B5EF4-FFF2-40B4-BE49-F238E27FC236}">
                    <a16:creationId xmlns:a16="http://schemas.microsoft.com/office/drawing/2014/main" id="{3FBE8A10-1BF6-4577-B27F-3DB209CB5F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54290" y="5643389"/>
                <a:ext cx="426155" cy="514006"/>
              </a:xfrm>
              <a:custGeom>
                <a:avLst/>
                <a:gdLst>
                  <a:gd name="T0" fmla="*/ 117 w 234"/>
                  <a:gd name="T1" fmla="*/ 0 h 282"/>
                  <a:gd name="T2" fmla="*/ 0 w 234"/>
                  <a:gd name="T3" fmla="*/ 117 h 282"/>
                  <a:gd name="T4" fmla="*/ 30 w 234"/>
                  <a:gd name="T5" fmla="*/ 195 h 282"/>
                  <a:gd name="T6" fmla="*/ 30 w 234"/>
                  <a:gd name="T7" fmla="*/ 195 h 282"/>
                  <a:gd name="T8" fmla="*/ 30 w 234"/>
                  <a:gd name="T9" fmla="*/ 196 h 282"/>
                  <a:gd name="T10" fmla="*/ 35 w 234"/>
                  <a:gd name="T11" fmla="*/ 201 h 282"/>
                  <a:gd name="T12" fmla="*/ 62 w 234"/>
                  <a:gd name="T13" fmla="*/ 235 h 282"/>
                  <a:gd name="T14" fmla="*/ 96 w 234"/>
                  <a:gd name="T15" fmla="*/ 282 h 282"/>
                  <a:gd name="T16" fmla="*/ 114 w 234"/>
                  <a:gd name="T17" fmla="*/ 282 h 282"/>
                  <a:gd name="T18" fmla="*/ 120 w 234"/>
                  <a:gd name="T19" fmla="*/ 282 h 282"/>
                  <a:gd name="T20" fmla="*/ 137 w 234"/>
                  <a:gd name="T21" fmla="*/ 282 h 282"/>
                  <a:gd name="T22" fmla="*/ 171 w 234"/>
                  <a:gd name="T23" fmla="*/ 235 h 282"/>
                  <a:gd name="T24" fmla="*/ 197 w 234"/>
                  <a:gd name="T25" fmla="*/ 202 h 282"/>
                  <a:gd name="T26" fmla="*/ 234 w 234"/>
                  <a:gd name="T27" fmla="*/ 117 h 282"/>
                  <a:gd name="T28" fmla="*/ 117 w 234"/>
                  <a:gd name="T29" fmla="*/ 0 h 282"/>
                  <a:gd name="T30" fmla="*/ 160 w 234"/>
                  <a:gd name="T31" fmla="*/ 169 h 282"/>
                  <a:gd name="T32" fmla="*/ 146 w 234"/>
                  <a:gd name="T33" fmla="*/ 188 h 282"/>
                  <a:gd name="T34" fmla="*/ 128 w 234"/>
                  <a:gd name="T35" fmla="*/ 215 h 282"/>
                  <a:gd name="T36" fmla="*/ 118 w 234"/>
                  <a:gd name="T37" fmla="*/ 215 h 282"/>
                  <a:gd name="T38" fmla="*/ 115 w 234"/>
                  <a:gd name="T39" fmla="*/ 215 h 282"/>
                  <a:gd name="T40" fmla="*/ 106 w 234"/>
                  <a:gd name="T41" fmla="*/ 215 h 282"/>
                  <a:gd name="T42" fmla="*/ 87 w 234"/>
                  <a:gd name="T43" fmla="*/ 188 h 282"/>
                  <a:gd name="T44" fmla="*/ 73 w 234"/>
                  <a:gd name="T45" fmla="*/ 169 h 282"/>
                  <a:gd name="T46" fmla="*/ 70 w 234"/>
                  <a:gd name="T47" fmla="*/ 166 h 282"/>
                  <a:gd name="T48" fmla="*/ 70 w 234"/>
                  <a:gd name="T49" fmla="*/ 166 h 282"/>
                  <a:gd name="T50" fmla="*/ 70 w 234"/>
                  <a:gd name="T51" fmla="*/ 166 h 282"/>
                  <a:gd name="T52" fmla="*/ 53 w 234"/>
                  <a:gd name="T53" fmla="*/ 121 h 282"/>
                  <a:gd name="T54" fmla="*/ 117 w 234"/>
                  <a:gd name="T55" fmla="*/ 53 h 282"/>
                  <a:gd name="T56" fmla="*/ 180 w 234"/>
                  <a:gd name="T57" fmla="*/ 121 h 282"/>
                  <a:gd name="T58" fmla="*/ 160 w 234"/>
                  <a:gd name="T59" fmla="*/ 169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4" h="282">
                    <a:moveTo>
                      <a:pt x="117" y="0"/>
                    </a:moveTo>
                    <a:cubicBezTo>
                      <a:pt x="52" y="0"/>
                      <a:pt x="0" y="53"/>
                      <a:pt x="0" y="117"/>
                    </a:cubicBezTo>
                    <a:cubicBezTo>
                      <a:pt x="0" y="147"/>
                      <a:pt x="11" y="175"/>
                      <a:pt x="30" y="195"/>
                    </a:cubicBezTo>
                    <a:cubicBezTo>
                      <a:pt x="30" y="195"/>
                      <a:pt x="30" y="195"/>
                      <a:pt x="30" y="195"/>
                    </a:cubicBezTo>
                    <a:cubicBezTo>
                      <a:pt x="30" y="195"/>
                      <a:pt x="30" y="195"/>
                      <a:pt x="30" y="196"/>
                    </a:cubicBezTo>
                    <a:cubicBezTo>
                      <a:pt x="32" y="198"/>
                      <a:pt x="33" y="199"/>
                      <a:pt x="35" y="201"/>
                    </a:cubicBezTo>
                    <a:cubicBezTo>
                      <a:pt x="42" y="208"/>
                      <a:pt x="54" y="222"/>
                      <a:pt x="62" y="235"/>
                    </a:cubicBezTo>
                    <a:cubicBezTo>
                      <a:pt x="74" y="254"/>
                      <a:pt x="68" y="282"/>
                      <a:pt x="96" y="282"/>
                    </a:cubicBezTo>
                    <a:cubicBezTo>
                      <a:pt x="114" y="282"/>
                      <a:pt x="114" y="282"/>
                      <a:pt x="114" y="282"/>
                    </a:cubicBezTo>
                    <a:cubicBezTo>
                      <a:pt x="120" y="282"/>
                      <a:pt x="120" y="282"/>
                      <a:pt x="120" y="282"/>
                    </a:cubicBezTo>
                    <a:cubicBezTo>
                      <a:pt x="137" y="282"/>
                      <a:pt x="137" y="282"/>
                      <a:pt x="137" y="282"/>
                    </a:cubicBezTo>
                    <a:cubicBezTo>
                      <a:pt x="165" y="282"/>
                      <a:pt x="159" y="254"/>
                      <a:pt x="171" y="235"/>
                    </a:cubicBezTo>
                    <a:cubicBezTo>
                      <a:pt x="179" y="222"/>
                      <a:pt x="190" y="210"/>
                      <a:pt x="197" y="202"/>
                    </a:cubicBezTo>
                    <a:cubicBezTo>
                      <a:pt x="220" y="181"/>
                      <a:pt x="234" y="151"/>
                      <a:pt x="234" y="117"/>
                    </a:cubicBezTo>
                    <a:cubicBezTo>
                      <a:pt x="234" y="53"/>
                      <a:pt x="181" y="0"/>
                      <a:pt x="117" y="0"/>
                    </a:cubicBezTo>
                    <a:close/>
                    <a:moveTo>
                      <a:pt x="160" y="169"/>
                    </a:moveTo>
                    <a:cubicBezTo>
                      <a:pt x="156" y="174"/>
                      <a:pt x="150" y="181"/>
                      <a:pt x="146" y="188"/>
                    </a:cubicBezTo>
                    <a:cubicBezTo>
                      <a:pt x="140" y="199"/>
                      <a:pt x="143" y="215"/>
                      <a:pt x="128" y="215"/>
                    </a:cubicBezTo>
                    <a:cubicBezTo>
                      <a:pt x="118" y="215"/>
                      <a:pt x="118" y="215"/>
                      <a:pt x="118" y="215"/>
                    </a:cubicBezTo>
                    <a:cubicBezTo>
                      <a:pt x="115" y="215"/>
                      <a:pt x="115" y="215"/>
                      <a:pt x="115" y="215"/>
                    </a:cubicBezTo>
                    <a:cubicBezTo>
                      <a:pt x="106" y="215"/>
                      <a:pt x="106" y="215"/>
                      <a:pt x="106" y="215"/>
                    </a:cubicBezTo>
                    <a:cubicBezTo>
                      <a:pt x="90" y="215"/>
                      <a:pt x="94" y="199"/>
                      <a:pt x="87" y="188"/>
                    </a:cubicBezTo>
                    <a:cubicBezTo>
                      <a:pt x="83" y="181"/>
                      <a:pt x="76" y="173"/>
                      <a:pt x="73" y="169"/>
                    </a:cubicBezTo>
                    <a:cubicBezTo>
                      <a:pt x="72" y="168"/>
                      <a:pt x="71" y="167"/>
                      <a:pt x="70" y="166"/>
                    </a:cubicBezTo>
                    <a:cubicBezTo>
                      <a:pt x="70" y="166"/>
                      <a:pt x="70" y="166"/>
                      <a:pt x="70" y="166"/>
                    </a:cubicBezTo>
                    <a:cubicBezTo>
                      <a:pt x="70" y="166"/>
                      <a:pt x="70" y="166"/>
                      <a:pt x="70" y="166"/>
                    </a:cubicBezTo>
                    <a:cubicBezTo>
                      <a:pt x="60" y="154"/>
                      <a:pt x="53" y="138"/>
                      <a:pt x="53" y="121"/>
                    </a:cubicBezTo>
                    <a:cubicBezTo>
                      <a:pt x="53" y="83"/>
                      <a:pt x="82" y="53"/>
                      <a:pt x="117" y="53"/>
                    </a:cubicBezTo>
                    <a:cubicBezTo>
                      <a:pt x="152" y="53"/>
                      <a:pt x="180" y="83"/>
                      <a:pt x="180" y="121"/>
                    </a:cubicBezTo>
                    <a:cubicBezTo>
                      <a:pt x="180" y="140"/>
                      <a:pt x="172" y="157"/>
                      <a:pt x="160" y="16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4" name="Freeform 123">
                <a:extLst>
                  <a:ext uri="{FF2B5EF4-FFF2-40B4-BE49-F238E27FC236}">
                    <a16:creationId xmlns:a16="http://schemas.microsoft.com/office/drawing/2014/main" id="{BE9D5375-F922-4985-BDBF-296B744F2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4544" y="6160477"/>
                <a:ext cx="144107" cy="34678"/>
              </a:xfrm>
              <a:custGeom>
                <a:avLst/>
                <a:gdLst>
                  <a:gd name="T0" fmla="*/ 79 w 79"/>
                  <a:gd name="T1" fmla="*/ 9 h 19"/>
                  <a:gd name="T2" fmla="*/ 70 w 79"/>
                  <a:gd name="T3" fmla="*/ 19 h 19"/>
                  <a:gd name="T4" fmla="*/ 9 w 79"/>
                  <a:gd name="T5" fmla="*/ 19 h 19"/>
                  <a:gd name="T6" fmla="*/ 0 w 79"/>
                  <a:gd name="T7" fmla="*/ 9 h 19"/>
                  <a:gd name="T8" fmla="*/ 0 w 79"/>
                  <a:gd name="T9" fmla="*/ 9 h 19"/>
                  <a:gd name="T10" fmla="*/ 9 w 79"/>
                  <a:gd name="T11" fmla="*/ 0 h 19"/>
                  <a:gd name="T12" fmla="*/ 70 w 79"/>
                  <a:gd name="T13" fmla="*/ 0 h 19"/>
                  <a:gd name="T14" fmla="*/ 79 w 79"/>
                  <a:gd name="T15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9">
                    <a:moveTo>
                      <a:pt x="79" y="9"/>
                    </a:moveTo>
                    <a:cubicBezTo>
                      <a:pt x="79" y="14"/>
                      <a:pt x="75" y="19"/>
                      <a:pt x="70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5" y="0"/>
                      <a:pt x="79" y="5"/>
                      <a:pt x="79" y="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5" name="Freeform 124">
                <a:extLst>
                  <a:ext uri="{FF2B5EF4-FFF2-40B4-BE49-F238E27FC236}">
                    <a16:creationId xmlns:a16="http://schemas.microsoft.com/office/drawing/2014/main" id="{3DEFF8C9-1762-464B-AF86-B88D558F6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4544" y="6201320"/>
                <a:ext cx="144107" cy="30825"/>
              </a:xfrm>
              <a:custGeom>
                <a:avLst/>
                <a:gdLst>
                  <a:gd name="T0" fmla="*/ 79 w 79"/>
                  <a:gd name="T1" fmla="*/ 9 h 17"/>
                  <a:gd name="T2" fmla="*/ 70 w 79"/>
                  <a:gd name="T3" fmla="*/ 17 h 17"/>
                  <a:gd name="T4" fmla="*/ 9 w 79"/>
                  <a:gd name="T5" fmla="*/ 17 h 17"/>
                  <a:gd name="T6" fmla="*/ 0 w 79"/>
                  <a:gd name="T7" fmla="*/ 9 h 17"/>
                  <a:gd name="T8" fmla="*/ 0 w 79"/>
                  <a:gd name="T9" fmla="*/ 9 h 17"/>
                  <a:gd name="T10" fmla="*/ 9 w 79"/>
                  <a:gd name="T11" fmla="*/ 0 h 17"/>
                  <a:gd name="T12" fmla="*/ 70 w 79"/>
                  <a:gd name="T13" fmla="*/ 0 h 17"/>
                  <a:gd name="T14" fmla="*/ 79 w 79"/>
                  <a:gd name="T1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17">
                    <a:moveTo>
                      <a:pt x="79" y="9"/>
                    </a:moveTo>
                    <a:cubicBezTo>
                      <a:pt x="79" y="14"/>
                      <a:pt x="75" y="17"/>
                      <a:pt x="70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4" y="17"/>
                      <a:pt x="0" y="1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5" y="0"/>
                      <a:pt x="79" y="4"/>
                      <a:pt x="79" y="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F946C07E-7344-491E-B731-5A79764F1F3A}"/>
                </a:ext>
              </a:extLst>
            </p:cNvPr>
            <p:cNvGrpSpPr/>
            <p:nvPr/>
          </p:nvGrpSpPr>
          <p:grpSpPr>
            <a:xfrm>
              <a:off x="9442049" y="2293486"/>
              <a:ext cx="591839" cy="452356"/>
              <a:chOff x="6654912" y="2293486"/>
              <a:chExt cx="591839" cy="452356"/>
            </a:xfrm>
            <a:solidFill>
              <a:schemeClr val="accent1"/>
            </a:solidFill>
          </p:grpSpPr>
          <p:sp>
            <p:nvSpPr>
              <p:cNvPr id="80" name="Freeform 126">
                <a:extLst>
                  <a:ext uri="{FF2B5EF4-FFF2-40B4-BE49-F238E27FC236}">
                    <a16:creationId xmlns:a16="http://schemas.microsoft.com/office/drawing/2014/main" id="{6023C287-DF8F-4080-A621-939AF364C3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80705" y="2293486"/>
                <a:ext cx="366046" cy="366046"/>
              </a:xfrm>
              <a:custGeom>
                <a:avLst/>
                <a:gdLst>
                  <a:gd name="T0" fmla="*/ 197 w 201"/>
                  <a:gd name="T1" fmla="*/ 74 h 201"/>
                  <a:gd name="T2" fmla="*/ 179 w 201"/>
                  <a:gd name="T3" fmla="*/ 71 h 201"/>
                  <a:gd name="T4" fmla="*/ 186 w 201"/>
                  <a:gd name="T5" fmla="*/ 49 h 201"/>
                  <a:gd name="T6" fmla="*/ 146 w 201"/>
                  <a:gd name="T7" fmla="*/ 35 h 201"/>
                  <a:gd name="T8" fmla="*/ 146 w 201"/>
                  <a:gd name="T9" fmla="*/ 32 h 201"/>
                  <a:gd name="T10" fmla="*/ 126 w 201"/>
                  <a:gd name="T11" fmla="*/ 4 h 201"/>
                  <a:gd name="T12" fmla="*/ 114 w 201"/>
                  <a:gd name="T13" fmla="*/ 18 h 201"/>
                  <a:gd name="T14" fmla="*/ 100 w 201"/>
                  <a:gd name="T15" fmla="*/ 0 h 201"/>
                  <a:gd name="T16" fmla="*/ 71 w 201"/>
                  <a:gd name="T17" fmla="*/ 22 h 201"/>
                  <a:gd name="T18" fmla="*/ 65 w 201"/>
                  <a:gd name="T19" fmla="*/ 25 h 201"/>
                  <a:gd name="T20" fmla="*/ 29 w 201"/>
                  <a:gd name="T21" fmla="*/ 30 h 201"/>
                  <a:gd name="T22" fmla="*/ 36 w 201"/>
                  <a:gd name="T23" fmla="*/ 48 h 201"/>
                  <a:gd name="T24" fmla="*/ 14 w 201"/>
                  <a:gd name="T25" fmla="*/ 51 h 201"/>
                  <a:gd name="T26" fmla="*/ 18 w 201"/>
                  <a:gd name="T27" fmla="*/ 86 h 201"/>
                  <a:gd name="T28" fmla="*/ 18 w 201"/>
                  <a:gd name="T29" fmla="*/ 92 h 201"/>
                  <a:gd name="T30" fmla="*/ 4 w 201"/>
                  <a:gd name="T31" fmla="*/ 126 h 201"/>
                  <a:gd name="T32" fmla="*/ 23 w 201"/>
                  <a:gd name="T33" fmla="*/ 129 h 201"/>
                  <a:gd name="T34" fmla="*/ 15 w 201"/>
                  <a:gd name="T35" fmla="*/ 152 h 201"/>
                  <a:gd name="T36" fmla="*/ 42 w 201"/>
                  <a:gd name="T37" fmla="*/ 165 h 201"/>
                  <a:gd name="T38" fmla="*/ 49 w 201"/>
                  <a:gd name="T39" fmla="*/ 168 h 201"/>
                  <a:gd name="T40" fmla="*/ 74 w 201"/>
                  <a:gd name="T41" fmla="*/ 197 h 201"/>
                  <a:gd name="T42" fmla="*/ 87 w 201"/>
                  <a:gd name="T43" fmla="*/ 182 h 201"/>
                  <a:gd name="T44" fmla="*/ 102 w 201"/>
                  <a:gd name="T45" fmla="*/ 200 h 201"/>
                  <a:gd name="T46" fmla="*/ 130 w 201"/>
                  <a:gd name="T47" fmla="*/ 178 h 201"/>
                  <a:gd name="T48" fmla="*/ 136 w 201"/>
                  <a:gd name="T49" fmla="*/ 176 h 201"/>
                  <a:gd name="T50" fmla="*/ 172 w 201"/>
                  <a:gd name="T51" fmla="*/ 168 h 201"/>
                  <a:gd name="T52" fmla="*/ 166 w 201"/>
                  <a:gd name="T53" fmla="*/ 147 h 201"/>
                  <a:gd name="T54" fmla="*/ 188 w 201"/>
                  <a:gd name="T55" fmla="*/ 148 h 201"/>
                  <a:gd name="T56" fmla="*/ 183 w 201"/>
                  <a:gd name="T57" fmla="*/ 114 h 201"/>
                  <a:gd name="T58" fmla="*/ 184 w 201"/>
                  <a:gd name="T59" fmla="*/ 108 h 201"/>
                  <a:gd name="T60" fmla="*/ 101 w 201"/>
                  <a:gd name="T61" fmla="*/ 142 h 201"/>
                  <a:gd name="T62" fmla="*/ 101 w 201"/>
                  <a:gd name="T63" fmla="*/ 58 h 201"/>
                  <a:gd name="T64" fmla="*/ 101 w 201"/>
                  <a:gd name="T65" fmla="*/ 142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1" h="201">
                    <a:moveTo>
                      <a:pt x="201" y="99"/>
                    </a:moveTo>
                    <a:cubicBezTo>
                      <a:pt x="201" y="85"/>
                      <a:pt x="197" y="74"/>
                      <a:pt x="197" y="74"/>
                    </a:cubicBezTo>
                    <a:cubicBezTo>
                      <a:pt x="179" y="71"/>
                      <a:pt x="179" y="71"/>
                      <a:pt x="179" y="71"/>
                    </a:cubicBezTo>
                    <a:cubicBezTo>
                      <a:pt x="179" y="71"/>
                      <a:pt x="179" y="71"/>
                      <a:pt x="179" y="71"/>
                    </a:cubicBezTo>
                    <a:cubicBezTo>
                      <a:pt x="178" y="69"/>
                      <a:pt x="177" y="67"/>
                      <a:pt x="176" y="65"/>
                    </a:cubicBezTo>
                    <a:cubicBezTo>
                      <a:pt x="186" y="49"/>
                      <a:pt x="186" y="49"/>
                      <a:pt x="186" y="49"/>
                    </a:cubicBezTo>
                    <a:cubicBezTo>
                      <a:pt x="180" y="36"/>
                      <a:pt x="167" y="29"/>
                      <a:pt x="167" y="2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46" y="34"/>
                      <a:pt x="147" y="33"/>
                      <a:pt x="146" y="32"/>
                    </a:cubicBezTo>
                    <a:cubicBezTo>
                      <a:pt x="148" y="13"/>
                      <a:pt x="148" y="13"/>
                      <a:pt x="148" y="13"/>
                    </a:cubicBezTo>
                    <a:cubicBezTo>
                      <a:pt x="137" y="6"/>
                      <a:pt x="126" y="4"/>
                      <a:pt x="126" y="4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4" y="18"/>
                      <a:pt x="114" y="18"/>
                      <a:pt x="114" y="18"/>
                    </a:cubicBezTo>
                    <a:cubicBezTo>
                      <a:pt x="112" y="18"/>
                      <a:pt x="110" y="17"/>
                      <a:pt x="108" y="17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86" y="0"/>
                      <a:pt x="75" y="3"/>
                      <a:pt x="75" y="3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69" y="23"/>
                      <a:pt x="67" y="24"/>
                      <a:pt x="65" y="25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37" y="21"/>
                      <a:pt x="29" y="30"/>
                      <a:pt x="29" y="30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9"/>
                      <a:pt x="34" y="50"/>
                      <a:pt x="33" y="52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6" y="62"/>
                      <a:pt x="4" y="74"/>
                      <a:pt x="4" y="74"/>
                    </a:cubicBezTo>
                    <a:cubicBezTo>
                      <a:pt x="18" y="86"/>
                      <a:pt x="18" y="86"/>
                      <a:pt x="18" y="86"/>
                    </a:cubicBezTo>
                    <a:cubicBezTo>
                      <a:pt x="19" y="86"/>
                      <a:pt x="19" y="86"/>
                      <a:pt x="19" y="86"/>
                    </a:cubicBezTo>
                    <a:cubicBezTo>
                      <a:pt x="18" y="88"/>
                      <a:pt x="18" y="90"/>
                      <a:pt x="18" y="92"/>
                    </a:cubicBezTo>
                    <a:cubicBezTo>
                      <a:pt x="1" y="101"/>
                      <a:pt x="1" y="101"/>
                      <a:pt x="1" y="101"/>
                    </a:cubicBezTo>
                    <a:cubicBezTo>
                      <a:pt x="0" y="115"/>
                      <a:pt x="4" y="126"/>
                      <a:pt x="4" y="126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29"/>
                      <a:pt x="23" y="129"/>
                      <a:pt x="23" y="129"/>
                    </a:cubicBezTo>
                    <a:cubicBezTo>
                      <a:pt x="23" y="131"/>
                      <a:pt x="24" y="133"/>
                      <a:pt x="25" y="135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22" y="164"/>
                      <a:pt x="27" y="171"/>
                      <a:pt x="27" y="171"/>
                    </a:cubicBezTo>
                    <a:cubicBezTo>
                      <a:pt x="42" y="165"/>
                      <a:pt x="42" y="165"/>
                      <a:pt x="42" y="165"/>
                    </a:cubicBezTo>
                    <a:cubicBezTo>
                      <a:pt x="42" y="165"/>
                      <a:pt x="42" y="165"/>
                      <a:pt x="42" y="165"/>
                    </a:cubicBezTo>
                    <a:cubicBezTo>
                      <a:pt x="42" y="166"/>
                      <a:pt x="48" y="167"/>
                      <a:pt x="49" y="168"/>
                    </a:cubicBezTo>
                    <a:cubicBezTo>
                      <a:pt x="50" y="187"/>
                      <a:pt x="50" y="187"/>
                      <a:pt x="50" y="187"/>
                    </a:cubicBezTo>
                    <a:cubicBezTo>
                      <a:pt x="61" y="194"/>
                      <a:pt x="74" y="197"/>
                      <a:pt x="74" y="197"/>
                    </a:cubicBezTo>
                    <a:cubicBezTo>
                      <a:pt x="86" y="182"/>
                      <a:pt x="86" y="182"/>
                      <a:pt x="86" y="182"/>
                    </a:cubicBezTo>
                    <a:cubicBezTo>
                      <a:pt x="87" y="182"/>
                      <a:pt x="87" y="182"/>
                      <a:pt x="87" y="182"/>
                    </a:cubicBezTo>
                    <a:cubicBezTo>
                      <a:pt x="89" y="183"/>
                      <a:pt x="91" y="183"/>
                      <a:pt x="93" y="183"/>
                    </a:cubicBezTo>
                    <a:cubicBezTo>
                      <a:pt x="102" y="200"/>
                      <a:pt x="102" y="200"/>
                      <a:pt x="102" y="200"/>
                    </a:cubicBezTo>
                    <a:cubicBezTo>
                      <a:pt x="115" y="201"/>
                      <a:pt x="127" y="197"/>
                      <a:pt x="127" y="197"/>
                    </a:cubicBezTo>
                    <a:cubicBezTo>
                      <a:pt x="130" y="178"/>
                      <a:pt x="130" y="178"/>
                      <a:pt x="130" y="178"/>
                    </a:cubicBezTo>
                    <a:cubicBezTo>
                      <a:pt x="130" y="178"/>
                      <a:pt x="130" y="178"/>
                      <a:pt x="130" y="178"/>
                    </a:cubicBezTo>
                    <a:cubicBezTo>
                      <a:pt x="132" y="177"/>
                      <a:pt x="134" y="176"/>
                      <a:pt x="136" y="176"/>
                    </a:cubicBezTo>
                    <a:cubicBezTo>
                      <a:pt x="152" y="186"/>
                      <a:pt x="152" y="186"/>
                      <a:pt x="152" y="186"/>
                    </a:cubicBezTo>
                    <a:cubicBezTo>
                      <a:pt x="164" y="179"/>
                      <a:pt x="172" y="168"/>
                      <a:pt x="172" y="168"/>
                    </a:cubicBezTo>
                    <a:cubicBezTo>
                      <a:pt x="166" y="147"/>
                      <a:pt x="166" y="147"/>
                      <a:pt x="166" y="147"/>
                    </a:cubicBezTo>
                    <a:cubicBezTo>
                      <a:pt x="166" y="147"/>
                      <a:pt x="166" y="147"/>
                      <a:pt x="166" y="147"/>
                    </a:cubicBezTo>
                    <a:cubicBezTo>
                      <a:pt x="167" y="147"/>
                      <a:pt x="168" y="147"/>
                      <a:pt x="169" y="146"/>
                    </a:cubicBezTo>
                    <a:cubicBezTo>
                      <a:pt x="188" y="148"/>
                      <a:pt x="188" y="148"/>
                      <a:pt x="188" y="148"/>
                    </a:cubicBezTo>
                    <a:cubicBezTo>
                      <a:pt x="195" y="137"/>
                      <a:pt x="197" y="126"/>
                      <a:pt x="197" y="126"/>
                    </a:cubicBezTo>
                    <a:cubicBezTo>
                      <a:pt x="183" y="114"/>
                      <a:pt x="183" y="114"/>
                      <a:pt x="183" y="114"/>
                    </a:cubicBezTo>
                    <a:cubicBezTo>
                      <a:pt x="183" y="114"/>
                      <a:pt x="183" y="114"/>
                      <a:pt x="183" y="114"/>
                    </a:cubicBezTo>
                    <a:cubicBezTo>
                      <a:pt x="183" y="112"/>
                      <a:pt x="184" y="110"/>
                      <a:pt x="184" y="108"/>
                    </a:cubicBezTo>
                    <a:lnTo>
                      <a:pt x="201" y="99"/>
                    </a:lnTo>
                    <a:close/>
                    <a:moveTo>
                      <a:pt x="101" y="142"/>
                    </a:moveTo>
                    <a:cubicBezTo>
                      <a:pt x="77" y="142"/>
                      <a:pt x="58" y="123"/>
                      <a:pt x="58" y="100"/>
                    </a:cubicBezTo>
                    <a:cubicBezTo>
                      <a:pt x="58" y="77"/>
                      <a:pt x="77" y="58"/>
                      <a:pt x="101" y="58"/>
                    </a:cubicBezTo>
                    <a:cubicBezTo>
                      <a:pt x="124" y="58"/>
                      <a:pt x="143" y="77"/>
                      <a:pt x="143" y="100"/>
                    </a:cubicBezTo>
                    <a:cubicBezTo>
                      <a:pt x="143" y="123"/>
                      <a:pt x="124" y="142"/>
                      <a:pt x="101" y="1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1" name="Freeform 127">
                <a:extLst>
                  <a:ext uri="{FF2B5EF4-FFF2-40B4-BE49-F238E27FC236}">
                    <a16:creationId xmlns:a16="http://schemas.microsoft.com/office/drawing/2014/main" id="{402C0CE0-80EE-453C-8C39-5221CAC695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54912" y="2488454"/>
                <a:ext cx="256618" cy="257388"/>
              </a:xfrm>
              <a:custGeom>
                <a:avLst/>
                <a:gdLst>
                  <a:gd name="T0" fmla="*/ 138 w 141"/>
                  <a:gd name="T1" fmla="*/ 52 h 141"/>
                  <a:gd name="T2" fmla="*/ 125 w 141"/>
                  <a:gd name="T3" fmla="*/ 50 h 141"/>
                  <a:gd name="T4" fmla="*/ 131 w 141"/>
                  <a:gd name="T5" fmla="*/ 34 h 141"/>
                  <a:gd name="T6" fmla="*/ 110 w 141"/>
                  <a:gd name="T7" fmla="*/ 25 h 141"/>
                  <a:gd name="T8" fmla="*/ 106 w 141"/>
                  <a:gd name="T9" fmla="*/ 23 h 141"/>
                  <a:gd name="T10" fmla="*/ 89 w 141"/>
                  <a:gd name="T11" fmla="*/ 2 h 141"/>
                  <a:gd name="T12" fmla="*/ 80 w 141"/>
                  <a:gd name="T13" fmla="*/ 13 h 141"/>
                  <a:gd name="T14" fmla="*/ 70 w 141"/>
                  <a:gd name="T15" fmla="*/ 0 h 141"/>
                  <a:gd name="T16" fmla="*/ 50 w 141"/>
                  <a:gd name="T17" fmla="*/ 15 h 141"/>
                  <a:gd name="T18" fmla="*/ 45 w 141"/>
                  <a:gd name="T19" fmla="*/ 17 h 141"/>
                  <a:gd name="T20" fmla="*/ 20 w 141"/>
                  <a:gd name="T21" fmla="*/ 21 h 141"/>
                  <a:gd name="T22" fmla="*/ 25 w 141"/>
                  <a:gd name="T23" fmla="*/ 33 h 141"/>
                  <a:gd name="T24" fmla="*/ 9 w 141"/>
                  <a:gd name="T25" fmla="*/ 36 h 141"/>
                  <a:gd name="T26" fmla="*/ 12 w 141"/>
                  <a:gd name="T27" fmla="*/ 61 h 141"/>
                  <a:gd name="T28" fmla="*/ 12 w 141"/>
                  <a:gd name="T29" fmla="*/ 65 h 141"/>
                  <a:gd name="T30" fmla="*/ 2 w 141"/>
                  <a:gd name="T31" fmla="*/ 88 h 141"/>
                  <a:gd name="T32" fmla="*/ 15 w 141"/>
                  <a:gd name="T33" fmla="*/ 91 h 141"/>
                  <a:gd name="T34" fmla="*/ 10 w 141"/>
                  <a:gd name="T35" fmla="*/ 106 h 141"/>
                  <a:gd name="T36" fmla="*/ 34 w 141"/>
                  <a:gd name="T37" fmla="*/ 116 h 141"/>
                  <a:gd name="T38" fmla="*/ 37 w 141"/>
                  <a:gd name="T39" fmla="*/ 118 h 141"/>
                  <a:gd name="T40" fmla="*/ 53 w 141"/>
                  <a:gd name="T41" fmla="*/ 138 h 141"/>
                  <a:gd name="T42" fmla="*/ 62 w 141"/>
                  <a:gd name="T43" fmla="*/ 128 h 141"/>
                  <a:gd name="T44" fmla="*/ 71 w 141"/>
                  <a:gd name="T45" fmla="*/ 141 h 141"/>
                  <a:gd name="T46" fmla="*/ 91 w 141"/>
                  <a:gd name="T47" fmla="*/ 125 h 141"/>
                  <a:gd name="T48" fmla="*/ 95 w 141"/>
                  <a:gd name="T49" fmla="*/ 123 h 141"/>
                  <a:gd name="T50" fmla="*/ 120 w 141"/>
                  <a:gd name="T51" fmla="*/ 118 h 141"/>
                  <a:gd name="T52" fmla="*/ 116 w 141"/>
                  <a:gd name="T53" fmla="*/ 104 h 141"/>
                  <a:gd name="T54" fmla="*/ 131 w 141"/>
                  <a:gd name="T55" fmla="*/ 104 h 141"/>
                  <a:gd name="T56" fmla="*/ 128 w 141"/>
                  <a:gd name="T57" fmla="*/ 80 h 141"/>
                  <a:gd name="T58" fmla="*/ 129 w 141"/>
                  <a:gd name="T59" fmla="*/ 76 h 141"/>
                  <a:gd name="T60" fmla="*/ 70 w 141"/>
                  <a:gd name="T61" fmla="*/ 100 h 141"/>
                  <a:gd name="T62" fmla="*/ 70 w 141"/>
                  <a:gd name="T63" fmla="*/ 41 h 141"/>
                  <a:gd name="T64" fmla="*/ 70 w 141"/>
                  <a:gd name="T65" fmla="*/ 10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1" h="141">
                    <a:moveTo>
                      <a:pt x="141" y="70"/>
                    </a:moveTo>
                    <a:cubicBezTo>
                      <a:pt x="141" y="60"/>
                      <a:pt x="138" y="52"/>
                      <a:pt x="138" y="52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5" y="50"/>
                      <a:pt x="125" y="50"/>
                      <a:pt x="125" y="50"/>
                    </a:cubicBezTo>
                    <a:cubicBezTo>
                      <a:pt x="125" y="48"/>
                      <a:pt x="124" y="47"/>
                      <a:pt x="123" y="45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26" y="26"/>
                      <a:pt x="121" y="20"/>
                      <a:pt x="121" y="20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4"/>
                      <a:pt x="107" y="23"/>
                      <a:pt x="106" y="23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98" y="4"/>
                      <a:pt x="89" y="2"/>
                      <a:pt x="89" y="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3"/>
                      <a:pt x="80" y="13"/>
                      <a:pt x="80" y="13"/>
                    </a:cubicBezTo>
                    <a:cubicBezTo>
                      <a:pt x="79" y="12"/>
                      <a:pt x="77" y="12"/>
                      <a:pt x="76" y="1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0" y="0"/>
                      <a:pt x="52" y="2"/>
                      <a:pt x="52" y="2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48" y="16"/>
                      <a:pt x="47" y="17"/>
                      <a:pt x="45" y="17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26" y="15"/>
                      <a:pt x="20" y="21"/>
                      <a:pt x="20" y="21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4" y="34"/>
                      <a:pt x="23" y="35"/>
                      <a:pt x="23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4" y="44"/>
                      <a:pt x="2" y="52"/>
                      <a:pt x="2" y="52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2"/>
                      <a:pt x="12" y="63"/>
                      <a:pt x="12" y="65"/>
                    </a:cubicBezTo>
                    <a:cubicBezTo>
                      <a:pt x="0" y="71"/>
                      <a:pt x="0" y="71"/>
                      <a:pt x="0" y="71"/>
                    </a:cubicBezTo>
                    <a:cubicBezTo>
                      <a:pt x="0" y="81"/>
                      <a:pt x="2" y="88"/>
                      <a:pt x="2" y="88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6" y="92"/>
                      <a:pt x="17" y="94"/>
                      <a:pt x="17" y="95"/>
                    </a:cubicBezTo>
                    <a:cubicBezTo>
                      <a:pt x="10" y="106"/>
                      <a:pt x="10" y="106"/>
                      <a:pt x="10" y="106"/>
                    </a:cubicBezTo>
                    <a:cubicBezTo>
                      <a:pt x="15" y="115"/>
                      <a:pt x="21" y="120"/>
                      <a:pt x="21" y="120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17"/>
                      <a:pt x="36" y="117"/>
                      <a:pt x="37" y="118"/>
                    </a:cubicBezTo>
                    <a:cubicBezTo>
                      <a:pt x="36" y="131"/>
                      <a:pt x="36" y="131"/>
                      <a:pt x="36" y="131"/>
                    </a:cubicBezTo>
                    <a:cubicBezTo>
                      <a:pt x="44" y="136"/>
                      <a:pt x="53" y="138"/>
                      <a:pt x="53" y="138"/>
                    </a:cubicBezTo>
                    <a:cubicBezTo>
                      <a:pt x="62" y="128"/>
                      <a:pt x="62" y="128"/>
                      <a:pt x="62" y="128"/>
                    </a:cubicBezTo>
                    <a:cubicBezTo>
                      <a:pt x="62" y="128"/>
                      <a:pt x="62" y="128"/>
                      <a:pt x="62" y="128"/>
                    </a:cubicBezTo>
                    <a:cubicBezTo>
                      <a:pt x="62" y="128"/>
                      <a:pt x="64" y="128"/>
                      <a:pt x="66" y="12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81" y="141"/>
                      <a:pt x="89" y="138"/>
                      <a:pt x="89" y="138"/>
                    </a:cubicBezTo>
                    <a:cubicBezTo>
                      <a:pt x="91" y="125"/>
                      <a:pt x="91" y="125"/>
                      <a:pt x="91" y="125"/>
                    </a:cubicBezTo>
                    <a:cubicBezTo>
                      <a:pt x="91" y="125"/>
                      <a:pt x="91" y="125"/>
                      <a:pt x="91" y="125"/>
                    </a:cubicBezTo>
                    <a:cubicBezTo>
                      <a:pt x="92" y="125"/>
                      <a:pt x="94" y="124"/>
                      <a:pt x="95" y="123"/>
                    </a:cubicBezTo>
                    <a:cubicBezTo>
                      <a:pt x="107" y="131"/>
                      <a:pt x="107" y="131"/>
                      <a:pt x="107" y="131"/>
                    </a:cubicBezTo>
                    <a:cubicBezTo>
                      <a:pt x="115" y="126"/>
                      <a:pt x="120" y="118"/>
                      <a:pt x="120" y="118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6" y="104"/>
                      <a:pt x="116" y="104"/>
                      <a:pt x="116" y="104"/>
                    </a:cubicBezTo>
                    <a:cubicBezTo>
                      <a:pt x="117" y="104"/>
                      <a:pt x="117" y="104"/>
                      <a:pt x="118" y="103"/>
                    </a:cubicBezTo>
                    <a:cubicBezTo>
                      <a:pt x="131" y="104"/>
                      <a:pt x="131" y="104"/>
                      <a:pt x="131" y="104"/>
                    </a:cubicBezTo>
                    <a:cubicBezTo>
                      <a:pt x="137" y="96"/>
                      <a:pt x="138" y="88"/>
                      <a:pt x="138" y="88"/>
                    </a:cubicBezTo>
                    <a:cubicBezTo>
                      <a:pt x="128" y="80"/>
                      <a:pt x="128" y="80"/>
                      <a:pt x="128" y="80"/>
                    </a:cubicBezTo>
                    <a:cubicBezTo>
                      <a:pt x="128" y="80"/>
                      <a:pt x="128" y="80"/>
                      <a:pt x="128" y="80"/>
                    </a:cubicBezTo>
                    <a:cubicBezTo>
                      <a:pt x="128" y="79"/>
                      <a:pt x="128" y="77"/>
                      <a:pt x="129" y="76"/>
                    </a:cubicBezTo>
                    <a:lnTo>
                      <a:pt x="141" y="70"/>
                    </a:lnTo>
                    <a:close/>
                    <a:moveTo>
                      <a:pt x="70" y="100"/>
                    </a:moveTo>
                    <a:cubicBezTo>
                      <a:pt x="54" y="100"/>
                      <a:pt x="41" y="87"/>
                      <a:pt x="41" y="70"/>
                    </a:cubicBezTo>
                    <a:cubicBezTo>
                      <a:pt x="41" y="54"/>
                      <a:pt x="54" y="41"/>
                      <a:pt x="70" y="41"/>
                    </a:cubicBezTo>
                    <a:cubicBezTo>
                      <a:pt x="87" y="41"/>
                      <a:pt x="100" y="54"/>
                      <a:pt x="100" y="70"/>
                    </a:cubicBezTo>
                    <a:cubicBezTo>
                      <a:pt x="100" y="87"/>
                      <a:pt x="87" y="100"/>
                      <a:pt x="70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2" name="Freeform 128">
                <a:extLst>
                  <a:ext uri="{FF2B5EF4-FFF2-40B4-BE49-F238E27FC236}">
                    <a16:creationId xmlns:a16="http://schemas.microsoft.com/office/drawing/2014/main" id="{E087D939-5CBF-4B5B-88EA-E9FF19429F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67242" y="2313523"/>
                <a:ext cx="171079" cy="171079"/>
              </a:xfrm>
              <a:custGeom>
                <a:avLst/>
                <a:gdLst>
                  <a:gd name="T0" fmla="*/ 92 w 94"/>
                  <a:gd name="T1" fmla="*/ 35 h 94"/>
                  <a:gd name="T2" fmla="*/ 83 w 94"/>
                  <a:gd name="T3" fmla="*/ 33 h 94"/>
                  <a:gd name="T4" fmla="*/ 87 w 94"/>
                  <a:gd name="T5" fmla="*/ 23 h 94"/>
                  <a:gd name="T6" fmla="*/ 71 w 94"/>
                  <a:gd name="T7" fmla="*/ 16 h 94"/>
                  <a:gd name="T8" fmla="*/ 69 w 94"/>
                  <a:gd name="T9" fmla="*/ 15 h 94"/>
                  <a:gd name="T10" fmla="*/ 58 w 94"/>
                  <a:gd name="T11" fmla="*/ 2 h 94"/>
                  <a:gd name="T12" fmla="*/ 51 w 94"/>
                  <a:gd name="T13" fmla="*/ 8 h 94"/>
                  <a:gd name="T14" fmla="*/ 46 w 94"/>
                  <a:gd name="T15" fmla="*/ 0 h 94"/>
                  <a:gd name="T16" fmla="*/ 33 w 94"/>
                  <a:gd name="T17" fmla="*/ 10 h 94"/>
                  <a:gd name="T18" fmla="*/ 30 w 94"/>
                  <a:gd name="T19" fmla="*/ 11 h 94"/>
                  <a:gd name="T20" fmla="*/ 13 w 94"/>
                  <a:gd name="T21" fmla="*/ 14 h 94"/>
                  <a:gd name="T22" fmla="*/ 16 w 94"/>
                  <a:gd name="T23" fmla="*/ 22 h 94"/>
                  <a:gd name="T24" fmla="*/ 6 w 94"/>
                  <a:gd name="T25" fmla="*/ 24 h 94"/>
                  <a:gd name="T26" fmla="*/ 8 w 94"/>
                  <a:gd name="T27" fmla="*/ 40 h 94"/>
                  <a:gd name="T28" fmla="*/ 8 w 94"/>
                  <a:gd name="T29" fmla="*/ 43 h 94"/>
                  <a:gd name="T30" fmla="*/ 1 w 94"/>
                  <a:gd name="T31" fmla="*/ 59 h 94"/>
                  <a:gd name="T32" fmla="*/ 10 w 94"/>
                  <a:gd name="T33" fmla="*/ 60 h 94"/>
                  <a:gd name="T34" fmla="*/ 7 w 94"/>
                  <a:gd name="T35" fmla="*/ 71 h 94"/>
                  <a:gd name="T36" fmla="*/ 15 w 94"/>
                  <a:gd name="T37" fmla="*/ 77 h 94"/>
                  <a:gd name="T38" fmla="*/ 19 w 94"/>
                  <a:gd name="T39" fmla="*/ 79 h 94"/>
                  <a:gd name="T40" fmla="*/ 34 w 94"/>
                  <a:gd name="T41" fmla="*/ 92 h 94"/>
                  <a:gd name="T42" fmla="*/ 43 w 94"/>
                  <a:gd name="T43" fmla="*/ 85 h 94"/>
                  <a:gd name="T44" fmla="*/ 48 w 94"/>
                  <a:gd name="T45" fmla="*/ 94 h 94"/>
                  <a:gd name="T46" fmla="*/ 61 w 94"/>
                  <a:gd name="T47" fmla="*/ 83 h 94"/>
                  <a:gd name="T48" fmla="*/ 63 w 94"/>
                  <a:gd name="T49" fmla="*/ 82 h 94"/>
                  <a:gd name="T50" fmla="*/ 80 w 94"/>
                  <a:gd name="T51" fmla="*/ 78 h 94"/>
                  <a:gd name="T52" fmla="*/ 77 w 94"/>
                  <a:gd name="T53" fmla="*/ 68 h 94"/>
                  <a:gd name="T54" fmla="*/ 87 w 94"/>
                  <a:gd name="T55" fmla="*/ 69 h 94"/>
                  <a:gd name="T56" fmla="*/ 85 w 94"/>
                  <a:gd name="T57" fmla="*/ 53 h 94"/>
                  <a:gd name="T58" fmla="*/ 86 w 94"/>
                  <a:gd name="T59" fmla="*/ 50 h 94"/>
                  <a:gd name="T60" fmla="*/ 47 w 94"/>
                  <a:gd name="T61" fmla="*/ 67 h 94"/>
                  <a:gd name="T62" fmla="*/ 47 w 94"/>
                  <a:gd name="T63" fmla="*/ 27 h 94"/>
                  <a:gd name="T64" fmla="*/ 47 w 94"/>
                  <a:gd name="T65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94">
                    <a:moveTo>
                      <a:pt x="94" y="46"/>
                    </a:moveTo>
                    <a:cubicBezTo>
                      <a:pt x="94" y="40"/>
                      <a:pt x="92" y="35"/>
                      <a:pt x="92" y="35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3"/>
                      <a:pt x="83" y="33"/>
                      <a:pt x="83" y="33"/>
                    </a:cubicBezTo>
                    <a:cubicBezTo>
                      <a:pt x="83" y="32"/>
                      <a:pt x="83" y="31"/>
                      <a:pt x="82" y="30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4" y="17"/>
                      <a:pt x="80" y="13"/>
                      <a:pt x="80" y="13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1" y="16"/>
                      <a:pt x="71" y="16"/>
                    </a:cubicBezTo>
                    <a:cubicBezTo>
                      <a:pt x="71" y="16"/>
                      <a:pt x="70" y="15"/>
                      <a:pt x="69" y="15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4" y="3"/>
                      <a:pt x="58" y="2"/>
                      <a:pt x="58" y="2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0" y="8"/>
                      <a:pt x="49" y="8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9" y="0"/>
                      <a:pt x="34" y="1"/>
                      <a:pt x="34" y="1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2" y="11"/>
                      <a:pt x="31" y="11"/>
                      <a:pt x="30" y="11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7" y="10"/>
                      <a:pt x="13" y="14"/>
                      <a:pt x="13" y="14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3"/>
                      <a:pt x="15" y="23"/>
                      <a:pt x="15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3" y="29"/>
                      <a:pt x="1" y="34"/>
                      <a:pt x="1" y="34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41"/>
                      <a:pt x="8" y="42"/>
                      <a:pt x="8" y="4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54"/>
                      <a:pt x="1" y="59"/>
                      <a:pt x="1" y="59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0" y="60"/>
                      <a:pt x="10" y="60"/>
                      <a:pt x="10" y="60"/>
                    </a:cubicBezTo>
                    <a:cubicBezTo>
                      <a:pt x="11" y="61"/>
                      <a:pt x="11" y="62"/>
                      <a:pt x="11" y="63"/>
                    </a:cubicBezTo>
                    <a:cubicBezTo>
                      <a:pt x="7" y="71"/>
                      <a:pt x="7" y="71"/>
                      <a:pt x="7" y="71"/>
                    </a:cubicBezTo>
                    <a:cubicBezTo>
                      <a:pt x="10" y="77"/>
                      <a:pt x="10" y="80"/>
                      <a:pt x="10" y="80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8"/>
                      <a:pt x="19" y="78"/>
                      <a:pt x="19" y="79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27" y="91"/>
                      <a:pt x="34" y="92"/>
                      <a:pt x="34" y="92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3" y="85"/>
                      <a:pt x="43" y="85"/>
                      <a:pt x="43" y="85"/>
                    </a:cubicBezTo>
                    <a:cubicBezTo>
                      <a:pt x="43" y="85"/>
                      <a:pt x="44" y="86"/>
                      <a:pt x="45" y="86"/>
                    </a:cubicBezTo>
                    <a:cubicBezTo>
                      <a:pt x="48" y="94"/>
                      <a:pt x="48" y="94"/>
                      <a:pt x="48" y="94"/>
                    </a:cubicBezTo>
                    <a:cubicBezTo>
                      <a:pt x="54" y="94"/>
                      <a:pt x="59" y="92"/>
                      <a:pt x="59" y="92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1" y="83"/>
                      <a:pt x="61" y="83"/>
                      <a:pt x="61" y="83"/>
                    </a:cubicBezTo>
                    <a:cubicBezTo>
                      <a:pt x="62" y="83"/>
                      <a:pt x="62" y="83"/>
                      <a:pt x="63" y="82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77" y="84"/>
                      <a:pt x="80" y="78"/>
                      <a:pt x="80" y="7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7" y="68"/>
                      <a:pt x="77" y="68"/>
                      <a:pt x="77" y="68"/>
                    </a:cubicBezTo>
                    <a:cubicBezTo>
                      <a:pt x="78" y="68"/>
                      <a:pt x="78" y="68"/>
                      <a:pt x="78" y="68"/>
                    </a:cubicBezTo>
                    <a:cubicBezTo>
                      <a:pt x="87" y="69"/>
                      <a:pt x="87" y="69"/>
                      <a:pt x="87" y="69"/>
                    </a:cubicBezTo>
                    <a:cubicBezTo>
                      <a:pt x="91" y="64"/>
                      <a:pt x="92" y="59"/>
                      <a:pt x="92" y="59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3"/>
                      <a:pt x="85" y="53"/>
                      <a:pt x="85" y="53"/>
                    </a:cubicBezTo>
                    <a:cubicBezTo>
                      <a:pt x="85" y="52"/>
                      <a:pt x="85" y="51"/>
                      <a:pt x="86" y="50"/>
                    </a:cubicBezTo>
                    <a:lnTo>
                      <a:pt x="94" y="46"/>
                    </a:lnTo>
                    <a:close/>
                    <a:moveTo>
                      <a:pt x="47" y="67"/>
                    </a:moveTo>
                    <a:cubicBezTo>
                      <a:pt x="36" y="67"/>
                      <a:pt x="27" y="58"/>
                      <a:pt x="27" y="47"/>
                    </a:cubicBezTo>
                    <a:cubicBezTo>
                      <a:pt x="27" y="36"/>
                      <a:pt x="36" y="27"/>
                      <a:pt x="47" y="27"/>
                    </a:cubicBezTo>
                    <a:cubicBezTo>
                      <a:pt x="58" y="27"/>
                      <a:pt x="67" y="36"/>
                      <a:pt x="67" y="47"/>
                    </a:cubicBezTo>
                    <a:cubicBezTo>
                      <a:pt x="67" y="58"/>
                      <a:pt x="58" y="67"/>
                      <a:pt x="47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79" name="Freeform 203">
              <a:extLst>
                <a:ext uri="{FF2B5EF4-FFF2-40B4-BE49-F238E27FC236}">
                  <a16:creationId xmlns:a16="http://schemas.microsoft.com/office/drawing/2014/main" id="{888FBB11-21B0-41D3-9652-ACE65AB2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9007" y="5251141"/>
              <a:ext cx="386082" cy="288213"/>
            </a:xfrm>
            <a:custGeom>
              <a:avLst/>
              <a:gdLst>
                <a:gd name="connsiteX0" fmla="*/ 253535 w 386082"/>
                <a:gd name="connsiteY0" fmla="*/ 0 h 288213"/>
                <a:gd name="connsiteX1" fmla="*/ 386082 w 386082"/>
                <a:gd name="connsiteY1" fmla="*/ 0 h 288213"/>
                <a:gd name="connsiteX2" fmla="*/ 386082 w 386082"/>
                <a:gd name="connsiteY2" fmla="*/ 129465 h 288213"/>
                <a:gd name="connsiteX3" fmla="*/ 332591 w 386082"/>
                <a:gd name="connsiteY3" fmla="*/ 77217 h 288213"/>
                <a:gd name="connsiteX4" fmla="*/ 321878 w 386082"/>
                <a:gd name="connsiteY4" fmla="*/ 87768 h 288213"/>
                <a:gd name="connsiteX5" fmla="*/ 231407 w 386082"/>
                <a:gd name="connsiteY5" fmla="*/ 176873 h 288213"/>
                <a:gd name="connsiteX6" fmla="*/ 205858 w 386082"/>
                <a:gd name="connsiteY6" fmla="*/ 176873 h 288213"/>
                <a:gd name="connsiteX7" fmla="*/ 171184 w 386082"/>
                <a:gd name="connsiteY7" fmla="*/ 142254 h 288213"/>
                <a:gd name="connsiteX8" fmla="*/ 139259 w 386082"/>
                <a:gd name="connsiteY8" fmla="*/ 174129 h 288213"/>
                <a:gd name="connsiteX9" fmla="*/ 116023 w 386082"/>
                <a:gd name="connsiteY9" fmla="*/ 197327 h 288213"/>
                <a:gd name="connsiteX10" fmla="*/ 119195 w 386082"/>
                <a:gd name="connsiteY10" fmla="*/ 202031 h 288213"/>
                <a:gd name="connsiteX11" fmla="*/ 124070 w 386082"/>
                <a:gd name="connsiteY11" fmla="*/ 226178 h 288213"/>
                <a:gd name="connsiteX12" fmla="*/ 62035 w 386082"/>
                <a:gd name="connsiteY12" fmla="*/ 288213 h 288213"/>
                <a:gd name="connsiteX13" fmla="*/ 0 w 386082"/>
                <a:gd name="connsiteY13" fmla="*/ 226178 h 288213"/>
                <a:gd name="connsiteX14" fmla="*/ 62035 w 386082"/>
                <a:gd name="connsiteY14" fmla="*/ 164143 h 288213"/>
                <a:gd name="connsiteX15" fmla="*/ 86182 w 386082"/>
                <a:gd name="connsiteY15" fmla="*/ 169018 h 288213"/>
                <a:gd name="connsiteX16" fmla="*/ 90009 w 386082"/>
                <a:gd name="connsiteY16" fmla="*/ 171599 h 288213"/>
                <a:gd name="connsiteX17" fmla="*/ 112216 w 386082"/>
                <a:gd name="connsiteY17" fmla="*/ 149058 h 288213"/>
                <a:gd name="connsiteX18" fmla="*/ 158410 w 386082"/>
                <a:gd name="connsiteY18" fmla="*/ 102170 h 288213"/>
                <a:gd name="connsiteX19" fmla="*/ 183959 w 386082"/>
                <a:gd name="connsiteY19" fmla="*/ 102170 h 288213"/>
                <a:gd name="connsiteX20" fmla="*/ 218633 w 386082"/>
                <a:gd name="connsiteY20" fmla="*/ 136788 h 288213"/>
                <a:gd name="connsiteX21" fmla="*/ 288266 w 386082"/>
                <a:gd name="connsiteY21" fmla="*/ 67267 h 288213"/>
                <a:gd name="connsiteX22" fmla="*/ 305148 w 386082"/>
                <a:gd name="connsiteY22" fmla="*/ 50413 h 28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6082" h="288213">
                  <a:moveTo>
                    <a:pt x="253535" y="0"/>
                  </a:moveTo>
                  <a:lnTo>
                    <a:pt x="386082" y="0"/>
                  </a:lnTo>
                  <a:lnTo>
                    <a:pt x="386082" y="129465"/>
                  </a:lnTo>
                  <a:lnTo>
                    <a:pt x="332591" y="77217"/>
                  </a:lnTo>
                  <a:lnTo>
                    <a:pt x="321878" y="87768"/>
                  </a:lnTo>
                  <a:cubicBezTo>
                    <a:pt x="231407" y="176873"/>
                    <a:pt x="231407" y="176873"/>
                    <a:pt x="231407" y="176873"/>
                  </a:cubicBezTo>
                  <a:cubicBezTo>
                    <a:pt x="224108" y="184161"/>
                    <a:pt x="213158" y="184161"/>
                    <a:pt x="205858" y="176873"/>
                  </a:cubicBezTo>
                  <a:cubicBezTo>
                    <a:pt x="171184" y="142254"/>
                    <a:pt x="171184" y="142254"/>
                    <a:pt x="171184" y="142254"/>
                  </a:cubicBezTo>
                  <a:cubicBezTo>
                    <a:pt x="159094" y="154325"/>
                    <a:pt x="148515" y="164887"/>
                    <a:pt x="139259" y="174129"/>
                  </a:cubicBezTo>
                  <a:lnTo>
                    <a:pt x="116023" y="197327"/>
                  </a:lnTo>
                  <a:lnTo>
                    <a:pt x="119195" y="202031"/>
                  </a:lnTo>
                  <a:cubicBezTo>
                    <a:pt x="122334" y="209453"/>
                    <a:pt x="124070" y="217613"/>
                    <a:pt x="124070" y="226178"/>
                  </a:cubicBezTo>
                  <a:cubicBezTo>
                    <a:pt x="124070" y="260439"/>
                    <a:pt x="96296" y="288213"/>
                    <a:pt x="62035" y="288213"/>
                  </a:cubicBezTo>
                  <a:cubicBezTo>
                    <a:pt x="27774" y="288213"/>
                    <a:pt x="0" y="260439"/>
                    <a:pt x="0" y="226178"/>
                  </a:cubicBezTo>
                  <a:cubicBezTo>
                    <a:pt x="0" y="191917"/>
                    <a:pt x="27774" y="164143"/>
                    <a:pt x="62035" y="164143"/>
                  </a:cubicBezTo>
                  <a:cubicBezTo>
                    <a:pt x="70600" y="164143"/>
                    <a:pt x="78760" y="165879"/>
                    <a:pt x="86182" y="169018"/>
                  </a:cubicBezTo>
                  <a:lnTo>
                    <a:pt x="90009" y="171599"/>
                  </a:lnTo>
                  <a:lnTo>
                    <a:pt x="112216" y="149058"/>
                  </a:lnTo>
                  <a:cubicBezTo>
                    <a:pt x="158410" y="102170"/>
                    <a:pt x="158410" y="102170"/>
                    <a:pt x="158410" y="102170"/>
                  </a:cubicBezTo>
                  <a:cubicBezTo>
                    <a:pt x="165710" y="94882"/>
                    <a:pt x="176659" y="94882"/>
                    <a:pt x="183959" y="102170"/>
                  </a:cubicBezTo>
                  <a:cubicBezTo>
                    <a:pt x="218633" y="136788"/>
                    <a:pt x="218633" y="136788"/>
                    <a:pt x="218633" y="136788"/>
                  </a:cubicBezTo>
                  <a:cubicBezTo>
                    <a:pt x="248744" y="106725"/>
                    <a:pt x="271328" y="84178"/>
                    <a:pt x="288266" y="67267"/>
                  </a:cubicBezTo>
                  <a:lnTo>
                    <a:pt x="305148" y="5041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2672391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: Top Corners Rounded 33">
            <a:extLst>
              <a:ext uri="{FF2B5EF4-FFF2-40B4-BE49-F238E27FC236}">
                <a16:creationId xmlns:a16="http://schemas.microsoft.com/office/drawing/2014/main" id="{EC09B120-9A5E-40CB-9846-12FAF201CACF}"/>
              </a:ext>
            </a:extLst>
          </p:cNvPr>
          <p:cNvSpPr/>
          <p:nvPr/>
        </p:nvSpPr>
        <p:spPr>
          <a:xfrm flipV="1">
            <a:off x="6491" y="-3"/>
            <a:ext cx="4109723" cy="6553202"/>
          </a:xfrm>
          <a:prstGeom prst="round2Same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2">
            <a:extLst>
              <a:ext uri="{FF2B5EF4-FFF2-40B4-BE49-F238E27FC236}">
                <a16:creationId xmlns:a16="http://schemas.microsoft.com/office/drawing/2014/main" id="{74DC8B22-BCF1-409E-BE13-B8279B89B778}"/>
              </a:ext>
            </a:extLst>
          </p:cNvPr>
          <p:cNvSpPr txBox="1">
            <a:spLocks/>
          </p:cNvSpPr>
          <p:nvPr/>
        </p:nvSpPr>
        <p:spPr>
          <a:xfrm>
            <a:off x="5970820" y="152400"/>
            <a:ext cx="4498914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Application Proxy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873614C-A8B9-4F37-A24F-A4F61432D54F}"/>
              </a:ext>
            </a:extLst>
          </p:cNvPr>
          <p:cNvSpPr txBox="1"/>
          <p:nvPr/>
        </p:nvSpPr>
        <p:spPr>
          <a:xfrm>
            <a:off x="343203" y="1467683"/>
            <a:ext cx="3436298" cy="424731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application-level proxy works as a proxy server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filters connections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for specific services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filters connections based on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services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protocols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ko-KR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맑은 고딕" panose="020B0503020000020004" pitchFamily="34" charset="-127"/>
                <a:cs typeface="+mn-cs"/>
              </a:rPr>
              <a:t>For example</a:t>
            </a:r>
            <a:r>
              <a:rPr kumimoji="0" lang="en-US" altLang="ko-KR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맑은 고딕" panose="020B0503020000020004" pitchFamily="34" charset="-127"/>
                <a:cs typeface="+mn-cs"/>
              </a:rPr>
              <a:t>, an FTP proxy will only allow FTP traffic to pass through, while all other services and protocols will be blocked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E14A726-61D7-44C8-B2B0-CBA6F813CBF4}"/>
              </a:ext>
            </a:extLst>
          </p:cNvPr>
          <p:cNvGrpSpPr/>
          <p:nvPr/>
        </p:nvGrpSpPr>
        <p:grpSpPr>
          <a:xfrm>
            <a:off x="4118600" y="950434"/>
            <a:ext cx="8066909" cy="4271327"/>
            <a:chOff x="4118600" y="950434"/>
            <a:chExt cx="8066909" cy="4271327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87C7BC8-75E7-46E7-A680-F75DF319250F}"/>
                </a:ext>
              </a:extLst>
            </p:cNvPr>
            <p:cNvSpPr/>
            <p:nvPr/>
          </p:nvSpPr>
          <p:spPr>
            <a:xfrm>
              <a:off x="4118600" y="950434"/>
              <a:ext cx="8066909" cy="42713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perspectiveAbove"/>
                <a:lightRig rig="threePt" dir="t"/>
              </a:scene3d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0A027C3-7005-4477-B0AF-81A486A2D3B5}"/>
                </a:ext>
              </a:extLst>
            </p:cNvPr>
            <p:cNvGrpSpPr/>
            <p:nvPr/>
          </p:nvGrpSpPr>
          <p:grpSpPr>
            <a:xfrm>
              <a:off x="4617482" y="1057331"/>
              <a:ext cx="7069145" cy="4057533"/>
              <a:chOff x="4357575" y="1797720"/>
              <a:chExt cx="7069145" cy="4057533"/>
            </a:xfrm>
          </p:grpSpPr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2B5E351-03A6-4DD2-84EB-5A4090BCCE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16952" y="2954397"/>
                <a:ext cx="4810593" cy="0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860147BE-9BA7-4D07-8A6D-E33B850E89C3}"/>
                  </a:ext>
                </a:extLst>
              </p:cNvPr>
              <p:cNvSpPr/>
              <p:nvPr/>
            </p:nvSpPr>
            <p:spPr>
              <a:xfrm>
                <a:off x="4953903" y="4102184"/>
                <a:ext cx="1463799" cy="3077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External network</a:t>
                </a:r>
              </a:p>
            </p:txBody>
          </p:sp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7BA93FC2-E3B1-49B3-980A-A9D6588526E3}"/>
                  </a:ext>
                </a:extLst>
              </p:cNvPr>
              <p:cNvSpPr/>
              <p:nvPr/>
            </p:nvSpPr>
            <p:spPr>
              <a:xfrm>
                <a:off x="6774926" y="3566234"/>
                <a:ext cx="1125828" cy="1685619"/>
              </a:xfrm>
              <a:prstGeom prst="rect">
                <a:avLst/>
              </a:prstGeom>
              <a:ln w="28575">
                <a:solidFill>
                  <a:srgbClr val="0070C0"/>
                </a:solidFill>
                <a:prstDash val="sysDot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E66740BF-5454-43D6-80FE-05CA71A21CBC}"/>
                  </a:ext>
                </a:extLst>
              </p:cNvPr>
              <p:cNvGrpSpPr/>
              <p:nvPr/>
            </p:nvGrpSpPr>
            <p:grpSpPr>
              <a:xfrm>
                <a:off x="9884329" y="2163591"/>
                <a:ext cx="1501903" cy="1340275"/>
                <a:chOff x="9884329" y="2163591"/>
                <a:chExt cx="1501903" cy="1340275"/>
              </a:xfrm>
            </p:grpSpPr>
            <p:grpSp>
              <p:nvGrpSpPr>
                <p:cNvPr id="28" name="Group 27">
                  <a:extLst>
                    <a:ext uri="{FF2B5EF4-FFF2-40B4-BE49-F238E27FC236}">
                      <a16:creationId xmlns:a16="http://schemas.microsoft.com/office/drawing/2014/main" id="{F1F5A571-13FF-4573-A02C-2FD8234C580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0008144" y="2204430"/>
                  <a:ext cx="1254272" cy="1258596"/>
                  <a:chOff x="5745470" y="2943612"/>
                  <a:chExt cx="2072566" cy="2100504"/>
                </a:xfrm>
              </p:grpSpPr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59190EB1-8348-436B-83B1-79BF5B5C5C0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24425" y="2943612"/>
                    <a:ext cx="893224" cy="826053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31" name="Picture 30">
                    <a:extLst>
                      <a:ext uri="{FF2B5EF4-FFF2-40B4-BE49-F238E27FC236}">
                        <a16:creationId xmlns:a16="http://schemas.microsoft.com/office/drawing/2014/main" id="{91CAD855-722E-4BC2-AE29-A9CA48882A61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7025301" y="3172360"/>
                    <a:ext cx="792735" cy="886824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32" name="Picture 31">
                    <a:extLst>
                      <a:ext uri="{FF2B5EF4-FFF2-40B4-BE49-F238E27FC236}">
                        <a16:creationId xmlns:a16="http://schemas.microsoft.com/office/drawing/2014/main" id="{5B6A64F3-BB19-421A-94E7-7CCEB74BB57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399792" y="3706580"/>
                    <a:ext cx="1304189" cy="889932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33" name="Picture 32">
                    <a:extLst>
                      <a:ext uri="{FF2B5EF4-FFF2-40B4-BE49-F238E27FC236}">
                        <a16:creationId xmlns:a16="http://schemas.microsoft.com/office/drawing/2014/main" id="{9BCB35D4-0272-48F2-804C-31C6F3CAC71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45470" y="3849079"/>
                    <a:ext cx="1152860" cy="1195037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</p:grp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411E6989-B898-4736-81D1-FBE26451FFF3}"/>
                    </a:ext>
                  </a:extLst>
                </p:cNvPr>
                <p:cNvSpPr/>
                <p:nvPr/>
              </p:nvSpPr>
              <p:spPr bwMode="auto">
                <a:xfrm>
                  <a:off x="9884329" y="2163591"/>
                  <a:ext cx="1501903" cy="1340275"/>
                </a:xfrm>
                <a:prstGeom prst="rect">
                  <a:avLst/>
                </a:prstGeom>
                <a:ln w="28575">
                  <a:solidFill>
                    <a:srgbClr val="0070C0"/>
                  </a:solidFill>
                  <a:prstDash val="sysDot"/>
                  <a:tailEnd type="non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wrap="none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" name="TextBox 59">
                <a:extLst>
                  <a:ext uri="{FF2B5EF4-FFF2-40B4-BE49-F238E27FC236}">
                    <a16:creationId xmlns:a16="http://schemas.microsoft.com/office/drawing/2014/main" id="{4A1AC393-A53A-48C0-B468-6E25C0FC6D48}"/>
                  </a:ext>
                </a:extLst>
              </p:cNvPr>
              <p:cNvSpPr txBox="1"/>
              <p:nvPr/>
            </p:nvSpPr>
            <p:spPr bwMode="auto">
              <a:xfrm>
                <a:off x="8941134" y="4117066"/>
                <a:ext cx="1522423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Internal network</a:t>
                </a:r>
              </a:p>
            </p:txBody>
          </p:sp>
          <p:sp>
            <p:nvSpPr>
              <p:cNvPr id="15" name="TextBox 55">
                <a:extLst>
                  <a:ext uri="{FF2B5EF4-FFF2-40B4-BE49-F238E27FC236}">
                    <a16:creationId xmlns:a16="http://schemas.microsoft.com/office/drawing/2014/main" id="{2ACFC61F-DB18-4C73-B342-86DD0C3663DC}"/>
                  </a:ext>
                </a:extLst>
              </p:cNvPr>
              <p:cNvSpPr txBox="1"/>
              <p:nvPr/>
            </p:nvSpPr>
            <p:spPr bwMode="auto">
              <a:xfrm>
                <a:off x="5528485" y="2104178"/>
                <a:ext cx="1011710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Firewall</a:t>
                </a:r>
              </a:p>
            </p:txBody>
          </p:sp>
          <p:pic>
            <p:nvPicPr>
              <p:cNvPr id="16" name="Picture 15">
                <a:extLst>
                  <a:ext uri="{FF2B5EF4-FFF2-40B4-BE49-F238E27FC236}">
                    <a16:creationId xmlns:a16="http://schemas.microsoft.com/office/drawing/2014/main" id="{5A104DB3-CF9B-482B-BC78-6995F73486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59920" y="2617250"/>
                <a:ext cx="807020" cy="80702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7" name="Picture 16" descr="Icon&#10;&#10;Description automatically generated">
                <a:extLst>
                  <a:ext uri="{FF2B5EF4-FFF2-40B4-BE49-F238E27FC236}">
                    <a16:creationId xmlns:a16="http://schemas.microsoft.com/office/drawing/2014/main" id="{AB7953B3-D374-44E8-8E96-8C0404A42F2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636096" y="2407882"/>
                <a:ext cx="712804" cy="774787"/>
              </a:xfrm>
              <a:prstGeom prst="rect">
                <a:avLst/>
              </a:prstGeom>
            </p:spPr>
          </p:pic>
          <p:pic>
            <p:nvPicPr>
              <p:cNvPr id="18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448C9360-B41D-40AB-A848-30440CD740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7195201" y="2568653"/>
                <a:ext cx="454095" cy="8257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9" name="Picture 18">
                <a:extLst>
                  <a:ext uri="{FF2B5EF4-FFF2-40B4-BE49-F238E27FC236}">
                    <a16:creationId xmlns:a16="http://schemas.microsoft.com/office/drawing/2014/main" id="{1BD7A15D-3546-4D93-9B8B-31234E72FFD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40703" y="2532343"/>
                <a:ext cx="787274" cy="780366"/>
              </a:xfrm>
              <a:prstGeom prst="rect">
                <a:avLst/>
              </a:prstGeom>
            </p:spPr>
          </p:pic>
          <p:sp>
            <p:nvSpPr>
              <p:cNvPr id="20" name="TextBox 55">
                <a:extLst>
                  <a:ext uri="{FF2B5EF4-FFF2-40B4-BE49-F238E27FC236}">
                    <a16:creationId xmlns:a16="http://schemas.microsoft.com/office/drawing/2014/main" id="{C3C599D0-EFE8-4B26-B443-8AD85DF86498}"/>
                  </a:ext>
                </a:extLst>
              </p:cNvPr>
              <p:cNvSpPr txBox="1"/>
              <p:nvPr/>
            </p:nvSpPr>
            <p:spPr bwMode="auto">
              <a:xfrm>
                <a:off x="6871701" y="1996456"/>
                <a:ext cx="1101095" cy="523220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Application server proxy</a:t>
                </a:r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64A968B3-D009-4DC9-96C5-DE9533B49771}"/>
                  </a:ext>
                </a:extLst>
              </p:cNvPr>
              <p:cNvSpPr/>
              <p:nvPr/>
            </p:nvSpPr>
            <p:spPr>
              <a:xfrm>
                <a:off x="6641435" y="5332033"/>
                <a:ext cx="1392810" cy="52322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Filters traffic for specific server</a:t>
                </a:r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F93263D4-B7CD-41BC-BC5B-A7667F32F2F6}"/>
                  </a:ext>
                </a:extLst>
              </p:cNvPr>
              <p:cNvSpPr/>
              <p:nvPr/>
            </p:nvSpPr>
            <p:spPr>
              <a:xfrm>
                <a:off x="6844247" y="3682289"/>
                <a:ext cx="987186" cy="1514261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DNS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SMTP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FTP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HTTPS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NNTP</a:t>
                </a:r>
              </a:p>
            </p:txBody>
          </p:sp>
          <p:sp>
            <p:nvSpPr>
              <p:cNvPr id="23" name="Right Brace 22">
                <a:extLst>
                  <a:ext uri="{FF2B5EF4-FFF2-40B4-BE49-F238E27FC236}">
                    <a16:creationId xmlns:a16="http://schemas.microsoft.com/office/drawing/2014/main" id="{A4A5A8FD-3D4C-4240-B479-38FEBA52F130}"/>
                  </a:ext>
                </a:extLst>
              </p:cNvPr>
              <p:cNvSpPr/>
              <p:nvPr/>
            </p:nvSpPr>
            <p:spPr>
              <a:xfrm rot="5400000">
                <a:off x="5418224" y="2859640"/>
                <a:ext cx="535156" cy="2004616"/>
              </a:xfrm>
              <a:prstGeom prst="rightBrace">
                <a:avLst/>
              </a:prstGeom>
              <a:ln w="28575">
                <a:solidFill>
                  <a:srgbClr val="0070C0"/>
                </a:solidFill>
                <a:prstDash val="sysDot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TextBox 55">
                <a:extLst>
                  <a:ext uri="{FF2B5EF4-FFF2-40B4-BE49-F238E27FC236}">
                    <a16:creationId xmlns:a16="http://schemas.microsoft.com/office/drawing/2014/main" id="{BE48CF81-9623-40EF-ACFC-FF57D7A6D171}"/>
                  </a:ext>
                </a:extLst>
              </p:cNvPr>
              <p:cNvSpPr txBox="1"/>
              <p:nvPr/>
            </p:nvSpPr>
            <p:spPr bwMode="auto">
              <a:xfrm>
                <a:off x="4357575" y="2244858"/>
                <a:ext cx="1011710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  <p:sp>
            <p:nvSpPr>
              <p:cNvPr id="25" name="TextBox 55">
                <a:extLst>
                  <a:ext uri="{FF2B5EF4-FFF2-40B4-BE49-F238E27FC236}">
                    <a16:creationId xmlns:a16="http://schemas.microsoft.com/office/drawing/2014/main" id="{206BE521-FD9D-4EB6-AED8-A1CEAAC9BD3E}"/>
                  </a:ext>
                </a:extLst>
              </p:cNvPr>
              <p:cNvSpPr txBox="1"/>
              <p:nvPr/>
            </p:nvSpPr>
            <p:spPr bwMode="auto">
              <a:xfrm>
                <a:off x="9844306" y="1797720"/>
                <a:ext cx="1582414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Corporate network</a:t>
                </a:r>
              </a:p>
            </p:txBody>
          </p:sp>
          <p:sp>
            <p:nvSpPr>
              <p:cNvPr id="26" name="Right Brace 25">
                <a:extLst>
                  <a:ext uri="{FF2B5EF4-FFF2-40B4-BE49-F238E27FC236}">
                    <a16:creationId xmlns:a16="http://schemas.microsoft.com/office/drawing/2014/main" id="{A9AAE66A-6542-4198-AB21-A7FAF1DAB41A}"/>
                  </a:ext>
                </a:extLst>
              </p:cNvPr>
              <p:cNvSpPr/>
              <p:nvPr/>
            </p:nvSpPr>
            <p:spPr>
              <a:xfrm rot="5400000">
                <a:off x="9458280" y="2170335"/>
                <a:ext cx="488132" cy="3336203"/>
              </a:xfrm>
              <a:prstGeom prst="rightBrace">
                <a:avLst/>
              </a:prstGeom>
              <a:ln w="28575">
                <a:solidFill>
                  <a:srgbClr val="0070C0"/>
                </a:solidFill>
                <a:prstDash val="sysDot"/>
                <a:tail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TextBox 55">
                <a:extLst>
                  <a:ext uri="{FF2B5EF4-FFF2-40B4-BE49-F238E27FC236}">
                    <a16:creationId xmlns:a16="http://schemas.microsoft.com/office/drawing/2014/main" id="{1D641CF4-AB0C-41FC-9018-2C96E7115B3F}"/>
                  </a:ext>
                </a:extLst>
              </p:cNvPr>
              <p:cNvSpPr txBox="1"/>
              <p:nvPr/>
            </p:nvSpPr>
            <p:spPr bwMode="auto">
              <a:xfrm>
                <a:off x="8441951" y="2104178"/>
                <a:ext cx="1101095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Hub/Router</a:t>
                </a:r>
              </a:p>
            </p:txBody>
          </p:sp>
        </p:grpSp>
      </p:grpSp>
      <p:pic>
        <p:nvPicPr>
          <p:cNvPr id="36" name="Picture 35">
            <a:extLst>
              <a:ext uri="{FF2B5EF4-FFF2-40B4-BE49-F238E27FC236}">
                <a16:creationId xmlns:a16="http://schemas.microsoft.com/office/drawing/2014/main" id="{B9D3E344-6BC0-439D-870B-2DF4EF2ADDBE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564" y="304800"/>
            <a:ext cx="1265577" cy="956012"/>
          </a:xfrm>
          <a:prstGeom prst="rect">
            <a:avLst/>
          </a:prstGeom>
        </p:spPr>
      </p:pic>
      <p:grpSp>
        <p:nvGrpSpPr>
          <p:cNvPr id="57" name="Group 56">
            <a:extLst>
              <a:ext uri="{FF2B5EF4-FFF2-40B4-BE49-F238E27FC236}">
                <a16:creationId xmlns:a16="http://schemas.microsoft.com/office/drawing/2014/main" id="{2D43668C-9E5F-42C1-BCE5-55423469DA7C}"/>
              </a:ext>
            </a:extLst>
          </p:cNvPr>
          <p:cNvGrpSpPr>
            <a:grpSpLocks noChangeAspect="1"/>
          </p:cNvGrpSpPr>
          <p:nvPr/>
        </p:nvGrpSpPr>
        <p:grpSpPr>
          <a:xfrm>
            <a:off x="10007453" y="4511464"/>
            <a:ext cx="2095492" cy="2044990"/>
            <a:chOff x="6379568" y="2369056"/>
            <a:chExt cx="4594921" cy="4484182"/>
          </a:xfrm>
        </p:grpSpPr>
        <p:sp>
          <p:nvSpPr>
            <p:cNvPr id="58" name="Freeform 5">
              <a:extLst>
                <a:ext uri="{FF2B5EF4-FFF2-40B4-BE49-F238E27FC236}">
                  <a16:creationId xmlns:a16="http://schemas.microsoft.com/office/drawing/2014/main" id="{05513C49-6800-46E4-9A1E-7C839E511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076" y="2369056"/>
              <a:ext cx="3701422" cy="2565207"/>
            </a:xfrm>
            <a:custGeom>
              <a:avLst/>
              <a:gdLst>
                <a:gd name="T0" fmla="*/ 928 w 928"/>
                <a:gd name="T1" fmla="*/ 615 h 643"/>
                <a:gd name="T2" fmla="*/ 900 w 928"/>
                <a:gd name="T3" fmla="*/ 643 h 643"/>
                <a:gd name="T4" fmla="*/ 28 w 928"/>
                <a:gd name="T5" fmla="*/ 643 h 643"/>
                <a:gd name="T6" fmla="*/ 0 w 928"/>
                <a:gd name="T7" fmla="*/ 615 h 643"/>
                <a:gd name="T8" fmla="*/ 0 w 928"/>
                <a:gd name="T9" fmla="*/ 28 h 643"/>
                <a:gd name="T10" fmla="*/ 28 w 928"/>
                <a:gd name="T11" fmla="*/ 0 h 643"/>
                <a:gd name="T12" fmla="*/ 900 w 928"/>
                <a:gd name="T13" fmla="*/ 0 h 643"/>
                <a:gd name="T14" fmla="*/ 928 w 928"/>
                <a:gd name="T15" fmla="*/ 28 h 643"/>
                <a:gd name="T16" fmla="*/ 928 w 928"/>
                <a:gd name="T17" fmla="*/ 615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8" h="643">
                  <a:moveTo>
                    <a:pt x="928" y="615"/>
                  </a:moveTo>
                  <a:cubicBezTo>
                    <a:pt x="928" y="631"/>
                    <a:pt x="916" y="643"/>
                    <a:pt x="900" y="643"/>
                  </a:cubicBezTo>
                  <a:cubicBezTo>
                    <a:pt x="28" y="643"/>
                    <a:pt x="28" y="643"/>
                    <a:pt x="28" y="643"/>
                  </a:cubicBezTo>
                  <a:cubicBezTo>
                    <a:pt x="12" y="643"/>
                    <a:pt x="0" y="631"/>
                    <a:pt x="0" y="615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900" y="0"/>
                    <a:pt x="900" y="0"/>
                    <a:pt x="900" y="0"/>
                  </a:cubicBezTo>
                  <a:cubicBezTo>
                    <a:pt x="916" y="0"/>
                    <a:pt x="928" y="13"/>
                    <a:pt x="928" y="28"/>
                  </a:cubicBezTo>
                  <a:lnTo>
                    <a:pt x="928" y="6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3CA68E67-0DAC-4563-9558-A5A9A1805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7196" y="2481312"/>
              <a:ext cx="3501181" cy="2222370"/>
            </a:xfrm>
            <a:prstGeom prst="rect">
              <a:avLst/>
            </a:pr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0" name="Freeform 7">
              <a:extLst>
                <a:ext uri="{FF2B5EF4-FFF2-40B4-BE49-F238E27FC236}">
                  <a16:creationId xmlns:a16="http://schemas.microsoft.com/office/drawing/2014/main" id="{CBE0D673-D011-46ED-A373-2ACA67F2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9568" y="4767396"/>
              <a:ext cx="4594921" cy="186588"/>
            </a:xfrm>
            <a:custGeom>
              <a:avLst/>
              <a:gdLst>
                <a:gd name="T0" fmla="*/ 0 w 1152"/>
                <a:gd name="T1" fmla="*/ 0 h 47"/>
                <a:gd name="T2" fmla="*/ 0 w 1152"/>
                <a:gd name="T3" fmla="*/ 19 h 47"/>
                <a:gd name="T4" fmla="*/ 28 w 1152"/>
                <a:gd name="T5" fmla="*/ 47 h 47"/>
                <a:gd name="T6" fmla="*/ 1124 w 1152"/>
                <a:gd name="T7" fmla="*/ 47 h 47"/>
                <a:gd name="T8" fmla="*/ 1152 w 1152"/>
                <a:gd name="T9" fmla="*/ 19 h 47"/>
                <a:gd name="T10" fmla="*/ 1152 w 1152"/>
                <a:gd name="T11" fmla="*/ 0 h 47"/>
                <a:gd name="T12" fmla="*/ 0 w 1152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2" h="47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34"/>
                    <a:pt x="12" y="47"/>
                    <a:pt x="28" y="47"/>
                  </a:cubicBezTo>
                  <a:cubicBezTo>
                    <a:pt x="1124" y="47"/>
                    <a:pt x="1124" y="47"/>
                    <a:pt x="1124" y="47"/>
                  </a:cubicBezTo>
                  <a:cubicBezTo>
                    <a:pt x="1140" y="47"/>
                    <a:pt x="1152" y="34"/>
                    <a:pt x="1152" y="19"/>
                  </a:cubicBezTo>
                  <a:cubicBezTo>
                    <a:pt x="1152" y="0"/>
                    <a:pt x="1152" y="0"/>
                    <a:pt x="115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1" name="Rectangle 9">
              <a:extLst>
                <a:ext uri="{FF2B5EF4-FFF2-40B4-BE49-F238E27FC236}">
                  <a16:creationId xmlns:a16="http://schemas.microsoft.com/office/drawing/2014/main" id="{C35F893E-EFF5-4DDD-9633-B5EDA05DD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28280" y="3318683"/>
              <a:ext cx="2408958" cy="57796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2" name="Freeform 24">
              <a:extLst>
                <a:ext uri="{FF2B5EF4-FFF2-40B4-BE49-F238E27FC236}">
                  <a16:creationId xmlns:a16="http://schemas.microsoft.com/office/drawing/2014/main" id="{F8B02015-83BA-4309-85AB-253B53970B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36949" y="2633010"/>
              <a:ext cx="1500289" cy="494534"/>
            </a:xfrm>
            <a:custGeom>
              <a:avLst/>
              <a:gdLst>
                <a:gd name="T0" fmla="*/ 989 w 989"/>
                <a:gd name="T1" fmla="*/ 28 h 326"/>
                <a:gd name="T2" fmla="*/ 0 w 989"/>
                <a:gd name="T3" fmla="*/ 28 h 326"/>
                <a:gd name="T4" fmla="*/ 0 w 989"/>
                <a:gd name="T5" fmla="*/ 0 h 326"/>
                <a:gd name="T6" fmla="*/ 989 w 989"/>
                <a:gd name="T7" fmla="*/ 0 h 326"/>
                <a:gd name="T8" fmla="*/ 989 w 989"/>
                <a:gd name="T9" fmla="*/ 28 h 326"/>
                <a:gd name="T10" fmla="*/ 989 w 989"/>
                <a:gd name="T11" fmla="*/ 100 h 326"/>
                <a:gd name="T12" fmla="*/ 0 w 989"/>
                <a:gd name="T13" fmla="*/ 100 h 326"/>
                <a:gd name="T14" fmla="*/ 0 w 989"/>
                <a:gd name="T15" fmla="*/ 128 h 326"/>
                <a:gd name="T16" fmla="*/ 989 w 989"/>
                <a:gd name="T17" fmla="*/ 128 h 326"/>
                <a:gd name="T18" fmla="*/ 989 w 989"/>
                <a:gd name="T19" fmla="*/ 100 h 326"/>
                <a:gd name="T20" fmla="*/ 989 w 989"/>
                <a:gd name="T21" fmla="*/ 197 h 326"/>
                <a:gd name="T22" fmla="*/ 0 w 989"/>
                <a:gd name="T23" fmla="*/ 197 h 326"/>
                <a:gd name="T24" fmla="*/ 0 w 989"/>
                <a:gd name="T25" fmla="*/ 226 h 326"/>
                <a:gd name="T26" fmla="*/ 989 w 989"/>
                <a:gd name="T27" fmla="*/ 226 h 326"/>
                <a:gd name="T28" fmla="*/ 989 w 989"/>
                <a:gd name="T29" fmla="*/ 197 h 326"/>
                <a:gd name="T30" fmla="*/ 989 w 989"/>
                <a:gd name="T31" fmla="*/ 294 h 326"/>
                <a:gd name="T32" fmla="*/ 0 w 989"/>
                <a:gd name="T33" fmla="*/ 294 h 326"/>
                <a:gd name="T34" fmla="*/ 0 w 989"/>
                <a:gd name="T35" fmla="*/ 326 h 326"/>
                <a:gd name="T36" fmla="*/ 989 w 989"/>
                <a:gd name="T37" fmla="*/ 326 h 326"/>
                <a:gd name="T38" fmla="*/ 989 w 989"/>
                <a:gd name="T39" fmla="*/ 29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9" h="326">
                  <a:moveTo>
                    <a:pt x="989" y="28"/>
                  </a:moveTo>
                  <a:lnTo>
                    <a:pt x="0" y="28"/>
                  </a:lnTo>
                  <a:lnTo>
                    <a:pt x="0" y="0"/>
                  </a:lnTo>
                  <a:lnTo>
                    <a:pt x="989" y="0"/>
                  </a:lnTo>
                  <a:lnTo>
                    <a:pt x="989" y="28"/>
                  </a:lnTo>
                  <a:close/>
                  <a:moveTo>
                    <a:pt x="989" y="100"/>
                  </a:moveTo>
                  <a:lnTo>
                    <a:pt x="0" y="100"/>
                  </a:lnTo>
                  <a:lnTo>
                    <a:pt x="0" y="128"/>
                  </a:lnTo>
                  <a:lnTo>
                    <a:pt x="989" y="128"/>
                  </a:lnTo>
                  <a:lnTo>
                    <a:pt x="989" y="100"/>
                  </a:lnTo>
                  <a:close/>
                  <a:moveTo>
                    <a:pt x="989" y="197"/>
                  </a:moveTo>
                  <a:lnTo>
                    <a:pt x="0" y="197"/>
                  </a:lnTo>
                  <a:lnTo>
                    <a:pt x="0" y="226"/>
                  </a:lnTo>
                  <a:lnTo>
                    <a:pt x="989" y="226"/>
                  </a:lnTo>
                  <a:lnTo>
                    <a:pt x="989" y="197"/>
                  </a:lnTo>
                  <a:close/>
                  <a:moveTo>
                    <a:pt x="989" y="294"/>
                  </a:moveTo>
                  <a:lnTo>
                    <a:pt x="0" y="294"/>
                  </a:lnTo>
                  <a:lnTo>
                    <a:pt x="0" y="326"/>
                  </a:lnTo>
                  <a:lnTo>
                    <a:pt x="989" y="326"/>
                  </a:lnTo>
                  <a:lnTo>
                    <a:pt x="989" y="29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3" name="Rectangle 25">
              <a:extLst>
                <a:ext uri="{FF2B5EF4-FFF2-40B4-BE49-F238E27FC236}">
                  <a16:creationId xmlns:a16="http://schemas.microsoft.com/office/drawing/2014/main" id="{A6579BB2-CA8B-4CFB-A3DC-6FD26B7AB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5586" y="2995567"/>
              <a:ext cx="781243" cy="139562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4" name="Rectangle 26">
              <a:extLst>
                <a:ext uri="{FF2B5EF4-FFF2-40B4-BE49-F238E27FC236}">
                  <a16:creationId xmlns:a16="http://schemas.microsoft.com/office/drawing/2014/main" id="{6D536973-FC09-4BC5-900C-E93A0F88F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5586" y="2812013"/>
              <a:ext cx="781243" cy="14411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5" name="Rectangle 27">
              <a:extLst>
                <a:ext uri="{FF2B5EF4-FFF2-40B4-BE49-F238E27FC236}">
                  <a16:creationId xmlns:a16="http://schemas.microsoft.com/office/drawing/2014/main" id="{F52F29C4-7936-4AFA-B013-1058FE439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5586" y="2633010"/>
              <a:ext cx="781243" cy="14259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6" name="Rectangle 28">
              <a:extLst>
                <a:ext uri="{FF2B5EF4-FFF2-40B4-BE49-F238E27FC236}">
                  <a16:creationId xmlns:a16="http://schemas.microsoft.com/office/drawing/2014/main" id="{6DC71464-C611-4C67-B0A4-921344551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7656" y="3992221"/>
              <a:ext cx="582519" cy="57493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7" name="Rectangle 29">
              <a:extLst>
                <a:ext uri="{FF2B5EF4-FFF2-40B4-BE49-F238E27FC236}">
                  <a16:creationId xmlns:a16="http://schemas.microsoft.com/office/drawing/2014/main" id="{077E03B2-8DFC-4537-A1D9-ED659C69C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7656" y="3311098"/>
              <a:ext cx="582519" cy="57038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8" name="Rectangle 30">
              <a:extLst>
                <a:ext uri="{FF2B5EF4-FFF2-40B4-BE49-F238E27FC236}">
                  <a16:creationId xmlns:a16="http://schemas.microsoft.com/office/drawing/2014/main" id="{84BA6873-D394-41D4-88CB-BDC01DC4D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7656" y="2628459"/>
              <a:ext cx="582519" cy="57038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9" name="Freeform 31">
              <a:extLst>
                <a:ext uri="{FF2B5EF4-FFF2-40B4-BE49-F238E27FC236}">
                  <a16:creationId xmlns:a16="http://schemas.microsoft.com/office/drawing/2014/main" id="{B35C2C26-50F5-4BC9-84F1-21F044222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18384" y="3382948"/>
              <a:ext cx="1228751" cy="427787"/>
            </a:xfrm>
            <a:custGeom>
              <a:avLst/>
              <a:gdLst>
                <a:gd name="T0" fmla="*/ 810 w 810"/>
                <a:gd name="T1" fmla="*/ 16 h 282"/>
                <a:gd name="T2" fmla="*/ 0 w 810"/>
                <a:gd name="T3" fmla="*/ 16 h 282"/>
                <a:gd name="T4" fmla="*/ 0 w 810"/>
                <a:gd name="T5" fmla="*/ 0 h 282"/>
                <a:gd name="T6" fmla="*/ 810 w 810"/>
                <a:gd name="T7" fmla="*/ 0 h 282"/>
                <a:gd name="T8" fmla="*/ 810 w 810"/>
                <a:gd name="T9" fmla="*/ 16 h 282"/>
                <a:gd name="T10" fmla="*/ 810 w 810"/>
                <a:gd name="T11" fmla="*/ 29 h 282"/>
                <a:gd name="T12" fmla="*/ 0 w 810"/>
                <a:gd name="T13" fmla="*/ 29 h 282"/>
                <a:gd name="T14" fmla="*/ 0 w 810"/>
                <a:gd name="T15" fmla="*/ 48 h 282"/>
                <a:gd name="T16" fmla="*/ 810 w 810"/>
                <a:gd name="T17" fmla="*/ 48 h 282"/>
                <a:gd name="T18" fmla="*/ 810 w 810"/>
                <a:gd name="T19" fmla="*/ 29 h 282"/>
                <a:gd name="T20" fmla="*/ 810 w 810"/>
                <a:gd name="T21" fmla="*/ 58 h 282"/>
                <a:gd name="T22" fmla="*/ 0 w 810"/>
                <a:gd name="T23" fmla="*/ 58 h 282"/>
                <a:gd name="T24" fmla="*/ 0 w 810"/>
                <a:gd name="T25" fmla="*/ 76 h 282"/>
                <a:gd name="T26" fmla="*/ 810 w 810"/>
                <a:gd name="T27" fmla="*/ 76 h 282"/>
                <a:gd name="T28" fmla="*/ 810 w 810"/>
                <a:gd name="T29" fmla="*/ 58 h 282"/>
                <a:gd name="T30" fmla="*/ 810 w 810"/>
                <a:gd name="T31" fmla="*/ 87 h 282"/>
                <a:gd name="T32" fmla="*/ 0 w 810"/>
                <a:gd name="T33" fmla="*/ 87 h 282"/>
                <a:gd name="T34" fmla="*/ 0 w 810"/>
                <a:gd name="T35" fmla="*/ 105 h 282"/>
                <a:gd name="T36" fmla="*/ 810 w 810"/>
                <a:gd name="T37" fmla="*/ 105 h 282"/>
                <a:gd name="T38" fmla="*/ 810 w 810"/>
                <a:gd name="T39" fmla="*/ 87 h 282"/>
                <a:gd name="T40" fmla="*/ 810 w 810"/>
                <a:gd name="T41" fmla="*/ 119 h 282"/>
                <a:gd name="T42" fmla="*/ 0 w 810"/>
                <a:gd name="T43" fmla="*/ 119 h 282"/>
                <a:gd name="T44" fmla="*/ 0 w 810"/>
                <a:gd name="T45" fmla="*/ 134 h 282"/>
                <a:gd name="T46" fmla="*/ 810 w 810"/>
                <a:gd name="T47" fmla="*/ 134 h 282"/>
                <a:gd name="T48" fmla="*/ 810 w 810"/>
                <a:gd name="T49" fmla="*/ 119 h 282"/>
                <a:gd name="T50" fmla="*/ 810 w 810"/>
                <a:gd name="T51" fmla="*/ 147 h 282"/>
                <a:gd name="T52" fmla="*/ 0 w 810"/>
                <a:gd name="T53" fmla="*/ 147 h 282"/>
                <a:gd name="T54" fmla="*/ 0 w 810"/>
                <a:gd name="T55" fmla="*/ 166 h 282"/>
                <a:gd name="T56" fmla="*/ 810 w 810"/>
                <a:gd name="T57" fmla="*/ 166 h 282"/>
                <a:gd name="T58" fmla="*/ 810 w 810"/>
                <a:gd name="T59" fmla="*/ 147 h 282"/>
                <a:gd name="T60" fmla="*/ 810 w 810"/>
                <a:gd name="T61" fmla="*/ 176 h 282"/>
                <a:gd name="T62" fmla="*/ 0 w 810"/>
                <a:gd name="T63" fmla="*/ 176 h 282"/>
                <a:gd name="T64" fmla="*/ 0 w 810"/>
                <a:gd name="T65" fmla="*/ 195 h 282"/>
                <a:gd name="T66" fmla="*/ 810 w 810"/>
                <a:gd name="T67" fmla="*/ 195 h 282"/>
                <a:gd name="T68" fmla="*/ 810 w 810"/>
                <a:gd name="T69" fmla="*/ 176 h 282"/>
                <a:gd name="T70" fmla="*/ 810 w 810"/>
                <a:gd name="T71" fmla="*/ 205 h 282"/>
                <a:gd name="T72" fmla="*/ 0 w 810"/>
                <a:gd name="T73" fmla="*/ 205 h 282"/>
                <a:gd name="T74" fmla="*/ 0 w 810"/>
                <a:gd name="T75" fmla="*/ 224 h 282"/>
                <a:gd name="T76" fmla="*/ 810 w 810"/>
                <a:gd name="T77" fmla="*/ 224 h 282"/>
                <a:gd name="T78" fmla="*/ 810 w 810"/>
                <a:gd name="T79" fmla="*/ 205 h 282"/>
                <a:gd name="T80" fmla="*/ 810 w 810"/>
                <a:gd name="T81" fmla="*/ 234 h 282"/>
                <a:gd name="T82" fmla="*/ 0 w 810"/>
                <a:gd name="T83" fmla="*/ 234 h 282"/>
                <a:gd name="T84" fmla="*/ 0 w 810"/>
                <a:gd name="T85" fmla="*/ 253 h 282"/>
                <a:gd name="T86" fmla="*/ 810 w 810"/>
                <a:gd name="T87" fmla="*/ 253 h 282"/>
                <a:gd name="T88" fmla="*/ 810 w 810"/>
                <a:gd name="T89" fmla="*/ 234 h 282"/>
                <a:gd name="T90" fmla="*/ 810 w 810"/>
                <a:gd name="T91" fmla="*/ 266 h 282"/>
                <a:gd name="T92" fmla="*/ 0 w 810"/>
                <a:gd name="T93" fmla="*/ 266 h 282"/>
                <a:gd name="T94" fmla="*/ 0 w 810"/>
                <a:gd name="T95" fmla="*/ 282 h 282"/>
                <a:gd name="T96" fmla="*/ 810 w 810"/>
                <a:gd name="T97" fmla="*/ 282 h 282"/>
                <a:gd name="T98" fmla="*/ 810 w 810"/>
                <a:gd name="T99" fmla="*/ 26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0" h="282">
                  <a:moveTo>
                    <a:pt x="810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810" y="0"/>
                  </a:lnTo>
                  <a:lnTo>
                    <a:pt x="810" y="16"/>
                  </a:lnTo>
                  <a:close/>
                  <a:moveTo>
                    <a:pt x="810" y="29"/>
                  </a:moveTo>
                  <a:lnTo>
                    <a:pt x="0" y="29"/>
                  </a:lnTo>
                  <a:lnTo>
                    <a:pt x="0" y="48"/>
                  </a:lnTo>
                  <a:lnTo>
                    <a:pt x="810" y="48"/>
                  </a:lnTo>
                  <a:lnTo>
                    <a:pt x="810" y="29"/>
                  </a:lnTo>
                  <a:close/>
                  <a:moveTo>
                    <a:pt x="810" y="58"/>
                  </a:moveTo>
                  <a:lnTo>
                    <a:pt x="0" y="58"/>
                  </a:lnTo>
                  <a:lnTo>
                    <a:pt x="0" y="76"/>
                  </a:lnTo>
                  <a:lnTo>
                    <a:pt x="810" y="76"/>
                  </a:lnTo>
                  <a:lnTo>
                    <a:pt x="810" y="58"/>
                  </a:lnTo>
                  <a:close/>
                  <a:moveTo>
                    <a:pt x="810" y="87"/>
                  </a:moveTo>
                  <a:lnTo>
                    <a:pt x="0" y="87"/>
                  </a:lnTo>
                  <a:lnTo>
                    <a:pt x="0" y="105"/>
                  </a:lnTo>
                  <a:lnTo>
                    <a:pt x="810" y="105"/>
                  </a:lnTo>
                  <a:lnTo>
                    <a:pt x="810" y="87"/>
                  </a:lnTo>
                  <a:close/>
                  <a:moveTo>
                    <a:pt x="810" y="119"/>
                  </a:moveTo>
                  <a:lnTo>
                    <a:pt x="0" y="119"/>
                  </a:lnTo>
                  <a:lnTo>
                    <a:pt x="0" y="134"/>
                  </a:lnTo>
                  <a:lnTo>
                    <a:pt x="810" y="134"/>
                  </a:lnTo>
                  <a:lnTo>
                    <a:pt x="810" y="119"/>
                  </a:lnTo>
                  <a:close/>
                  <a:moveTo>
                    <a:pt x="810" y="147"/>
                  </a:moveTo>
                  <a:lnTo>
                    <a:pt x="0" y="147"/>
                  </a:lnTo>
                  <a:lnTo>
                    <a:pt x="0" y="166"/>
                  </a:lnTo>
                  <a:lnTo>
                    <a:pt x="810" y="166"/>
                  </a:lnTo>
                  <a:lnTo>
                    <a:pt x="810" y="147"/>
                  </a:lnTo>
                  <a:close/>
                  <a:moveTo>
                    <a:pt x="810" y="176"/>
                  </a:moveTo>
                  <a:lnTo>
                    <a:pt x="0" y="176"/>
                  </a:lnTo>
                  <a:lnTo>
                    <a:pt x="0" y="195"/>
                  </a:lnTo>
                  <a:lnTo>
                    <a:pt x="810" y="195"/>
                  </a:lnTo>
                  <a:lnTo>
                    <a:pt x="810" y="176"/>
                  </a:lnTo>
                  <a:close/>
                  <a:moveTo>
                    <a:pt x="810" y="205"/>
                  </a:moveTo>
                  <a:lnTo>
                    <a:pt x="0" y="205"/>
                  </a:lnTo>
                  <a:lnTo>
                    <a:pt x="0" y="224"/>
                  </a:lnTo>
                  <a:lnTo>
                    <a:pt x="810" y="224"/>
                  </a:lnTo>
                  <a:lnTo>
                    <a:pt x="810" y="205"/>
                  </a:lnTo>
                  <a:close/>
                  <a:moveTo>
                    <a:pt x="810" y="234"/>
                  </a:moveTo>
                  <a:lnTo>
                    <a:pt x="0" y="234"/>
                  </a:lnTo>
                  <a:lnTo>
                    <a:pt x="0" y="253"/>
                  </a:lnTo>
                  <a:lnTo>
                    <a:pt x="810" y="253"/>
                  </a:lnTo>
                  <a:lnTo>
                    <a:pt x="810" y="234"/>
                  </a:lnTo>
                  <a:close/>
                  <a:moveTo>
                    <a:pt x="810" y="266"/>
                  </a:moveTo>
                  <a:lnTo>
                    <a:pt x="0" y="266"/>
                  </a:lnTo>
                  <a:lnTo>
                    <a:pt x="0" y="282"/>
                  </a:lnTo>
                  <a:lnTo>
                    <a:pt x="810" y="282"/>
                  </a:lnTo>
                  <a:lnTo>
                    <a:pt x="810" y="2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0" name="Freeform 32">
              <a:extLst>
                <a:ext uri="{FF2B5EF4-FFF2-40B4-BE49-F238E27FC236}">
                  <a16:creationId xmlns:a16="http://schemas.microsoft.com/office/drawing/2014/main" id="{F15BD53F-460E-4A75-9BBD-AFBC8000D8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28280" y="3992221"/>
              <a:ext cx="2408958" cy="574934"/>
            </a:xfrm>
            <a:custGeom>
              <a:avLst/>
              <a:gdLst>
                <a:gd name="T0" fmla="*/ 1588 w 1588"/>
                <a:gd name="T1" fmla="*/ 24 h 379"/>
                <a:gd name="T2" fmla="*/ 0 w 1588"/>
                <a:gd name="T3" fmla="*/ 24 h 379"/>
                <a:gd name="T4" fmla="*/ 0 w 1588"/>
                <a:gd name="T5" fmla="*/ 0 h 379"/>
                <a:gd name="T6" fmla="*/ 1588 w 1588"/>
                <a:gd name="T7" fmla="*/ 0 h 379"/>
                <a:gd name="T8" fmla="*/ 1588 w 1588"/>
                <a:gd name="T9" fmla="*/ 24 h 379"/>
                <a:gd name="T10" fmla="*/ 1588 w 1588"/>
                <a:gd name="T11" fmla="*/ 40 h 379"/>
                <a:gd name="T12" fmla="*/ 0 w 1588"/>
                <a:gd name="T13" fmla="*/ 40 h 379"/>
                <a:gd name="T14" fmla="*/ 0 w 1588"/>
                <a:gd name="T15" fmla="*/ 64 h 379"/>
                <a:gd name="T16" fmla="*/ 1588 w 1588"/>
                <a:gd name="T17" fmla="*/ 64 h 379"/>
                <a:gd name="T18" fmla="*/ 1588 w 1588"/>
                <a:gd name="T19" fmla="*/ 40 h 379"/>
                <a:gd name="T20" fmla="*/ 1588 w 1588"/>
                <a:gd name="T21" fmla="*/ 79 h 379"/>
                <a:gd name="T22" fmla="*/ 0 w 1588"/>
                <a:gd name="T23" fmla="*/ 79 h 379"/>
                <a:gd name="T24" fmla="*/ 0 w 1588"/>
                <a:gd name="T25" fmla="*/ 103 h 379"/>
                <a:gd name="T26" fmla="*/ 1588 w 1588"/>
                <a:gd name="T27" fmla="*/ 103 h 379"/>
                <a:gd name="T28" fmla="*/ 1588 w 1588"/>
                <a:gd name="T29" fmla="*/ 79 h 379"/>
                <a:gd name="T30" fmla="*/ 1588 w 1588"/>
                <a:gd name="T31" fmla="*/ 119 h 379"/>
                <a:gd name="T32" fmla="*/ 0 w 1588"/>
                <a:gd name="T33" fmla="*/ 119 h 379"/>
                <a:gd name="T34" fmla="*/ 0 w 1588"/>
                <a:gd name="T35" fmla="*/ 142 h 379"/>
                <a:gd name="T36" fmla="*/ 1588 w 1588"/>
                <a:gd name="T37" fmla="*/ 142 h 379"/>
                <a:gd name="T38" fmla="*/ 1588 w 1588"/>
                <a:gd name="T39" fmla="*/ 119 h 379"/>
                <a:gd name="T40" fmla="*/ 1588 w 1588"/>
                <a:gd name="T41" fmla="*/ 158 h 379"/>
                <a:gd name="T42" fmla="*/ 0 w 1588"/>
                <a:gd name="T43" fmla="*/ 158 h 379"/>
                <a:gd name="T44" fmla="*/ 0 w 1588"/>
                <a:gd name="T45" fmla="*/ 182 h 379"/>
                <a:gd name="T46" fmla="*/ 1588 w 1588"/>
                <a:gd name="T47" fmla="*/ 182 h 379"/>
                <a:gd name="T48" fmla="*/ 1588 w 1588"/>
                <a:gd name="T49" fmla="*/ 158 h 379"/>
                <a:gd name="T50" fmla="*/ 1588 w 1588"/>
                <a:gd name="T51" fmla="*/ 198 h 379"/>
                <a:gd name="T52" fmla="*/ 0 w 1588"/>
                <a:gd name="T53" fmla="*/ 198 h 379"/>
                <a:gd name="T54" fmla="*/ 0 w 1588"/>
                <a:gd name="T55" fmla="*/ 221 h 379"/>
                <a:gd name="T56" fmla="*/ 1588 w 1588"/>
                <a:gd name="T57" fmla="*/ 221 h 379"/>
                <a:gd name="T58" fmla="*/ 1588 w 1588"/>
                <a:gd name="T59" fmla="*/ 198 h 379"/>
                <a:gd name="T60" fmla="*/ 1588 w 1588"/>
                <a:gd name="T61" fmla="*/ 237 h 379"/>
                <a:gd name="T62" fmla="*/ 0 w 1588"/>
                <a:gd name="T63" fmla="*/ 237 h 379"/>
                <a:gd name="T64" fmla="*/ 0 w 1588"/>
                <a:gd name="T65" fmla="*/ 261 h 379"/>
                <a:gd name="T66" fmla="*/ 1588 w 1588"/>
                <a:gd name="T67" fmla="*/ 261 h 379"/>
                <a:gd name="T68" fmla="*/ 1588 w 1588"/>
                <a:gd name="T69" fmla="*/ 237 h 379"/>
                <a:gd name="T70" fmla="*/ 1588 w 1588"/>
                <a:gd name="T71" fmla="*/ 277 h 379"/>
                <a:gd name="T72" fmla="*/ 0 w 1588"/>
                <a:gd name="T73" fmla="*/ 277 h 379"/>
                <a:gd name="T74" fmla="*/ 0 w 1588"/>
                <a:gd name="T75" fmla="*/ 300 h 379"/>
                <a:gd name="T76" fmla="*/ 1588 w 1588"/>
                <a:gd name="T77" fmla="*/ 300 h 379"/>
                <a:gd name="T78" fmla="*/ 1588 w 1588"/>
                <a:gd name="T79" fmla="*/ 277 h 379"/>
                <a:gd name="T80" fmla="*/ 1588 w 1588"/>
                <a:gd name="T81" fmla="*/ 316 h 379"/>
                <a:gd name="T82" fmla="*/ 0 w 1588"/>
                <a:gd name="T83" fmla="*/ 316 h 379"/>
                <a:gd name="T84" fmla="*/ 0 w 1588"/>
                <a:gd name="T85" fmla="*/ 340 h 379"/>
                <a:gd name="T86" fmla="*/ 1588 w 1588"/>
                <a:gd name="T87" fmla="*/ 340 h 379"/>
                <a:gd name="T88" fmla="*/ 1588 w 1588"/>
                <a:gd name="T89" fmla="*/ 316 h 379"/>
                <a:gd name="T90" fmla="*/ 1588 w 1588"/>
                <a:gd name="T91" fmla="*/ 356 h 379"/>
                <a:gd name="T92" fmla="*/ 0 w 1588"/>
                <a:gd name="T93" fmla="*/ 356 h 379"/>
                <a:gd name="T94" fmla="*/ 0 w 1588"/>
                <a:gd name="T95" fmla="*/ 379 h 379"/>
                <a:gd name="T96" fmla="*/ 1588 w 1588"/>
                <a:gd name="T97" fmla="*/ 379 h 379"/>
                <a:gd name="T98" fmla="*/ 1588 w 1588"/>
                <a:gd name="T99" fmla="*/ 35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88" h="379">
                  <a:moveTo>
                    <a:pt x="1588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1588" y="0"/>
                  </a:lnTo>
                  <a:lnTo>
                    <a:pt x="1588" y="24"/>
                  </a:lnTo>
                  <a:close/>
                  <a:moveTo>
                    <a:pt x="1588" y="40"/>
                  </a:moveTo>
                  <a:lnTo>
                    <a:pt x="0" y="40"/>
                  </a:lnTo>
                  <a:lnTo>
                    <a:pt x="0" y="64"/>
                  </a:lnTo>
                  <a:lnTo>
                    <a:pt x="1588" y="64"/>
                  </a:lnTo>
                  <a:lnTo>
                    <a:pt x="1588" y="40"/>
                  </a:lnTo>
                  <a:close/>
                  <a:moveTo>
                    <a:pt x="1588" y="79"/>
                  </a:moveTo>
                  <a:lnTo>
                    <a:pt x="0" y="79"/>
                  </a:lnTo>
                  <a:lnTo>
                    <a:pt x="0" y="103"/>
                  </a:lnTo>
                  <a:lnTo>
                    <a:pt x="1588" y="103"/>
                  </a:lnTo>
                  <a:lnTo>
                    <a:pt x="1588" y="79"/>
                  </a:lnTo>
                  <a:close/>
                  <a:moveTo>
                    <a:pt x="1588" y="119"/>
                  </a:moveTo>
                  <a:lnTo>
                    <a:pt x="0" y="119"/>
                  </a:lnTo>
                  <a:lnTo>
                    <a:pt x="0" y="142"/>
                  </a:lnTo>
                  <a:lnTo>
                    <a:pt x="1588" y="142"/>
                  </a:lnTo>
                  <a:lnTo>
                    <a:pt x="1588" y="119"/>
                  </a:lnTo>
                  <a:close/>
                  <a:moveTo>
                    <a:pt x="1588" y="158"/>
                  </a:moveTo>
                  <a:lnTo>
                    <a:pt x="0" y="158"/>
                  </a:lnTo>
                  <a:lnTo>
                    <a:pt x="0" y="182"/>
                  </a:lnTo>
                  <a:lnTo>
                    <a:pt x="1588" y="182"/>
                  </a:lnTo>
                  <a:lnTo>
                    <a:pt x="1588" y="158"/>
                  </a:lnTo>
                  <a:close/>
                  <a:moveTo>
                    <a:pt x="1588" y="198"/>
                  </a:moveTo>
                  <a:lnTo>
                    <a:pt x="0" y="198"/>
                  </a:lnTo>
                  <a:lnTo>
                    <a:pt x="0" y="221"/>
                  </a:lnTo>
                  <a:lnTo>
                    <a:pt x="1588" y="221"/>
                  </a:lnTo>
                  <a:lnTo>
                    <a:pt x="1588" y="198"/>
                  </a:lnTo>
                  <a:close/>
                  <a:moveTo>
                    <a:pt x="1588" y="237"/>
                  </a:moveTo>
                  <a:lnTo>
                    <a:pt x="0" y="237"/>
                  </a:lnTo>
                  <a:lnTo>
                    <a:pt x="0" y="261"/>
                  </a:lnTo>
                  <a:lnTo>
                    <a:pt x="1588" y="261"/>
                  </a:lnTo>
                  <a:lnTo>
                    <a:pt x="1588" y="237"/>
                  </a:lnTo>
                  <a:close/>
                  <a:moveTo>
                    <a:pt x="1588" y="277"/>
                  </a:moveTo>
                  <a:lnTo>
                    <a:pt x="0" y="277"/>
                  </a:lnTo>
                  <a:lnTo>
                    <a:pt x="0" y="300"/>
                  </a:lnTo>
                  <a:lnTo>
                    <a:pt x="1588" y="300"/>
                  </a:lnTo>
                  <a:lnTo>
                    <a:pt x="1588" y="277"/>
                  </a:lnTo>
                  <a:close/>
                  <a:moveTo>
                    <a:pt x="1588" y="316"/>
                  </a:moveTo>
                  <a:lnTo>
                    <a:pt x="0" y="316"/>
                  </a:lnTo>
                  <a:lnTo>
                    <a:pt x="0" y="340"/>
                  </a:lnTo>
                  <a:lnTo>
                    <a:pt x="1588" y="340"/>
                  </a:lnTo>
                  <a:lnTo>
                    <a:pt x="1588" y="316"/>
                  </a:lnTo>
                  <a:close/>
                  <a:moveTo>
                    <a:pt x="1588" y="356"/>
                  </a:moveTo>
                  <a:lnTo>
                    <a:pt x="0" y="356"/>
                  </a:lnTo>
                  <a:lnTo>
                    <a:pt x="0" y="379"/>
                  </a:lnTo>
                  <a:lnTo>
                    <a:pt x="1588" y="379"/>
                  </a:lnTo>
                  <a:lnTo>
                    <a:pt x="1588" y="356"/>
                  </a:ln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1" name="Freeform 8">
              <a:extLst>
                <a:ext uri="{FF2B5EF4-FFF2-40B4-BE49-F238E27FC236}">
                  <a16:creationId xmlns:a16="http://schemas.microsoft.com/office/drawing/2014/main" id="{29952147-EB1C-4F8B-9E09-31E04809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6966" y="4767396"/>
              <a:ext cx="861642" cy="66747"/>
            </a:xfrm>
            <a:custGeom>
              <a:avLst/>
              <a:gdLst>
                <a:gd name="T0" fmla="*/ 0 w 216"/>
                <a:gd name="T1" fmla="*/ 0 h 17"/>
                <a:gd name="T2" fmla="*/ 0 w 216"/>
                <a:gd name="T3" fmla="*/ 7 h 17"/>
                <a:gd name="T4" fmla="*/ 5 w 216"/>
                <a:gd name="T5" fmla="*/ 17 h 17"/>
                <a:gd name="T6" fmla="*/ 211 w 216"/>
                <a:gd name="T7" fmla="*/ 17 h 17"/>
                <a:gd name="T8" fmla="*/ 216 w 216"/>
                <a:gd name="T9" fmla="*/ 7 h 17"/>
                <a:gd name="T10" fmla="*/ 216 w 216"/>
                <a:gd name="T11" fmla="*/ 0 h 17"/>
                <a:gd name="T12" fmla="*/ 0 w 216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1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13"/>
                    <a:pt x="2" y="17"/>
                    <a:pt x="5" y="17"/>
                  </a:cubicBezTo>
                  <a:cubicBezTo>
                    <a:pt x="211" y="17"/>
                    <a:pt x="211" y="17"/>
                    <a:pt x="211" y="17"/>
                  </a:cubicBezTo>
                  <a:cubicBezTo>
                    <a:pt x="214" y="17"/>
                    <a:pt x="216" y="13"/>
                    <a:pt x="216" y="7"/>
                  </a:cubicBezTo>
                  <a:cubicBezTo>
                    <a:pt x="216" y="0"/>
                    <a:pt x="216" y="0"/>
                    <a:pt x="21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7CDCEB1C-E2AA-433E-B315-8EA919E9CABC}"/>
                </a:ext>
              </a:extLst>
            </p:cNvPr>
            <p:cNvGrpSpPr/>
            <p:nvPr/>
          </p:nvGrpSpPr>
          <p:grpSpPr>
            <a:xfrm>
              <a:off x="8425969" y="3605392"/>
              <a:ext cx="1045197" cy="1042163"/>
              <a:chOff x="8425969" y="3605392"/>
              <a:chExt cx="1045197" cy="1042163"/>
            </a:xfrm>
          </p:grpSpPr>
          <p:sp>
            <p:nvSpPr>
              <p:cNvPr id="76" name="Oval 33">
                <a:extLst>
                  <a:ext uri="{FF2B5EF4-FFF2-40B4-BE49-F238E27FC236}">
                    <a16:creationId xmlns:a16="http://schemas.microsoft.com/office/drawing/2014/main" id="{1D2A622B-6BA9-468D-8211-1F8D484D8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1659" y="3801082"/>
                <a:ext cx="653817" cy="655334"/>
              </a:xfrm>
              <a:prstGeom prst="ellipse">
                <a:avLst/>
              </a:prstGeom>
              <a:noFill/>
              <a:ln w="381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7" name="Oval 34">
                <a:extLst>
                  <a:ext uri="{FF2B5EF4-FFF2-40B4-BE49-F238E27FC236}">
                    <a16:creationId xmlns:a16="http://schemas.microsoft.com/office/drawing/2014/main" id="{C9D98EEA-DCC6-4302-B7D0-A308F7659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5969" y="3605392"/>
                <a:ext cx="1045197" cy="1042163"/>
              </a:xfrm>
              <a:prstGeom prst="ellipse">
                <a:avLst/>
              </a:prstGeom>
              <a:noFill/>
              <a:ln w="58738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C3559C49-0046-4F0F-9AC2-97BFFD69B3F8}"/>
                </a:ext>
              </a:extLst>
            </p:cNvPr>
            <p:cNvGrpSpPr/>
            <p:nvPr/>
          </p:nvGrpSpPr>
          <p:grpSpPr>
            <a:xfrm>
              <a:off x="8410799" y="4001323"/>
              <a:ext cx="1618614" cy="2851915"/>
              <a:chOff x="8410799" y="4001323"/>
              <a:chExt cx="1618614" cy="2851915"/>
            </a:xfrm>
          </p:grpSpPr>
          <p:sp>
            <p:nvSpPr>
              <p:cNvPr id="74" name="Freeform 35">
                <a:extLst>
                  <a:ext uri="{FF2B5EF4-FFF2-40B4-BE49-F238E27FC236}">
                    <a16:creationId xmlns:a16="http://schemas.microsoft.com/office/drawing/2014/main" id="{FA601F9B-D929-4A33-ACA4-9D83265F3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0799" y="4001323"/>
                <a:ext cx="1618614" cy="1943247"/>
              </a:xfrm>
              <a:custGeom>
                <a:avLst/>
                <a:gdLst>
                  <a:gd name="T0" fmla="*/ 404 w 406"/>
                  <a:gd name="T1" fmla="*/ 191 h 487"/>
                  <a:gd name="T2" fmla="*/ 369 w 406"/>
                  <a:gd name="T3" fmla="*/ 155 h 487"/>
                  <a:gd name="T4" fmla="*/ 340 w 406"/>
                  <a:gd name="T5" fmla="*/ 189 h 487"/>
                  <a:gd name="T6" fmla="*/ 294 w 406"/>
                  <a:gd name="T7" fmla="*/ 129 h 487"/>
                  <a:gd name="T8" fmla="*/ 258 w 406"/>
                  <a:gd name="T9" fmla="*/ 181 h 487"/>
                  <a:gd name="T10" fmla="*/ 214 w 406"/>
                  <a:gd name="T11" fmla="*/ 115 h 487"/>
                  <a:gd name="T12" fmla="*/ 173 w 406"/>
                  <a:gd name="T13" fmla="*/ 179 h 487"/>
                  <a:gd name="T14" fmla="*/ 171 w 406"/>
                  <a:gd name="T15" fmla="*/ 174 h 487"/>
                  <a:gd name="T16" fmla="*/ 170 w 406"/>
                  <a:gd name="T17" fmla="*/ 78 h 487"/>
                  <a:gd name="T18" fmla="*/ 170 w 406"/>
                  <a:gd name="T19" fmla="*/ 34 h 487"/>
                  <a:gd name="T20" fmla="*/ 170 w 406"/>
                  <a:gd name="T21" fmla="*/ 31 h 487"/>
                  <a:gd name="T22" fmla="*/ 170 w 406"/>
                  <a:gd name="T23" fmla="*/ 26 h 487"/>
                  <a:gd name="T24" fmla="*/ 169 w 406"/>
                  <a:gd name="T25" fmla="*/ 24 h 487"/>
                  <a:gd name="T26" fmla="*/ 137 w 406"/>
                  <a:gd name="T27" fmla="*/ 0 h 487"/>
                  <a:gd name="T28" fmla="*/ 135 w 406"/>
                  <a:gd name="T29" fmla="*/ 0 h 487"/>
                  <a:gd name="T30" fmla="*/ 133 w 406"/>
                  <a:gd name="T31" fmla="*/ 0 h 487"/>
                  <a:gd name="T32" fmla="*/ 114 w 406"/>
                  <a:gd name="T33" fmla="*/ 9 h 487"/>
                  <a:gd name="T34" fmla="*/ 103 w 406"/>
                  <a:gd name="T35" fmla="*/ 31 h 487"/>
                  <a:gd name="T36" fmla="*/ 103 w 406"/>
                  <a:gd name="T37" fmla="*/ 33 h 487"/>
                  <a:gd name="T38" fmla="*/ 103 w 406"/>
                  <a:gd name="T39" fmla="*/ 34 h 487"/>
                  <a:gd name="T40" fmla="*/ 103 w 406"/>
                  <a:gd name="T41" fmla="*/ 197 h 487"/>
                  <a:gd name="T42" fmla="*/ 103 w 406"/>
                  <a:gd name="T43" fmla="*/ 303 h 487"/>
                  <a:gd name="T44" fmla="*/ 89 w 406"/>
                  <a:gd name="T45" fmla="*/ 303 h 487"/>
                  <a:gd name="T46" fmla="*/ 82 w 406"/>
                  <a:gd name="T47" fmla="*/ 251 h 487"/>
                  <a:gd name="T48" fmla="*/ 41 w 406"/>
                  <a:gd name="T49" fmla="*/ 203 h 487"/>
                  <a:gd name="T50" fmla="*/ 32 w 406"/>
                  <a:gd name="T51" fmla="*/ 365 h 487"/>
                  <a:gd name="T52" fmla="*/ 157 w 406"/>
                  <a:gd name="T53" fmla="*/ 477 h 487"/>
                  <a:gd name="T54" fmla="*/ 363 w 406"/>
                  <a:gd name="T55" fmla="*/ 477 h 487"/>
                  <a:gd name="T56" fmla="*/ 404 w 406"/>
                  <a:gd name="T57" fmla="*/ 408 h 487"/>
                  <a:gd name="T58" fmla="*/ 404 w 406"/>
                  <a:gd name="T59" fmla="*/ 191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06" h="487">
                    <a:moveTo>
                      <a:pt x="404" y="191"/>
                    </a:moveTo>
                    <a:cubicBezTo>
                      <a:pt x="404" y="191"/>
                      <a:pt x="405" y="155"/>
                      <a:pt x="369" y="155"/>
                    </a:cubicBezTo>
                    <a:cubicBezTo>
                      <a:pt x="334" y="155"/>
                      <a:pt x="340" y="189"/>
                      <a:pt x="340" y="189"/>
                    </a:cubicBezTo>
                    <a:cubicBezTo>
                      <a:pt x="340" y="189"/>
                      <a:pt x="336" y="129"/>
                      <a:pt x="294" y="129"/>
                    </a:cubicBezTo>
                    <a:cubicBezTo>
                      <a:pt x="263" y="129"/>
                      <a:pt x="258" y="170"/>
                      <a:pt x="258" y="181"/>
                    </a:cubicBezTo>
                    <a:cubicBezTo>
                      <a:pt x="256" y="164"/>
                      <a:pt x="258" y="115"/>
                      <a:pt x="214" y="115"/>
                    </a:cubicBezTo>
                    <a:cubicBezTo>
                      <a:pt x="169" y="115"/>
                      <a:pt x="173" y="179"/>
                      <a:pt x="173" y="179"/>
                    </a:cubicBezTo>
                    <a:cubicBezTo>
                      <a:pt x="171" y="174"/>
                      <a:pt x="171" y="174"/>
                      <a:pt x="171" y="174"/>
                    </a:cubicBezTo>
                    <a:cubicBezTo>
                      <a:pt x="170" y="78"/>
                      <a:pt x="170" y="78"/>
                      <a:pt x="170" y="78"/>
                    </a:cubicBezTo>
                    <a:cubicBezTo>
                      <a:pt x="170" y="34"/>
                      <a:pt x="170" y="34"/>
                      <a:pt x="170" y="34"/>
                    </a:cubicBezTo>
                    <a:cubicBezTo>
                      <a:pt x="170" y="33"/>
                      <a:pt x="170" y="32"/>
                      <a:pt x="170" y="31"/>
                    </a:cubicBezTo>
                    <a:cubicBezTo>
                      <a:pt x="170" y="26"/>
                      <a:pt x="170" y="26"/>
                      <a:pt x="170" y="26"/>
                    </a:cubicBezTo>
                    <a:cubicBezTo>
                      <a:pt x="170" y="26"/>
                      <a:pt x="170" y="25"/>
                      <a:pt x="169" y="24"/>
                    </a:cubicBezTo>
                    <a:cubicBezTo>
                      <a:pt x="164" y="10"/>
                      <a:pt x="152" y="0"/>
                      <a:pt x="137" y="0"/>
                    </a:cubicBezTo>
                    <a:cubicBezTo>
                      <a:pt x="136" y="0"/>
                      <a:pt x="136" y="0"/>
                      <a:pt x="135" y="0"/>
                    </a:cubicBezTo>
                    <a:cubicBezTo>
                      <a:pt x="135" y="0"/>
                      <a:pt x="134" y="0"/>
                      <a:pt x="133" y="0"/>
                    </a:cubicBezTo>
                    <a:cubicBezTo>
                      <a:pt x="125" y="0"/>
                      <a:pt x="118" y="4"/>
                      <a:pt x="114" y="9"/>
                    </a:cubicBezTo>
                    <a:cubicBezTo>
                      <a:pt x="108" y="15"/>
                      <a:pt x="104" y="23"/>
                      <a:pt x="103" y="31"/>
                    </a:cubicBezTo>
                    <a:cubicBezTo>
                      <a:pt x="103" y="32"/>
                      <a:pt x="103" y="33"/>
                      <a:pt x="103" y="33"/>
                    </a:cubicBezTo>
                    <a:cubicBezTo>
                      <a:pt x="103" y="34"/>
                      <a:pt x="103" y="34"/>
                      <a:pt x="103" y="34"/>
                    </a:cubicBezTo>
                    <a:cubicBezTo>
                      <a:pt x="103" y="197"/>
                      <a:pt x="103" y="197"/>
                      <a:pt x="103" y="197"/>
                    </a:cubicBezTo>
                    <a:cubicBezTo>
                      <a:pt x="103" y="303"/>
                      <a:pt x="103" y="303"/>
                      <a:pt x="103" y="303"/>
                    </a:cubicBezTo>
                    <a:cubicBezTo>
                      <a:pt x="103" y="303"/>
                      <a:pt x="99" y="314"/>
                      <a:pt x="89" y="303"/>
                    </a:cubicBezTo>
                    <a:cubicBezTo>
                      <a:pt x="78" y="292"/>
                      <a:pt x="82" y="251"/>
                      <a:pt x="82" y="251"/>
                    </a:cubicBezTo>
                    <a:cubicBezTo>
                      <a:pt x="82" y="251"/>
                      <a:pt x="82" y="192"/>
                      <a:pt x="41" y="203"/>
                    </a:cubicBezTo>
                    <a:cubicBezTo>
                      <a:pt x="0" y="213"/>
                      <a:pt x="30" y="360"/>
                      <a:pt x="32" y="365"/>
                    </a:cubicBezTo>
                    <a:cubicBezTo>
                      <a:pt x="40" y="391"/>
                      <a:pt x="131" y="471"/>
                      <a:pt x="157" y="477"/>
                    </a:cubicBezTo>
                    <a:cubicBezTo>
                      <a:pt x="184" y="482"/>
                      <a:pt x="350" y="487"/>
                      <a:pt x="363" y="477"/>
                    </a:cubicBezTo>
                    <a:cubicBezTo>
                      <a:pt x="377" y="466"/>
                      <a:pt x="402" y="425"/>
                      <a:pt x="404" y="408"/>
                    </a:cubicBezTo>
                    <a:cubicBezTo>
                      <a:pt x="406" y="392"/>
                      <a:pt x="404" y="191"/>
                      <a:pt x="404" y="191"/>
                    </a:cubicBezTo>
                    <a:close/>
                  </a:path>
                </a:pathLst>
              </a:custGeom>
              <a:solidFill>
                <a:srgbClr val="FFE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5" name="Rectangle 36">
                <a:extLst>
                  <a:ext uri="{FF2B5EF4-FFF2-40B4-BE49-F238E27FC236}">
                    <a16:creationId xmlns:a16="http://schemas.microsoft.com/office/drawing/2014/main" id="{592470D9-CC64-47C6-B727-43EF6C0AE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00782" y="5888441"/>
                <a:ext cx="1125596" cy="964797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358209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3C07E4DD-3737-4BC1-9ED7-AB59399F813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51" t="24407" b="35320"/>
          <a:stretch/>
        </p:blipFill>
        <p:spPr>
          <a:xfrm>
            <a:off x="0" y="0"/>
            <a:ext cx="12192000" cy="3338513"/>
          </a:xfrm>
        </p:spPr>
      </p:pic>
      <p:sp>
        <p:nvSpPr>
          <p:cNvPr id="14" name="Title 2">
            <a:extLst>
              <a:ext uri="{FF2B5EF4-FFF2-40B4-BE49-F238E27FC236}">
                <a16:creationId xmlns:a16="http://schemas.microsoft.com/office/drawing/2014/main" id="{AFDC77DA-0CB3-4676-9B19-1FC9AD3C48EC}"/>
              </a:ext>
            </a:extLst>
          </p:cNvPr>
          <p:cNvSpPr txBox="1">
            <a:spLocks/>
          </p:cNvSpPr>
          <p:nvPr/>
        </p:nvSpPr>
        <p:spPr>
          <a:xfrm>
            <a:off x="60928" y="6384"/>
            <a:ext cx="8923306" cy="860266"/>
          </a:xfrm>
          <a:prstGeom prst="rect">
            <a:avLst/>
          </a:prstGeom>
          <a:solidFill>
            <a:srgbClr val="003454"/>
          </a:solidFill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Network Address Translation (NAT)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1D01D31C-B766-4100-93C9-312F835DB07A}"/>
              </a:ext>
            </a:extLst>
          </p:cNvPr>
          <p:cNvSpPr/>
          <p:nvPr/>
        </p:nvSpPr>
        <p:spPr>
          <a:xfrm>
            <a:off x="29311" y="3600421"/>
            <a:ext cx="6033363" cy="275460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address translation separates IP addresses into two sets and enables the LAN to use these addresses for 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internal 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external traffic 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respectively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also works with a router, the same as packet filtering does;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 will also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modify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 packets the router sends at the same time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has the ability to 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change 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address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of the packet and make it appear to have arrived from a valid address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limits the number of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public IP addresses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 organization can use</a:t>
            </a:r>
          </a:p>
        </p:txBody>
      </p:sp>
      <p:sp>
        <p:nvSpPr>
          <p:cNvPr id="48" name="Полилиния 42">
            <a:extLst>
              <a:ext uri="{FF2B5EF4-FFF2-40B4-BE49-F238E27FC236}">
                <a16:creationId xmlns:a16="http://schemas.microsoft.com/office/drawing/2014/main" id="{2B5291FF-0054-42BC-A006-C3114E3B0465}"/>
              </a:ext>
            </a:extLst>
          </p:cNvPr>
          <p:cNvSpPr/>
          <p:nvPr/>
        </p:nvSpPr>
        <p:spPr>
          <a:xfrm>
            <a:off x="0" y="17635"/>
            <a:ext cx="12192000" cy="3429250"/>
          </a:xfrm>
          <a:custGeom>
            <a:avLst/>
            <a:gdLst>
              <a:gd name="connsiteX0" fmla="*/ 17293422 w 18288000"/>
              <a:gd name="connsiteY0" fmla="*/ 0 h 7143751"/>
              <a:gd name="connsiteX1" fmla="*/ 18288000 w 18288000"/>
              <a:gd name="connsiteY1" fmla="*/ 0 h 7143751"/>
              <a:gd name="connsiteX2" fmla="*/ 18288000 w 18288000"/>
              <a:gd name="connsiteY2" fmla="*/ 829796 h 7143751"/>
              <a:gd name="connsiteX3" fmla="*/ 4884947 w 18288000"/>
              <a:gd name="connsiteY3" fmla="*/ 7143751 h 7143751"/>
              <a:gd name="connsiteX4" fmla="*/ 0 w 18288000"/>
              <a:gd name="connsiteY4" fmla="*/ 5515055 h 7143751"/>
              <a:gd name="connsiteX5" fmla="*/ 0 w 18288000"/>
              <a:gd name="connsiteY5" fmla="*/ 5385286 h 7143751"/>
              <a:gd name="connsiteX6" fmla="*/ 4926914 w 18288000"/>
              <a:gd name="connsiteY6" fmla="*/ 6719010 h 7143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00" h="7143751">
                <a:moveTo>
                  <a:pt x="17293422" y="0"/>
                </a:moveTo>
                <a:lnTo>
                  <a:pt x="18288000" y="0"/>
                </a:lnTo>
                <a:lnTo>
                  <a:pt x="18288000" y="829796"/>
                </a:lnTo>
                <a:lnTo>
                  <a:pt x="4884947" y="7143751"/>
                </a:lnTo>
                <a:lnTo>
                  <a:pt x="0" y="5515055"/>
                </a:lnTo>
                <a:lnTo>
                  <a:pt x="0" y="5385286"/>
                </a:lnTo>
                <a:lnTo>
                  <a:pt x="4926914" y="6719010"/>
                </a:lnTo>
                <a:close/>
              </a:path>
            </a:pathLst>
          </a:custGeom>
          <a:solidFill>
            <a:srgbClr val="FFC0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E4C1728-9077-42CD-A9EB-00F8D088F0AB}"/>
              </a:ext>
            </a:extLst>
          </p:cNvPr>
          <p:cNvGrpSpPr/>
          <p:nvPr/>
        </p:nvGrpSpPr>
        <p:grpSpPr>
          <a:xfrm>
            <a:off x="6184029" y="2086850"/>
            <a:ext cx="5856366" cy="4356684"/>
            <a:chOff x="6250247" y="1654023"/>
            <a:chExt cx="5856366" cy="4356684"/>
          </a:xfrm>
        </p:grpSpPr>
        <p:pic>
          <p:nvPicPr>
            <p:cNvPr id="20" name="Picture 19" descr="E:\icon Shock1\Networking\router_256.png">
              <a:extLst>
                <a:ext uri="{FF2B5EF4-FFF2-40B4-BE49-F238E27FC236}">
                  <a16:creationId xmlns:a16="http://schemas.microsoft.com/office/drawing/2014/main" id="{8A243B89-35B5-4CC4-8304-705C9B6A5C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356" y="3356370"/>
              <a:ext cx="795830" cy="7958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5DD7FD19-F5F4-4CEB-8CF4-9EEE83E7C4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05977" y="3366395"/>
              <a:ext cx="807020" cy="8070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2" name="TextBox 55">
              <a:extLst>
                <a:ext uri="{FF2B5EF4-FFF2-40B4-BE49-F238E27FC236}">
                  <a16:creationId xmlns:a16="http://schemas.microsoft.com/office/drawing/2014/main" id="{8A775CBF-8ADB-4420-8A22-65961AC0EBE7}"/>
                </a:ext>
              </a:extLst>
            </p:cNvPr>
            <p:cNvSpPr txBox="1"/>
            <p:nvPr/>
          </p:nvSpPr>
          <p:spPr bwMode="auto">
            <a:xfrm>
              <a:off x="11094903" y="4123017"/>
              <a:ext cx="1011710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D5ED097C-89D2-4E0B-B28E-5947D3867B92}"/>
                </a:ext>
              </a:extLst>
            </p:cNvPr>
            <p:cNvGrpSpPr/>
            <p:nvPr/>
          </p:nvGrpSpPr>
          <p:grpSpPr>
            <a:xfrm flipH="1">
              <a:off x="6250247" y="1654023"/>
              <a:ext cx="1576072" cy="4356684"/>
              <a:chOff x="13637498" y="1677078"/>
              <a:chExt cx="1576072" cy="4356684"/>
            </a:xfrm>
          </p:grpSpPr>
          <p:pic>
            <p:nvPicPr>
              <p:cNvPr id="39" name="Picture 5" descr="X:\Web2.0 PNG Icons\Professionals\User-3.png">
                <a:extLst>
                  <a:ext uri="{FF2B5EF4-FFF2-40B4-BE49-F238E27FC236}">
                    <a16:creationId xmlns:a16="http://schemas.microsoft.com/office/drawing/2014/main" id="{1299AF35-84DF-4099-A167-0386BE255A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34675" y="1677078"/>
                <a:ext cx="523870" cy="7275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8" descr="X:\Web2.0 PNG Icons\Professionals\User-5.png">
                <a:extLst>
                  <a:ext uri="{FF2B5EF4-FFF2-40B4-BE49-F238E27FC236}">
                    <a16:creationId xmlns:a16="http://schemas.microsoft.com/office/drawing/2014/main" id="{FA9260BF-26CD-4B11-A332-C492D66099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559231" y="4826190"/>
                <a:ext cx="522051" cy="820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41B79FF9-58C3-4A55-B0AE-6F11EAFEA044}"/>
                  </a:ext>
                </a:extLst>
              </p:cNvPr>
              <p:cNvSpPr/>
              <p:nvPr/>
            </p:nvSpPr>
            <p:spPr bwMode="auto">
              <a:xfrm>
                <a:off x="13637498" y="2576958"/>
                <a:ext cx="1576072" cy="2923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IP ID: 192.168.168.2</a:t>
                </a:r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2C0C2564-68A6-4BC8-8657-57D969687439}"/>
                  </a:ext>
                </a:extLst>
              </p:cNvPr>
              <p:cNvSpPr/>
              <p:nvPr/>
            </p:nvSpPr>
            <p:spPr bwMode="auto">
              <a:xfrm>
                <a:off x="13637498" y="4233955"/>
                <a:ext cx="1576072" cy="2923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IP ID: 192.168.168.3</a:t>
                </a: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5305987D-DE33-46A4-B409-A3E181AD8FAB}"/>
                  </a:ext>
                </a:extLst>
              </p:cNvPr>
              <p:cNvSpPr/>
              <p:nvPr/>
            </p:nvSpPr>
            <p:spPr bwMode="auto">
              <a:xfrm>
                <a:off x="13637498" y="5741374"/>
                <a:ext cx="1576072" cy="2923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3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IP ID: 192.168.168.2</a:t>
                </a:r>
              </a:p>
            </p:txBody>
          </p:sp>
          <p:pic>
            <p:nvPicPr>
              <p:cNvPr id="44" name="Picture 7" descr="X:\Web2.0 PNG Icons\Professionals\User-6.png">
                <a:extLst>
                  <a:ext uri="{FF2B5EF4-FFF2-40B4-BE49-F238E27FC236}">
                    <a16:creationId xmlns:a16="http://schemas.microsoft.com/office/drawing/2014/main" id="{E3F2898A-0E8C-4492-8C73-421E7ABA8E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600565" y="3228418"/>
                <a:ext cx="474757" cy="8076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" name="Picture 44">
                <a:extLst>
                  <a:ext uri="{FF2B5EF4-FFF2-40B4-BE49-F238E27FC236}">
                    <a16:creationId xmlns:a16="http://schemas.microsoft.com/office/drawing/2014/main" id="{7C29C0D8-A029-49F4-A31C-DFD9A75E4E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802561" y="1724872"/>
                <a:ext cx="705681" cy="727596"/>
              </a:xfrm>
              <a:prstGeom prst="rect">
                <a:avLst/>
              </a:prstGeom>
            </p:spPr>
          </p:pic>
          <p:pic>
            <p:nvPicPr>
              <p:cNvPr id="46" name="Picture 45">
                <a:extLst>
                  <a:ext uri="{FF2B5EF4-FFF2-40B4-BE49-F238E27FC236}">
                    <a16:creationId xmlns:a16="http://schemas.microsoft.com/office/drawing/2014/main" id="{BBAB83AF-258F-4281-B163-88D8D9840B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802561" y="3325072"/>
                <a:ext cx="705681" cy="727596"/>
              </a:xfrm>
              <a:prstGeom prst="rect">
                <a:avLst/>
              </a:prstGeom>
            </p:spPr>
          </p:pic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4DDF10F7-E34A-46D1-B896-E5C0389A25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802561" y="4891276"/>
                <a:ext cx="705681" cy="727596"/>
              </a:xfrm>
              <a:prstGeom prst="rect">
                <a:avLst/>
              </a:prstGeom>
            </p:spPr>
          </p:pic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FDEA0FF3-6451-4247-A718-82AEAAD8DB0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861277" y="3511137"/>
              <a:ext cx="661630" cy="486296"/>
            </a:xfrm>
            <a:prstGeom prst="rect">
              <a:avLst/>
            </a:prstGeom>
          </p:spPr>
        </p:pic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AF3DDF8-4935-4707-B4D4-20DE53DFE185}"/>
                </a:ext>
              </a:extLst>
            </p:cNvPr>
            <p:cNvCxnSpPr>
              <a:cxnSpLocks/>
            </p:cNvCxnSpPr>
            <p:nvPr/>
          </p:nvCxnSpPr>
          <p:spPr>
            <a:xfrm>
              <a:off x="7661256" y="2183927"/>
              <a:ext cx="1144015" cy="1382062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66D740F0-841C-4CFA-8CFF-4D974F786A87}"/>
                </a:ext>
              </a:extLst>
            </p:cNvPr>
            <p:cNvCxnSpPr>
              <a:cxnSpLocks/>
            </p:cNvCxnSpPr>
            <p:nvPr/>
          </p:nvCxnSpPr>
          <p:spPr>
            <a:xfrm>
              <a:off x="7660360" y="3769209"/>
              <a:ext cx="802295" cy="0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4AFA7E0-33DB-4DD0-A149-BA620A9995B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712245" y="3865836"/>
              <a:ext cx="1094627" cy="1343017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3EDAD9B-9499-4B73-A4B6-6AA1F9AE8E84}"/>
                </a:ext>
              </a:extLst>
            </p:cNvPr>
            <p:cNvCxnSpPr>
              <a:cxnSpLocks/>
            </p:cNvCxnSpPr>
            <p:nvPr/>
          </p:nvCxnSpPr>
          <p:spPr>
            <a:xfrm>
              <a:off x="9156897" y="3765075"/>
              <a:ext cx="729359" cy="0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861BE8D-EC92-4E65-929B-46549F96ACB3}"/>
                </a:ext>
              </a:extLst>
            </p:cNvPr>
            <p:cNvCxnSpPr>
              <a:cxnSpLocks/>
            </p:cNvCxnSpPr>
            <p:nvPr/>
          </p:nvCxnSpPr>
          <p:spPr>
            <a:xfrm>
              <a:off x="10522907" y="3754285"/>
              <a:ext cx="729359" cy="0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55">
              <a:extLst>
                <a:ext uri="{FF2B5EF4-FFF2-40B4-BE49-F238E27FC236}">
                  <a16:creationId xmlns:a16="http://schemas.microsoft.com/office/drawing/2014/main" id="{9BBABBE1-E9C7-417A-85CF-D191DB881621}"/>
                </a:ext>
              </a:extLst>
            </p:cNvPr>
            <p:cNvSpPr txBox="1"/>
            <p:nvPr/>
          </p:nvSpPr>
          <p:spPr bwMode="auto">
            <a:xfrm>
              <a:off x="8828866" y="2232921"/>
              <a:ext cx="1213795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Private IP Address</a:t>
              </a:r>
            </a:p>
          </p:txBody>
        </p:sp>
        <p:sp>
          <p:nvSpPr>
            <p:cNvPr id="31" name="TextBox 55">
              <a:extLst>
                <a:ext uri="{FF2B5EF4-FFF2-40B4-BE49-F238E27FC236}">
                  <a16:creationId xmlns:a16="http://schemas.microsoft.com/office/drawing/2014/main" id="{B045B226-4889-4848-AB05-CBAA6CC7DF19}"/>
                </a:ext>
              </a:extLst>
            </p:cNvPr>
            <p:cNvSpPr txBox="1"/>
            <p:nvPr/>
          </p:nvSpPr>
          <p:spPr bwMode="auto">
            <a:xfrm>
              <a:off x="10314845" y="2290210"/>
              <a:ext cx="1186644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Public IP Address</a:t>
              </a:r>
            </a:p>
          </p:txBody>
        </p:sp>
        <p:sp>
          <p:nvSpPr>
            <p:cNvPr id="32" name="TextBox 55">
              <a:extLst>
                <a:ext uri="{FF2B5EF4-FFF2-40B4-BE49-F238E27FC236}">
                  <a16:creationId xmlns:a16="http://schemas.microsoft.com/office/drawing/2014/main" id="{5C64EE2F-8662-4227-88B0-C668875D2531}"/>
                </a:ext>
              </a:extLst>
            </p:cNvPr>
            <p:cNvSpPr txBox="1"/>
            <p:nvPr/>
          </p:nvSpPr>
          <p:spPr bwMode="auto">
            <a:xfrm>
              <a:off x="8559342" y="3875724"/>
              <a:ext cx="917980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Switch</a:t>
              </a:r>
            </a:p>
          </p:txBody>
        </p:sp>
        <p:sp>
          <p:nvSpPr>
            <p:cNvPr id="33" name="TextBox 55">
              <a:extLst>
                <a:ext uri="{FF2B5EF4-FFF2-40B4-BE49-F238E27FC236}">
                  <a16:creationId xmlns:a16="http://schemas.microsoft.com/office/drawing/2014/main" id="{3F35B11D-92CA-44CA-BADE-BB1124E7C1CA}"/>
                </a:ext>
              </a:extLst>
            </p:cNvPr>
            <p:cNvSpPr txBox="1"/>
            <p:nvPr/>
          </p:nvSpPr>
          <p:spPr bwMode="auto">
            <a:xfrm>
              <a:off x="9728605" y="4008224"/>
              <a:ext cx="917981" cy="307776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NAT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03EF4486-2343-4FED-967B-7CCD74D8B16D}"/>
                </a:ext>
              </a:extLst>
            </p:cNvPr>
            <p:cNvSpPr/>
            <p:nvPr/>
          </p:nvSpPr>
          <p:spPr bwMode="auto">
            <a:xfrm flipH="1">
              <a:off x="8835656" y="3271169"/>
              <a:ext cx="1213794" cy="29238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192.168.168.1</a:t>
              </a:r>
            </a:p>
          </p:txBody>
        </p: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18733CC2-E1BC-4975-BF04-3E8F90966FE4}"/>
                </a:ext>
              </a:extLst>
            </p:cNvPr>
            <p:cNvCxnSpPr>
              <a:cxnSpLocks/>
              <a:endCxn id="34" idx="0"/>
            </p:cNvCxnSpPr>
            <p:nvPr/>
          </p:nvCxnSpPr>
          <p:spPr>
            <a:xfrm>
              <a:off x="9435764" y="2837293"/>
              <a:ext cx="6789" cy="433876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BBC19D27-8DA2-4D8B-9A32-0274BF45BD7E}"/>
                </a:ext>
              </a:extLst>
            </p:cNvPr>
            <p:cNvCxnSpPr>
              <a:cxnSpLocks/>
            </p:cNvCxnSpPr>
            <p:nvPr/>
          </p:nvCxnSpPr>
          <p:spPr>
            <a:xfrm>
              <a:off x="10901378" y="2834195"/>
              <a:ext cx="6789" cy="433876"/>
            </a:xfrm>
            <a:prstGeom prst="line">
              <a:avLst/>
            </a:prstGeom>
            <a:ln w="28575">
              <a:solidFill>
                <a:srgbClr val="0070C0"/>
              </a:solidFill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A0F462DD-8B84-48FE-A560-D5AA3474CFDF}"/>
                </a:ext>
              </a:extLst>
            </p:cNvPr>
            <p:cNvSpPr/>
            <p:nvPr/>
          </p:nvSpPr>
          <p:spPr bwMode="auto">
            <a:xfrm flipH="1">
              <a:off x="10474825" y="3276910"/>
              <a:ext cx="914032" cy="29238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200.0.0.45</a:t>
              </a:r>
            </a:p>
          </p:txBody>
        </p:sp>
      </p:grp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AA489AC-C37B-4C2B-9FEE-8285619D64D5}"/>
              </a:ext>
            </a:extLst>
          </p:cNvPr>
          <p:cNvCxnSpPr>
            <a:cxnSpLocks/>
          </p:cNvCxnSpPr>
          <p:nvPr/>
        </p:nvCxnSpPr>
        <p:spPr>
          <a:xfrm flipV="1">
            <a:off x="6068458" y="2633618"/>
            <a:ext cx="0" cy="3701778"/>
          </a:xfrm>
          <a:prstGeom prst="line">
            <a:avLst/>
          </a:prstGeom>
          <a:ln>
            <a:solidFill>
              <a:schemeClr val="tx1"/>
            </a:solidFill>
            <a:prstDash val="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4587390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33295452-0B5F-48B7-9B75-A1E8BB75D49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4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3686" r="2924"/>
          <a:stretch/>
        </p:blipFill>
        <p:spPr>
          <a:xfrm>
            <a:off x="0" y="0"/>
            <a:ext cx="5026025" cy="6553200"/>
          </a:xfrm>
        </p:spPr>
      </p:pic>
      <p:sp>
        <p:nvSpPr>
          <p:cNvPr id="71" name="Rectangle 70">
            <a:extLst>
              <a:ext uri="{FF2B5EF4-FFF2-40B4-BE49-F238E27FC236}">
                <a16:creationId xmlns:a16="http://schemas.microsoft.com/office/drawing/2014/main" id="{1DC16206-0F3E-4A38-B7E8-0D789D42D678}"/>
              </a:ext>
            </a:extLst>
          </p:cNvPr>
          <p:cNvSpPr/>
          <p:nvPr/>
        </p:nvSpPr>
        <p:spPr>
          <a:xfrm>
            <a:off x="0" y="1342"/>
            <a:ext cx="5018793" cy="6553200"/>
          </a:xfrm>
          <a:prstGeom prst="rect">
            <a:avLst/>
          </a:prstGeom>
          <a:solidFill>
            <a:schemeClr val="bg1">
              <a:lumMod val="5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9" tIns="60950" rIns="121899" bIns="6095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EC43A12-EAE3-472B-94A3-B25FB47DBD92}"/>
              </a:ext>
            </a:extLst>
          </p:cNvPr>
          <p:cNvGrpSpPr/>
          <p:nvPr/>
        </p:nvGrpSpPr>
        <p:grpSpPr>
          <a:xfrm>
            <a:off x="5192809" y="1125653"/>
            <a:ext cx="6845604" cy="4968029"/>
            <a:chOff x="4947563" y="1338849"/>
            <a:chExt cx="6845604" cy="4968029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FCF6314-F266-47A8-BE15-E740C2567DB5}"/>
                </a:ext>
              </a:extLst>
            </p:cNvPr>
            <p:cNvSpPr/>
            <p:nvPr/>
          </p:nvSpPr>
          <p:spPr>
            <a:xfrm flipH="1">
              <a:off x="4947563" y="1338849"/>
              <a:ext cx="6845604" cy="4968029"/>
            </a:xfrm>
            <a:prstGeom prst="rect">
              <a:avLst/>
            </a:prstGeom>
            <a:solidFill>
              <a:schemeClr val="bg2">
                <a:lumMod val="9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8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37A3E725-C885-4FD9-81F2-FE0E725353C8}"/>
                </a:ext>
              </a:extLst>
            </p:cNvPr>
            <p:cNvGrpSpPr/>
            <p:nvPr/>
          </p:nvGrpSpPr>
          <p:grpSpPr>
            <a:xfrm>
              <a:off x="5055863" y="1707420"/>
              <a:ext cx="6629005" cy="4230887"/>
              <a:chOff x="5250651" y="1901452"/>
              <a:chExt cx="6629005" cy="4230887"/>
            </a:xfrm>
          </p:grpSpPr>
          <p:pic>
            <p:nvPicPr>
              <p:cNvPr id="37" name="Picture 3" descr="Y:\Web2.0 PNG Icons\Haja Roger Shutterstock\c3.png">
                <a:extLst>
                  <a:ext uri="{FF2B5EF4-FFF2-40B4-BE49-F238E27FC236}">
                    <a16:creationId xmlns:a16="http://schemas.microsoft.com/office/drawing/2014/main" id="{DEC0376E-BAD1-43B0-8287-B93E669FBF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 cstate="print">
                <a:duotone>
                  <a:srgbClr val="EEECE1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7417805" y="2523938"/>
                <a:ext cx="2159022" cy="1388843"/>
              </a:xfrm>
              <a:prstGeom prst="rect">
                <a:avLst/>
              </a:prstGeom>
              <a:noFill/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8" name="Cylinder 37">
                <a:extLst>
                  <a:ext uri="{FF2B5EF4-FFF2-40B4-BE49-F238E27FC236}">
                    <a16:creationId xmlns:a16="http://schemas.microsoft.com/office/drawing/2014/main" id="{BD37E52E-50AC-47FA-9AFA-9299FAD91D59}"/>
                  </a:ext>
                </a:extLst>
              </p:cNvPr>
              <p:cNvSpPr/>
              <p:nvPr/>
            </p:nvSpPr>
            <p:spPr bwMode="auto">
              <a:xfrm rot="5400000" flipH="1">
                <a:off x="8306077" y="2002321"/>
                <a:ext cx="382478" cy="2470879"/>
              </a:xfrm>
              <a:prstGeom prst="can">
                <a:avLst/>
              </a:prstGeom>
              <a:solidFill>
                <a:sysClr val="window" lastClr="FFFFFF"/>
              </a:solidFill>
              <a:ln w="28575">
                <a:solidFill>
                  <a:srgbClr val="4BACC6">
                    <a:lumMod val="40000"/>
                    <a:lumOff val="60000"/>
                  </a:srgb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" name="Picture 38" descr="Icon&#10;&#10;Description automatically generated">
                <a:extLst>
                  <a:ext uri="{FF2B5EF4-FFF2-40B4-BE49-F238E27FC236}">
                    <a16:creationId xmlns:a16="http://schemas.microsoft.com/office/drawing/2014/main" id="{7DB517CE-ED3C-4E62-937D-09B3B6A31F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92463" y="2478976"/>
                <a:ext cx="1066800" cy="1028700"/>
              </a:xfrm>
              <a:prstGeom prst="rect">
                <a:avLst/>
              </a:prstGeom>
            </p:spPr>
          </p:pic>
          <p:pic>
            <p:nvPicPr>
              <p:cNvPr id="40" name="Picture 39" descr="Icon&#10;&#10;Description automatically generated">
                <a:extLst>
                  <a:ext uri="{FF2B5EF4-FFF2-40B4-BE49-F238E27FC236}">
                    <a16:creationId xmlns:a16="http://schemas.microsoft.com/office/drawing/2014/main" id="{53569A79-C3FC-45B8-B973-34250EE6106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477383" y="2492682"/>
                <a:ext cx="1066800" cy="1028700"/>
              </a:xfrm>
              <a:prstGeom prst="rect">
                <a:avLst/>
              </a:prstGeom>
            </p:spPr>
          </p:pic>
          <p:sp>
            <p:nvSpPr>
              <p:cNvPr id="41" name="TextBox 55">
                <a:extLst>
                  <a:ext uri="{FF2B5EF4-FFF2-40B4-BE49-F238E27FC236}">
                    <a16:creationId xmlns:a16="http://schemas.microsoft.com/office/drawing/2014/main" id="{CDC6789A-104B-47B0-8A42-4DE27773B717}"/>
                  </a:ext>
                </a:extLst>
              </p:cNvPr>
              <p:cNvSpPr txBox="1"/>
              <p:nvPr/>
            </p:nvSpPr>
            <p:spPr bwMode="auto">
              <a:xfrm>
                <a:off x="10235571" y="1912241"/>
                <a:ext cx="1550424" cy="523220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VPN Router / Firewall</a:t>
                </a:r>
              </a:p>
            </p:txBody>
          </p:sp>
          <p:sp>
            <p:nvSpPr>
              <p:cNvPr id="42" name="TextBox 55">
                <a:extLst>
                  <a:ext uri="{FF2B5EF4-FFF2-40B4-BE49-F238E27FC236}">
                    <a16:creationId xmlns:a16="http://schemas.microsoft.com/office/drawing/2014/main" id="{6137B4D1-1CFE-4350-8B34-16573B6D93E6}"/>
                  </a:ext>
                </a:extLst>
              </p:cNvPr>
              <p:cNvSpPr txBox="1"/>
              <p:nvPr/>
            </p:nvSpPr>
            <p:spPr bwMode="auto">
              <a:xfrm>
                <a:off x="5250651" y="1901452"/>
                <a:ext cx="1550424" cy="523220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VPN Router / Firewall</a:t>
                </a:r>
              </a:p>
            </p:txBody>
          </p:sp>
          <p:sp>
            <p:nvSpPr>
              <p:cNvPr id="43" name="TextBox 55">
                <a:extLst>
                  <a:ext uri="{FF2B5EF4-FFF2-40B4-BE49-F238E27FC236}">
                    <a16:creationId xmlns:a16="http://schemas.microsoft.com/office/drawing/2014/main" id="{EA87EF3A-D67A-468A-9A7F-2DDFC7E385C5}"/>
                  </a:ext>
                </a:extLst>
              </p:cNvPr>
              <p:cNvSpPr txBox="1"/>
              <p:nvPr/>
            </p:nvSpPr>
            <p:spPr bwMode="auto">
              <a:xfrm>
                <a:off x="7563346" y="3083871"/>
                <a:ext cx="1867940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VPN Tunnel</a:t>
                </a:r>
              </a:p>
            </p:txBody>
          </p:sp>
          <p:sp>
            <p:nvSpPr>
              <p:cNvPr id="44" name="TextBox 55">
                <a:extLst>
                  <a:ext uri="{FF2B5EF4-FFF2-40B4-BE49-F238E27FC236}">
                    <a16:creationId xmlns:a16="http://schemas.microsoft.com/office/drawing/2014/main" id="{F66F3CBD-A46F-44F8-BCCE-3E63EDBCC4BA}"/>
                  </a:ext>
                </a:extLst>
              </p:cNvPr>
              <p:cNvSpPr txBox="1"/>
              <p:nvPr/>
            </p:nvSpPr>
            <p:spPr bwMode="auto">
              <a:xfrm>
                <a:off x="7563346" y="2019962"/>
                <a:ext cx="1867940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70425044-FC33-4AC5-B320-1C7C7134DBCD}"/>
                  </a:ext>
                </a:extLst>
              </p:cNvPr>
              <p:cNvSpPr/>
              <p:nvPr/>
            </p:nvSpPr>
            <p:spPr>
              <a:xfrm>
                <a:off x="5334379" y="5824562"/>
                <a:ext cx="1414618" cy="3077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Private network</a:t>
                </a:r>
              </a:p>
            </p:txBody>
          </p: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1AF403BC-2AFD-4BF5-A08B-436A90D66475}"/>
                  </a:ext>
                </a:extLst>
              </p:cNvPr>
              <p:cNvGrpSpPr/>
              <p:nvPr/>
            </p:nvGrpSpPr>
            <p:grpSpPr>
              <a:xfrm>
                <a:off x="5290737" y="4406216"/>
                <a:ext cx="1501903" cy="1340275"/>
                <a:chOff x="5290737" y="4406216"/>
                <a:chExt cx="1501903" cy="1340275"/>
              </a:xfrm>
            </p:grpSpPr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B5C6C378-A938-46ED-882F-02070285046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414552" y="4447055"/>
                  <a:ext cx="1254272" cy="1258596"/>
                  <a:chOff x="5745470" y="2943612"/>
                  <a:chExt cx="2072566" cy="2100504"/>
                </a:xfrm>
              </p:grpSpPr>
              <p:pic>
                <p:nvPicPr>
                  <p:cNvPr id="61" name="Picture 60">
                    <a:extLst>
                      <a:ext uri="{FF2B5EF4-FFF2-40B4-BE49-F238E27FC236}">
                        <a16:creationId xmlns:a16="http://schemas.microsoft.com/office/drawing/2014/main" id="{B3B4F6A0-841E-4219-B4CE-8A31BCA19C7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24425" y="2943612"/>
                    <a:ext cx="893224" cy="826053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62" name="Picture 61">
                    <a:extLst>
                      <a:ext uri="{FF2B5EF4-FFF2-40B4-BE49-F238E27FC236}">
                        <a16:creationId xmlns:a16="http://schemas.microsoft.com/office/drawing/2014/main" id="{E938CE50-AC54-4FC1-B4C0-7F18C83CFE6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7025301" y="3172360"/>
                    <a:ext cx="792735" cy="886824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63" name="Picture 62">
                    <a:extLst>
                      <a:ext uri="{FF2B5EF4-FFF2-40B4-BE49-F238E27FC236}">
                        <a16:creationId xmlns:a16="http://schemas.microsoft.com/office/drawing/2014/main" id="{FF8B847F-82E5-4D5F-9720-BBC90FFA3F4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399792" y="3706580"/>
                    <a:ext cx="1304189" cy="889932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64" name="Picture 63">
                    <a:extLst>
                      <a:ext uri="{FF2B5EF4-FFF2-40B4-BE49-F238E27FC236}">
                        <a16:creationId xmlns:a16="http://schemas.microsoft.com/office/drawing/2014/main" id="{B9811189-BFC5-4586-BDB3-708F3C9413B1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45470" y="3849079"/>
                    <a:ext cx="1152860" cy="1195037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</p:grpSp>
            <p:sp>
              <p:nvSpPr>
                <p:cNvPr id="60" name="Rectangle 59">
                  <a:extLst>
                    <a:ext uri="{FF2B5EF4-FFF2-40B4-BE49-F238E27FC236}">
                      <a16:creationId xmlns:a16="http://schemas.microsoft.com/office/drawing/2014/main" id="{A230FB79-C8C6-4AB3-AC72-EFC559C2485C}"/>
                    </a:ext>
                  </a:extLst>
                </p:cNvPr>
                <p:cNvSpPr/>
                <p:nvPr/>
              </p:nvSpPr>
              <p:spPr bwMode="auto">
                <a:xfrm>
                  <a:off x="5290737" y="4406216"/>
                  <a:ext cx="1501903" cy="1340275"/>
                </a:xfrm>
                <a:prstGeom prst="rect">
                  <a:avLst/>
                </a:prstGeom>
                <a:noFill/>
                <a:ln w="28575" cap="flat" cmpd="sng" algn="ctr">
                  <a:solidFill>
                    <a:srgbClr val="0070C0"/>
                  </a:solidFill>
                  <a:prstDash val="sysDot"/>
                  <a:tailEnd type="none"/>
                </a:ln>
                <a:effectLst/>
              </p:spPr>
              <p:txBody>
                <a:bodyPr wrap="none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18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0A6599BB-8691-4789-9B0B-F8E9CAE88E8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08164" y="3224663"/>
                <a:ext cx="729359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headEnd type="arrow"/>
                <a:tailEnd type="arrow"/>
              </a:ln>
              <a:effectLst/>
            </p:spPr>
          </p:cxn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79B8A46F-9BDA-4BF1-9F4D-5529F8FD284E}"/>
                  </a:ext>
                </a:extLst>
              </p:cNvPr>
              <p:cNvSpPr/>
              <p:nvPr/>
            </p:nvSpPr>
            <p:spPr>
              <a:xfrm>
                <a:off x="10421395" y="5824562"/>
                <a:ext cx="1414618" cy="30777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18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Private network</a:t>
                </a:r>
              </a:p>
            </p:txBody>
          </p: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81334055-49DB-4680-8908-B50F38332077}"/>
                  </a:ext>
                </a:extLst>
              </p:cNvPr>
              <p:cNvGrpSpPr/>
              <p:nvPr/>
            </p:nvGrpSpPr>
            <p:grpSpPr>
              <a:xfrm>
                <a:off x="10377753" y="4406216"/>
                <a:ext cx="1501903" cy="1340275"/>
                <a:chOff x="5290737" y="4406216"/>
                <a:chExt cx="1501903" cy="1340275"/>
              </a:xfrm>
            </p:grpSpPr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3D82D9C9-C81E-4079-AE9C-E3CB513A866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5414552" y="4447055"/>
                  <a:ext cx="1254272" cy="1258596"/>
                  <a:chOff x="5745470" y="2943612"/>
                  <a:chExt cx="2072566" cy="2100504"/>
                </a:xfrm>
              </p:grpSpPr>
              <p:pic>
                <p:nvPicPr>
                  <p:cNvPr id="55" name="Picture 54">
                    <a:extLst>
                      <a:ext uri="{FF2B5EF4-FFF2-40B4-BE49-F238E27FC236}">
                        <a16:creationId xmlns:a16="http://schemas.microsoft.com/office/drawing/2014/main" id="{5BE9F77E-B284-4AD6-9AB7-EF133FB1E33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224425" y="2943612"/>
                    <a:ext cx="893224" cy="826053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56" name="Picture 55">
                    <a:extLst>
                      <a:ext uri="{FF2B5EF4-FFF2-40B4-BE49-F238E27FC236}">
                        <a16:creationId xmlns:a16="http://schemas.microsoft.com/office/drawing/2014/main" id="{2A4F8D9A-0C64-46E6-AFC8-B10361BE265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7025301" y="3172360"/>
                    <a:ext cx="792735" cy="886824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57" name="Picture 56">
                    <a:extLst>
                      <a:ext uri="{FF2B5EF4-FFF2-40B4-BE49-F238E27FC236}">
                        <a16:creationId xmlns:a16="http://schemas.microsoft.com/office/drawing/2014/main" id="{146C5FF6-C7BC-44F9-8FBB-2F55C76CFB7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399792" y="3706580"/>
                    <a:ext cx="1304189" cy="889932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  <p:pic>
                <p:nvPicPr>
                  <p:cNvPr id="58" name="Picture 57">
                    <a:extLst>
                      <a:ext uri="{FF2B5EF4-FFF2-40B4-BE49-F238E27FC236}">
                        <a16:creationId xmlns:a16="http://schemas.microsoft.com/office/drawing/2014/main" id="{EC848835-5425-4804-A3C3-7411F58A7E1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5745470" y="3849079"/>
                    <a:ext cx="1152860" cy="1195037"/>
                  </a:xfrm>
                  <a:prstGeom prst="rect">
                    <a:avLst/>
                  </a:prstGeom>
                  <a:noFill/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</p:pic>
            </p:grpSp>
            <p:sp>
              <p:nvSpPr>
                <p:cNvPr id="54" name="Rectangle 53">
                  <a:extLst>
                    <a:ext uri="{FF2B5EF4-FFF2-40B4-BE49-F238E27FC236}">
                      <a16:creationId xmlns:a16="http://schemas.microsoft.com/office/drawing/2014/main" id="{304F5ED6-3D4C-491B-A17E-633BA8A51F85}"/>
                    </a:ext>
                  </a:extLst>
                </p:cNvPr>
                <p:cNvSpPr/>
                <p:nvPr/>
              </p:nvSpPr>
              <p:spPr bwMode="auto">
                <a:xfrm>
                  <a:off x="5290737" y="4406216"/>
                  <a:ext cx="1501903" cy="1340275"/>
                </a:xfrm>
                <a:prstGeom prst="rect">
                  <a:avLst/>
                </a:prstGeom>
                <a:noFill/>
                <a:ln w="28575" cap="flat" cmpd="sng" algn="ctr">
                  <a:solidFill>
                    <a:srgbClr val="0070C0"/>
                  </a:solidFill>
                  <a:prstDash val="sysDot"/>
                  <a:tailEnd type="none"/>
                </a:ln>
                <a:effectLst/>
              </p:spPr>
              <p:txBody>
                <a:bodyPr wrap="none"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18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2B6F0496-98D9-4892-9803-062B65D32B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772209" y="3224663"/>
                <a:ext cx="729359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headEnd type="arrow"/>
                <a:tailEnd type="arrow"/>
              </a:ln>
              <a:effectLst/>
            </p:spPr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E808E5EE-5DCC-409F-A5D8-96757F5EEB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18929" y="3398821"/>
                <a:ext cx="0" cy="988394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headEnd type="arrow"/>
                <a:tailEnd type="arrow"/>
              </a:ln>
              <a:effectLst/>
            </p:spPr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E9D31163-CC33-403C-8FEE-E942363C7B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017287" y="3402895"/>
                <a:ext cx="0" cy="988394"/>
              </a:xfrm>
              <a:prstGeom prst="line">
                <a:avLst/>
              </a:prstGeom>
              <a:noFill/>
              <a:ln w="28575" cap="flat" cmpd="sng" algn="ctr">
                <a:solidFill>
                  <a:srgbClr val="0070C0"/>
                </a:solidFill>
                <a:prstDash val="sysDot"/>
                <a:headEnd type="arrow"/>
                <a:tailEnd type="arrow"/>
              </a:ln>
              <a:effectLst/>
            </p:spPr>
          </p:cxnSp>
        </p:grpSp>
      </p:grpSp>
      <p:sp>
        <p:nvSpPr>
          <p:cNvPr id="66" name="Title 2">
            <a:extLst>
              <a:ext uri="{FF2B5EF4-FFF2-40B4-BE49-F238E27FC236}">
                <a16:creationId xmlns:a16="http://schemas.microsoft.com/office/drawing/2014/main" id="{36FF9475-809A-4BE9-846B-ABA28BFC13CF}"/>
              </a:ext>
            </a:extLst>
          </p:cNvPr>
          <p:cNvSpPr txBox="1">
            <a:spLocks/>
          </p:cNvSpPr>
          <p:nvPr/>
        </p:nvSpPr>
        <p:spPr>
          <a:xfrm>
            <a:off x="5192809" y="152400"/>
            <a:ext cx="6845604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Virtual Private Network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2F1796EB-8CCD-474E-9DFD-1330D23FD9AF}"/>
              </a:ext>
            </a:extLst>
          </p:cNvPr>
          <p:cNvSpPr/>
          <p:nvPr/>
        </p:nvSpPr>
        <p:spPr>
          <a:xfrm>
            <a:off x="351603" y="974105"/>
            <a:ext cx="4315586" cy="5324535"/>
          </a:xfrm>
          <a:prstGeom prst="rect">
            <a:avLst/>
          </a:prstGeom>
          <a:solidFill>
            <a:schemeClr val="bg2">
              <a:alpha val="78000"/>
            </a:schemeClr>
          </a:solidFill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VPN is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private network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constructed using public networks, such as the Internet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used for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 transmission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 sensitive information over an untrusted network, using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encapsulation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encryption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establishes a virtual point-to-point connection through the use of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dedicated connections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computing device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running the VPN software can only access the VPN</a:t>
            </a:r>
          </a:p>
        </p:txBody>
      </p:sp>
    </p:spTree>
    <p:extLst>
      <p:ext uri="{BB962C8B-B14F-4D97-AF65-F5344CB8AC3E}">
        <p14:creationId xmlns:p14="http://schemas.microsoft.com/office/powerpoint/2010/main" val="131794970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5018D6AB-66F5-40A0-9440-1872EEC4EEC4}"/>
              </a:ext>
            </a:extLst>
          </p:cNvPr>
          <p:cNvSpPr txBox="1">
            <a:spLocks/>
          </p:cNvSpPr>
          <p:nvPr/>
        </p:nvSpPr>
        <p:spPr>
          <a:xfrm>
            <a:off x="152400" y="121622"/>
            <a:ext cx="800100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Next Generation Firewall (NGFW)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D28A16A-EAC6-420F-B4C7-D6FB41347189}"/>
              </a:ext>
            </a:extLst>
          </p:cNvPr>
          <p:cNvSpPr/>
          <p:nvPr/>
        </p:nvSpPr>
        <p:spPr>
          <a:xfrm>
            <a:off x="152400" y="1007239"/>
            <a:ext cx="7391400" cy="143116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Next generation firewall (NGFW) firewall technology is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third-generation firewall technology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that moves beyond port/protocol inspection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addition to traditional firewall capabilities, NGFW firewall technology has the capability to inspect traffic based on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 content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CF000A3-F1E0-49D2-A588-3428FE380387}"/>
              </a:ext>
            </a:extLst>
          </p:cNvPr>
          <p:cNvSpPr/>
          <p:nvPr/>
        </p:nvSpPr>
        <p:spPr>
          <a:xfrm>
            <a:off x="152400" y="2480438"/>
            <a:ext cx="4926767" cy="3816429"/>
          </a:xfrm>
          <a:prstGeom prst="rect">
            <a:avLst/>
          </a:prstGeom>
        </p:spPr>
        <p:txBody>
          <a:bodyPr wrap="square" numCol="1" anchor="ctr">
            <a:spAutoFit/>
          </a:bodyPr>
          <a:lstStyle/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 NGFW capabilities: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Deep packet inspection (DPI)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Encrypted traffic inspection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QoS/bandwidth management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Threat intelligence integration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Integrated intrusion prevention system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Advanced threat protection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Application control</a:t>
            </a:r>
          </a:p>
          <a:p>
            <a:pPr marL="688975" marR="0" lvl="1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Antivirus inspectio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</a:t>
            </a:r>
          </a:p>
        </p:txBody>
      </p:sp>
      <p:pic>
        <p:nvPicPr>
          <p:cNvPr id="9" name="Picture Placeholder 8" descr="Diagram&#10;&#10;Description automatically generated">
            <a:extLst>
              <a:ext uri="{FF2B5EF4-FFF2-40B4-BE49-F238E27FC236}">
                <a16:creationId xmlns:a16="http://schemas.microsoft.com/office/drawing/2014/main" id="{F965A0E2-A19B-48F1-9569-F61EF18213D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582" r="15814"/>
          <a:stretch/>
        </p:blipFill>
        <p:spPr>
          <a:xfrm>
            <a:off x="4367213" y="0"/>
            <a:ext cx="7824787" cy="6546165"/>
          </a:xfrm>
        </p:spPr>
      </p:pic>
    </p:spTree>
    <p:extLst>
      <p:ext uri="{BB962C8B-B14F-4D97-AF65-F5344CB8AC3E}">
        <p14:creationId xmlns:p14="http://schemas.microsoft.com/office/powerpoint/2010/main" val="425481356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Title 1">
            <a:extLst>
              <a:ext uri="{FF2B5EF4-FFF2-40B4-BE49-F238E27FC236}">
                <a16:creationId xmlns:a16="http://schemas.microsoft.com/office/drawing/2014/main" id="{2771022A-5743-4040-BD1B-A297464A2401}"/>
              </a:ext>
            </a:extLst>
          </p:cNvPr>
          <p:cNvSpPr txBox="1">
            <a:spLocks/>
          </p:cNvSpPr>
          <p:nvPr/>
        </p:nvSpPr>
        <p:spPr>
          <a:xfrm>
            <a:off x="3617943" y="179539"/>
            <a:ext cx="4956114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Firewall Capabilities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8280DB9-D74C-45FC-A75B-3AFED195BE57}"/>
              </a:ext>
            </a:extLst>
          </p:cNvPr>
          <p:cNvGrpSpPr/>
          <p:nvPr/>
        </p:nvGrpSpPr>
        <p:grpSpPr>
          <a:xfrm>
            <a:off x="583422" y="1440345"/>
            <a:ext cx="7272427" cy="4767210"/>
            <a:chOff x="441530" y="1440345"/>
            <a:chExt cx="7272427" cy="4767210"/>
          </a:xfrm>
        </p:grpSpPr>
        <p:pic>
          <p:nvPicPr>
            <p:cNvPr id="3" name="Picture 2" descr="Icon&#10;&#10;Description automatically generated with low confidence">
              <a:extLst>
                <a:ext uri="{FF2B5EF4-FFF2-40B4-BE49-F238E27FC236}">
                  <a16:creationId xmlns:a16="http://schemas.microsoft.com/office/drawing/2014/main" id="{3D5CC6BB-4583-484D-A96B-B49C0210984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1530" y="2625402"/>
              <a:ext cx="1227318" cy="1661600"/>
            </a:xfrm>
            <a:prstGeom prst="rect">
              <a:avLst/>
            </a:prstGeom>
          </p:spPr>
        </p:pic>
        <p:sp>
          <p:nvSpPr>
            <p:cNvPr id="24" name="Rounded Rectangle 16">
              <a:extLst>
                <a:ext uri="{FF2B5EF4-FFF2-40B4-BE49-F238E27FC236}">
                  <a16:creationId xmlns:a16="http://schemas.microsoft.com/office/drawing/2014/main" id="{0E8212D9-B402-4066-BAD0-0E0A24D586A4}"/>
                </a:ext>
              </a:extLst>
            </p:cNvPr>
            <p:cNvSpPr/>
            <p:nvPr/>
          </p:nvSpPr>
          <p:spPr>
            <a:xfrm>
              <a:off x="2817839" y="1440345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algn="ctr" defTabSz="914217"/>
              <a:endParaRPr lang="en-US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5" name="Rounded Rectangle 17">
              <a:extLst>
                <a:ext uri="{FF2B5EF4-FFF2-40B4-BE49-F238E27FC236}">
                  <a16:creationId xmlns:a16="http://schemas.microsoft.com/office/drawing/2014/main" id="{66167468-2B54-47D4-99DC-9AE117DB2823}"/>
                </a:ext>
              </a:extLst>
            </p:cNvPr>
            <p:cNvSpPr/>
            <p:nvPr/>
          </p:nvSpPr>
          <p:spPr>
            <a:xfrm>
              <a:off x="2806782" y="2129768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algn="ctr" defTabSz="914217"/>
              <a:endParaRPr lang="en-US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6" name="Rounded Rectangle 18">
              <a:extLst>
                <a:ext uri="{FF2B5EF4-FFF2-40B4-BE49-F238E27FC236}">
                  <a16:creationId xmlns:a16="http://schemas.microsoft.com/office/drawing/2014/main" id="{468FDD1F-0C04-4E1C-8966-6521DEF0EF52}"/>
                </a:ext>
              </a:extLst>
            </p:cNvPr>
            <p:cNvSpPr/>
            <p:nvPr/>
          </p:nvSpPr>
          <p:spPr>
            <a:xfrm>
              <a:off x="2817839" y="2833979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algn="ctr" defTabSz="914217"/>
              <a:endParaRPr lang="en-US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7" name="Rounded Rectangle 19">
              <a:extLst>
                <a:ext uri="{FF2B5EF4-FFF2-40B4-BE49-F238E27FC236}">
                  <a16:creationId xmlns:a16="http://schemas.microsoft.com/office/drawing/2014/main" id="{8E57A609-ED03-4FB3-8B27-AEB4F50F064F}"/>
                </a:ext>
              </a:extLst>
            </p:cNvPr>
            <p:cNvSpPr/>
            <p:nvPr/>
          </p:nvSpPr>
          <p:spPr>
            <a:xfrm>
              <a:off x="2817839" y="3539933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algn="ctr" defTabSz="914217"/>
              <a:endParaRPr lang="en-US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8" name="Rounded Rectangle 20">
              <a:extLst>
                <a:ext uri="{FF2B5EF4-FFF2-40B4-BE49-F238E27FC236}">
                  <a16:creationId xmlns:a16="http://schemas.microsoft.com/office/drawing/2014/main" id="{308F1BEA-9672-4DB2-9860-59103B837037}"/>
                </a:ext>
              </a:extLst>
            </p:cNvPr>
            <p:cNvSpPr/>
            <p:nvPr/>
          </p:nvSpPr>
          <p:spPr>
            <a:xfrm>
              <a:off x="2806782" y="4205537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6">
                <a:lumMod val="40000"/>
                <a:lumOff val="60000"/>
              </a:schemeClr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prstClr val="black">
                    <a:lumMod val="95000"/>
                    <a:lumOff val="5000"/>
                  </a:prst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29" name="Rounded Rectangle 21">
              <a:extLst>
                <a:ext uri="{FF2B5EF4-FFF2-40B4-BE49-F238E27FC236}">
                  <a16:creationId xmlns:a16="http://schemas.microsoft.com/office/drawing/2014/main" id="{1B613342-87A1-45A6-8455-F2821D6A51C9}"/>
                </a:ext>
              </a:extLst>
            </p:cNvPr>
            <p:cNvSpPr/>
            <p:nvPr/>
          </p:nvSpPr>
          <p:spPr>
            <a:xfrm>
              <a:off x="2806781" y="4927134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5">
                <a:lumMod val="40000"/>
                <a:lumOff val="60000"/>
              </a:schemeClr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prstClr val="black">
                    <a:lumMod val="95000"/>
                    <a:lumOff val="5000"/>
                  </a:prstClr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30" name="Rounded Rectangle 22">
              <a:extLst>
                <a:ext uri="{FF2B5EF4-FFF2-40B4-BE49-F238E27FC236}">
                  <a16:creationId xmlns:a16="http://schemas.microsoft.com/office/drawing/2014/main" id="{EBCAAB6A-1EB5-4A6D-AEA3-71980662ECF2}"/>
                </a:ext>
              </a:extLst>
            </p:cNvPr>
            <p:cNvSpPr/>
            <p:nvPr/>
          </p:nvSpPr>
          <p:spPr>
            <a:xfrm>
              <a:off x="2806783" y="5634968"/>
              <a:ext cx="4896118" cy="572587"/>
            </a:xfrm>
            <a:prstGeom prst="roundRect">
              <a:avLst>
                <a:gd name="adj" fmla="val 11334"/>
              </a:avLst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algn="ctr" defTabSz="914217"/>
              <a:endParaRPr lang="en-US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31" name="Прямоугольник 121">
              <a:extLst>
                <a:ext uri="{FF2B5EF4-FFF2-40B4-BE49-F238E27FC236}">
                  <a16:creationId xmlns:a16="http://schemas.microsoft.com/office/drawing/2014/main" id="{4DC5AF07-2F23-486C-9380-9086211C2E0E}"/>
                </a:ext>
              </a:extLst>
            </p:cNvPr>
            <p:cNvSpPr/>
            <p:nvPr/>
          </p:nvSpPr>
          <p:spPr>
            <a:xfrm>
              <a:off x="2935966" y="1549667"/>
              <a:ext cx="322725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Prevent network scanning</a:t>
              </a:r>
            </a:p>
          </p:txBody>
        </p:sp>
        <p:sp>
          <p:nvSpPr>
            <p:cNvPr id="32" name="Прямоугольник 121">
              <a:extLst>
                <a:ext uri="{FF2B5EF4-FFF2-40B4-BE49-F238E27FC236}">
                  <a16:creationId xmlns:a16="http://schemas.microsoft.com/office/drawing/2014/main" id="{3B34263C-F2B2-471F-B30A-A2BE5C7147D6}"/>
                </a:ext>
              </a:extLst>
            </p:cNvPr>
            <p:cNvSpPr/>
            <p:nvPr/>
          </p:nvSpPr>
          <p:spPr>
            <a:xfrm>
              <a:off x="2935968" y="2239090"/>
              <a:ext cx="2168694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Controls traffic</a:t>
              </a:r>
            </a:p>
          </p:txBody>
        </p:sp>
        <p:sp>
          <p:nvSpPr>
            <p:cNvPr id="33" name="Прямоугольник 121">
              <a:extLst>
                <a:ext uri="{FF2B5EF4-FFF2-40B4-BE49-F238E27FC236}">
                  <a16:creationId xmlns:a16="http://schemas.microsoft.com/office/drawing/2014/main" id="{9CBF43F3-F6F3-4A63-BB66-272D56D5B559}"/>
                </a:ext>
              </a:extLst>
            </p:cNvPr>
            <p:cNvSpPr/>
            <p:nvPr/>
          </p:nvSpPr>
          <p:spPr>
            <a:xfrm>
              <a:off x="2935968" y="2943300"/>
              <a:ext cx="340568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Performs user authentication</a:t>
              </a:r>
            </a:p>
          </p:txBody>
        </p:sp>
        <p:sp>
          <p:nvSpPr>
            <p:cNvPr id="35" name="Прямоугольник 121">
              <a:extLst>
                <a:ext uri="{FF2B5EF4-FFF2-40B4-BE49-F238E27FC236}">
                  <a16:creationId xmlns:a16="http://schemas.microsoft.com/office/drawing/2014/main" id="{5C7A89D1-E89B-4CE7-ADDD-9B1E745C9F6C}"/>
                </a:ext>
              </a:extLst>
            </p:cNvPr>
            <p:cNvSpPr/>
            <p:nvPr/>
          </p:nvSpPr>
          <p:spPr>
            <a:xfrm>
              <a:off x="2935968" y="3649254"/>
              <a:ext cx="4177692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Filters packets, services, and protocols</a:t>
              </a:r>
            </a:p>
          </p:txBody>
        </p:sp>
        <p:sp>
          <p:nvSpPr>
            <p:cNvPr id="36" name="Прямоугольник 121">
              <a:extLst>
                <a:ext uri="{FF2B5EF4-FFF2-40B4-BE49-F238E27FC236}">
                  <a16:creationId xmlns:a16="http://schemas.microsoft.com/office/drawing/2014/main" id="{DCC40973-2E8D-4091-9E51-AFB0643DC2EC}"/>
                </a:ext>
              </a:extLst>
            </p:cNvPr>
            <p:cNvSpPr/>
            <p:nvPr/>
          </p:nvSpPr>
          <p:spPr>
            <a:xfrm>
              <a:off x="2935968" y="4314859"/>
              <a:ext cx="2917343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Performs traffic logging</a:t>
              </a:r>
            </a:p>
          </p:txBody>
        </p:sp>
        <p:sp>
          <p:nvSpPr>
            <p:cNvPr id="38" name="Прямоугольник 121">
              <a:extLst>
                <a:ext uri="{FF2B5EF4-FFF2-40B4-BE49-F238E27FC236}">
                  <a16:creationId xmlns:a16="http://schemas.microsoft.com/office/drawing/2014/main" id="{132F1B10-05E0-4592-8026-1298D115E6E9}"/>
                </a:ext>
              </a:extLst>
            </p:cNvPr>
            <p:cNvSpPr/>
            <p:nvPr/>
          </p:nvSpPr>
          <p:spPr>
            <a:xfrm>
              <a:off x="2935967" y="5028761"/>
              <a:ext cx="4599945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Performs network address Translation (NAT)</a:t>
              </a:r>
            </a:p>
          </p:txBody>
        </p:sp>
        <p:sp>
          <p:nvSpPr>
            <p:cNvPr id="39" name="Прямоугольник 121">
              <a:extLst>
                <a:ext uri="{FF2B5EF4-FFF2-40B4-BE49-F238E27FC236}">
                  <a16:creationId xmlns:a16="http://schemas.microsoft.com/office/drawing/2014/main" id="{A0EF3EBC-96C5-47A1-A36B-8ED9D216B0E6}"/>
                </a:ext>
              </a:extLst>
            </p:cNvPr>
            <p:cNvSpPr/>
            <p:nvPr/>
          </p:nvSpPr>
          <p:spPr>
            <a:xfrm>
              <a:off x="2935967" y="5744290"/>
              <a:ext cx="3789596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Prevents malware attacks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06D89C9-2C51-431F-8A20-10DB8A38186A}"/>
                </a:ext>
              </a:extLst>
            </p:cNvPr>
            <p:cNvCxnSpPr/>
            <p:nvPr/>
          </p:nvCxnSpPr>
          <p:spPr>
            <a:xfrm>
              <a:off x="1631649" y="3804191"/>
              <a:ext cx="1186190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2C92830A-36B4-443D-8EC9-E360ABEA7718}"/>
                </a:ext>
              </a:extLst>
            </p:cNvPr>
            <p:cNvCxnSpPr/>
            <p:nvPr/>
          </p:nvCxnSpPr>
          <p:spPr>
            <a:xfrm flipH="1">
              <a:off x="2077834" y="1704604"/>
              <a:ext cx="5528" cy="4203829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D7A45DE-97D2-4A17-965D-0B16F8A6D6D3}"/>
                </a:ext>
              </a:extLst>
            </p:cNvPr>
            <p:cNvCxnSpPr/>
            <p:nvPr/>
          </p:nvCxnSpPr>
          <p:spPr>
            <a:xfrm>
              <a:off x="2088891" y="1717432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80BBB76E-4968-4710-B398-79197B8E087D}"/>
                </a:ext>
              </a:extLst>
            </p:cNvPr>
            <p:cNvCxnSpPr/>
            <p:nvPr/>
          </p:nvCxnSpPr>
          <p:spPr>
            <a:xfrm>
              <a:off x="2088890" y="4482666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3F9A40D5-0B93-415E-9A20-B5A67CB3897E}"/>
                </a:ext>
              </a:extLst>
            </p:cNvPr>
            <p:cNvCxnSpPr/>
            <p:nvPr/>
          </p:nvCxnSpPr>
          <p:spPr>
            <a:xfrm>
              <a:off x="2093461" y="5212534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B927B3C2-FCB0-497D-8A14-1CD522E0AFB2}"/>
                </a:ext>
              </a:extLst>
            </p:cNvPr>
            <p:cNvCxnSpPr/>
            <p:nvPr/>
          </p:nvCxnSpPr>
          <p:spPr>
            <a:xfrm>
              <a:off x="2077835" y="5908432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3B6149E5-7DC7-4383-9D2C-7217B28D10D2}"/>
                </a:ext>
              </a:extLst>
            </p:cNvPr>
            <p:cNvCxnSpPr/>
            <p:nvPr/>
          </p:nvCxnSpPr>
          <p:spPr>
            <a:xfrm>
              <a:off x="2093461" y="3100049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76CB9D09-3074-4B5A-A480-585216147F2F}"/>
                </a:ext>
              </a:extLst>
            </p:cNvPr>
            <p:cNvCxnSpPr/>
            <p:nvPr/>
          </p:nvCxnSpPr>
          <p:spPr>
            <a:xfrm>
              <a:off x="2093461" y="2414249"/>
              <a:ext cx="728949" cy="0"/>
            </a:xfrm>
            <a:prstGeom prst="line">
              <a:avLst/>
            </a:prstGeom>
            <a:ln w="19050">
              <a:solidFill>
                <a:schemeClr val="bg1">
                  <a:lumMod val="65000"/>
                </a:schemeClr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61505EE-5083-4340-B502-2DDDB3CA71DF}"/>
              </a:ext>
            </a:extLst>
          </p:cNvPr>
          <p:cNvGrpSpPr/>
          <p:nvPr/>
        </p:nvGrpSpPr>
        <p:grpSpPr>
          <a:xfrm>
            <a:off x="8395988" y="1683080"/>
            <a:ext cx="3310227" cy="4281740"/>
            <a:chOff x="8088155" y="1717432"/>
            <a:chExt cx="3310227" cy="4281740"/>
          </a:xfrm>
        </p:grpSpPr>
        <p:sp>
          <p:nvSpPr>
            <p:cNvPr id="53" name="Freeform 166">
              <a:extLst>
                <a:ext uri="{FF2B5EF4-FFF2-40B4-BE49-F238E27FC236}">
                  <a16:creationId xmlns:a16="http://schemas.microsoft.com/office/drawing/2014/main" id="{AA04A14C-7DA3-435D-81AF-0FC5B8B15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2063" y="2610166"/>
              <a:ext cx="1383655" cy="1383527"/>
            </a:xfrm>
            <a:custGeom>
              <a:avLst/>
              <a:gdLst>
                <a:gd name="T0" fmla="*/ 2886 w 2887"/>
                <a:gd name="T1" fmla="*/ 1444 h 2890"/>
                <a:gd name="T2" fmla="*/ 2886 w 2887"/>
                <a:gd name="T3" fmla="*/ 1444 h 2890"/>
                <a:gd name="T4" fmla="*/ 1444 w 2887"/>
                <a:gd name="T5" fmla="*/ 0 h 2890"/>
                <a:gd name="T6" fmla="*/ 0 w 2887"/>
                <a:gd name="T7" fmla="*/ 1444 h 2890"/>
                <a:gd name="T8" fmla="*/ 1444 w 2887"/>
                <a:gd name="T9" fmla="*/ 2889 h 2890"/>
                <a:gd name="T10" fmla="*/ 2886 w 2887"/>
                <a:gd name="T11" fmla="*/ 1444 h 2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87" h="2890">
                  <a:moveTo>
                    <a:pt x="2886" y="1444"/>
                  </a:moveTo>
                  <a:lnTo>
                    <a:pt x="2886" y="1444"/>
                  </a:lnTo>
                  <a:cubicBezTo>
                    <a:pt x="2886" y="647"/>
                    <a:pt x="2241" y="0"/>
                    <a:pt x="1444" y="0"/>
                  </a:cubicBezTo>
                  <a:cubicBezTo>
                    <a:pt x="647" y="0"/>
                    <a:pt x="0" y="647"/>
                    <a:pt x="0" y="1444"/>
                  </a:cubicBezTo>
                  <a:cubicBezTo>
                    <a:pt x="0" y="2241"/>
                    <a:pt x="647" y="2889"/>
                    <a:pt x="1444" y="2889"/>
                  </a:cubicBezTo>
                  <a:cubicBezTo>
                    <a:pt x="2241" y="2889"/>
                    <a:pt x="2886" y="2241"/>
                    <a:pt x="2886" y="1444"/>
                  </a:cubicBezTo>
                </a:path>
              </a:pathLst>
            </a:custGeom>
            <a:solidFill>
              <a:srgbClr val="6A5C5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reeform 168">
              <a:extLst>
                <a:ext uri="{FF2B5EF4-FFF2-40B4-BE49-F238E27FC236}">
                  <a16:creationId xmlns:a16="http://schemas.microsoft.com/office/drawing/2014/main" id="{6D313E29-2577-4EE8-BB26-341AAD1B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7163" y="5436453"/>
              <a:ext cx="1045146" cy="562719"/>
            </a:xfrm>
            <a:custGeom>
              <a:avLst/>
              <a:gdLst>
                <a:gd name="T0" fmla="*/ 0 w 2184"/>
                <a:gd name="T1" fmla="*/ 177 h 1178"/>
                <a:gd name="T2" fmla="*/ 0 w 2184"/>
                <a:gd name="T3" fmla="*/ 177 h 1178"/>
                <a:gd name="T4" fmla="*/ 265 w 2184"/>
                <a:gd name="T5" fmla="*/ 552 h 1178"/>
                <a:gd name="T6" fmla="*/ 958 w 2184"/>
                <a:gd name="T7" fmla="*/ 1062 h 1178"/>
                <a:gd name="T8" fmla="*/ 1273 w 2184"/>
                <a:gd name="T9" fmla="*/ 1062 h 1178"/>
                <a:gd name="T10" fmla="*/ 1624 w 2184"/>
                <a:gd name="T11" fmla="*/ 787 h 1178"/>
                <a:gd name="T12" fmla="*/ 2183 w 2184"/>
                <a:gd name="T13" fmla="*/ 204 h 1178"/>
                <a:gd name="T14" fmla="*/ 0 w 2184"/>
                <a:gd name="T15" fmla="*/ 177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4" h="1178">
                  <a:moveTo>
                    <a:pt x="0" y="177"/>
                  </a:moveTo>
                  <a:lnTo>
                    <a:pt x="0" y="177"/>
                  </a:lnTo>
                  <a:cubicBezTo>
                    <a:pt x="5" y="193"/>
                    <a:pt x="40" y="397"/>
                    <a:pt x="265" y="552"/>
                  </a:cubicBezTo>
                  <a:cubicBezTo>
                    <a:pt x="490" y="709"/>
                    <a:pt x="797" y="947"/>
                    <a:pt x="958" y="1062"/>
                  </a:cubicBezTo>
                  <a:cubicBezTo>
                    <a:pt x="1121" y="1177"/>
                    <a:pt x="1241" y="1092"/>
                    <a:pt x="1273" y="1062"/>
                  </a:cubicBezTo>
                  <a:cubicBezTo>
                    <a:pt x="1305" y="1030"/>
                    <a:pt x="1407" y="929"/>
                    <a:pt x="1624" y="787"/>
                  </a:cubicBezTo>
                  <a:cubicBezTo>
                    <a:pt x="1840" y="645"/>
                    <a:pt x="2183" y="407"/>
                    <a:pt x="2183" y="204"/>
                  </a:cubicBezTo>
                  <a:cubicBezTo>
                    <a:pt x="2183" y="0"/>
                    <a:pt x="0" y="177"/>
                    <a:pt x="0" y="177"/>
                  </a:cubicBezTo>
                </a:path>
              </a:pathLst>
            </a:custGeom>
            <a:solidFill>
              <a:srgbClr val="C59C6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reeform 169">
              <a:extLst>
                <a:ext uri="{FF2B5EF4-FFF2-40B4-BE49-F238E27FC236}">
                  <a16:creationId xmlns:a16="http://schemas.microsoft.com/office/drawing/2014/main" id="{D77D4071-27E7-4DB8-BCC1-FAA53B53C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5047" y="4975277"/>
              <a:ext cx="1070534" cy="628299"/>
            </a:xfrm>
            <a:custGeom>
              <a:avLst/>
              <a:gdLst>
                <a:gd name="T0" fmla="*/ 2236 w 2237"/>
                <a:gd name="T1" fmla="*/ 1102 h 1315"/>
                <a:gd name="T2" fmla="*/ 2236 w 2237"/>
                <a:gd name="T3" fmla="*/ 1102 h 1315"/>
                <a:gd name="T4" fmla="*/ 1969 w 2237"/>
                <a:gd name="T5" fmla="*/ 1314 h 1315"/>
                <a:gd name="T6" fmla="*/ 254 w 2237"/>
                <a:gd name="T7" fmla="*/ 1314 h 1315"/>
                <a:gd name="T8" fmla="*/ 0 w 2237"/>
                <a:gd name="T9" fmla="*/ 1102 h 1315"/>
                <a:gd name="T10" fmla="*/ 0 w 2237"/>
                <a:gd name="T11" fmla="*/ 220 h 1315"/>
                <a:gd name="T12" fmla="*/ 254 w 2237"/>
                <a:gd name="T13" fmla="*/ 0 h 1315"/>
                <a:gd name="T14" fmla="*/ 1969 w 2237"/>
                <a:gd name="T15" fmla="*/ 0 h 1315"/>
                <a:gd name="T16" fmla="*/ 2236 w 2237"/>
                <a:gd name="T17" fmla="*/ 220 h 1315"/>
                <a:gd name="T18" fmla="*/ 2236 w 2237"/>
                <a:gd name="T19" fmla="*/ 1102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37" h="1315">
                  <a:moveTo>
                    <a:pt x="2236" y="1102"/>
                  </a:moveTo>
                  <a:lnTo>
                    <a:pt x="2236" y="1102"/>
                  </a:lnTo>
                  <a:cubicBezTo>
                    <a:pt x="2236" y="1223"/>
                    <a:pt x="2108" y="1314"/>
                    <a:pt x="1969" y="1314"/>
                  </a:cubicBezTo>
                  <a:cubicBezTo>
                    <a:pt x="254" y="1314"/>
                    <a:pt x="254" y="1314"/>
                    <a:pt x="254" y="1314"/>
                  </a:cubicBezTo>
                  <a:cubicBezTo>
                    <a:pt x="115" y="1314"/>
                    <a:pt x="0" y="1223"/>
                    <a:pt x="0" y="1102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0" y="99"/>
                    <a:pt x="115" y="0"/>
                    <a:pt x="254" y="0"/>
                  </a:cubicBezTo>
                  <a:cubicBezTo>
                    <a:pt x="1969" y="0"/>
                    <a:pt x="1969" y="0"/>
                    <a:pt x="1969" y="0"/>
                  </a:cubicBezTo>
                  <a:cubicBezTo>
                    <a:pt x="2108" y="0"/>
                    <a:pt x="2236" y="99"/>
                    <a:pt x="2236" y="220"/>
                  </a:cubicBezTo>
                  <a:lnTo>
                    <a:pt x="2236" y="1102"/>
                  </a:lnTo>
                </a:path>
              </a:pathLst>
            </a:custGeom>
            <a:solidFill>
              <a:srgbClr val="C59C6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reeform 170">
              <a:extLst>
                <a:ext uri="{FF2B5EF4-FFF2-40B4-BE49-F238E27FC236}">
                  <a16:creationId xmlns:a16="http://schemas.microsoft.com/office/drawing/2014/main" id="{BFD9B2AD-D2E0-4279-8C2C-690436469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420" y="4803923"/>
              <a:ext cx="1254598" cy="277129"/>
            </a:xfrm>
            <a:custGeom>
              <a:avLst/>
              <a:gdLst>
                <a:gd name="T0" fmla="*/ 2544 w 2620"/>
                <a:gd name="T1" fmla="*/ 0 h 582"/>
                <a:gd name="T2" fmla="*/ 2544 w 2620"/>
                <a:gd name="T3" fmla="*/ 0 h 582"/>
                <a:gd name="T4" fmla="*/ 1306 w 2620"/>
                <a:gd name="T5" fmla="*/ 94 h 582"/>
                <a:gd name="T6" fmla="*/ 72 w 2620"/>
                <a:gd name="T7" fmla="*/ 0 h 582"/>
                <a:gd name="T8" fmla="*/ 54 w 2620"/>
                <a:gd name="T9" fmla="*/ 96 h 582"/>
                <a:gd name="T10" fmla="*/ 105 w 2620"/>
                <a:gd name="T11" fmla="*/ 262 h 582"/>
                <a:gd name="T12" fmla="*/ 129 w 2620"/>
                <a:gd name="T13" fmla="*/ 581 h 582"/>
                <a:gd name="T14" fmla="*/ 1231 w 2620"/>
                <a:gd name="T15" fmla="*/ 581 h 582"/>
                <a:gd name="T16" fmla="*/ 1381 w 2620"/>
                <a:gd name="T17" fmla="*/ 581 h 582"/>
                <a:gd name="T18" fmla="*/ 2493 w 2620"/>
                <a:gd name="T19" fmla="*/ 581 h 582"/>
                <a:gd name="T20" fmla="*/ 2517 w 2620"/>
                <a:gd name="T21" fmla="*/ 262 h 582"/>
                <a:gd name="T22" fmla="*/ 2565 w 2620"/>
                <a:gd name="T23" fmla="*/ 99 h 582"/>
                <a:gd name="T24" fmla="*/ 2544 w 2620"/>
                <a:gd name="T25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20" h="582">
                  <a:moveTo>
                    <a:pt x="2544" y="0"/>
                  </a:moveTo>
                  <a:lnTo>
                    <a:pt x="2544" y="0"/>
                  </a:lnTo>
                  <a:cubicBezTo>
                    <a:pt x="2306" y="62"/>
                    <a:pt x="1546" y="86"/>
                    <a:pt x="1306" y="94"/>
                  </a:cubicBezTo>
                  <a:cubicBezTo>
                    <a:pt x="1068" y="86"/>
                    <a:pt x="310" y="62"/>
                    <a:pt x="72" y="0"/>
                  </a:cubicBezTo>
                  <a:cubicBezTo>
                    <a:pt x="72" y="0"/>
                    <a:pt x="0" y="11"/>
                    <a:pt x="54" y="96"/>
                  </a:cubicBezTo>
                  <a:cubicBezTo>
                    <a:pt x="54" y="96"/>
                    <a:pt x="94" y="115"/>
                    <a:pt x="105" y="262"/>
                  </a:cubicBezTo>
                  <a:cubicBezTo>
                    <a:pt x="115" y="409"/>
                    <a:pt x="72" y="508"/>
                    <a:pt x="129" y="581"/>
                  </a:cubicBezTo>
                  <a:cubicBezTo>
                    <a:pt x="1231" y="581"/>
                    <a:pt x="1231" y="581"/>
                    <a:pt x="1231" y="581"/>
                  </a:cubicBezTo>
                  <a:cubicBezTo>
                    <a:pt x="1381" y="581"/>
                    <a:pt x="1381" y="581"/>
                    <a:pt x="1381" y="581"/>
                  </a:cubicBezTo>
                  <a:cubicBezTo>
                    <a:pt x="2493" y="581"/>
                    <a:pt x="2493" y="581"/>
                    <a:pt x="2493" y="581"/>
                  </a:cubicBezTo>
                  <a:cubicBezTo>
                    <a:pt x="2549" y="508"/>
                    <a:pt x="2507" y="409"/>
                    <a:pt x="2517" y="262"/>
                  </a:cubicBezTo>
                  <a:cubicBezTo>
                    <a:pt x="2528" y="115"/>
                    <a:pt x="2565" y="99"/>
                    <a:pt x="2565" y="99"/>
                  </a:cubicBezTo>
                  <a:cubicBezTo>
                    <a:pt x="2619" y="14"/>
                    <a:pt x="2544" y="0"/>
                    <a:pt x="2544" y="0"/>
                  </a:cubicBezTo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reeform 171">
              <a:extLst>
                <a:ext uri="{FF2B5EF4-FFF2-40B4-BE49-F238E27FC236}">
                  <a16:creationId xmlns:a16="http://schemas.microsoft.com/office/drawing/2014/main" id="{853C6DD4-B909-4E8E-BEEF-9AF34CD23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0039" y="5140285"/>
              <a:ext cx="1159393" cy="69811"/>
            </a:xfrm>
            <a:custGeom>
              <a:avLst/>
              <a:gdLst>
                <a:gd name="T0" fmla="*/ 2418 w 2419"/>
                <a:gd name="T1" fmla="*/ 75 h 148"/>
                <a:gd name="T2" fmla="*/ 2418 w 2419"/>
                <a:gd name="T3" fmla="*/ 75 h 148"/>
                <a:gd name="T4" fmla="*/ 2322 w 2419"/>
                <a:gd name="T5" fmla="*/ 147 h 148"/>
                <a:gd name="T6" fmla="*/ 96 w 2419"/>
                <a:gd name="T7" fmla="*/ 147 h 148"/>
                <a:gd name="T8" fmla="*/ 0 w 2419"/>
                <a:gd name="T9" fmla="*/ 75 h 148"/>
                <a:gd name="T10" fmla="*/ 0 w 2419"/>
                <a:gd name="T11" fmla="*/ 75 h 148"/>
                <a:gd name="T12" fmla="*/ 96 w 2419"/>
                <a:gd name="T13" fmla="*/ 0 h 148"/>
                <a:gd name="T14" fmla="*/ 2322 w 2419"/>
                <a:gd name="T15" fmla="*/ 0 h 148"/>
                <a:gd name="T16" fmla="*/ 2418 w 2419"/>
                <a:gd name="T17" fmla="*/ 7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9" h="148">
                  <a:moveTo>
                    <a:pt x="2418" y="75"/>
                  </a:moveTo>
                  <a:lnTo>
                    <a:pt x="2418" y="75"/>
                  </a:lnTo>
                  <a:cubicBezTo>
                    <a:pt x="2418" y="118"/>
                    <a:pt x="2375" y="147"/>
                    <a:pt x="2322" y="147"/>
                  </a:cubicBezTo>
                  <a:cubicBezTo>
                    <a:pt x="96" y="147"/>
                    <a:pt x="96" y="147"/>
                    <a:pt x="96" y="147"/>
                  </a:cubicBezTo>
                  <a:cubicBezTo>
                    <a:pt x="43" y="147"/>
                    <a:pt x="0" y="118"/>
                    <a:pt x="0" y="75"/>
                  </a:cubicBezTo>
                  <a:lnTo>
                    <a:pt x="0" y="75"/>
                  </a:lnTo>
                  <a:cubicBezTo>
                    <a:pt x="0" y="29"/>
                    <a:pt x="43" y="0"/>
                    <a:pt x="96" y="0"/>
                  </a:cubicBezTo>
                  <a:cubicBezTo>
                    <a:pt x="2322" y="0"/>
                    <a:pt x="2322" y="0"/>
                    <a:pt x="2322" y="0"/>
                  </a:cubicBezTo>
                  <a:cubicBezTo>
                    <a:pt x="2375" y="0"/>
                    <a:pt x="2418" y="29"/>
                    <a:pt x="2418" y="75"/>
                  </a:cubicBezTo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reeform 172">
              <a:extLst>
                <a:ext uri="{FF2B5EF4-FFF2-40B4-BE49-F238E27FC236}">
                  <a16:creationId xmlns:a16="http://schemas.microsoft.com/office/drawing/2014/main" id="{87C5731A-F015-4F98-9010-4BC78064D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0039" y="5267214"/>
              <a:ext cx="1159393" cy="80389"/>
            </a:xfrm>
            <a:custGeom>
              <a:avLst/>
              <a:gdLst>
                <a:gd name="T0" fmla="*/ 2418 w 2419"/>
                <a:gd name="T1" fmla="*/ 86 h 173"/>
                <a:gd name="T2" fmla="*/ 2418 w 2419"/>
                <a:gd name="T3" fmla="*/ 86 h 173"/>
                <a:gd name="T4" fmla="*/ 2322 w 2419"/>
                <a:gd name="T5" fmla="*/ 172 h 173"/>
                <a:gd name="T6" fmla="*/ 96 w 2419"/>
                <a:gd name="T7" fmla="*/ 172 h 173"/>
                <a:gd name="T8" fmla="*/ 0 w 2419"/>
                <a:gd name="T9" fmla="*/ 86 h 173"/>
                <a:gd name="T10" fmla="*/ 0 w 2419"/>
                <a:gd name="T11" fmla="*/ 86 h 173"/>
                <a:gd name="T12" fmla="*/ 96 w 2419"/>
                <a:gd name="T13" fmla="*/ 0 h 173"/>
                <a:gd name="T14" fmla="*/ 2322 w 2419"/>
                <a:gd name="T15" fmla="*/ 0 h 173"/>
                <a:gd name="T16" fmla="*/ 2418 w 2419"/>
                <a:gd name="T17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9" h="173">
                  <a:moveTo>
                    <a:pt x="2418" y="86"/>
                  </a:moveTo>
                  <a:lnTo>
                    <a:pt x="2418" y="86"/>
                  </a:lnTo>
                  <a:cubicBezTo>
                    <a:pt x="2418" y="132"/>
                    <a:pt x="2375" y="172"/>
                    <a:pt x="2322" y="172"/>
                  </a:cubicBezTo>
                  <a:cubicBezTo>
                    <a:pt x="96" y="172"/>
                    <a:pt x="96" y="172"/>
                    <a:pt x="96" y="172"/>
                  </a:cubicBezTo>
                  <a:cubicBezTo>
                    <a:pt x="43" y="172"/>
                    <a:pt x="0" y="132"/>
                    <a:pt x="0" y="86"/>
                  </a:cubicBezTo>
                  <a:lnTo>
                    <a:pt x="0" y="86"/>
                  </a:lnTo>
                  <a:cubicBezTo>
                    <a:pt x="0" y="40"/>
                    <a:pt x="43" y="0"/>
                    <a:pt x="96" y="0"/>
                  </a:cubicBezTo>
                  <a:cubicBezTo>
                    <a:pt x="2322" y="0"/>
                    <a:pt x="2322" y="0"/>
                    <a:pt x="2322" y="0"/>
                  </a:cubicBezTo>
                  <a:cubicBezTo>
                    <a:pt x="2375" y="0"/>
                    <a:pt x="2418" y="40"/>
                    <a:pt x="2418" y="86"/>
                  </a:cubicBezTo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reeform 173">
              <a:extLst>
                <a:ext uri="{FF2B5EF4-FFF2-40B4-BE49-F238E27FC236}">
                  <a16:creationId xmlns:a16="http://schemas.microsoft.com/office/drawing/2014/main" id="{4B721A21-0E01-4E04-BAFA-D93A302AE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2155" y="5419529"/>
              <a:ext cx="1155161" cy="69811"/>
            </a:xfrm>
            <a:custGeom>
              <a:avLst/>
              <a:gdLst>
                <a:gd name="T0" fmla="*/ 2413 w 2414"/>
                <a:gd name="T1" fmla="*/ 75 h 148"/>
                <a:gd name="T2" fmla="*/ 2413 w 2414"/>
                <a:gd name="T3" fmla="*/ 75 h 148"/>
                <a:gd name="T4" fmla="*/ 2319 w 2414"/>
                <a:gd name="T5" fmla="*/ 147 h 148"/>
                <a:gd name="T6" fmla="*/ 97 w 2414"/>
                <a:gd name="T7" fmla="*/ 147 h 148"/>
                <a:gd name="T8" fmla="*/ 0 w 2414"/>
                <a:gd name="T9" fmla="*/ 75 h 148"/>
                <a:gd name="T10" fmla="*/ 0 w 2414"/>
                <a:gd name="T11" fmla="*/ 75 h 148"/>
                <a:gd name="T12" fmla="*/ 97 w 2414"/>
                <a:gd name="T13" fmla="*/ 0 h 148"/>
                <a:gd name="T14" fmla="*/ 2319 w 2414"/>
                <a:gd name="T15" fmla="*/ 0 h 148"/>
                <a:gd name="T16" fmla="*/ 2413 w 2414"/>
                <a:gd name="T17" fmla="*/ 7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4" h="148">
                  <a:moveTo>
                    <a:pt x="2413" y="75"/>
                  </a:moveTo>
                  <a:lnTo>
                    <a:pt x="2413" y="75"/>
                  </a:lnTo>
                  <a:cubicBezTo>
                    <a:pt x="2413" y="118"/>
                    <a:pt x="2370" y="147"/>
                    <a:pt x="2319" y="147"/>
                  </a:cubicBezTo>
                  <a:cubicBezTo>
                    <a:pt x="97" y="147"/>
                    <a:pt x="97" y="147"/>
                    <a:pt x="97" y="147"/>
                  </a:cubicBezTo>
                  <a:cubicBezTo>
                    <a:pt x="43" y="147"/>
                    <a:pt x="0" y="118"/>
                    <a:pt x="0" y="75"/>
                  </a:cubicBezTo>
                  <a:lnTo>
                    <a:pt x="0" y="75"/>
                  </a:lnTo>
                  <a:cubicBezTo>
                    <a:pt x="0" y="30"/>
                    <a:pt x="43" y="0"/>
                    <a:pt x="97" y="0"/>
                  </a:cubicBezTo>
                  <a:cubicBezTo>
                    <a:pt x="2319" y="0"/>
                    <a:pt x="2319" y="0"/>
                    <a:pt x="2319" y="0"/>
                  </a:cubicBezTo>
                  <a:cubicBezTo>
                    <a:pt x="2370" y="0"/>
                    <a:pt x="2413" y="30"/>
                    <a:pt x="2413" y="75"/>
                  </a:cubicBezTo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reeform 174">
              <a:extLst>
                <a:ext uri="{FF2B5EF4-FFF2-40B4-BE49-F238E27FC236}">
                  <a16:creationId xmlns:a16="http://schemas.microsoft.com/office/drawing/2014/main" id="{2086AD92-114E-4319-AF56-97AE18BF3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2155" y="5546458"/>
              <a:ext cx="1155161" cy="80389"/>
            </a:xfrm>
            <a:custGeom>
              <a:avLst/>
              <a:gdLst>
                <a:gd name="T0" fmla="*/ 2413 w 2414"/>
                <a:gd name="T1" fmla="*/ 86 h 173"/>
                <a:gd name="T2" fmla="*/ 2413 w 2414"/>
                <a:gd name="T3" fmla="*/ 86 h 173"/>
                <a:gd name="T4" fmla="*/ 2319 w 2414"/>
                <a:gd name="T5" fmla="*/ 172 h 173"/>
                <a:gd name="T6" fmla="*/ 97 w 2414"/>
                <a:gd name="T7" fmla="*/ 172 h 173"/>
                <a:gd name="T8" fmla="*/ 0 w 2414"/>
                <a:gd name="T9" fmla="*/ 86 h 173"/>
                <a:gd name="T10" fmla="*/ 0 w 2414"/>
                <a:gd name="T11" fmla="*/ 86 h 173"/>
                <a:gd name="T12" fmla="*/ 97 w 2414"/>
                <a:gd name="T13" fmla="*/ 0 h 173"/>
                <a:gd name="T14" fmla="*/ 2319 w 2414"/>
                <a:gd name="T15" fmla="*/ 0 h 173"/>
                <a:gd name="T16" fmla="*/ 2413 w 2414"/>
                <a:gd name="T17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4" h="173">
                  <a:moveTo>
                    <a:pt x="2413" y="86"/>
                  </a:moveTo>
                  <a:lnTo>
                    <a:pt x="2413" y="86"/>
                  </a:lnTo>
                  <a:cubicBezTo>
                    <a:pt x="2413" y="132"/>
                    <a:pt x="2370" y="172"/>
                    <a:pt x="2319" y="172"/>
                  </a:cubicBezTo>
                  <a:cubicBezTo>
                    <a:pt x="97" y="172"/>
                    <a:pt x="97" y="172"/>
                    <a:pt x="97" y="172"/>
                  </a:cubicBezTo>
                  <a:cubicBezTo>
                    <a:pt x="43" y="172"/>
                    <a:pt x="0" y="132"/>
                    <a:pt x="0" y="86"/>
                  </a:cubicBezTo>
                  <a:lnTo>
                    <a:pt x="0" y="86"/>
                  </a:lnTo>
                  <a:cubicBezTo>
                    <a:pt x="0" y="43"/>
                    <a:pt x="43" y="0"/>
                    <a:pt x="97" y="0"/>
                  </a:cubicBezTo>
                  <a:cubicBezTo>
                    <a:pt x="2319" y="0"/>
                    <a:pt x="2319" y="0"/>
                    <a:pt x="2319" y="0"/>
                  </a:cubicBezTo>
                  <a:cubicBezTo>
                    <a:pt x="2370" y="0"/>
                    <a:pt x="2413" y="43"/>
                    <a:pt x="2413" y="86"/>
                  </a:cubicBezTo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reeform 175">
              <a:extLst>
                <a:ext uri="{FF2B5EF4-FFF2-40B4-BE49-F238E27FC236}">
                  <a16:creationId xmlns:a16="http://schemas.microsoft.com/office/drawing/2014/main" id="{ADDE85CD-5D0C-4AE9-A5D9-EAB5500BD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4697" y="5789739"/>
              <a:ext cx="569118" cy="190394"/>
            </a:xfrm>
            <a:custGeom>
              <a:avLst/>
              <a:gdLst>
                <a:gd name="T0" fmla="*/ 8 w 1191"/>
                <a:gd name="T1" fmla="*/ 8 h 402"/>
                <a:gd name="T2" fmla="*/ 8 w 1191"/>
                <a:gd name="T3" fmla="*/ 8 h 402"/>
                <a:gd name="T4" fmla="*/ 1190 w 1191"/>
                <a:gd name="T5" fmla="*/ 0 h 402"/>
                <a:gd name="T6" fmla="*/ 626 w 1191"/>
                <a:gd name="T7" fmla="*/ 391 h 402"/>
                <a:gd name="T8" fmla="*/ 8 w 1191"/>
                <a:gd name="T9" fmla="*/ 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1" h="402">
                  <a:moveTo>
                    <a:pt x="8" y="8"/>
                  </a:moveTo>
                  <a:lnTo>
                    <a:pt x="8" y="8"/>
                  </a:lnTo>
                  <a:cubicBezTo>
                    <a:pt x="0" y="0"/>
                    <a:pt x="679" y="107"/>
                    <a:pt x="1190" y="0"/>
                  </a:cubicBezTo>
                  <a:cubicBezTo>
                    <a:pt x="1190" y="0"/>
                    <a:pt x="784" y="377"/>
                    <a:pt x="626" y="391"/>
                  </a:cubicBezTo>
                  <a:cubicBezTo>
                    <a:pt x="468" y="401"/>
                    <a:pt x="136" y="105"/>
                    <a:pt x="8" y="8"/>
                  </a:cubicBezTo>
                </a:path>
              </a:pathLst>
            </a:custGeom>
            <a:solidFill>
              <a:srgbClr val="4E4E4E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124040F6-CFE4-4DCE-AA99-17BA0135AE94}"/>
                </a:ext>
              </a:extLst>
            </p:cNvPr>
            <p:cNvGrpSpPr/>
            <p:nvPr/>
          </p:nvGrpSpPr>
          <p:grpSpPr>
            <a:xfrm>
              <a:off x="9333479" y="4228512"/>
              <a:ext cx="581812" cy="590220"/>
              <a:chOff x="16331260" y="7824547"/>
              <a:chExt cx="1163624" cy="1180440"/>
            </a:xfrm>
            <a:solidFill>
              <a:schemeClr val="accent5"/>
            </a:solidFill>
          </p:grpSpPr>
          <p:sp>
            <p:nvSpPr>
              <p:cNvPr id="131" name="Freeform 176">
                <a:extLst>
                  <a:ext uri="{FF2B5EF4-FFF2-40B4-BE49-F238E27FC236}">
                    <a16:creationId xmlns:a16="http://schemas.microsoft.com/office/drawing/2014/main" id="{C57FD87B-8B6A-46BA-BBEA-91EEC6BC7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2448" y="8074174"/>
                <a:ext cx="689712" cy="689648"/>
              </a:xfrm>
              <a:custGeom>
                <a:avLst/>
                <a:gdLst>
                  <a:gd name="T0" fmla="*/ 361 w 723"/>
                  <a:gd name="T1" fmla="*/ 0 h 724"/>
                  <a:gd name="T2" fmla="*/ 361 w 723"/>
                  <a:gd name="T3" fmla="*/ 0 h 724"/>
                  <a:gd name="T4" fmla="*/ 0 w 723"/>
                  <a:gd name="T5" fmla="*/ 361 h 724"/>
                  <a:gd name="T6" fmla="*/ 361 w 723"/>
                  <a:gd name="T7" fmla="*/ 723 h 724"/>
                  <a:gd name="T8" fmla="*/ 722 w 723"/>
                  <a:gd name="T9" fmla="*/ 361 h 724"/>
                  <a:gd name="T10" fmla="*/ 361 w 723"/>
                  <a:gd name="T11" fmla="*/ 0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3" h="724">
                    <a:moveTo>
                      <a:pt x="361" y="0"/>
                    </a:moveTo>
                    <a:lnTo>
                      <a:pt x="361" y="0"/>
                    </a:lnTo>
                    <a:cubicBezTo>
                      <a:pt x="160" y="0"/>
                      <a:pt x="0" y="161"/>
                      <a:pt x="0" y="361"/>
                    </a:cubicBezTo>
                    <a:cubicBezTo>
                      <a:pt x="0" y="559"/>
                      <a:pt x="160" y="723"/>
                      <a:pt x="361" y="723"/>
                    </a:cubicBezTo>
                    <a:cubicBezTo>
                      <a:pt x="559" y="723"/>
                      <a:pt x="722" y="559"/>
                      <a:pt x="722" y="361"/>
                    </a:cubicBezTo>
                    <a:cubicBezTo>
                      <a:pt x="722" y="161"/>
                      <a:pt x="559" y="0"/>
                      <a:pt x="361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32" name="Freeform 177">
                <a:extLst>
                  <a:ext uri="{FF2B5EF4-FFF2-40B4-BE49-F238E27FC236}">
                    <a16:creationId xmlns:a16="http://schemas.microsoft.com/office/drawing/2014/main" id="{99D6DC02-FF0D-45D1-85B0-2F36F71DC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31260" y="7824547"/>
                <a:ext cx="1163624" cy="1180440"/>
              </a:xfrm>
              <a:custGeom>
                <a:avLst/>
                <a:gdLst>
                  <a:gd name="T0" fmla="*/ 746 w 1215"/>
                  <a:gd name="T1" fmla="*/ 137 h 1235"/>
                  <a:gd name="T2" fmla="*/ 668 w 1215"/>
                  <a:gd name="T3" fmla="*/ 118 h 1235"/>
                  <a:gd name="T4" fmla="*/ 513 w 1215"/>
                  <a:gd name="T5" fmla="*/ 9 h 1235"/>
                  <a:gd name="T6" fmla="*/ 422 w 1215"/>
                  <a:gd name="T7" fmla="*/ 158 h 1235"/>
                  <a:gd name="T8" fmla="*/ 339 w 1215"/>
                  <a:gd name="T9" fmla="*/ 67 h 1235"/>
                  <a:gd name="T10" fmla="*/ 281 w 1215"/>
                  <a:gd name="T11" fmla="*/ 249 h 1235"/>
                  <a:gd name="T12" fmla="*/ 222 w 1215"/>
                  <a:gd name="T13" fmla="*/ 305 h 1235"/>
                  <a:gd name="T14" fmla="*/ 48 w 1215"/>
                  <a:gd name="T15" fmla="*/ 375 h 1235"/>
                  <a:gd name="T16" fmla="*/ 123 w 1215"/>
                  <a:gd name="T17" fmla="*/ 535 h 1235"/>
                  <a:gd name="T18" fmla="*/ 0 w 1215"/>
                  <a:gd name="T19" fmla="*/ 554 h 1235"/>
                  <a:gd name="T20" fmla="*/ 123 w 1215"/>
                  <a:gd name="T21" fmla="*/ 701 h 1235"/>
                  <a:gd name="T22" fmla="*/ 149 w 1215"/>
                  <a:gd name="T23" fmla="*/ 806 h 1235"/>
                  <a:gd name="T24" fmla="*/ 125 w 1215"/>
                  <a:gd name="T25" fmla="*/ 990 h 1235"/>
                  <a:gd name="T26" fmla="*/ 332 w 1215"/>
                  <a:gd name="T27" fmla="*/ 1027 h 1235"/>
                  <a:gd name="T28" fmla="*/ 299 w 1215"/>
                  <a:gd name="T29" fmla="*/ 1148 h 1235"/>
                  <a:gd name="T30" fmla="*/ 484 w 1215"/>
                  <a:gd name="T31" fmla="*/ 1100 h 1235"/>
                  <a:gd name="T32" fmla="*/ 564 w 1215"/>
                  <a:gd name="T33" fmla="*/ 1113 h 1235"/>
                  <a:gd name="T34" fmla="*/ 591 w 1215"/>
                  <a:gd name="T35" fmla="*/ 1234 h 1235"/>
                  <a:gd name="T36" fmla="*/ 733 w 1215"/>
                  <a:gd name="T37" fmla="*/ 1102 h 1235"/>
                  <a:gd name="T38" fmla="*/ 807 w 1215"/>
                  <a:gd name="T39" fmla="*/ 1076 h 1235"/>
                  <a:gd name="T40" fmla="*/ 891 w 1215"/>
                  <a:gd name="T41" fmla="*/ 1170 h 1235"/>
                  <a:gd name="T42" fmla="*/ 949 w 1215"/>
                  <a:gd name="T43" fmla="*/ 987 h 1235"/>
                  <a:gd name="T44" fmla="*/ 1003 w 1215"/>
                  <a:gd name="T45" fmla="*/ 926 h 1235"/>
                  <a:gd name="T46" fmla="*/ 1123 w 1215"/>
                  <a:gd name="T47" fmla="*/ 969 h 1235"/>
                  <a:gd name="T48" fmla="*/ 1086 w 1215"/>
                  <a:gd name="T49" fmla="*/ 779 h 1235"/>
                  <a:gd name="T50" fmla="*/ 1105 w 1215"/>
                  <a:gd name="T51" fmla="*/ 691 h 1235"/>
                  <a:gd name="T52" fmla="*/ 1214 w 1215"/>
                  <a:gd name="T53" fmla="*/ 682 h 1235"/>
                  <a:gd name="T54" fmla="*/ 1099 w 1215"/>
                  <a:gd name="T55" fmla="*/ 533 h 1235"/>
                  <a:gd name="T56" fmla="*/ 1075 w 1215"/>
                  <a:gd name="T57" fmla="*/ 434 h 1235"/>
                  <a:gd name="T58" fmla="*/ 1171 w 1215"/>
                  <a:gd name="T59" fmla="*/ 351 h 1235"/>
                  <a:gd name="T60" fmla="*/ 990 w 1215"/>
                  <a:gd name="T61" fmla="*/ 289 h 1235"/>
                  <a:gd name="T62" fmla="*/ 899 w 1215"/>
                  <a:gd name="T63" fmla="*/ 209 h 1235"/>
                  <a:gd name="T64" fmla="*/ 933 w 1215"/>
                  <a:gd name="T65" fmla="*/ 89 h 1235"/>
                  <a:gd name="T66" fmla="*/ 746 w 1215"/>
                  <a:gd name="T67" fmla="*/ 137 h 1235"/>
                  <a:gd name="T68" fmla="*/ 1027 w 1215"/>
                  <a:gd name="T69" fmla="*/ 618 h 1235"/>
                  <a:gd name="T70" fmla="*/ 200 w 1215"/>
                  <a:gd name="T71" fmla="*/ 618 h 1235"/>
                  <a:gd name="T72" fmla="*/ 1027 w 1215"/>
                  <a:gd name="T73" fmla="*/ 618 h 1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5" h="1235">
                    <a:moveTo>
                      <a:pt x="746" y="137"/>
                    </a:moveTo>
                    <a:lnTo>
                      <a:pt x="746" y="137"/>
                    </a:lnTo>
                    <a:cubicBezTo>
                      <a:pt x="719" y="132"/>
                      <a:pt x="695" y="126"/>
                      <a:pt x="668" y="121"/>
                    </a:cubicBezTo>
                    <a:cubicBezTo>
                      <a:pt x="668" y="118"/>
                      <a:pt x="668" y="118"/>
                      <a:pt x="668" y="118"/>
                    </a:cubicBezTo>
                    <a:cubicBezTo>
                      <a:pt x="639" y="0"/>
                      <a:pt x="639" y="0"/>
                      <a:pt x="639" y="0"/>
                    </a:cubicBezTo>
                    <a:cubicBezTo>
                      <a:pt x="513" y="9"/>
                      <a:pt x="513" y="9"/>
                      <a:pt x="513" y="9"/>
                    </a:cubicBezTo>
                    <a:cubicBezTo>
                      <a:pt x="500" y="134"/>
                      <a:pt x="500" y="134"/>
                      <a:pt x="500" y="134"/>
                    </a:cubicBezTo>
                    <a:cubicBezTo>
                      <a:pt x="473" y="139"/>
                      <a:pt x="447" y="148"/>
                      <a:pt x="422" y="158"/>
                    </a:cubicBezTo>
                    <a:cubicBezTo>
                      <a:pt x="420" y="155"/>
                      <a:pt x="420" y="155"/>
                      <a:pt x="420" y="155"/>
                    </a:cubicBezTo>
                    <a:cubicBezTo>
                      <a:pt x="339" y="67"/>
                      <a:pt x="339" y="67"/>
                      <a:pt x="339" y="67"/>
                    </a:cubicBezTo>
                    <a:cubicBezTo>
                      <a:pt x="235" y="134"/>
                      <a:pt x="235" y="134"/>
                      <a:pt x="235" y="134"/>
                    </a:cubicBezTo>
                    <a:cubicBezTo>
                      <a:pt x="281" y="249"/>
                      <a:pt x="281" y="249"/>
                      <a:pt x="281" y="249"/>
                    </a:cubicBezTo>
                    <a:cubicBezTo>
                      <a:pt x="259" y="265"/>
                      <a:pt x="241" y="287"/>
                      <a:pt x="224" y="308"/>
                    </a:cubicBezTo>
                    <a:cubicBezTo>
                      <a:pt x="222" y="305"/>
                      <a:pt x="222" y="305"/>
                      <a:pt x="222" y="305"/>
                    </a:cubicBezTo>
                    <a:cubicBezTo>
                      <a:pt x="109" y="268"/>
                      <a:pt x="109" y="268"/>
                      <a:pt x="109" y="268"/>
                    </a:cubicBezTo>
                    <a:cubicBezTo>
                      <a:pt x="48" y="375"/>
                      <a:pt x="48" y="375"/>
                      <a:pt x="48" y="375"/>
                    </a:cubicBezTo>
                    <a:cubicBezTo>
                      <a:pt x="144" y="455"/>
                      <a:pt x="144" y="455"/>
                      <a:pt x="144" y="455"/>
                    </a:cubicBezTo>
                    <a:cubicBezTo>
                      <a:pt x="134" y="482"/>
                      <a:pt x="128" y="498"/>
                      <a:pt x="123" y="535"/>
                    </a:cubicBezTo>
                    <a:cubicBezTo>
                      <a:pt x="120" y="535"/>
                      <a:pt x="120" y="535"/>
                      <a:pt x="120" y="535"/>
                    </a:cubicBezTo>
                    <a:cubicBezTo>
                      <a:pt x="0" y="554"/>
                      <a:pt x="0" y="554"/>
                      <a:pt x="0" y="554"/>
                    </a:cubicBezTo>
                    <a:cubicBezTo>
                      <a:pt x="0" y="677"/>
                      <a:pt x="0" y="677"/>
                      <a:pt x="0" y="677"/>
                    </a:cubicBezTo>
                    <a:cubicBezTo>
                      <a:pt x="123" y="701"/>
                      <a:pt x="123" y="701"/>
                      <a:pt x="123" y="701"/>
                    </a:cubicBezTo>
                    <a:cubicBezTo>
                      <a:pt x="128" y="736"/>
                      <a:pt x="139" y="771"/>
                      <a:pt x="152" y="803"/>
                    </a:cubicBezTo>
                    <a:cubicBezTo>
                      <a:pt x="149" y="806"/>
                      <a:pt x="149" y="806"/>
                      <a:pt x="149" y="806"/>
                    </a:cubicBezTo>
                    <a:cubicBezTo>
                      <a:pt x="59" y="886"/>
                      <a:pt x="59" y="886"/>
                      <a:pt x="59" y="886"/>
                    </a:cubicBezTo>
                    <a:cubicBezTo>
                      <a:pt x="125" y="990"/>
                      <a:pt x="125" y="990"/>
                      <a:pt x="125" y="990"/>
                    </a:cubicBezTo>
                    <a:cubicBezTo>
                      <a:pt x="241" y="947"/>
                      <a:pt x="241" y="947"/>
                      <a:pt x="241" y="947"/>
                    </a:cubicBezTo>
                    <a:cubicBezTo>
                      <a:pt x="267" y="977"/>
                      <a:pt x="297" y="1003"/>
                      <a:pt x="332" y="1027"/>
                    </a:cubicBezTo>
                    <a:cubicBezTo>
                      <a:pt x="329" y="1030"/>
                      <a:pt x="329" y="1030"/>
                      <a:pt x="329" y="1030"/>
                    </a:cubicBezTo>
                    <a:cubicBezTo>
                      <a:pt x="299" y="1148"/>
                      <a:pt x="299" y="1148"/>
                      <a:pt x="299" y="1148"/>
                    </a:cubicBezTo>
                    <a:cubicBezTo>
                      <a:pt x="412" y="1199"/>
                      <a:pt x="412" y="1199"/>
                      <a:pt x="412" y="1199"/>
                    </a:cubicBezTo>
                    <a:cubicBezTo>
                      <a:pt x="484" y="1100"/>
                      <a:pt x="484" y="1100"/>
                      <a:pt x="484" y="1100"/>
                    </a:cubicBezTo>
                    <a:cubicBezTo>
                      <a:pt x="484" y="1097"/>
                      <a:pt x="484" y="1097"/>
                      <a:pt x="484" y="1097"/>
                    </a:cubicBezTo>
                    <a:cubicBezTo>
                      <a:pt x="511" y="1105"/>
                      <a:pt x="537" y="1111"/>
                      <a:pt x="564" y="1113"/>
                    </a:cubicBezTo>
                    <a:cubicBezTo>
                      <a:pt x="564" y="1116"/>
                      <a:pt x="564" y="1116"/>
                      <a:pt x="564" y="1116"/>
                    </a:cubicBezTo>
                    <a:cubicBezTo>
                      <a:pt x="591" y="1234"/>
                      <a:pt x="591" y="1234"/>
                      <a:pt x="591" y="1234"/>
                    </a:cubicBezTo>
                    <a:cubicBezTo>
                      <a:pt x="717" y="1226"/>
                      <a:pt x="717" y="1226"/>
                      <a:pt x="717" y="1226"/>
                    </a:cubicBezTo>
                    <a:cubicBezTo>
                      <a:pt x="733" y="1102"/>
                      <a:pt x="733" y="1102"/>
                      <a:pt x="733" y="1102"/>
                    </a:cubicBezTo>
                    <a:lnTo>
                      <a:pt x="733" y="1102"/>
                    </a:lnTo>
                    <a:cubicBezTo>
                      <a:pt x="757" y="1095"/>
                      <a:pt x="783" y="1086"/>
                      <a:pt x="807" y="1076"/>
                    </a:cubicBezTo>
                    <a:cubicBezTo>
                      <a:pt x="810" y="1081"/>
                      <a:pt x="810" y="1081"/>
                      <a:pt x="810" y="1081"/>
                    </a:cubicBezTo>
                    <a:cubicBezTo>
                      <a:pt x="891" y="1170"/>
                      <a:pt x="891" y="1170"/>
                      <a:pt x="891" y="1170"/>
                    </a:cubicBezTo>
                    <a:cubicBezTo>
                      <a:pt x="995" y="1102"/>
                      <a:pt x="995" y="1102"/>
                      <a:pt x="995" y="1102"/>
                    </a:cubicBezTo>
                    <a:cubicBezTo>
                      <a:pt x="949" y="987"/>
                      <a:pt x="949" y="987"/>
                      <a:pt x="949" y="987"/>
                    </a:cubicBezTo>
                    <a:cubicBezTo>
                      <a:pt x="949" y="985"/>
                      <a:pt x="949" y="985"/>
                      <a:pt x="949" y="985"/>
                    </a:cubicBezTo>
                    <a:cubicBezTo>
                      <a:pt x="968" y="966"/>
                      <a:pt x="987" y="947"/>
                      <a:pt x="1003" y="926"/>
                    </a:cubicBezTo>
                    <a:cubicBezTo>
                      <a:pt x="1008" y="929"/>
                      <a:pt x="1008" y="929"/>
                      <a:pt x="1008" y="929"/>
                    </a:cubicBezTo>
                    <a:cubicBezTo>
                      <a:pt x="1123" y="969"/>
                      <a:pt x="1123" y="969"/>
                      <a:pt x="1123" y="969"/>
                    </a:cubicBezTo>
                    <a:cubicBezTo>
                      <a:pt x="1182" y="859"/>
                      <a:pt x="1182" y="859"/>
                      <a:pt x="1182" y="859"/>
                    </a:cubicBezTo>
                    <a:cubicBezTo>
                      <a:pt x="1086" y="779"/>
                      <a:pt x="1086" y="779"/>
                      <a:pt x="1086" y="779"/>
                    </a:cubicBezTo>
                    <a:cubicBezTo>
                      <a:pt x="1086" y="773"/>
                      <a:pt x="1086" y="773"/>
                      <a:pt x="1086" y="773"/>
                    </a:cubicBezTo>
                    <a:cubicBezTo>
                      <a:pt x="1094" y="747"/>
                      <a:pt x="1099" y="725"/>
                      <a:pt x="1105" y="691"/>
                    </a:cubicBezTo>
                    <a:cubicBezTo>
                      <a:pt x="1110" y="691"/>
                      <a:pt x="1110" y="691"/>
                      <a:pt x="1110" y="691"/>
                    </a:cubicBezTo>
                    <a:cubicBezTo>
                      <a:pt x="1214" y="682"/>
                      <a:pt x="1214" y="682"/>
                      <a:pt x="1214" y="682"/>
                    </a:cubicBezTo>
                    <a:cubicBezTo>
                      <a:pt x="1214" y="557"/>
                      <a:pt x="1214" y="557"/>
                      <a:pt x="1214" y="557"/>
                    </a:cubicBezTo>
                    <a:cubicBezTo>
                      <a:pt x="1099" y="533"/>
                      <a:pt x="1099" y="533"/>
                      <a:pt x="1099" y="533"/>
                    </a:cubicBezTo>
                    <a:cubicBezTo>
                      <a:pt x="1102" y="533"/>
                      <a:pt x="1102" y="533"/>
                      <a:pt x="1102" y="533"/>
                    </a:cubicBezTo>
                    <a:cubicBezTo>
                      <a:pt x="1096" y="498"/>
                      <a:pt x="1089" y="466"/>
                      <a:pt x="1075" y="434"/>
                    </a:cubicBezTo>
                    <a:cubicBezTo>
                      <a:pt x="1080" y="431"/>
                      <a:pt x="1080" y="431"/>
                      <a:pt x="1080" y="431"/>
                    </a:cubicBezTo>
                    <a:cubicBezTo>
                      <a:pt x="1171" y="351"/>
                      <a:pt x="1171" y="351"/>
                      <a:pt x="1171" y="351"/>
                    </a:cubicBezTo>
                    <a:cubicBezTo>
                      <a:pt x="1107" y="244"/>
                      <a:pt x="1107" y="244"/>
                      <a:pt x="1107" y="244"/>
                    </a:cubicBezTo>
                    <a:cubicBezTo>
                      <a:pt x="990" y="289"/>
                      <a:pt x="990" y="289"/>
                      <a:pt x="990" y="289"/>
                    </a:cubicBezTo>
                    <a:lnTo>
                      <a:pt x="990" y="289"/>
                    </a:lnTo>
                    <a:cubicBezTo>
                      <a:pt x="963" y="260"/>
                      <a:pt x="933" y="233"/>
                      <a:pt x="899" y="209"/>
                    </a:cubicBezTo>
                    <a:cubicBezTo>
                      <a:pt x="901" y="206"/>
                      <a:pt x="901" y="206"/>
                      <a:pt x="901" y="206"/>
                    </a:cubicBezTo>
                    <a:cubicBezTo>
                      <a:pt x="933" y="89"/>
                      <a:pt x="933" y="89"/>
                      <a:pt x="933" y="89"/>
                    </a:cubicBezTo>
                    <a:cubicBezTo>
                      <a:pt x="818" y="35"/>
                      <a:pt x="818" y="35"/>
                      <a:pt x="818" y="35"/>
                    </a:cubicBezTo>
                    <a:cubicBezTo>
                      <a:pt x="746" y="137"/>
                      <a:pt x="746" y="137"/>
                      <a:pt x="746" y="137"/>
                    </a:cubicBezTo>
                    <a:close/>
                    <a:moveTo>
                      <a:pt x="1027" y="618"/>
                    </a:moveTo>
                    <a:lnTo>
                      <a:pt x="1027" y="618"/>
                    </a:lnTo>
                    <a:cubicBezTo>
                      <a:pt x="1027" y="846"/>
                      <a:pt x="842" y="1030"/>
                      <a:pt x="615" y="1030"/>
                    </a:cubicBezTo>
                    <a:cubicBezTo>
                      <a:pt x="385" y="1030"/>
                      <a:pt x="200" y="846"/>
                      <a:pt x="200" y="618"/>
                    </a:cubicBezTo>
                    <a:cubicBezTo>
                      <a:pt x="200" y="388"/>
                      <a:pt x="385" y="204"/>
                      <a:pt x="615" y="204"/>
                    </a:cubicBezTo>
                    <a:cubicBezTo>
                      <a:pt x="842" y="204"/>
                      <a:pt x="1027" y="388"/>
                      <a:pt x="1027" y="61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288F21BE-2BC4-4F60-84C2-D7A9FBF5CEDE}"/>
                </a:ext>
              </a:extLst>
            </p:cNvPr>
            <p:cNvGrpSpPr/>
            <p:nvPr/>
          </p:nvGrpSpPr>
          <p:grpSpPr>
            <a:xfrm>
              <a:off x="9940679" y="4556412"/>
              <a:ext cx="294080" cy="300399"/>
              <a:chOff x="17545661" y="8480347"/>
              <a:chExt cx="588159" cy="600797"/>
            </a:xfrm>
            <a:solidFill>
              <a:schemeClr val="accent1"/>
            </a:solidFill>
          </p:grpSpPr>
          <p:sp>
            <p:nvSpPr>
              <p:cNvPr id="129" name="Freeform 180">
                <a:extLst>
                  <a:ext uri="{FF2B5EF4-FFF2-40B4-BE49-F238E27FC236}">
                    <a16:creationId xmlns:a16="http://schemas.microsoft.com/office/drawing/2014/main" id="{B0CB12F8-1EC2-436D-A855-C172B5E61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8370" y="8603045"/>
                <a:ext cx="351203" cy="351170"/>
              </a:xfrm>
              <a:custGeom>
                <a:avLst/>
                <a:gdLst>
                  <a:gd name="T0" fmla="*/ 184 w 370"/>
                  <a:gd name="T1" fmla="*/ 0 h 370"/>
                  <a:gd name="T2" fmla="*/ 184 w 370"/>
                  <a:gd name="T3" fmla="*/ 0 h 370"/>
                  <a:gd name="T4" fmla="*/ 0 w 370"/>
                  <a:gd name="T5" fmla="*/ 185 h 370"/>
                  <a:gd name="T6" fmla="*/ 184 w 370"/>
                  <a:gd name="T7" fmla="*/ 369 h 370"/>
                  <a:gd name="T8" fmla="*/ 369 w 370"/>
                  <a:gd name="T9" fmla="*/ 185 h 370"/>
                  <a:gd name="T10" fmla="*/ 184 w 370"/>
                  <a:gd name="T11" fmla="*/ 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370">
                    <a:moveTo>
                      <a:pt x="184" y="0"/>
                    </a:moveTo>
                    <a:lnTo>
                      <a:pt x="184" y="0"/>
                    </a:lnTo>
                    <a:cubicBezTo>
                      <a:pt x="83" y="0"/>
                      <a:pt x="0" y="83"/>
                      <a:pt x="0" y="185"/>
                    </a:cubicBezTo>
                    <a:cubicBezTo>
                      <a:pt x="0" y="286"/>
                      <a:pt x="83" y="369"/>
                      <a:pt x="184" y="369"/>
                    </a:cubicBezTo>
                    <a:cubicBezTo>
                      <a:pt x="286" y="369"/>
                      <a:pt x="369" y="286"/>
                      <a:pt x="369" y="185"/>
                    </a:cubicBezTo>
                    <a:cubicBezTo>
                      <a:pt x="369" y="83"/>
                      <a:pt x="286" y="0"/>
                      <a:pt x="18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30" name="Freeform 181">
                <a:extLst>
                  <a:ext uri="{FF2B5EF4-FFF2-40B4-BE49-F238E27FC236}">
                    <a16:creationId xmlns:a16="http://schemas.microsoft.com/office/drawing/2014/main" id="{041D59D6-0E09-42DC-8AC2-8B2BB27A4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5661" y="8480347"/>
                <a:ext cx="588159" cy="600797"/>
              </a:xfrm>
              <a:custGeom>
                <a:avLst/>
                <a:gdLst>
                  <a:gd name="T0" fmla="*/ 380 w 619"/>
                  <a:gd name="T1" fmla="*/ 70 h 630"/>
                  <a:gd name="T2" fmla="*/ 340 w 619"/>
                  <a:gd name="T3" fmla="*/ 60 h 630"/>
                  <a:gd name="T4" fmla="*/ 262 w 619"/>
                  <a:gd name="T5" fmla="*/ 3 h 630"/>
                  <a:gd name="T6" fmla="*/ 214 w 619"/>
                  <a:gd name="T7" fmla="*/ 78 h 630"/>
                  <a:gd name="T8" fmla="*/ 171 w 619"/>
                  <a:gd name="T9" fmla="*/ 33 h 630"/>
                  <a:gd name="T10" fmla="*/ 141 w 619"/>
                  <a:gd name="T11" fmla="*/ 126 h 630"/>
                  <a:gd name="T12" fmla="*/ 112 w 619"/>
                  <a:gd name="T13" fmla="*/ 156 h 630"/>
                  <a:gd name="T14" fmla="*/ 24 w 619"/>
                  <a:gd name="T15" fmla="*/ 190 h 630"/>
                  <a:gd name="T16" fmla="*/ 61 w 619"/>
                  <a:gd name="T17" fmla="*/ 271 h 630"/>
                  <a:gd name="T18" fmla="*/ 0 w 619"/>
                  <a:gd name="T19" fmla="*/ 281 h 630"/>
                  <a:gd name="T20" fmla="*/ 61 w 619"/>
                  <a:gd name="T21" fmla="*/ 356 h 630"/>
                  <a:gd name="T22" fmla="*/ 75 w 619"/>
                  <a:gd name="T23" fmla="*/ 410 h 630"/>
                  <a:gd name="T24" fmla="*/ 61 w 619"/>
                  <a:gd name="T25" fmla="*/ 503 h 630"/>
                  <a:gd name="T26" fmla="*/ 168 w 619"/>
                  <a:gd name="T27" fmla="*/ 525 h 630"/>
                  <a:gd name="T28" fmla="*/ 150 w 619"/>
                  <a:gd name="T29" fmla="*/ 584 h 630"/>
                  <a:gd name="T30" fmla="*/ 246 w 619"/>
                  <a:gd name="T31" fmla="*/ 559 h 630"/>
                  <a:gd name="T32" fmla="*/ 286 w 619"/>
                  <a:gd name="T33" fmla="*/ 568 h 630"/>
                  <a:gd name="T34" fmla="*/ 299 w 619"/>
                  <a:gd name="T35" fmla="*/ 629 h 630"/>
                  <a:gd name="T36" fmla="*/ 371 w 619"/>
                  <a:gd name="T37" fmla="*/ 562 h 630"/>
                  <a:gd name="T38" fmla="*/ 411 w 619"/>
                  <a:gd name="T39" fmla="*/ 549 h 630"/>
                  <a:gd name="T40" fmla="*/ 454 w 619"/>
                  <a:gd name="T41" fmla="*/ 597 h 630"/>
                  <a:gd name="T42" fmla="*/ 484 w 619"/>
                  <a:gd name="T43" fmla="*/ 503 h 630"/>
                  <a:gd name="T44" fmla="*/ 511 w 619"/>
                  <a:gd name="T45" fmla="*/ 471 h 630"/>
                  <a:gd name="T46" fmla="*/ 572 w 619"/>
                  <a:gd name="T47" fmla="*/ 493 h 630"/>
                  <a:gd name="T48" fmla="*/ 553 w 619"/>
                  <a:gd name="T49" fmla="*/ 396 h 630"/>
                  <a:gd name="T50" fmla="*/ 561 w 619"/>
                  <a:gd name="T51" fmla="*/ 351 h 630"/>
                  <a:gd name="T52" fmla="*/ 618 w 619"/>
                  <a:gd name="T53" fmla="*/ 345 h 630"/>
                  <a:gd name="T54" fmla="*/ 559 w 619"/>
                  <a:gd name="T55" fmla="*/ 271 h 630"/>
                  <a:gd name="T56" fmla="*/ 548 w 619"/>
                  <a:gd name="T57" fmla="*/ 220 h 630"/>
                  <a:gd name="T58" fmla="*/ 596 w 619"/>
                  <a:gd name="T59" fmla="*/ 177 h 630"/>
                  <a:gd name="T60" fmla="*/ 502 w 619"/>
                  <a:gd name="T61" fmla="*/ 145 h 630"/>
                  <a:gd name="T62" fmla="*/ 457 w 619"/>
                  <a:gd name="T63" fmla="*/ 105 h 630"/>
                  <a:gd name="T64" fmla="*/ 473 w 619"/>
                  <a:gd name="T65" fmla="*/ 43 h 630"/>
                  <a:gd name="T66" fmla="*/ 380 w 619"/>
                  <a:gd name="T67" fmla="*/ 70 h 630"/>
                  <a:gd name="T68" fmla="*/ 521 w 619"/>
                  <a:gd name="T69" fmla="*/ 314 h 630"/>
                  <a:gd name="T70" fmla="*/ 101 w 619"/>
                  <a:gd name="T71" fmla="*/ 314 h 630"/>
                  <a:gd name="T72" fmla="*/ 521 w 619"/>
                  <a:gd name="T73" fmla="*/ 31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9" h="630">
                    <a:moveTo>
                      <a:pt x="380" y="70"/>
                    </a:moveTo>
                    <a:lnTo>
                      <a:pt x="380" y="70"/>
                    </a:lnTo>
                    <a:cubicBezTo>
                      <a:pt x="366" y="65"/>
                      <a:pt x="353" y="62"/>
                      <a:pt x="340" y="62"/>
                    </a:cubicBezTo>
                    <a:cubicBezTo>
                      <a:pt x="340" y="60"/>
                      <a:pt x="340" y="60"/>
                      <a:pt x="340" y="60"/>
                    </a:cubicBezTo>
                    <a:cubicBezTo>
                      <a:pt x="323" y="0"/>
                      <a:pt x="323" y="0"/>
                      <a:pt x="323" y="0"/>
                    </a:cubicBezTo>
                    <a:cubicBezTo>
                      <a:pt x="262" y="3"/>
                      <a:pt x="262" y="3"/>
                      <a:pt x="262" y="3"/>
                    </a:cubicBezTo>
                    <a:cubicBezTo>
                      <a:pt x="254" y="67"/>
                      <a:pt x="254" y="67"/>
                      <a:pt x="254" y="67"/>
                    </a:cubicBezTo>
                    <a:cubicBezTo>
                      <a:pt x="240" y="70"/>
                      <a:pt x="227" y="73"/>
                      <a:pt x="214" y="78"/>
                    </a:cubicBezTo>
                    <a:lnTo>
                      <a:pt x="214" y="78"/>
                    </a:lnTo>
                    <a:cubicBezTo>
                      <a:pt x="171" y="33"/>
                      <a:pt x="171" y="33"/>
                      <a:pt x="171" y="33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31" y="134"/>
                      <a:pt x="120" y="145"/>
                      <a:pt x="112" y="156"/>
                    </a:cubicBezTo>
                    <a:lnTo>
                      <a:pt x="112" y="156"/>
                    </a:lnTo>
                    <a:cubicBezTo>
                      <a:pt x="53" y="134"/>
                      <a:pt x="53" y="134"/>
                      <a:pt x="53" y="134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72" y="231"/>
                      <a:pt x="72" y="231"/>
                      <a:pt x="72" y="231"/>
                    </a:cubicBezTo>
                    <a:cubicBezTo>
                      <a:pt x="67" y="244"/>
                      <a:pt x="64" y="255"/>
                      <a:pt x="61" y="271"/>
                    </a:cubicBezTo>
                    <a:lnTo>
                      <a:pt x="61" y="271"/>
                    </a:lnTo>
                    <a:cubicBezTo>
                      <a:pt x="0" y="281"/>
                      <a:pt x="0" y="281"/>
                      <a:pt x="0" y="281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61" y="356"/>
                      <a:pt x="61" y="356"/>
                      <a:pt x="61" y="356"/>
                    </a:cubicBezTo>
                    <a:cubicBezTo>
                      <a:pt x="64" y="375"/>
                      <a:pt x="69" y="394"/>
                      <a:pt x="75" y="410"/>
                    </a:cubicBezTo>
                    <a:lnTo>
                      <a:pt x="75" y="410"/>
                    </a:lnTo>
                    <a:cubicBezTo>
                      <a:pt x="29" y="450"/>
                      <a:pt x="29" y="450"/>
                      <a:pt x="29" y="450"/>
                    </a:cubicBezTo>
                    <a:cubicBezTo>
                      <a:pt x="61" y="503"/>
                      <a:pt x="61" y="503"/>
                      <a:pt x="61" y="503"/>
                    </a:cubicBezTo>
                    <a:cubicBezTo>
                      <a:pt x="120" y="482"/>
                      <a:pt x="120" y="482"/>
                      <a:pt x="120" y="482"/>
                    </a:cubicBezTo>
                    <a:cubicBezTo>
                      <a:pt x="133" y="498"/>
                      <a:pt x="150" y="512"/>
                      <a:pt x="168" y="525"/>
                    </a:cubicBezTo>
                    <a:cubicBezTo>
                      <a:pt x="166" y="525"/>
                      <a:pt x="166" y="525"/>
                      <a:pt x="166" y="525"/>
                    </a:cubicBezTo>
                    <a:cubicBezTo>
                      <a:pt x="150" y="584"/>
                      <a:pt x="150" y="584"/>
                      <a:pt x="150" y="584"/>
                    </a:cubicBezTo>
                    <a:cubicBezTo>
                      <a:pt x="208" y="610"/>
                      <a:pt x="208" y="610"/>
                      <a:pt x="208" y="610"/>
                    </a:cubicBezTo>
                    <a:cubicBezTo>
                      <a:pt x="246" y="559"/>
                      <a:pt x="246" y="559"/>
                      <a:pt x="246" y="559"/>
                    </a:cubicBezTo>
                    <a:lnTo>
                      <a:pt x="246" y="559"/>
                    </a:lnTo>
                    <a:cubicBezTo>
                      <a:pt x="259" y="562"/>
                      <a:pt x="272" y="565"/>
                      <a:pt x="286" y="568"/>
                    </a:cubicBezTo>
                    <a:lnTo>
                      <a:pt x="286" y="568"/>
                    </a:lnTo>
                    <a:cubicBezTo>
                      <a:pt x="299" y="629"/>
                      <a:pt x="299" y="629"/>
                      <a:pt x="299" y="629"/>
                    </a:cubicBezTo>
                    <a:cubicBezTo>
                      <a:pt x="363" y="624"/>
                      <a:pt x="363" y="624"/>
                      <a:pt x="363" y="624"/>
                    </a:cubicBezTo>
                    <a:cubicBezTo>
                      <a:pt x="371" y="562"/>
                      <a:pt x="371" y="562"/>
                      <a:pt x="371" y="562"/>
                    </a:cubicBezTo>
                    <a:lnTo>
                      <a:pt x="371" y="562"/>
                    </a:lnTo>
                    <a:cubicBezTo>
                      <a:pt x="385" y="557"/>
                      <a:pt x="398" y="554"/>
                      <a:pt x="411" y="549"/>
                    </a:cubicBezTo>
                    <a:cubicBezTo>
                      <a:pt x="411" y="552"/>
                      <a:pt x="411" y="552"/>
                      <a:pt x="411" y="552"/>
                    </a:cubicBezTo>
                    <a:cubicBezTo>
                      <a:pt x="454" y="597"/>
                      <a:pt x="454" y="597"/>
                      <a:pt x="454" y="597"/>
                    </a:cubicBezTo>
                    <a:cubicBezTo>
                      <a:pt x="508" y="562"/>
                      <a:pt x="508" y="562"/>
                      <a:pt x="508" y="562"/>
                    </a:cubicBezTo>
                    <a:cubicBezTo>
                      <a:pt x="484" y="503"/>
                      <a:pt x="484" y="503"/>
                      <a:pt x="484" y="503"/>
                    </a:cubicBezTo>
                    <a:cubicBezTo>
                      <a:pt x="484" y="501"/>
                      <a:pt x="484" y="501"/>
                      <a:pt x="484" y="501"/>
                    </a:cubicBezTo>
                    <a:cubicBezTo>
                      <a:pt x="492" y="493"/>
                      <a:pt x="502" y="482"/>
                      <a:pt x="511" y="471"/>
                    </a:cubicBezTo>
                    <a:cubicBezTo>
                      <a:pt x="513" y="474"/>
                      <a:pt x="513" y="474"/>
                      <a:pt x="513" y="474"/>
                    </a:cubicBezTo>
                    <a:cubicBezTo>
                      <a:pt x="572" y="493"/>
                      <a:pt x="572" y="493"/>
                      <a:pt x="572" y="493"/>
                    </a:cubicBezTo>
                    <a:cubicBezTo>
                      <a:pt x="601" y="437"/>
                      <a:pt x="601" y="437"/>
                      <a:pt x="601" y="437"/>
                    </a:cubicBezTo>
                    <a:cubicBezTo>
                      <a:pt x="553" y="396"/>
                      <a:pt x="553" y="396"/>
                      <a:pt x="553" y="396"/>
                    </a:cubicBezTo>
                    <a:cubicBezTo>
                      <a:pt x="553" y="394"/>
                      <a:pt x="553" y="394"/>
                      <a:pt x="553" y="394"/>
                    </a:cubicBezTo>
                    <a:cubicBezTo>
                      <a:pt x="556" y="380"/>
                      <a:pt x="559" y="370"/>
                      <a:pt x="561" y="351"/>
                    </a:cubicBezTo>
                    <a:cubicBezTo>
                      <a:pt x="564" y="351"/>
                      <a:pt x="564" y="351"/>
                      <a:pt x="564" y="351"/>
                    </a:cubicBezTo>
                    <a:cubicBezTo>
                      <a:pt x="618" y="345"/>
                      <a:pt x="618" y="345"/>
                      <a:pt x="618" y="345"/>
                    </a:cubicBezTo>
                    <a:cubicBezTo>
                      <a:pt x="618" y="284"/>
                      <a:pt x="618" y="284"/>
                      <a:pt x="618" y="284"/>
                    </a:cubicBezTo>
                    <a:cubicBezTo>
                      <a:pt x="559" y="271"/>
                      <a:pt x="559" y="271"/>
                      <a:pt x="559" y="271"/>
                    </a:cubicBezTo>
                    <a:cubicBezTo>
                      <a:pt x="561" y="271"/>
                      <a:pt x="561" y="271"/>
                      <a:pt x="561" y="271"/>
                    </a:cubicBezTo>
                    <a:cubicBezTo>
                      <a:pt x="556" y="255"/>
                      <a:pt x="553" y="236"/>
                      <a:pt x="548" y="220"/>
                    </a:cubicBezTo>
                    <a:cubicBezTo>
                      <a:pt x="551" y="220"/>
                      <a:pt x="551" y="220"/>
                      <a:pt x="551" y="220"/>
                    </a:cubicBezTo>
                    <a:cubicBezTo>
                      <a:pt x="596" y="177"/>
                      <a:pt x="596" y="177"/>
                      <a:pt x="596" y="177"/>
                    </a:cubicBezTo>
                    <a:cubicBezTo>
                      <a:pt x="564" y="124"/>
                      <a:pt x="564" y="124"/>
                      <a:pt x="564" y="124"/>
                    </a:cubicBezTo>
                    <a:cubicBezTo>
                      <a:pt x="502" y="145"/>
                      <a:pt x="502" y="145"/>
                      <a:pt x="502" y="145"/>
                    </a:cubicBezTo>
                    <a:cubicBezTo>
                      <a:pt x="502" y="148"/>
                      <a:pt x="502" y="148"/>
                      <a:pt x="502" y="148"/>
                    </a:cubicBezTo>
                    <a:cubicBezTo>
                      <a:pt x="489" y="131"/>
                      <a:pt x="473" y="118"/>
                      <a:pt x="457" y="105"/>
                    </a:cubicBezTo>
                    <a:lnTo>
                      <a:pt x="457" y="105"/>
                    </a:lnTo>
                    <a:cubicBezTo>
                      <a:pt x="473" y="43"/>
                      <a:pt x="473" y="43"/>
                      <a:pt x="473" y="43"/>
                    </a:cubicBezTo>
                    <a:cubicBezTo>
                      <a:pt x="417" y="17"/>
                      <a:pt x="417" y="17"/>
                      <a:pt x="417" y="17"/>
                    </a:cubicBezTo>
                    <a:cubicBezTo>
                      <a:pt x="380" y="70"/>
                      <a:pt x="380" y="70"/>
                      <a:pt x="380" y="70"/>
                    </a:cubicBezTo>
                    <a:close/>
                    <a:moveTo>
                      <a:pt x="521" y="314"/>
                    </a:moveTo>
                    <a:lnTo>
                      <a:pt x="521" y="314"/>
                    </a:lnTo>
                    <a:cubicBezTo>
                      <a:pt x="521" y="431"/>
                      <a:pt x="428" y="525"/>
                      <a:pt x="312" y="525"/>
                    </a:cubicBezTo>
                    <a:cubicBezTo>
                      <a:pt x="195" y="525"/>
                      <a:pt x="101" y="431"/>
                      <a:pt x="101" y="314"/>
                    </a:cubicBezTo>
                    <a:cubicBezTo>
                      <a:pt x="101" y="199"/>
                      <a:pt x="195" y="102"/>
                      <a:pt x="312" y="102"/>
                    </a:cubicBezTo>
                    <a:cubicBezTo>
                      <a:pt x="428" y="102"/>
                      <a:pt x="521" y="199"/>
                      <a:pt x="521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E71268B0-634A-4D9D-96AB-FC09D3F0C603}"/>
                </a:ext>
              </a:extLst>
            </p:cNvPr>
            <p:cNvGrpSpPr/>
            <p:nvPr/>
          </p:nvGrpSpPr>
          <p:grpSpPr>
            <a:xfrm>
              <a:off x="10073967" y="3900612"/>
              <a:ext cx="797611" cy="795422"/>
              <a:chOff x="17812236" y="7168747"/>
              <a:chExt cx="1595222" cy="1590844"/>
            </a:xfrm>
            <a:solidFill>
              <a:schemeClr val="accent2"/>
            </a:solidFill>
          </p:grpSpPr>
          <p:sp>
            <p:nvSpPr>
              <p:cNvPr id="127" name="Freeform 196">
                <a:extLst>
                  <a:ext uri="{FF2B5EF4-FFF2-40B4-BE49-F238E27FC236}">
                    <a16:creationId xmlns:a16="http://schemas.microsoft.com/office/drawing/2014/main" id="{C60AA450-12B7-4BBA-BEC5-0E6996266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78812" y="7435298"/>
                <a:ext cx="1057840" cy="1057742"/>
              </a:xfrm>
              <a:custGeom>
                <a:avLst/>
                <a:gdLst>
                  <a:gd name="T0" fmla="*/ 262 w 1108"/>
                  <a:gd name="T1" fmla="*/ 163 h 1109"/>
                  <a:gd name="T2" fmla="*/ 262 w 1108"/>
                  <a:gd name="T3" fmla="*/ 163 h 1109"/>
                  <a:gd name="T4" fmla="*/ 160 w 1108"/>
                  <a:gd name="T5" fmla="*/ 846 h 1109"/>
                  <a:gd name="T6" fmla="*/ 845 w 1108"/>
                  <a:gd name="T7" fmla="*/ 947 h 1109"/>
                  <a:gd name="T8" fmla="*/ 947 w 1108"/>
                  <a:gd name="T9" fmla="*/ 263 h 1109"/>
                  <a:gd name="T10" fmla="*/ 262 w 1108"/>
                  <a:gd name="T11" fmla="*/ 163 h 1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8" h="1109">
                    <a:moveTo>
                      <a:pt x="262" y="163"/>
                    </a:moveTo>
                    <a:lnTo>
                      <a:pt x="262" y="163"/>
                    </a:lnTo>
                    <a:cubicBezTo>
                      <a:pt x="45" y="324"/>
                      <a:pt x="0" y="632"/>
                      <a:pt x="160" y="846"/>
                    </a:cubicBezTo>
                    <a:cubicBezTo>
                      <a:pt x="324" y="1062"/>
                      <a:pt x="629" y="1108"/>
                      <a:pt x="845" y="947"/>
                    </a:cubicBezTo>
                    <a:cubicBezTo>
                      <a:pt x="1062" y="787"/>
                      <a:pt x="1107" y="479"/>
                      <a:pt x="947" y="263"/>
                    </a:cubicBezTo>
                    <a:cubicBezTo>
                      <a:pt x="784" y="45"/>
                      <a:pt x="479" y="0"/>
                      <a:pt x="262" y="163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28" name="Freeform 197">
                <a:extLst>
                  <a:ext uri="{FF2B5EF4-FFF2-40B4-BE49-F238E27FC236}">
                    <a16:creationId xmlns:a16="http://schemas.microsoft.com/office/drawing/2014/main" id="{A9A70BAE-C80D-4F63-B4EF-329D6916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2236" y="7168747"/>
                <a:ext cx="1595222" cy="1590844"/>
              </a:xfrm>
              <a:custGeom>
                <a:avLst/>
                <a:gdLst>
                  <a:gd name="T0" fmla="*/ 586 w 1667"/>
                  <a:gd name="T1" fmla="*/ 203 h 1662"/>
                  <a:gd name="T2" fmla="*/ 487 w 1667"/>
                  <a:gd name="T3" fmla="*/ 246 h 1662"/>
                  <a:gd name="T4" fmla="*/ 233 w 1667"/>
                  <a:gd name="T5" fmla="*/ 251 h 1662"/>
                  <a:gd name="T6" fmla="*/ 251 w 1667"/>
                  <a:gd name="T7" fmla="*/ 487 h 1662"/>
                  <a:gd name="T8" fmla="*/ 88 w 1667"/>
                  <a:gd name="T9" fmla="*/ 454 h 1662"/>
                  <a:gd name="T10" fmla="*/ 171 w 1667"/>
                  <a:gd name="T11" fmla="*/ 700 h 1662"/>
                  <a:gd name="T12" fmla="*/ 155 w 1667"/>
                  <a:gd name="T13" fmla="*/ 808 h 1662"/>
                  <a:gd name="T14" fmla="*/ 21 w 1667"/>
                  <a:gd name="T15" fmla="*/ 1024 h 1662"/>
                  <a:gd name="T16" fmla="*/ 233 w 1667"/>
                  <a:gd name="T17" fmla="*/ 1137 h 1662"/>
                  <a:gd name="T18" fmla="*/ 120 w 1667"/>
                  <a:gd name="T19" fmla="*/ 1254 h 1662"/>
                  <a:gd name="T20" fmla="*/ 369 w 1667"/>
                  <a:gd name="T21" fmla="*/ 1318 h 1662"/>
                  <a:gd name="T22" fmla="*/ 479 w 1667"/>
                  <a:gd name="T23" fmla="*/ 1407 h 1662"/>
                  <a:gd name="T24" fmla="*/ 602 w 1667"/>
                  <a:gd name="T25" fmla="*/ 1631 h 1662"/>
                  <a:gd name="T26" fmla="*/ 856 w 1667"/>
                  <a:gd name="T27" fmla="*/ 1503 h 1662"/>
                  <a:gd name="T28" fmla="*/ 917 w 1667"/>
                  <a:gd name="T29" fmla="*/ 1661 h 1662"/>
                  <a:gd name="T30" fmla="*/ 1080 w 1667"/>
                  <a:gd name="T31" fmla="*/ 1457 h 1662"/>
                  <a:gd name="T32" fmla="*/ 1177 w 1667"/>
                  <a:gd name="T33" fmla="*/ 1409 h 1662"/>
                  <a:gd name="T34" fmla="*/ 1305 w 1667"/>
                  <a:gd name="T35" fmla="*/ 1516 h 1662"/>
                  <a:gd name="T36" fmla="*/ 1350 w 1667"/>
                  <a:gd name="T37" fmla="*/ 1260 h 1662"/>
                  <a:gd name="T38" fmla="*/ 1412 w 1667"/>
                  <a:gd name="T39" fmla="*/ 1171 h 1662"/>
                  <a:gd name="T40" fmla="*/ 1578 w 1667"/>
                  <a:gd name="T41" fmla="*/ 1206 h 1662"/>
                  <a:gd name="T42" fmla="*/ 1495 w 1667"/>
                  <a:gd name="T43" fmla="*/ 957 h 1662"/>
                  <a:gd name="T44" fmla="*/ 1506 w 1667"/>
                  <a:gd name="T45" fmla="*/ 850 h 1662"/>
                  <a:gd name="T46" fmla="*/ 1666 w 1667"/>
                  <a:gd name="T47" fmla="*/ 799 h 1662"/>
                  <a:gd name="T48" fmla="*/ 1476 w 1667"/>
                  <a:gd name="T49" fmla="*/ 623 h 1662"/>
                  <a:gd name="T50" fmla="*/ 1418 w 1667"/>
                  <a:gd name="T51" fmla="*/ 505 h 1662"/>
                  <a:gd name="T52" fmla="*/ 1535 w 1667"/>
                  <a:gd name="T53" fmla="*/ 414 h 1662"/>
                  <a:gd name="T54" fmla="*/ 1289 w 1667"/>
                  <a:gd name="T55" fmla="*/ 348 h 1662"/>
                  <a:gd name="T56" fmla="*/ 1182 w 1667"/>
                  <a:gd name="T57" fmla="*/ 256 h 1662"/>
                  <a:gd name="T58" fmla="*/ 1220 w 1667"/>
                  <a:gd name="T59" fmla="*/ 91 h 1662"/>
                  <a:gd name="T60" fmla="*/ 974 w 1667"/>
                  <a:gd name="T61" fmla="*/ 168 h 1662"/>
                  <a:gd name="T62" fmla="*/ 810 w 1667"/>
                  <a:gd name="T63" fmla="*/ 155 h 1662"/>
                  <a:gd name="T64" fmla="*/ 749 w 1667"/>
                  <a:gd name="T65" fmla="*/ 0 h 1662"/>
                  <a:gd name="T66" fmla="*/ 586 w 1667"/>
                  <a:gd name="T67" fmla="*/ 200 h 1662"/>
                  <a:gd name="T68" fmla="*/ 1281 w 1667"/>
                  <a:gd name="T69" fmla="*/ 495 h 1662"/>
                  <a:gd name="T70" fmla="*/ 1166 w 1667"/>
                  <a:gd name="T71" fmla="*/ 1278 h 1662"/>
                  <a:gd name="T72" fmla="*/ 497 w 1667"/>
                  <a:gd name="T73" fmla="*/ 382 h 16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67" h="1662">
                    <a:moveTo>
                      <a:pt x="586" y="203"/>
                    </a:moveTo>
                    <a:lnTo>
                      <a:pt x="586" y="203"/>
                    </a:lnTo>
                    <a:cubicBezTo>
                      <a:pt x="553" y="214"/>
                      <a:pt x="521" y="230"/>
                      <a:pt x="489" y="249"/>
                    </a:cubicBezTo>
                    <a:cubicBezTo>
                      <a:pt x="487" y="246"/>
                      <a:pt x="487" y="246"/>
                      <a:pt x="487" y="246"/>
                    </a:cubicBezTo>
                    <a:cubicBezTo>
                      <a:pt x="361" y="141"/>
                      <a:pt x="361" y="141"/>
                      <a:pt x="361" y="141"/>
                    </a:cubicBezTo>
                    <a:cubicBezTo>
                      <a:pt x="233" y="251"/>
                      <a:pt x="233" y="251"/>
                      <a:pt x="233" y="251"/>
                    </a:cubicBezTo>
                    <a:cubicBezTo>
                      <a:pt x="316" y="398"/>
                      <a:pt x="316" y="398"/>
                      <a:pt x="316" y="398"/>
                    </a:cubicBezTo>
                    <a:cubicBezTo>
                      <a:pt x="291" y="425"/>
                      <a:pt x="270" y="454"/>
                      <a:pt x="251" y="487"/>
                    </a:cubicBezTo>
                    <a:cubicBezTo>
                      <a:pt x="248" y="484"/>
                      <a:pt x="248" y="484"/>
                      <a:pt x="248" y="484"/>
                    </a:cubicBezTo>
                    <a:cubicBezTo>
                      <a:pt x="88" y="454"/>
                      <a:pt x="88" y="454"/>
                      <a:pt x="88" y="454"/>
                    </a:cubicBezTo>
                    <a:cubicBezTo>
                      <a:pt x="29" y="609"/>
                      <a:pt x="29" y="609"/>
                      <a:pt x="29" y="609"/>
                    </a:cubicBezTo>
                    <a:cubicBezTo>
                      <a:pt x="171" y="700"/>
                      <a:pt x="171" y="700"/>
                      <a:pt x="171" y="700"/>
                    </a:cubicBezTo>
                    <a:cubicBezTo>
                      <a:pt x="163" y="735"/>
                      <a:pt x="160" y="770"/>
                      <a:pt x="158" y="808"/>
                    </a:cubicBezTo>
                    <a:cubicBezTo>
                      <a:pt x="155" y="808"/>
                      <a:pt x="155" y="808"/>
                      <a:pt x="155" y="808"/>
                    </a:cubicBezTo>
                    <a:cubicBezTo>
                      <a:pt x="0" y="858"/>
                      <a:pt x="0" y="858"/>
                      <a:pt x="0" y="858"/>
                    </a:cubicBezTo>
                    <a:cubicBezTo>
                      <a:pt x="21" y="1024"/>
                      <a:pt x="21" y="1024"/>
                      <a:pt x="21" y="1024"/>
                    </a:cubicBezTo>
                    <a:cubicBezTo>
                      <a:pt x="190" y="1035"/>
                      <a:pt x="190" y="1035"/>
                      <a:pt x="190" y="1035"/>
                    </a:cubicBezTo>
                    <a:cubicBezTo>
                      <a:pt x="201" y="1070"/>
                      <a:pt x="206" y="1088"/>
                      <a:pt x="233" y="1137"/>
                    </a:cubicBezTo>
                    <a:cubicBezTo>
                      <a:pt x="230" y="1139"/>
                      <a:pt x="230" y="1139"/>
                      <a:pt x="230" y="1139"/>
                    </a:cubicBezTo>
                    <a:cubicBezTo>
                      <a:pt x="120" y="1254"/>
                      <a:pt x="120" y="1254"/>
                      <a:pt x="120" y="1254"/>
                    </a:cubicBezTo>
                    <a:cubicBezTo>
                      <a:pt x="219" y="1388"/>
                      <a:pt x="219" y="1388"/>
                      <a:pt x="219" y="1388"/>
                    </a:cubicBezTo>
                    <a:cubicBezTo>
                      <a:pt x="369" y="1318"/>
                      <a:pt x="369" y="1318"/>
                      <a:pt x="369" y="1318"/>
                    </a:cubicBezTo>
                    <a:cubicBezTo>
                      <a:pt x="404" y="1351"/>
                      <a:pt x="441" y="1380"/>
                      <a:pt x="481" y="1404"/>
                    </a:cubicBezTo>
                    <a:cubicBezTo>
                      <a:pt x="479" y="1407"/>
                      <a:pt x="479" y="1407"/>
                      <a:pt x="479" y="1407"/>
                    </a:cubicBezTo>
                    <a:cubicBezTo>
                      <a:pt x="447" y="1567"/>
                      <a:pt x="447" y="1567"/>
                      <a:pt x="447" y="1567"/>
                    </a:cubicBezTo>
                    <a:cubicBezTo>
                      <a:pt x="602" y="1631"/>
                      <a:pt x="602" y="1631"/>
                      <a:pt x="602" y="1631"/>
                    </a:cubicBezTo>
                    <a:cubicBezTo>
                      <a:pt x="693" y="1490"/>
                      <a:pt x="693" y="1490"/>
                      <a:pt x="693" y="1490"/>
                    </a:cubicBezTo>
                    <a:cubicBezTo>
                      <a:pt x="746" y="1500"/>
                      <a:pt x="802" y="1506"/>
                      <a:pt x="856" y="1503"/>
                    </a:cubicBezTo>
                    <a:cubicBezTo>
                      <a:pt x="856" y="1508"/>
                      <a:pt x="856" y="1508"/>
                      <a:pt x="856" y="1508"/>
                    </a:cubicBezTo>
                    <a:cubicBezTo>
                      <a:pt x="917" y="1661"/>
                      <a:pt x="917" y="1661"/>
                      <a:pt x="917" y="1661"/>
                    </a:cubicBezTo>
                    <a:cubicBezTo>
                      <a:pt x="1080" y="1626"/>
                      <a:pt x="1080" y="1626"/>
                      <a:pt x="1080" y="1626"/>
                    </a:cubicBezTo>
                    <a:cubicBezTo>
                      <a:pt x="1080" y="1457"/>
                      <a:pt x="1080" y="1457"/>
                      <a:pt x="1080" y="1457"/>
                    </a:cubicBezTo>
                    <a:lnTo>
                      <a:pt x="1080" y="1457"/>
                    </a:lnTo>
                    <a:cubicBezTo>
                      <a:pt x="1113" y="1444"/>
                      <a:pt x="1145" y="1428"/>
                      <a:pt x="1177" y="1409"/>
                    </a:cubicBezTo>
                    <a:cubicBezTo>
                      <a:pt x="1179" y="1412"/>
                      <a:pt x="1179" y="1412"/>
                      <a:pt x="1179" y="1412"/>
                    </a:cubicBezTo>
                    <a:cubicBezTo>
                      <a:pt x="1305" y="1516"/>
                      <a:pt x="1305" y="1516"/>
                      <a:pt x="1305" y="1516"/>
                    </a:cubicBezTo>
                    <a:cubicBezTo>
                      <a:pt x="1434" y="1407"/>
                      <a:pt x="1434" y="1407"/>
                      <a:pt x="1434" y="1407"/>
                    </a:cubicBezTo>
                    <a:cubicBezTo>
                      <a:pt x="1350" y="1260"/>
                      <a:pt x="1350" y="1260"/>
                      <a:pt x="1350" y="1260"/>
                    </a:cubicBezTo>
                    <a:lnTo>
                      <a:pt x="1350" y="1260"/>
                    </a:lnTo>
                    <a:cubicBezTo>
                      <a:pt x="1375" y="1233"/>
                      <a:pt x="1396" y="1203"/>
                      <a:pt x="1412" y="1171"/>
                    </a:cubicBezTo>
                    <a:cubicBezTo>
                      <a:pt x="1418" y="1174"/>
                      <a:pt x="1418" y="1174"/>
                      <a:pt x="1418" y="1174"/>
                    </a:cubicBezTo>
                    <a:cubicBezTo>
                      <a:pt x="1578" y="1206"/>
                      <a:pt x="1578" y="1206"/>
                      <a:pt x="1578" y="1206"/>
                    </a:cubicBezTo>
                    <a:cubicBezTo>
                      <a:pt x="1639" y="1048"/>
                      <a:pt x="1639" y="1048"/>
                      <a:pt x="1639" y="1048"/>
                    </a:cubicBezTo>
                    <a:cubicBezTo>
                      <a:pt x="1495" y="957"/>
                      <a:pt x="1495" y="957"/>
                      <a:pt x="1495" y="957"/>
                    </a:cubicBezTo>
                    <a:cubicBezTo>
                      <a:pt x="1492" y="957"/>
                      <a:pt x="1492" y="957"/>
                      <a:pt x="1492" y="957"/>
                    </a:cubicBezTo>
                    <a:cubicBezTo>
                      <a:pt x="1500" y="923"/>
                      <a:pt x="1503" y="888"/>
                      <a:pt x="1506" y="850"/>
                    </a:cubicBezTo>
                    <a:cubicBezTo>
                      <a:pt x="1511" y="850"/>
                      <a:pt x="1511" y="850"/>
                      <a:pt x="1511" y="850"/>
                    </a:cubicBezTo>
                    <a:cubicBezTo>
                      <a:pt x="1666" y="799"/>
                      <a:pt x="1666" y="799"/>
                      <a:pt x="1666" y="799"/>
                    </a:cubicBezTo>
                    <a:cubicBezTo>
                      <a:pt x="1645" y="634"/>
                      <a:pt x="1645" y="634"/>
                      <a:pt x="1645" y="634"/>
                    </a:cubicBezTo>
                    <a:cubicBezTo>
                      <a:pt x="1476" y="623"/>
                      <a:pt x="1476" y="623"/>
                      <a:pt x="1476" y="623"/>
                    </a:cubicBezTo>
                    <a:cubicBezTo>
                      <a:pt x="1465" y="615"/>
                      <a:pt x="1465" y="615"/>
                      <a:pt x="1465" y="615"/>
                    </a:cubicBezTo>
                    <a:cubicBezTo>
                      <a:pt x="1455" y="580"/>
                      <a:pt x="1447" y="553"/>
                      <a:pt x="1418" y="505"/>
                    </a:cubicBezTo>
                    <a:cubicBezTo>
                      <a:pt x="1423" y="503"/>
                      <a:pt x="1423" y="503"/>
                      <a:pt x="1423" y="503"/>
                    </a:cubicBezTo>
                    <a:cubicBezTo>
                      <a:pt x="1535" y="414"/>
                      <a:pt x="1535" y="414"/>
                      <a:pt x="1535" y="414"/>
                    </a:cubicBezTo>
                    <a:cubicBezTo>
                      <a:pt x="1434" y="280"/>
                      <a:pt x="1434" y="280"/>
                      <a:pt x="1434" y="280"/>
                    </a:cubicBezTo>
                    <a:cubicBezTo>
                      <a:pt x="1289" y="348"/>
                      <a:pt x="1289" y="348"/>
                      <a:pt x="1289" y="348"/>
                    </a:cubicBezTo>
                    <a:cubicBezTo>
                      <a:pt x="1292" y="345"/>
                      <a:pt x="1292" y="345"/>
                      <a:pt x="1292" y="345"/>
                    </a:cubicBezTo>
                    <a:cubicBezTo>
                      <a:pt x="1257" y="313"/>
                      <a:pt x="1222" y="280"/>
                      <a:pt x="1182" y="256"/>
                    </a:cubicBezTo>
                    <a:cubicBezTo>
                      <a:pt x="1188" y="251"/>
                      <a:pt x="1188" y="251"/>
                      <a:pt x="1188" y="251"/>
                    </a:cubicBezTo>
                    <a:cubicBezTo>
                      <a:pt x="1220" y="91"/>
                      <a:pt x="1220" y="91"/>
                      <a:pt x="1220" y="91"/>
                    </a:cubicBezTo>
                    <a:cubicBezTo>
                      <a:pt x="1064" y="26"/>
                      <a:pt x="1064" y="26"/>
                      <a:pt x="1064" y="26"/>
                    </a:cubicBezTo>
                    <a:cubicBezTo>
                      <a:pt x="974" y="168"/>
                      <a:pt x="974" y="168"/>
                      <a:pt x="974" y="168"/>
                    </a:cubicBezTo>
                    <a:cubicBezTo>
                      <a:pt x="974" y="171"/>
                      <a:pt x="974" y="171"/>
                      <a:pt x="974" y="171"/>
                    </a:cubicBezTo>
                    <a:cubicBezTo>
                      <a:pt x="920" y="160"/>
                      <a:pt x="866" y="155"/>
                      <a:pt x="810" y="155"/>
                    </a:cubicBezTo>
                    <a:cubicBezTo>
                      <a:pt x="810" y="149"/>
                      <a:pt x="810" y="149"/>
                      <a:pt x="810" y="149"/>
                    </a:cubicBezTo>
                    <a:cubicBezTo>
                      <a:pt x="749" y="0"/>
                      <a:pt x="749" y="0"/>
                      <a:pt x="749" y="0"/>
                    </a:cubicBezTo>
                    <a:cubicBezTo>
                      <a:pt x="586" y="32"/>
                      <a:pt x="586" y="32"/>
                      <a:pt x="586" y="32"/>
                    </a:cubicBezTo>
                    <a:cubicBezTo>
                      <a:pt x="586" y="200"/>
                      <a:pt x="586" y="200"/>
                      <a:pt x="586" y="200"/>
                    </a:cubicBezTo>
                    <a:lnTo>
                      <a:pt x="586" y="203"/>
                    </a:lnTo>
                    <a:close/>
                    <a:moveTo>
                      <a:pt x="1281" y="495"/>
                    </a:moveTo>
                    <a:lnTo>
                      <a:pt x="1281" y="495"/>
                    </a:lnTo>
                    <a:cubicBezTo>
                      <a:pt x="1465" y="743"/>
                      <a:pt x="1412" y="1094"/>
                      <a:pt x="1166" y="1278"/>
                    </a:cubicBezTo>
                    <a:cubicBezTo>
                      <a:pt x="917" y="1463"/>
                      <a:pt x="567" y="1412"/>
                      <a:pt x="382" y="1163"/>
                    </a:cubicBezTo>
                    <a:cubicBezTo>
                      <a:pt x="198" y="917"/>
                      <a:pt x="248" y="567"/>
                      <a:pt x="497" y="382"/>
                    </a:cubicBezTo>
                    <a:cubicBezTo>
                      <a:pt x="746" y="198"/>
                      <a:pt x="1096" y="249"/>
                      <a:pt x="1281" y="49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0B74BC9D-F3B2-4FF5-B933-305079611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5335" y="2635552"/>
              <a:ext cx="1383655" cy="1383527"/>
            </a:xfrm>
            <a:custGeom>
              <a:avLst/>
              <a:gdLst>
                <a:gd name="T0" fmla="*/ 2889 w 2890"/>
                <a:gd name="T1" fmla="*/ 1445 h 2888"/>
                <a:gd name="T2" fmla="*/ 2889 w 2890"/>
                <a:gd name="T3" fmla="*/ 1445 h 2888"/>
                <a:gd name="T4" fmla="*/ 1445 w 2890"/>
                <a:gd name="T5" fmla="*/ 0 h 2888"/>
                <a:gd name="T6" fmla="*/ 0 w 2890"/>
                <a:gd name="T7" fmla="*/ 1445 h 2888"/>
                <a:gd name="T8" fmla="*/ 1445 w 2890"/>
                <a:gd name="T9" fmla="*/ 2887 h 2888"/>
                <a:gd name="T10" fmla="*/ 2889 w 2890"/>
                <a:gd name="T11" fmla="*/ 1445 h 2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90" h="2888">
                  <a:moveTo>
                    <a:pt x="2889" y="1445"/>
                  </a:moveTo>
                  <a:lnTo>
                    <a:pt x="2889" y="1445"/>
                  </a:lnTo>
                  <a:cubicBezTo>
                    <a:pt x="2889" y="648"/>
                    <a:pt x="2242" y="0"/>
                    <a:pt x="1445" y="0"/>
                  </a:cubicBezTo>
                  <a:cubicBezTo>
                    <a:pt x="648" y="0"/>
                    <a:pt x="0" y="648"/>
                    <a:pt x="0" y="1445"/>
                  </a:cubicBezTo>
                  <a:cubicBezTo>
                    <a:pt x="0" y="2242"/>
                    <a:pt x="648" y="2887"/>
                    <a:pt x="1445" y="2887"/>
                  </a:cubicBezTo>
                  <a:cubicBezTo>
                    <a:pt x="2242" y="2887"/>
                    <a:pt x="2889" y="2242"/>
                    <a:pt x="2889" y="1445"/>
                  </a:cubicBezTo>
                </a:path>
              </a:pathLst>
            </a:custGeom>
            <a:solidFill>
              <a:srgbClr val="6F6154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reeform 204">
              <a:extLst>
                <a:ext uri="{FF2B5EF4-FFF2-40B4-BE49-F238E27FC236}">
                  <a16:creationId xmlns:a16="http://schemas.microsoft.com/office/drawing/2014/main" id="{2132B4E8-CB47-4105-9A2C-C826F7950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9947" y="2608051"/>
              <a:ext cx="1383655" cy="1383527"/>
            </a:xfrm>
            <a:custGeom>
              <a:avLst/>
              <a:gdLst>
                <a:gd name="T0" fmla="*/ 2886 w 2887"/>
                <a:gd name="T1" fmla="*/ 1445 h 2888"/>
                <a:gd name="T2" fmla="*/ 2886 w 2887"/>
                <a:gd name="T3" fmla="*/ 1445 h 2888"/>
                <a:gd name="T4" fmla="*/ 1442 w 2887"/>
                <a:gd name="T5" fmla="*/ 0 h 2888"/>
                <a:gd name="T6" fmla="*/ 0 w 2887"/>
                <a:gd name="T7" fmla="*/ 1445 h 2888"/>
                <a:gd name="T8" fmla="*/ 1442 w 2887"/>
                <a:gd name="T9" fmla="*/ 2887 h 2888"/>
                <a:gd name="T10" fmla="*/ 2886 w 2887"/>
                <a:gd name="T11" fmla="*/ 1445 h 2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87" h="2888">
                  <a:moveTo>
                    <a:pt x="2886" y="1445"/>
                  </a:moveTo>
                  <a:lnTo>
                    <a:pt x="2886" y="1445"/>
                  </a:lnTo>
                  <a:cubicBezTo>
                    <a:pt x="2886" y="648"/>
                    <a:pt x="2239" y="0"/>
                    <a:pt x="1442" y="0"/>
                  </a:cubicBezTo>
                  <a:cubicBezTo>
                    <a:pt x="645" y="0"/>
                    <a:pt x="0" y="648"/>
                    <a:pt x="0" y="1445"/>
                  </a:cubicBezTo>
                  <a:cubicBezTo>
                    <a:pt x="0" y="2242"/>
                    <a:pt x="645" y="2887"/>
                    <a:pt x="1442" y="2887"/>
                  </a:cubicBezTo>
                  <a:cubicBezTo>
                    <a:pt x="2239" y="2887"/>
                    <a:pt x="2886" y="2242"/>
                    <a:pt x="2886" y="144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reeform 205">
              <a:extLst>
                <a:ext uri="{FF2B5EF4-FFF2-40B4-BE49-F238E27FC236}">
                  <a16:creationId xmlns:a16="http://schemas.microsoft.com/office/drawing/2014/main" id="{94039511-276A-4B80-A441-6F20A4835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5564" y="2948644"/>
              <a:ext cx="1095922" cy="1040818"/>
            </a:xfrm>
            <a:custGeom>
              <a:avLst/>
              <a:gdLst>
                <a:gd name="T0" fmla="*/ 2287 w 2288"/>
                <a:gd name="T1" fmla="*/ 733 h 2176"/>
                <a:gd name="T2" fmla="*/ 2287 w 2288"/>
                <a:gd name="T3" fmla="*/ 733 h 2176"/>
                <a:gd name="T4" fmla="*/ 2279 w 2288"/>
                <a:gd name="T5" fmla="*/ 583 h 2176"/>
                <a:gd name="T6" fmla="*/ 1696 w 2288"/>
                <a:gd name="T7" fmla="*/ 0 h 2176"/>
                <a:gd name="T8" fmla="*/ 0 w 2288"/>
                <a:gd name="T9" fmla="*/ 1477 h 2176"/>
                <a:gd name="T10" fmla="*/ 688 w 2288"/>
                <a:gd name="T11" fmla="*/ 2166 h 2176"/>
                <a:gd name="T12" fmla="*/ 843 w 2288"/>
                <a:gd name="T13" fmla="*/ 2175 h 2176"/>
                <a:gd name="T14" fmla="*/ 2287 w 2288"/>
                <a:gd name="T15" fmla="*/ 733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88" h="2176">
                  <a:moveTo>
                    <a:pt x="2287" y="733"/>
                  </a:moveTo>
                  <a:lnTo>
                    <a:pt x="2287" y="733"/>
                  </a:lnTo>
                  <a:cubicBezTo>
                    <a:pt x="2287" y="682"/>
                    <a:pt x="2285" y="631"/>
                    <a:pt x="2279" y="583"/>
                  </a:cubicBezTo>
                  <a:cubicBezTo>
                    <a:pt x="1696" y="0"/>
                    <a:pt x="1696" y="0"/>
                    <a:pt x="1696" y="0"/>
                  </a:cubicBezTo>
                  <a:cubicBezTo>
                    <a:pt x="0" y="1477"/>
                    <a:pt x="0" y="1477"/>
                    <a:pt x="0" y="1477"/>
                  </a:cubicBezTo>
                  <a:cubicBezTo>
                    <a:pt x="688" y="2166"/>
                    <a:pt x="688" y="2166"/>
                    <a:pt x="688" y="2166"/>
                  </a:cubicBezTo>
                  <a:cubicBezTo>
                    <a:pt x="739" y="2172"/>
                    <a:pt x="792" y="2175"/>
                    <a:pt x="843" y="2175"/>
                  </a:cubicBezTo>
                  <a:cubicBezTo>
                    <a:pt x="1640" y="2175"/>
                    <a:pt x="2287" y="1530"/>
                    <a:pt x="2287" y="733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reeform 85">
              <a:extLst>
                <a:ext uri="{FF2B5EF4-FFF2-40B4-BE49-F238E27FC236}">
                  <a16:creationId xmlns:a16="http://schemas.microsoft.com/office/drawing/2014/main" id="{844A2FDF-9F44-4905-9199-DF23A8B27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5977" y="2083411"/>
              <a:ext cx="103669" cy="194625"/>
            </a:xfrm>
            <a:custGeom>
              <a:avLst/>
              <a:gdLst>
                <a:gd name="T0" fmla="*/ 220 w 221"/>
                <a:gd name="T1" fmla="*/ 271 h 408"/>
                <a:gd name="T2" fmla="*/ 220 w 221"/>
                <a:gd name="T3" fmla="*/ 271 h 408"/>
                <a:gd name="T4" fmla="*/ 212 w 221"/>
                <a:gd name="T5" fmla="*/ 303 h 408"/>
                <a:gd name="T6" fmla="*/ 196 w 221"/>
                <a:gd name="T7" fmla="*/ 329 h 408"/>
                <a:gd name="T8" fmla="*/ 166 w 221"/>
                <a:gd name="T9" fmla="*/ 353 h 408"/>
                <a:gd name="T10" fmla="*/ 129 w 221"/>
                <a:gd name="T11" fmla="*/ 369 h 408"/>
                <a:gd name="T12" fmla="*/ 129 w 221"/>
                <a:gd name="T13" fmla="*/ 407 h 408"/>
                <a:gd name="T14" fmla="*/ 99 w 221"/>
                <a:gd name="T15" fmla="*/ 407 h 408"/>
                <a:gd name="T16" fmla="*/ 99 w 221"/>
                <a:gd name="T17" fmla="*/ 372 h 408"/>
                <a:gd name="T18" fmla="*/ 97 w 221"/>
                <a:gd name="T19" fmla="*/ 372 h 408"/>
                <a:gd name="T20" fmla="*/ 94 w 221"/>
                <a:gd name="T21" fmla="*/ 372 h 408"/>
                <a:gd name="T22" fmla="*/ 67 w 221"/>
                <a:gd name="T23" fmla="*/ 369 h 408"/>
                <a:gd name="T24" fmla="*/ 43 w 221"/>
                <a:gd name="T25" fmla="*/ 367 h 408"/>
                <a:gd name="T26" fmla="*/ 22 w 221"/>
                <a:gd name="T27" fmla="*/ 359 h 408"/>
                <a:gd name="T28" fmla="*/ 0 w 221"/>
                <a:gd name="T29" fmla="*/ 348 h 408"/>
                <a:gd name="T30" fmla="*/ 16 w 221"/>
                <a:gd name="T31" fmla="*/ 300 h 408"/>
                <a:gd name="T32" fmla="*/ 33 w 221"/>
                <a:gd name="T33" fmla="*/ 308 h 408"/>
                <a:gd name="T34" fmla="*/ 54 w 221"/>
                <a:gd name="T35" fmla="*/ 319 h 408"/>
                <a:gd name="T36" fmla="*/ 78 w 221"/>
                <a:gd name="T37" fmla="*/ 327 h 408"/>
                <a:gd name="T38" fmla="*/ 99 w 221"/>
                <a:gd name="T39" fmla="*/ 329 h 408"/>
                <a:gd name="T40" fmla="*/ 99 w 221"/>
                <a:gd name="T41" fmla="*/ 228 h 408"/>
                <a:gd name="T42" fmla="*/ 70 w 221"/>
                <a:gd name="T43" fmla="*/ 214 h 408"/>
                <a:gd name="T44" fmla="*/ 41 w 221"/>
                <a:gd name="T45" fmla="*/ 193 h 408"/>
                <a:gd name="T46" fmla="*/ 19 w 221"/>
                <a:gd name="T47" fmla="*/ 166 h 408"/>
                <a:gd name="T48" fmla="*/ 11 w 221"/>
                <a:gd name="T49" fmla="*/ 123 h 408"/>
                <a:gd name="T50" fmla="*/ 16 w 221"/>
                <a:gd name="T51" fmla="*/ 97 h 408"/>
                <a:gd name="T52" fmla="*/ 35 w 221"/>
                <a:gd name="T53" fmla="*/ 70 h 408"/>
                <a:gd name="T54" fmla="*/ 62 w 221"/>
                <a:gd name="T55" fmla="*/ 48 h 408"/>
                <a:gd name="T56" fmla="*/ 99 w 221"/>
                <a:gd name="T57" fmla="*/ 35 h 408"/>
                <a:gd name="T58" fmla="*/ 99 w 221"/>
                <a:gd name="T59" fmla="*/ 0 h 408"/>
                <a:gd name="T60" fmla="*/ 129 w 221"/>
                <a:gd name="T61" fmla="*/ 0 h 408"/>
                <a:gd name="T62" fmla="*/ 129 w 221"/>
                <a:gd name="T63" fmla="*/ 32 h 408"/>
                <a:gd name="T64" fmla="*/ 129 w 221"/>
                <a:gd name="T65" fmla="*/ 32 h 408"/>
                <a:gd name="T66" fmla="*/ 169 w 221"/>
                <a:gd name="T67" fmla="*/ 35 h 408"/>
                <a:gd name="T68" fmla="*/ 204 w 221"/>
                <a:gd name="T69" fmla="*/ 40 h 408"/>
                <a:gd name="T70" fmla="*/ 196 w 221"/>
                <a:gd name="T71" fmla="*/ 88 h 408"/>
                <a:gd name="T72" fmla="*/ 161 w 221"/>
                <a:gd name="T73" fmla="*/ 78 h 408"/>
                <a:gd name="T74" fmla="*/ 129 w 221"/>
                <a:gd name="T75" fmla="*/ 75 h 408"/>
                <a:gd name="T76" fmla="*/ 129 w 221"/>
                <a:gd name="T77" fmla="*/ 163 h 408"/>
                <a:gd name="T78" fmla="*/ 158 w 221"/>
                <a:gd name="T79" fmla="*/ 179 h 408"/>
                <a:gd name="T80" fmla="*/ 190 w 221"/>
                <a:gd name="T81" fmla="*/ 198 h 408"/>
                <a:gd name="T82" fmla="*/ 212 w 221"/>
                <a:gd name="T83" fmla="*/ 228 h 408"/>
                <a:gd name="T84" fmla="*/ 220 w 221"/>
                <a:gd name="T85" fmla="*/ 271 h 408"/>
                <a:gd name="T86" fmla="*/ 67 w 221"/>
                <a:gd name="T87" fmla="*/ 113 h 408"/>
                <a:gd name="T88" fmla="*/ 67 w 221"/>
                <a:gd name="T89" fmla="*/ 113 h 408"/>
                <a:gd name="T90" fmla="*/ 78 w 221"/>
                <a:gd name="T91" fmla="*/ 137 h 408"/>
                <a:gd name="T92" fmla="*/ 99 w 221"/>
                <a:gd name="T93" fmla="*/ 153 h 408"/>
                <a:gd name="T94" fmla="*/ 99 w 221"/>
                <a:gd name="T95" fmla="*/ 75 h 408"/>
                <a:gd name="T96" fmla="*/ 81 w 221"/>
                <a:gd name="T97" fmla="*/ 81 h 408"/>
                <a:gd name="T98" fmla="*/ 70 w 221"/>
                <a:gd name="T99" fmla="*/ 91 h 408"/>
                <a:gd name="T100" fmla="*/ 67 w 221"/>
                <a:gd name="T101" fmla="*/ 113 h 408"/>
                <a:gd name="T102" fmla="*/ 161 w 221"/>
                <a:gd name="T103" fmla="*/ 278 h 408"/>
                <a:gd name="T104" fmla="*/ 161 w 221"/>
                <a:gd name="T105" fmla="*/ 278 h 408"/>
                <a:gd name="T106" fmla="*/ 153 w 221"/>
                <a:gd name="T107" fmla="*/ 254 h 408"/>
                <a:gd name="T108" fmla="*/ 129 w 221"/>
                <a:gd name="T109" fmla="*/ 238 h 408"/>
                <a:gd name="T110" fmla="*/ 129 w 221"/>
                <a:gd name="T111" fmla="*/ 327 h 408"/>
                <a:gd name="T112" fmla="*/ 137 w 221"/>
                <a:gd name="T113" fmla="*/ 327 h 408"/>
                <a:gd name="T114" fmla="*/ 145 w 221"/>
                <a:gd name="T115" fmla="*/ 324 h 408"/>
                <a:gd name="T116" fmla="*/ 158 w 221"/>
                <a:gd name="T117" fmla="*/ 308 h 408"/>
                <a:gd name="T118" fmla="*/ 161 w 221"/>
                <a:gd name="T119" fmla="*/ 27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1" h="408">
                  <a:moveTo>
                    <a:pt x="220" y="271"/>
                  </a:moveTo>
                  <a:lnTo>
                    <a:pt x="220" y="271"/>
                  </a:lnTo>
                  <a:cubicBezTo>
                    <a:pt x="220" y="281"/>
                    <a:pt x="217" y="292"/>
                    <a:pt x="212" y="303"/>
                  </a:cubicBezTo>
                  <a:cubicBezTo>
                    <a:pt x="209" y="311"/>
                    <a:pt x="201" y="321"/>
                    <a:pt x="196" y="329"/>
                  </a:cubicBezTo>
                  <a:cubicBezTo>
                    <a:pt x="188" y="340"/>
                    <a:pt x="177" y="348"/>
                    <a:pt x="166" y="353"/>
                  </a:cubicBezTo>
                  <a:cubicBezTo>
                    <a:pt x="155" y="362"/>
                    <a:pt x="142" y="367"/>
                    <a:pt x="129" y="369"/>
                  </a:cubicBezTo>
                  <a:cubicBezTo>
                    <a:pt x="129" y="407"/>
                    <a:pt x="129" y="407"/>
                    <a:pt x="129" y="407"/>
                  </a:cubicBezTo>
                  <a:cubicBezTo>
                    <a:pt x="99" y="407"/>
                    <a:pt x="99" y="407"/>
                    <a:pt x="99" y="407"/>
                  </a:cubicBezTo>
                  <a:cubicBezTo>
                    <a:pt x="99" y="372"/>
                    <a:pt x="99" y="372"/>
                    <a:pt x="99" y="372"/>
                  </a:cubicBezTo>
                  <a:cubicBezTo>
                    <a:pt x="99" y="372"/>
                    <a:pt x="99" y="372"/>
                    <a:pt x="97" y="372"/>
                  </a:cubicBezTo>
                  <a:cubicBezTo>
                    <a:pt x="97" y="372"/>
                    <a:pt x="97" y="372"/>
                    <a:pt x="94" y="372"/>
                  </a:cubicBezTo>
                  <a:cubicBezTo>
                    <a:pt x="86" y="372"/>
                    <a:pt x="75" y="372"/>
                    <a:pt x="67" y="369"/>
                  </a:cubicBezTo>
                  <a:cubicBezTo>
                    <a:pt x="59" y="369"/>
                    <a:pt x="51" y="367"/>
                    <a:pt x="43" y="367"/>
                  </a:cubicBezTo>
                  <a:cubicBezTo>
                    <a:pt x="35" y="364"/>
                    <a:pt x="27" y="362"/>
                    <a:pt x="22" y="359"/>
                  </a:cubicBezTo>
                  <a:cubicBezTo>
                    <a:pt x="14" y="356"/>
                    <a:pt x="9" y="351"/>
                    <a:pt x="0" y="348"/>
                  </a:cubicBezTo>
                  <a:cubicBezTo>
                    <a:pt x="16" y="300"/>
                    <a:pt x="16" y="300"/>
                    <a:pt x="16" y="300"/>
                  </a:cubicBezTo>
                  <a:cubicBezTo>
                    <a:pt x="19" y="303"/>
                    <a:pt x="27" y="305"/>
                    <a:pt x="33" y="308"/>
                  </a:cubicBezTo>
                  <a:cubicBezTo>
                    <a:pt x="38" y="311"/>
                    <a:pt x="46" y="316"/>
                    <a:pt x="54" y="319"/>
                  </a:cubicBezTo>
                  <a:cubicBezTo>
                    <a:pt x="62" y="321"/>
                    <a:pt x="70" y="324"/>
                    <a:pt x="78" y="327"/>
                  </a:cubicBezTo>
                  <a:cubicBezTo>
                    <a:pt x="86" y="327"/>
                    <a:pt x="94" y="329"/>
                    <a:pt x="99" y="329"/>
                  </a:cubicBezTo>
                  <a:cubicBezTo>
                    <a:pt x="99" y="228"/>
                    <a:pt x="99" y="228"/>
                    <a:pt x="99" y="228"/>
                  </a:cubicBezTo>
                  <a:cubicBezTo>
                    <a:pt x="89" y="222"/>
                    <a:pt x="81" y="217"/>
                    <a:pt x="70" y="214"/>
                  </a:cubicBezTo>
                  <a:cubicBezTo>
                    <a:pt x="59" y="209"/>
                    <a:pt x="49" y="201"/>
                    <a:pt x="41" y="193"/>
                  </a:cubicBezTo>
                  <a:cubicBezTo>
                    <a:pt x="33" y="188"/>
                    <a:pt x="25" y="177"/>
                    <a:pt x="19" y="166"/>
                  </a:cubicBezTo>
                  <a:cubicBezTo>
                    <a:pt x="14" y="156"/>
                    <a:pt x="11" y="139"/>
                    <a:pt x="11" y="123"/>
                  </a:cubicBezTo>
                  <a:cubicBezTo>
                    <a:pt x="11" y="115"/>
                    <a:pt x="14" y="105"/>
                    <a:pt x="16" y="97"/>
                  </a:cubicBezTo>
                  <a:cubicBezTo>
                    <a:pt x="22" y="88"/>
                    <a:pt x="27" y="78"/>
                    <a:pt x="35" y="70"/>
                  </a:cubicBezTo>
                  <a:cubicBezTo>
                    <a:pt x="43" y="62"/>
                    <a:pt x="51" y="54"/>
                    <a:pt x="62" y="48"/>
                  </a:cubicBezTo>
                  <a:cubicBezTo>
                    <a:pt x="73" y="43"/>
                    <a:pt x="86" y="38"/>
                    <a:pt x="99" y="35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32"/>
                    <a:pt x="129" y="32"/>
                    <a:pt x="129" y="32"/>
                  </a:cubicBezTo>
                  <a:lnTo>
                    <a:pt x="129" y="32"/>
                  </a:lnTo>
                  <a:cubicBezTo>
                    <a:pt x="142" y="32"/>
                    <a:pt x="155" y="32"/>
                    <a:pt x="169" y="35"/>
                  </a:cubicBezTo>
                  <a:cubicBezTo>
                    <a:pt x="180" y="35"/>
                    <a:pt x="193" y="38"/>
                    <a:pt x="204" y="40"/>
                  </a:cubicBezTo>
                  <a:cubicBezTo>
                    <a:pt x="196" y="88"/>
                    <a:pt x="196" y="88"/>
                    <a:pt x="196" y="88"/>
                  </a:cubicBezTo>
                  <a:cubicBezTo>
                    <a:pt x="185" y="86"/>
                    <a:pt x="171" y="83"/>
                    <a:pt x="161" y="78"/>
                  </a:cubicBezTo>
                  <a:cubicBezTo>
                    <a:pt x="150" y="75"/>
                    <a:pt x="140" y="75"/>
                    <a:pt x="129" y="75"/>
                  </a:cubicBezTo>
                  <a:cubicBezTo>
                    <a:pt x="129" y="163"/>
                    <a:pt x="129" y="163"/>
                    <a:pt x="129" y="163"/>
                  </a:cubicBezTo>
                  <a:cubicBezTo>
                    <a:pt x="140" y="169"/>
                    <a:pt x="148" y="174"/>
                    <a:pt x="158" y="179"/>
                  </a:cubicBezTo>
                  <a:cubicBezTo>
                    <a:pt x="171" y="182"/>
                    <a:pt x="180" y="190"/>
                    <a:pt x="190" y="198"/>
                  </a:cubicBezTo>
                  <a:cubicBezTo>
                    <a:pt x="198" y="206"/>
                    <a:pt x="204" y="214"/>
                    <a:pt x="212" y="228"/>
                  </a:cubicBezTo>
                  <a:cubicBezTo>
                    <a:pt x="217" y="238"/>
                    <a:pt x="220" y="252"/>
                    <a:pt x="220" y="271"/>
                  </a:cubicBezTo>
                  <a:close/>
                  <a:moveTo>
                    <a:pt x="67" y="113"/>
                  </a:moveTo>
                  <a:lnTo>
                    <a:pt x="67" y="113"/>
                  </a:lnTo>
                  <a:cubicBezTo>
                    <a:pt x="67" y="123"/>
                    <a:pt x="70" y="131"/>
                    <a:pt x="78" y="137"/>
                  </a:cubicBezTo>
                  <a:cubicBezTo>
                    <a:pt x="84" y="142"/>
                    <a:pt x="91" y="147"/>
                    <a:pt x="99" y="153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1" y="75"/>
                    <a:pt x="86" y="78"/>
                    <a:pt x="81" y="81"/>
                  </a:cubicBezTo>
                  <a:cubicBezTo>
                    <a:pt x="75" y="83"/>
                    <a:pt x="73" y="86"/>
                    <a:pt x="70" y="91"/>
                  </a:cubicBezTo>
                  <a:cubicBezTo>
                    <a:pt x="70" y="99"/>
                    <a:pt x="67" y="105"/>
                    <a:pt x="67" y="113"/>
                  </a:cubicBezTo>
                  <a:close/>
                  <a:moveTo>
                    <a:pt x="161" y="278"/>
                  </a:moveTo>
                  <a:lnTo>
                    <a:pt x="161" y="278"/>
                  </a:lnTo>
                  <a:cubicBezTo>
                    <a:pt x="161" y="268"/>
                    <a:pt x="158" y="260"/>
                    <a:pt x="153" y="254"/>
                  </a:cubicBezTo>
                  <a:cubicBezTo>
                    <a:pt x="145" y="249"/>
                    <a:pt x="137" y="244"/>
                    <a:pt x="129" y="238"/>
                  </a:cubicBezTo>
                  <a:cubicBezTo>
                    <a:pt x="129" y="327"/>
                    <a:pt x="129" y="327"/>
                    <a:pt x="129" y="327"/>
                  </a:cubicBezTo>
                  <a:cubicBezTo>
                    <a:pt x="131" y="327"/>
                    <a:pt x="134" y="327"/>
                    <a:pt x="137" y="327"/>
                  </a:cubicBezTo>
                  <a:cubicBezTo>
                    <a:pt x="140" y="324"/>
                    <a:pt x="142" y="324"/>
                    <a:pt x="145" y="324"/>
                  </a:cubicBezTo>
                  <a:cubicBezTo>
                    <a:pt x="150" y="321"/>
                    <a:pt x="155" y="316"/>
                    <a:pt x="158" y="308"/>
                  </a:cubicBezTo>
                  <a:cubicBezTo>
                    <a:pt x="161" y="303"/>
                    <a:pt x="161" y="292"/>
                    <a:pt x="161" y="278"/>
                  </a:cubicBezTo>
                  <a:close/>
                </a:path>
              </a:pathLst>
            </a:custGeom>
            <a:solidFill>
              <a:srgbClr val="FFF9D6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A0F81EDD-80FF-4C23-96E8-035A10E36729}"/>
                </a:ext>
              </a:extLst>
            </p:cNvPr>
            <p:cNvGrpSpPr/>
            <p:nvPr/>
          </p:nvGrpSpPr>
          <p:grpSpPr>
            <a:xfrm>
              <a:off x="10520375" y="3210964"/>
              <a:ext cx="702406" cy="715034"/>
              <a:chOff x="18705053" y="5789451"/>
              <a:chExt cx="1404811" cy="1430067"/>
            </a:xfrm>
            <a:solidFill>
              <a:schemeClr val="accent1"/>
            </a:solidFill>
          </p:grpSpPr>
          <p:sp>
            <p:nvSpPr>
              <p:cNvPr id="125" name="Freeform 178">
                <a:extLst>
                  <a:ext uri="{FF2B5EF4-FFF2-40B4-BE49-F238E27FC236}">
                    <a16:creationId xmlns:a16="http://schemas.microsoft.com/office/drawing/2014/main" id="{32FDC764-3CAC-413A-9871-73C192E4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97017" y="6089850"/>
                <a:ext cx="837809" cy="833501"/>
              </a:xfrm>
              <a:custGeom>
                <a:avLst/>
                <a:gdLst>
                  <a:gd name="T0" fmla="*/ 439 w 876"/>
                  <a:gd name="T1" fmla="*/ 0 h 875"/>
                  <a:gd name="T2" fmla="*/ 439 w 876"/>
                  <a:gd name="T3" fmla="*/ 0 h 875"/>
                  <a:gd name="T4" fmla="*/ 0 w 876"/>
                  <a:gd name="T5" fmla="*/ 435 h 875"/>
                  <a:gd name="T6" fmla="*/ 439 w 876"/>
                  <a:gd name="T7" fmla="*/ 874 h 875"/>
                  <a:gd name="T8" fmla="*/ 875 w 876"/>
                  <a:gd name="T9" fmla="*/ 435 h 875"/>
                  <a:gd name="T10" fmla="*/ 439 w 876"/>
                  <a:gd name="T11" fmla="*/ 0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6" h="875">
                    <a:moveTo>
                      <a:pt x="439" y="0"/>
                    </a:moveTo>
                    <a:lnTo>
                      <a:pt x="439" y="0"/>
                    </a:lnTo>
                    <a:cubicBezTo>
                      <a:pt x="196" y="0"/>
                      <a:pt x="0" y="195"/>
                      <a:pt x="0" y="435"/>
                    </a:cubicBezTo>
                    <a:cubicBezTo>
                      <a:pt x="0" y="679"/>
                      <a:pt x="196" y="874"/>
                      <a:pt x="439" y="874"/>
                    </a:cubicBezTo>
                    <a:cubicBezTo>
                      <a:pt x="680" y="874"/>
                      <a:pt x="875" y="679"/>
                      <a:pt x="875" y="435"/>
                    </a:cubicBezTo>
                    <a:cubicBezTo>
                      <a:pt x="875" y="195"/>
                      <a:pt x="680" y="0"/>
                      <a:pt x="43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26" name="Freeform 179">
                <a:extLst>
                  <a:ext uri="{FF2B5EF4-FFF2-40B4-BE49-F238E27FC236}">
                    <a16:creationId xmlns:a16="http://schemas.microsoft.com/office/drawing/2014/main" id="{DE6FBC52-5E2B-41A5-AD55-99F0D0C5A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05053" y="5789451"/>
                <a:ext cx="1404811" cy="1430067"/>
              </a:xfrm>
              <a:custGeom>
                <a:avLst/>
                <a:gdLst>
                  <a:gd name="T0" fmla="*/ 901 w 1469"/>
                  <a:gd name="T1" fmla="*/ 166 h 1494"/>
                  <a:gd name="T2" fmla="*/ 807 w 1469"/>
                  <a:gd name="T3" fmla="*/ 145 h 1494"/>
                  <a:gd name="T4" fmla="*/ 623 w 1469"/>
                  <a:gd name="T5" fmla="*/ 11 h 1494"/>
                  <a:gd name="T6" fmla="*/ 511 w 1469"/>
                  <a:gd name="T7" fmla="*/ 190 h 1494"/>
                  <a:gd name="T8" fmla="*/ 409 w 1469"/>
                  <a:gd name="T9" fmla="*/ 81 h 1494"/>
                  <a:gd name="T10" fmla="*/ 337 w 1469"/>
                  <a:gd name="T11" fmla="*/ 300 h 1494"/>
                  <a:gd name="T12" fmla="*/ 267 w 1469"/>
                  <a:gd name="T13" fmla="*/ 370 h 1494"/>
                  <a:gd name="T14" fmla="*/ 59 w 1469"/>
                  <a:gd name="T15" fmla="*/ 455 h 1494"/>
                  <a:gd name="T16" fmla="*/ 147 w 1469"/>
                  <a:gd name="T17" fmla="*/ 648 h 1494"/>
                  <a:gd name="T18" fmla="*/ 0 w 1469"/>
                  <a:gd name="T19" fmla="*/ 672 h 1494"/>
                  <a:gd name="T20" fmla="*/ 147 w 1469"/>
                  <a:gd name="T21" fmla="*/ 851 h 1494"/>
                  <a:gd name="T22" fmla="*/ 182 w 1469"/>
                  <a:gd name="T23" fmla="*/ 974 h 1494"/>
                  <a:gd name="T24" fmla="*/ 149 w 1469"/>
                  <a:gd name="T25" fmla="*/ 1199 h 1494"/>
                  <a:gd name="T26" fmla="*/ 401 w 1469"/>
                  <a:gd name="T27" fmla="*/ 1244 h 1494"/>
                  <a:gd name="T28" fmla="*/ 361 w 1469"/>
                  <a:gd name="T29" fmla="*/ 1388 h 1494"/>
                  <a:gd name="T30" fmla="*/ 586 w 1469"/>
                  <a:gd name="T31" fmla="*/ 1330 h 1494"/>
                  <a:gd name="T32" fmla="*/ 682 w 1469"/>
                  <a:gd name="T33" fmla="*/ 1348 h 1494"/>
                  <a:gd name="T34" fmla="*/ 717 w 1469"/>
                  <a:gd name="T35" fmla="*/ 1493 h 1494"/>
                  <a:gd name="T36" fmla="*/ 885 w 1469"/>
                  <a:gd name="T37" fmla="*/ 1335 h 1494"/>
                  <a:gd name="T38" fmla="*/ 976 w 1469"/>
                  <a:gd name="T39" fmla="*/ 1303 h 1494"/>
                  <a:gd name="T40" fmla="*/ 1078 w 1469"/>
                  <a:gd name="T41" fmla="*/ 1415 h 1494"/>
                  <a:gd name="T42" fmla="*/ 1150 w 1469"/>
                  <a:gd name="T43" fmla="*/ 1193 h 1494"/>
                  <a:gd name="T44" fmla="*/ 1214 w 1469"/>
                  <a:gd name="T45" fmla="*/ 1124 h 1494"/>
                  <a:gd name="T46" fmla="*/ 1359 w 1469"/>
                  <a:gd name="T47" fmla="*/ 1172 h 1494"/>
                  <a:gd name="T48" fmla="*/ 1316 w 1469"/>
                  <a:gd name="T49" fmla="*/ 944 h 1494"/>
                  <a:gd name="T50" fmla="*/ 1337 w 1469"/>
                  <a:gd name="T51" fmla="*/ 835 h 1494"/>
                  <a:gd name="T52" fmla="*/ 1468 w 1469"/>
                  <a:gd name="T53" fmla="*/ 824 h 1494"/>
                  <a:gd name="T54" fmla="*/ 1329 w 1469"/>
                  <a:gd name="T55" fmla="*/ 645 h 1494"/>
                  <a:gd name="T56" fmla="*/ 1300 w 1469"/>
                  <a:gd name="T57" fmla="*/ 525 h 1494"/>
                  <a:gd name="T58" fmla="*/ 1417 w 1469"/>
                  <a:gd name="T59" fmla="*/ 426 h 1494"/>
                  <a:gd name="T60" fmla="*/ 1198 w 1469"/>
                  <a:gd name="T61" fmla="*/ 348 h 1494"/>
                  <a:gd name="T62" fmla="*/ 1088 w 1469"/>
                  <a:gd name="T63" fmla="*/ 252 h 1494"/>
                  <a:gd name="T64" fmla="*/ 1128 w 1469"/>
                  <a:gd name="T65" fmla="*/ 107 h 1494"/>
                  <a:gd name="T66" fmla="*/ 901 w 1469"/>
                  <a:gd name="T67" fmla="*/ 166 h 1494"/>
                  <a:gd name="T68" fmla="*/ 1244 w 1469"/>
                  <a:gd name="T69" fmla="*/ 746 h 1494"/>
                  <a:gd name="T70" fmla="*/ 243 w 1469"/>
                  <a:gd name="T71" fmla="*/ 746 h 1494"/>
                  <a:gd name="T72" fmla="*/ 1244 w 1469"/>
                  <a:gd name="T73" fmla="*/ 746 h 14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69" h="1494">
                    <a:moveTo>
                      <a:pt x="901" y="166"/>
                    </a:moveTo>
                    <a:lnTo>
                      <a:pt x="901" y="166"/>
                    </a:lnTo>
                    <a:cubicBezTo>
                      <a:pt x="872" y="158"/>
                      <a:pt x="840" y="150"/>
                      <a:pt x="807" y="147"/>
                    </a:cubicBezTo>
                    <a:cubicBezTo>
                      <a:pt x="807" y="145"/>
                      <a:pt x="807" y="145"/>
                      <a:pt x="807" y="145"/>
                    </a:cubicBezTo>
                    <a:cubicBezTo>
                      <a:pt x="773" y="0"/>
                      <a:pt x="773" y="0"/>
                      <a:pt x="773" y="0"/>
                    </a:cubicBezTo>
                    <a:cubicBezTo>
                      <a:pt x="623" y="11"/>
                      <a:pt x="623" y="11"/>
                      <a:pt x="623" y="11"/>
                    </a:cubicBezTo>
                    <a:cubicBezTo>
                      <a:pt x="602" y="161"/>
                      <a:pt x="602" y="161"/>
                      <a:pt x="602" y="161"/>
                    </a:cubicBezTo>
                    <a:cubicBezTo>
                      <a:pt x="572" y="169"/>
                      <a:pt x="540" y="177"/>
                      <a:pt x="511" y="190"/>
                    </a:cubicBezTo>
                    <a:cubicBezTo>
                      <a:pt x="508" y="187"/>
                      <a:pt x="508" y="187"/>
                      <a:pt x="508" y="187"/>
                    </a:cubicBezTo>
                    <a:cubicBezTo>
                      <a:pt x="409" y="81"/>
                      <a:pt x="409" y="81"/>
                      <a:pt x="409" y="81"/>
                    </a:cubicBezTo>
                    <a:cubicBezTo>
                      <a:pt x="283" y="161"/>
                      <a:pt x="283" y="161"/>
                      <a:pt x="283" y="161"/>
                    </a:cubicBezTo>
                    <a:cubicBezTo>
                      <a:pt x="337" y="300"/>
                      <a:pt x="337" y="300"/>
                      <a:pt x="337" y="300"/>
                    </a:cubicBezTo>
                    <a:cubicBezTo>
                      <a:pt x="313" y="321"/>
                      <a:pt x="291" y="345"/>
                      <a:pt x="270" y="372"/>
                    </a:cubicBezTo>
                    <a:cubicBezTo>
                      <a:pt x="267" y="370"/>
                      <a:pt x="267" y="370"/>
                      <a:pt x="267" y="370"/>
                    </a:cubicBezTo>
                    <a:cubicBezTo>
                      <a:pt x="131" y="324"/>
                      <a:pt x="131" y="324"/>
                      <a:pt x="131" y="324"/>
                    </a:cubicBezTo>
                    <a:cubicBezTo>
                      <a:pt x="59" y="455"/>
                      <a:pt x="59" y="455"/>
                      <a:pt x="59" y="455"/>
                    </a:cubicBezTo>
                    <a:cubicBezTo>
                      <a:pt x="174" y="551"/>
                      <a:pt x="174" y="551"/>
                      <a:pt x="174" y="551"/>
                    </a:cubicBezTo>
                    <a:cubicBezTo>
                      <a:pt x="163" y="581"/>
                      <a:pt x="155" y="605"/>
                      <a:pt x="147" y="648"/>
                    </a:cubicBezTo>
                    <a:cubicBezTo>
                      <a:pt x="144" y="648"/>
                      <a:pt x="144" y="648"/>
                      <a:pt x="144" y="648"/>
                    </a:cubicBezTo>
                    <a:cubicBezTo>
                      <a:pt x="0" y="672"/>
                      <a:pt x="0" y="672"/>
                      <a:pt x="0" y="672"/>
                    </a:cubicBezTo>
                    <a:cubicBezTo>
                      <a:pt x="0" y="821"/>
                      <a:pt x="0" y="821"/>
                      <a:pt x="0" y="821"/>
                    </a:cubicBezTo>
                    <a:cubicBezTo>
                      <a:pt x="147" y="851"/>
                      <a:pt x="147" y="851"/>
                      <a:pt x="147" y="851"/>
                    </a:cubicBezTo>
                    <a:cubicBezTo>
                      <a:pt x="155" y="894"/>
                      <a:pt x="165" y="934"/>
                      <a:pt x="182" y="971"/>
                    </a:cubicBezTo>
                    <a:cubicBezTo>
                      <a:pt x="182" y="974"/>
                      <a:pt x="182" y="974"/>
                      <a:pt x="182" y="974"/>
                    </a:cubicBezTo>
                    <a:cubicBezTo>
                      <a:pt x="72" y="1070"/>
                      <a:pt x="72" y="1070"/>
                      <a:pt x="72" y="1070"/>
                    </a:cubicBezTo>
                    <a:cubicBezTo>
                      <a:pt x="149" y="1199"/>
                      <a:pt x="149" y="1199"/>
                      <a:pt x="149" y="1199"/>
                    </a:cubicBezTo>
                    <a:cubicBezTo>
                      <a:pt x="291" y="1148"/>
                      <a:pt x="291" y="1148"/>
                      <a:pt x="291" y="1148"/>
                    </a:cubicBezTo>
                    <a:cubicBezTo>
                      <a:pt x="323" y="1183"/>
                      <a:pt x="358" y="1217"/>
                      <a:pt x="401" y="1244"/>
                    </a:cubicBezTo>
                    <a:cubicBezTo>
                      <a:pt x="398" y="1247"/>
                      <a:pt x="398" y="1247"/>
                      <a:pt x="398" y="1247"/>
                    </a:cubicBezTo>
                    <a:cubicBezTo>
                      <a:pt x="361" y="1388"/>
                      <a:pt x="361" y="1388"/>
                      <a:pt x="361" y="1388"/>
                    </a:cubicBezTo>
                    <a:cubicBezTo>
                      <a:pt x="497" y="1453"/>
                      <a:pt x="497" y="1453"/>
                      <a:pt x="497" y="1453"/>
                    </a:cubicBezTo>
                    <a:cubicBezTo>
                      <a:pt x="586" y="1330"/>
                      <a:pt x="586" y="1330"/>
                      <a:pt x="586" y="1330"/>
                    </a:cubicBezTo>
                    <a:lnTo>
                      <a:pt x="586" y="1330"/>
                    </a:lnTo>
                    <a:cubicBezTo>
                      <a:pt x="618" y="1338"/>
                      <a:pt x="647" y="1346"/>
                      <a:pt x="682" y="1348"/>
                    </a:cubicBezTo>
                    <a:cubicBezTo>
                      <a:pt x="682" y="1351"/>
                      <a:pt x="682" y="1351"/>
                      <a:pt x="682" y="1351"/>
                    </a:cubicBezTo>
                    <a:cubicBezTo>
                      <a:pt x="717" y="1493"/>
                      <a:pt x="717" y="1493"/>
                      <a:pt x="717" y="1493"/>
                    </a:cubicBezTo>
                    <a:cubicBezTo>
                      <a:pt x="866" y="1485"/>
                      <a:pt x="866" y="1485"/>
                      <a:pt x="866" y="1485"/>
                    </a:cubicBezTo>
                    <a:cubicBezTo>
                      <a:pt x="885" y="1335"/>
                      <a:pt x="885" y="1335"/>
                      <a:pt x="885" y="1335"/>
                    </a:cubicBezTo>
                    <a:cubicBezTo>
                      <a:pt x="885" y="1332"/>
                      <a:pt x="885" y="1332"/>
                      <a:pt x="885" y="1332"/>
                    </a:cubicBezTo>
                    <a:cubicBezTo>
                      <a:pt x="917" y="1324"/>
                      <a:pt x="947" y="1316"/>
                      <a:pt x="976" y="1303"/>
                    </a:cubicBezTo>
                    <a:cubicBezTo>
                      <a:pt x="979" y="1308"/>
                      <a:pt x="979" y="1308"/>
                      <a:pt x="979" y="1308"/>
                    </a:cubicBezTo>
                    <a:cubicBezTo>
                      <a:pt x="1078" y="1415"/>
                      <a:pt x="1078" y="1415"/>
                      <a:pt x="1078" y="1415"/>
                    </a:cubicBezTo>
                    <a:cubicBezTo>
                      <a:pt x="1206" y="1335"/>
                      <a:pt x="1206" y="1335"/>
                      <a:pt x="1206" y="1335"/>
                    </a:cubicBezTo>
                    <a:cubicBezTo>
                      <a:pt x="1150" y="1193"/>
                      <a:pt x="1150" y="1193"/>
                      <a:pt x="1150" y="1193"/>
                    </a:cubicBezTo>
                    <a:lnTo>
                      <a:pt x="1150" y="1193"/>
                    </a:lnTo>
                    <a:cubicBezTo>
                      <a:pt x="1171" y="1172"/>
                      <a:pt x="1195" y="1148"/>
                      <a:pt x="1214" y="1124"/>
                    </a:cubicBezTo>
                    <a:cubicBezTo>
                      <a:pt x="1220" y="1126"/>
                      <a:pt x="1220" y="1126"/>
                      <a:pt x="1220" y="1126"/>
                    </a:cubicBezTo>
                    <a:cubicBezTo>
                      <a:pt x="1359" y="1172"/>
                      <a:pt x="1359" y="1172"/>
                      <a:pt x="1359" y="1172"/>
                    </a:cubicBezTo>
                    <a:cubicBezTo>
                      <a:pt x="1431" y="1041"/>
                      <a:pt x="1431" y="1041"/>
                      <a:pt x="1431" y="1041"/>
                    </a:cubicBezTo>
                    <a:cubicBezTo>
                      <a:pt x="1316" y="944"/>
                      <a:pt x="1316" y="944"/>
                      <a:pt x="1316" y="944"/>
                    </a:cubicBezTo>
                    <a:cubicBezTo>
                      <a:pt x="1313" y="936"/>
                      <a:pt x="1313" y="936"/>
                      <a:pt x="1313" y="936"/>
                    </a:cubicBezTo>
                    <a:cubicBezTo>
                      <a:pt x="1324" y="904"/>
                      <a:pt x="1332" y="878"/>
                      <a:pt x="1337" y="835"/>
                    </a:cubicBezTo>
                    <a:cubicBezTo>
                      <a:pt x="1342" y="835"/>
                      <a:pt x="1342" y="835"/>
                      <a:pt x="1342" y="835"/>
                    </a:cubicBezTo>
                    <a:cubicBezTo>
                      <a:pt x="1468" y="824"/>
                      <a:pt x="1468" y="824"/>
                      <a:pt x="1468" y="824"/>
                    </a:cubicBezTo>
                    <a:cubicBezTo>
                      <a:pt x="1468" y="674"/>
                      <a:pt x="1468" y="674"/>
                      <a:pt x="1468" y="674"/>
                    </a:cubicBezTo>
                    <a:cubicBezTo>
                      <a:pt x="1329" y="645"/>
                      <a:pt x="1329" y="645"/>
                      <a:pt x="1329" y="645"/>
                    </a:cubicBezTo>
                    <a:cubicBezTo>
                      <a:pt x="1332" y="645"/>
                      <a:pt x="1332" y="645"/>
                      <a:pt x="1332" y="645"/>
                    </a:cubicBezTo>
                    <a:cubicBezTo>
                      <a:pt x="1324" y="602"/>
                      <a:pt x="1316" y="562"/>
                      <a:pt x="1300" y="525"/>
                    </a:cubicBezTo>
                    <a:cubicBezTo>
                      <a:pt x="1308" y="522"/>
                      <a:pt x="1308" y="522"/>
                      <a:pt x="1308" y="522"/>
                    </a:cubicBezTo>
                    <a:cubicBezTo>
                      <a:pt x="1417" y="426"/>
                      <a:pt x="1417" y="426"/>
                      <a:pt x="1417" y="426"/>
                    </a:cubicBezTo>
                    <a:cubicBezTo>
                      <a:pt x="1337" y="297"/>
                      <a:pt x="1337" y="297"/>
                      <a:pt x="1337" y="297"/>
                    </a:cubicBezTo>
                    <a:cubicBezTo>
                      <a:pt x="1198" y="348"/>
                      <a:pt x="1198" y="348"/>
                      <a:pt x="1198" y="348"/>
                    </a:cubicBezTo>
                    <a:cubicBezTo>
                      <a:pt x="1195" y="351"/>
                      <a:pt x="1195" y="351"/>
                      <a:pt x="1195" y="351"/>
                    </a:cubicBezTo>
                    <a:cubicBezTo>
                      <a:pt x="1163" y="313"/>
                      <a:pt x="1128" y="281"/>
                      <a:pt x="1088" y="252"/>
                    </a:cubicBezTo>
                    <a:cubicBezTo>
                      <a:pt x="1088" y="249"/>
                      <a:pt x="1088" y="249"/>
                      <a:pt x="1088" y="249"/>
                    </a:cubicBezTo>
                    <a:cubicBezTo>
                      <a:pt x="1128" y="107"/>
                      <a:pt x="1128" y="107"/>
                      <a:pt x="1128" y="107"/>
                    </a:cubicBezTo>
                    <a:cubicBezTo>
                      <a:pt x="992" y="43"/>
                      <a:pt x="992" y="43"/>
                      <a:pt x="992" y="43"/>
                    </a:cubicBezTo>
                    <a:cubicBezTo>
                      <a:pt x="901" y="166"/>
                      <a:pt x="901" y="166"/>
                      <a:pt x="901" y="166"/>
                    </a:cubicBezTo>
                    <a:close/>
                    <a:moveTo>
                      <a:pt x="1244" y="746"/>
                    </a:moveTo>
                    <a:lnTo>
                      <a:pt x="1244" y="746"/>
                    </a:lnTo>
                    <a:cubicBezTo>
                      <a:pt x="1244" y="1025"/>
                      <a:pt x="1019" y="1247"/>
                      <a:pt x="743" y="1247"/>
                    </a:cubicBezTo>
                    <a:cubicBezTo>
                      <a:pt x="465" y="1247"/>
                      <a:pt x="243" y="1025"/>
                      <a:pt x="243" y="746"/>
                    </a:cubicBezTo>
                    <a:cubicBezTo>
                      <a:pt x="243" y="471"/>
                      <a:pt x="465" y="246"/>
                      <a:pt x="743" y="246"/>
                    </a:cubicBezTo>
                    <a:cubicBezTo>
                      <a:pt x="1019" y="246"/>
                      <a:pt x="1244" y="471"/>
                      <a:pt x="1244" y="746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18F1290-D77E-405F-AF0D-B1B9F5C76805}"/>
                </a:ext>
              </a:extLst>
            </p:cNvPr>
            <p:cNvGrpSpPr/>
            <p:nvPr/>
          </p:nvGrpSpPr>
          <p:grpSpPr>
            <a:xfrm>
              <a:off x="10177635" y="3595982"/>
              <a:ext cx="296195" cy="300399"/>
              <a:chOff x="18019573" y="6559487"/>
              <a:chExt cx="592390" cy="600797"/>
            </a:xfrm>
            <a:solidFill>
              <a:schemeClr val="accent1"/>
            </a:solidFill>
          </p:grpSpPr>
          <p:sp>
            <p:nvSpPr>
              <p:cNvPr id="123" name="Freeform 182">
                <a:extLst>
                  <a:ext uri="{FF2B5EF4-FFF2-40B4-BE49-F238E27FC236}">
                    <a16:creationId xmlns:a16="http://schemas.microsoft.com/office/drawing/2014/main" id="{F5CA2EAF-5E3F-4CC6-B15C-C848B6D9E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2282" y="6686416"/>
                <a:ext cx="351203" cy="351170"/>
              </a:xfrm>
              <a:custGeom>
                <a:avLst/>
                <a:gdLst>
                  <a:gd name="T0" fmla="*/ 185 w 370"/>
                  <a:gd name="T1" fmla="*/ 0 h 370"/>
                  <a:gd name="T2" fmla="*/ 185 w 370"/>
                  <a:gd name="T3" fmla="*/ 0 h 370"/>
                  <a:gd name="T4" fmla="*/ 0 w 370"/>
                  <a:gd name="T5" fmla="*/ 184 h 370"/>
                  <a:gd name="T6" fmla="*/ 185 w 370"/>
                  <a:gd name="T7" fmla="*/ 369 h 370"/>
                  <a:gd name="T8" fmla="*/ 369 w 370"/>
                  <a:gd name="T9" fmla="*/ 184 h 370"/>
                  <a:gd name="T10" fmla="*/ 185 w 370"/>
                  <a:gd name="T11" fmla="*/ 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370">
                    <a:moveTo>
                      <a:pt x="185" y="0"/>
                    </a:moveTo>
                    <a:lnTo>
                      <a:pt x="185" y="0"/>
                    </a:lnTo>
                    <a:cubicBezTo>
                      <a:pt x="83" y="0"/>
                      <a:pt x="0" y="83"/>
                      <a:pt x="0" y="184"/>
                    </a:cubicBezTo>
                    <a:cubicBezTo>
                      <a:pt x="0" y="286"/>
                      <a:pt x="83" y="369"/>
                      <a:pt x="185" y="369"/>
                    </a:cubicBezTo>
                    <a:cubicBezTo>
                      <a:pt x="286" y="369"/>
                      <a:pt x="369" y="286"/>
                      <a:pt x="369" y="184"/>
                    </a:cubicBezTo>
                    <a:cubicBezTo>
                      <a:pt x="369" y="83"/>
                      <a:pt x="286" y="0"/>
                      <a:pt x="18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24" name="Freeform 183">
                <a:extLst>
                  <a:ext uri="{FF2B5EF4-FFF2-40B4-BE49-F238E27FC236}">
                    <a16:creationId xmlns:a16="http://schemas.microsoft.com/office/drawing/2014/main" id="{2C8FD11B-62ED-4E36-8F43-9686D5DDB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9573" y="6559487"/>
                <a:ext cx="592390" cy="600797"/>
              </a:xfrm>
              <a:custGeom>
                <a:avLst/>
                <a:gdLst>
                  <a:gd name="T0" fmla="*/ 380 w 622"/>
                  <a:gd name="T1" fmla="*/ 69 h 629"/>
                  <a:gd name="T2" fmla="*/ 339 w 622"/>
                  <a:gd name="T3" fmla="*/ 61 h 629"/>
                  <a:gd name="T4" fmla="*/ 262 w 622"/>
                  <a:gd name="T5" fmla="*/ 5 h 629"/>
                  <a:gd name="T6" fmla="*/ 217 w 622"/>
                  <a:gd name="T7" fmla="*/ 80 h 629"/>
                  <a:gd name="T8" fmla="*/ 174 w 622"/>
                  <a:gd name="T9" fmla="*/ 35 h 629"/>
                  <a:gd name="T10" fmla="*/ 142 w 622"/>
                  <a:gd name="T11" fmla="*/ 126 h 629"/>
                  <a:gd name="T12" fmla="*/ 115 w 622"/>
                  <a:gd name="T13" fmla="*/ 155 h 629"/>
                  <a:gd name="T14" fmla="*/ 24 w 622"/>
                  <a:gd name="T15" fmla="*/ 192 h 629"/>
                  <a:gd name="T16" fmla="*/ 64 w 622"/>
                  <a:gd name="T17" fmla="*/ 272 h 629"/>
                  <a:gd name="T18" fmla="*/ 0 w 622"/>
                  <a:gd name="T19" fmla="*/ 283 h 629"/>
                  <a:gd name="T20" fmla="*/ 64 w 622"/>
                  <a:gd name="T21" fmla="*/ 358 h 629"/>
                  <a:gd name="T22" fmla="*/ 77 w 622"/>
                  <a:gd name="T23" fmla="*/ 409 h 629"/>
                  <a:gd name="T24" fmla="*/ 64 w 622"/>
                  <a:gd name="T25" fmla="*/ 505 h 629"/>
                  <a:gd name="T26" fmla="*/ 168 w 622"/>
                  <a:gd name="T27" fmla="*/ 524 h 629"/>
                  <a:gd name="T28" fmla="*/ 152 w 622"/>
                  <a:gd name="T29" fmla="*/ 585 h 629"/>
                  <a:gd name="T30" fmla="*/ 248 w 622"/>
                  <a:gd name="T31" fmla="*/ 561 h 629"/>
                  <a:gd name="T32" fmla="*/ 289 w 622"/>
                  <a:gd name="T33" fmla="*/ 567 h 629"/>
                  <a:gd name="T34" fmla="*/ 302 w 622"/>
                  <a:gd name="T35" fmla="*/ 628 h 629"/>
                  <a:gd name="T36" fmla="*/ 374 w 622"/>
                  <a:gd name="T37" fmla="*/ 561 h 629"/>
                  <a:gd name="T38" fmla="*/ 412 w 622"/>
                  <a:gd name="T39" fmla="*/ 548 h 629"/>
                  <a:gd name="T40" fmla="*/ 455 w 622"/>
                  <a:gd name="T41" fmla="*/ 596 h 629"/>
                  <a:gd name="T42" fmla="*/ 487 w 622"/>
                  <a:gd name="T43" fmla="*/ 503 h 629"/>
                  <a:gd name="T44" fmla="*/ 513 w 622"/>
                  <a:gd name="T45" fmla="*/ 473 h 629"/>
                  <a:gd name="T46" fmla="*/ 572 w 622"/>
                  <a:gd name="T47" fmla="*/ 495 h 629"/>
                  <a:gd name="T48" fmla="*/ 553 w 622"/>
                  <a:gd name="T49" fmla="*/ 398 h 629"/>
                  <a:gd name="T50" fmla="*/ 564 w 622"/>
                  <a:gd name="T51" fmla="*/ 350 h 629"/>
                  <a:gd name="T52" fmla="*/ 621 w 622"/>
                  <a:gd name="T53" fmla="*/ 347 h 629"/>
                  <a:gd name="T54" fmla="*/ 562 w 622"/>
                  <a:gd name="T55" fmla="*/ 272 h 629"/>
                  <a:gd name="T56" fmla="*/ 548 w 622"/>
                  <a:gd name="T57" fmla="*/ 222 h 629"/>
                  <a:gd name="T58" fmla="*/ 599 w 622"/>
                  <a:gd name="T59" fmla="*/ 179 h 629"/>
                  <a:gd name="T60" fmla="*/ 506 w 622"/>
                  <a:gd name="T61" fmla="*/ 147 h 629"/>
                  <a:gd name="T62" fmla="*/ 460 w 622"/>
                  <a:gd name="T63" fmla="*/ 107 h 629"/>
                  <a:gd name="T64" fmla="*/ 476 w 622"/>
                  <a:gd name="T65" fmla="*/ 45 h 629"/>
                  <a:gd name="T66" fmla="*/ 380 w 622"/>
                  <a:gd name="T67" fmla="*/ 69 h 629"/>
                  <a:gd name="T68" fmla="*/ 524 w 622"/>
                  <a:gd name="T69" fmla="*/ 315 h 629"/>
                  <a:gd name="T70" fmla="*/ 102 w 622"/>
                  <a:gd name="T71" fmla="*/ 315 h 629"/>
                  <a:gd name="T72" fmla="*/ 524 w 622"/>
                  <a:gd name="T73" fmla="*/ 315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22" h="629">
                    <a:moveTo>
                      <a:pt x="380" y="69"/>
                    </a:moveTo>
                    <a:lnTo>
                      <a:pt x="380" y="69"/>
                    </a:lnTo>
                    <a:cubicBezTo>
                      <a:pt x="369" y="67"/>
                      <a:pt x="356" y="64"/>
                      <a:pt x="339" y="61"/>
                    </a:cubicBezTo>
                    <a:lnTo>
                      <a:pt x="339" y="61"/>
                    </a:lnTo>
                    <a:cubicBezTo>
                      <a:pt x="326" y="0"/>
                      <a:pt x="326" y="0"/>
                      <a:pt x="326" y="0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54" y="67"/>
                      <a:pt x="254" y="67"/>
                      <a:pt x="254" y="67"/>
                    </a:cubicBezTo>
                    <a:cubicBezTo>
                      <a:pt x="241" y="72"/>
                      <a:pt x="227" y="75"/>
                      <a:pt x="217" y="80"/>
                    </a:cubicBezTo>
                    <a:cubicBezTo>
                      <a:pt x="214" y="80"/>
                      <a:pt x="214" y="80"/>
                      <a:pt x="214" y="80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20" y="67"/>
                      <a:pt x="120" y="67"/>
                      <a:pt x="120" y="67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33" y="136"/>
                      <a:pt x="123" y="147"/>
                      <a:pt x="115" y="157"/>
                    </a:cubicBezTo>
                    <a:cubicBezTo>
                      <a:pt x="115" y="155"/>
                      <a:pt x="115" y="155"/>
                      <a:pt x="115" y="155"/>
                    </a:cubicBezTo>
                    <a:cubicBezTo>
                      <a:pt x="56" y="136"/>
                      <a:pt x="56" y="136"/>
                      <a:pt x="56" y="136"/>
                    </a:cubicBezTo>
                    <a:cubicBezTo>
                      <a:pt x="24" y="192"/>
                      <a:pt x="24" y="192"/>
                      <a:pt x="24" y="192"/>
                    </a:cubicBezTo>
                    <a:cubicBezTo>
                      <a:pt x="72" y="232"/>
                      <a:pt x="72" y="232"/>
                      <a:pt x="72" y="232"/>
                    </a:cubicBezTo>
                    <a:cubicBezTo>
                      <a:pt x="69" y="246"/>
                      <a:pt x="64" y="254"/>
                      <a:pt x="64" y="272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64" y="358"/>
                      <a:pt x="64" y="358"/>
                      <a:pt x="64" y="358"/>
                    </a:cubicBezTo>
                    <a:cubicBezTo>
                      <a:pt x="67" y="377"/>
                      <a:pt x="72" y="393"/>
                      <a:pt x="77" y="409"/>
                    </a:cubicBezTo>
                    <a:lnTo>
                      <a:pt x="77" y="409"/>
                    </a:lnTo>
                    <a:cubicBezTo>
                      <a:pt x="29" y="452"/>
                      <a:pt x="29" y="452"/>
                      <a:pt x="29" y="452"/>
                    </a:cubicBezTo>
                    <a:cubicBezTo>
                      <a:pt x="64" y="505"/>
                      <a:pt x="64" y="505"/>
                      <a:pt x="64" y="505"/>
                    </a:cubicBezTo>
                    <a:cubicBezTo>
                      <a:pt x="123" y="484"/>
                      <a:pt x="123" y="484"/>
                      <a:pt x="123" y="484"/>
                    </a:cubicBezTo>
                    <a:cubicBezTo>
                      <a:pt x="136" y="497"/>
                      <a:pt x="152" y="513"/>
                      <a:pt x="168" y="524"/>
                    </a:cubicBezTo>
                    <a:cubicBezTo>
                      <a:pt x="168" y="527"/>
                      <a:pt x="168" y="527"/>
                      <a:pt x="168" y="527"/>
                    </a:cubicBezTo>
                    <a:cubicBezTo>
                      <a:pt x="152" y="585"/>
                      <a:pt x="152" y="585"/>
                      <a:pt x="152" y="585"/>
                    </a:cubicBezTo>
                    <a:cubicBezTo>
                      <a:pt x="211" y="612"/>
                      <a:pt x="211" y="612"/>
                      <a:pt x="211" y="612"/>
                    </a:cubicBezTo>
                    <a:cubicBezTo>
                      <a:pt x="248" y="561"/>
                      <a:pt x="248" y="561"/>
                      <a:pt x="248" y="561"/>
                    </a:cubicBezTo>
                    <a:lnTo>
                      <a:pt x="248" y="561"/>
                    </a:lnTo>
                    <a:cubicBezTo>
                      <a:pt x="259" y="564"/>
                      <a:pt x="273" y="567"/>
                      <a:pt x="289" y="567"/>
                    </a:cubicBezTo>
                    <a:cubicBezTo>
                      <a:pt x="289" y="569"/>
                      <a:pt x="289" y="569"/>
                      <a:pt x="289" y="569"/>
                    </a:cubicBezTo>
                    <a:cubicBezTo>
                      <a:pt x="302" y="628"/>
                      <a:pt x="302" y="628"/>
                      <a:pt x="302" y="628"/>
                    </a:cubicBezTo>
                    <a:cubicBezTo>
                      <a:pt x="366" y="626"/>
                      <a:pt x="366" y="626"/>
                      <a:pt x="366" y="626"/>
                    </a:cubicBezTo>
                    <a:cubicBezTo>
                      <a:pt x="374" y="561"/>
                      <a:pt x="374" y="561"/>
                      <a:pt x="374" y="561"/>
                    </a:cubicBezTo>
                    <a:lnTo>
                      <a:pt x="374" y="561"/>
                    </a:lnTo>
                    <a:cubicBezTo>
                      <a:pt x="388" y="559"/>
                      <a:pt x="401" y="554"/>
                      <a:pt x="412" y="548"/>
                    </a:cubicBezTo>
                    <a:cubicBezTo>
                      <a:pt x="414" y="551"/>
                      <a:pt x="414" y="551"/>
                      <a:pt x="414" y="551"/>
                    </a:cubicBezTo>
                    <a:cubicBezTo>
                      <a:pt x="455" y="596"/>
                      <a:pt x="455" y="596"/>
                      <a:pt x="455" y="596"/>
                    </a:cubicBezTo>
                    <a:cubicBezTo>
                      <a:pt x="508" y="561"/>
                      <a:pt x="508" y="561"/>
                      <a:pt x="508" y="561"/>
                    </a:cubicBezTo>
                    <a:cubicBezTo>
                      <a:pt x="487" y="503"/>
                      <a:pt x="487" y="503"/>
                      <a:pt x="487" y="503"/>
                    </a:cubicBezTo>
                    <a:cubicBezTo>
                      <a:pt x="484" y="503"/>
                      <a:pt x="484" y="503"/>
                      <a:pt x="484" y="503"/>
                    </a:cubicBezTo>
                    <a:cubicBezTo>
                      <a:pt x="495" y="495"/>
                      <a:pt x="506" y="484"/>
                      <a:pt x="513" y="473"/>
                    </a:cubicBezTo>
                    <a:lnTo>
                      <a:pt x="513" y="473"/>
                    </a:lnTo>
                    <a:cubicBezTo>
                      <a:pt x="572" y="495"/>
                      <a:pt x="572" y="495"/>
                      <a:pt x="572" y="495"/>
                    </a:cubicBezTo>
                    <a:cubicBezTo>
                      <a:pt x="604" y="439"/>
                      <a:pt x="604" y="439"/>
                      <a:pt x="604" y="439"/>
                    </a:cubicBezTo>
                    <a:cubicBezTo>
                      <a:pt x="553" y="398"/>
                      <a:pt x="553" y="398"/>
                      <a:pt x="553" y="398"/>
                    </a:cubicBezTo>
                    <a:cubicBezTo>
                      <a:pt x="553" y="393"/>
                      <a:pt x="553" y="393"/>
                      <a:pt x="553" y="393"/>
                    </a:cubicBezTo>
                    <a:cubicBezTo>
                      <a:pt x="559" y="382"/>
                      <a:pt x="562" y="369"/>
                      <a:pt x="564" y="350"/>
                    </a:cubicBezTo>
                    <a:cubicBezTo>
                      <a:pt x="567" y="350"/>
                      <a:pt x="567" y="350"/>
                      <a:pt x="567" y="350"/>
                    </a:cubicBezTo>
                    <a:cubicBezTo>
                      <a:pt x="621" y="347"/>
                      <a:pt x="621" y="347"/>
                      <a:pt x="621" y="347"/>
                    </a:cubicBezTo>
                    <a:cubicBezTo>
                      <a:pt x="621" y="283"/>
                      <a:pt x="621" y="283"/>
                      <a:pt x="621" y="283"/>
                    </a:cubicBezTo>
                    <a:cubicBezTo>
                      <a:pt x="562" y="272"/>
                      <a:pt x="562" y="272"/>
                      <a:pt x="562" y="272"/>
                    </a:cubicBezTo>
                    <a:lnTo>
                      <a:pt x="562" y="272"/>
                    </a:lnTo>
                    <a:cubicBezTo>
                      <a:pt x="559" y="254"/>
                      <a:pt x="556" y="238"/>
                      <a:pt x="548" y="222"/>
                    </a:cubicBezTo>
                    <a:cubicBezTo>
                      <a:pt x="551" y="219"/>
                      <a:pt x="551" y="219"/>
                      <a:pt x="551" y="219"/>
                    </a:cubicBezTo>
                    <a:cubicBezTo>
                      <a:pt x="599" y="179"/>
                      <a:pt x="599" y="179"/>
                      <a:pt x="599" y="179"/>
                    </a:cubicBezTo>
                    <a:cubicBezTo>
                      <a:pt x="564" y="126"/>
                      <a:pt x="564" y="126"/>
                      <a:pt x="564" y="126"/>
                    </a:cubicBezTo>
                    <a:cubicBezTo>
                      <a:pt x="506" y="147"/>
                      <a:pt x="506" y="147"/>
                      <a:pt x="506" y="147"/>
                    </a:cubicBezTo>
                    <a:lnTo>
                      <a:pt x="506" y="147"/>
                    </a:lnTo>
                    <a:cubicBezTo>
                      <a:pt x="492" y="131"/>
                      <a:pt x="476" y="117"/>
                      <a:pt x="460" y="107"/>
                    </a:cubicBezTo>
                    <a:cubicBezTo>
                      <a:pt x="460" y="104"/>
                      <a:pt x="460" y="104"/>
                      <a:pt x="460" y="104"/>
                    </a:cubicBezTo>
                    <a:cubicBezTo>
                      <a:pt x="476" y="45"/>
                      <a:pt x="476" y="45"/>
                      <a:pt x="476" y="45"/>
                    </a:cubicBezTo>
                    <a:cubicBezTo>
                      <a:pt x="417" y="18"/>
                      <a:pt x="417" y="18"/>
                      <a:pt x="417" y="18"/>
                    </a:cubicBezTo>
                    <a:cubicBezTo>
                      <a:pt x="380" y="69"/>
                      <a:pt x="380" y="69"/>
                      <a:pt x="380" y="69"/>
                    </a:cubicBezTo>
                    <a:close/>
                    <a:moveTo>
                      <a:pt x="524" y="315"/>
                    </a:moveTo>
                    <a:lnTo>
                      <a:pt x="524" y="315"/>
                    </a:lnTo>
                    <a:cubicBezTo>
                      <a:pt x="524" y="430"/>
                      <a:pt x="431" y="527"/>
                      <a:pt x="313" y="527"/>
                    </a:cubicBezTo>
                    <a:cubicBezTo>
                      <a:pt x="198" y="527"/>
                      <a:pt x="102" y="430"/>
                      <a:pt x="102" y="315"/>
                    </a:cubicBezTo>
                    <a:cubicBezTo>
                      <a:pt x="102" y="198"/>
                      <a:pt x="198" y="104"/>
                      <a:pt x="313" y="104"/>
                    </a:cubicBezTo>
                    <a:cubicBezTo>
                      <a:pt x="431" y="104"/>
                      <a:pt x="524" y="198"/>
                      <a:pt x="524" y="31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1642A194-3D7B-49CC-BC74-8B6993771EFD}"/>
                </a:ext>
              </a:extLst>
            </p:cNvPr>
            <p:cNvGrpSpPr/>
            <p:nvPr/>
          </p:nvGrpSpPr>
          <p:grpSpPr>
            <a:xfrm>
              <a:off x="8836294" y="2457852"/>
              <a:ext cx="294080" cy="300399"/>
              <a:chOff x="15336891" y="4283227"/>
              <a:chExt cx="588159" cy="600797"/>
            </a:xfrm>
            <a:solidFill>
              <a:schemeClr val="accent2"/>
            </a:solidFill>
          </p:grpSpPr>
          <p:sp>
            <p:nvSpPr>
              <p:cNvPr id="120" name="Freeform 186">
                <a:extLst>
                  <a:ext uri="{FF2B5EF4-FFF2-40B4-BE49-F238E27FC236}">
                    <a16:creationId xmlns:a16="http://schemas.microsoft.com/office/drawing/2014/main" id="{8446A82B-644E-4240-BD1B-95F114D09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63832" y="4405925"/>
                <a:ext cx="351203" cy="351170"/>
              </a:xfrm>
              <a:custGeom>
                <a:avLst/>
                <a:gdLst>
                  <a:gd name="T0" fmla="*/ 184 w 370"/>
                  <a:gd name="T1" fmla="*/ 0 h 371"/>
                  <a:gd name="T2" fmla="*/ 184 w 370"/>
                  <a:gd name="T3" fmla="*/ 0 h 371"/>
                  <a:gd name="T4" fmla="*/ 0 w 370"/>
                  <a:gd name="T5" fmla="*/ 185 h 371"/>
                  <a:gd name="T6" fmla="*/ 184 w 370"/>
                  <a:gd name="T7" fmla="*/ 370 h 371"/>
                  <a:gd name="T8" fmla="*/ 369 w 370"/>
                  <a:gd name="T9" fmla="*/ 185 h 371"/>
                  <a:gd name="T10" fmla="*/ 184 w 370"/>
                  <a:gd name="T11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371">
                    <a:moveTo>
                      <a:pt x="184" y="0"/>
                    </a:moveTo>
                    <a:lnTo>
                      <a:pt x="184" y="0"/>
                    </a:lnTo>
                    <a:cubicBezTo>
                      <a:pt x="83" y="0"/>
                      <a:pt x="0" y="83"/>
                      <a:pt x="0" y="185"/>
                    </a:cubicBezTo>
                    <a:cubicBezTo>
                      <a:pt x="0" y="287"/>
                      <a:pt x="83" y="370"/>
                      <a:pt x="184" y="370"/>
                    </a:cubicBezTo>
                    <a:cubicBezTo>
                      <a:pt x="286" y="370"/>
                      <a:pt x="369" y="287"/>
                      <a:pt x="369" y="185"/>
                    </a:cubicBezTo>
                    <a:cubicBezTo>
                      <a:pt x="369" y="81"/>
                      <a:pt x="286" y="0"/>
                      <a:pt x="18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22" name="Freeform 187">
                <a:extLst>
                  <a:ext uri="{FF2B5EF4-FFF2-40B4-BE49-F238E27FC236}">
                    <a16:creationId xmlns:a16="http://schemas.microsoft.com/office/drawing/2014/main" id="{5C7FA18E-C740-47AC-B4DB-2BC35CD30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6891" y="4283227"/>
                <a:ext cx="588159" cy="600797"/>
              </a:xfrm>
              <a:custGeom>
                <a:avLst/>
                <a:gdLst>
                  <a:gd name="T0" fmla="*/ 380 w 619"/>
                  <a:gd name="T1" fmla="*/ 70 h 630"/>
                  <a:gd name="T2" fmla="*/ 340 w 619"/>
                  <a:gd name="T3" fmla="*/ 59 h 630"/>
                  <a:gd name="T4" fmla="*/ 263 w 619"/>
                  <a:gd name="T5" fmla="*/ 6 h 630"/>
                  <a:gd name="T6" fmla="*/ 214 w 619"/>
                  <a:gd name="T7" fmla="*/ 81 h 630"/>
                  <a:gd name="T8" fmla="*/ 172 w 619"/>
                  <a:gd name="T9" fmla="*/ 33 h 630"/>
                  <a:gd name="T10" fmla="*/ 142 w 619"/>
                  <a:gd name="T11" fmla="*/ 126 h 630"/>
                  <a:gd name="T12" fmla="*/ 113 w 619"/>
                  <a:gd name="T13" fmla="*/ 155 h 630"/>
                  <a:gd name="T14" fmla="*/ 24 w 619"/>
                  <a:gd name="T15" fmla="*/ 190 h 630"/>
                  <a:gd name="T16" fmla="*/ 62 w 619"/>
                  <a:gd name="T17" fmla="*/ 273 h 630"/>
                  <a:gd name="T18" fmla="*/ 0 w 619"/>
                  <a:gd name="T19" fmla="*/ 281 h 630"/>
                  <a:gd name="T20" fmla="*/ 62 w 619"/>
                  <a:gd name="T21" fmla="*/ 359 h 630"/>
                  <a:gd name="T22" fmla="*/ 75 w 619"/>
                  <a:gd name="T23" fmla="*/ 409 h 630"/>
                  <a:gd name="T24" fmla="*/ 62 w 619"/>
                  <a:gd name="T25" fmla="*/ 506 h 630"/>
                  <a:gd name="T26" fmla="*/ 169 w 619"/>
                  <a:gd name="T27" fmla="*/ 525 h 630"/>
                  <a:gd name="T28" fmla="*/ 153 w 619"/>
                  <a:gd name="T29" fmla="*/ 586 h 630"/>
                  <a:gd name="T30" fmla="*/ 246 w 619"/>
                  <a:gd name="T31" fmla="*/ 559 h 630"/>
                  <a:gd name="T32" fmla="*/ 287 w 619"/>
                  <a:gd name="T33" fmla="*/ 568 h 630"/>
                  <a:gd name="T34" fmla="*/ 303 w 619"/>
                  <a:gd name="T35" fmla="*/ 629 h 630"/>
                  <a:gd name="T36" fmla="*/ 372 w 619"/>
                  <a:gd name="T37" fmla="*/ 562 h 630"/>
                  <a:gd name="T38" fmla="*/ 412 w 619"/>
                  <a:gd name="T39" fmla="*/ 549 h 630"/>
                  <a:gd name="T40" fmla="*/ 455 w 619"/>
                  <a:gd name="T41" fmla="*/ 597 h 630"/>
                  <a:gd name="T42" fmla="*/ 484 w 619"/>
                  <a:gd name="T43" fmla="*/ 503 h 630"/>
                  <a:gd name="T44" fmla="*/ 511 w 619"/>
                  <a:gd name="T45" fmla="*/ 474 h 630"/>
                  <a:gd name="T46" fmla="*/ 573 w 619"/>
                  <a:gd name="T47" fmla="*/ 495 h 630"/>
                  <a:gd name="T48" fmla="*/ 554 w 619"/>
                  <a:gd name="T49" fmla="*/ 399 h 630"/>
                  <a:gd name="T50" fmla="*/ 562 w 619"/>
                  <a:gd name="T51" fmla="*/ 351 h 630"/>
                  <a:gd name="T52" fmla="*/ 618 w 619"/>
                  <a:gd name="T53" fmla="*/ 348 h 630"/>
                  <a:gd name="T54" fmla="*/ 559 w 619"/>
                  <a:gd name="T55" fmla="*/ 270 h 630"/>
                  <a:gd name="T56" fmla="*/ 549 w 619"/>
                  <a:gd name="T57" fmla="*/ 220 h 630"/>
                  <a:gd name="T58" fmla="*/ 597 w 619"/>
                  <a:gd name="T59" fmla="*/ 180 h 630"/>
                  <a:gd name="T60" fmla="*/ 503 w 619"/>
                  <a:gd name="T61" fmla="*/ 148 h 630"/>
                  <a:gd name="T62" fmla="*/ 458 w 619"/>
                  <a:gd name="T63" fmla="*/ 108 h 630"/>
                  <a:gd name="T64" fmla="*/ 474 w 619"/>
                  <a:gd name="T65" fmla="*/ 46 h 630"/>
                  <a:gd name="T66" fmla="*/ 380 w 619"/>
                  <a:gd name="T67" fmla="*/ 70 h 630"/>
                  <a:gd name="T68" fmla="*/ 524 w 619"/>
                  <a:gd name="T69" fmla="*/ 316 h 630"/>
                  <a:gd name="T70" fmla="*/ 102 w 619"/>
                  <a:gd name="T71" fmla="*/ 316 h 630"/>
                  <a:gd name="T72" fmla="*/ 524 w 619"/>
                  <a:gd name="T73" fmla="*/ 316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9" h="630">
                    <a:moveTo>
                      <a:pt x="380" y="70"/>
                    </a:moveTo>
                    <a:lnTo>
                      <a:pt x="380" y="70"/>
                    </a:lnTo>
                    <a:cubicBezTo>
                      <a:pt x="367" y="67"/>
                      <a:pt x="353" y="65"/>
                      <a:pt x="340" y="62"/>
                    </a:cubicBezTo>
                    <a:cubicBezTo>
                      <a:pt x="340" y="59"/>
                      <a:pt x="340" y="59"/>
                      <a:pt x="340" y="59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263" y="6"/>
                      <a:pt x="263" y="6"/>
                      <a:pt x="263" y="6"/>
                    </a:cubicBezTo>
                    <a:cubicBezTo>
                      <a:pt x="254" y="67"/>
                      <a:pt x="254" y="67"/>
                      <a:pt x="254" y="67"/>
                    </a:cubicBezTo>
                    <a:cubicBezTo>
                      <a:pt x="241" y="70"/>
                      <a:pt x="228" y="75"/>
                      <a:pt x="214" y="81"/>
                    </a:cubicBezTo>
                    <a:cubicBezTo>
                      <a:pt x="214" y="78"/>
                      <a:pt x="214" y="78"/>
                      <a:pt x="214" y="78"/>
                    </a:cubicBezTo>
                    <a:cubicBezTo>
                      <a:pt x="172" y="33"/>
                      <a:pt x="172" y="33"/>
                      <a:pt x="172" y="33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42" y="126"/>
                      <a:pt x="142" y="126"/>
                      <a:pt x="142" y="126"/>
                    </a:cubicBezTo>
                    <a:cubicBezTo>
                      <a:pt x="131" y="137"/>
                      <a:pt x="123" y="145"/>
                      <a:pt x="113" y="155"/>
                    </a:cubicBezTo>
                    <a:lnTo>
                      <a:pt x="113" y="155"/>
                    </a:lnTo>
                    <a:cubicBezTo>
                      <a:pt x="54" y="137"/>
                      <a:pt x="54" y="137"/>
                      <a:pt x="54" y="137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73" y="233"/>
                      <a:pt x="73" y="233"/>
                      <a:pt x="73" y="233"/>
                    </a:cubicBezTo>
                    <a:cubicBezTo>
                      <a:pt x="67" y="244"/>
                      <a:pt x="65" y="254"/>
                      <a:pt x="62" y="273"/>
                    </a:cubicBezTo>
                    <a:lnTo>
                      <a:pt x="62" y="273"/>
                    </a:lnTo>
                    <a:cubicBezTo>
                      <a:pt x="0" y="281"/>
                      <a:pt x="0" y="281"/>
                      <a:pt x="0" y="281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62" y="359"/>
                      <a:pt x="62" y="359"/>
                      <a:pt x="62" y="359"/>
                    </a:cubicBezTo>
                    <a:cubicBezTo>
                      <a:pt x="65" y="375"/>
                      <a:pt x="70" y="394"/>
                      <a:pt x="75" y="409"/>
                    </a:cubicBezTo>
                    <a:lnTo>
                      <a:pt x="75" y="409"/>
                    </a:lnTo>
                    <a:cubicBezTo>
                      <a:pt x="30" y="453"/>
                      <a:pt x="30" y="453"/>
                      <a:pt x="30" y="453"/>
                    </a:cubicBezTo>
                    <a:cubicBezTo>
                      <a:pt x="62" y="506"/>
                      <a:pt x="62" y="506"/>
                      <a:pt x="62" y="506"/>
                    </a:cubicBezTo>
                    <a:cubicBezTo>
                      <a:pt x="123" y="482"/>
                      <a:pt x="123" y="482"/>
                      <a:pt x="123" y="482"/>
                    </a:cubicBezTo>
                    <a:cubicBezTo>
                      <a:pt x="137" y="498"/>
                      <a:pt x="150" y="511"/>
                      <a:pt x="169" y="525"/>
                    </a:cubicBezTo>
                    <a:lnTo>
                      <a:pt x="169" y="525"/>
                    </a:lnTo>
                    <a:cubicBezTo>
                      <a:pt x="153" y="586"/>
                      <a:pt x="153" y="586"/>
                      <a:pt x="153" y="586"/>
                    </a:cubicBezTo>
                    <a:cubicBezTo>
                      <a:pt x="209" y="613"/>
                      <a:pt x="209" y="613"/>
                      <a:pt x="209" y="613"/>
                    </a:cubicBezTo>
                    <a:cubicBezTo>
                      <a:pt x="246" y="559"/>
                      <a:pt x="246" y="559"/>
                      <a:pt x="246" y="559"/>
                    </a:cubicBezTo>
                    <a:lnTo>
                      <a:pt x="246" y="559"/>
                    </a:lnTo>
                    <a:cubicBezTo>
                      <a:pt x="260" y="565"/>
                      <a:pt x="273" y="568"/>
                      <a:pt x="287" y="568"/>
                    </a:cubicBezTo>
                    <a:cubicBezTo>
                      <a:pt x="287" y="570"/>
                      <a:pt x="287" y="570"/>
                      <a:pt x="287" y="570"/>
                    </a:cubicBezTo>
                    <a:cubicBezTo>
                      <a:pt x="303" y="629"/>
                      <a:pt x="303" y="629"/>
                      <a:pt x="303" y="629"/>
                    </a:cubicBezTo>
                    <a:cubicBezTo>
                      <a:pt x="364" y="627"/>
                      <a:pt x="364" y="627"/>
                      <a:pt x="364" y="627"/>
                    </a:cubicBezTo>
                    <a:cubicBezTo>
                      <a:pt x="372" y="562"/>
                      <a:pt x="372" y="562"/>
                      <a:pt x="372" y="562"/>
                    </a:cubicBezTo>
                    <a:lnTo>
                      <a:pt x="372" y="562"/>
                    </a:lnTo>
                    <a:cubicBezTo>
                      <a:pt x="385" y="559"/>
                      <a:pt x="399" y="554"/>
                      <a:pt x="412" y="549"/>
                    </a:cubicBezTo>
                    <a:cubicBezTo>
                      <a:pt x="412" y="552"/>
                      <a:pt x="412" y="552"/>
                      <a:pt x="412" y="552"/>
                    </a:cubicBezTo>
                    <a:cubicBezTo>
                      <a:pt x="455" y="597"/>
                      <a:pt x="455" y="597"/>
                      <a:pt x="455" y="597"/>
                    </a:cubicBezTo>
                    <a:cubicBezTo>
                      <a:pt x="508" y="562"/>
                      <a:pt x="508" y="562"/>
                      <a:pt x="508" y="562"/>
                    </a:cubicBezTo>
                    <a:cubicBezTo>
                      <a:pt x="484" y="503"/>
                      <a:pt x="484" y="503"/>
                      <a:pt x="484" y="503"/>
                    </a:cubicBezTo>
                    <a:lnTo>
                      <a:pt x="484" y="503"/>
                    </a:lnTo>
                    <a:cubicBezTo>
                      <a:pt x="495" y="493"/>
                      <a:pt x="503" y="484"/>
                      <a:pt x="511" y="474"/>
                    </a:cubicBezTo>
                    <a:cubicBezTo>
                      <a:pt x="514" y="474"/>
                      <a:pt x="514" y="474"/>
                      <a:pt x="514" y="474"/>
                    </a:cubicBezTo>
                    <a:cubicBezTo>
                      <a:pt x="573" y="495"/>
                      <a:pt x="573" y="495"/>
                      <a:pt x="573" y="495"/>
                    </a:cubicBezTo>
                    <a:cubicBezTo>
                      <a:pt x="602" y="439"/>
                      <a:pt x="602" y="439"/>
                      <a:pt x="602" y="439"/>
                    </a:cubicBezTo>
                    <a:cubicBezTo>
                      <a:pt x="554" y="399"/>
                      <a:pt x="554" y="399"/>
                      <a:pt x="554" y="399"/>
                    </a:cubicBezTo>
                    <a:cubicBezTo>
                      <a:pt x="554" y="394"/>
                      <a:pt x="554" y="394"/>
                      <a:pt x="554" y="394"/>
                    </a:cubicBezTo>
                    <a:cubicBezTo>
                      <a:pt x="557" y="380"/>
                      <a:pt x="562" y="369"/>
                      <a:pt x="562" y="351"/>
                    </a:cubicBezTo>
                    <a:cubicBezTo>
                      <a:pt x="565" y="351"/>
                      <a:pt x="565" y="351"/>
                      <a:pt x="565" y="351"/>
                    </a:cubicBezTo>
                    <a:cubicBezTo>
                      <a:pt x="618" y="348"/>
                      <a:pt x="618" y="348"/>
                      <a:pt x="618" y="348"/>
                    </a:cubicBezTo>
                    <a:cubicBezTo>
                      <a:pt x="618" y="284"/>
                      <a:pt x="618" y="284"/>
                      <a:pt x="618" y="284"/>
                    </a:cubicBezTo>
                    <a:cubicBezTo>
                      <a:pt x="559" y="270"/>
                      <a:pt x="559" y="270"/>
                      <a:pt x="559" y="270"/>
                    </a:cubicBezTo>
                    <a:cubicBezTo>
                      <a:pt x="562" y="270"/>
                      <a:pt x="562" y="270"/>
                      <a:pt x="562" y="270"/>
                    </a:cubicBezTo>
                    <a:cubicBezTo>
                      <a:pt x="559" y="254"/>
                      <a:pt x="554" y="236"/>
                      <a:pt x="549" y="220"/>
                    </a:cubicBezTo>
                    <a:cubicBezTo>
                      <a:pt x="551" y="220"/>
                      <a:pt x="551" y="220"/>
                      <a:pt x="551" y="220"/>
                    </a:cubicBezTo>
                    <a:cubicBezTo>
                      <a:pt x="597" y="180"/>
                      <a:pt x="597" y="180"/>
                      <a:pt x="597" y="180"/>
                    </a:cubicBezTo>
                    <a:cubicBezTo>
                      <a:pt x="565" y="124"/>
                      <a:pt x="565" y="124"/>
                      <a:pt x="565" y="124"/>
                    </a:cubicBezTo>
                    <a:cubicBezTo>
                      <a:pt x="503" y="148"/>
                      <a:pt x="503" y="148"/>
                      <a:pt x="503" y="148"/>
                    </a:cubicBezTo>
                    <a:lnTo>
                      <a:pt x="503" y="148"/>
                    </a:lnTo>
                    <a:cubicBezTo>
                      <a:pt x="490" y="131"/>
                      <a:pt x="474" y="118"/>
                      <a:pt x="458" y="108"/>
                    </a:cubicBezTo>
                    <a:cubicBezTo>
                      <a:pt x="458" y="105"/>
                      <a:pt x="458" y="105"/>
                      <a:pt x="458" y="105"/>
                    </a:cubicBezTo>
                    <a:cubicBezTo>
                      <a:pt x="474" y="46"/>
                      <a:pt x="474" y="46"/>
                      <a:pt x="474" y="46"/>
                    </a:cubicBezTo>
                    <a:cubicBezTo>
                      <a:pt x="418" y="19"/>
                      <a:pt x="418" y="19"/>
                      <a:pt x="418" y="19"/>
                    </a:cubicBezTo>
                    <a:cubicBezTo>
                      <a:pt x="380" y="70"/>
                      <a:pt x="380" y="70"/>
                      <a:pt x="380" y="70"/>
                    </a:cubicBezTo>
                    <a:close/>
                    <a:moveTo>
                      <a:pt x="524" y="316"/>
                    </a:moveTo>
                    <a:lnTo>
                      <a:pt x="524" y="316"/>
                    </a:lnTo>
                    <a:cubicBezTo>
                      <a:pt x="524" y="431"/>
                      <a:pt x="428" y="525"/>
                      <a:pt x="313" y="525"/>
                    </a:cubicBezTo>
                    <a:cubicBezTo>
                      <a:pt x="195" y="525"/>
                      <a:pt x="102" y="431"/>
                      <a:pt x="102" y="316"/>
                    </a:cubicBezTo>
                    <a:cubicBezTo>
                      <a:pt x="102" y="198"/>
                      <a:pt x="195" y="105"/>
                      <a:pt x="313" y="105"/>
                    </a:cubicBezTo>
                    <a:cubicBezTo>
                      <a:pt x="428" y="105"/>
                      <a:pt x="524" y="198"/>
                      <a:pt x="524" y="316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5D0C8F95-C51F-4359-A2A7-91C934D2980C}"/>
                </a:ext>
              </a:extLst>
            </p:cNvPr>
            <p:cNvGrpSpPr/>
            <p:nvPr/>
          </p:nvGrpSpPr>
          <p:grpSpPr>
            <a:xfrm>
              <a:off x="11102187" y="3045956"/>
              <a:ext cx="296195" cy="300399"/>
              <a:chOff x="19868677" y="5459436"/>
              <a:chExt cx="592390" cy="600797"/>
            </a:xfrm>
            <a:solidFill>
              <a:schemeClr val="accent1"/>
            </a:solidFill>
          </p:grpSpPr>
          <p:sp>
            <p:nvSpPr>
              <p:cNvPr id="118" name="Freeform 188">
                <a:extLst>
                  <a:ext uri="{FF2B5EF4-FFF2-40B4-BE49-F238E27FC236}">
                    <a16:creationId xmlns:a16="http://schemas.microsoft.com/office/drawing/2014/main" id="{3F41F5FD-7853-4E69-8362-26E5BE906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1386" y="5582134"/>
                <a:ext cx="351203" cy="346939"/>
              </a:xfrm>
              <a:custGeom>
                <a:avLst/>
                <a:gdLst>
                  <a:gd name="T0" fmla="*/ 184 w 370"/>
                  <a:gd name="T1" fmla="*/ 0 h 368"/>
                  <a:gd name="T2" fmla="*/ 184 w 370"/>
                  <a:gd name="T3" fmla="*/ 0 h 368"/>
                  <a:gd name="T4" fmla="*/ 0 w 370"/>
                  <a:gd name="T5" fmla="*/ 183 h 368"/>
                  <a:gd name="T6" fmla="*/ 184 w 370"/>
                  <a:gd name="T7" fmla="*/ 367 h 368"/>
                  <a:gd name="T8" fmla="*/ 369 w 370"/>
                  <a:gd name="T9" fmla="*/ 183 h 368"/>
                  <a:gd name="T10" fmla="*/ 184 w 370"/>
                  <a:gd name="T1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368">
                    <a:moveTo>
                      <a:pt x="184" y="0"/>
                    </a:moveTo>
                    <a:lnTo>
                      <a:pt x="184" y="0"/>
                    </a:lnTo>
                    <a:cubicBezTo>
                      <a:pt x="83" y="0"/>
                      <a:pt x="0" y="81"/>
                      <a:pt x="0" y="183"/>
                    </a:cubicBezTo>
                    <a:cubicBezTo>
                      <a:pt x="0" y="287"/>
                      <a:pt x="83" y="367"/>
                      <a:pt x="184" y="367"/>
                    </a:cubicBezTo>
                    <a:cubicBezTo>
                      <a:pt x="286" y="367"/>
                      <a:pt x="369" y="287"/>
                      <a:pt x="369" y="183"/>
                    </a:cubicBezTo>
                    <a:cubicBezTo>
                      <a:pt x="369" y="81"/>
                      <a:pt x="286" y="0"/>
                      <a:pt x="18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19" name="Freeform 189">
                <a:extLst>
                  <a:ext uri="{FF2B5EF4-FFF2-40B4-BE49-F238E27FC236}">
                    <a16:creationId xmlns:a16="http://schemas.microsoft.com/office/drawing/2014/main" id="{3FA82253-E5B2-46D5-B347-29B46CB35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8677" y="5459436"/>
                <a:ext cx="592390" cy="600797"/>
              </a:xfrm>
              <a:custGeom>
                <a:avLst/>
                <a:gdLst>
                  <a:gd name="T0" fmla="*/ 380 w 622"/>
                  <a:gd name="T1" fmla="*/ 69 h 629"/>
                  <a:gd name="T2" fmla="*/ 340 w 622"/>
                  <a:gd name="T3" fmla="*/ 58 h 629"/>
                  <a:gd name="T4" fmla="*/ 263 w 622"/>
                  <a:gd name="T5" fmla="*/ 2 h 629"/>
                  <a:gd name="T6" fmla="*/ 217 w 622"/>
                  <a:gd name="T7" fmla="*/ 80 h 629"/>
                  <a:gd name="T8" fmla="*/ 174 w 622"/>
                  <a:gd name="T9" fmla="*/ 31 h 629"/>
                  <a:gd name="T10" fmla="*/ 142 w 622"/>
                  <a:gd name="T11" fmla="*/ 125 h 629"/>
                  <a:gd name="T12" fmla="*/ 113 w 622"/>
                  <a:gd name="T13" fmla="*/ 155 h 629"/>
                  <a:gd name="T14" fmla="*/ 24 w 622"/>
                  <a:gd name="T15" fmla="*/ 189 h 629"/>
                  <a:gd name="T16" fmla="*/ 62 w 622"/>
                  <a:gd name="T17" fmla="*/ 273 h 629"/>
                  <a:gd name="T18" fmla="*/ 0 w 622"/>
                  <a:gd name="T19" fmla="*/ 280 h 629"/>
                  <a:gd name="T20" fmla="*/ 62 w 622"/>
                  <a:gd name="T21" fmla="*/ 358 h 629"/>
                  <a:gd name="T22" fmla="*/ 78 w 622"/>
                  <a:gd name="T23" fmla="*/ 409 h 629"/>
                  <a:gd name="T24" fmla="*/ 65 w 622"/>
                  <a:gd name="T25" fmla="*/ 505 h 629"/>
                  <a:gd name="T26" fmla="*/ 169 w 622"/>
                  <a:gd name="T27" fmla="*/ 524 h 629"/>
                  <a:gd name="T28" fmla="*/ 153 w 622"/>
                  <a:gd name="T29" fmla="*/ 585 h 629"/>
                  <a:gd name="T30" fmla="*/ 246 w 622"/>
                  <a:gd name="T31" fmla="*/ 559 h 629"/>
                  <a:gd name="T32" fmla="*/ 287 w 622"/>
                  <a:gd name="T33" fmla="*/ 567 h 629"/>
                  <a:gd name="T34" fmla="*/ 303 w 622"/>
                  <a:gd name="T35" fmla="*/ 628 h 629"/>
                  <a:gd name="T36" fmla="*/ 375 w 622"/>
                  <a:gd name="T37" fmla="*/ 561 h 629"/>
                  <a:gd name="T38" fmla="*/ 412 w 622"/>
                  <a:gd name="T39" fmla="*/ 548 h 629"/>
                  <a:gd name="T40" fmla="*/ 455 w 622"/>
                  <a:gd name="T41" fmla="*/ 596 h 629"/>
                  <a:gd name="T42" fmla="*/ 484 w 622"/>
                  <a:gd name="T43" fmla="*/ 503 h 629"/>
                  <a:gd name="T44" fmla="*/ 514 w 622"/>
                  <a:gd name="T45" fmla="*/ 473 h 629"/>
                  <a:gd name="T46" fmla="*/ 573 w 622"/>
                  <a:gd name="T47" fmla="*/ 492 h 629"/>
                  <a:gd name="T48" fmla="*/ 554 w 622"/>
                  <a:gd name="T49" fmla="*/ 395 h 629"/>
                  <a:gd name="T50" fmla="*/ 565 w 622"/>
                  <a:gd name="T51" fmla="*/ 350 h 629"/>
                  <a:gd name="T52" fmla="*/ 621 w 622"/>
                  <a:gd name="T53" fmla="*/ 347 h 629"/>
                  <a:gd name="T54" fmla="*/ 562 w 622"/>
                  <a:gd name="T55" fmla="*/ 270 h 629"/>
                  <a:gd name="T56" fmla="*/ 549 w 622"/>
                  <a:gd name="T57" fmla="*/ 219 h 629"/>
                  <a:gd name="T58" fmla="*/ 597 w 622"/>
                  <a:gd name="T59" fmla="*/ 179 h 629"/>
                  <a:gd name="T60" fmla="*/ 506 w 622"/>
                  <a:gd name="T61" fmla="*/ 147 h 629"/>
                  <a:gd name="T62" fmla="*/ 460 w 622"/>
                  <a:gd name="T63" fmla="*/ 104 h 629"/>
                  <a:gd name="T64" fmla="*/ 477 w 622"/>
                  <a:gd name="T65" fmla="*/ 45 h 629"/>
                  <a:gd name="T66" fmla="*/ 380 w 622"/>
                  <a:gd name="T67" fmla="*/ 69 h 629"/>
                  <a:gd name="T68" fmla="*/ 524 w 622"/>
                  <a:gd name="T69" fmla="*/ 313 h 629"/>
                  <a:gd name="T70" fmla="*/ 102 w 622"/>
                  <a:gd name="T71" fmla="*/ 313 h 629"/>
                  <a:gd name="T72" fmla="*/ 524 w 622"/>
                  <a:gd name="T73" fmla="*/ 313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22" h="629">
                    <a:moveTo>
                      <a:pt x="380" y="69"/>
                    </a:moveTo>
                    <a:lnTo>
                      <a:pt x="380" y="69"/>
                    </a:lnTo>
                    <a:cubicBezTo>
                      <a:pt x="367" y="64"/>
                      <a:pt x="353" y="61"/>
                      <a:pt x="340" y="61"/>
                    </a:cubicBezTo>
                    <a:cubicBezTo>
                      <a:pt x="340" y="58"/>
                      <a:pt x="340" y="58"/>
                      <a:pt x="340" y="58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263" y="2"/>
                      <a:pt x="263" y="2"/>
                      <a:pt x="263" y="2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41" y="69"/>
                      <a:pt x="228" y="74"/>
                      <a:pt x="217" y="80"/>
                    </a:cubicBezTo>
                    <a:cubicBezTo>
                      <a:pt x="214" y="77"/>
                      <a:pt x="214" y="77"/>
                      <a:pt x="214" y="77"/>
                    </a:cubicBezTo>
                    <a:cubicBezTo>
                      <a:pt x="174" y="31"/>
                      <a:pt x="174" y="31"/>
                      <a:pt x="174" y="31"/>
                    </a:cubicBezTo>
                    <a:cubicBezTo>
                      <a:pt x="121" y="66"/>
                      <a:pt x="121" y="66"/>
                      <a:pt x="121" y="66"/>
                    </a:cubicBezTo>
                    <a:cubicBezTo>
                      <a:pt x="142" y="125"/>
                      <a:pt x="142" y="125"/>
                      <a:pt x="142" y="125"/>
                    </a:cubicBezTo>
                    <a:cubicBezTo>
                      <a:pt x="134" y="133"/>
                      <a:pt x="124" y="144"/>
                      <a:pt x="115" y="155"/>
                    </a:cubicBezTo>
                    <a:cubicBezTo>
                      <a:pt x="113" y="155"/>
                      <a:pt x="113" y="155"/>
                      <a:pt x="113" y="155"/>
                    </a:cubicBezTo>
                    <a:cubicBezTo>
                      <a:pt x="56" y="136"/>
                      <a:pt x="56" y="136"/>
                      <a:pt x="56" y="136"/>
                    </a:cubicBezTo>
                    <a:cubicBezTo>
                      <a:pt x="24" y="189"/>
                      <a:pt x="24" y="189"/>
                      <a:pt x="24" y="189"/>
                    </a:cubicBezTo>
                    <a:cubicBezTo>
                      <a:pt x="73" y="232"/>
                      <a:pt x="73" y="232"/>
                      <a:pt x="73" y="232"/>
                    </a:cubicBezTo>
                    <a:cubicBezTo>
                      <a:pt x="70" y="243"/>
                      <a:pt x="65" y="254"/>
                      <a:pt x="62" y="273"/>
                    </a:cubicBezTo>
                    <a:lnTo>
                      <a:pt x="62" y="273"/>
                    </a:lnTo>
                    <a:cubicBezTo>
                      <a:pt x="0" y="280"/>
                      <a:pt x="0" y="280"/>
                      <a:pt x="0" y="280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62" y="358"/>
                      <a:pt x="62" y="358"/>
                      <a:pt x="62" y="358"/>
                    </a:cubicBezTo>
                    <a:cubicBezTo>
                      <a:pt x="67" y="374"/>
                      <a:pt x="70" y="393"/>
                      <a:pt x="78" y="409"/>
                    </a:cubicBezTo>
                    <a:lnTo>
                      <a:pt x="78" y="409"/>
                    </a:lnTo>
                    <a:cubicBezTo>
                      <a:pt x="30" y="449"/>
                      <a:pt x="30" y="449"/>
                      <a:pt x="30" y="449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124" y="481"/>
                      <a:pt x="124" y="481"/>
                      <a:pt x="124" y="481"/>
                    </a:cubicBezTo>
                    <a:cubicBezTo>
                      <a:pt x="137" y="497"/>
                      <a:pt x="153" y="510"/>
                      <a:pt x="169" y="524"/>
                    </a:cubicBezTo>
                    <a:lnTo>
                      <a:pt x="169" y="524"/>
                    </a:lnTo>
                    <a:cubicBezTo>
                      <a:pt x="153" y="585"/>
                      <a:pt x="153" y="585"/>
                      <a:pt x="153" y="585"/>
                    </a:cubicBezTo>
                    <a:cubicBezTo>
                      <a:pt x="209" y="612"/>
                      <a:pt x="209" y="612"/>
                      <a:pt x="209" y="612"/>
                    </a:cubicBezTo>
                    <a:cubicBezTo>
                      <a:pt x="246" y="559"/>
                      <a:pt x="246" y="559"/>
                      <a:pt x="246" y="559"/>
                    </a:cubicBezTo>
                    <a:lnTo>
                      <a:pt x="246" y="559"/>
                    </a:lnTo>
                    <a:cubicBezTo>
                      <a:pt x="260" y="564"/>
                      <a:pt x="273" y="567"/>
                      <a:pt x="287" y="567"/>
                    </a:cubicBezTo>
                    <a:cubicBezTo>
                      <a:pt x="287" y="569"/>
                      <a:pt x="287" y="569"/>
                      <a:pt x="287" y="569"/>
                    </a:cubicBezTo>
                    <a:cubicBezTo>
                      <a:pt x="303" y="628"/>
                      <a:pt x="303" y="628"/>
                      <a:pt x="303" y="628"/>
                    </a:cubicBezTo>
                    <a:cubicBezTo>
                      <a:pt x="367" y="625"/>
                      <a:pt x="367" y="625"/>
                      <a:pt x="367" y="625"/>
                    </a:cubicBezTo>
                    <a:cubicBezTo>
                      <a:pt x="375" y="561"/>
                      <a:pt x="375" y="561"/>
                      <a:pt x="375" y="561"/>
                    </a:cubicBezTo>
                    <a:lnTo>
                      <a:pt x="375" y="561"/>
                    </a:lnTo>
                    <a:cubicBezTo>
                      <a:pt x="388" y="559"/>
                      <a:pt x="399" y="553"/>
                      <a:pt x="412" y="548"/>
                    </a:cubicBezTo>
                    <a:cubicBezTo>
                      <a:pt x="412" y="550"/>
                      <a:pt x="412" y="550"/>
                      <a:pt x="412" y="550"/>
                    </a:cubicBezTo>
                    <a:cubicBezTo>
                      <a:pt x="455" y="596"/>
                      <a:pt x="455" y="596"/>
                      <a:pt x="455" y="596"/>
                    </a:cubicBezTo>
                    <a:cubicBezTo>
                      <a:pt x="509" y="561"/>
                      <a:pt x="509" y="561"/>
                      <a:pt x="509" y="561"/>
                    </a:cubicBezTo>
                    <a:cubicBezTo>
                      <a:pt x="484" y="503"/>
                      <a:pt x="484" y="503"/>
                      <a:pt x="484" y="503"/>
                    </a:cubicBezTo>
                    <a:lnTo>
                      <a:pt x="484" y="503"/>
                    </a:lnTo>
                    <a:cubicBezTo>
                      <a:pt x="495" y="492"/>
                      <a:pt x="503" y="484"/>
                      <a:pt x="514" y="473"/>
                    </a:cubicBezTo>
                    <a:lnTo>
                      <a:pt x="514" y="473"/>
                    </a:lnTo>
                    <a:cubicBezTo>
                      <a:pt x="573" y="492"/>
                      <a:pt x="573" y="492"/>
                      <a:pt x="573" y="492"/>
                    </a:cubicBezTo>
                    <a:cubicBezTo>
                      <a:pt x="605" y="438"/>
                      <a:pt x="605" y="438"/>
                      <a:pt x="605" y="438"/>
                    </a:cubicBezTo>
                    <a:cubicBezTo>
                      <a:pt x="554" y="395"/>
                      <a:pt x="554" y="395"/>
                      <a:pt x="554" y="395"/>
                    </a:cubicBezTo>
                    <a:cubicBezTo>
                      <a:pt x="554" y="393"/>
                      <a:pt x="554" y="393"/>
                      <a:pt x="554" y="393"/>
                    </a:cubicBezTo>
                    <a:cubicBezTo>
                      <a:pt x="559" y="379"/>
                      <a:pt x="562" y="369"/>
                      <a:pt x="565" y="350"/>
                    </a:cubicBezTo>
                    <a:cubicBezTo>
                      <a:pt x="567" y="350"/>
                      <a:pt x="567" y="350"/>
                      <a:pt x="567" y="350"/>
                    </a:cubicBezTo>
                    <a:cubicBezTo>
                      <a:pt x="621" y="347"/>
                      <a:pt x="621" y="347"/>
                      <a:pt x="621" y="347"/>
                    </a:cubicBezTo>
                    <a:cubicBezTo>
                      <a:pt x="621" y="283"/>
                      <a:pt x="621" y="283"/>
                      <a:pt x="621" y="283"/>
                    </a:cubicBezTo>
                    <a:cubicBezTo>
                      <a:pt x="562" y="270"/>
                      <a:pt x="562" y="270"/>
                      <a:pt x="562" y="270"/>
                    </a:cubicBezTo>
                    <a:lnTo>
                      <a:pt x="562" y="270"/>
                    </a:lnTo>
                    <a:cubicBezTo>
                      <a:pt x="559" y="254"/>
                      <a:pt x="557" y="235"/>
                      <a:pt x="549" y="219"/>
                    </a:cubicBezTo>
                    <a:cubicBezTo>
                      <a:pt x="552" y="219"/>
                      <a:pt x="552" y="219"/>
                      <a:pt x="552" y="219"/>
                    </a:cubicBezTo>
                    <a:cubicBezTo>
                      <a:pt x="597" y="179"/>
                      <a:pt x="597" y="179"/>
                      <a:pt x="597" y="179"/>
                    </a:cubicBezTo>
                    <a:cubicBezTo>
                      <a:pt x="565" y="123"/>
                      <a:pt x="565" y="123"/>
                      <a:pt x="565" y="123"/>
                    </a:cubicBezTo>
                    <a:cubicBezTo>
                      <a:pt x="506" y="147"/>
                      <a:pt x="506" y="147"/>
                      <a:pt x="506" y="147"/>
                    </a:cubicBezTo>
                    <a:lnTo>
                      <a:pt x="506" y="147"/>
                    </a:lnTo>
                    <a:cubicBezTo>
                      <a:pt x="493" y="130"/>
                      <a:pt x="477" y="117"/>
                      <a:pt x="460" y="104"/>
                    </a:cubicBezTo>
                    <a:lnTo>
                      <a:pt x="460" y="104"/>
                    </a:lnTo>
                    <a:cubicBezTo>
                      <a:pt x="477" y="45"/>
                      <a:pt x="477" y="45"/>
                      <a:pt x="477" y="45"/>
                    </a:cubicBezTo>
                    <a:cubicBezTo>
                      <a:pt x="418" y="18"/>
                      <a:pt x="418" y="18"/>
                      <a:pt x="418" y="18"/>
                    </a:cubicBezTo>
                    <a:cubicBezTo>
                      <a:pt x="380" y="69"/>
                      <a:pt x="380" y="69"/>
                      <a:pt x="380" y="69"/>
                    </a:cubicBezTo>
                    <a:close/>
                    <a:moveTo>
                      <a:pt x="524" y="313"/>
                    </a:moveTo>
                    <a:lnTo>
                      <a:pt x="524" y="313"/>
                    </a:lnTo>
                    <a:cubicBezTo>
                      <a:pt x="524" y="430"/>
                      <a:pt x="431" y="524"/>
                      <a:pt x="313" y="524"/>
                    </a:cubicBezTo>
                    <a:cubicBezTo>
                      <a:pt x="198" y="524"/>
                      <a:pt x="102" y="430"/>
                      <a:pt x="102" y="313"/>
                    </a:cubicBezTo>
                    <a:cubicBezTo>
                      <a:pt x="102" y="198"/>
                      <a:pt x="198" y="104"/>
                      <a:pt x="313" y="104"/>
                    </a:cubicBezTo>
                    <a:cubicBezTo>
                      <a:pt x="431" y="104"/>
                      <a:pt x="524" y="198"/>
                      <a:pt x="524" y="313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EB2FD471-2C29-49C8-B482-938640C640D7}"/>
                </a:ext>
              </a:extLst>
            </p:cNvPr>
            <p:cNvGrpSpPr/>
            <p:nvPr/>
          </p:nvGrpSpPr>
          <p:grpSpPr>
            <a:xfrm>
              <a:off x="10533069" y="1962828"/>
              <a:ext cx="437946" cy="444252"/>
              <a:chOff x="18730441" y="3293180"/>
              <a:chExt cx="875891" cy="888503"/>
            </a:xfrm>
            <a:solidFill>
              <a:schemeClr val="accent2"/>
            </a:solidFill>
          </p:grpSpPr>
          <p:sp>
            <p:nvSpPr>
              <p:cNvPr id="116" name="Freeform 190">
                <a:extLst>
                  <a:ext uri="{FF2B5EF4-FFF2-40B4-BE49-F238E27FC236}">
                    <a16:creationId xmlns:a16="http://schemas.microsoft.com/office/drawing/2014/main" id="{79314E92-74A2-4CC4-B073-7163C3046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2390" y="3475112"/>
                <a:ext cx="520457" cy="520409"/>
              </a:xfrm>
              <a:custGeom>
                <a:avLst/>
                <a:gdLst>
                  <a:gd name="T0" fmla="*/ 273 w 547"/>
                  <a:gd name="T1" fmla="*/ 0 h 546"/>
                  <a:gd name="T2" fmla="*/ 273 w 547"/>
                  <a:gd name="T3" fmla="*/ 0 h 546"/>
                  <a:gd name="T4" fmla="*/ 0 w 547"/>
                  <a:gd name="T5" fmla="*/ 272 h 546"/>
                  <a:gd name="T6" fmla="*/ 273 w 547"/>
                  <a:gd name="T7" fmla="*/ 545 h 546"/>
                  <a:gd name="T8" fmla="*/ 546 w 547"/>
                  <a:gd name="T9" fmla="*/ 272 h 546"/>
                  <a:gd name="T10" fmla="*/ 273 w 547"/>
                  <a:gd name="T11" fmla="*/ 0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7" h="546">
                    <a:moveTo>
                      <a:pt x="273" y="0"/>
                    </a:moveTo>
                    <a:lnTo>
                      <a:pt x="273" y="0"/>
                    </a:lnTo>
                    <a:cubicBezTo>
                      <a:pt x="121" y="0"/>
                      <a:pt x="0" y="122"/>
                      <a:pt x="0" y="272"/>
                    </a:cubicBezTo>
                    <a:cubicBezTo>
                      <a:pt x="0" y="422"/>
                      <a:pt x="123" y="545"/>
                      <a:pt x="273" y="545"/>
                    </a:cubicBezTo>
                    <a:cubicBezTo>
                      <a:pt x="423" y="545"/>
                      <a:pt x="546" y="422"/>
                      <a:pt x="546" y="272"/>
                    </a:cubicBezTo>
                    <a:cubicBezTo>
                      <a:pt x="543" y="122"/>
                      <a:pt x="423" y="0"/>
                      <a:pt x="273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17" name="Freeform 191">
                <a:extLst>
                  <a:ext uri="{FF2B5EF4-FFF2-40B4-BE49-F238E27FC236}">
                    <a16:creationId xmlns:a16="http://schemas.microsoft.com/office/drawing/2014/main" id="{A77C6542-BF76-4E89-984C-920AFD161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0441" y="3293180"/>
                <a:ext cx="875891" cy="888503"/>
              </a:xfrm>
              <a:custGeom>
                <a:avLst/>
                <a:gdLst>
                  <a:gd name="T0" fmla="*/ 562 w 916"/>
                  <a:gd name="T1" fmla="*/ 104 h 932"/>
                  <a:gd name="T2" fmla="*/ 503 w 916"/>
                  <a:gd name="T3" fmla="*/ 88 h 932"/>
                  <a:gd name="T4" fmla="*/ 388 w 916"/>
                  <a:gd name="T5" fmla="*/ 8 h 932"/>
                  <a:gd name="T6" fmla="*/ 319 w 916"/>
                  <a:gd name="T7" fmla="*/ 118 h 932"/>
                  <a:gd name="T8" fmla="*/ 254 w 916"/>
                  <a:gd name="T9" fmla="*/ 51 h 932"/>
                  <a:gd name="T10" fmla="*/ 212 w 916"/>
                  <a:gd name="T11" fmla="*/ 187 h 932"/>
                  <a:gd name="T12" fmla="*/ 166 w 916"/>
                  <a:gd name="T13" fmla="*/ 230 h 932"/>
                  <a:gd name="T14" fmla="*/ 35 w 916"/>
                  <a:gd name="T15" fmla="*/ 283 h 932"/>
                  <a:gd name="T16" fmla="*/ 92 w 916"/>
                  <a:gd name="T17" fmla="*/ 401 h 932"/>
                  <a:gd name="T18" fmla="*/ 0 w 916"/>
                  <a:gd name="T19" fmla="*/ 417 h 932"/>
                  <a:gd name="T20" fmla="*/ 92 w 916"/>
                  <a:gd name="T21" fmla="*/ 529 h 932"/>
                  <a:gd name="T22" fmla="*/ 113 w 916"/>
                  <a:gd name="T23" fmla="*/ 607 h 932"/>
                  <a:gd name="T24" fmla="*/ 94 w 916"/>
                  <a:gd name="T25" fmla="*/ 746 h 932"/>
                  <a:gd name="T26" fmla="*/ 249 w 916"/>
                  <a:gd name="T27" fmla="*/ 773 h 932"/>
                  <a:gd name="T28" fmla="*/ 225 w 916"/>
                  <a:gd name="T29" fmla="*/ 864 h 932"/>
                  <a:gd name="T30" fmla="*/ 364 w 916"/>
                  <a:gd name="T31" fmla="*/ 827 h 932"/>
                  <a:gd name="T32" fmla="*/ 423 w 916"/>
                  <a:gd name="T33" fmla="*/ 840 h 932"/>
                  <a:gd name="T34" fmla="*/ 447 w 916"/>
                  <a:gd name="T35" fmla="*/ 931 h 932"/>
                  <a:gd name="T36" fmla="*/ 551 w 916"/>
                  <a:gd name="T37" fmla="*/ 829 h 932"/>
                  <a:gd name="T38" fmla="*/ 607 w 916"/>
                  <a:gd name="T39" fmla="*/ 811 h 932"/>
                  <a:gd name="T40" fmla="*/ 672 w 916"/>
                  <a:gd name="T41" fmla="*/ 880 h 932"/>
                  <a:gd name="T42" fmla="*/ 717 w 916"/>
                  <a:gd name="T43" fmla="*/ 743 h 932"/>
                  <a:gd name="T44" fmla="*/ 757 w 916"/>
                  <a:gd name="T45" fmla="*/ 698 h 932"/>
                  <a:gd name="T46" fmla="*/ 846 w 916"/>
                  <a:gd name="T47" fmla="*/ 730 h 932"/>
                  <a:gd name="T48" fmla="*/ 819 w 916"/>
                  <a:gd name="T49" fmla="*/ 588 h 932"/>
                  <a:gd name="T50" fmla="*/ 832 w 916"/>
                  <a:gd name="T51" fmla="*/ 519 h 932"/>
                  <a:gd name="T52" fmla="*/ 915 w 916"/>
                  <a:gd name="T53" fmla="*/ 514 h 932"/>
                  <a:gd name="T54" fmla="*/ 827 w 916"/>
                  <a:gd name="T55" fmla="*/ 401 h 932"/>
                  <a:gd name="T56" fmla="*/ 811 w 916"/>
                  <a:gd name="T57" fmla="*/ 326 h 932"/>
                  <a:gd name="T58" fmla="*/ 883 w 916"/>
                  <a:gd name="T59" fmla="*/ 265 h 932"/>
                  <a:gd name="T60" fmla="*/ 744 w 916"/>
                  <a:gd name="T61" fmla="*/ 217 h 932"/>
                  <a:gd name="T62" fmla="*/ 677 w 916"/>
                  <a:gd name="T63" fmla="*/ 158 h 932"/>
                  <a:gd name="T64" fmla="*/ 701 w 916"/>
                  <a:gd name="T65" fmla="*/ 67 h 932"/>
                  <a:gd name="T66" fmla="*/ 562 w 916"/>
                  <a:gd name="T67" fmla="*/ 101 h 932"/>
                  <a:gd name="T68" fmla="*/ 773 w 916"/>
                  <a:gd name="T69" fmla="*/ 465 h 932"/>
                  <a:gd name="T70" fmla="*/ 463 w 916"/>
                  <a:gd name="T71" fmla="*/ 776 h 932"/>
                  <a:gd name="T72" fmla="*/ 463 w 916"/>
                  <a:gd name="T73" fmla="*/ 152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6" h="932">
                    <a:moveTo>
                      <a:pt x="562" y="104"/>
                    </a:moveTo>
                    <a:lnTo>
                      <a:pt x="562" y="104"/>
                    </a:lnTo>
                    <a:cubicBezTo>
                      <a:pt x="543" y="99"/>
                      <a:pt x="522" y="94"/>
                      <a:pt x="503" y="91"/>
                    </a:cubicBezTo>
                    <a:cubicBezTo>
                      <a:pt x="503" y="88"/>
                      <a:pt x="503" y="88"/>
                      <a:pt x="503" y="88"/>
                    </a:cubicBezTo>
                    <a:cubicBezTo>
                      <a:pt x="482" y="0"/>
                      <a:pt x="482" y="0"/>
                      <a:pt x="482" y="0"/>
                    </a:cubicBezTo>
                    <a:cubicBezTo>
                      <a:pt x="388" y="8"/>
                      <a:pt x="388" y="8"/>
                      <a:pt x="388" y="8"/>
                    </a:cubicBezTo>
                    <a:cubicBezTo>
                      <a:pt x="375" y="99"/>
                      <a:pt x="375" y="99"/>
                      <a:pt x="375" y="99"/>
                    </a:cubicBezTo>
                    <a:cubicBezTo>
                      <a:pt x="356" y="104"/>
                      <a:pt x="337" y="110"/>
                      <a:pt x="319" y="118"/>
                    </a:cubicBezTo>
                    <a:cubicBezTo>
                      <a:pt x="316" y="118"/>
                      <a:pt x="316" y="118"/>
                      <a:pt x="316" y="118"/>
                    </a:cubicBezTo>
                    <a:cubicBezTo>
                      <a:pt x="254" y="51"/>
                      <a:pt x="254" y="51"/>
                      <a:pt x="254" y="51"/>
                    </a:cubicBezTo>
                    <a:cubicBezTo>
                      <a:pt x="177" y="99"/>
                      <a:pt x="177" y="99"/>
                      <a:pt x="177" y="99"/>
                    </a:cubicBezTo>
                    <a:cubicBezTo>
                      <a:pt x="212" y="187"/>
                      <a:pt x="212" y="187"/>
                      <a:pt x="212" y="187"/>
                    </a:cubicBezTo>
                    <a:cubicBezTo>
                      <a:pt x="196" y="200"/>
                      <a:pt x="182" y="214"/>
                      <a:pt x="169" y="230"/>
                    </a:cubicBezTo>
                    <a:cubicBezTo>
                      <a:pt x="166" y="230"/>
                      <a:pt x="166" y="230"/>
                      <a:pt x="166" y="230"/>
                    </a:cubicBezTo>
                    <a:cubicBezTo>
                      <a:pt x="81" y="200"/>
                      <a:pt x="81" y="200"/>
                      <a:pt x="81" y="200"/>
                    </a:cubicBezTo>
                    <a:cubicBezTo>
                      <a:pt x="35" y="283"/>
                      <a:pt x="35" y="283"/>
                      <a:pt x="35" y="283"/>
                    </a:cubicBezTo>
                    <a:cubicBezTo>
                      <a:pt x="107" y="342"/>
                      <a:pt x="107" y="342"/>
                      <a:pt x="107" y="342"/>
                    </a:cubicBezTo>
                    <a:cubicBezTo>
                      <a:pt x="102" y="361"/>
                      <a:pt x="97" y="374"/>
                      <a:pt x="92" y="401"/>
                    </a:cubicBezTo>
                    <a:lnTo>
                      <a:pt x="92" y="401"/>
                    </a:lnTo>
                    <a:cubicBezTo>
                      <a:pt x="0" y="417"/>
                      <a:pt x="0" y="417"/>
                      <a:pt x="0" y="417"/>
                    </a:cubicBezTo>
                    <a:cubicBezTo>
                      <a:pt x="0" y="511"/>
                      <a:pt x="0" y="511"/>
                      <a:pt x="0" y="511"/>
                    </a:cubicBezTo>
                    <a:cubicBezTo>
                      <a:pt x="92" y="529"/>
                      <a:pt x="92" y="529"/>
                      <a:pt x="92" y="529"/>
                    </a:cubicBezTo>
                    <a:cubicBezTo>
                      <a:pt x="97" y="556"/>
                      <a:pt x="105" y="580"/>
                      <a:pt x="113" y="604"/>
                    </a:cubicBezTo>
                    <a:cubicBezTo>
                      <a:pt x="113" y="607"/>
                      <a:pt x="113" y="607"/>
                      <a:pt x="113" y="607"/>
                    </a:cubicBezTo>
                    <a:cubicBezTo>
                      <a:pt x="43" y="666"/>
                      <a:pt x="43" y="666"/>
                      <a:pt x="43" y="666"/>
                    </a:cubicBezTo>
                    <a:cubicBezTo>
                      <a:pt x="94" y="746"/>
                      <a:pt x="94" y="746"/>
                      <a:pt x="94" y="746"/>
                    </a:cubicBezTo>
                    <a:cubicBezTo>
                      <a:pt x="182" y="714"/>
                      <a:pt x="182" y="714"/>
                      <a:pt x="182" y="714"/>
                    </a:cubicBezTo>
                    <a:cubicBezTo>
                      <a:pt x="201" y="736"/>
                      <a:pt x="225" y="757"/>
                      <a:pt x="249" y="773"/>
                    </a:cubicBezTo>
                    <a:cubicBezTo>
                      <a:pt x="249" y="776"/>
                      <a:pt x="249" y="776"/>
                      <a:pt x="249" y="776"/>
                    </a:cubicBezTo>
                    <a:cubicBezTo>
                      <a:pt x="225" y="864"/>
                      <a:pt x="225" y="864"/>
                      <a:pt x="225" y="864"/>
                    </a:cubicBezTo>
                    <a:cubicBezTo>
                      <a:pt x="311" y="904"/>
                      <a:pt x="311" y="904"/>
                      <a:pt x="311" y="904"/>
                    </a:cubicBezTo>
                    <a:cubicBezTo>
                      <a:pt x="364" y="827"/>
                      <a:pt x="364" y="827"/>
                      <a:pt x="364" y="827"/>
                    </a:cubicBezTo>
                    <a:lnTo>
                      <a:pt x="364" y="827"/>
                    </a:lnTo>
                    <a:cubicBezTo>
                      <a:pt x="383" y="832"/>
                      <a:pt x="404" y="837"/>
                      <a:pt x="423" y="840"/>
                    </a:cubicBezTo>
                    <a:lnTo>
                      <a:pt x="423" y="840"/>
                    </a:lnTo>
                    <a:cubicBezTo>
                      <a:pt x="447" y="931"/>
                      <a:pt x="447" y="931"/>
                      <a:pt x="447" y="931"/>
                    </a:cubicBezTo>
                    <a:cubicBezTo>
                      <a:pt x="538" y="923"/>
                      <a:pt x="538" y="923"/>
                      <a:pt x="538" y="923"/>
                    </a:cubicBezTo>
                    <a:cubicBezTo>
                      <a:pt x="551" y="829"/>
                      <a:pt x="551" y="829"/>
                      <a:pt x="551" y="829"/>
                    </a:cubicBezTo>
                    <a:lnTo>
                      <a:pt x="551" y="829"/>
                    </a:lnTo>
                    <a:cubicBezTo>
                      <a:pt x="570" y="824"/>
                      <a:pt x="589" y="818"/>
                      <a:pt x="607" y="811"/>
                    </a:cubicBezTo>
                    <a:cubicBezTo>
                      <a:pt x="610" y="813"/>
                      <a:pt x="610" y="813"/>
                      <a:pt x="610" y="813"/>
                    </a:cubicBezTo>
                    <a:cubicBezTo>
                      <a:pt x="672" y="880"/>
                      <a:pt x="672" y="880"/>
                      <a:pt x="672" y="880"/>
                    </a:cubicBezTo>
                    <a:cubicBezTo>
                      <a:pt x="750" y="832"/>
                      <a:pt x="750" y="832"/>
                      <a:pt x="750" y="832"/>
                    </a:cubicBezTo>
                    <a:cubicBezTo>
                      <a:pt x="717" y="743"/>
                      <a:pt x="717" y="743"/>
                      <a:pt x="717" y="743"/>
                    </a:cubicBezTo>
                    <a:cubicBezTo>
                      <a:pt x="715" y="741"/>
                      <a:pt x="715" y="741"/>
                      <a:pt x="715" y="741"/>
                    </a:cubicBezTo>
                    <a:cubicBezTo>
                      <a:pt x="731" y="728"/>
                      <a:pt x="744" y="714"/>
                      <a:pt x="757" y="698"/>
                    </a:cubicBezTo>
                    <a:cubicBezTo>
                      <a:pt x="760" y="701"/>
                      <a:pt x="760" y="701"/>
                      <a:pt x="760" y="701"/>
                    </a:cubicBezTo>
                    <a:cubicBezTo>
                      <a:pt x="846" y="730"/>
                      <a:pt x="846" y="730"/>
                      <a:pt x="846" y="730"/>
                    </a:cubicBezTo>
                    <a:cubicBezTo>
                      <a:pt x="891" y="647"/>
                      <a:pt x="891" y="647"/>
                      <a:pt x="891" y="647"/>
                    </a:cubicBezTo>
                    <a:cubicBezTo>
                      <a:pt x="819" y="588"/>
                      <a:pt x="819" y="588"/>
                      <a:pt x="819" y="588"/>
                    </a:cubicBezTo>
                    <a:cubicBezTo>
                      <a:pt x="816" y="583"/>
                      <a:pt x="816" y="583"/>
                      <a:pt x="816" y="583"/>
                    </a:cubicBezTo>
                    <a:cubicBezTo>
                      <a:pt x="824" y="564"/>
                      <a:pt x="830" y="546"/>
                      <a:pt x="832" y="519"/>
                    </a:cubicBezTo>
                    <a:cubicBezTo>
                      <a:pt x="835" y="519"/>
                      <a:pt x="835" y="519"/>
                      <a:pt x="835" y="519"/>
                    </a:cubicBezTo>
                    <a:cubicBezTo>
                      <a:pt x="915" y="514"/>
                      <a:pt x="915" y="514"/>
                      <a:pt x="915" y="514"/>
                    </a:cubicBezTo>
                    <a:cubicBezTo>
                      <a:pt x="915" y="420"/>
                      <a:pt x="915" y="420"/>
                      <a:pt x="915" y="420"/>
                    </a:cubicBezTo>
                    <a:cubicBezTo>
                      <a:pt x="827" y="401"/>
                      <a:pt x="827" y="401"/>
                      <a:pt x="827" y="401"/>
                    </a:cubicBezTo>
                    <a:cubicBezTo>
                      <a:pt x="830" y="401"/>
                      <a:pt x="830" y="401"/>
                      <a:pt x="830" y="401"/>
                    </a:cubicBezTo>
                    <a:cubicBezTo>
                      <a:pt x="824" y="374"/>
                      <a:pt x="819" y="350"/>
                      <a:pt x="811" y="326"/>
                    </a:cubicBezTo>
                    <a:cubicBezTo>
                      <a:pt x="814" y="324"/>
                      <a:pt x="814" y="324"/>
                      <a:pt x="814" y="324"/>
                    </a:cubicBezTo>
                    <a:cubicBezTo>
                      <a:pt x="883" y="265"/>
                      <a:pt x="883" y="265"/>
                      <a:pt x="883" y="265"/>
                    </a:cubicBezTo>
                    <a:cubicBezTo>
                      <a:pt x="832" y="184"/>
                      <a:pt x="832" y="184"/>
                      <a:pt x="832" y="184"/>
                    </a:cubicBezTo>
                    <a:cubicBezTo>
                      <a:pt x="744" y="217"/>
                      <a:pt x="744" y="217"/>
                      <a:pt x="744" y="217"/>
                    </a:cubicBezTo>
                    <a:lnTo>
                      <a:pt x="744" y="217"/>
                    </a:lnTo>
                    <a:cubicBezTo>
                      <a:pt x="725" y="195"/>
                      <a:pt x="701" y="174"/>
                      <a:pt x="677" y="158"/>
                    </a:cubicBezTo>
                    <a:cubicBezTo>
                      <a:pt x="677" y="155"/>
                      <a:pt x="677" y="155"/>
                      <a:pt x="677" y="155"/>
                    </a:cubicBezTo>
                    <a:cubicBezTo>
                      <a:pt x="701" y="67"/>
                      <a:pt x="701" y="67"/>
                      <a:pt x="701" y="67"/>
                    </a:cubicBezTo>
                    <a:cubicBezTo>
                      <a:pt x="618" y="27"/>
                      <a:pt x="618" y="27"/>
                      <a:pt x="618" y="27"/>
                    </a:cubicBezTo>
                    <a:cubicBezTo>
                      <a:pt x="562" y="101"/>
                      <a:pt x="562" y="101"/>
                      <a:pt x="562" y="101"/>
                    </a:cubicBezTo>
                    <a:lnTo>
                      <a:pt x="562" y="104"/>
                    </a:lnTo>
                    <a:close/>
                    <a:moveTo>
                      <a:pt x="773" y="465"/>
                    </a:moveTo>
                    <a:lnTo>
                      <a:pt x="773" y="465"/>
                    </a:lnTo>
                    <a:cubicBezTo>
                      <a:pt x="773" y="637"/>
                      <a:pt x="634" y="776"/>
                      <a:pt x="463" y="776"/>
                    </a:cubicBezTo>
                    <a:cubicBezTo>
                      <a:pt x="289" y="776"/>
                      <a:pt x="150" y="637"/>
                      <a:pt x="150" y="465"/>
                    </a:cubicBezTo>
                    <a:cubicBezTo>
                      <a:pt x="150" y="294"/>
                      <a:pt x="289" y="152"/>
                      <a:pt x="463" y="152"/>
                    </a:cubicBezTo>
                    <a:cubicBezTo>
                      <a:pt x="634" y="152"/>
                      <a:pt x="773" y="294"/>
                      <a:pt x="773" y="46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C0C1693E-4B0C-4554-A792-B1030201B0DC}"/>
                </a:ext>
              </a:extLst>
            </p:cNvPr>
            <p:cNvGrpSpPr/>
            <p:nvPr/>
          </p:nvGrpSpPr>
          <p:grpSpPr>
            <a:xfrm>
              <a:off x="10283419" y="3016339"/>
              <a:ext cx="361781" cy="365979"/>
              <a:chOff x="18231141" y="5400202"/>
              <a:chExt cx="723562" cy="731957"/>
            </a:xfrm>
            <a:solidFill>
              <a:schemeClr val="accent5"/>
            </a:solidFill>
          </p:grpSpPr>
          <p:sp>
            <p:nvSpPr>
              <p:cNvPr id="114" name="Freeform 192">
                <a:extLst>
                  <a:ext uri="{FF2B5EF4-FFF2-40B4-BE49-F238E27FC236}">
                    <a16:creationId xmlns:a16="http://schemas.microsoft.com/office/drawing/2014/main" id="{64291492-5A12-4EBD-875A-04DB8FFE7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3470" y="5548286"/>
                <a:ext cx="427367" cy="431559"/>
              </a:xfrm>
              <a:custGeom>
                <a:avLst/>
                <a:gdLst>
                  <a:gd name="T0" fmla="*/ 224 w 450"/>
                  <a:gd name="T1" fmla="*/ 0 h 453"/>
                  <a:gd name="T2" fmla="*/ 224 w 450"/>
                  <a:gd name="T3" fmla="*/ 0 h 453"/>
                  <a:gd name="T4" fmla="*/ 0 w 450"/>
                  <a:gd name="T5" fmla="*/ 227 h 453"/>
                  <a:gd name="T6" fmla="*/ 224 w 450"/>
                  <a:gd name="T7" fmla="*/ 452 h 453"/>
                  <a:gd name="T8" fmla="*/ 449 w 450"/>
                  <a:gd name="T9" fmla="*/ 227 h 453"/>
                  <a:gd name="T10" fmla="*/ 224 w 450"/>
                  <a:gd name="T11" fmla="*/ 0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0" h="453">
                    <a:moveTo>
                      <a:pt x="224" y="0"/>
                    </a:moveTo>
                    <a:lnTo>
                      <a:pt x="224" y="0"/>
                    </a:lnTo>
                    <a:cubicBezTo>
                      <a:pt x="99" y="0"/>
                      <a:pt x="0" y="102"/>
                      <a:pt x="0" y="227"/>
                    </a:cubicBezTo>
                    <a:cubicBezTo>
                      <a:pt x="0" y="350"/>
                      <a:pt x="101" y="452"/>
                      <a:pt x="224" y="452"/>
                    </a:cubicBezTo>
                    <a:cubicBezTo>
                      <a:pt x="350" y="452"/>
                      <a:pt x="449" y="350"/>
                      <a:pt x="449" y="227"/>
                    </a:cubicBezTo>
                    <a:cubicBezTo>
                      <a:pt x="449" y="102"/>
                      <a:pt x="350" y="0"/>
                      <a:pt x="22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15" name="Freeform 193">
                <a:extLst>
                  <a:ext uri="{FF2B5EF4-FFF2-40B4-BE49-F238E27FC236}">
                    <a16:creationId xmlns:a16="http://schemas.microsoft.com/office/drawing/2014/main" id="{DB520D26-13C3-4287-A6D6-9397C72EA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31141" y="5400202"/>
                <a:ext cx="723562" cy="731957"/>
              </a:xfrm>
              <a:custGeom>
                <a:avLst/>
                <a:gdLst>
                  <a:gd name="T0" fmla="*/ 465 w 758"/>
                  <a:gd name="T1" fmla="*/ 86 h 769"/>
                  <a:gd name="T2" fmla="*/ 414 w 758"/>
                  <a:gd name="T3" fmla="*/ 72 h 769"/>
                  <a:gd name="T4" fmla="*/ 321 w 758"/>
                  <a:gd name="T5" fmla="*/ 5 h 769"/>
                  <a:gd name="T6" fmla="*/ 262 w 758"/>
                  <a:gd name="T7" fmla="*/ 96 h 769"/>
                  <a:gd name="T8" fmla="*/ 211 w 758"/>
                  <a:gd name="T9" fmla="*/ 40 h 769"/>
                  <a:gd name="T10" fmla="*/ 174 w 758"/>
                  <a:gd name="T11" fmla="*/ 155 h 769"/>
                  <a:gd name="T12" fmla="*/ 139 w 758"/>
                  <a:gd name="T13" fmla="*/ 190 h 769"/>
                  <a:gd name="T14" fmla="*/ 29 w 758"/>
                  <a:gd name="T15" fmla="*/ 233 h 769"/>
                  <a:gd name="T16" fmla="*/ 77 w 758"/>
                  <a:gd name="T17" fmla="*/ 332 h 769"/>
                  <a:gd name="T18" fmla="*/ 0 w 758"/>
                  <a:gd name="T19" fmla="*/ 345 h 769"/>
                  <a:gd name="T20" fmla="*/ 75 w 758"/>
                  <a:gd name="T21" fmla="*/ 436 h 769"/>
                  <a:gd name="T22" fmla="*/ 94 w 758"/>
                  <a:gd name="T23" fmla="*/ 500 h 769"/>
                  <a:gd name="T24" fmla="*/ 77 w 758"/>
                  <a:gd name="T25" fmla="*/ 618 h 769"/>
                  <a:gd name="T26" fmla="*/ 206 w 758"/>
                  <a:gd name="T27" fmla="*/ 639 h 769"/>
                  <a:gd name="T28" fmla="*/ 185 w 758"/>
                  <a:gd name="T29" fmla="*/ 714 h 769"/>
                  <a:gd name="T30" fmla="*/ 302 w 758"/>
                  <a:gd name="T31" fmla="*/ 685 h 769"/>
                  <a:gd name="T32" fmla="*/ 350 w 758"/>
                  <a:gd name="T33" fmla="*/ 693 h 769"/>
                  <a:gd name="T34" fmla="*/ 369 w 758"/>
                  <a:gd name="T35" fmla="*/ 768 h 769"/>
                  <a:gd name="T36" fmla="*/ 457 w 758"/>
                  <a:gd name="T37" fmla="*/ 687 h 769"/>
                  <a:gd name="T38" fmla="*/ 503 w 758"/>
                  <a:gd name="T39" fmla="*/ 671 h 769"/>
                  <a:gd name="T40" fmla="*/ 556 w 758"/>
                  <a:gd name="T41" fmla="*/ 728 h 769"/>
                  <a:gd name="T42" fmla="*/ 594 w 758"/>
                  <a:gd name="T43" fmla="*/ 615 h 769"/>
                  <a:gd name="T44" fmla="*/ 626 w 758"/>
                  <a:gd name="T45" fmla="*/ 578 h 769"/>
                  <a:gd name="T46" fmla="*/ 701 w 758"/>
                  <a:gd name="T47" fmla="*/ 605 h 769"/>
                  <a:gd name="T48" fmla="*/ 677 w 758"/>
                  <a:gd name="T49" fmla="*/ 484 h 769"/>
                  <a:gd name="T50" fmla="*/ 690 w 758"/>
                  <a:gd name="T51" fmla="*/ 428 h 769"/>
                  <a:gd name="T52" fmla="*/ 757 w 758"/>
                  <a:gd name="T53" fmla="*/ 425 h 769"/>
                  <a:gd name="T54" fmla="*/ 685 w 758"/>
                  <a:gd name="T55" fmla="*/ 332 h 769"/>
                  <a:gd name="T56" fmla="*/ 671 w 758"/>
                  <a:gd name="T57" fmla="*/ 270 h 769"/>
                  <a:gd name="T58" fmla="*/ 730 w 758"/>
                  <a:gd name="T59" fmla="*/ 217 h 769"/>
                  <a:gd name="T60" fmla="*/ 618 w 758"/>
                  <a:gd name="T61" fmla="*/ 179 h 769"/>
                  <a:gd name="T62" fmla="*/ 562 w 758"/>
                  <a:gd name="T63" fmla="*/ 128 h 769"/>
                  <a:gd name="T64" fmla="*/ 580 w 758"/>
                  <a:gd name="T65" fmla="*/ 53 h 769"/>
                  <a:gd name="T66" fmla="*/ 465 w 758"/>
                  <a:gd name="T67" fmla="*/ 86 h 769"/>
                  <a:gd name="T68" fmla="*/ 639 w 758"/>
                  <a:gd name="T69" fmla="*/ 385 h 769"/>
                  <a:gd name="T70" fmla="*/ 125 w 758"/>
                  <a:gd name="T71" fmla="*/ 385 h 769"/>
                  <a:gd name="T72" fmla="*/ 639 w 758"/>
                  <a:gd name="T73" fmla="*/ 385 h 7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8" h="769">
                    <a:moveTo>
                      <a:pt x="465" y="86"/>
                    </a:moveTo>
                    <a:lnTo>
                      <a:pt x="465" y="86"/>
                    </a:lnTo>
                    <a:cubicBezTo>
                      <a:pt x="449" y="80"/>
                      <a:pt x="433" y="77"/>
                      <a:pt x="417" y="75"/>
                    </a:cubicBezTo>
                    <a:cubicBezTo>
                      <a:pt x="414" y="72"/>
                      <a:pt x="414" y="72"/>
                      <a:pt x="414" y="72"/>
                    </a:cubicBezTo>
                    <a:cubicBezTo>
                      <a:pt x="399" y="0"/>
                      <a:pt x="399" y="0"/>
                      <a:pt x="399" y="0"/>
                    </a:cubicBezTo>
                    <a:cubicBezTo>
                      <a:pt x="321" y="5"/>
                      <a:pt x="321" y="5"/>
                      <a:pt x="321" y="5"/>
                    </a:cubicBezTo>
                    <a:cubicBezTo>
                      <a:pt x="310" y="83"/>
                      <a:pt x="310" y="83"/>
                      <a:pt x="310" y="83"/>
                    </a:cubicBezTo>
                    <a:cubicBezTo>
                      <a:pt x="294" y="86"/>
                      <a:pt x="278" y="91"/>
                      <a:pt x="262" y="96"/>
                    </a:cubicBezTo>
                    <a:lnTo>
                      <a:pt x="262" y="96"/>
                    </a:lnTo>
                    <a:cubicBezTo>
                      <a:pt x="211" y="40"/>
                      <a:pt x="211" y="40"/>
                      <a:pt x="211" y="40"/>
                    </a:cubicBezTo>
                    <a:cubicBezTo>
                      <a:pt x="147" y="83"/>
                      <a:pt x="147" y="83"/>
                      <a:pt x="147" y="83"/>
                    </a:cubicBezTo>
                    <a:cubicBezTo>
                      <a:pt x="174" y="155"/>
                      <a:pt x="174" y="155"/>
                      <a:pt x="174" y="155"/>
                    </a:cubicBezTo>
                    <a:cubicBezTo>
                      <a:pt x="160" y="166"/>
                      <a:pt x="150" y="176"/>
                      <a:pt x="139" y="190"/>
                    </a:cubicBezTo>
                    <a:lnTo>
                      <a:pt x="139" y="190"/>
                    </a:lnTo>
                    <a:cubicBezTo>
                      <a:pt x="67" y="166"/>
                      <a:pt x="67" y="166"/>
                      <a:pt x="67" y="166"/>
                    </a:cubicBezTo>
                    <a:cubicBezTo>
                      <a:pt x="29" y="233"/>
                      <a:pt x="29" y="233"/>
                      <a:pt x="29" y="233"/>
                    </a:cubicBezTo>
                    <a:cubicBezTo>
                      <a:pt x="88" y="283"/>
                      <a:pt x="88" y="283"/>
                      <a:pt x="88" y="283"/>
                    </a:cubicBezTo>
                    <a:cubicBezTo>
                      <a:pt x="83" y="300"/>
                      <a:pt x="80" y="310"/>
                      <a:pt x="77" y="332"/>
                    </a:cubicBezTo>
                    <a:cubicBezTo>
                      <a:pt x="75" y="332"/>
                      <a:pt x="75" y="332"/>
                      <a:pt x="75" y="332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0" y="422"/>
                      <a:pt x="0" y="422"/>
                      <a:pt x="0" y="422"/>
                    </a:cubicBezTo>
                    <a:cubicBezTo>
                      <a:pt x="75" y="436"/>
                      <a:pt x="75" y="436"/>
                      <a:pt x="75" y="436"/>
                    </a:cubicBezTo>
                    <a:cubicBezTo>
                      <a:pt x="80" y="460"/>
                      <a:pt x="85" y="479"/>
                      <a:pt x="94" y="500"/>
                    </a:cubicBezTo>
                    <a:lnTo>
                      <a:pt x="94" y="500"/>
                    </a:lnTo>
                    <a:cubicBezTo>
                      <a:pt x="37" y="551"/>
                      <a:pt x="37" y="551"/>
                      <a:pt x="37" y="551"/>
                    </a:cubicBezTo>
                    <a:cubicBezTo>
                      <a:pt x="77" y="618"/>
                      <a:pt x="77" y="618"/>
                      <a:pt x="77" y="618"/>
                    </a:cubicBezTo>
                    <a:cubicBezTo>
                      <a:pt x="150" y="591"/>
                      <a:pt x="150" y="591"/>
                      <a:pt x="150" y="591"/>
                    </a:cubicBezTo>
                    <a:cubicBezTo>
                      <a:pt x="166" y="610"/>
                      <a:pt x="185" y="626"/>
                      <a:pt x="206" y="639"/>
                    </a:cubicBezTo>
                    <a:cubicBezTo>
                      <a:pt x="206" y="642"/>
                      <a:pt x="206" y="642"/>
                      <a:pt x="206" y="642"/>
                    </a:cubicBezTo>
                    <a:cubicBezTo>
                      <a:pt x="185" y="714"/>
                      <a:pt x="185" y="714"/>
                      <a:pt x="185" y="714"/>
                    </a:cubicBezTo>
                    <a:cubicBezTo>
                      <a:pt x="257" y="746"/>
                      <a:pt x="257" y="746"/>
                      <a:pt x="257" y="746"/>
                    </a:cubicBezTo>
                    <a:cubicBezTo>
                      <a:pt x="302" y="685"/>
                      <a:pt x="302" y="685"/>
                      <a:pt x="302" y="685"/>
                    </a:cubicBezTo>
                    <a:lnTo>
                      <a:pt x="302" y="685"/>
                    </a:lnTo>
                    <a:cubicBezTo>
                      <a:pt x="318" y="687"/>
                      <a:pt x="334" y="693"/>
                      <a:pt x="350" y="693"/>
                    </a:cubicBezTo>
                    <a:cubicBezTo>
                      <a:pt x="350" y="695"/>
                      <a:pt x="350" y="695"/>
                      <a:pt x="350" y="695"/>
                    </a:cubicBezTo>
                    <a:cubicBezTo>
                      <a:pt x="369" y="768"/>
                      <a:pt x="369" y="768"/>
                      <a:pt x="369" y="768"/>
                    </a:cubicBezTo>
                    <a:cubicBezTo>
                      <a:pt x="446" y="765"/>
                      <a:pt x="446" y="765"/>
                      <a:pt x="446" y="765"/>
                    </a:cubicBezTo>
                    <a:cubicBezTo>
                      <a:pt x="457" y="687"/>
                      <a:pt x="457" y="687"/>
                      <a:pt x="457" y="687"/>
                    </a:cubicBezTo>
                    <a:cubicBezTo>
                      <a:pt x="457" y="685"/>
                      <a:pt x="457" y="685"/>
                      <a:pt x="457" y="685"/>
                    </a:cubicBezTo>
                    <a:cubicBezTo>
                      <a:pt x="473" y="682"/>
                      <a:pt x="489" y="677"/>
                      <a:pt x="503" y="671"/>
                    </a:cubicBezTo>
                    <a:cubicBezTo>
                      <a:pt x="505" y="674"/>
                      <a:pt x="505" y="674"/>
                      <a:pt x="505" y="674"/>
                    </a:cubicBezTo>
                    <a:cubicBezTo>
                      <a:pt x="556" y="728"/>
                      <a:pt x="556" y="728"/>
                      <a:pt x="556" y="728"/>
                    </a:cubicBezTo>
                    <a:cubicBezTo>
                      <a:pt x="620" y="687"/>
                      <a:pt x="620" y="687"/>
                      <a:pt x="620" y="687"/>
                    </a:cubicBezTo>
                    <a:cubicBezTo>
                      <a:pt x="594" y="615"/>
                      <a:pt x="594" y="615"/>
                      <a:pt x="594" y="615"/>
                    </a:cubicBezTo>
                    <a:cubicBezTo>
                      <a:pt x="591" y="612"/>
                      <a:pt x="591" y="612"/>
                      <a:pt x="591" y="612"/>
                    </a:cubicBezTo>
                    <a:cubicBezTo>
                      <a:pt x="604" y="602"/>
                      <a:pt x="615" y="591"/>
                      <a:pt x="626" y="578"/>
                    </a:cubicBezTo>
                    <a:cubicBezTo>
                      <a:pt x="628" y="578"/>
                      <a:pt x="628" y="578"/>
                      <a:pt x="628" y="578"/>
                    </a:cubicBezTo>
                    <a:cubicBezTo>
                      <a:pt x="701" y="605"/>
                      <a:pt x="701" y="605"/>
                      <a:pt x="701" y="605"/>
                    </a:cubicBezTo>
                    <a:cubicBezTo>
                      <a:pt x="738" y="535"/>
                      <a:pt x="738" y="535"/>
                      <a:pt x="738" y="535"/>
                    </a:cubicBezTo>
                    <a:cubicBezTo>
                      <a:pt x="677" y="484"/>
                      <a:pt x="677" y="484"/>
                      <a:pt x="677" y="484"/>
                    </a:cubicBezTo>
                    <a:cubicBezTo>
                      <a:pt x="677" y="481"/>
                      <a:pt x="677" y="481"/>
                      <a:pt x="677" y="481"/>
                    </a:cubicBezTo>
                    <a:cubicBezTo>
                      <a:pt x="682" y="465"/>
                      <a:pt x="685" y="452"/>
                      <a:pt x="690" y="428"/>
                    </a:cubicBezTo>
                    <a:cubicBezTo>
                      <a:pt x="693" y="428"/>
                      <a:pt x="693" y="428"/>
                      <a:pt x="693" y="428"/>
                    </a:cubicBezTo>
                    <a:cubicBezTo>
                      <a:pt x="757" y="425"/>
                      <a:pt x="757" y="425"/>
                      <a:pt x="757" y="425"/>
                    </a:cubicBezTo>
                    <a:cubicBezTo>
                      <a:pt x="757" y="348"/>
                      <a:pt x="757" y="348"/>
                      <a:pt x="757" y="348"/>
                    </a:cubicBezTo>
                    <a:cubicBezTo>
                      <a:pt x="685" y="332"/>
                      <a:pt x="685" y="332"/>
                      <a:pt x="685" y="332"/>
                    </a:cubicBezTo>
                    <a:cubicBezTo>
                      <a:pt x="687" y="332"/>
                      <a:pt x="687" y="332"/>
                      <a:pt x="687" y="332"/>
                    </a:cubicBezTo>
                    <a:cubicBezTo>
                      <a:pt x="682" y="310"/>
                      <a:pt x="679" y="289"/>
                      <a:pt x="671" y="270"/>
                    </a:cubicBezTo>
                    <a:cubicBezTo>
                      <a:pt x="674" y="267"/>
                      <a:pt x="674" y="267"/>
                      <a:pt x="674" y="267"/>
                    </a:cubicBezTo>
                    <a:cubicBezTo>
                      <a:pt x="730" y="217"/>
                      <a:pt x="730" y="217"/>
                      <a:pt x="730" y="217"/>
                    </a:cubicBezTo>
                    <a:cubicBezTo>
                      <a:pt x="690" y="152"/>
                      <a:pt x="690" y="152"/>
                      <a:pt x="690" y="152"/>
                    </a:cubicBezTo>
                    <a:cubicBezTo>
                      <a:pt x="618" y="179"/>
                      <a:pt x="618" y="179"/>
                      <a:pt x="618" y="179"/>
                    </a:cubicBezTo>
                    <a:cubicBezTo>
                      <a:pt x="615" y="179"/>
                      <a:pt x="615" y="179"/>
                      <a:pt x="615" y="179"/>
                    </a:cubicBezTo>
                    <a:cubicBezTo>
                      <a:pt x="599" y="161"/>
                      <a:pt x="580" y="144"/>
                      <a:pt x="562" y="128"/>
                    </a:cubicBezTo>
                    <a:cubicBezTo>
                      <a:pt x="562" y="126"/>
                      <a:pt x="562" y="126"/>
                      <a:pt x="562" y="126"/>
                    </a:cubicBezTo>
                    <a:cubicBezTo>
                      <a:pt x="580" y="53"/>
                      <a:pt x="580" y="53"/>
                      <a:pt x="580" y="53"/>
                    </a:cubicBezTo>
                    <a:cubicBezTo>
                      <a:pt x="511" y="21"/>
                      <a:pt x="511" y="21"/>
                      <a:pt x="511" y="21"/>
                    </a:cubicBezTo>
                    <a:cubicBezTo>
                      <a:pt x="465" y="86"/>
                      <a:pt x="465" y="86"/>
                      <a:pt x="465" y="86"/>
                    </a:cubicBezTo>
                    <a:close/>
                    <a:moveTo>
                      <a:pt x="639" y="385"/>
                    </a:moveTo>
                    <a:lnTo>
                      <a:pt x="639" y="385"/>
                    </a:lnTo>
                    <a:cubicBezTo>
                      <a:pt x="639" y="527"/>
                      <a:pt x="524" y="642"/>
                      <a:pt x="382" y="642"/>
                    </a:cubicBezTo>
                    <a:cubicBezTo>
                      <a:pt x="241" y="642"/>
                      <a:pt x="125" y="527"/>
                      <a:pt x="125" y="385"/>
                    </a:cubicBezTo>
                    <a:cubicBezTo>
                      <a:pt x="125" y="241"/>
                      <a:pt x="241" y="126"/>
                      <a:pt x="382" y="126"/>
                    </a:cubicBezTo>
                    <a:cubicBezTo>
                      <a:pt x="524" y="126"/>
                      <a:pt x="639" y="241"/>
                      <a:pt x="639" y="38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FC99575-E74E-4C41-9754-6ED6B89C8C09}"/>
                </a:ext>
              </a:extLst>
            </p:cNvPr>
            <p:cNvGrpSpPr/>
            <p:nvPr/>
          </p:nvGrpSpPr>
          <p:grpSpPr>
            <a:xfrm>
              <a:off x="9659294" y="1717432"/>
              <a:ext cx="816653" cy="822923"/>
              <a:chOff x="16982890" y="2802388"/>
              <a:chExt cx="1633305" cy="1645846"/>
            </a:xfrm>
            <a:solidFill>
              <a:schemeClr val="accent5"/>
            </a:solidFill>
          </p:grpSpPr>
          <p:sp>
            <p:nvSpPr>
              <p:cNvPr id="112" name="Freeform 194">
                <a:extLst>
                  <a:ext uri="{FF2B5EF4-FFF2-40B4-BE49-F238E27FC236}">
                    <a16:creationId xmlns:a16="http://schemas.microsoft.com/office/drawing/2014/main" id="{6BD61BC7-0EB7-4594-BAA1-4810C503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2159" y="3090094"/>
                <a:ext cx="1070534" cy="1070435"/>
              </a:xfrm>
              <a:custGeom>
                <a:avLst/>
                <a:gdLst>
                  <a:gd name="T0" fmla="*/ 433 w 1122"/>
                  <a:gd name="T1" fmla="*/ 72 h 1121"/>
                  <a:gd name="T2" fmla="*/ 433 w 1122"/>
                  <a:gd name="T3" fmla="*/ 72 h 1121"/>
                  <a:gd name="T4" fmla="*/ 72 w 1122"/>
                  <a:gd name="T5" fmla="*/ 687 h 1121"/>
                  <a:gd name="T6" fmla="*/ 687 w 1122"/>
                  <a:gd name="T7" fmla="*/ 1051 h 1121"/>
                  <a:gd name="T8" fmla="*/ 1051 w 1122"/>
                  <a:gd name="T9" fmla="*/ 433 h 1121"/>
                  <a:gd name="T10" fmla="*/ 433 w 1122"/>
                  <a:gd name="T11" fmla="*/ 72 h 1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22" h="1121">
                    <a:moveTo>
                      <a:pt x="433" y="72"/>
                    </a:moveTo>
                    <a:lnTo>
                      <a:pt x="433" y="72"/>
                    </a:lnTo>
                    <a:cubicBezTo>
                      <a:pt x="163" y="141"/>
                      <a:pt x="0" y="417"/>
                      <a:pt x="72" y="687"/>
                    </a:cubicBezTo>
                    <a:cubicBezTo>
                      <a:pt x="141" y="957"/>
                      <a:pt x="417" y="1120"/>
                      <a:pt x="687" y="1051"/>
                    </a:cubicBezTo>
                    <a:cubicBezTo>
                      <a:pt x="957" y="981"/>
                      <a:pt x="1121" y="703"/>
                      <a:pt x="1051" y="433"/>
                    </a:cubicBezTo>
                    <a:cubicBezTo>
                      <a:pt x="979" y="163"/>
                      <a:pt x="703" y="0"/>
                      <a:pt x="433" y="7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13" name="Freeform 195">
                <a:extLst>
                  <a:ext uri="{FF2B5EF4-FFF2-40B4-BE49-F238E27FC236}">
                    <a16:creationId xmlns:a16="http://schemas.microsoft.com/office/drawing/2014/main" id="{E148E6D4-1078-485C-AAAB-49A04F17F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2890" y="2802388"/>
                <a:ext cx="1633305" cy="1645846"/>
              </a:xfrm>
              <a:custGeom>
                <a:avLst/>
                <a:gdLst>
                  <a:gd name="T0" fmla="*/ 861 w 1708"/>
                  <a:gd name="T1" fmla="*/ 163 h 1721"/>
                  <a:gd name="T2" fmla="*/ 749 w 1708"/>
                  <a:gd name="T3" fmla="*/ 166 h 1721"/>
                  <a:gd name="T4" fmla="*/ 503 w 1708"/>
                  <a:gd name="T5" fmla="*/ 72 h 1721"/>
                  <a:gd name="T6" fmla="*/ 431 w 1708"/>
                  <a:gd name="T7" fmla="*/ 305 h 1721"/>
                  <a:gd name="T8" fmla="*/ 286 w 1708"/>
                  <a:gd name="T9" fmla="*/ 208 h 1721"/>
                  <a:gd name="T10" fmla="*/ 270 w 1708"/>
                  <a:gd name="T11" fmla="*/ 479 h 1721"/>
                  <a:gd name="T12" fmla="*/ 212 w 1708"/>
                  <a:gd name="T13" fmla="*/ 575 h 1721"/>
                  <a:gd name="T14" fmla="*/ 0 w 1708"/>
                  <a:gd name="T15" fmla="*/ 733 h 1721"/>
                  <a:gd name="T16" fmla="*/ 158 w 1708"/>
                  <a:gd name="T17" fmla="*/ 920 h 1721"/>
                  <a:gd name="T18" fmla="*/ 6 w 1708"/>
                  <a:gd name="T19" fmla="*/ 990 h 1721"/>
                  <a:gd name="T20" fmla="*/ 220 w 1708"/>
                  <a:gd name="T21" fmla="*/ 1148 h 1721"/>
                  <a:gd name="T22" fmla="*/ 289 w 1708"/>
                  <a:gd name="T23" fmla="*/ 1276 h 1721"/>
                  <a:gd name="T24" fmla="*/ 321 w 1708"/>
                  <a:gd name="T25" fmla="*/ 1538 h 1721"/>
                  <a:gd name="T26" fmla="*/ 613 w 1708"/>
                  <a:gd name="T27" fmla="*/ 1517 h 1721"/>
                  <a:gd name="T28" fmla="*/ 610 w 1708"/>
                  <a:gd name="T29" fmla="*/ 1688 h 1721"/>
                  <a:gd name="T30" fmla="*/ 845 w 1708"/>
                  <a:gd name="T31" fmla="*/ 1557 h 1721"/>
                  <a:gd name="T32" fmla="*/ 958 w 1708"/>
                  <a:gd name="T33" fmla="*/ 1552 h 1721"/>
                  <a:gd name="T34" fmla="*/ 1038 w 1708"/>
                  <a:gd name="T35" fmla="*/ 1704 h 1721"/>
                  <a:gd name="T36" fmla="*/ 1183 w 1708"/>
                  <a:gd name="T37" fmla="*/ 1477 h 1721"/>
                  <a:gd name="T38" fmla="*/ 1276 w 1708"/>
                  <a:gd name="T39" fmla="*/ 1415 h 1721"/>
                  <a:gd name="T40" fmla="*/ 1423 w 1708"/>
                  <a:gd name="T41" fmla="*/ 1511 h 1721"/>
                  <a:gd name="T42" fmla="*/ 1439 w 1708"/>
                  <a:gd name="T43" fmla="*/ 1241 h 1721"/>
                  <a:gd name="T44" fmla="*/ 1490 w 1708"/>
                  <a:gd name="T45" fmla="*/ 1142 h 1721"/>
                  <a:gd name="T46" fmla="*/ 1664 w 1708"/>
                  <a:gd name="T47" fmla="*/ 1158 h 1721"/>
                  <a:gd name="T48" fmla="*/ 1549 w 1708"/>
                  <a:gd name="T49" fmla="*/ 915 h 1721"/>
                  <a:gd name="T50" fmla="*/ 1541 w 1708"/>
                  <a:gd name="T51" fmla="*/ 779 h 1721"/>
                  <a:gd name="T52" fmla="*/ 1688 w 1708"/>
                  <a:gd name="T53" fmla="*/ 736 h 1721"/>
                  <a:gd name="T54" fmla="*/ 1479 w 1708"/>
                  <a:gd name="T55" fmla="*/ 575 h 1721"/>
                  <a:gd name="T56" fmla="*/ 1413 w 1708"/>
                  <a:gd name="T57" fmla="*/ 450 h 1721"/>
                  <a:gd name="T58" fmla="*/ 1514 w 1708"/>
                  <a:gd name="T59" fmla="*/ 302 h 1721"/>
                  <a:gd name="T60" fmla="*/ 1247 w 1708"/>
                  <a:gd name="T61" fmla="*/ 283 h 1721"/>
                  <a:gd name="T62" fmla="*/ 1094 w 1708"/>
                  <a:gd name="T63" fmla="*/ 206 h 1721"/>
                  <a:gd name="T64" fmla="*/ 1097 w 1708"/>
                  <a:gd name="T65" fmla="*/ 32 h 1721"/>
                  <a:gd name="T66" fmla="*/ 861 w 1708"/>
                  <a:gd name="T67" fmla="*/ 163 h 1721"/>
                  <a:gd name="T68" fmla="*/ 1413 w 1708"/>
                  <a:gd name="T69" fmla="*/ 714 h 1721"/>
                  <a:gd name="T70" fmla="*/ 292 w 1708"/>
                  <a:gd name="T71" fmla="*/ 1006 h 1721"/>
                  <a:gd name="T72" fmla="*/ 1413 w 1708"/>
                  <a:gd name="T73" fmla="*/ 714 h 1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08" h="1721">
                    <a:moveTo>
                      <a:pt x="861" y="163"/>
                    </a:moveTo>
                    <a:lnTo>
                      <a:pt x="861" y="163"/>
                    </a:lnTo>
                    <a:cubicBezTo>
                      <a:pt x="827" y="163"/>
                      <a:pt x="789" y="166"/>
                      <a:pt x="752" y="171"/>
                    </a:cubicBezTo>
                    <a:cubicBezTo>
                      <a:pt x="749" y="166"/>
                      <a:pt x="749" y="166"/>
                      <a:pt x="749" y="166"/>
                    </a:cubicBezTo>
                    <a:cubicBezTo>
                      <a:pt x="669" y="16"/>
                      <a:pt x="669" y="16"/>
                      <a:pt x="669" y="16"/>
                    </a:cubicBezTo>
                    <a:cubicBezTo>
                      <a:pt x="503" y="72"/>
                      <a:pt x="503" y="72"/>
                      <a:pt x="503" y="72"/>
                    </a:cubicBezTo>
                    <a:cubicBezTo>
                      <a:pt x="527" y="243"/>
                      <a:pt x="527" y="243"/>
                      <a:pt x="527" y="243"/>
                    </a:cubicBezTo>
                    <a:cubicBezTo>
                      <a:pt x="492" y="262"/>
                      <a:pt x="460" y="281"/>
                      <a:pt x="431" y="305"/>
                    </a:cubicBezTo>
                    <a:cubicBezTo>
                      <a:pt x="428" y="302"/>
                      <a:pt x="428" y="302"/>
                      <a:pt x="428" y="302"/>
                    </a:cubicBezTo>
                    <a:cubicBezTo>
                      <a:pt x="286" y="208"/>
                      <a:pt x="286" y="208"/>
                      <a:pt x="286" y="208"/>
                    </a:cubicBezTo>
                    <a:cubicBezTo>
                      <a:pt x="169" y="337"/>
                      <a:pt x="169" y="337"/>
                      <a:pt x="169" y="337"/>
                    </a:cubicBezTo>
                    <a:cubicBezTo>
                      <a:pt x="270" y="479"/>
                      <a:pt x="270" y="479"/>
                      <a:pt x="270" y="479"/>
                    </a:cubicBezTo>
                    <a:cubicBezTo>
                      <a:pt x="249" y="508"/>
                      <a:pt x="230" y="543"/>
                      <a:pt x="214" y="578"/>
                    </a:cubicBezTo>
                    <a:cubicBezTo>
                      <a:pt x="212" y="575"/>
                      <a:pt x="212" y="575"/>
                      <a:pt x="212" y="575"/>
                    </a:cubicBezTo>
                    <a:cubicBezTo>
                      <a:pt x="43" y="562"/>
                      <a:pt x="43" y="562"/>
                      <a:pt x="43" y="562"/>
                    </a:cubicBezTo>
                    <a:cubicBezTo>
                      <a:pt x="0" y="733"/>
                      <a:pt x="0" y="733"/>
                      <a:pt x="0" y="733"/>
                    </a:cubicBezTo>
                    <a:cubicBezTo>
                      <a:pt x="158" y="808"/>
                      <a:pt x="158" y="808"/>
                      <a:pt x="158" y="808"/>
                    </a:cubicBezTo>
                    <a:cubicBezTo>
                      <a:pt x="155" y="845"/>
                      <a:pt x="150" y="864"/>
                      <a:pt x="158" y="920"/>
                    </a:cubicBezTo>
                    <a:cubicBezTo>
                      <a:pt x="155" y="923"/>
                      <a:pt x="155" y="923"/>
                      <a:pt x="155" y="923"/>
                    </a:cubicBezTo>
                    <a:cubicBezTo>
                      <a:pt x="6" y="990"/>
                      <a:pt x="6" y="990"/>
                      <a:pt x="6" y="990"/>
                    </a:cubicBezTo>
                    <a:cubicBezTo>
                      <a:pt x="48" y="1158"/>
                      <a:pt x="48" y="1158"/>
                      <a:pt x="48" y="1158"/>
                    </a:cubicBezTo>
                    <a:cubicBezTo>
                      <a:pt x="220" y="1148"/>
                      <a:pt x="220" y="1148"/>
                      <a:pt x="220" y="1148"/>
                    </a:cubicBezTo>
                    <a:cubicBezTo>
                      <a:pt x="241" y="1193"/>
                      <a:pt x="262" y="1236"/>
                      <a:pt x="292" y="1276"/>
                    </a:cubicBezTo>
                    <a:cubicBezTo>
                      <a:pt x="289" y="1276"/>
                      <a:pt x="289" y="1276"/>
                      <a:pt x="289" y="1276"/>
                    </a:cubicBezTo>
                    <a:cubicBezTo>
                      <a:pt x="196" y="1418"/>
                      <a:pt x="196" y="1418"/>
                      <a:pt x="196" y="1418"/>
                    </a:cubicBezTo>
                    <a:cubicBezTo>
                      <a:pt x="321" y="1538"/>
                      <a:pt x="321" y="1538"/>
                      <a:pt x="321" y="1538"/>
                    </a:cubicBezTo>
                    <a:cubicBezTo>
                      <a:pt x="463" y="1439"/>
                      <a:pt x="463" y="1439"/>
                      <a:pt x="463" y="1439"/>
                    </a:cubicBezTo>
                    <a:cubicBezTo>
                      <a:pt x="508" y="1471"/>
                      <a:pt x="559" y="1495"/>
                      <a:pt x="613" y="1517"/>
                    </a:cubicBezTo>
                    <a:cubicBezTo>
                      <a:pt x="613" y="1519"/>
                      <a:pt x="613" y="1519"/>
                      <a:pt x="613" y="1519"/>
                    </a:cubicBezTo>
                    <a:cubicBezTo>
                      <a:pt x="610" y="1688"/>
                      <a:pt x="610" y="1688"/>
                      <a:pt x="610" y="1688"/>
                    </a:cubicBezTo>
                    <a:cubicBezTo>
                      <a:pt x="781" y="1720"/>
                      <a:pt x="781" y="1720"/>
                      <a:pt x="781" y="1720"/>
                    </a:cubicBezTo>
                    <a:cubicBezTo>
                      <a:pt x="845" y="1557"/>
                      <a:pt x="845" y="1557"/>
                      <a:pt x="845" y="1557"/>
                    </a:cubicBezTo>
                    <a:lnTo>
                      <a:pt x="845" y="1557"/>
                    </a:lnTo>
                    <a:cubicBezTo>
                      <a:pt x="883" y="1557"/>
                      <a:pt x="920" y="1557"/>
                      <a:pt x="958" y="1552"/>
                    </a:cubicBezTo>
                    <a:cubicBezTo>
                      <a:pt x="960" y="1554"/>
                      <a:pt x="960" y="1554"/>
                      <a:pt x="960" y="1554"/>
                    </a:cubicBezTo>
                    <a:cubicBezTo>
                      <a:pt x="1038" y="1704"/>
                      <a:pt x="1038" y="1704"/>
                      <a:pt x="1038" y="1704"/>
                    </a:cubicBezTo>
                    <a:cubicBezTo>
                      <a:pt x="1204" y="1651"/>
                      <a:pt x="1204" y="1651"/>
                      <a:pt x="1204" y="1651"/>
                    </a:cubicBezTo>
                    <a:cubicBezTo>
                      <a:pt x="1183" y="1477"/>
                      <a:pt x="1183" y="1477"/>
                      <a:pt x="1183" y="1477"/>
                    </a:cubicBezTo>
                    <a:cubicBezTo>
                      <a:pt x="1183" y="1474"/>
                      <a:pt x="1183" y="1474"/>
                      <a:pt x="1183" y="1474"/>
                    </a:cubicBezTo>
                    <a:cubicBezTo>
                      <a:pt x="1214" y="1458"/>
                      <a:pt x="1247" y="1437"/>
                      <a:pt x="1276" y="1415"/>
                    </a:cubicBezTo>
                    <a:cubicBezTo>
                      <a:pt x="1281" y="1418"/>
                      <a:pt x="1281" y="1418"/>
                      <a:pt x="1281" y="1418"/>
                    </a:cubicBezTo>
                    <a:cubicBezTo>
                      <a:pt x="1423" y="1511"/>
                      <a:pt x="1423" y="1511"/>
                      <a:pt x="1423" y="1511"/>
                    </a:cubicBezTo>
                    <a:cubicBezTo>
                      <a:pt x="1541" y="1383"/>
                      <a:pt x="1541" y="1383"/>
                      <a:pt x="1541" y="1383"/>
                    </a:cubicBezTo>
                    <a:cubicBezTo>
                      <a:pt x="1439" y="1241"/>
                      <a:pt x="1439" y="1241"/>
                      <a:pt x="1439" y="1241"/>
                    </a:cubicBezTo>
                    <a:cubicBezTo>
                      <a:pt x="1437" y="1241"/>
                      <a:pt x="1437" y="1241"/>
                      <a:pt x="1437" y="1241"/>
                    </a:cubicBezTo>
                    <a:cubicBezTo>
                      <a:pt x="1458" y="1209"/>
                      <a:pt x="1474" y="1177"/>
                      <a:pt x="1490" y="1142"/>
                    </a:cubicBezTo>
                    <a:cubicBezTo>
                      <a:pt x="1495" y="1145"/>
                      <a:pt x="1495" y="1145"/>
                      <a:pt x="1495" y="1145"/>
                    </a:cubicBezTo>
                    <a:cubicBezTo>
                      <a:pt x="1664" y="1158"/>
                      <a:pt x="1664" y="1158"/>
                      <a:pt x="1664" y="1158"/>
                    </a:cubicBezTo>
                    <a:cubicBezTo>
                      <a:pt x="1707" y="990"/>
                      <a:pt x="1707" y="990"/>
                      <a:pt x="1707" y="990"/>
                    </a:cubicBezTo>
                    <a:cubicBezTo>
                      <a:pt x="1549" y="915"/>
                      <a:pt x="1549" y="915"/>
                      <a:pt x="1549" y="915"/>
                    </a:cubicBezTo>
                    <a:cubicBezTo>
                      <a:pt x="1544" y="901"/>
                      <a:pt x="1544" y="901"/>
                      <a:pt x="1544" y="901"/>
                    </a:cubicBezTo>
                    <a:cubicBezTo>
                      <a:pt x="1549" y="867"/>
                      <a:pt x="1549" y="835"/>
                      <a:pt x="1541" y="779"/>
                    </a:cubicBezTo>
                    <a:cubicBezTo>
                      <a:pt x="1549" y="779"/>
                      <a:pt x="1549" y="779"/>
                      <a:pt x="1549" y="779"/>
                    </a:cubicBezTo>
                    <a:cubicBezTo>
                      <a:pt x="1688" y="736"/>
                      <a:pt x="1688" y="736"/>
                      <a:pt x="1688" y="736"/>
                    </a:cubicBezTo>
                    <a:cubicBezTo>
                      <a:pt x="1643" y="567"/>
                      <a:pt x="1643" y="567"/>
                      <a:pt x="1643" y="567"/>
                    </a:cubicBezTo>
                    <a:cubicBezTo>
                      <a:pt x="1479" y="575"/>
                      <a:pt x="1479" y="575"/>
                      <a:pt x="1479" y="575"/>
                    </a:cubicBezTo>
                    <a:cubicBezTo>
                      <a:pt x="1482" y="575"/>
                      <a:pt x="1482" y="575"/>
                      <a:pt x="1482" y="575"/>
                    </a:cubicBezTo>
                    <a:cubicBezTo>
                      <a:pt x="1463" y="530"/>
                      <a:pt x="1442" y="487"/>
                      <a:pt x="1413" y="450"/>
                    </a:cubicBezTo>
                    <a:cubicBezTo>
                      <a:pt x="1418" y="444"/>
                      <a:pt x="1418" y="444"/>
                      <a:pt x="1418" y="444"/>
                    </a:cubicBezTo>
                    <a:cubicBezTo>
                      <a:pt x="1514" y="302"/>
                      <a:pt x="1514" y="302"/>
                      <a:pt x="1514" y="302"/>
                    </a:cubicBezTo>
                    <a:cubicBezTo>
                      <a:pt x="1388" y="182"/>
                      <a:pt x="1388" y="182"/>
                      <a:pt x="1388" y="182"/>
                    </a:cubicBezTo>
                    <a:cubicBezTo>
                      <a:pt x="1247" y="283"/>
                      <a:pt x="1247" y="283"/>
                      <a:pt x="1247" y="283"/>
                    </a:cubicBezTo>
                    <a:cubicBezTo>
                      <a:pt x="1244" y="283"/>
                      <a:pt x="1244" y="283"/>
                      <a:pt x="1244" y="283"/>
                    </a:cubicBezTo>
                    <a:cubicBezTo>
                      <a:pt x="1199" y="251"/>
                      <a:pt x="1148" y="227"/>
                      <a:pt x="1094" y="206"/>
                    </a:cubicBezTo>
                    <a:cubicBezTo>
                      <a:pt x="1097" y="201"/>
                      <a:pt x="1097" y="201"/>
                      <a:pt x="1097" y="201"/>
                    </a:cubicBezTo>
                    <a:cubicBezTo>
                      <a:pt x="1097" y="32"/>
                      <a:pt x="1097" y="32"/>
                      <a:pt x="1097" y="32"/>
                    </a:cubicBezTo>
                    <a:cubicBezTo>
                      <a:pt x="926" y="0"/>
                      <a:pt x="926" y="0"/>
                      <a:pt x="926" y="0"/>
                    </a:cubicBezTo>
                    <a:cubicBezTo>
                      <a:pt x="861" y="163"/>
                      <a:pt x="861" y="163"/>
                      <a:pt x="861" y="163"/>
                    </a:cubicBezTo>
                    <a:close/>
                    <a:moveTo>
                      <a:pt x="1413" y="714"/>
                    </a:moveTo>
                    <a:lnTo>
                      <a:pt x="1413" y="714"/>
                    </a:lnTo>
                    <a:cubicBezTo>
                      <a:pt x="1493" y="1025"/>
                      <a:pt x="1308" y="1340"/>
                      <a:pt x="998" y="1420"/>
                    </a:cubicBezTo>
                    <a:cubicBezTo>
                      <a:pt x="688" y="1501"/>
                      <a:pt x="372" y="1316"/>
                      <a:pt x="292" y="1006"/>
                    </a:cubicBezTo>
                    <a:cubicBezTo>
                      <a:pt x="212" y="695"/>
                      <a:pt x="399" y="380"/>
                      <a:pt x="706" y="300"/>
                    </a:cubicBezTo>
                    <a:cubicBezTo>
                      <a:pt x="1017" y="219"/>
                      <a:pt x="1332" y="407"/>
                      <a:pt x="1413" y="714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F92CB81D-3B87-4964-9821-4ADC6B16A456}"/>
                </a:ext>
              </a:extLst>
            </p:cNvPr>
            <p:cNvGrpSpPr/>
            <p:nvPr/>
          </p:nvGrpSpPr>
          <p:grpSpPr>
            <a:xfrm>
              <a:off x="10685398" y="2364770"/>
              <a:ext cx="685480" cy="681186"/>
              <a:chOff x="19035099" y="4097064"/>
              <a:chExt cx="1370960" cy="1362372"/>
            </a:xfrm>
            <a:solidFill>
              <a:schemeClr val="accent2"/>
            </a:solidFill>
          </p:grpSpPr>
          <p:sp>
            <p:nvSpPr>
              <p:cNvPr id="110" name="Freeform 198">
                <a:extLst>
                  <a:ext uri="{FF2B5EF4-FFF2-40B4-BE49-F238E27FC236}">
                    <a16:creationId xmlns:a16="http://schemas.microsoft.com/office/drawing/2014/main" id="{2294B0A7-E70B-4F94-A5B8-B15C6EAAF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63592" y="4325536"/>
                <a:ext cx="905511" cy="905427"/>
              </a:xfrm>
              <a:custGeom>
                <a:avLst/>
                <a:gdLst>
                  <a:gd name="T0" fmla="*/ 224 w 950"/>
                  <a:gd name="T1" fmla="*/ 139 h 951"/>
                  <a:gd name="T2" fmla="*/ 224 w 950"/>
                  <a:gd name="T3" fmla="*/ 139 h 951"/>
                  <a:gd name="T4" fmla="*/ 139 w 950"/>
                  <a:gd name="T5" fmla="*/ 725 h 951"/>
                  <a:gd name="T6" fmla="*/ 725 w 950"/>
                  <a:gd name="T7" fmla="*/ 810 h 951"/>
                  <a:gd name="T8" fmla="*/ 810 w 950"/>
                  <a:gd name="T9" fmla="*/ 224 h 951"/>
                  <a:gd name="T10" fmla="*/ 224 w 950"/>
                  <a:gd name="T11" fmla="*/ 139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0" h="951">
                    <a:moveTo>
                      <a:pt x="224" y="139"/>
                    </a:moveTo>
                    <a:lnTo>
                      <a:pt x="224" y="139"/>
                    </a:lnTo>
                    <a:cubicBezTo>
                      <a:pt x="40" y="278"/>
                      <a:pt x="0" y="540"/>
                      <a:pt x="139" y="725"/>
                    </a:cubicBezTo>
                    <a:cubicBezTo>
                      <a:pt x="278" y="912"/>
                      <a:pt x="540" y="950"/>
                      <a:pt x="725" y="810"/>
                    </a:cubicBezTo>
                    <a:cubicBezTo>
                      <a:pt x="912" y="674"/>
                      <a:pt x="949" y="409"/>
                      <a:pt x="810" y="224"/>
                    </a:cubicBezTo>
                    <a:cubicBezTo>
                      <a:pt x="674" y="40"/>
                      <a:pt x="412" y="0"/>
                      <a:pt x="224" y="13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11" name="Freeform 199">
                <a:extLst>
                  <a:ext uri="{FF2B5EF4-FFF2-40B4-BE49-F238E27FC236}">
                    <a16:creationId xmlns:a16="http://schemas.microsoft.com/office/drawing/2014/main" id="{BE5FE901-3E20-4F07-A81C-F84EA87ED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5099" y="4097064"/>
                <a:ext cx="1370960" cy="1362372"/>
              </a:xfrm>
              <a:custGeom>
                <a:avLst/>
                <a:gdLst>
                  <a:gd name="T0" fmla="*/ 503 w 1432"/>
                  <a:gd name="T1" fmla="*/ 174 h 1424"/>
                  <a:gd name="T2" fmla="*/ 417 w 1432"/>
                  <a:gd name="T3" fmla="*/ 211 h 1424"/>
                  <a:gd name="T4" fmla="*/ 200 w 1432"/>
                  <a:gd name="T5" fmla="*/ 216 h 1424"/>
                  <a:gd name="T6" fmla="*/ 216 w 1432"/>
                  <a:gd name="T7" fmla="*/ 417 h 1424"/>
                  <a:gd name="T8" fmla="*/ 74 w 1432"/>
                  <a:gd name="T9" fmla="*/ 390 h 1424"/>
                  <a:gd name="T10" fmla="*/ 147 w 1432"/>
                  <a:gd name="T11" fmla="*/ 601 h 1424"/>
                  <a:gd name="T12" fmla="*/ 133 w 1432"/>
                  <a:gd name="T13" fmla="*/ 695 h 1424"/>
                  <a:gd name="T14" fmla="*/ 18 w 1432"/>
                  <a:gd name="T15" fmla="*/ 880 h 1424"/>
                  <a:gd name="T16" fmla="*/ 200 w 1432"/>
                  <a:gd name="T17" fmla="*/ 976 h 1424"/>
                  <a:gd name="T18" fmla="*/ 102 w 1432"/>
                  <a:gd name="T19" fmla="*/ 1075 h 1424"/>
                  <a:gd name="T20" fmla="*/ 315 w 1432"/>
                  <a:gd name="T21" fmla="*/ 1131 h 1424"/>
                  <a:gd name="T22" fmla="*/ 412 w 1432"/>
                  <a:gd name="T23" fmla="*/ 1209 h 1424"/>
                  <a:gd name="T24" fmla="*/ 516 w 1432"/>
                  <a:gd name="T25" fmla="*/ 1399 h 1424"/>
                  <a:gd name="T26" fmla="*/ 735 w 1432"/>
                  <a:gd name="T27" fmla="*/ 1292 h 1424"/>
                  <a:gd name="T28" fmla="*/ 786 w 1432"/>
                  <a:gd name="T29" fmla="*/ 1423 h 1424"/>
                  <a:gd name="T30" fmla="*/ 925 w 1432"/>
                  <a:gd name="T31" fmla="*/ 1249 h 1424"/>
                  <a:gd name="T32" fmla="*/ 1008 w 1432"/>
                  <a:gd name="T33" fmla="*/ 1209 h 1424"/>
                  <a:gd name="T34" fmla="*/ 1120 w 1432"/>
                  <a:gd name="T35" fmla="*/ 1303 h 1424"/>
                  <a:gd name="T36" fmla="*/ 1158 w 1432"/>
                  <a:gd name="T37" fmla="*/ 1083 h 1424"/>
                  <a:gd name="T38" fmla="*/ 1211 w 1432"/>
                  <a:gd name="T39" fmla="*/ 1005 h 1424"/>
                  <a:gd name="T40" fmla="*/ 1353 w 1432"/>
                  <a:gd name="T41" fmla="*/ 1035 h 1424"/>
                  <a:gd name="T42" fmla="*/ 1281 w 1432"/>
                  <a:gd name="T43" fmla="*/ 824 h 1424"/>
                  <a:gd name="T44" fmla="*/ 1292 w 1432"/>
                  <a:gd name="T45" fmla="*/ 730 h 1424"/>
                  <a:gd name="T46" fmla="*/ 1431 w 1432"/>
                  <a:gd name="T47" fmla="*/ 687 h 1424"/>
                  <a:gd name="T48" fmla="*/ 1265 w 1432"/>
                  <a:gd name="T49" fmla="*/ 537 h 1424"/>
                  <a:gd name="T50" fmla="*/ 1217 w 1432"/>
                  <a:gd name="T51" fmla="*/ 436 h 1424"/>
                  <a:gd name="T52" fmla="*/ 1316 w 1432"/>
                  <a:gd name="T53" fmla="*/ 358 h 1424"/>
                  <a:gd name="T54" fmla="*/ 1104 w 1432"/>
                  <a:gd name="T55" fmla="*/ 300 h 1424"/>
                  <a:gd name="T56" fmla="*/ 1014 w 1432"/>
                  <a:gd name="T57" fmla="*/ 222 h 1424"/>
                  <a:gd name="T58" fmla="*/ 1046 w 1432"/>
                  <a:gd name="T59" fmla="*/ 80 h 1424"/>
                  <a:gd name="T60" fmla="*/ 834 w 1432"/>
                  <a:gd name="T61" fmla="*/ 147 h 1424"/>
                  <a:gd name="T62" fmla="*/ 695 w 1432"/>
                  <a:gd name="T63" fmla="*/ 136 h 1424"/>
                  <a:gd name="T64" fmla="*/ 642 w 1432"/>
                  <a:gd name="T65" fmla="*/ 0 h 1424"/>
                  <a:gd name="T66" fmla="*/ 503 w 1432"/>
                  <a:gd name="T67" fmla="*/ 174 h 1424"/>
                  <a:gd name="T68" fmla="*/ 1096 w 1432"/>
                  <a:gd name="T69" fmla="*/ 428 h 1424"/>
                  <a:gd name="T70" fmla="*/ 329 w 1432"/>
                  <a:gd name="T71" fmla="*/ 1000 h 1424"/>
                  <a:gd name="T72" fmla="*/ 1096 w 1432"/>
                  <a:gd name="T73" fmla="*/ 428 h 1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32" h="1424">
                    <a:moveTo>
                      <a:pt x="503" y="174"/>
                    </a:moveTo>
                    <a:lnTo>
                      <a:pt x="503" y="174"/>
                    </a:lnTo>
                    <a:cubicBezTo>
                      <a:pt x="476" y="187"/>
                      <a:pt x="447" y="198"/>
                      <a:pt x="420" y="214"/>
                    </a:cubicBezTo>
                    <a:cubicBezTo>
                      <a:pt x="417" y="211"/>
                      <a:pt x="417" y="211"/>
                      <a:pt x="417" y="211"/>
                    </a:cubicBezTo>
                    <a:cubicBezTo>
                      <a:pt x="310" y="123"/>
                      <a:pt x="310" y="123"/>
                      <a:pt x="310" y="123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270" y="342"/>
                      <a:pt x="270" y="342"/>
                      <a:pt x="270" y="342"/>
                    </a:cubicBezTo>
                    <a:cubicBezTo>
                      <a:pt x="251" y="366"/>
                      <a:pt x="232" y="390"/>
                      <a:pt x="216" y="417"/>
                    </a:cubicBezTo>
                    <a:cubicBezTo>
                      <a:pt x="214" y="417"/>
                      <a:pt x="214" y="417"/>
                      <a:pt x="214" y="417"/>
                    </a:cubicBezTo>
                    <a:cubicBezTo>
                      <a:pt x="74" y="390"/>
                      <a:pt x="74" y="390"/>
                      <a:pt x="74" y="390"/>
                    </a:cubicBezTo>
                    <a:cubicBezTo>
                      <a:pt x="24" y="524"/>
                      <a:pt x="24" y="524"/>
                      <a:pt x="24" y="524"/>
                    </a:cubicBezTo>
                    <a:cubicBezTo>
                      <a:pt x="147" y="601"/>
                      <a:pt x="147" y="601"/>
                      <a:pt x="147" y="601"/>
                    </a:cubicBezTo>
                    <a:cubicBezTo>
                      <a:pt x="142" y="631"/>
                      <a:pt x="136" y="663"/>
                      <a:pt x="136" y="693"/>
                    </a:cubicBezTo>
                    <a:cubicBezTo>
                      <a:pt x="133" y="695"/>
                      <a:pt x="133" y="695"/>
                      <a:pt x="133" y="695"/>
                    </a:cubicBezTo>
                    <a:cubicBezTo>
                      <a:pt x="0" y="738"/>
                      <a:pt x="0" y="738"/>
                      <a:pt x="0" y="738"/>
                    </a:cubicBezTo>
                    <a:cubicBezTo>
                      <a:pt x="18" y="880"/>
                      <a:pt x="18" y="880"/>
                      <a:pt x="18" y="880"/>
                    </a:cubicBezTo>
                    <a:cubicBezTo>
                      <a:pt x="163" y="888"/>
                      <a:pt x="163" y="888"/>
                      <a:pt x="163" y="888"/>
                    </a:cubicBezTo>
                    <a:cubicBezTo>
                      <a:pt x="173" y="917"/>
                      <a:pt x="176" y="936"/>
                      <a:pt x="200" y="976"/>
                    </a:cubicBezTo>
                    <a:cubicBezTo>
                      <a:pt x="198" y="979"/>
                      <a:pt x="198" y="979"/>
                      <a:pt x="198" y="979"/>
                    </a:cubicBezTo>
                    <a:cubicBezTo>
                      <a:pt x="102" y="1075"/>
                      <a:pt x="102" y="1075"/>
                      <a:pt x="102" y="1075"/>
                    </a:cubicBezTo>
                    <a:cubicBezTo>
                      <a:pt x="189" y="1190"/>
                      <a:pt x="189" y="1190"/>
                      <a:pt x="189" y="1190"/>
                    </a:cubicBezTo>
                    <a:cubicBezTo>
                      <a:pt x="315" y="1131"/>
                      <a:pt x="315" y="1131"/>
                      <a:pt x="315" y="1131"/>
                    </a:cubicBezTo>
                    <a:cubicBezTo>
                      <a:pt x="347" y="1158"/>
                      <a:pt x="377" y="1185"/>
                      <a:pt x="412" y="1206"/>
                    </a:cubicBezTo>
                    <a:cubicBezTo>
                      <a:pt x="412" y="1209"/>
                      <a:pt x="412" y="1209"/>
                      <a:pt x="412" y="1209"/>
                    </a:cubicBezTo>
                    <a:cubicBezTo>
                      <a:pt x="382" y="1345"/>
                      <a:pt x="382" y="1345"/>
                      <a:pt x="382" y="1345"/>
                    </a:cubicBezTo>
                    <a:cubicBezTo>
                      <a:pt x="516" y="1399"/>
                      <a:pt x="516" y="1399"/>
                      <a:pt x="516" y="1399"/>
                    </a:cubicBezTo>
                    <a:cubicBezTo>
                      <a:pt x="593" y="1278"/>
                      <a:pt x="593" y="1278"/>
                      <a:pt x="593" y="1278"/>
                    </a:cubicBezTo>
                    <a:cubicBezTo>
                      <a:pt x="639" y="1289"/>
                      <a:pt x="687" y="1292"/>
                      <a:pt x="735" y="1292"/>
                    </a:cubicBezTo>
                    <a:cubicBezTo>
                      <a:pt x="735" y="1294"/>
                      <a:pt x="735" y="1294"/>
                      <a:pt x="735" y="1294"/>
                    </a:cubicBezTo>
                    <a:cubicBezTo>
                      <a:pt x="786" y="1423"/>
                      <a:pt x="786" y="1423"/>
                      <a:pt x="786" y="1423"/>
                    </a:cubicBezTo>
                    <a:cubicBezTo>
                      <a:pt x="928" y="1396"/>
                      <a:pt x="928" y="1396"/>
                      <a:pt x="928" y="1396"/>
                    </a:cubicBezTo>
                    <a:cubicBezTo>
                      <a:pt x="925" y="1249"/>
                      <a:pt x="925" y="1249"/>
                      <a:pt x="925" y="1249"/>
                    </a:cubicBezTo>
                    <a:lnTo>
                      <a:pt x="925" y="1249"/>
                    </a:lnTo>
                    <a:cubicBezTo>
                      <a:pt x="955" y="1238"/>
                      <a:pt x="981" y="1225"/>
                      <a:pt x="1008" y="1209"/>
                    </a:cubicBezTo>
                    <a:cubicBezTo>
                      <a:pt x="1011" y="1212"/>
                      <a:pt x="1011" y="1212"/>
                      <a:pt x="1011" y="1212"/>
                    </a:cubicBezTo>
                    <a:cubicBezTo>
                      <a:pt x="1120" y="1303"/>
                      <a:pt x="1120" y="1303"/>
                      <a:pt x="1120" y="1303"/>
                    </a:cubicBezTo>
                    <a:cubicBezTo>
                      <a:pt x="1230" y="1209"/>
                      <a:pt x="1230" y="1209"/>
                      <a:pt x="1230" y="1209"/>
                    </a:cubicBezTo>
                    <a:cubicBezTo>
                      <a:pt x="1158" y="1083"/>
                      <a:pt x="1158" y="1083"/>
                      <a:pt x="1158" y="1083"/>
                    </a:cubicBezTo>
                    <a:cubicBezTo>
                      <a:pt x="1158" y="1080"/>
                      <a:pt x="1158" y="1080"/>
                      <a:pt x="1158" y="1080"/>
                    </a:cubicBezTo>
                    <a:cubicBezTo>
                      <a:pt x="1176" y="1056"/>
                      <a:pt x="1195" y="1032"/>
                      <a:pt x="1211" y="1005"/>
                    </a:cubicBezTo>
                    <a:cubicBezTo>
                      <a:pt x="1217" y="1008"/>
                      <a:pt x="1217" y="1008"/>
                      <a:pt x="1217" y="1008"/>
                    </a:cubicBezTo>
                    <a:cubicBezTo>
                      <a:pt x="1353" y="1035"/>
                      <a:pt x="1353" y="1035"/>
                      <a:pt x="1353" y="1035"/>
                    </a:cubicBezTo>
                    <a:cubicBezTo>
                      <a:pt x="1404" y="899"/>
                      <a:pt x="1404" y="899"/>
                      <a:pt x="1404" y="899"/>
                    </a:cubicBezTo>
                    <a:cubicBezTo>
                      <a:pt x="1281" y="824"/>
                      <a:pt x="1281" y="824"/>
                      <a:pt x="1281" y="824"/>
                    </a:cubicBezTo>
                    <a:lnTo>
                      <a:pt x="1281" y="824"/>
                    </a:lnTo>
                    <a:cubicBezTo>
                      <a:pt x="1286" y="791"/>
                      <a:pt x="1289" y="762"/>
                      <a:pt x="1292" y="730"/>
                    </a:cubicBezTo>
                    <a:cubicBezTo>
                      <a:pt x="1297" y="730"/>
                      <a:pt x="1297" y="730"/>
                      <a:pt x="1297" y="730"/>
                    </a:cubicBezTo>
                    <a:cubicBezTo>
                      <a:pt x="1431" y="687"/>
                      <a:pt x="1431" y="687"/>
                      <a:pt x="1431" y="687"/>
                    </a:cubicBezTo>
                    <a:cubicBezTo>
                      <a:pt x="1409" y="545"/>
                      <a:pt x="1409" y="545"/>
                      <a:pt x="1409" y="545"/>
                    </a:cubicBezTo>
                    <a:cubicBezTo>
                      <a:pt x="1265" y="537"/>
                      <a:pt x="1265" y="537"/>
                      <a:pt x="1265" y="537"/>
                    </a:cubicBezTo>
                    <a:cubicBezTo>
                      <a:pt x="1257" y="530"/>
                      <a:pt x="1257" y="530"/>
                      <a:pt x="1257" y="530"/>
                    </a:cubicBezTo>
                    <a:cubicBezTo>
                      <a:pt x="1249" y="500"/>
                      <a:pt x="1241" y="476"/>
                      <a:pt x="1217" y="436"/>
                    </a:cubicBezTo>
                    <a:cubicBezTo>
                      <a:pt x="1219" y="433"/>
                      <a:pt x="1219" y="433"/>
                      <a:pt x="1219" y="433"/>
                    </a:cubicBezTo>
                    <a:cubicBezTo>
                      <a:pt x="1316" y="358"/>
                      <a:pt x="1316" y="358"/>
                      <a:pt x="1316" y="358"/>
                    </a:cubicBezTo>
                    <a:cubicBezTo>
                      <a:pt x="1230" y="241"/>
                      <a:pt x="1230" y="241"/>
                      <a:pt x="1230" y="241"/>
                    </a:cubicBezTo>
                    <a:cubicBezTo>
                      <a:pt x="1104" y="300"/>
                      <a:pt x="1104" y="300"/>
                      <a:pt x="1104" y="300"/>
                    </a:cubicBezTo>
                    <a:cubicBezTo>
                      <a:pt x="1107" y="297"/>
                      <a:pt x="1107" y="297"/>
                      <a:pt x="1107" y="297"/>
                    </a:cubicBezTo>
                    <a:cubicBezTo>
                      <a:pt x="1078" y="270"/>
                      <a:pt x="1048" y="243"/>
                      <a:pt x="1014" y="222"/>
                    </a:cubicBezTo>
                    <a:cubicBezTo>
                      <a:pt x="1016" y="216"/>
                      <a:pt x="1016" y="216"/>
                      <a:pt x="1016" y="216"/>
                    </a:cubicBezTo>
                    <a:cubicBezTo>
                      <a:pt x="1046" y="80"/>
                      <a:pt x="1046" y="80"/>
                      <a:pt x="1046" y="80"/>
                    </a:cubicBezTo>
                    <a:cubicBezTo>
                      <a:pt x="912" y="27"/>
                      <a:pt x="912" y="27"/>
                      <a:pt x="912" y="27"/>
                    </a:cubicBezTo>
                    <a:cubicBezTo>
                      <a:pt x="834" y="147"/>
                      <a:pt x="834" y="147"/>
                      <a:pt x="834" y="147"/>
                    </a:cubicBezTo>
                    <a:lnTo>
                      <a:pt x="834" y="147"/>
                    </a:lnTo>
                    <a:cubicBezTo>
                      <a:pt x="789" y="139"/>
                      <a:pt x="743" y="133"/>
                      <a:pt x="695" y="136"/>
                    </a:cubicBezTo>
                    <a:cubicBezTo>
                      <a:pt x="695" y="131"/>
                      <a:pt x="695" y="131"/>
                      <a:pt x="695" y="131"/>
                    </a:cubicBezTo>
                    <a:cubicBezTo>
                      <a:pt x="642" y="0"/>
                      <a:pt x="642" y="0"/>
                      <a:pt x="642" y="0"/>
                    </a:cubicBezTo>
                    <a:cubicBezTo>
                      <a:pt x="503" y="29"/>
                      <a:pt x="503" y="29"/>
                      <a:pt x="503" y="29"/>
                    </a:cubicBezTo>
                    <a:cubicBezTo>
                      <a:pt x="503" y="174"/>
                      <a:pt x="503" y="174"/>
                      <a:pt x="503" y="174"/>
                    </a:cubicBezTo>
                    <a:close/>
                    <a:moveTo>
                      <a:pt x="1096" y="428"/>
                    </a:moveTo>
                    <a:lnTo>
                      <a:pt x="1096" y="428"/>
                    </a:lnTo>
                    <a:cubicBezTo>
                      <a:pt x="1257" y="639"/>
                      <a:pt x="1211" y="939"/>
                      <a:pt x="1000" y="1097"/>
                    </a:cubicBezTo>
                    <a:cubicBezTo>
                      <a:pt x="786" y="1254"/>
                      <a:pt x="487" y="1212"/>
                      <a:pt x="329" y="1000"/>
                    </a:cubicBezTo>
                    <a:cubicBezTo>
                      <a:pt x="171" y="786"/>
                      <a:pt x="214" y="487"/>
                      <a:pt x="428" y="329"/>
                    </a:cubicBezTo>
                    <a:cubicBezTo>
                      <a:pt x="639" y="171"/>
                      <a:pt x="939" y="214"/>
                      <a:pt x="1096" y="42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C9785F97-356B-4750-92E4-3B59117309A3}"/>
                </a:ext>
              </a:extLst>
            </p:cNvPr>
            <p:cNvGrpSpPr/>
            <p:nvPr/>
          </p:nvGrpSpPr>
          <p:grpSpPr>
            <a:xfrm>
              <a:off x="9102870" y="1992445"/>
              <a:ext cx="598738" cy="609260"/>
              <a:chOff x="15870042" y="3352414"/>
              <a:chExt cx="1197475" cy="1218519"/>
            </a:xfrm>
            <a:solidFill>
              <a:schemeClr val="accent1"/>
            </a:solidFill>
          </p:grpSpPr>
          <p:sp>
            <p:nvSpPr>
              <p:cNvPr id="108" name="Freeform 200">
                <a:extLst>
                  <a:ext uri="{FF2B5EF4-FFF2-40B4-BE49-F238E27FC236}">
                    <a16:creationId xmlns:a16="http://schemas.microsoft.com/office/drawing/2014/main" id="{51A93C70-9AC2-4208-95F3-161783E8E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9693" y="3606272"/>
                <a:ext cx="715100" cy="710803"/>
              </a:xfrm>
              <a:custGeom>
                <a:avLst/>
                <a:gdLst>
                  <a:gd name="T0" fmla="*/ 375 w 748"/>
                  <a:gd name="T1" fmla="*/ 0 h 747"/>
                  <a:gd name="T2" fmla="*/ 375 w 748"/>
                  <a:gd name="T3" fmla="*/ 0 h 747"/>
                  <a:gd name="T4" fmla="*/ 0 w 748"/>
                  <a:gd name="T5" fmla="*/ 372 h 747"/>
                  <a:gd name="T6" fmla="*/ 375 w 748"/>
                  <a:gd name="T7" fmla="*/ 746 h 747"/>
                  <a:gd name="T8" fmla="*/ 747 w 748"/>
                  <a:gd name="T9" fmla="*/ 372 h 747"/>
                  <a:gd name="T10" fmla="*/ 375 w 748"/>
                  <a:gd name="T11" fmla="*/ 0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8" h="747">
                    <a:moveTo>
                      <a:pt x="375" y="0"/>
                    </a:moveTo>
                    <a:lnTo>
                      <a:pt x="375" y="0"/>
                    </a:lnTo>
                    <a:cubicBezTo>
                      <a:pt x="169" y="0"/>
                      <a:pt x="0" y="166"/>
                      <a:pt x="0" y="372"/>
                    </a:cubicBezTo>
                    <a:cubicBezTo>
                      <a:pt x="0" y="578"/>
                      <a:pt x="169" y="746"/>
                      <a:pt x="375" y="746"/>
                    </a:cubicBezTo>
                    <a:cubicBezTo>
                      <a:pt x="581" y="746"/>
                      <a:pt x="747" y="578"/>
                      <a:pt x="747" y="372"/>
                    </a:cubicBezTo>
                    <a:cubicBezTo>
                      <a:pt x="747" y="166"/>
                      <a:pt x="581" y="0"/>
                      <a:pt x="3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09" name="Freeform 201">
                <a:extLst>
                  <a:ext uri="{FF2B5EF4-FFF2-40B4-BE49-F238E27FC236}">
                    <a16:creationId xmlns:a16="http://schemas.microsoft.com/office/drawing/2014/main" id="{A7A54048-1AAA-4584-B2BD-E78F32F0B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0042" y="3352414"/>
                <a:ext cx="1197475" cy="1218519"/>
              </a:xfrm>
              <a:custGeom>
                <a:avLst/>
                <a:gdLst>
                  <a:gd name="T0" fmla="*/ 768 w 1253"/>
                  <a:gd name="T1" fmla="*/ 142 h 1274"/>
                  <a:gd name="T2" fmla="*/ 687 w 1253"/>
                  <a:gd name="T3" fmla="*/ 123 h 1274"/>
                  <a:gd name="T4" fmla="*/ 530 w 1253"/>
                  <a:gd name="T5" fmla="*/ 11 h 1274"/>
                  <a:gd name="T6" fmla="*/ 436 w 1253"/>
                  <a:gd name="T7" fmla="*/ 163 h 1274"/>
                  <a:gd name="T8" fmla="*/ 350 w 1253"/>
                  <a:gd name="T9" fmla="*/ 67 h 1274"/>
                  <a:gd name="T10" fmla="*/ 289 w 1253"/>
                  <a:gd name="T11" fmla="*/ 257 h 1274"/>
                  <a:gd name="T12" fmla="*/ 227 w 1253"/>
                  <a:gd name="T13" fmla="*/ 316 h 1274"/>
                  <a:gd name="T14" fmla="*/ 48 w 1253"/>
                  <a:gd name="T15" fmla="*/ 388 h 1274"/>
                  <a:gd name="T16" fmla="*/ 126 w 1253"/>
                  <a:gd name="T17" fmla="*/ 551 h 1274"/>
                  <a:gd name="T18" fmla="*/ 0 w 1253"/>
                  <a:gd name="T19" fmla="*/ 573 h 1274"/>
                  <a:gd name="T20" fmla="*/ 126 w 1253"/>
                  <a:gd name="T21" fmla="*/ 725 h 1274"/>
                  <a:gd name="T22" fmla="*/ 153 w 1253"/>
                  <a:gd name="T23" fmla="*/ 829 h 1274"/>
                  <a:gd name="T24" fmla="*/ 128 w 1253"/>
                  <a:gd name="T25" fmla="*/ 1022 h 1274"/>
                  <a:gd name="T26" fmla="*/ 340 w 1253"/>
                  <a:gd name="T27" fmla="*/ 1059 h 1274"/>
                  <a:gd name="T28" fmla="*/ 308 w 1253"/>
                  <a:gd name="T29" fmla="*/ 1182 h 1274"/>
                  <a:gd name="T30" fmla="*/ 500 w 1253"/>
                  <a:gd name="T31" fmla="*/ 1134 h 1274"/>
                  <a:gd name="T32" fmla="*/ 581 w 1253"/>
                  <a:gd name="T33" fmla="*/ 1150 h 1274"/>
                  <a:gd name="T34" fmla="*/ 610 w 1253"/>
                  <a:gd name="T35" fmla="*/ 1273 h 1274"/>
                  <a:gd name="T36" fmla="*/ 754 w 1253"/>
                  <a:gd name="T37" fmla="*/ 1137 h 1274"/>
                  <a:gd name="T38" fmla="*/ 832 w 1253"/>
                  <a:gd name="T39" fmla="*/ 1110 h 1274"/>
                  <a:gd name="T40" fmla="*/ 920 w 1253"/>
                  <a:gd name="T41" fmla="*/ 1206 h 1274"/>
                  <a:gd name="T42" fmla="*/ 979 w 1253"/>
                  <a:gd name="T43" fmla="*/ 1019 h 1274"/>
                  <a:gd name="T44" fmla="*/ 1035 w 1253"/>
                  <a:gd name="T45" fmla="*/ 958 h 1274"/>
                  <a:gd name="T46" fmla="*/ 1158 w 1253"/>
                  <a:gd name="T47" fmla="*/ 1001 h 1274"/>
                  <a:gd name="T48" fmla="*/ 1121 w 1253"/>
                  <a:gd name="T49" fmla="*/ 805 h 1274"/>
                  <a:gd name="T50" fmla="*/ 1140 w 1253"/>
                  <a:gd name="T51" fmla="*/ 712 h 1274"/>
                  <a:gd name="T52" fmla="*/ 1252 w 1253"/>
                  <a:gd name="T53" fmla="*/ 704 h 1274"/>
                  <a:gd name="T54" fmla="*/ 1134 w 1253"/>
                  <a:gd name="T55" fmla="*/ 551 h 1274"/>
                  <a:gd name="T56" fmla="*/ 1107 w 1253"/>
                  <a:gd name="T57" fmla="*/ 447 h 1274"/>
                  <a:gd name="T58" fmla="*/ 1206 w 1253"/>
                  <a:gd name="T59" fmla="*/ 361 h 1274"/>
                  <a:gd name="T60" fmla="*/ 1019 w 1253"/>
                  <a:gd name="T61" fmla="*/ 297 h 1274"/>
                  <a:gd name="T62" fmla="*/ 928 w 1253"/>
                  <a:gd name="T63" fmla="*/ 214 h 1274"/>
                  <a:gd name="T64" fmla="*/ 960 w 1253"/>
                  <a:gd name="T65" fmla="*/ 91 h 1274"/>
                  <a:gd name="T66" fmla="*/ 768 w 1253"/>
                  <a:gd name="T67" fmla="*/ 142 h 1274"/>
                  <a:gd name="T68" fmla="*/ 1059 w 1253"/>
                  <a:gd name="T69" fmla="*/ 637 h 1274"/>
                  <a:gd name="T70" fmla="*/ 206 w 1253"/>
                  <a:gd name="T71" fmla="*/ 637 h 1274"/>
                  <a:gd name="T72" fmla="*/ 1059 w 1253"/>
                  <a:gd name="T73" fmla="*/ 637 h 1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53" h="1274">
                    <a:moveTo>
                      <a:pt x="768" y="142"/>
                    </a:moveTo>
                    <a:lnTo>
                      <a:pt x="768" y="142"/>
                    </a:lnTo>
                    <a:cubicBezTo>
                      <a:pt x="743" y="134"/>
                      <a:pt x="717" y="129"/>
                      <a:pt x="687" y="126"/>
                    </a:cubicBezTo>
                    <a:cubicBezTo>
                      <a:pt x="687" y="123"/>
                      <a:pt x="687" y="123"/>
                      <a:pt x="687" y="123"/>
                    </a:cubicBezTo>
                    <a:cubicBezTo>
                      <a:pt x="658" y="0"/>
                      <a:pt x="658" y="0"/>
                      <a:pt x="658" y="0"/>
                    </a:cubicBezTo>
                    <a:cubicBezTo>
                      <a:pt x="530" y="11"/>
                      <a:pt x="530" y="11"/>
                      <a:pt x="530" y="11"/>
                    </a:cubicBezTo>
                    <a:cubicBezTo>
                      <a:pt x="514" y="136"/>
                      <a:pt x="514" y="136"/>
                      <a:pt x="514" y="136"/>
                    </a:cubicBezTo>
                    <a:cubicBezTo>
                      <a:pt x="487" y="145"/>
                      <a:pt x="460" y="153"/>
                      <a:pt x="436" y="163"/>
                    </a:cubicBezTo>
                    <a:cubicBezTo>
                      <a:pt x="433" y="161"/>
                      <a:pt x="433" y="161"/>
                      <a:pt x="433" y="161"/>
                    </a:cubicBezTo>
                    <a:cubicBezTo>
                      <a:pt x="350" y="67"/>
                      <a:pt x="350" y="67"/>
                      <a:pt x="350" y="67"/>
                    </a:cubicBezTo>
                    <a:cubicBezTo>
                      <a:pt x="241" y="136"/>
                      <a:pt x="241" y="136"/>
                      <a:pt x="241" y="136"/>
                    </a:cubicBezTo>
                    <a:cubicBezTo>
                      <a:pt x="289" y="257"/>
                      <a:pt x="289" y="257"/>
                      <a:pt x="289" y="257"/>
                    </a:cubicBezTo>
                    <a:cubicBezTo>
                      <a:pt x="268" y="275"/>
                      <a:pt x="249" y="294"/>
                      <a:pt x="230" y="316"/>
                    </a:cubicBezTo>
                    <a:cubicBezTo>
                      <a:pt x="227" y="316"/>
                      <a:pt x="227" y="316"/>
                      <a:pt x="227" y="316"/>
                    </a:cubicBezTo>
                    <a:cubicBezTo>
                      <a:pt x="110" y="275"/>
                      <a:pt x="110" y="275"/>
                      <a:pt x="110" y="275"/>
                    </a:cubicBezTo>
                    <a:cubicBezTo>
                      <a:pt x="48" y="388"/>
                      <a:pt x="48" y="388"/>
                      <a:pt x="48" y="388"/>
                    </a:cubicBezTo>
                    <a:cubicBezTo>
                      <a:pt x="147" y="471"/>
                      <a:pt x="147" y="471"/>
                      <a:pt x="147" y="471"/>
                    </a:cubicBezTo>
                    <a:cubicBezTo>
                      <a:pt x="137" y="495"/>
                      <a:pt x="131" y="514"/>
                      <a:pt x="126" y="551"/>
                    </a:cubicBezTo>
                    <a:cubicBezTo>
                      <a:pt x="123" y="551"/>
                      <a:pt x="123" y="551"/>
                      <a:pt x="123" y="551"/>
                    </a:cubicBezTo>
                    <a:cubicBezTo>
                      <a:pt x="0" y="573"/>
                      <a:pt x="0" y="573"/>
                      <a:pt x="0" y="573"/>
                    </a:cubicBezTo>
                    <a:cubicBezTo>
                      <a:pt x="0" y="701"/>
                      <a:pt x="0" y="701"/>
                      <a:pt x="0" y="701"/>
                    </a:cubicBezTo>
                    <a:cubicBezTo>
                      <a:pt x="126" y="725"/>
                      <a:pt x="126" y="725"/>
                      <a:pt x="126" y="725"/>
                    </a:cubicBezTo>
                    <a:cubicBezTo>
                      <a:pt x="131" y="760"/>
                      <a:pt x="142" y="794"/>
                      <a:pt x="155" y="829"/>
                    </a:cubicBezTo>
                    <a:cubicBezTo>
                      <a:pt x="153" y="829"/>
                      <a:pt x="153" y="829"/>
                      <a:pt x="153" y="829"/>
                    </a:cubicBezTo>
                    <a:cubicBezTo>
                      <a:pt x="59" y="912"/>
                      <a:pt x="59" y="912"/>
                      <a:pt x="59" y="912"/>
                    </a:cubicBezTo>
                    <a:cubicBezTo>
                      <a:pt x="128" y="1022"/>
                      <a:pt x="128" y="1022"/>
                      <a:pt x="128" y="1022"/>
                    </a:cubicBezTo>
                    <a:cubicBezTo>
                      <a:pt x="249" y="977"/>
                      <a:pt x="249" y="977"/>
                      <a:pt x="249" y="977"/>
                    </a:cubicBezTo>
                    <a:cubicBezTo>
                      <a:pt x="275" y="1008"/>
                      <a:pt x="305" y="1038"/>
                      <a:pt x="340" y="1059"/>
                    </a:cubicBezTo>
                    <a:cubicBezTo>
                      <a:pt x="340" y="1062"/>
                      <a:pt x="340" y="1062"/>
                      <a:pt x="340" y="1062"/>
                    </a:cubicBezTo>
                    <a:cubicBezTo>
                      <a:pt x="308" y="1182"/>
                      <a:pt x="308" y="1182"/>
                      <a:pt x="308" y="1182"/>
                    </a:cubicBezTo>
                    <a:cubicBezTo>
                      <a:pt x="423" y="1238"/>
                      <a:pt x="423" y="1238"/>
                      <a:pt x="423" y="1238"/>
                    </a:cubicBezTo>
                    <a:cubicBezTo>
                      <a:pt x="500" y="1134"/>
                      <a:pt x="500" y="1134"/>
                      <a:pt x="500" y="1134"/>
                    </a:cubicBezTo>
                    <a:lnTo>
                      <a:pt x="500" y="1134"/>
                    </a:lnTo>
                    <a:cubicBezTo>
                      <a:pt x="524" y="1140"/>
                      <a:pt x="554" y="1148"/>
                      <a:pt x="581" y="1150"/>
                    </a:cubicBezTo>
                    <a:cubicBezTo>
                      <a:pt x="581" y="1153"/>
                      <a:pt x="581" y="1153"/>
                      <a:pt x="581" y="1153"/>
                    </a:cubicBezTo>
                    <a:cubicBezTo>
                      <a:pt x="610" y="1273"/>
                      <a:pt x="610" y="1273"/>
                      <a:pt x="610" y="1273"/>
                    </a:cubicBezTo>
                    <a:cubicBezTo>
                      <a:pt x="738" y="1265"/>
                      <a:pt x="738" y="1265"/>
                      <a:pt x="738" y="1265"/>
                    </a:cubicBezTo>
                    <a:cubicBezTo>
                      <a:pt x="754" y="1137"/>
                      <a:pt x="754" y="1137"/>
                      <a:pt x="754" y="1137"/>
                    </a:cubicBezTo>
                    <a:lnTo>
                      <a:pt x="754" y="1137"/>
                    </a:lnTo>
                    <a:cubicBezTo>
                      <a:pt x="781" y="1129"/>
                      <a:pt x="808" y="1121"/>
                      <a:pt x="832" y="1110"/>
                    </a:cubicBezTo>
                    <a:cubicBezTo>
                      <a:pt x="835" y="1116"/>
                      <a:pt x="835" y="1116"/>
                      <a:pt x="835" y="1116"/>
                    </a:cubicBezTo>
                    <a:cubicBezTo>
                      <a:pt x="920" y="1206"/>
                      <a:pt x="920" y="1206"/>
                      <a:pt x="920" y="1206"/>
                    </a:cubicBezTo>
                    <a:cubicBezTo>
                      <a:pt x="1027" y="1137"/>
                      <a:pt x="1027" y="1137"/>
                      <a:pt x="1027" y="1137"/>
                    </a:cubicBezTo>
                    <a:cubicBezTo>
                      <a:pt x="979" y="1019"/>
                      <a:pt x="979" y="1019"/>
                      <a:pt x="979" y="1019"/>
                    </a:cubicBezTo>
                    <a:cubicBezTo>
                      <a:pt x="979" y="1017"/>
                      <a:pt x="979" y="1017"/>
                      <a:pt x="979" y="1017"/>
                    </a:cubicBezTo>
                    <a:cubicBezTo>
                      <a:pt x="1000" y="998"/>
                      <a:pt x="1019" y="979"/>
                      <a:pt x="1035" y="958"/>
                    </a:cubicBezTo>
                    <a:cubicBezTo>
                      <a:pt x="1041" y="960"/>
                      <a:pt x="1041" y="960"/>
                      <a:pt x="1041" y="960"/>
                    </a:cubicBezTo>
                    <a:cubicBezTo>
                      <a:pt x="1158" y="1001"/>
                      <a:pt x="1158" y="1001"/>
                      <a:pt x="1158" y="1001"/>
                    </a:cubicBezTo>
                    <a:cubicBezTo>
                      <a:pt x="1220" y="888"/>
                      <a:pt x="1220" y="888"/>
                      <a:pt x="1220" y="888"/>
                    </a:cubicBezTo>
                    <a:cubicBezTo>
                      <a:pt x="1121" y="805"/>
                      <a:pt x="1121" y="805"/>
                      <a:pt x="1121" y="805"/>
                    </a:cubicBezTo>
                    <a:cubicBezTo>
                      <a:pt x="1118" y="797"/>
                      <a:pt x="1118" y="797"/>
                      <a:pt x="1118" y="797"/>
                    </a:cubicBezTo>
                    <a:cubicBezTo>
                      <a:pt x="1129" y="770"/>
                      <a:pt x="1134" y="749"/>
                      <a:pt x="1140" y="712"/>
                    </a:cubicBezTo>
                    <a:cubicBezTo>
                      <a:pt x="1145" y="712"/>
                      <a:pt x="1145" y="712"/>
                      <a:pt x="1145" y="712"/>
                    </a:cubicBezTo>
                    <a:cubicBezTo>
                      <a:pt x="1252" y="704"/>
                      <a:pt x="1252" y="704"/>
                      <a:pt x="1252" y="704"/>
                    </a:cubicBezTo>
                    <a:cubicBezTo>
                      <a:pt x="1252" y="575"/>
                      <a:pt x="1252" y="575"/>
                      <a:pt x="1252" y="575"/>
                    </a:cubicBezTo>
                    <a:cubicBezTo>
                      <a:pt x="1134" y="551"/>
                      <a:pt x="1134" y="551"/>
                      <a:pt x="1134" y="551"/>
                    </a:cubicBezTo>
                    <a:cubicBezTo>
                      <a:pt x="1137" y="551"/>
                      <a:pt x="1137" y="551"/>
                      <a:pt x="1137" y="551"/>
                    </a:cubicBezTo>
                    <a:cubicBezTo>
                      <a:pt x="1129" y="514"/>
                      <a:pt x="1121" y="479"/>
                      <a:pt x="1107" y="447"/>
                    </a:cubicBezTo>
                    <a:cubicBezTo>
                      <a:pt x="1113" y="444"/>
                      <a:pt x="1113" y="444"/>
                      <a:pt x="1113" y="444"/>
                    </a:cubicBezTo>
                    <a:cubicBezTo>
                      <a:pt x="1206" y="361"/>
                      <a:pt x="1206" y="361"/>
                      <a:pt x="1206" y="361"/>
                    </a:cubicBezTo>
                    <a:cubicBezTo>
                      <a:pt x="1140" y="251"/>
                      <a:pt x="1140" y="251"/>
                      <a:pt x="1140" y="251"/>
                    </a:cubicBezTo>
                    <a:cubicBezTo>
                      <a:pt x="1019" y="297"/>
                      <a:pt x="1019" y="297"/>
                      <a:pt x="1019" y="297"/>
                    </a:cubicBezTo>
                    <a:lnTo>
                      <a:pt x="1019" y="297"/>
                    </a:lnTo>
                    <a:cubicBezTo>
                      <a:pt x="992" y="268"/>
                      <a:pt x="960" y="238"/>
                      <a:pt x="928" y="214"/>
                    </a:cubicBezTo>
                    <a:cubicBezTo>
                      <a:pt x="928" y="211"/>
                      <a:pt x="928" y="211"/>
                      <a:pt x="928" y="211"/>
                    </a:cubicBezTo>
                    <a:cubicBezTo>
                      <a:pt x="960" y="91"/>
                      <a:pt x="960" y="91"/>
                      <a:pt x="960" y="91"/>
                    </a:cubicBezTo>
                    <a:cubicBezTo>
                      <a:pt x="845" y="37"/>
                      <a:pt x="845" y="37"/>
                      <a:pt x="845" y="37"/>
                    </a:cubicBezTo>
                    <a:cubicBezTo>
                      <a:pt x="768" y="142"/>
                      <a:pt x="768" y="142"/>
                      <a:pt x="768" y="142"/>
                    </a:cubicBezTo>
                    <a:close/>
                    <a:moveTo>
                      <a:pt x="1059" y="637"/>
                    </a:moveTo>
                    <a:lnTo>
                      <a:pt x="1059" y="637"/>
                    </a:lnTo>
                    <a:cubicBezTo>
                      <a:pt x="1059" y="872"/>
                      <a:pt x="869" y="1065"/>
                      <a:pt x="634" y="1065"/>
                    </a:cubicBezTo>
                    <a:cubicBezTo>
                      <a:pt x="396" y="1065"/>
                      <a:pt x="206" y="872"/>
                      <a:pt x="206" y="637"/>
                    </a:cubicBezTo>
                    <a:cubicBezTo>
                      <a:pt x="206" y="401"/>
                      <a:pt x="396" y="211"/>
                      <a:pt x="634" y="211"/>
                    </a:cubicBezTo>
                    <a:cubicBezTo>
                      <a:pt x="869" y="211"/>
                      <a:pt x="1059" y="401"/>
                      <a:pt x="1059" y="637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F1E7D724-AC0B-4684-9644-A4DC817C77DA}"/>
                </a:ext>
              </a:extLst>
            </p:cNvPr>
            <p:cNvGrpSpPr/>
            <p:nvPr/>
          </p:nvGrpSpPr>
          <p:grpSpPr>
            <a:xfrm>
              <a:off x="10154363" y="2470545"/>
              <a:ext cx="516226" cy="524640"/>
              <a:chOff x="17973028" y="4308613"/>
              <a:chExt cx="1032452" cy="1049280"/>
            </a:xfrm>
            <a:solidFill>
              <a:schemeClr val="accent1"/>
            </a:solidFill>
          </p:grpSpPr>
          <p:sp>
            <p:nvSpPr>
              <p:cNvPr id="106" name="Freeform 202">
                <a:extLst>
                  <a:ext uri="{FF2B5EF4-FFF2-40B4-BE49-F238E27FC236}">
                    <a16:creationId xmlns:a16="http://schemas.microsoft.com/office/drawing/2014/main" id="{3B573209-D494-46BF-9DBF-62A2C28DF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8827" y="4528623"/>
                <a:ext cx="613547" cy="613490"/>
              </a:xfrm>
              <a:custGeom>
                <a:avLst/>
                <a:gdLst>
                  <a:gd name="T0" fmla="*/ 321 w 643"/>
                  <a:gd name="T1" fmla="*/ 0 h 646"/>
                  <a:gd name="T2" fmla="*/ 321 w 643"/>
                  <a:gd name="T3" fmla="*/ 0 h 646"/>
                  <a:gd name="T4" fmla="*/ 0 w 643"/>
                  <a:gd name="T5" fmla="*/ 321 h 646"/>
                  <a:gd name="T6" fmla="*/ 321 w 643"/>
                  <a:gd name="T7" fmla="*/ 645 h 646"/>
                  <a:gd name="T8" fmla="*/ 642 w 643"/>
                  <a:gd name="T9" fmla="*/ 321 h 646"/>
                  <a:gd name="T10" fmla="*/ 321 w 643"/>
                  <a:gd name="T11" fmla="*/ 0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3" h="646">
                    <a:moveTo>
                      <a:pt x="321" y="0"/>
                    </a:moveTo>
                    <a:lnTo>
                      <a:pt x="321" y="0"/>
                    </a:lnTo>
                    <a:cubicBezTo>
                      <a:pt x="144" y="0"/>
                      <a:pt x="0" y="145"/>
                      <a:pt x="0" y="321"/>
                    </a:cubicBezTo>
                    <a:cubicBezTo>
                      <a:pt x="0" y="500"/>
                      <a:pt x="144" y="645"/>
                      <a:pt x="321" y="645"/>
                    </a:cubicBezTo>
                    <a:cubicBezTo>
                      <a:pt x="500" y="645"/>
                      <a:pt x="642" y="500"/>
                      <a:pt x="642" y="321"/>
                    </a:cubicBezTo>
                    <a:cubicBezTo>
                      <a:pt x="642" y="145"/>
                      <a:pt x="500" y="0"/>
                      <a:pt x="321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07" name="Freeform 203">
                <a:extLst>
                  <a:ext uri="{FF2B5EF4-FFF2-40B4-BE49-F238E27FC236}">
                    <a16:creationId xmlns:a16="http://schemas.microsoft.com/office/drawing/2014/main" id="{D388BED0-EDFD-4504-8857-CC36B801C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3028" y="4308613"/>
                <a:ext cx="1032452" cy="1049280"/>
              </a:xfrm>
              <a:custGeom>
                <a:avLst/>
                <a:gdLst>
                  <a:gd name="T0" fmla="*/ 664 w 1082"/>
                  <a:gd name="T1" fmla="*/ 120 h 1100"/>
                  <a:gd name="T2" fmla="*/ 594 w 1082"/>
                  <a:gd name="T3" fmla="*/ 104 h 1100"/>
                  <a:gd name="T4" fmla="*/ 458 w 1082"/>
                  <a:gd name="T5" fmla="*/ 8 h 1100"/>
                  <a:gd name="T6" fmla="*/ 375 w 1082"/>
                  <a:gd name="T7" fmla="*/ 139 h 1100"/>
                  <a:gd name="T8" fmla="*/ 303 w 1082"/>
                  <a:gd name="T9" fmla="*/ 59 h 1100"/>
                  <a:gd name="T10" fmla="*/ 249 w 1082"/>
                  <a:gd name="T11" fmla="*/ 222 h 1100"/>
                  <a:gd name="T12" fmla="*/ 198 w 1082"/>
                  <a:gd name="T13" fmla="*/ 273 h 1100"/>
                  <a:gd name="T14" fmla="*/ 43 w 1082"/>
                  <a:gd name="T15" fmla="*/ 334 h 1100"/>
                  <a:gd name="T16" fmla="*/ 110 w 1082"/>
                  <a:gd name="T17" fmla="*/ 476 h 1100"/>
                  <a:gd name="T18" fmla="*/ 0 w 1082"/>
                  <a:gd name="T19" fmla="*/ 492 h 1100"/>
                  <a:gd name="T20" fmla="*/ 110 w 1082"/>
                  <a:gd name="T21" fmla="*/ 626 h 1100"/>
                  <a:gd name="T22" fmla="*/ 134 w 1082"/>
                  <a:gd name="T23" fmla="*/ 717 h 1100"/>
                  <a:gd name="T24" fmla="*/ 110 w 1082"/>
                  <a:gd name="T25" fmla="*/ 882 h 1100"/>
                  <a:gd name="T26" fmla="*/ 294 w 1082"/>
                  <a:gd name="T27" fmla="*/ 915 h 1100"/>
                  <a:gd name="T28" fmla="*/ 265 w 1082"/>
                  <a:gd name="T29" fmla="*/ 1022 h 1100"/>
                  <a:gd name="T30" fmla="*/ 431 w 1082"/>
                  <a:gd name="T31" fmla="*/ 976 h 1100"/>
                  <a:gd name="T32" fmla="*/ 501 w 1082"/>
                  <a:gd name="T33" fmla="*/ 990 h 1100"/>
                  <a:gd name="T34" fmla="*/ 527 w 1082"/>
                  <a:gd name="T35" fmla="*/ 1099 h 1100"/>
                  <a:gd name="T36" fmla="*/ 650 w 1082"/>
                  <a:gd name="T37" fmla="*/ 982 h 1100"/>
                  <a:gd name="T38" fmla="*/ 720 w 1082"/>
                  <a:gd name="T39" fmla="*/ 957 h 1100"/>
                  <a:gd name="T40" fmla="*/ 792 w 1082"/>
                  <a:gd name="T41" fmla="*/ 1040 h 1100"/>
                  <a:gd name="T42" fmla="*/ 846 w 1082"/>
                  <a:gd name="T43" fmla="*/ 877 h 1100"/>
                  <a:gd name="T44" fmla="*/ 894 w 1082"/>
                  <a:gd name="T45" fmla="*/ 826 h 1100"/>
                  <a:gd name="T46" fmla="*/ 998 w 1082"/>
                  <a:gd name="T47" fmla="*/ 861 h 1100"/>
                  <a:gd name="T48" fmla="*/ 969 w 1082"/>
                  <a:gd name="T49" fmla="*/ 693 h 1100"/>
                  <a:gd name="T50" fmla="*/ 985 w 1082"/>
                  <a:gd name="T51" fmla="*/ 612 h 1100"/>
                  <a:gd name="T52" fmla="*/ 1081 w 1082"/>
                  <a:gd name="T53" fmla="*/ 607 h 1100"/>
                  <a:gd name="T54" fmla="*/ 979 w 1082"/>
                  <a:gd name="T55" fmla="*/ 473 h 1100"/>
                  <a:gd name="T56" fmla="*/ 958 w 1082"/>
                  <a:gd name="T57" fmla="*/ 385 h 1100"/>
                  <a:gd name="T58" fmla="*/ 1043 w 1082"/>
                  <a:gd name="T59" fmla="*/ 313 h 1100"/>
                  <a:gd name="T60" fmla="*/ 881 w 1082"/>
                  <a:gd name="T61" fmla="*/ 257 h 1100"/>
                  <a:gd name="T62" fmla="*/ 800 w 1082"/>
                  <a:gd name="T63" fmla="*/ 184 h 1100"/>
                  <a:gd name="T64" fmla="*/ 830 w 1082"/>
                  <a:gd name="T65" fmla="*/ 78 h 1100"/>
                  <a:gd name="T66" fmla="*/ 664 w 1082"/>
                  <a:gd name="T67" fmla="*/ 120 h 1100"/>
                  <a:gd name="T68" fmla="*/ 915 w 1082"/>
                  <a:gd name="T69" fmla="*/ 548 h 1100"/>
                  <a:gd name="T70" fmla="*/ 179 w 1082"/>
                  <a:gd name="T71" fmla="*/ 548 h 1100"/>
                  <a:gd name="T72" fmla="*/ 915 w 1082"/>
                  <a:gd name="T73" fmla="*/ 548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2" h="1100">
                    <a:moveTo>
                      <a:pt x="664" y="120"/>
                    </a:moveTo>
                    <a:lnTo>
                      <a:pt x="664" y="120"/>
                    </a:lnTo>
                    <a:cubicBezTo>
                      <a:pt x="642" y="115"/>
                      <a:pt x="618" y="109"/>
                      <a:pt x="594" y="107"/>
                    </a:cubicBezTo>
                    <a:cubicBezTo>
                      <a:pt x="594" y="104"/>
                      <a:pt x="594" y="104"/>
                      <a:pt x="594" y="104"/>
                    </a:cubicBezTo>
                    <a:cubicBezTo>
                      <a:pt x="568" y="0"/>
                      <a:pt x="568" y="0"/>
                      <a:pt x="568" y="0"/>
                    </a:cubicBezTo>
                    <a:cubicBezTo>
                      <a:pt x="458" y="8"/>
                      <a:pt x="458" y="8"/>
                      <a:pt x="458" y="8"/>
                    </a:cubicBezTo>
                    <a:cubicBezTo>
                      <a:pt x="444" y="118"/>
                      <a:pt x="444" y="118"/>
                      <a:pt x="444" y="118"/>
                    </a:cubicBezTo>
                    <a:cubicBezTo>
                      <a:pt x="420" y="123"/>
                      <a:pt x="396" y="131"/>
                      <a:pt x="375" y="139"/>
                    </a:cubicBezTo>
                    <a:lnTo>
                      <a:pt x="375" y="139"/>
                    </a:lnTo>
                    <a:cubicBezTo>
                      <a:pt x="303" y="59"/>
                      <a:pt x="303" y="59"/>
                      <a:pt x="303" y="59"/>
                    </a:cubicBezTo>
                    <a:cubicBezTo>
                      <a:pt x="209" y="118"/>
                      <a:pt x="209" y="118"/>
                      <a:pt x="209" y="118"/>
                    </a:cubicBezTo>
                    <a:cubicBezTo>
                      <a:pt x="249" y="222"/>
                      <a:pt x="249" y="222"/>
                      <a:pt x="249" y="222"/>
                    </a:cubicBezTo>
                    <a:cubicBezTo>
                      <a:pt x="230" y="238"/>
                      <a:pt x="214" y="254"/>
                      <a:pt x="201" y="273"/>
                    </a:cubicBezTo>
                    <a:cubicBezTo>
                      <a:pt x="198" y="273"/>
                      <a:pt x="198" y="273"/>
                      <a:pt x="198" y="273"/>
                    </a:cubicBezTo>
                    <a:cubicBezTo>
                      <a:pt x="97" y="238"/>
                      <a:pt x="97" y="238"/>
                      <a:pt x="97" y="238"/>
                    </a:cubicBezTo>
                    <a:cubicBezTo>
                      <a:pt x="43" y="334"/>
                      <a:pt x="43" y="334"/>
                      <a:pt x="43" y="334"/>
                    </a:cubicBezTo>
                    <a:cubicBezTo>
                      <a:pt x="126" y="404"/>
                      <a:pt x="126" y="404"/>
                      <a:pt x="126" y="404"/>
                    </a:cubicBezTo>
                    <a:cubicBezTo>
                      <a:pt x="121" y="428"/>
                      <a:pt x="113" y="444"/>
                      <a:pt x="110" y="476"/>
                    </a:cubicBezTo>
                    <a:cubicBezTo>
                      <a:pt x="107" y="476"/>
                      <a:pt x="107" y="476"/>
                      <a:pt x="107" y="476"/>
                    </a:cubicBezTo>
                    <a:cubicBezTo>
                      <a:pt x="0" y="492"/>
                      <a:pt x="0" y="492"/>
                      <a:pt x="0" y="492"/>
                    </a:cubicBezTo>
                    <a:cubicBezTo>
                      <a:pt x="0" y="604"/>
                      <a:pt x="0" y="604"/>
                      <a:pt x="0" y="604"/>
                    </a:cubicBezTo>
                    <a:cubicBezTo>
                      <a:pt x="110" y="626"/>
                      <a:pt x="110" y="626"/>
                      <a:pt x="110" y="626"/>
                    </a:cubicBezTo>
                    <a:cubicBezTo>
                      <a:pt x="115" y="655"/>
                      <a:pt x="123" y="687"/>
                      <a:pt x="134" y="714"/>
                    </a:cubicBezTo>
                    <a:cubicBezTo>
                      <a:pt x="134" y="717"/>
                      <a:pt x="134" y="717"/>
                      <a:pt x="134" y="717"/>
                    </a:cubicBezTo>
                    <a:cubicBezTo>
                      <a:pt x="54" y="786"/>
                      <a:pt x="54" y="786"/>
                      <a:pt x="54" y="786"/>
                    </a:cubicBezTo>
                    <a:cubicBezTo>
                      <a:pt x="110" y="882"/>
                      <a:pt x="110" y="882"/>
                      <a:pt x="110" y="882"/>
                    </a:cubicBezTo>
                    <a:cubicBezTo>
                      <a:pt x="214" y="842"/>
                      <a:pt x="214" y="842"/>
                      <a:pt x="214" y="842"/>
                    </a:cubicBezTo>
                    <a:cubicBezTo>
                      <a:pt x="238" y="869"/>
                      <a:pt x="265" y="893"/>
                      <a:pt x="294" y="915"/>
                    </a:cubicBezTo>
                    <a:cubicBezTo>
                      <a:pt x="294" y="917"/>
                      <a:pt x="294" y="917"/>
                      <a:pt x="294" y="917"/>
                    </a:cubicBezTo>
                    <a:cubicBezTo>
                      <a:pt x="265" y="1022"/>
                      <a:pt x="265" y="1022"/>
                      <a:pt x="265" y="1022"/>
                    </a:cubicBezTo>
                    <a:cubicBezTo>
                      <a:pt x="367" y="1067"/>
                      <a:pt x="367" y="1067"/>
                      <a:pt x="367" y="1067"/>
                    </a:cubicBezTo>
                    <a:cubicBezTo>
                      <a:pt x="431" y="976"/>
                      <a:pt x="431" y="976"/>
                      <a:pt x="431" y="976"/>
                    </a:cubicBezTo>
                    <a:lnTo>
                      <a:pt x="431" y="976"/>
                    </a:lnTo>
                    <a:cubicBezTo>
                      <a:pt x="455" y="984"/>
                      <a:pt x="477" y="990"/>
                      <a:pt x="501" y="990"/>
                    </a:cubicBezTo>
                    <a:cubicBezTo>
                      <a:pt x="501" y="992"/>
                      <a:pt x="501" y="992"/>
                      <a:pt x="501" y="992"/>
                    </a:cubicBezTo>
                    <a:cubicBezTo>
                      <a:pt x="527" y="1099"/>
                      <a:pt x="527" y="1099"/>
                      <a:pt x="527" y="1099"/>
                    </a:cubicBezTo>
                    <a:cubicBezTo>
                      <a:pt x="637" y="1091"/>
                      <a:pt x="637" y="1091"/>
                      <a:pt x="637" y="1091"/>
                    </a:cubicBezTo>
                    <a:cubicBezTo>
                      <a:pt x="650" y="982"/>
                      <a:pt x="650" y="982"/>
                      <a:pt x="650" y="982"/>
                    </a:cubicBezTo>
                    <a:cubicBezTo>
                      <a:pt x="650" y="979"/>
                      <a:pt x="650" y="979"/>
                      <a:pt x="650" y="979"/>
                    </a:cubicBezTo>
                    <a:cubicBezTo>
                      <a:pt x="674" y="973"/>
                      <a:pt x="698" y="968"/>
                      <a:pt x="720" y="957"/>
                    </a:cubicBezTo>
                    <a:cubicBezTo>
                      <a:pt x="720" y="960"/>
                      <a:pt x="720" y="960"/>
                      <a:pt x="720" y="960"/>
                    </a:cubicBezTo>
                    <a:cubicBezTo>
                      <a:pt x="792" y="1040"/>
                      <a:pt x="792" y="1040"/>
                      <a:pt x="792" y="1040"/>
                    </a:cubicBezTo>
                    <a:cubicBezTo>
                      <a:pt x="886" y="982"/>
                      <a:pt x="886" y="982"/>
                      <a:pt x="886" y="982"/>
                    </a:cubicBezTo>
                    <a:cubicBezTo>
                      <a:pt x="846" y="877"/>
                      <a:pt x="846" y="877"/>
                      <a:pt x="846" y="877"/>
                    </a:cubicBezTo>
                    <a:lnTo>
                      <a:pt x="846" y="877"/>
                    </a:lnTo>
                    <a:cubicBezTo>
                      <a:pt x="862" y="861"/>
                      <a:pt x="881" y="842"/>
                      <a:pt x="894" y="826"/>
                    </a:cubicBezTo>
                    <a:cubicBezTo>
                      <a:pt x="896" y="826"/>
                      <a:pt x="896" y="826"/>
                      <a:pt x="896" y="826"/>
                    </a:cubicBezTo>
                    <a:cubicBezTo>
                      <a:pt x="998" y="861"/>
                      <a:pt x="998" y="861"/>
                      <a:pt x="998" y="861"/>
                    </a:cubicBezTo>
                    <a:cubicBezTo>
                      <a:pt x="1052" y="765"/>
                      <a:pt x="1052" y="765"/>
                      <a:pt x="1052" y="765"/>
                    </a:cubicBezTo>
                    <a:cubicBezTo>
                      <a:pt x="969" y="693"/>
                      <a:pt x="969" y="693"/>
                      <a:pt x="969" y="693"/>
                    </a:cubicBezTo>
                    <a:cubicBezTo>
                      <a:pt x="966" y="687"/>
                      <a:pt x="966" y="687"/>
                      <a:pt x="966" y="687"/>
                    </a:cubicBezTo>
                    <a:cubicBezTo>
                      <a:pt x="974" y="666"/>
                      <a:pt x="979" y="644"/>
                      <a:pt x="985" y="612"/>
                    </a:cubicBezTo>
                    <a:cubicBezTo>
                      <a:pt x="987" y="612"/>
                      <a:pt x="987" y="612"/>
                      <a:pt x="987" y="612"/>
                    </a:cubicBezTo>
                    <a:cubicBezTo>
                      <a:pt x="1081" y="607"/>
                      <a:pt x="1081" y="607"/>
                      <a:pt x="1081" y="607"/>
                    </a:cubicBezTo>
                    <a:cubicBezTo>
                      <a:pt x="1081" y="495"/>
                      <a:pt x="1081" y="495"/>
                      <a:pt x="1081" y="495"/>
                    </a:cubicBezTo>
                    <a:cubicBezTo>
                      <a:pt x="979" y="473"/>
                      <a:pt x="979" y="473"/>
                      <a:pt x="979" y="473"/>
                    </a:cubicBezTo>
                    <a:lnTo>
                      <a:pt x="979" y="473"/>
                    </a:lnTo>
                    <a:cubicBezTo>
                      <a:pt x="974" y="444"/>
                      <a:pt x="969" y="414"/>
                      <a:pt x="958" y="385"/>
                    </a:cubicBezTo>
                    <a:cubicBezTo>
                      <a:pt x="961" y="382"/>
                      <a:pt x="961" y="382"/>
                      <a:pt x="961" y="382"/>
                    </a:cubicBezTo>
                    <a:cubicBezTo>
                      <a:pt x="1043" y="313"/>
                      <a:pt x="1043" y="313"/>
                      <a:pt x="1043" y="313"/>
                    </a:cubicBezTo>
                    <a:cubicBezTo>
                      <a:pt x="985" y="217"/>
                      <a:pt x="985" y="217"/>
                      <a:pt x="985" y="217"/>
                    </a:cubicBezTo>
                    <a:cubicBezTo>
                      <a:pt x="881" y="257"/>
                      <a:pt x="881" y="257"/>
                      <a:pt x="881" y="257"/>
                    </a:cubicBezTo>
                    <a:lnTo>
                      <a:pt x="881" y="257"/>
                    </a:lnTo>
                    <a:cubicBezTo>
                      <a:pt x="856" y="230"/>
                      <a:pt x="830" y="206"/>
                      <a:pt x="800" y="184"/>
                    </a:cubicBezTo>
                    <a:cubicBezTo>
                      <a:pt x="803" y="182"/>
                      <a:pt x="803" y="182"/>
                      <a:pt x="803" y="182"/>
                    </a:cubicBezTo>
                    <a:cubicBezTo>
                      <a:pt x="830" y="78"/>
                      <a:pt x="830" y="78"/>
                      <a:pt x="830" y="78"/>
                    </a:cubicBezTo>
                    <a:cubicBezTo>
                      <a:pt x="731" y="32"/>
                      <a:pt x="731" y="32"/>
                      <a:pt x="731" y="32"/>
                    </a:cubicBezTo>
                    <a:cubicBezTo>
                      <a:pt x="664" y="120"/>
                      <a:pt x="664" y="120"/>
                      <a:pt x="664" y="120"/>
                    </a:cubicBezTo>
                    <a:close/>
                    <a:moveTo>
                      <a:pt x="915" y="548"/>
                    </a:moveTo>
                    <a:lnTo>
                      <a:pt x="915" y="548"/>
                    </a:lnTo>
                    <a:cubicBezTo>
                      <a:pt x="915" y="752"/>
                      <a:pt x="749" y="917"/>
                      <a:pt x="546" y="917"/>
                    </a:cubicBezTo>
                    <a:cubicBezTo>
                      <a:pt x="343" y="917"/>
                      <a:pt x="179" y="752"/>
                      <a:pt x="179" y="548"/>
                    </a:cubicBezTo>
                    <a:cubicBezTo>
                      <a:pt x="179" y="345"/>
                      <a:pt x="343" y="182"/>
                      <a:pt x="546" y="182"/>
                    </a:cubicBezTo>
                    <a:cubicBezTo>
                      <a:pt x="749" y="182"/>
                      <a:pt x="915" y="345"/>
                      <a:pt x="915" y="54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82" name="Freeform 206">
              <a:extLst>
                <a:ext uri="{FF2B5EF4-FFF2-40B4-BE49-F238E27FC236}">
                  <a16:creationId xmlns:a16="http://schemas.microsoft.com/office/drawing/2014/main" id="{82964B96-5124-451A-A494-46D2ED43F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2276" y="2760366"/>
              <a:ext cx="1076881" cy="1076782"/>
            </a:xfrm>
            <a:custGeom>
              <a:avLst/>
              <a:gdLst>
                <a:gd name="T0" fmla="*/ 2249 w 2250"/>
                <a:gd name="T1" fmla="*/ 1126 h 2250"/>
                <a:gd name="T2" fmla="*/ 2249 w 2250"/>
                <a:gd name="T3" fmla="*/ 1126 h 2250"/>
                <a:gd name="T4" fmla="*/ 1123 w 2250"/>
                <a:gd name="T5" fmla="*/ 0 h 2250"/>
                <a:gd name="T6" fmla="*/ 0 w 2250"/>
                <a:gd name="T7" fmla="*/ 1126 h 2250"/>
                <a:gd name="T8" fmla="*/ 1123 w 2250"/>
                <a:gd name="T9" fmla="*/ 2249 h 2250"/>
                <a:gd name="T10" fmla="*/ 2249 w 2250"/>
                <a:gd name="T11" fmla="*/ 1126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50" h="2250">
                  <a:moveTo>
                    <a:pt x="2249" y="1126"/>
                  </a:moveTo>
                  <a:lnTo>
                    <a:pt x="2249" y="1126"/>
                  </a:lnTo>
                  <a:cubicBezTo>
                    <a:pt x="2249" y="505"/>
                    <a:pt x="1746" y="0"/>
                    <a:pt x="1123" y="0"/>
                  </a:cubicBezTo>
                  <a:cubicBezTo>
                    <a:pt x="503" y="0"/>
                    <a:pt x="0" y="505"/>
                    <a:pt x="0" y="1126"/>
                  </a:cubicBezTo>
                  <a:cubicBezTo>
                    <a:pt x="0" y="1746"/>
                    <a:pt x="503" y="2249"/>
                    <a:pt x="1123" y="2249"/>
                  </a:cubicBezTo>
                  <a:cubicBezTo>
                    <a:pt x="1746" y="2249"/>
                    <a:pt x="2249" y="1746"/>
                    <a:pt x="2249" y="1126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reeform 211">
              <a:extLst>
                <a:ext uri="{FF2B5EF4-FFF2-40B4-BE49-F238E27FC236}">
                  <a16:creationId xmlns:a16="http://schemas.microsoft.com/office/drawing/2014/main" id="{5F5BF778-4574-4409-A196-34E71E8F9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1379" y="3208848"/>
              <a:ext cx="262345" cy="258089"/>
            </a:xfrm>
            <a:custGeom>
              <a:avLst/>
              <a:gdLst>
                <a:gd name="T0" fmla="*/ 549 w 550"/>
                <a:gd name="T1" fmla="*/ 190 h 544"/>
                <a:gd name="T2" fmla="*/ 549 w 550"/>
                <a:gd name="T3" fmla="*/ 190 h 544"/>
                <a:gd name="T4" fmla="*/ 524 w 550"/>
                <a:gd name="T5" fmla="*/ 61 h 544"/>
                <a:gd name="T6" fmla="*/ 450 w 550"/>
                <a:gd name="T7" fmla="*/ 0 h 544"/>
                <a:gd name="T8" fmla="*/ 0 w 550"/>
                <a:gd name="T9" fmla="*/ 230 h 544"/>
                <a:gd name="T10" fmla="*/ 310 w 550"/>
                <a:gd name="T11" fmla="*/ 543 h 544"/>
                <a:gd name="T12" fmla="*/ 549 w 550"/>
                <a:gd name="T13" fmla="*/ 19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0" h="544">
                  <a:moveTo>
                    <a:pt x="549" y="190"/>
                  </a:moveTo>
                  <a:lnTo>
                    <a:pt x="549" y="190"/>
                  </a:lnTo>
                  <a:cubicBezTo>
                    <a:pt x="549" y="144"/>
                    <a:pt x="540" y="102"/>
                    <a:pt x="524" y="6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10" y="543"/>
                    <a:pt x="310" y="543"/>
                    <a:pt x="310" y="543"/>
                  </a:cubicBezTo>
                  <a:cubicBezTo>
                    <a:pt x="450" y="487"/>
                    <a:pt x="549" y="347"/>
                    <a:pt x="549" y="19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ffectLst/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reeform 215">
              <a:extLst>
                <a:ext uri="{FF2B5EF4-FFF2-40B4-BE49-F238E27FC236}">
                  <a16:creationId xmlns:a16="http://schemas.microsoft.com/office/drawing/2014/main" id="{9A274570-6A7D-47F9-B825-5E27C2785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856" y="2193416"/>
              <a:ext cx="167139" cy="167123"/>
            </a:xfrm>
            <a:custGeom>
              <a:avLst/>
              <a:gdLst>
                <a:gd name="T0" fmla="*/ 101 w 351"/>
                <a:gd name="T1" fmla="*/ 337 h 352"/>
                <a:gd name="T2" fmla="*/ 101 w 351"/>
                <a:gd name="T3" fmla="*/ 337 h 352"/>
                <a:gd name="T4" fmla="*/ 75 w 351"/>
                <a:gd name="T5" fmla="*/ 343 h 352"/>
                <a:gd name="T6" fmla="*/ 5 w 351"/>
                <a:gd name="T7" fmla="*/ 281 h 352"/>
                <a:gd name="T8" fmla="*/ 10 w 351"/>
                <a:gd name="T9" fmla="*/ 255 h 352"/>
                <a:gd name="T10" fmla="*/ 246 w 351"/>
                <a:gd name="T11" fmla="*/ 11 h 352"/>
                <a:gd name="T12" fmla="*/ 275 w 351"/>
                <a:gd name="T13" fmla="*/ 6 h 352"/>
                <a:gd name="T14" fmla="*/ 342 w 351"/>
                <a:gd name="T15" fmla="*/ 67 h 352"/>
                <a:gd name="T16" fmla="*/ 339 w 351"/>
                <a:gd name="T17" fmla="*/ 97 h 352"/>
                <a:gd name="T18" fmla="*/ 101 w 351"/>
                <a:gd name="T19" fmla="*/ 337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352">
                  <a:moveTo>
                    <a:pt x="101" y="337"/>
                  </a:moveTo>
                  <a:lnTo>
                    <a:pt x="101" y="337"/>
                  </a:lnTo>
                  <a:cubicBezTo>
                    <a:pt x="94" y="348"/>
                    <a:pt x="80" y="351"/>
                    <a:pt x="75" y="343"/>
                  </a:cubicBezTo>
                  <a:cubicBezTo>
                    <a:pt x="5" y="281"/>
                    <a:pt x="5" y="281"/>
                    <a:pt x="5" y="281"/>
                  </a:cubicBezTo>
                  <a:cubicBezTo>
                    <a:pt x="0" y="276"/>
                    <a:pt x="0" y="262"/>
                    <a:pt x="10" y="255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57" y="3"/>
                    <a:pt x="267" y="0"/>
                    <a:pt x="275" y="6"/>
                  </a:cubicBezTo>
                  <a:cubicBezTo>
                    <a:pt x="342" y="67"/>
                    <a:pt x="342" y="67"/>
                    <a:pt x="342" y="67"/>
                  </a:cubicBezTo>
                  <a:cubicBezTo>
                    <a:pt x="350" y="73"/>
                    <a:pt x="348" y="86"/>
                    <a:pt x="339" y="97"/>
                  </a:cubicBezTo>
                  <a:lnTo>
                    <a:pt x="101" y="337"/>
                  </a:lnTo>
                </a:path>
              </a:pathLst>
            </a:custGeom>
            <a:solidFill>
              <a:srgbClr val="C59C6D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217">
                <a:defRPr/>
              </a:pPr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8996472F-5A88-41A3-9245-A128175A1560}"/>
                </a:ext>
              </a:extLst>
            </p:cNvPr>
            <p:cNvGrpSpPr/>
            <p:nvPr/>
          </p:nvGrpSpPr>
          <p:grpSpPr>
            <a:xfrm>
              <a:off x="9784745" y="3940775"/>
              <a:ext cx="294080" cy="300399"/>
              <a:chOff x="17545661" y="8480347"/>
              <a:chExt cx="588159" cy="600797"/>
            </a:xfrm>
            <a:solidFill>
              <a:schemeClr val="accent3"/>
            </a:solidFill>
          </p:grpSpPr>
          <p:sp>
            <p:nvSpPr>
              <p:cNvPr id="104" name="Freeform 180">
                <a:extLst>
                  <a:ext uri="{FF2B5EF4-FFF2-40B4-BE49-F238E27FC236}">
                    <a16:creationId xmlns:a16="http://schemas.microsoft.com/office/drawing/2014/main" id="{4641223F-8537-447E-B264-D1E759A9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8370" y="8603045"/>
                <a:ext cx="351203" cy="351170"/>
              </a:xfrm>
              <a:custGeom>
                <a:avLst/>
                <a:gdLst>
                  <a:gd name="T0" fmla="*/ 184 w 370"/>
                  <a:gd name="T1" fmla="*/ 0 h 370"/>
                  <a:gd name="T2" fmla="*/ 184 w 370"/>
                  <a:gd name="T3" fmla="*/ 0 h 370"/>
                  <a:gd name="T4" fmla="*/ 0 w 370"/>
                  <a:gd name="T5" fmla="*/ 185 h 370"/>
                  <a:gd name="T6" fmla="*/ 184 w 370"/>
                  <a:gd name="T7" fmla="*/ 369 h 370"/>
                  <a:gd name="T8" fmla="*/ 369 w 370"/>
                  <a:gd name="T9" fmla="*/ 185 h 370"/>
                  <a:gd name="T10" fmla="*/ 184 w 370"/>
                  <a:gd name="T11" fmla="*/ 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370">
                    <a:moveTo>
                      <a:pt x="184" y="0"/>
                    </a:moveTo>
                    <a:lnTo>
                      <a:pt x="184" y="0"/>
                    </a:lnTo>
                    <a:cubicBezTo>
                      <a:pt x="83" y="0"/>
                      <a:pt x="0" y="83"/>
                      <a:pt x="0" y="185"/>
                    </a:cubicBezTo>
                    <a:cubicBezTo>
                      <a:pt x="0" y="286"/>
                      <a:pt x="83" y="369"/>
                      <a:pt x="184" y="369"/>
                    </a:cubicBezTo>
                    <a:cubicBezTo>
                      <a:pt x="286" y="369"/>
                      <a:pt x="369" y="286"/>
                      <a:pt x="369" y="185"/>
                    </a:cubicBezTo>
                    <a:cubicBezTo>
                      <a:pt x="369" y="83"/>
                      <a:pt x="286" y="0"/>
                      <a:pt x="18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105" name="Freeform 181">
                <a:extLst>
                  <a:ext uri="{FF2B5EF4-FFF2-40B4-BE49-F238E27FC236}">
                    <a16:creationId xmlns:a16="http://schemas.microsoft.com/office/drawing/2014/main" id="{8EF21DA6-4015-446F-A587-EFAE3581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5661" y="8480347"/>
                <a:ext cx="588159" cy="600797"/>
              </a:xfrm>
              <a:custGeom>
                <a:avLst/>
                <a:gdLst>
                  <a:gd name="T0" fmla="*/ 380 w 619"/>
                  <a:gd name="T1" fmla="*/ 70 h 630"/>
                  <a:gd name="T2" fmla="*/ 340 w 619"/>
                  <a:gd name="T3" fmla="*/ 60 h 630"/>
                  <a:gd name="T4" fmla="*/ 262 w 619"/>
                  <a:gd name="T5" fmla="*/ 3 h 630"/>
                  <a:gd name="T6" fmla="*/ 214 w 619"/>
                  <a:gd name="T7" fmla="*/ 78 h 630"/>
                  <a:gd name="T8" fmla="*/ 171 w 619"/>
                  <a:gd name="T9" fmla="*/ 33 h 630"/>
                  <a:gd name="T10" fmla="*/ 141 w 619"/>
                  <a:gd name="T11" fmla="*/ 126 h 630"/>
                  <a:gd name="T12" fmla="*/ 112 w 619"/>
                  <a:gd name="T13" fmla="*/ 156 h 630"/>
                  <a:gd name="T14" fmla="*/ 24 w 619"/>
                  <a:gd name="T15" fmla="*/ 190 h 630"/>
                  <a:gd name="T16" fmla="*/ 61 w 619"/>
                  <a:gd name="T17" fmla="*/ 271 h 630"/>
                  <a:gd name="T18" fmla="*/ 0 w 619"/>
                  <a:gd name="T19" fmla="*/ 281 h 630"/>
                  <a:gd name="T20" fmla="*/ 61 w 619"/>
                  <a:gd name="T21" fmla="*/ 356 h 630"/>
                  <a:gd name="T22" fmla="*/ 75 w 619"/>
                  <a:gd name="T23" fmla="*/ 410 h 630"/>
                  <a:gd name="T24" fmla="*/ 61 w 619"/>
                  <a:gd name="T25" fmla="*/ 503 h 630"/>
                  <a:gd name="T26" fmla="*/ 168 w 619"/>
                  <a:gd name="T27" fmla="*/ 525 h 630"/>
                  <a:gd name="T28" fmla="*/ 150 w 619"/>
                  <a:gd name="T29" fmla="*/ 584 h 630"/>
                  <a:gd name="T30" fmla="*/ 246 w 619"/>
                  <a:gd name="T31" fmla="*/ 559 h 630"/>
                  <a:gd name="T32" fmla="*/ 286 w 619"/>
                  <a:gd name="T33" fmla="*/ 568 h 630"/>
                  <a:gd name="T34" fmla="*/ 299 w 619"/>
                  <a:gd name="T35" fmla="*/ 629 h 630"/>
                  <a:gd name="T36" fmla="*/ 371 w 619"/>
                  <a:gd name="T37" fmla="*/ 562 h 630"/>
                  <a:gd name="T38" fmla="*/ 411 w 619"/>
                  <a:gd name="T39" fmla="*/ 549 h 630"/>
                  <a:gd name="T40" fmla="*/ 454 w 619"/>
                  <a:gd name="T41" fmla="*/ 597 h 630"/>
                  <a:gd name="T42" fmla="*/ 484 w 619"/>
                  <a:gd name="T43" fmla="*/ 503 h 630"/>
                  <a:gd name="T44" fmla="*/ 511 w 619"/>
                  <a:gd name="T45" fmla="*/ 471 h 630"/>
                  <a:gd name="T46" fmla="*/ 572 w 619"/>
                  <a:gd name="T47" fmla="*/ 493 h 630"/>
                  <a:gd name="T48" fmla="*/ 553 w 619"/>
                  <a:gd name="T49" fmla="*/ 396 h 630"/>
                  <a:gd name="T50" fmla="*/ 561 w 619"/>
                  <a:gd name="T51" fmla="*/ 351 h 630"/>
                  <a:gd name="T52" fmla="*/ 618 w 619"/>
                  <a:gd name="T53" fmla="*/ 345 h 630"/>
                  <a:gd name="T54" fmla="*/ 559 w 619"/>
                  <a:gd name="T55" fmla="*/ 271 h 630"/>
                  <a:gd name="T56" fmla="*/ 548 w 619"/>
                  <a:gd name="T57" fmla="*/ 220 h 630"/>
                  <a:gd name="T58" fmla="*/ 596 w 619"/>
                  <a:gd name="T59" fmla="*/ 177 h 630"/>
                  <a:gd name="T60" fmla="*/ 502 w 619"/>
                  <a:gd name="T61" fmla="*/ 145 h 630"/>
                  <a:gd name="T62" fmla="*/ 457 w 619"/>
                  <a:gd name="T63" fmla="*/ 105 h 630"/>
                  <a:gd name="T64" fmla="*/ 473 w 619"/>
                  <a:gd name="T65" fmla="*/ 43 h 630"/>
                  <a:gd name="T66" fmla="*/ 380 w 619"/>
                  <a:gd name="T67" fmla="*/ 70 h 630"/>
                  <a:gd name="T68" fmla="*/ 521 w 619"/>
                  <a:gd name="T69" fmla="*/ 314 h 630"/>
                  <a:gd name="T70" fmla="*/ 101 w 619"/>
                  <a:gd name="T71" fmla="*/ 314 h 630"/>
                  <a:gd name="T72" fmla="*/ 521 w 619"/>
                  <a:gd name="T73" fmla="*/ 314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9" h="630">
                    <a:moveTo>
                      <a:pt x="380" y="70"/>
                    </a:moveTo>
                    <a:lnTo>
                      <a:pt x="380" y="70"/>
                    </a:lnTo>
                    <a:cubicBezTo>
                      <a:pt x="366" y="65"/>
                      <a:pt x="353" y="62"/>
                      <a:pt x="340" y="62"/>
                    </a:cubicBezTo>
                    <a:cubicBezTo>
                      <a:pt x="340" y="60"/>
                      <a:pt x="340" y="60"/>
                      <a:pt x="340" y="60"/>
                    </a:cubicBezTo>
                    <a:cubicBezTo>
                      <a:pt x="323" y="0"/>
                      <a:pt x="323" y="0"/>
                      <a:pt x="323" y="0"/>
                    </a:cubicBezTo>
                    <a:cubicBezTo>
                      <a:pt x="262" y="3"/>
                      <a:pt x="262" y="3"/>
                      <a:pt x="262" y="3"/>
                    </a:cubicBezTo>
                    <a:cubicBezTo>
                      <a:pt x="254" y="67"/>
                      <a:pt x="254" y="67"/>
                      <a:pt x="254" y="67"/>
                    </a:cubicBezTo>
                    <a:cubicBezTo>
                      <a:pt x="240" y="70"/>
                      <a:pt x="227" y="73"/>
                      <a:pt x="214" y="78"/>
                    </a:cubicBezTo>
                    <a:lnTo>
                      <a:pt x="214" y="78"/>
                    </a:lnTo>
                    <a:cubicBezTo>
                      <a:pt x="171" y="33"/>
                      <a:pt x="171" y="33"/>
                      <a:pt x="171" y="33"/>
                    </a:cubicBezTo>
                    <a:cubicBezTo>
                      <a:pt x="117" y="67"/>
                      <a:pt x="117" y="67"/>
                      <a:pt x="117" y="67"/>
                    </a:cubicBezTo>
                    <a:cubicBezTo>
                      <a:pt x="141" y="126"/>
                      <a:pt x="141" y="126"/>
                      <a:pt x="141" y="126"/>
                    </a:cubicBezTo>
                    <a:cubicBezTo>
                      <a:pt x="131" y="134"/>
                      <a:pt x="120" y="145"/>
                      <a:pt x="112" y="156"/>
                    </a:cubicBezTo>
                    <a:lnTo>
                      <a:pt x="112" y="156"/>
                    </a:lnTo>
                    <a:cubicBezTo>
                      <a:pt x="53" y="134"/>
                      <a:pt x="53" y="134"/>
                      <a:pt x="53" y="134"/>
                    </a:cubicBezTo>
                    <a:cubicBezTo>
                      <a:pt x="24" y="190"/>
                      <a:pt x="24" y="190"/>
                      <a:pt x="24" y="190"/>
                    </a:cubicBezTo>
                    <a:cubicBezTo>
                      <a:pt x="72" y="231"/>
                      <a:pt x="72" y="231"/>
                      <a:pt x="72" y="231"/>
                    </a:cubicBezTo>
                    <a:cubicBezTo>
                      <a:pt x="67" y="244"/>
                      <a:pt x="64" y="255"/>
                      <a:pt x="61" y="271"/>
                    </a:cubicBezTo>
                    <a:lnTo>
                      <a:pt x="61" y="271"/>
                    </a:lnTo>
                    <a:cubicBezTo>
                      <a:pt x="0" y="281"/>
                      <a:pt x="0" y="281"/>
                      <a:pt x="0" y="281"/>
                    </a:cubicBezTo>
                    <a:cubicBezTo>
                      <a:pt x="0" y="345"/>
                      <a:pt x="0" y="345"/>
                      <a:pt x="0" y="345"/>
                    </a:cubicBezTo>
                    <a:cubicBezTo>
                      <a:pt x="61" y="356"/>
                      <a:pt x="61" y="356"/>
                      <a:pt x="61" y="356"/>
                    </a:cubicBezTo>
                    <a:cubicBezTo>
                      <a:pt x="64" y="375"/>
                      <a:pt x="69" y="394"/>
                      <a:pt x="75" y="410"/>
                    </a:cubicBezTo>
                    <a:lnTo>
                      <a:pt x="75" y="410"/>
                    </a:lnTo>
                    <a:cubicBezTo>
                      <a:pt x="29" y="450"/>
                      <a:pt x="29" y="450"/>
                      <a:pt x="29" y="450"/>
                    </a:cubicBezTo>
                    <a:cubicBezTo>
                      <a:pt x="61" y="503"/>
                      <a:pt x="61" y="503"/>
                      <a:pt x="61" y="503"/>
                    </a:cubicBezTo>
                    <a:cubicBezTo>
                      <a:pt x="120" y="482"/>
                      <a:pt x="120" y="482"/>
                      <a:pt x="120" y="482"/>
                    </a:cubicBezTo>
                    <a:cubicBezTo>
                      <a:pt x="133" y="498"/>
                      <a:pt x="150" y="512"/>
                      <a:pt x="168" y="525"/>
                    </a:cubicBezTo>
                    <a:cubicBezTo>
                      <a:pt x="166" y="525"/>
                      <a:pt x="166" y="525"/>
                      <a:pt x="166" y="525"/>
                    </a:cubicBezTo>
                    <a:cubicBezTo>
                      <a:pt x="150" y="584"/>
                      <a:pt x="150" y="584"/>
                      <a:pt x="150" y="584"/>
                    </a:cubicBezTo>
                    <a:cubicBezTo>
                      <a:pt x="208" y="610"/>
                      <a:pt x="208" y="610"/>
                      <a:pt x="208" y="610"/>
                    </a:cubicBezTo>
                    <a:cubicBezTo>
                      <a:pt x="246" y="559"/>
                      <a:pt x="246" y="559"/>
                      <a:pt x="246" y="559"/>
                    </a:cubicBezTo>
                    <a:lnTo>
                      <a:pt x="246" y="559"/>
                    </a:lnTo>
                    <a:cubicBezTo>
                      <a:pt x="259" y="562"/>
                      <a:pt x="272" y="565"/>
                      <a:pt x="286" y="568"/>
                    </a:cubicBezTo>
                    <a:lnTo>
                      <a:pt x="286" y="568"/>
                    </a:lnTo>
                    <a:cubicBezTo>
                      <a:pt x="299" y="629"/>
                      <a:pt x="299" y="629"/>
                      <a:pt x="299" y="629"/>
                    </a:cubicBezTo>
                    <a:cubicBezTo>
                      <a:pt x="363" y="624"/>
                      <a:pt x="363" y="624"/>
                      <a:pt x="363" y="624"/>
                    </a:cubicBezTo>
                    <a:cubicBezTo>
                      <a:pt x="371" y="562"/>
                      <a:pt x="371" y="562"/>
                      <a:pt x="371" y="562"/>
                    </a:cubicBezTo>
                    <a:lnTo>
                      <a:pt x="371" y="562"/>
                    </a:lnTo>
                    <a:cubicBezTo>
                      <a:pt x="385" y="557"/>
                      <a:pt x="398" y="554"/>
                      <a:pt x="411" y="549"/>
                    </a:cubicBezTo>
                    <a:cubicBezTo>
                      <a:pt x="411" y="552"/>
                      <a:pt x="411" y="552"/>
                      <a:pt x="411" y="552"/>
                    </a:cubicBezTo>
                    <a:cubicBezTo>
                      <a:pt x="454" y="597"/>
                      <a:pt x="454" y="597"/>
                      <a:pt x="454" y="597"/>
                    </a:cubicBezTo>
                    <a:cubicBezTo>
                      <a:pt x="508" y="562"/>
                      <a:pt x="508" y="562"/>
                      <a:pt x="508" y="562"/>
                    </a:cubicBezTo>
                    <a:cubicBezTo>
                      <a:pt x="484" y="503"/>
                      <a:pt x="484" y="503"/>
                      <a:pt x="484" y="503"/>
                    </a:cubicBezTo>
                    <a:cubicBezTo>
                      <a:pt x="484" y="501"/>
                      <a:pt x="484" y="501"/>
                      <a:pt x="484" y="501"/>
                    </a:cubicBezTo>
                    <a:cubicBezTo>
                      <a:pt x="492" y="493"/>
                      <a:pt x="502" y="482"/>
                      <a:pt x="511" y="471"/>
                    </a:cubicBezTo>
                    <a:cubicBezTo>
                      <a:pt x="513" y="474"/>
                      <a:pt x="513" y="474"/>
                      <a:pt x="513" y="474"/>
                    </a:cubicBezTo>
                    <a:cubicBezTo>
                      <a:pt x="572" y="493"/>
                      <a:pt x="572" y="493"/>
                      <a:pt x="572" y="493"/>
                    </a:cubicBezTo>
                    <a:cubicBezTo>
                      <a:pt x="601" y="437"/>
                      <a:pt x="601" y="437"/>
                      <a:pt x="601" y="437"/>
                    </a:cubicBezTo>
                    <a:cubicBezTo>
                      <a:pt x="553" y="396"/>
                      <a:pt x="553" y="396"/>
                      <a:pt x="553" y="396"/>
                    </a:cubicBezTo>
                    <a:cubicBezTo>
                      <a:pt x="553" y="394"/>
                      <a:pt x="553" y="394"/>
                      <a:pt x="553" y="394"/>
                    </a:cubicBezTo>
                    <a:cubicBezTo>
                      <a:pt x="556" y="380"/>
                      <a:pt x="559" y="370"/>
                      <a:pt x="561" y="351"/>
                    </a:cubicBezTo>
                    <a:cubicBezTo>
                      <a:pt x="564" y="351"/>
                      <a:pt x="564" y="351"/>
                      <a:pt x="564" y="351"/>
                    </a:cubicBezTo>
                    <a:cubicBezTo>
                      <a:pt x="618" y="345"/>
                      <a:pt x="618" y="345"/>
                      <a:pt x="618" y="345"/>
                    </a:cubicBezTo>
                    <a:cubicBezTo>
                      <a:pt x="618" y="284"/>
                      <a:pt x="618" y="284"/>
                      <a:pt x="618" y="284"/>
                    </a:cubicBezTo>
                    <a:cubicBezTo>
                      <a:pt x="559" y="271"/>
                      <a:pt x="559" y="271"/>
                      <a:pt x="559" y="271"/>
                    </a:cubicBezTo>
                    <a:cubicBezTo>
                      <a:pt x="561" y="271"/>
                      <a:pt x="561" y="271"/>
                      <a:pt x="561" y="271"/>
                    </a:cubicBezTo>
                    <a:cubicBezTo>
                      <a:pt x="556" y="255"/>
                      <a:pt x="553" y="236"/>
                      <a:pt x="548" y="220"/>
                    </a:cubicBezTo>
                    <a:cubicBezTo>
                      <a:pt x="551" y="220"/>
                      <a:pt x="551" y="220"/>
                      <a:pt x="551" y="220"/>
                    </a:cubicBezTo>
                    <a:cubicBezTo>
                      <a:pt x="596" y="177"/>
                      <a:pt x="596" y="177"/>
                      <a:pt x="596" y="177"/>
                    </a:cubicBezTo>
                    <a:cubicBezTo>
                      <a:pt x="564" y="124"/>
                      <a:pt x="564" y="124"/>
                      <a:pt x="564" y="124"/>
                    </a:cubicBezTo>
                    <a:cubicBezTo>
                      <a:pt x="502" y="145"/>
                      <a:pt x="502" y="145"/>
                      <a:pt x="502" y="145"/>
                    </a:cubicBezTo>
                    <a:cubicBezTo>
                      <a:pt x="502" y="148"/>
                      <a:pt x="502" y="148"/>
                      <a:pt x="502" y="148"/>
                    </a:cubicBezTo>
                    <a:cubicBezTo>
                      <a:pt x="489" y="131"/>
                      <a:pt x="473" y="118"/>
                      <a:pt x="457" y="105"/>
                    </a:cubicBezTo>
                    <a:lnTo>
                      <a:pt x="457" y="105"/>
                    </a:lnTo>
                    <a:cubicBezTo>
                      <a:pt x="473" y="43"/>
                      <a:pt x="473" y="43"/>
                      <a:pt x="473" y="43"/>
                    </a:cubicBezTo>
                    <a:cubicBezTo>
                      <a:pt x="417" y="17"/>
                      <a:pt x="417" y="17"/>
                      <a:pt x="417" y="17"/>
                    </a:cubicBezTo>
                    <a:cubicBezTo>
                      <a:pt x="380" y="70"/>
                      <a:pt x="380" y="70"/>
                      <a:pt x="380" y="70"/>
                    </a:cubicBezTo>
                    <a:close/>
                    <a:moveTo>
                      <a:pt x="521" y="314"/>
                    </a:moveTo>
                    <a:lnTo>
                      <a:pt x="521" y="314"/>
                    </a:lnTo>
                    <a:cubicBezTo>
                      <a:pt x="521" y="431"/>
                      <a:pt x="428" y="525"/>
                      <a:pt x="312" y="525"/>
                    </a:cubicBezTo>
                    <a:cubicBezTo>
                      <a:pt x="195" y="525"/>
                      <a:pt x="101" y="431"/>
                      <a:pt x="101" y="314"/>
                    </a:cubicBezTo>
                    <a:cubicBezTo>
                      <a:pt x="101" y="199"/>
                      <a:pt x="195" y="102"/>
                      <a:pt x="312" y="102"/>
                    </a:cubicBezTo>
                    <a:cubicBezTo>
                      <a:pt x="428" y="102"/>
                      <a:pt x="521" y="199"/>
                      <a:pt x="521" y="314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  <p:pic>
          <p:nvPicPr>
            <p:cNvPr id="11" name="Picture 10" descr="Icon&#10;&#10;Description automatically generated">
              <a:extLst>
                <a:ext uri="{FF2B5EF4-FFF2-40B4-BE49-F238E27FC236}">
                  <a16:creationId xmlns:a16="http://schemas.microsoft.com/office/drawing/2014/main" id="{629A4FC5-C4D7-47D0-986A-BF67454CCED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13448" y="2825256"/>
              <a:ext cx="841162" cy="833783"/>
            </a:xfrm>
            <a:prstGeom prst="rect">
              <a:avLst/>
            </a:prstGeom>
          </p:spPr>
        </p:pic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70F67143-6E12-4F26-A824-93B31E50001E}"/>
                </a:ext>
              </a:extLst>
            </p:cNvPr>
            <p:cNvGrpSpPr/>
            <p:nvPr/>
          </p:nvGrpSpPr>
          <p:grpSpPr>
            <a:xfrm rot="15156514">
              <a:off x="8105023" y="2600131"/>
              <a:ext cx="1212284" cy="1246020"/>
              <a:chOff x="12064807" y="2083411"/>
              <a:chExt cx="1212284" cy="1246020"/>
            </a:xfrm>
          </p:grpSpPr>
          <p:sp>
            <p:nvSpPr>
              <p:cNvPr id="98" name="Freeform 212">
                <a:extLst>
                  <a:ext uri="{FF2B5EF4-FFF2-40B4-BE49-F238E27FC236}">
                    <a16:creationId xmlns:a16="http://schemas.microsoft.com/office/drawing/2014/main" id="{A718084B-BAF6-45B7-B9C2-9D3BC856A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08963" y="2083411"/>
                <a:ext cx="366013" cy="355402"/>
              </a:xfrm>
              <a:custGeom>
                <a:avLst/>
                <a:gdLst>
                  <a:gd name="T0" fmla="*/ 433 w 768"/>
                  <a:gd name="T1" fmla="*/ 0 h 747"/>
                  <a:gd name="T2" fmla="*/ 468 w 768"/>
                  <a:gd name="T3" fmla="*/ 289 h 747"/>
                  <a:gd name="T4" fmla="*/ 767 w 768"/>
                  <a:gd name="T5" fmla="*/ 310 h 747"/>
                  <a:gd name="T6" fmla="*/ 337 w 768"/>
                  <a:gd name="T7" fmla="*/ 746 h 747"/>
                  <a:gd name="T8" fmla="*/ 72 w 768"/>
                  <a:gd name="T9" fmla="*/ 685 h 747"/>
                  <a:gd name="T10" fmla="*/ 0 w 768"/>
                  <a:gd name="T11" fmla="*/ 436 h 747"/>
                  <a:gd name="T12" fmla="*/ 433 w 768"/>
                  <a:gd name="T13" fmla="*/ 0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8" h="747">
                    <a:moveTo>
                      <a:pt x="433" y="0"/>
                    </a:moveTo>
                    <a:lnTo>
                      <a:pt x="468" y="289"/>
                    </a:lnTo>
                    <a:lnTo>
                      <a:pt x="767" y="310"/>
                    </a:lnTo>
                    <a:lnTo>
                      <a:pt x="337" y="746"/>
                    </a:lnTo>
                    <a:lnTo>
                      <a:pt x="72" y="685"/>
                    </a:lnTo>
                    <a:lnTo>
                      <a:pt x="0" y="436"/>
                    </a:lnTo>
                    <a:lnTo>
                      <a:pt x="433" y="0"/>
                    </a:ln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defTabSz="914217">
                  <a:defRPr/>
                </a:pPr>
                <a:endParaRPr lang="en-US" dirty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4B26F737-993C-44BA-90F3-BB395769BB51}"/>
                  </a:ext>
                </a:extLst>
              </p:cNvPr>
              <p:cNvGrpSpPr/>
              <p:nvPr/>
            </p:nvGrpSpPr>
            <p:grpSpPr>
              <a:xfrm>
                <a:off x="12064807" y="2201878"/>
                <a:ext cx="1212284" cy="1127553"/>
                <a:chOff x="9447726" y="2201878"/>
                <a:chExt cx="1212284" cy="1127553"/>
              </a:xfrm>
            </p:grpSpPr>
            <p:sp>
              <p:nvSpPr>
                <p:cNvPr id="99" name="Freeform 213">
                  <a:extLst>
                    <a:ext uri="{FF2B5EF4-FFF2-40B4-BE49-F238E27FC236}">
                      <a16:creationId xmlns:a16="http://schemas.microsoft.com/office/drawing/2014/main" id="{10AB7CFD-4C76-403A-A1CB-54B2AA1BB8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27848" y="2223033"/>
                  <a:ext cx="332162" cy="217895"/>
                </a:xfrm>
                <a:custGeom>
                  <a:avLst/>
                  <a:gdLst>
                    <a:gd name="T0" fmla="*/ 0 w 696"/>
                    <a:gd name="T1" fmla="*/ 396 h 458"/>
                    <a:gd name="T2" fmla="*/ 265 w 696"/>
                    <a:gd name="T3" fmla="*/ 457 h 458"/>
                    <a:gd name="T4" fmla="*/ 695 w 696"/>
                    <a:gd name="T5" fmla="*/ 21 h 458"/>
                    <a:gd name="T6" fmla="*/ 396 w 696"/>
                    <a:gd name="T7" fmla="*/ 0 h 458"/>
                    <a:gd name="T8" fmla="*/ 0 w 696"/>
                    <a:gd name="T9" fmla="*/ 396 h 4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96" h="458">
                      <a:moveTo>
                        <a:pt x="0" y="396"/>
                      </a:moveTo>
                      <a:lnTo>
                        <a:pt x="265" y="457"/>
                      </a:lnTo>
                      <a:lnTo>
                        <a:pt x="695" y="21"/>
                      </a:lnTo>
                      <a:lnTo>
                        <a:pt x="396" y="0"/>
                      </a:lnTo>
                      <a:lnTo>
                        <a:pt x="0" y="396"/>
                      </a:lnTo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pPr defTabSz="914217">
                    <a:defRPr/>
                  </a:pPr>
                  <a:endParaRPr lang="en-US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2" name="Freeform 216">
                  <a:extLst>
                    <a:ext uri="{FF2B5EF4-FFF2-40B4-BE49-F238E27FC236}">
                      <a16:creationId xmlns:a16="http://schemas.microsoft.com/office/drawing/2014/main" id="{0944DD67-D296-4416-8207-77BA3AEC8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47726" y="3058649"/>
                  <a:ext cx="306774" cy="270782"/>
                </a:xfrm>
                <a:custGeom>
                  <a:avLst/>
                  <a:gdLst>
                    <a:gd name="T0" fmla="*/ 0 w 642"/>
                    <a:gd name="T1" fmla="*/ 567 h 568"/>
                    <a:gd name="T2" fmla="*/ 299 w 642"/>
                    <a:gd name="T3" fmla="*/ 0 h 568"/>
                    <a:gd name="T4" fmla="*/ 374 w 642"/>
                    <a:gd name="T5" fmla="*/ 195 h 568"/>
                    <a:gd name="T6" fmla="*/ 641 w 642"/>
                    <a:gd name="T7" fmla="*/ 252 h 568"/>
                    <a:gd name="T8" fmla="*/ 0 w 642"/>
                    <a:gd name="T9" fmla="*/ 567 h 5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2" h="568">
                      <a:moveTo>
                        <a:pt x="0" y="567"/>
                      </a:moveTo>
                      <a:lnTo>
                        <a:pt x="299" y="0"/>
                      </a:lnTo>
                      <a:lnTo>
                        <a:pt x="374" y="195"/>
                      </a:lnTo>
                      <a:lnTo>
                        <a:pt x="641" y="252"/>
                      </a:lnTo>
                      <a:lnTo>
                        <a:pt x="0" y="567"/>
                      </a:lnTo>
                    </a:path>
                  </a:pathLst>
                </a:custGeom>
                <a:solidFill>
                  <a:srgbClr val="CC202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914217">
                    <a:defRPr/>
                  </a:pPr>
                  <a:endParaRPr lang="en-US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  <p:sp>
              <p:nvSpPr>
                <p:cNvPr id="100" name="Freeform 214">
                  <a:extLst>
                    <a:ext uri="{FF2B5EF4-FFF2-40B4-BE49-F238E27FC236}">
                      <a16:creationId xmlns:a16="http://schemas.microsoft.com/office/drawing/2014/main" id="{F21F5F1F-2613-4C4A-B146-5EE8C3A0C5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19659" y="2201878"/>
                  <a:ext cx="1021873" cy="1057742"/>
                </a:xfrm>
                <a:custGeom>
                  <a:avLst/>
                  <a:gdLst>
                    <a:gd name="T0" fmla="*/ 91 w 2131"/>
                    <a:gd name="T1" fmla="*/ 2209 h 2210"/>
                    <a:gd name="T2" fmla="*/ 0 w 2131"/>
                    <a:gd name="T3" fmla="*/ 2129 h 2210"/>
                    <a:gd name="T4" fmla="*/ 2036 w 2131"/>
                    <a:gd name="T5" fmla="*/ 0 h 2210"/>
                    <a:gd name="T6" fmla="*/ 2130 w 2131"/>
                    <a:gd name="T7" fmla="*/ 82 h 2210"/>
                    <a:gd name="T8" fmla="*/ 91 w 2131"/>
                    <a:gd name="T9" fmla="*/ 2209 h 2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31" h="2210">
                      <a:moveTo>
                        <a:pt x="91" y="2209"/>
                      </a:moveTo>
                      <a:lnTo>
                        <a:pt x="0" y="2129"/>
                      </a:lnTo>
                      <a:lnTo>
                        <a:pt x="2036" y="0"/>
                      </a:lnTo>
                      <a:lnTo>
                        <a:pt x="2130" y="82"/>
                      </a:lnTo>
                      <a:lnTo>
                        <a:pt x="91" y="2209"/>
                      </a:lnTo>
                    </a:path>
                  </a:pathLst>
                </a:custGeom>
                <a:solidFill>
                  <a:srgbClr val="C59C6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914217">
                    <a:defRPr/>
                  </a:pPr>
                  <a:endParaRPr lang="en-US" dirty="0">
                    <a:solidFill>
                      <a:prstClr val="black"/>
                    </a:solidFill>
                    <a:latin typeface="Calibri" panose="020F0502020204030204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0174726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>
            <a:extLst>
              <a:ext uri="{FF2B5EF4-FFF2-40B4-BE49-F238E27FC236}">
                <a16:creationId xmlns:a16="http://schemas.microsoft.com/office/drawing/2014/main" id="{732A58DC-57EF-4905-B0DB-672D926FE4A3}"/>
              </a:ext>
            </a:extLst>
          </p:cNvPr>
          <p:cNvSpPr txBox="1"/>
          <p:nvPr/>
        </p:nvSpPr>
        <p:spPr>
          <a:xfrm>
            <a:off x="3447560" y="4737959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cannot prevent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social engineering threats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BC2898A-4448-41B7-A9EF-8F1A55FA3D80}"/>
              </a:ext>
            </a:extLst>
          </p:cNvPr>
          <p:cNvSpPr/>
          <p:nvPr/>
        </p:nvSpPr>
        <p:spPr>
          <a:xfrm>
            <a:off x="3341763" y="4434582"/>
            <a:ext cx="2560320" cy="1498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5D8B6AE-0570-4A49-AFD0-38D614FE8DBD}"/>
              </a:ext>
            </a:extLst>
          </p:cNvPr>
          <p:cNvSpPr txBox="1"/>
          <p:nvPr/>
        </p:nvSpPr>
        <p:spPr>
          <a:xfrm>
            <a:off x="3447560" y="2268027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does not protect the network from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insider attacks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71B7C78-65BB-4628-B1A7-C89D6B45686E}"/>
              </a:ext>
            </a:extLst>
          </p:cNvPr>
          <p:cNvSpPr/>
          <p:nvPr/>
        </p:nvSpPr>
        <p:spPr>
          <a:xfrm>
            <a:off x="3341763" y="1987425"/>
            <a:ext cx="2560320" cy="14987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3F1AFF8-F49E-444B-ABE4-34862DAF09AC}"/>
              </a:ext>
            </a:extLst>
          </p:cNvPr>
          <p:cNvSpPr txBox="1"/>
          <p:nvPr/>
        </p:nvSpPr>
        <p:spPr>
          <a:xfrm>
            <a:off x="4374117" y="3665158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66CC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66CC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CCB87FB-7CC2-42BC-A969-ED1041D3A94A}"/>
              </a:ext>
            </a:extLst>
          </p:cNvPr>
          <p:cNvSpPr txBox="1"/>
          <p:nvPr/>
        </p:nvSpPr>
        <p:spPr>
          <a:xfrm>
            <a:off x="4374117" y="121920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9933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9933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627DE20-A362-4C8A-9C7D-2F5623D4D38D}"/>
              </a:ext>
            </a:extLst>
          </p:cNvPr>
          <p:cNvSpPr txBox="1"/>
          <p:nvPr/>
        </p:nvSpPr>
        <p:spPr>
          <a:xfrm>
            <a:off x="6395714" y="4737959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does not prevent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passwords misuse 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B258277-66E7-4871-9596-ACC9AA996460}"/>
              </a:ext>
            </a:extLst>
          </p:cNvPr>
          <p:cNvSpPr/>
          <p:nvPr/>
        </p:nvSpPr>
        <p:spPr>
          <a:xfrm>
            <a:off x="6289917" y="4434582"/>
            <a:ext cx="2560320" cy="14987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EEA895E-1483-4D6E-8AF0-551F66A201A3}"/>
              </a:ext>
            </a:extLst>
          </p:cNvPr>
          <p:cNvSpPr txBox="1"/>
          <p:nvPr/>
        </p:nvSpPr>
        <p:spPr>
          <a:xfrm>
            <a:off x="6395714" y="2268027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cannot do anything if the network design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configuration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faulty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6BC9D85-54F4-4E9A-8E90-6F880AE0F16A}"/>
              </a:ext>
            </a:extLst>
          </p:cNvPr>
          <p:cNvSpPr/>
          <p:nvPr/>
        </p:nvSpPr>
        <p:spPr>
          <a:xfrm>
            <a:off x="6289917" y="1987425"/>
            <a:ext cx="2560320" cy="1498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7374615-C944-48AD-9009-B5CB89422288}"/>
              </a:ext>
            </a:extLst>
          </p:cNvPr>
          <p:cNvSpPr txBox="1"/>
          <p:nvPr/>
        </p:nvSpPr>
        <p:spPr>
          <a:xfrm>
            <a:off x="7322271" y="3665158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1AC031C-1A52-4267-BE6A-EC9648DABEDC}"/>
              </a:ext>
            </a:extLst>
          </p:cNvPr>
          <p:cNvSpPr txBox="1"/>
          <p:nvPr/>
        </p:nvSpPr>
        <p:spPr>
          <a:xfrm>
            <a:off x="7322271" y="121920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E092F71-8571-4E5C-A1F9-CE0BD7EBB80A}"/>
              </a:ext>
            </a:extLst>
          </p:cNvPr>
          <p:cNvSpPr txBox="1"/>
          <p:nvPr/>
        </p:nvSpPr>
        <p:spPr>
          <a:xfrm>
            <a:off x="499406" y="4737959"/>
            <a:ext cx="2348726" cy="664779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does not prevent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viruses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C573B20-1D07-4431-A93A-D8E76A053558}"/>
              </a:ext>
            </a:extLst>
          </p:cNvPr>
          <p:cNvSpPr/>
          <p:nvPr/>
        </p:nvSpPr>
        <p:spPr>
          <a:xfrm>
            <a:off x="393609" y="4434582"/>
            <a:ext cx="2560320" cy="14987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AE4CFBA-1912-449A-B49B-A94AE4347CD6}"/>
              </a:ext>
            </a:extLst>
          </p:cNvPr>
          <p:cNvSpPr txBox="1"/>
          <p:nvPr/>
        </p:nvSpPr>
        <p:spPr>
          <a:xfrm>
            <a:off x="499406" y="2221861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firewall does not prevent the network from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backdoor attacks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52B2E14F-3796-4CCB-8CC1-718FD340A7F7}"/>
              </a:ext>
            </a:extLst>
          </p:cNvPr>
          <p:cNvSpPr/>
          <p:nvPr/>
        </p:nvSpPr>
        <p:spPr>
          <a:xfrm>
            <a:off x="393609" y="1987425"/>
            <a:ext cx="2560320" cy="14987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EE4FFAE-AB5B-4E03-B7BC-5E9A55E04DA5}"/>
              </a:ext>
            </a:extLst>
          </p:cNvPr>
          <p:cNvSpPr txBox="1"/>
          <p:nvPr/>
        </p:nvSpPr>
        <p:spPr>
          <a:xfrm>
            <a:off x="1425963" y="3665158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C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5EB2622-6771-4336-9276-CDF3F61BDCCA}"/>
              </a:ext>
            </a:extLst>
          </p:cNvPr>
          <p:cNvSpPr txBox="1"/>
          <p:nvPr/>
        </p:nvSpPr>
        <p:spPr>
          <a:xfrm>
            <a:off x="1425963" y="121920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4F81BD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FC76535-B265-42EC-85E2-C4A815A8303E}"/>
              </a:ext>
            </a:extLst>
          </p:cNvPr>
          <p:cNvSpPr txBox="1"/>
          <p:nvPr/>
        </p:nvSpPr>
        <p:spPr>
          <a:xfrm>
            <a:off x="9343868" y="4737959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does not block attacks from a higher level of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protocol stack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2F29345C-CECF-45A6-94B5-45A6CDD80734}"/>
              </a:ext>
            </a:extLst>
          </p:cNvPr>
          <p:cNvSpPr/>
          <p:nvPr/>
        </p:nvSpPr>
        <p:spPr>
          <a:xfrm>
            <a:off x="9238071" y="4434582"/>
            <a:ext cx="2560320" cy="149877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8F40459-3765-4A81-925E-ED987D86D6C4}"/>
              </a:ext>
            </a:extLst>
          </p:cNvPr>
          <p:cNvSpPr txBox="1"/>
          <p:nvPr/>
        </p:nvSpPr>
        <p:spPr>
          <a:xfrm>
            <a:off x="9343868" y="2268027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firewall is not an alternative to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antivirus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or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antimalware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B96EC90-735B-4FBE-9E32-9E3BE0309479}"/>
              </a:ext>
            </a:extLst>
          </p:cNvPr>
          <p:cNvSpPr/>
          <p:nvPr/>
        </p:nvSpPr>
        <p:spPr>
          <a:xfrm>
            <a:off x="9238071" y="1987425"/>
            <a:ext cx="2560320" cy="149877"/>
          </a:xfrm>
          <a:prstGeom prst="rect">
            <a:avLst/>
          </a:prstGeom>
          <a:solidFill>
            <a:srgbClr val="6ABAD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461B05C-126D-48CB-AEB9-A312EC623C1F}"/>
              </a:ext>
            </a:extLst>
          </p:cNvPr>
          <p:cNvSpPr txBox="1"/>
          <p:nvPr/>
        </p:nvSpPr>
        <p:spPr>
          <a:xfrm>
            <a:off x="10270425" y="3665158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000">
                  <a:lumMod val="75000"/>
                </a:srgb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A44711F-E0E5-4ACB-BDAA-B032CE8E57C7}"/>
              </a:ext>
            </a:extLst>
          </p:cNvPr>
          <p:cNvSpPr txBox="1"/>
          <p:nvPr/>
        </p:nvSpPr>
        <p:spPr>
          <a:xfrm>
            <a:off x="10270425" y="121920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6ABAD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6ABAD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5D17D6A-D60D-4749-BAF7-AD1904879A10}"/>
              </a:ext>
            </a:extLst>
          </p:cNvPr>
          <p:cNvSpPr txBox="1"/>
          <p:nvPr/>
        </p:nvSpPr>
        <p:spPr>
          <a:xfrm>
            <a:off x="3431579" y="199897"/>
            <a:ext cx="5328843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Firewall Limitations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845650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C5A713-58F7-44FF-82BB-C9BD2FB8BE42}"/>
              </a:ext>
            </a:extLst>
          </p:cNvPr>
          <p:cNvSpPr txBox="1">
            <a:spLocks/>
          </p:cNvSpPr>
          <p:nvPr/>
        </p:nvSpPr>
        <p:spPr>
          <a:xfrm>
            <a:off x="876302" y="152400"/>
            <a:ext cx="10439397" cy="58477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Firewall Implementation and Deployment Process</a:t>
            </a:r>
            <a:endParaRPr kumimoji="0" lang="en-IN" sz="32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AD5A71C-DF31-46D3-9D7E-124E03E7A5ED}"/>
              </a:ext>
            </a:extLst>
          </p:cNvPr>
          <p:cNvSpPr/>
          <p:nvPr/>
        </p:nvSpPr>
        <p:spPr>
          <a:xfrm rot="5400000">
            <a:off x="6518564" y="-1722321"/>
            <a:ext cx="831273" cy="105156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FD2BA38-C58A-46B4-A291-F530EBE1ADA3}"/>
              </a:ext>
            </a:extLst>
          </p:cNvPr>
          <p:cNvSpPr/>
          <p:nvPr/>
        </p:nvSpPr>
        <p:spPr>
          <a:xfrm rot="5400000">
            <a:off x="6518564" y="-2573348"/>
            <a:ext cx="831273" cy="105156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3DFF8EE-64C0-42E2-9E52-16B12ED25545}"/>
              </a:ext>
            </a:extLst>
          </p:cNvPr>
          <p:cNvSpPr/>
          <p:nvPr/>
        </p:nvSpPr>
        <p:spPr>
          <a:xfrm rot="5400000">
            <a:off x="6518564" y="-857646"/>
            <a:ext cx="831273" cy="1051560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551E6EA-574C-47DF-B1CA-C15F37D095FC}"/>
              </a:ext>
            </a:extLst>
          </p:cNvPr>
          <p:cNvSpPr/>
          <p:nvPr/>
        </p:nvSpPr>
        <p:spPr>
          <a:xfrm rot="5400000">
            <a:off x="6518564" y="5179"/>
            <a:ext cx="831273" cy="1051560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46BEAFE-DF73-4A83-93AD-A09588D10BC0}"/>
              </a:ext>
            </a:extLst>
          </p:cNvPr>
          <p:cNvSpPr/>
          <p:nvPr/>
        </p:nvSpPr>
        <p:spPr>
          <a:xfrm rot="5400000">
            <a:off x="6518564" y="856207"/>
            <a:ext cx="831273" cy="105156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Rounded Rectangle 3">
            <a:extLst>
              <a:ext uri="{FF2B5EF4-FFF2-40B4-BE49-F238E27FC236}">
                <a16:creationId xmlns:a16="http://schemas.microsoft.com/office/drawing/2014/main" id="{F9E4E6F2-8DE8-4E91-B13D-CFC9478502DD}"/>
              </a:ext>
            </a:extLst>
          </p:cNvPr>
          <p:cNvSpPr/>
          <p:nvPr/>
        </p:nvSpPr>
        <p:spPr>
          <a:xfrm rot="5400000">
            <a:off x="3633507" y="2653749"/>
            <a:ext cx="748780" cy="61406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Rounded Rectangle 3">
            <a:extLst>
              <a:ext uri="{FF2B5EF4-FFF2-40B4-BE49-F238E27FC236}">
                <a16:creationId xmlns:a16="http://schemas.microsoft.com/office/drawing/2014/main" id="{52B4BF40-9DC0-468F-ACD2-A56BC41DF85E}"/>
              </a:ext>
            </a:extLst>
          </p:cNvPr>
          <p:cNvSpPr/>
          <p:nvPr/>
        </p:nvSpPr>
        <p:spPr>
          <a:xfrm rot="5400000">
            <a:off x="3633507" y="3504776"/>
            <a:ext cx="748780" cy="61406"/>
          </a:xfrm>
          <a:prstGeom prst="roundRect">
            <a:avLst>
              <a:gd name="adj" fmla="val 50000"/>
            </a:avLst>
          </a:prstGeom>
          <a:solidFill>
            <a:schemeClr val="accent4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8" name="Rounded Rectangle 3">
            <a:extLst>
              <a:ext uri="{FF2B5EF4-FFF2-40B4-BE49-F238E27FC236}">
                <a16:creationId xmlns:a16="http://schemas.microsoft.com/office/drawing/2014/main" id="{C6DD33A8-7687-44C4-9CB2-C5B022B8EAFC}"/>
              </a:ext>
            </a:extLst>
          </p:cNvPr>
          <p:cNvSpPr/>
          <p:nvPr/>
        </p:nvSpPr>
        <p:spPr>
          <a:xfrm rot="5400000">
            <a:off x="3633507" y="4369451"/>
            <a:ext cx="748780" cy="61406"/>
          </a:xfrm>
          <a:prstGeom prst="roundRect">
            <a:avLst>
              <a:gd name="adj" fmla="val 50000"/>
            </a:avLst>
          </a:prstGeom>
          <a:solidFill>
            <a:srgbClr val="1F497D">
              <a:lumMod val="60000"/>
              <a:lumOff val="4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" name="Rounded Rectangle 3">
            <a:extLst>
              <a:ext uri="{FF2B5EF4-FFF2-40B4-BE49-F238E27FC236}">
                <a16:creationId xmlns:a16="http://schemas.microsoft.com/office/drawing/2014/main" id="{18512444-2079-4B78-9546-48627F6A627F}"/>
              </a:ext>
            </a:extLst>
          </p:cNvPr>
          <p:cNvSpPr/>
          <p:nvPr/>
        </p:nvSpPr>
        <p:spPr>
          <a:xfrm rot="5400000">
            <a:off x="3633507" y="5232276"/>
            <a:ext cx="748780" cy="61406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Rounded Rectangle 3">
            <a:extLst>
              <a:ext uri="{FF2B5EF4-FFF2-40B4-BE49-F238E27FC236}">
                <a16:creationId xmlns:a16="http://schemas.microsoft.com/office/drawing/2014/main" id="{D17BCE43-195E-4C1E-A729-6CAB4D9DB287}"/>
              </a:ext>
            </a:extLst>
          </p:cNvPr>
          <p:cNvSpPr/>
          <p:nvPr/>
        </p:nvSpPr>
        <p:spPr>
          <a:xfrm rot="5400000">
            <a:off x="3633507" y="6083304"/>
            <a:ext cx="748780" cy="61406"/>
          </a:xfrm>
          <a:prstGeom prst="roundRect">
            <a:avLst>
              <a:gd name="adj" fmla="val 50000"/>
            </a:avLst>
          </a:prstGeom>
          <a:solidFill>
            <a:schemeClr val="tx2">
              <a:lumMod val="60000"/>
              <a:lumOff val="4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C7EC73D-F12F-4B4A-99DF-484A1B2FCC39}"/>
              </a:ext>
            </a:extLst>
          </p:cNvPr>
          <p:cNvSpPr/>
          <p:nvPr/>
        </p:nvSpPr>
        <p:spPr>
          <a:xfrm>
            <a:off x="2060155" y="2499786"/>
            <a:ext cx="141945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Planning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45F8F9D-801E-430C-8BF8-43D8BF3C1FB5}"/>
              </a:ext>
            </a:extLst>
          </p:cNvPr>
          <p:cNvSpPr/>
          <p:nvPr/>
        </p:nvSpPr>
        <p:spPr>
          <a:xfrm>
            <a:off x="4297680" y="2392065"/>
            <a:ext cx="758952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implementing a firewall for the network, organizations must </a:t>
            </a: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 their positioning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 advance</a:t>
            </a:r>
          </a:p>
        </p:txBody>
      </p:sp>
      <p:sp>
        <p:nvSpPr>
          <p:cNvPr id="33" name="Прямоугольник 121">
            <a:extLst>
              <a:ext uri="{FF2B5EF4-FFF2-40B4-BE49-F238E27FC236}">
                <a16:creationId xmlns:a16="http://schemas.microsoft.com/office/drawing/2014/main" id="{02D4A5ED-6314-4BCD-A61B-DCF6DB3CA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242" y="3350813"/>
            <a:ext cx="166727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Configuring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25D6723-4EFB-4D8E-8CC4-560984BC3C9A}"/>
              </a:ext>
            </a:extLst>
          </p:cNvPr>
          <p:cNvSpPr/>
          <p:nvPr/>
        </p:nvSpPr>
        <p:spPr>
          <a:xfrm>
            <a:off x="4297680" y="3243092"/>
            <a:ext cx="758952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Involves configuring various components and features such as hardware, software,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policy configuration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, implementing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logging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, and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alerting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 mechanisms</a:t>
            </a:r>
          </a:p>
        </p:txBody>
      </p:sp>
      <p:sp>
        <p:nvSpPr>
          <p:cNvPr id="35" name="Прямоугольник 121">
            <a:extLst>
              <a:ext uri="{FF2B5EF4-FFF2-40B4-BE49-F238E27FC236}">
                <a16:creationId xmlns:a16="http://schemas.microsoft.com/office/drawing/2014/main" id="{3B0D4ECF-FD29-4C62-94B8-58EA21799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2883" y="4215488"/>
            <a:ext cx="125399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Testing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8D80D8F-FE3E-4FA6-8BD3-673FA42626BF}"/>
              </a:ext>
            </a:extLst>
          </p:cNvPr>
          <p:cNvSpPr/>
          <p:nvPr/>
        </p:nvSpPr>
        <p:spPr>
          <a:xfrm>
            <a:off x="4297680" y="4107767"/>
            <a:ext cx="758952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Mainly focuses on whether the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firewall rules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are set according to the actions performed by the firewall</a:t>
            </a:r>
          </a:p>
        </p:txBody>
      </p:sp>
      <p:sp>
        <p:nvSpPr>
          <p:cNvPr id="37" name="Прямоугольник 121">
            <a:extLst>
              <a:ext uri="{FF2B5EF4-FFF2-40B4-BE49-F238E27FC236}">
                <a16:creationId xmlns:a16="http://schemas.microsoft.com/office/drawing/2014/main" id="{8D319C00-FEA3-4E40-87A1-1F4D6E911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8969" y="5078313"/>
            <a:ext cx="14618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Deploying</a:t>
            </a:r>
          </a:p>
        </p:txBody>
      </p:sp>
      <p:sp>
        <p:nvSpPr>
          <p:cNvPr id="38" name="Прямоугольник 121">
            <a:extLst>
              <a:ext uri="{FF2B5EF4-FFF2-40B4-BE49-F238E27FC236}">
                <a16:creationId xmlns:a16="http://schemas.microsoft.com/office/drawing/2014/main" id="{5FC9C914-593D-4B34-AD89-3955EE934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5963" y="5790842"/>
            <a:ext cx="192783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Managing and Maintaining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A932209-3D82-4139-B79F-DEA206A9051C}"/>
              </a:ext>
            </a:extLst>
          </p:cNvPr>
          <p:cNvSpPr/>
          <p:nvPr/>
        </p:nvSpPr>
        <p:spPr>
          <a:xfrm>
            <a:off x="4297680" y="4970592"/>
            <a:ext cx="758952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A phased approach to deploy multiple firewalls on a network helps detect and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resolve issues 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regarding conflicting policies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B0F2A3E-422B-4497-A23B-F41562D0BDE8}"/>
              </a:ext>
            </a:extLst>
          </p:cNvPr>
          <p:cNvSpPr/>
          <p:nvPr/>
        </p:nvSpPr>
        <p:spPr>
          <a:xfrm>
            <a:off x="4297680" y="5821620"/>
            <a:ext cx="758952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Includes maintaining the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firewall architecture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, </a:t>
            </a:r>
            <a:r>
              <a:rPr lang="en-US" sz="1600" b="1" kern="0" dirty="0">
                <a:solidFill>
                  <a:srgbClr val="FF0000"/>
                </a:solidFill>
                <a:latin typeface="Calibri" panose="020F0502020204030204"/>
              </a:rPr>
              <a:t>policies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, software, and other components deployed on the network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6BA9CD88-0DB9-4299-A933-A414D3DDF3F2}"/>
              </a:ext>
            </a:extLst>
          </p:cNvPr>
          <p:cNvSpPr/>
          <p:nvPr/>
        </p:nvSpPr>
        <p:spPr>
          <a:xfrm>
            <a:off x="936280" y="928030"/>
            <a:ext cx="9471637" cy="80021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 a step-by-step process to ensure a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successful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firewall implementation and deployment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process helps to minimize any unforeseen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issues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identify any potential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pitfalls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early on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928C4EEB-EADB-457A-A354-C8CA08626127}"/>
              </a:ext>
            </a:extLst>
          </p:cNvPr>
          <p:cNvSpPr/>
          <p:nvPr/>
        </p:nvSpPr>
        <p:spPr>
          <a:xfrm>
            <a:off x="2936671" y="1857101"/>
            <a:ext cx="6057071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Firewall Implementation and Deployment Process</a:t>
            </a:r>
          </a:p>
        </p:txBody>
      </p:sp>
      <p:pic>
        <p:nvPicPr>
          <p:cNvPr id="59" name="Picture 58" descr="A picture containing graphical user interface&#10;&#10;Description automatically generated">
            <a:extLst>
              <a:ext uri="{FF2B5EF4-FFF2-40B4-BE49-F238E27FC236}">
                <a16:creationId xmlns:a16="http://schemas.microsoft.com/office/drawing/2014/main" id="{8269399E-37AB-4F11-89ED-5CB818A63D9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918" y="898480"/>
            <a:ext cx="874008" cy="859318"/>
          </a:xfrm>
          <a:prstGeom prst="rect">
            <a:avLst/>
          </a:prstGeom>
        </p:spPr>
      </p:pic>
      <p:grpSp>
        <p:nvGrpSpPr>
          <p:cNvPr id="65" name="Group 64">
            <a:extLst>
              <a:ext uri="{FF2B5EF4-FFF2-40B4-BE49-F238E27FC236}">
                <a16:creationId xmlns:a16="http://schemas.microsoft.com/office/drawing/2014/main" id="{BB3A61F9-863E-4254-8E8A-335AF291AAC6}"/>
              </a:ext>
            </a:extLst>
          </p:cNvPr>
          <p:cNvGrpSpPr>
            <a:grpSpLocks noChangeAspect="1"/>
          </p:cNvGrpSpPr>
          <p:nvPr/>
        </p:nvGrpSpPr>
        <p:grpSpPr>
          <a:xfrm>
            <a:off x="700011" y="2383095"/>
            <a:ext cx="602714" cy="602714"/>
            <a:chOff x="533400" y="2120944"/>
            <a:chExt cx="662985" cy="662985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FEDCF11A-69CE-46BC-8AAD-A97ED3DFB5DE}"/>
                </a:ext>
              </a:extLst>
            </p:cNvPr>
            <p:cNvSpPr/>
            <p:nvPr/>
          </p:nvSpPr>
          <p:spPr>
            <a:xfrm>
              <a:off x="533400" y="2120944"/>
              <a:ext cx="662985" cy="662985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DE8F660D-592F-4C4F-AE39-4C63D367F74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72243" y="2258527"/>
              <a:ext cx="385299" cy="387818"/>
            </a:xfrm>
            <a:custGeom>
              <a:avLst/>
              <a:gdLst>
                <a:gd name="T0" fmla="*/ 0 w 71"/>
                <a:gd name="T1" fmla="*/ 158392 h 71"/>
                <a:gd name="T2" fmla="*/ 30788 w 71"/>
                <a:gd name="T3" fmla="*/ 106743 h 71"/>
                <a:gd name="T4" fmla="*/ 13684 w 71"/>
                <a:gd name="T5" fmla="*/ 110186 h 71"/>
                <a:gd name="T6" fmla="*/ 23947 w 71"/>
                <a:gd name="T7" fmla="*/ 86083 h 71"/>
                <a:gd name="T8" fmla="*/ 20526 w 71"/>
                <a:gd name="T9" fmla="*/ 144619 h 71"/>
                <a:gd name="T10" fmla="*/ 37630 w 71"/>
                <a:gd name="T11" fmla="*/ 134289 h 71"/>
                <a:gd name="T12" fmla="*/ 51314 w 71"/>
                <a:gd name="T13" fmla="*/ 158392 h 71"/>
                <a:gd name="T14" fmla="*/ 0 w 71"/>
                <a:gd name="T15" fmla="*/ 237588 h 71"/>
                <a:gd name="T16" fmla="*/ 23947 w 71"/>
                <a:gd name="T17" fmla="*/ 230702 h 71"/>
                <a:gd name="T18" fmla="*/ 17105 w 71"/>
                <a:gd name="T19" fmla="*/ 213485 h 71"/>
                <a:gd name="T20" fmla="*/ 30788 w 71"/>
                <a:gd name="T21" fmla="*/ 189382 h 71"/>
                <a:gd name="T22" fmla="*/ 17105 w 71"/>
                <a:gd name="T23" fmla="*/ 189382 h 71"/>
                <a:gd name="T24" fmla="*/ 3421 w 71"/>
                <a:gd name="T25" fmla="*/ 196269 h 71"/>
                <a:gd name="T26" fmla="*/ 47893 w 71"/>
                <a:gd name="T27" fmla="*/ 175609 h 71"/>
                <a:gd name="T28" fmla="*/ 34209 w 71"/>
                <a:gd name="T29" fmla="*/ 203155 h 71"/>
                <a:gd name="T30" fmla="*/ 23947 w 71"/>
                <a:gd name="T31" fmla="*/ 244475 h 71"/>
                <a:gd name="T32" fmla="*/ 3421 w 71"/>
                <a:gd name="T33" fmla="*/ 68866 h 71"/>
                <a:gd name="T34" fmla="*/ 20526 w 71"/>
                <a:gd name="T35" fmla="*/ 55093 h 71"/>
                <a:gd name="T36" fmla="*/ 20526 w 71"/>
                <a:gd name="T37" fmla="*/ 20660 h 71"/>
                <a:gd name="T38" fmla="*/ 13684 w 71"/>
                <a:gd name="T39" fmla="*/ 27546 h 71"/>
                <a:gd name="T40" fmla="*/ 20526 w 71"/>
                <a:gd name="T41" fmla="*/ 0 h 71"/>
                <a:gd name="T42" fmla="*/ 37630 w 71"/>
                <a:gd name="T43" fmla="*/ 55093 h 71"/>
                <a:gd name="T44" fmla="*/ 51314 w 71"/>
                <a:gd name="T45" fmla="*/ 68866 h 71"/>
                <a:gd name="T46" fmla="*/ 239466 w 71"/>
                <a:gd name="T47" fmla="*/ 68866 h 71"/>
                <a:gd name="T48" fmla="*/ 68419 w 71"/>
                <a:gd name="T49" fmla="*/ 65423 h 71"/>
                <a:gd name="T50" fmla="*/ 71840 w 71"/>
                <a:gd name="T51" fmla="*/ 34433 h 71"/>
                <a:gd name="T52" fmla="*/ 242887 w 71"/>
                <a:gd name="T53" fmla="*/ 37876 h 71"/>
                <a:gd name="T54" fmla="*/ 242887 w 71"/>
                <a:gd name="T55" fmla="*/ 134289 h 71"/>
                <a:gd name="T56" fmla="*/ 71840 w 71"/>
                <a:gd name="T57" fmla="*/ 137732 h 71"/>
                <a:gd name="T58" fmla="*/ 68419 w 71"/>
                <a:gd name="T59" fmla="*/ 106743 h 71"/>
                <a:gd name="T60" fmla="*/ 239466 w 71"/>
                <a:gd name="T61" fmla="*/ 103299 h 71"/>
                <a:gd name="T62" fmla="*/ 242887 w 71"/>
                <a:gd name="T63" fmla="*/ 134289 h 71"/>
                <a:gd name="T64" fmla="*/ 239466 w 71"/>
                <a:gd name="T65" fmla="*/ 210042 h 71"/>
                <a:gd name="T66" fmla="*/ 68419 w 71"/>
                <a:gd name="T67" fmla="*/ 206599 h 71"/>
                <a:gd name="T68" fmla="*/ 71840 w 71"/>
                <a:gd name="T69" fmla="*/ 175609 h 71"/>
                <a:gd name="T70" fmla="*/ 242887 w 71"/>
                <a:gd name="T71" fmla="*/ 179052 h 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71" h="71">
                  <a:moveTo>
                    <a:pt x="15" y="46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0" y="36"/>
                    <a:pt x="9" y="35"/>
                    <a:pt x="9" y="31"/>
                  </a:cubicBezTo>
                  <a:cubicBezTo>
                    <a:pt x="9" y="30"/>
                    <a:pt x="8" y="29"/>
                    <a:pt x="7" y="29"/>
                  </a:cubicBezTo>
                  <a:cubicBezTo>
                    <a:pt x="6" y="29"/>
                    <a:pt x="4" y="31"/>
                    <a:pt x="4" y="3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7"/>
                    <a:pt x="4" y="25"/>
                    <a:pt x="7" y="25"/>
                  </a:cubicBezTo>
                  <a:cubicBezTo>
                    <a:pt x="11" y="25"/>
                    <a:pt x="14" y="27"/>
                    <a:pt x="14" y="31"/>
                  </a:cubicBezTo>
                  <a:cubicBezTo>
                    <a:pt x="14" y="37"/>
                    <a:pt x="6" y="38"/>
                    <a:pt x="6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5" y="39"/>
                    <a:pt x="15" y="39"/>
                    <a:pt x="15" y="39"/>
                  </a:cubicBezTo>
                  <a:lnTo>
                    <a:pt x="15" y="46"/>
                  </a:lnTo>
                  <a:close/>
                  <a:moveTo>
                    <a:pt x="7" y="71"/>
                  </a:moveTo>
                  <a:cubicBezTo>
                    <a:pt x="5" y="71"/>
                    <a:pt x="2" y="70"/>
                    <a:pt x="0" y="69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4" y="66"/>
                    <a:pt x="5" y="67"/>
                    <a:pt x="7" y="67"/>
                  </a:cubicBezTo>
                  <a:cubicBezTo>
                    <a:pt x="8" y="67"/>
                    <a:pt x="10" y="66"/>
                    <a:pt x="10" y="65"/>
                  </a:cubicBezTo>
                  <a:cubicBezTo>
                    <a:pt x="10" y="62"/>
                    <a:pt x="7" y="62"/>
                    <a:pt x="5" y="62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6" y="58"/>
                    <a:pt x="7" y="56"/>
                    <a:pt x="9" y="55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8" y="55"/>
                    <a:pt x="6" y="55"/>
                    <a:pt x="5" y="55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3" y="60"/>
                    <a:pt x="15" y="62"/>
                    <a:pt x="15" y="64"/>
                  </a:cubicBezTo>
                  <a:cubicBezTo>
                    <a:pt x="15" y="69"/>
                    <a:pt x="11" y="71"/>
                    <a:pt x="7" y="71"/>
                  </a:cubicBezTo>
                  <a:close/>
                  <a:moveTo>
                    <a:pt x="15" y="2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3"/>
                    <a:pt x="6" y="9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4" y="7"/>
                    <a:pt x="4" y="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5" y="16"/>
                    <a:pt x="15" y="16"/>
                    <a:pt x="15" y="16"/>
                  </a:cubicBezTo>
                  <a:lnTo>
                    <a:pt x="15" y="20"/>
                  </a:lnTo>
                  <a:close/>
                  <a:moveTo>
                    <a:pt x="71" y="19"/>
                  </a:moveTo>
                  <a:cubicBezTo>
                    <a:pt x="71" y="19"/>
                    <a:pt x="71" y="20"/>
                    <a:pt x="70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19"/>
                    <a:pt x="20" y="19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0"/>
                    <a:pt x="71" y="10"/>
                    <a:pt x="71" y="11"/>
                  </a:cubicBezTo>
                  <a:lnTo>
                    <a:pt x="71" y="19"/>
                  </a:lnTo>
                  <a:close/>
                  <a:moveTo>
                    <a:pt x="71" y="39"/>
                  </a:moveTo>
                  <a:cubicBezTo>
                    <a:pt x="71" y="40"/>
                    <a:pt x="71" y="40"/>
                    <a:pt x="7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0" y="40"/>
                    <a:pt x="20" y="39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1" y="30"/>
                    <a:pt x="21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1" y="30"/>
                    <a:pt x="71" y="31"/>
                    <a:pt x="71" y="31"/>
                  </a:cubicBezTo>
                  <a:lnTo>
                    <a:pt x="71" y="39"/>
                  </a:lnTo>
                  <a:close/>
                  <a:moveTo>
                    <a:pt x="71" y="60"/>
                  </a:moveTo>
                  <a:cubicBezTo>
                    <a:pt x="71" y="60"/>
                    <a:pt x="71" y="61"/>
                    <a:pt x="70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0" y="60"/>
                    <a:pt x="20" y="6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1"/>
                    <a:pt x="21" y="51"/>
                    <a:pt x="21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1" y="51"/>
                    <a:pt x="71" y="51"/>
                    <a:pt x="71" y="52"/>
                  </a:cubicBezTo>
                  <a:lnTo>
                    <a:pt x="71" y="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F7A8293-75A4-4B2E-8A9D-BFDE1177F561}"/>
              </a:ext>
            </a:extLst>
          </p:cNvPr>
          <p:cNvGrpSpPr>
            <a:grpSpLocks noChangeAspect="1"/>
          </p:cNvGrpSpPr>
          <p:nvPr/>
        </p:nvGrpSpPr>
        <p:grpSpPr>
          <a:xfrm>
            <a:off x="700011" y="3234122"/>
            <a:ext cx="602714" cy="602714"/>
            <a:chOff x="533400" y="3040211"/>
            <a:chExt cx="662985" cy="662985"/>
          </a:xfrm>
        </p:grpSpPr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DA8C6612-0B60-4DEC-A1DF-4B5523CF61BC}"/>
                </a:ext>
              </a:extLst>
            </p:cNvPr>
            <p:cNvSpPr/>
            <p:nvPr/>
          </p:nvSpPr>
          <p:spPr>
            <a:xfrm>
              <a:off x="533400" y="3040211"/>
              <a:ext cx="662985" cy="662985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Freeform 65">
              <a:extLst>
                <a:ext uri="{FF2B5EF4-FFF2-40B4-BE49-F238E27FC236}">
                  <a16:creationId xmlns:a16="http://schemas.microsoft.com/office/drawing/2014/main" id="{6BF58DD3-8B6B-4FC4-A89B-C3DA9F78329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2096" y="3177794"/>
              <a:ext cx="425592" cy="387818"/>
            </a:xfrm>
            <a:custGeom>
              <a:avLst/>
              <a:gdLst>
                <a:gd name="T0" fmla="*/ 154781 w 78"/>
                <a:gd name="T1" fmla="*/ 141176 h 71"/>
                <a:gd name="T2" fmla="*/ 161660 w 78"/>
                <a:gd name="T3" fmla="*/ 172165 h 71"/>
                <a:gd name="T4" fmla="*/ 137583 w 78"/>
                <a:gd name="T5" fmla="*/ 192825 h 71"/>
                <a:gd name="T6" fmla="*/ 106627 w 78"/>
                <a:gd name="T7" fmla="*/ 206599 h 71"/>
                <a:gd name="T8" fmla="*/ 72231 w 78"/>
                <a:gd name="T9" fmla="*/ 206599 h 71"/>
                <a:gd name="T10" fmla="*/ 44715 w 78"/>
                <a:gd name="T11" fmla="*/ 192825 h 71"/>
                <a:gd name="T12" fmla="*/ 17198 w 78"/>
                <a:gd name="T13" fmla="*/ 172165 h 71"/>
                <a:gd name="T14" fmla="*/ 27517 w 78"/>
                <a:gd name="T15" fmla="*/ 141176 h 71"/>
                <a:gd name="T16" fmla="*/ 0 w 78"/>
                <a:gd name="T17" fmla="*/ 110186 h 71"/>
                <a:gd name="T18" fmla="*/ 30956 w 78"/>
                <a:gd name="T19" fmla="*/ 89526 h 71"/>
                <a:gd name="T20" fmla="*/ 17198 w 78"/>
                <a:gd name="T21" fmla="*/ 68866 h 71"/>
                <a:gd name="T22" fmla="*/ 58473 w 78"/>
                <a:gd name="T23" fmla="*/ 61980 h 71"/>
                <a:gd name="T24" fmla="*/ 75671 w 78"/>
                <a:gd name="T25" fmla="*/ 34433 h 71"/>
                <a:gd name="T26" fmla="*/ 110066 w 78"/>
                <a:gd name="T27" fmla="*/ 58536 h 71"/>
                <a:gd name="T28" fmla="*/ 141023 w 78"/>
                <a:gd name="T29" fmla="*/ 48206 h 71"/>
                <a:gd name="T30" fmla="*/ 161660 w 78"/>
                <a:gd name="T31" fmla="*/ 75753 h 71"/>
                <a:gd name="T32" fmla="*/ 175418 w 78"/>
                <a:gd name="T33" fmla="*/ 103299 h 71"/>
                <a:gd name="T34" fmla="*/ 89429 w 78"/>
                <a:gd name="T35" fmla="*/ 86083 h 71"/>
                <a:gd name="T36" fmla="*/ 123825 w 78"/>
                <a:gd name="T37" fmla="*/ 120516 h 71"/>
                <a:gd name="T38" fmla="*/ 247650 w 78"/>
                <a:gd name="T39" fmla="*/ 65423 h 71"/>
                <a:gd name="T40" fmla="*/ 247650 w 78"/>
                <a:gd name="T41" fmla="*/ 92969 h 71"/>
                <a:gd name="T42" fmla="*/ 213254 w 78"/>
                <a:gd name="T43" fmla="*/ 86083 h 71"/>
                <a:gd name="T44" fmla="*/ 178858 w 78"/>
                <a:gd name="T45" fmla="*/ 92969 h 71"/>
                <a:gd name="T46" fmla="*/ 182298 w 78"/>
                <a:gd name="T47" fmla="*/ 65423 h 71"/>
                <a:gd name="T48" fmla="*/ 182298 w 78"/>
                <a:gd name="T49" fmla="*/ 37876 h 71"/>
                <a:gd name="T50" fmla="*/ 178858 w 78"/>
                <a:gd name="T51" fmla="*/ 10330 h 71"/>
                <a:gd name="T52" fmla="*/ 213254 w 78"/>
                <a:gd name="T53" fmla="*/ 13773 h 71"/>
                <a:gd name="T54" fmla="*/ 230452 w 78"/>
                <a:gd name="T55" fmla="*/ 0 h 71"/>
                <a:gd name="T56" fmla="*/ 240770 w 78"/>
                <a:gd name="T57" fmla="*/ 30990 h 71"/>
                <a:gd name="T58" fmla="*/ 268287 w 78"/>
                <a:gd name="T59" fmla="*/ 61980 h 71"/>
                <a:gd name="T60" fmla="*/ 240770 w 78"/>
                <a:gd name="T61" fmla="*/ 213485 h 71"/>
                <a:gd name="T62" fmla="*/ 230452 w 78"/>
                <a:gd name="T63" fmla="*/ 244475 h 71"/>
                <a:gd name="T64" fmla="*/ 209814 w 78"/>
                <a:gd name="T65" fmla="*/ 227258 h 71"/>
                <a:gd name="T66" fmla="*/ 178858 w 78"/>
                <a:gd name="T67" fmla="*/ 234145 h 71"/>
                <a:gd name="T68" fmla="*/ 161660 w 78"/>
                <a:gd name="T69" fmla="*/ 203155 h 71"/>
                <a:gd name="T70" fmla="*/ 185737 w 78"/>
                <a:gd name="T71" fmla="*/ 172165 h 71"/>
                <a:gd name="T72" fmla="*/ 196056 w 78"/>
                <a:gd name="T73" fmla="*/ 141176 h 71"/>
                <a:gd name="T74" fmla="*/ 216693 w 78"/>
                <a:gd name="T75" fmla="*/ 158392 h 71"/>
                <a:gd name="T76" fmla="*/ 247650 w 78"/>
                <a:gd name="T77" fmla="*/ 151506 h 71"/>
                <a:gd name="T78" fmla="*/ 247650 w 78"/>
                <a:gd name="T79" fmla="*/ 179052 h 71"/>
                <a:gd name="T80" fmla="*/ 213254 w 78"/>
                <a:gd name="T81" fmla="*/ 34433 h 71"/>
                <a:gd name="T82" fmla="*/ 230452 w 78"/>
                <a:gd name="T83" fmla="*/ 51650 h 71"/>
                <a:gd name="T84" fmla="*/ 196056 w 78"/>
                <a:gd name="T85" fmla="*/ 192825 h 71"/>
                <a:gd name="T86" fmla="*/ 213254 w 78"/>
                <a:gd name="T87" fmla="*/ 175609 h 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" h="71">
                  <a:moveTo>
                    <a:pt x="52" y="39"/>
                  </a:moveTo>
                  <a:cubicBezTo>
                    <a:pt x="52" y="40"/>
                    <a:pt x="51" y="40"/>
                    <a:pt x="51" y="40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4" y="42"/>
                    <a:pt x="44" y="43"/>
                    <a:pt x="43" y="44"/>
                  </a:cubicBezTo>
                  <a:cubicBezTo>
                    <a:pt x="45" y="46"/>
                    <a:pt x="46" y="47"/>
                    <a:pt x="47" y="49"/>
                  </a:cubicBezTo>
                  <a:cubicBezTo>
                    <a:pt x="47" y="49"/>
                    <a:pt x="47" y="49"/>
                    <a:pt x="47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6" y="52"/>
                    <a:pt x="42" y="56"/>
                    <a:pt x="41" y="5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3" y="53"/>
                    <a:pt x="32" y="54"/>
                  </a:cubicBezTo>
                  <a:cubicBezTo>
                    <a:pt x="32" y="56"/>
                    <a:pt x="32" y="58"/>
                    <a:pt x="31" y="60"/>
                  </a:cubicBezTo>
                  <a:cubicBezTo>
                    <a:pt x="31" y="61"/>
                    <a:pt x="30" y="61"/>
                    <a:pt x="30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1" y="61"/>
                    <a:pt x="21" y="60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19" y="54"/>
                    <a:pt x="18" y="53"/>
                    <a:pt x="17" y="53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0" y="55"/>
                    <a:pt x="5" y="51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47"/>
                    <a:pt x="8" y="46"/>
                    <a:pt x="9" y="44"/>
                  </a:cubicBezTo>
                  <a:cubicBezTo>
                    <a:pt x="8" y="43"/>
                    <a:pt x="8" y="42"/>
                    <a:pt x="8" y="4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0" y="40"/>
                    <a:pt x="0" y="3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1"/>
                    <a:pt x="1" y="30"/>
                    <a:pt x="1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8"/>
                    <a:pt x="8" y="27"/>
                    <a:pt x="9" y="26"/>
                  </a:cubicBezTo>
                  <a:cubicBezTo>
                    <a:pt x="8" y="25"/>
                    <a:pt x="7" y="23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0"/>
                    <a:pt x="5" y="20"/>
                  </a:cubicBezTo>
                  <a:cubicBezTo>
                    <a:pt x="6" y="19"/>
                    <a:pt x="11" y="14"/>
                    <a:pt x="12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9" y="17"/>
                    <a:pt x="20" y="17"/>
                  </a:cubicBezTo>
                  <a:cubicBezTo>
                    <a:pt x="21" y="15"/>
                    <a:pt x="21" y="13"/>
                    <a:pt x="21" y="11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1" y="10"/>
                    <a:pt x="31" y="11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4" y="18"/>
                    <a:pt x="35" y="18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2" y="15"/>
                    <a:pt x="47" y="20"/>
                    <a:pt x="47" y="21"/>
                  </a:cubicBezTo>
                  <a:cubicBezTo>
                    <a:pt x="47" y="21"/>
                    <a:pt x="47" y="21"/>
                    <a:pt x="47" y="22"/>
                  </a:cubicBezTo>
                  <a:cubicBezTo>
                    <a:pt x="46" y="23"/>
                    <a:pt x="45" y="25"/>
                    <a:pt x="43" y="26"/>
                  </a:cubicBezTo>
                  <a:cubicBezTo>
                    <a:pt x="44" y="27"/>
                    <a:pt x="44" y="28"/>
                    <a:pt x="45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1"/>
                    <a:pt x="52" y="31"/>
                    <a:pt x="52" y="32"/>
                  </a:cubicBezTo>
                  <a:lnTo>
                    <a:pt x="52" y="39"/>
                  </a:lnTo>
                  <a:close/>
                  <a:moveTo>
                    <a:pt x="26" y="25"/>
                  </a:moveTo>
                  <a:cubicBezTo>
                    <a:pt x="21" y="25"/>
                    <a:pt x="16" y="30"/>
                    <a:pt x="16" y="35"/>
                  </a:cubicBezTo>
                  <a:cubicBezTo>
                    <a:pt x="16" y="41"/>
                    <a:pt x="21" y="46"/>
                    <a:pt x="26" y="46"/>
                  </a:cubicBezTo>
                  <a:cubicBezTo>
                    <a:pt x="32" y="46"/>
                    <a:pt x="36" y="41"/>
                    <a:pt x="36" y="35"/>
                  </a:cubicBezTo>
                  <a:cubicBezTo>
                    <a:pt x="36" y="30"/>
                    <a:pt x="32" y="25"/>
                    <a:pt x="26" y="25"/>
                  </a:cubicBezTo>
                  <a:close/>
                  <a:moveTo>
                    <a:pt x="78" y="18"/>
                  </a:moveTo>
                  <a:cubicBezTo>
                    <a:pt x="78" y="18"/>
                    <a:pt x="72" y="19"/>
                    <a:pt x="72" y="19"/>
                  </a:cubicBezTo>
                  <a:cubicBezTo>
                    <a:pt x="71" y="20"/>
                    <a:pt x="71" y="20"/>
                    <a:pt x="70" y="21"/>
                  </a:cubicBezTo>
                  <a:cubicBezTo>
                    <a:pt x="71" y="22"/>
                    <a:pt x="72" y="26"/>
                    <a:pt x="72" y="26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68" y="30"/>
                    <a:pt x="67" y="30"/>
                  </a:cubicBezTo>
                  <a:cubicBezTo>
                    <a:pt x="67" y="30"/>
                    <a:pt x="64" y="26"/>
                    <a:pt x="63" y="25"/>
                  </a:cubicBezTo>
                  <a:cubicBezTo>
                    <a:pt x="63" y="25"/>
                    <a:pt x="63" y="25"/>
                    <a:pt x="62" y="25"/>
                  </a:cubicBezTo>
                  <a:cubicBezTo>
                    <a:pt x="62" y="25"/>
                    <a:pt x="61" y="25"/>
                    <a:pt x="61" y="25"/>
                  </a:cubicBezTo>
                  <a:cubicBezTo>
                    <a:pt x="61" y="26"/>
                    <a:pt x="58" y="30"/>
                    <a:pt x="57" y="30"/>
                  </a:cubicBezTo>
                  <a:cubicBezTo>
                    <a:pt x="57" y="30"/>
                    <a:pt x="53" y="27"/>
                    <a:pt x="52" y="27"/>
                  </a:cubicBezTo>
                  <a:cubicBezTo>
                    <a:pt x="52" y="27"/>
                    <a:pt x="52" y="27"/>
                    <a:pt x="52" y="26"/>
                  </a:cubicBezTo>
                  <a:cubicBezTo>
                    <a:pt x="52" y="26"/>
                    <a:pt x="54" y="22"/>
                    <a:pt x="54" y="21"/>
                  </a:cubicBezTo>
                  <a:cubicBezTo>
                    <a:pt x="53" y="20"/>
                    <a:pt x="53" y="20"/>
                    <a:pt x="53" y="19"/>
                  </a:cubicBezTo>
                  <a:cubicBezTo>
                    <a:pt x="52" y="19"/>
                    <a:pt x="47" y="18"/>
                    <a:pt x="47" y="18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7" y="11"/>
                    <a:pt x="52" y="11"/>
                    <a:pt x="53" y="11"/>
                  </a:cubicBezTo>
                  <a:cubicBezTo>
                    <a:pt x="53" y="10"/>
                    <a:pt x="53" y="9"/>
                    <a:pt x="54" y="9"/>
                  </a:cubicBezTo>
                  <a:cubicBezTo>
                    <a:pt x="54" y="8"/>
                    <a:pt x="52" y="4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7" y="0"/>
                    <a:pt x="57" y="0"/>
                  </a:cubicBezTo>
                  <a:cubicBezTo>
                    <a:pt x="58" y="0"/>
                    <a:pt x="61" y="4"/>
                    <a:pt x="61" y="5"/>
                  </a:cubicBezTo>
                  <a:cubicBezTo>
                    <a:pt x="61" y="4"/>
                    <a:pt x="62" y="4"/>
                    <a:pt x="62" y="4"/>
                  </a:cubicBezTo>
                  <a:cubicBezTo>
                    <a:pt x="63" y="4"/>
                    <a:pt x="63" y="4"/>
                    <a:pt x="63" y="5"/>
                  </a:cubicBezTo>
                  <a:cubicBezTo>
                    <a:pt x="64" y="3"/>
                    <a:pt x="66" y="1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72" y="2"/>
                    <a:pt x="72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4"/>
                    <a:pt x="71" y="8"/>
                    <a:pt x="70" y="9"/>
                  </a:cubicBezTo>
                  <a:cubicBezTo>
                    <a:pt x="71" y="9"/>
                    <a:pt x="71" y="10"/>
                    <a:pt x="72" y="11"/>
                  </a:cubicBezTo>
                  <a:cubicBezTo>
                    <a:pt x="72" y="11"/>
                    <a:pt x="78" y="11"/>
                    <a:pt x="78" y="12"/>
                  </a:cubicBezTo>
                  <a:lnTo>
                    <a:pt x="78" y="18"/>
                  </a:lnTo>
                  <a:close/>
                  <a:moveTo>
                    <a:pt x="78" y="59"/>
                  </a:moveTo>
                  <a:cubicBezTo>
                    <a:pt x="78" y="59"/>
                    <a:pt x="72" y="60"/>
                    <a:pt x="72" y="60"/>
                  </a:cubicBezTo>
                  <a:cubicBezTo>
                    <a:pt x="71" y="61"/>
                    <a:pt x="71" y="61"/>
                    <a:pt x="70" y="62"/>
                  </a:cubicBezTo>
                  <a:cubicBezTo>
                    <a:pt x="71" y="63"/>
                    <a:pt x="72" y="67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2" y="68"/>
                    <a:pt x="68" y="71"/>
                    <a:pt x="67" y="71"/>
                  </a:cubicBezTo>
                  <a:cubicBezTo>
                    <a:pt x="67" y="71"/>
                    <a:pt x="64" y="67"/>
                    <a:pt x="63" y="66"/>
                  </a:cubicBezTo>
                  <a:cubicBezTo>
                    <a:pt x="63" y="66"/>
                    <a:pt x="63" y="66"/>
                    <a:pt x="62" y="66"/>
                  </a:cubicBezTo>
                  <a:cubicBezTo>
                    <a:pt x="62" y="66"/>
                    <a:pt x="61" y="66"/>
                    <a:pt x="61" y="66"/>
                  </a:cubicBezTo>
                  <a:cubicBezTo>
                    <a:pt x="61" y="67"/>
                    <a:pt x="58" y="71"/>
                    <a:pt x="57" y="71"/>
                  </a:cubicBezTo>
                  <a:cubicBezTo>
                    <a:pt x="57" y="71"/>
                    <a:pt x="53" y="68"/>
                    <a:pt x="52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2" y="67"/>
                    <a:pt x="54" y="63"/>
                    <a:pt x="54" y="62"/>
                  </a:cubicBezTo>
                  <a:cubicBezTo>
                    <a:pt x="53" y="61"/>
                    <a:pt x="53" y="61"/>
                    <a:pt x="53" y="60"/>
                  </a:cubicBezTo>
                  <a:cubicBezTo>
                    <a:pt x="52" y="60"/>
                    <a:pt x="47" y="59"/>
                    <a:pt x="47" y="59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2"/>
                    <a:pt x="52" y="52"/>
                    <a:pt x="53" y="52"/>
                  </a:cubicBezTo>
                  <a:cubicBezTo>
                    <a:pt x="53" y="51"/>
                    <a:pt x="53" y="50"/>
                    <a:pt x="54" y="50"/>
                  </a:cubicBezTo>
                  <a:cubicBezTo>
                    <a:pt x="54" y="49"/>
                    <a:pt x="52" y="45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4"/>
                    <a:pt x="57" y="41"/>
                    <a:pt x="57" y="41"/>
                  </a:cubicBezTo>
                  <a:cubicBezTo>
                    <a:pt x="58" y="41"/>
                    <a:pt x="61" y="45"/>
                    <a:pt x="61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4" y="44"/>
                    <a:pt x="66" y="43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8" y="41"/>
                    <a:pt x="72" y="44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5"/>
                    <a:pt x="71" y="49"/>
                    <a:pt x="70" y="50"/>
                  </a:cubicBezTo>
                  <a:cubicBezTo>
                    <a:pt x="71" y="50"/>
                    <a:pt x="71" y="51"/>
                    <a:pt x="72" y="52"/>
                  </a:cubicBezTo>
                  <a:cubicBezTo>
                    <a:pt x="72" y="52"/>
                    <a:pt x="78" y="52"/>
                    <a:pt x="78" y="53"/>
                  </a:cubicBezTo>
                  <a:lnTo>
                    <a:pt x="78" y="59"/>
                  </a:lnTo>
                  <a:close/>
                  <a:moveTo>
                    <a:pt x="62" y="10"/>
                  </a:moveTo>
                  <a:cubicBezTo>
                    <a:pt x="59" y="10"/>
                    <a:pt x="57" y="12"/>
                    <a:pt x="57" y="15"/>
                  </a:cubicBezTo>
                  <a:cubicBezTo>
                    <a:pt x="57" y="18"/>
                    <a:pt x="59" y="20"/>
                    <a:pt x="62" y="20"/>
                  </a:cubicBezTo>
                  <a:cubicBezTo>
                    <a:pt x="65" y="20"/>
                    <a:pt x="67" y="18"/>
                    <a:pt x="67" y="15"/>
                  </a:cubicBezTo>
                  <a:cubicBezTo>
                    <a:pt x="67" y="12"/>
                    <a:pt x="65" y="10"/>
                    <a:pt x="62" y="10"/>
                  </a:cubicBezTo>
                  <a:close/>
                  <a:moveTo>
                    <a:pt x="62" y="51"/>
                  </a:moveTo>
                  <a:cubicBezTo>
                    <a:pt x="59" y="51"/>
                    <a:pt x="57" y="53"/>
                    <a:pt x="57" y="56"/>
                  </a:cubicBezTo>
                  <a:cubicBezTo>
                    <a:pt x="57" y="59"/>
                    <a:pt x="59" y="61"/>
                    <a:pt x="62" y="61"/>
                  </a:cubicBezTo>
                  <a:cubicBezTo>
                    <a:pt x="65" y="61"/>
                    <a:pt x="67" y="59"/>
                    <a:pt x="67" y="56"/>
                  </a:cubicBezTo>
                  <a:cubicBezTo>
                    <a:pt x="67" y="53"/>
                    <a:pt x="65" y="51"/>
                    <a:pt x="62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9CF0EEC7-63BD-4554-B57B-207DFCFD6FCE}"/>
              </a:ext>
            </a:extLst>
          </p:cNvPr>
          <p:cNvGrpSpPr>
            <a:grpSpLocks noChangeAspect="1"/>
          </p:cNvGrpSpPr>
          <p:nvPr/>
        </p:nvGrpSpPr>
        <p:grpSpPr>
          <a:xfrm>
            <a:off x="700011" y="4098797"/>
            <a:ext cx="602714" cy="602714"/>
            <a:chOff x="533400" y="3959478"/>
            <a:chExt cx="662985" cy="662985"/>
          </a:xfrm>
        </p:grpSpPr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F379029A-A6F6-414D-B262-55F070A4AF0B}"/>
                </a:ext>
              </a:extLst>
            </p:cNvPr>
            <p:cNvSpPr/>
            <p:nvPr/>
          </p:nvSpPr>
          <p:spPr>
            <a:xfrm>
              <a:off x="533400" y="3959478"/>
              <a:ext cx="662985" cy="662985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Freeform 70">
              <a:extLst>
                <a:ext uri="{FF2B5EF4-FFF2-40B4-BE49-F238E27FC236}">
                  <a16:creationId xmlns:a16="http://schemas.microsoft.com/office/drawing/2014/main" id="{83E2054A-652F-4DEE-9483-929FB5BAF2F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9723" y="4136095"/>
              <a:ext cx="390338" cy="309751"/>
            </a:xfrm>
            <a:custGeom>
              <a:avLst/>
              <a:gdLst>
                <a:gd name="T0" fmla="*/ 246063 w 72"/>
                <a:gd name="T1" fmla="*/ 30831 h 57"/>
                <a:gd name="T2" fmla="*/ 242645 w 72"/>
                <a:gd name="T3" fmla="*/ 37682 h 57"/>
                <a:gd name="T4" fmla="*/ 6835 w 72"/>
                <a:gd name="T5" fmla="*/ 37682 h 57"/>
                <a:gd name="T6" fmla="*/ 0 w 72"/>
                <a:gd name="T7" fmla="*/ 30831 h 57"/>
                <a:gd name="T8" fmla="*/ 0 w 72"/>
                <a:gd name="T9" fmla="*/ 6851 h 57"/>
                <a:gd name="T10" fmla="*/ 6835 w 72"/>
                <a:gd name="T11" fmla="*/ 0 h 57"/>
                <a:gd name="T12" fmla="*/ 242645 w 72"/>
                <a:gd name="T13" fmla="*/ 0 h 57"/>
                <a:gd name="T14" fmla="*/ 246063 w 72"/>
                <a:gd name="T15" fmla="*/ 6851 h 57"/>
                <a:gd name="T16" fmla="*/ 246063 w 72"/>
                <a:gd name="T17" fmla="*/ 30831 h 57"/>
                <a:gd name="T18" fmla="*/ 246063 w 72"/>
                <a:gd name="T19" fmla="*/ 191837 h 57"/>
                <a:gd name="T20" fmla="*/ 242645 w 72"/>
                <a:gd name="T21" fmla="*/ 195263 h 57"/>
                <a:gd name="T22" fmla="*/ 6835 w 72"/>
                <a:gd name="T23" fmla="*/ 195263 h 57"/>
                <a:gd name="T24" fmla="*/ 0 w 72"/>
                <a:gd name="T25" fmla="*/ 191837 h 57"/>
                <a:gd name="T26" fmla="*/ 0 w 72"/>
                <a:gd name="T27" fmla="*/ 164432 h 57"/>
                <a:gd name="T28" fmla="*/ 6835 w 72"/>
                <a:gd name="T29" fmla="*/ 161006 h 57"/>
                <a:gd name="T30" fmla="*/ 242645 w 72"/>
                <a:gd name="T31" fmla="*/ 161006 h 57"/>
                <a:gd name="T32" fmla="*/ 246063 w 72"/>
                <a:gd name="T33" fmla="*/ 164432 h 57"/>
                <a:gd name="T34" fmla="*/ 246063 w 72"/>
                <a:gd name="T35" fmla="*/ 191837 h 57"/>
                <a:gd name="T36" fmla="*/ 54681 w 72"/>
                <a:gd name="T37" fmla="*/ 137027 h 57"/>
                <a:gd name="T38" fmla="*/ 51263 w 72"/>
                <a:gd name="T39" fmla="*/ 143878 h 57"/>
                <a:gd name="T40" fmla="*/ 47846 w 72"/>
                <a:gd name="T41" fmla="*/ 140452 h 57"/>
                <a:gd name="T42" fmla="*/ 6835 w 72"/>
                <a:gd name="T43" fmla="*/ 102770 h 57"/>
                <a:gd name="T44" fmla="*/ 6835 w 72"/>
                <a:gd name="T45" fmla="*/ 99344 h 57"/>
                <a:gd name="T46" fmla="*/ 6835 w 72"/>
                <a:gd name="T47" fmla="*/ 95919 h 57"/>
                <a:gd name="T48" fmla="*/ 47846 w 72"/>
                <a:gd name="T49" fmla="*/ 54811 h 57"/>
                <a:gd name="T50" fmla="*/ 51263 w 72"/>
                <a:gd name="T51" fmla="*/ 54811 h 57"/>
                <a:gd name="T52" fmla="*/ 54681 w 72"/>
                <a:gd name="T53" fmla="*/ 58236 h 57"/>
                <a:gd name="T54" fmla="*/ 54681 w 72"/>
                <a:gd name="T55" fmla="*/ 137027 h 57"/>
                <a:gd name="T56" fmla="*/ 246063 w 72"/>
                <a:gd name="T57" fmla="*/ 85642 h 57"/>
                <a:gd name="T58" fmla="*/ 242645 w 72"/>
                <a:gd name="T59" fmla="*/ 89067 h 57"/>
                <a:gd name="T60" fmla="*/ 92274 w 72"/>
                <a:gd name="T61" fmla="*/ 89067 h 57"/>
                <a:gd name="T62" fmla="*/ 88856 w 72"/>
                <a:gd name="T63" fmla="*/ 85642 h 57"/>
                <a:gd name="T64" fmla="*/ 88856 w 72"/>
                <a:gd name="T65" fmla="*/ 58236 h 57"/>
                <a:gd name="T66" fmla="*/ 92274 w 72"/>
                <a:gd name="T67" fmla="*/ 54811 h 57"/>
                <a:gd name="T68" fmla="*/ 242645 w 72"/>
                <a:gd name="T69" fmla="*/ 54811 h 57"/>
                <a:gd name="T70" fmla="*/ 246063 w 72"/>
                <a:gd name="T71" fmla="*/ 58236 h 57"/>
                <a:gd name="T72" fmla="*/ 246063 w 72"/>
                <a:gd name="T73" fmla="*/ 85642 h 57"/>
                <a:gd name="T74" fmla="*/ 246063 w 72"/>
                <a:gd name="T75" fmla="*/ 137027 h 57"/>
                <a:gd name="T76" fmla="*/ 242645 w 72"/>
                <a:gd name="T77" fmla="*/ 143878 h 57"/>
                <a:gd name="T78" fmla="*/ 92274 w 72"/>
                <a:gd name="T79" fmla="*/ 143878 h 57"/>
                <a:gd name="T80" fmla="*/ 88856 w 72"/>
                <a:gd name="T81" fmla="*/ 137027 h 57"/>
                <a:gd name="T82" fmla="*/ 88856 w 72"/>
                <a:gd name="T83" fmla="*/ 113047 h 57"/>
                <a:gd name="T84" fmla="*/ 92274 w 72"/>
                <a:gd name="T85" fmla="*/ 106196 h 57"/>
                <a:gd name="T86" fmla="*/ 242645 w 72"/>
                <a:gd name="T87" fmla="*/ 106196 h 57"/>
                <a:gd name="T88" fmla="*/ 246063 w 72"/>
                <a:gd name="T89" fmla="*/ 113047 h 57"/>
                <a:gd name="T90" fmla="*/ 246063 w 72"/>
                <a:gd name="T91" fmla="*/ 137027 h 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72" h="57">
                  <a:moveTo>
                    <a:pt x="72" y="9"/>
                  </a:moveTo>
                  <a:cubicBezTo>
                    <a:pt x="72" y="10"/>
                    <a:pt x="72" y="11"/>
                    <a:pt x="7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2" y="1"/>
                    <a:pt x="72" y="2"/>
                  </a:cubicBezTo>
                  <a:lnTo>
                    <a:pt x="72" y="9"/>
                  </a:lnTo>
                  <a:close/>
                  <a:moveTo>
                    <a:pt x="72" y="56"/>
                  </a:moveTo>
                  <a:cubicBezTo>
                    <a:pt x="72" y="56"/>
                    <a:pt x="72" y="57"/>
                    <a:pt x="71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1" y="57"/>
                    <a:pt x="0" y="56"/>
                    <a:pt x="0" y="5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7"/>
                    <a:pt x="1" y="47"/>
                    <a:pt x="2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2" y="47"/>
                    <a:pt x="72" y="47"/>
                    <a:pt x="72" y="48"/>
                  </a:cubicBezTo>
                  <a:lnTo>
                    <a:pt x="72" y="56"/>
                  </a:lnTo>
                  <a:close/>
                  <a:moveTo>
                    <a:pt x="16" y="40"/>
                  </a:moveTo>
                  <a:cubicBezTo>
                    <a:pt x="16" y="41"/>
                    <a:pt x="15" y="42"/>
                    <a:pt x="15" y="42"/>
                  </a:cubicBezTo>
                  <a:cubicBezTo>
                    <a:pt x="14" y="42"/>
                    <a:pt x="14" y="41"/>
                    <a:pt x="14" y="4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5" y="16"/>
                    <a:pt x="16" y="16"/>
                    <a:pt x="16" y="17"/>
                  </a:cubicBezTo>
                  <a:lnTo>
                    <a:pt x="16" y="40"/>
                  </a:lnTo>
                  <a:close/>
                  <a:moveTo>
                    <a:pt x="72" y="25"/>
                  </a:moveTo>
                  <a:cubicBezTo>
                    <a:pt x="72" y="26"/>
                    <a:pt x="72" y="26"/>
                    <a:pt x="71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6" y="26"/>
                    <a:pt x="26" y="25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6"/>
                    <a:pt x="72" y="16"/>
                    <a:pt x="72" y="17"/>
                  </a:cubicBezTo>
                  <a:lnTo>
                    <a:pt x="72" y="25"/>
                  </a:lnTo>
                  <a:close/>
                  <a:moveTo>
                    <a:pt x="72" y="40"/>
                  </a:moveTo>
                  <a:cubicBezTo>
                    <a:pt x="72" y="41"/>
                    <a:pt x="72" y="42"/>
                    <a:pt x="71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26" y="41"/>
                    <a:pt x="26" y="4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2"/>
                    <a:pt x="27" y="31"/>
                    <a:pt x="27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2" y="31"/>
                    <a:pt x="72" y="32"/>
                    <a:pt x="72" y="33"/>
                  </a:cubicBezTo>
                  <a:lnTo>
                    <a:pt x="72" y="4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C55072B-5F46-463D-977F-30F01B2C38EC}"/>
              </a:ext>
            </a:extLst>
          </p:cNvPr>
          <p:cNvGrpSpPr>
            <a:grpSpLocks noChangeAspect="1"/>
          </p:cNvGrpSpPr>
          <p:nvPr/>
        </p:nvGrpSpPr>
        <p:grpSpPr>
          <a:xfrm>
            <a:off x="700011" y="4947974"/>
            <a:ext cx="602714" cy="602714"/>
            <a:chOff x="533400" y="4863247"/>
            <a:chExt cx="662985" cy="662985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921DEA2E-214E-4E9C-A49B-63B80CAFAB3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3400" y="4863247"/>
              <a:ext cx="662985" cy="662985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Freeform 56">
              <a:extLst>
                <a:ext uri="{FF2B5EF4-FFF2-40B4-BE49-F238E27FC236}">
                  <a16:creationId xmlns:a16="http://schemas.microsoft.com/office/drawing/2014/main" id="{D36E20C8-0DE5-476C-B7CD-F8455A70D84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7158" y="5024175"/>
              <a:ext cx="395468" cy="341129"/>
            </a:xfrm>
            <a:custGeom>
              <a:avLst/>
              <a:gdLst>
                <a:gd name="T0" fmla="*/ 396429 w 256"/>
                <a:gd name="T1" fmla="*/ 358775 h 220"/>
                <a:gd name="T2" fmla="*/ 19496 w 256"/>
                <a:gd name="T3" fmla="*/ 358775 h 220"/>
                <a:gd name="T4" fmla="*/ 0 w 256"/>
                <a:gd name="T5" fmla="*/ 339205 h 220"/>
                <a:gd name="T6" fmla="*/ 0 w 256"/>
                <a:gd name="T7" fmla="*/ 215265 h 220"/>
                <a:gd name="T8" fmla="*/ 0 w 256"/>
                <a:gd name="T9" fmla="*/ 215265 h 220"/>
                <a:gd name="T10" fmla="*/ 1625 w 256"/>
                <a:gd name="T11" fmla="*/ 208742 h 220"/>
                <a:gd name="T12" fmla="*/ 53615 w 256"/>
                <a:gd name="T13" fmla="*/ 71755 h 220"/>
                <a:gd name="T14" fmla="*/ 71487 w 256"/>
                <a:gd name="T15" fmla="*/ 58709 h 220"/>
                <a:gd name="T16" fmla="*/ 103981 w 256"/>
                <a:gd name="T17" fmla="*/ 58709 h 220"/>
                <a:gd name="T18" fmla="*/ 168970 w 256"/>
                <a:gd name="T19" fmla="*/ 58709 h 220"/>
                <a:gd name="T20" fmla="*/ 168970 w 256"/>
                <a:gd name="T21" fmla="*/ 71755 h 220"/>
                <a:gd name="T22" fmla="*/ 168970 w 256"/>
                <a:gd name="T23" fmla="*/ 97848 h 220"/>
                <a:gd name="T24" fmla="*/ 103981 w 256"/>
                <a:gd name="T25" fmla="*/ 97848 h 220"/>
                <a:gd name="T26" fmla="*/ 84485 w 256"/>
                <a:gd name="T27" fmla="*/ 97848 h 220"/>
                <a:gd name="T28" fmla="*/ 47117 w 256"/>
                <a:gd name="T29" fmla="*/ 195695 h 220"/>
                <a:gd name="T30" fmla="*/ 90984 w 256"/>
                <a:gd name="T31" fmla="*/ 195695 h 220"/>
                <a:gd name="T32" fmla="*/ 110480 w 256"/>
                <a:gd name="T33" fmla="*/ 195695 h 220"/>
                <a:gd name="T34" fmla="*/ 129977 w 256"/>
                <a:gd name="T35" fmla="*/ 215265 h 220"/>
                <a:gd name="T36" fmla="*/ 129977 w 256"/>
                <a:gd name="T37" fmla="*/ 234835 h 220"/>
                <a:gd name="T38" fmla="*/ 285948 w 256"/>
                <a:gd name="T39" fmla="*/ 234835 h 220"/>
                <a:gd name="T40" fmla="*/ 285948 w 256"/>
                <a:gd name="T41" fmla="*/ 215265 h 220"/>
                <a:gd name="T42" fmla="*/ 305445 w 256"/>
                <a:gd name="T43" fmla="*/ 195695 h 220"/>
                <a:gd name="T44" fmla="*/ 324941 w 256"/>
                <a:gd name="T45" fmla="*/ 195695 h 220"/>
                <a:gd name="T46" fmla="*/ 368808 w 256"/>
                <a:gd name="T47" fmla="*/ 195695 h 220"/>
                <a:gd name="T48" fmla="*/ 331440 w 256"/>
                <a:gd name="T49" fmla="*/ 97848 h 220"/>
                <a:gd name="T50" fmla="*/ 311944 w 256"/>
                <a:gd name="T51" fmla="*/ 97848 h 220"/>
                <a:gd name="T52" fmla="*/ 246955 w 256"/>
                <a:gd name="T53" fmla="*/ 97848 h 220"/>
                <a:gd name="T54" fmla="*/ 246955 w 256"/>
                <a:gd name="T55" fmla="*/ 71755 h 220"/>
                <a:gd name="T56" fmla="*/ 246955 w 256"/>
                <a:gd name="T57" fmla="*/ 58709 h 220"/>
                <a:gd name="T58" fmla="*/ 311944 w 256"/>
                <a:gd name="T59" fmla="*/ 58709 h 220"/>
                <a:gd name="T60" fmla="*/ 344438 w 256"/>
                <a:gd name="T61" fmla="*/ 58709 h 220"/>
                <a:gd name="T62" fmla="*/ 362310 w 256"/>
                <a:gd name="T63" fmla="*/ 71755 h 220"/>
                <a:gd name="T64" fmla="*/ 414300 w 256"/>
                <a:gd name="T65" fmla="*/ 208742 h 220"/>
                <a:gd name="T66" fmla="*/ 415925 w 256"/>
                <a:gd name="T67" fmla="*/ 215265 h 220"/>
                <a:gd name="T68" fmla="*/ 415925 w 256"/>
                <a:gd name="T69" fmla="*/ 339205 h 220"/>
                <a:gd name="T70" fmla="*/ 396429 w 256"/>
                <a:gd name="T71" fmla="*/ 358775 h 220"/>
                <a:gd name="T72" fmla="*/ 272951 w 256"/>
                <a:gd name="T73" fmla="*/ 143510 h 220"/>
                <a:gd name="T74" fmla="*/ 266452 w 256"/>
                <a:gd name="T75" fmla="*/ 156556 h 220"/>
                <a:gd name="T76" fmla="*/ 220960 w 256"/>
                <a:gd name="T77" fmla="*/ 202219 h 220"/>
                <a:gd name="T78" fmla="*/ 207963 w 256"/>
                <a:gd name="T79" fmla="*/ 208742 h 220"/>
                <a:gd name="T80" fmla="*/ 194965 w 256"/>
                <a:gd name="T81" fmla="*/ 202219 h 220"/>
                <a:gd name="T82" fmla="*/ 149473 w 256"/>
                <a:gd name="T83" fmla="*/ 156556 h 220"/>
                <a:gd name="T84" fmla="*/ 142974 w 256"/>
                <a:gd name="T85" fmla="*/ 143510 h 220"/>
                <a:gd name="T86" fmla="*/ 162471 w 256"/>
                <a:gd name="T87" fmla="*/ 123940 h 220"/>
                <a:gd name="T88" fmla="*/ 175468 w 256"/>
                <a:gd name="T89" fmla="*/ 130464 h 220"/>
                <a:gd name="T90" fmla="*/ 188466 w 256"/>
                <a:gd name="T91" fmla="*/ 141879 h 220"/>
                <a:gd name="T92" fmla="*/ 188466 w 256"/>
                <a:gd name="T93" fmla="*/ 71755 h 220"/>
                <a:gd name="T94" fmla="*/ 188466 w 256"/>
                <a:gd name="T95" fmla="*/ 52185 h 220"/>
                <a:gd name="T96" fmla="*/ 188466 w 256"/>
                <a:gd name="T97" fmla="*/ 19570 h 220"/>
                <a:gd name="T98" fmla="*/ 207963 w 256"/>
                <a:gd name="T99" fmla="*/ 0 h 220"/>
                <a:gd name="T100" fmla="*/ 227459 w 256"/>
                <a:gd name="T101" fmla="*/ 19570 h 220"/>
                <a:gd name="T102" fmla="*/ 227459 w 256"/>
                <a:gd name="T103" fmla="*/ 58709 h 220"/>
                <a:gd name="T104" fmla="*/ 227459 w 256"/>
                <a:gd name="T105" fmla="*/ 65232 h 220"/>
                <a:gd name="T106" fmla="*/ 227459 w 256"/>
                <a:gd name="T107" fmla="*/ 141879 h 220"/>
                <a:gd name="T108" fmla="*/ 240457 w 256"/>
                <a:gd name="T109" fmla="*/ 130464 h 220"/>
                <a:gd name="T110" fmla="*/ 253454 w 256"/>
                <a:gd name="T111" fmla="*/ 123940 h 220"/>
                <a:gd name="T112" fmla="*/ 272951 w 256"/>
                <a:gd name="T113" fmla="*/ 143510 h 2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56" h="220">
                  <a:moveTo>
                    <a:pt x="244" y="220"/>
                  </a:moveTo>
                  <a:cubicBezTo>
                    <a:pt x="12" y="220"/>
                    <a:pt x="12" y="220"/>
                    <a:pt x="12" y="220"/>
                  </a:cubicBezTo>
                  <a:cubicBezTo>
                    <a:pt x="5" y="220"/>
                    <a:pt x="0" y="215"/>
                    <a:pt x="0" y="20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0"/>
                    <a:pt x="0" y="129"/>
                    <a:pt x="1" y="12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4" y="39"/>
                    <a:pt x="39" y="36"/>
                    <a:pt x="4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29" y="120"/>
                    <a:pt x="29" y="120"/>
                    <a:pt x="29" y="120"/>
                  </a:cubicBezTo>
                  <a:cubicBezTo>
                    <a:pt x="56" y="120"/>
                    <a:pt x="56" y="120"/>
                    <a:pt x="56" y="120"/>
                  </a:cubicBezTo>
                  <a:cubicBezTo>
                    <a:pt x="68" y="120"/>
                    <a:pt x="68" y="120"/>
                    <a:pt x="68" y="120"/>
                  </a:cubicBezTo>
                  <a:cubicBezTo>
                    <a:pt x="75" y="120"/>
                    <a:pt x="80" y="125"/>
                    <a:pt x="80" y="132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176" y="144"/>
                    <a:pt x="176" y="144"/>
                    <a:pt x="176" y="144"/>
                  </a:cubicBezTo>
                  <a:cubicBezTo>
                    <a:pt x="176" y="132"/>
                    <a:pt x="176" y="132"/>
                    <a:pt x="176" y="132"/>
                  </a:cubicBezTo>
                  <a:cubicBezTo>
                    <a:pt x="176" y="125"/>
                    <a:pt x="181" y="120"/>
                    <a:pt x="188" y="120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27" y="120"/>
                    <a:pt x="227" y="120"/>
                    <a:pt x="227" y="120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192" y="60"/>
                    <a:pt x="192" y="60"/>
                    <a:pt x="192" y="60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52" y="36"/>
                    <a:pt x="152" y="36"/>
                    <a:pt x="152" y="36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7" y="36"/>
                    <a:pt x="222" y="39"/>
                    <a:pt x="223" y="44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6" y="129"/>
                    <a:pt x="256" y="130"/>
                    <a:pt x="256" y="132"/>
                  </a:cubicBezTo>
                  <a:cubicBezTo>
                    <a:pt x="256" y="208"/>
                    <a:pt x="256" y="208"/>
                    <a:pt x="256" y="208"/>
                  </a:cubicBezTo>
                  <a:cubicBezTo>
                    <a:pt x="256" y="215"/>
                    <a:pt x="251" y="220"/>
                    <a:pt x="244" y="220"/>
                  </a:cubicBezTo>
                  <a:moveTo>
                    <a:pt x="168" y="88"/>
                  </a:moveTo>
                  <a:cubicBezTo>
                    <a:pt x="168" y="91"/>
                    <a:pt x="167" y="94"/>
                    <a:pt x="164" y="96"/>
                  </a:cubicBezTo>
                  <a:cubicBezTo>
                    <a:pt x="136" y="124"/>
                    <a:pt x="136" y="124"/>
                    <a:pt x="136" y="124"/>
                  </a:cubicBezTo>
                  <a:cubicBezTo>
                    <a:pt x="134" y="127"/>
                    <a:pt x="131" y="128"/>
                    <a:pt x="128" y="128"/>
                  </a:cubicBezTo>
                  <a:cubicBezTo>
                    <a:pt x="125" y="128"/>
                    <a:pt x="122" y="127"/>
                    <a:pt x="120" y="124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89" y="94"/>
                    <a:pt x="88" y="91"/>
                    <a:pt x="88" y="88"/>
                  </a:cubicBezTo>
                  <a:cubicBezTo>
                    <a:pt x="88" y="81"/>
                    <a:pt x="93" y="76"/>
                    <a:pt x="100" y="76"/>
                  </a:cubicBezTo>
                  <a:cubicBezTo>
                    <a:pt x="103" y="76"/>
                    <a:pt x="106" y="77"/>
                    <a:pt x="108" y="80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5"/>
                    <a:pt x="121" y="0"/>
                    <a:pt x="128" y="0"/>
                  </a:cubicBezTo>
                  <a:cubicBezTo>
                    <a:pt x="135" y="0"/>
                    <a:pt x="140" y="5"/>
                    <a:pt x="140" y="12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87"/>
                    <a:pt x="140" y="87"/>
                    <a:pt x="140" y="87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50" y="77"/>
                    <a:pt x="153" y="76"/>
                    <a:pt x="156" y="76"/>
                  </a:cubicBezTo>
                  <a:cubicBezTo>
                    <a:pt x="163" y="76"/>
                    <a:pt x="168" y="81"/>
                    <a:pt x="168" y="88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37172234-52C1-424A-9907-2993704E32D2}"/>
              </a:ext>
            </a:extLst>
          </p:cNvPr>
          <p:cNvGrpSpPr>
            <a:grpSpLocks noChangeAspect="1"/>
          </p:cNvGrpSpPr>
          <p:nvPr/>
        </p:nvGrpSpPr>
        <p:grpSpPr>
          <a:xfrm>
            <a:off x="700011" y="5799002"/>
            <a:ext cx="602714" cy="602714"/>
            <a:chOff x="533400" y="5782515"/>
            <a:chExt cx="662985" cy="662985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31A510D1-5F92-4F58-BD3D-E707A97EF8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3400" y="5782515"/>
              <a:ext cx="662985" cy="662985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Freeform 48">
              <a:extLst>
                <a:ext uri="{FF2B5EF4-FFF2-40B4-BE49-F238E27FC236}">
                  <a16:creationId xmlns:a16="http://schemas.microsoft.com/office/drawing/2014/main" id="{A52A6137-9FD3-488E-B52E-3865777C72D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7158" y="5915518"/>
              <a:ext cx="395468" cy="396978"/>
            </a:xfrm>
            <a:custGeom>
              <a:avLst/>
              <a:gdLst>
                <a:gd name="T0" fmla="*/ 396429 w 256"/>
                <a:gd name="T1" fmla="*/ 417513 h 256"/>
                <a:gd name="T2" fmla="*/ 19496 w 256"/>
                <a:gd name="T3" fmla="*/ 417513 h 256"/>
                <a:gd name="T4" fmla="*/ 0 w 256"/>
                <a:gd name="T5" fmla="*/ 397942 h 256"/>
                <a:gd name="T6" fmla="*/ 0 w 256"/>
                <a:gd name="T7" fmla="*/ 19571 h 256"/>
                <a:gd name="T8" fmla="*/ 19496 w 256"/>
                <a:gd name="T9" fmla="*/ 0 h 256"/>
                <a:gd name="T10" fmla="*/ 396429 w 256"/>
                <a:gd name="T11" fmla="*/ 0 h 256"/>
                <a:gd name="T12" fmla="*/ 415925 w 256"/>
                <a:gd name="T13" fmla="*/ 19571 h 256"/>
                <a:gd name="T14" fmla="*/ 415925 w 256"/>
                <a:gd name="T15" fmla="*/ 397942 h 256"/>
                <a:gd name="T16" fmla="*/ 396429 w 256"/>
                <a:gd name="T17" fmla="*/ 417513 h 256"/>
                <a:gd name="T18" fmla="*/ 376932 w 256"/>
                <a:gd name="T19" fmla="*/ 39142 h 256"/>
                <a:gd name="T20" fmla="*/ 38993 w 256"/>
                <a:gd name="T21" fmla="*/ 39142 h 256"/>
                <a:gd name="T22" fmla="*/ 38993 w 256"/>
                <a:gd name="T23" fmla="*/ 378371 h 256"/>
                <a:gd name="T24" fmla="*/ 376932 w 256"/>
                <a:gd name="T25" fmla="*/ 378371 h 256"/>
                <a:gd name="T26" fmla="*/ 376932 w 256"/>
                <a:gd name="T27" fmla="*/ 39142 h 256"/>
                <a:gd name="T28" fmla="*/ 123478 w 256"/>
                <a:gd name="T29" fmla="*/ 182662 h 256"/>
                <a:gd name="T30" fmla="*/ 136475 w 256"/>
                <a:gd name="T31" fmla="*/ 189186 h 256"/>
                <a:gd name="T32" fmla="*/ 181967 w 256"/>
                <a:gd name="T33" fmla="*/ 233220 h 256"/>
                <a:gd name="T34" fmla="*/ 272951 w 256"/>
                <a:gd name="T35" fmla="*/ 143520 h 256"/>
                <a:gd name="T36" fmla="*/ 285948 w 256"/>
                <a:gd name="T37" fmla="*/ 136996 h 256"/>
                <a:gd name="T38" fmla="*/ 305445 w 256"/>
                <a:gd name="T39" fmla="*/ 156567 h 256"/>
                <a:gd name="T40" fmla="*/ 298946 w 256"/>
                <a:gd name="T41" fmla="*/ 169615 h 256"/>
                <a:gd name="T42" fmla="*/ 194965 w 256"/>
                <a:gd name="T43" fmla="*/ 273993 h 256"/>
                <a:gd name="T44" fmla="*/ 181967 w 256"/>
                <a:gd name="T45" fmla="*/ 280517 h 256"/>
                <a:gd name="T46" fmla="*/ 168970 w 256"/>
                <a:gd name="T47" fmla="*/ 273993 h 256"/>
                <a:gd name="T48" fmla="*/ 110480 w 256"/>
                <a:gd name="T49" fmla="*/ 215280 h 256"/>
                <a:gd name="T50" fmla="*/ 103981 w 256"/>
                <a:gd name="T51" fmla="*/ 202233 h 256"/>
                <a:gd name="T52" fmla="*/ 123478 w 256"/>
                <a:gd name="T53" fmla="*/ 182662 h 256"/>
                <a:gd name="T54" fmla="*/ 298946 w 256"/>
                <a:gd name="T55" fmla="*/ 280517 h 256"/>
                <a:gd name="T56" fmla="*/ 298946 w 256"/>
                <a:gd name="T57" fmla="*/ 280517 h 256"/>
                <a:gd name="T58" fmla="*/ 298946 w 256"/>
                <a:gd name="T59" fmla="*/ 280517 h 256"/>
                <a:gd name="T60" fmla="*/ 298946 w 256"/>
                <a:gd name="T61" fmla="*/ 280517 h 256"/>
                <a:gd name="T62" fmla="*/ 298946 w 256"/>
                <a:gd name="T63" fmla="*/ 136996 h 256"/>
                <a:gd name="T64" fmla="*/ 298946 w 256"/>
                <a:gd name="T65" fmla="*/ 136996 h 256"/>
                <a:gd name="T66" fmla="*/ 298946 w 256"/>
                <a:gd name="T67" fmla="*/ 136996 h 2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6" h="256">
                  <a:moveTo>
                    <a:pt x="244" y="256"/>
                  </a:moveTo>
                  <a:cubicBezTo>
                    <a:pt x="12" y="256"/>
                    <a:pt x="12" y="256"/>
                    <a:pt x="12" y="256"/>
                  </a:cubicBezTo>
                  <a:cubicBezTo>
                    <a:pt x="5" y="256"/>
                    <a:pt x="0" y="251"/>
                    <a:pt x="0" y="24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51" y="0"/>
                    <a:pt x="256" y="5"/>
                    <a:pt x="256" y="12"/>
                  </a:cubicBezTo>
                  <a:cubicBezTo>
                    <a:pt x="256" y="244"/>
                    <a:pt x="256" y="244"/>
                    <a:pt x="256" y="244"/>
                  </a:cubicBezTo>
                  <a:cubicBezTo>
                    <a:pt x="256" y="251"/>
                    <a:pt x="251" y="256"/>
                    <a:pt x="244" y="256"/>
                  </a:cubicBezTo>
                  <a:moveTo>
                    <a:pt x="232" y="24"/>
                  </a:moveTo>
                  <a:cubicBezTo>
                    <a:pt x="24" y="24"/>
                    <a:pt x="24" y="24"/>
                    <a:pt x="24" y="24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232" y="232"/>
                    <a:pt x="232" y="232"/>
                    <a:pt x="232" y="232"/>
                  </a:cubicBezTo>
                  <a:lnTo>
                    <a:pt x="232" y="24"/>
                  </a:lnTo>
                  <a:close/>
                  <a:moveTo>
                    <a:pt x="76" y="112"/>
                  </a:moveTo>
                  <a:cubicBezTo>
                    <a:pt x="79" y="112"/>
                    <a:pt x="82" y="113"/>
                    <a:pt x="84" y="116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70" y="85"/>
                    <a:pt x="173" y="84"/>
                    <a:pt x="176" y="84"/>
                  </a:cubicBezTo>
                  <a:cubicBezTo>
                    <a:pt x="183" y="84"/>
                    <a:pt x="188" y="89"/>
                    <a:pt x="188" y="96"/>
                  </a:cubicBezTo>
                  <a:cubicBezTo>
                    <a:pt x="188" y="99"/>
                    <a:pt x="187" y="102"/>
                    <a:pt x="184" y="104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18" y="171"/>
                    <a:pt x="115" y="172"/>
                    <a:pt x="112" y="172"/>
                  </a:cubicBezTo>
                  <a:cubicBezTo>
                    <a:pt x="109" y="172"/>
                    <a:pt x="106" y="171"/>
                    <a:pt x="104" y="168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5" y="130"/>
                    <a:pt x="64" y="127"/>
                    <a:pt x="64" y="124"/>
                  </a:cubicBezTo>
                  <a:cubicBezTo>
                    <a:pt x="64" y="117"/>
                    <a:pt x="69" y="112"/>
                    <a:pt x="76" y="112"/>
                  </a:cubicBezTo>
                  <a:moveTo>
                    <a:pt x="184" y="172"/>
                  </a:moveTo>
                  <a:cubicBezTo>
                    <a:pt x="184" y="172"/>
                    <a:pt x="184" y="172"/>
                    <a:pt x="184" y="172"/>
                  </a:cubicBezTo>
                  <a:cubicBezTo>
                    <a:pt x="184" y="172"/>
                    <a:pt x="184" y="172"/>
                    <a:pt x="184" y="172"/>
                  </a:cubicBezTo>
                  <a:cubicBezTo>
                    <a:pt x="184" y="172"/>
                    <a:pt x="184" y="172"/>
                    <a:pt x="184" y="172"/>
                  </a:cubicBezTo>
                  <a:moveTo>
                    <a:pt x="184" y="84"/>
                  </a:moveTo>
                  <a:cubicBezTo>
                    <a:pt x="184" y="84"/>
                    <a:pt x="184" y="84"/>
                    <a:pt x="184" y="84"/>
                  </a:cubicBezTo>
                  <a:cubicBezTo>
                    <a:pt x="184" y="84"/>
                    <a:pt x="184" y="84"/>
                    <a:pt x="184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952833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6888">
            <a:extLst>
              <a:ext uri="{FF2B5EF4-FFF2-40B4-BE49-F238E27FC236}">
                <a16:creationId xmlns:a16="http://schemas.microsoft.com/office/drawing/2014/main" id="{B1679E9F-F3ED-4DDA-8978-613D3241B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43" y="987137"/>
            <a:ext cx="12192243" cy="1454727"/>
          </a:xfrm>
          <a:prstGeom prst="rect">
            <a:avLst/>
          </a:prstGeom>
          <a:solidFill>
            <a:srgbClr val="44546A">
              <a:lumMod val="75000"/>
            </a:srgbClr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0BED387-C826-4087-AED9-7691CB00831B}"/>
              </a:ext>
            </a:extLst>
          </p:cNvPr>
          <p:cNvSpPr/>
          <p:nvPr/>
        </p:nvSpPr>
        <p:spPr>
          <a:xfrm>
            <a:off x="672850" y="1129725"/>
            <a:ext cx="10846056" cy="116955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366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Iptables is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built-in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lang="en-US" sz="2000" b="1" dirty="0">
                <a:solidFill>
                  <a:srgbClr val="FFFF00"/>
                </a:solidFill>
                <a:latin typeface="Calibri"/>
              </a:rPr>
              <a:t>firewall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lang="en-US" sz="2000" b="1" dirty="0">
                <a:solidFill>
                  <a:srgbClr val="FFFF00"/>
                </a:solidFill>
                <a:latin typeface="Calibri"/>
              </a:rPr>
              <a:t>utility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for Linux OSes</a:t>
            </a:r>
          </a:p>
          <a:p>
            <a:pPr marL="342900" marR="0" lvl="0" indent="-342900" algn="l" defTabSz="914366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Iptables comes pre-installed on any Linux distribution. However, you can update/install it with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sudo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apt-get install iptables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command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BBEB1041-5D65-4D3F-923D-3472F133D3A0}"/>
              </a:ext>
            </a:extLst>
          </p:cNvPr>
          <p:cNvSpPr txBox="1">
            <a:spLocks/>
          </p:cNvSpPr>
          <p:nvPr/>
        </p:nvSpPr>
        <p:spPr>
          <a:xfrm>
            <a:off x="952502" y="191869"/>
            <a:ext cx="1028699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Host-based Firewall Protection with Iptables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259F9A3-F707-44AA-B4FF-A745F4F85B2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8200" y="2639124"/>
            <a:ext cx="4118367" cy="3759046"/>
          </a:xfrm>
          <a:prstGeom prst="rect">
            <a:avLst/>
          </a:prstGeom>
          <a:ln w="5715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8424E4E7-962F-4FD1-ADC5-1330171B7F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4875661"/>
              </p:ext>
            </p:extLst>
          </p:nvPr>
        </p:nvGraphicFramePr>
        <p:xfrm>
          <a:off x="4923736" y="2584452"/>
          <a:ext cx="6857672" cy="3847879"/>
        </p:xfrm>
        <a:graphic>
          <a:graphicData uri="http://schemas.openxmlformats.org/drawingml/2006/table">
            <a:tbl>
              <a:tblPr firstRow="1" bandRow="1"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2665615">
                  <a:extLst>
                    <a:ext uri="{9D8B030D-6E8A-4147-A177-3AD203B41FA5}">
                      <a16:colId xmlns:a16="http://schemas.microsoft.com/office/drawing/2014/main" val="3413486915"/>
                    </a:ext>
                  </a:extLst>
                </a:gridCol>
                <a:gridCol w="4192057">
                  <a:extLst>
                    <a:ext uri="{9D8B030D-6E8A-4147-A177-3AD203B41FA5}">
                      <a16:colId xmlns:a16="http://schemas.microsoft.com/office/drawing/2014/main" val="2138233809"/>
                    </a:ext>
                  </a:extLst>
                </a:gridCol>
              </a:tblGrid>
              <a:tr h="66336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IN" sz="1800" dirty="0"/>
                        <a:t>Task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IN" sz="1800" dirty="0"/>
                        <a:t>Iptable Commands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0915637"/>
                  </a:ext>
                </a:extLst>
              </a:tr>
              <a:tr h="93524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/>
                        <a:t>Filtering non TCP packets 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IN" sz="1600" dirty="0"/>
                        <a:t>iptables -A INPUT -p tcp ! --syn -m state --state NEW -j DROP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6088592"/>
                  </a:ext>
                </a:extLst>
              </a:tr>
              <a:tr h="9344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/>
                        <a:t>Blocking XMAS scan Attack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IN" sz="1600" dirty="0">
                          <a:sym typeface="Wingdings" panose="05000000000000000000" pitchFamily="2" charset="2"/>
                        </a:rPr>
                        <a:t>iptables -A INPUT -p tcp --tcp-flags ALL -j DROP 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3680213"/>
                  </a:ext>
                </a:extLst>
              </a:tr>
              <a:tr h="53806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/>
                        <a:t>Drop any NULL packets 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>
                          <a:sym typeface="Wingdings" panose="05000000000000000000" pitchFamily="2" charset="2"/>
                        </a:rPr>
                        <a:t>iptables -A INPUT -f -j DROP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9118675"/>
                  </a:ext>
                </a:extLst>
              </a:tr>
              <a:tr h="7767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/>
                        <a:t>Drop any fragmented packets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r>
                        <a:rPr lang="en-US" sz="1600" dirty="0">
                          <a:sym typeface="Wingdings" panose="05000000000000000000" pitchFamily="2" charset="2"/>
                        </a:rPr>
                        <a:t>iptables -A INPUT -f -j DROP</a:t>
                      </a:r>
                      <a:endParaRPr lang="en-IN" sz="20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5221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671984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2">
            <a:extLst>
              <a:ext uri="{FF2B5EF4-FFF2-40B4-BE49-F238E27FC236}">
                <a16:creationId xmlns:a16="http://schemas.microsoft.com/office/drawing/2014/main" id="{BD37D71E-5A81-4074-A961-F2C8EE4234C8}"/>
              </a:ext>
            </a:extLst>
          </p:cNvPr>
          <p:cNvSpPr txBox="1">
            <a:spLocks/>
          </p:cNvSpPr>
          <p:nvPr/>
        </p:nvSpPr>
        <p:spPr>
          <a:xfrm>
            <a:off x="571502" y="210318"/>
            <a:ext cx="11048997" cy="58477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Host-based Firewall Protection with Iptables (Cont’d)</a:t>
            </a:r>
            <a:endParaRPr kumimoji="0" lang="en-IN" sz="32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0773CCE-BDAF-44F7-B85F-A56C1DB1B03D}"/>
              </a:ext>
            </a:extLst>
          </p:cNvPr>
          <p:cNvGrpSpPr/>
          <p:nvPr/>
        </p:nvGrpSpPr>
        <p:grpSpPr>
          <a:xfrm>
            <a:off x="152398" y="2078423"/>
            <a:ext cx="4823698" cy="1219201"/>
            <a:chOff x="152398" y="2140160"/>
            <a:chExt cx="4823698" cy="1219201"/>
          </a:xfrm>
        </p:grpSpPr>
        <p:sp>
          <p:nvSpPr>
            <p:cNvPr id="3" name="Прямоугольник 8">
              <a:extLst>
                <a:ext uri="{FF2B5EF4-FFF2-40B4-BE49-F238E27FC236}">
                  <a16:creationId xmlns:a16="http://schemas.microsoft.com/office/drawing/2014/main" id="{56941BCC-0DAA-4B92-B3FC-C4A53C321C13}"/>
                </a:ext>
              </a:extLst>
            </p:cNvPr>
            <p:cNvSpPr/>
            <p:nvPr/>
          </p:nvSpPr>
          <p:spPr>
            <a:xfrm rot="10800000">
              <a:off x="152398" y="2140160"/>
              <a:ext cx="4608787" cy="1219201"/>
            </a:xfrm>
            <a:prstGeom prst="rect">
              <a:avLst/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ru-RU" sz="1200" kern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9243565-EDBE-4B4C-B3C1-C2DA015FB934}"/>
                </a:ext>
              </a:extLst>
            </p:cNvPr>
            <p:cNvGrpSpPr/>
            <p:nvPr/>
          </p:nvGrpSpPr>
          <p:grpSpPr>
            <a:xfrm>
              <a:off x="381000" y="2292561"/>
              <a:ext cx="914400" cy="914400"/>
              <a:chOff x="158692" y="1521843"/>
              <a:chExt cx="914400" cy="914400"/>
            </a:xfrm>
          </p:grpSpPr>
          <p:sp>
            <p:nvSpPr>
              <p:cNvPr id="6" name="Freeform 9">
                <a:extLst>
                  <a:ext uri="{FF2B5EF4-FFF2-40B4-BE49-F238E27FC236}">
                    <a16:creationId xmlns:a16="http://schemas.microsoft.com/office/drawing/2014/main" id="{2A50C775-569C-4C4B-AE23-9EB82341D0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8692" y="1521843"/>
                <a:ext cx="914400" cy="914400"/>
              </a:xfrm>
              <a:custGeom>
                <a:avLst/>
                <a:gdLst>
                  <a:gd name="T0" fmla="*/ 512 w 1024"/>
                  <a:gd name="T1" fmla="*/ 0 h 1024"/>
                  <a:gd name="T2" fmla="*/ 0 w 1024"/>
                  <a:gd name="T3" fmla="*/ 512 h 1024"/>
                  <a:gd name="T4" fmla="*/ 512 w 1024"/>
                  <a:gd name="T5" fmla="*/ 1024 h 1024"/>
                  <a:gd name="T6" fmla="*/ 1024 w 1024"/>
                  <a:gd name="T7" fmla="*/ 512 h 1024"/>
                  <a:gd name="T8" fmla="*/ 512 w 1024"/>
                  <a:gd name="T9" fmla="*/ 0 h 1024"/>
                  <a:gd name="T10" fmla="*/ 512 w 1024"/>
                  <a:gd name="T11" fmla="*/ 951 h 1024"/>
                  <a:gd name="T12" fmla="*/ 73 w 1024"/>
                  <a:gd name="T13" fmla="*/ 512 h 1024"/>
                  <a:gd name="T14" fmla="*/ 512 w 1024"/>
                  <a:gd name="T15" fmla="*/ 73 h 1024"/>
                  <a:gd name="T16" fmla="*/ 951 w 1024"/>
                  <a:gd name="T17" fmla="*/ 512 h 1024"/>
                  <a:gd name="T18" fmla="*/ 512 w 1024"/>
                  <a:gd name="T19" fmla="*/ 951 h 10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4" h="1024">
                    <a:moveTo>
                      <a:pt x="512" y="0"/>
                    </a:moveTo>
                    <a:cubicBezTo>
                      <a:pt x="229" y="0"/>
                      <a:pt x="0" y="229"/>
                      <a:pt x="0" y="512"/>
                    </a:cubicBezTo>
                    <a:cubicBezTo>
                      <a:pt x="0" y="795"/>
                      <a:pt x="229" y="1024"/>
                      <a:pt x="512" y="1024"/>
                    </a:cubicBezTo>
                    <a:cubicBezTo>
                      <a:pt x="795" y="1024"/>
                      <a:pt x="1024" y="795"/>
                      <a:pt x="1024" y="512"/>
                    </a:cubicBezTo>
                    <a:cubicBezTo>
                      <a:pt x="1024" y="229"/>
                      <a:pt x="795" y="0"/>
                      <a:pt x="512" y="0"/>
                    </a:cubicBezTo>
                    <a:close/>
                    <a:moveTo>
                      <a:pt x="512" y="951"/>
                    </a:moveTo>
                    <a:cubicBezTo>
                      <a:pt x="270" y="951"/>
                      <a:pt x="73" y="754"/>
                      <a:pt x="73" y="512"/>
                    </a:cubicBezTo>
                    <a:cubicBezTo>
                      <a:pt x="73" y="270"/>
                      <a:pt x="270" y="73"/>
                      <a:pt x="512" y="73"/>
                    </a:cubicBezTo>
                    <a:cubicBezTo>
                      <a:pt x="754" y="73"/>
                      <a:pt x="951" y="270"/>
                      <a:pt x="951" y="512"/>
                    </a:cubicBezTo>
                    <a:cubicBezTo>
                      <a:pt x="951" y="754"/>
                      <a:pt x="754" y="951"/>
                      <a:pt x="512" y="9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" name="Freeform 131">
                <a:extLst>
                  <a:ext uri="{FF2B5EF4-FFF2-40B4-BE49-F238E27FC236}">
                    <a16:creationId xmlns:a16="http://schemas.microsoft.com/office/drawing/2014/main" id="{9804B674-35D1-4EFB-8A64-155217E9C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84" y="1837665"/>
                <a:ext cx="70921" cy="70612"/>
              </a:xfrm>
              <a:custGeom>
                <a:avLst/>
                <a:gdLst>
                  <a:gd name="T0" fmla="*/ 168 w 193"/>
                  <a:gd name="T1" fmla="*/ 0 h 192"/>
                  <a:gd name="T2" fmla="*/ 24 w 193"/>
                  <a:gd name="T3" fmla="*/ 0 h 192"/>
                  <a:gd name="T4" fmla="*/ 0 w 193"/>
                  <a:gd name="T5" fmla="*/ 24 h 192"/>
                  <a:gd name="T6" fmla="*/ 0 w 193"/>
                  <a:gd name="T7" fmla="*/ 168 h 192"/>
                  <a:gd name="T8" fmla="*/ 24 w 193"/>
                  <a:gd name="T9" fmla="*/ 192 h 192"/>
                  <a:gd name="T10" fmla="*/ 168 w 193"/>
                  <a:gd name="T11" fmla="*/ 192 h 192"/>
                  <a:gd name="T12" fmla="*/ 193 w 193"/>
                  <a:gd name="T13" fmla="*/ 168 h 192"/>
                  <a:gd name="T14" fmla="*/ 193 w 193"/>
                  <a:gd name="T15" fmla="*/ 24 h 192"/>
                  <a:gd name="T16" fmla="*/ 168 w 193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3" h="192">
                    <a:moveTo>
                      <a:pt x="168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82"/>
                      <a:pt x="11" y="192"/>
                      <a:pt x="24" y="192"/>
                    </a:cubicBezTo>
                    <a:cubicBezTo>
                      <a:pt x="168" y="192"/>
                      <a:pt x="168" y="192"/>
                      <a:pt x="168" y="192"/>
                    </a:cubicBezTo>
                    <a:cubicBezTo>
                      <a:pt x="182" y="192"/>
                      <a:pt x="193" y="182"/>
                      <a:pt x="193" y="168"/>
                    </a:cubicBezTo>
                    <a:cubicBezTo>
                      <a:pt x="193" y="24"/>
                      <a:pt x="193" y="24"/>
                      <a:pt x="193" y="24"/>
                    </a:cubicBezTo>
                    <a:cubicBezTo>
                      <a:pt x="193" y="11"/>
                      <a:pt x="182" y="0"/>
                      <a:pt x="16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" name="Freeform 132">
                <a:extLst>
                  <a:ext uri="{FF2B5EF4-FFF2-40B4-BE49-F238E27FC236}">
                    <a16:creationId xmlns:a16="http://schemas.microsoft.com/office/drawing/2014/main" id="{46AB0A78-9BA0-4A4A-B77E-933EB8DB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84" y="1943892"/>
                <a:ext cx="70921" cy="70457"/>
              </a:xfrm>
              <a:custGeom>
                <a:avLst/>
                <a:gdLst>
                  <a:gd name="T0" fmla="*/ 168 w 193"/>
                  <a:gd name="T1" fmla="*/ 0 h 192"/>
                  <a:gd name="T2" fmla="*/ 24 w 193"/>
                  <a:gd name="T3" fmla="*/ 0 h 192"/>
                  <a:gd name="T4" fmla="*/ 0 w 193"/>
                  <a:gd name="T5" fmla="*/ 24 h 192"/>
                  <a:gd name="T6" fmla="*/ 0 w 193"/>
                  <a:gd name="T7" fmla="*/ 168 h 192"/>
                  <a:gd name="T8" fmla="*/ 24 w 193"/>
                  <a:gd name="T9" fmla="*/ 192 h 192"/>
                  <a:gd name="T10" fmla="*/ 168 w 193"/>
                  <a:gd name="T11" fmla="*/ 192 h 192"/>
                  <a:gd name="T12" fmla="*/ 193 w 193"/>
                  <a:gd name="T13" fmla="*/ 168 h 192"/>
                  <a:gd name="T14" fmla="*/ 193 w 193"/>
                  <a:gd name="T15" fmla="*/ 24 h 192"/>
                  <a:gd name="T16" fmla="*/ 168 w 193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3" h="192">
                    <a:moveTo>
                      <a:pt x="168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81"/>
                      <a:pt x="11" y="192"/>
                      <a:pt x="24" y="192"/>
                    </a:cubicBezTo>
                    <a:cubicBezTo>
                      <a:pt x="168" y="192"/>
                      <a:pt x="168" y="192"/>
                      <a:pt x="168" y="192"/>
                    </a:cubicBezTo>
                    <a:cubicBezTo>
                      <a:pt x="182" y="192"/>
                      <a:pt x="193" y="181"/>
                      <a:pt x="193" y="168"/>
                    </a:cubicBezTo>
                    <a:cubicBezTo>
                      <a:pt x="193" y="24"/>
                      <a:pt x="193" y="24"/>
                      <a:pt x="193" y="24"/>
                    </a:cubicBezTo>
                    <a:cubicBezTo>
                      <a:pt x="193" y="11"/>
                      <a:pt x="182" y="0"/>
                      <a:pt x="16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" name="Freeform 162">
                <a:extLst>
                  <a:ext uri="{FF2B5EF4-FFF2-40B4-BE49-F238E27FC236}">
                    <a16:creationId xmlns:a16="http://schemas.microsoft.com/office/drawing/2014/main" id="{C0552CB2-1710-4471-9F0A-B0D432A39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84" y="2049655"/>
                <a:ext cx="70921" cy="70766"/>
              </a:xfrm>
              <a:custGeom>
                <a:avLst/>
                <a:gdLst>
                  <a:gd name="T0" fmla="*/ 168 w 193"/>
                  <a:gd name="T1" fmla="*/ 0 h 193"/>
                  <a:gd name="T2" fmla="*/ 24 w 193"/>
                  <a:gd name="T3" fmla="*/ 0 h 193"/>
                  <a:gd name="T4" fmla="*/ 0 w 193"/>
                  <a:gd name="T5" fmla="*/ 25 h 193"/>
                  <a:gd name="T6" fmla="*/ 0 w 193"/>
                  <a:gd name="T7" fmla="*/ 169 h 193"/>
                  <a:gd name="T8" fmla="*/ 24 w 193"/>
                  <a:gd name="T9" fmla="*/ 193 h 193"/>
                  <a:gd name="T10" fmla="*/ 168 w 193"/>
                  <a:gd name="T11" fmla="*/ 193 h 193"/>
                  <a:gd name="T12" fmla="*/ 193 w 193"/>
                  <a:gd name="T13" fmla="*/ 169 h 193"/>
                  <a:gd name="T14" fmla="*/ 193 w 193"/>
                  <a:gd name="T15" fmla="*/ 25 h 193"/>
                  <a:gd name="T16" fmla="*/ 168 w 193"/>
                  <a:gd name="T17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3" h="193">
                    <a:moveTo>
                      <a:pt x="168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82"/>
                      <a:pt x="11" y="193"/>
                      <a:pt x="24" y="193"/>
                    </a:cubicBezTo>
                    <a:cubicBezTo>
                      <a:pt x="168" y="193"/>
                      <a:pt x="168" y="193"/>
                      <a:pt x="168" y="193"/>
                    </a:cubicBezTo>
                    <a:cubicBezTo>
                      <a:pt x="182" y="193"/>
                      <a:pt x="193" y="182"/>
                      <a:pt x="193" y="169"/>
                    </a:cubicBezTo>
                    <a:cubicBezTo>
                      <a:pt x="193" y="25"/>
                      <a:pt x="193" y="25"/>
                      <a:pt x="193" y="25"/>
                    </a:cubicBezTo>
                    <a:cubicBezTo>
                      <a:pt x="193" y="11"/>
                      <a:pt x="182" y="0"/>
                      <a:pt x="16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" name="Freeform 8">
                <a:extLst>
                  <a:ext uri="{FF2B5EF4-FFF2-40B4-BE49-F238E27FC236}">
                    <a16:creationId xmlns:a16="http://schemas.microsoft.com/office/drawing/2014/main" id="{751C2895-543D-478E-8214-32C86CDC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11" y="1837665"/>
                <a:ext cx="176529" cy="70612"/>
              </a:xfrm>
              <a:custGeom>
                <a:avLst/>
                <a:gdLst>
                  <a:gd name="T0" fmla="*/ 457 w 481"/>
                  <a:gd name="T1" fmla="*/ 0 h 192"/>
                  <a:gd name="T2" fmla="*/ 24 w 481"/>
                  <a:gd name="T3" fmla="*/ 0 h 192"/>
                  <a:gd name="T4" fmla="*/ 0 w 481"/>
                  <a:gd name="T5" fmla="*/ 24 h 192"/>
                  <a:gd name="T6" fmla="*/ 0 w 481"/>
                  <a:gd name="T7" fmla="*/ 168 h 192"/>
                  <a:gd name="T8" fmla="*/ 24 w 481"/>
                  <a:gd name="T9" fmla="*/ 192 h 192"/>
                  <a:gd name="T10" fmla="*/ 457 w 481"/>
                  <a:gd name="T11" fmla="*/ 192 h 192"/>
                  <a:gd name="T12" fmla="*/ 481 w 481"/>
                  <a:gd name="T13" fmla="*/ 168 h 192"/>
                  <a:gd name="T14" fmla="*/ 481 w 481"/>
                  <a:gd name="T15" fmla="*/ 24 h 192"/>
                  <a:gd name="T16" fmla="*/ 457 w 481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1" h="192">
                    <a:moveTo>
                      <a:pt x="457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82"/>
                      <a:pt x="11" y="192"/>
                      <a:pt x="24" y="192"/>
                    </a:cubicBezTo>
                    <a:cubicBezTo>
                      <a:pt x="457" y="192"/>
                      <a:pt x="457" y="192"/>
                      <a:pt x="457" y="192"/>
                    </a:cubicBezTo>
                    <a:cubicBezTo>
                      <a:pt x="470" y="192"/>
                      <a:pt x="481" y="182"/>
                      <a:pt x="481" y="168"/>
                    </a:cubicBezTo>
                    <a:cubicBezTo>
                      <a:pt x="481" y="24"/>
                      <a:pt x="481" y="24"/>
                      <a:pt x="481" y="24"/>
                    </a:cubicBezTo>
                    <a:cubicBezTo>
                      <a:pt x="481" y="11"/>
                      <a:pt x="470" y="0"/>
                      <a:pt x="457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" name="Freeform 9">
                <a:extLst>
                  <a:ext uri="{FF2B5EF4-FFF2-40B4-BE49-F238E27FC236}">
                    <a16:creationId xmlns:a16="http://schemas.microsoft.com/office/drawing/2014/main" id="{E103C579-CB69-4F7F-B25B-DE8C38DB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11" y="1943892"/>
                <a:ext cx="176529" cy="70457"/>
              </a:xfrm>
              <a:custGeom>
                <a:avLst/>
                <a:gdLst>
                  <a:gd name="T0" fmla="*/ 457 w 481"/>
                  <a:gd name="T1" fmla="*/ 0 h 192"/>
                  <a:gd name="T2" fmla="*/ 24 w 481"/>
                  <a:gd name="T3" fmla="*/ 0 h 192"/>
                  <a:gd name="T4" fmla="*/ 0 w 481"/>
                  <a:gd name="T5" fmla="*/ 24 h 192"/>
                  <a:gd name="T6" fmla="*/ 0 w 481"/>
                  <a:gd name="T7" fmla="*/ 168 h 192"/>
                  <a:gd name="T8" fmla="*/ 24 w 481"/>
                  <a:gd name="T9" fmla="*/ 192 h 192"/>
                  <a:gd name="T10" fmla="*/ 457 w 481"/>
                  <a:gd name="T11" fmla="*/ 192 h 192"/>
                  <a:gd name="T12" fmla="*/ 481 w 481"/>
                  <a:gd name="T13" fmla="*/ 168 h 192"/>
                  <a:gd name="T14" fmla="*/ 481 w 481"/>
                  <a:gd name="T15" fmla="*/ 24 h 192"/>
                  <a:gd name="T16" fmla="*/ 457 w 481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1" h="192">
                    <a:moveTo>
                      <a:pt x="457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81"/>
                      <a:pt x="11" y="192"/>
                      <a:pt x="24" y="192"/>
                    </a:cubicBezTo>
                    <a:cubicBezTo>
                      <a:pt x="457" y="192"/>
                      <a:pt x="457" y="192"/>
                      <a:pt x="457" y="192"/>
                    </a:cubicBezTo>
                    <a:cubicBezTo>
                      <a:pt x="470" y="192"/>
                      <a:pt x="481" y="181"/>
                      <a:pt x="481" y="168"/>
                    </a:cubicBezTo>
                    <a:cubicBezTo>
                      <a:pt x="481" y="24"/>
                      <a:pt x="481" y="24"/>
                      <a:pt x="481" y="24"/>
                    </a:cubicBezTo>
                    <a:cubicBezTo>
                      <a:pt x="481" y="11"/>
                      <a:pt x="470" y="0"/>
                      <a:pt x="457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" name="Freeform 10">
                <a:extLst>
                  <a:ext uri="{FF2B5EF4-FFF2-40B4-BE49-F238E27FC236}">
                    <a16:creationId xmlns:a16="http://schemas.microsoft.com/office/drawing/2014/main" id="{7A08D155-A8C3-4F39-817F-CC6F6E8CD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11" y="2049655"/>
                <a:ext cx="176529" cy="70766"/>
              </a:xfrm>
              <a:custGeom>
                <a:avLst/>
                <a:gdLst>
                  <a:gd name="T0" fmla="*/ 457 w 481"/>
                  <a:gd name="T1" fmla="*/ 0 h 193"/>
                  <a:gd name="T2" fmla="*/ 24 w 481"/>
                  <a:gd name="T3" fmla="*/ 0 h 193"/>
                  <a:gd name="T4" fmla="*/ 0 w 481"/>
                  <a:gd name="T5" fmla="*/ 25 h 193"/>
                  <a:gd name="T6" fmla="*/ 0 w 481"/>
                  <a:gd name="T7" fmla="*/ 169 h 193"/>
                  <a:gd name="T8" fmla="*/ 24 w 481"/>
                  <a:gd name="T9" fmla="*/ 193 h 193"/>
                  <a:gd name="T10" fmla="*/ 457 w 481"/>
                  <a:gd name="T11" fmla="*/ 193 h 193"/>
                  <a:gd name="T12" fmla="*/ 481 w 481"/>
                  <a:gd name="T13" fmla="*/ 169 h 193"/>
                  <a:gd name="T14" fmla="*/ 481 w 481"/>
                  <a:gd name="T15" fmla="*/ 25 h 193"/>
                  <a:gd name="T16" fmla="*/ 457 w 481"/>
                  <a:gd name="T17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1" h="193">
                    <a:moveTo>
                      <a:pt x="457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5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0" y="182"/>
                      <a:pt x="11" y="193"/>
                      <a:pt x="24" y="193"/>
                    </a:cubicBezTo>
                    <a:cubicBezTo>
                      <a:pt x="457" y="193"/>
                      <a:pt x="457" y="193"/>
                      <a:pt x="457" y="193"/>
                    </a:cubicBezTo>
                    <a:cubicBezTo>
                      <a:pt x="470" y="193"/>
                      <a:pt x="481" y="182"/>
                      <a:pt x="481" y="169"/>
                    </a:cubicBezTo>
                    <a:cubicBezTo>
                      <a:pt x="481" y="25"/>
                      <a:pt x="481" y="25"/>
                      <a:pt x="481" y="25"/>
                    </a:cubicBezTo>
                    <a:cubicBezTo>
                      <a:pt x="481" y="11"/>
                      <a:pt x="470" y="0"/>
                      <a:pt x="457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>
                  <a:ln>
                    <a:noFill/>
                  </a:ln>
                  <a:solidFill>
                    <a:srgbClr val="F79646">
                      <a:lumMod val="25000"/>
                    </a:srgb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2F7C2D8-B46F-4E33-86E5-C10C69276F2E}"/>
                </a:ext>
              </a:extLst>
            </p:cNvPr>
            <p:cNvSpPr/>
            <p:nvPr/>
          </p:nvSpPr>
          <p:spPr>
            <a:xfrm>
              <a:off x="1419596" y="2288096"/>
              <a:ext cx="3556500" cy="92333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366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Existing rules can be checked using </a:t>
              </a:r>
              <a:r>
                <a:rPr kumimoji="0" lang="en-IN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sudo iptables –L –n –v </a:t>
              </a:r>
              <a:r>
                <a: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command</a:t>
              </a:r>
            </a:p>
          </p:txBody>
        </p:sp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B714322B-1874-473B-A95F-0E335E6888F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8377" y="1198184"/>
            <a:ext cx="6767254" cy="2979678"/>
          </a:xfrm>
          <a:prstGeom prst="rect">
            <a:avLst/>
          </a:prstGeom>
          <a:ln w="5715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5" name="Прямоугольник 8">
            <a:extLst>
              <a:ext uri="{FF2B5EF4-FFF2-40B4-BE49-F238E27FC236}">
                <a16:creationId xmlns:a16="http://schemas.microsoft.com/office/drawing/2014/main" id="{FF1FFA50-5C00-4986-B7F9-2BBF65F1456B}"/>
              </a:ext>
            </a:extLst>
          </p:cNvPr>
          <p:cNvSpPr/>
          <p:nvPr/>
        </p:nvSpPr>
        <p:spPr>
          <a:xfrm rot="10800000">
            <a:off x="152399" y="4876797"/>
            <a:ext cx="4911778" cy="1219201"/>
          </a:xfrm>
          <a:prstGeom prst="rect">
            <a:avLst/>
          </a:pr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09539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z="1200" kern="0">
              <a:solidFill>
                <a:srgbClr val="3F3F3F"/>
              </a:solidFill>
              <a:latin typeface="Calibri" panose="020F0502020204030204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A4BE4E8-2ED6-473E-8B94-DF35F577E0F9}"/>
              </a:ext>
            </a:extLst>
          </p:cNvPr>
          <p:cNvGrpSpPr/>
          <p:nvPr/>
        </p:nvGrpSpPr>
        <p:grpSpPr>
          <a:xfrm>
            <a:off x="381000" y="5029198"/>
            <a:ext cx="914400" cy="914400"/>
            <a:chOff x="158692" y="1521843"/>
            <a:chExt cx="914400" cy="914400"/>
          </a:xfrm>
        </p:grpSpPr>
        <p:sp>
          <p:nvSpPr>
            <p:cNvPr id="17" name="Freeform 9">
              <a:extLst>
                <a:ext uri="{FF2B5EF4-FFF2-40B4-BE49-F238E27FC236}">
                  <a16:creationId xmlns:a16="http://schemas.microsoft.com/office/drawing/2014/main" id="{6D5C98ED-BD97-4511-9567-6DD5CE3A88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692" y="1521843"/>
              <a:ext cx="914400" cy="914400"/>
            </a:xfrm>
            <a:custGeom>
              <a:avLst/>
              <a:gdLst>
                <a:gd name="T0" fmla="*/ 512 w 1024"/>
                <a:gd name="T1" fmla="*/ 0 h 1024"/>
                <a:gd name="T2" fmla="*/ 0 w 1024"/>
                <a:gd name="T3" fmla="*/ 512 h 1024"/>
                <a:gd name="T4" fmla="*/ 512 w 1024"/>
                <a:gd name="T5" fmla="*/ 1024 h 1024"/>
                <a:gd name="T6" fmla="*/ 1024 w 1024"/>
                <a:gd name="T7" fmla="*/ 512 h 1024"/>
                <a:gd name="T8" fmla="*/ 512 w 1024"/>
                <a:gd name="T9" fmla="*/ 0 h 1024"/>
                <a:gd name="T10" fmla="*/ 512 w 1024"/>
                <a:gd name="T11" fmla="*/ 951 h 1024"/>
                <a:gd name="T12" fmla="*/ 73 w 1024"/>
                <a:gd name="T13" fmla="*/ 512 h 1024"/>
                <a:gd name="T14" fmla="*/ 512 w 1024"/>
                <a:gd name="T15" fmla="*/ 73 h 1024"/>
                <a:gd name="T16" fmla="*/ 951 w 1024"/>
                <a:gd name="T17" fmla="*/ 512 h 1024"/>
                <a:gd name="T18" fmla="*/ 512 w 1024"/>
                <a:gd name="T19" fmla="*/ 951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1024">
                  <a:moveTo>
                    <a:pt x="512" y="0"/>
                  </a:moveTo>
                  <a:cubicBezTo>
                    <a:pt x="229" y="0"/>
                    <a:pt x="0" y="229"/>
                    <a:pt x="0" y="512"/>
                  </a:cubicBezTo>
                  <a:cubicBezTo>
                    <a:pt x="0" y="795"/>
                    <a:pt x="229" y="1024"/>
                    <a:pt x="512" y="1024"/>
                  </a:cubicBezTo>
                  <a:cubicBezTo>
                    <a:pt x="795" y="1024"/>
                    <a:pt x="1024" y="795"/>
                    <a:pt x="1024" y="512"/>
                  </a:cubicBezTo>
                  <a:cubicBezTo>
                    <a:pt x="1024" y="229"/>
                    <a:pt x="795" y="0"/>
                    <a:pt x="512" y="0"/>
                  </a:cubicBezTo>
                  <a:close/>
                  <a:moveTo>
                    <a:pt x="512" y="951"/>
                  </a:moveTo>
                  <a:cubicBezTo>
                    <a:pt x="270" y="951"/>
                    <a:pt x="73" y="754"/>
                    <a:pt x="73" y="512"/>
                  </a:cubicBezTo>
                  <a:cubicBezTo>
                    <a:pt x="73" y="270"/>
                    <a:pt x="270" y="73"/>
                    <a:pt x="512" y="73"/>
                  </a:cubicBezTo>
                  <a:cubicBezTo>
                    <a:pt x="754" y="73"/>
                    <a:pt x="951" y="270"/>
                    <a:pt x="951" y="512"/>
                  </a:cubicBezTo>
                  <a:cubicBezTo>
                    <a:pt x="951" y="754"/>
                    <a:pt x="754" y="951"/>
                    <a:pt x="512" y="9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Freeform 131">
              <a:extLst>
                <a:ext uri="{FF2B5EF4-FFF2-40B4-BE49-F238E27FC236}">
                  <a16:creationId xmlns:a16="http://schemas.microsoft.com/office/drawing/2014/main" id="{CBA48190-23E0-4BE1-9BE4-E02CD167C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1837665"/>
              <a:ext cx="70921" cy="70612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2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" name="Freeform 132">
              <a:extLst>
                <a:ext uri="{FF2B5EF4-FFF2-40B4-BE49-F238E27FC236}">
                  <a16:creationId xmlns:a16="http://schemas.microsoft.com/office/drawing/2014/main" id="{7DB0753F-95E1-4BFF-B949-7C1EF92B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1943892"/>
              <a:ext cx="70921" cy="70457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1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Freeform 162">
              <a:extLst>
                <a:ext uri="{FF2B5EF4-FFF2-40B4-BE49-F238E27FC236}">
                  <a16:creationId xmlns:a16="http://schemas.microsoft.com/office/drawing/2014/main" id="{38F81020-7E5F-4F6E-A04D-3B8537E3F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84" y="2049655"/>
              <a:ext cx="70921" cy="70766"/>
            </a:xfrm>
            <a:custGeom>
              <a:avLst/>
              <a:gdLst>
                <a:gd name="T0" fmla="*/ 168 w 193"/>
                <a:gd name="T1" fmla="*/ 0 h 193"/>
                <a:gd name="T2" fmla="*/ 24 w 193"/>
                <a:gd name="T3" fmla="*/ 0 h 193"/>
                <a:gd name="T4" fmla="*/ 0 w 193"/>
                <a:gd name="T5" fmla="*/ 25 h 193"/>
                <a:gd name="T6" fmla="*/ 0 w 193"/>
                <a:gd name="T7" fmla="*/ 169 h 193"/>
                <a:gd name="T8" fmla="*/ 24 w 193"/>
                <a:gd name="T9" fmla="*/ 193 h 193"/>
                <a:gd name="T10" fmla="*/ 168 w 193"/>
                <a:gd name="T11" fmla="*/ 193 h 193"/>
                <a:gd name="T12" fmla="*/ 193 w 193"/>
                <a:gd name="T13" fmla="*/ 169 h 193"/>
                <a:gd name="T14" fmla="*/ 193 w 193"/>
                <a:gd name="T15" fmla="*/ 25 h 193"/>
                <a:gd name="T16" fmla="*/ 168 w 193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3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168" y="193"/>
                    <a:pt x="168" y="193"/>
                    <a:pt x="168" y="193"/>
                  </a:cubicBezTo>
                  <a:cubicBezTo>
                    <a:pt x="182" y="193"/>
                    <a:pt x="193" y="182"/>
                    <a:pt x="193" y="169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" name="Freeform 8">
              <a:extLst>
                <a:ext uri="{FF2B5EF4-FFF2-40B4-BE49-F238E27FC236}">
                  <a16:creationId xmlns:a16="http://schemas.microsoft.com/office/drawing/2014/main" id="{58CE0F50-D5B9-471D-9D0E-BE6FDC24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1837665"/>
              <a:ext cx="176529" cy="70612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2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" name="Freeform 9">
              <a:extLst>
                <a:ext uri="{FF2B5EF4-FFF2-40B4-BE49-F238E27FC236}">
                  <a16:creationId xmlns:a16="http://schemas.microsoft.com/office/drawing/2014/main" id="{DE8D16D4-D909-4732-87C5-F274BBFB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1943892"/>
              <a:ext cx="176529" cy="70457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1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Freeform 10">
              <a:extLst>
                <a:ext uri="{FF2B5EF4-FFF2-40B4-BE49-F238E27FC236}">
                  <a16:creationId xmlns:a16="http://schemas.microsoft.com/office/drawing/2014/main" id="{C9A15B24-5F8B-41F2-B759-609A72423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11" y="2049655"/>
              <a:ext cx="176529" cy="70766"/>
            </a:xfrm>
            <a:custGeom>
              <a:avLst/>
              <a:gdLst>
                <a:gd name="T0" fmla="*/ 457 w 481"/>
                <a:gd name="T1" fmla="*/ 0 h 193"/>
                <a:gd name="T2" fmla="*/ 24 w 481"/>
                <a:gd name="T3" fmla="*/ 0 h 193"/>
                <a:gd name="T4" fmla="*/ 0 w 481"/>
                <a:gd name="T5" fmla="*/ 25 h 193"/>
                <a:gd name="T6" fmla="*/ 0 w 481"/>
                <a:gd name="T7" fmla="*/ 169 h 193"/>
                <a:gd name="T8" fmla="*/ 24 w 481"/>
                <a:gd name="T9" fmla="*/ 193 h 193"/>
                <a:gd name="T10" fmla="*/ 457 w 481"/>
                <a:gd name="T11" fmla="*/ 193 h 193"/>
                <a:gd name="T12" fmla="*/ 481 w 481"/>
                <a:gd name="T13" fmla="*/ 169 h 193"/>
                <a:gd name="T14" fmla="*/ 481 w 481"/>
                <a:gd name="T15" fmla="*/ 25 h 193"/>
                <a:gd name="T16" fmla="*/ 457 w 481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3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457" y="193"/>
                    <a:pt x="457" y="193"/>
                    <a:pt x="457" y="193"/>
                  </a:cubicBezTo>
                  <a:cubicBezTo>
                    <a:pt x="470" y="193"/>
                    <a:pt x="481" y="182"/>
                    <a:pt x="481" y="169"/>
                  </a:cubicBezTo>
                  <a:cubicBezTo>
                    <a:pt x="481" y="25"/>
                    <a:pt x="481" y="25"/>
                    <a:pt x="481" y="25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srgbClr val="F79646">
                    <a:lumMod val="2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A97FCD08-7CEE-4DE5-B1E6-5123D0C8D26B}"/>
              </a:ext>
            </a:extLst>
          </p:cNvPr>
          <p:cNvSpPr/>
          <p:nvPr/>
        </p:nvSpPr>
        <p:spPr>
          <a:xfrm>
            <a:off x="1419596" y="4893928"/>
            <a:ext cx="3644580" cy="118494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36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Specific IP address can be block using </a:t>
            </a:r>
            <a:r>
              <a: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Iptables Firewall</a:t>
            </a:r>
          </a:p>
          <a:p>
            <a:pPr marL="0" marR="0" lvl="0" indent="0" algn="l" defTabSz="91436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iptables –A INUPT –s 10.10.10.55 –j DROP</a:t>
            </a: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4BDBD0FD-8794-4DB2-8867-C613604E923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8829" y="5052374"/>
            <a:ext cx="6758371" cy="868048"/>
          </a:xfrm>
          <a:prstGeom prst="rect">
            <a:avLst/>
          </a:prstGeom>
          <a:ln w="5715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5EE2AE2-745F-4FDF-A83B-A9E394A4CA08}"/>
              </a:ext>
            </a:extLst>
          </p:cNvPr>
          <p:cNvCxnSpPr>
            <a:cxnSpLocks/>
          </p:cNvCxnSpPr>
          <p:nvPr/>
        </p:nvCxnSpPr>
        <p:spPr>
          <a:xfrm>
            <a:off x="571502" y="4529962"/>
            <a:ext cx="11048997" cy="0"/>
          </a:xfrm>
          <a:prstGeom prst="line">
            <a:avLst/>
          </a:prstGeom>
          <a:ln w="19050">
            <a:solidFill>
              <a:schemeClr val="tx2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7" name="Picture 26" descr="A picture containing logo&#10;&#10;Description automatically generated">
            <a:extLst>
              <a:ext uri="{FF2B5EF4-FFF2-40B4-BE49-F238E27FC236}">
                <a16:creationId xmlns:a16="http://schemas.microsoft.com/office/drawing/2014/main" id="{1F3E20CD-13F7-4FA8-8FBA-76CA4D15DFE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4665" y="3396693"/>
            <a:ext cx="779164" cy="9842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443609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9D6A7701-2D95-4679-B3C4-F3B7229A720D}"/>
              </a:ext>
            </a:extLst>
          </p:cNvPr>
          <p:cNvSpPr txBox="1">
            <a:spLocks/>
          </p:cNvSpPr>
          <p:nvPr/>
        </p:nvSpPr>
        <p:spPr>
          <a:xfrm>
            <a:off x="442783" y="228600"/>
            <a:ext cx="11306435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Secure Firewall Implementation: Best Practices</a:t>
            </a:r>
            <a:endParaRPr kumimoji="0" lang="en-IN" sz="4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21972B4-F45C-414B-8C83-4E5AAFEE20B6}"/>
              </a:ext>
            </a:extLst>
          </p:cNvPr>
          <p:cNvSpPr/>
          <p:nvPr/>
        </p:nvSpPr>
        <p:spPr>
          <a:xfrm>
            <a:off x="899160" y="1576450"/>
            <a:ext cx="5120640" cy="37702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Filter unused and common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vulnerable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ports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4CE5082-3677-4164-91B5-C413C08ABDC3}"/>
              </a:ext>
            </a:extLst>
          </p:cNvPr>
          <p:cNvSpPr/>
          <p:nvPr/>
        </p:nvSpPr>
        <p:spPr>
          <a:xfrm>
            <a:off x="899160" y="2613510"/>
            <a:ext cx="5120640" cy="946413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If possible, create a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unique user ID 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run the firewall services. Rather than running the services using the administrator or root IDs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4EDB759-AF4A-41AB-9798-4FC1F92D0EA2}"/>
              </a:ext>
            </a:extLst>
          </p:cNvPr>
          <p:cNvSpPr/>
          <p:nvPr/>
        </p:nvSpPr>
        <p:spPr>
          <a:xfrm>
            <a:off x="899160" y="4068511"/>
            <a:ext cx="5120640" cy="6617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Set the firewall ruleset to deny all traffic and enable only the services required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C19F9D7-FAC5-4CD6-9419-E89E0AAF6193}"/>
              </a:ext>
            </a:extLst>
          </p:cNvPr>
          <p:cNvSpPr/>
          <p:nvPr/>
        </p:nvSpPr>
        <p:spPr>
          <a:xfrm>
            <a:off x="899160" y="5240635"/>
            <a:ext cx="5241488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Change all the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default passwords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create a strong password that is not found in any dictionary. A strong password to ensure brute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-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force attacks also fail.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53887D0-04F8-47C3-B379-A2A65C4AB222}"/>
              </a:ext>
            </a:extLst>
          </p:cNvPr>
          <p:cNvSpPr/>
          <p:nvPr/>
        </p:nvSpPr>
        <p:spPr>
          <a:xfrm>
            <a:off x="6939492" y="1434103"/>
            <a:ext cx="5120640" cy="6617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enhance the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performance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of the firewall, limit the applications that are running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EC68FF6-CD5C-4049-BC0E-3A0E0C324CF1}"/>
              </a:ext>
            </a:extLst>
          </p:cNvPr>
          <p:cNvSpPr/>
          <p:nvPr/>
        </p:nvSpPr>
        <p:spPr>
          <a:xfrm>
            <a:off x="6939492" y="2755856"/>
            <a:ext cx="5120640" cy="66172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Configure a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remote syslog server 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apply strict measures to protect it from malicious users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CC1C6E58-A7B7-4619-B222-4864FF51FEDE}"/>
              </a:ext>
            </a:extLst>
          </p:cNvPr>
          <p:cNvSpPr txBox="1"/>
          <p:nvPr/>
        </p:nvSpPr>
        <p:spPr>
          <a:xfrm>
            <a:off x="6939492" y="4068511"/>
            <a:ext cx="5120640" cy="6617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Monitor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firewall logs 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 regular intervals. Include them in your data retention policy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A345DEC2-1C5C-4D2D-8E25-FF9366FF2018}"/>
              </a:ext>
            </a:extLst>
          </p:cNvPr>
          <p:cNvSpPr txBox="1"/>
          <p:nvPr/>
        </p:nvSpPr>
        <p:spPr>
          <a:xfrm>
            <a:off x="7012622" y="5371440"/>
            <a:ext cx="5120640" cy="66172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Immediately investigate all </a:t>
            </a:r>
            <a:r>
              <a:rPr kumimoji="0" lang="en-US" sz="18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suspicious log </a:t>
            </a:r>
            <a:r>
              <a:rPr kumimoji="0" lang="en-US" sz="18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entries found</a:t>
            </a:r>
            <a:endParaRPr kumimoji="0" lang="en-US" sz="185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E34FEF4-0D05-49B2-842E-9939DEFBAA99}"/>
              </a:ext>
            </a:extLst>
          </p:cNvPr>
          <p:cNvGrpSpPr/>
          <p:nvPr/>
        </p:nvGrpSpPr>
        <p:grpSpPr>
          <a:xfrm>
            <a:off x="228600" y="1509432"/>
            <a:ext cx="511063" cy="511063"/>
            <a:chOff x="228600" y="1241412"/>
            <a:chExt cx="511063" cy="511063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07879B9C-9558-4760-BDB3-F4CF1C108305}"/>
                </a:ext>
              </a:extLst>
            </p:cNvPr>
            <p:cNvSpPr/>
            <p:nvPr/>
          </p:nvSpPr>
          <p:spPr>
            <a:xfrm>
              <a:off x="228600" y="1241412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Right Arrow 365">
              <a:extLst>
                <a:ext uri="{FF2B5EF4-FFF2-40B4-BE49-F238E27FC236}">
                  <a16:creationId xmlns:a16="http://schemas.microsoft.com/office/drawing/2014/main" id="{F004D7EE-C9F7-4602-9F23-83B0D65C55BC}"/>
                </a:ext>
              </a:extLst>
            </p:cNvPr>
            <p:cNvSpPr/>
            <p:nvPr/>
          </p:nvSpPr>
          <p:spPr>
            <a:xfrm>
              <a:off x="354914" y="1376631"/>
              <a:ext cx="258434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6D6089D-DA01-4F58-878C-384C4C99DD28}"/>
              </a:ext>
            </a:extLst>
          </p:cNvPr>
          <p:cNvGrpSpPr/>
          <p:nvPr/>
        </p:nvGrpSpPr>
        <p:grpSpPr>
          <a:xfrm>
            <a:off x="228600" y="2821878"/>
            <a:ext cx="511063" cy="511063"/>
            <a:chOff x="228600" y="2437037"/>
            <a:chExt cx="511063" cy="511063"/>
          </a:xfrm>
        </p:grpSpPr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5E02FE49-FC8D-4C6C-B45A-78C3C36739B4}"/>
                </a:ext>
              </a:extLst>
            </p:cNvPr>
            <p:cNvSpPr/>
            <p:nvPr/>
          </p:nvSpPr>
          <p:spPr>
            <a:xfrm>
              <a:off x="228600" y="2437037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Right Arrow 365">
              <a:extLst>
                <a:ext uri="{FF2B5EF4-FFF2-40B4-BE49-F238E27FC236}">
                  <a16:creationId xmlns:a16="http://schemas.microsoft.com/office/drawing/2014/main" id="{F310CECD-2CCA-4818-9637-B36FEEBB3D17}"/>
                </a:ext>
              </a:extLst>
            </p:cNvPr>
            <p:cNvSpPr/>
            <p:nvPr/>
          </p:nvSpPr>
          <p:spPr>
            <a:xfrm>
              <a:off x="358689" y="2572256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352B5E-2591-4FF4-B19B-C4E892430680}"/>
              </a:ext>
            </a:extLst>
          </p:cNvPr>
          <p:cNvGrpSpPr/>
          <p:nvPr/>
        </p:nvGrpSpPr>
        <p:grpSpPr>
          <a:xfrm>
            <a:off x="228600" y="4134324"/>
            <a:ext cx="511063" cy="511063"/>
            <a:chOff x="228600" y="3733926"/>
            <a:chExt cx="511063" cy="511063"/>
          </a:xfrm>
        </p:grpSpPr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C8914417-05EE-4562-AE96-1848B27B2966}"/>
                </a:ext>
              </a:extLst>
            </p:cNvPr>
            <p:cNvSpPr/>
            <p:nvPr/>
          </p:nvSpPr>
          <p:spPr>
            <a:xfrm>
              <a:off x="228600" y="3733926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Right Arrow 365">
              <a:extLst>
                <a:ext uri="{FF2B5EF4-FFF2-40B4-BE49-F238E27FC236}">
                  <a16:creationId xmlns:a16="http://schemas.microsoft.com/office/drawing/2014/main" id="{71A3E108-C6FA-491E-93D8-C66952CFEFF6}"/>
                </a:ext>
              </a:extLst>
            </p:cNvPr>
            <p:cNvSpPr/>
            <p:nvPr/>
          </p:nvSpPr>
          <p:spPr>
            <a:xfrm>
              <a:off x="358689" y="3869145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A1D8DF4-7F8B-441D-BF84-917F23C2D4B9}"/>
              </a:ext>
            </a:extLst>
          </p:cNvPr>
          <p:cNvGrpSpPr/>
          <p:nvPr/>
        </p:nvGrpSpPr>
        <p:grpSpPr>
          <a:xfrm>
            <a:off x="228600" y="5446769"/>
            <a:ext cx="511063" cy="511063"/>
            <a:chOff x="228600" y="5178749"/>
            <a:chExt cx="511063" cy="511063"/>
          </a:xfrm>
        </p:grpSpPr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6FDDD691-28D2-4C40-9828-CEDA479C3C54}"/>
                </a:ext>
              </a:extLst>
            </p:cNvPr>
            <p:cNvSpPr/>
            <p:nvPr/>
          </p:nvSpPr>
          <p:spPr>
            <a:xfrm>
              <a:off x="228600" y="5178749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Right Arrow 365">
              <a:extLst>
                <a:ext uri="{FF2B5EF4-FFF2-40B4-BE49-F238E27FC236}">
                  <a16:creationId xmlns:a16="http://schemas.microsoft.com/office/drawing/2014/main" id="{409E6BE2-908C-4FAF-815D-323D72A0DFD8}"/>
                </a:ext>
              </a:extLst>
            </p:cNvPr>
            <p:cNvSpPr/>
            <p:nvPr/>
          </p:nvSpPr>
          <p:spPr>
            <a:xfrm>
              <a:off x="358689" y="5313968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C9AB2F3-2239-4918-9E47-0CA6980BA413}"/>
              </a:ext>
            </a:extLst>
          </p:cNvPr>
          <p:cNvGrpSpPr/>
          <p:nvPr/>
        </p:nvGrpSpPr>
        <p:grpSpPr>
          <a:xfrm>
            <a:off x="6270737" y="1509432"/>
            <a:ext cx="511063" cy="511063"/>
            <a:chOff x="6270737" y="1241412"/>
            <a:chExt cx="511063" cy="511063"/>
          </a:xfrm>
        </p:grpSpPr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3F5C87E2-CE41-43D1-A5CB-4935C00C9CC3}"/>
                </a:ext>
              </a:extLst>
            </p:cNvPr>
            <p:cNvSpPr/>
            <p:nvPr/>
          </p:nvSpPr>
          <p:spPr>
            <a:xfrm>
              <a:off x="6270737" y="1241412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Right Arrow 365">
              <a:extLst>
                <a:ext uri="{FF2B5EF4-FFF2-40B4-BE49-F238E27FC236}">
                  <a16:creationId xmlns:a16="http://schemas.microsoft.com/office/drawing/2014/main" id="{A35C775C-20B2-4B8B-96C3-D906E0D36EC3}"/>
                </a:ext>
              </a:extLst>
            </p:cNvPr>
            <p:cNvSpPr/>
            <p:nvPr/>
          </p:nvSpPr>
          <p:spPr>
            <a:xfrm>
              <a:off x="6397051" y="1376631"/>
              <a:ext cx="258434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AD4AAC1-B98E-4D04-8A2D-4B50AA707496}"/>
              </a:ext>
            </a:extLst>
          </p:cNvPr>
          <p:cNvGrpSpPr/>
          <p:nvPr/>
        </p:nvGrpSpPr>
        <p:grpSpPr>
          <a:xfrm>
            <a:off x="6270737" y="2821878"/>
            <a:ext cx="511063" cy="511063"/>
            <a:chOff x="6270737" y="2437037"/>
            <a:chExt cx="511063" cy="511063"/>
          </a:xfrm>
        </p:grpSpPr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328ABAE1-6429-47E4-A322-105F6A9B3FE0}"/>
                </a:ext>
              </a:extLst>
            </p:cNvPr>
            <p:cNvSpPr/>
            <p:nvPr/>
          </p:nvSpPr>
          <p:spPr>
            <a:xfrm>
              <a:off x="6270737" y="2437037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Right Arrow 365">
              <a:extLst>
                <a:ext uri="{FF2B5EF4-FFF2-40B4-BE49-F238E27FC236}">
                  <a16:creationId xmlns:a16="http://schemas.microsoft.com/office/drawing/2014/main" id="{9541F64F-B35B-48CE-B11D-9EB626BE3B2E}"/>
                </a:ext>
              </a:extLst>
            </p:cNvPr>
            <p:cNvSpPr/>
            <p:nvPr/>
          </p:nvSpPr>
          <p:spPr>
            <a:xfrm>
              <a:off x="6400826" y="2572256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07AF38A-FD01-4D8D-B124-F0A5056B0841}"/>
              </a:ext>
            </a:extLst>
          </p:cNvPr>
          <p:cNvGrpSpPr/>
          <p:nvPr/>
        </p:nvGrpSpPr>
        <p:grpSpPr>
          <a:xfrm>
            <a:off x="6270737" y="4134324"/>
            <a:ext cx="511063" cy="511063"/>
            <a:chOff x="6270737" y="3733926"/>
            <a:chExt cx="511063" cy="511063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F14CE876-D079-42F3-BE4C-D680CF72E5B1}"/>
                </a:ext>
              </a:extLst>
            </p:cNvPr>
            <p:cNvSpPr/>
            <p:nvPr/>
          </p:nvSpPr>
          <p:spPr>
            <a:xfrm>
              <a:off x="6270737" y="3733926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Right Arrow 365">
              <a:extLst>
                <a:ext uri="{FF2B5EF4-FFF2-40B4-BE49-F238E27FC236}">
                  <a16:creationId xmlns:a16="http://schemas.microsoft.com/office/drawing/2014/main" id="{37F7B1F9-E9F7-4502-88FD-C1ABE51134C2}"/>
                </a:ext>
              </a:extLst>
            </p:cNvPr>
            <p:cNvSpPr/>
            <p:nvPr/>
          </p:nvSpPr>
          <p:spPr>
            <a:xfrm>
              <a:off x="6400826" y="3869145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DAC6441-4A66-4A63-9BEF-018C65530DA7}"/>
              </a:ext>
            </a:extLst>
          </p:cNvPr>
          <p:cNvGrpSpPr/>
          <p:nvPr/>
        </p:nvGrpSpPr>
        <p:grpSpPr>
          <a:xfrm>
            <a:off x="6270737" y="5446769"/>
            <a:ext cx="511063" cy="511063"/>
            <a:chOff x="6270737" y="5178749"/>
            <a:chExt cx="511063" cy="511063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CE724830-1307-4B1E-BD34-EC667EE07E39}"/>
                </a:ext>
              </a:extLst>
            </p:cNvPr>
            <p:cNvSpPr/>
            <p:nvPr/>
          </p:nvSpPr>
          <p:spPr>
            <a:xfrm>
              <a:off x="6270737" y="5178749"/>
              <a:ext cx="511063" cy="511063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 w="38100" cap="flat" cmpd="sng" algn="ctr">
              <a:solidFill>
                <a:schemeClr val="accent6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Right Arrow 365">
              <a:extLst>
                <a:ext uri="{FF2B5EF4-FFF2-40B4-BE49-F238E27FC236}">
                  <a16:creationId xmlns:a16="http://schemas.microsoft.com/office/drawing/2014/main" id="{9B8BEE7A-6D88-4F9D-8D18-F99D09BE51D7}"/>
                </a:ext>
              </a:extLst>
            </p:cNvPr>
            <p:cNvSpPr/>
            <p:nvPr/>
          </p:nvSpPr>
          <p:spPr>
            <a:xfrm>
              <a:off x="6400826" y="5313968"/>
              <a:ext cx="250885" cy="240625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143129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32">
            <a:extLst>
              <a:ext uri="{FF2B5EF4-FFF2-40B4-BE49-F238E27FC236}">
                <a16:creationId xmlns:a16="http://schemas.microsoft.com/office/drawing/2014/main" id="{951D1238-1E32-44A1-BF1C-E3DB07B1DB3D}"/>
              </a:ext>
            </a:extLst>
          </p:cNvPr>
          <p:cNvSpPr/>
          <p:nvPr/>
        </p:nvSpPr>
        <p:spPr>
          <a:xfrm>
            <a:off x="0" y="4038600"/>
            <a:ext cx="3798875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Notify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policy administrator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firewall changes and document them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DAF569E-E27A-4062-80C4-FB98BF67EA39}"/>
              </a:ext>
            </a:extLst>
          </p:cNvPr>
          <p:cNvSpPr/>
          <p:nvPr/>
        </p:nvSpPr>
        <p:spPr>
          <a:xfrm>
            <a:off x="1066800" y="3499002"/>
            <a:ext cx="3359547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Remove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unused or outdated rules</a:t>
            </a: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C9E0E3F-16B5-439F-8A76-DB0522002E4A}"/>
              </a:ext>
            </a:extLst>
          </p:cNvPr>
          <p:cNvSpPr txBox="1"/>
          <p:nvPr/>
        </p:nvSpPr>
        <p:spPr>
          <a:xfrm>
            <a:off x="1583436" y="2727156"/>
            <a:ext cx="3517954" cy="646331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 not set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conflicting rules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or eliminate them, if they already exist</a:t>
            </a: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284F899-8A08-453A-A3F7-E370A8E19559}"/>
              </a:ext>
            </a:extLst>
          </p:cNvPr>
          <p:cNvSpPr/>
          <p:nvPr/>
        </p:nvSpPr>
        <p:spPr>
          <a:xfrm>
            <a:off x="3765884" y="1371600"/>
            <a:ext cx="4679339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Use a standard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method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workflow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for requesting and implementing firewall changes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14E1832-1D7B-401B-88B0-52DD51018969}"/>
              </a:ext>
            </a:extLst>
          </p:cNvPr>
          <p:cNvSpPr txBox="1"/>
          <p:nvPr/>
        </p:nvSpPr>
        <p:spPr>
          <a:xfrm>
            <a:off x="7026442" y="2891861"/>
            <a:ext cx="4676836" cy="369332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Clean up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optimize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the firewall rule base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7F88130B-D434-4ECF-8B31-7740D538E144}"/>
              </a:ext>
            </a:extLst>
          </p:cNvPr>
          <p:cNvSpPr/>
          <p:nvPr/>
        </p:nvSpPr>
        <p:spPr>
          <a:xfrm>
            <a:off x="7737993" y="3499002"/>
            <a:ext cx="4008839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Schedule regular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firewall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audits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4A9A1A24-F006-483C-BF22-CED7CC00F22B}"/>
              </a:ext>
            </a:extLst>
          </p:cNvPr>
          <p:cNvSpPr/>
          <p:nvPr/>
        </p:nvSpPr>
        <p:spPr>
          <a:xfrm>
            <a:off x="8403193" y="4267473"/>
            <a:ext cx="3484007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Keep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log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 the firewall rules and configuration changes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E76E70C-7DAA-4997-B50E-48797CD86943}"/>
              </a:ext>
            </a:extLst>
          </p:cNvPr>
          <p:cNvGrpSpPr/>
          <p:nvPr/>
        </p:nvGrpSpPr>
        <p:grpSpPr>
          <a:xfrm>
            <a:off x="3862375" y="2068820"/>
            <a:ext cx="4467250" cy="4502518"/>
            <a:chOff x="3862375" y="2068820"/>
            <a:chExt cx="4467250" cy="4502518"/>
          </a:xfrm>
        </p:grpSpPr>
        <p:sp>
          <p:nvSpPr>
            <p:cNvPr id="11" name="Freeform 257">
              <a:extLst>
                <a:ext uri="{FF2B5EF4-FFF2-40B4-BE49-F238E27FC236}">
                  <a16:creationId xmlns:a16="http://schemas.microsoft.com/office/drawing/2014/main" id="{289AF7B2-A99D-4A5C-9D66-8CB89770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5454" y="4267201"/>
              <a:ext cx="1533534" cy="2290976"/>
            </a:xfrm>
            <a:custGeom>
              <a:avLst/>
              <a:gdLst>
                <a:gd name="T0" fmla="*/ 793 w 810"/>
                <a:gd name="T1" fmla="*/ 103 h 1029"/>
                <a:gd name="T2" fmla="*/ 700 w 810"/>
                <a:gd name="T3" fmla="*/ 10 h 1029"/>
                <a:gd name="T4" fmla="*/ 662 w 810"/>
                <a:gd name="T5" fmla="*/ 10 h 1029"/>
                <a:gd name="T6" fmla="*/ 569 w 810"/>
                <a:gd name="T7" fmla="*/ 103 h 1029"/>
                <a:gd name="T8" fmla="*/ 588 w 810"/>
                <a:gd name="T9" fmla="*/ 150 h 1029"/>
                <a:gd name="T10" fmla="*/ 628 w 810"/>
                <a:gd name="T11" fmla="*/ 150 h 1029"/>
                <a:gd name="T12" fmla="*/ 628 w 810"/>
                <a:gd name="T13" fmla="*/ 586 h 1029"/>
                <a:gd name="T14" fmla="*/ 596 w 810"/>
                <a:gd name="T15" fmla="*/ 618 h 1029"/>
                <a:gd name="T16" fmla="*/ 137 w 810"/>
                <a:gd name="T17" fmla="*/ 621 h 1029"/>
                <a:gd name="T18" fmla="*/ 0 w 810"/>
                <a:gd name="T19" fmla="*/ 759 h 1029"/>
                <a:gd name="T20" fmla="*/ 0 w 810"/>
                <a:gd name="T21" fmla="*/ 1029 h 1029"/>
                <a:gd name="T22" fmla="*/ 106 w 810"/>
                <a:gd name="T23" fmla="*/ 1029 h 1029"/>
                <a:gd name="T24" fmla="*/ 106 w 810"/>
                <a:gd name="T25" fmla="*/ 759 h 1029"/>
                <a:gd name="T26" fmla="*/ 138 w 810"/>
                <a:gd name="T27" fmla="*/ 727 h 1029"/>
                <a:gd name="T28" fmla="*/ 597 w 810"/>
                <a:gd name="T29" fmla="*/ 724 h 1029"/>
                <a:gd name="T30" fmla="*/ 734 w 810"/>
                <a:gd name="T31" fmla="*/ 586 h 1029"/>
                <a:gd name="T32" fmla="*/ 734 w 810"/>
                <a:gd name="T33" fmla="*/ 150 h 1029"/>
                <a:gd name="T34" fmla="*/ 774 w 810"/>
                <a:gd name="T35" fmla="*/ 150 h 1029"/>
                <a:gd name="T36" fmla="*/ 793 w 810"/>
                <a:gd name="T37" fmla="*/ 103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0" h="1029">
                  <a:moveTo>
                    <a:pt x="793" y="103"/>
                  </a:moveTo>
                  <a:cubicBezTo>
                    <a:pt x="700" y="10"/>
                    <a:pt x="700" y="10"/>
                    <a:pt x="700" y="10"/>
                  </a:cubicBezTo>
                  <a:cubicBezTo>
                    <a:pt x="690" y="0"/>
                    <a:pt x="672" y="0"/>
                    <a:pt x="662" y="10"/>
                  </a:cubicBezTo>
                  <a:cubicBezTo>
                    <a:pt x="569" y="103"/>
                    <a:pt x="569" y="103"/>
                    <a:pt x="569" y="103"/>
                  </a:cubicBezTo>
                  <a:cubicBezTo>
                    <a:pt x="552" y="120"/>
                    <a:pt x="564" y="150"/>
                    <a:pt x="588" y="150"/>
                  </a:cubicBezTo>
                  <a:cubicBezTo>
                    <a:pt x="628" y="150"/>
                    <a:pt x="628" y="150"/>
                    <a:pt x="628" y="150"/>
                  </a:cubicBezTo>
                  <a:cubicBezTo>
                    <a:pt x="628" y="586"/>
                    <a:pt x="628" y="586"/>
                    <a:pt x="628" y="586"/>
                  </a:cubicBezTo>
                  <a:cubicBezTo>
                    <a:pt x="628" y="603"/>
                    <a:pt x="614" y="617"/>
                    <a:pt x="596" y="618"/>
                  </a:cubicBezTo>
                  <a:cubicBezTo>
                    <a:pt x="137" y="621"/>
                    <a:pt x="137" y="621"/>
                    <a:pt x="137" y="621"/>
                  </a:cubicBezTo>
                  <a:cubicBezTo>
                    <a:pt x="62" y="621"/>
                    <a:pt x="0" y="683"/>
                    <a:pt x="0" y="759"/>
                  </a:cubicBezTo>
                  <a:cubicBezTo>
                    <a:pt x="0" y="1029"/>
                    <a:pt x="0" y="1029"/>
                    <a:pt x="0" y="1029"/>
                  </a:cubicBezTo>
                  <a:cubicBezTo>
                    <a:pt x="106" y="1029"/>
                    <a:pt x="106" y="1029"/>
                    <a:pt x="106" y="1029"/>
                  </a:cubicBezTo>
                  <a:cubicBezTo>
                    <a:pt x="106" y="759"/>
                    <a:pt x="106" y="759"/>
                    <a:pt x="106" y="759"/>
                  </a:cubicBezTo>
                  <a:cubicBezTo>
                    <a:pt x="106" y="742"/>
                    <a:pt x="121" y="727"/>
                    <a:pt x="138" y="727"/>
                  </a:cubicBezTo>
                  <a:cubicBezTo>
                    <a:pt x="597" y="724"/>
                    <a:pt x="597" y="724"/>
                    <a:pt x="597" y="724"/>
                  </a:cubicBezTo>
                  <a:cubicBezTo>
                    <a:pt x="673" y="724"/>
                    <a:pt x="734" y="662"/>
                    <a:pt x="734" y="586"/>
                  </a:cubicBezTo>
                  <a:cubicBezTo>
                    <a:pt x="734" y="150"/>
                    <a:pt x="734" y="150"/>
                    <a:pt x="734" y="150"/>
                  </a:cubicBezTo>
                  <a:cubicBezTo>
                    <a:pt x="774" y="150"/>
                    <a:pt x="774" y="150"/>
                    <a:pt x="774" y="150"/>
                  </a:cubicBezTo>
                  <a:cubicBezTo>
                    <a:pt x="798" y="150"/>
                    <a:pt x="810" y="120"/>
                    <a:pt x="793" y="103"/>
                  </a:cubicBezTo>
                  <a:close/>
                </a:path>
              </a:pathLst>
            </a:custGeom>
            <a:solidFill>
              <a:srgbClr val="C05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" name="Freeform 258">
              <a:extLst>
                <a:ext uri="{FF2B5EF4-FFF2-40B4-BE49-F238E27FC236}">
                  <a16:creationId xmlns:a16="http://schemas.microsoft.com/office/drawing/2014/main" id="{F7D6894B-8766-4121-A58A-273E375E5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6692" y="3472171"/>
              <a:ext cx="1173169" cy="3099167"/>
            </a:xfrm>
            <a:custGeom>
              <a:avLst/>
              <a:gdLst>
                <a:gd name="T0" fmla="*/ 602 w 619"/>
                <a:gd name="T1" fmla="*/ 103 h 1463"/>
                <a:gd name="T2" fmla="*/ 510 w 619"/>
                <a:gd name="T3" fmla="*/ 10 h 1463"/>
                <a:gd name="T4" fmla="*/ 471 w 619"/>
                <a:gd name="T5" fmla="*/ 10 h 1463"/>
                <a:gd name="T6" fmla="*/ 378 w 619"/>
                <a:gd name="T7" fmla="*/ 103 h 1463"/>
                <a:gd name="T8" fmla="*/ 398 w 619"/>
                <a:gd name="T9" fmla="*/ 150 h 1463"/>
                <a:gd name="T10" fmla="*/ 437 w 619"/>
                <a:gd name="T11" fmla="*/ 150 h 1463"/>
                <a:gd name="T12" fmla="*/ 437 w 619"/>
                <a:gd name="T13" fmla="*/ 706 h 1463"/>
                <a:gd name="T14" fmla="*/ 405 w 619"/>
                <a:gd name="T15" fmla="*/ 738 h 1463"/>
                <a:gd name="T16" fmla="*/ 137 w 619"/>
                <a:gd name="T17" fmla="*/ 741 h 1463"/>
                <a:gd name="T18" fmla="*/ 0 w 619"/>
                <a:gd name="T19" fmla="*/ 879 h 1463"/>
                <a:gd name="T20" fmla="*/ 0 w 619"/>
                <a:gd name="T21" fmla="*/ 1463 h 1463"/>
                <a:gd name="T22" fmla="*/ 106 w 619"/>
                <a:gd name="T23" fmla="*/ 1463 h 1463"/>
                <a:gd name="T24" fmla="*/ 106 w 619"/>
                <a:gd name="T25" fmla="*/ 879 h 1463"/>
                <a:gd name="T26" fmla="*/ 138 w 619"/>
                <a:gd name="T27" fmla="*/ 847 h 1463"/>
                <a:gd name="T28" fmla="*/ 406 w 619"/>
                <a:gd name="T29" fmla="*/ 845 h 1463"/>
                <a:gd name="T30" fmla="*/ 543 w 619"/>
                <a:gd name="T31" fmla="*/ 706 h 1463"/>
                <a:gd name="T32" fmla="*/ 543 w 619"/>
                <a:gd name="T33" fmla="*/ 150 h 1463"/>
                <a:gd name="T34" fmla="*/ 583 w 619"/>
                <a:gd name="T35" fmla="*/ 150 h 1463"/>
                <a:gd name="T36" fmla="*/ 602 w 619"/>
                <a:gd name="T37" fmla="*/ 103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9" h="1463">
                  <a:moveTo>
                    <a:pt x="602" y="103"/>
                  </a:moveTo>
                  <a:cubicBezTo>
                    <a:pt x="510" y="10"/>
                    <a:pt x="510" y="10"/>
                    <a:pt x="510" y="10"/>
                  </a:cubicBezTo>
                  <a:cubicBezTo>
                    <a:pt x="499" y="0"/>
                    <a:pt x="482" y="0"/>
                    <a:pt x="471" y="10"/>
                  </a:cubicBezTo>
                  <a:cubicBezTo>
                    <a:pt x="378" y="103"/>
                    <a:pt x="378" y="103"/>
                    <a:pt x="378" y="103"/>
                  </a:cubicBezTo>
                  <a:cubicBezTo>
                    <a:pt x="361" y="120"/>
                    <a:pt x="373" y="150"/>
                    <a:pt x="398" y="150"/>
                  </a:cubicBezTo>
                  <a:cubicBezTo>
                    <a:pt x="437" y="150"/>
                    <a:pt x="437" y="150"/>
                    <a:pt x="437" y="150"/>
                  </a:cubicBezTo>
                  <a:cubicBezTo>
                    <a:pt x="437" y="706"/>
                    <a:pt x="437" y="706"/>
                    <a:pt x="437" y="706"/>
                  </a:cubicBezTo>
                  <a:cubicBezTo>
                    <a:pt x="437" y="724"/>
                    <a:pt x="423" y="738"/>
                    <a:pt x="405" y="738"/>
                  </a:cubicBezTo>
                  <a:cubicBezTo>
                    <a:pt x="137" y="741"/>
                    <a:pt x="137" y="741"/>
                    <a:pt x="137" y="741"/>
                  </a:cubicBezTo>
                  <a:cubicBezTo>
                    <a:pt x="61" y="741"/>
                    <a:pt x="0" y="804"/>
                    <a:pt x="0" y="879"/>
                  </a:cubicBezTo>
                  <a:cubicBezTo>
                    <a:pt x="0" y="1463"/>
                    <a:pt x="0" y="1463"/>
                    <a:pt x="0" y="1463"/>
                  </a:cubicBezTo>
                  <a:cubicBezTo>
                    <a:pt x="106" y="1463"/>
                    <a:pt x="106" y="1463"/>
                    <a:pt x="106" y="1463"/>
                  </a:cubicBezTo>
                  <a:cubicBezTo>
                    <a:pt x="106" y="879"/>
                    <a:pt x="106" y="879"/>
                    <a:pt x="106" y="879"/>
                  </a:cubicBezTo>
                  <a:cubicBezTo>
                    <a:pt x="106" y="862"/>
                    <a:pt x="120" y="847"/>
                    <a:pt x="138" y="847"/>
                  </a:cubicBezTo>
                  <a:cubicBezTo>
                    <a:pt x="406" y="845"/>
                    <a:pt x="406" y="845"/>
                    <a:pt x="406" y="845"/>
                  </a:cubicBezTo>
                  <a:cubicBezTo>
                    <a:pt x="482" y="844"/>
                    <a:pt x="543" y="782"/>
                    <a:pt x="543" y="706"/>
                  </a:cubicBezTo>
                  <a:cubicBezTo>
                    <a:pt x="543" y="150"/>
                    <a:pt x="543" y="150"/>
                    <a:pt x="543" y="150"/>
                  </a:cubicBezTo>
                  <a:cubicBezTo>
                    <a:pt x="583" y="150"/>
                    <a:pt x="583" y="150"/>
                    <a:pt x="583" y="150"/>
                  </a:cubicBezTo>
                  <a:cubicBezTo>
                    <a:pt x="607" y="150"/>
                    <a:pt x="619" y="120"/>
                    <a:pt x="602" y="103"/>
                  </a:cubicBezTo>
                  <a:close/>
                </a:path>
              </a:pathLst>
            </a:custGeom>
            <a:solidFill>
              <a:srgbClr val="9BB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Freeform 259">
              <a:extLst>
                <a:ext uri="{FF2B5EF4-FFF2-40B4-BE49-F238E27FC236}">
                  <a16:creationId xmlns:a16="http://schemas.microsoft.com/office/drawing/2014/main" id="{6B3D8CD6-ECED-4F73-9582-FF17B8C02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6" y="2838758"/>
              <a:ext cx="782642" cy="3727036"/>
            </a:xfrm>
            <a:custGeom>
              <a:avLst/>
              <a:gdLst>
                <a:gd name="T0" fmla="*/ 395 w 413"/>
                <a:gd name="T1" fmla="*/ 104 h 1797"/>
                <a:gd name="T2" fmla="*/ 303 w 413"/>
                <a:gd name="T3" fmla="*/ 11 h 1797"/>
                <a:gd name="T4" fmla="*/ 264 w 413"/>
                <a:gd name="T5" fmla="*/ 11 h 1797"/>
                <a:gd name="T6" fmla="*/ 172 w 413"/>
                <a:gd name="T7" fmla="*/ 104 h 1797"/>
                <a:gd name="T8" fmla="*/ 191 w 413"/>
                <a:gd name="T9" fmla="*/ 150 h 1797"/>
                <a:gd name="T10" fmla="*/ 230 w 413"/>
                <a:gd name="T11" fmla="*/ 150 h 1797"/>
                <a:gd name="T12" fmla="*/ 230 w 413"/>
                <a:gd name="T13" fmla="*/ 720 h 1797"/>
                <a:gd name="T14" fmla="*/ 199 w 413"/>
                <a:gd name="T15" fmla="*/ 752 h 1797"/>
                <a:gd name="T16" fmla="*/ 137 w 413"/>
                <a:gd name="T17" fmla="*/ 752 h 1797"/>
                <a:gd name="T18" fmla="*/ 0 w 413"/>
                <a:gd name="T19" fmla="*/ 891 h 1797"/>
                <a:gd name="T20" fmla="*/ 0 w 413"/>
                <a:gd name="T21" fmla="*/ 1797 h 1797"/>
                <a:gd name="T22" fmla="*/ 107 w 413"/>
                <a:gd name="T23" fmla="*/ 1797 h 1797"/>
                <a:gd name="T24" fmla="*/ 107 w 413"/>
                <a:gd name="T25" fmla="*/ 891 h 1797"/>
                <a:gd name="T26" fmla="*/ 138 w 413"/>
                <a:gd name="T27" fmla="*/ 859 h 1797"/>
                <a:gd name="T28" fmla="*/ 200 w 413"/>
                <a:gd name="T29" fmla="*/ 858 h 1797"/>
                <a:gd name="T30" fmla="*/ 337 w 413"/>
                <a:gd name="T31" fmla="*/ 720 h 1797"/>
                <a:gd name="T32" fmla="*/ 337 w 413"/>
                <a:gd name="T33" fmla="*/ 150 h 1797"/>
                <a:gd name="T34" fmla="*/ 376 w 413"/>
                <a:gd name="T35" fmla="*/ 150 h 1797"/>
                <a:gd name="T36" fmla="*/ 395 w 413"/>
                <a:gd name="T37" fmla="*/ 104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3" h="1797">
                  <a:moveTo>
                    <a:pt x="395" y="104"/>
                  </a:moveTo>
                  <a:cubicBezTo>
                    <a:pt x="303" y="11"/>
                    <a:pt x="303" y="11"/>
                    <a:pt x="303" y="11"/>
                  </a:cubicBezTo>
                  <a:cubicBezTo>
                    <a:pt x="292" y="0"/>
                    <a:pt x="275" y="0"/>
                    <a:pt x="264" y="11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54" y="121"/>
                    <a:pt x="167" y="150"/>
                    <a:pt x="191" y="150"/>
                  </a:cubicBezTo>
                  <a:cubicBezTo>
                    <a:pt x="230" y="150"/>
                    <a:pt x="230" y="150"/>
                    <a:pt x="230" y="150"/>
                  </a:cubicBezTo>
                  <a:cubicBezTo>
                    <a:pt x="230" y="720"/>
                    <a:pt x="230" y="720"/>
                    <a:pt x="230" y="720"/>
                  </a:cubicBezTo>
                  <a:cubicBezTo>
                    <a:pt x="230" y="737"/>
                    <a:pt x="216" y="752"/>
                    <a:pt x="199" y="752"/>
                  </a:cubicBezTo>
                  <a:cubicBezTo>
                    <a:pt x="137" y="752"/>
                    <a:pt x="137" y="752"/>
                    <a:pt x="137" y="752"/>
                  </a:cubicBezTo>
                  <a:cubicBezTo>
                    <a:pt x="62" y="753"/>
                    <a:pt x="0" y="815"/>
                    <a:pt x="0" y="891"/>
                  </a:cubicBezTo>
                  <a:cubicBezTo>
                    <a:pt x="0" y="1797"/>
                    <a:pt x="0" y="1797"/>
                    <a:pt x="0" y="1797"/>
                  </a:cubicBezTo>
                  <a:cubicBezTo>
                    <a:pt x="107" y="1797"/>
                    <a:pt x="107" y="1797"/>
                    <a:pt x="107" y="1797"/>
                  </a:cubicBezTo>
                  <a:cubicBezTo>
                    <a:pt x="107" y="891"/>
                    <a:pt x="107" y="891"/>
                    <a:pt x="107" y="891"/>
                  </a:cubicBezTo>
                  <a:cubicBezTo>
                    <a:pt x="107" y="873"/>
                    <a:pt x="121" y="859"/>
                    <a:pt x="138" y="859"/>
                  </a:cubicBezTo>
                  <a:cubicBezTo>
                    <a:pt x="200" y="858"/>
                    <a:pt x="200" y="858"/>
                    <a:pt x="200" y="858"/>
                  </a:cubicBezTo>
                  <a:cubicBezTo>
                    <a:pt x="275" y="858"/>
                    <a:pt x="337" y="796"/>
                    <a:pt x="337" y="720"/>
                  </a:cubicBezTo>
                  <a:cubicBezTo>
                    <a:pt x="337" y="150"/>
                    <a:pt x="337" y="150"/>
                    <a:pt x="337" y="150"/>
                  </a:cubicBezTo>
                  <a:cubicBezTo>
                    <a:pt x="376" y="150"/>
                    <a:pt x="376" y="150"/>
                    <a:pt x="376" y="150"/>
                  </a:cubicBezTo>
                  <a:cubicBezTo>
                    <a:pt x="401" y="150"/>
                    <a:pt x="413" y="121"/>
                    <a:pt x="395" y="104"/>
                  </a:cubicBezTo>
                  <a:close/>
                </a:path>
              </a:pathLst>
            </a:custGeom>
            <a:solidFill>
              <a:srgbClr val="806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4" name="Freeform 260">
              <a:extLst>
                <a:ext uri="{FF2B5EF4-FFF2-40B4-BE49-F238E27FC236}">
                  <a16:creationId xmlns:a16="http://schemas.microsoft.com/office/drawing/2014/main" id="{8C4C5EAE-B1F9-413D-85B0-1A319943D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414" y="3100696"/>
              <a:ext cx="485778" cy="3452504"/>
            </a:xfrm>
            <a:custGeom>
              <a:avLst/>
              <a:gdLst>
                <a:gd name="T0" fmla="*/ 256 w 256"/>
                <a:gd name="T1" fmla="*/ 21 h 1665"/>
                <a:gd name="T2" fmla="*/ 236 w 256"/>
                <a:gd name="T3" fmla="*/ 0 h 1665"/>
                <a:gd name="T4" fmla="*/ 215 w 256"/>
                <a:gd name="T5" fmla="*/ 21 h 1665"/>
                <a:gd name="T6" fmla="*/ 215 w 256"/>
                <a:gd name="T7" fmla="*/ 38 h 1665"/>
                <a:gd name="T8" fmla="*/ 230 w 256"/>
                <a:gd name="T9" fmla="*/ 23 h 1665"/>
                <a:gd name="T10" fmla="*/ 230 w 256"/>
                <a:gd name="T11" fmla="*/ 582 h 1665"/>
                <a:gd name="T12" fmla="*/ 151 w 256"/>
                <a:gd name="T13" fmla="*/ 661 h 1665"/>
                <a:gd name="T14" fmla="*/ 90 w 256"/>
                <a:gd name="T15" fmla="*/ 662 h 1665"/>
                <a:gd name="T16" fmla="*/ 0 w 256"/>
                <a:gd name="T17" fmla="*/ 753 h 1665"/>
                <a:gd name="T18" fmla="*/ 0 w 256"/>
                <a:gd name="T19" fmla="*/ 1659 h 1665"/>
                <a:gd name="T20" fmla="*/ 6 w 256"/>
                <a:gd name="T21" fmla="*/ 1665 h 1665"/>
                <a:gd name="T22" fmla="*/ 12 w 256"/>
                <a:gd name="T23" fmla="*/ 1659 h 1665"/>
                <a:gd name="T24" fmla="*/ 12 w 256"/>
                <a:gd name="T25" fmla="*/ 753 h 1665"/>
                <a:gd name="T26" fmla="*/ 90 w 256"/>
                <a:gd name="T27" fmla="*/ 674 h 1665"/>
                <a:gd name="T28" fmla="*/ 151 w 256"/>
                <a:gd name="T29" fmla="*/ 673 h 1665"/>
                <a:gd name="T30" fmla="*/ 242 w 256"/>
                <a:gd name="T31" fmla="*/ 582 h 1665"/>
                <a:gd name="T32" fmla="*/ 242 w 256"/>
                <a:gd name="T33" fmla="*/ 23 h 1665"/>
                <a:gd name="T34" fmla="*/ 256 w 256"/>
                <a:gd name="T35" fmla="*/ 38 h 1665"/>
                <a:gd name="T36" fmla="*/ 256 w 256"/>
                <a:gd name="T37" fmla="*/ 21 h 1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1665">
                  <a:moveTo>
                    <a:pt x="256" y="21"/>
                  </a:moveTo>
                  <a:cubicBezTo>
                    <a:pt x="236" y="0"/>
                    <a:pt x="236" y="0"/>
                    <a:pt x="236" y="0"/>
                  </a:cubicBezTo>
                  <a:cubicBezTo>
                    <a:pt x="215" y="21"/>
                    <a:pt x="215" y="21"/>
                    <a:pt x="215" y="21"/>
                  </a:cubicBezTo>
                  <a:cubicBezTo>
                    <a:pt x="215" y="38"/>
                    <a:pt x="215" y="38"/>
                    <a:pt x="215" y="38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30" y="582"/>
                    <a:pt x="230" y="582"/>
                    <a:pt x="230" y="582"/>
                  </a:cubicBezTo>
                  <a:cubicBezTo>
                    <a:pt x="230" y="625"/>
                    <a:pt x="194" y="661"/>
                    <a:pt x="151" y="661"/>
                  </a:cubicBezTo>
                  <a:cubicBezTo>
                    <a:pt x="90" y="662"/>
                    <a:pt x="90" y="662"/>
                    <a:pt x="90" y="662"/>
                  </a:cubicBezTo>
                  <a:cubicBezTo>
                    <a:pt x="40" y="662"/>
                    <a:pt x="0" y="703"/>
                    <a:pt x="0" y="753"/>
                  </a:cubicBezTo>
                  <a:cubicBezTo>
                    <a:pt x="0" y="1659"/>
                    <a:pt x="0" y="1659"/>
                    <a:pt x="0" y="1659"/>
                  </a:cubicBezTo>
                  <a:cubicBezTo>
                    <a:pt x="0" y="1662"/>
                    <a:pt x="2" y="1665"/>
                    <a:pt x="6" y="1665"/>
                  </a:cubicBezTo>
                  <a:cubicBezTo>
                    <a:pt x="9" y="1665"/>
                    <a:pt x="12" y="1662"/>
                    <a:pt x="12" y="1659"/>
                  </a:cubicBezTo>
                  <a:cubicBezTo>
                    <a:pt x="12" y="753"/>
                    <a:pt x="12" y="753"/>
                    <a:pt x="12" y="753"/>
                  </a:cubicBezTo>
                  <a:cubicBezTo>
                    <a:pt x="12" y="710"/>
                    <a:pt x="47" y="674"/>
                    <a:pt x="90" y="674"/>
                  </a:cubicBezTo>
                  <a:cubicBezTo>
                    <a:pt x="151" y="673"/>
                    <a:pt x="151" y="673"/>
                    <a:pt x="151" y="673"/>
                  </a:cubicBezTo>
                  <a:cubicBezTo>
                    <a:pt x="201" y="673"/>
                    <a:pt x="242" y="632"/>
                    <a:pt x="242" y="582"/>
                  </a:cubicBezTo>
                  <a:cubicBezTo>
                    <a:pt x="242" y="23"/>
                    <a:pt x="242" y="23"/>
                    <a:pt x="242" y="23"/>
                  </a:cubicBezTo>
                  <a:cubicBezTo>
                    <a:pt x="256" y="38"/>
                    <a:pt x="256" y="38"/>
                    <a:pt x="256" y="38"/>
                  </a:cubicBezTo>
                  <a:lnTo>
                    <a:pt x="256" y="21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Freeform 261">
              <a:extLst>
                <a:ext uri="{FF2B5EF4-FFF2-40B4-BE49-F238E27FC236}">
                  <a16:creationId xmlns:a16="http://schemas.microsoft.com/office/drawing/2014/main" id="{06405242-1DC0-4EED-925D-76578868B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592" y="3730934"/>
              <a:ext cx="879480" cy="2822266"/>
            </a:xfrm>
            <a:custGeom>
              <a:avLst/>
              <a:gdLst>
                <a:gd name="T0" fmla="*/ 464 w 464"/>
                <a:gd name="T1" fmla="*/ 21 h 1332"/>
                <a:gd name="T2" fmla="*/ 443 w 464"/>
                <a:gd name="T3" fmla="*/ 0 h 1332"/>
                <a:gd name="T4" fmla="*/ 423 w 464"/>
                <a:gd name="T5" fmla="*/ 21 h 1332"/>
                <a:gd name="T6" fmla="*/ 423 w 464"/>
                <a:gd name="T7" fmla="*/ 38 h 1332"/>
                <a:gd name="T8" fmla="*/ 437 w 464"/>
                <a:gd name="T9" fmla="*/ 24 h 1332"/>
                <a:gd name="T10" fmla="*/ 437 w 464"/>
                <a:gd name="T11" fmla="*/ 569 h 1332"/>
                <a:gd name="T12" fmla="*/ 359 w 464"/>
                <a:gd name="T13" fmla="*/ 648 h 1332"/>
                <a:gd name="T14" fmla="*/ 90 w 464"/>
                <a:gd name="T15" fmla="*/ 651 h 1332"/>
                <a:gd name="T16" fmla="*/ 0 w 464"/>
                <a:gd name="T17" fmla="*/ 742 h 1332"/>
                <a:gd name="T18" fmla="*/ 0 w 464"/>
                <a:gd name="T19" fmla="*/ 1326 h 1332"/>
                <a:gd name="T20" fmla="*/ 6 w 464"/>
                <a:gd name="T21" fmla="*/ 1332 h 1332"/>
                <a:gd name="T22" fmla="*/ 12 w 464"/>
                <a:gd name="T23" fmla="*/ 1326 h 1332"/>
                <a:gd name="T24" fmla="*/ 12 w 464"/>
                <a:gd name="T25" fmla="*/ 742 h 1332"/>
                <a:gd name="T26" fmla="*/ 90 w 464"/>
                <a:gd name="T27" fmla="*/ 663 h 1332"/>
                <a:gd name="T28" fmla="*/ 359 w 464"/>
                <a:gd name="T29" fmla="*/ 660 h 1332"/>
                <a:gd name="T30" fmla="*/ 449 w 464"/>
                <a:gd name="T31" fmla="*/ 569 h 1332"/>
                <a:gd name="T32" fmla="*/ 449 w 464"/>
                <a:gd name="T33" fmla="*/ 24 h 1332"/>
                <a:gd name="T34" fmla="*/ 464 w 464"/>
                <a:gd name="T35" fmla="*/ 38 h 1332"/>
                <a:gd name="T36" fmla="*/ 464 w 464"/>
                <a:gd name="T37" fmla="*/ 21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1332">
                  <a:moveTo>
                    <a:pt x="464" y="21"/>
                  </a:moveTo>
                  <a:cubicBezTo>
                    <a:pt x="443" y="0"/>
                    <a:pt x="443" y="0"/>
                    <a:pt x="443" y="0"/>
                  </a:cubicBezTo>
                  <a:cubicBezTo>
                    <a:pt x="423" y="21"/>
                    <a:pt x="423" y="21"/>
                    <a:pt x="423" y="21"/>
                  </a:cubicBezTo>
                  <a:cubicBezTo>
                    <a:pt x="423" y="38"/>
                    <a:pt x="423" y="38"/>
                    <a:pt x="423" y="38"/>
                  </a:cubicBezTo>
                  <a:cubicBezTo>
                    <a:pt x="437" y="24"/>
                    <a:pt x="437" y="24"/>
                    <a:pt x="437" y="24"/>
                  </a:cubicBezTo>
                  <a:cubicBezTo>
                    <a:pt x="437" y="569"/>
                    <a:pt x="437" y="569"/>
                    <a:pt x="437" y="569"/>
                  </a:cubicBezTo>
                  <a:cubicBezTo>
                    <a:pt x="437" y="612"/>
                    <a:pt x="402" y="648"/>
                    <a:pt x="359" y="648"/>
                  </a:cubicBezTo>
                  <a:cubicBezTo>
                    <a:pt x="90" y="651"/>
                    <a:pt x="90" y="651"/>
                    <a:pt x="90" y="651"/>
                  </a:cubicBezTo>
                  <a:cubicBezTo>
                    <a:pt x="40" y="651"/>
                    <a:pt x="0" y="692"/>
                    <a:pt x="0" y="742"/>
                  </a:cubicBezTo>
                  <a:cubicBezTo>
                    <a:pt x="0" y="1326"/>
                    <a:pt x="0" y="1326"/>
                    <a:pt x="0" y="1326"/>
                  </a:cubicBezTo>
                  <a:cubicBezTo>
                    <a:pt x="0" y="1329"/>
                    <a:pt x="3" y="1332"/>
                    <a:pt x="6" y="1332"/>
                  </a:cubicBezTo>
                  <a:cubicBezTo>
                    <a:pt x="9" y="1332"/>
                    <a:pt x="12" y="1329"/>
                    <a:pt x="12" y="1326"/>
                  </a:cubicBezTo>
                  <a:cubicBezTo>
                    <a:pt x="12" y="742"/>
                    <a:pt x="12" y="742"/>
                    <a:pt x="12" y="742"/>
                  </a:cubicBezTo>
                  <a:cubicBezTo>
                    <a:pt x="12" y="699"/>
                    <a:pt x="47" y="663"/>
                    <a:pt x="90" y="663"/>
                  </a:cubicBezTo>
                  <a:cubicBezTo>
                    <a:pt x="359" y="660"/>
                    <a:pt x="359" y="660"/>
                    <a:pt x="359" y="660"/>
                  </a:cubicBezTo>
                  <a:cubicBezTo>
                    <a:pt x="409" y="660"/>
                    <a:pt x="449" y="619"/>
                    <a:pt x="449" y="569"/>
                  </a:cubicBezTo>
                  <a:cubicBezTo>
                    <a:pt x="449" y="24"/>
                    <a:pt x="449" y="24"/>
                    <a:pt x="449" y="24"/>
                  </a:cubicBezTo>
                  <a:cubicBezTo>
                    <a:pt x="464" y="38"/>
                    <a:pt x="464" y="38"/>
                    <a:pt x="464" y="38"/>
                  </a:cubicBezTo>
                  <a:lnTo>
                    <a:pt x="464" y="21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" name="Freeform 262">
              <a:extLst>
                <a:ext uri="{FF2B5EF4-FFF2-40B4-BE49-F238E27FC236}">
                  <a16:creationId xmlns:a16="http://schemas.microsoft.com/office/drawing/2014/main" id="{35E7F9A8-88B3-44D2-B13A-D616E3DA5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013" y="4273550"/>
              <a:ext cx="1535121" cy="2290976"/>
            </a:xfrm>
            <a:custGeom>
              <a:avLst/>
              <a:gdLst>
                <a:gd name="T0" fmla="*/ 673 w 810"/>
                <a:gd name="T1" fmla="*/ 621 h 1029"/>
                <a:gd name="T2" fmla="*/ 214 w 810"/>
                <a:gd name="T3" fmla="*/ 618 h 1029"/>
                <a:gd name="T4" fmla="*/ 182 w 810"/>
                <a:gd name="T5" fmla="*/ 586 h 1029"/>
                <a:gd name="T6" fmla="*/ 182 w 810"/>
                <a:gd name="T7" fmla="*/ 150 h 1029"/>
                <a:gd name="T8" fmla="*/ 221 w 810"/>
                <a:gd name="T9" fmla="*/ 150 h 1029"/>
                <a:gd name="T10" fmla="*/ 241 w 810"/>
                <a:gd name="T11" fmla="*/ 103 h 1029"/>
                <a:gd name="T12" fmla="*/ 148 w 810"/>
                <a:gd name="T13" fmla="*/ 10 h 1029"/>
                <a:gd name="T14" fmla="*/ 109 w 810"/>
                <a:gd name="T15" fmla="*/ 10 h 1029"/>
                <a:gd name="T16" fmla="*/ 17 w 810"/>
                <a:gd name="T17" fmla="*/ 103 h 1029"/>
                <a:gd name="T18" fmla="*/ 36 w 810"/>
                <a:gd name="T19" fmla="*/ 150 h 1029"/>
                <a:gd name="T20" fmla="*/ 76 w 810"/>
                <a:gd name="T21" fmla="*/ 150 h 1029"/>
                <a:gd name="T22" fmla="*/ 76 w 810"/>
                <a:gd name="T23" fmla="*/ 586 h 1029"/>
                <a:gd name="T24" fmla="*/ 213 w 810"/>
                <a:gd name="T25" fmla="*/ 724 h 1029"/>
                <a:gd name="T26" fmla="*/ 672 w 810"/>
                <a:gd name="T27" fmla="*/ 727 h 1029"/>
                <a:gd name="T28" fmla="*/ 703 w 810"/>
                <a:gd name="T29" fmla="*/ 759 h 1029"/>
                <a:gd name="T30" fmla="*/ 703 w 810"/>
                <a:gd name="T31" fmla="*/ 1029 h 1029"/>
                <a:gd name="T32" fmla="*/ 810 w 810"/>
                <a:gd name="T33" fmla="*/ 1029 h 1029"/>
                <a:gd name="T34" fmla="*/ 810 w 810"/>
                <a:gd name="T35" fmla="*/ 759 h 1029"/>
                <a:gd name="T36" fmla="*/ 673 w 810"/>
                <a:gd name="T37" fmla="*/ 621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0" h="1029">
                  <a:moveTo>
                    <a:pt x="673" y="621"/>
                  </a:moveTo>
                  <a:cubicBezTo>
                    <a:pt x="214" y="618"/>
                    <a:pt x="214" y="618"/>
                    <a:pt x="214" y="618"/>
                  </a:cubicBezTo>
                  <a:cubicBezTo>
                    <a:pt x="196" y="617"/>
                    <a:pt x="182" y="603"/>
                    <a:pt x="182" y="586"/>
                  </a:cubicBezTo>
                  <a:cubicBezTo>
                    <a:pt x="182" y="150"/>
                    <a:pt x="182" y="150"/>
                    <a:pt x="182" y="150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46" y="150"/>
                    <a:pt x="258" y="120"/>
                    <a:pt x="241" y="103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38" y="0"/>
                    <a:pt x="120" y="0"/>
                    <a:pt x="109" y="10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0" y="120"/>
                    <a:pt x="12" y="150"/>
                    <a:pt x="36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6" y="586"/>
                    <a:pt x="76" y="586"/>
                    <a:pt x="76" y="586"/>
                  </a:cubicBezTo>
                  <a:cubicBezTo>
                    <a:pt x="76" y="662"/>
                    <a:pt x="137" y="724"/>
                    <a:pt x="213" y="724"/>
                  </a:cubicBezTo>
                  <a:cubicBezTo>
                    <a:pt x="672" y="727"/>
                    <a:pt x="672" y="727"/>
                    <a:pt x="672" y="727"/>
                  </a:cubicBezTo>
                  <a:cubicBezTo>
                    <a:pt x="689" y="727"/>
                    <a:pt x="703" y="742"/>
                    <a:pt x="703" y="759"/>
                  </a:cubicBezTo>
                  <a:cubicBezTo>
                    <a:pt x="703" y="1029"/>
                    <a:pt x="703" y="1029"/>
                    <a:pt x="703" y="1029"/>
                  </a:cubicBezTo>
                  <a:cubicBezTo>
                    <a:pt x="810" y="1029"/>
                    <a:pt x="810" y="1029"/>
                    <a:pt x="810" y="1029"/>
                  </a:cubicBezTo>
                  <a:cubicBezTo>
                    <a:pt x="810" y="759"/>
                    <a:pt x="810" y="759"/>
                    <a:pt x="810" y="759"/>
                  </a:cubicBezTo>
                  <a:cubicBezTo>
                    <a:pt x="810" y="683"/>
                    <a:pt x="748" y="621"/>
                    <a:pt x="673" y="621"/>
                  </a:cubicBezTo>
                  <a:close/>
                </a:path>
              </a:pathLst>
            </a:custGeom>
            <a:solidFill>
              <a:srgbClr val="C05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Freeform 263">
              <a:extLst>
                <a:ext uri="{FF2B5EF4-FFF2-40B4-BE49-F238E27FC236}">
                  <a16:creationId xmlns:a16="http://schemas.microsoft.com/office/drawing/2014/main" id="{6A49CB0B-AEA5-486B-850A-800F1D7DC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54" y="3472171"/>
              <a:ext cx="1174757" cy="3099167"/>
            </a:xfrm>
            <a:custGeom>
              <a:avLst/>
              <a:gdLst>
                <a:gd name="T0" fmla="*/ 483 w 620"/>
                <a:gd name="T1" fmla="*/ 741 h 1463"/>
                <a:gd name="T2" fmla="*/ 214 w 620"/>
                <a:gd name="T3" fmla="*/ 738 h 1463"/>
                <a:gd name="T4" fmla="*/ 183 w 620"/>
                <a:gd name="T5" fmla="*/ 706 h 1463"/>
                <a:gd name="T6" fmla="*/ 183 w 620"/>
                <a:gd name="T7" fmla="*/ 150 h 1463"/>
                <a:gd name="T8" fmla="*/ 222 w 620"/>
                <a:gd name="T9" fmla="*/ 150 h 1463"/>
                <a:gd name="T10" fmla="*/ 242 w 620"/>
                <a:gd name="T11" fmla="*/ 103 h 1463"/>
                <a:gd name="T12" fmla="*/ 149 w 620"/>
                <a:gd name="T13" fmla="*/ 10 h 1463"/>
                <a:gd name="T14" fmla="*/ 110 w 620"/>
                <a:gd name="T15" fmla="*/ 10 h 1463"/>
                <a:gd name="T16" fmla="*/ 18 w 620"/>
                <a:gd name="T17" fmla="*/ 103 h 1463"/>
                <a:gd name="T18" fmla="*/ 37 w 620"/>
                <a:gd name="T19" fmla="*/ 150 h 1463"/>
                <a:gd name="T20" fmla="*/ 76 w 620"/>
                <a:gd name="T21" fmla="*/ 150 h 1463"/>
                <a:gd name="T22" fmla="*/ 76 w 620"/>
                <a:gd name="T23" fmla="*/ 706 h 1463"/>
                <a:gd name="T24" fmla="*/ 213 w 620"/>
                <a:gd name="T25" fmla="*/ 845 h 1463"/>
                <a:gd name="T26" fmla="*/ 482 w 620"/>
                <a:gd name="T27" fmla="*/ 847 h 1463"/>
                <a:gd name="T28" fmla="*/ 514 w 620"/>
                <a:gd name="T29" fmla="*/ 879 h 1463"/>
                <a:gd name="T30" fmla="*/ 514 w 620"/>
                <a:gd name="T31" fmla="*/ 1463 h 1463"/>
                <a:gd name="T32" fmla="*/ 620 w 620"/>
                <a:gd name="T33" fmla="*/ 1463 h 1463"/>
                <a:gd name="T34" fmla="*/ 620 w 620"/>
                <a:gd name="T35" fmla="*/ 879 h 1463"/>
                <a:gd name="T36" fmla="*/ 483 w 620"/>
                <a:gd name="T37" fmla="*/ 741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0" h="1463">
                  <a:moveTo>
                    <a:pt x="483" y="741"/>
                  </a:moveTo>
                  <a:cubicBezTo>
                    <a:pt x="214" y="738"/>
                    <a:pt x="214" y="738"/>
                    <a:pt x="214" y="738"/>
                  </a:cubicBezTo>
                  <a:cubicBezTo>
                    <a:pt x="197" y="738"/>
                    <a:pt x="183" y="724"/>
                    <a:pt x="183" y="706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47" y="150"/>
                    <a:pt x="259" y="120"/>
                    <a:pt x="242" y="103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8" y="0"/>
                    <a:pt x="121" y="0"/>
                    <a:pt x="110" y="10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0" y="120"/>
                    <a:pt x="13" y="150"/>
                    <a:pt x="37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6" y="706"/>
                    <a:pt x="76" y="706"/>
                    <a:pt x="76" y="706"/>
                  </a:cubicBezTo>
                  <a:cubicBezTo>
                    <a:pt x="76" y="782"/>
                    <a:pt x="138" y="844"/>
                    <a:pt x="213" y="845"/>
                  </a:cubicBezTo>
                  <a:cubicBezTo>
                    <a:pt x="482" y="847"/>
                    <a:pt x="482" y="847"/>
                    <a:pt x="482" y="847"/>
                  </a:cubicBezTo>
                  <a:cubicBezTo>
                    <a:pt x="500" y="847"/>
                    <a:pt x="514" y="862"/>
                    <a:pt x="514" y="879"/>
                  </a:cubicBezTo>
                  <a:cubicBezTo>
                    <a:pt x="514" y="1463"/>
                    <a:pt x="514" y="1463"/>
                    <a:pt x="514" y="1463"/>
                  </a:cubicBezTo>
                  <a:cubicBezTo>
                    <a:pt x="620" y="1463"/>
                    <a:pt x="620" y="1463"/>
                    <a:pt x="620" y="1463"/>
                  </a:cubicBezTo>
                  <a:cubicBezTo>
                    <a:pt x="620" y="879"/>
                    <a:pt x="620" y="879"/>
                    <a:pt x="620" y="879"/>
                  </a:cubicBezTo>
                  <a:cubicBezTo>
                    <a:pt x="620" y="804"/>
                    <a:pt x="559" y="741"/>
                    <a:pt x="483" y="741"/>
                  </a:cubicBezTo>
                  <a:close/>
                </a:path>
              </a:pathLst>
            </a:custGeom>
            <a:solidFill>
              <a:srgbClr val="9BB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Freeform 264">
              <a:extLst>
                <a:ext uri="{FF2B5EF4-FFF2-40B4-BE49-F238E27FC236}">
                  <a16:creationId xmlns:a16="http://schemas.microsoft.com/office/drawing/2014/main" id="{B86A4992-485B-4BF7-A511-414491C1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020" y="2838758"/>
              <a:ext cx="781054" cy="3727036"/>
            </a:xfrm>
            <a:custGeom>
              <a:avLst/>
              <a:gdLst>
                <a:gd name="T0" fmla="*/ 275 w 412"/>
                <a:gd name="T1" fmla="*/ 752 h 1797"/>
                <a:gd name="T2" fmla="*/ 214 w 412"/>
                <a:gd name="T3" fmla="*/ 752 h 1797"/>
                <a:gd name="T4" fmla="*/ 183 w 412"/>
                <a:gd name="T5" fmla="*/ 720 h 1797"/>
                <a:gd name="T6" fmla="*/ 183 w 412"/>
                <a:gd name="T7" fmla="*/ 150 h 1797"/>
                <a:gd name="T8" fmla="*/ 222 w 412"/>
                <a:gd name="T9" fmla="*/ 150 h 1797"/>
                <a:gd name="T10" fmla="*/ 241 w 412"/>
                <a:gd name="T11" fmla="*/ 104 h 1797"/>
                <a:gd name="T12" fmla="*/ 149 w 412"/>
                <a:gd name="T13" fmla="*/ 11 h 1797"/>
                <a:gd name="T14" fmla="*/ 110 w 412"/>
                <a:gd name="T15" fmla="*/ 11 h 1797"/>
                <a:gd name="T16" fmla="*/ 17 w 412"/>
                <a:gd name="T17" fmla="*/ 104 h 1797"/>
                <a:gd name="T18" fmla="*/ 37 w 412"/>
                <a:gd name="T19" fmla="*/ 150 h 1797"/>
                <a:gd name="T20" fmla="*/ 76 w 412"/>
                <a:gd name="T21" fmla="*/ 150 h 1797"/>
                <a:gd name="T22" fmla="*/ 76 w 412"/>
                <a:gd name="T23" fmla="*/ 720 h 1797"/>
                <a:gd name="T24" fmla="*/ 213 w 412"/>
                <a:gd name="T25" fmla="*/ 858 h 1797"/>
                <a:gd name="T26" fmla="*/ 274 w 412"/>
                <a:gd name="T27" fmla="*/ 859 h 1797"/>
                <a:gd name="T28" fmla="*/ 306 w 412"/>
                <a:gd name="T29" fmla="*/ 891 h 1797"/>
                <a:gd name="T30" fmla="*/ 306 w 412"/>
                <a:gd name="T31" fmla="*/ 1797 h 1797"/>
                <a:gd name="T32" fmla="*/ 412 w 412"/>
                <a:gd name="T33" fmla="*/ 1797 h 1797"/>
                <a:gd name="T34" fmla="*/ 412 w 412"/>
                <a:gd name="T35" fmla="*/ 891 h 1797"/>
                <a:gd name="T36" fmla="*/ 275 w 412"/>
                <a:gd name="T37" fmla="*/ 752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1797">
                  <a:moveTo>
                    <a:pt x="275" y="752"/>
                  </a:moveTo>
                  <a:cubicBezTo>
                    <a:pt x="214" y="752"/>
                    <a:pt x="214" y="752"/>
                    <a:pt x="214" y="752"/>
                  </a:cubicBezTo>
                  <a:cubicBezTo>
                    <a:pt x="197" y="752"/>
                    <a:pt x="183" y="737"/>
                    <a:pt x="183" y="720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46" y="150"/>
                    <a:pt x="259" y="121"/>
                    <a:pt x="241" y="104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38" y="0"/>
                    <a:pt x="121" y="0"/>
                    <a:pt x="110" y="11"/>
                  </a:cubicBezTo>
                  <a:cubicBezTo>
                    <a:pt x="17" y="104"/>
                    <a:pt x="17" y="104"/>
                    <a:pt x="17" y="104"/>
                  </a:cubicBezTo>
                  <a:cubicBezTo>
                    <a:pt x="0" y="121"/>
                    <a:pt x="12" y="150"/>
                    <a:pt x="37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6" y="720"/>
                    <a:pt x="76" y="720"/>
                    <a:pt x="76" y="720"/>
                  </a:cubicBezTo>
                  <a:cubicBezTo>
                    <a:pt x="76" y="796"/>
                    <a:pt x="138" y="858"/>
                    <a:pt x="213" y="858"/>
                  </a:cubicBezTo>
                  <a:cubicBezTo>
                    <a:pt x="274" y="859"/>
                    <a:pt x="274" y="859"/>
                    <a:pt x="274" y="859"/>
                  </a:cubicBezTo>
                  <a:cubicBezTo>
                    <a:pt x="292" y="859"/>
                    <a:pt x="306" y="873"/>
                    <a:pt x="306" y="891"/>
                  </a:cubicBezTo>
                  <a:cubicBezTo>
                    <a:pt x="306" y="1797"/>
                    <a:pt x="306" y="1797"/>
                    <a:pt x="306" y="1797"/>
                  </a:cubicBezTo>
                  <a:cubicBezTo>
                    <a:pt x="412" y="1797"/>
                    <a:pt x="412" y="1797"/>
                    <a:pt x="412" y="1797"/>
                  </a:cubicBezTo>
                  <a:cubicBezTo>
                    <a:pt x="412" y="891"/>
                    <a:pt x="412" y="891"/>
                    <a:pt x="412" y="891"/>
                  </a:cubicBezTo>
                  <a:cubicBezTo>
                    <a:pt x="412" y="815"/>
                    <a:pt x="351" y="753"/>
                    <a:pt x="275" y="752"/>
                  </a:cubicBezTo>
                  <a:close/>
                </a:path>
              </a:pathLst>
            </a:custGeom>
            <a:solidFill>
              <a:srgbClr val="806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" name="Freeform 265">
              <a:extLst>
                <a:ext uri="{FF2B5EF4-FFF2-40B4-BE49-F238E27FC236}">
                  <a16:creationId xmlns:a16="http://schemas.microsoft.com/office/drawing/2014/main" id="{D9B7560F-F59E-4083-94E6-F1C9CDC6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4" y="4553260"/>
              <a:ext cx="1238257" cy="1999940"/>
            </a:xfrm>
            <a:custGeom>
              <a:avLst/>
              <a:gdLst>
                <a:gd name="T0" fmla="*/ 654 w 654"/>
                <a:gd name="T1" fmla="*/ 21 h 898"/>
                <a:gd name="T2" fmla="*/ 634 w 654"/>
                <a:gd name="T3" fmla="*/ 0 h 898"/>
                <a:gd name="T4" fmla="*/ 614 w 654"/>
                <a:gd name="T5" fmla="*/ 21 h 898"/>
                <a:gd name="T6" fmla="*/ 614 w 654"/>
                <a:gd name="T7" fmla="*/ 38 h 898"/>
                <a:gd name="T8" fmla="*/ 628 w 654"/>
                <a:gd name="T9" fmla="*/ 24 h 898"/>
                <a:gd name="T10" fmla="*/ 628 w 654"/>
                <a:gd name="T11" fmla="*/ 449 h 898"/>
                <a:gd name="T12" fmla="*/ 549 w 654"/>
                <a:gd name="T13" fmla="*/ 528 h 898"/>
                <a:gd name="T14" fmla="*/ 91 w 654"/>
                <a:gd name="T15" fmla="*/ 531 h 898"/>
                <a:gd name="T16" fmla="*/ 0 w 654"/>
                <a:gd name="T17" fmla="*/ 622 h 898"/>
                <a:gd name="T18" fmla="*/ 0 w 654"/>
                <a:gd name="T19" fmla="*/ 892 h 898"/>
                <a:gd name="T20" fmla="*/ 6 w 654"/>
                <a:gd name="T21" fmla="*/ 898 h 898"/>
                <a:gd name="T22" fmla="*/ 12 w 654"/>
                <a:gd name="T23" fmla="*/ 892 h 898"/>
                <a:gd name="T24" fmla="*/ 12 w 654"/>
                <a:gd name="T25" fmla="*/ 622 h 898"/>
                <a:gd name="T26" fmla="*/ 91 w 654"/>
                <a:gd name="T27" fmla="*/ 543 h 898"/>
                <a:gd name="T28" fmla="*/ 550 w 654"/>
                <a:gd name="T29" fmla="*/ 540 h 898"/>
                <a:gd name="T30" fmla="*/ 640 w 654"/>
                <a:gd name="T31" fmla="*/ 449 h 898"/>
                <a:gd name="T32" fmla="*/ 640 w 654"/>
                <a:gd name="T33" fmla="*/ 24 h 898"/>
                <a:gd name="T34" fmla="*/ 654 w 654"/>
                <a:gd name="T35" fmla="*/ 38 h 898"/>
                <a:gd name="T36" fmla="*/ 654 w 654"/>
                <a:gd name="T37" fmla="*/ 21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4" h="898">
                  <a:moveTo>
                    <a:pt x="654" y="21"/>
                  </a:moveTo>
                  <a:cubicBezTo>
                    <a:pt x="634" y="0"/>
                    <a:pt x="634" y="0"/>
                    <a:pt x="634" y="0"/>
                  </a:cubicBezTo>
                  <a:cubicBezTo>
                    <a:pt x="614" y="21"/>
                    <a:pt x="614" y="21"/>
                    <a:pt x="614" y="21"/>
                  </a:cubicBezTo>
                  <a:cubicBezTo>
                    <a:pt x="614" y="38"/>
                    <a:pt x="614" y="38"/>
                    <a:pt x="614" y="38"/>
                  </a:cubicBezTo>
                  <a:cubicBezTo>
                    <a:pt x="628" y="24"/>
                    <a:pt x="628" y="24"/>
                    <a:pt x="628" y="24"/>
                  </a:cubicBezTo>
                  <a:cubicBezTo>
                    <a:pt x="628" y="449"/>
                    <a:pt x="628" y="449"/>
                    <a:pt x="628" y="449"/>
                  </a:cubicBezTo>
                  <a:cubicBezTo>
                    <a:pt x="628" y="492"/>
                    <a:pt x="593" y="528"/>
                    <a:pt x="549" y="528"/>
                  </a:cubicBezTo>
                  <a:cubicBezTo>
                    <a:pt x="91" y="531"/>
                    <a:pt x="91" y="531"/>
                    <a:pt x="91" y="531"/>
                  </a:cubicBezTo>
                  <a:cubicBezTo>
                    <a:pt x="41" y="531"/>
                    <a:pt x="0" y="572"/>
                    <a:pt x="0" y="622"/>
                  </a:cubicBezTo>
                  <a:cubicBezTo>
                    <a:pt x="0" y="892"/>
                    <a:pt x="0" y="892"/>
                    <a:pt x="0" y="892"/>
                  </a:cubicBezTo>
                  <a:cubicBezTo>
                    <a:pt x="0" y="895"/>
                    <a:pt x="3" y="898"/>
                    <a:pt x="6" y="898"/>
                  </a:cubicBezTo>
                  <a:cubicBezTo>
                    <a:pt x="9" y="898"/>
                    <a:pt x="12" y="895"/>
                    <a:pt x="12" y="892"/>
                  </a:cubicBezTo>
                  <a:cubicBezTo>
                    <a:pt x="12" y="622"/>
                    <a:pt x="12" y="622"/>
                    <a:pt x="12" y="622"/>
                  </a:cubicBezTo>
                  <a:cubicBezTo>
                    <a:pt x="12" y="579"/>
                    <a:pt x="47" y="543"/>
                    <a:pt x="91" y="543"/>
                  </a:cubicBezTo>
                  <a:cubicBezTo>
                    <a:pt x="550" y="540"/>
                    <a:pt x="550" y="540"/>
                    <a:pt x="550" y="540"/>
                  </a:cubicBezTo>
                  <a:cubicBezTo>
                    <a:pt x="599" y="539"/>
                    <a:pt x="640" y="499"/>
                    <a:pt x="640" y="449"/>
                  </a:cubicBezTo>
                  <a:cubicBezTo>
                    <a:pt x="640" y="24"/>
                    <a:pt x="640" y="24"/>
                    <a:pt x="640" y="24"/>
                  </a:cubicBezTo>
                  <a:cubicBezTo>
                    <a:pt x="654" y="38"/>
                    <a:pt x="654" y="38"/>
                    <a:pt x="654" y="38"/>
                  </a:cubicBezTo>
                  <a:lnTo>
                    <a:pt x="654" y="21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0" name="Freeform 266">
              <a:extLst>
                <a:ext uri="{FF2B5EF4-FFF2-40B4-BE49-F238E27FC236}">
                  <a16:creationId xmlns:a16="http://schemas.microsoft.com/office/drawing/2014/main" id="{1500C745-30A6-4249-8E70-A9F530A5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9396" y="3100696"/>
              <a:ext cx="485778" cy="3452504"/>
            </a:xfrm>
            <a:custGeom>
              <a:avLst/>
              <a:gdLst>
                <a:gd name="T0" fmla="*/ 166 w 256"/>
                <a:gd name="T1" fmla="*/ 662 h 1665"/>
                <a:gd name="T2" fmla="*/ 105 w 256"/>
                <a:gd name="T3" fmla="*/ 661 h 1665"/>
                <a:gd name="T4" fmla="*/ 26 w 256"/>
                <a:gd name="T5" fmla="*/ 582 h 1665"/>
                <a:gd name="T6" fmla="*/ 26 w 256"/>
                <a:gd name="T7" fmla="*/ 23 h 1665"/>
                <a:gd name="T8" fmla="*/ 41 w 256"/>
                <a:gd name="T9" fmla="*/ 38 h 1665"/>
                <a:gd name="T10" fmla="*/ 41 w 256"/>
                <a:gd name="T11" fmla="*/ 21 h 1665"/>
                <a:gd name="T12" fmla="*/ 20 w 256"/>
                <a:gd name="T13" fmla="*/ 0 h 1665"/>
                <a:gd name="T14" fmla="*/ 0 w 256"/>
                <a:gd name="T15" fmla="*/ 21 h 1665"/>
                <a:gd name="T16" fmla="*/ 0 w 256"/>
                <a:gd name="T17" fmla="*/ 38 h 1665"/>
                <a:gd name="T18" fmla="*/ 14 w 256"/>
                <a:gd name="T19" fmla="*/ 23 h 1665"/>
                <a:gd name="T20" fmla="*/ 14 w 256"/>
                <a:gd name="T21" fmla="*/ 582 h 1665"/>
                <a:gd name="T22" fmla="*/ 105 w 256"/>
                <a:gd name="T23" fmla="*/ 673 h 1665"/>
                <a:gd name="T24" fmla="*/ 166 w 256"/>
                <a:gd name="T25" fmla="*/ 674 h 1665"/>
                <a:gd name="T26" fmla="*/ 244 w 256"/>
                <a:gd name="T27" fmla="*/ 753 h 1665"/>
                <a:gd name="T28" fmla="*/ 244 w 256"/>
                <a:gd name="T29" fmla="*/ 1659 h 1665"/>
                <a:gd name="T30" fmla="*/ 250 w 256"/>
                <a:gd name="T31" fmla="*/ 1665 h 1665"/>
                <a:gd name="T32" fmla="*/ 256 w 256"/>
                <a:gd name="T33" fmla="*/ 1659 h 1665"/>
                <a:gd name="T34" fmla="*/ 256 w 256"/>
                <a:gd name="T35" fmla="*/ 753 h 1665"/>
                <a:gd name="T36" fmla="*/ 166 w 256"/>
                <a:gd name="T37" fmla="*/ 662 h 1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1665">
                  <a:moveTo>
                    <a:pt x="166" y="662"/>
                  </a:moveTo>
                  <a:cubicBezTo>
                    <a:pt x="105" y="661"/>
                    <a:pt x="105" y="661"/>
                    <a:pt x="105" y="661"/>
                  </a:cubicBezTo>
                  <a:cubicBezTo>
                    <a:pt x="61" y="661"/>
                    <a:pt x="26" y="625"/>
                    <a:pt x="26" y="58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582"/>
                    <a:pt x="14" y="582"/>
                    <a:pt x="14" y="582"/>
                  </a:cubicBezTo>
                  <a:cubicBezTo>
                    <a:pt x="14" y="632"/>
                    <a:pt x="55" y="673"/>
                    <a:pt x="105" y="673"/>
                  </a:cubicBezTo>
                  <a:cubicBezTo>
                    <a:pt x="166" y="674"/>
                    <a:pt x="166" y="674"/>
                    <a:pt x="166" y="674"/>
                  </a:cubicBezTo>
                  <a:cubicBezTo>
                    <a:pt x="209" y="674"/>
                    <a:pt x="244" y="710"/>
                    <a:pt x="244" y="753"/>
                  </a:cubicBezTo>
                  <a:cubicBezTo>
                    <a:pt x="244" y="1659"/>
                    <a:pt x="244" y="1659"/>
                    <a:pt x="244" y="1659"/>
                  </a:cubicBezTo>
                  <a:cubicBezTo>
                    <a:pt x="244" y="1662"/>
                    <a:pt x="247" y="1665"/>
                    <a:pt x="250" y="1665"/>
                  </a:cubicBezTo>
                  <a:cubicBezTo>
                    <a:pt x="253" y="1665"/>
                    <a:pt x="256" y="1662"/>
                    <a:pt x="256" y="1659"/>
                  </a:cubicBezTo>
                  <a:cubicBezTo>
                    <a:pt x="256" y="753"/>
                    <a:pt x="256" y="753"/>
                    <a:pt x="256" y="753"/>
                  </a:cubicBezTo>
                  <a:cubicBezTo>
                    <a:pt x="256" y="703"/>
                    <a:pt x="216" y="662"/>
                    <a:pt x="166" y="6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1" name="Freeform 267">
              <a:extLst>
                <a:ext uri="{FF2B5EF4-FFF2-40B4-BE49-F238E27FC236}">
                  <a16:creationId xmlns:a16="http://schemas.microsoft.com/office/drawing/2014/main" id="{37CBE921-80AC-4B96-91E4-1A846B0BE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930" y="3730934"/>
              <a:ext cx="879480" cy="2822266"/>
            </a:xfrm>
            <a:custGeom>
              <a:avLst/>
              <a:gdLst>
                <a:gd name="T0" fmla="*/ 374 w 464"/>
                <a:gd name="T1" fmla="*/ 651 h 1332"/>
                <a:gd name="T2" fmla="*/ 105 w 464"/>
                <a:gd name="T3" fmla="*/ 648 h 1332"/>
                <a:gd name="T4" fmla="*/ 27 w 464"/>
                <a:gd name="T5" fmla="*/ 569 h 1332"/>
                <a:gd name="T6" fmla="*/ 27 w 464"/>
                <a:gd name="T7" fmla="*/ 24 h 1332"/>
                <a:gd name="T8" fmla="*/ 41 w 464"/>
                <a:gd name="T9" fmla="*/ 38 h 1332"/>
                <a:gd name="T10" fmla="*/ 41 w 464"/>
                <a:gd name="T11" fmla="*/ 21 h 1332"/>
                <a:gd name="T12" fmla="*/ 21 w 464"/>
                <a:gd name="T13" fmla="*/ 0 h 1332"/>
                <a:gd name="T14" fmla="*/ 0 w 464"/>
                <a:gd name="T15" fmla="*/ 21 h 1332"/>
                <a:gd name="T16" fmla="*/ 0 w 464"/>
                <a:gd name="T17" fmla="*/ 38 h 1332"/>
                <a:gd name="T18" fmla="*/ 15 w 464"/>
                <a:gd name="T19" fmla="*/ 24 h 1332"/>
                <a:gd name="T20" fmla="*/ 15 w 464"/>
                <a:gd name="T21" fmla="*/ 569 h 1332"/>
                <a:gd name="T22" fmla="*/ 105 w 464"/>
                <a:gd name="T23" fmla="*/ 660 h 1332"/>
                <a:gd name="T24" fmla="*/ 374 w 464"/>
                <a:gd name="T25" fmla="*/ 663 h 1332"/>
                <a:gd name="T26" fmla="*/ 452 w 464"/>
                <a:gd name="T27" fmla="*/ 742 h 1332"/>
                <a:gd name="T28" fmla="*/ 452 w 464"/>
                <a:gd name="T29" fmla="*/ 1326 h 1332"/>
                <a:gd name="T30" fmla="*/ 458 w 464"/>
                <a:gd name="T31" fmla="*/ 1332 h 1332"/>
                <a:gd name="T32" fmla="*/ 464 w 464"/>
                <a:gd name="T33" fmla="*/ 1326 h 1332"/>
                <a:gd name="T34" fmla="*/ 464 w 464"/>
                <a:gd name="T35" fmla="*/ 742 h 1332"/>
                <a:gd name="T36" fmla="*/ 374 w 464"/>
                <a:gd name="T37" fmla="*/ 651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1332">
                  <a:moveTo>
                    <a:pt x="374" y="651"/>
                  </a:moveTo>
                  <a:cubicBezTo>
                    <a:pt x="105" y="648"/>
                    <a:pt x="105" y="648"/>
                    <a:pt x="105" y="648"/>
                  </a:cubicBezTo>
                  <a:cubicBezTo>
                    <a:pt x="62" y="648"/>
                    <a:pt x="27" y="612"/>
                    <a:pt x="27" y="569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569"/>
                    <a:pt x="15" y="569"/>
                    <a:pt x="15" y="569"/>
                  </a:cubicBezTo>
                  <a:cubicBezTo>
                    <a:pt x="15" y="619"/>
                    <a:pt x="55" y="660"/>
                    <a:pt x="105" y="660"/>
                  </a:cubicBezTo>
                  <a:cubicBezTo>
                    <a:pt x="374" y="663"/>
                    <a:pt x="374" y="663"/>
                    <a:pt x="374" y="663"/>
                  </a:cubicBezTo>
                  <a:cubicBezTo>
                    <a:pt x="417" y="663"/>
                    <a:pt x="452" y="699"/>
                    <a:pt x="452" y="742"/>
                  </a:cubicBezTo>
                  <a:cubicBezTo>
                    <a:pt x="452" y="1326"/>
                    <a:pt x="452" y="1326"/>
                    <a:pt x="452" y="1326"/>
                  </a:cubicBezTo>
                  <a:cubicBezTo>
                    <a:pt x="452" y="1329"/>
                    <a:pt x="455" y="1332"/>
                    <a:pt x="458" y="1332"/>
                  </a:cubicBezTo>
                  <a:cubicBezTo>
                    <a:pt x="461" y="1332"/>
                    <a:pt x="464" y="1329"/>
                    <a:pt x="464" y="1326"/>
                  </a:cubicBezTo>
                  <a:cubicBezTo>
                    <a:pt x="464" y="742"/>
                    <a:pt x="464" y="742"/>
                    <a:pt x="464" y="742"/>
                  </a:cubicBezTo>
                  <a:cubicBezTo>
                    <a:pt x="464" y="692"/>
                    <a:pt x="423" y="651"/>
                    <a:pt x="374" y="65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" name="Freeform 268">
              <a:extLst>
                <a:ext uri="{FF2B5EF4-FFF2-40B4-BE49-F238E27FC236}">
                  <a16:creationId xmlns:a16="http://schemas.microsoft.com/office/drawing/2014/main" id="{85F620FD-7E78-4EE8-B7A1-D0FC45358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389" y="4532313"/>
              <a:ext cx="1239844" cy="1999940"/>
            </a:xfrm>
            <a:custGeom>
              <a:avLst/>
              <a:gdLst>
                <a:gd name="T0" fmla="*/ 563 w 654"/>
                <a:gd name="T1" fmla="*/ 531 h 898"/>
                <a:gd name="T2" fmla="*/ 104 w 654"/>
                <a:gd name="T3" fmla="*/ 528 h 898"/>
                <a:gd name="T4" fmla="*/ 26 w 654"/>
                <a:gd name="T5" fmla="*/ 449 h 898"/>
                <a:gd name="T6" fmla="*/ 26 w 654"/>
                <a:gd name="T7" fmla="*/ 24 h 898"/>
                <a:gd name="T8" fmla="*/ 40 w 654"/>
                <a:gd name="T9" fmla="*/ 38 h 898"/>
                <a:gd name="T10" fmla="*/ 40 w 654"/>
                <a:gd name="T11" fmla="*/ 21 h 898"/>
                <a:gd name="T12" fmla="*/ 20 w 654"/>
                <a:gd name="T13" fmla="*/ 0 h 898"/>
                <a:gd name="T14" fmla="*/ 0 w 654"/>
                <a:gd name="T15" fmla="*/ 21 h 898"/>
                <a:gd name="T16" fmla="*/ 0 w 654"/>
                <a:gd name="T17" fmla="*/ 38 h 898"/>
                <a:gd name="T18" fmla="*/ 14 w 654"/>
                <a:gd name="T19" fmla="*/ 24 h 898"/>
                <a:gd name="T20" fmla="*/ 14 w 654"/>
                <a:gd name="T21" fmla="*/ 449 h 898"/>
                <a:gd name="T22" fmla="*/ 104 w 654"/>
                <a:gd name="T23" fmla="*/ 540 h 898"/>
                <a:gd name="T24" fmla="*/ 563 w 654"/>
                <a:gd name="T25" fmla="*/ 543 h 898"/>
                <a:gd name="T26" fmla="*/ 642 w 654"/>
                <a:gd name="T27" fmla="*/ 622 h 898"/>
                <a:gd name="T28" fmla="*/ 642 w 654"/>
                <a:gd name="T29" fmla="*/ 892 h 898"/>
                <a:gd name="T30" fmla="*/ 648 w 654"/>
                <a:gd name="T31" fmla="*/ 898 h 898"/>
                <a:gd name="T32" fmla="*/ 654 w 654"/>
                <a:gd name="T33" fmla="*/ 892 h 898"/>
                <a:gd name="T34" fmla="*/ 654 w 654"/>
                <a:gd name="T35" fmla="*/ 622 h 898"/>
                <a:gd name="T36" fmla="*/ 563 w 654"/>
                <a:gd name="T37" fmla="*/ 531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4" h="898">
                  <a:moveTo>
                    <a:pt x="563" y="531"/>
                  </a:moveTo>
                  <a:cubicBezTo>
                    <a:pt x="104" y="528"/>
                    <a:pt x="104" y="528"/>
                    <a:pt x="104" y="528"/>
                  </a:cubicBezTo>
                  <a:cubicBezTo>
                    <a:pt x="61" y="528"/>
                    <a:pt x="26" y="492"/>
                    <a:pt x="26" y="449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449"/>
                    <a:pt x="14" y="449"/>
                    <a:pt x="14" y="449"/>
                  </a:cubicBezTo>
                  <a:cubicBezTo>
                    <a:pt x="14" y="499"/>
                    <a:pt x="54" y="539"/>
                    <a:pt x="104" y="540"/>
                  </a:cubicBezTo>
                  <a:cubicBezTo>
                    <a:pt x="563" y="543"/>
                    <a:pt x="563" y="543"/>
                    <a:pt x="563" y="543"/>
                  </a:cubicBezTo>
                  <a:cubicBezTo>
                    <a:pt x="606" y="543"/>
                    <a:pt x="642" y="579"/>
                    <a:pt x="642" y="622"/>
                  </a:cubicBezTo>
                  <a:cubicBezTo>
                    <a:pt x="642" y="892"/>
                    <a:pt x="642" y="892"/>
                    <a:pt x="642" y="892"/>
                  </a:cubicBezTo>
                  <a:cubicBezTo>
                    <a:pt x="642" y="895"/>
                    <a:pt x="644" y="898"/>
                    <a:pt x="648" y="898"/>
                  </a:cubicBezTo>
                  <a:cubicBezTo>
                    <a:pt x="651" y="898"/>
                    <a:pt x="654" y="895"/>
                    <a:pt x="654" y="892"/>
                  </a:cubicBezTo>
                  <a:cubicBezTo>
                    <a:pt x="654" y="622"/>
                    <a:pt x="654" y="622"/>
                    <a:pt x="654" y="622"/>
                  </a:cubicBezTo>
                  <a:cubicBezTo>
                    <a:pt x="654" y="572"/>
                    <a:pt x="613" y="531"/>
                    <a:pt x="563" y="53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3" name="Freeform 269">
              <a:extLst>
                <a:ext uri="{FF2B5EF4-FFF2-40B4-BE49-F238E27FC236}">
                  <a16:creationId xmlns:a16="http://schemas.microsoft.com/office/drawing/2014/main" id="{AA84689E-8EEA-43F9-A77B-857FF1CFF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6286" y="2068820"/>
              <a:ext cx="490540" cy="4496974"/>
            </a:xfrm>
            <a:custGeom>
              <a:avLst/>
              <a:gdLst>
                <a:gd name="T0" fmla="*/ 241 w 259"/>
                <a:gd name="T1" fmla="*/ 104 h 2203"/>
                <a:gd name="T2" fmla="*/ 149 w 259"/>
                <a:gd name="T3" fmla="*/ 11 h 2203"/>
                <a:gd name="T4" fmla="*/ 110 w 259"/>
                <a:gd name="T5" fmla="*/ 11 h 2203"/>
                <a:gd name="T6" fmla="*/ 18 w 259"/>
                <a:gd name="T7" fmla="*/ 104 h 2203"/>
                <a:gd name="T8" fmla="*/ 37 w 259"/>
                <a:gd name="T9" fmla="*/ 150 h 2203"/>
                <a:gd name="T10" fmla="*/ 76 w 259"/>
                <a:gd name="T11" fmla="*/ 150 h 2203"/>
                <a:gd name="T12" fmla="*/ 76 w 259"/>
                <a:gd name="T13" fmla="*/ 2203 h 2203"/>
                <a:gd name="T14" fmla="*/ 183 w 259"/>
                <a:gd name="T15" fmla="*/ 2203 h 2203"/>
                <a:gd name="T16" fmla="*/ 183 w 259"/>
                <a:gd name="T17" fmla="*/ 150 h 2203"/>
                <a:gd name="T18" fmla="*/ 222 w 259"/>
                <a:gd name="T19" fmla="*/ 150 h 2203"/>
                <a:gd name="T20" fmla="*/ 241 w 259"/>
                <a:gd name="T21" fmla="*/ 104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9" h="2203">
                  <a:moveTo>
                    <a:pt x="241" y="104"/>
                  </a:moveTo>
                  <a:cubicBezTo>
                    <a:pt x="149" y="11"/>
                    <a:pt x="149" y="11"/>
                    <a:pt x="149" y="11"/>
                  </a:cubicBezTo>
                  <a:cubicBezTo>
                    <a:pt x="138" y="0"/>
                    <a:pt x="121" y="0"/>
                    <a:pt x="110" y="11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0" y="121"/>
                    <a:pt x="12" y="150"/>
                    <a:pt x="37" y="150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6" y="2203"/>
                    <a:pt x="76" y="2203"/>
                    <a:pt x="76" y="2203"/>
                  </a:cubicBezTo>
                  <a:cubicBezTo>
                    <a:pt x="183" y="2203"/>
                    <a:pt x="183" y="2203"/>
                    <a:pt x="183" y="2203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46" y="150"/>
                    <a:pt x="259" y="121"/>
                    <a:pt x="241" y="104"/>
                  </a:cubicBezTo>
                  <a:close/>
                </a:path>
              </a:pathLst>
            </a:custGeom>
            <a:solidFill>
              <a:srgbClr val="4BA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4" name="Freeform 270">
              <a:extLst>
                <a:ext uri="{FF2B5EF4-FFF2-40B4-BE49-F238E27FC236}">
                  <a16:creationId xmlns:a16="http://schemas.microsoft.com/office/drawing/2014/main" id="{34D34DE8-8179-4696-A7BB-0012BD372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2662" y="2352983"/>
              <a:ext cx="77788" cy="4202876"/>
            </a:xfrm>
            <a:custGeom>
              <a:avLst/>
              <a:gdLst>
                <a:gd name="T0" fmla="*/ 41 w 41"/>
                <a:gd name="T1" fmla="*/ 20 h 2059"/>
                <a:gd name="T2" fmla="*/ 20 w 41"/>
                <a:gd name="T3" fmla="*/ 0 h 2059"/>
                <a:gd name="T4" fmla="*/ 0 w 41"/>
                <a:gd name="T5" fmla="*/ 20 h 2059"/>
                <a:gd name="T6" fmla="*/ 0 w 41"/>
                <a:gd name="T7" fmla="*/ 38 h 2059"/>
                <a:gd name="T8" fmla="*/ 14 w 41"/>
                <a:gd name="T9" fmla="*/ 23 h 2059"/>
                <a:gd name="T10" fmla="*/ 14 w 41"/>
                <a:gd name="T11" fmla="*/ 2053 h 2059"/>
                <a:gd name="T12" fmla="*/ 20 w 41"/>
                <a:gd name="T13" fmla="*/ 2059 h 2059"/>
                <a:gd name="T14" fmla="*/ 26 w 41"/>
                <a:gd name="T15" fmla="*/ 2053 h 2059"/>
                <a:gd name="T16" fmla="*/ 26 w 41"/>
                <a:gd name="T17" fmla="*/ 23 h 2059"/>
                <a:gd name="T18" fmla="*/ 41 w 41"/>
                <a:gd name="T19" fmla="*/ 38 h 2059"/>
                <a:gd name="T20" fmla="*/ 41 w 41"/>
                <a:gd name="T21" fmla="*/ 20 h 2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2059">
                  <a:moveTo>
                    <a:pt x="41" y="2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053"/>
                    <a:pt x="14" y="2053"/>
                    <a:pt x="14" y="2053"/>
                  </a:cubicBezTo>
                  <a:cubicBezTo>
                    <a:pt x="14" y="2056"/>
                    <a:pt x="17" y="2059"/>
                    <a:pt x="20" y="2059"/>
                  </a:cubicBezTo>
                  <a:cubicBezTo>
                    <a:pt x="24" y="2059"/>
                    <a:pt x="26" y="2056"/>
                    <a:pt x="26" y="205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41" y="38"/>
                    <a:pt x="41" y="38"/>
                    <a:pt x="41" y="38"/>
                  </a:cubicBezTo>
                  <a:lnTo>
                    <a:pt x="41" y="2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B5E34EFD-75AB-4B5E-A61A-6D1C0B33A99E}"/>
                </a:ext>
              </a:extLst>
            </p:cNvPr>
            <p:cNvGrpSpPr/>
            <p:nvPr/>
          </p:nvGrpSpPr>
          <p:grpSpPr>
            <a:xfrm>
              <a:off x="3862375" y="4727576"/>
              <a:ext cx="530228" cy="530226"/>
              <a:chOff x="3862375" y="5074243"/>
              <a:chExt cx="530228" cy="530226"/>
            </a:xfrm>
          </p:grpSpPr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B48E8515-935D-4669-91BE-79A912560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2375" y="5074243"/>
                <a:ext cx="530228" cy="530226"/>
              </a:xfrm>
              <a:prstGeom prst="ellipse">
                <a:avLst/>
              </a:prstGeom>
              <a:solidFill>
                <a:srgbClr val="C0504D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185E8CF3-3437-4BAB-9958-59B614F8F7E3}"/>
                  </a:ext>
                </a:extLst>
              </p:cNvPr>
              <p:cNvSpPr txBox="1"/>
              <p:nvPr/>
            </p:nvSpPr>
            <p:spPr>
              <a:xfrm>
                <a:off x="3950215" y="5108533"/>
                <a:ext cx="354548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1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DCF47FB5-5176-4FC7-93AE-F6FDE9D4F965}"/>
                </a:ext>
              </a:extLst>
            </p:cNvPr>
            <p:cNvGrpSpPr/>
            <p:nvPr/>
          </p:nvGrpSpPr>
          <p:grpSpPr>
            <a:xfrm>
              <a:off x="4481503" y="3907147"/>
              <a:ext cx="531815" cy="530226"/>
              <a:chOff x="4481503" y="4232867"/>
              <a:chExt cx="531815" cy="530226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2BB4AF06-3B8F-4E1D-8AB3-063E03C0E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1503" y="4232867"/>
                <a:ext cx="531815" cy="530226"/>
              </a:xfrm>
              <a:prstGeom prst="ellipse">
                <a:avLst/>
              </a:prstGeom>
              <a:solidFill>
                <a:srgbClr val="9BBB59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6596AA0-0B0E-44B6-ACCC-5C005F40C0FE}"/>
                  </a:ext>
                </a:extLst>
              </p:cNvPr>
              <p:cNvSpPr txBox="1"/>
              <p:nvPr/>
            </p:nvSpPr>
            <p:spPr>
              <a:xfrm>
                <a:off x="4570136" y="4267157"/>
                <a:ext cx="354548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2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26C3A0A7-F921-444F-A0C9-69081D7F20E2}"/>
                </a:ext>
              </a:extLst>
            </p:cNvPr>
            <p:cNvGrpSpPr/>
            <p:nvPr/>
          </p:nvGrpSpPr>
          <p:grpSpPr>
            <a:xfrm>
              <a:off x="5132382" y="3291196"/>
              <a:ext cx="530228" cy="530226"/>
              <a:chOff x="5132382" y="3616916"/>
              <a:chExt cx="530228" cy="530226"/>
            </a:xfrm>
          </p:grpSpPr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D454A313-9F5E-4AB0-9EFB-63F88DAA7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2382" y="3616916"/>
                <a:ext cx="530228" cy="530226"/>
              </a:xfrm>
              <a:prstGeom prst="ellipse">
                <a:avLst/>
              </a:prstGeom>
              <a:solidFill>
                <a:srgbClr val="8064A2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01AEC6F0-B519-4281-B819-FAEAD61C0DE5}"/>
                  </a:ext>
                </a:extLst>
              </p:cNvPr>
              <p:cNvSpPr txBox="1"/>
              <p:nvPr/>
            </p:nvSpPr>
            <p:spPr>
              <a:xfrm>
                <a:off x="5220222" y="3651206"/>
                <a:ext cx="354548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3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290799C8-8077-4330-8435-256A74CC1B49}"/>
                </a:ext>
              </a:extLst>
            </p:cNvPr>
            <p:cNvGrpSpPr/>
            <p:nvPr/>
          </p:nvGrpSpPr>
          <p:grpSpPr>
            <a:xfrm>
              <a:off x="5838595" y="2683183"/>
              <a:ext cx="530228" cy="530226"/>
              <a:chOff x="5838595" y="3008903"/>
              <a:chExt cx="530228" cy="530226"/>
            </a:xfrm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6E403387-5D5A-464D-ACE4-9FB3323D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8595" y="3008903"/>
                <a:ext cx="530228" cy="530226"/>
              </a:xfrm>
              <a:prstGeom prst="ellipse">
                <a:avLst/>
              </a:prstGeom>
              <a:solidFill>
                <a:srgbClr val="4BACC6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D04789F-8155-47AB-BEF5-6F968A72F453}"/>
                  </a:ext>
                </a:extLst>
              </p:cNvPr>
              <p:cNvSpPr txBox="1"/>
              <p:nvPr/>
            </p:nvSpPr>
            <p:spPr>
              <a:xfrm>
                <a:off x="5926435" y="3043193"/>
                <a:ext cx="354548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4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D36C64E9-D03C-4050-8A08-DF59F4207D53}"/>
                </a:ext>
              </a:extLst>
            </p:cNvPr>
            <p:cNvGrpSpPr/>
            <p:nvPr/>
          </p:nvGrpSpPr>
          <p:grpSpPr>
            <a:xfrm>
              <a:off x="6530977" y="3291196"/>
              <a:ext cx="530228" cy="530226"/>
              <a:chOff x="6530977" y="3616916"/>
              <a:chExt cx="530228" cy="530226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5B0C070E-73F5-41D2-9824-48304120A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0977" y="3616916"/>
                <a:ext cx="530228" cy="530226"/>
              </a:xfrm>
              <a:prstGeom prst="ellipse">
                <a:avLst/>
              </a:prstGeom>
              <a:solidFill>
                <a:srgbClr val="8064A2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5C62356-0054-42CD-810F-53E646F0B11D}"/>
                  </a:ext>
                </a:extLst>
              </p:cNvPr>
              <p:cNvSpPr txBox="1"/>
              <p:nvPr/>
            </p:nvSpPr>
            <p:spPr>
              <a:xfrm>
                <a:off x="6618817" y="3651206"/>
                <a:ext cx="354548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5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382A2E64-56A1-4DEB-80DE-7F69329E465E}"/>
                </a:ext>
              </a:extLst>
            </p:cNvPr>
            <p:cNvGrpSpPr/>
            <p:nvPr/>
          </p:nvGrpSpPr>
          <p:grpSpPr>
            <a:xfrm>
              <a:off x="7180269" y="3907147"/>
              <a:ext cx="530228" cy="530226"/>
              <a:chOff x="7180269" y="4232867"/>
              <a:chExt cx="530228" cy="530226"/>
            </a:xfrm>
          </p:grpSpPr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895CED36-772E-47DC-A017-28F1689E2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80269" y="4232867"/>
                <a:ext cx="530228" cy="530226"/>
              </a:xfrm>
              <a:prstGeom prst="ellipse">
                <a:avLst/>
              </a:prstGeom>
              <a:solidFill>
                <a:srgbClr val="9BBB59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A971541E-FA99-45FC-9373-FD14C2D29CEC}"/>
                  </a:ext>
                </a:extLst>
              </p:cNvPr>
              <p:cNvSpPr txBox="1"/>
              <p:nvPr/>
            </p:nvSpPr>
            <p:spPr>
              <a:xfrm>
                <a:off x="7268109" y="4267157"/>
                <a:ext cx="354548" cy="461647"/>
              </a:xfrm>
              <a:prstGeom prst="rect">
                <a:avLst/>
              </a:prstGeom>
              <a:noFill/>
            </p:spPr>
            <p:txBody>
              <a:bodyPr wrap="squar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6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89498943-097F-4968-A488-1293E90661CC}"/>
                </a:ext>
              </a:extLst>
            </p:cNvPr>
            <p:cNvGrpSpPr/>
            <p:nvPr/>
          </p:nvGrpSpPr>
          <p:grpSpPr>
            <a:xfrm>
              <a:off x="7799397" y="4748523"/>
              <a:ext cx="530228" cy="530226"/>
              <a:chOff x="7799397" y="5074243"/>
              <a:chExt cx="530228" cy="530226"/>
            </a:xfrm>
          </p:grpSpPr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3DA7063D-9F87-4D5D-9977-6FEE4A4E5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9397" y="5074243"/>
                <a:ext cx="530228" cy="530226"/>
              </a:xfrm>
              <a:prstGeom prst="ellipse">
                <a:avLst/>
              </a:prstGeom>
              <a:solidFill>
                <a:srgbClr val="C0504D"/>
              </a:solidFill>
              <a:ln w="428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C7357857-F0A3-42E9-80C4-EB013C88CD78}"/>
                  </a:ext>
                </a:extLst>
              </p:cNvPr>
              <p:cNvSpPr txBox="1"/>
              <p:nvPr/>
            </p:nvSpPr>
            <p:spPr>
              <a:xfrm>
                <a:off x="7887237" y="5108533"/>
                <a:ext cx="354548" cy="461647"/>
              </a:xfrm>
              <a:prstGeom prst="rect">
                <a:avLst/>
              </a:prstGeom>
              <a:noFill/>
            </p:spPr>
            <p:txBody>
              <a:bodyPr wrap="square" lIns="91422" tIns="45711" rIns="91422" bIns="45711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7</a:t>
                </a:r>
                <a:endPara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57" name="Title 1">
            <a:extLst>
              <a:ext uri="{FF2B5EF4-FFF2-40B4-BE49-F238E27FC236}">
                <a16:creationId xmlns:a16="http://schemas.microsoft.com/office/drawing/2014/main" id="{03FC3504-E868-4268-A836-6338281B89A2}"/>
              </a:ext>
            </a:extLst>
          </p:cNvPr>
          <p:cNvSpPr txBox="1">
            <a:spLocks/>
          </p:cNvSpPr>
          <p:nvPr/>
        </p:nvSpPr>
        <p:spPr>
          <a:xfrm>
            <a:off x="-22265" y="320189"/>
            <a:ext cx="12236530" cy="615553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Secure Firewall Implementation: Recommendations </a:t>
            </a:r>
          </a:p>
        </p:txBody>
      </p:sp>
    </p:spTree>
    <p:extLst>
      <p:ext uri="{BB962C8B-B14F-4D97-AF65-F5344CB8AC3E}">
        <p14:creationId xmlns:p14="http://schemas.microsoft.com/office/powerpoint/2010/main" val="108050056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6">
            <a:extLst>
              <a:ext uri="{FF2B5EF4-FFF2-40B4-BE49-F238E27FC236}">
                <a16:creationId xmlns:a16="http://schemas.microsoft.com/office/drawing/2014/main" id="{FFED2D2C-40E9-4E3B-844E-3BEA3D387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723966"/>
            <a:ext cx="766243" cy="810395"/>
          </a:xfrm>
          <a:custGeom>
            <a:avLst/>
            <a:gdLst>
              <a:gd name="T0" fmla="*/ 0 w 1837"/>
              <a:gd name="T1" fmla="*/ 0 h 1945"/>
              <a:gd name="T2" fmla="*/ 0 w 1837"/>
              <a:gd name="T3" fmla="*/ 0 h 1945"/>
              <a:gd name="T4" fmla="*/ 1836 w 1837"/>
              <a:gd name="T5" fmla="*/ 0 h 1945"/>
              <a:gd name="T6" fmla="*/ 1836 w 1837"/>
              <a:gd name="T7" fmla="*/ 1816 h 1945"/>
              <a:gd name="T8" fmla="*/ 0 w 1837"/>
              <a:gd name="T9" fmla="*/ 1816 h 1945"/>
              <a:gd name="T10" fmla="*/ 0 w 1837"/>
              <a:gd name="T11" fmla="*/ 0 h 1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45">
                <a:moveTo>
                  <a:pt x="0" y="0"/>
                </a:moveTo>
                <a:lnTo>
                  <a:pt x="0" y="0"/>
                </a:lnTo>
                <a:cubicBezTo>
                  <a:pt x="603" y="128"/>
                  <a:pt x="1234" y="128"/>
                  <a:pt x="1836" y="0"/>
                </a:cubicBezTo>
                <a:cubicBezTo>
                  <a:pt x="1836" y="602"/>
                  <a:pt x="1836" y="1205"/>
                  <a:pt x="1836" y="1816"/>
                </a:cubicBezTo>
                <a:cubicBezTo>
                  <a:pt x="1234" y="1944"/>
                  <a:pt x="603" y="1944"/>
                  <a:pt x="0" y="1816"/>
                </a:cubicBezTo>
                <a:cubicBezTo>
                  <a:pt x="0" y="1205"/>
                  <a:pt x="0" y="602"/>
                  <a:pt x="0" y="0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reeform 97">
            <a:extLst>
              <a:ext uri="{FF2B5EF4-FFF2-40B4-BE49-F238E27FC236}">
                <a16:creationId xmlns:a16="http://schemas.microsoft.com/office/drawing/2014/main" id="{C3034E53-F972-470D-B5E7-D18259997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878" y="1549390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reeform 100">
            <a:extLst>
              <a:ext uri="{FF2B5EF4-FFF2-40B4-BE49-F238E27FC236}">
                <a16:creationId xmlns:a16="http://schemas.microsoft.com/office/drawing/2014/main" id="{878071DA-7863-4F2D-9EBE-B8A05D308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56" y="1549389"/>
            <a:ext cx="1585771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102">
            <a:extLst>
              <a:ext uri="{FF2B5EF4-FFF2-40B4-BE49-F238E27FC236}">
                <a16:creationId xmlns:a16="http://schemas.microsoft.com/office/drawing/2014/main" id="{CEB21C50-0E60-4FF8-A72C-E4DA6524B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0865" y="1582466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reeform 103">
            <a:extLst>
              <a:ext uri="{FF2B5EF4-FFF2-40B4-BE49-F238E27FC236}">
                <a16:creationId xmlns:a16="http://schemas.microsoft.com/office/drawing/2014/main" id="{3436DE1F-B587-4F6C-8FD0-F07F9885B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716285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25 h 1954"/>
              <a:gd name="T8" fmla="*/ 0 w 1837"/>
              <a:gd name="T9" fmla="*/ 1825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25"/>
                </a:cubicBezTo>
                <a:cubicBezTo>
                  <a:pt x="1234" y="1953"/>
                  <a:pt x="603" y="1953"/>
                  <a:pt x="0" y="1825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Freeform 104">
            <a:extLst>
              <a:ext uri="{FF2B5EF4-FFF2-40B4-BE49-F238E27FC236}">
                <a16:creationId xmlns:a16="http://schemas.microsoft.com/office/drawing/2014/main" id="{9319A05C-7209-471F-BD86-483C22AD8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878" y="2545385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reeform 107">
            <a:extLst>
              <a:ext uri="{FF2B5EF4-FFF2-40B4-BE49-F238E27FC236}">
                <a16:creationId xmlns:a16="http://schemas.microsoft.com/office/drawing/2014/main" id="{3B16AB2D-6DF0-42F8-BC89-5B8ECA765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56" y="2545385"/>
            <a:ext cx="1585771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109">
            <a:extLst>
              <a:ext uri="{FF2B5EF4-FFF2-40B4-BE49-F238E27FC236}">
                <a16:creationId xmlns:a16="http://schemas.microsoft.com/office/drawing/2014/main" id="{E0CFBC00-9136-4741-8F77-964F5CD57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0865" y="2577543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110">
            <a:extLst>
              <a:ext uri="{FF2B5EF4-FFF2-40B4-BE49-F238E27FC236}">
                <a16:creationId xmlns:a16="http://schemas.microsoft.com/office/drawing/2014/main" id="{233E2FBF-DB11-4117-B630-51B87A2E6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14119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11">
            <a:extLst>
              <a:ext uri="{FF2B5EF4-FFF2-40B4-BE49-F238E27FC236}">
                <a16:creationId xmlns:a16="http://schemas.microsoft.com/office/drawing/2014/main" id="{231000D8-DB61-4C72-A086-E99D2F72D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878" y="3543220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20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27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14">
            <a:extLst>
              <a:ext uri="{FF2B5EF4-FFF2-40B4-BE49-F238E27FC236}">
                <a16:creationId xmlns:a16="http://schemas.microsoft.com/office/drawing/2014/main" id="{D86DD031-78AD-48F9-BB48-8A57F74F6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56" y="3543218"/>
            <a:ext cx="1585771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116">
            <a:extLst>
              <a:ext uri="{FF2B5EF4-FFF2-40B4-BE49-F238E27FC236}">
                <a16:creationId xmlns:a16="http://schemas.microsoft.com/office/drawing/2014/main" id="{67CF88C2-262A-4FC9-BD9D-AC85E3816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0865" y="3572619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 117">
            <a:extLst>
              <a:ext uri="{FF2B5EF4-FFF2-40B4-BE49-F238E27FC236}">
                <a16:creationId xmlns:a16="http://schemas.microsoft.com/office/drawing/2014/main" id="{E932F910-6E54-447A-87A1-1364C18F9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710114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18">
            <a:extLst>
              <a:ext uri="{FF2B5EF4-FFF2-40B4-BE49-F238E27FC236}">
                <a16:creationId xmlns:a16="http://schemas.microsoft.com/office/drawing/2014/main" id="{6448C155-724E-43A8-838E-898532D8C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878" y="4539215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 121">
            <a:extLst>
              <a:ext uri="{FF2B5EF4-FFF2-40B4-BE49-F238E27FC236}">
                <a16:creationId xmlns:a16="http://schemas.microsoft.com/office/drawing/2014/main" id="{9509A989-D61F-426B-B514-448EC38D4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56" y="4539214"/>
            <a:ext cx="1585771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123">
            <a:extLst>
              <a:ext uri="{FF2B5EF4-FFF2-40B4-BE49-F238E27FC236}">
                <a16:creationId xmlns:a16="http://schemas.microsoft.com/office/drawing/2014/main" id="{5345685F-DDDA-47DE-A746-58AF97D8D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0865" y="4567695"/>
            <a:ext cx="308702" cy="696463"/>
          </a:xfrm>
          <a:custGeom>
            <a:avLst/>
            <a:gdLst>
              <a:gd name="T0" fmla="*/ 739 w 740"/>
              <a:gd name="T1" fmla="*/ 1671 h 1672"/>
              <a:gd name="T2" fmla="*/ 0 w 740"/>
              <a:gd name="T3" fmla="*/ 839 h 1672"/>
              <a:gd name="T4" fmla="*/ 739 w 740"/>
              <a:gd name="T5" fmla="*/ 0 h 1672"/>
              <a:gd name="T6" fmla="*/ 739 w 740"/>
              <a:gd name="T7" fmla="*/ 1671 h 1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72">
                <a:moveTo>
                  <a:pt x="739" y="1671"/>
                </a:moveTo>
                <a:lnTo>
                  <a:pt x="0" y="839"/>
                </a:lnTo>
                <a:lnTo>
                  <a:pt x="739" y="0"/>
                </a:lnTo>
                <a:lnTo>
                  <a:pt x="739" y="1671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 124">
            <a:extLst>
              <a:ext uri="{FF2B5EF4-FFF2-40B4-BE49-F238E27FC236}">
                <a16:creationId xmlns:a16="http://schemas.microsoft.com/office/drawing/2014/main" id="{74651248-A3C3-433E-B314-0E74874B1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07947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 125">
            <a:extLst>
              <a:ext uri="{FF2B5EF4-FFF2-40B4-BE49-F238E27FC236}">
                <a16:creationId xmlns:a16="http://schemas.microsoft.com/office/drawing/2014/main" id="{608B0E52-6971-470B-91C7-8C8062E87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878" y="5537046"/>
            <a:ext cx="233365" cy="928004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Freeform 128">
            <a:extLst>
              <a:ext uri="{FF2B5EF4-FFF2-40B4-BE49-F238E27FC236}">
                <a16:creationId xmlns:a16="http://schemas.microsoft.com/office/drawing/2014/main" id="{2738A0C0-F835-4347-A93C-178CE4655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56" y="5537047"/>
            <a:ext cx="1585771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Freeform 130">
            <a:extLst>
              <a:ext uri="{FF2B5EF4-FFF2-40B4-BE49-F238E27FC236}">
                <a16:creationId xmlns:a16="http://schemas.microsoft.com/office/drawing/2014/main" id="{61626478-17C9-4EB2-ADD2-339D2C24E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0865" y="5566448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Round Same Side Corner Rectangle 129">
            <a:extLst>
              <a:ext uri="{FF2B5EF4-FFF2-40B4-BE49-F238E27FC236}">
                <a16:creationId xmlns:a16="http://schemas.microsoft.com/office/drawing/2014/main" id="{5D6E1FA3-DAC9-4BC4-B87D-9ADBF6497D86}"/>
              </a:ext>
            </a:extLst>
          </p:cNvPr>
          <p:cNvSpPr/>
          <p:nvPr/>
        </p:nvSpPr>
        <p:spPr>
          <a:xfrm rot="10800000" flipH="1">
            <a:off x="2561139" y="2697954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3" name="Round Same Side Corner Rectangle 130">
            <a:extLst>
              <a:ext uri="{FF2B5EF4-FFF2-40B4-BE49-F238E27FC236}">
                <a16:creationId xmlns:a16="http://schemas.microsoft.com/office/drawing/2014/main" id="{06888EA4-917D-4CD5-B58C-AF59B4E5580D}"/>
              </a:ext>
            </a:extLst>
          </p:cNvPr>
          <p:cNvSpPr/>
          <p:nvPr/>
        </p:nvSpPr>
        <p:spPr>
          <a:xfrm rot="10800000" flipH="1">
            <a:off x="2561139" y="568244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4" name="Round Same Side Corner Rectangle 131">
            <a:extLst>
              <a:ext uri="{FF2B5EF4-FFF2-40B4-BE49-F238E27FC236}">
                <a16:creationId xmlns:a16="http://schemas.microsoft.com/office/drawing/2014/main" id="{6CFDBD5D-6397-4BFB-8A5C-2142EC5490D0}"/>
              </a:ext>
            </a:extLst>
          </p:cNvPr>
          <p:cNvSpPr/>
          <p:nvPr/>
        </p:nvSpPr>
        <p:spPr>
          <a:xfrm rot="10800000" flipH="1">
            <a:off x="2561139" y="1703123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5" name="Round Same Side Corner Rectangle 134">
            <a:extLst>
              <a:ext uri="{FF2B5EF4-FFF2-40B4-BE49-F238E27FC236}">
                <a16:creationId xmlns:a16="http://schemas.microsoft.com/office/drawing/2014/main" id="{145363A9-B8FE-4FBC-A68C-639D17327544}"/>
              </a:ext>
            </a:extLst>
          </p:cNvPr>
          <p:cNvSpPr/>
          <p:nvPr/>
        </p:nvSpPr>
        <p:spPr>
          <a:xfrm rot="10800000" flipH="1">
            <a:off x="2561139" y="3692786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6" name="Round Same Side Corner Rectangle 135">
            <a:extLst>
              <a:ext uri="{FF2B5EF4-FFF2-40B4-BE49-F238E27FC236}">
                <a16:creationId xmlns:a16="http://schemas.microsoft.com/office/drawing/2014/main" id="{DF761B51-D9DA-4B69-8CDE-121C123577D3}"/>
              </a:ext>
            </a:extLst>
          </p:cNvPr>
          <p:cNvSpPr/>
          <p:nvPr/>
        </p:nvSpPr>
        <p:spPr>
          <a:xfrm rot="10800000" flipH="1">
            <a:off x="2561139" y="4687618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7" name="Freeform 103">
            <a:extLst>
              <a:ext uri="{FF2B5EF4-FFF2-40B4-BE49-F238E27FC236}">
                <a16:creationId xmlns:a16="http://schemas.microsoft.com/office/drawing/2014/main" id="{379D5460-0CCB-42C0-944A-37FC88E5167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2451115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25 h 1954"/>
              <a:gd name="T8" fmla="*/ 0 w 1837"/>
              <a:gd name="T9" fmla="*/ 1825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25"/>
                </a:cubicBezTo>
                <a:cubicBezTo>
                  <a:pt x="1234" y="1953"/>
                  <a:pt x="603" y="1953"/>
                  <a:pt x="0" y="1825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Freeform 104">
            <a:extLst>
              <a:ext uri="{FF2B5EF4-FFF2-40B4-BE49-F238E27FC236}">
                <a16:creationId xmlns:a16="http://schemas.microsoft.com/office/drawing/2014/main" id="{C52FD50D-1EFA-40A6-A225-6DC5B580DB8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2504406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 105">
            <a:extLst>
              <a:ext uri="{FF2B5EF4-FFF2-40B4-BE49-F238E27FC236}">
                <a16:creationId xmlns:a16="http://schemas.microsoft.com/office/drawing/2014/main" id="{6966AFF9-0370-4E4B-8FCB-947B70D9A46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267898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Freeform 107">
            <a:extLst>
              <a:ext uri="{FF2B5EF4-FFF2-40B4-BE49-F238E27FC236}">
                <a16:creationId xmlns:a16="http://schemas.microsoft.com/office/drawing/2014/main" id="{D05DE601-68D8-4A89-8CDA-CAFC73B38B1D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267898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Freeform 109">
            <a:extLst>
              <a:ext uri="{FF2B5EF4-FFF2-40B4-BE49-F238E27FC236}">
                <a16:creationId xmlns:a16="http://schemas.microsoft.com/office/drawing/2014/main" id="{37324499-EE0A-4662-85B7-20F13E3CD9E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349371" y="2711141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Round Same Side Corner Rectangle 129">
            <a:extLst>
              <a:ext uri="{FF2B5EF4-FFF2-40B4-BE49-F238E27FC236}">
                <a16:creationId xmlns:a16="http://schemas.microsoft.com/office/drawing/2014/main" id="{E971348D-BEFC-4EAB-8E90-9AD76226C054}"/>
              </a:ext>
            </a:extLst>
          </p:cNvPr>
          <p:cNvSpPr/>
          <p:nvPr/>
        </p:nvSpPr>
        <p:spPr>
          <a:xfrm flipH="1">
            <a:off x="9132950" y="2828558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4" name="Freeform 124">
            <a:extLst>
              <a:ext uri="{FF2B5EF4-FFF2-40B4-BE49-F238E27FC236}">
                <a16:creationId xmlns:a16="http://schemas.microsoft.com/office/drawing/2014/main" id="{15F2DFE6-869A-414A-8FEA-A5AB3825BDD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5442776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Freeform 125">
            <a:extLst>
              <a:ext uri="{FF2B5EF4-FFF2-40B4-BE49-F238E27FC236}">
                <a16:creationId xmlns:a16="http://schemas.microsoft.com/office/drawing/2014/main" id="{5B6F599E-6C3C-4B69-82DF-7703AC6EC7C4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5499743"/>
            <a:ext cx="233365" cy="928004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 126">
            <a:extLst>
              <a:ext uri="{FF2B5EF4-FFF2-40B4-BE49-F238E27FC236}">
                <a16:creationId xmlns:a16="http://schemas.microsoft.com/office/drawing/2014/main" id="{EF0EA83B-8989-47AB-BFAD-574C86324A70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5670642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128">
            <a:extLst>
              <a:ext uri="{FF2B5EF4-FFF2-40B4-BE49-F238E27FC236}">
                <a16:creationId xmlns:a16="http://schemas.microsoft.com/office/drawing/2014/main" id="{774FD90F-2BAD-4554-82E3-00D1DB67CA3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5670642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130">
            <a:extLst>
              <a:ext uri="{FF2B5EF4-FFF2-40B4-BE49-F238E27FC236}">
                <a16:creationId xmlns:a16="http://schemas.microsoft.com/office/drawing/2014/main" id="{B8E7991B-6F83-434E-A63D-5D952943D338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349371" y="5705558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Round Same Side Corner Rectangle 130">
            <a:extLst>
              <a:ext uri="{FF2B5EF4-FFF2-40B4-BE49-F238E27FC236}">
                <a16:creationId xmlns:a16="http://schemas.microsoft.com/office/drawing/2014/main" id="{019D312D-7500-4306-A3D1-EF73F1DC611C}"/>
              </a:ext>
            </a:extLst>
          </p:cNvPr>
          <p:cNvSpPr/>
          <p:nvPr/>
        </p:nvSpPr>
        <p:spPr>
          <a:xfrm flipH="1">
            <a:off x="9132950" y="5825548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8" name="Freeform 110">
            <a:extLst>
              <a:ext uri="{FF2B5EF4-FFF2-40B4-BE49-F238E27FC236}">
                <a16:creationId xmlns:a16="http://schemas.microsoft.com/office/drawing/2014/main" id="{CE3A5247-2E4D-44FC-B726-B976BB76834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3448948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 111">
            <a:extLst>
              <a:ext uri="{FF2B5EF4-FFF2-40B4-BE49-F238E27FC236}">
                <a16:creationId xmlns:a16="http://schemas.microsoft.com/office/drawing/2014/main" id="{33879FCC-7B3C-49D6-97A2-943CE0D73E10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3505915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20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27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112">
            <a:extLst>
              <a:ext uri="{FF2B5EF4-FFF2-40B4-BE49-F238E27FC236}">
                <a16:creationId xmlns:a16="http://schemas.microsoft.com/office/drawing/2014/main" id="{F560C1D9-4E36-4F47-ADAA-D3FDAB07853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3676816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Freeform 114">
            <a:extLst>
              <a:ext uri="{FF2B5EF4-FFF2-40B4-BE49-F238E27FC236}">
                <a16:creationId xmlns:a16="http://schemas.microsoft.com/office/drawing/2014/main" id="{92715DDA-CD9D-4D7A-8635-A8695D8A331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3676816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Freeform 116">
            <a:extLst>
              <a:ext uri="{FF2B5EF4-FFF2-40B4-BE49-F238E27FC236}">
                <a16:creationId xmlns:a16="http://schemas.microsoft.com/office/drawing/2014/main" id="{B71CD44D-5ABF-495A-A614-45E45E99232D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349371" y="3708054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Round Same Side Corner Rectangle 134">
            <a:extLst>
              <a:ext uri="{FF2B5EF4-FFF2-40B4-BE49-F238E27FC236}">
                <a16:creationId xmlns:a16="http://schemas.microsoft.com/office/drawing/2014/main" id="{09917410-07BB-4E7B-9CC3-3040D604FF15}"/>
              </a:ext>
            </a:extLst>
          </p:cNvPr>
          <p:cNvSpPr/>
          <p:nvPr/>
        </p:nvSpPr>
        <p:spPr>
          <a:xfrm flipH="1">
            <a:off x="9132950" y="3827555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5" name="Freeform 117">
            <a:extLst>
              <a:ext uri="{FF2B5EF4-FFF2-40B4-BE49-F238E27FC236}">
                <a16:creationId xmlns:a16="http://schemas.microsoft.com/office/drawing/2014/main" id="{EE467F7B-D8FA-44BB-9279-77579113E0C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4444944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Freeform 118">
            <a:extLst>
              <a:ext uri="{FF2B5EF4-FFF2-40B4-BE49-F238E27FC236}">
                <a16:creationId xmlns:a16="http://schemas.microsoft.com/office/drawing/2014/main" id="{6BB38F49-583F-4659-9F56-B7E01B97B8DD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4501911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" name="Freeform 119">
            <a:extLst>
              <a:ext uri="{FF2B5EF4-FFF2-40B4-BE49-F238E27FC236}">
                <a16:creationId xmlns:a16="http://schemas.microsoft.com/office/drawing/2014/main" id="{D6CB2F0A-6993-489E-90E4-CEB852CF935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467281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Freeform 121">
            <a:extLst>
              <a:ext uri="{FF2B5EF4-FFF2-40B4-BE49-F238E27FC236}">
                <a16:creationId xmlns:a16="http://schemas.microsoft.com/office/drawing/2014/main" id="{0ACF1722-9241-48EB-927D-8A86BED1A740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467281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Freeform 123">
            <a:extLst>
              <a:ext uri="{FF2B5EF4-FFF2-40B4-BE49-F238E27FC236}">
                <a16:creationId xmlns:a16="http://schemas.microsoft.com/office/drawing/2014/main" id="{DBCBC9BD-2C72-48E1-A3E6-F38FE6B4D898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349371" y="4704967"/>
            <a:ext cx="308702" cy="696463"/>
          </a:xfrm>
          <a:custGeom>
            <a:avLst/>
            <a:gdLst>
              <a:gd name="T0" fmla="*/ 739 w 740"/>
              <a:gd name="T1" fmla="*/ 1671 h 1672"/>
              <a:gd name="T2" fmla="*/ 0 w 740"/>
              <a:gd name="T3" fmla="*/ 839 h 1672"/>
              <a:gd name="T4" fmla="*/ 739 w 740"/>
              <a:gd name="T5" fmla="*/ 0 h 1672"/>
              <a:gd name="T6" fmla="*/ 739 w 740"/>
              <a:gd name="T7" fmla="*/ 1671 h 1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72">
                <a:moveTo>
                  <a:pt x="739" y="1671"/>
                </a:moveTo>
                <a:lnTo>
                  <a:pt x="0" y="839"/>
                </a:lnTo>
                <a:lnTo>
                  <a:pt x="739" y="0"/>
                </a:lnTo>
                <a:lnTo>
                  <a:pt x="739" y="1671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ound Same Side Corner Rectangle 135">
            <a:extLst>
              <a:ext uri="{FF2B5EF4-FFF2-40B4-BE49-F238E27FC236}">
                <a16:creationId xmlns:a16="http://schemas.microsoft.com/office/drawing/2014/main" id="{3BCA39D1-C2AC-4B88-A756-D3941F6BD359}"/>
              </a:ext>
            </a:extLst>
          </p:cNvPr>
          <p:cNvSpPr/>
          <p:nvPr/>
        </p:nvSpPr>
        <p:spPr>
          <a:xfrm flipH="1">
            <a:off x="9132950" y="4826552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75057CB-857B-45BD-B92C-83CF57BD9FF5}"/>
              </a:ext>
            </a:extLst>
          </p:cNvPr>
          <p:cNvSpPr/>
          <p:nvPr/>
        </p:nvSpPr>
        <p:spPr>
          <a:xfrm>
            <a:off x="2678023" y="1747128"/>
            <a:ext cx="2933924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Implement a strong firewall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2608A0A7-D379-403E-AFDC-CF1D118A0FEB}"/>
              </a:ext>
            </a:extLst>
          </p:cNvPr>
          <p:cNvSpPr/>
          <p:nvPr/>
        </p:nvSpPr>
        <p:spPr>
          <a:xfrm>
            <a:off x="2678023" y="2606464"/>
            <a:ext cx="3265577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Limit the applications that run on a firewall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84335A4D-8F3F-4964-878F-C780DFBAA06E}"/>
              </a:ext>
            </a:extLst>
          </p:cNvPr>
          <p:cNvSpPr/>
          <p:nvPr/>
        </p:nvSpPr>
        <p:spPr>
          <a:xfrm>
            <a:off x="2678023" y="3598214"/>
            <a:ext cx="3024433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Control physical access to the firewall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CD8C3D17-1761-4C81-AD04-088A384F691C}"/>
              </a:ext>
            </a:extLst>
          </p:cNvPr>
          <p:cNvSpPr/>
          <p:nvPr/>
        </p:nvSpPr>
        <p:spPr>
          <a:xfrm>
            <a:off x="2678023" y="4734646"/>
            <a:ext cx="3024433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Evaluate firewall capabilities</a:t>
            </a: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 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1FDA5732-A990-4D6A-9841-3F83E6362128}"/>
              </a:ext>
            </a:extLst>
          </p:cNvPr>
          <p:cNvSpPr/>
          <p:nvPr/>
        </p:nvSpPr>
        <p:spPr>
          <a:xfrm>
            <a:off x="2678023" y="5728802"/>
            <a:ext cx="3078355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Consider workflow integration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8DA7E086-8CE9-4C10-894B-5B33759E3CCB}"/>
              </a:ext>
            </a:extLst>
          </p:cNvPr>
          <p:cNvSpPr/>
          <p:nvPr/>
        </p:nvSpPr>
        <p:spPr>
          <a:xfrm>
            <a:off x="1021612" y="1650942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01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0C14A0C9-1961-474B-ADC1-2047E2CBD47F}"/>
              </a:ext>
            </a:extLst>
          </p:cNvPr>
          <p:cNvSpPr/>
          <p:nvPr/>
        </p:nvSpPr>
        <p:spPr>
          <a:xfrm>
            <a:off x="1021612" y="2646938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02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A66850E7-0BAB-429E-BFDB-7801D519BC94}"/>
              </a:ext>
            </a:extLst>
          </p:cNvPr>
          <p:cNvSpPr/>
          <p:nvPr/>
        </p:nvSpPr>
        <p:spPr>
          <a:xfrm>
            <a:off x="1021612" y="3644771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03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F7749D52-04A6-446B-B033-541688D30003}"/>
              </a:ext>
            </a:extLst>
          </p:cNvPr>
          <p:cNvSpPr/>
          <p:nvPr/>
        </p:nvSpPr>
        <p:spPr>
          <a:xfrm>
            <a:off x="1021612" y="4640767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04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53ED58AD-6301-47A9-B3A5-E0825D5602AF}"/>
              </a:ext>
            </a:extLst>
          </p:cNvPr>
          <p:cNvSpPr/>
          <p:nvPr/>
        </p:nvSpPr>
        <p:spPr>
          <a:xfrm>
            <a:off x="1021612" y="5638600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05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265ACE22-1F62-4322-96AE-58B36D756BB0}"/>
              </a:ext>
            </a:extLst>
          </p:cNvPr>
          <p:cNvSpPr/>
          <p:nvPr/>
        </p:nvSpPr>
        <p:spPr>
          <a:xfrm>
            <a:off x="6248400" y="1875954"/>
            <a:ext cx="2796556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Don't overlook scalability</a:t>
            </a: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2ABD972E-C195-4BA9-9320-55E84D1794E6}"/>
              </a:ext>
            </a:extLst>
          </p:cNvPr>
          <p:cNvSpPr/>
          <p:nvPr/>
        </p:nvSpPr>
        <p:spPr>
          <a:xfrm>
            <a:off x="6708714" y="2731611"/>
            <a:ext cx="2336242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Don't rely on packet filtering alone</a:t>
            </a: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B7A38347-C8A8-4BB9-BCB4-A9BC2636B627}"/>
              </a:ext>
            </a:extLst>
          </p:cNvPr>
          <p:cNvSpPr/>
          <p:nvPr/>
        </p:nvSpPr>
        <p:spPr>
          <a:xfrm>
            <a:off x="6545117" y="3731284"/>
            <a:ext cx="2499839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Don’t be unsympathetic to hardware needs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4FEBEF0-D1CE-4D85-BCD1-2F970FEE092A}"/>
              </a:ext>
            </a:extLst>
          </p:cNvPr>
          <p:cNvSpPr/>
          <p:nvPr/>
        </p:nvSpPr>
        <p:spPr>
          <a:xfrm>
            <a:off x="6861114" y="4727279"/>
            <a:ext cx="2183842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Don’t cut back on additional security</a:t>
            </a: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5E9FFC12-E899-4900-A337-5238FDED688E}"/>
              </a:ext>
            </a:extLst>
          </p:cNvPr>
          <p:cNvSpPr/>
          <p:nvPr/>
        </p:nvSpPr>
        <p:spPr>
          <a:xfrm>
            <a:off x="6392830" y="5728787"/>
            <a:ext cx="2652126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Don't implement without SSL encryption</a:t>
            </a:r>
          </a:p>
        </p:txBody>
      </p:sp>
      <p:sp>
        <p:nvSpPr>
          <p:cNvPr id="41" name="Freeform 96">
            <a:extLst>
              <a:ext uri="{FF2B5EF4-FFF2-40B4-BE49-F238E27FC236}">
                <a16:creationId xmlns:a16="http://schemas.microsoft.com/office/drawing/2014/main" id="{C4487C0E-7E86-412E-BCC5-9DADBE8B50C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1455119"/>
            <a:ext cx="766243" cy="810395"/>
          </a:xfrm>
          <a:custGeom>
            <a:avLst/>
            <a:gdLst>
              <a:gd name="T0" fmla="*/ 0 w 1837"/>
              <a:gd name="T1" fmla="*/ 0 h 1945"/>
              <a:gd name="T2" fmla="*/ 0 w 1837"/>
              <a:gd name="T3" fmla="*/ 0 h 1945"/>
              <a:gd name="T4" fmla="*/ 1836 w 1837"/>
              <a:gd name="T5" fmla="*/ 0 h 1945"/>
              <a:gd name="T6" fmla="*/ 1836 w 1837"/>
              <a:gd name="T7" fmla="*/ 1816 h 1945"/>
              <a:gd name="T8" fmla="*/ 0 w 1837"/>
              <a:gd name="T9" fmla="*/ 1816 h 1945"/>
              <a:gd name="T10" fmla="*/ 0 w 1837"/>
              <a:gd name="T11" fmla="*/ 0 h 1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45">
                <a:moveTo>
                  <a:pt x="0" y="0"/>
                </a:moveTo>
                <a:lnTo>
                  <a:pt x="0" y="0"/>
                </a:lnTo>
                <a:cubicBezTo>
                  <a:pt x="603" y="128"/>
                  <a:pt x="1234" y="128"/>
                  <a:pt x="1836" y="0"/>
                </a:cubicBezTo>
                <a:cubicBezTo>
                  <a:pt x="1836" y="602"/>
                  <a:pt x="1836" y="1205"/>
                  <a:pt x="1836" y="1816"/>
                </a:cubicBezTo>
                <a:cubicBezTo>
                  <a:pt x="1234" y="1944"/>
                  <a:pt x="603" y="1944"/>
                  <a:pt x="0" y="1816"/>
                </a:cubicBezTo>
                <a:cubicBezTo>
                  <a:pt x="0" y="1205"/>
                  <a:pt x="0" y="602"/>
                  <a:pt x="0" y="0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Freeform 97">
            <a:extLst>
              <a:ext uri="{FF2B5EF4-FFF2-40B4-BE49-F238E27FC236}">
                <a16:creationId xmlns:a16="http://schemas.microsoft.com/office/drawing/2014/main" id="{8F54E5AE-E251-4D9B-B32C-6B96FEE675DB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1425757" y="1508411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Freeform 98">
            <a:extLst>
              <a:ext uri="{FF2B5EF4-FFF2-40B4-BE49-F238E27FC236}">
                <a16:creationId xmlns:a16="http://schemas.microsoft.com/office/drawing/2014/main" id="{F419A248-AC3B-4950-8C10-70B6ED3ADA62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1682987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00">
            <a:extLst>
              <a:ext uri="{FF2B5EF4-FFF2-40B4-BE49-F238E27FC236}">
                <a16:creationId xmlns:a16="http://schemas.microsoft.com/office/drawing/2014/main" id="{2DC68DC5-9BB5-4EE3-A59C-C6DEEE79949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630510" y="1682987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Freeform 102">
            <a:extLst>
              <a:ext uri="{FF2B5EF4-FFF2-40B4-BE49-F238E27FC236}">
                <a16:creationId xmlns:a16="http://schemas.microsoft.com/office/drawing/2014/main" id="{551D9891-1C4C-4CA2-AAE0-1F937523AA1C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9349371" y="1714227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ound Same Side Corner Rectangle 131">
            <a:extLst>
              <a:ext uri="{FF2B5EF4-FFF2-40B4-BE49-F238E27FC236}">
                <a16:creationId xmlns:a16="http://schemas.microsoft.com/office/drawing/2014/main" id="{E1486C88-B1C9-49B4-9C26-185FAD3FBA76}"/>
              </a:ext>
            </a:extLst>
          </p:cNvPr>
          <p:cNvSpPr/>
          <p:nvPr/>
        </p:nvSpPr>
        <p:spPr>
          <a:xfrm flipH="1">
            <a:off x="9132950" y="1829561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00DD6668-F3EC-4A8D-AB6A-C21B098FF961}"/>
              </a:ext>
            </a:extLst>
          </p:cNvPr>
          <p:cNvSpPr/>
          <p:nvPr/>
        </p:nvSpPr>
        <p:spPr>
          <a:xfrm>
            <a:off x="10340887" y="1784540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06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9B5B4D6B-7A5B-44C9-810F-286E77CD5B94}"/>
              </a:ext>
            </a:extLst>
          </p:cNvPr>
          <p:cNvSpPr/>
          <p:nvPr/>
        </p:nvSpPr>
        <p:spPr>
          <a:xfrm>
            <a:off x="10340887" y="2780533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07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C32E1C7-1528-4FA8-B012-4A2FB5CF58C9}"/>
              </a:ext>
            </a:extLst>
          </p:cNvPr>
          <p:cNvSpPr/>
          <p:nvPr/>
        </p:nvSpPr>
        <p:spPr>
          <a:xfrm>
            <a:off x="10340887" y="3778368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08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E8788157-5FAE-4838-B624-A3B765B0EAF4}"/>
              </a:ext>
            </a:extLst>
          </p:cNvPr>
          <p:cNvSpPr/>
          <p:nvPr/>
        </p:nvSpPr>
        <p:spPr>
          <a:xfrm>
            <a:off x="10340887" y="4774364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09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62510477-FEDB-47C6-BD76-AB93B4BD9554}"/>
              </a:ext>
            </a:extLst>
          </p:cNvPr>
          <p:cNvSpPr/>
          <p:nvPr/>
        </p:nvSpPr>
        <p:spPr>
          <a:xfrm>
            <a:off x="10340887" y="5772195"/>
            <a:ext cx="607859" cy="553998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10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8866A7F9-9CC7-47BC-B40D-4C37BA55A810}"/>
              </a:ext>
            </a:extLst>
          </p:cNvPr>
          <p:cNvCxnSpPr>
            <a:cxnSpLocks/>
          </p:cNvCxnSpPr>
          <p:nvPr/>
        </p:nvCxnSpPr>
        <p:spPr>
          <a:xfrm>
            <a:off x="6096000" y="1707836"/>
            <a:ext cx="0" cy="4536255"/>
          </a:xfrm>
          <a:prstGeom prst="line">
            <a:avLst/>
          </a:prstGeom>
          <a:ln w="12700">
            <a:solidFill>
              <a:schemeClr val="tx2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itle 1">
            <a:extLst>
              <a:ext uri="{FF2B5EF4-FFF2-40B4-BE49-F238E27FC236}">
                <a16:creationId xmlns:a16="http://schemas.microsoft.com/office/drawing/2014/main" id="{FEBA0B51-D446-4D55-B5D6-57338005D6A7}"/>
              </a:ext>
            </a:extLst>
          </p:cNvPr>
          <p:cNvSpPr txBox="1">
            <a:spLocks/>
          </p:cNvSpPr>
          <p:nvPr/>
        </p:nvSpPr>
        <p:spPr>
          <a:xfrm>
            <a:off x="497424" y="308421"/>
            <a:ext cx="11197153" cy="758379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Secure Firewall Implementation: Do’s and Don’ts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698138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48666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88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5140178"/>
            <a:ext cx="2598988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919426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" name="AutoShape 3">
            <a:extLst>
              <a:ext uri="{FF2B5EF4-FFF2-40B4-BE49-F238E27FC236}">
                <a16:creationId xmlns:a16="http://schemas.microsoft.com/office/drawing/2014/main" id="{2E79FADA-A81F-4FD0-B7B0-DF139DCE59A3}"/>
              </a:ext>
            </a:extLst>
          </p:cNvPr>
          <p:cNvSpPr>
            <a:spLocks/>
          </p:cNvSpPr>
          <p:nvPr/>
        </p:nvSpPr>
        <p:spPr bwMode="auto">
          <a:xfrm>
            <a:off x="152400" y="1302184"/>
            <a:ext cx="11887200" cy="2897097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chemeClr val="accent3">
              <a:lumMod val="20000"/>
              <a:lumOff val="80000"/>
              <a:alpha val="68000"/>
            </a:schemeClr>
          </a:solidFill>
          <a:ln>
            <a:noFill/>
          </a:ln>
        </p:spPr>
        <p:txBody>
          <a:bodyPr lIns="0" tIns="0" rIns="0" bIns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09631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2" name="Rounded Rectangle 243">
            <a:extLst>
              <a:ext uri="{FF2B5EF4-FFF2-40B4-BE49-F238E27FC236}">
                <a16:creationId xmlns:a16="http://schemas.microsoft.com/office/drawing/2014/main" id="{4BBA0638-CEDE-4CD7-8771-298CD8DE6337}"/>
              </a:ext>
            </a:extLst>
          </p:cNvPr>
          <p:cNvSpPr/>
          <p:nvPr/>
        </p:nvSpPr>
        <p:spPr>
          <a:xfrm>
            <a:off x="304800" y="2041134"/>
            <a:ext cx="3657600" cy="66384"/>
          </a:xfrm>
          <a:prstGeom prst="roundRect">
            <a:avLst>
              <a:gd name="adj" fmla="val 50000"/>
            </a:avLst>
          </a:prstGeom>
          <a:solidFill>
            <a:srgbClr val="4F81BD"/>
          </a:solidFill>
          <a:ln w="25400" cap="flat" cmpd="sng" algn="ctr">
            <a:noFill/>
            <a:prstDash val="solid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33" name="Rounded Rectangle 245">
            <a:extLst>
              <a:ext uri="{FF2B5EF4-FFF2-40B4-BE49-F238E27FC236}">
                <a16:creationId xmlns:a16="http://schemas.microsoft.com/office/drawing/2014/main" id="{B3362DA2-D4D1-4DEC-BAC6-C562BC4AAC7B}"/>
              </a:ext>
            </a:extLst>
          </p:cNvPr>
          <p:cNvSpPr/>
          <p:nvPr/>
        </p:nvSpPr>
        <p:spPr>
          <a:xfrm>
            <a:off x="4267200" y="2041134"/>
            <a:ext cx="3657600" cy="66384"/>
          </a:xfrm>
          <a:prstGeom prst="roundRect">
            <a:avLst>
              <a:gd name="adj" fmla="val 50000"/>
            </a:avLst>
          </a:prstGeom>
          <a:solidFill>
            <a:srgbClr val="C0504D"/>
          </a:solidFill>
          <a:ln w="25400" cap="flat" cmpd="sng" algn="ctr">
            <a:noFill/>
            <a:prstDash val="solid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34" name="Rounded Rectangle 247">
            <a:extLst>
              <a:ext uri="{FF2B5EF4-FFF2-40B4-BE49-F238E27FC236}">
                <a16:creationId xmlns:a16="http://schemas.microsoft.com/office/drawing/2014/main" id="{90CE9E82-504F-49EF-B2B0-2C70C4D66066}"/>
              </a:ext>
            </a:extLst>
          </p:cNvPr>
          <p:cNvSpPr/>
          <p:nvPr/>
        </p:nvSpPr>
        <p:spPr>
          <a:xfrm>
            <a:off x="8229600" y="2041134"/>
            <a:ext cx="3657600" cy="66384"/>
          </a:xfrm>
          <a:prstGeom prst="roundRect">
            <a:avLst>
              <a:gd name="adj" fmla="val 50000"/>
            </a:avLst>
          </a:prstGeom>
          <a:solidFill>
            <a:srgbClr val="9BBB59"/>
          </a:solidFill>
          <a:ln w="25400" cap="flat" cmpd="sng" algn="ctr">
            <a:noFill/>
            <a:prstDash val="solid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35" name="TextBox 1214">
            <a:extLst>
              <a:ext uri="{FF2B5EF4-FFF2-40B4-BE49-F238E27FC236}">
                <a16:creationId xmlns:a16="http://schemas.microsoft.com/office/drawing/2014/main" id="{ECECC1F5-0881-4882-B556-AEBBE28C7AF1}"/>
              </a:ext>
            </a:extLst>
          </p:cNvPr>
          <p:cNvSpPr txBox="1"/>
          <p:nvPr/>
        </p:nvSpPr>
        <p:spPr bwMode="auto">
          <a:xfrm>
            <a:off x="1752548" y="1513495"/>
            <a:ext cx="762105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4F81BD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01</a:t>
            </a:r>
          </a:p>
        </p:txBody>
      </p:sp>
      <p:sp>
        <p:nvSpPr>
          <p:cNvPr id="536" name="TextBox 1215">
            <a:extLst>
              <a:ext uri="{FF2B5EF4-FFF2-40B4-BE49-F238E27FC236}">
                <a16:creationId xmlns:a16="http://schemas.microsoft.com/office/drawing/2014/main" id="{8359A70C-8C23-4BDA-902B-16D9318FDBC1}"/>
              </a:ext>
            </a:extLst>
          </p:cNvPr>
          <p:cNvSpPr txBox="1"/>
          <p:nvPr/>
        </p:nvSpPr>
        <p:spPr bwMode="auto">
          <a:xfrm>
            <a:off x="5757836" y="1513495"/>
            <a:ext cx="676329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C0504D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02</a:t>
            </a:r>
          </a:p>
        </p:txBody>
      </p:sp>
      <p:sp>
        <p:nvSpPr>
          <p:cNvPr id="537" name="TextBox 1216">
            <a:extLst>
              <a:ext uri="{FF2B5EF4-FFF2-40B4-BE49-F238E27FC236}">
                <a16:creationId xmlns:a16="http://schemas.microsoft.com/office/drawing/2014/main" id="{537DEC78-D4CE-4186-81EF-09EC1A19B831}"/>
              </a:ext>
            </a:extLst>
          </p:cNvPr>
          <p:cNvSpPr txBox="1"/>
          <p:nvPr/>
        </p:nvSpPr>
        <p:spPr bwMode="auto">
          <a:xfrm>
            <a:off x="9695842" y="1513495"/>
            <a:ext cx="725117" cy="55399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9BBB59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03</a:t>
            </a:r>
          </a:p>
        </p:txBody>
      </p:sp>
      <p:sp>
        <p:nvSpPr>
          <p:cNvPr id="538" name="Rectangle 537">
            <a:extLst>
              <a:ext uri="{FF2B5EF4-FFF2-40B4-BE49-F238E27FC236}">
                <a16:creationId xmlns:a16="http://schemas.microsoft.com/office/drawing/2014/main" id="{AC6EDAB9-0960-49C3-9C72-0561F43DF454}"/>
              </a:ext>
            </a:extLst>
          </p:cNvPr>
          <p:cNvSpPr/>
          <p:nvPr/>
        </p:nvSpPr>
        <p:spPr>
          <a:xfrm>
            <a:off x="299804" y="2199295"/>
            <a:ext cx="3828676" cy="1754326"/>
          </a:xfrm>
          <a:prstGeom prst="rect">
            <a:avLst/>
          </a:prstGeom>
        </p:spPr>
        <p:txBody>
          <a:bodyPr wrap="square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An intrusion detection and prevention system (IDS/IPS) is a network security appliance that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inspects all inbound and outbound network traffic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for suspicious patterns that might indicate a network or system security breach </a:t>
            </a:r>
          </a:p>
        </p:txBody>
      </p:sp>
      <p:sp>
        <p:nvSpPr>
          <p:cNvPr id="539" name="Rectangle 538">
            <a:extLst>
              <a:ext uri="{FF2B5EF4-FFF2-40B4-BE49-F238E27FC236}">
                <a16:creationId xmlns:a16="http://schemas.microsoft.com/office/drawing/2014/main" id="{4210FDAF-FC32-47FB-9CD6-9E196B788B13}"/>
              </a:ext>
            </a:extLst>
          </p:cNvPr>
          <p:cNvSpPr/>
          <p:nvPr/>
        </p:nvSpPr>
        <p:spPr>
          <a:xfrm>
            <a:off x="4292388" y="2199295"/>
            <a:ext cx="3605985" cy="923330"/>
          </a:xfrm>
          <a:prstGeom prst="rect">
            <a:avLst/>
          </a:prstGeom>
        </p:spPr>
        <p:txBody>
          <a:bodyPr wrap="square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If found, the IDS will alert the administrator about the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suspicious activities</a:t>
            </a:r>
          </a:p>
        </p:txBody>
      </p:sp>
      <p:sp>
        <p:nvSpPr>
          <p:cNvPr id="540" name="Rectangle 539">
            <a:extLst>
              <a:ext uri="{FF2B5EF4-FFF2-40B4-BE49-F238E27FC236}">
                <a16:creationId xmlns:a16="http://schemas.microsoft.com/office/drawing/2014/main" id="{201027D0-E6E2-4B5F-955F-7BF480A02C76}"/>
              </a:ext>
            </a:extLst>
          </p:cNvPr>
          <p:cNvSpPr/>
          <p:nvPr/>
        </p:nvSpPr>
        <p:spPr>
          <a:xfrm>
            <a:off x="8228361" y="2199295"/>
            <a:ext cx="3657600" cy="1200329"/>
          </a:xfrm>
          <a:prstGeom prst="rect">
            <a:avLst/>
          </a:prstGeom>
        </p:spPr>
        <p:txBody>
          <a:bodyPr wrap="square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IDS checks the network traffic for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signatures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 that match known intrusion patterns and triggers an alarm when a match is found</a:t>
            </a:r>
          </a:p>
        </p:txBody>
      </p:sp>
      <p:sp>
        <p:nvSpPr>
          <p:cNvPr id="542" name="Title 1">
            <a:extLst>
              <a:ext uri="{FF2B5EF4-FFF2-40B4-BE49-F238E27FC236}">
                <a16:creationId xmlns:a16="http://schemas.microsoft.com/office/drawing/2014/main" id="{EF24A574-ED00-4425-9070-5CF843A810C2}"/>
              </a:ext>
            </a:extLst>
          </p:cNvPr>
          <p:cNvSpPr txBox="1">
            <a:spLocks/>
          </p:cNvSpPr>
          <p:nvPr/>
        </p:nvSpPr>
        <p:spPr>
          <a:xfrm>
            <a:off x="1" y="238547"/>
            <a:ext cx="12191999" cy="600164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Intrusion Detection and Prevention System (IDS/IPS)</a:t>
            </a:r>
            <a:endParaRPr kumimoji="0" lang="en-IN" sz="33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6E5E90A-6115-4A73-ADCD-2E3C83C950CF}"/>
              </a:ext>
            </a:extLst>
          </p:cNvPr>
          <p:cNvGrpSpPr/>
          <p:nvPr/>
        </p:nvGrpSpPr>
        <p:grpSpPr>
          <a:xfrm>
            <a:off x="2299390" y="4400560"/>
            <a:ext cx="7593221" cy="1965250"/>
            <a:chOff x="533400" y="4240335"/>
            <a:chExt cx="7593221" cy="1965250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D00BBC69-B3FE-487F-8C34-919DE4CF0AEA}"/>
                </a:ext>
              </a:extLst>
            </p:cNvPr>
            <p:cNvSpPr/>
            <p:nvPr/>
          </p:nvSpPr>
          <p:spPr>
            <a:xfrm>
              <a:off x="2819400" y="5757446"/>
              <a:ext cx="852413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600" b="1" dirty="0">
                  <a:solidFill>
                    <a:srgbClr val="FF0000"/>
                  </a:solidFill>
                </a:rPr>
                <a:t>Firewall</a:t>
              </a:r>
            </a:p>
          </p:txBody>
        </p:sp>
        <p:pic>
          <p:nvPicPr>
            <p:cNvPr id="29" name="Picture 11" descr="F:\Web2.0 PNG Icons\Users and Attackers\Social-Network.png">
              <a:extLst>
                <a:ext uri="{FF2B5EF4-FFF2-40B4-BE49-F238E27FC236}">
                  <a16:creationId xmlns:a16="http://schemas.microsoft.com/office/drawing/2014/main" id="{DE92C2EA-9869-4F98-B788-26CFD0AA04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392" y="4717024"/>
              <a:ext cx="1572899" cy="1249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2" descr="E:\Icons\CLEAN\Education\electricity_512.png">
              <a:extLst>
                <a:ext uri="{FF2B5EF4-FFF2-40B4-BE49-F238E27FC236}">
                  <a16:creationId xmlns:a16="http://schemas.microsoft.com/office/drawing/2014/main" id="{0793328B-80F9-42A8-9674-2F8833CB7E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519635">
              <a:off x="1936257" y="4862079"/>
              <a:ext cx="956247" cy="9562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1" name="AutoShape 23">
              <a:extLst>
                <a:ext uri="{FF2B5EF4-FFF2-40B4-BE49-F238E27FC236}">
                  <a16:creationId xmlns:a16="http://schemas.microsoft.com/office/drawing/2014/main" id="{AD970990-B438-4667-B7AB-700DDC27105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298488" y="5287296"/>
              <a:ext cx="4473912" cy="0"/>
            </a:xfrm>
            <a:prstGeom prst="straightConnector1">
              <a:avLst/>
            </a:prstGeom>
            <a:noFill/>
            <a:ln w="28575">
              <a:solidFill>
                <a:srgbClr val="0070C0"/>
              </a:solidFill>
              <a:prstDash val="sysDot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pic>
          <p:nvPicPr>
            <p:cNvPr id="32" name="Picture 25" descr="Y:\Haja Premium Icons\Firewall.png">
              <a:extLst>
                <a:ext uri="{FF2B5EF4-FFF2-40B4-BE49-F238E27FC236}">
                  <a16:creationId xmlns:a16="http://schemas.microsoft.com/office/drawing/2014/main" id="{0D54341F-3D65-42BF-976B-9FE42DF2E3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99351" y="4777491"/>
              <a:ext cx="934449" cy="93444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7D5CC5AC-39E7-4414-A024-55CC0A91C7A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7384335" y="4578889"/>
              <a:ext cx="732287" cy="13316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4" name="AutoShape 23">
              <a:extLst>
                <a:ext uri="{FF2B5EF4-FFF2-40B4-BE49-F238E27FC236}">
                  <a16:creationId xmlns:a16="http://schemas.microsoft.com/office/drawing/2014/main" id="{B85115CD-531E-4D0C-A5D3-84A258BEB24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5400000">
              <a:off x="5799875" y="5619805"/>
              <a:ext cx="665018" cy="0"/>
            </a:xfrm>
            <a:prstGeom prst="straightConnector1">
              <a:avLst/>
            </a:prstGeom>
            <a:noFill/>
            <a:ln w="28575">
              <a:solidFill>
                <a:srgbClr val="0070C0"/>
              </a:solidFill>
              <a:prstDash val="sysDot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86E64A5-4595-477F-BD3F-25C3B311DEB7}"/>
                </a:ext>
              </a:extLst>
            </p:cNvPr>
            <p:cNvSpPr/>
            <p:nvPr/>
          </p:nvSpPr>
          <p:spPr>
            <a:xfrm>
              <a:off x="4565930" y="5088466"/>
              <a:ext cx="511679" cy="400110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sz="2000" b="1" dirty="0"/>
                <a:t>IPS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AB0AF435-76A2-4253-ABF9-9B302DF11067}"/>
                </a:ext>
              </a:extLst>
            </p:cNvPr>
            <p:cNvSpPr/>
            <p:nvPr/>
          </p:nvSpPr>
          <p:spPr>
            <a:xfrm>
              <a:off x="5851865" y="5805475"/>
              <a:ext cx="537327" cy="400110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sz="2000" b="1" dirty="0"/>
                <a:t>IDS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0712F21-0F01-47D2-8662-E874A0310B88}"/>
                </a:ext>
              </a:extLst>
            </p:cNvPr>
            <p:cNvSpPr/>
            <p:nvPr/>
          </p:nvSpPr>
          <p:spPr>
            <a:xfrm>
              <a:off x="533400" y="4302270"/>
              <a:ext cx="1829090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0000"/>
                  </a:solidFill>
                </a:rPr>
                <a:t>Untrusted Network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F41ABA0E-C027-4C12-AE8E-769506685415}"/>
                </a:ext>
              </a:extLst>
            </p:cNvPr>
            <p:cNvSpPr/>
            <p:nvPr/>
          </p:nvSpPr>
          <p:spPr>
            <a:xfrm>
              <a:off x="7393856" y="4240335"/>
              <a:ext cx="732765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FF0000"/>
                  </a:solidFill>
                </a:rPr>
                <a:t>Server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9017350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6D752E1-3A20-4C64-AD11-58A3FF7D565E}"/>
              </a:ext>
            </a:extLst>
          </p:cNvPr>
          <p:cNvGrpSpPr/>
          <p:nvPr/>
        </p:nvGrpSpPr>
        <p:grpSpPr>
          <a:xfrm>
            <a:off x="3965369" y="1148602"/>
            <a:ext cx="8108074" cy="5252198"/>
            <a:chOff x="1873669" y="1125751"/>
            <a:chExt cx="8108074" cy="5252198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0EB17F0-560B-4656-9A79-5649BA3113EC}"/>
                </a:ext>
              </a:extLst>
            </p:cNvPr>
            <p:cNvSpPr/>
            <p:nvPr/>
          </p:nvSpPr>
          <p:spPr>
            <a:xfrm>
              <a:off x="5726049" y="1131653"/>
              <a:ext cx="4168046" cy="524629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>
              <a:innerShdw blurRad="114300">
                <a:prstClr val="black"/>
              </a:innerShdw>
            </a:effectLst>
          </p:spPr>
          <p:txBody>
            <a:bodyPr anchor="ctr">
              <a:scene3d>
                <a:camera prst="perspectiveAbove"/>
                <a:lightRig rig="threePt" dir="t"/>
              </a:scene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D36E294-F255-48C6-9213-7F16CAAE18E1}"/>
                </a:ext>
              </a:extLst>
            </p:cNvPr>
            <p:cNvCxnSpPr/>
            <p:nvPr/>
          </p:nvCxnSpPr>
          <p:spPr>
            <a:xfrm flipH="1">
              <a:off x="6929093" y="4225366"/>
              <a:ext cx="2168150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arrow"/>
            </a:ln>
            <a:effectLst/>
          </p:spPr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9CCA80C-EEF4-4714-AB97-51A30BB2D404}"/>
                </a:ext>
              </a:extLst>
            </p:cNvPr>
            <p:cNvSpPr/>
            <p:nvPr/>
          </p:nvSpPr>
          <p:spPr>
            <a:xfrm flipH="1">
              <a:off x="1966849" y="2928597"/>
              <a:ext cx="3280366" cy="344935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>
              <a:innerShdw blurRad="114300">
                <a:prstClr val="black"/>
              </a:innerShdw>
            </a:effectLst>
          </p:spPr>
          <p:txBody>
            <a:bodyPr anchor="ctr">
              <a:scene3d>
                <a:camera prst="perspectiveAbove"/>
                <a:lightRig rig="threePt" dir="t"/>
              </a:scene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EA14EC4-398B-4C84-A7F1-3227BEEFA66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864983" y="1486921"/>
              <a:ext cx="1278751" cy="457200"/>
              <a:chOff x="532534" y="2049475"/>
              <a:chExt cx="1918127" cy="685801"/>
            </a:xfrm>
          </p:grpSpPr>
          <p:sp>
            <p:nvSpPr>
              <p:cNvPr id="89" name="Freeform 309" descr="© INSCALE GmbH, 21.06.2010">
                <a:extLst>
                  <a:ext uri="{FF2B5EF4-FFF2-40B4-BE49-F238E27FC236}">
                    <a16:creationId xmlns:a16="http://schemas.microsoft.com/office/drawing/2014/main" id="{C5B29503-644F-4825-BAE9-7BFEC414028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2534" y="2049475"/>
                <a:ext cx="1918127" cy="685801"/>
              </a:xfrm>
              <a:custGeom>
                <a:avLst/>
                <a:gdLst>
                  <a:gd name="T0" fmla="*/ 480 w 964"/>
                  <a:gd name="T1" fmla="*/ 0 h 645"/>
                  <a:gd name="T2" fmla="*/ 0 w 964"/>
                  <a:gd name="T3" fmla="*/ 0 h 645"/>
                  <a:gd name="T4" fmla="*/ 0 w 964"/>
                  <a:gd name="T5" fmla="*/ 319 h 645"/>
                  <a:gd name="T6" fmla="*/ 0 w 964"/>
                  <a:gd name="T7" fmla="*/ 645 h 645"/>
                  <a:gd name="T8" fmla="*/ 480 w 964"/>
                  <a:gd name="T9" fmla="*/ 645 h 645"/>
                  <a:gd name="T10" fmla="*/ 964 w 964"/>
                  <a:gd name="T11" fmla="*/ 645 h 645"/>
                  <a:gd name="T12" fmla="*/ 964 w 964"/>
                  <a:gd name="T13" fmla="*/ 319 h 645"/>
                  <a:gd name="T14" fmla="*/ 964 w 964"/>
                  <a:gd name="T15" fmla="*/ 0 h 645"/>
                  <a:gd name="T16" fmla="*/ 480 w 964"/>
                  <a:gd name="T17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4" h="645">
                    <a:moveTo>
                      <a:pt x="480" y="0"/>
                    </a:moveTo>
                    <a:lnTo>
                      <a:pt x="0" y="0"/>
                    </a:lnTo>
                    <a:lnTo>
                      <a:pt x="0" y="319"/>
                    </a:lnTo>
                    <a:lnTo>
                      <a:pt x="0" y="645"/>
                    </a:lnTo>
                    <a:lnTo>
                      <a:pt x="480" y="645"/>
                    </a:lnTo>
                    <a:lnTo>
                      <a:pt x="964" y="645"/>
                    </a:lnTo>
                    <a:lnTo>
                      <a:pt x="964" y="319"/>
                    </a:lnTo>
                    <a:lnTo>
                      <a:pt x="964" y="0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>
                <a:solidFill>
                  <a:srgbClr val="4F81BD">
                    <a:lumMod val="60000"/>
                    <a:lumOff val="4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53882" dir="2700000" algn="ctr" rotWithShape="0">
                  <a:srgbClr val="808080">
                    <a:alpha val="50000"/>
                  </a:srgbClr>
                </a:outerShdw>
              </a:effectLst>
            </p:spPr>
            <p:txBody>
              <a:bodyPr lIns="28800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313" descr="© INSCALE GmbH, 21.06.2010">
                <a:extLst>
                  <a:ext uri="{FF2B5EF4-FFF2-40B4-BE49-F238E27FC236}">
                    <a16:creationId xmlns:a16="http://schemas.microsoft.com/office/drawing/2014/main" id="{67A082A0-BF61-4DBF-94C2-2BEAA13949A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75867" y="2080776"/>
                <a:ext cx="1847088" cy="345284"/>
              </a:xfrm>
              <a:custGeom>
                <a:avLst/>
                <a:gdLst>
                  <a:gd name="T0" fmla="*/ 480 w 964"/>
                  <a:gd name="T1" fmla="*/ 0 h 645"/>
                  <a:gd name="T2" fmla="*/ 0 w 964"/>
                  <a:gd name="T3" fmla="*/ 0 h 645"/>
                  <a:gd name="T4" fmla="*/ 0 w 964"/>
                  <a:gd name="T5" fmla="*/ 319 h 645"/>
                  <a:gd name="T6" fmla="*/ 0 w 964"/>
                  <a:gd name="T7" fmla="*/ 645 h 645"/>
                  <a:gd name="T8" fmla="*/ 480 w 964"/>
                  <a:gd name="T9" fmla="*/ 645 h 645"/>
                  <a:gd name="T10" fmla="*/ 964 w 964"/>
                  <a:gd name="T11" fmla="*/ 645 h 645"/>
                  <a:gd name="T12" fmla="*/ 964 w 964"/>
                  <a:gd name="T13" fmla="*/ 319 h 645"/>
                  <a:gd name="T14" fmla="*/ 964 w 964"/>
                  <a:gd name="T15" fmla="*/ 0 h 645"/>
                  <a:gd name="T16" fmla="*/ 480 w 964"/>
                  <a:gd name="T17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4" h="645">
                    <a:moveTo>
                      <a:pt x="480" y="0"/>
                    </a:moveTo>
                    <a:lnTo>
                      <a:pt x="0" y="0"/>
                    </a:lnTo>
                    <a:lnTo>
                      <a:pt x="0" y="319"/>
                    </a:lnTo>
                    <a:lnTo>
                      <a:pt x="0" y="645"/>
                    </a:lnTo>
                    <a:lnTo>
                      <a:pt x="480" y="645"/>
                    </a:lnTo>
                    <a:lnTo>
                      <a:pt x="964" y="645"/>
                    </a:lnTo>
                    <a:lnTo>
                      <a:pt x="964" y="319"/>
                    </a:lnTo>
                    <a:lnTo>
                      <a:pt x="964" y="0"/>
                    </a:lnTo>
                    <a:lnTo>
                      <a:pt x="48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ysClr val="window" lastClr="FFFFFF">
                      <a:alpha val="75000"/>
                    </a:sysClr>
                  </a:gs>
                  <a:gs pos="100000">
                    <a:sysClr val="window" lastClr="FFFFFF">
                      <a:alpha val="0"/>
                    </a:sysClr>
                  </a:gs>
                </a:gsLst>
                <a:lin ang="5400000" scaled="1"/>
              </a:gradFill>
              <a:ln>
                <a:noFill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EBC29DF-78BA-4296-8337-5476C30FE622}"/>
                </a:ext>
              </a:extLst>
            </p:cNvPr>
            <p:cNvSpPr/>
            <p:nvPr/>
          </p:nvSpPr>
          <p:spPr>
            <a:xfrm>
              <a:off x="5916813" y="1489547"/>
              <a:ext cx="1189531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Signature File Comparison</a:t>
              </a: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4518F10B-CC39-4ED5-BC1B-3DB2F6F52403}"/>
                </a:ext>
              </a:extLst>
            </p:cNvPr>
            <p:cNvGrpSpPr/>
            <p:nvPr/>
          </p:nvGrpSpPr>
          <p:grpSpPr>
            <a:xfrm>
              <a:off x="5947373" y="4829735"/>
              <a:ext cx="1374854" cy="477939"/>
              <a:chOff x="6839897" y="2977838"/>
              <a:chExt cx="1374854" cy="477939"/>
            </a:xfrm>
          </p:grpSpPr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0EB21899-4402-421B-BA26-8D2CCD19F93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860719" y="2977838"/>
                <a:ext cx="1278751" cy="457200"/>
                <a:chOff x="532531" y="2049472"/>
                <a:chExt cx="1918126" cy="685800"/>
              </a:xfrm>
            </p:grpSpPr>
            <p:sp>
              <p:nvSpPr>
                <p:cNvPr id="87" name="Freeform 309" descr="© INSCALE GmbH, 21.06.2010">
                  <a:extLst>
                    <a:ext uri="{FF2B5EF4-FFF2-40B4-BE49-F238E27FC236}">
                      <a16:creationId xmlns:a16="http://schemas.microsoft.com/office/drawing/2014/main" id="{A34FD739-EA19-42E9-8903-E58A877351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32531" y="2049472"/>
                  <a:ext cx="1918126" cy="685800"/>
                </a:xfrm>
                <a:custGeom>
                  <a:avLst/>
                  <a:gdLst>
                    <a:gd name="T0" fmla="*/ 480 w 964"/>
                    <a:gd name="T1" fmla="*/ 0 h 645"/>
                    <a:gd name="T2" fmla="*/ 0 w 964"/>
                    <a:gd name="T3" fmla="*/ 0 h 645"/>
                    <a:gd name="T4" fmla="*/ 0 w 964"/>
                    <a:gd name="T5" fmla="*/ 319 h 645"/>
                    <a:gd name="T6" fmla="*/ 0 w 964"/>
                    <a:gd name="T7" fmla="*/ 645 h 645"/>
                    <a:gd name="T8" fmla="*/ 480 w 964"/>
                    <a:gd name="T9" fmla="*/ 645 h 645"/>
                    <a:gd name="T10" fmla="*/ 964 w 964"/>
                    <a:gd name="T11" fmla="*/ 645 h 645"/>
                    <a:gd name="T12" fmla="*/ 964 w 964"/>
                    <a:gd name="T13" fmla="*/ 319 h 645"/>
                    <a:gd name="T14" fmla="*/ 964 w 964"/>
                    <a:gd name="T15" fmla="*/ 0 h 645"/>
                    <a:gd name="T16" fmla="*/ 480 w 964"/>
                    <a:gd name="T17" fmla="*/ 0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4" h="645">
                      <a:moveTo>
                        <a:pt x="480" y="0"/>
                      </a:moveTo>
                      <a:lnTo>
                        <a:pt x="0" y="0"/>
                      </a:lnTo>
                      <a:lnTo>
                        <a:pt x="0" y="319"/>
                      </a:lnTo>
                      <a:lnTo>
                        <a:pt x="0" y="645"/>
                      </a:lnTo>
                      <a:lnTo>
                        <a:pt x="480" y="645"/>
                      </a:lnTo>
                      <a:lnTo>
                        <a:pt x="964" y="645"/>
                      </a:lnTo>
                      <a:lnTo>
                        <a:pt x="964" y="319"/>
                      </a:lnTo>
                      <a:lnTo>
                        <a:pt x="964" y="0"/>
                      </a:lnTo>
                      <a:lnTo>
                        <a:pt x="480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>
                  <a:solidFill>
                    <a:srgbClr val="4F81BD">
                      <a:lumMod val="60000"/>
                      <a:lumOff val="4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outerShdw dist="53882" dir="2700000" algn="ctr" rotWithShape="0">
                    <a:srgbClr val="808080">
                      <a:alpha val="50000"/>
                    </a:srgbClr>
                  </a:outerShdw>
                </a:effectLst>
              </p:spPr>
              <p:txBody>
                <a:bodyPr lIns="288000" tIns="0" rIns="0" bIns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313" descr="© INSCALE GmbH, 21.06.2010">
                  <a:extLst>
                    <a:ext uri="{FF2B5EF4-FFF2-40B4-BE49-F238E27FC236}">
                      <a16:creationId xmlns:a16="http://schemas.microsoft.com/office/drawing/2014/main" id="{AC195AB5-46B0-4300-AE3D-768D499BB5D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75866" y="2080775"/>
                  <a:ext cx="1847088" cy="345284"/>
                </a:xfrm>
                <a:custGeom>
                  <a:avLst/>
                  <a:gdLst>
                    <a:gd name="T0" fmla="*/ 480 w 964"/>
                    <a:gd name="T1" fmla="*/ 0 h 645"/>
                    <a:gd name="T2" fmla="*/ 0 w 964"/>
                    <a:gd name="T3" fmla="*/ 0 h 645"/>
                    <a:gd name="T4" fmla="*/ 0 w 964"/>
                    <a:gd name="T5" fmla="*/ 319 h 645"/>
                    <a:gd name="T6" fmla="*/ 0 w 964"/>
                    <a:gd name="T7" fmla="*/ 645 h 645"/>
                    <a:gd name="T8" fmla="*/ 480 w 964"/>
                    <a:gd name="T9" fmla="*/ 645 h 645"/>
                    <a:gd name="T10" fmla="*/ 964 w 964"/>
                    <a:gd name="T11" fmla="*/ 645 h 645"/>
                    <a:gd name="T12" fmla="*/ 964 w 964"/>
                    <a:gd name="T13" fmla="*/ 319 h 645"/>
                    <a:gd name="T14" fmla="*/ 964 w 964"/>
                    <a:gd name="T15" fmla="*/ 0 h 645"/>
                    <a:gd name="T16" fmla="*/ 480 w 964"/>
                    <a:gd name="T17" fmla="*/ 0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64" h="645">
                      <a:moveTo>
                        <a:pt x="480" y="0"/>
                      </a:moveTo>
                      <a:lnTo>
                        <a:pt x="0" y="0"/>
                      </a:lnTo>
                      <a:lnTo>
                        <a:pt x="0" y="319"/>
                      </a:lnTo>
                      <a:lnTo>
                        <a:pt x="0" y="645"/>
                      </a:lnTo>
                      <a:lnTo>
                        <a:pt x="480" y="645"/>
                      </a:lnTo>
                      <a:lnTo>
                        <a:pt x="964" y="645"/>
                      </a:lnTo>
                      <a:lnTo>
                        <a:pt x="964" y="319"/>
                      </a:lnTo>
                      <a:lnTo>
                        <a:pt x="964" y="0"/>
                      </a:lnTo>
                      <a:lnTo>
                        <a:pt x="48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ysClr val="window" lastClr="FFFFFF">
                        <a:alpha val="75000"/>
                      </a:sysClr>
                    </a:gs>
                    <a:gs pos="100000">
                      <a:sysClr val="window" lastClr="FFFFFF">
                        <a:alpha val="0"/>
                      </a:sysClr>
                    </a:gs>
                  </a:gsLst>
                  <a:lin ang="5400000" scaled="1"/>
                </a:gradFill>
                <a:ln>
                  <a:noFill/>
                </a:ln>
                <a:effectLst/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72964E89-F04D-4851-96DB-06CE97416ECC}"/>
                  </a:ext>
                </a:extLst>
              </p:cNvPr>
              <p:cNvSpPr/>
              <p:nvPr/>
            </p:nvSpPr>
            <p:spPr>
              <a:xfrm>
                <a:off x="6839897" y="2994112"/>
                <a:ext cx="1374854" cy="46166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Stateful Protocol Analysis</a:t>
                </a: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247068B3-0408-4B52-A30B-E3EFEF5895B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20672" y="2199616"/>
              <a:ext cx="718466" cy="640080"/>
              <a:chOff x="5371609" y="2381304"/>
              <a:chExt cx="758054" cy="675349"/>
            </a:xfrm>
          </p:grpSpPr>
          <p:grpSp>
            <p:nvGrpSpPr>
              <p:cNvPr id="81" name="Group 390" descr="© INSCALE GmbH, 21.06.2010">
                <a:extLst>
                  <a:ext uri="{FF2B5EF4-FFF2-40B4-BE49-F238E27FC236}">
                    <a16:creationId xmlns:a16="http://schemas.microsoft.com/office/drawing/2014/main" id="{58DD433B-A452-4EB9-A870-DC42581DFBD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5386163" y="2381304"/>
                <a:ext cx="689536" cy="675349"/>
                <a:chOff x="2749" y="1304"/>
                <a:chExt cx="365" cy="365"/>
              </a:xfrm>
            </p:grpSpPr>
            <p:sp>
              <p:nvSpPr>
                <p:cNvPr id="83" name="Freeform 160" descr="© INSCALE GmbH, 21.06.2010">
                  <a:extLst>
                    <a:ext uri="{FF2B5EF4-FFF2-40B4-BE49-F238E27FC236}">
                      <a16:creationId xmlns:a16="http://schemas.microsoft.com/office/drawing/2014/main" id="{D486A661-CE50-42E6-A03B-3C9EF2457AE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49" y="1304"/>
                  <a:ext cx="365" cy="365"/>
                </a:xfrm>
                <a:custGeom>
                  <a:avLst/>
                  <a:gdLst>
                    <a:gd name="T0" fmla="*/ 0 w 485"/>
                    <a:gd name="T1" fmla="*/ 241 h 482"/>
                    <a:gd name="T2" fmla="*/ 244 w 485"/>
                    <a:gd name="T3" fmla="*/ 0 h 482"/>
                    <a:gd name="T4" fmla="*/ 485 w 485"/>
                    <a:gd name="T5" fmla="*/ 241 h 482"/>
                    <a:gd name="T6" fmla="*/ 244 w 485"/>
                    <a:gd name="T7" fmla="*/ 482 h 482"/>
                    <a:gd name="T8" fmla="*/ 0 w 485"/>
                    <a:gd name="T9" fmla="*/ 241 h 482"/>
                    <a:gd name="T10" fmla="*/ 0 w 485"/>
                    <a:gd name="T11" fmla="*/ 241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85" h="482">
                      <a:moveTo>
                        <a:pt x="0" y="241"/>
                      </a:moveTo>
                      <a:lnTo>
                        <a:pt x="244" y="0"/>
                      </a:lnTo>
                      <a:lnTo>
                        <a:pt x="485" y="241"/>
                      </a:lnTo>
                      <a:lnTo>
                        <a:pt x="244" y="482"/>
                      </a:lnTo>
                      <a:lnTo>
                        <a:pt x="0" y="241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>
                  <a:solidFill>
                    <a:srgbClr val="F79646">
                      <a:lumMod val="60000"/>
                      <a:lumOff val="4000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>
                  <a:outerShdw dist="53882" dir="2700000" algn="ctr" rotWithShape="0">
                    <a:srgbClr val="808080">
                      <a:alpha val="50000"/>
                    </a:srgbClr>
                  </a:outerShdw>
                </a:effectLst>
              </p:spPr>
              <p:txBody>
                <a:bodyPr lIns="288000" tIns="0" rIns="0" bIns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61" descr="© INSCALE GmbH, 21.06.2010">
                  <a:extLst>
                    <a:ext uri="{FF2B5EF4-FFF2-40B4-BE49-F238E27FC236}">
                      <a16:creationId xmlns:a16="http://schemas.microsoft.com/office/drawing/2014/main" id="{843116E3-58C8-4CD6-BFE7-F59422D383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66" y="1325"/>
                  <a:ext cx="332" cy="166"/>
                </a:xfrm>
                <a:custGeom>
                  <a:avLst/>
                  <a:gdLst>
                    <a:gd name="T0" fmla="*/ 0 w 540"/>
                    <a:gd name="T1" fmla="*/ 270 h 270"/>
                    <a:gd name="T2" fmla="*/ 272 w 540"/>
                    <a:gd name="T3" fmla="*/ 0 h 270"/>
                    <a:gd name="T4" fmla="*/ 540 w 540"/>
                    <a:gd name="T5" fmla="*/ 270 h 270"/>
                    <a:gd name="T6" fmla="*/ 0 w 540"/>
                    <a:gd name="T7" fmla="*/ 270 h 270"/>
                    <a:gd name="T8" fmla="*/ 0 w 540"/>
                    <a:gd name="T9" fmla="*/ 270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0" h="270">
                      <a:moveTo>
                        <a:pt x="0" y="270"/>
                      </a:moveTo>
                      <a:lnTo>
                        <a:pt x="272" y="0"/>
                      </a:lnTo>
                      <a:lnTo>
                        <a:pt x="540" y="270"/>
                      </a:lnTo>
                      <a:lnTo>
                        <a:pt x="0" y="270"/>
                      </a:lnTo>
                      <a:lnTo>
                        <a:pt x="0" y="27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ysClr val="window" lastClr="FFFFFF">
                        <a:alpha val="75000"/>
                      </a:sysClr>
                    </a:gs>
                    <a:gs pos="100000">
                      <a:sysClr val="window" lastClr="FFFFFF">
                        <a:alpha val="0"/>
                      </a:sysClr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3175" cap="rnd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767276B3-A7A7-45FE-BFBE-C4CC2A9CA451}"/>
                  </a:ext>
                </a:extLst>
              </p:cNvPr>
              <p:cNvSpPr/>
              <p:nvPr/>
            </p:nvSpPr>
            <p:spPr>
              <a:xfrm>
                <a:off x="5371609" y="2609932"/>
                <a:ext cx="758054" cy="2597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Matched?</a:t>
                </a:r>
              </a:p>
            </p:txBody>
          </p:sp>
        </p:grpSp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00A3ED9E-C1EC-40F7-9359-59AC5D248A76}"/>
                </a:ext>
              </a:extLst>
            </p:cNvPr>
            <p:cNvCxnSpPr/>
            <p:nvPr/>
          </p:nvCxnSpPr>
          <p:spPr>
            <a:xfrm flipH="1">
              <a:off x="6564326" y="1954760"/>
              <a:ext cx="0" cy="25885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pic>
          <p:nvPicPr>
            <p:cNvPr id="13" name="Picture 6" descr="E:\haja Premium\Rejection.png">
              <a:extLst>
                <a:ext uri="{FF2B5EF4-FFF2-40B4-BE49-F238E27FC236}">
                  <a16:creationId xmlns:a16="http://schemas.microsoft.com/office/drawing/2014/main" id="{DFF54A88-E306-4C56-B835-758F05E0F5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0460" y="2883161"/>
              <a:ext cx="176641" cy="1766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7" descr="E:\haja Premium\Check_Mark.png">
              <a:extLst>
                <a:ext uri="{FF2B5EF4-FFF2-40B4-BE49-F238E27FC236}">
                  <a16:creationId xmlns:a16="http://schemas.microsoft.com/office/drawing/2014/main" id="{EAC533DE-808A-4B1D-9108-8B297F5545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2836" y="2320720"/>
              <a:ext cx="203363" cy="2033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8" descr="Y:\Icon Shock\sigma\General\scissors_256.png">
              <a:extLst>
                <a:ext uri="{FF2B5EF4-FFF2-40B4-BE49-F238E27FC236}">
                  <a16:creationId xmlns:a16="http://schemas.microsoft.com/office/drawing/2014/main" id="{EDED0343-AE5C-4657-9F10-680E270665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62921" y="3990061"/>
              <a:ext cx="438568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CC34AF9-D2CD-44DC-A543-6317E80CC871}"/>
                </a:ext>
              </a:extLst>
            </p:cNvPr>
            <p:cNvGrpSpPr/>
            <p:nvPr/>
          </p:nvGrpSpPr>
          <p:grpSpPr>
            <a:xfrm>
              <a:off x="7947166" y="1444875"/>
              <a:ext cx="462895" cy="621225"/>
              <a:chOff x="2332390" y="3305407"/>
              <a:chExt cx="462895" cy="621225"/>
            </a:xfrm>
          </p:grpSpPr>
          <p:pic>
            <p:nvPicPr>
              <p:cNvPr id="79" name="Picture 5" descr="Y:\Icon Shock\Beta\Computer Gadgets\desktop_computer_512.png">
                <a:extLst>
                  <a:ext uri="{FF2B5EF4-FFF2-40B4-BE49-F238E27FC236}">
                    <a16:creationId xmlns:a16="http://schemas.microsoft.com/office/drawing/2014/main" id="{CF76A50B-D08C-4729-8ADA-418313056B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61053" t="15458" b="13717"/>
              <a:stretch/>
            </p:blipFill>
            <p:spPr bwMode="auto">
              <a:xfrm>
                <a:off x="2332390" y="3305407"/>
                <a:ext cx="341616" cy="62122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80" name="Picture 3" descr="Y:\Web2.0 PNG Icons\database_yellow.png">
                <a:extLst>
                  <a:ext uri="{FF2B5EF4-FFF2-40B4-BE49-F238E27FC236}">
                    <a16:creationId xmlns:a16="http://schemas.microsoft.com/office/drawing/2014/main" id="{3776FA42-AB39-471C-98F5-5390175A12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76000" y="3665048"/>
                <a:ext cx="219285" cy="21928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23E86EDE-620B-42DC-9672-BD291B253737}"/>
                </a:ext>
              </a:extLst>
            </p:cNvPr>
            <p:cNvCxnSpPr/>
            <p:nvPr/>
          </p:nvCxnSpPr>
          <p:spPr>
            <a:xfrm>
              <a:off x="7179303" y="1719066"/>
              <a:ext cx="763082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arrow"/>
              <a:tailEnd type="arrow"/>
            </a:ln>
            <a:effectLst/>
          </p:spPr>
        </p:cxnSp>
        <p:pic>
          <p:nvPicPr>
            <p:cNvPr id="18" name="Picture 7" descr="E:\haja Premium\Check_Mark.png">
              <a:extLst>
                <a:ext uri="{FF2B5EF4-FFF2-40B4-BE49-F238E27FC236}">
                  <a16:creationId xmlns:a16="http://schemas.microsoft.com/office/drawing/2014/main" id="{3DD1BF59-CA6E-4831-B3AC-CE04EC561B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2836" y="4008698"/>
              <a:ext cx="203363" cy="2033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9" name="Elbow Connector 165">
              <a:extLst>
                <a:ext uri="{FF2B5EF4-FFF2-40B4-BE49-F238E27FC236}">
                  <a16:creationId xmlns:a16="http://schemas.microsoft.com/office/drawing/2014/main" id="{04434ABD-01CD-405D-AD9E-C229DFF18D39}"/>
                </a:ext>
              </a:extLst>
            </p:cNvPr>
            <p:cNvCxnSpPr/>
            <p:nvPr/>
          </p:nvCxnSpPr>
          <p:spPr>
            <a:xfrm rot="10800000" flipH="1" flipV="1">
              <a:off x="6917879" y="2520360"/>
              <a:ext cx="22498" cy="3396722"/>
            </a:xfrm>
            <a:prstGeom prst="bentConnector3">
              <a:avLst>
                <a:gd name="adj1" fmla="val 3665338"/>
              </a:avLst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507FD9B0-971A-4C3B-8B3B-E02F9E2A9EEF}"/>
                </a:ext>
              </a:extLst>
            </p:cNvPr>
            <p:cNvSpPr/>
            <p:nvPr/>
          </p:nvSpPr>
          <p:spPr>
            <a:xfrm>
              <a:off x="7569425" y="2014152"/>
              <a:ext cx="1118149" cy="46166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Signature File Database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6AF953F-FF02-408E-8EFE-9262ACFC7CE4}"/>
                </a:ext>
              </a:extLst>
            </p:cNvPr>
            <p:cNvSpPr/>
            <p:nvPr/>
          </p:nvSpPr>
          <p:spPr>
            <a:xfrm>
              <a:off x="7742744" y="4231535"/>
              <a:ext cx="920445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Action Rule</a:t>
              </a:r>
            </a:p>
          </p:txBody>
        </p:sp>
        <p:cxnSp>
          <p:nvCxnSpPr>
            <p:cNvPr id="22" name="Elbow Connector 168">
              <a:extLst>
                <a:ext uri="{FF2B5EF4-FFF2-40B4-BE49-F238E27FC236}">
                  <a16:creationId xmlns:a16="http://schemas.microsoft.com/office/drawing/2014/main" id="{FE0D0C6E-827D-4B30-BB14-66CAF6603331}"/>
                </a:ext>
              </a:extLst>
            </p:cNvPr>
            <p:cNvCxnSpPr/>
            <p:nvPr/>
          </p:nvCxnSpPr>
          <p:spPr>
            <a:xfrm rot="10800000" flipV="1">
              <a:off x="9070538" y="1954401"/>
              <a:ext cx="12700" cy="3651199"/>
            </a:xfrm>
            <a:prstGeom prst="bentConnector3">
              <a:avLst>
                <a:gd name="adj1" fmla="val 3413787"/>
              </a:avLst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arrow"/>
              <a:tailEnd type="arrow"/>
            </a:ln>
            <a:effectLst/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478A5839-E2C4-45D6-A09D-5CD98C0A96D2}"/>
                </a:ext>
              </a:extLst>
            </p:cNvPr>
            <p:cNvCxnSpPr/>
            <p:nvPr/>
          </p:nvCxnSpPr>
          <p:spPr>
            <a:xfrm rot="16200000">
              <a:off x="4102013" y="5332108"/>
              <a:ext cx="803859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none"/>
              <a:tailEnd type="arrow"/>
            </a:ln>
            <a:effectLst/>
          </p:spPr>
        </p:cxn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D729CED3-87EC-486D-B723-7BA1493594CC}"/>
                </a:ext>
              </a:extLst>
            </p:cNvPr>
            <p:cNvSpPr/>
            <p:nvPr/>
          </p:nvSpPr>
          <p:spPr>
            <a:xfrm>
              <a:off x="8782667" y="4392431"/>
              <a:ext cx="1199076" cy="6001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Connections are cut down from that IP source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E621863B-5CBE-4773-8A3F-D3944EC28F82}"/>
                </a:ext>
              </a:extLst>
            </p:cNvPr>
            <p:cNvSpPr/>
            <p:nvPr/>
          </p:nvSpPr>
          <p:spPr>
            <a:xfrm>
              <a:off x="9038789" y="5693307"/>
              <a:ext cx="686832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Packet is dropped</a:t>
              </a: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07E9F27D-4B17-4271-89B0-C2069BA8857E}"/>
                </a:ext>
              </a:extLst>
            </p:cNvPr>
            <p:cNvSpPr/>
            <p:nvPr/>
          </p:nvSpPr>
          <p:spPr>
            <a:xfrm>
              <a:off x="8869886" y="2172435"/>
              <a:ext cx="102463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Cisco log sever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63860412-7A7E-4227-BEC9-08BD82AFF929}"/>
                </a:ext>
              </a:extLst>
            </p:cNvPr>
            <p:cNvSpPr/>
            <p:nvPr/>
          </p:nvSpPr>
          <p:spPr>
            <a:xfrm>
              <a:off x="7075491" y="1125751"/>
              <a:ext cx="1708738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IDS Preprocessor</a:t>
              </a:r>
            </a:p>
          </p:txBody>
        </p: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459671AA-7CC3-43AF-BB9F-B4F7B8AB53F2}"/>
                </a:ext>
              </a:extLst>
            </p:cNvPr>
            <p:cNvCxnSpPr/>
            <p:nvPr/>
          </p:nvCxnSpPr>
          <p:spPr>
            <a:xfrm flipH="1">
              <a:off x="6595757" y="2884106"/>
              <a:ext cx="0" cy="25885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538FD41-0582-4F32-A432-A338A98FF51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71692" y="3886394"/>
              <a:ext cx="719087" cy="640080"/>
              <a:chOff x="5414501" y="2381304"/>
              <a:chExt cx="758708" cy="675349"/>
            </a:xfrm>
          </p:grpSpPr>
          <p:sp>
            <p:nvSpPr>
              <p:cNvPr id="77" name="Freeform 160" descr="© INSCALE GmbH, 21.06.2010">
                <a:extLst>
                  <a:ext uri="{FF2B5EF4-FFF2-40B4-BE49-F238E27FC236}">
                    <a16:creationId xmlns:a16="http://schemas.microsoft.com/office/drawing/2014/main" id="{70373BF0-3A21-4F30-9CE5-6474DEF454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414501" y="2381304"/>
                <a:ext cx="689536" cy="675349"/>
              </a:xfrm>
              <a:custGeom>
                <a:avLst/>
                <a:gdLst>
                  <a:gd name="T0" fmla="*/ 0 w 485"/>
                  <a:gd name="T1" fmla="*/ 241 h 482"/>
                  <a:gd name="T2" fmla="*/ 244 w 485"/>
                  <a:gd name="T3" fmla="*/ 0 h 482"/>
                  <a:gd name="T4" fmla="*/ 485 w 485"/>
                  <a:gd name="T5" fmla="*/ 241 h 482"/>
                  <a:gd name="T6" fmla="*/ 244 w 485"/>
                  <a:gd name="T7" fmla="*/ 482 h 482"/>
                  <a:gd name="T8" fmla="*/ 0 w 485"/>
                  <a:gd name="T9" fmla="*/ 241 h 482"/>
                  <a:gd name="T10" fmla="*/ 0 w 485"/>
                  <a:gd name="T11" fmla="*/ 24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5" h="482">
                    <a:moveTo>
                      <a:pt x="0" y="241"/>
                    </a:moveTo>
                    <a:lnTo>
                      <a:pt x="244" y="0"/>
                    </a:lnTo>
                    <a:lnTo>
                      <a:pt x="485" y="241"/>
                    </a:lnTo>
                    <a:lnTo>
                      <a:pt x="244" y="482"/>
                    </a:lnTo>
                    <a:lnTo>
                      <a:pt x="0" y="241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>
                <a:solidFill>
                  <a:srgbClr val="F79646">
                    <a:lumMod val="60000"/>
                    <a:lumOff val="4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53882" dir="2700000" algn="ctr" rotWithShape="0">
                  <a:srgbClr val="808080">
                    <a:alpha val="50000"/>
                  </a:srgbClr>
                </a:outerShdw>
              </a:effectLst>
            </p:spPr>
            <p:txBody>
              <a:bodyPr lIns="28800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id="{D50D8020-EB2E-4D95-AA35-7F2C586F80CE}"/>
                  </a:ext>
                </a:extLst>
              </p:cNvPr>
              <p:cNvSpPr/>
              <p:nvPr/>
            </p:nvSpPr>
            <p:spPr>
              <a:xfrm>
                <a:off x="5415159" y="2609932"/>
                <a:ext cx="758054" cy="2597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Matched?</a:t>
                </a:r>
              </a:p>
            </p:txBody>
          </p:sp>
        </p:grpSp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2FD0227A-EDE8-44D9-A088-564F21518107}"/>
                </a:ext>
              </a:extLst>
            </p:cNvPr>
            <p:cNvCxnSpPr/>
            <p:nvPr/>
          </p:nvCxnSpPr>
          <p:spPr>
            <a:xfrm flipH="1">
              <a:off x="6624158" y="4570884"/>
              <a:ext cx="0" cy="25885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95CE0AFA-870C-4EB7-8379-7C8576030D4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243216" y="5579564"/>
              <a:ext cx="718466" cy="640080"/>
              <a:chOff x="5371609" y="2381304"/>
              <a:chExt cx="758054" cy="675349"/>
            </a:xfrm>
          </p:grpSpPr>
          <p:sp>
            <p:nvSpPr>
              <p:cNvPr id="75" name="Freeform 160" descr="© INSCALE GmbH, 21.06.2010">
                <a:extLst>
                  <a:ext uri="{FF2B5EF4-FFF2-40B4-BE49-F238E27FC236}">
                    <a16:creationId xmlns:a16="http://schemas.microsoft.com/office/drawing/2014/main" id="{ED477332-D1A6-4F5A-BB93-DF728771BA7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386163" y="2381304"/>
                <a:ext cx="689536" cy="675349"/>
              </a:xfrm>
              <a:custGeom>
                <a:avLst/>
                <a:gdLst>
                  <a:gd name="T0" fmla="*/ 0 w 485"/>
                  <a:gd name="T1" fmla="*/ 241 h 482"/>
                  <a:gd name="T2" fmla="*/ 244 w 485"/>
                  <a:gd name="T3" fmla="*/ 0 h 482"/>
                  <a:gd name="T4" fmla="*/ 485 w 485"/>
                  <a:gd name="T5" fmla="*/ 241 h 482"/>
                  <a:gd name="T6" fmla="*/ 244 w 485"/>
                  <a:gd name="T7" fmla="*/ 482 h 482"/>
                  <a:gd name="T8" fmla="*/ 0 w 485"/>
                  <a:gd name="T9" fmla="*/ 241 h 482"/>
                  <a:gd name="T10" fmla="*/ 0 w 485"/>
                  <a:gd name="T11" fmla="*/ 241 h 4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5" h="482">
                    <a:moveTo>
                      <a:pt x="0" y="241"/>
                    </a:moveTo>
                    <a:lnTo>
                      <a:pt x="244" y="0"/>
                    </a:lnTo>
                    <a:lnTo>
                      <a:pt x="485" y="241"/>
                    </a:lnTo>
                    <a:lnTo>
                      <a:pt x="244" y="482"/>
                    </a:lnTo>
                    <a:lnTo>
                      <a:pt x="0" y="241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>
                <a:solidFill>
                  <a:srgbClr val="F79646">
                    <a:lumMod val="60000"/>
                    <a:lumOff val="40000"/>
                  </a:srgbClr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53882" dir="2700000" algn="ctr" rotWithShape="0">
                  <a:srgbClr val="808080">
                    <a:alpha val="50000"/>
                  </a:srgbClr>
                </a:outerShdw>
              </a:effectLst>
            </p:spPr>
            <p:txBody>
              <a:bodyPr lIns="28800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C8EC796F-13CC-4BB8-94D5-0783A32D3723}"/>
                  </a:ext>
                </a:extLst>
              </p:cNvPr>
              <p:cNvSpPr/>
              <p:nvPr/>
            </p:nvSpPr>
            <p:spPr>
              <a:xfrm>
                <a:off x="5371609" y="2609932"/>
                <a:ext cx="758054" cy="259788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Matched?</a:t>
                </a:r>
              </a:p>
            </p:txBody>
          </p:sp>
        </p:grpSp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BE31F023-0354-4503-BC14-C9DCC2B7FFE1}"/>
                </a:ext>
              </a:extLst>
            </p:cNvPr>
            <p:cNvCxnSpPr/>
            <p:nvPr/>
          </p:nvCxnSpPr>
          <p:spPr>
            <a:xfrm flipH="1">
              <a:off x="6607766" y="5334708"/>
              <a:ext cx="0" cy="25885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A429EE3B-6699-4BB2-A703-14E7A63C95B1}"/>
                </a:ext>
              </a:extLst>
            </p:cNvPr>
            <p:cNvCxnSpPr/>
            <p:nvPr/>
          </p:nvCxnSpPr>
          <p:spPr>
            <a:xfrm flipH="1">
              <a:off x="4897155" y="5945658"/>
              <a:ext cx="1339571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pic>
          <p:nvPicPr>
            <p:cNvPr id="34" name="Picture 6" descr="E:\haja Premium\Rejection.png">
              <a:extLst>
                <a:ext uri="{FF2B5EF4-FFF2-40B4-BE49-F238E27FC236}">
                  <a16:creationId xmlns:a16="http://schemas.microsoft.com/office/drawing/2014/main" id="{9FD4A10E-A0B2-4FD9-A3D8-2DBC770A2C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99035" y="4575477"/>
              <a:ext cx="176641" cy="1766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6" descr="E:\haja Premium\Rejection.png">
              <a:extLst>
                <a:ext uri="{FF2B5EF4-FFF2-40B4-BE49-F238E27FC236}">
                  <a16:creationId xmlns:a16="http://schemas.microsoft.com/office/drawing/2014/main" id="{C1F6168B-810D-4F57-82C5-05347F3477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6548" y="5724099"/>
              <a:ext cx="176641" cy="1766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" name="Picture 7" descr="E:\haja Premium\Check_Mark.png">
              <a:extLst>
                <a:ext uri="{FF2B5EF4-FFF2-40B4-BE49-F238E27FC236}">
                  <a16:creationId xmlns:a16="http://schemas.microsoft.com/office/drawing/2014/main" id="{2F58B1EF-F707-441D-868C-B5C2653E16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2836" y="5726825"/>
              <a:ext cx="203363" cy="2033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" name="Picture 3" descr="Y:\Icon Shock\CLEAN\Networking\router_256.png">
              <a:extLst>
                <a:ext uri="{FF2B5EF4-FFF2-40B4-BE49-F238E27FC236}">
                  <a16:creationId xmlns:a16="http://schemas.microsoft.com/office/drawing/2014/main" id="{6EE56725-3D4F-43BF-B145-7BC64859B8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72705" y="5518946"/>
              <a:ext cx="706318" cy="7063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" name="Picture 47" descr="X:\Web2.0 PNG Icons\Globe1.png">
              <a:extLst>
                <a:ext uri="{FF2B5EF4-FFF2-40B4-BE49-F238E27FC236}">
                  <a16:creationId xmlns:a16="http://schemas.microsoft.com/office/drawing/2014/main" id="{AB93233A-4249-4330-9926-53B700FB9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6444" y="1804547"/>
              <a:ext cx="526236" cy="52623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60694D84-A0CF-47F2-8C95-CE9BBCCC9B09}"/>
                </a:ext>
              </a:extLst>
            </p:cNvPr>
            <p:cNvSpPr/>
            <p:nvPr/>
          </p:nvSpPr>
          <p:spPr>
            <a:xfrm>
              <a:off x="2058088" y="2293444"/>
              <a:ext cx="702949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</a:t>
              </a:r>
            </a:p>
          </p:txBody>
        </p:sp>
        <p:sp>
          <p:nvSpPr>
            <p:cNvPr id="40" name="Rectangle 32">
              <a:extLst>
                <a:ext uri="{FF2B5EF4-FFF2-40B4-BE49-F238E27FC236}">
                  <a16:creationId xmlns:a16="http://schemas.microsoft.com/office/drawing/2014/main" id="{554384B2-E1AB-4811-9C54-30CFF47A2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59" y="2293444"/>
              <a:ext cx="62228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Router</a:t>
              </a:r>
              <a:endParaRPr kumimoji="0" lang="es-E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B87DD7B4-620D-4C5E-9BE3-65E88DD24AFD}"/>
                </a:ext>
              </a:extLst>
            </p:cNvPr>
            <p:cNvSpPr/>
            <p:nvPr/>
          </p:nvSpPr>
          <p:spPr>
            <a:xfrm>
              <a:off x="3990014" y="2293444"/>
              <a:ext cx="68865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Firewall</a:t>
              </a:r>
            </a:p>
          </p:txBody>
        </p:sp>
        <p:pic>
          <p:nvPicPr>
            <p:cNvPr id="42" name="Picture 15" descr="Y:\Icon Shock\Brilliant\Computer Gadgets\modem_256.png">
              <a:extLst>
                <a:ext uri="{FF2B5EF4-FFF2-40B4-BE49-F238E27FC236}">
                  <a16:creationId xmlns:a16="http://schemas.microsoft.com/office/drawing/2014/main" id="{9F8C7A10-AA07-45B0-BE21-4358A70DF7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69948" y="1854591"/>
              <a:ext cx="526236" cy="52623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43" name="Straight Arrow Connector 42">
              <a:extLst>
                <a:ext uri="{FF2B5EF4-FFF2-40B4-BE49-F238E27FC236}">
                  <a16:creationId xmlns:a16="http://schemas.microsoft.com/office/drawing/2014/main" id="{6CCD0BEF-96E3-49F2-9A24-8FE7AC18BBBD}"/>
                </a:ext>
              </a:extLst>
            </p:cNvPr>
            <p:cNvCxnSpPr/>
            <p:nvPr/>
          </p:nvCxnSpPr>
          <p:spPr>
            <a:xfrm>
              <a:off x="2681474" y="2065649"/>
              <a:ext cx="432141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1FE6DB81-E966-4B3F-A59F-72E7D0738F5F}"/>
                </a:ext>
              </a:extLst>
            </p:cNvPr>
            <p:cNvSpPr/>
            <p:nvPr/>
          </p:nvSpPr>
          <p:spPr>
            <a:xfrm>
              <a:off x="5121219" y="2293444"/>
              <a:ext cx="39626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IDS</a:t>
              </a:r>
            </a:p>
          </p:txBody>
        </p: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0845A106-D891-4398-87F6-D63A8B8A968C}"/>
                </a:ext>
              </a:extLst>
            </p:cNvPr>
            <p:cNvCxnSpPr/>
            <p:nvPr/>
          </p:nvCxnSpPr>
          <p:spPr>
            <a:xfrm>
              <a:off x="3612270" y="2078006"/>
              <a:ext cx="470649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cxnSp>
          <p:nvCxnSpPr>
            <p:cNvPr id="46" name="Straight Arrow Connector 45">
              <a:extLst>
                <a:ext uri="{FF2B5EF4-FFF2-40B4-BE49-F238E27FC236}">
                  <a16:creationId xmlns:a16="http://schemas.microsoft.com/office/drawing/2014/main" id="{228F0820-B59B-4E79-BC98-C0B7DCF4DB72}"/>
                </a:ext>
              </a:extLst>
            </p:cNvPr>
            <p:cNvCxnSpPr/>
            <p:nvPr/>
          </p:nvCxnSpPr>
          <p:spPr>
            <a:xfrm>
              <a:off x="4576665" y="2094438"/>
              <a:ext cx="475355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C338930D-16C7-44A5-8BCC-D87051B1A048}"/>
                </a:ext>
              </a:extLst>
            </p:cNvPr>
            <p:cNvSpPr/>
            <p:nvPr/>
          </p:nvSpPr>
          <p:spPr>
            <a:xfrm>
              <a:off x="4205940" y="5970269"/>
              <a:ext cx="60760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Switch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D8644678-E90D-40B3-8712-C2246059198C}"/>
                </a:ext>
              </a:extLst>
            </p:cNvPr>
            <p:cNvSpPr/>
            <p:nvPr/>
          </p:nvSpPr>
          <p:spPr>
            <a:xfrm>
              <a:off x="2165782" y="5740400"/>
              <a:ext cx="1918410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Enterprise Network</a:t>
              </a:r>
            </a:p>
          </p:txBody>
        </p:sp>
        <p:cxnSp>
          <p:nvCxnSpPr>
            <p:cNvPr id="49" name="Elbow Connector 224">
              <a:extLst>
                <a:ext uri="{FF2B5EF4-FFF2-40B4-BE49-F238E27FC236}">
                  <a16:creationId xmlns:a16="http://schemas.microsoft.com/office/drawing/2014/main" id="{E0AF6987-4448-4C30-BAA2-A040E011723B}"/>
                </a:ext>
              </a:extLst>
            </p:cNvPr>
            <p:cNvCxnSpPr/>
            <p:nvPr/>
          </p:nvCxnSpPr>
          <p:spPr>
            <a:xfrm flipH="1">
              <a:off x="5328115" y="1733273"/>
              <a:ext cx="538690" cy="261851"/>
            </a:xfrm>
            <a:prstGeom prst="bentConnector3">
              <a:avLst>
                <a:gd name="adj1" fmla="val 102975"/>
              </a:avLst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arrow"/>
            </a:ln>
            <a:effectLst/>
          </p:spPr>
        </p:cxnSp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CEC087DD-6E50-4E3D-BA77-AF6EDA12B6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38651" y="5638475"/>
              <a:ext cx="323187" cy="228925"/>
            </a:xfrm>
            <a:prstGeom prst="rect">
              <a:avLst/>
            </a:prstGeom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3FD586B8-686B-48E4-9751-CDF670D7EB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05486" y="1833417"/>
              <a:ext cx="293806" cy="208114"/>
            </a:xfrm>
            <a:prstGeom prst="rect">
              <a:avLst/>
            </a:prstGeom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C39816D9-FE4F-4E19-AD27-3D922734307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63310" y="1823008"/>
              <a:ext cx="293806" cy="208114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E44BAAAF-9322-47A6-B1EC-F6AC52C1F1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57472" y="2691466"/>
              <a:ext cx="354217" cy="500869"/>
            </a:xfrm>
            <a:prstGeom prst="rect">
              <a:avLst/>
            </a:prstGeom>
          </p:spPr>
        </p:pic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CFF406C5-6057-42DF-866B-3B4D6C8CA760}"/>
                </a:ext>
              </a:extLst>
            </p:cNvPr>
            <p:cNvGrpSpPr/>
            <p:nvPr/>
          </p:nvGrpSpPr>
          <p:grpSpPr>
            <a:xfrm rot="21231072">
              <a:off x="1873669" y="2883105"/>
              <a:ext cx="3240003" cy="2530894"/>
              <a:chOff x="4686638" y="2454952"/>
              <a:chExt cx="4380475" cy="3230695"/>
            </a:xfrm>
          </p:grpSpPr>
          <p:pic>
            <p:nvPicPr>
              <p:cNvPr id="68" name="Picture 29" descr="X:\Web2.0 PNG Icons\Office-setup3.png">
                <a:extLst>
                  <a:ext uri="{FF2B5EF4-FFF2-40B4-BE49-F238E27FC236}">
                    <a16:creationId xmlns:a16="http://schemas.microsoft.com/office/drawing/2014/main" id="{9059537C-2E3E-4207-8E3C-77E11B129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9" name="Picture 28" descr="X:\Web2.0 PNG Icons\Office-setup2.png">
                <a:extLst>
                  <a:ext uri="{FF2B5EF4-FFF2-40B4-BE49-F238E27FC236}">
                    <a16:creationId xmlns:a16="http://schemas.microsoft.com/office/drawing/2014/main" id="{6C2EB92C-9739-4939-9973-5D7059373E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0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4A67BCFC-B85F-4E35-AC9F-4C81A38A6E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5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71" name="Picture 25" descr="X:\Web2.0 PNG Icons\Office-setup.png">
                <a:extLst>
                  <a:ext uri="{FF2B5EF4-FFF2-40B4-BE49-F238E27FC236}">
                    <a16:creationId xmlns:a16="http://schemas.microsoft.com/office/drawing/2014/main" id="{2E6E942D-DD17-4ED9-9F56-532760F395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72" name="Group 71">
                <a:extLst>
                  <a:ext uri="{FF2B5EF4-FFF2-40B4-BE49-F238E27FC236}">
                    <a16:creationId xmlns:a16="http://schemas.microsoft.com/office/drawing/2014/main" id="{60C6718B-E1D6-4874-95A9-33DB23AC7458}"/>
                  </a:ext>
                </a:extLst>
              </p:cNvPr>
              <p:cNvGrpSpPr/>
              <p:nvPr/>
            </p:nvGrpSpPr>
            <p:grpSpPr>
              <a:xfrm>
                <a:off x="4686638" y="3628441"/>
                <a:ext cx="3153418" cy="2057206"/>
                <a:chOff x="4369348" y="3870880"/>
                <a:chExt cx="3153418" cy="2057206"/>
              </a:xfrm>
            </p:grpSpPr>
            <p:pic>
              <p:nvPicPr>
                <p:cNvPr id="73" name="Picture 26" descr="X:\Web2.0 PNG Icons\Office-setup1.png">
                  <a:extLst>
                    <a:ext uri="{FF2B5EF4-FFF2-40B4-BE49-F238E27FC236}">
                      <a16:creationId xmlns:a16="http://schemas.microsoft.com/office/drawing/2014/main" id="{93C7119F-5D86-4F2D-B559-A13EF30D9D9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74" name="Picture 22" descr="X:\CEH v7 - Haja\Haja Premium Icons\Computer-User2.png">
                  <a:extLst>
                    <a:ext uri="{FF2B5EF4-FFF2-40B4-BE49-F238E27FC236}">
                      <a16:creationId xmlns:a16="http://schemas.microsoft.com/office/drawing/2014/main" id="{9EA1A8DB-1510-41FD-B10D-1FF170E89F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8" y="4090052"/>
                  <a:ext cx="1856232" cy="18380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A1984E1E-570E-4D77-A5FD-37F6481379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duotone>
                <a:srgbClr val="4F81BD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1637" y="1888536"/>
              <a:ext cx="514925" cy="378468"/>
            </a:xfrm>
            <a:prstGeom prst="rect">
              <a:avLst/>
            </a:prstGeom>
          </p:spPr>
        </p:pic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C703081B-95F8-4B5D-B33F-5739A435CF77}"/>
                </a:ext>
              </a:extLst>
            </p:cNvPr>
            <p:cNvGrpSpPr/>
            <p:nvPr/>
          </p:nvGrpSpPr>
          <p:grpSpPr>
            <a:xfrm>
              <a:off x="5878631" y="3159745"/>
              <a:ext cx="1356355" cy="466287"/>
              <a:chOff x="7906158" y="3159745"/>
              <a:chExt cx="1356355" cy="466287"/>
            </a:xfrm>
          </p:grpSpPr>
          <p:sp>
            <p:nvSpPr>
              <p:cNvPr id="65" name="Freeform 313" descr="© INSCALE GmbH, 21.06.2010">
                <a:extLst>
                  <a:ext uri="{FF2B5EF4-FFF2-40B4-BE49-F238E27FC236}">
                    <a16:creationId xmlns:a16="http://schemas.microsoft.com/office/drawing/2014/main" id="{2B3C32B9-185F-40B1-9EBC-59F27789A6E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961548" y="3168014"/>
                <a:ext cx="1231392" cy="230189"/>
              </a:xfrm>
              <a:custGeom>
                <a:avLst/>
                <a:gdLst>
                  <a:gd name="T0" fmla="*/ 480 w 964"/>
                  <a:gd name="T1" fmla="*/ 0 h 645"/>
                  <a:gd name="T2" fmla="*/ 0 w 964"/>
                  <a:gd name="T3" fmla="*/ 0 h 645"/>
                  <a:gd name="T4" fmla="*/ 0 w 964"/>
                  <a:gd name="T5" fmla="*/ 319 h 645"/>
                  <a:gd name="T6" fmla="*/ 0 w 964"/>
                  <a:gd name="T7" fmla="*/ 645 h 645"/>
                  <a:gd name="T8" fmla="*/ 480 w 964"/>
                  <a:gd name="T9" fmla="*/ 645 h 645"/>
                  <a:gd name="T10" fmla="*/ 964 w 964"/>
                  <a:gd name="T11" fmla="*/ 645 h 645"/>
                  <a:gd name="T12" fmla="*/ 964 w 964"/>
                  <a:gd name="T13" fmla="*/ 319 h 645"/>
                  <a:gd name="T14" fmla="*/ 964 w 964"/>
                  <a:gd name="T15" fmla="*/ 0 h 645"/>
                  <a:gd name="T16" fmla="*/ 480 w 964"/>
                  <a:gd name="T17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4" h="645">
                    <a:moveTo>
                      <a:pt x="480" y="0"/>
                    </a:moveTo>
                    <a:lnTo>
                      <a:pt x="0" y="0"/>
                    </a:lnTo>
                    <a:lnTo>
                      <a:pt x="0" y="319"/>
                    </a:lnTo>
                    <a:lnTo>
                      <a:pt x="0" y="645"/>
                    </a:lnTo>
                    <a:lnTo>
                      <a:pt x="480" y="645"/>
                    </a:lnTo>
                    <a:lnTo>
                      <a:pt x="964" y="645"/>
                    </a:lnTo>
                    <a:lnTo>
                      <a:pt x="964" y="319"/>
                    </a:lnTo>
                    <a:lnTo>
                      <a:pt x="964" y="0"/>
                    </a:lnTo>
                    <a:lnTo>
                      <a:pt x="48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ysClr val="window" lastClr="FFFFFF">
                      <a:alpha val="75000"/>
                    </a:sysClr>
                  </a:gs>
                  <a:gs pos="100000">
                    <a:sysClr val="window" lastClr="FFFFFF">
                      <a:alpha val="0"/>
                    </a:sysClr>
                  </a:gs>
                </a:gsLst>
                <a:lin ang="5400000" scaled="1"/>
              </a:gradFill>
              <a:ln>
                <a:noFill/>
              </a:ln>
              <a:effectLst/>
            </p:spPr>
            <p:txBody>
              <a:bodyPr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309" descr="© INSCALE GmbH, 21.06.2010">
                <a:extLst>
                  <a:ext uri="{FF2B5EF4-FFF2-40B4-BE49-F238E27FC236}">
                    <a16:creationId xmlns:a16="http://schemas.microsoft.com/office/drawing/2014/main" id="{E4A88CA0-139B-4A98-B105-350AC001429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924120" y="3159745"/>
                <a:ext cx="1278751" cy="457200"/>
              </a:xfrm>
              <a:custGeom>
                <a:avLst/>
                <a:gdLst>
                  <a:gd name="T0" fmla="*/ 480 w 964"/>
                  <a:gd name="T1" fmla="*/ 0 h 645"/>
                  <a:gd name="T2" fmla="*/ 0 w 964"/>
                  <a:gd name="T3" fmla="*/ 0 h 645"/>
                  <a:gd name="T4" fmla="*/ 0 w 964"/>
                  <a:gd name="T5" fmla="*/ 319 h 645"/>
                  <a:gd name="T6" fmla="*/ 0 w 964"/>
                  <a:gd name="T7" fmla="*/ 645 h 645"/>
                  <a:gd name="T8" fmla="*/ 480 w 964"/>
                  <a:gd name="T9" fmla="*/ 645 h 645"/>
                  <a:gd name="T10" fmla="*/ 964 w 964"/>
                  <a:gd name="T11" fmla="*/ 645 h 645"/>
                  <a:gd name="T12" fmla="*/ 964 w 964"/>
                  <a:gd name="T13" fmla="*/ 319 h 645"/>
                  <a:gd name="T14" fmla="*/ 964 w 964"/>
                  <a:gd name="T15" fmla="*/ 0 h 645"/>
                  <a:gd name="T16" fmla="*/ 480 w 964"/>
                  <a:gd name="T17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4" h="645">
                    <a:moveTo>
                      <a:pt x="480" y="0"/>
                    </a:moveTo>
                    <a:lnTo>
                      <a:pt x="0" y="0"/>
                    </a:lnTo>
                    <a:lnTo>
                      <a:pt x="0" y="319"/>
                    </a:lnTo>
                    <a:lnTo>
                      <a:pt x="0" y="645"/>
                    </a:lnTo>
                    <a:lnTo>
                      <a:pt x="480" y="645"/>
                    </a:lnTo>
                    <a:lnTo>
                      <a:pt x="964" y="645"/>
                    </a:lnTo>
                    <a:lnTo>
                      <a:pt x="964" y="319"/>
                    </a:lnTo>
                    <a:lnTo>
                      <a:pt x="964" y="0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12700" cap="flat" cmpd="sng">
                <a:solidFill>
                  <a:srgbClr val="4F81BD">
                    <a:lumMod val="60000"/>
                    <a:lumOff val="4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dist="53882" dir="2700000" algn="ctr" rotWithShape="0">
                  <a:srgbClr val="808080">
                    <a:alpha val="50000"/>
                  </a:srgbClr>
                </a:outerShdw>
              </a:effectLst>
            </p:spPr>
            <p:txBody>
              <a:bodyPr lIns="288000" tIns="0" rIns="0" bIns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9F83F787-6E37-4A25-ABE0-C1B2AFBF45D5}"/>
                  </a:ext>
                </a:extLst>
              </p:cNvPr>
              <p:cNvSpPr/>
              <p:nvPr/>
            </p:nvSpPr>
            <p:spPr>
              <a:xfrm>
                <a:off x="7906158" y="3164367"/>
                <a:ext cx="1356355" cy="461665"/>
              </a:xfrm>
              <a:prstGeom prst="rect">
                <a:avLst/>
              </a:prstGeom>
              <a:ln>
                <a:noFill/>
              </a:ln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Anomaly Detection</a:t>
                </a:r>
              </a:p>
            </p:txBody>
          </p:sp>
        </p:grp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E9B52C11-AC0C-4388-833B-84ED68AF8241}"/>
                </a:ext>
              </a:extLst>
            </p:cNvPr>
            <p:cNvSpPr/>
            <p:nvPr/>
          </p:nvSpPr>
          <p:spPr>
            <a:xfrm>
              <a:off x="8718299" y="3159919"/>
              <a:ext cx="1213513" cy="60016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Alarm notifies admin and packet can be dropped</a:t>
              </a:r>
            </a:p>
          </p:txBody>
        </p:sp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D7712582-A1B6-4518-941E-1C378F1FC100}"/>
                </a:ext>
              </a:extLst>
            </p:cNvPr>
            <p:cNvCxnSpPr/>
            <p:nvPr/>
          </p:nvCxnSpPr>
          <p:spPr>
            <a:xfrm flipH="1">
              <a:off x="6595583" y="3641538"/>
              <a:ext cx="0" cy="25885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BBC910A2-6157-42B9-B50D-BB0AD41321F8}"/>
                </a:ext>
              </a:extLst>
            </p:cNvPr>
            <p:cNvCxnSpPr/>
            <p:nvPr/>
          </p:nvCxnSpPr>
          <p:spPr>
            <a:xfrm>
              <a:off x="8631778" y="3100063"/>
              <a:ext cx="475355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pic>
          <p:nvPicPr>
            <p:cNvPr id="60" name="Picture 11" descr="E:\haja Premium\Firewall.png">
              <a:extLst>
                <a:ext uri="{FF2B5EF4-FFF2-40B4-BE49-F238E27FC236}">
                  <a16:creationId xmlns:a16="http://schemas.microsoft.com/office/drawing/2014/main" id="{DA4EE33A-27C3-4AD3-AB6F-86A251931F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23835" y="1830749"/>
              <a:ext cx="432287" cy="43228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B5C16A74-8339-4226-8E40-6D99FA4BD3F0}"/>
                </a:ext>
              </a:extLst>
            </p:cNvPr>
            <p:cNvGrpSpPr/>
            <p:nvPr/>
          </p:nvGrpSpPr>
          <p:grpSpPr>
            <a:xfrm>
              <a:off x="9097970" y="1696338"/>
              <a:ext cx="568471" cy="532485"/>
              <a:chOff x="11074223" y="1696338"/>
              <a:chExt cx="568471" cy="532485"/>
            </a:xfrm>
          </p:grpSpPr>
          <p:pic>
            <p:nvPicPr>
              <p:cNvPr id="63" name="Picture 62" descr="A picture containing drawing&#10;&#10;Description automatically generated">
                <a:extLst>
                  <a:ext uri="{FF2B5EF4-FFF2-40B4-BE49-F238E27FC236}">
                    <a16:creationId xmlns:a16="http://schemas.microsoft.com/office/drawing/2014/main" id="{5440EEE0-27D4-4B99-9FCF-9DA7B4FBC1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5400000">
                <a:off x="11041518" y="1729043"/>
                <a:ext cx="504602" cy="439191"/>
              </a:xfrm>
              <a:prstGeom prst="rect">
                <a:avLst/>
              </a:prstGeom>
            </p:spPr>
          </p:pic>
          <p:pic>
            <p:nvPicPr>
              <p:cNvPr id="64" name="Picture 9" descr="E:\icon Shock1\Database\database_512.png">
                <a:extLst>
                  <a:ext uri="{FF2B5EF4-FFF2-40B4-BE49-F238E27FC236}">
                    <a16:creationId xmlns:a16="http://schemas.microsoft.com/office/drawing/2014/main" id="{4BA3BE3B-1EEC-485E-A4A8-75A87A8F6E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304520" y="1890649"/>
                <a:ext cx="338174" cy="33817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62" name="Picture 2" descr="Y:\Haja Premium Icons\Trash_Full.png">
              <a:extLst>
                <a:ext uri="{FF2B5EF4-FFF2-40B4-BE49-F238E27FC236}">
                  <a16:creationId xmlns:a16="http://schemas.microsoft.com/office/drawing/2014/main" id="{D7EC79F4-8C2C-494D-AF52-F3FD58A788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64242" y="5280905"/>
              <a:ext cx="435927" cy="4359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2" name="Title 1">
            <a:extLst>
              <a:ext uri="{FF2B5EF4-FFF2-40B4-BE49-F238E27FC236}">
                <a16:creationId xmlns:a16="http://schemas.microsoft.com/office/drawing/2014/main" id="{4A69FC6B-300B-46B1-BF98-501562C9A9E7}"/>
              </a:ext>
            </a:extLst>
          </p:cNvPr>
          <p:cNvSpPr txBox="1">
            <a:spLocks/>
          </p:cNvSpPr>
          <p:nvPr/>
        </p:nvSpPr>
        <p:spPr>
          <a:xfrm>
            <a:off x="3956002" y="148276"/>
            <a:ext cx="8235996" cy="707886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How does an IDS Work?</a:t>
            </a:r>
            <a:endParaRPr kumimoji="0" lang="en-IN" sz="4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pic>
        <p:nvPicPr>
          <p:cNvPr id="93" name="Picture Placeholder 92" descr="A picture containing text, person&#10;&#10;Description automatically generated">
            <a:extLst>
              <a:ext uri="{FF2B5EF4-FFF2-40B4-BE49-F238E27FC236}">
                <a16:creationId xmlns:a16="http://schemas.microsoft.com/office/drawing/2014/main" id="{22CEB691-3AF0-4152-93DB-989BC962A08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314" r="35314"/>
          <a:stretch>
            <a:fillRect/>
          </a:stretch>
        </p:blipFill>
        <p:spPr>
          <a:xfrm>
            <a:off x="0" y="0"/>
            <a:ext cx="3833813" cy="6547073"/>
          </a:xfrm>
        </p:spPr>
      </p:pic>
    </p:spTree>
    <p:extLst>
      <p:ext uri="{BB962C8B-B14F-4D97-AF65-F5344CB8AC3E}">
        <p14:creationId xmlns:p14="http://schemas.microsoft.com/office/powerpoint/2010/main" val="33297355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TextBox 85"/>
          <p:cNvSpPr txBox="1"/>
          <p:nvPr/>
        </p:nvSpPr>
        <p:spPr>
          <a:xfrm>
            <a:off x="1703580" y="196743"/>
            <a:ext cx="8784841" cy="707886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Role of an IDS in Network Defense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C365D4FA-98E9-42B2-B873-C354C7BFFE5E}"/>
              </a:ext>
            </a:extLst>
          </p:cNvPr>
          <p:cNvSpPr txBox="1">
            <a:spLocks/>
          </p:cNvSpPr>
          <p:nvPr/>
        </p:nvSpPr>
        <p:spPr>
          <a:xfrm>
            <a:off x="207378" y="5029206"/>
            <a:ext cx="5598507" cy="1340914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An IDS works from inside the network, unlike a firewall which only looks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outside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 the network for intrusions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AEB9CC43-736D-4769-AE93-2444FB9E65C7}"/>
              </a:ext>
            </a:extLst>
          </p:cNvPr>
          <p:cNvSpPr txBox="1">
            <a:spLocks/>
          </p:cNvSpPr>
          <p:nvPr/>
        </p:nvSpPr>
        <p:spPr>
          <a:xfrm>
            <a:off x="6486523" y="5183094"/>
            <a:ext cx="5705477" cy="1033138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An IDS is placed behind the firewall, inspecting </a:t>
            </a:r>
            <a:b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</a:b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all the traffic, looking for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heuristics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 and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pattern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Open Sans Light"/>
              </a:rPr>
              <a:t> match for intrusions</a:t>
            </a:r>
          </a:p>
        </p:txBody>
      </p:sp>
      <p:pic>
        <p:nvPicPr>
          <p:cNvPr id="7" name="Picture Placeholder 6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3D791E8C-E588-4EEC-A5F5-EB15DE28A624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98" r="21898"/>
          <a:stretch>
            <a:fillRect/>
          </a:stretch>
        </p:blipFill>
        <p:spPr>
          <a:xfrm>
            <a:off x="1096963" y="1262069"/>
            <a:ext cx="3819525" cy="3822700"/>
          </a:xfrm>
        </p:spPr>
      </p:pic>
      <p:pic>
        <p:nvPicPr>
          <p:cNvPr id="9" name="Picture Placeholder 8" descr="A picture containing projector&#10;&#10;Description automatically generated">
            <a:extLst>
              <a:ext uri="{FF2B5EF4-FFF2-40B4-BE49-F238E27FC236}">
                <a16:creationId xmlns:a16="http://schemas.microsoft.com/office/drawing/2014/main" id="{653712C4-AEE5-4451-850A-07C87942F9B0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839" t="-389" r="36370" b="9421"/>
          <a:stretch/>
        </p:blipFill>
        <p:spPr>
          <a:xfrm>
            <a:off x="7470775" y="1262069"/>
            <a:ext cx="3821113" cy="3822700"/>
          </a:xfrm>
        </p:spPr>
      </p:pic>
    </p:spTree>
    <p:extLst>
      <p:ext uri="{BB962C8B-B14F-4D97-AF65-F5344CB8AC3E}">
        <p14:creationId xmlns:p14="http://schemas.microsoft.com/office/powerpoint/2010/main" val="1029427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63789E3-644A-4BA3-A2B0-63A748CA04C4}"/>
              </a:ext>
            </a:extLst>
          </p:cNvPr>
          <p:cNvSpPr/>
          <p:nvPr/>
        </p:nvSpPr>
        <p:spPr bwMode="auto">
          <a:xfrm>
            <a:off x="391547" y="990600"/>
            <a:ext cx="4464819" cy="19812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962670" y="999424"/>
            <a:ext cx="266660" cy="5512247"/>
            <a:chOff x="5962670" y="0"/>
            <a:chExt cx="266660" cy="6579047"/>
          </a:xfrm>
        </p:grpSpPr>
        <p:grpSp>
          <p:nvGrpSpPr>
            <p:cNvPr id="5" name="Group 4"/>
            <p:cNvGrpSpPr/>
            <p:nvPr/>
          </p:nvGrpSpPr>
          <p:grpSpPr>
            <a:xfrm>
              <a:off x="6065108" y="0"/>
              <a:ext cx="61784" cy="6415790"/>
              <a:chOff x="6034216" y="1346886"/>
              <a:chExt cx="61784" cy="5511114"/>
            </a:xfrm>
          </p:grpSpPr>
          <p:cxnSp>
            <p:nvCxnSpPr>
              <p:cNvPr id="3" name="Straight Connector 2"/>
              <p:cNvCxnSpPr/>
              <p:nvPr/>
            </p:nvCxnSpPr>
            <p:spPr>
              <a:xfrm>
                <a:off x="6034216" y="1346886"/>
                <a:ext cx="0" cy="5511114"/>
              </a:xfrm>
              <a:prstGeom prst="line">
                <a:avLst/>
              </a:prstGeom>
              <a:ln w="381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" name="Straight Connector 3"/>
              <p:cNvCxnSpPr/>
              <p:nvPr/>
            </p:nvCxnSpPr>
            <p:spPr>
              <a:xfrm>
                <a:off x="6096000" y="1346886"/>
                <a:ext cx="0" cy="5511114"/>
              </a:xfrm>
              <a:prstGeom prst="line">
                <a:avLst/>
              </a:prstGeom>
              <a:ln w="381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 rot="8124131">
              <a:off x="5962670" y="6314520"/>
              <a:ext cx="266660" cy="264527"/>
            </a:xfrm>
            <a:custGeom>
              <a:avLst/>
              <a:gdLst>
                <a:gd name="T0" fmla="*/ 189945 w 444"/>
                <a:gd name="T1" fmla="*/ 7693 h 435"/>
                <a:gd name="T2" fmla="*/ 189945 w 444"/>
                <a:gd name="T3" fmla="*/ 7693 h 435"/>
                <a:gd name="T4" fmla="*/ 154191 w 444"/>
                <a:gd name="T5" fmla="*/ 15839 h 435"/>
                <a:gd name="T6" fmla="*/ 0 w 444"/>
                <a:gd name="T7" fmla="*/ 100461 h 435"/>
                <a:gd name="T8" fmla="*/ 87151 w 444"/>
                <a:gd name="T9" fmla="*/ 112227 h 435"/>
                <a:gd name="T10" fmla="*/ 98772 w 444"/>
                <a:gd name="T11" fmla="*/ 196397 h 435"/>
                <a:gd name="T12" fmla="*/ 178325 w 444"/>
                <a:gd name="T13" fmla="*/ 40275 h 435"/>
                <a:gd name="T14" fmla="*/ 189945 w 444"/>
                <a:gd name="T15" fmla="*/ 7693 h 435"/>
                <a:gd name="T16" fmla="*/ 170280 w 444"/>
                <a:gd name="T17" fmla="*/ 28057 h 435"/>
                <a:gd name="T18" fmla="*/ 170280 w 444"/>
                <a:gd name="T19" fmla="*/ 28057 h 435"/>
                <a:gd name="T20" fmla="*/ 106816 w 444"/>
                <a:gd name="T21" fmla="*/ 144357 h 435"/>
                <a:gd name="T22" fmla="*/ 102794 w 444"/>
                <a:gd name="T23" fmla="*/ 92316 h 435"/>
                <a:gd name="T24" fmla="*/ 170280 w 444"/>
                <a:gd name="T25" fmla="*/ 28057 h 4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4" h="435">
                  <a:moveTo>
                    <a:pt x="425" y="17"/>
                  </a:moveTo>
                  <a:lnTo>
                    <a:pt x="425" y="17"/>
                  </a:lnTo>
                  <a:cubicBezTo>
                    <a:pt x="408" y="0"/>
                    <a:pt x="399" y="17"/>
                    <a:pt x="345" y="35"/>
                  </a:cubicBezTo>
                  <a:cubicBezTo>
                    <a:pt x="221" y="97"/>
                    <a:pt x="0" y="222"/>
                    <a:pt x="0" y="222"/>
                  </a:cubicBezTo>
                  <a:cubicBezTo>
                    <a:pt x="195" y="248"/>
                    <a:pt x="195" y="248"/>
                    <a:pt x="195" y="248"/>
                  </a:cubicBezTo>
                  <a:cubicBezTo>
                    <a:pt x="221" y="434"/>
                    <a:pt x="221" y="434"/>
                    <a:pt x="221" y="434"/>
                  </a:cubicBezTo>
                  <a:cubicBezTo>
                    <a:pt x="221" y="434"/>
                    <a:pt x="345" y="222"/>
                    <a:pt x="399" y="89"/>
                  </a:cubicBezTo>
                  <a:cubicBezTo>
                    <a:pt x="425" y="44"/>
                    <a:pt x="443" y="26"/>
                    <a:pt x="425" y="17"/>
                  </a:cubicBezTo>
                  <a:close/>
                  <a:moveTo>
                    <a:pt x="381" y="62"/>
                  </a:moveTo>
                  <a:lnTo>
                    <a:pt x="381" y="62"/>
                  </a:lnTo>
                  <a:cubicBezTo>
                    <a:pt x="239" y="319"/>
                    <a:pt x="239" y="319"/>
                    <a:pt x="239" y="319"/>
                  </a:cubicBezTo>
                  <a:cubicBezTo>
                    <a:pt x="230" y="204"/>
                    <a:pt x="230" y="204"/>
                    <a:pt x="230" y="204"/>
                  </a:cubicBezTo>
                  <a:lnTo>
                    <a:pt x="381" y="6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8" name="Oval 47"/>
          <p:cNvSpPr/>
          <p:nvPr/>
        </p:nvSpPr>
        <p:spPr>
          <a:xfrm>
            <a:off x="5581485" y="1505934"/>
            <a:ext cx="1029031" cy="1029031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2" name="Oval 51"/>
          <p:cNvSpPr/>
          <p:nvPr/>
        </p:nvSpPr>
        <p:spPr>
          <a:xfrm>
            <a:off x="5581485" y="3300090"/>
            <a:ext cx="1029031" cy="1029031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Oval 15"/>
          <p:cNvSpPr/>
          <p:nvPr/>
        </p:nvSpPr>
        <p:spPr>
          <a:xfrm>
            <a:off x="5581485" y="5094246"/>
            <a:ext cx="1029031" cy="1029031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1" name="Isosceles Triangle 370"/>
          <p:cNvSpPr/>
          <p:nvPr/>
        </p:nvSpPr>
        <p:spPr>
          <a:xfrm rot="5400000">
            <a:off x="4898537" y="1864441"/>
            <a:ext cx="427006" cy="22763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Isosceles Triangle 376"/>
          <p:cNvSpPr/>
          <p:nvPr/>
        </p:nvSpPr>
        <p:spPr>
          <a:xfrm rot="16200000" flipH="1">
            <a:off x="6866457" y="3700788"/>
            <a:ext cx="427006" cy="22763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3" name="Isosceles Triangle 382"/>
          <p:cNvSpPr/>
          <p:nvPr/>
        </p:nvSpPr>
        <p:spPr>
          <a:xfrm rot="5400000">
            <a:off x="4898537" y="5507855"/>
            <a:ext cx="427006" cy="227634"/>
          </a:xfrm>
          <a:prstGeom prst="triangl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07869672-42E1-469B-A803-EB18E73103BB}"/>
              </a:ext>
            </a:extLst>
          </p:cNvPr>
          <p:cNvSpPr txBox="1"/>
          <p:nvPr/>
        </p:nvSpPr>
        <p:spPr>
          <a:xfrm>
            <a:off x="2133600" y="189563"/>
            <a:ext cx="792480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How an IDS Detects an Intrusion?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B271327-14BC-437C-8E08-FE120C53F529}"/>
              </a:ext>
            </a:extLst>
          </p:cNvPr>
          <p:cNvSpPr txBox="1"/>
          <p:nvPr/>
        </p:nvSpPr>
        <p:spPr>
          <a:xfrm>
            <a:off x="530170" y="1653339"/>
            <a:ext cx="4216044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Signature recognition, also known as misuse detection, tries to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identify events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that indicate an abuse of a system or network resource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9C63F20-36D5-4691-A093-10A8310AE853}"/>
              </a:ext>
            </a:extLst>
          </p:cNvPr>
          <p:cNvSpPr/>
          <p:nvPr/>
        </p:nvSpPr>
        <p:spPr>
          <a:xfrm>
            <a:off x="530169" y="1173064"/>
            <a:ext cx="3026755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Signature Recognition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E9F199E-6590-460B-A704-5C30DD94D9E3}"/>
              </a:ext>
            </a:extLst>
          </p:cNvPr>
          <p:cNvSpPr/>
          <p:nvPr/>
        </p:nvSpPr>
        <p:spPr bwMode="auto">
          <a:xfrm>
            <a:off x="7315200" y="2930139"/>
            <a:ext cx="4464819" cy="179426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BE01E93-15DC-4E0C-B66A-6D10E6D80462}"/>
              </a:ext>
            </a:extLst>
          </p:cNvPr>
          <p:cNvSpPr txBox="1"/>
          <p:nvPr/>
        </p:nvSpPr>
        <p:spPr>
          <a:xfrm>
            <a:off x="7457491" y="3556264"/>
            <a:ext cx="4328885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detects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intrusion based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the fixed behavioral characteristics of the users and components in a computer system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6210AB6-0BB3-49E9-B08D-C3055D9A5218}"/>
              </a:ext>
            </a:extLst>
          </p:cNvPr>
          <p:cNvSpPr/>
          <p:nvPr/>
        </p:nvSpPr>
        <p:spPr>
          <a:xfrm>
            <a:off x="7457491" y="3051421"/>
            <a:ext cx="3026755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Anomaly Detection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4C87177-9B9E-46AC-BBAC-5D9A7947F520}"/>
              </a:ext>
            </a:extLst>
          </p:cNvPr>
          <p:cNvSpPr/>
          <p:nvPr/>
        </p:nvSpPr>
        <p:spPr bwMode="auto">
          <a:xfrm>
            <a:off x="425667" y="4855078"/>
            <a:ext cx="4464819" cy="153120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1A574DD-1BBD-4A0D-8366-6B1C0582A47C}"/>
              </a:ext>
            </a:extLst>
          </p:cNvPr>
          <p:cNvSpPr txBox="1"/>
          <p:nvPr/>
        </p:nvSpPr>
        <p:spPr>
          <a:xfrm>
            <a:off x="530169" y="5357254"/>
            <a:ext cx="4236441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this type of detection, models are built to explore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anomalies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 the way in which vendors deploy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TCP/IP specification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79D7868-ADCB-4A79-A20F-BAF4CACA39E1}"/>
              </a:ext>
            </a:extLst>
          </p:cNvPr>
          <p:cNvSpPr/>
          <p:nvPr/>
        </p:nvSpPr>
        <p:spPr>
          <a:xfrm>
            <a:off x="530169" y="4886143"/>
            <a:ext cx="369968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Protocol Anomaly Detection</a:t>
            </a:r>
          </a:p>
        </p:txBody>
      </p:sp>
      <p:sp>
        <p:nvSpPr>
          <p:cNvPr id="31" name="Freeform 55">
            <a:extLst>
              <a:ext uri="{FF2B5EF4-FFF2-40B4-BE49-F238E27FC236}">
                <a16:creationId xmlns:a16="http://schemas.microsoft.com/office/drawing/2014/main" id="{B0A4A47B-BBB0-423B-9838-837A182D771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33495" y="1727444"/>
            <a:ext cx="525011" cy="586010"/>
          </a:xfrm>
          <a:custGeom>
            <a:avLst/>
            <a:gdLst>
              <a:gd name="T0" fmla="*/ 73816246 w 601"/>
              <a:gd name="T1" fmla="*/ 78678142 h 609"/>
              <a:gd name="T2" fmla="*/ 73816246 w 601"/>
              <a:gd name="T3" fmla="*/ 78678142 h 609"/>
              <a:gd name="T4" fmla="*/ 3613541 w 601"/>
              <a:gd name="T5" fmla="*/ 78678142 h 609"/>
              <a:gd name="T6" fmla="*/ 0 w 601"/>
              <a:gd name="T7" fmla="*/ 75054951 h 609"/>
              <a:gd name="T8" fmla="*/ 0 w 601"/>
              <a:gd name="T9" fmla="*/ 13716829 h 609"/>
              <a:gd name="T10" fmla="*/ 3613541 w 601"/>
              <a:gd name="T11" fmla="*/ 10093638 h 609"/>
              <a:gd name="T12" fmla="*/ 10840264 w 601"/>
              <a:gd name="T13" fmla="*/ 10093638 h 609"/>
              <a:gd name="T14" fmla="*/ 10840264 w 601"/>
              <a:gd name="T15" fmla="*/ 13716829 h 609"/>
              <a:gd name="T16" fmla="*/ 19099426 w 601"/>
              <a:gd name="T17" fmla="*/ 21998871 h 609"/>
              <a:gd name="T18" fmla="*/ 27229624 w 601"/>
              <a:gd name="T19" fmla="*/ 13716829 h 609"/>
              <a:gd name="T20" fmla="*/ 27229624 w 601"/>
              <a:gd name="T21" fmla="*/ 10093638 h 609"/>
              <a:gd name="T22" fmla="*/ 49167722 w 601"/>
              <a:gd name="T23" fmla="*/ 10093638 h 609"/>
              <a:gd name="T24" fmla="*/ 49167722 w 601"/>
              <a:gd name="T25" fmla="*/ 13716829 h 609"/>
              <a:gd name="T26" fmla="*/ 58330360 w 601"/>
              <a:gd name="T27" fmla="*/ 21998871 h 609"/>
              <a:gd name="T28" fmla="*/ 66460558 w 601"/>
              <a:gd name="T29" fmla="*/ 13716829 h 609"/>
              <a:gd name="T30" fmla="*/ 66460558 w 601"/>
              <a:gd name="T31" fmla="*/ 10093638 h 609"/>
              <a:gd name="T32" fmla="*/ 73816246 w 601"/>
              <a:gd name="T33" fmla="*/ 10093638 h 609"/>
              <a:gd name="T34" fmla="*/ 77429787 w 601"/>
              <a:gd name="T35" fmla="*/ 13716829 h 609"/>
              <a:gd name="T36" fmla="*/ 77429787 w 601"/>
              <a:gd name="T37" fmla="*/ 75054951 h 609"/>
              <a:gd name="T38" fmla="*/ 73816246 w 601"/>
              <a:gd name="T39" fmla="*/ 78678142 h 609"/>
              <a:gd name="T40" fmla="*/ 70203064 w 601"/>
              <a:gd name="T41" fmla="*/ 29245613 h 609"/>
              <a:gd name="T42" fmla="*/ 70203064 w 601"/>
              <a:gd name="T43" fmla="*/ 29245613 h 609"/>
              <a:gd name="T44" fmla="*/ 7226723 w 601"/>
              <a:gd name="T45" fmla="*/ 29245613 h 609"/>
              <a:gd name="T46" fmla="*/ 7226723 w 601"/>
              <a:gd name="T47" fmla="*/ 71302258 h 609"/>
              <a:gd name="T48" fmla="*/ 70203064 w 601"/>
              <a:gd name="T49" fmla="*/ 71302258 h 609"/>
              <a:gd name="T50" fmla="*/ 70203064 w 601"/>
              <a:gd name="T51" fmla="*/ 29245613 h 609"/>
              <a:gd name="T52" fmla="*/ 26326149 w 601"/>
              <a:gd name="T53" fmla="*/ 46585633 h 609"/>
              <a:gd name="T54" fmla="*/ 26326149 w 601"/>
              <a:gd name="T55" fmla="*/ 46585633 h 609"/>
              <a:gd name="T56" fmla="*/ 29165180 w 601"/>
              <a:gd name="T57" fmla="*/ 47491791 h 609"/>
              <a:gd name="T58" fmla="*/ 34585312 w 601"/>
              <a:gd name="T59" fmla="*/ 53961878 h 609"/>
              <a:gd name="T60" fmla="*/ 49167722 w 601"/>
              <a:gd name="T61" fmla="*/ 39339251 h 609"/>
              <a:gd name="T62" fmla="*/ 51877788 w 601"/>
              <a:gd name="T63" fmla="*/ 38433453 h 609"/>
              <a:gd name="T64" fmla="*/ 55620295 w 601"/>
              <a:gd name="T65" fmla="*/ 42056644 h 609"/>
              <a:gd name="T66" fmla="*/ 54716819 w 601"/>
              <a:gd name="T67" fmla="*/ 43868240 h 609"/>
              <a:gd name="T68" fmla="*/ 37295378 w 601"/>
              <a:gd name="T69" fmla="*/ 61338122 h 609"/>
              <a:gd name="T70" fmla="*/ 34585312 w 601"/>
              <a:gd name="T71" fmla="*/ 62243920 h 609"/>
              <a:gd name="T72" fmla="*/ 32778721 w 601"/>
              <a:gd name="T73" fmla="*/ 61338122 h 609"/>
              <a:gd name="T74" fmla="*/ 23616083 w 601"/>
              <a:gd name="T75" fmla="*/ 53056080 h 609"/>
              <a:gd name="T76" fmla="*/ 22712608 w 601"/>
              <a:gd name="T77" fmla="*/ 50338687 h 609"/>
              <a:gd name="T78" fmla="*/ 26326149 w 601"/>
              <a:gd name="T79" fmla="*/ 46585633 h 609"/>
              <a:gd name="T80" fmla="*/ 58330360 w 601"/>
              <a:gd name="T81" fmla="*/ 17340380 h 609"/>
              <a:gd name="T82" fmla="*/ 58330360 w 601"/>
              <a:gd name="T83" fmla="*/ 17340380 h 609"/>
              <a:gd name="T84" fmla="*/ 54716819 w 601"/>
              <a:gd name="T85" fmla="*/ 13716829 h 609"/>
              <a:gd name="T86" fmla="*/ 54716819 w 601"/>
              <a:gd name="T87" fmla="*/ 3623191 h 609"/>
              <a:gd name="T88" fmla="*/ 58330360 w 601"/>
              <a:gd name="T89" fmla="*/ 0 h 609"/>
              <a:gd name="T90" fmla="*/ 61943901 w 601"/>
              <a:gd name="T91" fmla="*/ 3623191 h 609"/>
              <a:gd name="T92" fmla="*/ 61943901 w 601"/>
              <a:gd name="T93" fmla="*/ 13716829 h 609"/>
              <a:gd name="T94" fmla="*/ 58330360 w 601"/>
              <a:gd name="T95" fmla="*/ 17340380 h 609"/>
              <a:gd name="T96" fmla="*/ 19099426 w 601"/>
              <a:gd name="T97" fmla="*/ 17340380 h 609"/>
              <a:gd name="T98" fmla="*/ 19099426 w 601"/>
              <a:gd name="T99" fmla="*/ 17340380 h 609"/>
              <a:gd name="T100" fmla="*/ 15485886 w 601"/>
              <a:gd name="T101" fmla="*/ 13716829 h 609"/>
              <a:gd name="T102" fmla="*/ 15485886 w 601"/>
              <a:gd name="T103" fmla="*/ 3623191 h 609"/>
              <a:gd name="T104" fmla="*/ 19099426 w 601"/>
              <a:gd name="T105" fmla="*/ 0 h 609"/>
              <a:gd name="T106" fmla="*/ 22712608 w 601"/>
              <a:gd name="T107" fmla="*/ 3623191 h 609"/>
              <a:gd name="T108" fmla="*/ 22712608 w 601"/>
              <a:gd name="T109" fmla="*/ 13716829 h 609"/>
              <a:gd name="T110" fmla="*/ 19099426 w 601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Freeform 126">
            <a:extLst>
              <a:ext uri="{FF2B5EF4-FFF2-40B4-BE49-F238E27FC236}">
                <a16:creationId xmlns:a16="http://schemas.microsoft.com/office/drawing/2014/main" id="{3236AEA1-16C5-4612-B32F-6D1F0B51C2A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77310" y="3492300"/>
            <a:ext cx="437381" cy="644611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9209615 w 454"/>
              <a:gd name="T17" fmla="*/ 29245613 h 609"/>
              <a:gd name="T18" fmla="*/ 29445126 w 454"/>
              <a:gd name="T19" fmla="*/ 49432889 h 609"/>
              <a:gd name="T20" fmla="*/ 48642659 w 454"/>
              <a:gd name="T21" fmla="*/ 29245613 h 609"/>
              <a:gd name="T22" fmla="*/ 29445126 w 454"/>
              <a:gd name="T23" fmla="*/ 10093638 h 609"/>
              <a:gd name="T24" fmla="*/ 29445126 w 454"/>
              <a:gd name="T25" fmla="*/ 39339251 h 609"/>
              <a:gd name="T26" fmla="*/ 29445126 w 454"/>
              <a:gd name="T27" fmla="*/ 39339251 h 609"/>
              <a:gd name="T28" fmla="*/ 19327551 w 454"/>
              <a:gd name="T29" fmla="*/ 29245613 h 609"/>
              <a:gd name="T30" fmla="*/ 29445126 w 454"/>
              <a:gd name="T31" fmla="*/ 20187276 h 609"/>
              <a:gd name="T32" fmla="*/ 38525084 w 454"/>
              <a:gd name="T33" fmla="*/ 29245613 h 609"/>
              <a:gd name="T34" fmla="*/ 29445126 w 454"/>
              <a:gd name="T35" fmla="*/ 39339251 h 6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47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1" y="149"/>
                  <a:pt x="71" y="226"/>
                </a:cubicBezTo>
                <a:cubicBezTo>
                  <a:pt x="71" y="311"/>
                  <a:pt x="142" y="382"/>
                  <a:pt x="227" y="382"/>
                </a:cubicBezTo>
                <a:cubicBezTo>
                  <a:pt x="304" y="382"/>
                  <a:pt x="375" y="311"/>
                  <a:pt x="375" y="226"/>
                </a:cubicBezTo>
                <a:cubicBezTo>
                  <a:pt x="375" y="149"/>
                  <a:pt x="304" y="78"/>
                  <a:pt x="227" y="78"/>
                </a:cubicBezTo>
                <a:close/>
                <a:moveTo>
                  <a:pt x="227" y="304"/>
                </a:moveTo>
                <a:lnTo>
                  <a:pt x="227" y="304"/>
                </a:lnTo>
                <a:cubicBezTo>
                  <a:pt x="184" y="304"/>
                  <a:pt x="149" y="269"/>
                  <a:pt x="149" y="226"/>
                </a:cubicBezTo>
                <a:cubicBezTo>
                  <a:pt x="149" y="184"/>
                  <a:pt x="184" y="156"/>
                  <a:pt x="227" y="156"/>
                </a:cubicBezTo>
                <a:cubicBezTo>
                  <a:pt x="269" y="156"/>
                  <a:pt x="297" y="184"/>
                  <a:pt x="297" y="226"/>
                </a:cubicBezTo>
                <a:cubicBezTo>
                  <a:pt x="297" y="269"/>
                  <a:pt x="269" y="304"/>
                  <a:pt x="227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Freeform 22">
            <a:extLst>
              <a:ext uri="{FF2B5EF4-FFF2-40B4-BE49-F238E27FC236}">
                <a16:creationId xmlns:a16="http://schemas.microsoft.com/office/drawing/2014/main" id="{F4015790-7180-4992-8261-3E5B2BA86F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3953" y="5305141"/>
            <a:ext cx="484094" cy="607240"/>
          </a:xfrm>
          <a:custGeom>
            <a:avLst/>
            <a:gdLst>
              <a:gd name="T0" fmla="*/ 61359160 w 503"/>
              <a:gd name="T1" fmla="*/ 66935372 h 573"/>
              <a:gd name="T2" fmla="*/ 61359160 w 503"/>
              <a:gd name="T3" fmla="*/ 66935372 h 573"/>
              <a:gd name="T4" fmla="*/ 57605098 w 503"/>
              <a:gd name="T5" fmla="*/ 66935372 h 573"/>
              <a:gd name="T6" fmla="*/ 57605098 w 503"/>
              <a:gd name="T7" fmla="*/ 70567284 h 573"/>
              <a:gd name="T8" fmla="*/ 53980561 w 503"/>
              <a:gd name="T9" fmla="*/ 74199556 h 573"/>
              <a:gd name="T10" fmla="*/ 50356024 w 503"/>
              <a:gd name="T11" fmla="*/ 70567284 h 573"/>
              <a:gd name="T12" fmla="*/ 50356024 w 503"/>
              <a:gd name="T13" fmla="*/ 66935372 h 573"/>
              <a:gd name="T14" fmla="*/ 46731487 w 503"/>
              <a:gd name="T15" fmla="*/ 66935372 h 573"/>
              <a:gd name="T16" fmla="*/ 42977425 w 503"/>
              <a:gd name="T17" fmla="*/ 63173440 h 573"/>
              <a:gd name="T18" fmla="*/ 46731487 w 503"/>
              <a:gd name="T19" fmla="*/ 59541168 h 573"/>
              <a:gd name="T20" fmla="*/ 50356024 w 503"/>
              <a:gd name="T21" fmla="*/ 59541168 h 573"/>
              <a:gd name="T22" fmla="*/ 50356024 w 503"/>
              <a:gd name="T23" fmla="*/ 55908896 h 573"/>
              <a:gd name="T24" fmla="*/ 53980561 w 503"/>
              <a:gd name="T25" fmla="*/ 52276985 h 573"/>
              <a:gd name="T26" fmla="*/ 57605098 w 503"/>
              <a:gd name="T27" fmla="*/ 55908896 h 573"/>
              <a:gd name="T28" fmla="*/ 57605098 w 503"/>
              <a:gd name="T29" fmla="*/ 59541168 h 573"/>
              <a:gd name="T30" fmla="*/ 61359160 w 503"/>
              <a:gd name="T31" fmla="*/ 59541168 h 573"/>
              <a:gd name="T32" fmla="*/ 64983697 w 503"/>
              <a:gd name="T33" fmla="*/ 63173440 h 573"/>
              <a:gd name="T34" fmla="*/ 61359160 w 503"/>
              <a:gd name="T35" fmla="*/ 66935372 h 573"/>
              <a:gd name="T36" fmla="*/ 46731487 w 503"/>
              <a:gd name="T37" fmla="*/ 55908896 h 573"/>
              <a:gd name="T38" fmla="*/ 46731487 w 503"/>
              <a:gd name="T39" fmla="*/ 55908896 h 573"/>
              <a:gd name="T40" fmla="*/ 39352888 w 503"/>
              <a:gd name="T41" fmla="*/ 63173440 h 573"/>
              <a:gd name="T42" fmla="*/ 46731487 w 503"/>
              <a:gd name="T43" fmla="*/ 70567284 h 573"/>
              <a:gd name="T44" fmla="*/ 46731487 w 503"/>
              <a:gd name="T45" fmla="*/ 70567284 h 573"/>
              <a:gd name="T46" fmla="*/ 3624537 w 503"/>
              <a:gd name="T47" fmla="*/ 70567284 h 573"/>
              <a:gd name="T48" fmla="*/ 0 w 503"/>
              <a:gd name="T49" fmla="*/ 66935372 h 573"/>
              <a:gd name="T50" fmla="*/ 0 w 503"/>
              <a:gd name="T51" fmla="*/ 3632272 h 573"/>
              <a:gd name="T52" fmla="*/ 3624537 w 503"/>
              <a:gd name="T53" fmla="*/ 0 h 573"/>
              <a:gd name="T54" fmla="*/ 11909450 w 503"/>
              <a:gd name="T55" fmla="*/ 0 h 573"/>
              <a:gd name="T56" fmla="*/ 11909450 w 503"/>
              <a:gd name="T57" fmla="*/ 0 h 573"/>
              <a:gd name="T58" fmla="*/ 22912586 w 503"/>
              <a:gd name="T59" fmla="*/ 0 h 573"/>
              <a:gd name="T60" fmla="*/ 22912586 w 503"/>
              <a:gd name="T61" fmla="*/ 13750410 h 573"/>
              <a:gd name="T62" fmla="*/ 22912586 w 503"/>
              <a:gd name="T63" fmla="*/ 21014594 h 573"/>
              <a:gd name="T64" fmla="*/ 30161660 w 503"/>
              <a:gd name="T65" fmla="*/ 28408437 h 573"/>
              <a:gd name="T66" fmla="*/ 37540259 w 503"/>
              <a:gd name="T67" fmla="*/ 28408437 h 573"/>
              <a:gd name="T68" fmla="*/ 53980561 w 503"/>
              <a:gd name="T69" fmla="*/ 28408437 h 573"/>
              <a:gd name="T70" fmla="*/ 53980561 w 503"/>
              <a:gd name="T71" fmla="*/ 48515053 h 573"/>
              <a:gd name="T72" fmla="*/ 53980561 w 503"/>
              <a:gd name="T73" fmla="*/ 48515053 h 573"/>
              <a:gd name="T74" fmla="*/ 46731487 w 503"/>
              <a:gd name="T75" fmla="*/ 55908896 h 573"/>
              <a:gd name="T76" fmla="*/ 30161660 w 503"/>
              <a:gd name="T77" fmla="*/ 24776525 h 573"/>
              <a:gd name="T78" fmla="*/ 30161660 w 503"/>
              <a:gd name="T79" fmla="*/ 24776525 h 573"/>
              <a:gd name="T80" fmla="*/ 26537123 w 503"/>
              <a:gd name="T81" fmla="*/ 21014594 h 573"/>
              <a:gd name="T82" fmla="*/ 26537123 w 503"/>
              <a:gd name="T83" fmla="*/ 13750410 h 573"/>
              <a:gd name="T84" fmla="*/ 26537123 w 503"/>
              <a:gd name="T85" fmla="*/ 0 h 573"/>
              <a:gd name="T86" fmla="*/ 53980561 w 503"/>
              <a:gd name="T87" fmla="*/ 24776525 h 573"/>
              <a:gd name="T88" fmla="*/ 37540259 w 503"/>
              <a:gd name="T89" fmla="*/ 24776525 h 573"/>
              <a:gd name="T90" fmla="*/ 30161660 w 503"/>
              <a:gd name="T91" fmla="*/ 24776525 h 57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3" h="573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45" y="544"/>
                  <a:pt x="445" y="544"/>
                  <a:pt x="445" y="544"/>
                </a:cubicBezTo>
                <a:cubicBezTo>
                  <a:pt x="445" y="565"/>
                  <a:pt x="431" y="572"/>
                  <a:pt x="417" y="572"/>
                </a:cubicBezTo>
                <a:cubicBezTo>
                  <a:pt x="396" y="572"/>
                  <a:pt x="389" y="565"/>
                  <a:pt x="389" y="544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39" y="516"/>
                  <a:pt x="332" y="509"/>
                  <a:pt x="332" y="487"/>
                </a:cubicBezTo>
                <a:cubicBezTo>
                  <a:pt x="332" y="473"/>
                  <a:pt x="339" y="459"/>
                  <a:pt x="361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89" y="417"/>
                  <a:pt x="396" y="403"/>
                  <a:pt x="417" y="403"/>
                </a:cubicBezTo>
                <a:cubicBezTo>
                  <a:pt x="431" y="403"/>
                  <a:pt x="445" y="417"/>
                  <a:pt x="445" y="431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361" y="431"/>
                </a:moveTo>
                <a:lnTo>
                  <a:pt x="361" y="431"/>
                </a:lnTo>
                <a:cubicBezTo>
                  <a:pt x="325" y="431"/>
                  <a:pt x="304" y="459"/>
                  <a:pt x="304" y="487"/>
                </a:cubicBezTo>
                <a:cubicBezTo>
                  <a:pt x="304" y="523"/>
                  <a:pt x="325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3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ubicBezTo>
                  <a:pt x="382" y="374"/>
                  <a:pt x="361" y="403"/>
                  <a:pt x="361" y="431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53927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Placeholder 11" descr="Graphical user interface&#10;&#10;Description automatically generated">
            <a:extLst>
              <a:ext uri="{FF2B5EF4-FFF2-40B4-BE49-F238E27FC236}">
                <a16:creationId xmlns:a16="http://schemas.microsoft.com/office/drawing/2014/main" id="{14D6D869-8A24-4D36-8ACC-0E0374912F5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8823" b="8823"/>
          <a:stretch>
            <a:fillRect/>
          </a:stretch>
        </p:blipFill>
        <p:spPr>
          <a:xfrm>
            <a:off x="0" y="0"/>
            <a:ext cx="12192000" cy="6573461"/>
          </a:xfrm>
          <a:prstGeom prst="rect">
            <a:avLst/>
          </a:prstGeom>
        </p:spPr>
      </p:pic>
      <p:sp>
        <p:nvSpPr>
          <p:cNvPr id="3" name="Freeform 9">
            <a:extLst>
              <a:ext uri="{FF2B5EF4-FFF2-40B4-BE49-F238E27FC236}">
                <a16:creationId xmlns:a16="http://schemas.microsoft.com/office/drawing/2014/main" id="{4CB46F31-B13B-4290-9F13-EE29D6120F4B}"/>
              </a:ext>
            </a:extLst>
          </p:cNvPr>
          <p:cNvSpPr>
            <a:spLocks noEditPoints="1"/>
          </p:cNvSpPr>
          <p:nvPr/>
        </p:nvSpPr>
        <p:spPr bwMode="auto">
          <a:xfrm>
            <a:off x="575118" y="1730014"/>
            <a:ext cx="1206174" cy="1206488"/>
          </a:xfrm>
          <a:custGeom>
            <a:avLst/>
            <a:gdLst>
              <a:gd name="T0" fmla="*/ 512 w 1024"/>
              <a:gd name="T1" fmla="*/ 0 h 1024"/>
              <a:gd name="T2" fmla="*/ 0 w 1024"/>
              <a:gd name="T3" fmla="*/ 512 h 1024"/>
              <a:gd name="T4" fmla="*/ 512 w 1024"/>
              <a:gd name="T5" fmla="*/ 1024 h 1024"/>
              <a:gd name="T6" fmla="*/ 1024 w 1024"/>
              <a:gd name="T7" fmla="*/ 512 h 1024"/>
              <a:gd name="T8" fmla="*/ 512 w 1024"/>
              <a:gd name="T9" fmla="*/ 0 h 1024"/>
              <a:gd name="T10" fmla="*/ 512 w 1024"/>
              <a:gd name="T11" fmla="*/ 951 h 1024"/>
              <a:gd name="T12" fmla="*/ 73 w 1024"/>
              <a:gd name="T13" fmla="*/ 512 h 1024"/>
              <a:gd name="T14" fmla="*/ 512 w 1024"/>
              <a:gd name="T15" fmla="*/ 73 h 1024"/>
              <a:gd name="T16" fmla="*/ 951 w 1024"/>
              <a:gd name="T17" fmla="*/ 512 h 1024"/>
              <a:gd name="T18" fmla="*/ 512 w 1024"/>
              <a:gd name="T19" fmla="*/ 951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24" h="1024">
                <a:moveTo>
                  <a:pt x="512" y="0"/>
                </a:moveTo>
                <a:cubicBezTo>
                  <a:pt x="229" y="0"/>
                  <a:pt x="0" y="229"/>
                  <a:pt x="0" y="512"/>
                </a:cubicBezTo>
                <a:cubicBezTo>
                  <a:pt x="0" y="795"/>
                  <a:pt x="229" y="1024"/>
                  <a:pt x="512" y="1024"/>
                </a:cubicBezTo>
                <a:cubicBezTo>
                  <a:pt x="795" y="1024"/>
                  <a:pt x="1024" y="795"/>
                  <a:pt x="1024" y="512"/>
                </a:cubicBezTo>
                <a:cubicBezTo>
                  <a:pt x="1024" y="229"/>
                  <a:pt x="795" y="0"/>
                  <a:pt x="512" y="0"/>
                </a:cubicBezTo>
                <a:close/>
                <a:moveTo>
                  <a:pt x="512" y="951"/>
                </a:moveTo>
                <a:cubicBezTo>
                  <a:pt x="270" y="951"/>
                  <a:pt x="73" y="754"/>
                  <a:pt x="73" y="512"/>
                </a:cubicBezTo>
                <a:cubicBezTo>
                  <a:pt x="73" y="270"/>
                  <a:pt x="270" y="73"/>
                  <a:pt x="512" y="73"/>
                </a:cubicBezTo>
                <a:cubicBezTo>
                  <a:pt x="754" y="73"/>
                  <a:pt x="951" y="270"/>
                  <a:pt x="951" y="512"/>
                </a:cubicBezTo>
                <a:cubicBezTo>
                  <a:pt x="951" y="754"/>
                  <a:pt x="754" y="951"/>
                  <a:pt x="512" y="9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xmlns:lc="http://schemas.openxmlformats.org/drawingml/2006/lockedCanvas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1422" tIns="45711" rIns="91422" bIns="45711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41C291C-CE8C-494C-AC7F-9A5CCABF60FC}"/>
              </a:ext>
            </a:extLst>
          </p:cNvPr>
          <p:cNvGrpSpPr/>
          <p:nvPr/>
        </p:nvGrpSpPr>
        <p:grpSpPr>
          <a:xfrm>
            <a:off x="992466" y="2146719"/>
            <a:ext cx="372979" cy="373076"/>
            <a:chOff x="6350" y="4763"/>
            <a:chExt cx="2898775" cy="2898776"/>
          </a:xfrm>
          <a:solidFill>
            <a:schemeClr val="bg1"/>
          </a:solidFill>
        </p:grpSpPr>
        <p:sp>
          <p:nvSpPr>
            <p:cNvPr id="5" name="Freeform 131">
              <a:extLst>
                <a:ext uri="{FF2B5EF4-FFF2-40B4-BE49-F238E27FC236}">
                  <a16:creationId xmlns:a16="http://schemas.microsoft.com/office/drawing/2014/main" id="{CF96958C-ADFD-423E-8F1C-C194C2BD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4763"/>
              <a:ext cx="727075" cy="723900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2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132">
              <a:extLst>
                <a:ext uri="{FF2B5EF4-FFF2-40B4-BE49-F238E27FC236}">
                  <a16:creationId xmlns:a16="http://schemas.microsoft.com/office/drawing/2014/main" id="{325E1DAB-AB2B-4EB9-99F8-B10C0C2E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1093788"/>
              <a:ext cx="727075" cy="722313"/>
            </a:xfrm>
            <a:custGeom>
              <a:avLst/>
              <a:gdLst>
                <a:gd name="T0" fmla="*/ 168 w 193"/>
                <a:gd name="T1" fmla="*/ 0 h 192"/>
                <a:gd name="T2" fmla="*/ 24 w 193"/>
                <a:gd name="T3" fmla="*/ 0 h 192"/>
                <a:gd name="T4" fmla="*/ 0 w 193"/>
                <a:gd name="T5" fmla="*/ 24 h 192"/>
                <a:gd name="T6" fmla="*/ 0 w 193"/>
                <a:gd name="T7" fmla="*/ 168 h 192"/>
                <a:gd name="T8" fmla="*/ 24 w 193"/>
                <a:gd name="T9" fmla="*/ 192 h 192"/>
                <a:gd name="T10" fmla="*/ 168 w 193"/>
                <a:gd name="T11" fmla="*/ 192 h 192"/>
                <a:gd name="T12" fmla="*/ 193 w 193"/>
                <a:gd name="T13" fmla="*/ 168 h 192"/>
                <a:gd name="T14" fmla="*/ 193 w 193"/>
                <a:gd name="T15" fmla="*/ 24 h 192"/>
                <a:gd name="T16" fmla="*/ 168 w 193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2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168" y="192"/>
                    <a:pt x="168" y="192"/>
                    <a:pt x="168" y="192"/>
                  </a:cubicBezTo>
                  <a:cubicBezTo>
                    <a:pt x="182" y="192"/>
                    <a:pt x="193" y="181"/>
                    <a:pt x="193" y="168"/>
                  </a:cubicBezTo>
                  <a:cubicBezTo>
                    <a:pt x="193" y="24"/>
                    <a:pt x="193" y="24"/>
                    <a:pt x="193" y="24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162">
              <a:extLst>
                <a:ext uri="{FF2B5EF4-FFF2-40B4-BE49-F238E27FC236}">
                  <a16:creationId xmlns:a16="http://schemas.microsoft.com/office/drawing/2014/main" id="{236C6DC5-9930-4E7D-AC20-12032D38D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2178051"/>
              <a:ext cx="727075" cy="725488"/>
            </a:xfrm>
            <a:custGeom>
              <a:avLst/>
              <a:gdLst>
                <a:gd name="T0" fmla="*/ 168 w 193"/>
                <a:gd name="T1" fmla="*/ 0 h 193"/>
                <a:gd name="T2" fmla="*/ 24 w 193"/>
                <a:gd name="T3" fmla="*/ 0 h 193"/>
                <a:gd name="T4" fmla="*/ 0 w 193"/>
                <a:gd name="T5" fmla="*/ 25 h 193"/>
                <a:gd name="T6" fmla="*/ 0 w 193"/>
                <a:gd name="T7" fmla="*/ 169 h 193"/>
                <a:gd name="T8" fmla="*/ 24 w 193"/>
                <a:gd name="T9" fmla="*/ 193 h 193"/>
                <a:gd name="T10" fmla="*/ 168 w 193"/>
                <a:gd name="T11" fmla="*/ 193 h 193"/>
                <a:gd name="T12" fmla="*/ 193 w 193"/>
                <a:gd name="T13" fmla="*/ 169 h 193"/>
                <a:gd name="T14" fmla="*/ 193 w 193"/>
                <a:gd name="T15" fmla="*/ 25 h 193"/>
                <a:gd name="T16" fmla="*/ 168 w 193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" h="193">
                  <a:moveTo>
                    <a:pt x="168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168" y="193"/>
                    <a:pt x="168" y="193"/>
                    <a:pt x="168" y="193"/>
                  </a:cubicBezTo>
                  <a:cubicBezTo>
                    <a:pt x="182" y="193"/>
                    <a:pt x="193" y="182"/>
                    <a:pt x="193" y="169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3" y="11"/>
                    <a:pt x="182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C7A0BC97-74AE-47B3-8273-340D335AA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75" y="4763"/>
              <a:ext cx="1809750" cy="723900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2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2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093E6E4E-07EE-4C6E-821E-34399C67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75" y="1093788"/>
              <a:ext cx="1809750" cy="722313"/>
            </a:xfrm>
            <a:custGeom>
              <a:avLst/>
              <a:gdLst>
                <a:gd name="T0" fmla="*/ 457 w 481"/>
                <a:gd name="T1" fmla="*/ 0 h 192"/>
                <a:gd name="T2" fmla="*/ 24 w 481"/>
                <a:gd name="T3" fmla="*/ 0 h 192"/>
                <a:gd name="T4" fmla="*/ 0 w 481"/>
                <a:gd name="T5" fmla="*/ 24 h 192"/>
                <a:gd name="T6" fmla="*/ 0 w 481"/>
                <a:gd name="T7" fmla="*/ 168 h 192"/>
                <a:gd name="T8" fmla="*/ 24 w 481"/>
                <a:gd name="T9" fmla="*/ 192 h 192"/>
                <a:gd name="T10" fmla="*/ 457 w 481"/>
                <a:gd name="T11" fmla="*/ 192 h 192"/>
                <a:gd name="T12" fmla="*/ 481 w 481"/>
                <a:gd name="T13" fmla="*/ 168 h 192"/>
                <a:gd name="T14" fmla="*/ 481 w 481"/>
                <a:gd name="T15" fmla="*/ 24 h 192"/>
                <a:gd name="T16" fmla="*/ 457 w 481"/>
                <a:gd name="T1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2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1"/>
                    <a:pt x="11" y="192"/>
                    <a:pt x="24" y="192"/>
                  </a:cubicBezTo>
                  <a:cubicBezTo>
                    <a:pt x="457" y="192"/>
                    <a:pt x="457" y="192"/>
                    <a:pt x="457" y="192"/>
                  </a:cubicBezTo>
                  <a:cubicBezTo>
                    <a:pt x="470" y="192"/>
                    <a:pt x="481" y="181"/>
                    <a:pt x="481" y="168"/>
                  </a:cubicBezTo>
                  <a:cubicBezTo>
                    <a:pt x="481" y="24"/>
                    <a:pt x="481" y="24"/>
                    <a:pt x="481" y="24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92DFCB90-3492-475B-B254-A802D91DF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75" y="2178051"/>
              <a:ext cx="1809750" cy="725488"/>
            </a:xfrm>
            <a:custGeom>
              <a:avLst/>
              <a:gdLst>
                <a:gd name="T0" fmla="*/ 457 w 481"/>
                <a:gd name="T1" fmla="*/ 0 h 193"/>
                <a:gd name="T2" fmla="*/ 24 w 481"/>
                <a:gd name="T3" fmla="*/ 0 h 193"/>
                <a:gd name="T4" fmla="*/ 0 w 481"/>
                <a:gd name="T5" fmla="*/ 25 h 193"/>
                <a:gd name="T6" fmla="*/ 0 w 481"/>
                <a:gd name="T7" fmla="*/ 169 h 193"/>
                <a:gd name="T8" fmla="*/ 24 w 481"/>
                <a:gd name="T9" fmla="*/ 193 h 193"/>
                <a:gd name="T10" fmla="*/ 457 w 481"/>
                <a:gd name="T11" fmla="*/ 193 h 193"/>
                <a:gd name="T12" fmla="*/ 481 w 481"/>
                <a:gd name="T13" fmla="*/ 169 h 193"/>
                <a:gd name="T14" fmla="*/ 481 w 481"/>
                <a:gd name="T15" fmla="*/ 25 h 193"/>
                <a:gd name="T16" fmla="*/ 457 w 481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1" h="193">
                  <a:moveTo>
                    <a:pt x="457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2"/>
                    <a:pt x="11" y="193"/>
                    <a:pt x="24" y="193"/>
                  </a:cubicBezTo>
                  <a:cubicBezTo>
                    <a:pt x="457" y="193"/>
                    <a:pt x="457" y="193"/>
                    <a:pt x="457" y="193"/>
                  </a:cubicBezTo>
                  <a:cubicBezTo>
                    <a:pt x="470" y="193"/>
                    <a:pt x="481" y="182"/>
                    <a:pt x="481" y="169"/>
                  </a:cubicBezTo>
                  <a:cubicBezTo>
                    <a:pt x="481" y="25"/>
                    <a:pt x="481" y="25"/>
                    <a:pt x="481" y="25"/>
                  </a:cubicBezTo>
                  <a:cubicBezTo>
                    <a:pt x="481" y="11"/>
                    <a:pt x="470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xmlns:lc="http://schemas.openxmlformats.org/drawingml/2006/lockedCanvas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" name="TextBox 39">
            <a:extLst>
              <a:ext uri="{FF2B5EF4-FFF2-40B4-BE49-F238E27FC236}">
                <a16:creationId xmlns:a16="http://schemas.microsoft.com/office/drawing/2014/main" id="{57B0D601-3EC4-4CC6-9176-13D5002328B7}"/>
              </a:ext>
            </a:extLst>
          </p:cNvPr>
          <p:cNvSpPr txBox="1"/>
          <p:nvPr/>
        </p:nvSpPr>
        <p:spPr>
          <a:xfrm>
            <a:off x="3238039" y="83197"/>
            <a:ext cx="5715922" cy="856543"/>
          </a:xfrm>
          <a:prstGeom prst="rect">
            <a:avLst/>
          </a:prstGeom>
          <a:solidFill>
            <a:srgbClr val="828387"/>
          </a:solidFill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IDS Capabilities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E2D80CB-55CF-41C1-833F-6832D9D87BE8}"/>
              </a:ext>
            </a:extLst>
          </p:cNvPr>
          <p:cNvSpPr/>
          <p:nvPr/>
        </p:nvSpPr>
        <p:spPr bwMode="auto">
          <a:xfrm rot="16200000">
            <a:off x="5900546" y="-2743821"/>
            <a:ext cx="2191486" cy="10154158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15EC19F-9C78-4FAF-94B8-4CA76E8AFD8A}"/>
              </a:ext>
            </a:extLst>
          </p:cNvPr>
          <p:cNvSpPr/>
          <p:nvPr/>
        </p:nvSpPr>
        <p:spPr>
          <a:xfrm>
            <a:off x="2019159" y="1524000"/>
            <a:ext cx="9966962" cy="1785104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IDS provides an additional layer of security to the network under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defense-in-depth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principle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IDS does several things that basic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firewalls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cannot do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IDS helps minimize the chance of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missing security threats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could come from firewall evasions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6C3E517-6C85-4716-BB92-A5BF2B0EBD3F}"/>
              </a:ext>
            </a:extLst>
          </p:cNvPr>
          <p:cNvSpPr/>
          <p:nvPr/>
        </p:nvSpPr>
        <p:spPr bwMode="auto">
          <a:xfrm rot="16200000">
            <a:off x="4814444" y="-540250"/>
            <a:ext cx="2537242" cy="11031291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ound Same Side Corner Rectangle 64">
            <a:extLst>
              <a:ext uri="{FF2B5EF4-FFF2-40B4-BE49-F238E27FC236}">
                <a16:creationId xmlns:a16="http://schemas.microsoft.com/office/drawing/2014/main" id="{804570F4-A480-4A34-87BF-301E132A134A}"/>
              </a:ext>
            </a:extLst>
          </p:cNvPr>
          <p:cNvSpPr/>
          <p:nvPr/>
        </p:nvSpPr>
        <p:spPr>
          <a:xfrm rot="10800000" flipH="1">
            <a:off x="1439584" y="436888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Round Same Side Corner Rectangle 65">
            <a:extLst>
              <a:ext uri="{FF2B5EF4-FFF2-40B4-BE49-F238E27FC236}">
                <a16:creationId xmlns:a16="http://schemas.microsoft.com/office/drawing/2014/main" id="{0F27F129-5714-48FB-AE05-5A6C1EDA70EF}"/>
              </a:ext>
            </a:extLst>
          </p:cNvPr>
          <p:cNvSpPr/>
          <p:nvPr/>
        </p:nvSpPr>
        <p:spPr>
          <a:xfrm rot="10800000" flipH="1">
            <a:off x="1439584" y="436888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 222">
            <a:extLst>
              <a:ext uri="{FF2B5EF4-FFF2-40B4-BE49-F238E27FC236}">
                <a16:creationId xmlns:a16="http://schemas.microsoft.com/office/drawing/2014/main" id="{3E862ADF-72BD-4861-9BD5-18FAAD561A80}"/>
              </a:ext>
            </a:extLst>
          </p:cNvPr>
          <p:cNvSpPr>
            <a:spLocks noEditPoints="1"/>
          </p:cNvSpPr>
          <p:nvPr/>
        </p:nvSpPr>
        <p:spPr bwMode="auto">
          <a:xfrm>
            <a:off x="953035" y="4434846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Round Same Side Corner Rectangle 67">
            <a:extLst>
              <a:ext uri="{FF2B5EF4-FFF2-40B4-BE49-F238E27FC236}">
                <a16:creationId xmlns:a16="http://schemas.microsoft.com/office/drawing/2014/main" id="{56E199BC-379C-4573-99FD-A6303DB9D3BF}"/>
              </a:ext>
            </a:extLst>
          </p:cNvPr>
          <p:cNvSpPr/>
          <p:nvPr/>
        </p:nvSpPr>
        <p:spPr>
          <a:xfrm rot="10800000" flipH="1">
            <a:off x="1439587" y="5021286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 222">
            <a:extLst>
              <a:ext uri="{FF2B5EF4-FFF2-40B4-BE49-F238E27FC236}">
                <a16:creationId xmlns:a16="http://schemas.microsoft.com/office/drawing/2014/main" id="{EA5E47BD-B94D-4B3B-B43E-AEB30839DC48}"/>
              </a:ext>
            </a:extLst>
          </p:cNvPr>
          <p:cNvSpPr>
            <a:spLocks noEditPoints="1"/>
          </p:cNvSpPr>
          <p:nvPr/>
        </p:nvSpPr>
        <p:spPr bwMode="auto">
          <a:xfrm>
            <a:off x="944801" y="5087243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ound Same Side Corner Rectangle 69">
            <a:extLst>
              <a:ext uri="{FF2B5EF4-FFF2-40B4-BE49-F238E27FC236}">
                <a16:creationId xmlns:a16="http://schemas.microsoft.com/office/drawing/2014/main" id="{74F6CC38-C4BE-4031-AF9D-AB4BA468CA67}"/>
              </a:ext>
            </a:extLst>
          </p:cNvPr>
          <p:cNvSpPr/>
          <p:nvPr/>
        </p:nvSpPr>
        <p:spPr>
          <a:xfrm rot="10800000" flipH="1">
            <a:off x="1439587" y="5698730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Freeform 222">
            <a:extLst>
              <a:ext uri="{FF2B5EF4-FFF2-40B4-BE49-F238E27FC236}">
                <a16:creationId xmlns:a16="http://schemas.microsoft.com/office/drawing/2014/main" id="{498337D7-26C1-48D3-8A2C-70DCB39B4FC7}"/>
              </a:ext>
            </a:extLst>
          </p:cNvPr>
          <p:cNvSpPr>
            <a:spLocks noEditPoints="1"/>
          </p:cNvSpPr>
          <p:nvPr/>
        </p:nvSpPr>
        <p:spPr bwMode="auto">
          <a:xfrm>
            <a:off x="953038" y="5764687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" name="Round Same Side Corner Rectangle 71">
            <a:extLst>
              <a:ext uri="{FF2B5EF4-FFF2-40B4-BE49-F238E27FC236}">
                <a16:creationId xmlns:a16="http://schemas.microsoft.com/office/drawing/2014/main" id="{06EB6499-CFF1-488D-B47F-AE92A0AF6E65}"/>
              </a:ext>
            </a:extLst>
          </p:cNvPr>
          <p:cNvSpPr/>
          <p:nvPr/>
        </p:nvSpPr>
        <p:spPr>
          <a:xfrm rot="10800000" flipH="1">
            <a:off x="6971783" y="436888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ound Same Side Corner Rectangle 72">
            <a:extLst>
              <a:ext uri="{FF2B5EF4-FFF2-40B4-BE49-F238E27FC236}">
                <a16:creationId xmlns:a16="http://schemas.microsoft.com/office/drawing/2014/main" id="{184995BB-815B-444F-BD84-8A2465BF4075}"/>
              </a:ext>
            </a:extLst>
          </p:cNvPr>
          <p:cNvSpPr/>
          <p:nvPr/>
        </p:nvSpPr>
        <p:spPr>
          <a:xfrm rot="10800000" flipH="1">
            <a:off x="6971783" y="436888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 222">
            <a:extLst>
              <a:ext uri="{FF2B5EF4-FFF2-40B4-BE49-F238E27FC236}">
                <a16:creationId xmlns:a16="http://schemas.microsoft.com/office/drawing/2014/main" id="{B8763BF8-69EB-4D14-9BB6-B7967A9B89C2}"/>
              </a:ext>
            </a:extLst>
          </p:cNvPr>
          <p:cNvSpPr>
            <a:spLocks noEditPoints="1"/>
          </p:cNvSpPr>
          <p:nvPr/>
        </p:nvSpPr>
        <p:spPr bwMode="auto">
          <a:xfrm>
            <a:off x="6485234" y="4434846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ound Same Side Corner Rectangle 74">
            <a:extLst>
              <a:ext uri="{FF2B5EF4-FFF2-40B4-BE49-F238E27FC236}">
                <a16:creationId xmlns:a16="http://schemas.microsoft.com/office/drawing/2014/main" id="{470BCB87-5EA2-428F-BB01-239612CB5F5B}"/>
              </a:ext>
            </a:extLst>
          </p:cNvPr>
          <p:cNvSpPr/>
          <p:nvPr/>
        </p:nvSpPr>
        <p:spPr>
          <a:xfrm rot="10800000" flipH="1">
            <a:off x="6971786" y="5021285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 222">
            <a:extLst>
              <a:ext uri="{FF2B5EF4-FFF2-40B4-BE49-F238E27FC236}">
                <a16:creationId xmlns:a16="http://schemas.microsoft.com/office/drawing/2014/main" id="{34C6CE5C-52BD-4BCD-98A7-D456FD36C285}"/>
              </a:ext>
            </a:extLst>
          </p:cNvPr>
          <p:cNvSpPr>
            <a:spLocks noEditPoints="1"/>
          </p:cNvSpPr>
          <p:nvPr/>
        </p:nvSpPr>
        <p:spPr bwMode="auto">
          <a:xfrm>
            <a:off x="6477000" y="5087243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Round Same Side Corner Rectangle 76">
            <a:extLst>
              <a:ext uri="{FF2B5EF4-FFF2-40B4-BE49-F238E27FC236}">
                <a16:creationId xmlns:a16="http://schemas.microsoft.com/office/drawing/2014/main" id="{9DB68C61-7792-4017-A7E5-A86F50A177BD}"/>
              </a:ext>
            </a:extLst>
          </p:cNvPr>
          <p:cNvSpPr/>
          <p:nvPr/>
        </p:nvSpPr>
        <p:spPr>
          <a:xfrm rot="10800000" flipH="1">
            <a:off x="6971786" y="5698730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Freeform 222">
            <a:extLst>
              <a:ext uri="{FF2B5EF4-FFF2-40B4-BE49-F238E27FC236}">
                <a16:creationId xmlns:a16="http://schemas.microsoft.com/office/drawing/2014/main" id="{07720D50-47EB-458D-8290-004A2670BB48}"/>
              </a:ext>
            </a:extLst>
          </p:cNvPr>
          <p:cNvSpPr>
            <a:spLocks noEditPoints="1"/>
          </p:cNvSpPr>
          <p:nvPr/>
        </p:nvSpPr>
        <p:spPr bwMode="auto">
          <a:xfrm>
            <a:off x="6485237" y="5764687"/>
            <a:ext cx="323457" cy="324882"/>
          </a:xfrm>
          <a:custGeom>
            <a:avLst/>
            <a:gdLst>
              <a:gd name="T0" fmla="*/ 206 w 412"/>
              <a:gd name="T1" fmla="*/ 0 h 412"/>
              <a:gd name="T2" fmla="*/ 0 w 412"/>
              <a:gd name="T3" fmla="*/ 206 h 412"/>
              <a:gd name="T4" fmla="*/ 206 w 412"/>
              <a:gd name="T5" fmla="*/ 412 h 412"/>
              <a:gd name="T6" fmla="*/ 412 w 412"/>
              <a:gd name="T7" fmla="*/ 206 h 412"/>
              <a:gd name="T8" fmla="*/ 206 w 412"/>
              <a:gd name="T9" fmla="*/ 0 h 412"/>
              <a:gd name="T10" fmla="*/ 171 w 412"/>
              <a:gd name="T11" fmla="*/ 317 h 412"/>
              <a:gd name="T12" fmla="*/ 74 w 412"/>
              <a:gd name="T13" fmla="*/ 220 h 412"/>
              <a:gd name="T14" fmla="*/ 115 w 412"/>
              <a:gd name="T15" fmla="*/ 178 h 412"/>
              <a:gd name="T16" fmla="*/ 171 w 412"/>
              <a:gd name="T17" fmla="*/ 234 h 412"/>
              <a:gd name="T18" fmla="*/ 300 w 412"/>
              <a:gd name="T19" fmla="*/ 105 h 412"/>
              <a:gd name="T20" fmla="*/ 341 w 412"/>
              <a:gd name="T21" fmla="*/ 146 h 412"/>
              <a:gd name="T22" fmla="*/ 171 w 412"/>
              <a:gd name="T23" fmla="*/ 317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2" h="412">
                <a:moveTo>
                  <a:pt x="206" y="0"/>
                </a:moveTo>
                <a:cubicBezTo>
                  <a:pt x="92" y="0"/>
                  <a:pt x="0" y="92"/>
                  <a:pt x="0" y="206"/>
                </a:cubicBezTo>
                <a:cubicBezTo>
                  <a:pt x="0" y="320"/>
                  <a:pt x="92" y="412"/>
                  <a:pt x="206" y="412"/>
                </a:cubicBezTo>
                <a:cubicBezTo>
                  <a:pt x="320" y="412"/>
                  <a:pt x="412" y="320"/>
                  <a:pt x="412" y="206"/>
                </a:cubicBezTo>
                <a:cubicBezTo>
                  <a:pt x="412" y="92"/>
                  <a:pt x="320" y="0"/>
                  <a:pt x="206" y="0"/>
                </a:cubicBezTo>
                <a:close/>
                <a:moveTo>
                  <a:pt x="171" y="317"/>
                </a:moveTo>
                <a:cubicBezTo>
                  <a:pt x="74" y="220"/>
                  <a:pt x="74" y="220"/>
                  <a:pt x="74" y="220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71" y="234"/>
                  <a:pt x="171" y="234"/>
                  <a:pt x="171" y="234"/>
                </a:cubicBezTo>
                <a:cubicBezTo>
                  <a:pt x="300" y="105"/>
                  <a:pt x="300" y="105"/>
                  <a:pt x="300" y="105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171" y="317"/>
                  <a:pt x="171" y="317"/>
                  <a:pt x="171" y="31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7402959-F7AB-4160-9F24-D4687CBC9BEF}"/>
              </a:ext>
            </a:extLst>
          </p:cNvPr>
          <p:cNvSpPr/>
          <p:nvPr/>
        </p:nvSpPr>
        <p:spPr>
          <a:xfrm>
            <a:off x="1674881" y="4274122"/>
            <a:ext cx="4572865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Monitoring and analyzing both user and system activities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A8F1EF0-EEE7-4CEE-AFAD-B748E1D1E01F}"/>
              </a:ext>
            </a:extLst>
          </p:cNvPr>
          <p:cNvSpPr/>
          <p:nvPr/>
        </p:nvSpPr>
        <p:spPr>
          <a:xfrm>
            <a:off x="1674881" y="4926519"/>
            <a:ext cx="3843261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Analyzing system configurations and vulnerabilities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D82A3EA7-1088-4DD2-8370-067933A77993}"/>
              </a:ext>
            </a:extLst>
          </p:cNvPr>
          <p:cNvSpPr/>
          <p:nvPr/>
        </p:nvSpPr>
        <p:spPr>
          <a:xfrm>
            <a:off x="1674882" y="5742462"/>
            <a:ext cx="3506718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Assessing system and file integrity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11A0818-3D8A-402D-8949-B40C1CA9A1C2}"/>
              </a:ext>
            </a:extLst>
          </p:cNvPr>
          <p:cNvSpPr/>
          <p:nvPr/>
        </p:nvSpPr>
        <p:spPr>
          <a:xfrm>
            <a:off x="7211111" y="4412621"/>
            <a:ext cx="3541302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Recognizing typical attack patterns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FE5DCA2-5670-4FAC-8DE3-8F0A5549D9A8}"/>
              </a:ext>
            </a:extLst>
          </p:cNvPr>
          <p:cNvSpPr/>
          <p:nvPr/>
        </p:nvSpPr>
        <p:spPr>
          <a:xfrm>
            <a:off x="7211111" y="5065018"/>
            <a:ext cx="3769622" cy="369332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Analyzing abnormal activity patterns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D7729A1-0F8D-4FC4-8EFF-764B902099C9}"/>
              </a:ext>
            </a:extLst>
          </p:cNvPr>
          <p:cNvSpPr/>
          <p:nvPr/>
        </p:nvSpPr>
        <p:spPr>
          <a:xfrm>
            <a:off x="7211111" y="5742462"/>
            <a:ext cx="3118354" cy="369332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Tracking user policy violations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10B9877-7C9A-4A9E-9A90-B4CD9CB1927C}"/>
              </a:ext>
            </a:extLst>
          </p:cNvPr>
          <p:cNvSpPr/>
          <p:nvPr/>
        </p:nvSpPr>
        <p:spPr>
          <a:xfrm>
            <a:off x="4848703" y="3753446"/>
            <a:ext cx="2494594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IDS/IPS Functions</a:t>
            </a:r>
          </a:p>
        </p:txBody>
      </p:sp>
    </p:spTree>
    <p:extLst>
      <p:ext uri="{BB962C8B-B14F-4D97-AF65-F5344CB8AC3E}">
        <p14:creationId xmlns:p14="http://schemas.microsoft.com/office/powerpoint/2010/main" val="303177025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extLst>
              <a:ext uri="{FF2B5EF4-FFF2-40B4-BE49-F238E27FC236}">
                <a16:creationId xmlns:a16="http://schemas.microsoft.com/office/drawing/2014/main" id="{F068E694-8DB1-4213-BB59-1D86899DE517}"/>
              </a:ext>
            </a:extLst>
          </p:cNvPr>
          <p:cNvSpPr txBox="1"/>
          <p:nvPr/>
        </p:nvSpPr>
        <p:spPr>
          <a:xfrm>
            <a:off x="3225509" y="79196"/>
            <a:ext cx="5967335" cy="120032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IDS/IPS Limitations: What an IDS/IPS is NOT?</a:t>
            </a:r>
            <a:endParaRPr kumimoji="0" lang="en-IN" sz="2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EA9EEBF-785C-4D09-87E9-12332D665649}"/>
              </a:ext>
            </a:extLst>
          </p:cNvPr>
          <p:cNvGrpSpPr/>
          <p:nvPr/>
        </p:nvGrpSpPr>
        <p:grpSpPr>
          <a:xfrm>
            <a:off x="3209744" y="1757858"/>
            <a:ext cx="8878344" cy="4190999"/>
            <a:chOff x="3241276" y="1600201"/>
            <a:chExt cx="8878344" cy="4190999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3C903D51-1951-4D38-88EE-420E394B8EC5}"/>
                </a:ext>
              </a:extLst>
            </p:cNvPr>
            <p:cNvSpPr/>
            <p:nvPr/>
          </p:nvSpPr>
          <p:spPr bwMode="auto">
            <a:xfrm>
              <a:off x="6031217" y="3115056"/>
              <a:ext cx="3319272" cy="10668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25400" cap="flat" cmpd="sng" algn="ctr">
              <a:noFill/>
              <a:prstDash val="solid"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C96E7E44-45BD-4CB7-855F-1A6DF1CA73E8}"/>
                </a:ext>
              </a:extLst>
            </p:cNvPr>
            <p:cNvSpPr/>
            <p:nvPr/>
          </p:nvSpPr>
          <p:spPr>
            <a:xfrm rot="5400000">
              <a:off x="10058551" y="3734398"/>
              <a:ext cx="1266844" cy="284676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410368D1-FBE9-4310-9937-BD6E6BD11023}"/>
                </a:ext>
              </a:extLst>
            </p:cNvPr>
            <p:cNvSpPr/>
            <p:nvPr/>
          </p:nvSpPr>
          <p:spPr>
            <a:xfrm rot="5400000">
              <a:off x="10116135" y="748391"/>
              <a:ext cx="1151676" cy="285529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93A503D9-E1BA-4E37-8E99-074E8DFBE470}"/>
                </a:ext>
              </a:extLst>
            </p:cNvPr>
            <p:cNvSpPr/>
            <p:nvPr/>
          </p:nvSpPr>
          <p:spPr>
            <a:xfrm rot="16200000" flipH="1">
              <a:off x="4035501" y="3734398"/>
              <a:ext cx="1266844" cy="284676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8A02AB60-497A-4AEE-879E-3C5702E9815F}"/>
                </a:ext>
              </a:extLst>
            </p:cNvPr>
            <p:cNvSpPr/>
            <p:nvPr/>
          </p:nvSpPr>
          <p:spPr>
            <a:xfrm rot="16200000" flipH="1">
              <a:off x="4093086" y="748392"/>
              <a:ext cx="1151676" cy="285529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5" name="Прямоугольник 121">
              <a:extLst>
                <a:ext uri="{FF2B5EF4-FFF2-40B4-BE49-F238E27FC236}">
                  <a16:creationId xmlns:a16="http://schemas.microsoft.com/office/drawing/2014/main" id="{850EA3EA-80F0-4530-B214-1117BC9F2EC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466292" y="1852873"/>
              <a:ext cx="2405262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defRPr/>
              </a:pPr>
              <a:r>
                <a:rPr lang="en-US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Network Logging Systems</a:t>
              </a:r>
            </a:p>
          </p:txBody>
        </p:sp>
        <p:sp>
          <p:nvSpPr>
            <p:cNvPr id="46" name="Прямоугольник 121">
              <a:extLst>
                <a:ext uri="{FF2B5EF4-FFF2-40B4-BE49-F238E27FC236}">
                  <a16:creationId xmlns:a16="http://schemas.microsoft.com/office/drawing/2014/main" id="{E06AD2DB-B213-45CC-A03E-967D838E155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282273" y="1852873"/>
              <a:ext cx="2819400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defRPr/>
              </a:pPr>
              <a:r>
                <a:rPr lang="en-US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Vulnerability Assessment Tools</a:t>
              </a:r>
            </a:p>
          </p:txBody>
        </p:sp>
        <p:sp>
          <p:nvSpPr>
            <p:cNvPr id="47" name="Прямоугольник 121">
              <a:extLst>
                <a:ext uri="{FF2B5EF4-FFF2-40B4-BE49-F238E27FC236}">
                  <a16:creationId xmlns:a16="http://schemas.microsoft.com/office/drawing/2014/main" id="{9C7BFA8E-5C14-483B-A514-D2877070F0D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585516" y="4834613"/>
              <a:ext cx="2212914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spcBef>
                  <a:spcPts val="400"/>
                </a:spcBef>
                <a:defRPr/>
              </a:pPr>
              <a:r>
                <a:rPr lang="en-US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Cryptographic Systems</a:t>
              </a:r>
            </a:p>
          </p:txBody>
        </p:sp>
        <p:sp>
          <p:nvSpPr>
            <p:cNvPr id="48" name="Прямоугольник 121">
              <a:extLst>
                <a:ext uri="{FF2B5EF4-FFF2-40B4-BE49-F238E27FC236}">
                  <a16:creationId xmlns:a16="http://schemas.microsoft.com/office/drawing/2014/main" id="{1E6F6D41-CFC4-4BD7-A80F-8913A2D48D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58817" y="4834613"/>
              <a:ext cx="1820212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>
                <a:defRPr/>
              </a:pPr>
              <a:r>
                <a:rPr lang="en-US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Antivirus Products</a:t>
              </a: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A762CF55-F48B-42D5-A935-08FA3D50E76D}"/>
                </a:ext>
              </a:extLst>
            </p:cNvPr>
            <p:cNvSpPr/>
            <p:nvPr/>
          </p:nvSpPr>
          <p:spPr>
            <a:xfrm>
              <a:off x="5993082" y="3048292"/>
              <a:ext cx="3395542" cy="1200329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effectLst/>
          </p:spPr>
          <p:txBody>
            <a:bodyPr wrap="square" anchor="ctr">
              <a:spAutoFit/>
            </a:bodyPr>
            <a:lstStyle/>
            <a:p>
              <a:pPr algn="ctr">
                <a:defRPr/>
              </a:pPr>
              <a:r>
                <a:rPr lang="en-US" sz="2400" b="1" dirty="0">
                  <a:solidFill>
                    <a:srgbClr val="FF0000"/>
                  </a:solidFill>
                  <a:latin typeface="Rockwell" panose="02060603020205020403" pitchFamily="18" charset="0"/>
                </a:rPr>
                <a:t>IDS/IPS cannot act as or replacement of</a:t>
              </a:r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28F2F28C-D749-4468-9EFA-1B13C311A122}"/>
                </a:ext>
              </a:extLst>
            </p:cNvPr>
            <p:cNvGrpSpPr/>
            <p:nvPr/>
          </p:nvGrpSpPr>
          <p:grpSpPr>
            <a:xfrm>
              <a:off x="6105023" y="2176039"/>
              <a:ext cx="3119353" cy="872253"/>
              <a:chOff x="4528458" y="2176039"/>
              <a:chExt cx="3119353" cy="872253"/>
            </a:xfrm>
          </p:grpSpPr>
          <p:cxnSp>
            <p:nvCxnSpPr>
              <p:cNvPr id="51" name="Elbow Connector 23">
                <a:extLst>
                  <a:ext uri="{FF2B5EF4-FFF2-40B4-BE49-F238E27FC236}">
                    <a16:creationId xmlns:a16="http://schemas.microsoft.com/office/drawing/2014/main" id="{4EC47624-9288-4369-A137-F86E63E04E4D}"/>
                  </a:ext>
                </a:extLst>
              </p:cNvPr>
              <p:cNvCxnSpPr/>
              <p:nvPr/>
            </p:nvCxnSpPr>
            <p:spPr>
              <a:xfrm>
                <a:off x="4528458" y="2176039"/>
                <a:ext cx="989383" cy="872253"/>
              </a:xfrm>
              <a:prstGeom prst="bentConnector2">
                <a:avLst/>
              </a:prstGeom>
              <a:noFill/>
              <a:ln w="2857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  <a:headEnd type="arrow" w="med" len="med"/>
                <a:tailEnd type="none" w="med" len="med"/>
              </a:ln>
              <a:effectLst/>
            </p:spPr>
          </p:cxnSp>
          <p:cxnSp>
            <p:nvCxnSpPr>
              <p:cNvPr id="52" name="Elbow Connector 33">
                <a:extLst>
                  <a:ext uri="{FF2B5EF4-FFF2-40B4-BE49-F238E27FC236}">
                    <a16:creationId xmlns:a16="http://schemas.microsoft.com/office/drawing/2014/main" id="{F25B32E1-9E96-41EB-9741-1D4DE8ACA01F}"/>
                  </a:ext>
                </a:extLst>
              </p:cNvPr>
              <p:cNvCxnSpPr/>
              <p:nvPr/>
            </p:nvCxnSpPr>
            <p:spPr>
              <a:xfrm flipH="1">
                <a:off x="6658428" y="2176039"/>
                <a:ext cx="989383" cy="872253"/>
              </a:xfrm>
              <a:prstGeom prst="bentConnector2">
                <a:avLst/>
              </a:prstGeom>
              <a:noFill/>
              <a:ln w="2857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  <a:headEnd type="arrow" w="med" len="med"/>
                <a:tailEnd type="none" w="med" len="med"/>
              </a:ln>
              <a:effectLst/>
            </p:spPr>
          </p:cxn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F708F96F-E48E-49DB-A82B-0703F1213162}"/>
                </a:ext>
              </a:extLst>
            </p:cNvPr>
            <p:cNvGrpSpPr/>
            <p:nvPr/>
          </p:nvGrpSpPr>
          <p:grpSpPr>
            <a:xfrm flipV="1">
              <a:off x="6105023" y="4252686"/>
              <a:ext cx="3119353" cy="872253"/>
              <a:chOff x="4528458" y="2176039"/>
              <a:chExt cx="3119353" cy="872253"/>
            </a:xfrm>
          </p:grpSpPr>
          <p:cxnSp>
            <p:nvCxnSpPr>
              <p:cNvPr id="54" name="Elbow Connector 35">
                <a:extLst>
                  <a:ext uri="{FF2B5EF4-FFF2-40B4-BE49-F238E27FC236}">
                    <a16:creationId xmlns:a16="http://schemas.microsoft.com/office/drawing/2014/main" id="{72742DD2-0058-47A4-A340-B65AA4478B1B}"/>
                  </a:ext>
                </a:extLst>
              </p:cNvPr>
              <p:cNvCxnSpPr/>
              <p:nvPr/>
            </p:nvCxnSpPr>
            <p:spPr>
              <a:xfrm>
                <a:off x="4528458" y="2176039"/>
                <a:ext cx="989383" cy="872253"/>
              </a:xfrm>
              <a:prstGeom prst="bentConnector2">
                <a:avLst/>
              </a:prstGeom>
              <a:noFill/>
              <a:ln w="2857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  <a:headEnd type="arrow" w="med" len="med"/>
                <a:tailEnd type="none" w="med" len="med"/>
              </a:ln>
              <a:effectLst/>
            </p:spPr>
          </p:cxnSp>
          <p:cxnSp>
            <p:nvCxnSpPr>
              <p:cNvPr id="55" name="Elbow Connector 36">
                <a:extLst>
                  <a:ext uri="{FF2B5EF4-FFF2-40B4-BE49-F238E27FC236}">
                    <a16:creationId xmlns:a16="http://schemas.microsoft.com/office/drawing/2014/main" id="{E9CDC1D5-37AB-49BA-89A0-890DB9F95173}"/>
                  </a:ext>
                </a:extLst>
              </p:cNvPr>
              <p:cNvCxnSpPr/>
              <p:nvPr/>
            </p:nvCxnSpPr>
            <p:spPr>
              <a:xfrm flipH="1">
                <a:off x="6658428" y="2176039"/>
                <a:ext cx="989383" cy="872253"/>
              </a:xfrm>
              <a:prstGeom prst="bentConnector2">
                <a:avLst/>
              </a:prstGeom>
              <a:noFill/>
              <a:ln w="2857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  <a:headEnd type="arrow" w="med" len="med"/>
                <a:tailEnd type="none" w="med" len="med"/>
              </a:ln>
              <a:effectLst/>
            </p:spPr>
          </p:cxnSp>
        </p:grpSp>
      </p:grpSp>
      <p:pic>
        <p:nvPicPr>
          <p:cNvPr id="56" name="Picture Placeholder 55">
            <a:extLst>
              <a:ext uri="{FF2B5EF4-FFF2-40B4-BE49-F238E27FC236}">
                <a16:creationId xmlns:a16="http://schemas.microsoft.com/office/drawing/2014/main" id="{E7C8DC7C-BA78-4717-A8CB-F5761D14035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560" r="37560"/>
          <a:stretch>
            <a:fillRect/>
          </a:stretch>
        </p:blipFill>
        <p:spPr>
          <a:xfrm>
            <a:off x="0" y="0"/>
            <a:ext cx="3117850" cy="6542088"/>
          </a:xfrm>
        </p:spPr>
      </p:pic>
    </p:spTree>
    <p:extLst>
      <p:ext uri="{BB962C8B-B14F-4D97-AF65-F5344CB8AC3E}">
        <p14:creationId xmlns:p14="http://schemas.microsoft.com/office/powerpoint/2010/main" val="287703566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96A63031-19D1-4676-B6D8-3A77FD815660}"/>
              </a:ext>
            </a:extLst>
          </p:cNvPr>
          <p:cNvSpPr/>
          <p:nvPr/>
        </p:nvSpPr>
        <p:spPr>
          <a:xfrm>
            <a:off x="107732" y="2590800"/>
            <a:ext cx="6781800" cy="3877494"/>
          </a:xfrm>
          <a:prstGeom prst="roundRect">
            <a:avLst>
              <a:gd name="adj" fmla="val 12263"/>
            </a:avLst>
          </a:prstGeom>
          <a:solidFill>
            <a:srgbClr val="DEEBF7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0EE004AB-1C24-435D-8812-8CAF169D201B}"/>
              </a:ext>
            </a:extLst>
          </p:cNvPr>
          <p:cNvSpPr txBox="1">
            <a:spLocks/>
          </p:cNvSpPr>
          <p:nvPr/>
        </p:nvSpPr>
        <p:spPr>
          <a:xfrm>
            <a:off x="76200" y="144452"/>
            <a:ext cx="685800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IDS/IPS Security Concerns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C521557-89AE-4FF3-A02C-550607CBEF06}"/>
              </a:ext>
            </a:extLst>
          </p:cNvPr>
          <p:cNvSpPr/>
          <p:nvPr/>
        </p:nvSpPr>
        <p:spPr>
          <a:xfrm>
            <a:off x="1048076" y="1052155"/>
            <a:ext cx="5986713" cy="127727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6075" marR="0" lvl="1" indent="-3460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Improper IDS/IPS configuration and management will make an IDS/IPS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ineffective</a:t>
            </a:r>
          </a:p>
          <a:p>
            <a:pPr marL="346075" marR="0" lvl="1" indent="-346075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IDS/IPS deployment should be done with careful planning, preparation, prototyping, testing, and specialized training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2D15777-889E-455E-8C09-2D6FAD83E2B5}"/>
              </a:ext>
            </a:extLst>
          </p:cNvPr>
          <p:cNvSpPr/>
          <p:nvPr/>
        </p:nvSpPr>
        <p:spPr>
          <a:xfrm>
            <a:off x="889809" y="2663279"/>
            <a:ext cx="5217647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Common Mistakes in IDS/IPS Configuration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F144F0A-CF7B-4A09-8001-A41EAF1430F3}"/>
              </a:ext>
            </a:extLst>
          </p:cNvPr>
          <p:cNvSpPr/>
          <p:nvPr/>
        </p:nvSpPr>
        <p:spPr>
          <a:xfrm>
            <a:off x="378372" y="3124200"/>
            <a:ext cx="6434959" cy="32162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Deploying an IDS in a location where it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does not see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all the network traffic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Frequently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ignoring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alerts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generated by the IDS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 having the proper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response policy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the best possible solutions to deal with an event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 fine-tuning the IDS for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false negatives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false positives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 updating the IDS with the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latest new signatures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from the vendor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Only monitoring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inbound connections</a:t>
            </a:r>
          </a:p>
        </p:txBody>
      </p:sp>
      <p:pic>
        <p:nvPicPr>
          <p:cNvPr id="10" name="Picture Placeholder 9" descr="A picture containing plastic&#10;&#10;Description automatically generated">
            <a:extLst>
              <a:ext uri="{FF2B5EF4-FFF2-40B4-BE49-F238E27FC236}">
                <a16:creationId xmlns:a16="http://schemas.microsoft.com/office/drawing/2014/main" id="{24893AC1-4A60-4A44-9ED7-211CFE4B19D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887" t="-311" r="16573" b="311"/>
          <a:stretch/>
        </p:blipFill>
        <p:spPr>
          <a:xfrm>
            <a:off x="7010400" y="47625"/>
            <a:ext cx="5181600" cy="6467475"/>
          </a:xfrm>
        </p:spPr>
      </p:pic>
      <p:pic>
        <p:nvPicPr>
          <p:cNvPr id="13" name="Picture 12" descr="Icon&#10;&#10;Description automatically generated">
            <a:extLst>
              <a:ext uri="{FF2B5EF4-FFF2-40B4-BE49-F238E27FC236}">
                <a16:creationId xmlns:a16="http://schemas.microsoft.com/office/drawing/2014/main" id="{DA37DD6B-4F43-4217-A99E-E50AC7F14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23404"/>
            <a:ext cx="942975" cy="9347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553562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>
            <a:extLst>
              <a:ext uri="{FF2B5EF4-FFF2-40B4-BE49-F238E27FC236}">
                <a16:creationId xmlns:a16="http://schemas.microsoft.com/office/drawing/2014/main" id="{1AE2C24F-0633-4B8E-A4A1-7A76C4D6FC30}"/>
              </a:ext>
            </a:extLst>
          </p:cNvPr>
          <p:cNvSpPr/>
          <p:nvPr/>
        </p:nvSpPr>
        <p:spPr>
          <a:xfrm>
            <a:off x="8332124" y="1218864"/>
            <a:ext cx="3574472" cy="9188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1516005-7001-4A29-8037-8458601BC3C8}"/>
              </a:ext>
            </a:extLst>
          </p:cNvPr>
          <p:cNvSpPr/>
          <p:nvPr/>
        </p:nvSpPr>
        <p:spPr>
          <a:xfrm>
            <a:off x="4293524" y="1218864"/>
            <a:ext cx="3574472" cy="9188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90C1001-C2A0-48BD-880A-E3BF302697A9}"/>
              </a:ext>
            </a:extLst>
          </p:cNvPr>
          <p:cNvSpPr/>
          <p:nvPr/>
        </p:nvSpPr>
        <p:spPr>
          <a:xfrm>
            <a:off x="254923" y="1218864"/>
            <a:ext cx="3574472" cy="91882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Title 1">
            <a:extLst>
              <a:ext uri="{FF2B5EF4-FFF2-40B4-BE49-F238E27FC236}">
                <a16:creationId xmlns:a16="http://schemas.microsoft.com/office/drawing/2014/main" id="{B669066E-8D3B-46B3-89DF-BEA494A22058}"/>
              </a:ext>
            </a:extLst>
          </p:cNvPr>
          <p:cNvSpPr txBox="1">
            <a:spLocks/>
          </p:cNvSpPr>
          <p:nvPr/>
        </p:nvSpPr>
        <p:spPr>
          <a:xfrm>
            <a:off x="2163937" y="228600"/>
            <a:ext cx="7864126" cy="58578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 lnSpcReduction="20000"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General Indications of Intrusions</a:t>
            </a:r>
            <a:endParaRPr kumimoji="0" lang="en-IN" sz="4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009732E-755E-4656-86AF-0D3947DA5FC0}"/>
              </a:ext>
            </a:extLst>
          </p:cNvPr>
          <p:cNvSpPr/>
          <p:nvPr/>
        </p:nvSpPr>
        <p:spPr>
          <a:xfrm>
            <a:off x="473052" y="1478220"/>
            <a:ext cx="3138214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File System Intrusions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38BAA4A-A85A-4A05-898D-BC38F08C1984}"/>
              </a:ext>
            </a:extLst>
          </p:cNvPr>
          <p:cNvSpPr/>
          <p:nvPr/>
        </p:nvSpPr>
        <p:spPr>
          <a:xfrm>
            <a:off x="4748612" y="1478220"/>
            <a:ext cx="2664296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Network Intrusions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868EA59-3509-4382-8EF2-FC8F83163EBF}"/>
              </a:ext>
            </a:extLst>
          </p:cNvPr>
          <p:cNvSpPr/>
          <p:nvPr/>
        </p:nvSpPr>
        <p:spPr>
          <a:xfrm>
            <a:off x="8798540" y="1478220"/>
            <a:ext cx="2641640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System Intrusions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81EDF57-89E0-42C8-AB23-DCB20A10DAB2}"/>
              </a:ext>
            </a:extLst>
          </p:cNvPr>
          <p:cNvSpPr txBox="1"/>
          <p:nvPr/>
        </p:nvSpPr>
        <p:spPr>
          <a:xfrm>
            <a:off x="249627" y="2300666"/>
            <a:ext cx="3574472" cy="3200876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marL="344488" marR="0" lvl="0" indent="-344488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presence of new or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unfamiliar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or programs </a:t>
            </a:r>
          </a:p>
          <a:p>
            <a:pPr marL="344488" marR="0" lvl="0" indent="-344488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Changes in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permissions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344488" marR="0" lvl="0" indent="-344488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Unexplained changes in a file’s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size</a:t>
            </a:r>
          </a:p>
          <a:p>
            <a:pPr marL="344488" marR="0" lvl="0" indent="-344488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Rogue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on the system that do not correspond to the master list of signed files </a:t>
            </a:r>
          </a:p>
          <a:p>
            <a:pPr marL="344488" marR="0" lvl="0" indent="-344488" algn="l" defTabSz="914400" rtl="0" eaLnBrk="1" fontAlgn="auto" latinLnBrk="0" hangingPunct="1">
              <a:spcBef>
                <a:spcPts val="12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Missing files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101D9EC-841E-4690-BD65-2600509B2157}"/>
              </a:ext>
            </a:extLst>
          </p:cNvPr>
          <p:cNvSpPr txBox="1"/>
          <p:nvPr/>
        </p:nvSpPr>
        <p:spPr>
          <a:xfrm>
            <a:off x="4303992" y="2300666"/>
            <a:ext cx="3574472" cy="2539157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marL="344488" marR="0" lvl="0" indent="-34448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Repeated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probes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of the available services on your machines </a:t>
            </a:r>
          </a:p>
          <a:p>
            <a:pPr marL="344488" marR="0" lvl="0" indent="-34448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Connections from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unusual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locations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4488" marR="0" lvl="0" indent="-34448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Repeated login attempts from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remote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hosts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44488" marR="0" lvl="0" indent="-34448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sudden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influx of log data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5430B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5C96DAD-553B-49A9-B41A-57AF9DC50B75}"/>
              </a:ext>
            </a:extLst>
          </p:cNvPr>
          <p:cNvSpPr txBox="1"/>
          <p:nvPr/>
        </p:nvSpPr>
        <p:spPr>
          <a:xfrm>
            <a:off x="8326826" y="2300666"/>
            <a:ext cx="3753195" cy="3954929"/>
          </a:xfrm>
          <a:prstGeom prst="rect">
            <a:avLst/>
          </a:prstGeom>
          <a:noFill/>
        </p:spPr>
        <p:txBody>
          <a:bodyPr wrap="square" anchor="t">
            <a:spAutoFit/>
          </a:bodyPr>
          <a:lstStyle/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Short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or incomplete logs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Unusually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slow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system performance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Missing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logs or logs with incorrect permissions or ownership 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Modifications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to system software and configuration files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Unusual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graphic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displays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or text messages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Gaps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 system accounting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System crashes or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reboots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6075" marR="0" lvl="0" indent="-346075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Unfamiliar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processes</a:t>
            </a:r>
          </a:p>
        </p:txBody>
      </p:sp>
      <p:pic>
        <p:nvPicPr>
          <p:cNvPr id="41" name="Picture 40" descr="A picture containing text, sign&#10;&#10;Description automatically generated">
            <a:extLst>
              <a:ext uri="{FF2B5EF4-FFF2-40B4-BE49-F238E27FC236}">
                <a16:creationId xmlns:a16="http://schemas.microsoft.com/office/drawing/2014/main" id="{DA65BF76-E0E4-41C7-886F-0D8630BF019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0496" y="5517628"/>
            <a:ext cx="983326" cy="989395"/>
          </a:xfrm>
          <a:prstGeom prst="rect">
            <a:avLst/>
          </a:prstGeom>
        </p:spPr>
      </p:pic>
      <p:pic>
        <p:nvPicPr>
          <p:cNvPr id="43" name="Picture 42" descr="Logo&#10;&#10;Description automatically generated">
            <a:extLst>
              <a:ext uri="{FF2B5EF4-FFF2-40B4-BE49-F238E27FC236}">
                <a16:creationId xmlns:a16="http://schemas.microsoft.com/office/drawing/2014/main" id="{E519C9C2-D9AC-4DAD-AC79-DDEB3845363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0959" y="5181600"/>
            <a:ext cx="1030080" cy="1320927"/>
          </a:xfrm>
          <a:prstGeom prst="rect">
            <a:avLst/>
          </a:prstGeom>
        </p:spPr>
      </p:pic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16DD9CC-CA80-47E7-A81D-E731F3258E32}"/>
              </a:ext>
            </a:extLst>
          </p:cNvPr>
          <p:cNvCxnSpPr>
            <a:cxnSpLocks/>
          </p:cNvCxnSpPr>
          <p:nvPr/>
        </p:nvCxnSpPr>
        <p:spPr>
          <a:xfrm>
            <a:off x="4067502" y="1235368"/>
            <a:ext cx="0" cy="4989881"/>
          </a:xfrm>
          <a:prstGeom prst="line">
            <a:avLst/>
          </a:prstGeom>
          <a:ln w="12700">
            <a:solidFill>
              <a:schemeClr val="tx2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C1D826C-4A04-4ABA-9AD1-4CA7E6FC58A4}"/>
              </a:ext>
            </a:extLst>
          </p:cNvPr>
          <p:cNvCxnSpPr>
            <a:cxnSpLocks/>
          </p:cNvCxnSpPr>
          <p:nvPr/>
        </p:nvCxnSpPr>
        <p:spPr>
          <a:xfrm>
            <a:off x="8088762" y="1235368"/>
            <a:ext cx="0" cy="4989881"/>
          </a:xfrm>
          <a:prstGeom prst="line">
            <a:avLst/>
          </a:prstGeom>
          <a:ln w="12700">
            <a:solidFill>
              <a:schemeClr val="tx2"/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804831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 descr="A picture containing indoor, beverage, plastic&#10;&#10;Description automatically generated">
            <a:extLst>
              <a:ext uri="{FF2B5EF4-FFF2-40B4-BE49-F238E27FC236}">
                <a16:creationId xmlns:a16="http://schemas.microsoft.com/office/drawing/2014/main" id="{0894E836-C776-4F2A-82F9-6EEC074C9B7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146" b="18146"/>
          <a:stretch>
            <a:fillRect/>
          </a:stretch>
        </p:blipFill>
        <p:spPr>
          <a:xfrm>
            <a:off x="0" y="2320925"/>
            <a:ext cx="12192000" cy="4221163"/>
          </a:xfrm>
        </p:spPr>
      </p:pic>
      <p:sp>
        <p:nvSpPr>
          <p:cNvPr id="10" name="TextBox 9"/>
          <p:cNvSpPr txBox="1"/>
          <p:nvPr/>
        </p:nvSpPr>
        <p:spPr>
          <a:xfrm>
            <a:off x="589029" y="1454819"/>
            <a:ext cx="281763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40000"/>
                    <a:lumOff val="60000"/>
                  </a:prstClr>
                </a:solidFill>
                <a:effectLst/>
                <a:uLnTx/>
                <a:uFillTx/>
                <a:latin typeface="Montserrat ExtraLight" panose="00000300000000000000" pitchFamily="50" charset="0"/>
                <a:ea typeface="Roboto Light" panose="02000000000000000000" pitchFamily="2" charset="0"/>
                <a:cs typeface="Open Sans Light" panose="020B0306030504020204" pitchFamily="34" charset="0"/>
              </a:rPr>
              <a:t>Please write your great title is here</a:t>
            </a:r>
            <a:endParaRPr kumimoji="0" lang="ru-RU" sz="10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40000"/>
                  <a:lumOff val="60000"/>
                </a:prstClr>
              </a:solidFill>
              <a:effectLst/>
              <a:uLnTx/>
              <a:uFillTx/>
              <a:latin typeface="Roboto Light" panose="02000000000000000000" pitchFamily="2" charset="0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cxnSp>
        <p:nvCxnSpPr>
          <p:cNvPr id="22" name="Прямая соединительная линия 7">
            <a:extLst>
              <a:ext uri="{FF2B5EF4-FFF2-40B4-BE49-F238E27FC236}">
                <a16:creationId xmlns:a16="http://schemas.microsoft.com/office/drawing/2014/main" id="{E4747F92-CBED-438B-AB0F-E0AE96EE64C9}"/>
              </a:ext>
            </a:extLst>
          </p:cNvPr>
          <p:cNvCxnSpPr>
            <a:cxnSpLocks/>
          </p:cNvCxnSpPr>
          <p:nvPr/>
        </p:nvCxnSpPr>
        <p:spPr>
          <a:xfrm rot="10800000">
            <a:off x="420157" y="1040744"/>
            <a:ext cx="0" cy="403085"/>
          </a:xfrm>
          <a:prstGeom prst="line">
            <a:avLst/>
          </a:prstGeom>
          <a:ln w="28575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Freeform: Shape 111">
            <a:extLst>
              <a:ext uri="{FF2B5EF4-FFF2-40B4-BE49-F238E27FC236}">
                <a16:creationId xmlns:a16="http://schemas.microsoft.com/office/drawing/2014/main" id="{C3B65656-5B95-4739-91F3-F1C9FC010136}"/>
              </a:ext>
            </a:extLst>
          </p:cNvPr>
          <p:cNvSpPr/>
          <p:nvPr/>
        </p:nvSpPr>
        <p:spPr>
          <a:xfrm rot="10800000">
            <a:off x="166057" y="1221952"/>
            <a:ext cx="508198" cy="522591"/>
          </a:xfrm>
          <a:custGeom>
            <a:avLst/>
            <a:gdLst/>
            <a:ahLst/>
            <a:cxnLst/>
            <a:rect l="l" t="t" r="r" b="b"/>
            <a:pathLst>
              <a:path w="195927" h="195927">
                <a:moveTo>
                  <a:pt x="97964" y="0"/>
                </a:moveTo>
                <a:cubicBezTo>
                  <a:pt x="116200" y="208"/>
                  <a:pt x="132679" y="4667"/>
                  <a:pt x="147399" y="13379"/>
                </a:cubicBezTo>
                <a:cubicBezTo>
                  <a:pt x="162120" y="22090"/>
                  <a:pt x="173837" y="33807"/>
                  <a:pt x="182548" y="48528"/>
                </a:cubicBezTo>
                <a:cubicBezTo>
                  <a:pt x="191260" y="63248"/>
                  <a:pt x="195719" y="79727"/>
                  <a:pt x="195927" y="97963"/>
                </a:cubicBezTo>
                <a:cubicBezTo>
                  <a:pt x="195719" y="116199"/>
                  <a:pt x="191260" y="132677"/>
                  <a:pt x="182548" y="147398"/>
                </a:cubicBezTo>
                <a:cubicBezTo>
                  <a:pt x="173837" y="162119"/>
                  <a:pt x="162120" y="173836"/>
                  <a:pt x="147399" y="182547"/>
                </a:cubicBezTo>
                <a:cubicBezTo>
                  <a:pt x="132679" y="191259"/>
                  <a:pt x="116200" y="195719"/>
                  <a:pt x="97964" y="195927"/>
                </a:cubicBezTo>
                <a:cubicBezTo>
                  <a:pt x="79728" y="195719"/>
                  <a:pt x="63250" y="191259"/>
                  <a:pt x="48529" y="182547"/>
                </a:cubicBezTo>
                <a:cubicBezTo>
                  <a:pt x="33808" y="173836"/>
                  <a:pt x="22091" y="162119"/>
                  <a:pt x="13380" y="147398"/>
                </a:cubicBezTo>
                <a:cubicBezTo>
                  <a:pt x="4668" y="132677"/>
                  <a:pt x="208" y="116199"/>
                  <a:pt x="0" y="97963"/>
                </a:cubicBezTo>
                <a:cubicBezTo>
                  <a:pt x="208" y="79727"/>
                  <a:pt x="4668" y="63248"/>
                  <a:pt x="13380" y="48528"/>
                </a:cubicBezTo>
                <a:cubicBezTo>
                  <a:pt x="22091" y="33807"/>
                  <a:pt x="33808" y="22090"/>
                  <a:pt x="48529" y="13379"/>
                </a:cubicBezTo>
                <a:cubicBezTo>
                  <a:pt x="63250" y="4667"/>
                  <a:pt x="79728" y="208"/>
                  <a:pt x="97964" y="0"/>
                </a:cubicBezTo>
                <a:close/>
              </a:path>
            </a:pathLst>
          </a:custGeom>
          <a:solidFill>
            <a:schemeClr val="accent4"/>
          </a:solidFill>
          <a:ln w="571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Прямоугольник 20">
            <a:extLst>
              <a:ext uri="{FF2B5EF4-FFF2-40B4-BE49-F238E27FC236}">
                <a16:creationId xmlns:a16="http://schemas.microsoft.com/office/drawing/2014/main" id="{4EC3BEF3-B2D5-4F99-81F3-66C72006BC48}"/>
              </a:ext>
            </a:extLst>
          </p:cNvPr>
          <p:cNvSpPr/>
          <p:nvPr/>
        </p:nvSpPr>
        <p:spPr>
          <a:xfrm>
            <a:off x="0" y="803348"/>
            <a:ext cx="12080147" cy="15381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Freeform: Shape 111">
            <a:extLst>
              <a:ext uri="{FF2B5EF4-FFF2-40B4-BE49-F238E27FC236}">
                <a16:creationId xmlns:a16="http://schemas.microsoft.com/office/drawing/2014/main" id="{E3E91577-EC90-44B9-94EF-C5FA694E73A1}"/>
              </a:ext>
            </a:extLst>
          </p:cNvPr>
          <p:cNvSpPr/>
          <p:nvPr/>
        </p:nvSpPr>
        <p:spPr>
          <a:xfrm flipV="1">
            <a:off x="245380" y="686011"/>
            <a:ext cx="349553" cy="349945"/>
          </a:xfrm>
          <a:custGeom>
            <a:avLst/>
            <a:gdLst/>
            <a:ahLst/>
            <a:cxnLst/>
            <a:rect l="l" t="t" r="r" b="b"/>
            <a:pathLst>
              <a:path w="195927" h="195927">
                <a:moveTo>
                  <a:pt x="97964" y="0"/>
                </a:moveTo>
                <a:cubicBezTo>
                  <a:pt x="116200" y="208"/>
                  <a:pt x="132679" y="4667"/>
                  <a:pt x="147399" y="13379"/>
                </a:cubicBezTo>
                <a:cubicBezTo>
                  <a:pt x="162120" y="22090"/>
                  <a:pt x="173837" y="33807"/>
                  <a:pt x="182548" y="48528"/>
                </a:cubicBezTo>
                <a:cubicBezTo>
                  <a:pt x="191260" y="63248"/>
                  <a:pt x="195719" y="79727"/>
                  <a:pt x="195927" y="97963"/>
                </a:cubicBezTo>
                <a:cubicBezTo>
                  <a:pt x="195719" y="116199"/>
                  <a:pt x="191260" y="132677"/>
                  <a:pt x="182548" y="147398"/>
                </a:cubicBezTo>
                <a:cubicBezTo>
                  <a:pt x="173837" y="162119"/>
                  <a:pt x="162120" y="173836"/>
                  <a:pt x="147399" y="182547"/>
                </a:cubicBezTo>
                <a:cubicBezTo>
                  <a:pt x="132679" y="191259"/>
                  <a:pt x="116200" y="195719"/>
                  <a:pt x="97964" y="195927"/>
                </a:cubicBezTo>
                <a:cubicBezTo>
                  <a:pt x="79728" y="195719"/>
                  <a:pt x="63250" y="191259"/>
                  <a:pt x="48529" y="182547"/>
                </a:cubicBezTo>
                <a:cubicBezTo>
                  <a:pt x="33808" y="173836"/>
                  <a:pt x="22091" y="162119"/>
                  <a:pt x="13380" y="147398"/>
                </a:cubicBezTo>
                <a:cubicBezTo>
                  <a:pt x="4668" y="132677"/>
                  <a:pt x="208" y="116199"/>
                  <a:pt x="0" y="97963"/>
                </a:cubicBezTo>
                <a:cubicBezTo>
                  <a:pt x="208" y="79727"/>
                  <a:pt x="4668" y="63248"/>
                  <a:pt x="13380" y="48528"/>
                </a:cubicBezTo>
                <a:cubicBezTo>
                  <a:pt x="22091" y="33807"/>
                  <a:pt x="33808" y="22090"/>
                  <a:pt x="48529" y="13379"/>
                </a:cubicBezTo>
                <a:cubicBezTo>
                  <a:pt x="63250" y="4667"/>
                  <a:pt x="79728" y="208"/>
                  <a:pt x="97964" y="0"/>
                </a:cubicBezTo>
                <a:close/>
              </a:path>
            </a:pathLst>
          </a:custGeom>
          <a:solidFill>
            <a:schemeClr val="accent4"/>
          </a:solidFill>
          <a:ln w="7620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: Shape 111">
            <a:extLst>
              <a:ext uri="{FF2B5EF4-FFF2-40B4-BE49-F238E27FC236}">
                <a16:creationId xmlns:a16="http://schemas.microsoft.com/office/drawing/2014/main" id="{9F600C07-9E4E-4FA9-8969-ACA71457B642}"/>
              </a:ext>
            </a:extLst>
          </p:cNvPr>
          <p:cNvSpPr/>
          <p:nvPr/>
        </p:nvSpPr>
        <p:spPr>
          <a:xfrm flipV="1">
            <a:off x="11773078" y="686011"/>
            <a:ext cx="349553" cy="349945"/>
          </a:xfrm>
          <a:custGeom>
            <a:avLst/>
            <a:gdLst/>
            <a:ahLst/>
            <a:cxnLst/>
            <a:rect l="l" t="t" r="r" b="b"/>
            <a:pathLst>
              <a:path w="195927" h="195927">
                <a:moveTo>
                  <a:pt x="97964" y="0"/>
                </a:moveTo>
                <a:cubicBezTo>
                  <a:pt x="116200" y="208"/>
                  <a:pt x="132679" y="4667"/>
                  <a:pt x="147399" y="13379"/>
                </a:cubicBezTo>
                <a:cubicBezTo>
                  <a:pt x="162120" y="22090"/>
                  <a:pt x="173837" y="33807"/>
                  <a:pt x="182548" y="48528"/>
                </a:cubicBezTo>
                <a:cubicBezTo>
                  <a:pt x="191260" y="63248"/>
                  <a:pt x="195719" y="79727"/>
                  <a:pt x="195927" y="97963"/>
                </a:cubicBezTo>
                <a:cubicBezTo>
                  <a:pt x="195719" y="116199"/>
                  <a:pt x="191260" y="132677"/>
                  <a:pt x="182548" y="147398"/>
                </a:cubicBezTo>
                <a:cubicBezTo>
                  <a:pt x="173837" y="162119"/>
                  <a:pt x="162120" y="173836"/>
                  <a:pt x="147399" y="182547"/>
                </a:cubicBezTo>
                <a:cubicBezTo>
                  <a:pt x="132679" y="191259"/>
                  <a:pt x="116200" y="195719"/>
                  <a:pt x="97964" y="195927"/>
                </a:cubicBezTo>
                <a:cubicBezTo>
                  <a:pt x="79728" y="195719"/>
                  <a:pt x="63250" y="191259"/>
                  <a:pt x="48529" y="182547"/>
                </a:cubicBezTo>
                <a:cubicBezTo>
                  <a:pt x="33808" y="173836"/>
                  <a:pt x="22091" y="162119"/>
                  <a:pt x="13380" y="147398"/>
                </a:cubicBezTo>
                <a:cubicBezTo>
                  <a:pt x="4668" y="132677"/>
                  <a:pt x="208" y="116199"/>
                  <a:pt x="0" y="97963"/>
                </a:cubicBezTo>
                <a:cubicBezTo>
                  <a:pt x="208" y="79727"/>
                  <a:pt x="4668" y="63248"/>
                  <a:pt x="13380" y="48528"/>
                </a:cubicBezTo>
                <a:cubicBezTo>
                  <a:pt x="22091" y="33807"/>
                  <a:pt x="33808" y="22090"/>
                  <a:pt x="48529" y="13379"/>
                </a:cubicBezTo>
                <a:cubicBezTo>
                  <a:pt x="63250" y="4667"/>
                  <a:pt x="79728" y="208"/>
                  <a:pt x="97964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3" name="Title 2">
            <a:extLst>
              <a:ext uri="{FF2B5EF4-FFF2-40B4-BE49-F238E27FC236}">
                <a16:creationId xmlns:a16="http://schemas.microsoft.com/office/drawing/2014/main" id="{C4AB6943-F878-40CB-8CF3-AC8446952B78}"/>
              </a:ext>
            </a:extLst>
          </p:cNvPr>
          <p:cNvSpPr txBox="1">
            <a:spLocks/>
          </p:cNvSpPr>
          <p:nvPr/>
        </p:nvSpPr>
        <p:spPr>
          <a:xfrm>
            <a:off x="3818062" y="69687"/>
            <a:ext cx="4555876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algn="ctr" defTabSz="565168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IDS Classification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4885D61F-2D19-4DDB-9CBF-D0AF7AA5A1CC}"/>
              </a:ext>
            </a:extLst>
          </p:cNvPr>
          <p:cNvGrpSpPr>
            <a:grpSpLocks noChangeAspect="1"/>
          </p:cNvGrpSpPr>
          <p:nvPr/>
        </p:nvGrpSpPr>
        <p:grpSpPr>
          <a:xfrm>
            <a:off x="287184" y="1349555"/>
            <a:ext cx="265945" cy="267384"/>
            <a:chOff x="2084388" y="1254125"/>
            <a:chExt cx="293688" cy="295276"/>
          </a:xfrm>
          <a:solidFill>
            <a:schemeClr val="bg1"/>
          </a:solidFill>
        </p:grpSpPr>
        <p:sp>
          <p:nvSpPr>
            <p:cNvPr id="125" name="Freeform 191">
              <a:extLst>
                <a:ext uri="{FF2B5EF4-FFF2-40B4-BE49-F238E27FC236}">
                  <a16:creationId xmlns:a16="http://schemas.microsoft.com/office/drawing/2014/main" id="{6933F0C4-03A1-4474-96B5-1B6A246C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6" name="Freeform 192">
              <a:extLst>
                <a:ext uri="{FF2B5EF4-FFF2-40B4-BE49-F238E27FC236}">
                  <a16:creationId xmlns:a16="http://schemas.microsoft.com/office/drawing/2014/main" id="{FA119548-814A-4472-8319-FEFF199E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7" name="Freeform 193">
              <a:extLst>
                <a:ext uri="{FF2B5EF4-FFF2-40B4-BE49-F238E27FC236}">
                  <a16:creationId xmlns:a16="http://schemas.microsoft.com/office/drawing/2014/main" id="{D4557D6B-351B-4588-8C03-07A69A628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9" name="Freeform 194">
              <a:extLst>
                <a:ext uri="{FF2B5EF4-FFF2-40B4-BE49-F238E27FC236}">
                  <a16:creationId xmlns:a16="http://schemas.microsoft.com/office/drawing/2014/main" id="{D6FD5A92-CF73-4F67-B126-F997A817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Freeform 195">
              <a:extLst>
                <a:ext uri="{FF2B5EF4-FFF2-40B4-BE49-F238E27FC236}">
                  <a16:creationId xmlns:a16="http://schemas.microsoft.com/office/drawing/2014/main" id="{8C2E2981-8D1A-4021-88B1-EA019624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1" name="Freeform 196">
              <a:extLst>
                <a:ext uri="{FF2B5EF4-FFF2-40B4-BE49-F238E27FC236}">
                  <a16:creationId xmlns:a16="http://schemas.microsoft.com/office/drawing/2014/main" id="{CDCCA246-07D9-4978-B144-73A8B5D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32" name="Rectangle 131">
            <a:extLst>
              <a:ext uri="{FF2B5EF4-FFF2-40B4-BE49-F238E27FC236}">
                <a16:creationId xmlns:a16="http://schemas.microsoft.com/office/drawing/2014/main" id="{CDB487C1-23B1-45B3-B003-0A91F6023648}"/>
              </a:ext>
            </a:extLst>
          </p:cNvPr>
          <p:cNvSpPr/>
          <p:nvPr/>
        </p:nvSpPr>
        <p:spPr>
          <a:xfrm>
            <a:off x="721201" y="1290887"/>
            <a:ext cx="11401428" cy="3847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IDS is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classified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based on an approach, protected system, structure, data source, behavior, and time analysis</a:t>
            </a: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61352A66-9E21-4D9C-98F9-5B29570718C7}"/>
              </a:ext>
            </a:extLst>
          </p:cNvPr>
          <p:cNvGrpSpPr/>
          <p:nvPr/>
        </p:nvGrpSpPr>
        <p:grpSpPr>
          <a:xfrm>
            <a:off x="1078129" y="2076779"/>
            <a:ext cx="10035742" cy="4233743"/>
            <a:chOff x="98859" y="1990218"/>
            <a:chExt cx="8900726" cy="4233743"/>
          </a:xfrm>
          <a:effectLst/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7E3E56CF-551E-480C-92C4-3114D817C9D8}"/>
                </a:ext>
              </a:extLst>
            </p:cNvPr>
            <p:cNvCxnSpPr/>
            <p:nvPr/>
          </p:nvCxnSpPr>
          <p:spPr>
            <a:xfrm flipV="1">
              <a:off x="4625056" y="2378215"/>
              <a:ext cx="0" cy="266227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Elbow Connector 219">
              <a:extLst>
                <a:ext uri="{FF2B5EF4-FFF2-40B4-BE49-F238E27FC236}">
                  <a16:creationId xmlns:a16="http://schemas.microsoft.com/office/drawing/2014/main" id="{7516D847-8AD1-4B2A-B2D4-90FDAB44D582}"/>
                </a:ext>
              </a:extLst>
            </p:cNvPr>
            <p:cNvCxnSpPr/>
            <p:nvPr/>
          </p:nvCxnSpPr>
          <p:spPr>
            <a:xfrm rot="16200000">
              <a:off x="3909428" y="4375972"/>
              <a:ext cx="15128" cy="1257232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4563C84F-CD2E-467E-A4CA-24B7C458B517}"/>
                </a:ext>
              </a:extLst>
            </p:cNvPr>
            <p:cNvCxnSpPr>
              <a:stCxn id="217" idx="1"/>
            </p:cNvCxnSpPr>
            <p:nvPr/>
          </p:nvCxnSpPr>
          <p:spPr>
            <a:xfrm>
              <a:off x="3903162" y="3341657"/>
              <a:ext cx="13830" cy="1413179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Elbow Connector 221">
              <a:extLst>
                <a:ext uri="{FF2B5EF4-FFF2-40B4-BE49-F238E27FC236}">
                  <a16:creationId xmlns:a16="http://schemas.microsoft.com/office/drawing/2014/main" id="{10671E33-423F-42C2-B7EC-1B3B4DEAD204}"/>
                </a:ext>
              </a:extLst>
            </p:cNvPr>
            <p:cNvCxnSpPr/>
            <p:nvPr/>
          </p:nvCxnSpPr>
          <p:spPr>
            <a:xfrm rot="16200000">
              <a:off x="4547693" y="-674383"/>
              <a:ext cx="13141" cy="7101257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1D86BB4-3050-4207-BF31-47282E7F7377}"/>
                </a:ext>
              </a:extLst>
            </p:cNvPr>
            <p:cNvCxnSpPr/>
            <p:nvPr/>
          </p:nvCxnSpPr>
          <p:spPr>
            <a:xfrm flipH="1">
              <a:off x="2491400" y="2634884"/>
              <a:ext cx="1" cy="236578"/>
            </a:xfrm>
            <a:prstGeom prst="line">
              <a:avLst/>
            </a:prstGeom>
            <a:ln w="28575"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EA803523-F4C1-4351-BB37-1F690DE819F9}"/>
                </a:ext>
              </a:extLst>
            </p:cNvPr>
            <p:cNvCxnSpPr/>
            <p:nvPr/>
          </p:nvCxnSpPr>
          <p:spPr>
            <a:xfrm flipH="1">
              <a:off x="3895830" y="2634884"/>
              <a:ext cx="1" cy="236578"/>
            </a:xfrm>
            <a:prstGeom prst="line">
              <a:avLst/>
            </a:prstGeom>
            <a:ln w="28575"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FFA0DC8B-14ED-490A-A224-CDB080AC1E07}"/>
                </a:ext>
              </a:extLst>
            </p:cNvPr>
            <p:cNvCxnSpPr/>
            <p:nvPr/>
          </p:nvCxnSpPr>
          <p:spPr>
            <a:xfrm flipH="1">
              <a:off x="5308718" y="2634884"/>
              <a:ext cx="1" cy="236578"/>
            </a:xfrm>
            <a:prstGeom prst="line">
              <a:avLst/>
            </a:prstGeom>
            <a:ln w="28575"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CBF07654-8D6C-45B8-AB55-9F99FD7EFA7B}"/>
                </a:ext>
              </a:extLst>
            </p:cNvPr>
            <p:cNvCxnSpPr/>
            <p:nvPr/>
          </p:nvCxnSpPr>
          <p:spPr>
            <a:xfrm flipH="1">
              <a:off x="6690360" y="2634884"/>
              <a:ext cx="1" cy="236578"/>
            </a:xfrm>
            <a:prstGeom prst="line">
              <a:avLst/>
            </a:prstGeom>
            <a:ln w="28575"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Elbow Connector 226">
              <a:extLst>
                <a:ext uri="{FF2B5EF4-FFF2-40B4-BE49-F238E27FC236}">
                  <a16:creationId xmlns:a16="http://schemas.microsoft.com/office/drawing/2014/main" id="{36937CAF-CC16-4819-9437-4DF1E2261C44}"/>
                </a:ext>
              </a:extLst>
            </p:cNvPr>
            <p:cNvCxnSpPr/>
            <p:nvPr/>
          </p:nvCxnSpPr>
          <p:spPr>
            <a:xfrm rot="16200000">
              <a:off x="6834251" y="4437092"/>
              <a:ext cx="15128" cy="943569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D7B0FAD6-808C-4792-9128-3093AA4475AA}"/>
                </a:ext>
              </a:extLst>
            </p:cNvPr>
            <p:cNvCxnSpPr/>
            <p:nvPr/>
          </p:nvCxnSpPr>
          <p:spPr>
            <a:xfrm>
              <a:off x="6766560" y="3410532"/>
              <a:ext cx="13830" cy="1241709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Elbow Connector 228">
              <a:extLst>
                <a:ext uri="{FF2B5EF4-FFF2-40B4-BE49-F238E27FC236}">
                  <a16:creationId xmlns:a16="http://schemas.microsoft.com/office/drawing/2014/main" id="{203D00DD-71AD-457C-B284-62979B3EAFE1}"/>
                </a:ext>
              </a:extLst>
            </p:cNvPr>
            <p:cNvCxnSpPr/>
            <p:nvPr/>
          </p:nvCxnSpPr>
          <p:spPr>
            <a:xfrm rot="16200000">
              <a:off x="922275" y="4464541"/>
              <a:ext cx="14830" cy="824319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DF3D2A09-D685-47CC-B60F-8072ED62D1E1}"/>
                </a:ext>
              </a:extLst>
            </p:cNvPr>
            <p:cNvCxnSpPr/>
            <p:nvPr/>
          </p:nvCxnSpPr>
          <p:spPr>
            <a:xfrm>
              <a:off x="976603" y="3354576"/>
              <a:ext cx="0" cy="1269468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Elbow Connector 230">
              <a:extLst>
                <a:ext uri="{FF2B5EF4-FFF2-40B4-BE49-F238E27FC236}">
                  <a16:creationId xmlns:a16="http://schemas.microsoft.com/office/drawing/2014/main" id="{FD3F7326-C513-40A1-BAD9-210A239DB740}"/>
                </a:ext>
              </a:extLst>
            </p:cNvPr>
            <p:cNvCxnSpPr/>
            <p:nvPr/>
          </p:nvCxnSpPr>
          <p:spPr>
            <a:xfrm rot="16200000">
              <a:off x="2463184" y="2978633"/>
              <a:ext cx="12522" cy="1819641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69033777-0D1D-4231-91C1-A2C8105B41DA}"/>
                </a:ext>
              </a:extLst>
            </p:cNvPr>
            <p:cNvCxnSpPr/>
            <p:nvPr/>
          </p:nvCxnSpPr>
          <p:spPr>
            <a:xfrm flipV="1">
              <a:off x="2487622" y="3371646"/>
              <a:ext cx="0" cy="544990"/>
            </a:xfrm>
            <a:prstGeom prst="line">
              <a:avLst/>
            </a:prstGeom>
            <a:ln w="28575"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Elbow Connector 232">
              <a:extLst>
                <a:ext uri="{FF2B5EF4-FFF2-40B4-BE49-F238E27FC236}">
                  <a16:creationId xmlns:a16="http://schemas.microsoft.com/office/drawing/2014/main" id="{0DFB44F6-CECB-445A-B296-8B5CA9E0368F}"/>
                </a:ext>
              </a:extLst>
            </p:cNvPr>
            <p:cNvCxnSpPr/>
            <p:nvPr/>
          </p:nvCxnSpPr>
          <p:spPr>
            <a:xfrm rot="16200000">
              <a:off x="5330559" y="2982872"/>
              <a:ext cx="12522" cy="1837836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C87AD274-16F3-43BC-9940-0C18596589F6}"/>
                </a:ext>
              </a:extLst>
            </p:cNvPr>
            <p:cNvCxnSpPr/>
            <p:nvPr/>
          </p:nvCxnSpPr>
          <p:spPr>
            <a:xfrm flipV="1">
              <a:off x="5354482" y="3404087"/>
              <a:ext cx="0" cy="503289"/>
            </a:xfrm>
            <a:prstGeom prst="line">
              <a:avLst/>
            </a:prstGeom>
            <a:ln w="28575"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Elbow Connector 234">
              <a:extLst>
                <a:ext uri="{FF2B5EF4-FFF2-40B4-BE49-F238E27FC236}">
                  <a16:creationId xmlns:a16="http://schemas.microsoft.com/office/drawing/2014/main" id="{B078EEC0-2AD8-4014-9147-56D72984CEF2}"/>
                </a:ext>
              </a:extLst>
            </p:cNvPr>
            <p:cNvCxnSpPr/>
            <p:nvPr/>
          </p:nvCxnSpPr>
          <p:spPr>
            <a:xfrm rot="16200000">
              <a:off x="8144717" y="3473805"/>
              <a:ext cx="13832" cy="910561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70C0"/>
              </a:solidFill>
              <a:prstDash val="sysDot"/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75D6A317-1C3B-4B59-909A-9F64A85E0FB4}"/>
                </a:ext>
              </a:extLst>
            </p:cNvPr>
            <p:cNvCxnSpPr/>
            <p:nvPr/>
          </p:nvCxnSpPr>
          <p:spPr>
            <a:xfrm flipV="1">
              <a:off x="8138160" y="3350076"/>
              <a:ext cx="0" cy="351762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B2768AB-4837-40DC-98EA-02374E69A40A}"/>
                </a:ext>
              </a:extLst>
            </p:cNvPr>
            <p:cNvCxnSpPr/>
            <p:nvPr/>
          </p:nvCxnSpPr>
          <p:spPr>
            <a:xfrm flipV="1">
              <a:off x="4584056" y="5514479"/>
              <a:ext cx="0" cy="315294"/>
            </a:xfrm>
            <a:prstGeom prst="line">
              <a:avLst/>
            </a:prstGeom>
            <a:ln w="28575"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5CFB3246-9459-4CB6-A98A-9605D1AC9D8E}"/>
                </a:ext>
              </a:extLst>
            </p:cNvPr>
            <p:cNvGrpSpPr/>
            <p:nvPr/>
          </p:nvGrpSpPr>
          <p:grpSpPr>
            <a:xfrm>
              <a:off x="1910979" y="2879467"/>
              <a:ext cx="1161576" cy="462189"/>
              <a:chOff x="1903822" y="2871705"/>
              <a:chExt cx="1161576" cy="462189"/>
            </a:xfrm>
          </p:grpSpPr>
          <p:sp>
            <p:nvSpPr>
              <p:cNvPr id="220" name="AutoShape 27">
                <a:extLst>
                  <a:ext uri="{FF2B5EF4-FFF2-40B4-BE49-F238E27FC236}">
                    <a16:creationId xmlns:a16="http://schemas.microsoft.com/office/drawing/2014/main" id="{1B2828C2-40D9-4CA4-81CA-AF600136112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2253515" y="2522012"/>
                <a:ext cx="462189" cy="1161576"/>
              </a:xfrm>
              <a:prstGeom prst="flowChartAlternateProcess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6"/>
              </a:fillRef>
              <a:effectRef idx="1">
                <a:schemeClr val="accent6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21" name="Picture 28" descr="Untitled-4">
                <a:extLst>
                  <a:ext uri="{FF2B5EF4-FFF2-40B4-BE49-F238E27FC236}">
                    <a16:creationId xmlns:a16="http://schemas.microsoft.com/office/drawing/2014/main" id="{F1638BEE-4C64-4CCA-8E7C-19B68763EA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2034074" y="3162523"/>
                <a:ext cx="68365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22" name="Rectangle 221">
                <a:extLst>
                  <a:ext uri="{FF2B5EF4-FFF2-40B4-BE49-F238E27FC236}">
                    <a16:creationId xmlns:a16="http://schemas.microsoft.com/office/drawing/2014/main" id="{619F2982-A373-4776-835A-446E3EA6ED5F}"/>
                  </a:ext>
                </a:extLst>
              </p:cNvPr>
              <p:cNvSpPr/>
              <p:nvPr/>
            </p:nvSpPr>
            <p:spPr>
              <a:xfrm>
                <a:off x="1977793" y="2887357"/>
                <a:ext cx="1005345" cy="43088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Protected System</a:t>
                </a:r>
              </a:p>
            </p:txBody>
          </p: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B584B5DC-1792-4386-BEAE-7308806FAC58}"/>
                </a:ext>
              </a:extLst>
            </p:cNvPr>
            <p:cNvGrpSpPr/>
            <p:nvPr/>
          </p:nvGrpSpPr>
          <p:grpSpPr>
            <a:xfrm>
              <a:off x="3322374" y="2879467"/>
              <a:ext cx="1161576" cy="462189"/>
              <a:chOff x="3320816" y="2871705"/>
              <a:chExt cx="1161576" cy="462189"/>
            </a:xfrm>
          </p:grpSpPr>
          <p:sp>
            <p:nvSpPr>
              <p:cNvPr id="217" name="AutoShape 30">
                <a:extLst>
                  <a:ext uri="{FF2B5EF4-FFF2-40B4-BE49-F238E27FC236}">
                    <a16:creationId xmlns:a16="http://schemas.microsoft.com/office/drawing/2014/main" id="{20446B46-DE5F-44BE-B061-F7ED3FEAD96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3670509" y="2522012"/>
                <a:ext cx="462189" cy="1161576"/>
              </a:xfrm>
              <a:prstGeom prst="flowChartAlternateProcess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18" name="Picture 217" descr="Untitled-4">
                <a:extLst>
                  <a:ext uri="{FF2B5EF4-FFF2-40B4-BE49-F238E27FC236}">
                    <a16:creationId xmlns:a16="http://schemas.microsoft.com/office/drawing/2014/main" id="{293F0C65-D1B2-4D81-B057-AA5BD851D5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3452685" y="3163328"/>
                <a:ext cx="65131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3C130C21-F268-458C-92FF-F8446E631B48}"/>
                  </a:ext>
                </a:extLst>
              </p:cNvPr>
              <p:cNvSpPr/>
              <p:nvPr/>
            </p:nvSpPr>
            <p:spPr>
              <a:xfrm>
                <a:off x="3529685" y="2971996"/>
                <a:ext cx="743837" cy="26161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Structure	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57DC25B9-1938-45E5-A645-AD5D48BFCDBE}"/>
                </a:ext>
              </a:extLst>
            </p:cNvPr>
            <p:cNvGrpSpPr/>
            <p:nvPr/>
          </p:nvGrpSpPr>
          <p:grpSpPr>
            <a:xfrm>
              <a:off x="4733769" y="2879467"/>
              <a:ext cx="1161576" cy="462189"/>
              <a:chOff x="4737810" y="2871705"/>
              <a:chExt cx="1161576" cy="462189"/>
            </a:xfrm>
          </p:grpSpPr>
          <p:sp>
            <p:nvSpPr>
              <p:cNvPr id="214" name="AutoShape 35">
                <a:extLst>
                  <a:ext uri="{FF2B5EF4-FFF2-40B4-BE49-F238E27FC236}">
                    <a16:creationId xmlns:a16="http://schemas.microsoft.com/office/drawing/2014/main" id="{5D5BE8C3-86F8-41A2-8556-236C0404DE3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5087503" y="2522012"/>
                <a:ext cx="462189" cy="1161576"/>
              </a:xfrm>
              <a:prstGeom prst="flowChartAlternateProcess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4"/>
              </a:fillRef>
              <a:effectRef idx="1">
                <a:schemeClr val="accent4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15" name="Picture 36" descr="Untitled-4">
                <a:extLst>
                  <a:ext uri="{FF2B5EF4-FFF2-40B4-BE49-F238E27FC236}">
                    <a16:creationId xmlns:a16="http://schemas.microsoft.com/office/drawing/2014/main" id="{C8432395-C56F-4873-9EA0-BE57C881F05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4868062" y="3162522"/>
                <a:ext cx="68365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C50567A7-7FC5-4CD2-9C87-41B8D5A635D6}"/>
                  </a:ext>
                </a:extLst>
              </p:cNvPr>
              <p:cNvSpPr/>
              <p:nvPr/>
            </p:nvSpPr>
            <p:spPr>
              <a:xfrm>
                <a:off x="4903044" y="2971996"/>
                <a:ext cx="831106" cy="2616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Data Source</a:t>
                </a:r>
              </a:p>
            </p:txBody>
          </p:sp>
        </p:grp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02D0490F-285D-40A5-9C5C-57E320EDEF69}"/>
                </a:ext>
              </a:extLst>
            </p:cNvPr>
            <p:cNvGrpSpPr/>
            <p:nvPr/>
          </p:nvGrpSpPr>
          <p:grpSpPr>
            <a:xfrm>
              <a:off x="6145164" y="2879467"/>
              <a:ext cx="1161576" cy="462189"/>
              <a:chOff x="6154804" y="2871705"/>
              <a:chExt cx="1161576" cy="462189"/>
            </a:xfrm>
          </p:grpSpPr>
          <p:sp>
            <p:nvSpPr>
              <p:cNvPr id="211" name="AutoShape 42">
                <a:extLst>
                  <a:ext uri="{FF2B5EF4-FFF2-40B4-BE49-F238E27FC236}">
                    <a16:creationId xmlns:a16="http://schemas.microsoft.com/office/drawing/2014/main" id="{B4DB2F75-5721-4A1B-815D-1477016259B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6504497" y="2522012"/>
                <a:ext cx="462189" cy="1161576"/>
              </a:xfrm>
              <a:prstGeom prst="flowChartAlternateProcess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12" name="Picture 43" descr="Untitled-4">
                <a:extLst>
                  <a:ext uri="{FF2B5EF4-FFF2-40B4-BE49-F238E27FC236}">
                    <a16:creationId xmlns:a16="http://schemas.microsoft.com/office/drawing/2014/main" id="{D370C6C5-EBDD-4C3B-80E3-E544F2DC1A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6286673" y="3163328"/>
                <a:ext cx="65131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13" name="Rectangle 212">
                <a:extLst>
                  <a:ext uri="{FF2B5EF4-FFF2-40B4-BE49-F238E27FC236}">
                    <a16:creationId xmlns:a16="http://schemas.microsoft.com/office/drawing/2014/main" id="{4F55804E-826F-4BDB-BDAB-A4D399FC3EF2}"/>
                  </a:ext>
                </a:extLst>
              </p:cNvPr>
              <p:cNvSpPr/>
              <p:nvPr/>
            </p:nvSpPr>
            <p:spPr>
              <a:xfrm>
                <a:off x="6228200" y="2887357"/>
                <a:ext cx="1014782" cy="43088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Behavior after an Attack </a:t>
                </a:r>
              </a:p>
            </p:txBody>
          </p: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75B0B467-EF94-4E52-A9F2-B1673ECEDF7F}"/>
                </a:ext>
              </a:extLst>
            </p:cNvPr>
            <p:cNvGrpSpPr/>
            <p:nvPr/>
          </p:nvGrpSpPr>
          <p:grpSpPr>
            <a:xfrm>
              <a:off x="447505" y="2879467"/>
              <a:ext cx="1213655" cy="485766"/>
              <a:chOff x="462745" y="2859916"/>
              <a:chExt cx="1213655" cy="485766"/>
            </a:xfrm>
          </p:grpSpPr>
          <p:sp>
            <p:nvSpPr>
              <p:cNvPr id="208" name="AutoShape 50">
                <a:extLst>
                  <a:ext uri="{FF2B5EF4-FFF2-40B4-BE49-F238E27FC236}">
                    <a16:creationId xmlns:a16="http://schemas.microsoft.com/office/drawing/2014/main" id="{63E41367-76F1-4420-950F-F82DEEE5325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826690" y="2522011"/>
                <a:ext cx="485766" cy="1161576"/>
              </a:xfrm>
              <a:prstGeom prst="flowChartAlternateProcess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b="1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09" name="Picture 51" descr="Untitled-4">
                <a:extLst>
                  <a:ext uri="{FF2B5EF4-FFF2-40B4-BE49-F238E27FC236}">
                    <a16:creationId xmlns:a16="http://schemas.microsoft.com/office/drawing/2014/main" id="{FA0C0FCA-4FFF-4035-8A78-0C33287F67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617036" y="3172337"/>
                <a:ext cx="68453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10" name="Rectangle 209">
                <a:extLst>
                  <a:ext uri="{FF2B5EF4-FFF2-40B4-BE49-F238E27FC236}">
                    <a16:creationId xmlns:a16="http://schemas.microsoft.com/office/drawing/2014/main" id="{29291C2B-FEAB-4D92-A0BC-E0CD6AA8712C}"/>
                  </a:ext>
                </a:extLst>
              </p:cNvPr>
              <p:cNvSpPr/>
              <p:nvPr/>
            </p:nvSpPr>
            <p:spPr>
              <a:xfrm>
                <a:off x="462745" y="2887357"/>
                <a:ext cx="1213655" cy="430887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Intrusion Detection Approach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C9D8872E-E054-4FF1-BC9F-2FC1CF0785A4}"/>
                </a:ext>
              </a:extLst>
            </p:cNvPr>
            <p:cNvGrpSpPr/>
            <p:nvPr/>
          </p:nvGrpSpPr>
          <p:grpSpPr>
            <a:xfrm>
              <a:off x="7556559" y="2879467"/>
              <a:ext cx="1161576" cy="462189"/>
              <a:chOff x="7529263" y="2879467"/>
              <a:chExt cx="1161576" cy="462189"/>
            </a:xfrm>
          </p:grpSpPr>
          <p:sp>
            <p:nvSpPr>
              <p:cNvPr id="205" name="AutoShape 35">
                <a:extLst>
                  <a:ext uri="{FF2B5EF4-FFF2-40B4-BE49-F238E27FC236}">
                    <a16:creationId xmlns:a16="http://schemas.microsoft.com/office/drawing/2014/main" id="{946AEA20-33C5-4B87-8F8B-5C49B0E961B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7878956" y="2529774"/>
                <a:ext cx="462189" cy="1161576"/>
              </a:xfrm>
              <a:prstGeom prst="flowChartAlternateProcess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2"/>
              </a:fillRef>
              <a:effectRef idx="1">
                <a:schemeClr val="accent2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06" name="Picture 36" descr="Untitled-4">
                <a:extLst>
                  <a:ext uri="{FF2B5EF4-FFF2-40B4-BE49-F238E27FC236}">
                    <a16:creationId xmlns:a16="http://schemas.microsoft.com/office/drawing/2014/main" id="{B19324CE-A28C-4789-B450-FF13F34691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6200000">
                <a:off x="7659515" y="3170285"/>
                <a:ext cx="68365" cy="232167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07" name="Rectangle 206">
                <a:extLst>
                  <a:ext uri="{FF2B5EF4-FFF2-40B4-BE49-F238E27FC236}">
                    <a16:creationId xmlns:a16="http://schemas.microsoft.com/office/drawing/2014/main" id="{6C671A76-CD3B-4669-9500-31D4170518DD}"/>
                  </a:ext>
                </a:extLst>
              </p:cNvPr>
              <p:cNvSpPr/>
              <p:nvPr/>
            </p:nvSpPr>
            <p:spPr>
              <a:xfrm>
                <a:off x="7569842" y="2979758"/>
                <a:ext cx="1080417" cy="2616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Analysis Timing</a:t>
                </a:r>
              </a:p>
            </p:txBody>
          </p:sp>
        </p:grpSp>
        <p:sp>
          <p:nvSpPr>
            <p:cNvPr id="157" name="Rounded Rectangle 291">
              <a:extLst>
                <a:ext uri="{FF2B5EF4-FFF2-40B4-BE49-F238E27FC236}">
                  <a16:creationId xmlns:a16="http://schemas.microsoft.com/office/drawing/2014/main" id="{F1A48EF4-E83E-4FE4-807F-832899BE07B9}"/>
                </a:ext>
              </a:extLst>
            </p:cNvPr>
            <p:cNvSpPr/>
            <p:nvPr/>
          </p:nvSpPr>
          <p:spPr bwMode="auto">
            <a:xfrm>
              <a:off x="2160822" y="1990218"/>
              <a:ext cx="4931336" cy="449708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  <a:effectLst/>
          </p:spPr>
          <p:txBody>
            <a:bodyPr wrap="none" rtlCol="0" anchor="ctr"/>
            <a:lstStyle/>
            <a:p>
              <a:pPr algn="ctr"/>
              <a:endParaRPr lang="en-US" sz="2400" dirty="0">
                <a:solidFill>
                  <a:prstClr val="black"/>
                </a:solidFill>
              </a:endParaRP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0D21B019-D8D5-49AF-BEC4-452FABFFE13A}"/>
                </a:ext>
              </a:extLst>
            </p:cNvPr>
            <p:cNvGrpSpPr/>
            <p:nvPr/>
          </p:nvGrpSpPr>
          <p:grpSpPr>
            <a:xfrm>
              <a:off x="2097937" y="3922354"/>
              <a:ext cx="822960" cy="475488"/>
              <a:chOff x="2155577" y="3851361"/>
              <a:chExt cx="641839" cy="633057"/>
            </a:xfrm>
          </p:grpSpPr>
          <p:sp>
            <p:nvSpPr>
              <p:cNvPr id="203" name="AutoShape 27">
                <a:extLst>
                  <a:ext uri="{FF2B5EF4-FFF2-40B4-BE49-F238E27FC236}">
                    <a16:creationId xmlns:a16="http://schemas.microsoft.com/office/drawing/2014/main" id="{8F34875A-E86F-4262-86FC-E085B8FAB7E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155577" y="3851361"/>
                <a:ext cx="641839" cy="633057"/>
              </a:xfrm>
              <a:prstGeom prst="flowChartAlternateProcess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6"/>
              </a:fillRef>
              <a:effectRef idx="1">
                <a:schemeClr val="accent6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204" name="Rectangle 203">
                <a:extLst>
                  <a:ext uri="{FF2B5EF4-FFF2-40B4-BE49-F238E27FC236}">
                    <a16:creationId xmlns:a16="http://schemas.microsoft.com/office/drawing/2014/main" id="{90CB0B9D-3067-4E7E-BCCC-FD85763FAC58}"/>
                  </a:ext>
                </a:extLst>
              </p:cNvPr>
              <p:cNvSpPr/>
              <p:nvPr/>
            </p:nvSpPr>
            <p:spPr>
              <a:xfrm>
                <a:off x="2313942" y="3993738"/>
                <a:ext cx="325104" cy="34830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NIDS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FD2F046F-A0E9-4466-99D5-1C8666878A0F}"/>
                </a:ext>
              </a:extLst>
            </p:cNvPr>
            <p:cNvGrpSpPr/>
            <p:nvPr/>
          </p:nvGrpSpPr>
          <p:grpSpPr>
            <a:xfrm>
              <a:off x="4157336" y="5017715"/>
              <a:ext cx="822960" cy="466549"/>
              <a:chOff x="4157336" y="5017715"/>
              <a:chExt cx="822960" cy="466549"/>
            </a:xfrm>
          </p:grpSpPr>
          <p:sp>
            <p:nvSpPr>
              <p:cNvPr id="200" name="AutoShape 30">
                <a:extLst>
                  <a:ext uri="{FF2B5EF4-FFF2-40B4-BE49-F238E27FC236}">
                    <a16:creationId xmlns:a16="http://schemas.microsoft.com/office/drawing/2014/main" id="{4AEF4CEF-CE78-471E-A0C6-B446AD92D26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157336" y="5017715"/>
                <a:ext cx="822960" cy="466549"/>
              </a:xfrm>
              <a:prstGeom prst="flowChartAlternateProcess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pic>
            <p:nvPicPr>
              <p:cNvPr id="201" name="Picture 200" descr="Untitled-4">
                <a:extLst>
                  <a:ext uri="{FF2B5EF4-FFF2-40B4-BE49-F238E27FC236}">
                    <a16:creationId xmlns:a16="http://schemas.microsoft.com/office/drawing/2014/main" id="{2CC50D33-F91B-45FA-BF22-1F45213AE8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94508" y="5056224"/>
                <a:ext cx="100888" cy="99976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9A7B9E67-8B72-4991-9302-6677A1CD4C7F}"/>
                  </a:ext>
                </a:extLst>
              </p:cNvPr>
              <p:cNvSpPr/>
              <p:nvPr/>
            </p:nvSpPr>
            <p:spPr>
              <a:xfrm>
                <a:off x="4194055" y="5035547"/>
                <a:ext cx="749525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Distributed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System</a:t>
                </a:r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996F187B-B963-4E5C-8B25-68EB4EE06B80}"/>
                </a:ext>
              </a:extLst>
            </p:cNvPr>
            <p:cNvGrpSpPr/>
            <p:nvPr/>
          </p:nvGrpSpPr>
          <p:grpSpPr>
            <a:xfrm>
              <a:off x="4020176" y="3922741"/>
              <a:ext cx="822960" cy="475488"/>
              <a:chOff x="4319314" y="3851361"/>
              <a:chExt cx="641839" cy="633057"/>
            </a:xfrm>
          </p:grpSpPr>
          <p:sp>
            <p:nvSpPr>
              <p:cNvPr id="198" name="AutoShape 35">
                <a:extLst>
                  <a:ext uri="{FF2B5EF4-FFF2-40B4-BE49-F238E27FC236}">
                    <a16:creationId xmlns:a16="http://schemas.microsoft.com/office/drawing/2014/main" id="{BAB8C727-CD27-4D1D-A919-38EDFB06D81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319314" y="3851361"/>
                <a:ext cx="641839" cy="633057"/>
              </a:xfrm>
              <a:prstGeom prst="flowChartAlternateProcess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4"/>
              </a:fillRef>
              <a:effectRef idx="1">
                <a:schemeClr val="accent4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99" name="Rectangle 198">
                <a:extLst>
                  <a:ext uri="{FF2B5EF4-FFF2-40B4-BE49-F238E27FC236}">
                    <a16:creationId xmlns:a16="http://schemas.microsoft.com/office/drawing/2014/main" id="{D257C82C-8F6F-4A7D-AF57-E5D90881394D}"/>
                  </a:ext>
                </a:extLst>
              </p:cNvPr>
              <p:cNvSpPr/>
              <p:nvPr/>
            </p:nvSpPr>
            <p:spPr>
              <a:xfrm>
                <a:off x="4364579" y="3993738"/>
                <a:ext cx="551301" cy="34830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Audit Trail</a:t>
                </a: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EEAD2105-2660-416F-8206-D4E591066426}"/>
                </a:ext>
              </a:extLst>
            </p:cNvPr>
            <p:cNvGrpSpPr/>
            <p:nvPr/>
          </p:nvGrpSpPr>
          <p:grpSpPr>
            <a:xfrm>
              <a:off x="983068" y="4874669"/>
              <a:ext cx="756035" cy="475488"/>
              <a:chOff x="944968" y="4925469"/>
              <a:chExt cx="756035" cy="475488"/>
            </a:xfrm>
          </p:grpSpPr>
          <p:sp>
            <p:nvSpPr>
              <p:cNvPr id="196" name="AutoShape 50">
                <a:extLst>
                  <a:ext uri="{FF2B5EF4-FFF2-40B4-BE49-F238E27FC236}">
                    <a16:creationId xmlns:a16="http://schemas.microsoft.com/office/drawing/2014/main" id="{94330E9F-9DAF-4501-B849-E6CB9DF63B5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944968" y="4925469"/>
                <a:ext cx="756035" cy="475488"/>
              </a:xfrm>
              <a:prstGeom prst="flowChartAlternateProcess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b="1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31418559-E0A6-42DC-8060-9BCAE3F265D6}"/>
                  </a:ext>
                </a:extLst>
              </p:cNvPr>
              <p:cNvSpPr/>
              <p:nvPr/>
            </p:nvSpPr>
            <p:spPr>
              <a:xfrm>
                <a:off x="986609" y="4947771"/>
                <a:ext cx="672752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Signature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Detection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680002E6-0017-4417-A6BB-0B1E3B788D10}"/>
                </a:ext>
              </a:extLst>
            </p:cNvPr>
            <p:cNvGrpSpPr/>
            <p:nvPr/>
          </p:nvGrpSpPr>
          <p:grpSpPr>
            <a:xfrm>
              <a:off x="8176625" y="3924643"/>
              <a:ext cx="822960" cy="475488"/>
              <a:chOff x="8252825" y="3950043"/>
              <a:chExt cx="822960" cy="475488"/>
            </a:xfrm>
          </p:grpSpPr>
          <p:sp>
            <p:nvSpPr>
              <p:cNvPr id="194" name="AutoShape 35">
                <a:extLst>
                  <a:ext uri="{FF2B5EF4-FFF2-40B4-BE49-F238E27FC236}">
                    <a16:creationId xmlns:a16="http://schemas.microsoft.com/office/drawing/2014/main" id="{FB36389F-28C7-450C-81D5-FEDA7CBA68C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8252825" y="3950043"/>
                <a:ext cx="822960" cy="475488"/>
              </a:xfrm>
              <a:prstGeom prst="flowChartAlternateProcess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2"/>
              </a:fillRef>
              <a:effectRef idx="1">
                <a:schemeClr val="accent2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EDD211F1-79A5-4B05-A159-9BBEBEE868D3}"/>
                  </a:ext>
                </a:extLst>
              </p:cNvPr>
              <p:cNvSpPr/>
              <p:nvPr/>
            </p:nvSpPr>
            <p:spPr>
              <a:xfrm>
                <a:off x="8329350" y="3972344"/>
                <a:ext cx="669910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Interval-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based IDS</a:t>
                </a: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4DE069C-0538-4E26-BF77-BB4DC7E98844}"/>
                </a:ext>
              </a:extLst>
            </p:cNvPr>
            <p:cNvGrpSpPr/>
            <p:nvPr/>
          </p:nvGrpSpPr>
          <p:grpSpPr>
            <a:xfrm>
              <a:off x="2997504" y="3922741"/>
              <a:ext cx="822960" cy="475488"/>
              <a:chOff x="2896581" y="3851361"/>
              <a:chExt cx="641839" cy="633057"/>
            </a:xfrm>
          </p:grpSpPr>
          <p:sp>
            <p:nvSpPr>
              <p:cNvPr id="192" name="AutoShape 27">
                <a:extLst>
                  <a:ext uri="{FF2B5EF4-FFF2-40B4-BE49-F238E27FC236}">
                    <a16:creationId xmlns:a16="http://schemas.microsoft.com/office/drawing/2014/main" id="{6B1924C2-86FC-43D9-B8CC-FFB53A0D302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896581" y="3851361"/>
                <a:ext cx="641839" cy="633057"/>
              </a:xfrm>
              <a:prstGeom prst="flowChartAlternateProcess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6"/>
              </a:fillRef>
              <a:effectRef idx="1">
                <a:schemeClr val="accent6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93" name="Rectangle 192">
                <a:extLst>
                  <a:ext uri="{FF2B5EF4-FFF2-40B4-BE49-F238E27FC236}">
                    <a16:creationId xmlns:a16="http://schemas.microsoft.com/office/drawing/2014/main" id="{DDAC0142-78B2-4EF1-90F5-67DD0BD5D5C7}"/>
                  </a:ext>
                </a:extLst>
              </p:cNvPr>
              <p:cNvSpPr/>
              <p:nvPr/>
            </p:nvSpPr>
            <p:spPr>
              <a:xfrm>
                <a:off x="2998398" y="3993738"/>
                <a:ext cx="438203" cy="34830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Hybrids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8E880E1E-46FB-4165-82C3-E438CF2EA48A}"/>
                </a:ext>
              </a:extLst>
            </p:cNvPr>
            <p:cNvGrpSpPr/>
            <p:nvPr/>
          </p:nvGrpSpPr>
          <p:grpSpPr>
            <a:xfrm>
              <a:off x="1191904" y="3922741"/>
              <a:ext cx="822960" cy="475488"/>
              <a:chOff x="1423713" y="3851361"/>
              <a:chExt cx="641839" cy="633057"/>
            </a:xfrm>
          </p:grpSpPr>
          <p:sp>
            <p:nvSpPr>
              <p:cNvPr id="190" name="AutoShape 27">
                <a:extLst>
                  <a:ext uri="{FF2B5EF4-FFF2-40B4-BE49-F238E27FC236}">
                    <a16:creationId xmlns:a16="http://schemas.microsoft.com/office/drawing/2014/main" id="{73D45666-1155-40B4-A479-C2C6CD6CAA3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423713" y="3851361"/>
                <a:ext cx="641839" cy="633057"/>
              </a:xfrm>
              <a:prstGeom prst="flowChartAlternateProcess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6"/>
              </a:fillRef>
              <a:effectRef idx="1">
                <a:schemeClr val="accent6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3B322A4C-11C6-4ACE-AC11-3E2956AD09C1}"/>
                  </a:ext>
                </a:extLst>
              </p:cNvPr>
              <p:cNvSpPr/>
              <p:nvPr/>
            </p:nvSpPr>
            <p:spPr>
              <a:xfrm>
                <a:off x="1583190" y="3993738"/>
                <a:ext cx="322886" cy="348303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HIDS</a:t>
                </a: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8897B4E3-D04D-458C-9B65-BC386FD0B4A8}"/>
                </a:ext>
              </a:extLst>
            </p:cNvPr>
            <p:cNvGrpSpPr/>
            <p:nvPr/>
          </p:nvGrpSpPr>
          <p:grpSpPr>
            <a:xfrm>
              <a:off x="98859" y="4874669"/>
              <a:ext cx="756035" cy="475488"/>
              <a:chOff x="60759" y="4925469"/>
              <a:chExt cx="756035" cy="475488"/>
            </a:xfrm>
          </p:grpSpPr>
          <p:sp>
            <p:nvSpPr>
              <p:cNvPr id="188" name="AutoShape 50">
                <a:extLst>
                  <a:ext uri="{FF2B5EF4-FFF2-40B4-BE49-F238E27FC236}">
                    <a16:creationId xmlns:a16="http://schemas.microsoft.com/office/drawing/2014/main" id="{B36A90FE-2B7F-4C96-97CE-7F305095673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60759" y="4925469"/>
                <a:ext cx="756035" cy="475488"/>
              </a:xfrm>
              <a:prstGeom prst="flowChartAlternateProcess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1"/>
              </a:fillRef>
              <a:effectRef idx="1">
                <a:schemeClr val="accent1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b="1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8EF5D605-B21B-48F3-8C78-DE8F659649C2}"/>
                  </a:ext>
                </a:extLst>
              </p:cNvPr>
              <p:cNvSpPr/>
              <p:nvPr/>
            </p:nvSpPr>
            <p:spPr>
              <a:xfrm>
                <a:off x="102400" y="4947771"/>
                <a:ext cx="672752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Anomaly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Detection</a:t>
                </a: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2350733A-80DA-4EEF-8D54-9C72AD12EC18}"/>
                </a:ext>
              </a:extLst>
            </p:cNvPr>
            <p:cNvGrpSpPr/>
            <p:nvPr/>
          </p:nvGrpSpPr>
          <p:grpSpPr>
            <a:xfrm>
              <a:off x="4132952" y="5841845"/>
              <a:ext cx="932688" cy="382116"/>
              <a:chOff x="4105656" y="5841845"/>
              <a:chExt cx="932688" cy="382116"/>
            </a:xfrm>
          </p:grpSpPr>
          <p:sp>
            <p:nvSpPr>
              <p:cNvPr id="186" name="AutoShape 30">
                <a:extLst>
                  <a:ext uri="{FF2B5EF4-FFF2-40B4-BE49-F238E27FC236}">
                    <a16:creationId xmlns:a16="http://schemas.microsoft.com/office/drawing/2014/main" id="{30AC8301-E685-4A4D-9985-D58231A1F9F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130385" y="5841845"/>
                <a:ext cx="883231" cy="382116"/>
              </a:xfrm>
              <a:prstGeom prst="flowChartAlternateProcess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3"/>
              </a:fillRef>
              <a:effectRef idx="1">
                <a:schemeClr val="accent3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E7E5E6ED-99FC-45F1-941E-2723A2CB7559}"/>
                  </a:ext>
                </a:extLst>
              </p:cNvPr>
              <p:cNvSpPr/>
              <p:nvPr/>
            </p:nvSpPr>
            <p:spPr>
              <a:xfrm>
                <a:off x="4105656" y="5910959"/>
                <a:ext cx="932688" cy="2616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Agent System</a:t>
                </a: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98DE2A1D-332D-4BC7-8CD3-BE5678004DC7}"/>
                </a:ext>
              </a:extLst>
            </p:cNvPr>
            <p:cNvGrpSpPr/>
            <p:nvPr/>
          </p:nvGrpSpPr>
          <p:grpSpPr>
            <a:xfrm>
              <a:off x="4934676" y="3922741"/>
              <a:ext cx="813208" cy="475488"/>
              <a:chOff x="5035495" y="3851361"/>
              <a:chExt cx="641840" cy="633057"/>
            </a:xfrm>
          </p:grpSpPr>
          <p:sp>
            <p:nvSpPr>
              <p:cNvPr id="184" name="AutoShape 35">
                <a:extLst>
                  <a:ext uri="{FF2B5EF4-FFF2-40B4-BE49-F238E27FC236}">
                    <a16:creationId xmlns:a16="http://schemas.microsoft.com/office/drawing/2014/main" id="{35160069-D3B6-4B31-94BC-D48DAE9A7C4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35495" y="3851361"/>
                <a:ext cx="641840" cy="633057"/>
              </a:xfrm>
              <a:prstGeom prst="flowChartAlternateProcess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4"/>
              </a:fillRef>
              <a:effectRef idx="1">
                <a:schemeClr val="accent4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060CFD57-3387-4633-AB2A-A1DEA80821A2}"/>
                  </a:ext>
                </a:extLst>
              </p:cNvPr>
              <p:cNvSpPr/>
              <p:nvPr/>
            </p:nvSpPr>
            <p:spPr>
              <a:xfrm>
                <a:off x="5112804" y="3881052"/>
                <a:ext cx="487220" cy="573676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Network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Packets</a:t>
                </a: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240B3BDA-874D-4DFD-9E37-3500451E83B2}"/>
                </a:ext>
              </a:extLst>
            </p:cNvPr>
            <p:cNvGrpSpPr/>
            <p:nvPr/>
          </p:nvGrpSpPr>
          <p:grpSpPr>
            <a:xfrm>
              <a:off x="5817850" y="3922740"/>
              <a:ext cx="841936" cy="475488"/>
              <a:chOff x="5817850" y="3922740"/>
              <a:chExt cx="841936" cy="475488"/>
            </a:xfrm>
          </p:grpSpPr>
          <p:sp>
            <p:nvSpPr>
              <p:cNvPr id="182" name="AutoShape 35">
                <a:extLst>
                  <a:ext uri="{FF2B5EF4-FFF2-40B4-BE49-F238E27FC236}">
                    <a16:creationId xmlns:a16="http://schemas.microsoft.com/office/drawing/2014/main" id="{B5A513FD-D34C-4AA6-8E63-1ABC55620E1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27337" y="3922740"/>
                <a:ext cx="822960" cy="475488"/>
              </a:xfrm>
              <a:prstGeom prst="flowChartAlternateProcess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4"/>
              </a:fillRef>
              <a:effectRef idx="1">
                <a:schemeClr val="accent4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BC597FEA-2A89-40BD-B4FF-8FF6D85A985F}"/>
                  </a:ext>
                </a:extLst>
              </p:cNvPr>
              <p:cNvSpPr/>
              <p:nvPr/>
            </p:nvSpPr>
            <p:spPr>
              <a:xfrm>
                <a:off x="5817850" y="3945041"/>
                <a:ext cx="841936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System State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Analysis</a:t>
                </a:r>
              </a:p>
            </p:txBody>
          </p: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C13FD46A-B1D6-485C-8AE7-C55735DC1705}"/>
                </a:ext>
              </a:extLst>
            </p:cNvPr>
            <p:cNvGrpSpPr/>
            <p:nvPr/>
          </p:nvGrpSpPr>
          <p:grpSpPr>
            <a:xfrm>
              <a:off x="5969304" y="4934778"/>
              <a:ext cx="822960" cy="475488"/>
              <a:chOff x="5942008" y="4934778"/>
              <a:chExt cx="822960" cy="475488"/>
            </a:xfrm>
          </p:grpSpPr>
          <p:sp>
            <p:nvSpPr>
              <p:cNvPr id="180" name="AutoShape 42">
                <a:extLst>
                  <a:ext uri="{FF2B5EF4-FFF2-40B4-BE49-F238E27FC236}">
                    <a16:creationId xmlns:a16="http://schemas.microsoft.com/office/drawing/2014/main" id="{DDE7BB1F-905D-4FE3-851D-8A046AFBEE7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942008" y="4934778"/>
                <a:ext cx="822960" cy="475488"/>
              </a:xfrm>
              <a:prstGeom prst="flowChartAlternateProcess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EA0DB679-7340-41E3-990F-2AE52E4ADB54}"/>
                  </a:ext>
                </a:extLst>
              </p:cNvPr>
              <p:cNvSpPr/>
              <p:nvPr/>
            </p:nvSpPr>
            <p:spPr>
              <a:xfrm>
                <a:off x="6009292" y="5041718"/>
                <a:ext cx="688392" cy="26161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Active IDS</a:t>
                </a:r>
              </a:p>
            </p:txBody>
          </p: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C07AB2B2-125F-4473-BCC0-E53821C6BFD2}"/>
                </a:ext>
              </a:extLst>
            </p:cNvPr>
            <p:cNvGrpSpPr/>
            <p:nvPr/>
          </p:nvGrpSpPr>
          <p:grpSpPr>
            <a:xfrm>
              <a:off x="7289800" y="3937343"/>
              <a:ext cx="822960" cy="475488"/>
              <a:chOff x="7366000" y="3950043"/>
              <a:chExt cx="822960" cy="475488"/>
            </a:xfrm>
          </p:grpSpPr>
          <p:sp>
            <p:nvSpPr>
              <p:cNvPr id="178" name="AutoShape 35">
                <a:extLst>
                  <a:ext uri="{FF2B5EF4-FFF2-40B4-BE49-F238E27FC236}">
                    <a16:creationId xmlns:a16="http://schemas.microsoft.com/office/drawing/2014/main" id="{4C8E75E7-0F3E-466F-A5AD-AA880E8DBE7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7366000" y="3950043"/>
                <a:ext cx="822960" cy="475488"/>
              </a:xfrm>
              <a:prstGeom prst="flowChartAlternateProcess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2"/>
              </a:fillRef>
              <a:effectRef idx="1">
                <a:schemeClr val="accent2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9AFA922E-5147-4437-8237-CC56A574471B}"/>
                  </a:ext>
                </a:extLst>
              </p:cNvPr>
              <p:cNvSpPr/>
              <p:nvPr/>
            </p:nvSpPr>
            <p:spPr>
              <a:xfrm>
                <a:off x="7439428" y="3972345"/>
                <a:ext cx="713983" cy="43088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On-the-fly</a:t>
                </a:r>
                <a:br>
                  <a:rPr lang="en-US" sz="1100" b="1" dirty="0">
                    <a:latin typeface="+mj-lt"/>
                    <a:cs typeface="Courier New" pitchFamily="49" charset="0"/>
                  </a:rPr>
                </a:br>
                <a:r>
                  <a:rPr lang="en-US" sz="1100" b="1" dirty="0">
                    <a:latin typeface="+mj-lt"/>
                    <a:cs typeface="Courier New" pitchFamily="49" charset="0"/>
                  </a:rPr>
                  <a:t>Processing</a:t>
                </a:r>
              </a:p>
            </p:txBody>
          </p:sp>
        </p:grp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6DB1471F-721B-489A-B11F-A9416BF92934}"/>
                </a:ext>
              </a:extLst>
            </p:cNvPr>
            <p:cNvSpPr/>
            <p:nvPr/>
          </p:nvSpPr>
          <p:spPr>
            <a:xfrm>
              <a:off x="2325040" y="2054253"/>
              <a:ext cx="4602898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sz="16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Classification of Intrusion Detection System</a:t>
              </a:r>
            </a:p>
          </p:txBody>
        </p:sp>
        <p:sp>
          <p:nvSpPr>
            <p:cNvPr id="172" name="AutoShape 30">
              <a:extLst>
                <a:ext uri="{FF2B5EF4-FFF2-40B4-BE49-F238E27FC236}">
                  <a16:creationId xmlns:a16="http://schemas.microsoft.com/office/drawing/2014/main" id="{A368D8BA-9EAD-4026-9B3A-8096E4402D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907249" y="5018030"/>
              <a:ext cx="822960" cy="466549"/>
            </a:xfrm>
            <a:prstGeom prst="flowChartAlternateProcess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headEnd/>
              <a:tailEnd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wrap="none" anchor="ctr"/>
            <a:lstStyle/>
            <a:p>
              <a:pPr algn="ctr"/>
              <a:endParaRPr lang="en-US" altLang="ko-KR" sz="1100" dirty="0">
                <a:latin typeface="+mj-lt"/>
                <a:ea typeface="-운현궁L" pitchFamily="18" charset="-127"/>
              </a:endParaRPr>
            </a:p>
          </p:txBody>
        </p:sp>
        <p:sp>
          <p:nvSpPr>
            <p:cNvPr id="173" name="Rectangle 172">
              <a:extLst>
                <a:ext uri="{FF2B5EF4-FFF2-40B4-BE49-F238E27FC236}">
                  <a16:creationId xmlns:a16="http://schemas.microsoft.com/office/drawing/2014/main" id="{CB95AE5A-9F0C-4F9F-A06A-27CE43F8D019}"/>
                </a:ext>
              </a:extLst>
            </p:cNvPr>
            <p:cNvSpPr/>
            <p:nvPr/>
          </p:nvSpPr>
          <p:spPr>
            <a:xfrm>
              <a:off x="2943256" y="5045042"/>
              <a:ext cx="750947" cy="4308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100" b="1" dirty="0">
                  <a:latin typeface="+mj-lt"/>
                  <a:cs typeface="Courier New" pitchFamily="49" charset="0"/>
                </a:rPr>
                <a:t>Centralized</a:t>
              </a:r>
              <a:br>
                <a:rPr lang="en-US" sz="1100" b="1" dirty="0">
                  <a:latin typeface="+mj-lt"/>
                  <a:cs typeface="Courier New" pitchFamily="49" charset="0"/>
                </a:rPr>
              </a:br>
              <a:r>
                <a:rPr lang="en-US" sz="1100" b="1" dirty="0">
                  <a:latin typeface="+mj-lt"/>
                  <a:cs typeface="Courier New" pitchFamily="49" charset="0"/>
                </a:rPr>
                <a:t>System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CC1AC34A-EC62-474D-A077-E7E5A52105E8}"/>
                </a:ext>
              </a:extLst>
            </p:cNvPr>
            <p:cNvGrpSpPr/>
            <p:nvPr/>
          </p:nvGrpSpPr>
          <p:grpSpPr>
            <a:xfrm>
              <a:off x="6905312" y="4925469"/>
              <a:ext cx="822960" cy="475488"/>
              <a:chOff x="6878016" y="4925469"/>
              <a:chExt cx="822960" cy="475488"/>
            </a:xfrm>
          </p:grpSpPr>
          <p:pic>
            <p:nvPicPr>
              <p:cNvPr id="175" name="Picture 43" descr="Untitled-4">
                <a:extLst>
                  <a:ext uri="{FF2B5EF4-FFF2-40B4-BE49-F238E27FC236}">
                    <a16:creationId xmlns:a16="http://schemas.microsoft.com/office/drawing/2014/main" id="{DDA8A295-4094-4748-B4A1-98701DA7E4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05650" y="4968749"/>
                <a:ext cx="85638" cy="135658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30000"/>
                        </a:srgbClr>
                      </a:outerShdw>
                    </a:effectLst>
                  </a14:hiddenEffects>
                </a:ext>
              </a:extLst>
            </p:spPr>
          </p:pic>
          <p:sp>
            <p:nvSpPr>
              <p:cNvPr id="176" name="AutoShape 42">
                <a:extLst>
                  <a:ext uri="{FF2B5EF4-FFF2-40B4-BE49-F238E27FC236}">
                    <a16:creationId xmlns:a16="http://schemas.microsoft.com/office/drawing/2014/main" id="{E47293AF-C07F-462B-9C92-E72408B623D3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6878016" y="4925469"/>
                <a:ext cx="822960" cy="475488"/>
              </a:xfrm>
              <a:prstGeom prst="flowChartAlternateProcess">
                <a:avLst/>
              </a:prstGeom>
              <a:solidFill>
                <a:schemeClr val="accent5">
                  <a:lumMod val="60000"/>
                  <a:lumOff val="40000"/>
                </a:schemeClr>
              </a:solidFill>
              <a:ln>
                <a:headEnd/>
                <a:tailEnd/>
              </a:ln>
            </p:spPr>
            <p:style>
              <a:lnRef idx="3">
                <a:schemeClr val="lt1"/>
              </a:lnRef>
              <a:fillRef idx="1">
                <a:schemeClr val="accent5"/>
              </a:fillRef>
              <a:effectRef idx="1">
                <a:schemeClr val="accent5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 algn="ctr"/>
                <a:endParaRPr lang="en-US" altLang="ko-KR" sz="1100" dirty="0">
                  <a:latin typeface="+mj-lt"/>
                  <a:ea typeface="-운현궁L" pitchFamily="18" charset="-127"/>
                </a:endParaRPr>
              </a:p>
            </p:txBody>
          </p: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F44F7AB5-EDCF-4E27-B1B8-997AF9724419}"/>
                  </a:ext>
                </a:extLst>
              </p:cNvPr>
              <p:cNvSpPr/>
              <p:nvPr/>
            </p:nvSpPr>
            <p:spPr>
              <a:xfrm>
                <a:off x="6917578" y="5032409"/>
                <a:ext cx="743838" cy="26161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algn="ctr"/>
                <a:r>
                  <a:rPr lang="en-US" sz="1100" b="1" dirty="0">
                    <a:latin typeface="+mj-lt"/>
                    <a:cs typeface="Courier New" pitchFamily="49" charset="0"/>
                  </a:rPr>
                  <a:t>Passive IDS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089732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 descr="Graphical user interface&#10;&#10;Description automatically generated">
            <a:extLst>
              <a:ext uri="{FF2B5EF4-FFF2-40B4-BE49-F238E27FC236}">
                <a16:creationId xmlns:a16="http://schemas.microsoft.com/office/drawing/2014/main" id="{B28D3886-70CE-421C-9E3E-D4CCF94002D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5930" t="7" r="39625" b="-7"/>
          <a:stretch/>
        </p:blipFill>
        <p:spPr>
          <a:xfrm>
            <a:off x="4997450" y="0"/>
            <a:ext cx="7194550" cy="6553200"/>
          </a:xfrm>
        </p:spPr>
      </p:pic>
      <p:sp>
        <p:nvSpPr>
          <p:cNvPr id="22" name="Freeform 95">
            <a:extLst>
              <a:ext uri="{FF2B5EF4-FFF2-40B4-BE49-F238E27FC236}">
                <a16:creationId xmlns:a16="http://schemas.microsoft.com/office/drawing/2014/main" id="{0A5262E8-C6FA-4A72-83F5-428DA2F6E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6319" y="1050315"/>
            <a:ext cx="7930722" cy="2322360"/>
          </a:xfrm>
          <a:custGeom>
            <a:avLst/>
            <a:gdLst>
              <a:gd name="T0" fmla="*/ 6600 w 7287"/>
              <a:gd name="T1" fmla="*/ 1896 h 1897"/>
              <a:gd name="T2" fmla="*/ 7286 w 7287"/>
              <a:gd name="T3" fmla="*/ 950 h 1897"/>
              <a:gd name="T4" fmla="*/ 6600 w 7287"/>
              <a:gd name="T5" fmla="*/ 0 h 1897"/>
              <a:gd name="T6" fmla="*/ 0 w 7287"/>
              <a:gd name="T7" fmla="*/ 0 h 1897"/>
              <a:gd name="T8" fmla="*/ 0 w 7287"/>
              <a:gd name="T9" fmla="*/ 1896 h 1897"/>
              <a:gd name="T10" fmla="*/ 6600 w 7287"/>
              <a:gd name="T11" fmla="*/ 1896 h 1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287" h="1897">
                <a:moveTo>
                  <a:pt x="6600" y="1896"/>
                </a:moveTo>
                <a:lnTo>
                  <a:pt x="7286" y="950"/>
                </a:lnTo>
                <a:lnTo>
                  <a:pt x="6600" y="0"/>
                </a:lnTo>
                <a:lnTo>
                  <a:pt x="0" y="0"/>
                </a:lnTo>
                <a:lnTo>
                  <a:pt x="0" y="1896"/>
                </a:lnTo>
                <a:lnTo>
                  <a:pt x="6600" y="1896"/>
                </a:lnTo>
              </a:path>
            </a:pathLst>
          </a:custGeom>
          <a:solidFill>
            <a:schemeClr val="bg1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217"/>
            <a:endParaRPr lang="en-US" sz="3599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2E79FADA-A81F-4FD0-B7B0-DF139DCE59A3}"/>
              </a:ext>
            </a:extLst>
          </p:cNvPr>
          <p:cNvSpPr>
            <a:spLocks/>
          </p:cNvSpPr>
          <p:nvPr/>
        </p:nvSpPr>
        <p:spPr bwMode="auto">
          <a:xfrm>
            <a:off x="76201" y="3505201"/>
            <a:ext cx="4389120" cy="3047562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rgbClr val="BEF7BB"/>
          </a:solidFill>
          <a:ln>
            <a:noFill/>
          </a:ln>
        </p:spPr>
        <p:txBody>
          <a:bodyPr lIns="0" tIns="0" rIns="0" bIns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09631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AutoShape 8">
            <a:extLst>
              <a:ext uri="{FF2B5EF4-FFF2-40B4-BE49-F238E27FC236}">
                <a16:creationId xmlns:a16="http://schemas.microsoft.com/office/drawing/2014/main" id="{659F930F-8A5E-4CF1-A136-3BBA75FAA589}"/>
              </a:ext>
            </a:extLst>
          </p:cNvPr>
          <p:cNvSpPr>
            <a:spLocks/>
          </p:cNvSpPr>
          <p:nvPr/>
        </p:nvSpPr>
        <p:spPr bwMode="auto">
          <a:xfrm>
            <a:off x="4724400" y="3505201"/>
            <a:ext cx="4389120" cy="3047562"/>
          </a:xfrm>
          <a:custGeom>
            <a:avLst/>
            <a:gdLst>
              <a:gd name="T0" fmla="*/ 0 w 21600"/>
              <a:gd name="T1" fmla="*/ 19956 h 21600"/>
              <a:gd name="T2" fmla="*/ 0 w 21600"/>
              <a:gd name="T3" fmla="*/ 1644 h 21600"/>
              <a:gd name="T4" fmla="*/ 2087 w 21600"/>
              <a:gd name="T5" fmla="*/ 0 h 21600"/>
              <a:gd name="T6" fmla="*/ 19513 w 21600"/>
              <a:gd name="T7" fmla="*/ 0 h 21600"/>
              <a:gd name="T8" fmla="*/ 21600 w 21600"/>
              <a:gd name="T9" fmla="*/ 1644 h 21600"/>
              <a:gd name="T10" fmla="*/ 21600 w 21600"/>
              <a:gd name="T11" fmla="*/ 19956 h 21600"/>
              <a:gd name="T12" fmla="*/ 19513 w 21600"/>
              <a:gd name="T13" fmla="*/ 21600 h 21600"/>
              <a:gd name="T14" fmla="*/ 2087 w 21600"/>
              <a:gd name="T15" fmla="*/ 21600 h 21600"/>
              <a:gd name="T16" fmla="*/ 0 w 21600"/>
              <a:gd name="T17" fmla="*/ 19956 h 21600"/>
              <a:gd name="T18" fmla="*/ 0 w 21600"/>
              <a:gd name="T19" fmla="*/ 19956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600" h="21600">
                <a:moveTo>
                  <a:pt x="0" y="19956"/>
                </a:moveTo>
                <a:lnTo>
                  <a:pt x="0" y="1644"/>
                </a:lnTo>
                <a:cubicBezTo>
                  <a:pt x="0" y="736"/>
                  <a:pt x="934" y="0"/>
                  <a:pt x="2087" y="0"/>
                </a:cubicBezTo>
                <a:lnTo>
                  <a:pt x="19513" y="0"/>
                </a:lnTo>
                <a:cubicBezTo>
                  <a:pt x="20666" y="0"/>
                  <a:pt x="21600" y="736"/>
                  <a:pt x="21600" y="1644"/>
                </a:cubicBezTo>
                <a:lnTo>
                  <a:pt x="21600" y="19956"/>
                </a:lnTo>
                <a:cubicBezTo>
                  <a:pt x="21600" y="20864"/>
                  <a:pt x="20666" y="21600"/>
                  <a:pt x="19513" y="21600"/>
                </a:cubicBezTo>
                <a:lnTo>
                  <a:pt x="2087" y="21600"/>
                </a:lnTo>
                <a:cubicBezTo>
                  <a:pt x="934" y="21600"/>
                  <a:pt x="0" y="20864"/>
                  <a:pt x="0" y="19956"/>
                </a:cubicBezTo>
                <a:close/>
                <a:moveTo>
                  <a:pt x="0" y="19956"/>
                </a:moveTo>
              </a:path>
            </a:pathLst>
          </a:custGeom>
          <a:solidFill>
            <a:srgbClr val="FCBFA6"/>
          </a:solidFill>
          <a:ln>
            <a:noFill/>
          </a:ln>
        </p:spPr>
        <p:txBody>
          <a:bodyPr lIns="0" tIns="0" rIns="0" bIns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609631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itle 13">
            <a:extLst>
              <a:ext uri="{FF2B5EF4-FFF2-40B4-BE49-F238E27FC236}">
                <a16:creationId xmlns:a16="http://schemas.microsoft.com/office/drawing/2014/main" id="{95256825-0909-456B-9F62-F1BC816BBE4A}"/>
              </a:ext>
            </a:extLst>
          </p:cNvPr>
          <p:cNvSpPr txBox="1">
            <a:spLocks/>
          </p:cNvSpPr>
          <p:nvPr/>
        </p:nvSpPr>
        <p:spPr>
          <a:xfrm>
            <a:off x="152400" y="76200"/>
            <a:ext cx="522938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Approach-based IDS 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1ADCA5E-C066-43F4-B4E6-59B172C84C7D}"/>
              </a:ext>
            </a:extLst>
          </p:cNvPr>
          <p:cNvSpPr/>
          <p:nvPr/>
        </p:nvSpPr>
        <p:spPr>
          <a:xfrm>
            <a:off x="1448324" y="3609082"/>
            <a:ext cx="1644874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66CDA71B-EE14-41D6-9961-8014383F9283}"/>
              </a:ext>
            </a:extLst>
          </p:cNvPr>
          <p:cNvSpPr/>
          <p:nvPr/>
        </p:nvSpPr>
        <p:spPr>
          <a:xfrm>
            <a:off x="186562" y="4085999"/>
            <a:ext cx="4259317" cy="228780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detects attacks with minimal false alarms 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can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quickly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identify the use of a specific tool or technique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assists administrators to quickly track any potential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security issues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initiate incident handling procedures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7C5E7DE-A632-4BC3-9892-919705634A21}"/>
              </a:ext>
            </a:extLst>
          </p:cNvPr>
          <p:cNvSpPr/>
          <p:nvPr/>
        </p:nvSpPr>
        <p:spPr>
          <a:xfrm>
            <a:off x="5897750" y="3638490"/>
            <a:ext cx="2042419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Disadvantages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31215C9-A839-424D-8CCD-9234481E7606}"/>
              </a:ext>
            </a:extLst>
          </p:cNvPr>
          <p:cNvSpPr/>
          <p:nvPr/>
        </p:nvSpPr>
        <p:spPr>
          <a:xfrm>
            <a:off x="4834762" y="4085999"/>
            <a:ext cx="4088524" cy="233910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This approach only detects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 threats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the database must be updated with new attack signatures constantly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It utilizes tightly defined signatures that prevent it from detecting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common variants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of the attacks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99512F69-CECE-47E8-A010-732D6310477E}"/>
              </a:ext>
            </a:extLst>
          </p:cNvPr>
          <p:cNvSpPr/>
          <p:nvPr/>
        </p:nvSpPr>
        <p:spPr>
          <a:xfrm>
            <a:off x="2068240" y="1150712"/>
            <a:ext cx="3781605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Signature-Based Detection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E1AC94F-E20F-4883-85E1-C8FDC02C9CF4}"/>
              </a:ext>
            </a:extLst>
          </p:cNvPr>
          <p:cNvSpPr/>
          <p:nvPr/>
        </p:nvSpPr>
        <p:spPr>
          <a:xfrm>
            <a:off x="76200" y="1570461"/>
            <a:ext cx="7491248" cy="17081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Known as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misuse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detection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Monitors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patterns of data packets in the network and compares them to pre-configured network attack patterns, known as signatures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This method uses string comparison operations to compare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ongoing activity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such as a packet or a log entry, against a list of signatures</a:t>
            </a:r>
          </a:p>
        </p:txBody>
      </p:sp>
    </p:spTree>
    <p:extLst>
      <p:ext uri="{BB962C8B-B14F-4D97-AF65-F5344CB8AC3E}">
        <p14:creationId xmlns:p14="http://schemas.microsoft.com/office/powerpoint/2010/main" val="88444166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 descr="A picture containing text, indoor, monitor&#10;&#10;Description automatically generated">
            <a:extLst>
              <a:ext uri="{FF2B5EF4-FFF2-40B4-BE49-F238E27FC236}">
                <a16:creationId xmlns:a16="http://schemas.microsoft.com/office/drawing/2014/main" id="{2BDDA898-5251-4EC9-8B76-455F45AFB0D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418" b="27418"/>
          <a:stretch>
            <a:fillRect/>
          </a:stretch>
        </p:blipFill>
        <p:spPr>
          <a:xfrm>
            <a:off x="0" y="0"/>
            <a:ext cx="12195175" cy="3694113"/>
          </a:xfrm>
        </p:spPr>
      </p:pic>
      <p:sp>
        <p:nvSpPr>
          <p:cNvPr id="2" name="Прямоугольник 1"/>
          <p:cNvSpPr/>
          <p:nvPr/>
        </p:nvSpPr>
        <p:spPr>
          <a:xfrm>
            <a:off x="942" y="3694430"/>
            <a:ext cx="6095058" cy="3163570"/>
          </a:xfrm>
          <a:prstGeom prst="rect">
            <a:avLst/>
          </a:prstGeom>
          <a:solidFill>
            <a:srgbClr val="D3FDED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Полилиния 19"/>
          <p:cNvSpPr>
            <a:spLocks/>
          </p:cNvSpPr>
          <p:nvPr/>
        </p:nvSpPr>
        <p:spPr bwMode="auto">
          <a:xfrm rot="5400000">
            <a:off x="7384215" y="2046832"/>
            <a:ext cx="3163574" cy="6458776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  <a:gd name="connsiteX21" fmla="*/ 908 w 6953"/>
              <a:gd name="connsiteY21" fmla="*/ 908 w 6953"/>
              <a:gd name="connsiteX22" fmla="*/ 908 w 6953"/>
              <a:gd name="connsiteY22" fmla="*/ 908 w 6953"/>
              <a:gd name="connsiteX23" fmla="*/ 908 w 6953"/>
              <a:gd name="connsiteY23" fmla="*/ 908 w 6953"/>
              <a:gd name="connsiteX24" fmla="*/ 908 w 6953"/>
              <a:gd name="connsiteY24" fmla="*/ 908 w 6953"/>
              <a:gd name="connsiteX25" fmla="*/ 908 w 6953"/>
              <a:gd name="connsiteY25" fmla="*/ 908 w 6953"/>
              <a:gd name="connsiteX26" fmla="*/ 908 w 6953"/>
              <a:gd name="connsiteY26" fmla="*/ 908 w 6953"/>
              <a:gd name="connsiteX27" fmla="*/ 908 w 6953"/>
              <a:gd name="connsiteY27" fmla="*/ 908 w 6953"/>
              <a:gd name="connsiteX28" fmla="*/ 908 w 6953"/>
              <a:gd name="connsiteY28" fmla="*/ 908 w 6953"/>
              <a:gd name="connsiteX29" fmla="*/ 908 w 6953"/>
              <a:gd name="connsiteY29" fmla="*/ 908 w 6953"/>
              <a:gd name="connsiteX30" fmla="*/ 908 w 6953"/>
              <a:gd name="connsiteY30" fmla="*/ 908 w 6953"/>
              <a:gd name="connsiteX31" fmla="*/ 908 w 6953"/>
              <a:gd name="connsiteY31" fmla="*/ 908 w 6953"/>
              <a:gd name="connsiteX32" fmla="*/ 908 w 6953"/>
              <a:gd name="connsiteY32" fmla="*/ 908 w 6953"/>
              <a:gd name="connsiteX33" fmla="*/ 908 w 6953"/>
              <a:gd name="connsiteY33" fmla="*/ 908 w 6953"/>
              <a:gd name="connsiteX34" fmla="*/ 908 w 6953"/>
              <a:gd name="connsiteY34" fmla="*/ 908 w 6953"/>
              <a:gd name="connsiteX35" fmla="*/ 908 w 6953"/>
              <a:gd name="connsiteY35" fmla="*/ 908 w 6953"/>
              <a:gd name="connsiteX36" fmla="*/ 908 w 6953"/>
              <a:gd name="connsiteY36" fmla="*/ 908 w 6953"/>
              <a:gd name="connsiteX37" fmla="*/ 908 w 6953"/>
              <a:gd name="connsiteY37" fmla="*/ 908 w 6953"/>
              <a:gd name="connsiteX38" fmla="*/ 908 w 6953"/>
              <a:gd name="connsiteY38" fmla="*/ 908 w 6953"/>
              <a:gd name="connsiteX39" fmla="*/ 908 w 6953"/>
              <a:gd name="connsiteY39" fmla="*/ 908 w 6953"/>
              <a:gd name="connsiteX40" fmla="*/ 908 w 6953"/>
              <a:gd name="connsiteY40" fmla="*/ 908 w 6953"/>
              <a:gd name="connsiteX41" fmla="*/ 908 w 6953"/>
              <a:gd name="connsiteY41" fmla="*/ 908 w 6953"/>
              <a:gd name="connsiteX42" fmla="*/ 908 w 6953"/>
              <a:gd name="connsiteY42" fmla="*/ 908 w 6953"/>
              <a:gd name="connsiteX43" fmla="*/ 908 w 6953"/>
              <a:gd name="connsiteY43" fmla="*/ 908 w 6953"/>
              <a:gd name="connsiteX44" fmla="*/ 908 w 6953"/>
              <a:gd name="connsiteY44" fmla="*/ 908 w 6953"/>
              <a:gd name="connsiteX45" fmla="*/ 908 w 6953"/>
              <a:gd name="connsiteY45" fmla="*/ 908 w 6953"/>
              <a:gd name="connsiteX46" fmla="*/ 908 w 6953"/>
              <a:gd name="connsiteY46" fmla="*/ 908 w 6953"/>
              <a:gd name="connsiteX47" fmla="*/ 908 w 6953"/>
              <a:gd name="connsiteY47" fmla="*/ 908 w 6953"/>
              <a:gd name="connsiteX48" fmla="*/ 908 w 6953"/>
              <a:gd name="connsiteY48" fmla="*/ 908 w 6953"/>
              <a:gd name="connsiteX49" fmla="*/ 908 w 6953"/>
              <a:gd name="connsiteY49" fmla="*/ 908 w 6953"/>
              <a:gd name="connsiteX50" fmla="*/ 908 w 6953"/>
              <a:gd name="connsiteY50" fmla="*/ 908 w 6953"/>
              <a:gd name="connsiteX51" fmla="*/ 908 w 6953"/>
              <a:gd name="connsiteY51" fmla="*/ 908 w 6953"/>
              <a:gd name="connsiteX52" fmla="*/ 908 w 6953"/>
              <a:gd name="connsiteY52" fmla="*/ 908 w 6953"/>
              <a:gd name="connsiteX53" fmla="*/ 908 w 6953"/>
              <a:gd name="connsiteY53" fmla="*/ 908 w 6953"/>
              <a:gd name="connsiteX54" fmla="*/ 908 w 6953"/>
              <a:gd name="connsiteY54" fmla="*/ 908 w 6953"/>
              <a:gd name="connsiteX55" fmla="*/ 908 w 6953"/>
              <a:gd name="connsiteY55" fmla="*/ 908 w 6953"/>
              <a:gd name="connsiteX56" fmla="*/ 908 w 6953"/>
              <a:gd name="connsiteY56" fmla="*/ 908 w 6953"/>
              <a:gd name="connsiteX57" fmla="*/ 908 w 6953"/>
              <a:gd name="connsiteY57" fmla="*/ 908 w 6953"/>
              <a:gd name="connsiteX58" fmla="*/ 908 w 6953"/>
              <a:gd name="connsiteY58" fmla="*/ 908 w 6953"/>
              <a:gd name="connsiteX59" fmla="*/ 908 w 6953"/>
              <a:gd name="connsiteY59" fmla="*/ 908 w 6953"/>
              <a:gd name="connsiteX60" fmla="*/ 908 w 6953"/>
              <a:gd name="connsiteY60" fmla="*/ 908 w 6953"/>
              <a:gd name="connsiteX61" fmla="*/ 908 w 6953"/>
              <a:gd name="connsiteY61" fmla="*/ 908 w 6953"/>
              <a:gd name="connsiteX62" fmla="*/ 908 w 6953"/>
              <a:gd name="connsiteY62" fmla="*/ 908 w 6953"/>
              <a:gd name="connsiteX63" fmla="*/ 908 w 6953"/>
              <a:gd name="connsiteY63" fmla="*/ 908 w 6953"/>
              <a:gd name="connsiteX64" fmla="*/ 908 w 6953"/>
              <a:gd name="connsiteY64" fmla="*/ 908 w 6953"/>
              <a:gd name="connsiteX65" fmla="*/ 908 w 6953"/>
              <a:gd name="connsiteY65" fmla="*/ 908 w 6953"/>
              <a:gd name="connsiteX66" fmla="*/ 908 w 6953"/>
              <a:gd name="connsiteY66" fmla="*/ 908 w 6953"/>
              <a:gd name="connsiteX67" fmla="*/ 908 w 6953"/>
              <a:gd name="connsiteY67" fmla="*/ 908 w 6953"/>
              <a:gd name="connsiteX68" fmla="*/ 908 w 6953"/>
              <a:gd name="connsiteY68" fmla="*/ 908 w 6953"/>
              <a:gd name="connsiteX69" fmla="*/ 908 w 6953"/>
              <a:gd name="connsiteY69" fmla="*/ 908 w 6953"/>
              <a:gd name="connsiteX70" fmla="*/ 908 w 6953"/>
              <a:gd name="connsiteY70" fmla="*/ 908 w 6953"/>
              <a:gd name="connsiteX71" fmla="*/ 908 w 6953"/>
              <a:gd name="connsiteY71" fmla="*/ 908 w 6953"/>
              <a:gd name="connsiteX72" fmla="*/ 908 w 6953"/>
              <a:gd name="connsiteY72" fmla="*/ 908 w 6953"/>
              <a:gd name="connsiteX73" fmla="*/ 908 w 6953"/>
              <a:gd name="connsiteY73" fmla="*/ 908 w 6953"/>
              <a:gd name="connsiteX74" fmla="*/ 908 w 6953"/>
              <a:gd name="connsiteY74" fmla="*/ 908 w 6953"/>
              <a:gd name="connsiteX75" fmla="*/ 908 w 6953"/>
              <a:gd name="connsiteY75" fmla="*/ 908 w 6953"/>
              <a:gd name="connsiteX76" fmla="*/ 908 w 6953"/>
              <a:gd name="connsiteY76" fmla="*/ 908 w 6953"/>
              <a:gd name="connsiteX77" fmla="*/ 908 w 6953"/>
              <a:gd name="connsiteY77" fmla="*/ 908 w 6953"/>
              <a:gd name="connsiteX78" fmla="*/ 908 w 6953"/>
              <a:gd name="connsiteY78" fmla="*/ 908 w 6953"/>
              <a:gd name="connsiteX79" fmla="*/ 908 w 6953"/>
              <a:gd name="connsiteY79" fmla="*/ 908 w 6953"/>
              <a:gd name="connsiteX80" fmla="*/ 908 w 6953"/>
              <a:gd name="connsiteY80" fmla="*/ 908 w 6953"/>
              <a:gd name="connsiteX81" fmla="*/ 908 w 6953"/>
              <a:gd name="connsiteY81" fmla="*/ 908 w 6953"/>
              <a:gd name="connsiteX82" fmla="*/ 908 w 6953"/>
              <a:gd name="connsiteY82" fmla="*/ 908 w 6953"/>
              <a:gd name="connsiteX83" fmla="*/ 908 w 6953"/>
              <a:gd name="connsiteY83" fmla="*/ 908 w 6953"/>
              <a:gd name="connsiteX84" fmla="*/ 908 w 6953"/>
              <a:gd name="connsiteY84" fmla="*/ 908 w 6953"/>
              <a:gd name="connsiteX85" fmla="*/ 908 w 6953"/>
              <a:gd name="connsiteY85" fmla="*/ 908 w 6953"/>
              <a:gd name="connsiteX86" fmla="*/ 908 w 6953"/>
              <a:gd name="connsiteY86" fmla="*/ 908 w 6953"/>
              <a:gd name="connsiteX87" fmla="*/ 908 w 6953"/>
              <a:gd name="connsiteY87" fmla="*/ 908 w 6953"/>
              <a:gd name="connsiteX88" fmla="*/ 908 w 6953"/>
              <a:gd name="connsiteY88" fmla="*/ 908 w 6953"/>
              <a:gd name="connsiteX89" fmla="*/ 908 w 6953"/>
              <a:gd name="connsiteY89" fmla="*/ 908 w 6953"/>
              <a:gd name="connsiteX90" fmla="*/ 908 w 6953"/>
              <a:gd name="connsiteY90" fmla="*/ 908 w 6953"/>
              <a:gd name="connsiteX91" fmla="*/ 908 w 6953"/>
              <a:gd name="connsiteY91" fmla="*/ 908 w 6953"/>
              <a:gd name="connsiteX92" fmla="*/ 908 w 6953"/>
              <a:gd name="connsiteY92" fmla="*/ 908 w 6953"/>
              <a:gd name="connsiteX93" fmla="*/ 908 w 6953"/>
              <a:gd name="connsiteY93" fmla="*/ 908 w 6953"/>
              <a:gd name="connsiteX94" fmla="*/ 908 w 6953"/>
              <a:gd name="connsiteY94" fmla="*/ 908 w 6953"/>
              <a:gd name="connsiteX95" fmla="*/ 908 w 6953"/>
              <a:gd name="connsiteY95" fmla="*/ 908 w 6953"/>
              <a:gd name="connsiteX96" fmla="*/ 908 w 6953"/>
              <a:gd name="connsiteY96" fmla="*/ 908 w 6953"/>
              <a:gd name="connsiteX97" fmla="*/ 908 w 6953"/>
              <a:gd name="connsiteY97" fmla="*/ 908 w 6953"/>
              <a:gd name="connsiteX98" fmla="*/ 908 w 6953"/>
              <a:gd name="connsiteY98" fmla="*/ 908 w 6953"/>
              <a:gd name="connsiteX99" fmla="*/ 908 w 6953"/>
              <a:gd name="connsiteY99" fmla="*/ 908 w 6953"/>
              <a:gd name="connsiteX100" fmla="*/ 908 w 6953"/>
              <a:gd name="connsiteY100" fmla="*/ 908 w 6953"/>
              <a:gd name="connsiteX101" fmla="*/ 908 w 6953"/>
              <a:gd name="connsiteY101" fmla="*/ 908 w 6953"/>
              <a:gd name="connsiteX102" fmla="*/ 908 w 6953"/>
              <a:gd name="connsiteY102" fmla="*/ 908 w 6953"/>
              <a:gd name="connsiteX103" fmla="*/ 908 w 6953"/>
              <a:gd name="connsiteY103" fmla="*/ 908 w 6953"/>
              <a:gd name="connsiteX104" fmla="*/ 908 w 6953"/>
              <a:gd name="connsiteY104" fmla="*/ 908 w 6953"/>
              <a:gd name="connsiteX105" fmla="*/ 908 w 6953"/>
              <a:gd name="connsiteY105" fmla="*/ 908 w 6953"/>
              <a:gd name="connsiteX106" fmla="*/ 908 w 6953"/>
              <a:gd name="connsiteY106" fmla="*/ 908 w 6953"/>
              <a:gd name="connsiteX107" fmla="*/ 908 w 6953"/>
              <a:gd name="connsiteY107" fmla="*/ 908 w 6953"/>
              <a:gd name="connsiteX108" fmla="*/ 908 w 6953"/>
              <a:gd name="connsiteY108" fmla="*/ 908 w 6953"/>
              <a:gd name="connsiteX109" fmla="*/ 908 w 6953"/>
              <a:gd name="connsiteY109" fmla="*/ 908 w 6953"/>
              <a:gd name="connsiteX110" fmla="*/ 908 w 6953"/>
              <a:gd name="connsiteY110" fmla="*/ 908 w 6953"/>
              <a:gd name="connsiteX111" fmla="*/ 908 w 6953"/>
              <a:gd name="connsiteY111" fmla="*/ 908 w 6953"/>
              <a:gd name="connsiteX112" fmla="*/ 908 w 6953"/>
              <a:gd name="connsiteY112" fmla="*/ 908 w 6953"/>
              <a:gd name="connsiteX113" fmla="*/ 908 w 6953"/>
              <a:gd name="connsiteY113" fmla="*/ 908 w 6953"/>
              <a:gd name="connsiteX114" fmla="*/ 908 w 6953"/>
              <a:gd name="connsiteY114" fmla="*/ 908 w 6953"/>
              <a:gd name="connsiteX115" fmla="*/ 908 w 6953"/>
              <a:gd name="connsiteY115" fmla="*/ 908 w 6953"/>
              <a:gd name="connsiteX116" fmla="*/ 908 w 6953"/>
              <a:gd name="connsiteY116" fmla="*/ 908 w 6953"/>
              <a:gd name="connsiteX117" fmla="*/ 908 w 6953"/>
              <a:gd name="connsiteY117" fmla="*/ 908 w 6953"/>
              <a:gd name="connsiteX118" fmla="*/ 908 w 6953"/>
              <a:gd name="connsiteY118" fmla="*/ 908 w 6953"/>
              <a:gd name="connsiteX119" fmla="*/ 908 w 6953"/>
              <a:gd name="connsiteY119" fmla="*/ 908 w 6953"/>
              <a:gd name="connsiteX120" fmla="*/ 908 w 6953"/>
              <a:gd name="connsiteY120" fmla="*/ 908 w 6953"/>
              <a:gd name="connsiteX121" fmla="*/ 908 w 6953"/>
              <a:gd name="connsiteY121" fmla="*/ 908 w 6953"/>
              <a:gd name="connsiteX122" fmla="*/ 908 w 6953"/>
              <a:gd name="connsiteY122" fmla="*/ 908 w 6953"/>
              <a:gd name="connsiteX123" fmla="*/ 908 w 6953"/>
              <a:gd name="connsiteY123" fmla="*/ 908 w 6953"/>
              <a:gd name="connsiteX124" fmla="*/ 908 w 6953"/>
              <a:gd name="connsiteY124" fmla="*/ 908 w 6953"/>
              <a:gd name="connsiteX125" fmla="*/ 908 w 6953"/>
              <a:gd name="connsiteY125" fmla="*/ 908 w 6953"/>
              <a:gd name="connsiteX126" fmla="*/ 908 w 6953"/>
              <a:gd name="connsiteY126" fmla="*/ 908 w 6953"/>
              <a:gd name="connsiteX127" fmla="*/ 908 w 6953"/>
              <a:gd name="connsiteY127" fmla="*/ 908 w 6953"/>
              <a:gd name="connsiteX128" fmla="*/ 908 w 6953"/>
              <a:gd name="connsiteY128" fmla="*/ 908 w 6953"/>
              <a:gd name="connsiteX129" fmla="*/ 908 w 6953"/>
              <a:gd name="connsiteY129" fmla="*/ 908 w 6953"/>
              <a:gd name="connsiteX130" fmla="*/ 908 w 6953"/>
              <a:gd name="connsiteY130" fmla="*/ 908 w 6953"/>
              <a:gd name="connsiteX131" fmla="*/ 908 w 6953"/>
              <a:gd name="connsiteY131" fmla="*/ 908 w 6953"/>
              <a:gd name="connsiteX132" fmla="*/ 908 w 6953"/>
              <a:gd name="connsiteY132" fmla="*/ 908 w 6953"/>
              <a:gd name="connsiteX133" fmla="*/ 908 w 6953"/>
              <a:gd name="connsiteY133" fmla="*/ 908 w 6953"/>
              <a:gd name="connsiteX134" fmla="*/ 908 w 6953"/>
              <a:gd name="connsiteY134" fmla="*/ 908 w 6953"/>
              <a:gd name="connsiteX135" fmla="*/ 908 w 6953"/>
              <a:gd name="connsiteY135" fmla="*/ 908 w 6953"/>
              <a:gd name="connsiteX136" fmla="*/ 908 w 6953"/>
              <a:gd name="connsiteY136" fmla="*/ 908 w 6953"/>
              <a:gd name="connsiteX137" fmla="*/ 908 w 6953"/>
              <a:gd name="connsiteY137" fmla="*/ 908 w 6953"/>
              <a:gd name="connsiteX138" fmla="*/ 908 w 6953"/>
              <a:gd name="connsiteY138" fmla="*/ 908 w 6953"/>
              <a:gd name="connsiteX139" fmla="*/ 908 w 6953"/>
              <a:gd name="connsiteY139" fmla="*/ 908 w 6953"/>
              <a:gd name="connsiteX140" fmla="*/ 908 w 6953"/>
              <a:gd name="connsiteY140" fmla="*/ 908 w 6953"/>
              <a:gd name="connsiteX141" fmla="*/ 908 w 6953"/>
              <a:gd name="connsiteY141" fmla="*/ 908 w 6953"/>
              <a:gd name="connsiteX142" fmla="*/ 908 w 6953"/>
              <a:gd name="connsiteY142" fmla="*/ 908 w 6953"/>
              <a:gd name="connsiteX143" fmla="*/ 908 w 6953"/>
              <a:gd name="connsiteY143" fmla="*/ 908 w 6953"/>
              <a:gd name="connsiteX144" fmla="*/ 908 w 6953"/>
              <a:gd name="connsiteY144" fmla="*/ 908 w 6953"/>
              <a:gd name="connsiteX145" fmla="*/ 908 w 6953"/>
              <a:gd name="connsiteY145" fmla="*/ 908 w 6953"/>
              <a:gd name="connsiteX146" fmla="*/ 908 w 6953"/>
              <a:gd name="connsiteY146" fmla="*/ 908 w 6953"/>
              <a:gd name="connsiteX147" fmla="*/ 908 w 6953"/>
              <a:gd name="connsiteY147" fmla="*/ 908 w 6953"/>
              <a:gd name="connsiteX148" fmla="*/ 908 w 6953"/>
              <a:gd name="connsiteY148" fmla="*/ 908 w 6953"/>
              <a:gd name="connsiteX149" fmla="*/ 908 w 6953"/>
              <a:gd name="connsiteY149" fmla="*/ 908 w 6953"/>
              <a:gd name="connsiteX150" fmla="*/ 908 w 6953"/>
              <a:gd name="connsiteY150" fmla="*/ 908 w 6953"/>
              <a:gd name="connsiteX151" fmla="*/ 908 w 6953"/>
              <a:gd name="connsiteY151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10288596" h="9565395">
                <a:moveTo>
                  <a:pt x="0" y="9144001"/>
                </a:moveTo>
                <a:lnTo>
                  <a:pt x="0" y="0"/>
                </a:lnTo>
                <a:lnTo>
                  <a:pt x="10288588" y="0"/>
                </a:lnTo>
                <a:lnTo>
                  <a:pt x="10288588" y="7004009"/>
                </a:lnTo>
                <a:lnTo>
                  <a:pt x="10288596" y="7004009"/>
                </a:lnTo>
                <a:lnTo>
                  <a:pt x="10288596" y="9227293"/>
                </a:lnTo>
                <a:lnTo>
                  <a:pt x="10236562" y="9241147"/>
                </a:lnTo>
                <a:lnTo>
                  <a:pt x="10172612" y="9258813"/>
                </a:lnTo>
                <a:lnTo>
                  <a:pt x="10109602" y="9277048"/>
                </a:lnTo>
                <a:lnTo>
                  <a:pt x="9982644" y="9315228"/>
                </a:lnTo>
                <a:lnTo>
                  <a:pt x="9856624" y="9354548"/>
                </a:lnTo>
                <a:lnTo>
                  <a:pt x="9729666" y="9393868"/>
                </a:lnTo>
                <a:lnTo>
                  <a:pt x="9602708" y="9432049"/>
                </a:lnTo>
                <a:lnTo>
                  <a:pt x="9538758" y="9449714"/>
                </a:lnTo>
                <a:lnTo>
                  <a:pt x="9475748" y="9467379"/>
                </a:lnTo>
                <a:lnTo>
                  <a:pt x="9412738" y="9484475"/>
                </a:lnTo>
                <a:lnTo>
                  <a:pt x="9349730" y="9499861"/>
                </a:lnTo>
                <a:lnTo>
                  <a:pt x="9285780" y="9513538"/>
                </a:lnTo>
                <a:lnTo>
                  <a:pt x="9222770" y="9526644"/>
                </a:lnTo>
                <a:lnTo>
                  <a:pt x="9158822" y="9537471"/>
                </a:lnTo>
                <a:lnTo>
                  <a:pt x="9095812" y="9547729"/>
                </a:lnTo>
                <a:lnTo>
                  <a:pt x="9031862" y="9555137"/>
                </a:lnTo>
                <a:lnTo>
                  <a:pt x="8969794" y="9560266"/>
                </a:lnTo>
                <a:lnTo>
                  <a:pt x="8905844" y="9564255"/>
                </a:lnTo>
                <a:lnTo>
                  <a:pt x="8842836" y="9565395"/>
                </a:lnTo>
                <a:lnTo>
                  <a:pt x="8778884" y="9564255"/>
                </a:lnTo>
                <a:lnTo>
                  <a:pt x="8715876" y="9560266"/>
                </a:lnTo>
                <a:lnTo>
                  <a:pt x="8651926" y="9555137"/>
                </a:lnTo>
                <a:lnTo>
                  <a:pt x="8589858" y="9547729"/>
                </a:lnTo>
                <a:lnTo>
                  <a:pt x="8525908" y="9537471"/>
                </a:lnTo>
                <a:lnTo>
                  <a:pt x="8462898" y="9526644"/>
                </a:lnTo>
                <a:lnTo>
                  <a:pt x="8398950" y="9513538"/>
                </a:lnTo>
                <a:lnTo>
                  <a:pt x="8335939" y="9499861"/>
                </a:lnTo>
                <a:lnTo>
                  <a:pt x="8271990" y="9484475"/>
                </a:lnTo>
                <a:lnTo>
                  <a:pt x="8209921" y="9467379"/>
                </a:lnTo>
                <a:lnTo>
                  <a:pt x="8145972" y="9449714"/>
                </a:lnTo>
                <a:lnTo>
                  <a:pt x="8082963" y="9432049"/>
                </a:lnTo>
                <a:lnTo>
                  <a:pt x="7956004" y="9393868"/>
                </a:lnTo>
                <a:lnTo>
                  <a:pt x="7829985" y="9354548"/>
                </a:lnTo>
                <a:lnTo>
                  <a:pt x="7703027" y="9315228"/>
                </a:lnTo>
                <a:lnTo>
                  <a:pt x="7576068" y="9277048"/>
                </a:lnTo>
                <a:lnTo>
                  <a:pt x="7512119" y="9258813"/>
                </a:lnTo>
                <a:lnTo>
                  <a:pt x="7449109" y="9241147"/>
                </a:lnTo>
                <a:lnTo>
                  <a:pt x="7386100" y="9224621"/>
                </a:lnTo>
                <a:lnTo>
                  <a:pt x="7323092" y="9209235"/>
                </a:lnTo>
                <a:lnTo>
                  <a:pt x="7259141" y="9195559"/>
                </a:lnTo>
                <a:lnTo>
                  <a:pt x="7196132" y="9182452"/>
                </a:lnTo>
                <a:lnTo>
                  <a:pt x="7132183" y="9171055"/>
                </a:lnTo>
                <a:lnTo>
                  <a:pt x="7069174" y="9161368"/>
                </a:lnTo>
                <a:lnTo>
                  <a:pt x="7005224" y="9153960"/>
                </a:lnTo>
                <a:lnTo>
                  <a:pt x="6943155" y="9147691"/>
                </a:lnTo>
                <a:lnTo>
                  <a:pt x="6879205" y="9144842"/>
                </a:lnTo>
                <a:lnTo>
                  <a:pt x="6832724" y="9144001"/>
                </a:lnTo>
                <a:lnTo>
                  <a:pt x="6799421" y="9144001"/>
                </a:lnTo>
                <a:lnTo>
                  <a:pt x="6752246" y="9144842"/>
                </a:lnTo>
                <a:lnTo>
                  <a:pt x="6689237" y="9147691"/>
                </a:lnTo>
                <a:lnTo>
                  <a:pt x="6625289" y="9153960"/>
                </a:lnTo>
                <a:lnTo>
                  <a:pt x="6563219" y="9161368"/>
                </a:lnTo>
                <a:lnTo>
                  <a:pt x="6499270" y="9171055"/>
                </a:lnTo>
                <a:lnTo>
                  <a:pt x="6436261" y="9182452"/>
                </a:lnTo>
                <a:lnTo>
                  <a:pt x="6372311" y="9195559"/>
                </a:lnTo>
                <a:lnTo>
                  <a:pt x="6309302" y="9209235"/>
                </a:lnTo>
                <a:lnTo>
                  <a:pt x="6245352" y="9224621"/>
                </a:lnTo>
                <a:lnTo>
                  <a:pt x="6183284" y="9241147"/>
                </a:lnTo>
                <a:lnTo>
                  <a:pt x="6119334" y="9258813"/>
                </a:lnTo>
                <a:lnTo>
                  <a:pt x="6056325" y="9277048"/>
                </a:lnTo>
                <a:lnTo>
                  <a:pt x="5929366" y="9315228"/>
                </a:lnTo>
                <a:lnTo>
                  <a:pt x="5803348" y="9354548"/>
                </a:lnTo>
                <a:lnTo>
                  <a:pt x="5676389" y="9393868"/>
                </a:lnTo>
                <a:lnTo>
                  <a:pt x="5549430" y="9432049"/>
                </a:lnTo>
                <a:lnTo>
                  <a:pt x="5485481" y="9449714"/>
                </a:lnTo>
                <a:lnTo>
                  <a:pt x="5422472" y="9467379"/>
                </a:lnTo>
                <a:lnTo>
                  <a:pt x="5359463" y="9484475"/>
                </a:lnTo>
                <a:lnTo>
                  <a:pt x="5296454" y="9499861"/>
                </a:lnTo>
                <a:lnTo>
                  <a:pt x="5232504" y="9513538"/>
                </a:lnTo>
                <a:lnTo>
                  <a:pt x="5169495" y="9526644"/>
                </a:lnTo>
                <a:lnTo>
                  <a:pt x="5105545" y="9537471"/>
                </a:lnTo>
                <a:lnTo>
                  <a:pt x="5042537" y="9547729"/>
                </a:lnTo>
                <a:lnTo>
                  <a:pt x="4978586" y="9555137"/>
                </a:lnTo>
                <a:lnTo>
                  <a:pt x="4916518" y="9560266"/>
                </a:lnTo>
                <a:lnTo>
                  <a:pt x="4852568" y="9564255"/>
                </a:lnTo>
                <a:lnTo>
                  <a:pt x="4789559" y="9565395"/>
                </a:lnTo>
                <a:lnTo>
                  <a:pt x="4725609" y="9564255"/>
                </a:lnTo>
                <a:lnTo>
                  <a:pt x="4662601" y="9560266"/>
                </a:lnTo>
                <a:lnTo>
                  <a:pt x="4598651" y="9555137"/>
                </a:lnTo>
                <a:lnTo>
                  <a:pt x="4536582" y="9547729"/>
                </a:lnTo>
                <a:lnTo>
                  <a:pt x="4472633" y="9537471"/>
                </a:lnTo>
                <a:lnTo>
                  <a:pt x="4409623" y="9526644"/>
                </a:lnTo>
                <a:lnTo>
                  <a:pt x="4345674" y="9513538"/>
                </a:lnTo>
                <a:lnTo>
                  <a:pt x="4282665" y="9499861"/>
                </a:lnTo>
                <a:lnTo>
                  <a:pt x="4218715" y="9484475"/>
                </a:lnTo>
                <a:lnTo>
                  <a:pt x="4156647" y="9467379"/>
                </a:lnTo>
                <a:lnTo>
                  <a:pt x="4092697" y="9449714"/>
                </a:lnTo>
                <a:lnTo>
                  <a:pt x="4029688" y="9432049"/>
                </a:lnTo>
                <a:lnTo>
                  <a:pt x="3902729" y="9393868"/>
                </a:lnTo>
                <a:lnTo>
                  <a:pt x="3776711" y="9354548"/>
                </a:lnTo>
                <a:lnTo>
                  <a:pt x="3649752" y="9315228"/>
                </a:lnTo>
                <a:lnTo>
                  <a:pt x="3522794" y="9277048"/>
                </a:lnTo>
                <a:lnTo>
                  <a:pt x="3458844" y="9258813"/>
                </a:lnTo>
                <a:lnTo>
                  <a:pt x="3395834" y="9241147"/>
                </a:lnTo>
                <a:lnTo>
                  <a:pt x="3332825" y="9224621"/>
                </a:lnTo>
                <a:lnTo>
                  <a:pt x="3269816" y="9209235"/>
                </a:lnTo>
                <a:lnTo>
                  <a:pt x="3205867" y="9195559"/>
                </a:lnTo>
                <a:lnTo>
                  <a:pt x="3142857" y="9182452"/>
                </a:lnTo>
                <a:lnTo>
                  <a:pt x="3078908" y="9171055"/>
                </a:lnTo>
                <a:lnTo>
                  <a:pt x="3015898" y="9161368"/>
                </a:lnTo>
                <a:lnTo>
                  <a:pt x="2951949" y="9153960"/>
                </a:lnTo>
                <a:lnTo>
                  <a:pt x="2889880" y="9147691"/>
                </a:lnTo>
                <a:lnTo>
                  <a:pt x="2825930" y="9144842"/>
                </a:lnTo>
                <a:lnTo>
                  <a:pt x="2779450" y="9144001"/>
                </a:lnTo>
                <a:lnTo>
                  <a:pt x="2746147" y="9144001"/>
                </a:lnTo>
                <a:lnTo>
                  <a:pt x="2698972" y="9144842"/>
                </a:lnTo>
                <a:lnTo>
                  <a:pt x="2635963" y="9147691"/>
                </a:lnTo>
                <a:lnTo>
                  <a:pt x="2572014" y="9153960"/>
                </a:lnTo>
                <a:lnTo>
                  <a:pt x="2509945" y="9161368"/>
                </a:lnTo>
                <a:lnTo>
                  <a:pt x="2445995" y="9171055"/>
                </a:lnTo>
                <a:lnTo>
                  <a:pt x="2382986" y="9182452"/>
                </a:lnTo>
                <a:lnTo>
                  <a:pt x="2319036" y="9195559"/>
                </a:lnTo>
                <a:lnTo>
                  <a:pt x="2256026" y="9209235"/>
                </a:lnTo>
                <a:lnTo>
                  <a:pt x="2192077" y="9224621"/>
                </a:lnTo>
                <a:lnTo>
                  <a:pt x="2130009" y="9241147"/>
                </a:lnTo>
                <a:lnTo>
                  <a:pt x="2066059" y="9258813"/>
                </a:lnTo>
                <a:lnTo>
                  <a:pt x="2003050" y="9277048"/>
                </a:lnTo>
                <a:lnTo>
                  <a:pt x="1876090" y="9315228"/>
                </a:lnTo>
                <a:lnTo>
                  <a:pt x="1750073" y="9354548"/>
                </a:lnTo>
                <a:lnTo>
                  <a:pt x="1623113" y="9393868"/>
                </a:lnTo>
                <a:lnTo>
                  <a:pt x="1496154" y="9432049"/>
                </a:lnTo>
                <a:lnTo>
                  <a:pt x="1432205" y="9449714"/>
                </a:lnTo>
                <a:lnTo>
                  <a:pt x="1369196" y="9467379"/>
                </a:lnTo>
                <a:lnTo>
                  <a:pt x="1306186" y="9484475"/>
                </a:lnTo>
                <a:lnTo>
                  <a:pt x="1243178" y="9499861"/>
                </a:lnTo>
                <a:lnTo>
                  <a:pt x="1179227" y="9513538"/>
                </a:lnTo>
                <a:lnTo>
                  <a:pt x="1116219" y="9526644"/>
                </a:lnTo>
                <a:lnTo>
                  <a:pt x="1052269" y="9537471"/>
                </a:lnTo>
                <a:lnTo>
                  <a:pt x="989260" y="9547729"/>
                </a:lnTo>
                <a:lnTo>
                  <a:pt x="925311" y="9555137"/>
                </a:lnTo>
                <a:lnTo>
                  <a:pt x="863242" y="9560266"/>
                </a:lnTo>
                <a:lnTo>
                  <a:pt x="799292" y="9564255"/>
                </a:lnTo>
                <a:lnTo>
                  <a:pt x="736282" y="9565395"/>
                </a:lnTo>
                <a:lnTo>
                  <a:pt x="672333" y="9564255"/>
                </a:lnTo>
                <a:lnTo>
                  <a:pt x="609325" y="9560266"/>
                </a:lnTo>
                <a:lnTo>
                  <a:pt x="545374" y="9555137"/>
                </a:lnTo>
                <a:lnTo>
                  <a:pt x="483306" y="9547729"/>
                </a:lnTo>
                <a:lnTo>
                  <a:pt x="419356" y="9537471"/>
                </a:lnTo>
                <a:lnTo>
                  <a:pt x="356347" y="9526644"/>
                </a:lnTo>
                <a:lnTo>
                  <a:pt x="292398" y="9513538"/>
                </a:lnTo>
                <a:lnTo>
                  <a:pt x="229389" y="9499861"/>
                </a:lnTo>
                <a:lnTo>
                  <a:pt x="165438" y="9484475"/>
                </a:lnTo>
                <a:lnTo>
                  <a:pt x="103370" y="9467379"/>
                </a:lnTo>
                <a:lnTo>
                  <a:pt x="39420" y="9449714"/>
                </a:lnTo>
                <a:lnTo>
                  <a:pt x="5" y="9438663"/>
                </a:lnTo>
                <a:lnTo>
                  <a:pt x="5" y="9144001"/>
                </a:lnTo>
                <a:close/>
              </a:path>
            </a:pathLst>
          </a:custGeom>
          <a:solidFill>
            <a:srgbClr val="FDECE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51" tIns="30475" rIns="60951" bIns="3047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994DA84-7351-4572-AA39-D1B9F9447408}"/>
              </a:ext>
            </a:extLst>
          </p:cNvPr>
          <p:cNvGrpSpPr>
            <a:grpSpLocks noChangeAspect="1"/>
          </p:cNvGrpSpPr>
          <p:nvPr/>
        </p:nvGrpSpPr>
        <p:grpSpPr>
          <a:xfrm>
            <a:off x="8445870" y="3179429"/>
            <a:ext cx="1040265" cy="1040264"/>
            <a:chOff x="7826347" y="483735"/>
            <a:chExt cx="2634364" cy="2634361"/>
          </a:xfrm>
        </p:grpSpPr>
        <p:sp>
          <p:nvSpPr>
            <p:cNvPr id="19" name="Овал 18"/>
            <p:cNvSpPr/>
            <p:nvPr/>
          </p:nvSpPr>
          <p:spPr>
            <a:xfrm>
              <a:off x="8085407" y="742793"/>
              <a:ext cx="2116245" cy="2116244"/>
            </a:xfrm>
            <a:prstGeom prst="ellipse">
              <a:avLst/>
            </a:prstGeom>
            <a:solidFill>
              <a:schemeClr val="bg2">
                <a:lumMod val="7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39" rtl="0" eaLnBrk="0" fontAlgn="base" latinLnBrk="0" hangingPunct="0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Полилиния 21"/>
            <p:cNvSpPr>
              <a:spLocks noChangeAspect="1"/>
            </p:cNvSpPr>
            <p:nvPr/>
          </p:nvSpPr>
          <p:spPr>
            <a:xfrm>
              <a:off x="8988036" y="1137467"/>
              <a:ext cx="310987" cy="1335688"/>
            </a:xfrm>
            <a:custGeom>
              <a:avLst/>
              <a:gdLst>
                <a:gd name="connsiteX0" fmla="*/ 908 w 6953"/>
                <a:gd name="connsiteY0" fmla="*/ 908 w 6953"/>
                <a:gd name="connsiteX1" fmla="*/ 908 w 6953"/>
                <a:gd name="connsiteY1" fmla="*/ 908 w 6953"/>
                <a:gd name="connsiteX2" fmla="*/ 908 w 6953"/>
                <a:gd name="connsiteY2" fmla="*/ 908 w 6953"/>
                <a:gd name="connsiteX3" fmla="*/ 908 w 6953"/>
                <a:gd name="connsiteY3" fmla="*/ 908 w 6953"/>
                <a:gd name="connsiteX4" fmla="*/ 908 w 6953"/>
                <a:gd name="connsiteY4" fmla="*/ 908 w 6953"/>
                <a:gd name="connsiteX5" fmla="*/ 908 w 6953"/>
                <a:gd name="connsiteY5" fmla="*/ 908 w 6953"/>
                <a:gd name="connsiteX6" fmla="*/ 908 w 6953"/>
                <a:gd name="connsiteY6" fmla="*/ 908 w 6953"/>
                <a:gd name="connsiteX7" fmla="*/ 908 w 6953"/>
                <a:gd name="connsiteY7" fmla="*/ 908 w 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0659" h="2708672">
                  <a:moveTo>
                    <a:pt x="0" y="2182193"/>
                  </a:moveTo>
                  <a:lnTo>
                    <a:pt x="630659" y="2182193"/>
                  </a:lnTo>
                  <a:lnTo>
                    <a:pt x="630659" y="2708672"/>
                  </a:lnTo>
                  <a:lnTo>
                    <a:pt x="0" y="2708672"/>
                  </a:lnTo>
                  <a:close/>
                  <a:moveTo>
                    <a:pt x="0" y="0"/>
                  </a:moveTo>
                  <a:lnTo>
                    <a:pt x="630659" y="0"/>
                  </a:lnTo>
                  <a:lnTo>
                    <a:pt x="630659" y="1748731"/>
                  </a:lnTo>
                  <a:lnTo>
                    <a:pt x="0" y="1748731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39" rtl="0" eaLnBrk="0" fontAlgn="base" latinLnBrk="0" hangingPunct="0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Полилиния 24"/>
            <p:cNvSpPr/>
            <p:nvPr/>
          </p:nvSpPr>
          <p:spPr>
            <a:xfrm>
              <a:off x="7826347" y="483735"/>
              <a:ext cx="2634364" cy="2634361"/>
            </a:xfrm>
            <a:custGeom>
              <a:avLst/>
              <a:gdLst>
                <a:gd name="connsiteX0" fmla="*/ 908 w 6953"/>
                <a:gd name="connsiteY0" fmla="*/ 908 w 6953"/>
                <a:gd name="connsiteX1" fmla="*/ 908 w 6953"/>
                <a:gd name="connsiteY1" fmla="*/ 908 w 6953"/>
                <a:gd name="connsiteX2" fmla="*/ 908 w 6953"/>
                <a:gd name="connsiteY2" fmla="*/ 908 w 6953"/>
                <a:gd name="connsiteX3" fmla="*/ 908 w 6953"/>
                <a:gd name="connsiteY3" fmla="*/ 908 w 6953"/>
                <a:gd name="connsiteX4" fmla="*/ 908 w 6953"/>
                <a:gd name="connsiteY4" fmla="*/ 908 w 6953"/>
                <a:gd name="connsiteX5" fmla="*/ 908 w 6953"/>
                <a:gd name="connsiteY5" fmla="*/ 908 w 6953"/>
                <a:gd name="connsiteX6" fmla="*/ 908 w 6953"/>
                <a:gd name="connsiteY6" fmla="*/ 908 w 6953"/>
                <a:gd name="connsiteX7" fmla="*/ 908 w 6953"/>
                <a:gd name="connsiteY7" fmla="*/ 908 w 6953"/>
                <a:gd name="connsiteX8" fmla="*/ 908 w 6953"/>
                <a:gd name="connsiteY8" fmla="*/ 908 w 6953"/>
                <a:gd name="connsiteX9" fmla="*/ 908 w 6953"/>
                <a:gd name="connsiteY9" fmla="*/ 908 w 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0572" h="3120572">
                  <a:moveTo>
                    <a:pt x="1560286" y="174172"/>
                  </a:moveTo>
                  <a:cubicBezTo>
                    <a:pt x="794756" y="174172"/>
                    <a:pt x="174171" y="794756"/>
                    <a:pt x="174171" y="1560286"/>
                  </a:cubicBezTo>
                  <a:cubicBezTo>
                    <a:pt x="174171" y="2325816"/>
                    <a:pt x="794756" y="2946400"/>
                    <a:pt x="1560286" y="2946400"/>
                  </a:cubicBezTo>
                  <a:cubicBezTo>
                    <a:pt x="2325816" y="2946400"/>
                    <a:pt x="2946401" y="2325816"/>
                    <a:pt x="2946401" y="1560286"/>
                  </a:cubicBezTo>
                  <a:cubicBezTo>
                    <a:pt x="2946401" y="794756"/>
                    <a:pt x="2325816" y="174172"/>
                    <a:pt x="1560286" y="174172"/>
                  </a:cubicBezTo>
                  <a:close/>
                  <a:moveTo>
                    <a:pt x="1560286" y="0"/>
                  </a:moveTo>
                  <a:cubicBezTo>
                    <a:pt x="2422008" y="0"/>
                    <a:pt x="3120572" y="698564"/>
                    <a:pt x="3120572" y="1560286"/>
                  </a:cubicBezTo>
                  <a:cubicBezTo>
                    <a:pt x="3120572" y="2422008"/>
                    <a:pt x="2422008" y="3120572"/>
                    <a:pt x="1560286" y="3120572"/>
                  </a:cubicBezTo>
                  <a:cubicBezTo>
                    <a:pt x="698564" y="3120572"/>
                    <a:pt x="0" y="2422008"/>
                    <a:pt x="0" y="1560286"/>
                  </a:cubicBezTo>
                  <a:cubicBezTo>
                    <a:pt x="0" y="698564"/>
                    <a:pt x="698564" y="0"/>
                    <a:pt x="1560286" y="0"/>
                  </a:cubicBez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39" rtl="0" eaLnBrk="0" fontAlgn="base" latinLnBrk="0" hangingPunct="0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3" name="Picture 12">
            <a:extLst>
              <a:ext uri="{FF2B5EF4-FFF2-40B4-BE49-F238E27FC236}">
                <a16:creationId xmlns:a16="http://schemas.microsoft.com/office/drawing/2014/main" id="{200D9DB3-EF2A-49F5-AB94-B451FD582CF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564243"/>
            <a:ext cx="12192000" cy="293783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FCFC71EA-D8C4-439F-A409-55B9DC32B0AB}"/>
              </a:ext>
            </a:extLst>
          </p:cNvPr>
          <p:cNvSpPr txBox="1"/>
          <p:nvPr/>
        </p:nvSpPr>
        <p:spPr>
          <a:xfrm>
            <a:off x="3582353" y="6589888"/>
            <a:ext cx="8604250" cy="246221"/>
          </a:xfrm>
          <a:prstGeom prst="rect">
            <a:avLst/>
          </a:prstGeom>
          <a:noFill/>
        </p:spPr>
        <p:txBody>
          <a:bodyPr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Times New Roman" pitchFamily="18" charset="0"/>
              </a:rPr>
              <a:t>Copyright © by 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Impact" panose="020B0806030902050204" pitchFamily="34" charset="0"/>
                <a:ea typeface="+mn-ea"/>
                <a:cs typeface="Times New Roman" pitchFamily="18" charset="0"/>
              </a:rPr>
              <a:t>EC-Council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Times New Roman" pitchFamily="18" charset="0"/>
              </a:rPr>
              <a:t>.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alibri"/>
                <a:ea typeface="+mn-ea"/>
                <a:cs typeface="Times New Roman" pitchFamily="18" charset="0"/>
              </a:rPr>
              <a:t> 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Times New Roman" pitchFamily="18" charset="0"/>
              </a:rPr>
              <a:t>All Rights Reserved. Reproduction is Strictly Prohibited.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25E2190-552C-4A13-8D8C-A483261864B1}"/>
              </a:ext>
            </a:extLst>
          </p:cNvPr>
          <p:cNvGrpSpPr>
            <a:grpSpLocks noChangeAspect="1"/>
          </p:cNvGrpSpPr>
          <p:nvPr/>
        </p:nvGrpSpPr>
        <p:grpSpPr>
          <a:xfrm>
            <a:off x="2527467" y="3179421"/>
            <a:ext cx="1040266" cy="1040265"/>
            <a:chOff x="2528337" y="3179421"/>
            <a:chExt cx="1040266" cy="1040265"/>
          </a:xfrm>
        </p:grpSpPr>
        <p:sp>
          <p:nvSpPr>
            <p:cNvPr id="16" name="Овал 15"/>
            <p:cNvSpPr/>
            <p:nvPr/>
          </p:nvSpPr>
          <p:spPr>
            <a:xfrm>
              <a:off x="2630635" y="3281719"/>
              <a:ext cx="835670" cy="835669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39" rtl="0" eaLnBrk="0" fontAlgn="base" latinLnBrk="0" hangingPunct="0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Полилиния 23"/>
            <p:cNvSpPr/>
            <p:nvPr/>
          </p:nvSpPr>
          <p:spPr>
            <a:xfrm>
              <a:off x="2528337" y="3179421"/>
              <a:ext cx="1040266" cy="1040265"/>
            </a:xfrm>
            <a:custGeom>
              <a:avLst/>
              <a:gdLst>
                <a:gd name="connsiteX0" fmla="*/ 908 w 6953"/>
                <a:gd name="connsiteY0" fmla="*/ 908 w 6953"/>
                <a:gd name="connsiteX1" fmla="*/ 908 w 6953"/>
                <a:gd name="connsiteY1" fmla="*/ 908 w 6953"/>
                <a:gd name="connsiteX2" fmla="*/ 908 w 6953"/>
                <a:gd name="connsiteY2" fmla="*/ 908 w 6953"/>
                <a:gd name="connsiteX3" fmla="*/ 908 w 6953"/>
                <a:gd name="connsiteY3" fmla="*/ 908 w 6953"/>
                <a:gd name="connsiteX4" fmla="*/ 908 w 6953"/>
                <a:gd name="connsiteY4" fmla="*/ 908 w 6953"/>
                <a:gd name="connsiteX5" fmla="*/ 908 w 6953"/>
                <a:gd name="connsiteY5" fmla="*/ 908 w 6953"/>
                <a:gd name="connsiteX6" fmla="*/ 908 w 6953"/>
                <a:gd name="connsiteY6" fmla="*/ 908 w 6953"/>
                <a:gd name="connsiteX7" fmla="*/ 908 w 6953"/>
                <a:gd name="connsiteY7" fmla="*/ 908 w 6953"/>
                <a:gd name="connsiteX8" fmla="*/ 908 w 6953"/>
                <a:gd name="connsiteY8" fmla="*/ 908 w 6953"/>
                <a:gd name="connsiteX9" fmla="*/ 908 w 6953"/>
                <a:gd name="connsiteY9" fmla="*/ 908 w 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0572" h="3120572">
                  <a:moveTo>
                    <a:pt x="1560286" y="174172"/>
                  </a:moveTo>
                  <a:cubicBezTo>
                    <a:pt x="794756" y="174172"/>
                    <a:pt x="174171" y="794756"/>
                    <a:pt x="174171" y="1560286"/>
                  </a:cubicBezTo>
                  <a:cubicBezTo>
                    <a:pt x="174171" y="2325816"/>
                    <a:pt x="794756" y="2946400"/>
                    <a:pt x="1560286" y="2946400"/>
                  </a:cubicBezTo>
                  <a:cubicBezTo>
                    <a:pt x="2325816" y="2946400"/>
                    <a:pt x="2946401" y="2325816"/>
                    <a:pt x="2946401" y="1560286"/>
                  </a:cubicBezTo>
                  <a:cubicBezTo>
                    <a:pt x="2946401" y="794756"/>
                    <a:pt x="2325816" y="174172"/>
                    <a:pt x="1560286" y="174172"/>
                  </a:cubicBezTo>
                  <a:close/>
                  <a:moveTo>
                    <a:pt x="1560286" y="0"/>
                  </a:moveTo>
                  <a:cubicBezTo>
                    <a:pt x="2422008" y="0"/>
                    <a:pt x="3120572" y="698564"/>
                    <a:pt x="3120572" y="1560286"/>
                  </a:cubicBezTo>
                  <a:cubicBezTo>
                    <a:pt x="3120572" y="2422008"/>
                    <a:pt x="2422008" y="3120572"/>
                    <a:pt x="1560286" y="3120572"/>
                  </a:cubicBezTo>
                  <a:cubicBezTo>
                    <a:pt x="698564" y="3120572"/>
                    <a:pt x="0" y="2422008"/>
                    <a:pt x="0" y="1560286"/>
                  </a:cubicBezTo>
                  <a:cubicBezTo>
                    <a:pt x="0" y="698564"/>
                    <a:pt x="698564" y="0"/>
                    <a:pt x="1560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39" rtl="0" eaLnBrk="0" fontAlgn="base" latinLnBrk="0" hangingPunct="0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50">
              <a:extLst>
                <a:ext uri="{FF2B5EF4-FFF2-40B4-BE49-F238E27FC236}">
                  <a16:creationId xmlns:a16="http://schemas.microsoft.com/office/drawing/2014/main" id="{25D189A4-C056-445F-A43A-7BBAE71EFA6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98734" y="3455429"/>
              <a:ext cx="499473" cy="488249"/>
            </a:xfrm>
            <a:custGeom>
              <a:avLst/>
              <a:gdLst>
                <a:gd name="T0" fmla="*/ 282575 w 112"/>
                <a:gd name="T1" fmla="*/ 20273 h 109"/>
                <a:gd name="T2" fmla="*/ 262391 w 112"/>
                <a:gd name="T3" fmla="*/ 0 h 109"/>
                <a:gd name="T4" fmla="*/ 216977 w 112"/>
                <a:gd name="T5" fmla="*/ 53218 h 109"/>
                <a:gd name="T6" fmla="*/ 128673 w 112"/>
                <a:gd name="T7" fmla="*/ 17739 h 109"/>
                <a:gd name="T8" fmla="*/ 0 w 112"/>
                <a:gd name="T9" fmla="*/ 146982 h 109"/>
                <a:gd name="T10" fmla="*/ 128673 w 112"/>
                <a:gd name="T11" fmla="*/ 276225 h 109"/>
                <a:gd name="T12" fmla="*/ 257345 w 112"/>
                <a:gd name="T13" fmla="*/ 146982 h 109"/>
                <a:gd name="T14" fmla="*/ 237161 w 112"/>
                <a:gd name="T15" fmla="*/ 78559 h 109"/>
                <a:gd name="T16" fmla="*/ 282575 w 112"/>
                <a:gd name="T17" fmla="*/ 20273 h 109"/>
                <a:gd name="T18" fmla="*/ 239684 w 112"/>
                <a:gd name="T19" fmla="*/ 146982 h 109"/>
                <a:gd name="T20" fmla="*/ 128673 w 112"/>
                <a:gd name="T21" fmla="*/ 255952 h 109"/>
                <a:gd name="T22" fmla="*/ 20184 w 112"/>
                <a:gd name="T23" fmla="*/ 146982 h 109"/>
                <a:gd name="T24" fmla="*/ 128673 w 112"/>
                <a:gd name="T25" fmla="*/ 35478 h 109"/>
                <a:gd name="T26" fmla="*/ 204362 w 112"/>
                <a:gd name="T27" fmla="*/ 65889 h 109"/>
                <a:gd name="T28" fmla="*/ 126150 w 112"/>
                <a:gd name="T29" fmla="*/ 157119 h 109"/>
                <a:gd name="T30" fmla="*/ 65598 w 112"/>
                <a:gd name="T31" fmla="*/ 98833 h 109"/>
                <a:gd name="T32" fmla="*/ 45414 w 112"/>
                <a:gd name="T33" fmla="*/ 136845 h 109"/>
                <a:gd name="T34" fmla="*/ 108489 w 112"/>
                <a:gd name="T35" fmla="*/ 207802 h 109"/>
                <a:gd name="T36" fmla="*/ 121104 w 112"/>
                <a:gd name="T37" fmla="*/ 225542 h 109"/>
                <a:gd name="T38" fmla="*/ 136242 w 112"/>
                <a:gd name="T39" fmla="*/ 207802 h 109"/>
                <a:gd name="T40" fmla="*/ 224546 w 112"/>
                <a:gd name="T41" fmla="*/ 93764 h 109"/>
                <a:gd name="T42" fmla="*/ 239684 w 112"/>
                <a:gd name="T43" fmla="*/ 146982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109">
                  <a:moveTo>
                    <a:pt x="112" y="8"/>
                  </a:moveTo>
                  <a:cubicBezTo>
                    <a:pt x="104" y="0"/>
                    <a:pt x="104" y="0"/>
                    <a:pt x="104" y="0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77" y="12"/>
                    <a:pt x="65" y="7"/>
                    <a:pt x="51" y="7"/>
                  </a:cubicBezTo>
                  <a:cubicBezTo>
                    <a:pt x="23" y="7"/>
                    <a:pt x="0" y="30"/>
                    <a:pt x="0" y="58"/>
                  </a:cubicBezTo>
                  <a:cubicBezTo>
                    <a:pt x="0" y="86"/>
                    <a:pt x="23" y="109"/>
                    <a:pt x="51" y="109"/>
                  </a:cubicBezTo>
                  <a:cubicBezTo>
                    <a:pt x="79" y="109"/>
                    <a:pt x="102" y="86"/>
                    <a:pt x="102" y="58"/>
                  </a:cubicBezTo>
                  <a:cubicBezTo>
                    <a:pt x="102" y="48"/>
                    <a:pt x="99" y="38"/>
                    <a:pt x="94" y="31"/>
                  </a:cubicBezTo>
                  <a:lnTo>
                    <a:pt x="112" y="8"/>
                  </a:lnTo>
                  <a:close/>
                  <a:moveTo>
                    <a:pt x="95" y="58"/>
                  </a:moveTo>
                  <a:cubicBezTo>
                    <a:pt x="95" y="82"/>
                    <a:pt x="75" y="101"/>
                    <a:pt x="51" y="101"/>
                  </a:cubicBezTo>
                  <a:cubicBezTo>
                    <a:pt x="27" y="101"/>
                    <a:pt x="8" y="82"/>
                    <a:pt x="8" y="58"/>
                  </a:cubicBezTo>
                  <a:cubicBezTo>
                    <a:pt x="8" y="34"/>
                    <a:pt x="27" y="14"/>
                    <a:pt x="51" y="14"/>
                  </a:cubicBezTo>
                  <a:cubicBezTo>
                    <a:pt x="63" y="14"/>
                    <a:pt x="73" y="19"/>
                    <a:pt x="81" y="26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8" y="89"/>
                    <a:pt x="48" y="89"/>
                    <a:pt x="48" y="89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89" y="37"/>
                    <a:pt x="89" y="37"/>
                    <a:pt x="89" y="37"/>
                  </a:cubicBezTo>
                  <a:cubicBezTo>
                    <a:pt x="93" y="43"/>
                    <a:pt x="95" y="50"/>
                    <a:pt x="95" y="58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" name="Title 7">
            <a:extLst>
              <a:ext uri="{FF2B5EF4-FFF2-40B4-BE49-F238E27FC236}">
                <a16:creationId xmlns:a16="http://schemas.microsoft.com/office/drawing/2014/main" id="{6D04CD00-46CA-4603-AB71-186DF0B917AC}"/>
              </a:ext>
            </a:extLst>
          </p:cNvPr>
          <p:cNvSpPr txBox="1">
            <a:spLocks/>
          </p:cNvSpPr>
          <p:nvPr/>
        </p:nvSpPr>
        <p:spPr>
          <a:xfrm>
            <a:off x="2552702" y="49375"/>
            <a:ext cx="708659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algn="ctr" defTabSz="565168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Approach-based IDS (Cont’d) 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ACDF0E6-41AB-4184-8A88-02AC35430B28}"/>
              </a:ext>
            </a:extLst>
          </p:cNvPr>
          <p:cNvGrpSpPr/>
          <p:nvPr/>
        </p:nvGrpSpPr>
        <p:grpSpPr>
          <a:xfrm>
            <a:off x="74644" y="1005445"/>
            <a:ext cx="11938430" cy="2077492"/>
            <a:chOff x="74644" y="1005445"/>
            <a:chExt cx="11938430" cy="2077492"/>
          </a:xfrm>
        </p:grpSpPr>
        <p:sp>
          <p:nvSpPr>
            <p:cNvPr id="27" name="Text Box 32">
              <a:extLst>
                <a:ext uri="{FF2B5EF4-FFF2-40B4-BE49-F238E27FC236}">
                  <a16:creationId xmlns:a16="http://schemas.microsoft.com/office/drawing/2014/main" id="{27FF4325-BD65-4E26-B455-A73C72F173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644" y="1721026"/>
              <a:ext cx="1965559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맑은 고딕" panose="020B0503020000020004" pitchFamily="34" charset="-127"/>
                  <a:cs typeface="+mn-cs"/>
                </a:rPr>
                <a:t>Anomaly-based Detection</a:t>
              </a:r>
            </a:p>
          </p:txBody>
        </p:sp>
        <p:sp>
          <p:nvSpPr>
            <p:cNvPr id="28" name="Round Same Side Corner Rectangle 131">
              <a:extLst>
                <a:ext uri="{FF2B5EF4-FFF2-40B4-BE49-F238E27FC236}">
                  <a16:creationId xmlns:a16="http://schemas.microsoft.com/office/drawing/2014/main" id="{36D8F289-24E9-4650-BDEC-EFD188661A34}"/>
                </a:ext>
              </a:extLst>
            </p:cNvPr>
            <p:cNvSpPr/>
            <p:nvPr/>
          </p:nvSpPr>
          <p:spPr>
            <a:xfrm flipH="1">
              <a:off x="2052326" y="1005445"/>
              <a:ext cx="76628" cy="2077492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F9B9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9" name="Text Box 32">
              <a:extLst>
                <a:ext uri="{FF2B5EF4-FFF2-40B4-BE49-F238E27FC236}">
                  <a16:creationId xmlns:a16="http://schemas.microsoft.com/office/drawing/2014/main" id="{286184A8-6C64-4FCA-BF6F-77836D93E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305" y="1005445"/>
              <a:ext cx="9790769" cy="2077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</a:defRPr>
              </a:lvl9pPr>
            </a:lstStyle>
            <a:p>
              <a:pPr marL="355600" marR="0" lvl="0" indent="-355600" algn="l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altLang="ko-KR" sz="1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In this approach, alarms for </a:t>
              </a:r>
              <a:r>
                <a:rPr kumimoji="0" lang="en-US" altLang="ko-KR" sz="1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anomalous</a:t>
              </a:r>
              <a:r>
                <a:rPr kumimoji="0" lang="en-US" altLang="ko-KR" sz="1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 activities are generated by evaluating network patterns such as what sort of bandwidth is used, what protocols are used, and what ports and which devices are connected to each other</a:t>
              </a:r>
            </a:p>
            <a:p>
              <a:pPr marL="355600" marR="0" lvl="0" indent="-355600" algn="l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altLang="ko-KR" sz="1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An IDS monitors the typical activity for a particular time interval and then builds the </a:t>
              </a:r>
              <a:r>
                <a:rPr kumimoji="0" lang="en-US" altLang="ko-KR" sz="17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statistics</a:t>
              </a:r>
              <a:r>
                <a:rPr kumimoji="0" lang="en-US" altLang="ko-KR" sz="1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 for the network traffic</a:t>
              </a:r>
            </a:p>
            <a:p>
              <a:pPr marL="355600" marR="0" lvl="0" indent="-355600" algn="l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altLang="ko-KR" sz="17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맑은 고딕" panose="020B0503020000020004" pitchFamily="34" charset="-127"/>
                  <a:cs typeface="+mn-cs"/>
                </a:rPr>
                <a:t>For example: anomaly-based IDS monitors activities for normal Internet bandwidth usage, failed logon attempts, processor utilization levels, etc.</a:t>
              </a: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C26F0E2C-44B8-47F9-A6F2-EA071842E4D9}"/>
              </a:ext>
            </a:extLst>
          </p:cNvPr>
          <p:cNvSpPr/>
          <p:nvPr/>
        </p:nvSpPr>
        <p:spPr>
          <a:xfrm>
            <a:off x="2297395" y="4181300"/>
            <a:ext cx="1500411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4E9422C-A702-46DC-8153-4D311E83E93E}"/>
              </a:ext>
            </a:extLst>
          </p:cNvPr>
          <p:cNvSpPr/>
          <p:nvPr/>
        </p:nvSpPr>
        <p:spPr>
          <a:xfrm>
            <a:off x="629177" y="4559775"/>
            <a:ext cx="4836847" cy="1815882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 anomaly-based IDS identifies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abnormal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behavior in the network and detects the symptoms for attacks without any clear details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Information acquired by anomaly detectors is further used to define the signatures for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misuse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detectors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6EC8DBD-5453-4CCC-9BC1-0FC9F0150A5B}"/>
              </a:ext>
            </a:extLst>
          </p:cNvPr>
          <p:cNvSpPr/>
          <p:nvPr/>
        </p:nvSpPr>
        <p:spPr>
          <a:xfrm>
            <a:off x="8037864" y="4181300"/>
            <a:ext cx="1856278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Disadvantages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01C3CF7-D843-4241-8A03-593C6BF6C07D}"/>
              </a:ext>
            </a:extLst>
          </p:cNvPr>
          <p:cNvSpPr/>
          <p:nvPr/>
        </p:nvSpPr>
        <p:spPr>
          <a:xfrm>
            <a:off x="6624084" y="4559775"/>
            <a:ext cx="4921921" cy="163121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rate of generating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false alarms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is high due to unpredictable behavior of users and networks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need to create an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extensive set of system events 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order to characterize normal behavior patterns</a:t>
            </a:r>
          </a:p>
        </p:txBody>
      </p:sp>
    </p:spTree>
    <p:extLst>
      <p:ext uri="{BB962C8B-B14F-4D97-AF65-F5344CB8AC3E}">
        <p14:creationId xmlns:p14="http://schemas.microsoft.com/office/powerpoint/2010/main" val="222373705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6C8C441-B726-4D26-9D3B-BBBCB7F132F9}"/>
              </a:ext>
            </a:extLst>
          </p:cNvPr>
          <p:cNvSpPr/>
          <p:nvPr/>
        </p:nvSpPr>
        <p:spPr bwMode="auto">
          <a:xfrm>
            <a:off x="7353299" y="1225778"/>
            <a:ext cx="4572000" cy="19280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5F8A963-71FC-4652-9E96-786EEAF14E26}"/>
              </a:ext>
            </a:extLst>
          </p:cNvPr>
          <p:cNvSpPr/>
          <p:nvPr/>
        </p:nvSpPr>
        <p:spPr bwMode="auto">
          <a:xfrm>
            <a:off x="7353299" y="3960851"/>
            <a:ext cx="4572000" cy="19280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C67B51E-4335-4BB3-A2AD-7F11561712A6}"/>
              </a:ext>
            </a:extLst>
          </p:cNvPr>
          <p:cNvSpPr/>
          <p:nvPr/>
        </p:nvSpPr>
        <p:spPr bwMode="auto">
          <a:xfrm>
            <a:off x="254431" y="1228512"/>
            <a:ext cx="4572000" cy="19280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88E0C7A-64A4-4E98-8005-746E1026D047}"/>
              </a:ext>
            </a:extLst>
          </p:cNvPr>
          <p:cNvSpPr/>
          <p:nvPr/>
        </p:nvSpPr>
        <p:spPr bwMode="auto">
          <a:xfrm>
            <a:off x="254431" y="3960851"/>
            <a:ext cx="4572000" cy="19280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32BD9D5-FC7A-4BA6-BE29-8BBE7D5C3AAE}"/>
              </a:ext>
            </a:extLst>
          </p:cNvPr>
          <p:cNvSpPr/>
          <p:nvPr/>
        </p:nvSpPr>
        <p:spPr>
          <a:xfrm>
            <a:off x="710451" y="1315349"/>
            <a:ext cx="3813312" cy="175432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method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compares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observed events with predetermined profiles based on accepted definitions of benign activity for each protocol to identify any deviations of the protocol state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03A14F-94E2-4B1D-8175-0490CC00AF71}"/>
              </a:ext>
            </a:extLst>
          </p:cNvPr>
          <p:cNvSpPr/>
          <p:nvPr/>
        </p:nvSpPr>
        <p:spPr>
          <a:xfrm>
            <a:off x="710451" y="4047688"/>
            <a:ext cx="3823728" cy="147732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can identify unpredictable sequences of commands. For example, it can identify activities such as issuing the same commands repeatedly or arbitrary commands being used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899F085-4430-4475-82F0-19482536AA3A}"/>
              </a:ext>
            </a:extLst>
          </p:cNvPr>
          <p:cNvSpPr/>
          <p:nvPr/>
        </p:nvSpPr>
        <p:spPr>
          <a:xfrm>
            <a:off x="7809319" y="1315349"/>
            <a:ext cx="3758407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also detects variations in command length, minimum/maximum values for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attributes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other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potential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anomalies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19A53A4-1214-405E-A667-164450B05565}"/>
              </a:ext>
            </a:extLst>
          </p:cNvPr>
          <p:cNvSpPr/>
          <p:nvPr/>
        </p:nvSpPr>
        <p:spPr>
          <a:xfrm>
            <a:off x="7873966" y="4047688"/>
            <a:ext cx="4013340" cy="175432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 any protocol performing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authentication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the IDS/IPS will keep track of the authenticator being used for each session and will record the authenticator involved in the suspicious activity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4D8A94D1-F822-495C-ADE5-613E2C3DA5CF}"/>
              </a:ext>
            </a:extLst>
          </p:cNvPr>
          <p:cNvSpPr txBox="1">
            <a:spLocks/>
          </p:cNvSpPr>
          <p:nvPr/>
        </p:nvSpPr>
        <p:spPr>
          <a:xfrm>
            <a:off x="2590802" y="179539"/>
            <a:ext cx="701039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algn="ctr" defTabSz="565168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Approach-based IDS (Cont’d) 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CA117CB5-A136-482F-9CDA-54BBFD52F0F2}"/>
              </a:ext>
            </a:extLst>
          </p:cNvPr>
          <p:cNvSpPr/>
          <p:nvPr/>
        </p:nvSpPr>
        <p:spPr>
          <a:xfrm>
            <a:off x="4424403" y="1833023"/>
            <a:ext cx="3343194" cy="3344065"/>
          </a:xfrm>
          <a:prstGeom prst="ellipse">
            <a:avLst/>
          </a:prstGeom>
          <a:solidFill>
            <a:schemeClr val="bg1">
              <a:lumMod val="50000"/>
            </a:schemeClr>
          </a:solidFill>
          <a:ln w="57150">
            <a:solidFill>
              <a:schemeClr val="bg2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243785" tIns="121892" rIns="243785" bIns="121892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3890D1A8-5A00-4009-8E21-AE0E94464E6B}"/>
              </a:ext>
            </a:extLst>
          </p:cNvPr>
          <p:cNvSpPr/>
          <p:nvPr/>
        </p:nvSpPr>
        <p:spPr>
          <a:xfrm>
            <a:off x="4662917" y="3089557"/>
            <a:ext cx="2866167" cy="83099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Stateful Protocol Analysis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89AFACB-2952-4D7B-84EB-30C2E8A5C544}"/>
              </a:ext>
            </a:extLst>
          </p:cNvPr>
          <p:cNvGrpSpPr/>
          <p:nvPr/>
        </p:nvGrpSpPr>
        <p:grpSpPr>
          <a:xfrm>
            <a:off x="5325062" y="4450080"/>
            <a:ext cx="1541877" cy="891643"/>
            <a:chOff x="1198186" y="4698282"/>
            <a:chExt cx="2315925" cy="1339263"/>
          </a:xfrm>
        </p:grpSpPr>
        <p:sp>
          <p:nvSpPr>
            <p:cNvPr id="83" name="Freeform 723">
              <a:extLst>
                <a:ext uri="{FF2B5EF4-FFF2-40B4-BE49-F238E27FC236}">
                  <a16:creationId xmlns:a16="http://schemas.microsoft.com/office/drawing/2014/main" id="{991058A0-7577-43E0-BA98-CB1EF546F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186" y="5980585"/>
              <a:ext cx="2315925" cy="56960"/>
            </a:xfrm>
            <a:custGeom>
              <a:avLst/>
              <a:gdLst>
                <a:gd name="T0" fmla="*/ 587 w 1129"/>
                <a:gd name="T1" fmla="*/ 0 h 28"/>
                <a:gd name="T2" fmla="*/ 0 w 1129"/>
                <a:gd name="T3" fmla="*/ 0 h 28"/>
                <a:gd name="T4" fmla="*/ 58 w 1129"/>
                <a:gd name="T5" fmla="*/ 28 h 28"/>
                <a:gd name="T6" fmla="*/ 587 w 1129"/>
                <a:gd name="T7" fmla="*/ 28 h 28"/>
                <a:gd name="T8" fmla="*/ 1072 w 1129"/>
                <a:gd name="T9" fmla="*/ 28 h 28"/>
                <a:gd name="T10" fmla="*/ 1129 w 1129"/>
                <a:gd name="T11" fmla="*/ 0 h 28"/>
                <a:gd name="T12" fmla="*/ 587 w 1129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9" h="28">
                  <a:moveTo>
                    <a:pt x="58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8"/>
                    <a:pt x="58" y="28"/>
                  </a:cubicBezTo>
                  <a:cubicBezTo>
                    <a:pt x="587" y="28"/>
                    <a:pt x="587" y="28"/>
                    <a:pt x="587" y="28"/>
                  </a:cubicBezTo>
                  <a:cubicBezTo>
                    <a:pt x="1072" y="28"/>
                    <a:pt x="1072" y="28"/>
                    <a:pt x="1072" y="28"/>
                  </a:cubicBezTo>
                  <a:cubicBezTo>
                    <a:pt x="1129" y="28"/>
                    <a:pt x="1129" y="0"/>
                    <a:pt x="1129" y="0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4" name="Freeform 724">
              <a:extLst>
                <a:ext uri="{FF2B5EF4-FFF2-40B4-BE49-F238E27FC236}">
                  <a16:creationId xmlns:a16="http://schemas.microsoft.com/office/drawing/2014/main" id="{F9F62BCB-E2E4-4C56-BBD2-32C980020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370" y="4698282"/>
              <a:ext cx="1794946" cy="1251739"/>
            </a:xfrm>
            <a:custGeom>
              <a:avLst/>
              <a:gdLst>
                <a:gd name="T0" fmla="*/ 875 w 875"/>
                <a:gd name="T1" fmla="*/ 611 h 611"/>
                <a:gd name="T2" fmla="*/ 875 w 875"/>
                <a:gd name="T3" fmla="*/ 30 h 611"/>
                <a:gd name="T4" fmla="*/ 846 w 875"/>
                <a:gd name="T5" fmla="*/ 0 h 611"/>
                <a:gd name="T6" fmla="*/ 30 w 875"/>
                <a:gd name="T7" fmla="*/ 0 h 611"/>
                <a:gd name="T8" fmla="*/ 0 w 875"/>
                <a:gd name="T9" fmla="*/ 30 h 611"/>
                <a:gd name="T10" fmla="*/ 0 w 875"/>
                <a:gd name="T11" fmla="*/ 611 h 611"/>
                <a:gd name="T12" fmla="*/ 875 w 875"/>
                <a:gd name="T13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5" h="611">
                  <a:moveTo>
                    <a:pt x="875" y="611"/>
                  </a:moveTo>
                  <a:cubicBezTo>
                    <a:pt x="875" y="30"/>
                    <a:pt x="875" y="30"/>
                    <a:pt x="875" y="30"/>
                  </a:cubicBezTo>
                  <a:cubicBezTo>
                    <a:pt x="875" y="13"/>
                    <a:pt x="862" y="0"/>
                    <a:pt x="84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611"/>
                    <a:pt x="0" y="611"/>
                    <a:pt x="0" y="611"/>
                  </a:cubicBezTo>
                  <a:cubicBezTo>
                    <a:pt x="875" y="611"/>
                    <a:pt x="875" y="611"/>
                    <a:pt x="875" y="611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725">
              <a:extLst>
                <a:ext uri="{FF2B5EF4-FFF2-40B4-BE49-F238E27FC236}">
                  <a16:creationId xmlns:a16="http://schemas.microsoft.com/office/drawing/2014/main" id="{C3D74F72-A321-4E3C-9921-7178B3D89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431" y="4714953"/>
              <a:ext cx="1760214" cy="1235068"/>
            </a:xfrm>
            <a:custGeom>
              <a:avLst/>
              <a:gdLst>
                <a:gd name="T0" fmla="*/ 858 w 858"/>
                <a:gd name="T1" fmla="*/ 603 h 603"/>
                <a:gd name="T2" fmla="*/ 858 w 858"/>
                <a:gd name="T3" fmla="*/ 29 h 603"/>
                <a:gd name="T4" fmla="*/ 829 w 858"/>
                <a:gd name="T5" fmla="*/ 0 h 603"/>
                <a:gd name="T6" fmla="*/ 29 w 858"/>
                <a:gd name="T7" fmla="*/ 0 h 603"/>
                <a:gd name="T8" fmla="*/ 0 w 858"/>
                <a:gd name="T9" fmla="*/ 29 h 603"/>
                <a:gd name="T10" fmla="*/ 0 w 858"/>
                <a:gd name="T11" fmla="*/ 603 h 603"/>
                <a:gd name="T12" fmla="*/ 858 w 858"/>
                <a:gd name="T13" fmla="*/ 603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8" h="603">
                  <a:moveTo>
                    <a:pt x="858" y="603"/>
                  </a:moveTo>
                  <a:cubicBezTo>
                    <a:pt x="858" y="29"/>
                    <a:pt x="858" y="29"/>
                    <a:pt x="858" y="29"/>
                  </a:cubicBezTo>
                  <a:cubicBezTo>
                    <a:pt x="858" y="13"/>
                    <a:pt x="845" y="0"/>
                    <a:pt x="8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3"/>
                    <a:pt x="0" y="2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858" y="603"/>
                    <a:pt x="858" y="603"/>
                    <a:pt x="858" y="603"/>
                  </a:cubicBezTo>
                </a:path>
              </a:pathLst>
            </a:custGeom>
            <a:solidFill>
              <a:srgbClr val="44546A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Rectangle 726">
              <a:extLst>
                <a:ext uri="{FF2B5EF4-FFF2-40B4-BE49-F238E27FC236}">
                  <a16:creationId xmlns:a16="http://schemas.microsoft.com/office/drawing/2014/main" id="{C768990A-0D95-44BD-92DB-638C11195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734" y="4814981"/>
              <a:ext cx="1579608" cy="1039179"/>
            </a:xfrm>
            <a:prstGeom prst="rect">
              <a:avLst/>
            </a:prstGeom>
            <a:solidFill>
              <a:srgbClr val="2580B7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Rectangle 727">
              <a:extLst>
                <a:ext uri="{FF2B5EF4-FFF2-40B4-BE49-F238E27FC236}">
                  <a16:creationId xmlns:a16="http://schemas.microsoft.com/office/drawing/2014/main" id="{0ECFB715-EB02-4A79-A0EC-A27F344B4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734" y="4814981"/>
              <a:ext cx="1579608" cy="1039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728">
              <a:extLst>
                <a:ext uri="{FF2B5EF4-FFF2-40B4-BE49-F238E27FC236}">
                  <a16:creationId xmlns:a16="http://schemas.microsoft.com/office/drawing/2014/main" id="{89CF1FB2-56C4-4FCC-8125-F7882B2A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186" y="5920846"/>
              <a:ext cx="2315925" cy="76410"/>
            </a:xfrm>
            <a:custGeom>
              <a:avLst/>
              <a:gdLst>
                <a:gd name="T0" fmla="*/ 1129 w 1129"/>
                <a:gd name="T1" fmla="*/ 29 h 37"/>
                <a:gd name="T2" fmla="*/ 1122 w 1129"/>
                <a:gd name="T3" fmla="*/ 37 h 37"/>
                <a:gd name="T4" fmla="*/ 8 w 1129"/>
                <a:gd name="T5" fmla="*/ 37 h 37"/>
                <a:gd name="T6" fmla="*/ 0 w 1129"/>
                <a:gd name="T7" fmla="*/ 29 h 37"/>
                <a:gd name="T8" fmla="*/ 0 w 1129"/>
                <a:gd name="T9" fmla="*/ 7 h 37"/>
                <a:gd name="T10" fmla="*/ 8 w 1129"/>
                <a:gd name="T11" fmla="*/ 0 h 37"/>
                <a:gd name="T12" fmla="*/ 1122 w 1129"/>
                <a:gd name="T13" fmla="*/ 0 h 37"/>
                <a:gd name="T14" fmla="*/ 1129 w 1129"/>
                <a:gd name="T15" fmla="*/ 7 h 37"/>
                <a:gd name="T16" fmla="*/ 1129 w 1129"/>
                <a:gd name="T17" fmla="*/ 2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9" h="37">
                  <a:moveTo>
                    <a:pt x="1129" y="29"/>
                  </a:moveTo>
                  <a:cubicBezTo>
                    <a:pt x="1129" y="34"/>
                    <a:pt x="1126" y="37"/>
                    <a:pt x="1122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4" y="37"/>
                    <a:pt x="0" y="34"/>
                    <a:pt x="0" y="2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122" y="0"/>
                    <a:pt x="1122" y="0"/>
                    <a:pt x="1122" y="0"/>
                  </a:cubicBezTo>
                  <a:cubicBezTo>
                    <a:pt x="1126" y="0"/>
                    <a:pt x="1129" y="3"/>
                    <a:pt x="1129" y="7"/>
                  </a:cubicBezTo>
                  <a:lnTo>
                    <a:pt x="1129" y="29"/>
                  </a:ln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729">
              <a:extLst>
                <a:ext uri="{FF2B5EF4-FFF2-40B4-BE49-F238E27FC236}">
                  <a16:creationId xmlns:a16="http://schemas.microsoft.com/office/drawing/2014/main" id="{1FAC4271-F547-465F-A4CF-2B896378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405" y="5920846"/>
              <a:ext cx="352876" cy="25007"/>
            </a:xfrm>
            <a:custGeom>
              <a:avLst/>
              <a:gdLst>
                <a:gd name="T0" fmla="*/ 86 w 172"/>
                <a:gd name="T1" fmla="*/ 0 h 12"/>
                <a:gd name="T2" fmla="*/ 0 w 172"/>
                <a:gd name="T3" fmla="*/ 0 h 12"/>
                <a:gd name="T4" fmla="*/ 14 w 172"/>
                <a:gd name="T5" fmla="*/ 12 h 12"/>
                <a:gd name="T6" fmla="*/ 86 w 172"/>
                <a:gd name="T7" fmla="*/ 12 h 12"/>
                <a:gd name="T8" fmla="*/ 157 w 172"/>
                <a:gd name="T9" fmla="*/ 12 h 12"/>
                <a:gd name="T10" fmla="*/ 172 w 172"/>
                <a:gd name="T11" fmla="*/ 0 h 12"/>
                <a:gd name="T12" fmla="*/ 86 w 17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2">
                  <a:moveTo>
                    <a:pt x="8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2"/>
                    <a:pt x="14" y="12"/>
                  </a:cubicBezTo>
                  <a:cubicBezTo>
                    <a:pt x="28" y="12"/>
                    <a:pt x="86" y="12"/>
                    <a:pt x="86" y="12"/>
                  </a:cubicBezTo>
                  <a:cubicBezTo>
                    <a:pt x="86" y="12"/>
                    <a:pt x="143" y="12"/>
                    <a:pt x="157" y="12"/>
                  </a:cubicBezTo>
                  <a:cubicBezTo>
                    <a:pt x="170" y="12"/>
                    <a:pt x="172" y="0"/>
                    <a:pt x="172" y="0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Rectangle 730">
              <a:extLst>
                <a:ext uri="{FF2B5EF4-FFF2-40B4-BE49-F238E27FC236}">
                  <a16:creationId xmlns:a16="http://schemas.microsoft.com/office/drawing/2014/main" id="{372EE484-49B6-4779-879F-633D2F572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734" y="4814981"/>
              <a:ext cx="1579608" cy="52793"/>
            </a:xfrm>
            <a:prstGeom prst="rect">
              <a:avLst/>
            </a:pr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Rectangle 731">
              <a:extLst>
                <a:ext uri="{FF2B5EF4-FFF2-40B4-BE49-F238E27FC236}">
                  <a16:creationId xmlns:a16="http://schemas.microsoft.com/office/drawing/2014/main" id="{0C223CA9-5F52-45B7-92B8-EC7091074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7734" y="4814981"/>
              <a:ext cx="1579608" cy="527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732">
              <a:extLst>
                <a:ext uri="{FF2B5EF4-FFF2-40B4-BE49-F238E27FC236}">
                  <a16:creationId xmlns:a16="http://schemas.microsoft.com/office/drawing/2014/main" id="{6516BDD4-B9F5-4124-B328-E0D6DFAF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4927512"/>
              <a:ext cx="76410" cy="73632"/>
            </a:xfrm>
            <a:custGeom>
              <a:avLst/>
              <a:gdLst>
                <a:gd name="T0" fmla="*/ 37 w 37"/>
                <a:gd name="T1" fmla="*/ 31 h 36"/>
                <a:gd name="T2" fmla="*/ 33 w 37"/>
                <a:gd name="T3" fmla="*/ 36 h 36"/>
                <a:gd name="T4" fmla="*/ 5 w 37"/>
                <a:gd name="T5" fmla="*/ 36 h 36"/>
                <a:gd name="T6" fmla="*/ 0 w 37"/>
                <a:gd name="T7" fmla="*/ 31 h 36"/>
                <a:gd name="T8" fmla="*/ 0 w 37"/>
                <a:gd name="T9" fmla="*/ 5 h 36"/>
                <a:gd name="T10" fmla="*/ 5 w 37"/>
                <a:gd name="T11" fmla="*/ 0 h 36"/>
                <a:gd name="T12" fmla="*/ 33 w 37"/>
                <a:gd name="T13" fmla="*/ 0 h 36"/>
                <a:gd name="T14" fmla="*/ 37 w 37"/>
                <a:gd name="T15" fmla="*/ 5 h 36"/>
                <a:gd name="T16" fmla="*/ 37 w 37"/>
                <a:gd name="T17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6">
                  <a:moveTo>
                    <a:pt x="37" y="31"/>
                  </a:moveTo>
                  <a:cubicBezTo>
                    <a:pt x="37" y="33"/>
                    <a:pt x="35" y="36"/>
                    <a:pt x="33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2"/>
                    <a:pt x="37" y="5"/>
                  </a:cubicBezTo>
                  <a:lnTo>
                    <a:pt x="37" y="31"/>
                  </a:lnTo>
                  <a:close/>
                </a:path>
              </a:pathLst>
            </a:custGeom>
            <a:solidFill>
              <a:srgbClr val="4F4F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733">
              <a:extLst>
                <a:ext uri="{FF2B5EF4-FFF2-40B4-BE49-F238E27FC236}">
                  <a16:creationId xmlns:a16="http://schemas.microsoft.com/office/drawing/2014/main" id="{73BF39CA-0F3B-4730-A81A-142361AF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5049769"/>
              <a:ext cx="76410" cy="59739"/>
            </a:xfrm>
            <a:custGeom>
              <a:avLst/>
              <a:gdLst>
                <a:gd name="T0" fmla="*/ 35 w 37"/>
                <a:gd name="T1" fmla="*/ 5 h 29"/>
                <a:gd name="T2" fmla="*/ 17 w 37"/>
                <a:gd name="T3" fmla="*/ 5 h 29"/>
                <a:gd name="T4" fmla="*/ 17 w 37"/>
                <a:gd name="T5" fmla="*/ 2 h 29"/>
                <a:gd name="T6" fmla="*/ 15 w 37"/>
                <a:gd name="T7" fmla="*/ 0 h 29"/>
                <a:gd name="T8" fmla="*/ 3 w 37"/>
                <a:gd name="T9" fmla="*/ 0 h 29"/>
                <a:gd name="T10" fmla="*/ 0 w 37"/>
                <a:gd name="T11" fmla="*/ 2 h 29"/>
                <a:gd name="T12" fmla="*/ 0 w 37"/>
                <a:gd name="T13" fmla="*/ 7 h 29"/>
                <a:gd name="T14" fmla="*/ 0 w 37"/>
                <a:gd name="T15" fmla="*/ 12 h 29"/>
                <a:gd name="T16" fmla="*/ 0 w 37"/>
                <a:gd name="T17" fmla="*/ 26 h 29"/>
                <a:gd name="T18" fmla="*/ 3 w 37"/>
                <a:gd name="T19" fmla="*/ 29 h 29"/>
                <a:gd name="T20" fmla="*/ 35 w 37"/>
                <a:gd name="T21" fmla="*/ 29 h 29"/>
                <a:gd name="T22" fmla="*/ 37 w 37"/>
                <a:gd name="T23" fmla="*/ 26 h 29"/>
                <a:gd name="T24" fmla="*/ 37 w 37"/>
                <a:gd name="T25" fmla="*/ 7 h 29"/>
                <a:gd name="T26" fmla="*/ 35 w 37"/>
                <a:gd name="T2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29">
                  <a:moveTo>
                    <a:pt x="35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7" y="28"/>
                    <a:pt x="37" y="2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6" y="5"/>
                    <a:pt x="35" y="5"/>
                  </a:cubicBezTo>
                  <a:close/>
                </a:path>
              </a:pathLst>
            </a:custGeom>
            <a:solidFill>
              <a:srgbClr val="FFC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734">
              <a:extLst>
                <a:ext uri="{FF2B5EF4-FFF2-40B4-BE49-F238E27FC236}">
                  <a16:creationId xmlns:a16="http://schemas.microsoft.com/office/drawing/2014/main" id="{12B1573F-9CD1-4814-9A63-CB76B1B0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5148407"/>
              <a:ext cx="76410" cy="59739"/>
            </a:xfrm>
            <a:custGeom>
              <a:avLst/>
              <a:gdLst>
                <a:gd name="T0" fmla="*/ 35 w 37"/>
                <a:gd name="T1" fmla="*/ 5 h 29"/>
                <a:gd name="T2" fmla="*/ 17 w 37"/>
                <a:gd name="T3" fmla="*/ 5 h 29"/>
                <a:gd name="T4" fmla="*/ 17 w 37"/>
                <a:gd name="T5" fmla="*/ 2 h 29"/>
                <a:gd name="T6" fmla="*/ 15 w 37"/>
                <a:gd name="T7" fmla="*/ 0 h 29"/>
                <a:gd name="T8" fmla="*/ 3 w 37"/>
                <a:gd name="T9" fmla="*/ 0 h 29"/>
                <a:gd name="T10" fmla="*/ 0 w 37"/>
                <a:gd name="T11" fmla="*/ 2 h 29"/>
                <a:gd name="T12" fmla="*/ 0 w 37"/>
                <a:gd name="T13" fmla="*/ 7 h 29"/>
                <a:gd name="T14" fmla="*/ 0 w 37"/>
                <a:gd name="T15" fmla="*/ 12 h 29"/>
                <a:gd name="T16" fmla="*/ 0 w 37"/>
                <a:gd name="T17" fmla="*/ 26 h 29"/>
                <a:gd name="T18" fmla="*/ 3 w 37"/>
                <a:gd name="T19" fmla="*/ 29 h 29"/>
                <a:gd name="T20" fmla="*/ 35 w 37"/>
                <a:gd name="T21" fmla="*/ 29 h 29"/>
                <a:gd name="T22" fmla="*/ 37 w 37"/>
                <a:gd name="T23" fmla="*/ 26 h 29"/>
                <a:gd name="T24" fmla="*/ 37 w 37"/>
                <a:gd name="T25" fmla="*/ 7 h 29"/>
                <a:gd name="T26" fmla="*/ 35 w 37"/>
                <a:gd name="T2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29">
                  <a:moveTo>
                    <a:pt x="35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7" y="28"/>
                    <a:pt x="37" y="2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6" y="5"/>
                    <a:pt x="35" y="5"/>
                  </a:cubicBezTo>
                  <a:close/>
                </a:path>
              </a:pathLst>
            </a:custGeom>
            <a:solidFill>
              <a:srgbClr val="FFC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735">
              <a:extLst>
                <a:ext uri="{FF2B5EF4-FFF2-40B4-BE49-F238E27FC236}">
                  <a16:creationId xmlns:a16="http://schemas.microsoft.com/office/drawing/2014/main" id="{9A27293A-F487-4912-8C6A-C50D6056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5238711"/>
              <a:ext cx="76410" cy="59739"/>
            </a:xfrm>
            <a:custGeom>
              <a:avLst/>
              <a:gdLst>
                <a:gd name="T0" fmla="*/ 35 w 37"/>
                <a:gd name="T1" fmla="*/ 5 h 29"/>
                <a:gd name="T2" fmla="*/ 17 w 37"/>
                <a:gd name="T3" fmla="*/ 5 h 29"/>
                <a:gd name="T4" fmla="*/ 17 w 37"/>
                <a:gd name="T5" fmla="*/ 3 h 29"/>
                <a:gd name="T6" fmla="*/ 15 w 37"/>
                <a:gd name="T7" fmla="*/ 0 h 29"/>
                <a:gd name="T8" fmla="*/ 3 w 37"/>
                <a:gd name="T9" fmla="*/ 0 h 29"/>
                <a:gd name="T10" fmla="*/ 0 w 37"/>
                <a:gd name="T11" fmla="*/ 3 h 29"/>
                <a:gd name="T12" fmla="*/ 0 w 37"/>
                <a:gd name="T13" fmla="*/ 8 h 29"/>
                <a:gd name="T14" fmla="*/ 0 w 37"/>
                <a:gd name="T15" fmla="*/ 12 h 29"/>
                <a:gd name="T16" fmla="*/ 0 w 37"/>
                <a:gd name="T17" fmla="*/ 27 h 29"/>
                <a:gd name="T18" fmla="*/ 3 w 37"/>
                <a:gd name="T19" fmla="*/ 29 h 29"/>
                <a:gd name="T20" fmla="*/ 35 w 37"/>
                <a:gd name="T21" fmla="*/ 29 h 29"/>
                <a:gd name="T22" fmla="*/ 37 w 37"/>
                <a:gd name="T23" fmla="*/ 27 h 29"/>
                <a:gd name="T24" fmla="*/ 37 w 37"/>
                <a:gd name="T25" fmla="*/ 8 h 29"/>
                <a:gd name="T26" fmla="*/ 35 w 37"/>
                <a:gd name="T2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29">
                  <a:moveTo>
                    <a:pt x="35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7" y="28"/>
                    <a:pt x="37" y="2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6"/>
                    <a:pt x="36" y="5"/>
                    <a:pt x="35" y="5"/>
                  </a:cubicBezTo>
                  <a:close/>
                </a:path>
              </a:pathLst>
            </a:custGeom>
            <a:solidFill>
              <a:srgbClr val="FFC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736">
              <a:extLst>
                <a:ext uri="{FF2B5EF4-FFF2-40B4-BE49-F238E27FC236}">
                  <a16:creationId xmlns:a16="http://schemas.microsoft.com/office/drawing/2014/main" id="{2C5F473B-FCB0-4128-9709-8798E20E4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5331792"/>
              <a:ext cx="76410" cy="58350"/>
            </a:xfrm>
            <a:custGeom>
              <a:avLst/>
              <a:gdLst>
                <a:gd name="T0" fmla="*/ 35 w 37"/>
                <a:gd name="T1" fmla="*/ 5 h 29"/>
                <a:gd name="T2" fmla="*/ 17 w 37"/>
                <a:gd name="T3" fmla="*/ 5 h 29"/>
                <a:gd name="T4" fmla="*/ 17 w 37"/>
                <a:gd name="T5" fmla="*/ 3 h 29"/>
                <a:gd name="T6" fmla="*/ 15 w 37"/>
                <a:gd name="T7" fmla="*/ 0 h 29"/>
                <a:gd name="T8" fmla="*/ 3 w 37"/>
                <a:gd name="T9" fmla="*/ 0 h 29"/>
                <a:gd name="T10" fmla="*/ 0 w 37"/>
                <a:gd name="T11" fmla="*/ 3 h 29"/>
                <a:gd name="T12" fmla="*/ 0 w 37"/>
                <a:gd name="T13" fmla="*/ 7 h 29"/>
                <a:gd name="T14" fmla="*/ 0 w 37"/>
                <a:gd name="T15" fmla="*/ 12 h 29"/>
                <a:gd name="T16" fmla="*/ 0 w 37"/>
                <a:gd name="T17" fmla="*/ 27 h 29"/>
                <a:gd name="T18" fmla="*/ 3 w 37"/>
                <a:gd name="T19" fmla="*/ 29 h 29"/>
                <a:gd name="T20" fmla="*/ 35 w 37"/>
                <a:gd name="T21" fmla="*/ 29 h 29"/>
                <a:gd name="T22" fmla="*/ 37 w 37"/>
                <a:gd name="T23" fmla="*/ 27 h 29"/>
                <a:gd name="T24" fmla="*/ 37 w 37"/>
                <a:gd name="T25" fmla="*/ 7 h 29"/>
                <a:gd name="T26" fmla="*/ 35 w 37"/>
                <a:gd name="T27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29">
                  <a:moveTo>
                    <a:pt x="35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7" y="28"/>
                    <a:pt x="37" y="2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6" y="5"/>
                    <a:pt x="35" y="5"/>
                  </a:cubicBezTo>
                  <a:close/>
                </a:path>
              </a:pathLst>
            </a:custGeom>
            <a:solidFill>
              <a:srgbClr val="FFC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737">
              <a:extLst>
                <a:ext uri="{FF2B5EF4-FFF2-40B4-BE49-F238E27FC236}">
                  <a16:creationId xmlns:a16="http://schemas.microsoft.com/office/drawing/2014/main" id="{464DDE53-311A-4CB9-9969-35CB5C6B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965" y="5423484"/>
              <a:ext cx="76410" cy="59739"/>
            </a:xfrm>
            <a:custGeom>
              <a:avLst/>
              <a:gdLst>
                <a:gd name="T0" fmla="*/ 35 w 37"/>
                <a:gd name="T1" fmla="*/ 4 h 29"/>
                <a:gd name="T2" fmla="*/ 17 w 37"/>
                <a:gd name="T3" fmla="*/ 4 h 29"/>
                <a:gd name="T4" fmla="*/ 17 w 37"/>
                <a:gd name="T5" fmla="*/ 2 h 29"/>
                <a:gd name="T6" fmla="*/ 15 w 37"/>
                <a:gd name="T7" fmla="*/ 0 h 29"/>
                <a:gd name="T8" fmla="*/ 3 w 37"/>
                <a:gd name="T9" fmla="*/ 0 h 29"/>
                <a:gd name="T10" fmla="*/ 0 w 37"/>
                <a:gd name="T11" fmla="*/ 2 h 29"/>
                <a:gd name="T12" fmla="*/ 0 w 37"/>
                <a:gd name="T13" fmla="*/ 7 h 29"/>
                <a:gd name="T14" fmla="*/ 0 w 37"/>
                <a:gd name="T15" fmla="*/ 12 h 29"/>
                <a:gd name="T16" fmla="*/ 0 w 37"/>
                <a:gd name="T17" fmla="*/ 26 h 29"/>
                <a:gd name="T18" fmla="*/ 3 w 37"/>
                <a:gd name="T19" fmla="*/ 29 h 29"/>
                <a:gd name="T20" fmla="*/ 35 w 37"/>
                <a:gd name="T21" fmla="*/ 29 h 29"/>
                <a:gd name="T22" fmla="*/ 37 w 37"/>
                <a:gd name="T23" fmla="*/ 26 h 29"/>
                <a:gd name="T24" fmla="*/ 37 w 37"/>
                <a:gd name="T25" fmla="*/ 7 h 29"/>
                <a:gd name="T26" fmla="*/ 35 w 37"/>
                <a:gd name="T27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29">
                  <a:moveTo>
                    <a:pt x="35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6" y="0"/>
                    <a:pt x="1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7" y="27"/>
                    <a:pt x="37" y="2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5"/>
                    <a:pt x="36" y="4"/>
                    <a:pt x="35" y="4"/>
                  </a:cubicBezTo>
                  <a:close/>
                </a:path>
              </a:pathLst>
            </a:custGeom>
            <a:solidFill>
              <a:srgbClr val="FFC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Oval 738">
              <a:extLst>
                <a:ext uri="{FF2B5EF4-FFF2-40B4-BE49-F238E27FC236}">
                  <a16:creationId xmlns:a16="http://schemas.microsoft.com/office/drawing/2014/main" id="{53D09DD2-37D7-44EA-A740-7078EBC59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795" y="4827484"/>
              <a:ext cx="29175" cy="30564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739">
              <a:extLst>
                <a:ext uri="{FF2B5EF4-FFF2-40B4-BE49-F238E27FC236}">
                  <a16:creationId xmlns:a16="http://schemas.microsoft.com/office/drawing/2014/main" id="{0C2987C0-2548-4D52-9BF8-1068843EB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198" y="4828874"/>
              <a:ext cx="119478" cy="25007"/>
            </a:xfrm>
            <a:custGeom>
              <a:avLst/>
              <a:gdLst>
                <a:gd name="T0" fmla="*/ 52 w 58"/>
                <a:gd name="T1" fmla="*/ 0 h 12"/>
                <a:gd name="T2" fmla="*/ 6 w 58"/>
                <a:gd name="T3" fmla="*/ 0 h 12"/>
                <a:gd name="T4" fmla="*/ 0 w 58"/>
                <a:gd name="T5" fmla="*/ 6 h 12"/>
                <a:gd name="T6" fmla="*/ 6 w 58"/>
                <a:gd name="T7" fmla="*/ 12 h 12"/>
                <a:gd name="T8" fmla="*/ 52 w 58"/>
                <a:gd name="T9" fmla="*/ 12 h 12"/>
                <a:gd name="T10" fmla="*/ 58 w 58"/>
                <a:gd name="T11" fmla="*/ 6 h 12"/>
                <a:gd name="T12" fmla="*/ 52 w 5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2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5" y="12"/>
                    <a:pt x="58" y="10"/>
                    <a:pt x="58" y="6"/>
                  </a:cubicBezTo>
                  <a:cubicBezTo>
                    <a:pt x="58" y="3"/>
                    <a:pt x="55" y="0"/>
                    <a:pt x="52" y="0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740">
              <a:extLst>
                <a:ext uri="{FF2B5EF4-FFF2-40B4-BE49-F238E27FC236}">
                  <a16:creationId xmlns:a16="http://schemas.microsoft.com/office/drawing/2014/main" id="{1DCD8C84-5F4A-4504-9CCC-F8CDFD2DB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126" y="4828874"/>
              <a:ext cx="118089" cy="25007"/>
            </a:xfrm>
            <a:custGeom>
              <a:avLst/>
              <a:gdLst>
                <a:gd name="T0" fmla="*/ 51 w 57"/>
                <a:gd name="T1" fmla="*/ 0 h 12"/>
                <a:gd name="T2" fmla="*/ 6 w 57"/>
                <a:gd name="T3" fmla="*/ 0 h 12"/>
                <a:gd name="T4" fmla="*/ 0 w 57"/>
                <a:gd name="T5" fmla="*/ 6 h 12"/>
                <a:gd name="T6" fmla="*/ 6 w 57"/>
                <a:gd name="T7" fmla="*/ 12 h 12"/>
                <a:gd name="T8" fmla="*/ 51 w 57"/>
                <a:gd name="T9" fmla="*/ 12 h 12"/>
                <a:gd name="T10" fmla="*/ 57 w 57"/>
                <a:gd name="T11" fmla="*/ 6 h 12"/>
                <a:gd name="T12" fmla="*/ 51 w 5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2">
                  <a:moveTo>
                    <a:pt x="5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4" y="12"/>
                    <a:pt x="57" y="10"/>
                    <a:pt x="57" y="6"/>
                  </a:cubicBezTo>
                  <a:cubicBezTo>
                    <a:pt x="57" y="3"/>
                    <a:pt x="54" y="0"/>
                    <a:pt x="51" y="0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741">
              <a:extLst>
                <a:ext uri="{FF2B5EF4-FFF2-40B4-BE49-F238E27FC236}">
                  <a16:creationId xmlns:a16="http://schemas.microsoft.com/office/drawing/2014/main" id="{9E5113DD-8480-480F-9585-98D8B705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664" y="4828874"/>
              <a:ext cx="118089" cy="25007"/>
            </a:xfrm>
            <a:custGeom>
              <a:avLst/>
              <a:gdLst>
                <a:gd name="T0" fmla="*/ 51 w 57"/>
                <a:gd name="T1" fmla="*/ 0 h 12"/>
                <a:gd name="T2" fmla="*/ 6 w 57"/>
                <a:gd name="T3" fmla="*/ 0 h 12"/>
                <a:gd name="T4" fmla="*/ 0 w 57"/>
                <a:gd name="T5" fmla="*/ 6 h 12"/>
                <a:gd name="T6" fmla="*/ 6 w 57"/>
                <a:gd name="T7" fmla="*/ 12 h 12"/>
                <a:gd name="T8" fmla="*/ 51 w 57"/>
                <a:gd name="T9" fmla="*/ 12 h 12"/>
                <a:gd name="T10" fmla="*/ 57 w 57"/>
                <a:gd name="T11" fmla="*/ 6 h 12"/>
                <a:gd name="T12" fmla="*/ 51 w 5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2">
                  <a:moveTo>
                    <a:pt x="51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5" y="12"/>
                    <a:pt x="57" y="10"/>
                    <a:pt x="57" y="6"/>
                  </a:cubicBezTo>
                  <a:cubicBezTo>
                    <a:pt x="57" y="3"/>
                    <a:pt x="55" y="0"/>
                    <a:pt x="51" y="0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742">
              <a:extLst>
                <a:ext uri="{FF2B5EF4-FFF2-40B4-BE49-F238E27FC236}">
                  <a16:creationId xmlns:a16="http://schemas.microsoft.com/office/drawing/2014/main" id="{D75E5F15-5498-47A6-A0E0-F71E3211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203" y="4828874"/>
              <a:ext cx="119478" cy="25007"/>
            </a:xfrm>
            <a:custGeom>
              <a:avLst/>
              <a:gdLst>
                <a:gd name="T0" fmla="*/ 52 w 58"/>
                <a:gd name="T1" fmla="*/ 0 h 12"/>
                <a:gd name="T2" fmla="*/ 6 w 58"/>
                <a:gd name="T3" fmla="*/ 0 h 12"/>
                <a:gd name="T4" fmla="*/ 0 w 58"/>
                <a:gd name="T5" fmla="*/ 6 h 12"/>
                <a:gd name="T6" fmla="*/ 6 w 58"/>
                <a:gd name="T7" fmla="*/ 12 h 12"/>
                <a:gd name="T8" fmla="*/ 52 w 58"/>
                <a:gd name="T9" fmla="*/ 12 h 12"/>
                <a:gd name="T10" fmla="*/ 58 w 58"/>
                <a:gd name="T11" fmla="*/ 6 h 12"/>
                <a:gd name="T12" fmla="*/ 52 w 5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2">
                  <a:moveTo>
                    <a:pt x="5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5" y="12"/>
                    <a:pt x="58" y="10"/>
                    <a:pt x="58" y="6"/>
                  </a:cubicBezTo>
                  <a:cubicBezTo>
                    <a:pt x="58" y="3"/>
                    <a:pt x="55" y="0"/>
                    <a:pt x="52" y="0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743">
              <a:extLst>
                <a:ext uri="{FF2B5EF4-FFF2-40B4-BE49-F238E27FC236}">
                  <a16:creationId xmlns:a16="http://schemas.microsoft.com/office/drawing/2014/main" id="{8BD23AAC-FD8A-48A3-9890-4E9F12D2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741" y="4828874"/>
              <a:ext cx="111142" cy="25007"/>
            </a:xfrm>
            <a:custGeom>
              <a:avLst/>
              <a:gdLst>
                <a:gd name="T0" fmla="*/ 30 w 54"/>
                <a:gd name="T1" fmla="*/ 0 h 12"/>
                <a:gd name="T2" fmla="*/ 6 w 54"/>
                <a:gd name="T3" fmla="*/ 0 h 12"/>
                <a:gd name="T4" fmla="*/ 0 w 54"/>
                <a:gd name="T5" fmla="*/ 6 h 12"/>
                <a:gd name="T6" fmla="*/ 6 w 54"/>
                <a:gd name="T7" fmla="*/ 12 h 12"/>
                <a:gd name="T8" fmla="*/ 52 w 54"/>
                <a:gd name="T9" fmla="*/ 12 h 12"/>
                <a:gd name="T10" fmla="*/ 54 w 54"/>
                <a:gd name="T11" fmla="*/ 12 h 12"/>
                <a:gd name="T12" fmla="*/ 30 w 54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">
                  <a:moveTo>
                    <a:pt x="3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3" y="12"/>
                    <a:pt x="54" y="12"/>
                  </a:cubicBezTo>
                  <a:cubicBezTo>
                    <a:pt x="45" y="8"/>
                    <a:pt x="38" y="4"/>
                    <a:pt x="30" y="0"/>
                  </a:cubicBezTo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744">
              <a:extLst>
                <a:ext uri="{FF2B5EF4-FFF2-40B4-BE49-F238E27FC236}">
                  <a16:creationId xmlns:a16="http://schemas.microsoft.com/office/drawing/2014/main" id="{56EC459A-0356-4C7E-828B-0AC1CBB84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098" y="5077554"/>
              <a:ext cx="1083636" cy="657128"/>
            </a:xfrm>
            <a:custGeom>
              <a:avLst/>
              <a:gdLst>
                <a:gd name="T0" fmla="*/ 528 w 528"/>
                <a:gd name="T1" fmla="*/ 318 h 321"/>
                <a:gd name="T2" fmla="*/ 524 w 528"/>
                <a:gd name="T3" fmla="*/ 321 h 321"/>
                <a:gd name="T4" fmla="*/ 3 w 528"/>
                <a:gd name="T5" fmla="*/ 321 h 321"/>
                <a:gd name="T6" fmla="*/ 0 w 528"/>
                <a:gd name="T7" fmla="*/ 318 h 321"/>
                <a:gd name="T8" fmla="*/ 0 w 528"/>
                <a:gd name="T9" fmla="*/ 4 h 321"/>
                <a:gd name="T10" fmla="*/ 3 w 528"/>
                <a:gd name="T11" fmla="*/ 0 h 321"/>
                <a:gd name="T12" fmla="*/ 524 w 528"/>
                <a:gd name="T13" fmla="*/ 0 h 321"/>
                <a:gd name="T14" fmla="*/ 528 w 528"/>
                <a:gd name="T15" fmla="*/ 4 h 321"/>
                <a:gd name="T16" fmla="*/ 528 w 528"/>
                <a:gd name="T17" fmla="*/ 31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8" h="321">
                  <a:moveTo>
                    <a:pt x="528" y="318"/>
                  </a:moveTo>
                  <a:cubicBezTo>
                    <a:pt x="528" y="320"/>
                    <a:pt x="526" y="321"/>
                    <a:pt x="524" y="321"/>
                  </a:cubicBezTo>
                  <a:cubicBezTo>
                    <a:pt x="3" y="321"/>
                    <a:pt x="3" y="321"/>
                    <a:pt x="3" y="321"/>
                  </a:cubicBezTo>
                  <a:cubicBezTo>
                    <a:pt x="1" y="321"/>
                    <a:pt x="0" y="320"/>
                    <a:pt x="0" y="31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526" y="0"/>
                    <a:pt x="528" y="2"/>
                    <a:pt x="528" y="4"/>
                  </a:cubicBezTo>
                  <a:lnTo>
                    <a:pt x="528" y="318"/>
                  </a:lnTo>
                  <a:close/>
                </a:path>
              </a:pathLst>
            </a:cu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Rectangle 745">
              <a:extLst>
                <a:ext uri="{FF2B5EF4-FFF2-40B4-BE49-F238E27FC236}">
                  <a16:creationId xmlns:a16="http://schemas.microsoft.com/office/drawing/2014/main" id="{989CC671-3BFD-40F1-813D-8B47F03A8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3608" y="5169247"/>
              <a:ext cx="1016951" cy="533483"/>
            </a:xfrm>
            <a:prstGeom prst="rect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Rectangle 746">
              <a:extLst>
                <a:ext uri="{FF2B5EF4-FFF2-40B4-BE49-F238E27FC236}">
                  <a16:creationId xmlns:a16="http://schemas.microsoft.com/office/drawing/2014/main" id="{377DECFB-3788-41CA-815B-89A2E1D44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098" y="5163690"/>
              <a:ext cx="1083636" cy="5557"/>
            </a:xfrm>
            <a:prstGeom prst="rect">
              <a:avLst/>
            </a:prstGeom>
            <a:solidFill>
              <a:srgbClr val="44546A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Oval 747">
              <a:extLst>
                <a:ext uri="{FF2B5EF4-FFF2-40B4-BE49-F238E27FC236}">
                  <a16:creationId xmlns:a16="http://schemas.microsoft.com/office/drawing/2014/main" id="{0C877123-A023-4028-89CE-B1190CEAB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105" y="5097004"/>
              <a:ext cx="30564" cy="33343"/>
            </a:xfrm>
            <a:prstGeom prst="ellipse">
              <a:avLst/>
            </a:prstGeom>
            <a:solidFill>
              <a:srgbClr val="C03B2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Oval 748">
              <a:extLst>
                <a:ext uri="{FF2B5EF4-FFF2-40B4-BE49-F238E27FC236}">
                  <a16:creationId xmlns:a16="http://schemas.microsoft.com/office/drawing/2014/main" id="{DF728FEC-BA57-4097-8E98-E75F4BC81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3897" y="5097004"/>
              <a:ext cx="30564" cy="33343"/>
            </a:xfrm>
            <a:prstGeom prst="ellipse">
              <a:avLst/>
            </a:prstGeom>
            <a:solidFill>
              <a:srgbClr val="F59B1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Oval 749">
              <a:extLst>
                <a:ext uri="{FF2B5EF4-FFF2-40B4-BE49-F238E27FC236}">
                  <a16:creationId xmlns:a16="http://schemas.microsoft.com/office/drawing/2014/main" id="{73F9BC91-935C-4F0C-BD70-FFA993EC2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079" y="5097004"/>
              <a:ext cx="30564" cy="33343"/>
            </a:xfrm>
            <a:prstGeom prst="ellipse">
              <a:avLst/>
            </a:prstGeom>
            <a:solidFill>
              <a:srgbClr val="179E8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Rectangle 750">
              <a:extLst>
                <a:ext uri="{FF2B5EF4-FFF2-40B4-BE49-F238E27FC236}">
                  <a16:creationId xmlns:a16="http://schemas.microsoft.com/office/drawing/2014/main" id="{8D7E6FAF-4D6E-49EC-9F82-40BE375F7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375" y="5281778"/>
              <a:ext cx="650182" cy="420951"/>
            </a:xfrm>
            <a:prstGeom prst="rect">
              <a:avLst/>
            </a:pr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751">
              <a:extLst>
                <a:ext uri="{FF2B5EF4-FFF2-40B4-BE49-F238E27FC236}">
                  <a16:creationId xmlns:a16="http://schemas.microsoft.com/office/drawing/2014/main" id="{E7BBD047-35E2-4430-A705-034F677946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671" y="5363745"/>
              <a:ext cx="520979" cy="272298"/>
            </a:xfrm>
            <a:custGeom>
              <a:avLst/>
              <a:gdLst>
                <a:gd name="T0" fmla="*/ 254 w 254"/>
                <a:gd name="T1" fmla="*/ 6 h 133"/>
                <a:gd name="T2" fmla="*/ 248 w 254"/>
                <a:gd name="T3" fmla="*/ 12 h 133"/>
                <a:gd name="T4" fmla="*/ 6 w 254"/>
                <a:gd name="T5" fmla="*/ 12 h 133"/>
                <a:gd name="T6" fmla="*/ 0 w 254"/>
                <a:gd name="T7" fmla="*/ 6 h 133"/>
                <a:gd name="T8" fmla="*/ 6 w 254"/>
                <a:gd name="T9" fmla="*/ 0 h 133"/>
                <a:gd name="T10" fmla="*/ 248 w 254"/>
                <a:gd name="T11" fmla="*/ 0 h 133"/>
                <a:gd name="T12" fmla="*/ 254 w 254"/>
                <a:gd name="T13" fmla="*/ 6 h 133"/>
                <a:gd name="T14" fmla="*/ 254 w 254"/>
                <a:gd name="T15" fmla="*/ 46 h 133"/>
                <a:gd name="T16" fmla="*/ 248 w 254"/>
                <a:gd name="T17" fmla="*/ 40 h 133"/>
                <a:gd name="T18" fmla="*/ 6 w 254"/>
                <a:gd name="T19" fmla="*/ 40 h 133"/>
                <a:gd name="T20" fmla="*/ 0 w 254"/>
                <a:gd name="T21" fmla="*/ 46 h 133"/>
                <a:gd name="T22" fmla="*/ 6 w 254"/>
                <a:gd name="T23" fmla="*/ 52 h 133"/>
                <a:gd name="T24" fmla="*/ 248 w 254"/>
                <a:gd name="T25" fmla="*/ 52 h 133"/>
                <a:gd name="T26" fmla="*/ 254 w 254"/>
                <a:gd name="T27" fmla="*/ 46 h 133"/>
                <a:gd name="T28" fmla="*/ 254 w 254"/>
                <a:gd name="T29" fmla="*/ 87 h 133"/>
                <a:gd name="T30" fmla="*/ 248 w 254"/>
                <a:gd name="T31" fmla="*/ 81 h 133"/>
                <a:gd name="T32" fmla="*/ 6 w 254"/>
                <a:gd name="T33" fmla="*/ 81 h 133"/>
                <a:gd name="T34" fmla="*/ 0 w 254"/>
                <a:gd name="T35" fmla="*/ 87 h 133"/>
                <a:gd name="T36" fmla="*/ 6 w 254"/>
                <a:gd name="T37" fmla="*/ 93 h 133"/>
                <a:gd name="T38" fmla="*/ 248 w 254"/>
                <a:gd name="T39" fmla="*/ 93 h 133"/>
                <a:gd name="T40" fmla="*/ 254 w 254"/>
                <a:gd name="T41" fmla="*/ 87 h 133"/>
                <a:gd name="T42" fmla="*/ 254 w 254"/>
                <a:gd name="T43" fmla="*/ 127 h 133"/>
                <a:gd name="T44" fmla="*/ 248 w 254"/>
                <a:gd name="T45" fmla="*/ 121 h 133"/>
                <a:gd name="T46" fmla="*/ 6 w 254"/>
                <a:gd name="T47" fmla="*/ 121 h 133"/>
                <a:gd name="T48" fmla="*/ 0 w 254"/>
                <a:gd name="T49" fmla="*/ 127 h 133"/>
                <a:gd name="T50" fmla="*/ 6 w 254"/>
                <a:gd name="T51" fmla="*/ 133 h 133"/>
                <a:gd name="T52" fmla="*/ 248 w 254"/>
                <a:gd name="T53" fmla="*/ 133 h 133"/>
                <a:gd name="T54" fmla="*/ 254 w 254"/>
                <a:gd name="T55" fmla="*/ 12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" h="133">
                  <a:moveTo>
                    <a:pt x="254" y="6"/>
                  </a:moveTo>
                  <a:cubicBezTo>
                    <a:pt x="254" y="9"/>
                    <a:pt x="251" y="12"/>
                    <a:pt x="248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1" y="0"/>
                    <a:pt x="254" y="3"/>
                    <a:pt x="254" y="6"/>
                  </a:cubicBezTo>
                  <a:close/>
                  <a:moveTo>
                    <a:pt x="254" y="46"/>
                  </a:moveTo>
                  <a:cubicBezTo>
                    <a:pt x="254" y="43"/>
                    <a:pt x="251" y="40"/>
                    <a:pt x="248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3" y="40"/>
                    <a:pt x="0" y="43"/>
                    <a:pt x="0" y="46"/>
                  </a:cubicBezTo>
                  <a:cubicBezTo>
                    <a:pt x="0" y="50"/>
                    <a:pt x="3" y="52"/>
                    <a:pt x="6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51" y="52"/>
                    <a:pt x="254" y="50"/>
                    <a:pt x="254" y="46"/>
                  </a:cubicBezTo>
                  <a:close/>
                  <a:moveTo>
                    <a:pt x="254" y="87"/>
                  </a:moveTo>
                  <a:cubicBezTo>
                    <a:pt x="254" y="83"/>
                    <a:pt x="251" y="81"/>
                    <a:pt x="248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3" y="81"/>
                    <a:pt x="0" y="83"/>
                    <a:pt x="0" y="87"/>
                  </a:cubicBezTo>
                  <a:cubicBezTo>
                    <a:pt x="0" y="90"/>
                    <a:pt x="3" y="93"/>
                    <a:pt x="6" y="93"/>
                  </a:cubicBezTo>
                  <a:cubicBezTo>
                    <a:pt x="248" y="93"/>
                    <a:pt x="248" y="93"/>
                    <a:pt x="248" y="93"/>
                  </a:cubicBezTo>
                  <a:cubicBezTo>
                    <a:pt x="251" y="93"/>
                    <a:pt x="254" y="90"/>
                    <a:pt x="254" y="87"/>
                  </a:cubicBezTo>
                  <a:close/>
                  <a:moveTo>
                    <a:pt x="254" y="127"/>
                  </a:moveTo>
                  <a:cubicBezTo>
                    <a:pt x="254" y="124"/>
                    <a:pt x="251" y="121"/>
                    <a:pt x="248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3" y="121"/>
                    <a:pt x="0" y="124"/>
                    <a:pt x="0" y="127"/>
                  </a:cubicBezTo>
                  <a:cubicBezTo>
                    <a:pt x="0" y="130"/>
                    <a:pt x="3" y="133"/>
                    <a:pt x="6" y="133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51" y="133"/>
                    <a:pt x="254" y="130"/>
                    <a:pt x="254" y="127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752">
              <a:extLst>
                <a:ext uri="{FF2B5EF4-FFF2-40B4-BE49-F238E27FC236}">
                  <a16:creationId xmlns:a16="http://schemas.microsoft.com/office/drawing/2014/main" id="{3810969C-3D38-4FEB-9117-34F58CC12B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8932" y="5101172"/>
              <a:ext cx="450126" cy="25007"/>
            </a:xfrm>
            <a:custGeom>
              <a:avLst/>
              <a:gdLst>
                <a:gd name="T0" fmla="*/ 52 w 219"/>
                <a:gd name="T1" fmla="*/ 12 h 12"/>
                <a:gd name="T2" fmla="*/ 6 w 219"/>
                <a:gd name="T3" fmla="*/ 12 h 12"/>
                <a:gd name="T4" fmla="*/ 0 w 219"/>
                <a:gd name="T5" fmla="*/ 6 h 12"/>
                <a:gd name="T6" fmla="*/ 6 w 219"/>
                <a:gd name="T7" fmla="*/ 0 h 12"/>
                <a:gd name="T8" fmla="*/ 52 w 219"/>
                <a:gd name="T9" fmla="*/ 0 h 12"/>
                <a:gd name="T10" fmla="*/ 58 w 219"/>
                <a:gd name="T11" fmla="*/ 6 h 12"/>
                <a:gd name="T12" fmla="*/ 52 w 219"/>
                <a:gd name="T13" fmla="*/ 12 h 12"/>
                <a:gd name="T14" fmla="*/ 138 w 219"/>
                <a:gd name="T15" fmla="*/ 6 h 12"/>
                <a:gd name="T16" fmla="*/ 132 w 219"/>
                <a:gd name="T17" fmla="*/ 0 h 12"/>
                <a:gd name="T18" fmla="*/ 87 w 219"/>
                <a:gd name="T19" fmla="*/ 0 h 12"/>
                <a:gd name="T20" fmla="*/ 81 w 219"/>
                <a:gd name="T21" fmla="*/ 6 h 12"/>
                <a:gd name="T22" fmla="*/ 87 w 219"/>
                <a:gd name="T23" fmla="*/ 12 h 12"/>
                <a:gd name="T24" fmla="*/ 132 w 219"/>
                <a:gd name="T25" fmla="*/ 12 h 12"/>
                <a:gd name="T26" fmla="*/ 138 w 219"/>
                <a:gd name="T27" fmla="*/ 6 h 12"/>
                <a:gd name="T28" fmla="*/ 219 w 219"/>
                <a:gd name="T29" fmla="*/ 6 h 12"/>
                <a:gd name="T30" fmla="*/ 213 w 219"/>
                <a:gd name="T31" fmla="*/ 0 h 12"/>
                <a:gd name="T32" fmla="*/ 167 w 219"/>
                <a:gd name="T33" fmla="*/ 0 h 12"/>
                <a:gd name="T34" fmla="*/ 161 w 219"/>
                <a:gd name="T35" fmla="*/ 6 h 12"/>
                <a:gd name="T36" fmla="*/ 167 w 219"/>
                <a:gd name="T37" fmla="*/ 12 h 12"/>
                <a:gd name="T38" fmla="*/ 213 w 219"/>
                <a:gd name="T39" fmla="*/ 12 h 12"/>
                <a:gd name="T40" fmla="*/ 219 w 219"/>
                <a:gd name="T41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9" h="12">
                  <a:moveTo>
                    <a:pt x="5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5" y="0"/>
                    <a:pt x="58" y="3"/>
                    <a:pt x="58" y="6"/>
                  </a:cubicBezTo>
                  <a:cubicBezTo>
                    <a:pt x="58" y="10"/>
                    <a:pt x="55" y="12"/>
                    <a:pt x="52" y="12"/>
                  </a:cubicBezTo>
                  <a:close/>
                  <a:moveTo>
                    <a:pt x="138" y="6"/>
                  </a:moveTo>
                  <a:cubicBezTo>
                    <a:pt x="138" y="3"/>
                    <a:pt x="136" y="0"/>
                    <a:pt x="132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3" y="0"/>
                    <a:pt x="81" y="3"/>
                    <a:pt x="81" y="6"/>
                  </a:cubicBezTo>
                  <a:cubicBezTo>
                    <a:pt x="81" y="10"/>
                    <a:pt x="83" y="12"/>
                    <a:pt x="87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6" y="12"/>
                    <a:pt x="138" y="10"/>
                    <a:pt x="138" y="6"/>
                  </a:cubicBezTo>
                  <a:close/>
                  <a:moveTo>
                    <a:pt x="219" y="6"/>
                  </a:moveTo>
                  <a:cubicBezTo>
                    <a:pt x="219" y="3"/>
                    <a:pt x="216" y="0"/>
                    <a:pt x="213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4" y="0"/>
                    <a:pt x="161" y="3"/>
                    <a:pt x="161" y="6"/>
                  </a:cubicBezTo>
                  <a:cubicBezTo>
                    <a:pt x="161" y="10"/>
                    <a:pt x="164" y="12"/>
                    <a:pt x="167" y="12"/>
                  </a:cubicBezTo>
                  <a:cubicBezTo>
                    <a:pt x="213" y="12"/>
                    <a:pt x="213" y="12"/>
                    <a:pt x="213" y="12"/>
                  </a:cubicBezTo>
                  <a:cubicBezTo>
                    <a:pt x="216" y="12"/>
                    <a:pt x="219" y="10"/>
                    <a:pt x="219" y="6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753">
              <a:extLst>
                <a:ext uri="{FF2B5EF4-FFF2-40B4-BE49-F238E27FC236}">
                  <a16:creationId xmlns:a16="http://schemas.microsoft.com/office/drawing/2014/main" id="{71E3959C-1A2B-48A3-868B-9F738972F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951" y="4945573"/>
              <a:ext cx="529315" cy="551543"/>
            </a:xfrm>
            <a:custGeom>
              <a:avLst/>
              <a:gdLst>
                <a:gd name="T0" fmla="*/ 258 w 258"/>
                <a:gd name="T1" fmla="*/ 265 h 269"/>
                <a:gd name="T2" fmla="*/ 255 w 258"/>
                <a:gd name="T3" fmla="*/ 269 h 269"/>
                <a:gd name="T4" fmla="*/ 3 w 258"/>
                <a:gd name="T5" fmla="*/ 269 h 269"/>
                <a:gd name="T6" fmla="*/ 0 w 258"/>
                <a:gd name="T7" fmla="*/ 265 h 269"/>
                <a:gd name="T8" fmla="*/ 0 w 258"/>
                <a:gd name="T9" fmla="*/ 4 h 269"/>
                <a:gd name="T10" fmla="*/ 3 w 258"/>
                <a:gd name="T11" fmla="*/ 0 h 269"/>
                <a:gd name="T12" fmla="*/ 255 w 258"/>
                <a:gd name="T13" fmla="*/ 0 h 269"/>
                <a:gd name="T14" fmla="*/ 258 w 258"/>
                <a:gd name="T15" fmla="*/ 4 h 269"/>
                <a:gd name="T16" fmla="*/ 258 w 258"/>
                <a:gd name="T17" fmla="*/ 26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269">
                  <a:moveTo>
                    <a:pt x="258" y="265"/>
                  </a:moveTo>
                  <a:cubicBezTo>
                    <a:pt x="258" y="267"/>
                    <a:pt x="256" y="269"/>
                    <a:pt x="255" y="269"/>
                  </a:cubicBezTo>
                  <a:cubicBezTo>
                    <a:pt x="3" y="269"/>
                    <a:pt x="3" y="269"/>
                    <a:pt x="3" y="269"/>
                  </a:cubicBezTo>
                  <a:cubicBezTo>
                    <a:pt x="1" y="269"/>
                    <a:pt x="0" y="267"/>
                    <a:pt x="0" y="26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6" y="0"/>
                    <a:pt x="258" y="2"/>
                    <a:pt x="258" y="4"/>
                  </a:cubicBezTo>
                  <a:lnTo>
                    <a:pt x="258" y="265"/>
                  </a:lnTo>
                  <a:close/>
                </a:path>
              </a:pathLst>
            </a:cu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754">
              <a:extLst>
                <a:ext uri="{FF2B5EF4-FFF2-40B4-BE49-F238E27FC236}">
                  <a16:creationId xmlns:a16="http://schemas.microsoft.com/office/drawing/2014/main" id="{E12F8FB4-BF03-439C-86D4-F4F5D3FD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361" y="5406813"/>
              <a:ext cx="125035" cy="51403"/>
            </a:xfrm>
            <a:custGeom>
              <a:avLst/>
              <a:gdLst>
                <a:gd name="T0" fmla="*/ 61 w 61"/>
                <a:gd name="T1" fmla="*/ 16 h 25"/>
                <a:gd name="T2" fmla="*/ 52 w 61"/>
                <a:gd name="T3" fmla="*/ 25 h 25"/>
                <a:gd name="T4" fmla="*/ 9 w 61"/>
                <a:gd name="T5" fmla="*/ 25 h 25"/>
                <a:gd name="T6" fmla="*/ 0 w 61"/>
                <a:gd name="T7" fmla="*/ 16 h 25"/>
                <a:gd name="T8" fmla="*/ 0 w 61"/>
                <a:gd name="T9" fmla="*/ 9 h 25"/>
                <a:gd name="T10" fmla="*/ 9 w 61"/>
                <a:gd name="T11" fmla="*/ 0 h 25"/>
                <a:gd name="T12" fmla="*/ 52 w 61"/>
                <a:gd name="T13" fmla="*/ 0 h 25"/>
                <a:gd name="T14" fmla="*/ 61 w 61"/>
                <a:gd name="T15" fmla="*/ 9 h 25"/>
                <a:gd name="T16" fmla="*/ 61 w 61"/>
                <a:gd name="T17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25">
                  <a:moveTo>
                    <a:pt x="61" y="16"/>
                  </a:moveTo>
                  <a:cubicBezTo>
                    <a:pt x="61" y="21"/>
                    <a:pt x="57" y="25"/>
                    <a:pt x="52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4" y="25"/>
                    <a:pt x="0" y="21"/>
                    <a:pt x="0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7" y="0"/>
                    <a:pt x="61" y="4"/>
                    <a:pt x="61" y="9"/>
                  </a:cubicBezTo>
                  <a:lnTo>
                    <a:pt x="61" y="16"/>
                  </a:ln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755">
              <a:extLst>
                <a:ext uri="{FF2B5EF4-FFF2-40B4-BE49-F238E27FC236}">
                  <a16:creationId xmlns:a16="http://schemas.microsoft.com/office/drawing/2014/main" id="{797C4F3B-20E5-49F9-8F96-97EF33EE2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370" y="5406813"/>
              <a:ext cx="122256" cy="51403"/>
            </a:xfrm>
            <a:custGeom>
              <a:avLst/>
              <a:gdLst>
                <a:gd name="T0" fmla="*/ 60 w 60"/>
                <a:gd name="T1" fmla="*/ 16 h 25"/>
                <a:gd name="T2" fmla="*/ 51 w 60"/>
                <a:gd name="T3" fmla="*/ 25 h 25"/>
                <a:gd name="T4" fmla="*/ 9 w 60"/>
                <a:gd name="T5" fmla="*/ 25 h 25"/>
                <a:gd name="T6" fmla="*/ 0 w 60"/>
                <a:gd name="T7" fmla="*/ 16 h 25"/>
                <a:gd name="T8" fmla="*/ 0 w 60"/>
                <a:gd name="T9" fmla="*/ 9 h 25"/>
                <a:gd name="T10" fmla="*/ 9 w 60"/>
                <a:gd name="T11" fmla="*/ 0 h 25"/>
                <a:gd name="T12" fmla="*/ 51 w 60"/>
                <a:gd name="T13" fmla="*/ 0 h 25"/>
                <a:gd name="T14" fmla="*/ 60 w 60"/>
                <a:gd name="T15" fmla="*/ 9 h 25"/>
                <a:gd name="T16" fmla="*/ 60 w 60"/>
                <a:gd name="T17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25">
                  <a:moveTo>
                    <a:pt x="60" y="16"/>
                  </a:moveTo>
                  <a:cubicBezTo>
                    <a:pt x="60" y="21"/>
                    <a:pt x="56" y="25"/>
                    <a:pt x="51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4" y="25"/>
                    <a:pt x="0" y="21"/>
                    <a:pt x="0" y="16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6" y="0"/>
                    <a:pt x="60" y="4"/>
                    <a:pt x="60" y="9"/>
                  </a:cubicBezTo>
                  <a:lnTo>
                    <a:pt x="60" y="16"/>
                  </a:lnTo>
                  <a:close/>
                </a:path>
              </a:pathLst>
            </a:custGeom>
            <a:solidFill>
              <a:srgbClr val="289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6" name="Rectangle 756">
              <a:extLst>
                <a:ext uri="{FF2B5EF4-FFF2-40B4-BE49-F238E27FC236}">
                  <a16:creationId xmlns:a16="http://schemas.microsoft.com/office/drawing/2014/main" id="{C93C2F8D-52DD-4E2B-BB5F-CB41A3E1E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951" y="5031708"/>
              <a:ext cx="529315" cy="6946"/>
            </a:xfrm>
            <a:prstGeom prst="rect">
              <a:avLst/>
            </a:prstGeom>
            <a:solidFill>
              <a:srgbClr val="44546A">
                <a:lumMod val="60000"/>
                <a:lumOff val="4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7" name="Oval 757">
              <a:extLst>
                <a:ext uri="{FF2B5EF4-FFF2-40B4-BE49-F238E27FC236}">
                  <a16:creationId xmlns:a16="http://schemas.microsoft.com/office/drawing/2014/main" id="{0F7AE980-1913-4963-B9B9-2D7A4DD72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7958" y="4966412"/>
              <a:ext cx="30564" cy="33343"/>
            </a:xfrm>
            <a:prstGeom prst="ellipse">
              <a:avLst/>
            </a:prstGeom>
            <a:solidFill>
              <a:srgbClr val="C03B2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8" name="Oval 758">
              <a:extLst>
                <a:ext uri="{FF2B5EF4-FFF2-40B4-BE49-F238E27FC236}">
                  <a16:creationId xmlns:a16="http://schemas.microsoft.com/office/drawing/2014/main" id="{76F034D1-574C-40CC-B800-1C94B0C30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750" y="4966412"/>
              <a:ext cx="30564" cy="33343"/>
            </a:xfrm>
            <a:prstGeom prst="ellipse">
              <a:avLst/>
            </a:prstGeom>
            <a:solidFill>
              <a:srgbClr val="F59B1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9" name="Oval 759">
              <a:extLst>
                <a:ext uri="{FF2B5EF4-FFF2-40B4-BE49-F238E27FC236}">
                  <a16:creationId xmlns:a16="http://schemas.microsoft.com/office/drawing/2014/main" id="{DD82E178-49AD-4DB8-B987-8758AA6D8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932" y="4966412"/>
              <a:ext cx="30564" cy="33343"/>
            </a:xfrm>
            <a:prstGeom prst="ellipse">
              <a:avLst/>
            </a:prstGeom>
            <a:solidFill>
              <a:srgbClr val="179E8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20" name="Rectangle 760">
              <a:extLst>
                <a:ext uri="{FF2B5EF4-FFF2-40B4-BE49-F238E27FC236}">
                  <a16:creationId xmlns:a16="http://schemas.microsoft.com/office/drawing/2014/main" id="{8FBE1AD2-83FB-43EF-BE51-039DC4ECA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965" y="5069219"/>
              <a:ext cx="440401" cy="297305"/>
            </a:xfrm>
            <a:prstGeom prst="rect">
              <a:avLst/>
            </a:pr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21" name="Freeform 761">
              <a:extLst>
                <a:ext uri="{FF2B5EF4-FFF2-40B4-BE49-F238E27FC236}">
                  <a16:creationId xmlns:a16="http://schemas.microsoft.com/office/drawing/2014/main" id="{FFD4D17D-906D-436E-B889-5677C3513B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032" y="5124790"/>
              <a:ext cx="354266" cy="183385"/>
            </a:xfrm>
            <a:custGeom>
              <a:avLst/>
              <a:gdLst>
                <a:gd name="T0" fmla="*/ 173 w 173"/>
                <a:gd name="T1" fmla="*/ 4 h 90"/>
                <a:gd name="T2" fmla="*/ 169 w 173"/>
                <a:gd name="T3" fmla="*/ 8 h 90"/>
                <a:gd name="T4" fmla="*/ 4 w 173"/>
                <a:gd name="T5" fmla="*/ 8 h 90"/>
                <a:gd name="T6" fmla="*/ 0 w 173"/>
                <a:gd name="T7" fmla="*/ 4 h 90"/>
                <a:gd name="T8" fmla="*/ 4 w 173"/>
                <a:gd name="T9" fmla="*/ 0 h 90"/>
                <a:gd name="T10" fmla="*/ 169 w 173"/>
                <a:gd name="T11" fmla="*/ 0 h 90"/>
                <a:gd name="T12" fmla="*/ 173 w 173"/>
                <a:gd name="T13" fmla="*/ 4 h 90"/>
                <a:gd name="T14" fmla="*/ 173 w 173"/>
                <a:gd name="T15" fmla="*/ 31 h 90"/>
                <a:gd name="T16" fmla="*/ 169 w 173"/>
                <a:gd name="T17" fmla="*/ 27 h 90"/>
                <a:gd name="T18" fmla="*/ 4 w 173"/>
                <a:gd name="T19" fmla="*/ 27 h 90"/>
                <a:gd name="T20" fmla="*/ 0 w 173"/>
                <a:gd name="T21" fmla="*/ 31 h 90"/>
                <a:gd name="T22" fmla="*/ 4 w 173"/>
                <a:gd name="T23" fmla="*/ 36 h 90"/>
                <a:gd name="T24" fmla="*/ 169 w 173"/>
                <a:gd name="T25" fmla="*/ 36 h 90"/>
                <a:gd name="T26" fmla="*/ 173 w 173"/>
                <a:gd name="T27" fmla="*/ 31 h 90"/>
                <a:gd name="T28" fmla="*/ 173 w 173"/>
                <a:gd name="T29" fmla="*/ 59 h 90"/>
                <a:gd name="T30" fmla="*/ 169 w 173"/>
                <a:gd name="T31" fmla="*/ 55 h 90"/>
                <a:gd name="T32" fmla="*/ 4 w 173"/>
                <a:gd name="T33" fmla="*/ 55 h 90"/>
                <a:gd name="T34" fmla="*/ 0 w 173"/>
                <a:gd name="T35" fmla="*/ 59 h 90"/>
                <a:gd name="T36" fmla="*/ 4 w 173"/>
                <a:gd name="T37" fmla="*/ 63 h 90"/>
                <a:gd name="T38" fmla="*/ 169 w 173"/>
                <a:gd name="T39" fmla="*/ 63 h 90"/>
                <a:gd name="T40" fmla="*/ 173 w 173"/>
                <a:gd name="T41" fmla="*/ 59 h 90"/>
                <a:gd name="T42" fmla="*/ 173 w 173"/>
                <a:gd name="T43" fmla="*/ 86 h 90"/>
                <a:gd name="T44" fmla="*/ 169 w 173"/>
                <a:gd name="T45" fmla="*/ 82 h 90"/>
                <a:gd name="T46" fmla="*/ 4 w 173"/>
                <a:gd name="T47" fmla="*/ 82 h 90"/>
                <a:gd name="T48" fmla="*/ 0 w 173"/>
                <a:gd name="T49" fmla="*/ 86 h 90"/>
                <a:gd name="T50" fmla="*/ 4 w 173"/>
                <a:gd name="T51" fmla="*/ 90 h 90"/>
                <a:gd name="T52" fmla="*/ 169 w 173"/>
                <a:gd name="T53" fmla="*/ 90 h 90"/>
                <a:gd name="T54" fmla="*/ 173 w 173"/>
                <a:gd name="T55" fmla="*/ 8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3" h="90">
                  <a:moveTo>
                    <a:pt x="173" y="4"/>
                  </a:moveTo>
                  <a:cubicBezTo>
                    <a:pt x="173" y="6"/>
                    <a:pt x="171" y="8"/>
                    <a:pt x="169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71" y="0"/>
                    <a:pt x="173" y="2"/>
                    <a:pt x="173" y="4"/>
                  </a:cubicBezTo>
                  <a:close/>
                  <a:moveTo>
                    <a:pt x="173" y="31"/>
                  </a:moveTo>
                  <a:cubicBezTo>
                    <a:pt x="173" y="29"/>
                    <a:pt x="171" y="27"/>
                    <a:pt x="169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2" y="27"/>
                    <a:pt x="0" y="29"/>
                    <a:pt x="0" y="31"/>
                  </a:cubicBezTo>
                  <a:cubicBezTo>
                    <a:pt x="0" y="34"/>
                    <a:pt x="2" y="36"/>
                    <a:pt x="4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71" y="36"/>
                    <a:pt x="173" y="34"/>
                    <a:pt x="173" y="31"/>
                  </a:cubicBezTo>
                  <a:close/>
                  <a:moveTo>
                    <a:pt x="173" y="59"/>
                  </a:moveTo>
                  <a:cubicBezTo>
                    <a:pt x="173" y="57"/>
                    <a:pt x="171" y="55"/>
                    <a:pt x="169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2" y="55"/>
                    <a:pt x="0" y="57"/>
                    <a:pt x="0" y="59"/>
                  </a:cubicBezTo>
                  <a:cubicBezTo>
                    <a:pt x="0" y="61"/>
                    <a:pt x="2" y="63"/>
                    <a:pt x="4" y="63"/>
                  </a:cubicBezTo>
                  <a:cubicBezTo>
                    <a:pt x="169" y="63"/>
                    <a:pt x="169" y="63"/>
                    <a:pt x="169" y="63"/>
                  </a:cubicBezTo>
                  <a:cubicBezTo>
                    <a:pt x="171" y="63"/>
                    <a:pt x="173" y="61"/>
                    <a:pt x="173" y="59"/>
                  </a:cubicBezTo>
                  <a:close/>
                  <a:moveTo>
                    <a:pt x="173" y="86"/>
                  </a:moveTo>
                  <a:cubicBezTo>
                    <a:pt x="173" y="84"/>
                    <a:pt x="171" y="82"/>
                    <a:pt x="169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2" y="82"/>
                    <a:pt x="0" y="84"/>
                    <a:pt x="0" y="86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169" y="90"/>
                    <a:pt x="169" y="90"/>
                    <a:pt x="169" y="90"/>
                  </a:cubicBezTo>
                  <a:cubicBezTo>
                    <a:pt x="171" y="90"/>
                    <a:pt x="173" y="89"/>
                    <a:pt x="173" y="86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22" name="Freeform 762">
              <a:extLst>
                <a:ext uri="{FF2B5EF4-FFF2-40B4-BE49-F238E27FC236}">
                  <a16:creationId xmlns:a16="http://schemas.microsoft.com/office/drawing/2014/main" id="{61E3EB87-8963-4BA6-9E35-C86F861F6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522" y="4714953"/>
              <a:ext cx="839123" cy="1205893"/>
            </a:xfrm>
            <a:custGeom>
              <a:avLst/>
              <a:gdLst>
                <a:gd name="T0" fmla="*/ 409 w 409"/>
                <a:gd name="T1" fmla="*/ 29 h 589"/>
                <a:gd name="T2" fmla="*/ 380 w 409"/>
                <a:gd name="T3" fmla="*/ 0 h 589"/>
                <a:gd name="T4" fmla="*/ 163 w 409"/>
                <a:gd name="T5" fmla="*/ 0 h 589"/>
                <a:gd name="T6" fmla="*/ 0 w 409"/>
                <a:gd name="T7" fmla="*/ 589 h 589"/>
                <a:gd name="T8" fmla="*/ 409 w 409"/>
                <a:gd name="T9" fmla="*/ 589 h 589"/>
                <a:gd name="T10" fmla="*/ 409 w 409"/>
                <a:gd name="T11" fmla="*/ 2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9" h="589">
                  <a:moveTo>
                    <a:pt x="409" y="29"/>
                  </a:moveTo>
                  <a:cubicBezTo>
                    <a:pt x="409" y="13"/>
                    <a:pt x="396" y="0"/>
                    <a:pt x="380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409" y="589"/>
                    <a:pt x="409" y="589"/>
                    <a:pt x="409" y="589"/>
                  </a:cubicBezTo>
                  <a:lnTo>
                    <a:pt x="409" y="29"/>
                  </a:lnTo>
                  <a:close/>
                </a:path>
              </a:pathLst>
            </a:custGeom>
            <a:solidFill>
              <a:srgbClr val="FFFFFF">
                <a:alpha val="31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123" name="Round Diagonal Corner Rectangle 53">
            <a:extLst>
              <a:ext uri="{FF2B5EF4-FFF2-40B4-BE49-F238E27FC236}">
                <a16:creationId xmlns:a16="http://schemas.microsoft.com/office/drawing/2014/main" id="{F17E63B9-8484-457E-83AE-26BF2FE52A44}"/>
              </a:ext>
            </a:extLst>
          </p:cNvPr>
          <p:cNvSpPr/>
          <p:nvPr/>
        </p:nvSpPr>
        <p:spPr>
          <a:xfrm>
            <a:off x="7353299" y="1225778"/>
            <a:ext cx="456020" cy="456139"/>
          </a:xfrm>
          <a:prstGeom prst="round2DiagRect">
            <a:avLst>
              <a:gd name="adj1" fmla="val 1884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4" name="Round Diagonal Corner Rectangle 53">
            <a:extLst>
              <a:ext uri="{FF2B5EF4-FFF2-40B4-BE49-F238E27FC236}">
                <a16:creationId xmlns:a16="http://schemas.microsoft.com/office/drawing/2014/main" id="{E0DAE6E2-ECB9-4B0C-80F4-AD99C03261A6}"/>
              </a:ext>
            </a:extLst>
          </p:cNvPr>
          <p:cNvSpPr/>
          <p:nvPr/>
        </p:nvSpPr>
        <p:spPr>
          <a:xfrm>
            <a:off x="254431" y="1228512"/>
            <a:ext cx="456020" cy="456139"/>
          </a:xfrm>
          <a:prstGeom prst="round2DiagRect">
            <a:avLst>
              <a:gd name="adj1" fmla="val 1884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" name="Round Diagonal Corner Rectangle 53">
            <a:extLst>
              <a:ext uri="{FF2B5EF4-FFF2-40B4-BE49-F238E27FC236}">
                <a16:creationId xmlns:a16="http://schemas.microsoft.com/office/drawing/2014/main" id="{1CF2A0A9-36D5-434F-AFCB-42F01D7E9142}"/>
              </a:ext>
            </a:extLst>
          </p:cNvPr>
          <p:cNvSpPr/>
          <p:nvPr/>
        </p:nvSpPr>
        <p:spPr>
          <a:xfrm>
            <a:off x="254431" y="5432713"/>
            <a:ext cx="456020" cy="456139"/>
          </a:xfrm>
          <a:prstGeom prst="round2DiagRect">
            <a:avLst>
              <a:gd name="adj1" fmla="val 1884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6" name="Round Diagonal Corner Rectangle 53">
            <a:extLst>
              <a:ext uri="{FF2B5EF4-FFF2-40B4-BE49-F238E27FC236}">
                <a16:creationId xmlns:a16="http://schemas.microsoft.com/office/drawing/2014/main" id="{6491EBC3-8940-49C8-B881-EC605468F054}"/>
              </a:ext>
            </a:extLst>
          </p:cNvPr>
          <p:cNvSpPr/>
          <p:nvPr/>
        </p:nvSpPr>
        <p:spPr>
          <a:xfrm>
            <a:off x="7353299" y="5432713"/>
            <a:ext cx="456020" cy="456139"/>
          </a:xfrm>
          <a:prstGeom prst="round2DiagRect">
            <a:avLst>
              <a:gd name="adj1" fmla="val 1884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9419" tIns="109710" rIns="219419" bIns="10971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7" name="Freeform 50">
            <a:extLst>
              <a:ext uri="{FF2B5EF4-FFF2-40B4-BE49-F238E27FC236}">
                <a16:creationId xmlns:a16="http://schemas.microsoft.com/office/drawing/2014/main" id="{28E8DBC4-A5CC-4818-A33B-0FA8CB0A57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4711" y="1282845"/>
            <a:ext cx="355460" cy="347472"/>
          </a:xfrm>
          <a:custGeom>
            <a:avLst/>
            <a:gdLst>
              <a:gd name="T0" fmla="*/ 282575 w 112"/>
              <a:gd name="T1" fmla="*/ 20273 h 109"/>
              <a:gd name="T2" fmla="*/ 262391 w 112"/>
              <a:gd name="T3" fmla="*/ 0 h 109"/>
              <a:gd name="T4" fmla="*/ 216977 w 112"/>
              <a:gd name="T5" fmla="*/ 53218 h 109"/>
              <a:gd name="T6" fmla="*/ 128673 w 112"/>
              <a:gd name="T7" fmla="*/ 17739 h 109"/>
              <a:gd name="T8" fmla="*/ 0 w 112"/>
              <a:gd name="T9" fmla="*/ 146982 h 109"/>
              <a:gd name="T10" fmla="*/ 128673 w 112"/>
              <a:gd name="T11" fmla="*/ 276225 h 109"/>
              <a:gd name="T12" fmla="*/ 257345 w 112"/>
              <a:gd name="T13" fmla="*/ 146982 h 109"/>
              <a:gd name="T14" fmla="*/ 237161 w 112"/>
              <a:gd name="T15" fmla="*/ 78559 h 109"/>
              <a:gd name="T16" fmla="*/ 282575 w 112"/>
              <a:gd name="T17" fmla="*/ 20273 h 109"/>
              <a:gd name="T18" fmla="*/ 239684 w 112"/>
              <a:gd name="T19" fmla="*/ 146982 h 109"/>
              <a:gd name="T20" fmla="*/ 128673 w 112"/>
              <a:gd name="T21" fmla="*/ 255952 h 109"/>
              <a:gd name="T22" fmla="*/ 20184 w 112"/>
              <a:gd name="T23" fmla="*/ 146982 h 109"/>
              <a:gd name="T24" fmla="*/ 128673 w 112"/>
              <a:gd name="T25" fmla="*/ 35478 h 109"/>
              <a:gd name="T26" fmla="*/ 204362 w 112"/>
              <a:gd name="T27" fmla="*/ 65889 h 109"/>
              <a:gd name="T28" fmla="*/ 126150 w 112"/>
              <a:gd name="T29" fmla="*/ 157119 h 109"/>
              <a:gd name="T30" fmla="*/ 65598 w 112"/>
              <a:gd name="T31" fmla="*/ 98833 h 109"/>
              <a:gd name="T32" fmla="*/ 45414 w 112"/>
              <a:gd name="T33" fmla="*/ 136845 h 109"/>
              <a:gd name="T34" fmla="*/ 108489 w 112"/>
              <a:gd name="T35" fmla="*/ 207802 h 109"/>
              <a:gd name="T36" fmla="*/ 121104 w 112"/>
              <a:gd name="T37" fmla="*/ 225542 h 109"/>
              <a:gd name="T38" fmla="*/ 136242 w 112"/>
              <a:gd name="T39" fmla="*/ 207802 h 109"/>
              <a:gd name="T40" fmla="*/ 224546 w 112"/>
              <a:gd name="T41" fmla="*/ 93764 h 109"/>
              <a:gd name="T42" fmla="*/ 239684 w 112"/>
              <a:gd name="T43" fmla="*/ 146982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" name="Freeform 54">
            <a:extLst>
              <a:ext uri="{FF2B5EF4-FFF2-40B4-BE49-F238E27FC236}">
                <a16:creationId xmlns:a16="http://schemas.microsoft.com/office/drawing/2014/main" id="{344D836E-A9C0-4F50-A37E-3D9E0DE670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9704" y="5488045"/>
            <a:ext cx="345475" cy="345475"/>
          </a:xfrm>
          <a:custGeom>
            <a:avLst/>
            <a:gdLst>
              <a:gd name="T0" fmla="*/ 136059 w 109"/>
              <a:gd name="T1" fmla="*/ 0 h 109"/>
              <a:gd name="T2" fmla="*/ 0 w 109"/>
              <a:gd name="T3" fmla="*/ 136059 h 109"/>
              <a:gd name="T4" fmla="*/ 136059 w 109"/>
              <a:gd name="T5" fmla="*/ 274638 h 109"/>
              <a:gd name="T6" fmla="*/ 274638 w 109"/>
              <a:gd name="T7" fmla="*/ 136059 h 109"/>
              <a:gd name="T8" fmla="*/ 136059 w 109"/>
              <a:gd name="T9" fmla="*/ 0 h 109"/>
              <a:gd name="T10" fmla="*/ 146138 w 109"/>
              <a:gd name="T11" fmla="*/ 201569 h 109"/>
              <a:gd name="T12" fmla="*/ 146138 w 109"/>
              <a:gd name="T13" fmla="*/ 163775 h 109"/>
              <a:gd name="T14" fmla="*/ 55432 w 109"/>
              <a:gd name="T15" fmla="*/ 201569 h 109"/>
              <a:gd name="T16" fmla="*/ 146138 w 109"/>
              <a:gd name="T17" fmla="*/ 90706 h 109"/>
              <a:gd name="T18" fmla="*/ 146138 w 109"/>
              <a:gd name="T19" fmla="*/ 55432 h 109"/>
              <a:gd name="T20" fmla="*/ 219206 w 109"/>
              <a:gd name="T21" fmla="*/ 128500 h 109"/>
              <a:gd name="T22" fmla="*/ 146138 w 109"/>
              <a:gd name="T23" fmla="*/ 201569 h 1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FFB81BCF-B818-4CA4-B802-64C975A118DC}"/>
              </a:ext>
            </a:extLst>
          </p:cNvPr>
          <p:cNvGrpSpPr>
            <a:grpSpLocks noChangeAspect="1"/>
          </p:cNvGrpSpPr>
          <p:nvPr/>
        </p:nvGrpSpPr>
        <p:grpSpPr>
          <a:xfrm>
            <a:off x="7415967" y="5496334"/>
            <a:ext cx="330684" cy="328896"/>
            <a:chOff x="3857994" y="3029317"/>
            <a:chExt cx="293688" cy="292100"/>
          </a:xfrm>
          <a:solidFill>
            <a:schemeClr val="bg1"/>
          </a:solidFill>
        </p:grpSpPr>
        <p:sp>
          <p:nvSpPr>
            <p:cNvPr id="131" name="Freeform 69">
              <a:extLst>
                <a:ext uri="{FF2B5EF4-FFF2-40B4-BE49-F238E27FC236}">
                  <a16:creationId xmlns:a16="http://schemas.microsoft.com/office/drawing/2014/main" id="{E0880442-52A8-43E6-A364-6584EBE49E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7994" y="3029317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2" name="Oval 70">
              <a:extLst>
                <a:ext uri="{FF2B5EF4-FFF2-40B4-BE49-F238E27FC236}">
                  <a16:creationId xmlns:a16="http://schemas.microsoft.com/office/drawing/2014/main" id="{F38AB46D-16B8-41DA-B0DD-1DD565EA0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33" name="Freeform 25">
            <a:extLst>
              <a:ext uri="{FF2B5EF4-FFF2-40B4-BE49-F238E27FC236}">
                <a16:creationId xmlns:a16="http://schemas.microsoft.com/office/drawing/2014/main" id="{945BEE40-8EA4-4031-8A00-CE70F901D17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29670" y="1302208"/>
            <a:ext cx="303279" cy="303279"/>
          </a:xfrm>
          <a:custGeom>
            <a:avLst/>
            <a:gdLst>
              <a:gd name="T0" fmla="*/ 291133 w 115"/>
              <a:gd name="T1" fmla="*/ 250272 h 115"/>
              <a:gd name="T2" fmla="*/ 240057 w 115"/>
              <a:gd name="T3" fmla="*/ 199196 h 115"/>
              <a:gd name="T4" fmla="*/ 260488 w 115"/>
              <a:gd name="T5" fmla="*/ 127690 h 115"/>
              <a:gd name="T6" fmla="*/ 130244 w 115"/>
              <a:gd name="T7" fmla="*/ 0 h 115"/>
              <a:gd name="T8" fmla="*/ 0 w 115"/>
              <a:gd name="T9" fmla="*/ 127690 h 115"/>
              <a:gd name="T10" fmla="*/ 130244 w 115"/>
              <a:gd name="T11" fmla="*/ 257934 h 115"/>
              <a:gd name="T12" fmla="*/ 199196 w 115"/>
              <a:gd name="T13" fmla="*/ 237503 h 115"/>
              <a:gd name="T14" fmla="*/ 250272 w 115"/>
              <a:gd name="T15" fmla="*/ 288579 h 115"/>
              <a:gd name="T16" fmla="*/ 265595 w 115"/>
              <a:gd name="T17" fmla="*/ 288579 h 115"/>
              <a:gd name="T18" fmla="*/ 291133 w 115"/>
              <a:gd name="T19" fmla="*/ 263041 h 115"/>
              <a:gd name="T20" fmla="*/ 291133 w 115"/>
              <a:gd name="T21" fmla="*/ 250272 h 115"/>
              <a:gd name="T22" fmla="*/ 130244 w 115"/>
              <a:gd name="T23" fmla="*/ 222181 h 115"/>
              <a:gd name="T24" fmla="*/ 38307 w 115"/>
              <a:gd name="T25" fmla="*/ 127690 h 115"/>
              <a:gd name="T26" fmla="*/ 130244 w 115"/>
              <a:gd name="T27" fmla="*/ 35753 h 115"/>
              <a:gd name="T28" fmla="*/ 222181 w 115"/>
              <a:gd name="T29" fmla="*/ 127690 h 115"/>
              <a:gd name="T30" fmla="*/ 130244 w 115"/>
              <a:gd name="T31" fmla="*/ 222181 h 11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5" h="115">
                <a:moveTo>
                  <a:pt x="114" y="98"/>
                </a:moveTo>
                <a:cubicBezTo>
                  <a:pt x="94" y="78"/>
                  <a:pt x="94" y="78"/>
                  <a:pt x="94" y="78"/>
                </a:cubicBezTo>
                <a:cubicBezTo>
                  <a:pt x="99" y="70"/>
                  <a:pt x="102" y="60"/>
                  <a:pt x="102" y="50"/>
                </a:cubicBezTo>
                <a:cubicBezTo>
                  <a:pt x="102" y="22"/>
                  <a:pt x="79" y="0"/>
                  <a:pt x="51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8"/>
                  <a:pt x="23" y="101"/>
                  <a:pt x="51" y="101"/>
                </a:cubicBezTo>
                <a:cubicBezTo>
                  <a:pt x="61" y="101"/>
                  <a:pt x="71" y="98"/>
                  <a:pt x="78" y="9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100" y="115"/>
                  <a:pt x="102" y="115"/>
                  <a:pt x="104" y="113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5" y="101"/>
                  <a:pt x="115" y="99"/>
                  <a:pt x="114" y="98"/>
                </a:cubicBezTo>
                <a:close/>
                <a:moveTo>
                  <a:pt x="51" y="87"/>
                </a:moveTo>
                <a:cubicBezTo>
                  <a:pt x="31" y="87"/>
                  <a:pt x="15" y="70"/>
                  <a:pt x="15" y="50"/>
                </a:cubicBezTo>
                <a:cubicBezTo>
                  <a:pt x="15" y="30"/>
                  <a:pt x="31" y="14"/>
                  <a:pt x="51" y="14"/>
                </a:cubicBezTo>
                <a:cubicBezTo>
                  <a:pt x="71" y="14"/>
                  <a:pt x="87" y="30"/>
                  <a:pt x="87" y="50"/>
                </a:cubicBezTo>
                <a:cubicBezTo>
                  <a:pt x="87" y="70"/>
                  <a:pt x="71" y="87"/>
                  <a:pt x="51" y="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486415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Rectangle 186">
            <a:extLst>
              <a:ext uri="{FF2B5EF4-FFF2-40B4-BE49-F238E27FC236}">
                <a16:creationId xmlns:a16="http://schemas.microsoft.com/office/drawing/2014/main" id="{F629AEB0-8BC3-4F01-A11F-D3FB35F9D55B}"/>
              </a:ext>
            </a:extLst>
          </p:cNvPr>
          <p:cNvSpPr/>
          <p:nvPr/>
        </p:nvSpPr>
        <p:spPr bwMode="auto">
          <a:xfrm>
            <a:off x="6137365" y="1584951"/>
            <a:ext cx="4435241" cy="4642122"/>
          </a:xfrm>
          <a:prstGeom prst="rect">
            <a:avLst/>
          </a:prstGeom>
          <a:solidFill>
            <a:srgbClr val="FFC600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1263C6C-2EE5-425C-8770-A6F23C51B535}"/>
              </a:ext>
            </a:extLst>
          </p:cNvPr>
          <p:cNvSpPr/>
          <p:nvPr/>
        </p:nvSpPr>
        <p:spPr bwMode="auto">
          <a:xfrm>
            <a:off x="1612827" y="1584951"/>
            <a:ext cx="4435241" cy="4642122"/>
          </a:xfrm>
          <a:prstGeom prst="rect">
            <a:avLst/>
          </a:prstGeom>
          <a:solidFill>
            <a:srgbClr val="6B7278">
              <a:alpha val="2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1" name="Title 1">
            <a:extLst>
              <a:ext uri="{FF2B5EF4-FFF2-40B4-BE49-F238E27FC236}">
                <a16:creationId xmlns:a16="http://schemas.microsoft.com/office/drawing/2014/main" id="{BF8476FF-B496-431F-A2EA-08A09F2A16E4}"/>
              </a:ext>
            </a:extLst>
          </p:cNvPr>
          <p:cNvSpPr txBox="1">
            <a:spLocks/>
          </p:cNvSpPr>
          <p:nvPr/>
        </p:nvSpPr>
        <p:spPr>
          <a:xfrm>
            <a:off x="1962795" y="135810"/>
            <a:ext cx="8266411" cy="707578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Anomaly and Misuse Detection Systems</a:t>
            </a:r>
            <a:endParaRPr kumimoji="0" lang="en-IN" sz="32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114" name="Прямоугольник 46">
            <a:extLst>
              <a:ext uri="{FF2B5EF4-FFF2-40B4-BE49-F238E27FC236}">
                <a16:creationId xmlns:a16="http://schemas.microsoft.com/office/drawing/2014/main" id="{80537374-C075-40BC-BA4B-6E0CB5DE2FA1}"/>
              </a:ext>
            </a:extLst>
          </p:cNvPr>
          <p:cNvSpPr/>
          <p:nvPr/>
        </p:nvSpPr>
        <p:spPr>
          <a:xfrm flipH="1">
            <a:off x="10661904" y="0"/>
            <a:ext cx="1523530" cy="1644445"/>
          </a:xfrm>
          <a:prstGeom prst="rect">
            <a:avLst/>
          </a:prstGeom>
          <a:solidFill>
            <a:srgbClr val="FFC600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Прямоугольник 72">
            <a:extLst>
              <a:ext uri="{FF2B5EF4-FFF2-40B4-BE49-F238E27FC236}">
                <a16:creationId xmlns:a16="http://schemas.microsoft.com/office/drawing/2014/main" id="{788ECCA5-006F-48AA-86CB-0EBB942885C7}"/>
              </a:ext>
            </a:extLst>
          </p:cNvPr>
          <p:cNvSpPr/>
          <p:nvPr/>
        </p:nvSpPr>
        <p:spPr>
          <a:xfrm flipH="1">
            <a:off x="10661904" y="1644446"/>
            <a:ext cx="1523530" cy="1644445"/>
          </a:xfrm>
          <a:prstGeom prst="rect">
            <a:avLst/>
          </a:prstGeom>
          <a:solidFill>
            <a:srgbClr val="333A42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8" name="Прямоугольник 86">
            <a:extLst>
              <a:ext uri="{FF2B5EF4-FFF2-40B4-BE49-F238E27FC236}">
                <a16:creationId xmlns:a16="http://schemas.microsoft.com/office/drawing/2014/main" id="{ED42F4EC-5DA1-4E6E-BE5D-3C226D08C2A1}"/>
              </a:ext>
            </a:extLst>
          </p:cNvPr>
          <p:cNvSpPr/>
          <p:nvPr/>
        </p:nvSpPr>
        <p:spPr>
          <a:xfrm flipH="1">
            <a:off x="10661904" y="3288891"/>
            <a:ext cx="1523530" cy="1644445"/>
          </a:xfrm>
          <a:prstGeom prst="rect">
            <a:avLst/>
          </a:prstGeom>
          <a:solidFill>
            <a:srgbClr val="6B7278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0" name="Прямоугольник 92">
            <a:extLst>
              <a:ext uri="{FF2B5EF4-FFF2-40B4-BE49-F238E27FC236}">
                <a16:creationId xmlns:a16="http://schemas.microsoft.com/office/drawing/2014/main" id="{9A97DDD5-A3BF-4B82-9EAC-5E30E46DF78B}"/>
              </a:ext>
            </a:extLst>
          </p:cNvPr>
          <p:cNvSpPr/>
          <p:nvPr/>
        </p:nvSpPr>
        <p:spPr>
          <a:xfrm flipH="1">
            <a:off x="10661904" y="4933336"/>
            <a:ext cx="1523530" cy="1644445"/>
          </a:xfrm>
          <a:prstGeom prst="rect">
            <a:avLst/>
          </a:prstGeom>
          <a:solidFill>
            <a:srgbClr val="BBC0C3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Прямоугольник 45">
            <a:extLst>
              <a:ext uri="{FF2B5EF4-FFF2-40B4-BE49-F238E27FC236}">
                <a16:creationId xmlns:a16="http://schemas.microsoft.com/office/drawing/2014/main" id="{9B60230C-8153-4BEA-9571-370496281E9F}"/>
              </a:ext>
            </a:extLst>
          </p:cNvPr>
          <p:cNvSpPr/>
          <p:nvPr/>
        </p:nvSpPr>
        <p:spPr>
          <a:xfrm flipH="1">
            <a:off x="0" y="0"/>
            <a:ext cx="1523530" cy="1644445"/>
          </a:xfrm>
          <a:prstGeom prst="rect">
            <a:avLst/>
          </a:prstGeom>
          <a:solidFill>
            <a:srgbClr val="6B7278">
              <a:alpha val="2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Прямоугольник 71">
            <a:extLst>
              <a:ext uri="{FF2B5EF4-FFF2-40B4-BE49-F238E27FC236}">
                <a16:creationId xmlns:a16="http://schemas.microsoft.com/office/drawing/2014/main" id="{C4F5C6BF-33EA-490C-9CBA-98414EB4377A}"/>
              </a:ext>
            </a:extLst>
          </p:cNvPr>
          <p:cNvSpPr/>
          <p:nvPr/>
        </p:nvSpPr>
        <p:spPr>
          <a:xfrm flipH="1">
            <a:off x="0" y="1644446"/>
            <a:ext cx="1523530" cy="1644445"/>
          </a:xfrm>
          <a:prstGeom prst="rect">
            <a:avLst/>
          </a:prstGeom>
          <a:solidFill>
            <a:srgbClr val="6B7278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Прямоугольник 85">
            <a:extLst>
              <a:ext uri="{FF2B5EF4-FFF2-40B4-BE49-F238E27FC236}">
                <a16:creationId xmlns:a16="http://schemas.microsoft.com/office/drawing/2014/main" id="{AEDEAFF0-A6FF-4A0F-B7AD-EA1003BBC698}"/>
              </a:ext>
            </a:extLst>
          </p:cNvPr>
          <p:cNvSpPr/>
          <p:nvPr/>
        </p:nvSpPr>
        <p:spPr>
          <a:xfrm flipH="1">
            <a:off x="0" y="3288891"/>
            <a:ext cx="1523530" cy="1644445"/>
          </a:xfrm>
          <a:prstGeom prst="rect">
            <a:avLst/>
          </a:prstGeom>
          <a:solidFill>
            <a:srgbClr val="333A42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Прямоугольник 91">
            <a:extLst>
              <a:ext uri="{FF2B5EF4-FFF2-40B4-BE49-F238E27FC236}">
                <a16:creationId xmlns:a16="http://schemas.microsoft.com/office/drawing/2014/main" id="{CEFE40E7-ACED-4BE7-831B-F790243E3505}"/>
              </a:ext>
            </a:extLst>
          </p:cNvPr>
          <p:cNvSpPr/>
          <p:nvPr/>
        </p:nvSpPr>
        <p:spPr>
          <a:xfrm flipH="1">
            <a:off x="0" y="4933336"/>
            <a:ext cx="1523530" cy="1644445"/>
          </a:xfrm>
          <a:prstGeom prst="rect">
            <a:avLst/>
          </a:prstGeom>
          <a:solidFill>
            <a:srgbClr val="FFC600">
              <a:alpha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494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77BA0E3-D8BD-4F38-BA4D-F191C4E76A3F}"/>
              </a:ext>
            </a:extLst>
          </p:cNvPr>
          <p:cNvGrpSpPr/>
          <p:nvPr/>
        </p:nvGrpSpPr>
        <p:grpSpPr>
          <a:xfrm>
            <a:off x="1959301" y="2030770"/>
            <a:ext cx="3742292" cy="3750484"/>
            <a:chOff x="2153054" y="2039925"/>
            <a:chExt cx="3742292" cy="3750484"/>
          </a:xfrm>
        </p:grpSpPr>
        <p:sp>
          <p:nvSpPr>
            <p:cNvPr id="109" name="Rounded Rectangle 6">
              <a:extLst>
                <a:ext uri="{FF2B5EF4-FFF2-40B4-BE49-F238E27FC236}">
                  <a16:creationId xmlns:a16="http://schemas.microsoft.com/office/drawing/2014/main" id="{BB8C429C-1BCE-4F56-96D2-0FA76D34FC99}"/>
                </a:ext>
              </a:extLst>
            </p:cNvPr>
            <p:cNvSpPr/>
            <p:nvPr/>
          </p:nvSpPr>
          <p:spPr bwMode="auto">
            <a:xfrm>
              <a:off x="2655984" y="2039925"/>
              <a:ext cx="2828925" cy="379617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A6CA567E-B16F-4422-9B51-9DCBAFB0EB38}"/>
                </a:ext>
              </a:extLst>
            </p:cNvPr>
            <p:cNvSpPr/>
            <p:nvPr/>
          </p:nvSpPr>
          <p:spPr>
            <a:xfrm>
              <a:off x="3304147" y="2075845"/>
              <a:ext cx="1532599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Detection Module</a:t>
              </a: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F9549B13-8B5B-46F3-B89F-A36C48D2860D}"/>
                </a:ext>
              </a:extLst>
            </p:cNvPr>
            <p:cNvGrpSpPr/>
            <p:nvPr/>
          </p:nvGrpSpPr>
          <p:grpSpPr>
            <a:xfrm>
              <a:off x="2302435" y="4711328"/>
              <a:ext cx="701740" cy="467987"/>
              <a:chOff x="1255507" y="4786698"/>
              <a:chExt cx="701740" cy="467987"/>
            </a:xfrm>
          </p:grpSpPr>
          <p:pic>
            <p:nvPicPr>
              <p:cNvPr id="148" name="Picture 5" descr="X:\Web2.0 PNG Icons\Professionals\User-3.png">
                <a:extLst>
                  <a:ext uri="{FF2B5EF4-FFF2-40B4-BE49-F238E27FC236}">
                    <a16:creationId xmlns:a16="http://schemas.microsoft.com/office/drawing/2014/main" id="{3585AA19-43E0-4F02-980F-F32C71AB5D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21175" y="4786698"/>
                <a:ext cx="336072" cy="4679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9" name="Picture 15" descr="E:\icon Shock1\Networking\modem_256.png">
                <a:extLst>
                  <a:ext uri="{FF2B5EF4-FFF2-40B4-BE49-F238E27FC236}">
                    <a16:creationId xmlns:a16="http://schemas.microsoft.com/office/drawing/2014/main" id="{23E963E4-C7BB-4A96-92CE-9560BD7B74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5507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FE82D601-0D7E-40EC-9DC0-C65E47F5A01E}"/>
                </a:ext>
              </a:extLst>
            </p:cNvPr>
            <p:cNvGrpSpPr/>
            <p:nvPr/>
          </p:nvGrpSpPr>
          <p:grpSpPr>
            <a:xfrm>
              <a:off x="2302436" y="5217871"/>
              <a:ext cx="697613" cy="495800"/>
              <a:chOff x="1255507" y="5293242"/>
              <a:chExt cx="697613" cy="495800"/>
            </a:xfrm>
          </p:grpSpPr>
          <p:pic>
            <p:nvPicPr>
              <p:cNvPr id="146" name="Picture 11" descr="X:\Web2.0 PNG Icons\Professionals\User2.png">
                <a:extLst>
                  <a:ext uri="{FF2B5EF4-FFF2-40B4-BE49-F238E27FC236}">
                    <a16:creationId xmlns:a16="http://schemas.microsoft.com/office/drawing/2014/main" id="{B2944123-0C3C-48C4-B914-040B70CD01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1622140" y="5293242"/>
                <a:ext cx="330980" cy="466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7" name="Picture 15" descr="E:\icon Shock1\Networking\modem_256.png">
                <a:extLst>
                  <a:ext uri="{FF2B5EF4-FFF2-40B4-BE49-F238E27FC236}">
                    <a16:creationId xmlns:a16="http://schemas.microsoft.com/office/drawing/2014/main" id="{ED2FD397-E8FC-417D-A64F-001DEEBF7C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5507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C745EF9A-89AD-456D-B07B-C9D8BB08AB0C}"/>
                </a:ext>
              </a:extLst>
            </p:cNvPr>
            <p:cNvGrpSpPr/>
            <p:nvPr/>
          </p:nvGrpSpPr>
          <p:grpSpPr>
            <a:xfrm>
              <a:off x="3073091" y="5208406"/>
              <a:ext cx="713346" cy="516715"/>
              <a:chOff x="2026163" y="5283776"/>
              <a:chExt cx="713346" cy="516715"/>
            </a:xfrm>
          </p:grpSpPr>
          <p:pic>
            <p:nvPicPr>
              <p:cNvPr id="144" name="Picture 12" descr="X:\Web2.0 PNG Icons\Professionals\User.png">
                <a:extLst>
                  <a:ext uri="{FF2B5EF4-FFF2-40B4-BE49-F238E27FC236}">
                    <a16:creationId xmlns:a16="http://schemas.microsoft.com/office/drawing/2014/main" id="{3B6A40FA-3943-40F2-BED4-B0C25AA3B1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401095" y="5283776"/>
                <a:ext cx="338414" cy="5167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15" descr="E:\icon Shock1\Networking\modem_256.png">
                <a:extLst>
                  <a:ext uri="{FF2B5EF4-FFF2-40B4-BE49-F238E27FC236}">
                    <a16:creationId xmlns:a16="http://schemas.microsoft.com/office/drawing/2014/main" id="{967250EF-E8D7-4677-A7B1-484099D426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26163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49BE4FC9-3DAA-4531-9910-E5DEED0FCECB}"/>
                </a:ext>
              </a:extLst>
            </p:cNvPr>
            <p:cNvGrpSpPr/>
            <p:nvPr/>
          </p:nvGrpSpPr>
          <p:grpSpPr>
            <a:xfrm>
              <a:off x="3073092" y="4707553"/>
              <a:ext cx="738761" cy="487903"/>
              <a:chOff x="2026163" y="4782923"/>
              <a:chExt cx="738761" cy="487903"/>
            </a:xfrm>
          </p:grpSpPr>
          <p:pic>
            <p:nvPicPr>
              <p:cNvPr id="142" name="Picture 6" descr="X:\Web2.0 PNG Icons\Professionals\User-2.png">
                <a:extLst>
                  <a:ext uri="{FF2B5EF4-FFF2-40B4-BE49-F238E27FC236}">
                    <a16:creationId xmlns:a16="http://schemas.microsoft.com/office/drawing/2014/main" id="{4EB8AC95-66BA-4214-A4E3-0C231C8A4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95151" y="4782923"/>
                <a:ext cx="369773" cy="4879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15" descr="E:\icon Shock1\Networking\modem_256.png">
                <a:extLst>
                  <a:ext uri="{FF2B5EF4-FFF2-40B4-BE49-F238E27FC236}">
                    <a16:creationId xmlns:a16="http://schemas.microsoft.com/office/drawing/2014/main" id="{CAF55EB8-E4EF-4C5F-9B70-84034757BB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26163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16CF033-A4ED-4A3B-A24D-6E54EAE8744F}"/>
                </a:ext>
              </a:extLst>
            </p:cNvPr>
            <p:cNvGrpSpPr/>
            <p:nvPr/>
          </p:nvGrpSpPr>
          <p:grpSpPr>
            <a:xfrm>
              <a:off x="3843252" y="4701728"/>
              <a:ext cx="696483" cy="518637"/>
              <a:chOff x="2796323" y="4777098"/>
              <a:chExt cx="696483" cy="518637"/>
            </a:xfrm>
          </p:grpSpPr>
          <p:pic>
            <p:nvPicPr>
              <p:cNvPr id="140" name="Picture 7" descr="X:\Web2.0 PNG Icons\Professionals\User-6.png">
                <a:extLst>
                  <a:ext uri="{FF2B5EF4-FFF2-40B4-BE49-F238E27FC236}">
                    <a16:creationId xmlns:a16="http://schemas.microsoft.com/office/drawing/2014/main" id="{778919D7-4DF7-4A96-882A-157818FCD6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8318" y="4777098"/>
                <a:ext cx="304488" cy="5186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15" descr="E:\icon Shock1\Networking\modem_256.png">
                <a:extLst>
                  <a:ext uri="{FF2B5EF4-FFF2-40B4-BE49-F238E27FC236}">
                    <a16:creationId xmlns:a16="http://schemas.microsoft.com/office/drawing/2014/main" id="{DD4845AB-250A-485B-B558-C2AE1636A4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96323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F73E36A6-A366-4DD0-AECB-102512F65584}"/>
                </a:ext>
              </a:extLst>
            </p:cNvPr>
            <p:cNvGrpSpPr/>
            <p:nvPr/>
          </p:nvGrpSpPr>
          <p:grpSpPr>
            <a:xfrm>
              <a:off x="3843251" y="5208406"/>
              <a:ext cx="789042" cy="516715"/>
              <a:chOff x="2796323" y="5283776"/>
              <a:chExt cx="789042" cy="516715"/>
            </a:xfrm>
          </p:grpSpPr>
          <p:pic>
            <p:nvPicPr>
              <p:cNvPr id="138" name="Picture 13" descr="X:\Web2.0 PNG Icons\Professionals\user-in-formal.png">
                <a:extLst>
                  <a:ext uri="{FF2B5EF4-FFF2-40B4-BE49-F238E27FC236}">
                    <a16:creationId xmlns:a16="http://schemas.microsoft.com/office/drawing/2014/main" id="{CA18D0D2-A506-4D9F-888F-EDFF0BFA2F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7313" y="5283776"/>
                <a:ext cx="458052" cy="5167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9" name="Picture 15" descr="E:\icon Shock1\Networking\modem_256.png">
                <a:extLst>
                  <a:ext uri="{FF2B5EF4-FFF2-40B4-BE49-F238E27FC236}">
                    <a16:creationId xmlns:a16="http://schemas.microsoft.com/office/drawing/2014/main" id="{FFADB3D4-811D-4B25-9F43-0947DD09E4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96323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26" name="Line 96">
              <a:extLst>
                <a:ext uri="{FF2B5EF4-FFF2-40B4-BE49-F238E27FC236}">
                  <a16:creationId xmlns:a16="http://schemas.microsoft.com/office/drawing/2014/main" id="{FEE7B649-A1DD-49CF-B0F6-6D7E451B12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3128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7" name="Line 96">
              <a:extLst>
                <a:ext uri="{FF2B5EF4-FFF2-40B4-BE49-F238E27FC236}">
                  <a16:creationId xmlns:a16="http://schemas.microsoft.com/office/drawing/2014/main" id="{9BA8126F-AA72-43C1-9349-1FB3A195F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5528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8" name="Line 96">
              <a:extLst>
                <a:ext uri="{FF2B5EF4-FFF2-40B4-BE49-F238E27FC236}">
                  <a16:creationId xmlns:a16="http://schemas.microsoft.com/office/drawing/2014/main" id="{AA2CFA25-E07B-4674-A8B5-C2971550F6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7928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9" name="Rounded Rectangle 51">
              <a:extLst>
                <a:ext uri="{FF2B5EF4-FFF2-40B4-BE49-F238E27FC236}">
                  <a16:creationId xmlns:a16="http://schemas.microsoft.com/office/drawing/2014/main" id="{B06C6912-A356-4554-9833-0663FB374677}"/>
                </a:ext>
              </a:extLst>
            </p:cNvPr>
            <p:cNvSpPr/>
            <p:nvPr/>
          </p:nvSpPr>
          <p:spPr>
            <a:xfrm rot="5400000">
              <a:off x="2830938" y="3842762"/>
              <a:ext cx="1319779" cy="2575516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FFDD618F-CC53-4AD9-9775-D206CE306D3F}"/>
                </a:ext>
              </a:extLst>
            </p:cNvPr>
            <p:cNvSpPr/>
            <p:nvPr/>
          </p:nvSpPr>
          <p:spPr>
            <a:xfrm rot="5400000" flipV="1">
              <a:off x="3309664" y="1506206"/>
              <a:ext cx="1429071" cy="37422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perspectiveAbove"/>
                <a:lightRig rig="threePt" dir="t"/>
              </a:scene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31" name="Picture 2" descr="E:\SRAVYA SREE\PPT\formatting tools\CLEAN\Networking\osi_model_256.png">
              <a:extLst>
                <a:ext uri="{FF2B5EF4-FFF2-40B4-BE49-F238E27FC236}">
                  <a16:creationId xmlns:a16="http://schemas.microsoft.com/office/drawing/2014/main" id="{1F1070CD-5F9C-4150-9AF1-0B13164A57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33608" y="2876457"/>
              <a:ext cx="755703" cy="7557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2" name="Picture 2" descr="E:\SRAVYA SREE\PPT\formatting tools\CLEAN\Education\engineering_512.png">
              <a:extLst>
                <a:ext uri="{FF2B5EF4-FFF2-40B4-BE49-F238E27FC236}">
                  <a16:creationId xmlns:a16="http://schemas.microsoft.com/office/drawing/2014/main" id="{CCD72519-E788-4A72-BE1E-DC7AB47AF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00704" y="2876457"/>
              <a:ext cx="755703" cy="7557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3" name="Picture 3" descr="E:\SRAVYA SREE\PPT\formatting tools\Web2.0 PNG Icons\database_yellow.png">
              <a:extLst>
                <a:ext uri="{FF2B5EF4-FFF2-40B4-BE49-F238E27FC236}">
                  <a16:creationId xmlns:a16="http://schemas.microsoft.com/office/drawing/2014/main" id="{EE555884-1845-44B7-8303-8AEC361D4A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17156" y="2876457"/>
              <a:ext cx="755703" cy="7557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125CF79B-F67E-44B5-94FE-EF179FD7C8C8}"/>
                </a:ext>
              </a:extLst>
            </p:cNvPr>
            <p:cNvSpPr/>
            <p:nvPr/>
          </p:nvSpPr>
          <p:spPr>
            <a:xfrm>
              <a:off x="2200915" y="3623879"/>
              <a:ext cx="1133644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Auditing Modules</a:t>
              </a:r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CCE7DDDC-D094-41F5-9E27-B6D59F15EA37}"/>
                </a:ext>
              </a:extLst>
            </p:cNvPr>
            <p:cNvSpPr/>
            <p:nvPr/>
          </p:nvSpPr>
          <p:spPr>
            <a:xfrm>
              <a:off x="3690933" y="3676950"/>
              <a:ext cx="58702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Profiles</a:t>
              </a:r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805F7D0C-3EE0-4E82-B101-891DA2175D6C}"/>
                </a:ext>
              </a:extLst>
            </p:cNvPr>
            <p:cNvSpPr/>
            <p:nvPr/>
          </p:nvSpPr>
          <p:spPr>
            <a:xfrm>
              <a:off x="4591752" y="3697142"/>
              <a:ext cx="122661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Interference Engine</a:t>
              </a: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F50D5DB3-79A2-447D-A1B3-CB6666C396DC}"/>
                </a:ext>
              </a:extLst>
            </p:cNvPr>
            <p:cNvSpPr/>
            <p:nvPr/>
          </p:nvSpPr>
          <p:spPr>
            <a:xfrm>
              <a:off x="2994537" y="4471045"/>
              <a:ext cx="99258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Target Systems</a:t>
              </a:r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CC1AF3A8-C744-49AF-9FC5-C155077C7017}"/>
              </a:ext>
            </a:extLst>
          </p:cNvPr>
          <p:cNvGrpSpPr/>
          <p:nvPr/>
        </p:nvGrpSpPr>
        <p:grpSpPr>
          <a:xfrm>
            <a:off x="6483839" y="2033877"/>
            <a:ext cx="3742292" cy="3744270"/>
            <a:chOff x="6313501" y="2046553"/>
            <a:chExt cx="3742292" cy="374427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37BC60A1-5371-406A-9897-B01A5AA5057C}"/>
                </a:ext>
              </a:extLst>
            </p:cNvPr>
            <p:cNvGrpSpPr/>
            <p:nvPr/>
          </p:nvGrpSpPr>
          <p:grpSpPr>
            <a:xfrm>
              <a:off x="6539303" y="4698695"/>
              <a:ext cx="701740" cy="467987"/>
              <a:chOff x="1255507" y="4786698"/>
              <a:chExt cx="701740" cy="467987"/>
            </a:xfrm>
          </p:grpSpPr>
          <p:pic>
            <p:nvPicPr>
              <p:cNvPr id="183" name="Picture 5" descr="X:\Web2.0 PNG Icons\Professionals\User-3.png">
                <a:extLst>
                  <a:ext uri="{FF2B5EF4-FFF2-40B4-BE49-F238E27FC236}">
                    <a16:creationId xmlns:a16="http://schemas.microsoft.com/office/drawing/2014/main" id="{1BEEA4D4-8593-4E83-BA5C-23893945DF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21175" y="4786698"/>
                <a:ext cx="336072" cy="4679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4" name="Picture 15" descr="E:\icon Shock1\Networking\modem_256.png">
                <a:extLst>
                  <a:ext uri="{FF2B5EF4-FFF2-40B4-BE49-F238E27FC236}">
                    <a16:creationId xmlns:a16="http://schemas.microsoft.com/office/drawing/2014/main" id="{D273906C-266B-41CF-A42F-DEB04BC702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5507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27E355D8-9EC7-4B42-99C4-47C909F41AE5}"/>
                </a:ext>
              </a:extLst>
            </p:cNvPr>
            <p:cNvGrpSpPr/>
            <p:nvPr/>
          </p:nvGrpSpPr>
          <p:grpSpPr>
            <a:xfrm>
              <a:off x="6539304" y="5205238"/>
              <a:ext cx="697613" cy="495800"/>
              <a:chOff x="1255507" y="5293242"/>
              <a:chExt cx="697613" cy="495800"/>
            </a:xfrm>
          </p:grpSpPr>
          <p:pic>
            <p:nvPicPr>
              <p:cNvPr id="181" name="Picture 11" descr="X:\Web2.0 PNG Icons\Professionals\User2.png">
                <a:extLst>
                  <a:ext uri="{FF2B5EF4-FFF2-40B4-BE49-F238E27FC236}">
                    <a16:creationId xmlns:a16="http://schemas.microsoft.com/office/drawing/2014/main" id="{379838A6-7F2F-4289-AE07-6D9E4B4983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1622140" y="5293242"/>
                <a:ext cx="330980" cy="466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2" name="Picture 15" descr="E:\icon Shock1\Networking\modem_256.png">
                <a:extLst>
                  <a:ext uri="{FF2B5EF4-FFF2-40B4-BE49-F238E27FC236}">
                    <a16:creationId xmlns:a16="http://schemas.microsoft.com/office/drawing/2014/main" id="{37325B91-1479-4FCF-A3BE-65D972E96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5507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3FB3DA7F-D5DB-4CC4-B92D-BA255DBA9322}"/>
                </a:ext>
              </a:extLst>
            </p:cNvPr>
            <p:cNvGrpSpPr/>
            <p:nvPr/>
          </p:nvGrpSpPr>
          <p:grpSpPr>
            <a:xfrm>
              <a:off x="7309959" y="5195773"/>
              <a:ext cx="713346" cy="516715"/>
              <a:chOff x="2026163" y="5283776"/>
              <a:chExt cx="713346" cy="516715"/>
            </a:xfrm>
          </p:grpSpPr>
          <p:pic>
            <p:nvPicPr>
              <p:cNvPr id="179" name="Picture 12" descr="X:\Web2.0 PNG Icons\Professionals\User.png">
                <a:extLst>
                  <a:ext uri="{FF2B5EF4-FFF2-40B4-BE49-F238E27FC236}">
                    <a16:creationId xmlns:a16="http://schemas.microsoft.com/office/drawing/2014/main" id="{69AA3BDB-4111-4E5F-AA84-6B17A01438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401095" y="5283776"/>
                <a:ext cx="338414" cy="5167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80" name="Picture 15" descr="E:\icon Shock1\Networking\modem_256.png">
                <a:extLst>
                  <a:ext uri="{FF2B5EF4-FFF2-40B4-BE49-F238E27FC236}">
                    <a16:creationId xmlns:a16="http://schemas.microsoft.com/office/drawing/2014/main" id="{FE91D2DB-2EFE-48FF-9BFF-386F71F2E6A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26163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F034656F-3908-4CB2-B20E-448947EFE177}"/>
                </a:ext>
              </a:extLst>
            </p:cNvPr>
            <p:cNvGrpSpPr/>
            <p:nvPr/>
          </p:nvGrpSpPr>
          <p:grpSpPr>
            <a:xfrm>
              <a:off x="7309960" y="4694920"/>
              <a:ext cx="738761" cy="487903"/>
              <a:chOff x="2026163" y="4782923"/>
              <a:chExt cx="738761" cy="487903"/>
            </a:xfrm>
          </p:grpSpPr>
          <p:pic>
            <p:nvPicPr>
              <p:cNvPr id="177" name="Picture 6" descr="X:\Web2.0 PNG Icons\Professionals\User-2.png">
                <a:extLst>
                  <a:ext uri="{FF2B5EF4-FFF2-40B4-BE49-F238E27FC236}">
                    <a16:creationId xmlns:a16="http://schemas.microsoft.com/office/drawing/2014/main" id="{6B7FBD40-DD0B-4A84-8C92-9D02E016DD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395151" y="4782923"/>
                <a:ext cx="369773" cy="4879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8" name="Picture 15" descr="E:\icon Shock1\Networking\modem_256.png">
                <a:extLst>
                  <a:ext uri="{FF2B5EF4-FFF2-40B4-BE49-F238E27FC236}">
                    <a16:creationId xmlns:a16="http://schemas.microsoft.com/office/drawing/2014/main" id="{BF382EC2-BCF5-443F-A9CF-8F159DC6CD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26163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5998ADEF-7E36-447A-BA64-CFB19674D5CA}"/>
                </a:ext>
              </a:extLst>
            </p:cNvPr>
            <p:cNvGrpSpPr/>
            <p:nvPr/>
          </p:nvGrpSpPr>
          <p:grpSpPr>
            <a:xfrm>
              <a:off x="8080120" y="4689095"/>
              <a:ext cx="696483" cy="518637"/>
              <a:chOff x="2796323" y="4777098"/>
              <a:chExt cx="696483" cy="518637"/>
            </a:xfrm>
          </p:grpSpPr>
          <p:pic>
            <p:nvPicPr>
              <p:cNvPr id="175" name="Picture 7" descr="X:\Web2.0 PNG Icons\Professionals\User-6.png">
                <a:extLst>
                  <a:ext uri="{FF2B5EF4-FFF2-40B4-BE49-F238E27FC236}">
                    <a16:creationId xmlns:a16="http://schemas.microsoft.com/office/drawing/2014/main" id="{EBA1F2BB-5B73-4360-8E39-B91801C4D0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88318" y="4777098"/>
                <a:ext cx="304488" cy="5186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6" name="Picture 15" descr="E:\icon Shock1\Networking\modem_256.png">
                <a:extLst>
                  <a:ext uri="{FF2B5EF4-FFF2-40B4-BE49-F238E27FC236}">
                    <a16:creationId xmlns:a16="http://schemas.microsoft.com/office/drawing/2014/main" id="{7E99AB3D-D849-4324-99E4-4DDF811D15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96323" y="4809978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1CEBC281-8C68-433C-AD9E-011E7D6A4C7F}"/>
                </a:ext>
              </a:extLst>
            </p:cNvPr>
            <p:cNvGrpSpPr/>
            <p:nvPr/>
          </p:nvGrpSpPr>
          <p:grpSpPr>
            <a:xfrm>
              <a:off x="8080119" y="5195773"/>
              <a:ext cx="789042" cy="516715"/>
              <a:chOff x="2796323" y="5283776"/>
              <a:chExt cx="789042" cy="516715"/>
            </a:xfrm>
          </p:grpSpPr>
          <p:pic>
            <p:nvPicPr>
              <p:cNvPr id="173" name="Picture 13" descr="X:\Web2.0 PNG Icons\Professionals\user-in-formal.png">
                <a:extLst>
                  <a:ext uri="{FF2B5EF4-FFF2-40B4-BE49-F238E27FC236}">
                    <a16:creationId xmlns:a16="http://schemas.microsoft.com/office/drawing/2014/main" id="{4A288A8C-0801-46D9-9088-CBB3916BA9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27313" y="5283776"/>
                <a:ext cx="458052" cy="5167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4" name="Picture 15" descr="E:\icon Shock1\Networking\modem_256.png">
                <a:extLst>
                  <a:ext uri="{FF2B5EF4-FFF2-40B4-BE49-F238E27FC236}">
                    <a16:creationId xmlns:a16="http://schemas.microsoft.com/office/drawing/2014/main" id="{0D4E47DC-C79A-4471-AEF5-7861D0C6C9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96323" y="5350124"/>
                <a:ext cx="438918" cy="4389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7" name="Rounded Rectangle 44">
              <a:extLst>
                <a:ext uri="{FF2B5EF4-FFF2-40B4-BE49-F238E27FC236}">
                  <a16:creationId xmlns:a16="http://schemas.microsoft.com/office/drawing/2014/main" id="{68EDA130-2198-4858-A772-1BCF1D246D5B}"/>
                </a:ext>
              </a:extLst>
            </p:cNvPr>
            <p:cNvSpPr/>
            <p:nvPr/>
          </p:nvSpPr>
          <p:spPr bwMode="auto">
            <a:xfrm>
              <a:off x="6801304" y="2046553"/>
              <a:ext cx="2828925" cy="379617"/>
            </a:xfrm>
            <a:prstGeom prst="roundRect">
              <a:avLst/>
            </a:prstGeom>
            <a:solidFill>
              <a:schemeClr val="bg1"/>
            </a:solidFill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8" name="Line 96">
              <a:extLst>
                <a:ext uri="{FF2B5EF4-FFF2-40B4-BE49-F238E27FC236}">
                  <a16:creationId xmlns:a16="http://schemas.microsoft.com/office/drawing/2014/main" id="{86CF0A11-DAE2-4F82-A551-6118CC681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6047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9" name="Line 96">
              <a:extLst>
                <a:ext uri="{FF2B5EF4-FFF2-40B4-BE49-F238E27FC236}">
                  <a16:creationId xmlns:a16="http://schemas.microsoft.com/office/drawing/2014/main" id="{ECB7C7C2-402C-4E4B-9DDB-130990CBF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8447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0" name="Line 96">
              <a:extLst>
                <a:ext uri="{FF2B5EF4-FFF2-40B4-BE49-F238E27FC236}">
                  <a16:creationId xmlns:a16="http://schemas.microsoft.com/office/drawing/2014/main" id="{15C8443C-13FB-45BD-A82F-4E5583536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0847" y="3830321"/>
              <a:ext cx="0" cy="56209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oval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1" name="Rounded Rectangle 52">
              <a:extLst>
                <a:ext uri="{FF2B5EF4-FFF2-40B4-BE49-F238E27FC236}">
                  <a16:creationId xmlns:a16="http://schemas.microsoft.com/office/drawing/2014/main" id="{B1428818-8F78-44F9-ABC5-413236A2E712}"/>
                </a:ext>
              </a:extLst>
            </p:cNvPr>
            <p:cNvSpPr/>
            <p:nvPr/>
          </p:nvSpPr>
          <p:spPr>
            <a:xfrm rot="5400000">
              <a:off x="6992496" y="3843176"/>
              <a:ext cx="1319779" cy="2575516"/>
            </a:xfrm>
            <a:prstGeom prst="roundRect">
              <a:avLst/>
            </a:prstGeom>
            <a:noFill/>
            <a:ln w="28575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2" name="Rectangle 161">
              <a:extLst>
                <a:ext uri="{FF2B5EF4-FFF2-40B4-BE49-F238E27FC236}">
                  <a16:creationId xmlns:a16="http://schemas.microsoft.com/office/drawing/2014/main" id="{7B0FB816-7DA1-4B78-8036-F417565C8C8E}"/>
                </a:ext>
              </a:extLst>
            </p:cNvPr>
            <p:cNvSpPr/>
            <p:nvPr/>
          </p:nvSpPr>
          <p:spPr>
            <a:xfrm rot="5400000" flipV="1">
              <a:off x="7470111" y="1519458"/>
              <a:ext cx="1429071" cy="374229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perspectiveAbove"/>
                <a:lightRig rig="threePt" dir="t"/>
              </a:scene3d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03C4601E-C088-4C8D-987F-EEF850A33E8B}"/>
                </a:ext>
              </a:extLst>
            </p:cNvPr>
            <p:cNvGrpSpPr/>
            <p:nvPr/>
          </p:nvGrpSpPr>
          <p:grpSpPr>
            <a:xfrm>
              <a:off x="8728829" y="2797187"/>
              <a:ext cx="914400" cy="914400"/>
              <a:chOff x="6126253" y="2307932"/>
              <a:chExt cx="1334637" cy="1219200"/>
            </a:xfrm>
          </p:grpSpPr>
          <p:pic>
            <p:nvPicPr>
              <p:cNvPr id="171" name="Picture 5" descr="E:\SRAVYA SREE\PPT\formatting tools\Web2.0 PNG Icons\1283504186_package_development.png">
                <a:extLst>
                  <a:ext uri="{FF2B5EF4-FFF2-40B4-BE49-F238E27FC236}">
                    <a16:creationId xmlns:a16="http://schemas.microsoft.com/office/drawing/2014/main" id="{339B6C23-F42C-43CD-BF63-FE7747F5531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41690" y="2307932"/>
                <a:ext cx="1219200" cy="12192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72" name="Picture 14" descr="D:\Icons\Web2.0 PNG Icons\Veryicon (197).png">
                <a:extLst>
                  <a:ext uri="{FF2B5EF4-FFF2-40B4-BE49-F238E27FC236}">
                    <a16:creationId xmlns:a16="http://schemas.microsoft.com/office/drawing/2014/main" id="{4AC8F72D-B780-4C46-8F19-C47EF614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6253" y="2447478"/>
                <a:ext cx="940109" cy="94010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164" name="Picture 3" descr="E:\SRAVYA SREE\PPT\formatting tools\Web2.0 PNG Icons\database_yellow.png">
              <a:extLst>
                <a:ext uri="{FF2B5EF4-FFF2-40B4-BE49-F238E27FC236}">
                  <a16:creationId xmlns:a16="http://schemas.microsoft.com/office/drawing/2014/main" id="{54125A03-E3D9-4BE2-BCD9-B2621490E2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04270" y="2850033"/>
              <a:ext cx="755703" cy="7557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5" name="Picture 2" descr="E:\SRAVYA SREE\PPT\formatting tools\CLEAN\Networking\osi_model_256.png">
              <a:extLst>
                <a:ext uri="{FF2B5EF4-FFF2-40B4-BE49-F238E27FC236}">
                  <a16:creationId xmlns:a16="http://schemas.microsoft.com/office/drawing/2014/main" id="{56FAB86E-E9F7-4A5D-9FE2-7834167642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46081" y="2850033"/>
              <a:ext cx="755703" cy="7557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9C12045F-14D8-47F6-B3B3-90D0D7DC053B}"/>
                </a:ext>
              </a:extLst>
            </p:cNvPr>
            <p:cNvSpPr/>
            <p:nvPr/>
          </p:nvSpPr>
          <p:spPr>
            <a:xfrm>
              <a:off x="7449467" y="2082473"/>
              <a:ext cx="1532599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Detection Module</a:t>
              </a:r>
            </a:p>
          </p:txBody>
        </p:sp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C30612FC-BE56-44A1-95EE-15A44EF1DF54}"/>
                </a:ext>
              </a:extLst>
            </p:cNvPr>
            <p:cNvSpPr/>
            <p:nvPr/>
          </p:nvSpPr>
          <p:spPr>
            <a:xfrm>
              <a:off x="6468720" y="3631779"/>
              <a:ext cx="1133644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Auditing Modules</a:t>
              </a:r>
            </a:p>
          </p:txBody>
        </p:sp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295663CF-AF08-4144-816A-D525C77AF4DB}"/>
                </a:ext>
              </a:extLst>
            </p:cNvPr>
            <p:cNvSpPr/>
            <p:nvPr/>
          </p:nvSpPr>
          <p:spPr>
            <a:xfrm>
              <a:off x="7759833" y="3651292"/>
              <a:ext cx="58702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Profiles</a:t>
              </a:r>
            </a:p>
          </p:txBody>
        </p:sp>
        <p:sp>
          <p:nvSpPr>
            <p:cNvPr id="169" name="Rectangle 168">
              <a:extLst>
                <a:ext uri="{FF2B5EF4-FFF2-40B4-BE49-F238E27FC236}">
                  <a16:creationId xmlns:a16="http://schemas.microsoft.com/office/drawing/2014/main" id="{43A48395-05B3-443B-BE27-D7ACAF5A63E5}"/>
                </a:ext>
              </a:extLst>
            </p:cNvPr>
            <p:cNvSpPr/>
            <p:nvPr/>
          </p:nvSpPr>
          <p:spPr>
            <a:xfrm>
              <a:off x="8659058" y="3670637"/>
              <a:ext cx="123783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Anomaly Detection </a:t>
              </a:r>
              <a:b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Engine</a:t>
              </a:r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5F3CDDC6-DA04-4D4F-A922-0C28C8A21CE4}"/>
                </a:ext>
              </a:extLst>
            </p:cNvPr>
            <p:cNvSpPr/>
            <p:nvPr/>
          </p:nvSpPr>
          <p:spPr>
            <a:xfrm>
              <a:off x="7156094" y="4472407"/>
              <a:ext cx="99258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Target Systems</a:t>
              </a:r>
            </a:p>
          </p:txBody>
        </p:sp>
      </p:grpSp>
      <p:sp>
        <p:nvSpPr>
          <p:cNvPr id="186" name="Rectangle 185">
            <a:extLst>
              <a:ext uri="{FF2B5EF4-FFF2-40B4-BE49-F238E27FC236}">
                <a16:creationId xmlns:a16="http://schemas.microsoft.com/office/drawing/2014/main" id="{BBA79F59-04A1-4DE3-94F4-4F87610633ED}"/>
              </a:ext>
            </a:extLst>
          </p:cNvPr>
          <p:cNvSpPr/>
          <p:nvPr/>
        </p:nvSpPr>
        <p:spPr>
          <a:xfrm>
            <a:off x="2304228" y="1208603"/>
            <a:ext cx="3052439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Misuse Detection System</a:t>
            </a:r>
          </a:p>
        </p:txBody>
      </p:sp>
      <p:sp>
        <p:nvSpPr>
          <p:cNvPr id="188" name="Rectangle 187">
            <a:extLst>
              <a:ext uri="{FF2B5EF4-FFF2-40B4-BE49-F238E27FC236}">
                <a16:creationId xmlns:a16="http://schemas.microsoft.com/office/drawing/2014/main" id="{225A79F2-E83F-4FA5-B27C-227AE90FBF98}"/>
              </a:ext>
            </a:extLst>
          </p:cNvPr>
          <p:cNvSpPr/>
          <p:nvPr/>
        </p:nvSpPr>
        <p:spPr>
          <a:xfrm>
            <a:off x="6735920" y="1205815"/>
            <a:ext cx="3238131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Anomaly Detection System</a:t>
            </a:r>
          </a:p>
        </p:txBody>
      </p:sp>
    </p:spTree>
    <p:extLst>
      <p:ext uri="{BB962C8B-B14F-4D97-AF65-F5344CB8AC3E}">
        <p14:creationId xmlns:p14="http://schemas.microsoft.com/office/powerpoint/2010/main" val="200828661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A picture containing text, person&#10;&#10;Description automatically generated">
            <a:extLst>
              <a:ext uri="{FF2B5EF4-FFF2-40B4-BE49-F238E27FC236}">
                <a16:creationId xmlns:a16="http://schemas.microsoft.com/office/drawing/2014/main" id="{8080E9DE-B70E-4AB4-957D-D3E507ED097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>
            <a:alphaModFix amt="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30" r="19430"/>
          <a:stretch>
            <a:fillRect/>
          </a:stretch>
        </p:blipFill>
        <p:spPr>
          <a:xfrm>
            <a:off x="4194175" y="0"/>
            <a:ext cx="7997825" cy="6544731"/>
          </a:xfrm>
        </p:spPr>
      </p:pic>
      <p:sp>
        <p:nvSpPr>
          <p:cNvPr id="20" name="Прямоугольник 19">
            <a:extLst>
              <a:ext uri="{FF2B5EF4-FFF2-40B4-BE49-F238E27FC236}">
                <a16:creationId xmlns:a16="http://schemas.microsoft.com/office/drawing/2014/main" id="{6E2B5515-65B8-4A00-8786-C67F8D36BD93}"/>
              </a:ext>
            </a:extLst>
          </p:cNvPr>
          <p:cNvSpPr/>
          <p:nvPr/>
        </p:nvSpPr>
        <p:spPr>
          <a:xfrm>
            <a:off x="1" y="151539"/>
            <a:ext cx="6248399" cy="915635"/>
          </a:xfrm>
          <a:prstGeom prst="rect">
            <a:avLst/>
          </a:prstGeom>
          <a:solidFill>
            <a:srgbClr val="EE8E00"/>
          </a:solidFill>
          <a:ln>
            <a:noFill/>
          </a:ln>
          <a:effectLst>
            <a:outerShdw blurRad="825500" sx="101000" sy="101000" algn="ctr" rotWithShape="0">
              <a:schemeClr val="bg1">
                <a:alpha val="3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1" name="Title 3">
            <a:extLst>
              <a:ext uri="{FF2B5EF4-FFF2-40B4-BE49-F238E27FC236}">
                <a16:creationId xmlns:a16="http://schemas.microsoft.com/office/drawing/2014/main" id="{746B72BE-09CA-49C4-8025-2BEB3C21A8C9}"/>
              </a:ext>
            </a:extLst>
          </p:cNvPr>
          <p:cNvSpPr txBox="1">
            <a:spLocks/>
          </p:cNvSpPr>
          <p:nvPr/>
        </p:nvSpPr>
        <p:spPr>
          <a:xfrm>
            <a:off x="304800" y="316969"/>
            <a:ext cx="5334000" cy="584775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Behavior-based IDS</a:t>
            </a: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55EE3901-F631-43EF-812D-B0A8EE7D4DA1}"/>
              </a:ext>
            </a:extLst>
          </p:cNvPr>
          <p:cNvSpPr/>
          <p:nvPr/>
        </p:nvSpPr>
        <p:spPr>
          <a:xfrm>
            <a:off x="156834" y="1666044"/>
            <a:ext cx="3963527" cy="420115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30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IDS is categorized based on how it reacts to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potential intrusion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30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functions in one of two modes, active or passive, based on the behavior after an attack</a:t>
            </a:r>
          </a:p>
          <a:p>
            <a:pPr marL="688975" marR="0" lvl="1" indent="-341313" algn="l" defTabSz="914400" rtl="0" eaLnBrk="1" fontAlgn="auto" latinLnBrk="0" hangingPunct="1">
              <a:lnSpc>
                <a:spcPct val="100000"/>
              </a:lnSpc>
              <a:spcBef>
                <a:spcPts val="30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Active IDS: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Detects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responds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detected intrusions </a:t>
            </a:r>
          </a:p>
          <a:p>
            <a:pPr marL="688975" marR="0" lvl="1" indent="-350838" algn="l" defTabSz="914400" rtl="0" eaLnBrk="1" fontAlgn="auto" latinLnBrk="0" hangingPunct="1">
              <a:lnSpc>
                <a:spcPct val="100000"/>
              </a:lnSpc>
              <a:spcBef>
                <a:spcPts val="30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Passive IDS: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Only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detects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intrusions</a:t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6E47ED66-1F8B-4882-8079-82329B5435CC}"/>
              </a:ext>
            </a:extLst>
          </p:cNvPr>
          <p:cNvGrpSpPr/>
          <p:nvPr/>
        </p:nvGrpSpPr>
        <p:grpSpPr>
          <a:xfrm>
            <a:off x="8682085" y="2183531"/>
            <a:ext cx="2323153" cy="4138557"/>
            <a:chOff x="5967407" y="1729441"/>
            <a:chExt cx="2323153" cy="4138557"/>
          </a:xfrm>
        </p:grpSpPr>
        <p:sp>
          <p:nvSpPr>
            <p:cNvPr id="95" name="AutoShape 135">
              <a:extLst>
                <a:ext uri="{FF2B5EF4-FFF2-40B4-BE49-F238E27FC236}">
                  <a16:creationId xmlns:a16="http://schemas.microsoft.com/office/drawing/2014/main" id="{8B7F093E-5298-415A-852A-D202CBBC71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059705" y="2637143"/>
              <a:ext cx="4138557" cy="2323153"/>
            </a:xfrm>
            <a:prstGeom prst="roundRect">
              <a:avLst>
                <a:gd name="adj" fmla="val 8466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75000"/>
                </a:schemeClr>
              </a:solidFill>
              <a:prstDash val="sysDot"/>
              <a:round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1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96" name="Rounded Rectangle 11">
              <a:extLst>
                <a:ext uri="{FF2B5EF4-FFF2-40B4-BE49-F238E27FC236}">
                  <a16:creationId xmlns:a16="http://schemas.microsoft.com/office/drawing/2014/main" id="{E85DA3AD-B5E6-430A-B649-C322785F7994}"/>
                </a:ext>
              </a:extLst>
            </p:cNvPr>
            <p:cNvSpPr/>
            <p:nvPr/>
          </p:nvSpPr>
          <p:spPr bwMode="auto">
            <a:xfrm>
              <a:off x="6240542" y="5257800"/>
              <a:ext cx="1776882" cy="407641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Rounded Rectangle 14">
              <a:extLst>
                <a:ext uri="{FF2B5EF4-FFF2-40B4-BE49-F238E27FC236}">
                  <a16:creationId xmlns:a16="http://schemas.microsoft.com/office/drawing/2014/main" id="{35A87FE9-F8D6-4281-BB57-364A54612819}"/>
                </a:ext>
              </a:extLst>
            </p:cNvPr>
            <p:cNvSpPr/>
            <p:nvPr/>
          </p:nvSpPr>
          <p:spPr bwMode="auto">
            <a:xfrm>
              <a:off x="6424487" y="2956621"/>
              <a:ext cx="1408993" cy="448405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4E0ED231-A7F5-4F8A-BCC2-DDA9394BC779}"/>
                </a:ext>
              </a:extLst>
            </p:cNvPr>
            <p:cNvCxnSpPr/>
            <p:nvPr/>
          </p:nvCxnSpPr>
          <p:spPr>
            <a:xfrm rot="10800000">
              <a:off x="7128984" y="4328160"/>
              <a:ext cx="0" cy="919554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77C243E-3797-4CE2-8A57-8527B7A3F7C8}"/>
                </a:ext>
              </a:extLst>
            </p:cNvPr>
            <p:cNvCxnSpPr/>
            <p:nvPr/>
          </p:nvCxnSpPr>
          <p:spPr>
            <a:xfrm rot="10800000">
              <a:off x="6808942" y="2408393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18BEA8A0-D3A9-4719-83EF-6364B3BF0F40}"/>
                </a:ext>
              </a:extLst>
            </p:cNvPr>
            <p:cNvCxnSpPr/>
            <p:nvPr/>
          </p:nvCxnSpPr>
          <p:spPr>
            <a:xfrm rot="10800000">
              <a:off x="6808943" y="3437782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Rounded Rectangle 13">
              <a:extLst>
                <a:ext uri="{FF2B5EF4-FFF2-40B4-BE49-F238E27FC236}">
                  <a16:creationId xmlns:a16="http://schemas.microsoft.com/office/drawing/2014/main" id="{B51F27CA-E99E-46E4-B1D4-6E3312B1D327}"/>
                </a:ext>
              </a:extLst>
            </p:cNvPr>
            <p:cNvSpPr/>
            <p:nvPr/>
          </p:nvSpPr>
          <p:spPr bwMode="auto">
            <a:xfrm>
              <a:off x="6424487" y="3959170"/>
              <a:ext cx="1408993" cy="448405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158D5D0B-B32B-4A24-A000-F546C91F1C37}"/>
                </a:ext>
              </a:extLst>
            </p:cNvPr>
            <p:cNvCxnSpPr/>
            <p:nvPr/>
          </p:nvCxnSpPr>
          <p:spPr>
            <a:xfrm rot="10800000" flipV="1">
              <a:off x="7418542" y="2418080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89D8CA87-0DCE-4C92-B95F-B7215F821B8F}"/>
                </a:ext>
              </a:extLst>
            </p:cNvPr>
            <p:cNvCxnSpPr/>
            <p:nvPr/>
          </p:nvCxnSpPr>
          <p:spPr>
            <a:xfrm rot="10800000" flipV="1">
              <a:off x="7418543" y="3437309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Arc 103">
              <a:extLst>
                <a:ext uri="{FF2B5EF4-FFF2-40B4-BE49-F238E27FC236}">
                  <a16:creationId xmlns:a16="http://schemas.microsoft.com/office/drawing/2014/main" id="{BAC1A926-0B1F-4725-8E6E-EB1BBA0C0099}"/>
                </a:ext>
              </a:extLst>
            </p:cNvPr>
            <p:cNvSpPr/>
            <p:nvPr/>
          </p:nvSpPr>
          <p:spPr>
            <a:xfrm flipV="1">
              <a:off x="6813899" y="3569167"/>
              <a:ext cx="620356" cy="774233"/>
            </a:xfrm>
            <a:prstGeom prst="arc">
              <a:avLst>
                <a:gd name="adj1" fmla="val 11009092"/>
                <a:gd name="adj2" fmla="val 37332"/>
              </a:avLst>
            </a:prstGeom>
            <a:ln w="38100">
              <a:solidFill>
                <a:srgbClr val="0070C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922B9F0C-A158-46D2-BDF7-6A21D13C51D6}"/>
                </a:ext>
              </a:extLst>
            </p:cNvPr>
            <p:cNvSpPr/>
            <p:nvPr/>
          </p:nvSpPr>
          <p:spPr>
            <a:xfrm>
              <a:off x="6416969" y="5330815"/>
              <a:ext cx="1424028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Passive IDS Mode</a:t>
              </a: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831062B4-683B-42DE-A38A-85A5B4D5B804}"/>
                </a:ext>
              </a:extLst>
            </p:cNvPr>
            <p:cNvSpPr/>
            <p:nvPr/>
          </p:nvSpPr>
          <p:spPr>
            <a:xfrm>
              <a:off x="7134063" y="4590746"/>
              <a:ext cx="903878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Listen and Monitor</a:t>
              </a: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6A0C06A9-B7D5-4D2B-BA8E-9D909DCEC442}"/>
                </a:ext>
              </a:extLst>
            </p:cNvPr>
            <p:cNvSpPr/>
            <p:nvPr/>
          </p:nvSpPr>
          <p:spPr>
            <a:xfrm>
              <a:off x="6686878" y="3962400"/>
              <a:ext cx="884210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Frontline IPS</a:t>
              </a:r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7BC8523E-F561-4DCE-A703-4FB00498EBA6}"/>
                </a:ext>
              </a:extLst>
            </p:cNvPr>
            <p:cNvSpPr/>
            <p:nvPr/>
          </p:nvSpPr>
          <p:spPr>
            <a:xfrm>
              <a:off x="6734588" y="3050018"/>
              <a:ext cx="803827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9338D5FC-F1EE-41D3-B88A-ECA2605039D3}"/>
                </a:ext>
              </a:extLst>
            </p:cNvPr>
            <p:cNvSpPr/>
            <p:nvPr/>
          </p:nvSpPr>
          <p:spPr>
            <a:xfrm>
              <a:off x="6205015" y="2341880"/>
              <a:ext cx="603928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Traffic</a:t>
              </a:r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66786FF3-3368-4AD9-B4AF-DCB990077307}"/>
                </a:ext>
              </a:extLst>
            </p:cNvPr>
            <p:cNvSpPr/>
            <p:nvPr/>
          </p:nvSpPr>
          <p:spPr>
            <a:xfrm>
              <a:off x="6351742" y="1788160"/>
              <a:ext cx="1665681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Passive IDS Mode</a:t>
              </a:r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B37B74C9-DE76-45C9-947D-B41C2AD08477}"/>
              </a:ext>
            </a:extLst>
          </p:cNvPr>
          <p:cNvGrpSpPr/>
          <p:nvPr/>
        </p:nvGrpSpPr>
        <p:grpSpPr>
          <a:xfrm>
            <a:off x="5447555" y="2183531"/>
            <a:ext cx="2323153" cy="4138557"/>
            <a:chOff x="9091607" y="1729441"/>
            <a:chExt cx="2323153" cy="4138557"/>
          </a:xfrm>
        </p:grpSpPr>
        <p:sp>
          <p:nvSpPr>
            <p:cNvPr id="112" name="AutoShape 135">
              <a:extLst>
                <a:ext uri="{FF2B5EF4-FFF2-40B4-BE49-F238E27FC236}">
                  <a16:creationId xmlns:a16="http://schemas.microsoft.com/office/drawing/2014/main" id="{A57B4190-295A-4CFD-A751-4672BA411F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3905" y="2637143"/>
              <a:ext cx="4138557" cy="2323153"/>
            </a:xfrm>
            <a:prstGeom prst="roundRect">
              <a:avLst>
                <a:gd name="adj" fmla="val 8466"/>
              </a:avLst>
            </a:prstGeom>
            <a:solidFill>
              <a:schemeClr val="bg1"/>
            </a:solidFill>
            <a:ln w="28575" cap="rnd" algn="ctr">
              <a:solidFill>
                <a:schemeClr val="bg1">
                  <a:lumMod val="75000"/>
                </a:schemeClr>
              </a:solidFill>
              <a:prstDash val="sysDot"/>
              <a:round/>
              <a:headEnd/>
              <a:tailEnd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algn="ctr" defTabSz="914400" rtl="0" eaLnBrk="1" fontAlgn="base" latin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1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굴림" pitchFamily="50" charset="-127"/>
                <a:ea typeface="굴림" pitchFamily="50" charset="-127"/>
                <a:cs typeface="+mn-cs"/>
              </a:endParaRPr>
            </a:p>
          </p:txBody>
        </p:sp>
        <p:sp>
          <p:nvSpPr>
            <p:cNvPr id="113" name="Rounded Rectangle 12">
              <a:extLst>
                <a:ext uri="{FF2B5EF4-FFF2-40B4-BE49-F238E27FC236}">
                  <a16:creationId xmlns:a16="http://schemas.microsoft.com/office/drawing/2014/main" id="{59056894-6CB6-4AC6-8CA3-646985C68326}"/>
                </a:ext>
              </a:extLst>
            </p:cNvPr>
            <p:cNvSpPr/>
            <p:nvPr/>
          </p:nvSpPr>
          <p:spPr bwMode="auto">
            <a:xfrm>
              <a:off x="9364742" y="5257800"/>
              <a:ext cx="1776882" cy="407641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" name="Rounded Rectangle 15">
              <a:extLst>
                <a:ext uri="{FF2B5EF4-FFF2-40B4-BE49-F238E27FC236}">
                  <a16:creationId xmlns:a16="http://schemas.microsoft.com/office/drawing/2014/main" id="{6455B389-77AA-44F1-9D19-CD51CF646B9A}"/>
                </a:ext>
              </a:extLst>
            </p:cNvPr>
            <p:cNvSpPr/>
            <p:nvPr/>
          </p:nvSpPr>
          <p:spPr bwMode="auto">
            <a:xfrm>
              <a:off x="9548687" y="3959170"/>
              <a:ext cx="1408993" cy="448405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" name="Rounded Rectangle 16">
              <a:extLst>
                <a:ext uri="{FF2B5EF4-FFF2-40B4-BE49-F238E27FC236}">
                  <a16:creationId xmlns:a16="http://schemas.microsoft.com/office/drawing/2014/main" id="{67FB2871-EDF4-412C-AFD8-F7891C003A59}"/>
                </a:ext>
              </a:extLst>
            </p:cNvPr>
            <p:cNvSpPr/>
            <p:nvPr/>
          </p:nvSpPr>
          <p:spPr bwMode="auto">
            <a:xfrm>
              <a:off x="9548687" y="2956621"/>
              <a:ext cx="1408993" cy="448405"/>
            </a:xfrm>
            <a:prstGeom prst="roundRect">
              <a:avLst/>
            </a:prstGeom>
            <a:gradFill>
              <a:gsLst>
                <a:gs pos="100000">
                  <a:schemeClr val="dk1">
                    <a:tint val="37000"/>
                    <a:satMod val="300000"/>
                  </a:schemeClr>
                </a:gs>
                <a:gs pos="0">
                  <a:schemeClr val="dk1">
                    <a:tint val="37000"/>
                    <a:satMod val="300000"/>
                  </a:schemeClr>
                </a:gs>
                <a:gs pos="50000">
                  <a:schemeClr val="dk1">
                    <a:tint val="15000"/>
                    <a:satMod val="350000"/>
                  </a:schemeClr>
                </a:gs>
              </a:gsLst>
              <a:lin ang="0" scaled="1"/>
            </a:gra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D65F500-94AE-4699-A636-F33A63E36A71}"/>
                </a:ext>
              </a:extLst>
            </p:cNvPr>
            <p:cNvCxnSpPr/>
            <p:nvPr/>
          </p:nvCxnSpPr>
          <p:spPr>
            <a:xfrm rot="10800000">
              <a:off x="9963622" y="2397760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701C7B77-560D-453B-910C-DB71F9FCB5C0}"/>
                </a:ext>
              </a:extLst>
            </p:cNvPr>
            <p:cNvCxnSpPr/>
            <p:nvPr/>
          </p:nvCxnSpPr>
          <p:spPr>
            <a:xfrm rot="10800000">
              <a:off x="9963623" y="3427149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9AD6D592-38B5-474F-A388-7791B6B85532}"/>
                </a:ext>
              </a:extLst>
            </p:cNvPr>
            <p:cNvCxnSpPr/>
            <p:nvPr/>
          </p:nvCxnSpPr>
          <p:spPr>
            <a:xfrm rot="10800000" flipV="1">
              <a:off x="10573222" y="2407447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0129CCE0-1BAE-4026-8574-F7FCF1BCADA5}"/>
                </a:ext>
              </a:extLst>
            </p:cNvPr>
            <p:cNvCxnSpPr/>
            <p:nvPr/>
          </p:nvCxnSpPr>
          <p:spPr>
            <a:xfrm rot="10800000" flipV="1">
              <a:off x="10573223" y="3426676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2FA06A2-A68D-4FD4-A9D9-26708E28A75F}"/>
                </a:ext>
              </a:extLst>
            </p:cNvPr>
            <p:cNvCxnSpPr/>
            <p:nvPr/>
          </p:nvCxnSpPr>
          <p:spPr>
            <a:xfrm rot="10800000">
              <a:off x="9963624" y="4423774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353F393E-CBDD-41BC-98FD-2BE049B8F911}"/>
                </a:ext>
              </a:extLst>
            </p:cNvPr>
            <p:cNvCxnSpPr/>
            <p:nvPr/>
          </p:nvCxnSpPr>
          <p:spPr>
            <a:xfrm rot="10800000" flipV="1">
              <a:off x="10573224" y="4423301"/>
              <a:ext cx="0" cy="519065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" name="Arc 121">
              <a:extLst>
                <a:ext uri="{FF2B5EF4-FFF2-40B4-BE49-F238E27FC236}">
                  <a16:creationId xmlns:a16="http://schemas.microsoft.com/office/drawing/2014/main" id="{5EEBBB00-616E-4928-ACE9-DA06059439A4}"/>
                </a:ext>
              </a:extLst>
            </p:cNvPr>
            <p:cNvSpPr/>
            <p:nvPr/>
          </p:nvSpPr>
          <p:spPr>
            <a:xfrm flipV="1">
              <a:off x="9963027" y="3581400"/>
              <a:ext cx="620356" cy="774233"/>
            </a:xfrm>
            <a:prstGeom prst="arc">
              <a:avLst>
                <a:gd name="adj1" fmla="val 11009092"/>
                <a:gd name="adj2" fmla="val 37332"/>
              </a:avLst>
            </a:prstGeom>
            <a:ln w="38100">
              <a:solidFill>
                <a:srgbClr val="0070C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54D6A773-6DE3-4AE2-A84C-E089391EEA00}"/>
                </a:ext>
              </a:extLst>
            </p:cNvPr>
            <p:cNvSpPr/>
            <p:nvPr/>
          </p:nvSpPr>
          <p:spPr>
            <a:xfrm>
              <a:off x="9541169" y="5330815"/>
              <a:ext cx="1424028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Active IDS Mode</a:t>
              </a:r>
            </a:p>
          </p:txBody>
        </p: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8F5372AA-F7FC-428B-A0E7-82B380C61B5B}"/>
                </a:ext>
              </a:extLst>
            </p:cNvPr>
            <p:cNvSpPr/>
            <p:nvPr/>
          </p:nvSpPr>
          <p:spPr>
            <a:xfrm>
              <a:off x="9146889" y="4629486"/>
              <a:ext cx="786340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Listen and Monitor</a:t>
              </a:r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5476C932-BEE4-42F6-8AB0-2F1D50FE7F86}"/>
                </a:ext>
              </a:extLst>
            </p:cNvPr>
            <p:cNvSpPr/>
            <p:nvPr/>
          </p:nvSpPr>
          <p:spPr>
            <a:xfrm>
              <a:off x="10573223" y="4629486"/>
              <a:ext cx="786340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Active Response</a:t>
              </a: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4329E00-F22A-42C8-AD4E-B258239E2A45}"/>
                </a:ext>
              </a:extLst>
            </p:cNvPr>
            <p:cNvSpPr/>
            <p:nvPr/>
          </p:nvSpPr>
          <p:spPr>
            <a:xfrm>
              <a:off x="9831100" y="3962400"/>
              <a:ext cx="884210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Frontline IPS</a:t>
              </a:r>
            </a:p>
          </p:txBody>
        </p: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24477317-F9BE-4E34-84AA-5446DBCA23B2}"/>
                </a:ext>
              </a:extLst>
            </p:cNvPr>
            <p:cNvSpPr/>
            <p:nvPr/>
          </p:nvSpPr>
          <p:spPr>
            <a:xfrm>
              <a:off x="9871291" y="3050761"/>
              <a:ext cx="803827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FE8574CC-9974-46B2-8346-33CE57290F96}"/>
                </a:ext>
              </a:extLst>
            </p:cNvPr>
            <p:cNvSpPr/>
            <p:nvPr/>
          </p:nvSpPr>
          <p:spPr>
            <a:xfrm>
              <a:off x="9359695" y="2341880"/>
              <a:ext cx="603928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1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Traffic</a:t>
              </a:r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81BE2948-772A-4023-8E9D-44755F1E5B17}"/>
                </a:ext>
              </a:extLst>
            </p:cNvPr>
            <p:cNvSpPr/>
            <p:nvPr/>
          </p:nvSpPr>
          <p:spPr>
            <a:xfrm>
              <a:off x="9475943" y="1788160"/>
              <a:ext cx="1424028" cy="3077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IN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Active IDS Mode</a:t>
              </a:r>
            </a:p>
          </p:txBody>
        </p:sp>
      </p:grpSp>
      <p:sp>
        <p:nvSpPr>
          <p:cNvPr id="130" name="Round Same Side Corner Rectangle 131">
            <a:extLst>
              <a:ext uri="{FF2B5EF4-FFF2-40B4-BE49-F238E27FC236}">
                <a16:creationId xmlns:a16="http://schemas.microsoft.com/office/drawing/2014/main" id="{0BD1739C-C377-4DE4-876E-F74022DD71C6}"/>
              </a:ext>
            </a:extLst>
          </p:cNvPr>
          <p:cNvSpPr/>
          <p:nvPr/>
        </p:nvSpPr>
        <p:spPr>
          <a:xfrm rot="10800000" flipH="1">
            <a:off x="8194143" y="2327208"/>
            <a:ext cx="31227" cy="3851203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bg-BG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281920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Box 56"/>
          <p:cNvSpPr txBox="1"/>
          <p:nvPr/>
        </p:nvSpPr>
        <p:spPr>
          <a:xfrm>
            <a:off x="3179589" y="172000"/>
            <a:ext cx="5832822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Protection-based IDS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8E1B95A2-37F9-4F1B-A58D-6F5809C2A43F}"/>
              </a:ext>
            </a:extLst>
          </p:cNvPr>
          <p:cNvSpPr/>
          <p:nvPr/>
        </p:nvSpPr>
        <p:spPr>
          <a:xfrm>
            <a:off x="643631" y="1567396"/>
            <a:ext cx="5642633" cy="443198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indent="-338138">
              <a:spcBef>
                <a:spcPts val="2400"/>
              </a:spcBef>
              <a:buBlip>
                <a:blip r:embed="rId2"/>
              </a:buBlip>
            </a:pPr>
            <a:r>
              <a:rPr lang="en-US" sz="2000" dirty="0"/>
              <a:t>An IDS is classified based on the system/network if offers </a:t>
            </a:r>
            <a:r>
              <a:rPr lang="en-US" sz="2000" b="1" dirty="0">
                <a:solidFill>
                  <a:srgbClr val="FF0000"/>
                </a:solidFill>
              </a:rPr>
              <a:t>protection</a:t>
            </a:r>
            <a:r>
              <a:rPr lang="en-US" sz="2000" dirty="0"/>
              <a:t> to</a:t>
            </a:r>
            <a:endParaRPr lang="en-US" dirty="0"/>
          </a:p>
          <a:p>
            <a:pPr marL="688975" indent="-350838">
              <a:spcBef>
                <a:spcPts val="2400"/>
              </a:spcBef>
              <a:buBlip>
                <a:blip r:embed="rId3"/>
              </a:buBlip>
            </a:pPr>
            <a:r>
              <a:rPr lang="en-US" dirty="0"/>
              <a:t>If it protects the network, it is called a network intrusion detection system (</a:t>
            </a:r>
            <a:r>
              <a:rPr lang="en-US" b="1" dirty="0">
                <a:solidFill>
                  <a:srgbClr val="FF0000"/>
                </a:solidFill>
              </a:rPr>
              <a:t>NIDS</a:t>
            </a:r>
            <a:r>
              <a:rPr lang="en-US" dirty="0"/>
              <a:t>)</a:t>
            </a:r>
          </a:p>
          <a:p>
            <a:pPr marL="688975" indent="-350838">
              <a:spcBef>
                <a:spcPts val="2400"/>
              </a:spcBef>
              <a:buBlip>
                <a:blip r:embed="rId3"/>
              </a:buBlip>
            </a:pPr>
            <a:r>
              <a:rPr lang="en-US" dirty="0"/>
              <a:t>If it protects a host, it is called a host intrusion detection system (</a:t>
            </a:r>
            <a:r>
              <a:rPr lang="en-US" b="1" dirty="0">
                <a:solidFill>
                  <a:srgbClr val="FF0000"/>
                </a:solidFill>
              </a:rPr>
              <a:t>HIDS</a:t>
            </a:r>
            <a:r>
              <a:rPr lang="en-US" dirty="0"/>
              <a:t>)</a:t>
            </a:r>
          </a:p>
          <a:p>
            <a:pPr marL="688975" indent="-350838">
              <a:spcBef>
                <a:spcPts val="2400"/>
              </a:spcBef>
              <a:buBlip>
                <a:blip r:embed="rId3"/>
              </a:buBlip>
            </a:pPr>
            <a:r>
              <a:rPr lang="en-US" dirty="0"/>
              <a:t>If it protects the network and a host, it is called a hybrid intrusion detection system (</a:t>
            </a:r>
            <a:r>
              <a:rPr lang="en-US" b="1" dirty="0">
                <a:solidFill>
                  <a:srgbClr val="FF0000"/>
                </a:solidFill>
              </a:rPr>
              <a:t>Hybrid IDS</a:t>
            </a:r>
            <a:r>
              <a:rPr lang="en-US" dirty="0"/>
              <a:t>)</a:t>
            </a:r>
          </a:p>
          <a:p>
            <a:pPr marL="338138" indent="-338138">
              <a:spcBef>
                <a:spcPts val="2400"/>
              </a:spcBef>
              <a:buBlip>
                <a:blip r:embed="rId4"/>
              </a:buBlip>
            </a:pPr>
            <a:r>
              <a:rPr lang="en-US" dirty="0"/>
              <a:t>A hybrid IDS combines the advantages of both the </a:t>
            </a:r>
            <a:r>
              <a:rPr lang="en-US" b="1" dirty="0">
                <a:solidFill>
                  <a:srgbClr val="FF0000"/>
                </a:solidFill>
              </a:rPr>
              <a:t>low false-positive rate </a:t>
            </a:r>
            <a:r>
              <a:rPr lang="en-US" dirty="0"/>
              <a:t>of a NIDS and the anomaly-based detection of a HIDS to detect unknown attacks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ADC5B15D-F866-457B-B1E8-3D98A6A219DA}"/>
              </a:ext>
            </a:extLst>
          </p:cNvPr>
          <p:cNvSpPr/>
          <p:nvPr/>
        </p:nvSpPr>
        <p:spPr bwMode="auto">
          <a:xfrm rot="16200000">
            <a:off x="7998071" y="194512"/>
            <a:ext cx="2743198" cy="485540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/>
          <a:p>
            <a:pPr algn="ctr"/>
            <a:endParaRPr lang="en-US" sz="1400" dirty="0">
              <a:solidFill>
                <a:prstClr val="black"/>
              </a:solidFill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B4258A15-1938-4E4C-9CFE-8BBE210C733E}"/>
              </a:ext>
            </a:extLst>
          </p:cNvPr>
          <p:cNvGrpSpPr/>
          <p:nvPr/>
        </p:nvGrpSpPr>
        <p:grpSpPr>
          <a:xfrm>
            <a:off x="7303335" y="1364914"/>
            <a:ext cx="4132670" cy="2514600"/>
            <a:chOff x="7100286" y="1354952"/>
            <a:chExt cx="4132670" cy="2514600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F183D89C-9762-483C-A3DA-C6F7D99AE4CE}"/>
                </a:ext>
              </a:extLst>
            </p:cNvPr>
            <p:cNvSpPr/>
            <p:nvPr/>
          </p:nvSpPr>
          <p:spPr>
            <a:xfrm>
              <a:off x="7100286" y="1354952"/>
              <a:ext cx="1424028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Untrusted Network</a:t>
              </a:r>
            </a:p>
          </p:txBody>
        </p:sp>
        <p:pic>
          <p:nvPicPr>
            <p:cNvPr id="62" name="Picture 61" descr="X:\CEH v7 - Haja\Icon Shock\Vista\Communication\clouds_512.png">
              <a:extLst>
                <a:ext uri="{FF2B5EF4-FFF2-40B4-BE49-F238E27FC236}">
                  <a16:creationId xmlns:a16="http://schemas.microsoft.com/office/drawing/2014/main" id="{52F8203B-FED0-4D55-ADE2-E7EEED4E050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719" b="11053"/>
            <a:stretch/>
          </p:blipFill>
          <p:spPr bwMode="auto">
            <a:xfrm>
              <a:off x="7187973" y="1572094"/>
              <a:ext cx="1061334" cy="8727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A74B8EB1-C0CF-46C0-9CBF-3B42BCEB40A0}"/>
                </a:ext>
              </a:extLst>
            </p:cNvPr>
            <p:cNvSpPr/>
            <p:nvPr/>
          </p:nvSpPr>
          <p:spPr>
            <a:xfrm>
              <a:off x="7481286" y="2840247"/>
              <a:ext cx="3751670" cy="1029305"/>
            </a:xfrm>
            <a:prstGeom prst="rect">
              <a:avLst/>
            </a:prstGeom>
            <a:solidFill>
              <a:schemeClr val="bg1"/>
            </a:solidFill>
            <a:ln w="28575">
              <a:noFill/>
              <a:prstDash val="sysDot"/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b="1" dirty="0">
                <a:solidFill>
                  <a:srgbClr val="FF0000"/>
                </a:solidFill>
              </a:endParaRPr>
            </a:p>
          </p:txBody>
        </p:sp>
        <p:pic>
          <p:nvPicPr>
            <p:cNvPr id="66" name="Picture 2" descr="E:\Icons\Icon Shock\CLEAN\Education\electricity_512.png">
              <a:extLst>
                <a:ext uri="{FF2B5EF4-FFF2-40B4-BE49-F238E27FC236}">
                  <a16:creationId xmlns:a16="http://schemas.microsoft.com/office/drawing/2014/main" id="{E9F3C3CF-20D1-43A6-95C0-EE7B1007ACC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863" b="10808"/>
            <a:stretch/>
          </p:blipFill>
          <p:spPr bwMode="auto">
            <a:xfrm rot="4245796">
              <a:off x="8148945" y="1678075"/>
              <a:ext cx="341750" cy="88113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D1333512-12B5-43B5-B739-4706093A668C}"/>
                </a:ext>
              </a:extLst>
            </p:cNvPr>
            <p:cNvCxnSpPr/>
            <p:nvPr/>
          </p:nvCxnSpPr>
          <p:spPr>
            <a:xfrm rot="16200000">
              <a:off x="9941571" y="1722277"/>
              <a:ext cx="0" cy="728389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Elbow Connector 80">
              <a:extLst>
                <a:ext uri="{FF2B5EF4-FFF2-40B4-BE49-F238E27FC236}">
                  <a16:creationId xmlns:a16="http://schemas.microsoft.com/office/drawing/2014/main" id="{0A7D50D7-FA71-4101-80CF-98837012C59B}"/>
                </a:ext>
              </a:extLst>
            </p:cNvPr>
            <p:cNvCxnSpPr/>
            <p:nvPr/>
          </p:nvCxnSpPr>
          <p:spPr>
            <a:xfrm rot="16200000" flipH="1" flipV="1">
              <a:off x="9329921" y="1663142"/>
              <a:ext cx="51568" cy="2782422"/>
            </a:xfrm>
            <a:prstGeom prst="bentConnector4">
              <a:avLst>
                <a:gd name="adj1" fmla="val -648051"/>
                <a:gd name="adj2" fmla="val 101361"/>
              </a:avLst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F815626B-23A6-48A1-890A-DFAAE45B6D43}"/>
                </a:ext>
              </a:extLst>
            </p:cNvPr>
            <p:cNvCxnSpPr/>
            <p:nvPr/>
          </p:nvCxnSpPr>
          <p:spPr>
            <a:xfrm>
              <a:off x="10392126" y="2031271"/>
              <a:ext cx="0" cy="662172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1" name="Picture 2" descr="Y:\CEH v7 - Haja\Icon Shock\CLEAN\Networking\router_256.png">
              <a:extLst>
                <a:ext uri="{FF2B5EF4-FFF2-40B4-BE49-F238E27FC236}">
                  <a16:creationId xmlns:a16="http://schemas.microsoft.com/office/drawing/2014/main" id="{6AE63184-8409-465B-BB5F-5A1D5A783210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03" t="25943" r="5881" b="33720"/>
            <a:stretch/>
          </p:blipFill>
          <p:spPr bwMode="auto">
            <a:xfrm>
              <a:off x="10086500" y="1779029"/>
              <a:ext cx="976186" cy="4588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2" name="Picture 2" descr="D:\CND\formatting tools\Formatting Reference\Haja Premium Icons\Firewall.png">
              <a:extLst>
                <a:ext uri="{FF2B5EF4-FFF2-40B4-BE49-F238E27FC236}">
                  <a16:creationId xmlns:a16="http://schemas.microsoft.com/office/drawing/2014/main" id="{865760E2-E493-445B-80FC-9903B882B8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6686" y="1583701"/>
              <a:ext cx="849499" cy="8494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0CD7BAA0-8FD1-47F8-A68F-FE3635D0C418}"/>
                </a:ext>
              </a:extLst>
            </p:cNvPr>
            <p:cNvCxnSpPr/>
            <p:nvPr/>
          </p:nvCxnSpPr>
          <p:spPr>
            <a:xfrm>
              <a:off x="8614158" y="2689271"/>
              <a:ext cx="0" cy="662172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AF2E0B76-205B-47AB-A13B-325B6E74E73D}"/>
                </a:ext>
              </a:extLst>
            </p:cNvPr>
            <p:cNvCxnSpPr/>
            <p:nvPr/>
          </p:nvCxnSpPr>
          <p:spPr>
            <a:xfrm>
              <a:off x="9312278" y="2677952"/>
              <a:ext cx="0" cy="662172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EC71904E-3F29-4889-B1E0-FBC939CE9136}"/>
                </a:ext>
              </a:extLst>
            </p:cNvPr>
            <p:cNvCxnSpPr/>
            <p:nvPr/>
          </p:nvCxnSpPr>
          <p:spPr>
            <a:xfrm>
              <a:off x="10010398" y="2686953"/>
              <a:ext cx="0" cy="662172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6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6C9384D9-13C6-44D5-8F7D-D866D4E80D5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10543683" y="3016694"/>
              <a:ext cx="375778" cy="621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7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C20DA348-24A3-4F48-8071-C8CEA5FD6F9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9822509" y="3016694"/>
              <a:ext cx="375778" cy="621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8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757FDE6D-A9F8-4432-BA92-02CA396C3BA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8426269" y="3016694"/>
              <a:ext cx="375778" cy="621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9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BDD8ADC7-DEFB-40F7-B7FE-67667064CFE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9124389" y="3016694"/>
              <a:ext cx="375778" cy="621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9CF061FE-6353-4746-8953-F8818CB758A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7728149" y="3016694"/>
              <a:ext cx="375778" cy="621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1" name="Picture 3">
              <a:extLst>
                <a:ext uri="{FF2B5EF4-FFF2-40B4-BE49-F238E27FC236}">
                  <a16:creationId xmlns:a16="http://schemas.microsoft.com/office/drawing/2014/main" id="{4B9B9058-FED3-4B78-BF39-E6E607BF8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7896145" y="3283242"/>
              <a:ext cx="353162" cy="3210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" name="Picture 3">
              <a:extLst>
                <a:ext uri="{FF2B5EF4-FFF2-40B4-BE49-F238E27FC236}">
                  <a16:creationId xmlns:a16="http://schemas.microsoft.com/office/drawing/2014/main" id="{9CCA1A79-632B-47F4-839E-F581ECEA7A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8592619" y="3283242"/>
              <a:ext cx="353162" cy="3210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3" name="Picture 3">
              <a:extLst>
                <a:ext uri="{FF2B5EF4-FFF2-40B4-BE49-F238E27FC236}">
                  <a16:creationId xmlns:a16="http://schemas.microsoft.com/office/drawing/2014/main" id="{8BA51561-28BD-4DAD-BC87-48EF71180B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9312278" y="3283242"/>
              <a:ext cx="353162" cy="3210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4" name="Picture 3">
              <a:extLst>
                <a:ext uri="{FF2B5EF4-FFF2-40B4-BE49-F238E27FC236}">
                  <a16:creationId xmlns:a16="http://schemas.microsoft.com/office/drawing/2014/main" id="{8EF09645-AAF3-4B68-8FDA-7921EC0A57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10010398" y="3283242"/>
              <a:ext cx="353162" cy="3210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5" name="Picture 3">
              <a:extLst>
                <a:ext uri="{FF2B5EF4-FFF2-40B4-BE49-F238E27FC236}">
                  <a16:creationId xmlns:a16="http://schemas.microsoft.com/office/drawing/2014/main" id="{51F39B5D-0BC6-4315-904D-3CC4ADA91C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10731326" y="3283242"/>
              <a:ext cx="353162" cy="32105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80FFF5C7-35F3-493F-B721-3FBCB47E3606}"/>
                </a:ext>
              </a:extLst>
            </p:cNvPr>
            <p:cNvCxnSpPr/>
            <p:nvPr/>
          </p:nvCxnSpPr>
          <p:spPr>
            <a:xfrm>
              <a:off x="9843486" y="1519093"/>
              <a:ext cx="0" cy="547250"/>
            </a:xfrm>
            <a:prstGeom prst="line">
              <a:avLst/>
            </a:prstGeom>
            <a:ln w="22225">
              <a:solidFill>
                <a:srgbClr val="0070C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DD131EC2-44C2-4CDF-86CF-4B8BB2FB16C5}"/>
                </a:ext>
              </a:extLst>
            </p:cNvPr>
            <p:cNvSpPr/>
            <p:nvPr/>
          </p:nvSpPr>
          <p:spPr>
            <a:xfrm>
              <a:off x="9485181" y="1354952"/>
              <a:ext cx="805345" cy="273248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119" name="Rectangle 118">
              <a:extLst>
                <a:ext uri="{FF2B5EF4-FFF2-40B4-BE49-F238E27FC236}">
                  <a16:creationId xmlns:a16="http://schemas.microsoft.com/office/drawing/2014/main" id="{42ADAD4F-C24A-4E13-AF53-CCAD5F594B20}"/>
                </a:ext>
              </a:extLst>
            </p:cNvPr>
            <p:cNvSpPr/>
            <p:nvPr/>
          </p:nvSpPr>
          <p:spPr>
            <a:xfrm>
              <a:off x="9640767" y="136110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NIDS</a:t>
              </a:r>
            </a:p>
          </p:txBody>
        </p: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3C3BA346-6D71-4E69-8A9B-B18E08F47264}"/>
                </a:ext>
              </a:extLst>
            </p:cNvPr>
            <p:cNvSpPr/>
            <p:nvPr/>
          </p:nvSpPr>
          <p:spPr>
            <a:xfrm>
              <a:off x="7722412" y="355554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HIDS</a:t>
              </a:r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56EA62F0-1706-4DE4-8768-AFB33A99BF3C}"/>
                </a:ext>
              </a:extLst>
            </p:cNvPr>
            <p:cNvSpPr/>
            <p:nvPr/>
          </p:nvSpPr>
          <p:spPr>
            <a:xfrm>
              <a:off x="8442117" y="355554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HIDS</a:t>
              </a:r>
            </a:p>
          </p:txBody>
        </p:sp>
        <p:sp>
          <p:nvSpPr>
            <p:cNvPr id="135" name="Rectangle 134">
              <a:extLst>
                <a:ext uri="{FF2B5EF4-FFF2-40B4-BE49-F238E27FC236}">
                  <a16:creationId xmlns:a16="http://schemas.microsoft.com/office/drawing/2014/main" id="{91C34C46-909F-41D5-9837-84D3135C15F5}"/>
                </a:ext>
              </a:extLst>
            </p:cNvPr>
            <p:cNvSpPr/>
            <p:nvPr/>
          </p:nvSpPr>
          <p:spPr>
            <a:xfrm>
              <a:off x="9143586" y="355554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HIDS</a:t>
              </a:r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0FA1BA91-6EC1-4791-A2E3-9E979B2001B7}"/>
                </a:ext>
              </a:extLst>
            </p:cNvPr>
            <p:cNvSpPr/>
            <p:nvPr/>
          </p:nvSpPr>
          <p:spPr>
            <a:xfrm>
              <a:off x="9829561" y="355554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HIDS</a:t>
              </a:r>
            </a:p>
          </p:txBody>
        </p:sp>
        <p:sp>
          <p:nvSpPr>
            <p:cNvPr id="137" name="Rectangle 136">
              <a:extLst>
                <a:ext uri="{FF2B5EF4-FFF2-40B4-BE49-F238E27FC236}">
                  <a16:creationId xmlns:a16="http://schemas.microsoft.com/office/drawing/2014/main" id="{547A296C-4862-4EAF-AB90-B6C60D9C6153}"/>
                </a:ext>
              </a:extLst>
            </p:cNvPr>
            <p:cNvSpPr/>
            <p:nvPr/>
          </p:nvSpPr>
          <p:spPr>
            <a:xfrm>
              <a:off x="10590316" y="3555545"/>
              <a:ext cx="494172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HIDS</a:t>
              </a:r>
            </a:p>
          </p:txBody>
        </p:sp>
      </p:grp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5053B26-9854-4AA2-A9FF-E468712627E9}"/>
              </a:ext>
            </a:extLst>
          </p:cNvPr>
          <p:cNvSpPr/>
          <p:nvPr/>
        </p:nvSpPr>
        <p:spPr bwMode="auto">
          <a:xfrm rot="16200000">
            <a:off x="8339169" y="2900157"/>
            <a:ext cx="2061005" cy="485540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/>
          <a:p>
            <a:pPr algn="ctr"/>
            <a:endParaRPr lang="en-US" sz="1400" dirty="0">
              <a:solidFill>
                <a:prstClr val="black"/>
              </a:solidFill>
            </a:endParaRP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A3D5E780-37B0-4D6D-A8CF-7BE169114CC9}"/>
              </a:ext>
            </a:extLst>
          </p:cNvPr>
          <p:cNvGrpSpPr/>
          <p:nvPr/>
        </p:nvGrpSpPr>
        <p:grpSpPr>
          <a:xfrm>
            <a:off x="7105595" y="4465261"/>
            <a:ext cx="4570394" cy="1740703"/>
            <a:chOff x="4370406" y="4355297"/>
            <a:chExt cx="4570394" cy="1740703"/>
          </a:xfrm>
        </p:grpSpPr>
        <p:sp>
          <p:nvSpPr>
            <p:cNvPr id="140" name="Rectangle 139">
              <a:extLst>
                <a:ext uri="{FF2B5EF4-FFF2-40B4-BE49-F238E27FC236}">
                  <a16:creationId xmlns:a16="http://schemas.microsoft.com/office/drawing/2014/main" id="{A0D32324-EB69-4750-B0C8-62F97027885C}"/>
                </a:ext>
              </a:extLst>
            </p:cNvPr>
            <p:cNvSpPr/>
            <p:nvPr/>
          </p:nvSpPr>
          <p:spPr>
            <a:xfrm>
              <a:off x="6678912" y="5450104"/>
              <a:ext cx="1291195" cy="645896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106D436D-2300-4C4E-8A82-BA0D658EED3B}"/>
                </a:ext>
              </a:extLst>
            </p:cNvPr>
            <p:cNvCxnSpPr/>
            <p:nvPr/>
          </p:nvCxnSpPr>
          <p:spPr>
            <a:xfrm rot="5400000">
              <a:off x="4804985" y="4438767"/>
              <a:ext cx="0" cy="759962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" name="Rectangle 141">
              <a:extLst>
                <a:ext uri="{FF2B5EF4-FFF2-40B4-BE49-F238E27FC236}">
                  <a16:creationId xmlns:a16="http://schemas.microsoft.com/office/drawing/2014/main" id="{912FA333-A87E-45E4-B18B-E3B321DD4DE9}"/>
                </a:ext>
              </a:extLst>
            </p:cNvPr>
            <p:cNvSpPr/>
            <p:nvPr/>
          </p:nvSpPr>
          <p:spPr>
            <a:xfrm>
              <a:off x="4370406" y="4355297"/>
              <a:ext cx="783465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en-IN" sz="1100" b="1" dirty="0">
                  <a:solidFill>
                    <a:prstClr val="black"/>
                  </a:solidFill>
                </a:rPr>
                <a:t>Misuse</a:t>
              </a:r>
              <a:br>
                <a:rPr lang="en-IN" sz="1100" b="1" dirty="0">
                  <a:solidFill>
                    <a:prstClr val="black"/>
                  </a:solidFill>
                </a:rPr>
              </a:br>
              <a:r>
                <a:rPr lang="en-IN" sz="1100" b="1" dirty="0">
                  <a:solidFill>
                    <a:prstClr val="black"/>
                  </a:solidFill>
                </a:rPr>
                <a:t>Detection</a:t>
              </a:r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739AB5C8-F3E3-4798-8974-66E1C28AF292}"/>
                </a:ext>
              </a:extLst>
            </p:cNvPr>
            <p:cNvSpPr/>
            <p:nvPr/>
          </p:nvSpPr>
          <p:spPr>
            <a:xfrm>
              <a:off x="6832259" y="4366270"/>
              <a:ext cx="1566431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100" b="1" dirty="0">
                  <a:solidFill>
                    <a:prstClr val="black"/>
                  </a:solidFill>
                </a:rPr>
                <a:t>Known Attack</a:t>
              </a:r>
            </a:p>
          </p:txBody>
        </p:sp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A3DE36A4-6C83-4DA7-9C91-4A7AD95DB5A4}"/>
                </a:ext>
              </a:extLst>
            </p:cNvPr>
            <p:cNvSpPr/>
            <p:nvPr/>
          </p:nvSpPr>
          <p:spPr>
            <a:xfrm>
              <a:off x="7305811" y="4903113"/>
              <a:ext cx="803827" cy="43088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en-IN" sz="1100" b="1" dirty="0">
                  <a:solidFill>
                    <a:prstClr val="black"/>
                  </a:solidFill>
                </a:rPr>
                <a:t>Unknown Features</a:t>
              </a:r>
            </a:p>
          </p:txBody>
        </p:sp>
        <p:sp>
          <p:nvSpPr>
            <p:cNvPr id="145" name="Rectangle 144">
              <a:extLst>
                <a:ext uri="{FF2B5EF4-FFF2-40B4-BE49-F238E27FC236}">
                  <a16:creationId xmlns:a16="http://schemas.microsoft.com/office/drawing/2014/main" id="{A39C96C6-3A84-4E45-B06E-33436F1F939B}"/>
                </a:ext>
              </a:extLst>
            </p:cNvPr>
            <p:cNvSpPr/>
            <p:nvPr/>
          </p:nvSpPr>
          <p:spPr>
            <a:xfrm>
              <a:off x="7968169" y="5473710"/>
              <a:ext cx="972631" cy="2616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r>
                <a:rPr lang="en-IN" sz="1100" b="1" dirty="0">
                  <a:solidFill>
                    <a:prstClr val="black"/>
                  </a:solidFill>
                </a:rPr>
                <a:t>Novel Attack</a:t>
              </a:r>
            </a:p>
          </p:txBody>
        </p:sp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7858ABBC-CAC2-41ED-B3A7-52CA257BAE43}"/>
                </a:ext>
              </a:extLst>
            </p:cNvPr>
            <p:cNvSpPr/>
            <p:nvPr/>
          </p:nvSpPr>
          <p:spPr>
            <a:xfrm>
              <a:off x="6838194" y="5511442"/>
              <a:ext cx="972631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400" b="1" dirty="0">
                  <a:solidFill>
                    <a:prstClr val="black"/>
                  </a:solidFill>
                </a:rPr>
                <a:t>Anomaly</a:t>
              </a:r>
              <a:br>
                <a:rPr lang="en-IN" sz="1400" b="1" dirty="0">
                  <a:solidFill>
                    <a:prstClr val="black"/>
                  </a:solidFill>
                </a:rPr>
              </a:br>
              <a:r>
                <a:rPr lang="en-IN" sz="1400" b="1" dirty="0">
                  <a:solidFill>
                    <a:prstClr val="black"/>
                  </a:solidFill>
                </a:rPr>
                <a:t>Detection</a:t>
              </a:r>
            </a:p>
          </p:txBody>
        </p: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3E665B4D-5CFA-41DF-9FE8-D1C2BB1E7592}"/>
                </a:ext>
              </a:extLst>
            </p:cNvPr>
            <p:cNvCxnSpPr/>
            <p:nvPr/>
          </p:nvCxnSpPr>
          <p:spPr>
            <a:xfrm rot="5400000">
              <a:off x="7687296" y="3455657"/>
              <a:ext cx="0" cy="2385087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ED6456B-981E-41B2-A40D-DEF22ED06AB2}"/>
                </a:ext>
              </a:extLst>
            </p:cNvPr>
            <p:cNvCxnSpPr/>
            <p:nvPr/>
          </p:nvCxnSpPr>
          <p:spPr>
            <a:xfrm rot="5400000">
              <a:off x="8430223" y="5284446"/>
              <a:ext cx="0" cy="956892"/>
            </a:xfrm>
            <a:prstGeom prst="line">
              <a:avLst/>
            </a:prstGeom>
            <a:ln w="38100">
              <a:solidFill>
                <a:srgbClr val="0070C0"/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Elbow Connector 117">
              <a:extLst>
                <a:ext uri="{FF2B5EF4-FFF2-40B4-BE49-F238E27FC236}">
                  <a16:creationId xmlns:a16="http://schemas.microsoft.com/office/drawing/2014/main" id="{A99A1A5F-D98A-4915-A3A4-D19BC3DEFACC}"/>
                </a:ext>
              </a:extLst>
            </p:cNvPr>
            <p:cNvCxnSpPr/>
            <p:nvPr/>
          </p:nvCxnSpPr>
          <p:spPr>
            <a:xfrm rot="10800000" flipH="1" flipV="1">
              <a:off x="6414941" y="4917856"/>
              <a:ext cx="869779" cy="515020"/>
            </a:xfrm>
            <a:prstGeom prst="bentConnector2">
              <a:avLst/>
            </a:prstGeom>
            <a:ln w="38100">
              <a:solidFill>
                <a:srgbClr val="0070C0"/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86AC95A8-B669-4862-998B-9109357A0574}"/>
                </a:ext>
              </a:extLst>
            </p:cNvPr>
            <p:cNvSpPr/>
            <p:nvPr/>
          </p:nvSpPr>
          <p:spPr>
            <a:xfrm>
              <a:off x="5192033" y="4495800"/>
              <a:ext cx="1291195" cy="645896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151" name="Rectangle 150">
              <a:extLst>
                <a:ext uri="{FF2B5EF4-FFF2-40B4-BE49-F238E27FC236}">
                  <a16:creationId xmlns:a16="http://schemas.microsoft.com/office/drawing/2014/main" id="{09ED36DB-F6EE-4483-AC25-801C9945E718}"/>
                </a:ext>
              </a:extLst>
            </p:cNvPr>
            <p:cNvSpPr/>
            <p:nvPr/>
          </p:nvSpPr>
          <p:spPr>
            <a:xfrm>
              <a:off x="5351315" y="4557138"/>
              <a:ext cx="972631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IN" sz="1400" b="1" dirty="0">
                  <a:solidFill>
                    <a:prstClr val="black"/>
                  </a:solidFill>
                </a:rPr>
                <a:t>Misuse</a:t>
              </a:r>
              <a:br>
                <a:rPr lang="en-IN" sz="1400" b="1" dirty="0">
                  <a:solidFill>
                    <a:prstClr val="black"/>
                  </a:solidFill>
                </a:rPr>
              </a:br>
              <a:r>
                <a:rPr lang="en-IN" sz="1400" b="1" dirty="0">
                  <a:solidFill>
                    <a:prstClr val="black"/>
                  </a:solidFill>
                </a:rPr>
                <a:t>Detection</a:t>
              </a:r>
            </a:p>
          </p:txBody>
        </p:sp>
      </p:grpSp>
      <p:sp>
        <p:nvSpPr>
          <p:cNvPr id="152" name="Rectangle 151">
            <a:extLst>
              <a:ext uri="{FF2B5EF4-FFF2-40B4-BE49-F238E27FC236}">
                <a16:creationId xmlns:a16="http://schemas.microsoft.com/office/drawing/2014/main" id="{482AD27D-DF23-44FD-B45E-8E5FA713974C}"/>
              </a:ext>
            </a:extLst>
          </p:cNvPr>
          <p:cNvSpPr/>
          <p:nvPr/>
        </p:nvSpPr>
        <p:spPr bwMode="auto">
          <a:xfrm rot="5400000">
            <a:off x="4136513" y="3766079"/>
            <a:ext cx="5024999" cy="27433"/>
          </a:xfrm>
          <a:prstGeom prst="rect">
            <a:avLst/>
          </a:prstGeom>
          <a:gradFill flip="none" rotWithShape="1">
            <a:gsLst>
              <a:gs pos="5000">
                <a:schemeClr val="bg1">
                  <a:lumMod val="75000"/>
                  <a:alpha val="0"/>
                </a:schemeClr>
              </a:gs>
              <a:gs pos="50000">
                <a:schemeClr val="tx1">
                  <a:lumMod val="75000"/>
                  <a:lumOff val="25000"/>
                </a:schemeClr>
              </a:gs>
              <a:gs pos="95000">
                <a:schemeClr val="bg1">
                  <a:lumMod val="75000"/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090731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1C08AC5D-273A-40EB-B0B0-2F9E15505ACF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174" r="19174"/>
          <a:stretch>
            <a:fillRect/>
          </a:stretch>
        </p:blipFill>
        <p:spPr>
          <a:xfrm>
            <a:off x="0" y="0"/>
            <a:ext cx="6096000" cy="6546165"/>
          </a:xfrm>
        </p:spPr>
      </p:pic>
      <p:sp>
        <p:nvSpPr>
          <p:cNvPr id="13" name="Rectangle 12"/>
          <p:cNvSpPr/>
          <p:nvPr/>
        </p:nvSpPr>
        <p:spPr>
          <a:xfrm>
            <a:off x="0" y="430089"/>
            <a:ext cx="8544910" cy="94896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45327" y="550630"/>
            <a:ext cx="705425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Structure-based IDS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3CAD8D6-6435-4B11-8FF4-8304CD067838}"/>
              </a:ext>
            </a:extLst>
          </p:cNvPr>
          <p:cNvGrpSpPr/>
          <p:nvPr/>
        </p:nvGrpSpPr>
        <p:grpSpPr>
          <a:xfrm>
            <a:off x="5743277" y="1704876"/>
            <a:ext cx="5542087" cy="1015663"/>
            <a:chOff x="5743277" y="1421095"/>
            <a:chExt cx="5542087" cy="1015663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8E002CD5-DF46-49E5-8EB2-1E3A4E6B0708}"/>
                </a:ext>
              </a:extLst>
            </p:cNvPr>
            <p:cNvGrpSpPr/>
            <p:nvPr/>
          </p:nvGrpSpPr>
          <p:grpSpPr>
            <a:xfrm>
              <a:off x="5743277" y="1597434"/>
              <a:ext cx="662985" cy="662985"/>
              <a:chOff x="4264887" y="1679123"/>
              <a:chExt cx="662985" cy="662985"/>
            </a:xfrm>
          </p:grpSpPr>
          <p:sp>
            <p:nvSpPr>
              <p:cNvPr id="19" name="Oval 18"/>
              <p:cNvSpPr/>
              <p:nvPr/>
            </p:nvSpPr>
            <p:spPr>
              <a:xfrm>
                <a:off x="4264887" y="1679123"/>
                <a:ext cx="662985" cy="662985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Shape 2633">
                <a:extLst>
                  <a:ext uri="{FF2B5EF4-FFF2-40B4-BE49-F238E27FC236}">
                    <a16:creationId xmlns:a16="http://schemas.microsoft.com/office/drawing/2014/main" id="{6F1D011F-5DDD-41C8-BAB8-E35CBC85DBD2}"/>
                  </a:ext>
                </a:extLst>
              </p:cNvPr>
              <p:cNvSpPr/>
              <p:nvPr/>
            </p:nvSpPr>
            <p:spPr>
              <a:xfrm>
                <a:off x="4409449" y="1823704"/>
                <a:ext cx="373860" cy="37382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2144" y="18334"/>
                    </a:moveTo>
                    <a:lnTo>
                      <a:pt x="15583" y="6873"/>
                    </a:lnTo>
                    <a:lnTo>
                      <a:pt x="20168" y="6873"/>
                    </a:lnTo>
                    <a:cubicBezTo>
                      <a:pt x="20168" y="6873"/>
                      <a:pt x="12144" y="18334"/>
                      <a:pt x="12144" y="18334"/>
                    </a:cubicBezTo>
                    <a:close/>
                    <a:moveTo>
                      <a:pt x="10800" y="19403"/>
                    </a:moveTo>
                    <a:lnTo>
                      <a:pt x="7041" y="6873"/>
                    </a:lnTo>
                    <a:lnTo>
                      <a:pt x="14559" y="6873"/>
                    </a:lnTo>
                    <a:cubicBezTo>
                      <a:pt x="14559" y="6873"/>
                      <a:pt x="10800" y="19403"/>
                      <a:pt x="10800" y="19403"/>
                    </a:cubicBezTo>
                    <a:close/>
                    <a:moveTo>
                      <a:pt x="1432" y="6873"/>
                    </a:moveTo>
                    <a:lnTo>
                      <a:pt x="6017" y="6873"/>
                    </a:lnTo>
                    <a:lnTo>
                      <a:pt x="9456" y="18334"/>
                    </a:lnTo>
                    <a:cubicBezTo>
                      <a:pt x="9456" y="18334"/>
                      <a:pt x="1432" y="6873"/>
                      <a:pt x="1432" y="6873"/>
                    </a:cubicBezTo>
                    <a:close/>
                    <a:moveTo>
                      <a:pt x="6578" y="982"/>
                    </a:moveTo>
                    <a:lnTo>
                      <a:pt x="8536" y="982"/>
                    </a:lnTo>
                    <a:lnTo>
                      <a:pt x="6082" y="5891"/>
                    </a:lnTo>
                    <a:lnTo>
                      <a:pt x="1669" y="5891"/>
                    </a:lnTo>
                    <a:cubicBezTo>
                      <a:pt x="1669" y="5891"/>
                      <a:pt x="6578" y="982"/>
                      <a:pt x="6578" y="982"/>
                    </a:cubicBezTo>
                    <a:close/>
                    <a:moveTo>
                      <a:pt x="11973" y="982"/>
                    </a:moveTo>
                    <a:lnTo>
                      <a:pt x="14427" y="5891"/>
                    </a:lnTo>
                    <a:lnTo>
                      <a:pt x="7173" y="5891"/>
                    </a:lnTo>
                    <a:lnTo>
                      <a:pt x="9627" y="982"/>
                    </a:lnTo>
                    <a:cubicBezTo>
                      <a:pt x="9627" y="982"/>
                      <a:pt x="11973" y="982"/>
                      <a:pt x="11973" y="982"/>
                    </a:cubicBezTo>
                    <a:close/>
                    <a:moveTo>
                      <a:pt x="15022" y="982"/>
                    </a:moveTo>
                    <a:lnTo>
                      <a:pt x="19931" y="5891"/>
                    </a:lnTo>
                    <a:lnTo>
                      <a:pt x="15518" y="5891"/>
                    </a:lnTo>
                    <a:lnTo>
                      <a:pt x="13064" y="982"/>
                    </a:lnTo>
                    <a:cubicBezTo>
                      <a:pt x="13064" y="982"/>
                      <a:pt x="15022" y="982"/>
                      <a:pt x="15022" y="982"/>
                    </a:cubicBezTo>
                    <a:close/>
                    <a:moveTo>
                      <a:pt x="21600" y="6382"/>
                    </a:moveTo>
                    <a:cubicBezTo>
                      <a:pt x="21600" y="6272"/>
                      <a:pt x="21557" y="6175"/>
                      <a:pt x="21495" y="6093"/>
                    </a:cubicBezTo>
                    <a:lnTo>
                      <a:pt x="21502" y="6088"/>
                    </a:lnTo>
                    <a:lnTo>
                      <a:pt x="21471" y="6057"/>
                    </a:lnTo>
                    <a:cubicBezTo>
                      <a:pt x="21459" y="6044"/>
                      <a:pt x="21448" y="6032"/>
                      <a:pt x="21434" y="6020"/>
                    </a:cubicBezTo>
                    <a:lnTo>
                      <a:pt x="15611" y="197"/>
                    </a:lnTo>
                    <a:lnTo>
                      <a:pt x="15604" y="201"/>
                    </a:lnTo>
                    <a:cubicBezTo>
                      <a:pt x="15514" y="82"/>
                      <a:pt x="15379" y="0"/>
                      <a:pt x="15218" y="0"/>
                    </a:cubicBezTo>
                    <a:lnTo>
                      <a:pt x="6382" y="0"/>
                    </a:lnTo>
                    <a:cubicBezTo>
                      <a:pt x="6221" y="0"/>
                      <a:pt x="6086" y="82"/>
                      <a:pt x="5996" y="201"/>
                    </a:cubicBezTo>
                    <a:lnTo>
                      <a:pt x="5989" y="197"/>
                    </a:lnTo>
                    <a:lnTo>
                      <a:pt x="166" y="6020"/>
                    </a:lnTo>
                    <a:cubicBezTo>
                      <a:pt x="152" y="6032"/>
                      <a:pt x="141" y="6044"/>
                      <a:pt x="129" y="6057"/>
                    </a:cubicBezTo>
                    <a:lnTo>
                      <a:pt x="98" y="6088"/>
                    </a:lnTo>
                    <a:lnTo>
                      <a:pt x="105" y="6093"/>
                    </a:lnTo>
                    <a:cubicBezTo>
                      <a:pt x="43" y="6175"/>
                      <a:pt x="0" y="6272"/>
                      <a:pt x="0" y="6382"/>
                    </a:cubicBezTo>
                    <a:cubicBezTo>
                      <a:pt x="0" y="6499"/>
                      <a:pt x="46" y="6602"/>
                      <a:pt x="115" y="6686"/>
                    </a:cubicBezTo>
                    <a:lnTo>
                      <a:pt x="109" y="6690"/>
                    </a:lnTo>
                    <a:lnTo>
                      <a:pt x="10418" y="21418"/>
                    </a:lnTo>
                    <a:lnTo>
                      <a:pt x="10424" y="21413"/>
                    </a:lnTo>
                    <a:cubicBezTo>
                      <a:pt x="10514" y="21525"/>
                      <a:pt x="10646" y="21600"/>
                      <a:pt x="10800" y="21600"/>
                    </a:cubicBezTo>
                    <a:cubicBezTo>
                      <a:pt x="10954" y="21600"/>
                      <a:pt x="11086" y="21525"/>
                      <a:pt x="11176" y="21413"/>
                    </a:cubicBezTo>
                    <a:lnTo>
                      <a:pt x="11182" y="21418"/>
                    </a:lnTo>
                    <a:lnTo>
                      <a:pt x="21491" y="6690"/>
                    </a:lnTo>
                    <a:lnTo>
                      <a:pt x="21485" y="6686"/>
                    </a:lnTo>
                    <a:cubicBezTo>
                      <a:pt x="21553" y="6602"/>
                      <a:pt x="21600" y="6499"/>
                      <a:pt x="21600" y="6382"/>
                    </a:cubicBezTo>
                  </a:path>
                </a:pathLst>
              </a:custGeom>
              <a:solidFill>
                <a:schemeClr val="bg1"/>
              </a:solidFill>
              <a:ln w="12700">
                <a:solidFill>
                  <a:schemeClr val="bg2"/>
                </a:solidFill>
                <a:miter lim="400000"/>
              </a:ln>
            </p:spPr>
            <p:txBody>
              <a:bodyPr lIns="19044" tIns="19044" rIns="19044" bIns="19044" anchor="ctr"/>
              <a:lstStyle/>
              <a:p>
                <a:pPr marL="0" marR="0" lvl="0" indent="0" algn="l" defTabSz="228539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3000" cap="none">
                    <a:solidFill>
                      <a:srgbClr val="FFFFFF"/>
                    </a:solidFill>
                    <a:effectLst>
                      <a:outerShdw blurRad="38100" dist="12700" dir="5400000" rotWithShape="0">
                        <a:srgbClr val="000000">
                          <a:alpha val="50000"/>
                        </a:srgbClr>
                      </a:outerShdw>
                    </a:effectLst>
                    <a:latin typeface="Gill Sans"/>
                    <a:ea typeface="Gill Sans"/>
                    <a:cs typeface="Gill Sans"/>
                    <a:sym typeface="Gill Sans"/>
                  </a:defRPr>
                </a:pPr>
                <a:endParaRPr kumimoji="0" sz="1467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uLnTx/>
                  <a:uFillTx/>
                  <a:latin typeface="Gill Sans"/>
                  <a:sym typeface="Gill Sans"/>
                </a:endParaRPr>
              </a:p>
            </p:txBody>
          </p:sp>
        </p:grp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140BBD68-B2F7-43C5-B082-41E52C75C6D1}"/>
                </a:ext>
              </a:extLst>
            </p:cNvPr>
            <p:cNvSpPr/>
            <p:nvPr/>
          </p:nvSpPr>
          <p:spPr>
            <a:xfrm>
              <a:off x="6526377" y="1421095"/>
              <a:ext cx="4758987" cy="101566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 IDS is also classified as a 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centralized IDS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or a 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distributed IDS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, this classification is based on the structure of the IDS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C5ADD540-FA77-47A8-A126-B4971C93EF87}"/>
              </a:ext>
            </a:extLst>
          </p:cNvPr>
          <p:cNvGrpSpPr/>
          <p:nvPr/>
        </p:nvGrpSpPr>
        <p:grpSpPr>
          <a:xfrm>
            <a:off x="5743277" y="3448430"/>
            <a:ext cx="5920649" cy="1015663"/>
            <a:chOff x="5743277" y="3377486"/>
            <a:chExt cx="5920649" cy="1015663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784AA999-C7A9-420A-BCCC-F2990C030333}"/>
                </a:ext>
              </a:extLst>
            </p:cNvPr>
            <p:cNvGrpSpPr/>
            <p:nvPr/>
          </p:nvGrpSpPr>
          <p:grpSpPr>
            <a:xfrm>
              <a:off x="5743277" y="3553825"/>
              <a:ext cx="662985" cy="662985"/>
              <a:chOff x="4289271" y="3192185"/>
              <a:chExt cx="662985" cy="662985"/>
            </a:xfrm>
          </p:grpSpPr>
          <p:sp>
            <p:nvSpPr>
              <p:cNvPr id="39" name="Oval 38"/>
              <p:cNvSpPr/>
              <p:nvPr/>
            </p:nvSpPr>
            <p:spPr>
              <a:xfrm>
                <a:off x="4289271" y="3192185"/>
                <a:ext cx="662985" cy="662985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Freeform 12">
                <a:extLst>
                  <a:ext uri="{FF2B5EF4-FFF2-40B4-BE49-F238E27FC236}">
                    <a16:creationId xmlns:a16="http://schemas.microsoft.com/office/drawing/2014/main" id="{67CBC6FA-1FBD-4370-A51D-8BB200A182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425918" y="3328832"/>
                <a:ext cx="389691" cy="389691"/>
              </a:xfrm>
              <a:custGeom>
                <a:avLst/>
                <a:gdLst>
                  <a:gd name="T0" fmla="*/ 107500 w 480"/>
                  <a:gd name="T1" fmla="*/ 0 h 480"/>
                  <a:gd name="T2" fmla="*/ 107500 w 480"/>
                  <a:gd name="T3" fmla="*/ 0 h 480"/>
                  <a:gd name="T4" fmla="*/ 0 w 480"/>
                  <a:gd name="T5" fmla="*/ 111548 h 480"/>
                  <a:gd name="T6" fmla="*/ 107500 w 480"/>
                  <a:gd name="T7" fmla="*/ 215450 h 480"/>
                  <a:gd name="T8" fmla="*/ 215450 w 480"/>
                  <a:gd name="T9" fmla="*/ 107950 h 480"/>
                  <a:gd name="T10" fmla="*/ 107500 w 480"/>
                  <a:gd name="T11" fmla="*/ 0 h 480"/>
                  <a:gd name="T12" fmla="*/ 107500 w 480"/>
                  <a:gd name="T13" fmla="*/ 191611 h 480"/>
                  <a:gd name="T14" fmla="*/ 107500 w 480"/>
                  <a:gd name="T15" fmla="*/ 191611 h 480"/>
                  <a:gd name="T16" fmla="*/ 23839 w 480"/>
                  <a:gd name="T17" fmla="*/ 111548 h 480"/>
                  <a:gd name="T18" fmla="*/ 107500 w 480"/>
                  <a:gd name="T19" fmla="*/ 23839 h 480"/>
                  <a:gd name="T20" fmla="*/ 191611 w 480"/>
                  <a:gd name="T21" fmla="*/ 107950 h 480"/>
                  <a:gd name="T22" fmla="*/ 107500 w 480"/>
                  <a:gd name="T23" fmla="*/ 191611 h 480"/>
                  <a:gd name="T24" fmla="*/ 55324 w 480"/>
                  <a:gd name="T25" fmla="*/ 159226 h 480"/>
                  <a:gd name="T26" fmla="*/ 55324 w 480"/>
                  <a:gd name="T27" fmla="*/ 159226 h 480"/>
                  <a:gd name="T28" fmla="*/ 127291 w 480"/>
                  <a:gd name="T29" fmla="*/ 131789 h 480"/>
                  <a:gd name="T30" fmla="*/ 159226 w 480"/>
                  <a:gd name="T31" fmla="*/ 55774 h 480"/>
                  <a:gd name="T32" fmla="*/ 83661 w 480"/>
                  <a:gd name="T33" fmla="*/ 87709 h 480"/>
                  <a:gd name="T34" fmla="*/ 55324 w 480"/>
                  <a:gd name="T35" fmla="*/ 159226 h 480"/>
                  <a:gd name="T36" fmla="*/ 95806 w 480"/>
                  <a:gd name="T37" fmla="*/ 95806 h 480"/>
                  <a:gd name="T38" fmla="*/ 95806 w 480"/>
                  <a:gd name="T39" fmla="*/ 95806 h 480"/>
                  <a:gd name="T40" fmla="*/ 139435 w 480"/>
                  <a:gd name="T41" fmla="*/ 76015 h 480"/>
                  <a:gd name="T42" fmla="*/ 119645 w 480"/>
                  <a:gd name="T43" fmla="*/ 119645 h 480"/>
                  <a:gd name="T44" fmla="*/ 95806 w 480"/>
                  <a:gd name="T45" fmla="*/ 119645 h 480"/>
                  <a:gd name="T46" fmla="*/ 95806 w 480"/>
                  <a:gd name="T47" fmla="*/ 95806 h 4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0" h="480">
                    <a:moveTo>
                      <a:pt x="239" y="0"/>
                    </a:moveTo>
                    <a:lnTo>
                      <a:pt x="239" y="0"/>
                    </a:lnTo>
                    <a:cubicBezTo>
                      <a:pt x="107" y="9"/>
                      <a:pt x="0" y="115"/>
                      <a:pt x="0" y="248"/>
                    </a:cubicBezTo>
                    <a:cubicBezTo>
                      <a:pt x="0" y="372"/>
                      <a:pt x="107" y="479"/>
                      <a:pt x="239" y="479"/>
                    </a:cubicBezTo>
                    <a:cubicBezTo>
                      <a:pt x="372" y="479"/>
                      <a:pt x="479" y="372"/>
                      <a:pt x="479" y="240"/>
                    </a:cubicBezTo>
                    <a:cubicBezTo>
                      <a:pt x="479" y="107"/>
                      <a:pt x="363" y="0"/>
                      <a:pt x="239" y="0"/>
                    </a:cubicBezTo>
                    <a:close/>
                    <a:moveTo>
                      <a:pt x="239" y="426"/>
                    </a:moveTo>
                    <a:lnTo>
                      <a:pt x="239" y="426"/>
                    </a:lnTo>
                    <a:cubicBezTo>
                      <a:pt x="142" y="434"/>
                      <a:pt x="53" y="346"/>
                      <a:pt x="53" y="248"/>
                    </a:cubicBezTo>
                    <a:cubicBezTo>
                      <a:pt x="53" y="142"/>
                      <a:pt x="133" y="53"/>
                      <a:pt x="239" y="53"/>
                    </a:cubicBezTo>
                    <a:cubicBezTo>
                      <a:pt x="336" y="53"/>
                      <a:pt x="426" y="133"/>
                      <a:pt x="426" y="240"/>
                    </a:cubicBezTo>
                    <a:cubicBezTo>
                      <a:pt x="426" y="346"/>
                      <a:pt x="345" y="426"/>
                      <a:pt x="239" y="426"/>
                    </a:cubicBezTo>
                    <a:close/>
                    <a:moveTo>
                      <a:pt x="123" y="354"/>
                    </a:moveTo>
                    <a:lnTo>
                      <a:pt x="123" y="354"/>
                    </a:lnTo>
                    <a:cubicBezTo>
                      <a:pt x="123" y="354"/>
                      <a:pt x="239" y="337"/>
                      <a:pt x="283" y="293"/>
                    </a:cubicBezTo>
                    <a:cubicBezTo>
                      <a:pt x="336" y="240"/>
                      <a:pt x="354" y="124"/>
                      <a:pt x="354" y="124"/>
                    </a:cubicBezTo>
                    <a:cubicBezTo>
                      <a:pt x="354" y="124"/>
                      <a:pt x="239" y="142"/>
                      <a:pt x="186" y="195"/>
                    </a:cubicBezTo>
                    <a:cubicBezTo>
                      <a:pt x="142" y="240"/>
                      <a:pt x="123" y="354"/>
                      <a:pt x="123" y="354"/>
                    </a:cubicBezTo>
                    <a:close/>
                    <a:moveTo>
                      <a:pt x="213" y="213"/>
                    </a:moveTo>
                    <a:lnTo>
                      <a:pt x="213" y="213"/>
                    </a:lnTo>
                    <a:cubicBezTo>
                      <a:pt x="239" y="195"/>
                      <a:pt x="274" y="178"/>
                      <a:pt x="310" y="169"/>
                    </a:cubicBezTo>
                    <a:cubicBezTo>
                      <a:pt x="301" y="204"/>
                      <a:pt x="283" y="248"/>
                      <a:pt x="266" y="266"/>
                    </a:cubicBezTo>
                    <a:cubicBezTo>
                      <a:pt x="248" y="275"/>
                      <a:pt x="230" y="275"/>
                      <a:pt x="213" y="266"/>
                    </a:cubicBezTo>
                    <a:cubicBezTo>
                      <a:pt x="204" y="248"/>
                      <a:pt x="204" y="231"/>
                      <a:pt x="213" y="2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34290" tIns="17145" rIns="34290" bIns="17145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AFB9B809-B994-40F7-8196-36515EC36F5C}"/>
                </a:ext>
              </a:extLst>
            </p:cNvPr>
            <p:cNvSpPr/>
            <p:nvPr/>
          </p:nvSpPr>
          <p:spPr>
            <a:xfrm>
              <a:off x="6526378" y="3377486"/>
              <a:ext cx="5137548" cy="101566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 a centralized IDS, all data is shipped to a 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central location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for analysis, independent of the number of hosts that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are monitored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C151B2E-EA0D-46F0-9A23-5A55CC862706}"/>
              </a:ext>
            </a:extLst>
          </p:cNvPr>
          <p:cNvGrpSpPr/>
          <p:nvPr/>
        </p:nvGrpSpPr>
        <p:grpSpPr>
          <a:xfrm>
            <a:off x="5743277" y="5191983"/>
            <a:ext cx="6159693" cy="1015663"/>
            <a:chOff x="5743277" y="5333877"/>
            <a:chExt cx="6159693" cy="1015663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4EE979C-6554-4F23-8995-0AF637DCF780}"/>
                </a:ext>
              </a:extLst>
            </p:cNvPr>
            <p:cNvGrpSpPr/>
            <p:nvPr/>
          </p:nvGrpSpPr>
          <p:grpSpPr>
            <a:xfrm>
              <a:off x="5743277" y="5510216"/>
              <a:ext cx="662985" cy="662985"/>
              <a:chOff x="4264887" y="5619944"/>
              <a:chExt cx="662985" cy="662985"/>
            </a:xfrm>
          </p:grpSpPr>
          <p:sp>
            <p:nvSpPr>
              <p:cNvPr id="43" name="Oval 42"/>
              <p:cNvSpPr>
                <a:spLocks noChangeAspect="1"/>
              </p:cNvSpPr>
              <p:nvPr/>
            </p:nvSpPr>
            <p:spPr>
              <a:xfrm>
                <a:off x="4264887" y="5619944"/>
                <a:ext cx="662985" cy="662985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" name="Freeform 113">
                <a:extLst>
                  <a:ext uri="{FF2B5EF4-FFF2-40B4-BE49-F238E27FC236}">
                    <a16:creationId xmlns:a16="http://schemas.microsoft.com/office/drawing/2014/main" id="{9CA5038F-39B5-4EFA-A532-19BD4E4589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00786" y="5787484"/>
                <a:ext cx="391186" cy="327905"/>
              </a:xfrm>
              <a:custGeom>
                <a:avLst/>
                <a:gdLst>
                  <a:gd name="connsiteX0" fmla="*/ 128587 w 323850"/>
                  <a:gd name="connsiteY0" fmla="*/ 0 h 271462"/>
                  <a:gd name="connsiteX1" fmla="*/ 157162 w 323850"/>
                  <a:gd name="connsiteY1" fmla="*/ 0 h 271462"/>
                  <a:gd name="connsiteX2" fmla="*/ 165100 w 323850"/>
                  <a:gd name="connsiteY2" fmla="*/ 0 h 271462"/>
                  <a:gd name="connsiteX3" fmla="*/ 193675 w 323850"/>
                  <a:gd name="connsiteY3" fmla="*/ 0 h 271462"/>
                  <a:gd name="connsiteX4" fmla="*/ 195262 w 323850"/>
                  <a:gd name="connsiteY4" fmla="*/ 0 h 271462"/>
                  <a:gd name="connsiteX5" fmla="*/ 195262 w 323850"/>
                  <a:gd name="connsiteY5" fmla="*/ 26987 h 271462"/>
                  <a:gd name="connsiteX6" fmla="*/ 195262 w 323850"/>
                  <a:gd name="connsiteY6" fmla="*/ 28575 h 271462"/>
                  <a:gd name="connsiteX7" fmla="*/ 233362 w 323850"/>
                  <a:gd name="connsiteY7" fmla="*/ 28575 h 271462"/>
                  <a:gd name="connsiteX8" fmla="*/ 233362 w 323850"/>
                  <a:gd name="connsiteY8" fmla="*/ 104775 h 271462"/>
                  <a:gd name="connsiteX9" fmla="*/ 233363 w 323850"/>
                  <a:gd name="connsiteY9" fmla="*/ 104775 h 271462"/>
                  <a:gd name="connsiteX10" fmla="*/ 263525 w 323850"/>
                  <a:gd name="connsiteY10" fmla="*/ 104775 h 271462"/>
                  <a:gd name="connsiteX11" fmla="*/ 263525 w 323850"/>
                  <a:gd name="connsiteY11" fmla="*/ 131762 h 271462"/>
                  <a:gd name="connsiteX12" fmla="*/ 295275 w 323850"/>
                  <a:gd name="connsiteY12" fmla="*/ 131762 h 271462"/>
                  <a:gd name="connsiteX13" fmla="*/ 295275 w 323850"/>
                  <a:gd name="connsiteY13" fmla="*/ 207962 h 271462"/>
                  <a:gd name="connsiteX14" fmla="*/ 323850 w 323850"/>
                  <a:gd name="connsiteY14" fmla="*/ 207962 h 271462"/>
                  <a:gd name="connsiteX15" fmla="*/ 323850 w 323850"/>
                  <a:gd name="connsiteY15" fmla="*/ 271462 h 271462"/>
                  <a:gd name="connsiteX16" fmla="*/ 257175 w 323850"/>
                  <a:gd name="connsiteY16" fmla="*/ 271462 h 271462"/>
                  <a:gd name="connsiteX17" fmla="*/ 257175 w 323850"/>
                  <a:gd name="connsiteY17" fmla="*/ 207962 h 271462"/>
                  <a:gd name="connsiteX18" fmla="*/ 287338 w 323850"/>
                  <a:gd name="connsiteY18" fmla="*/ 207962 h 271462"/>
                  <a:gd name="connsiteX19" fmla="*/ 287844 w 323850"/>
                  <a:gd name="connsiteY19" fmla="*/ 207962 h 271462"/>
                  <a:gd name="connsiteX20" fmla="*/ 287844 w 323850"/>
                  <a:gd name="connsiteY20" fmla="*/ 207809 h 271462"/>
                  <a:gd name="connsiteX21" fmla="*/ 287844 w 323850"/>
                  <a:gd name="connsiteY21" fmla="*/ 139673 h 271462"/>
                  <a:gd name="connsiteX22" fmla="*/ 263525 w 323850"/>
                  <a:gd name="connsiteY22" fmla="*/ 139673 h 271462"/>
                  <a:gd name="connsiteX23" fmla="*/ 263525 w 323850"/>
                  <a:gd name="connsiteY23" fmla="*/ 139700 h 271462"/>
                  <a:gd name="connsiteX24" fmla="*/ 263525 w 323850"/>
                  <a:gd name="connsiteY24" fmla="*/ 168275 h 271462"/>
                  <a:gd name="connsiteX25" fmla="*/ 198438 w 323850"/>
                  <a:gd name="connsiteY25" fmla="*/ 168275 h 271462"/>
                  <a:gd name="connsiteX26" fmla="*/ 198438 w 323850"/>
                  <a:gd name="connsiteY26" fmla="*/ 166687 h 271462"/>
                  <a:gd name="connsiteX27" fmla="*/ 196850 w 323850"/>
                  <a:gd name="connsiteY27" fmla="*/ 166687 h 271462"/>
                  <a:gd name="connsiteX28" fmla="*/ 196850 w 323850"/>
                  <a:gd name="connsiteY28" fmla="*/ 139700 h 271462"/>
                  <a:gd name="connsiteX29" fmla="*/ 196850 w 323850"/>
                  <a:gd name="connsiteY29" fmla="*/ 139673 h 271462"/>
                  <a:gd name="connsiteX30" fmla="*/ 196850 w 323850"/>
                  <a:gd name="connsiteY30" fmla="*/ 131762 h 271462"/>
                  <a:gd name="connsiteX31" fmla="*/ 196850 w 323850"/>
                  <a:gd name="connsiteY31" fmla="*/ 131762 h 271462"/>
                  <a:gd name="connsiteX32" fmla="*/ 196850 w 323850"/>
                  <a:gd name="connsiteY32" fmla="*/ 104775 h 271462"/>
                  <a:gd name="connsiteX33" fmla="*/ 226259 w 323850"/>
                  <a:gd name="connsiteY33" fmla="*/ 104775 h 271462"/>
                  <a:gd name="connsiteX34" fmla="*/ 226259 w 323850"/>
                  <a:gd name="connsiteY34" fmla="*/ 35801 h 271462"/>
                  <a:gd name="connsiteX35" fmla="*/ 195262 w 323850"/>
                  <a:gd name="connsiteY35" fmla="*/ 35801 h 271462"/>
                  <a:gd name="connsiteX36" fmla="*/ 195262 w 323850"/>
                  <a:gd name="connsiteY36" fmla="*/ 63500 h 271462"/>
                  <a:gd name="connsiteX37" fmla="*/ 130175 w 323850"/>
                  <a:gd name="connsiteY37" fmla="*/ 63500 h 271462"/>
                  <a:gd name="connsiteX38" fmla="*/ 128587 w 323850"/>
                  <a:gd name="connsiteY38" fmla="*/ 63500 h 271462"/>
                  <a:gd name="connsiteX39" fmla="*/ 128587 w 323850"/>
                  <a:gd name="connsiteY39" fmla="*/ 35801 h 271462"/>
                  <a:gd name="connsiteX40" fmla="*/ 97591 w 323850"/>
                  <a:gd name="connsiteY40" fmla="*/ 35801 h 271462"/>
                  <a:gd name="connsiteX41" fmla="*/ 97591 w 323850"/>
                  <a:gd name="connsiteY41" fmla="*/ 104775 h 271462"/>
                  <a:gd name="connsiteX42" fmla="*/ 127001 w 323850"/>
                  <a:gd name="connsiteY42" fmla="*/ 104775 h 271462"/>
                  <a:gd name="connsiteX43" fmla="*/ 128588 w 323850"/>
                  <a:gd name="connsiteY43" fmla="*/ 104775 h 271462"/>
                  <a:gd name="connsiteX44" fmla="*/ 128588 w 323850"/>
                  <a:gd name="connsiteY44" fmla="*/ 131762 h 271462"/>
                  <a:gd name="connsiteX45" fmla="*/ 129654 w 323850"/>
                  <a:gd name="connsiteY45" fmla="*/ 131762 h 271462"/>
                  <a:gd name="connsiteX46" fmla="*/ 196850 w 323850"/>
                  <a:gd name="connsiteY46" fmla="*/ 131762 h 271462"/>
                  <a:gd name="connsiteX47" fmla="*/ 196850 w 323850"/>
                  <a:gd name="connsiteY47" fmla="*/ 139673 h 271462"/>
                  <a:gd name="connsiteX48" fmla="*/ 165344 w 323850"/>
                  <a:gd name="connsiteY48" fmla="*/ 139673 h 271462"/>
                  <a:gd name="connsiteX49" fmla="*/ 165344 w 323850"/>
                  <a:gd name="connsiteY49" fmla="*/ 207962 h 271462"/>
                  <a:gd name="connsiteX50" fmla="*/ 195262 w 323850"/>
                  <a:gd name="connsiteY50" fmla="*/ 207962 h 271462"/>
                  <a:gd name="connsiteX51" fmla="*/ 195262 w 323850"/>
                  <a:gd name="connsiteY51" fmla="*/ 271462 h 271462"/>
                  <a:gd name="connsiteX52" fmla="*/ 128587 w 323850"/>
                  <a:gd name="connsiteY52" fmla="*/ 271462 h 271462"/>
                  <a:gd name="connsiteX53" fmla="*/ 128587 w 323850"/>
                  <a:gd name="connsiteY53" fmla="*/ 207962 h 271462"/>
                  <a:gd name="connsiteX54" fmla="*/ 158124 w 323850"/>
                  <a:gd name="connsiteY54" fmla="*/ 207962 h 271462"/>
                  <a:gd name="connsiteX55" fmla="*/ 158124 w 323850"/>
                  <a:gd name="connsiteY55" fmla="*/ 200815 h 271462"/>
                  <a:gd name="connsiteX56" fmla="*/ 158124 w 323850"/>
                  <a:gd name="connsiteY56" fmla="*/ 139673 h 271462"/>
                  <a:gd name="connsiteX57" fmla="*/ 145663 w 323850"/>
                  <a:gd name="connsiteY57" fmla="*/ 139673 h 271462"/>
                  <a:gd name="connsiteX58" fmla="*/ 128588 w 323850"/>
                  <a:gd name="connsiteY58" fmla="*/ 139673 h 271462"/>
                  <a:gd name="connsiteX59" fmla="*/ 128588 w 323850"/>
                  <a:gd name="connsiteY59" fmla="*/ 139700 h 271462"/>
                  <a:gd name="connsiteX60" fmla="*/ 128588 w 323850"/>
                  <a:gd name="connsiteY60" fmla="*/ 168275 h 271462"/>
                  <a:gd name="connsiteX61" fmla="*/ 61913 w 323850"/>
                  <a:gd name="connsiteY61" fmla="*/ 168275 h 271462"/>
                  <a:gd name="connsiteX62" fmla="*/ 61913 w 323850"/>
                  <a:gd name="connsiteY62" fmla="*/ 166687 h 271462"/>
                  <a:gd name="connsiteX63" fmla="*/ 60325 w 323850"/>
                  <a:gd name="connsiteY63" fmla="*/ 166687 h 271462"/>
                  <a:gd name="connsiteX64" fmla="*/ 60325 w 323850"/>
                  <a:gd name="connsiteY64" fmla="*/ 139700 h 271462"/>
                  <a:gd name="connsiteX65" fmla="*/ 60325 w 323850"/>
                  <a:gd name="connsiteY65" fmla="*/ 139577 h 271462"/>
                  <a:gd name="connsiteX66" fmla="*/ 36513 w 323850"/>
                  <a:gd name="connsiteY66" fmla="*/ 139577 h 271462"/>
                  <a:gd name="connsiteX67" fmla="*/ 36513 w 323850"/>
                  <a:gd name="connsiteY67" fmla="*/ 207962 h 271462"/>
                  <a:gd name="connsiteX68" fmla="*/ 66675 w 323850"/>
                  <a:gd name="connsiteY68" fmla="*/ 207962 h 271462"/>
                  <a:gd name="connsiteX69" fmla="*/ 66675 w 323850"/>
                  <a:gd name="connsiteY69" fmla="*/ 271462 h 271462"/>
                  <a:gd name="connsiteX70" fmla="*/ 0 w 323850"/>
                  <a:gd name="connsiteY70" fmla="*/ 271462 h 271462"/>
                  <a:gd name="connsiteX71" fmla="*/ 0 w 323850"/>
                  <a:gd name="connsiteY71" fmla="*/ 207962 h 271462"/>
                  <a:gd name="connsiteX72" fmla="*/ 28575 w 323850"/>
                  <a:gd name="connsiteY72" fmla="*/ 207962 h 271462"/>
                  <a:gd name="connsiteX73" fmla="*/ 28575 w 323850"/>
                  <a:gd name="connsiteY73" fmla="*/ 131762 h 271462"/>
                  <a:gd name="connsiteX74" fmla="*/ 60325 w 323850"/>
                  <a:gd name="connsiteY74" fmla="*/ 131762 h 271462"/>
                  <a:gd name="connsiteX75" fmla="*/ 60325 w 323850"/>
                  <a:gd name="connsiteY75" fmla="*/ 104775 h 271462"/>
                  <a:gd name="connsiteX76" fmla="*/ 90487 w 323850"/>
                  <a:gd name="connsiteY76" fmla="*/ 104775 h 271462"/>
                  <a:gd name="connsiteX77" fmla="*/ 90487 w 323850"/>
                  <a:gd name="connsiteY77" fmla="*/ 28575 h 271462"/>
                  <a:gd name="connsiteX78" fmla="*/ 128587 w 323850"/>
                  <a:gd name="connsiteY78" fmla="*/ 28575 h 271462"/>
                  <a:gd name="connsiteX79" fmla="*/ 128587 w 323850"/>
                  <a:gd name="connsiteY79" fmla="*/ 26987 h 27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323850" h="271462">
                    <a:moveTo>
                      <a:pt x="128587" y="0"/>
                    </a:moveTo>
                    <a:lnTo>
                      <a:pt x="157162" y="0"/>
                    </a:lnTo>
                    <a:lnTo>
                      <a:pt x="165100" y="0"/>
                    </a:lnTo>
                    <a:lnTo>
                      <a:pt x="193675" y="0"/>
                    </a:lnTo>
                    <a:lnTo>
                      <a:pt x="195262" y="0"/>
                    </a:lnTo>
                    <a:lnTo>
                      <a:pt x="195262" y="26987"/>
                    </a:lnTo>
                    <a:lnTo>
                      <a:pt x="195262" y="28575"/>
                    </a:lnTo>
                    <a:cubicBezTo>
                      <a:pt x="195262" y="28575"/>
                      <a:pt x="195262" y="28575"/>
                      <a:pt x="233362" y="28575"/>
                    </a:cubicBezTo>
                    <a:lnTo>
                      <a:pt x="233362" y="104775"/>
                    </a:lnTo>
                    <a:lnTo>
                      <a:pt x="233363" y="104775"/>
                    </a:lnTo>
                    <a:lnTo>
                      <a:pt x="263525" y="104775"/>
                    </a:lnTo>
                    <a:lnTo>
                      <a:pt x="263525" y="131762"/>
                    </a:lnTo>
                    <a:cubicBezTo>
                      <a:pt x="263525" y="131762"/>
                      <a:pt x="263525" y="131762"/>
                      <a:pt x="295275" y="131762"/>
                    </a:cubicBezTo>
                    <a:lnTo>
                      <a:pt x="295275" y="207962"/>
                    </a:lnTo>
                    <a:lnTo>
                      <a:pt x="323850" y="207962"/>
                    </a:lnTo>
                    <a:lnTo>
                      <a:pt x="323850" y="271462"/>
                    </a:lnTo>
                    <a:lnTo>
                      <a:pt x="257175" y="271462"/>
                    </a:lnTo>
                    <a:lnTo>
                      <a:pt x="257175" y="207962"/>
                    </a:lnTo>
                    <a:lnTo>
                      <a:pt x="287338" y="207962"/>
                    </a:lnTo>
                    <a:lnTo>
                      <a:pt x="287844" y="207962"/>
                    </a:lnTo>
                    <a:lnTo>
                      <a:pt x="287844" y="207809"/>
                    </a:lnTo>
                    <a:cubicBezTo>
                      <a:pt x="287844" y="204564"/>
                      <a:pt x="287844" y="191586"/>
                      <a:pt x="287844" y="139673"/>
                    </a:cubicBezTo>
                    <a:cubicBezTo>
                      <a:pt x="287844" y="139673"/>
                      <a:pt x="287844" y="139673"/>
                      <a:pt x="263525" y="139673"/>
                    </a:cubicBezTo>
                    <a:lnTo>
                      <a:pt x="263525" y="139700"/>
                    </a:lnTo>
                    <a:lnTo>
                      <a:pt x="263525" y="168275"/>
                    </a:lnTo>
                    <a:lnTo>
                      <a:pt x="198438" y="168275"/>
                    </a:lnTo>
                    <a:lnTo>
                      <a:pt x="198438" y="166687"/>
                    </a:lnTo>
                    <a:lnTo>
                      <a:pt x="196850" y="166687"/>
                    </a:lnTo>
                    <a:lnTo>
                      <a:pt x="196850" y="139700"/>
                    </a:lnTo>
                    <a:lnTo>
                      <a:pt x="196850" y="139673"/>
                    </a:lnTo>
                    <a:lnTo>
                      <a:pt x="196850" y="131762"/>
                    </a:lnTo>
                    <a:lnTo>
                      <a:pt x="196850" y="131762"/>
                    </a:lnTo>
                    <a:lnTo>
                      <a:pt x="196850" y="104775"/>
                    </a:lnTo>
                    <a:lnTo>
                      <a:pt x="226259" y="104775"/>
                    </a:lnTo>
                    <a:cubicBezTo>
                      <a:pt x="226259" y="104775"/>
                      <a:pt x="226259" y="104775"/>
                      <a:pt x="226259" y="35801"/>
                    </a:cubicBezTo>
                    <a:cubicBezTo>
                      <a:pt x="226259" y="35801"/>
                      <a:pt x="226259" y="35801"/>
                      <a:pt x="195262" y="35801"/>
                    </a:cubicBezTo>
                    <a:lnTo>
                      <a:pt x="195262" y="63500"/>
                    </a:lnTo>
                    <a:lnTo>
                      <a:pt x="130175" y="63500"/>
                    </a:lnTo>
                    <a:lnTo>
                      <a:pt x="128587" y="63500"/>
                    </a:lnTo>
                    <a:lnTo>
                      <a:pt x="128587" y="35801"/>
                    </a:lnTo>
                    <a:cubicBezTo>
                      <a:pt x="128587" y="35801"/>
                      <a:pt x="128587" y="35801"/>
                      <a:pt x="97591" y="35801"/>
                    </a:cubicBezTo>
                    <a:lnTo>
                      <a:pt x="97591" y="104775"/>
                    </a:lnTo>
                    <a:lnTo>
                      <a:pt x="127001" y="104775"/>
                    </a:lnTo>
                    <a:lnTo>
                      <a:pt x="128588" y="104775"/>
                    </a:lnTo>
                    <a:lnTo>
                      <a:pt x="128588" y="131762"/>
                    </a:lnTo>
                    <a:lnTo>
                      <a:pt x="129654" y="131762"/>
                    </a:lnTo>
                    <a:cubicBezTo>
                      <a:pt x="132854" y="131762"/>
                      <a:pt x="145653" y="131762"/>
                      <a:pt x="196850" y="131762"/>
                    </a:cubicBezTo>
                    <a:cubicBezTo>
                      <a:pt x="196850" y="131762"/>
                      <a:pt x="196194" y="137036"/>
                      <a:pt x="196850" y="139673"/>
                    </a:cubicBezTo>
                    <a:cubicBezTo>
                      <a:pt x="196850" y="139673"/>
                      <a:pt x="196850" y="139673"/>
                      <a:pt x="165344" y="139673"/>
                    </a:cubicBezTo>
                    <a:lnTo>
                      <a:pt x="165344" y="207962"/>
                    </a:lnTo>
                    <a:lnTo>
                      <a:pt x="195262" y="207962"/>
                    </a:lnTo>
                    <a:lnTo>
                      <a:pt x="195262" y="271462"/>
                    </a:lnTo>
                    <a:lnTo>
                      <a:pt x="128587" y="271462"/>
                    </a:lnTo>
                    <a:lnTo>
                      <a:pt x="128587" y="207962"/>
                    </a:lnTo>
                    <a:lnTo>
                      <a:pt x="158124" y="207962"/>
                    </a:lnTo>
                    <a:lnTo>
                      <a:pt x="158124" y="200815"/>
                    </a:lnTo>
                    <a:cubicBezTo>
                      <a:pt x="158124" y="192081"/>
                      <a:pt x="158124" y="174611"/>
                      <a:pt x="158124" y="139673"/>
                    </a:cubicBezTo>
                    <a:cubicBezTo>
                      <a:pt x="158124" y="139673"/>
                      <a:pt x="158124" y="139673"/>
                      <a:pt x="145663" y="139673"/>
                    </a:cubicBezTo>
                    <a:lnTo>
                      <a:pt x="128588" y="139673"/>
                    </a:lnTo>
                    <a:lnTo>
                      <a:pt x="128588" y="139700"/>
                    </a:lnTo>
                    <a:lnTo>
                      <a:pt x="128588" y="168275"/>
                    </a:lnTo>
                    <a:lnTo>
                      <a:pt x="61913" y="168275"/>
                    </a:lnTo>
                    <a:lnTo>
                      <a:pt x="61913" y="166687"/>
                    </a:lnTo>
                    <a:lnTo>
                      <a:pt x="60325" y="166687"/>
                    </a:lnTo>
                    <a:lnTo>
                      <a:pt x="60325" y="139700"/>
                    </a:lnTo>
                    <a:lnTo>
                      <a:pt x="60325" y="139577"/>
                    </a:lnTo>
                    <a:cubicBezTo>
                      <a:pt x="60325" y="139577"/>
                      <a:pt x="60325" y="139577"/>
                      <a:pt x="36513" y="139577"/>
                    </a:cubicBezTo>
                    <a:lnTo>
                      <a:pt x="36513" y="207962"/>
                    </a:lnTo>
                    <a:lnTo>
                      <a:pt x="66675" y="207962"/>
                    </a:lnTo>
                    <a:lnTo>
                      <a:pt x="66675" y="271462"/>
                    </a:lnTo>
                    <a:lnTo>
                      <a:pt x="0" y="271462"/>
                    </a:lnTo>
                    <a:lnTo>
                      <a:pt x="0" y="207962"/>
                    </a:lnTo>
                    <a:lnTo>
                      <a:pt x="28575" y="207962"/>
                    </a:lnTo>
                    <a:cubicBezTo>
                      <a:pt x="28575" y="207962"/>
                      <a:pt x="28575" y="207962"/>
                      <a:pt x="28575" y="131762"/>
                    </a:cubicBezTo>
                    <a:cubicBezTo>
                      <a:pt x="28575" y="131762"/>
                      <a:pt x="28575" y="131762"/>
                      <a:pt x="60325" y="131762"/>
                    </a:cubicBezTo>
                    <a:lnTo>
                      <a:pt x="60325" y="104775"/>
                    </a:lnTo>
                    <a:lnTo>
                      <a:pt x="90487" y="104775"/>
                    </a:lnTo>
                    <a:cubicBezTo>
                      <a:pt x="90487" y="104775"/>
                      <a:pt x="90487" y="104775"/>
                      <a:pt x="90487" y="28575"/>
                    </a:cubicBezTo>
                    <a:cubicBezTo>
                      <a:pt x="90487" y="28575"/>
                      <a:pt x="90487" y="28575"/>
                      <a:pt x="128587" y="28575"/>
                    </a:cubicBezTo>
                    <a:lnTo>
                      <a:pt x="128587" y="2698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50BC8EC9-F09D-425B-974F-EE3365AAFE38}"/>
                </a:ext>
              </a:extLst>
            </p:cNvPr>
            <p:cNvSpPr/>
            <p:nvPr/>
          </p:nvSpPr>
          <p:spPr>
            <a:xfrm>
              <a:off x="6526377" y="5333877"/>
              <a:ext cx="5376593" cy="101566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 a distributed IDS, 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several IDS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are deployed over a large network and each IDS communicates with each other for traffic analysis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1205601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Picture Placeholder 31" descr="Graphical user interface&#10;&#10;Description automatically generated">
            <a:extLst>
              <a:ext uri="{FF2B5EF4-FFF2-40B4-BE49-F238E27FC236}">
                <a16:creationId xmlns:a16="http://schemas.microsoft.com/office/drawing/2014/main" id="{D1C5FBA9-603E-4690-A4DF-882F3B2D37A4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08" b="1108"/>
          <a:stretch>
            <a:fillRect/>
          </a:stretch>
        </p:blipFill>
        <p:spPr>
          <a:xfrm>
            <a:off x="7161213" y="3729106"/>
            <a:ext cx="5030787" cy="2818058"/>
          </a:xfrm>
        </p:spPr>
      </p:pic>
      <p:pic>
        <p:nvPicPr>
          <p:cNvPr id="15" name="Picture Placeholder 14" descr="A picture containing text, indoor, display&#10;&#10;Description automatically generated">
            <a:extLst>
              <a:ext uri="{FF2B5EF4-FFF2-40B4-BE49-F238E27FC236}">
                <a16:creationId xmlns:a16="http://schemas.microsoft.com/office/drawing/2014/main" id="{42EFED77-77FB-4E84-B56A-EDCA4ADB78C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55" b="13455"/>
          <a:stretch>
            <a:fillRect/>
          </a:stretch>
        </p:blipFill>
        <p:spPr>
          <a:xfrm>
            <a:off x="1" y="836271"/>
            <a:ext cx="5780838" cy="2872219"/>
          </a:xfrm>
        </p:spPr>
      </p:pic>
      <p:sp>
        <p:nvSpPr>
          <p:cNvPr id="49" name="TextBox 48"/>
          <p:cNvSpPr txBox="1"/>
          <p:nvPr/>
        </p:nvSpPr>
        <p:spPr>
          <a:xfrm>
            <a:off x="1905000" y="53155"/>
            <a:ext cx="838200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Structure-based IDS (Cont’d)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2B667DF8-14EE-4393-806D-102E3FC05465}"/>
              </a:ext>
            </a:extLst>
          </p:cNvPr>
          <p:cNvSpPr/>
          <p:nvPr/>
        </p:nvSpPr>
        <p:spPr>
          <a:xfrm>
            <a:off x="2775582" y="832912"/>
            <a:ext cx="3178682" cy="484133"/>
          </a:xfrm>
          <a:prstGeom prst="rect">
            <a:avLst/>
          </a:prstGeom>
          <a:solidFill>
            <a:schemeClr val="tx1"/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Centralized Control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C732C2E9-6DB9-4E98-92A8-B147ADAC460F}"/>
              </a:ext>
            </a:extLst>
          </p:cNvPr>
          <p:cNvSpPr/>
          <p:nvPr/>
        </p:nvSpPr>
        <p:spPr>
          <a:xfrm>
            <a:off x="7848863" y="3731155"/>
            <a:ext cx="3605954" cy="707886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Fully Distributed </a:t>
            </a:r>
            <a:b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</a:b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(Agent-based) Control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7D79085-BDEC-495E-8150-56A7ECBAE373}"/>
              </a:ext>
            </a:extLst>
          </p:cNvPr>
          <p:cNvGrpSpPr/>
          <p:nvPr/>
        </p:nvGrpSpPr>
        <p:grpSpPr>
          <a:xfrm>
            <a:off x="59614" y="3875537"/>
            <a:ext cx="7171283" cy="2647706"/>
            <a:chOff x="605042" y="3955747"/>
            <a:chExt cx="7171283" cy="2647706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F119DB1-2C5D-4A30-8DEE-0C92B180D451}"/>
                </a:ext>
              </a:extLst>
            </p:cNvPr>
            <p:cNvCxnSpPr/>
            <p:nvPr/>
          </p:nvCxnSpPr>
          <p:spPr>
            <a:xfrm rot="10800000">
              <a:off x="5137328" y="6077138"/>
              <a:ext cx="2379534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072D5ED-83F0-4BEA-8CA2-648179428D6D}"/>
                </a:ext>
              </a:extLst>
            </p:cNvPr>
            <p:cNvCxnSpPr/>
            <p:nvPr/>
          </p:nvCxnSpPr>
          <p:spPr>
            <a:xfrm rot="10800000">
              <a:off x="741363" y="6077137"/>
              <a:ext cx="421549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9BBE2E30-0D2C-45E0-B64D-73240F97D8B1}"/>
                </a:ext>
              </a:extLst>
            </p:cNvPr>
            <p:cNvCxnSpPr/>
            <p:nvPr/>
          </p:nvCxnSpPr>
          <p:spPr>
            <a:xfrm flipV="1">
              <a:off x="6865456" y="5828527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87B8F45A-E723-4C08-9394-8A477ACBA6BC}"/>
                </a:ext>
              </a:extLst>
            </p:cNvPr>
            <p:cNvCxnSpPr/>
            <p:nvPr/>
          </p:nvCxnSpPr>
          <p:spPr>
            <a:xfrm flipV="1">
              <a:off x="7517964" y="5823231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D5D1765A-1389-42D0-B529-335053366FB9}"/>
                </a:ext>
              </a:extLst>
            </p:cNvPr>
            <p:cNvCxnSpPr/>
            <p:nvPr/>
          </p:nvCxnSpPr>
          <p:spPr>
            <a:xfrm flipV="1">
              <a:off x="6186122" y="5799558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70" name="Picture 3" descr="Y:\Web2.0 PNG Icons\Haja Roger Shutterstock\c3.png">
              <a:extLst>
                <a:ext uri="{FF2B5EF4-FFF2-40B4-BE49-F238E27FC236}">
                  <a16:creationId xmlns:a16="http://schemas.microsoft.com/office/drawing/2014/main" id="{41B15DDB-849C-4703-AB09-AC03A3AB061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9845"/>
            <a:stretch/>
          </p:blipFill>
          <p:spPr bwMode="auto">
            <a:xfrm>
              <a:off x="605042" y="5835275"/>
              <a:ext cx="703505" cy="4902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73A3852C-FC12-48E9-A41F-830855C35493}"/>
                </a:ext>
              </a:extLst>
            </p:cNvPr>
            <p:cNvSpPr/>
            <p:nvPr/>
          </p:nvSpPr>
          <p:spPr>
            <a:xfrm>
              <a:off x="623809" y="5946843"/>
              <a:ext cx="662362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72" name="Picture 2" descr="D:\formatting tools\Web2.0 PNG Icons\router1.png">
              <a:extLst>
                <a:ext uri="{FF2B5EF4-FFF2-40B4-BE49-F238E27FC236}">
                  <a16:creationId xmlns:a16="http://schemas.microsoft.com/office/drawing/2014/main" id="{1F90835F-4D45-41E4-86FC-3F03C2331A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70595" y="5963487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3" name="Picture 2" descr="D:\formatting tools\Web2.0 PNG Icons\router1.png">
              <a:extLst>
                <a:ext uri="{FF2B5EF4-FFF2-40B4-BE49-F238E27FC236}">
                  <a16:creationId xmlns:a16="http://schemas.microsoft.com/office/drawing/2014/main" id="{1B40DAB4-9DA0-461F-B87E-751C5A1D8E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85825" y="5940300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5" name="Picture 2" descr="D:\formatting tools\Web2.0 PNG Icons\router1.png">
              <a:extLst>
                <a:ext uri="{FF2B5EF4-FFF2-40B4-BE49-F238E27FC236}">
                  <a16:creationId xmlns:a16="http://schemas.microsoft.com/office/drawing/2014/main" id="{A9A94DFB-39CC-47D3-8860-21DBAE688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71270" y="5900162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" descr="Y:\Haja Premium Icons\Personnal_Computer.png">
              <a:extLst>
                <a:ext uri="{FF2B5EF4-FFF2-40B4-BE49-F238E27FC236}">
                  <a16:creationId xmlns:a16="http://schemas.microsoft.com/office/drawing/2014/main" id="{57373CBB-04F1-43AF-9C16-ED5FEA7364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4687" y="5504693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2" descr="Y:\Haja Premium Icons\Personnal_Computer.png">
              <a:extLst>
                <a:ext uri="{FF2B5EF4-FFF2-40B4-BE49-F238E27FC236}">
                  <a16:creationId xmlns:a16="http://schemas.microsoft.com/office/drawing/2014/main" id="{E95EC899-813C-43FB-978F-9EC9D8073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1860" y="5504693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2" descr="Y:\Haja Premium Icons\Personnal_Computer.png">
              <a:extLst>
                <a:ext uri="{FF2B5EF4-FFF2-40B4-BE49-F238E27FC236}">
                  <a16:creationId xmlns:a16="http://schemas.microsoft.com/office/drawing/2014/main" id="{7E6323E9-8157-46F3-8BD9-9669FFDCD4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9032" y="6143854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9" name="Picture 2" descr="Y:\Haja Premium Icons\Personnal_Computer.png">
              <a:extLst>
                <a:ext uri="{FF2B5EF4-FFF2-40B4-BE49-F238E27FC236}">
                  <a16:creationId xmlns:a16="http://schemas.microsoft.com/office/drawing/2014/main" id="{7E192C18-0D62-4659-BD66-08D22B6021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81860" y="6143854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0" name="Picture 2" descr="Y:\Haja Premium Icons\Personnal_Computer.png">
              <a:extLst>
                <a:ext uri="{FF2B5EF4-FFF2-40B4-BE49-F238E27FC236}">
                  <a16:creationId xmlns:a16="http://schemas.microsoft.com/office/drawing/2014/main" id="{0F98AB77-F868-4547-9764-682730F38C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24687" y="6143854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" name="Picture 2" descr="Y:\Haja Premium Icons\Personnal_Computer.png">
              <a:extLst>
                <a:ext uri="{FF2B5EF4-FFF2-40B4-BE49-F238E27FC236}">
                  <a16:creationId xmlns:a16="http://schemas.microsoft.com/office/drawing/2014/main" id="{68A5EA5B-8645-4492-B53B-402A14C58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9032" y="5504693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" name="Picture 5" descr="D:\formatting tools\Icon Shock\CLEAN\Networking\modem_256.png">
              <a:extLst>
                <a:ext uri="{FF2B5EF4-FFF2-40B4-BE49-F238E27FC236}">
                  <a16:creationId xmlns:a16="http://schemas.microsoft.com/office/drawing/2014/main" id="{F7AA0B45-D303-4840-93C4-19F387DE3F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77746" y="4101470"/>
              <a:ext cx="438569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3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663431D9-779F-42D2-AC96-1B1F1FAB6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8645" y="4292849"/>
              <a:ext cx="353160" cy="353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3D2475CE-5CE9-4F3D-9E6F-31E2F3720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33937" y="4690372"/>
              <a:ext cx="353160" cy="353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1AE89B96-325C-4044-9977-06E0A12AF7FD}"/>
                </a:ext>
              </a:extLst>
            </p:cNvPr>
            <p:cNvCxnSpPr/>
            <p:nvPr/>
          </p:nvCxnSpPr>
          <p:spPr>
            <a:xfrm>
              <a:off x="3610517" y="4897561"/>
              <a:ext cx="0" cy="377925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Arrow Connector 86">
              <a:extLst>
                <a:ext uri="{FF2B5EF4-FFF2-40B4-BE49-F238E27FC236}">
                  <a16:creationId xmlns:a16="http://schemas.microsoft.com/office/drawing/2014/main" id="{C3C7C6E0-756E-4716-A1BB-86C1029C11B4}"/>
                </a:ext>
              </a:extLst>
            </p:cNvPr>
            <p:cNvCxnSpPr/>
            <p:nvPr/>
          </p:nvCxnSpPr>
          <p:spPr>
            <a:xfrm>
              <a:off x="6195926" y="4496517"/>
              <a:ext cx="0" cy="1078266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0FC392C6-BCDD-4959-8339-8514547DEC37}"/>
                </a:ext>
              </a:extLst>
            </p:cNvPr>
            <p:cNvSpPr/>
            <p:nvPr/>
          </p:nvSpPr>
          <p:spPr>
            <a:xfrm>
              <a:off x="2954901" y="3964684"/>
              <a:ext cx="169629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Monitoring System</a:t>
              </a:r>
            </a:p>
          </p:txBody>
        </p:sp>
        <p:sp>
          <p:nvSpPr>
            <p:cNvPr id="89" name="Rectangle 88">
              <a:extLst>
                <a:ext uri="{FF2B5EF4-FFF2-40B4-BE49-F238E27FC236}">
                  <a16:creationId xmlns:a16="http://schemas.microsoft.com/office/drawing/2014/main" id="{4E78F4FE-475F-41AD-A4F9-5F8767C5E001}"/>
                </a:ext>
              </a:extLst>
            </p:cNvPr>
            <p:cNvSpPr/>
            <p:nvPr/>
          </p:nvSpPr>
          <p:spPr>
            <a:xfrm>
              <a:off x="5685912" y="3955747"/>
              <a:ext cx="1830950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Host-based Monitoring System</a:t>
              </a:r>
            </a:p>
          </p:txBody>
        </p:sp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77487ADC-C96C-45B3-BA8D-58ABB67F2929}"/>
                </a:ext>
              </a:extLst>
            </p:cNvPr>
            <p:cNvSpPr/>
            <p:nvPr/>
          </p:nvSpPr>
          <p:spPr>
            <a:xfrm>
              <a:off x="3032750" y="4339983"/>
              <a:ext cx="1366370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 Monitoring System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9466134D-A89D-456B-BBB4-E68DE0A8FA79}"/>
                </a:ext>
              </a:extLst>
            </p:cNvPr>
            <p:cNvCxnSpPr/>
            <p:nvPr/>
          </p:nvCxnSpPr>
          <p:spPr>
            <a:xfrm rot="5400000">
              <a:off x="3421175" y="5870682"/>
              <a:ext cx="389073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2" name="Picture 4" descr="V:\Icon Shock\CLEAN\Networking\server_256.png">
              <a:extLst>
                <a:ext uri="{FF2B5EF4-FFF2-40B4-BE49-F238E27FC236}">
                  <a16:creationId xmlns:a16="http://schemas.microsoft.com/office/drawing/2014/main" id="{A518A0EF-2DF9-4E4C-86F0-125747300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00355" y="5285872"/>
              <a:ext cx="450329" cy="473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3" name="Straight Arrow Connector 92">
              <a:extLst>
                <a:ext uri="{FF2B5EF4-FFF2-40B4-BE49-F238E27FC236}">
                  <a16:creationId xmlns:a16="http://schemas.microsoft.com/office/drawing/2014/main" id="{7478B780-1925-40A3-8951-539A17D4520B}"/>
                </a:ext>
              </a:extLst>
            </p:cNvPr>
            <p:cNvCxnSpPr/>
            <p:nvPr/>
          </p:nvCxnSpPr>
          <p:spPr>
            <a:xfrm>
              <a:off x="2778660" y="4494248"/>
              <a:ext cx="0" cy="1435171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76328F2E-1933-4C9B-98E6-549C8C7F4790}"/>
                </a:ext>
              </a:extLst>
            </p:cNvPr>
            <p:cNvCxnSpPr/>
            <p:nvPr/>
          </p:nvCxnSpPr>
          <p:spPr>
            <a:xfrm>
              <a:off x="4398613" y="4337728"/>
              <a:ext cx="0" cy="1578688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Arrow Connector 94">
              <a:extLst>
                <a:ext uri="{FF2B5EF4-FFF2-40B4-BE49-F238E27FC236}">
                  <a16:creationId xmlns:a16="http://schemas.microsoft.com/office/drawing/2014/main" id="{14C86538-597D-46FD-B7F7-E1B6B2DCE09D}"/>
                </a:ext>
              </a:extLst>
            </p:cNvPr>
            <p:cNvCxnSpPr/>
            <p:nvPr/>
          </p:nvCxnSpPr>
          <p:spPr>
            <a:xfrm>
              <a:off x="5035225" y="4337728"/>
              <a:ext cx="0" cy="1578688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E0927C13-0129-469F-9D35-84510BC1A455}"/>
                </a:ext>
              </a:extLst>
            </p:cNvPr>
            <p:cNvCxnSpPr/>
            <p:nvPr/>
          </p:nvCxnSpPr>
          <p:spPr>
            <a:xfrm>
              <a:off x="5687787" y="4337728"/>
              <a:ext cx="0" cy="1578688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5C3D4B4B-E7DD-49BA-8CCD-B69DF271CDDB}"/>
                </a:ext>
              </a:extLst>
            </p:cNvPr>
            <p:cNvCxnSpPr/>
            <p:nvPr/>
          </p:nvCxnSpPr>
          <p:spPr>
            <a:xfrm>
              <a:off x="2766693" y="4320754"/>
              <a:ext cx="2925054" cy="0"/>
            </a:xfrm>
            <a:prstGeom prst="line">
              <a:avLst/>
            </a:prstGeom>
            <a:ln w="19050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8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DCB0B2DC-2692-4A8C-B38E-206EA53714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8957" y="4243450"/>
              <a:ext cx="321055" cy="3210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9" name="Picture 5" descr="D:\formatting tools\Icon Shock\CLEAN\Networking\modem_256.png">
              <a:extLst>
                <a:ext uri="{FF2B5EF4-FFF2-40B4-BE49-F238E27FC236}">
                  <a16:creationId xmlns:a16="http://schemas.microsoft.com/office/drawing/2014/main" id="{B7369811-C7A7-4445-BF42-0B250B19FB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78682" y="4824246"/>
              <a:ext cx="438569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1" name="Picture 5" descr="D:\formatting tools\Icon Shock\CLEAN\Networking\modem_256.png">
              <a:extLst>
                <a:ext uri="{FF2B5EF4-FFF2-40B4-BE49-F238E27FC236}">
                  <a16:creationId xmlns:a16="http://schemas.microsoft.com/office/drawing/2014/main" id="{FE54E5E1-EE19-45AC-97F9-89943B5420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6277" y="4301525"/>
              <a:ext cx="438569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4E8BB12A-8DB2-46FF-A3C2-4F369C9602F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12040" y="4010685"/>
              <a:ext cx="370793" cy="504657"/>
            </a:xfrm>
            <a:prstGeom prst="rect">
              <a:avLst/>
            </a:prstGeom>
          </p:spPr>
        </p:pic>
        <p:pic>
          <p:nvPicPr>
            <p:cNvPr id="105" name="Picture 104" descr="A close up of a mask&#10;&#10;Description automatically generated">
              <a:extLst>
                <a:ext uri="{FF2B5EF4-FFF2-40B4-BE49-F238E27FC236}">
                  <a16:creationId xmlns:a16="http://schemas.microsoft.com/office/drawing/2014/main" id="{DEB353BD-5D40-4C7D-93C7-17F8CF3D129A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58068" y="4207844"/>
              <a:ext cx="361651" cy="511379"/>
            </a:xfrm>
            <a:prstGeom prst="rect">
              <a:avLst/>
            </a:prstGeom>
          </p:spPr>
        </p:pic>
        <p:pic>
          <p:nvPicPr>
            <p:cNvPr id="110" name="Picture 109" descr="A picture containing toy, doll, food, shirt&#10;&#10;Description automatically generated">
              <a:extLst>
                <a:ext uri="{FF2B5EF4-FFF2-40B4-BE49-F238E27FC236}">
                  <a16:creationId xmlns:a16="http://schemas.microsoft.com/office/drawing/2014/main" id="{05F90BC3-9C0B-4180-988F-EFB99B67560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95217" y="4681685"/>
              <a:ext cx="372004" cy="532714"/>
            </a:xfrm>
            <a:prstGeom prst="rect">
              <a:avLst/>
            </a:prstGeom>
          </p:spPr>
        </p:pic>
        <p:pic>
          <p:nvPicPr>
            <p:cNvPr id="5" name="Picture 4" descr="Icon&#10;&#10;Description automatically generated">
              <a:extLst>
                <a:ext uri="{FF2B5EF4-FFF2-40B4-BE49-F238E27FC236}">
                  <a16:creationId xmlns:a16="http://schemas.microsoft.com/office/drawing/2014/main" id="{9BA2E960-259B-4932-8DD7-778B9896D4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35017" y="5905424"/>
              <a:ext cx="411902" cy="380216"/>
            </a:xfrm>
            <a:prstGeom prst="rect">
              <a:avLst/>
            </a:prstGeom>
          </p:spPr>
        </p:pic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D6712D9-3866-4D75-BC5C-4CE294E23528}"/>
              </a:ext>
            </a:extLst>
          </p:cNvPr>
          <p:cNvGrpSpPr/>
          <p:nvPr/>
        </p:nvGrpSpPr>
        <p:grpSpPr>
          <a:xfrm>
            <a:off x="4750625" y="837186"/>
            <a:ext cx="7171283" cy="2837622"/>
            <a:chOff x="4911045" y="837186"/>
            <a:chExt cx="7171283" cy="2837622"/>
          </a:xfrm>
        </p:grpSpPr>
        <p:pic>
          <p:nvPicPr>
            <p:cNvPr id="44" name="Picture 2" descr="Y:\Haja Premium Icons\Personnal_Computer.png">
              <a:extLst>
                <a:ext uri="{FF2B5EF4-FFF2-40B4-BE49-F238E27FC236}">
                  <a16:creationId xmlns:a16="http://schemas.microsoft.com/office/drawing/2014/main" id="{5F9A0D11-F78B-41A0-A669-C59CFAA735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645035" y="3215209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5" name="Picture 2" descr="Y:\Haja Premium Icons\Personnal_Computer.png">
              <a:extLst>
                <a:ext uri="{FF2B5EF4-FFF2-40B4-BE49-F238E27FC236}">
                  <a16:creationId xmlns:a16="http://schemas.microsoft.com/office/drawing/2014/main" id="{F92F65B5-97FA-4C48-8B95-63D6A6ABBF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87863" y="3215209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2" descr="Y:\Haja Premium Icons\Personnal_Computer.png">
              <a:extLst>
                <a:ext uri="{FF2B5EF4-FFF2-40B4-BE49-F238E27FC236}">
                  <a16:creationId xmlns:a16="http://schemas.microsoft.com/office/drawing/2014/main" id="{8E470CDC-771E-456B-9CFF-9B8B5A0C2B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30690" y="3215209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5DAAB7-CFE6-463C-AACC-149A3CFF4C18}"/>
                </a:ext>
              </a:extLst>
            </p:cNvPr>
            <p:cNvCxnSpPr/>
            <p:nvPr/>
          </p:nvCxnSpPr>
          <p:spPr>
            <a:xfrm rot="10800000">
              <a:off x="9443331" y="3036199"/>
              <a:ext cx="2379534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60A27599-55D4-4819-86B4-19EB4A8FF623}"/>
                </a:ext>
              </a:extLst>
            </p:cNvPr>
            <p:cNvCxnSpPr/>
            <p:nvPr/>
          </p:nvCxnSpPr>
          <p:spPr>
            <a:xfrm rot="10800000">
              <a:off x="5047366" y="3020156"/>
              <a:ext cx="4215490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9BC70F2-3D41-46DE-B032-7491D6EF1542}"/>
                </a:ext>
              </a:extLst>
            </p:cNvPr>
            <p:cNvCxnSpPr/>
            <p:nvPr/>
          </p:nvCxnSpPr>
          <p:spPr>
            <a:xfrm>
              <a:off x="7270091" y="1404199"/>
              <a:ext cx="3217559" cy="0"/>
            </a:xfrm>
            <a:prstGeom prst="line">
              <a:avLst/>
            </a:prstGeom>
            <a:ln w="19050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B860644B-7B81-4DB1-9C70-222E7FF71967}"/>
                </a:ext>
              </a:extLst>
            </p:cNvPr>
            <p:cNvCxnSpPr/>
            <p:nvPr/>
          </p:nvCxnSpPr>
          <p:spPr>
            <a:xfrm flipV="1">
              <a:off x="11171459" y="2787588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530B3914-3199-4E02-8351-3637A2836F50}"/>
                </a:ext>
              </a:extLst>
            </p:cNvPr>
            <p:cNvCxnSpPr/>
            <p:nvPr/>
          </p:nvCxnSpPr>
          <p:spPr>
            <a:xfrm flipV="1">
              <a:off x="11823967" y="2782292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33BD4AF6-FC48-43B7-8471-2416C25BA8B8}"/>
                </a:ext>
              </a:extLst>
            </p:cNvPr>
            <p:cNvCxnSpPr/>
            <p:nvPr/>
          </p:nvCxnSpPr>
          <p:spPr>
            <a:xfrm flipV="1">
              <a:off x="10492126" y="2758619"/>
              <a:ext cx="0" cy="50781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8" name="Picture 3" descr="Y:\Web2.0 PNG Icons\Haja Roger Shutterstock\c3.png">
              <a:extLst>
                <a:ext uri="{FF2B5EF4-FFF2-40B4-BE49-F238E27FC236}">
                  <a16:creationId xmlns:a16="http://schemas.microsoft.com/office/drawing/2014/main" id="{CDAC5907-6ABC-4BAF-8466-5CDC2024DA8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9845"/>
            <a:stretch/>
          </p:blipFill>
          <p:spPr bwMode="auto">
            <a:xfrm>
              <a:off x="4911045" y="2778294"/>
              <a:ext cx="703505" cy="4902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5DBD6A40-24D8-4F87-9E1A-6AE0FF02A34A}"/>
                </a:ext>
              </a:extLst>
            </p:cNvPr>
            <p:cNvSpPr/>
            <p:nvPr/>
          </p:nvSpPr>
          <p:spPr>
            <a:xfrm>
              <a:off x="4929812" y="2889862"/>
              <a:ext cx="662362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30" name="Picture 2" descr="D:\formatting tools\Web2.0 PNG Icons\router1.png">
              <a:extLst>
                <a:ext uri="{FF2B5EF4-FFF2-40B4-BE49-F238E27FC236}">
                  <a16:creationId xmlns:a16="http://schemas.microsoft.com/office/drawing/2014/main" id="{B0C9CB3F-EAD7-4079-B09D-18D67C0E20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6598" y="2906506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2" descr="D:\formatting tools\Web2.0 PNG Icons\router1.png">
              <a:extLst>
                <a:ext uri="{FF2B5EF4-FFF2-40B4-BE49-F238E27FC236}">
                  <a16:creationId xmlns:a16="http://schemas.microsoft.com/office/drawing/2014/main" id="{927F3C62-D10C-4D01-BDCE-64A0036A57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1828" y="2899361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" name="Picture 2" descr="D:\formatting tools\Web2.0 PNG Icons\router1.png">
              <a:extLst>
                <a:ext uri="{FF2B5EF4-FFF2-40B4-BE49-F238E27FC236}">
                  <a16:creationId xmlns:a16="http://schemas.microsoft.com/office/drawing/2014/main" id="{07167388-70E2-4F6B-88CC-1FB509873F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77273" y="2859223"/>
              <a:ext cx="425576" cy="31282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2" descr="Y:\Haja Premium Icons\Personnal_Computer.png">
              <a:extLst>
                <a:ext uri="{FF2B5EF4-FFF2-40B4-BE49-F238E27FC236}">
                  <a16:creationId xmlns:a16="http://schemas.microsoft.com/office/drawing/2014/main" id="{83DBFD8C-9A1D-4D9E-AF9E-9704CD2FAB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30690" y="2447712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7" name="Picture 2" descr="Y:\Haja Premium Icons\Personnal_Computer.png">
              <a:extLst>
                <a:ext uri="{FF2B5EF4-FFF2-40B4-BE49-F238E27FC236}">
                  <a16:creationId xmlns:a16="http://schemas.microsoft.com/office/drawing/2014/main" id="{D172D81C-C7F0-4FE3-BA14-C0FB7E96F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87863" y="2447712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2" descr="Y:\Haja Premium Icons\Personnal_Computer.png">
              <a:extLst>
                <a:ext uri="{FF2B5EF4-FFF2-40B4-BE49-F238E27FC236}">
                  <a16:creationId xmlns:a16="http://schemas.microsoft.com/office/drawing/2014/main" id="{70D217AA-D6F4-4755-B211-564DA539F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645035" y="2447712"/>
              <a:ext cx="437293" cy="459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8" name="Picture 5" descr="D:\formatting tools\Icon Shock\CLEAN\Networking\modem_256.png">
              <a:extLst>
                <a:ext uri="{FF2B5EF4-FFF2-40B4-BE49-F238E27FC236}">
                  <a16:creationId xmlns:a16="http://schemas.microsoft.com/office/drawing/2014/main" id="{C099B777-33D8-4E9B-A96C-6DF350A119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74694" y="1184914"/>
              <a:ext cx="438569" cy="4385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0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D9523ABD-4010-4A8B-BDED-096C6368E3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50582" y="1251910"/>
              <a:ext cx="353159" cy="353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1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8A1C51C1-69E7-4D92-A686-D86BD34383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94649" y="1251910"/>
              <a:ext cx="353159" cy="353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" name="Picture 4" descr="D:\formatting tools\Web2.0 PNG Icons\magnifying glass.png">
              <a:extLst>
                <a:ext uri="{FF2B5EF4-FFF2-40B4-BE49-F238E27FC236}">
                  <a16:creationId xmlns:a16="http://schemas.microsoft.com/office/drawing/2014/main" id="{BF42FD06-2ACD-46C8-A895-70F5C6BA05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39941" y="1251910"/>
              <a:ext cx="353159" cy="3531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B1804D6D-77A5-45C9-8E90-9E7B9681D60D}"/>
                </a:ext>
              </a:extLst>
            </p:cNvPr>
            <p:cNvSpPr/>
            <p:nvPr/>
          </p:nvSpPr>
          <p:spPr>
            <a:xfrm>
              <a:off x="6443891" y="1641972"/>
              <a:ext cx="675186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IDS Console</a:t>
              </a:r>
            </a:p>
          </p:txBody>
        </p:sp>
        <p:cxnSp>
          <p:nvCxnSpPr>
            <p:cNvPr id="55" name="Straight Arrow Connector 54">
              <a:extLst>
                <a:ext uri="{FF2B5EF4-FFF2-40B4-BE49-F238E27FC236}">
                  <a16:creationId xmlns:a16="http://schemas.microsoft.com/office/drawing/2014/main" id="{45DDF3A8-FD93-43DF-BEA0-5205E07B2894}"/>
                </a:ext>
              </a:extLst>
            </p:cNvPr>
            <p:cNvCxnSpPr/>
            <p:nvPr/>
          </p:nvCxnSpPr>
          <p:spPr>
            <a:xfrm flipH="1" flipV="1">
              <a:off x="7089387" y="1561333"/>
              <a:ext cx="1" cy="1399282"/>
            </a:xfrm>
            <a:prstGeom prst="straightConnector1">
              <a:avLst/>
            </a:prstGeom>
            <a:ln w="3175">
              <a:prstDash val="solid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Arrow Connector 55">
              <a:extLst>
                <a:ext uri="{FF2B5EF4-FFF2-40B4-BE49-F238E27FC236}">
                  <a16:creationId xmlns:a16="http://schemas.microsoft.com/office/drawing/2014/main" id="{F88ADD22-676B-4C64-93CD-02F52BBCB067}"/>
                </a:ext>
              </a:extLst>
            </p:cNvPr>
            <p:cNvCxnSpPr/>
            <p:nvPr/>
          </p:nvCxnSpPr>
          <p:spPr>
            <a:xfrm>
              <a:off x="7916520" y="1428488"/>
              <a:ext cx="0" cy="810116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9C197C59-0C62-4C84-8EDD-FCC2CC1C3057}"/>
                </a:ext>
              </a:extLst>
            </p:cNvPr>
            <p:cNvCxnSpPr/>
            <p:nvPr/>
          </p:nvCxnSpPr>
          <p:spPr>
            <a:xfrm>
              <a:off x="9337498" y="1453309"/>
              <a:ext cx="0" cy="1435171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EF8B8933-E61C-4889-BCBD-3FFA6B45833A}"/>
                </a:ext>
              </a:extLst>
            </p:cNvPr>
            <p:cNvCxnSpPr/>
            <p:nvPr/>
          </p:nvCxnSpPr>
          <p:spPr>
            <a:xfrm>
              <a:off x="10501929" y="1455578"/>
              <a:ext cx="0" cy="1078266"/>
            </a:xfrm>
            <a:prstGeom prst="straightConnector1">
              <a:avLst/>
            </a:prstGeom>
            <a:ln w="19050">
              <a:prstDash val="sysDot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3E4941B-FD0E-45DF-9FF1-18FBAF83504D}"/>
                </a:ext>
              </a:extLst>
            </p:cNvPr>
            <p:cNvSpPr/>
            <p:nvPr/>
          </p:nvSpPr>
          <p:spPr>
            <a:xfrm>
              <a:off x="8685665" y="839478"/>
              <a:ext cx="1248752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 Monitoring System</a:t>
              </a:r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F5143FB6-2752-480B-A9B3-654FACD70C14}"/>
                </a:ext>
              </a:extLst>
            </p:cNvPr>
            <p:cNvSpPr/>
            <p:nvPr/>
          </p:nvSpPr>
          <p:spPr>
            <a:xfrm>
              <a:off x="9777273" y="837186"/>
              <a:ext cx="1381014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Host-based Monitoring System</a:t>
              </a:r>
            </a:p>
          </p:txBody>
        </p:sp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CD7C0B46-2694-4E99-94A4-D2E8916A548D}"/>
                </a:ext>
              </a:extLst>
            </p:cNvPr>
            <p:cNvSpPr/>
            <p:nvPr/>
          </p:nvSpPr>
          <p:spPr>
            <a:xfrm>
              <a:off x="7313263" y="837186"/>
              <a:ext cx="1219543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Application Monitoring System</a:t>
              </a:r>
            </a:p>
          </p:txBody>
        </p: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D3F0F148-4820-42C2-96C8-6071F55177E7}"/>
                </a:ext>
              </a:extLst>
            </p:cNvPr>
            <p:cNvCxnSpPr/>
            <p:nvPr/>
          </p:nvCxnSpPr>
          <p:spPr>
            <a:xfrm rot="5400000">
              <a:off x="7727178" y="2813701"/>
              <a:ext cx="389073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3" name="Picture 4" descr="V:\Icon Shock\CLEAN\Networking\server_256.png">
              <a:extLst>
                <a:ext uri="{FF2B5EF4-FFF2-40B4-BE49-F238E27FC236}">
                  <a16:creationId xmlns:a16="http://schemas.microsoft.com/office/drawing/2014/main" id="{FCEA2AD5-1061-4675-AC36-F5B2488C3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06358" y="2244933"/>
              <a:ext cx="450329" cy="473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9" name="Picture 108" descr="A close up of a mask&#10;&#10;Description automatically generated">
              <a:extLst>
                <a:ext uri="{FF2B5EF4-FFF2-40B4-BE49-F238E27FC236}">
                  <a16:creationId xmlns:a16="http://schemas.microsoft.com/office/drawing/2014/main" id="{C8EF807E-56A5-45E4-8F68-70CABD349A6D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71746" y="1151940"/>
              <a:ext cx="361651" cy="511379"/>
            </a:xfrm>
            <a:prstGeom prst="rect">
              <a:avLst/>
            </a:prstGeom>
          </p:spPr>
        </p:pic>
        <p:pic>
          <p:nvPicPr>
            <p:cNvPr id="112" name="Picture 111" descr="Icon&#10;&#10;Description automatically generated">
              <a:extLst>
                <a:ext uri="{FF2B5EF4-FFF2-40B4-BE49-F238E27FC236}">
                  <a16:creationId xmlns:a16="http://schemas.microsoft.com/office/drawing/2014/main" id="{FF503077-EACC-49D3-A2F7-7C0F61AE8D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29050" y="2899361"/>
              <a:ext cx="411902" cy="380216"/>
            </a:xfrm>
            <a:prstGeom prst="rect">
              <a:avLst/>
            </a:prstGeom>
          </p:spPr>
        </p:pic>
      </p:grp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5F01DE2A-4E7F-4EAA-B5EB-3BCD8275F473}"/>
              </a:ext>
            </a:extLst>
          </p:cNvPr>
          <p:cNvCxnSpPr>
            <a:cxnSpLocks/>
          </p:cNvCxnSpPr>
          <p:nvPr/>
        </p:nvCxnSpPr>
        <p:spPr>
          <a:xfrm flipV="1">
            <a:off x="4043770" y="3681175"/>
            <a:ext cx="4562388" cy="2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234094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4CE84F44-8E84-4F63-9914-7013E203BB4F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4" t="8253" r="94" b="35223"/>
          <a:stretch/>
        </p:blipFill>
        <p:spPr>
          <a:xfrm>
            <a:off x="0" y="1"/>
            <a:ext cx="12192000" cy="3270250"/>
          </a:xfrm>
        </p:spPr>
      </p:pic>
      <p:sp>
        <p:nvSpPr>
          <p:cNvPr id="54" name="Rectangle 53">
            <a:extLst>
              <a:ext uri="{FF2B5EF4-FFF2-40B4-BE49-F238E27FC236}">
                <a16:creationId xmlns:a16="http://schemas.microsoft.com/office/drawing/2014/main" id="{E420D4BD-C230-4CE4-892D-94965739CC21}"/>
              </a:ext>
            </a:extLst>
          </p:cNvPr>
          <p:cNvSpPr/>
          <p:nvPr/>
        </p:nvSpPr>
        <p:spPr>
          <a:xfrm flipV="1">
            <a:off x="5978654" y="1423731"/>
            <a:ext cx="6213346" cy="991587"/>
          </a:xfrm>
          <a:prstGeom prst="rect">
            <a:avLst/>
          </a:prstGeom>
          <a:solidFill>
            <a:schemeClr val="bg2">
              <a:alpha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91217A-82D1-44A4-8E8B-BADAE91A2F9E}"/>
              </a:ext>
            </a:extLst>
          </p:cNvPr>
          <p:cNvSpPr/>
          <p:nvPr/>
        </p:nvSpPr>
        <p:spPr bwMode="auto">
          <a:xfrm>
            <a:off x="0" y="3287504"/>
            <a:ext cx="12192000" cy="82298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8EE0BDA-68D4-40FF-8F87-6490AB60C1FF}"/>
              </a:ext>
            </a:extLst>
          </p:cNvPr>
          <p:cNvGrpSpPr/>
          <p:nvPr/>
        </p:nvGrpSpPr>
        <p:grpSpPr>
          <a:xfrm>
            <a:off x="2449828" y="3365761"/>
            <a:ext cx="666296" cy="666468"/>
            <a:chOff x="838200" y="2427295"/>
            <a:chExt cx="550658" cy="550800"/>
          </a:xfrm>
        </p:grpSpPr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E4A97410-C552-43A5-ADAB-354780531C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200" y="2427295"/>
              <a:ext cx="550658" cy="5508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Shape 2550">
              <a:extLst>
                <a:ext uri="{FF2B5EF4-FFF2-40B4-BE49-F238E27FC236}">
                  <a16:creationId xmlns:a16="http://schemas.microsoft.com/office/drawing/2014/main" id="{D35198FF-AEDF-45D0-AAB3-D01A4409417B}"/>
                </a:ext>
              </a:extLst>
            </p:cNvPr>
            <p:cNvSpPr/>
            <p:nvPr/>
          </p:nvSpPr>
          <p:spPr>
            <a:xfrm>
              <a:off x="965094" y="2561909"/>
              <a:ext cx="296871" cy="2815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09" y="7364"/>
                  </a:moveTo>
                  <a:cubicBezTo>
                    <a:pt x="20838" y="7364"/>
                    <a:pt x="20618" y="7584"/>
                    <a:pt x="20618" y="7855"/>
                  </a:cubicBezTo>
                  <a:lnTo>
                    <a:pt x="20618" y="18655"/>
                  </a:lnTo>
                  <a:cubicBezTo>
                    <a:pt x="20618" y="19739"/>
                    <a:pt x="19739" y="20618"/>
                    <a:pt x="18655" y="20618"/>
                  </a:cubicBezTo>
                  <a:lnTo>
                    <a:pt x="2945" y="20618"/>
                  </a:lnTo>
                  <a:cubicBezTo>
                    <a:pt x="1861" y="20618"/>
                    <a:pt x="982" y="19739"/>
                    <a:pt x="982" y="18655"/>
                  </a:cubicBezTo>
                  <a:lnTo>
                    <a:pt x="982" y="2945"/>
                  </a:lnTo>
                  <a:cubicBezTo>
                    <a:pt x="982" y="1861"/>
                    <a:pt x="1861" y="982"/>
                    <a:pt x="2945" y="982"/>
                  </a:cubicBezTo>
                  <a:lnTo>
                    <a:pt x="13745" y="982"/>
                  </a:lnTo>
                  <a:cubicBezTo>
                    <a:pt x="14017" y="982"/>
                    <a:pt x="14236" y="762"/>
                    <a:pt x="14236" y="491"/>
                  </a:cubicBezTo>
                  <a:cubicBezTo>
                    <a:pt x="14236" y="220"/>
                    <a:pt x="14017" y="0"/>
                    <a:pt x="13745" y="0"/>
                  </a:cubicBezTo>
                  <a:lnTo>
                    <a:pt x="2945" y="0"/>
                  </a:lnTo>
                  <a:cubicBezTo>
                    <a:pt x="1318" y="0"/>
                    <a:pt x="0" y="1319"/>
                    <a:pt x="0" y="2945"/>
                  </a:cubicBezTo>
                  <a:lnTo>
                    <a:pt x="0" y="18655"/>
                  </a:lnTo>
                  <a:cubicBezTo>
                    <a:pt x="0" y="20282"/>
                    <a:pt x="1318" y="21600"/>
                    <a:pt x="2945" y="21600"/>
                  </a:cubicBezTo>
                  <a:lnTo>
                    <a:pt x="18655" y="21600"/>
                  </a:lnTo>
                  <a:cubicBezTo>
                    <a:pt x="20282" y="21600"/>
                    <a:pt x="21600" y="20282"/>
                    <a:pt x="21600" y="18655"/>
                  </a:cubicBezTo>
                  <a:lnTo>
                    <a:pt x="21600" y="7855"/>
                  </a:lnTo>
                  <a:cubicBezTo>
                    <a:pt x="21600" y="7584"/>
                    <a:pt x="21380" y="7364"/>
                    <a:pt x="21109" y="7364"/>
                  </a:cubicBezTo>
                  <a:moveTo>
                    <a:pt x="7006" y="12764"/>
                  </a:moveTo>
                  <a:lnTo>
                    <a:pt x="8836" y="12764"/>
                  </a:lnTo>
                  <a:lnTo>
                    <a:pt x="8836" y="14594"/>
                  </a:lnTo>
                  <a:lnTo>
                    <a:pt x="6627" y="14973"/>
                  </a:lnTo>
                  <a:cubicBezTo>
                    <a:pt x="6627" y="14973"/>
                    <a:pt x="7006" y="12764"/>
                    <a:pt x="7006" y="12764"/>
                  </a:cubicBezTo>
                  <a:close/>
                  <a:moveTo>
                    <a:pt x="16775" y="2742"/>
                  </a:moveTo>
                  <a:lnTo>
                    <a:pt x="18858" y="4825"/>
                  </a:lnTo>
                  <a:lnTo>
                    <a:pt x="9818" y="13865"/>
                  </a:lnTo>
                  <a:lnTo>
                    <a:pt x="9818" y="11782"/>
                  </a:lnTo>
                  <a:lnTo>
                    <a:pt x="7736" y="11782"/>
                  </a:lnTo>
                  <a:cubicBezTo>
                    <a:pt x="7736" y="11782"/>
                    <a:pt x="16775" y="2742"/>
                    <a:pt x="16775" y="2742"/>
                  </a:cubicBezTo>
                  <a:close/>
                  <a:moveTo>
                    <a:pt x="18104" y="1414"/>
                  </a:moveTo>
                  <a:cubicBezTo>
                    <a:pt x="18371" y="1147"/>
                    <a:pt x="18739" y="982"/>
                    <a:pt x="19145" y="982"/>
                  </a:cubicBezTo>
                  <a:cubicBezTo>
                    <a:pt x="19959" y="982"/>
                    <a:pt x="20618" y="1642"/>
                    <a:pt x="20618" y="2455"/>
                  </a:cubicBezTo>
                  <a:cubicBezTo>
                    <a:pt x="20618" y="2861"/>
                    <a:pt x="20453" y="3230"/>
                    <a:pt x="20187" y="3496"/>
                  </a:cubicBezTo>
                  <a:lnTo>
                    <a:pt x="19552" y="4131"/>
                  </a:lnTo>
                  <a:lnTo>
                    <a:pt x="17469" y="2048"/>
                  </a:lnTo>
                  <a:cubicBezTo>
                    <a:pt x="17469" y="2048"/>
                    <a:pt x="18104" y="1414"/>
                    <a:pt x="18104" y="1414"/>
                  </a:cubicBezTo>
                  <a:close/>
                  <a:moveTo>
                    <a:pt x="5400" y="16200"/>
                  </a:moveTo>
                  <a:lnTo>
                    <a:pt x="9590" y="15481"/>
                  </a:lnTo>
                  <a:lnTo>
                    <a:pt x="20881" y="4190"/>
                  </a:lnTo>
                  <a:cubicBezTo>
                    <a:pt x="21325" y="3746"/>
                    <a:pt x="21600" y="3133"/>
                    <a:pt x="21600" y="2455"/>
                  </a:cubicBezTo>
                  <a:cubicBezTo>
                    <a:pt x="21600" y="1099"/>
                    <a:pt x="20501" y="0"/>
                    <a:pt x="19145" y="0"/>
                  </a:cubicBezTo>
                  <a:cubicBezTo>
                    <a:pt x="18468" y="0"/>
                    <a:pt x="17854" y="275"/>
                    <a:pt x="17410" y="719"/>
                  </a:cubicBezTo>
                  <a:lnTo>
                    <a:pt x="6119" y="12010"/>
                  </a:lnTo>
                  <a:cubicBezTo>
                    <a:pt x="6119" y="12010"/>
                    <a:pt x="5400" y="16200"/>
                    <a:pt x="5400" y="1620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marL="0" marR="0" lvl="0" indent="0" algn="l" defTabSz="22853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kumimoji="0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Lato Light" charset="0"/>
                <a:ea typeface="Lato Light" charset="0"/>
                <a:cs typeface="Lato Light" charset="0"/>
                <a:sym typeface="Gill Sans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6DA2F383-DA5A-44E8-B015-09D9901705CD}"/>
              </a:ext>
            </a:extLst>
          </p:cNvPr>
          <p:cNvGrpSpPr/>
          <p:nvPr/>
        </p:nvGrpSpPr>
        <p:grpSpPr>
          <a:xfrm>
            <a:off x="9071004" y="3365762"/>
            <a:ext cx="666295" cy="666468"/>
            <a:chOff x="838200" y="3471409"/>
            <a:chExt cx="550657" cy="550800"/>
          </a:xfrm>
        </p:grpSpPr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DACA715B-6434-44B9-ACE4-3FEB405D4A1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8200" y="3471409"/>
              <a:ext cx="550657" cy="5508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86">
              <a:extLst>
                <a:ext uri="{FF2B5EF4-FFF2-40B4-BE49-F238E27FC236}">
                  <a16:creationId xmlns:a16="http://schemas.microsoft.com/office/drawing/2014/main" id="{984B24A9-79C1-4F92-95D6-7CD06F59AF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080" y="3609135"/>
              <a:ext cx="340897" cy="275348"/>
            </a:xfrm>
            <a:custGeom>
              <a:avLst/>
              <a:gdLst>
                <a:gd name="T0" fmla="*/ 390376 w 256"/>
                <a:gd name="T1" fmla="*/ 255587 h 160"/>
                <a:gd name="T2" fmla="*/ 371177 w 256"/>
                <a:gd name="T3" fmla="*/ 255587 h 160"/>
                <a:gd name="T4" fmla="*/ 38398 w 256"/>
                <a:gd name="T5" fmla="*/ 255587 h 160"/>
                <a:gd name="T6" fmla="*/ 19199 w 256"/>
                <a:gd name="T7" fmla="*/ 255587 h 160"/>
                <a:gd name="T8" fmla="*/ 0 w 256"/>
                <a:gd name="T9" fmla="*/ 236418 h 160"/>
                <a:gd name="T10" fmla="*/ 0 w 256"/>
                <a:gd name="T11" fmla="*/ 204470 h 160"/>
                <a:gd name="T12" fmla="*/ 38398 w 256"/>
                <a:gd name="T13" fmla="*/ 204470 h 160"/>
                <a:gd name="T14" fmla="*/ 38398 w 256"/>
                <a:gd name="T15" fmla="*/ 19169 h 160"/>
                <a:gd name="T16" fmla="*/ 57596 w 256"/>
                <a:gd name="T17" fmla="*/ 0 h 160"/>
                <a:gd name="T18" fmla="*/ 351979 w 256"/>
                <a:gd name="T19" fmla="*/ 0 h 160"/>
                <a:gd name="T20" fmla="*/ 371177 w 256"/>
                <a:gd name="T21" fmla="*/ 19169 h 160"/>
                <a:gd name="T22" fmla="*/ 371177 w 256"/>
                <a:gd name="T23" fmla="*/ 204470 h 160"/>
                <a:gd name="T24" fmla="*/ 409575 w 256"/>
                <a:gd name="T25" fmla="*/ 204470 h 160"/>
                <a:gd name="T26" fmla="*/ 409575 w 256"/>
                <a:gd name="T27" fmla="*/ 236418 h 160"/>
                <a:gd name="T28" fmla="*/ 390376 w 256"/>
                <a:gd name="T29" fmla="*/ 255587 h 160"/>
                <a:gd name="T30" fmla="*/ 159990 w 256"/>
                <a:gd name="T31" fmla="*/ 236418 h 160"/>
                <a:gd name="T32" fmla="*/ 249585 w 256"/>
                <a:gd name="T33" fmla="*/ 236418 h 160"/>
                <a:gd name="T34" fmla="*/ 249585 w 256"/>
                <a:gd name="T35" fmla="*/ 223639 h 160"/>
                <a:gd name="T36" fmla="*/ 159990 w 256"/>
                <a:gd name="T37" fmla="*/ 223639 h 160"/>
                <a:gd name="T38" fmla="*/ 159990 w 256"/>
                <a:gd name="T39" fmla="*/ 236418 h 160"/>
                <a:gd name="T40" fmla="*/ 345579 w 256"/>
                <a:gd name="T41" fmla="*/ 25559 h 160"/>
                <a:gd name="T42" fmla="*/ 63996 w 256"/>
                <a:gd name="T43" fmla="*/ 25559 h 160"/>
                <a:gd name="T44" fmla="*/ 63996 w 256"/>
                <a:gd name="T45" fmla="*/ 191690 h 160"/>
                <a:gd name="T46" fmla="*/ 345579 w 256"/>
                <a:gd name="T47" fmla="*/ 191690 h 160"/>
                <a:gd name="T48" fmla="*/ 345579 w 256"/>
                <a:gd name="T49" fmla="*/ 25559 h 16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6" h="160">
                  <a:moveTo>
                    <a:pt x="244" y="160"/>
                  </a:moveTo>
                  <a:cubicBezTo>
                    <a:pt x="232" y="160"/>
                    <a:pt x="232" y="160"/>
                    <a:pt x="232" y="160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5" y="160"/>
                    <a:pt x="0" y="155"/>
                    <a:pt x="0" y="14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5"/>
                    <a:pt x="29" y="0"/>
                    <a:pt x="36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27" y="0"/>
                    <a:pt x="232" y="5"/>
                    <a:pt x="232" y="12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48"/>
                    <a:pt x="256" y="148"/>
                    <a:pt x="256" y="148"/>
                  </a:cubicBezTo>
                  <a:cubicBezTo>
                    <a:pt x="256" y="155"/>
                    <a:pt x="251" y="160"/>
                    <a:pt x="244" y="160"/>
                  </a:cubicBezTo>
                  <a:moveTo>
                    <a:pt x="100" y="148"/>
                  </a:moveTo>
                  <a:cubicBezTo>
                    <a:pt x="156" y="148"/>
                    <a:pt x="156" y="148"/>
                    <a:pt x="156" y="14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00" y="140"/>
                    <a:pt x="100" y="140"/>
                    <a:pt x="100" y="140"/>
                  </a:cubicBezTo>
                  <a:lnTo>
                    <a:pt x="100" y="148"/>
                  </a:lnTo>
                  <a:close/>
                  <a:moveTo>
                    <a:pt x="216" y="16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216" y="120"/>
                    <a:pt x="216" y="120"/>
                    <a:pt x="216" y="120"/>
                  </a:cubicBezTo>
                  <a:lnTo>
                    <a:pt x="21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8" name="Title 3">
            <a:extLst>
              <a:ext uri="{FF2B5EF4-FFF2-40B4-BE49-F238E27FC236}">
                <a16:creationId xmlns:a16="http://schemas.microsoft.com/office/drawing/2014/main" id="{A8D466D3-5F39-47D3-A002-2BDB84AC0BC5}"/>
              </a:ext>
            </a:extLst>
          </p:cNvPr>
          <p:cNvSpPr txBox="1">
            <a:spLocks/>
          </p:cNvSpPr>
          <p:nvPr/>
        </p:nvSpPr>
        <p:spPr>
          <a:xfrm>
            <a:off x="0" y="-9760"/>
            <a:ext cx="12191999" cy="798818"/>
          </a:xfrm>
          <a:prstGeom prst="rect">
            <a:avLst/>
          </a:prstGeom>
          <a:solidFill>
            <a:srgbClr val="264E60"/>
          </a:solidFill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3300" b="1">
                <a:solidFill>
                  <a:prstClr val="white"/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Analysis Timing–based IDS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9F1DEAB-A0EE-45C6-8BB0-0EC174A13059}"/>
              </a:ext>
            </a:extLst>
          </p:cNvPr>
          <p:cNvSpPr/>
          <p:nvPr/>
        </p:nvSpPr>
        <p:spPr>
          <a:xfrm>
            <a:off x="6589776" y="1580970"/>
            <a:ext cx="5562600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Analysis time is a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span of time elapsed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between the events occurring and the analysis of those events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39722D8-E4F1-4AD7-B1AE-166494C56D50}"/>
              </a:ext>
            </a:extLst>
          </p:cNvPr>
          <p:cNvSpPr/>
          <p:nvPr/>
        </p:nvSpPr>
        <p:spPr>
          <a:xfrm>
            <a:off x="3205754" y="3514330"/>
            <a:ext cx="578049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 IDS is Categorized based on Analysis Time as: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0FA33A4-5BD4-4D06-AA5D-FB3FC482EFBA}"/>
              </a:ext>
            </a:extLst>
          </p:cNvPr>
          <p:cNvSpPr/>
          <p:nvPr/>
        </p:nvSpPr>
        <p:spPr>
          <a:xfrm>
            <a:off x="1592842" y="4315253"/>
            <a:ext cx="2380267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1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Interval-based IDS 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B7F0CB9F-38A6-4A62-A6B8-FA2ACCF5DFC1}"/>
              </a:ext>
            </a:extLst>
          </p:cNvPr>
          <p:cNvSpPr/>
          <p:nvPr/>
        </p:nvSpPr>
        <p:spPr>
          <a:xfrm>
            <a:off x="8087925" y="4312205"/>
            <a:ext cx="2632452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1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Real-Time–based IDS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5DA14906-9806-4CD5-A871-456C900C4A50}"/>
              </a:ext>
            </a:extLst>
          </p:cNvPr>
          <p:cNvSpPr/>
          <p:nvPr/>
        </p:nvSpPr>
        <p:spPr>
          <a:xfrm>
            <a:off x="278497" y="4693917"/>
            <a:ext cx="5239988" cy="178510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2" indent="-34766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The information about an intrusion detection does not flow continuously from monitoring points to analysis engines, it is simply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stored and forwarded</a:t>
            </a:r>
          </a:p>
          <a:p>
            <a:pPr marL="347663" marR="0" lvl="2" indent="-34766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It performs analysis of the detected intrusion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offline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4D7DB9E3-C6F5-48AF-BC2B-61892C13D1F0}"/>
              </a:ext>
            </a:extLst>
          </p:cNvPr>
          <p:cNvSpPr/>
          <p:nvPr/>
        </p:nvSpPr>
        <p:spPr>
          <a:xfrm>
            <a:off x="6867364" y="4693917"/>
            <a:ext cx="4965245" cy="178510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50838" marR="0" lvl="2" indent="-35401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The information about an intrusion detection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flows continuously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from monitoring points to analysis engines </a:t>
            </a:r>
          </a:p>
          <a:p>
            <a:pPr marL="350838" marR="0" lvl="2" indent="-354013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It performs analysis of the detected intrusion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on the fly</a:t>
            </a:r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65B7392A-EE8A-49C6-85F1-CBC8905D9EBD}"/>
              </a:ext>
            </a:extLst>
          </p:cNvPr>
          <p:cNvCxnSpPr>
            <a:cxnSpLocks/>
          </p:cNvCxnSpPr>
          <p:nvPr/>
        </p:nvCxnSpPr>
        <p:spPr>
          <a:xfrm>
            <a:off x="6070890" y="4312205"/>
            <a:ext cx="0" cy="2088595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Freeform 59">
            <a:extLst>
              <a:ext uri="{FF2B5EF4-FFF2-40B4-BE49-F238E27FC236}">
                <a16:creationId xmlns:a16="http://schemas.microsoft.com/office/drawing/2014/main" id="{61AF79C3-9FD4-4F5B-BD63-C1EDE7334D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07466" y="1704712"/>
            <a:ext cx="429624" cy="429624"/>
          </a:xfrm>
          <a:custGeom>
            <a:avLst/>
            <a:gdLst/>
            <a:ahLst/>
            <a:cxnLst>
              <a:cxn ang="0">
                <a:pos x="129" y="1"/>
              </a:cxn>
              <a:cxn ang="0">
                <a:pos x="87" y="12"/>
              </a:cxn>
              <a:cxn ang="0">
                <a:pos x="53" y="32"/>
              </a:cxn>
              <a:cxn ang="0">
                <a:pos x="26" y="63"/>
              </a:cxn>
              <a:cxn ang="0">
                <a:pos x="8" y="101"/>
              </a:cxn>
              <a:cxn ang="0">
                <a:pos x="0" y="143"/>
              </a:cxn>
              <a:cxn ang="0">
                <a:pos x="4" y="172"/>
              </a:cxn>
              <a:cxn ang="0">
                <a:pos x="19" y="212"/>
              </a:cxn>
              <a:cxn ang="0">
                <a:pos x="42" y="244"/>
              </a:cxn>
              <a:cxn ang="0">
                <a:pos x="75" y="270"/>
              </a:cxn>
              <a:cxn ang="0">
                <a:pos x="115" y="284"/>
              </a:cxn>
              <a:cxn ang="0">
                <a:pos x="144" y="286"/>
              </a:cxn>
              <a:cxn ang="0">
                <a:pos x="185" y="281"/>
              </a:cxn>
              <a:cxn ang="0">
                <a:pos x="223" y="263"/>
              </a:cxn>
              <a:cxn ang="0">
                <a:pos x="254" y="235"/>
              </a:cxn>
              <a:cxn ang="0">
                <a:pos x="276" y="199"/>
              </a:cxn>
              <a:cxn ang="0">
                <a:pos x="285" y="157"/>
              </a:cxn>
              <a:cxn ang="0">
                <a:pos x="285" y="128"/>
              </a:cxn>
              <a:cxn ang="0">
                <a:pos x="276" y="89"/>
              </a:cxn>
              <a:cxn ang="0">
                <a:pos x="254" y="52"/>
              </a:cxn>
              <a:cxn ang="0">
                <a:pos x="223" y="25"/>
              </a:cxn>
              <a:cxn ang="0">
                <a:pos x="185" y="7"/>
              </a:cxn>
              <a:cxn ang="0">
                <a:pos x="144" y="0"/>
              </a:cxn>
              <a:cxn ang="0">
                <a:pos x="144" y="252"/>
              </a:cxn>
              <a:cxn ang="0">
                <a:pos x="102" y="243"/>
              </a:cxn>
              <a:cxn ang="0">
                <a:pos x="55" y="203"/>
              </a:cxn>
              <a:cxn ang="0">
                <a:pos x="37" y="154"/>
              </a:cxn>
              <a:cxn ang="0">
                <a:pos x="37" y="132"/>
              </a:cxn>
              <a:cxn ang="0">
                <a:pos x="55" y="83"/>
              </a:cxn>
              <a:cxn ang="0">
                <a:pos x="102" y="45"/>
              </a:cxn>
              <a:cxn ang="0">
                <a:pos x="144" y="36"/>
              </a:cxn>
              <a:cxn ang="0">
                <a:pos x="165" y="38"/>
              </a:cxn>
              <a:cxn ang="0">
                <a:pos x="220" y="67"/>
              </a:cxn>
              <a:cxn ang="0">
                <a:pos x="249" y="121"/>
              </a:cxn>
              <a:cxn ang="0">
                <a:pos x="251" y="143"/>
              </a:cxn>
              <a:cxn ang="0">
                <a:pos x="241" y="185"/>
              </a:cxn>
              <a:cxn ang="0">
                <a:pos x="203" y="232"/>
              </a:cxn>
              <a:cxn ang="0">
                <a:pos x="154" y="250"/>
              </a:cxn>
              <a:cxn ang="0">
                <a:pos x="232" y="143"/>
              </a:cxn>
              <a:cxn ang="0">
                <a:pos x="227" y="156"/>
              </a:cxn>
              <a:cxn ang="0">
                <a:pos x="144" y="161"/>
              </a:cxn>
              <a:cxn ang="0">
                <a:pos x="131" y="156"/>
              </a:cxn>
              <a:cxn ang="0">
                <a:pos x="125" y="72"/>
              </a:cxn>
              <a:cxn ang="0">
                <a:pos x="131" y="60"/>
              </a:cxn>
              <a:cxn ang="0">
                <a:pos x="144" y="54"/>
              </a:cxn>
              <a:cxn ang="0">
                <a:pos x="160" y="65"/>
              </a:cxn>
              <a:cxn ang="0">
                <a:pos x="214" y="125"/>
              </a:cxn>
              <a:cxn ang="0">
                <a:pos x="227" y="130"/>
              </a:cxn>
              <a:cxn ang="0">
                <a:pos x="232" y="143"/>
              </a:cxn>
            </a:cxnLst>
            <a:rect l="0" t="0" r="r" b="b"/>
            <a:pathLst>
              <a:path w="287" h="286">
                <a:moveTo>
                  <a:pt x="144" y="0"/>
                </a:moveTo>
                <a:lnTo>
                  <a:pt x="144" y="0"/>
                </a:lnTo>
                <a:lnTo>
                  <a:pt x="129" y="1"/>
                </a:lnTo>
                <a:lnTo>
                  <a:pt x="115" y="3"/>
                </a:lnTo>
                <a:lnTo>
                  <a:pt x="100" y="7"/>
                </a:lnTo>
                <a:lnTo>
                  <a:pt x="87" y="12"/>
                </a:lnTo>
                <a:lnTo>
                  <a:pt x="75" y="18"/>
                </a:lnTo>
                <a:lnTo>
                  <a:pt x="64" y="25"/>
                </a:lnTo>
                <a:lnTo>
                  <a:pt x="53" y="32"/>
                </a:lnTo>
                <a:lnTo>
                  <a:pt x="42" y="43"/>
                </a:lnTo>
                <a:lnTo>
                  <a:pt x="33" y="52"/>
                </a:lnTo>
                <a:lnTo>
                  <a:pt x="26" y="63"/>
                </a:lnTo>
                <a:lnTo>
                  <a:pt x="19" y="76"/>
                </a:lnTo>
                <a:lnTo>
                  <a:pt x="11" y="89"/>
                </a:lnTo>
                <a:lnTo>
                  <a:pt x="8" y="101"/>
                </a:lnTo>
                <a:lnTo>
                  <a:pt x="4" y="114"/>
                </a:lnTo>
                <a:lnTo>
                  <a:pt x="0" y="128"/>
                </a:lnTo>
                <a:lnTo>
                  <a:pt x="0" y="143"/>
                </a:lnTo>
                <a:lnTo>
                  <a:pt x="0" y="143"/>
                </a:lnTo>
                <a:lnTo>
                  <a:pt x="0" y="157"/>
                </a:lnTo>
                <a:lnTo>
                  <a:pt x="4" y="172"/>
                </a:lnTo>
                <a:lnTo>
                  <a:pt x="8" y="186"/>
                </a:lnTo>
                <a:lnTo>
                  <a:pt x="11" y="199"/>
                </a:lnTo>
                <a:lnTo>
                  <a:pt x="19" y="212"/>
                </a:lnTo>
                <a:lnTo>
                  <a:pt x="26" y="223"/>
                </a:lnTo>
                <a:lnTo>
                  <a:pt x="33" y="235"/>
                </a:lnTo>
                <a:lnTo>
                  <a:pt x="42" y="244"/>
                </a:lnTo>
                <a:lnTo>
                  <a:pt x="53" y="253"/>
                </a:lnTo>
                <a:lnTo>
                  <a:pt x="64" y="263"/>
                </a:lnTo>
                <a:lnTo>
                  <a:pt x="75" y="270"/>
                </a:lnTo>
                <a:lnTo>
                  <a:pt x="87" y="275"/>
                </a:lnTo>
                <a:lnTo>
                  <a:pt x="100" y="281"/>
                </a:lnTo>
                <a:lnTo>
                  <a:pt x="115" y="284"/>
                </a:lnTo>
                <a:lnTo>
                  <a:pt x="129" y="286"/>
                </a:lnTo>
                <a:lnTo>
                  <a:pt x="144" y="286"/>
                </a:lnTo>
                <a:lnTo>
                  <a:pt x="144" y="286"/>
                </a:lnTo>
                <a:lnTo>
                  <a:pt x="158" y="286"/>
                </a:lnTo>
                <a:lnTo>
                  <a:pt x="173" y="284"/>
                </a:lnTo>
                <a:lnTo>
                  <a:pt x="185" y="281"/>
                </a:lnTo>
                <a:lnTo>
                  <a:pt x="200" y="275"/>
                </a:lnTo>
                <a:lnTo>
                  <a:pt x="212" y="270"/>
                </a:lnTo>
                <a:lnTo>
                  <a:pt x="223" y="263"/>
                </a:lnTo>
                <a:lnTo>
                  <a:pt x="234" y="253"/>
                </a:lnTo>
                <a:lnTo>
                  <a:pt x="245" y="244"/>
                </a:lnTo>
                <a:lnTo>
                  <a:pt x="254" y="235"/>
                </a:lnTo>
                <a:lnTo>
                  <a:pt x="261" y="223"/>
                </a:lnTo>
                <a:lnTo>
                  <a:pt x="269" y="212"/>
                </a:lnTo>
                <a:lnTo>
                  <a:pt x="276" y="199"/>
                </a:lnTo>
                <a:lnTo>
                  <a:pt x="280" y="186"/>
                </a:lnTo>
                <a:lnTo>
                  <a:pt x="283" y="172"/>
                </a:lnTo>
                <a:lnTo>
                  <a:pt x="285" y="157"/>
                </a:lnTo>
                <a:lnTo>
                  <a:pt x="287" y="143"/>
                </a:lnTo>
                <a:lnTo>
                  <a:pt x="287" y="143"/>
                </a:lnTo>
                <a:lnTo>
                  <a:pt x="285" y="128"/>
                </a:lnTo>
                <a:lnTo>
                  <a:pt x="283" y="114"/>
                </a:lnTo>
                <a:lnTo>
                  <a:pt x="280" y="101"/>
                </a:lnTo>
                <a:lnTo>
                  <a:pt x="276" y="89"/>
                </a:lnTo>
                <a:lnTo>
                  <a:pt x="269" y="76"/>
                </a:lnTo>
                <a:lnTo>
                  <a:pt x="261" y="63"/>
                </a:lnTo>
                <a:lnTo>
                  <a:pt x="254" y="52"/>
                </a:lnTo>
                <a:lnTo>
                  <a:pt x="245" y="43"/>
                </a:lnTo>
                <a:lnTo>
                  <a:pt x="234" y="32"/>
                </a:lnTo>
                <a:lnTo>
                  <a:pt x="223" y="25"/>
                </a:lnTo>
                <a:lnTo>
                  <a:pt x="212" y="18"/>
                </a:lnTo>
                <a:lnTo>
                  <a:pt x="200" y="12"/>
                </a:lnTo>
                <a:lnTo>
                  <a:pt x="185" y="7"/>
                </a:lnTo>
                <a:lnTo>
                  <a:pt x="173" y="3"/>
                </a:lnTo>
                <a:lnTo>
                  <a:pt x="158" y="1"/>
                </a:lnTo>
                <a:lnTo>
                  <a:pt x="144" y="0"/>
                </a:lnTo>
                <a:lnTo>
                  <a:pt x="144" y="0"/>
                </a:lnTo>
                <a:close/>
                <a:moveTo>
                  <a:pt x="144" y="252"/>
                </a:moveTo>
                <a:lnTo>
                  <a:pt x="144" y="252"/>
                </a:lnTo>
                <a:lnTo>
                  <a:pt x="133" y="250"/>
                </a:lnTo>
                <a:lnTo>
                  <a:pt x="122" y="248"/>
                </a:lnTo>
                <a:lnTo>
                  <a:pt x="102" y="243"/>
                </a:lnTo>
                <a:lnTo>
                  <a:pt x="84" y="232"/>
                </a:lnTo>
                <a:lnTo>
                  <a:pt x="67" y="219"/>
                </a:lnTo>
                <a:lnTo>
                  <a:pt x="55" y="203"/>
                </a:lnTo>
                <a:lnTo>
                  <a:pt x="44" y="185"/>
                </a:lnTo>
                <a:lnTo>
                  <a:pt x="38" y="165"/>
                </a:lnTo>
                <a:lnTo>
                  <a:pt x="37" y="154"/>
                </a:lnTo>
                <a:lnTo>
                  <a:pt x="37" y="143"/>
                </a:lnTo>
                <a:lnTo>
                  <a:pt x="37" y="143"/>
                </a:lnTo>
                <a:lnTo>
                  <a:pt x="37" y="132"/>
                </a:lnTo>
                <a:lnTo>
                  <a:pt x="38" y="121"/>
                </a:lnTo>
                <a:lnTo>
                  <a:pt x="44" y="101"/>
                </a:lnTo>
                <a:lnTo>
                  <a:pt x="55" y="83"/>
                </a:lnTo>
                <a:lnTo>
                  <a:pt x="67" y="67"/>
                </a:lnTo>
                <a:lnTo>
                  <a:pt x="84" y="54"/>
                </a:lnTo>
                <a:lnTo>
                  <a:pt x="102" y="45"/>
                </a:lnTo>
                <a:lnTo>
                  <a:pt x="122" y="38"/>
                </a:lnTo>
                <a:lnTo>
                  <a:pt x="133" y="36"/>
                </a:lnTo>
                <a:lnTo>
                  <a:pt x="144" y="36"/>
                </a:lnTo>
                <a:lnTo>
                  <a:pt x="144" y="36"/>
                </a:lnTo>
                <a:lnTo>
                  <a:pt x="154" y="36"/>
                </a:lnTo>
                <a:lnTo>
                  <a:pt x="165" y="38"/>
                </a:lnTo>
                <a:lnTo>
                  <a:pt x="185" y="45"/>
                </a:lnTo>
                <a:lnTo>
                  <a:pt x="203" y="54"/>
                </a:lnTo>
                <a:lnTo>
                  <a:pt x="220" y="67"/>
                </a:lnTo>
                <a:lnTo>
                  <a:pt x="232" y="83"/>
                </a:lnTo>
                <a:lnTo>
                  <a:pt x="241" y="101"/>
                </a:lnTo>
                <a:lnTo>
                  <a:pt x="249" y="121"/>
                </a:lnTo>
                <a:lnTo>
                  <a:pt x="251" y="132"/>
                </a:lnTo>
                <a:lnTo>
                  <a:pt x="251" y="143"/>
                </a:lnTo>
                <a:lnTo>
                  <a:pt x="251" y="143"/>
                </a:lnTo>
                <a:lnTo>
                  <a:pt x="251" y="154"/>
                </a:lnTo>
                <a:lnTo>
                  <a:pt x="249" y="165"/>
                </a:lnTo>
                <a:lnTo>
                  <a:pt x="241" y="185"/>
                </a:lnTo>
                <a:lnTo>
                  <a:pt x="232" y="203"/>
                </a:lnTo>
                <a:lnTo>
                  <a:pt x="220" y="219"/>
                </a:lnTo>
                <a:lnTo>
                  <a:pt x="203" y="232"/>
                </a:lnTo>
                <a:lnTo>
                  <a:pt x="185" y="243"/>
                </a:lnTo>
                <a:lnTo>
                  <a:pt x="165" y="248"/>
                </a:lnTo>
                <a:lnTo>
                  <a:pt x="154" y="250"/>
                </a:lnTo>
                <a:lnTo>
                  <a:pt x="144" y="252"/>
                </a:lnTo>
                <a:lnTo>
                  <a:pt x="144" y="252"/>
                </a:lnTo>
                <a:close/>
                <a:moveTo>
                  <a:pt x="232" y="143"/>
                </a:moveTo>
                <a:lnTo>
                  <a:pt x="232" y="143"/>
                </a:lnTo>
                <a:lnTo>
                  <a:pt x="231" y="150"/>
                </a:lnTo>
                <a:lnTo>
                  <a:pt x="227" y="156"/>
                </a:lnTo>
                <a:lnTo>
                  <a:pt x="222" y="159"/>
                </a:lnTo>
                <a:lnTo>
                  <a:pt x="214" y="161"/>
                </a:lnTo>
                <a:lnTo>
                  <a:pt x="144" y="161"/>
                </a:lnTo>
                <a:lnTo>
                  <a:pt x="144" y="161"/>
                </a:lnTo>
                <a:lnTo>
                  <a:pt x="136" y="159"/>
                </a:lnTo>
                <a:lnTo>
                  <a:pt x="131" y="156"/>
                </a:lnTo>
                <a:lnTo>
                  <a:pt x="127" y="150"/>
                </a:lnTo>
                <a:lnTo>
                  <a:pt x="125" y="143"/>
                </a:lnTo>
                <a:lnTo>
                  <a:pt x="125" y="72"/>
                </a:lnTo>
                <a:lnTo>
                  <a:pt x="125" y="72"/>
                </a:lnTo>
                <a:lnTo>
                  <a:pt x="127" y="65"/>
                </a:lnTo>
                <a:lnTo>
                  <a:pt x="131" y="60"/>
                </a:lnTo>
                <a:lnTo>
                  <a:pt x="136" y="56"/>
                </a:lnTo>
                <a:lnTo>
                  <a:pt x="144" y="54"/>
                </a:lnTo>
                <a:lnTo>
                  <a:pt x="144" y="54"/>
                </a:lnTo>
                <a:lnTo>
                  <a:pt x="151" y="56"/>
                </a:lnTo>
                <a:lnTo>
                  <a:pt x="156" y="60"/>
                </a:lnTo>
                <a:lnTo>
                  <a:pt x="160" y="65"/>
                </a:lnTo>
                <a:lnTo>
                  <a:pt x="162" y="72"/>
                </a:lnTo>
                <a:lnTo>
                  <a:pt x="162" y="125"/>
                </a:lnTo>
                <a:lnTo>
                  <a:pt x="214" y="125"/>
                </a:lnTo>
                <a:lnTo>
                  <a:pt x="214" y="125"/>
                </a:lnTo>
                <a:lnTo>
                  <a:pt x="222" y="127"/>
                </a:lnTo>
                <a:lnTo>
                  <a:pt x="227" y="130"/>
                </a:lnTo>
                <a:lnTo>
                  <a:pt x="231" y="136"/>
                </a:lnTo>
                <a:lnTo>
                  <a:pt x="232" y="143"/>
                </a:lnTo>
                <a:lnTo>
                  <a:pt x="232" y="143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8308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9FCC2BD1-A8D3-4FC0-95E2-B1551889EBB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527" b="14527"/>
          <a:stretch>
            <a:fillRect/>
          </a:stretch>
        </p:blipFill>
        <p:spPr>
          <a:xfrm>
            <a:off x="0" y="0"/>
            <a:ext cx="12192000" cy="4048125"/>
          </a:xfr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713B2168-F00A-45FD-8E3A-5A1D6FEB9F75}"/>
              </a:ext>
            </a:extLst>
          </p:cNvPr>
          <p:cNvSpPr/>
          <p:nvPr/>
        </p:nvSpPr>
        <p:spPr bwMode="auto">
          <a:xfrm>
            <a:off x="0" y="4123944"/>
            <a:ext cx="5780191" cy="2438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D56FED8D-3E0E-40E6-88C4-0025914C7B02}"/>
              </a:ext>
            </a:extLst>
          </p:cNvPr>
          <p:cNvSpPr/>
          <p:nvPr/>
        </p:nvSpPr>
        <p:spPr bwMode="auto">
          <a:xfrm>
            <a:off x="6259402" y="4123944"/>
            <a:ext cx="5932597" cy="2438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" name="Полилиния 42"/>
          <p:cNvSpPr/>
          <p:nvPr/>
        </p:nvSpPr>
        <p:spPr>
          <a:xfrm>
            <a:off x="0" y="2"/>
            <a:ext cx="12191997" cy="4048598"/>
          </a:xfrm>
          <a:custGeom>
            <a:avLst/>
            <a:gdLst>
              <a:gd name="connsiteX0" fmla="*/ 17293422 w 18288000"/>
              <a:gd name="connsiteY0" fmla="*/ 0 h 7143751"/>
              <a:gd name="connsiteX1" fmla="*/ 18288000 w 18288000"/>
              <a:gd name="connsiteY1" fmla="*/ 0 h 7143751"/>
              <a:gd name="connsiteX2" fmla="*/ 18288000 w 18288000"/>
              <a:gd name="connsiteY2" fmla="*/ 829796 h 7143751"/>
              <a:gd name="connsiteX3" fmla="*/ 4884947 w 18288000"/>
              <a:gd name="connsiteY3" fmla="*/ 7143751 h 7143751"/>
              <a:gd name="connsiteX4" fmla="*/ 0 w 18288000"/>
              <a:gd name="connsiteY4" fmla="*/ 5515055 h 7143751"/>
              <a:gd name="connsiteX5" fmla="*/ 0 w 18288000"/>
              <a:gd name="connsiteY5" fmla="*/ 5385286 h 7143751"/>
              <a:gd name="connsiteX6" fmla="*/ 4926914 w 18288000"/>
              <a:gd name="connsiteY6" fmla="*/ 6719010 h 7143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00" h="7143751">
                <a:moveTo>
                  <a:pt x="17293422" y="0"/>
                </a:moveTo>
                <a:lnTo>
                  <a:pt x="18288000" y="0"/>
                </a:lnTo>
                <a:lnTo>
                  <a:pt x="18288000" y="829796"/>
                </a:lnTo>
                <a:lnTo>
                  <a:pt x="4884947" y="7143751"/>
                </a:lnTo>
                <a:lnTo>
                  <a:pt x="0" y="5515055"/>
                </a:lnTo>
                <a:lnTo>
                  <a:pt x="0" y="5385286"/>
                </a:lnTo>
                <a:lnTo>
                  <a:pt x="4926914" y="6719010"/>
                </a:lnTo>
                <a:close/>
              </a:path>
            </a:pathLst>
          </a:custGeom>
          <a:solidFill>
            <a:srgbClr val="CCECFF">
              <a:alpha val="89804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D9F30C11-9F62-47E1-81CF-47FF5312EBDC}"/>
              </a:ext>
            </a:extLst>
          </p:cNvPr>
          <p:cNvSpPr/>
          <p:nvPr/>
        </p:nvSpPr>
        <p:spPr>
          <a:xfrm>
            <a:off x="596208" y="4206884"/>
            <a:ext cx="458777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Intrusion Detection Using Audit Trails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6A85F7DA-4BB6-423B-8B63-7E04415F9890}"/>
              </a:ext>
            </a:extLst>
          </p:cNvPr>
          <p:cNvSpPr/>
          <p:nvPr/>
        </p:nvSpPr>
        <p:spPr>
          <a:xfrm>
            <a:off x="6709513" y="4206884"/>
            <a:ext cx="503237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Intrusion Detection Using Network Packets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43450A13-39AE-4389-8D7C-DCF02A311375}"/>
              </a:ext>
            </a:extLst>
          </p:cNvPr>
          <p:cNvSpPr/>
          <p:nvPr/>
        </p:nvSpPr>
        <p:spPr>
          <a:xfrm>
            <a:off x="371475" y="4752353"/>
            <a:ext cx="484928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2" indent="-34766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>
                <a:prstClr val="black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Audit trails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help the IDS detect performance problems, security violations, and flaws in applications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Arial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9F52666F-EE3E-4BA1-98C2-DC471D76D3DB}"/>
              </a:ext>
            </a:extLst>
          </p:cNvPr>
          <p:cNvSpPr/>
          <p:nvPr/>
        </p:nvSpPr>
        <p:spPr>
          <a:xfrm>
            <a:off x="6709513" y="4752353"/>
            <a:ext cx="4795270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2" indent="-34766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Capturing and analyzing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network packets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 help an IDS detect well-known attacks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9A0E61F2-C507-4893-ACEA-640F66800758}"/>
              </a:ext>
            </a:extLst>
          </p:cNvPr>
          <p:cNvSpPr/>
          <p:nvPr/>
        </p:nvSpPr>
        <p:spPr>
          <a:xfrm>
            <a:off x="8364288" y="2065751"/>
            <a:ext cx="3775513" cy="96949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IDS is classified based on the type of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source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used for detecting intrusions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5381DCE4-492C-4205-911B-C6C942D765F8}"/>
              </a:ext>
            </a:extLst>
          </p:cNvPr>
          <p:cNvSpPr/>
          <p:nvPr/>
        </p:nvSpPr>
        <p:spPr>
          <a:xfrm>
            <a:off x="5708195" y="3227081"/>
            <a:ext cx="6431606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IDS uses data sources such as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audit trail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network packets to detect intrusions</a:t>
            </a:r>
          </a:p>
        </p:txBody>
      </p:sp>
      <p:sp>
        <p:nvSpPr>
          <p:cNvPr id="69" name="Title 3">
            <a:extLst>
              <a:ext uri="{FF2B5EF4-FFF2-40B4-BE49-F238E27FC236}">
                <a16:creationId xmlns:a16="http://schemas.microsoft.com/office/drawing/2014/main" id="{07CF52C8-7644-4B0A-A8D0-CD61BF09BADE}"/>
              </a:ext>
            </a:extLst>
          </p:cNvPr>
          <p:cNvSpPr txBox="1">
            <a:spLocks/>
          </p:cNvSpPr>
          <p:nvPr/>
        </p:nvSpPr>
        <p:spPr>
          <a:xfrm>
            <a:off x="19023" y="1571"/>
            <a:ext cx="8403082" cy="856543"/>
          </a:xfrm>
          <a:prstGeom prst="rect">
            <a:avLst/>
          </a:prstGeom>
          <a:solidFill>
            <a:schemeClr val="tx1"/>
          </a:solidFill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 defTabSz="914217">
              <a:defRPr sz="3600" b="1">
                <a:solidFill>
                  <a:prstClr val="black">
                    <a:lumMod val="75000"/>
                    <a:lumOff val="25000"/>
                  </a:prst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Source Data Analysis–based IDS </a:t>
            </a:r>
            <a:endParaRPr kumimoji="0" lang="en-IN" sz="4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5A0A4BA2-D2A8-400D-BA01-6397388AF8AA}"/>
              </a:ext>
            </a:extLst>
          </p:cNvPr>
          <p:cNvCxnSpPr>
            <a:cxnSpLocks/>
          </p:cNvCxnSpPr>
          <p:nvPr/>
        </p:nvCxnSpPr>
        <p:spPr>
          <a:xfrm flipV="1">
            <a:off x="6019797" y="4123944"/>
            <a:ext cx="0" cy="2438400"/>
          </a:xfrm>
          <a:prstGeom prst="line">
            <a:avLst/>
          </a:prstGeom>
          <a:ln w="28575">
            <a:solidFill>
              <a:schemeClr val="bg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A62A66-D22E-4D16-8B13-2C582E2F3028}"/>
              </a:ext>
            </a:extLst>
          </p:cNvPr>
          <p:cNvGrpSpPr/>
          <p:nvPr/>
        </p:nvGrpSpPr>
        <p:grpSpPr>
          <a:xfrm>
            <a:off x="7755484" y="2279497"/>
            <a:ext cx="542005" cy="542005"/>
            <a:chOff x="6416833" y="2374859"/>
            <a:chExt cx="542005" cy="542005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6DCE2ACD-8110-4316-A512-F1BBF0025B03}"/>
                </a:ext>
              </a:extLst>
            </p:cNvPr>
            <p:cNvSpPr/>
            <p:nvPr/>
          </p:nvSpPr>
          <p:spPr>
            <a:xfrm>
              <a:off x="6416833" y="2374859"/>
              <a:ext cx="542005" cy="542005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121" name="Freeform 95">
              <a:extLst>
                <a:ext uri="{FF2B5EF4-FFF2-40B4-BE49-F238E27FC236}">
                  <a16:creationId xmlns:a16="http://schemas.microsoft.com/office/drawing/2014/main" id="{7522ABBA-6072-4B16-891C-B32462888E9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514005" y="2492169"/>
              <a:ext cx="347661" cy="307385"/>
            </a:xfrm>
            <a:custGeom>
              <a:avLst/>
              <a:gdLst/>
              <a:ahLst/>
              <a:cxnLst>
                <a:cxn ang="0">
                  <a:pos x="296" y="7"/>
                </a:cxn>
                <a:cxn ang="0">
                  <a:pos x="285" y="5"/>
                </a:cxn>
                <a:cxn ang="0">
                  <a:pos x="279" y="11"/>
                </a:cxn>
                <a:cxn ang="0">
                  <a:pos x="276" y="16"/>
                </a:cxn>
                <a:cxn ang="0">
                  <a:pos x="196" y="94"/>
                </a:cxn>
                <a:cxn ang="0">
                  <a:pos x="192" y="112"/>
                </a:cxn>
                <a:cxn ang="0">
                  <a:pos x="200" y="121"/>
                </a:cxn>
                <a:cxn ang="0">
                  <a:pos x="129" y="83"/>
                </a:cxn>
                <a:cxn ang="0">
                  <a:pos x="131" y="58"/>
                </a:cxn>
                <a:cxn ang="0">
                  <a:pos x="124" y="33"/>
                </a:cxn>
                <a:cxn ang="0">
                  <a:pos x="113" y="18"/>
                </a:cxn>
                <a:cxn ang="0">
                  <a:pos x="91" y="4"/>
                </a:cxn>
                <a:cxn ang="0">
                  <a:pos x="66" y="0"/>
                </a:cxn>
                <a:cxn ang="0">
                  <a:pos x="86" y="40"/>
                </a:cxn>
                <a:cxn ang="0">
                  <a:pos x="2" y="49"/>
                </a:cxn>
                <a:cxn ang="0">
                  <a:pos x="0" y="65"/>
                </a:cxn>
                <a:cxn ang="0">
                  <a:pos x="4" y="91"/>
                </a:cxn>
                <a:cxn ang="0">
                  <a:pos x="18" y="112"/>
                </a:cxn>
                <a:cxn ang="0">
                  <a:pos x="35" y="123"/>
                </a:cxn>
                <a:cxn ang="0">
                  <a:pos x="60" y="131"/>
                </a:cxn>
                <a:cxn ang="0">
                  <a:pos x="86" y="129"/>
                </a:cxn>
                <a:cxn ang="0">
                  <a:pos x="89" y="234"/>
                </a:cxn>
                <a:cxn ang="0">
                  <a:pos x="47" y="281"/>
                </a:cxn>
                <a:cxn ang="0">
                  <a:pos x="104" y="248"/>
                </a:cxn>
                <a:cxn ang="0">
                  <a:pos x="240" y="281"/>
                </a:cxn>
                <a:cxn ang="0">
                  <a:pos x="250" y="288"/>
                </a:cxn>
                <a:cxn ang="0">
                  <a:pos x="261" y="290"/>
                </a:cxn>
                <a:cxn ang="0">
                  <a:pos x="278" y="285"/>
                </a:cxn>
                <a:cxn ang="0">
                  <a:pos x="287" y="277"/>
                </a:cxn>
                <a:cxn ang="0">
                  <a:pos x="292" y="259"/>
                </a:cxn>
                <a:cxn ang="0">
                  <a:pos x="287" y="243"/>
                </a:cxn>
                <a:cxn ang="0">
                  <a:pos x="212" y="134"/>
                </a:cxn>
                <a:cxn ang="0">
                  <a:pos x="229" y="136"/>
                </a:cxn>
                <a:cxn ang="0">
                  <a:pos x="314" y="60"/>
                </a:cxn>
                <a:cxn ang="0">
                  <a:pos x="316" y="56"/>
                </a:cxn>
                <a:cxn ang="0">
                  <a:pos x="321" y="53"/>
                </a:cxn>
                <a:cxn ang="0">
                  <a:pos x="328" y="47"/>
                </a:cxn>
                <a:cxn ang="0">
                  <a:pos x="325" y="36"/>
                </a:cxn>
                <a:cxn ang="0">
                  <a:pos x="263" y="252"/>
                </a:cxn>
                <a:cxn ang="0">
                  <a:pos x="276" y="259"/>
                </a:cxn>
                <a:cxn ang="0">
                  <a:pos x="276" y="268"/>
                </a:cxn>
                <a:cxn ang="0">
                  <a:pos x="263" y="276"/>
                </a:cxn>
                <a:cxn ang="0">
                  <a:pos x="256" y="272"/>
                </a:cxn>
                <a:cxn ang="0">
                  <a:pos x="252" y="265"/>
                </a:cxn>
                <a:cxn ang="0">
                  <a:pos x="260" y="254"/>
                </a:cxn>
                <a:cxn ang="0">
                  <a:pos x="221" y="98"/>
                </a:cxn>
                <a:cxn ang="0">
                  <a:pos x="278" y="42"/>
                </a:cxn>
                <a:cxn ang="0">
                  <a:pos x="234" y="111"/>
                </a:cxn>
                <a:cxn ang="0">
                  <a:pos x="240" y="116"/>
                </a:cxn>
              </a:cxnLst>
              <a:rect l="0" t="0" r="r" b="b"/>
              <a:pathLst>
                <a:path w="328" h="290">
                  <a:moveTo>
                    <a:pt x="325" y="36"/>
                  </a:moveTo>
                  <a:lnTo>
                    <a:pt x="296" y="7"/>
                  </a:lnTo>
                  <a:lnTo>
                    <a:pt x="296" y="7"/>
                  </a:lnTo>
                  <a:lnTo>
                    <a:pt x="292" y="5"/>
                  </a:lnTo>
                  <a:lnTo>
                    <a:pt x="289" y="4"/>
                  </a:lnTo>
                  <a:lnTo>
                    <a:pt x="285" y="5"/>
                  </a:lnTo>
                  <a:lnTo>
                    <a:pt x="281" y="7"/>
                  </a:lnTo>
                  <a:lnTo>
                    <a:pt x="281" y="7"/>
                  </a:lnTo>
                  <a:lnTo>
                    <a:pt x="279" y="11"/>
                  </a:lnTo>
                  <a:lnTo>
                    <a:pt x="279" y="16"/>
                  </a:lnTo>
                  <a:lnTo>
                    <a:pt x="279" y="16"/>
                  </a:lnTo>
                  <a:lnTo>
                    <a:pt x="276" y="16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196" y="94"/>
                  </a:lnTo>
                  <a:lnTo>
                    <a:pt x="196" y="94"/>
                  </a:lnTo>
                  <a:lnTo>
                    <a:pt x="196" y="103"/>
                  </a:lnTo>
                  <a:lnTo>
                    <a:pt x="192" y="112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83" y="138"/>
                  </a:lnTo>
                  <a:lnTo>
                    <a:pt x="129" y="83"/>
                  </a:lnTo>
                  <a:lnTo>
                    <a:pt x="129" y="83"/>
                  </a:lnTo>
                  <a:lnTo>
                    <a:pt x="131" y="74"/>
                  </a:lnTo>
                  <a:lnTo>
                    <a:pt x="131" y="67"/>
                  </a:lnTo>
                  <a:lnTo>
                    <a:pt x="131" y="58"/>
                  </a:lnTo>
                  <a:lnTo>
                    <a:pt x="129" y="49"/>
                  </a:lnTo>
                  <a:lnTo>
                    <a:pt x="127" y="42"/>
                  </a:lnTo>
                  <a:lnTo>
                    <a:pt x="124" y="33"/>
                  </a:lnTo>
                  <a:lnTo>
                    <a:pt x="118" y="25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05" y="13"/>
                  </a:lnTo>
                  <a:lnTo>
                    <a:pt x="98" y="9"/>
                  </a:lnTo>
                  <a:lnTo>
                    <a:pt x="91" y="4"/>
                  </a:lnTo>
                  <a:lnTo>
                    <a:pt x="82" y="2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7" y="0"/>
                  </a:lnTo>
                  <a:lnTo>
                    <a:pt x="47" y="2"/>
                  </a:lnTo>
                  <a:lnTo>
                    <a:pt x="86" y="40"/>
                  </a:lnTo>
                  <a:lnTo>
                    <a:pt x="76" y="76"/>
                  </a:lnTo>
                  <a:lnTo>
                    <a:pt x="38" y="85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0" y="56"/>
                  </a:lnTo>
                  <a:lnTo>
                    <a:pt x="0" y="65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4" y="91"/>
                  </a:lnTo>
                  <a:lnTo>
                    <a:pt x="8" y="98"/>
                  </a:lnTo>
                  <a:lnTo>
                    <a:pt x="13" y="105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6" y="118"/>
                  </a:lnTo>
                  <a:lnTo>
                    <a:pt x="35" y="123"/>
                  </a:lnTo>
                  <a:lnTo>
                    <a:pt x="42" y="127"/>
                  </a:lnTo>
                  <a:lnTo>
                    <a:pt x="51" y="129"/>
                  </a:lnTo>
                  <a:lnTo>
                    <a:pt x="60" y="131"/>
                  </a:lnTo>
                  <a:lnTo>
                    <a:pt x="69" y="131"/>
                  </a:lnTo>
                  <a:lnTo>
                    <a:pt x="76" y="131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140" y="181"/>
                  </a:lnTo>
                  <a:lnTo>
                    <a:pt x="89" y="234"/>
                  </a:lnTo>
                  <a:lnTo>
                    <a:pt x="86" y="230"/>
                  </a:lnTo>
                  <a:lnTo>
                    <a:pt x="71" y="243"/>
                  </a:lnTo>
                  <a:lnTo>
                    <a:pt x="47" y="281"/>
                  </a:lnTo>
                  <a:lnTo>
                    <a:pt x="53" y="286"/>
                  </a:lnTo>
                  <a:lnTo>
                    <a:pt x="91" y="263"/>
                  </a:lnTo>
                  <a:lnTo>
                    <a:pt x="104" y="248"/>
                  </a:lnTo>
                  <a:lnTo>
                    <a:pt x="100" y="245"/>
                  </a:lnTo>
                  <a:lnTo>
                    <a:pt x="153" y="194"/>
                  </a:lnTo>
                  <a:lnTo>
                    <a:pt x="240" y="281"/>
                  </a:lnTo>
                  <a:lnTo>
                    <a:pt x="240" y="281"/>
                  </a:lnTo>
                  <a:lnTo>
                    <a:pt x="245" y="285"/>
                  </a:lnTo>
                  <a:lnTo>
                    <a:pt x="250" y="288"/>
                  </a:lnTo>
                  <a:lnTo>
                    <a:pt x="256" y="290"/>
                  </a:lnTo>
                  <a:lnTo>
                    <a:pt x="261" y="290"/>
                  </a:lnTo>
                  <a:lnTo>
                    <a:pt x="261" y="290"/>
                  </a:lnTo>
                  <a:lnTo>
                    <a:pt x="267" y="290"/>
                  </a:lnTo>
                  <a:lnTo>
                    <a:pt x="272" y="288"/>
                  </a:lnTo>
                  <a:lnTo>
                    <a:pt x="278" y="285"/>
                  </a:lnTo>
                  <a:lnTo>
                    <a:pt x="283" y="281"/>
                  </a:lnTo>
                  <a:lnTo>
                    <a:pt x="283" y="281"/>
                  </a:lnTo>
                  <a:lnTo>
                    <a:pt x="287" y="277"/>
                  </a:lnTo>
                  <a:lnTo>
                    <a:pt x="290" y="272"/>
                  </a:lnTo>
                  <a:lnTo>
                    <a:pt x="292" y="265"/>
                  </a:lnTo>
                  <a:lnTo>
                    <a:pt x="292" y="259"/>
                  </a:lnTo>
                  <a:lnTo>
                    <a:pt x="292" y="254"/>
                  </a:lnTo>
                  <a:lnTo>
                    <a:pt x="290" y="248"/>
                  </a:lnTo>
                  <a:lnTo>
                    <a:pt x="287" y="243"/>
                  </a:lnTo>
                  <a:lnTo>
                    <a:pt x="283" y="237"/>
                  </a:lnTo>
                  <a:lnTo>
                    <a:pt x="196" y="150"/>
                  </a:lnTo>
                  <a:lnTo>
                    <a:pt x="212" y="134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9" y="136"/>
                  </a:lnTo>
                  <a:lnTo>
                    <a:pt x="240" y="136"/>
                  </a:lnTo>
                  <a:lnTo>
                    <a:pt x="314" y="62"/>
                  </a:lnTo>
                  <a:lnTo>
                    <a:pt x="314" y="60"/>
                  </a:lnTo>
                  <a:lnTo>
                    <a:pt x="314" y="60"/>
                  </a:lnTo>
                  <a:lnTo>
                    <a:pt x="314" y="60"/>
                  </a:lnTo>
                  <a:lnTo>
                    <a:pt x="316" y="56"/>
                  </a:lnTo>
                  <a:lnTo>
                    <a:pt x="318" y="54"/>
                  </a:lnTo>
                  <a:lnTo>
                    <a:pt x="318" y="54"/>
                  </a:lnTo>
                  <a:lnTo>
                    <a:pt x="321" y="53"/>
                  </a:lnTo>
                  <a:lnTo>
                    <a:pt x="325" y="51"/>
                  </a:lnTo>
                  <a:lnTo>
                    <a:pt x="325" y="51"/>
                  </a:lnTo>
                  <a:lnTo>
                    <a:pt x="328" y="47"/>
                  </a:lnTo>
                  <a:lnTo>
                    <a:pt x="328" y="44"/>
                  </a:lnTo>
                  <a:lnTo>
                    <a:pt x="328" y="40"/>
                  </a:lnTo>
                  <a:lnTo>
                    <a:pt x="325" y="36"/>
                  </a:lnTo>
                  <a:lnTo>
                    <a:pt x="325" y="36"/>
                  </a:lnTo>
                  <a:close/>
                  <a:moveTo>
                    <a:pt x="263" y="252"/>
                  </a:moveTo>
                  <a:lnTo>
                    <a:pt x="263" y="252"/>
                  </a:lnTo>
                  <a:lnTo>
                    <a:pt x="269" y="254"/>
                  </a:lnTo>
                  <a:lnTo>
                    <a:pt x="272" y="256"/>
                  </a:lnTo>
                  <a:lnTo>
                    <a:pt x="276" y="259"/>
                  </a:lnTo>
                  <a:lnTo>
                    <a:pt x="276" y="265"/>
                  </a:lnTo>
                  <a:lnTo>
                    <a:pt x="276" y="265"/>
                  </a:lnTo>
                  <a:lnTo>
                    <a:pt x="276" y="268"/>
                  </a:lnTo>
                  <a:lnTo>
                    <a:pt x="272" y="272"/>
                  </a:lnTo>
                  <a:lnTo>
                    <a:pt x="269" y="276"/>
                  </a:lnTo>
                  <a:lnTo>
                    <a:pt x="263" y="276"/>
                  </a:lnTo>
                  <a:lnTo>
                    <a:pt x="263" y="276"/>
                  </a:lnTo>
                  <a:lnTo>
                    <a:pt x="260" y="276"/>
                  </a:lnTo>
                  <a:lnTo>
                    <a:pt x="256" y="272"/>
                  </a:lnTo>
                  <a:lnTo>
                    <a:pt x="252" y="268"/>
                  </a:lnTo>
                  <a:lnTo>
                    <a:pt x="252" y="265"/>
                  </a:lnTo>
                  <a:lnTo>
                    <a:pt x="252" y="265"/>
                  </a:lnTo>
                  <a:lnTo>
                    <a:pt x="252" y="259"/>
                  </a:lnTo>
                  <a:lnTo>
                    <a:pt x="256" y="256"/>
                  </a:lnTo>
                  <a:lnTo>
                    <a:pt x="260" y="254"/>
                  </a:lnTo>
                  <a:lnTo>
                    <a:pt x="263" y="252"/>
                  </a:lnTo>
                  <a:lnTo>
                    <a:pt x="263" y="252"/>
                  </a:lnTo>
                  <a:close/>
                  <a:moveTo>
                    <a:pt x="221" y="98"/>
                  </a:moveTo>
                  <a:lnTo>
                    <a:pt x="216" y="92"/>
                  </a:lnTo>
                  <a:lnTo>
                    <a:pt x="272" y="36"/>
                  </a:lnTo>
                  <a:lnTo>
                    <a:pt x="278" y="42"/>
                  </a:lnTo>
                  <a:lnTo>
                    <a:pt x="221" y="98"/>
                  </a:lnTo>
                  <a:close/>
                  <a:moveTo>
                    <a:pt x="240" y="116"/>
                  </a:moveTo>
                  <a:lnTo>
                    <a:pt x="234" y="111"/>
                  </a:lnTo>
                  <a:lnTo>
                    <a:pt x="290" y="54"/>
                  </a:lnTo>
                  <a:lnTo>
                    <a:pt x="296" y="60"/>
                  </a:lnTo>
                  <a:lnTo>
                    <a:pt x="240" y="11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90E0941-3D2C-4F55-AB54-A47B991ACB14}"/>
              </a:ext>
            </a:extLst>
          </p:cNvPr>
          <p:cNvGrpSpPr/>
          <p:nvPr/>
        </p:nvGrpSpPr>
        <p:grpSpPr>
          <a:xfrm>
            <a:off x="5093574" y="3294633"/>
            <a:ext cx="542005" cy="542005"/>
            <a:chOff x="3657600" y="3591954"/>
            <a:chExt cx="542005" cy="542005"/>
          </a:xfrm>
        </p:grpSpPr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E90CB546-BAC0-4C47-B785-117BD5CABC83}"/>
                </a:ext>
              </a:extLst>
            </p:cNvPr>
            <p:cNvSpPr/>
            <p:nvPr/>
          </p:nvSpPr>
          <p:spPr>
            <a:xfrm>
              <a:off x="3657600" y="3591954"/>
              <a:ext cx="542005" cy="542005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122" name="Freeform 52">
              <a:extLst>
                <a:ext uri="{FF2B5EF4-FFF2-40B4-BE49-F238E27FC236}">
                  <a16:creationId xmlns:a16="http://schemas.microsoft.com/office/drawing/2014/main" id="{7F8172CA-5CBA-4D28-A5AA-092EAC0B928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794985" y="3680478"/>
              <a:ext cx="267235" cy="364957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" y="13"/>
                </a:cxn>
                <a:cxn ang="0">
                  <a:pos x="0" y="343"/>
                </a:cxn>
                <a:cxn ang="0">
                  <a:pos x="13" y="363"/>
                </a:cxn>
                <a:cxn ang="0">
                  <a:pos x="247" y="364"/>
                </a:cxn>
                <a:cxn ang="0">
                  <a:pos x="269" y="352"/>
                </a:cxn>
                <a:cxn ang="0">
                  <a:pos x="205" y="0"/>
                </a:cxn>
                <a:cxn ang="0">
                  <a:pos x="211" y="63"/>
                </a:cxn>
                <a:cxn ang="0">
                  <a:pos x="251" y="343"/>
                </a:cxn>
                <a:cxn ang="0">
                  <a:pos x="22" y="346"/>
                </a:cxn>
                <a:cxn ang="0">
                  <a:pos x="19" y="343"/>
                </a:cxn>
                <a:cxn ang="0">
                  <a:pos x="20" y="20"/>
                </a:cxn>
                <a:cxn ang="0">
                  <a:pos x="193" y="72"/>
                </a:cxn>
                <a:cxn ang="0">
                  <a:pos x="194" y="80"/>
                </a:cxn>
                <a:cxn ang="0">
                  <a:pos x="251" y="82"/>
                </a:cxn>
                <a:cxn ang="0">
                  <a:pos x="211" y="100"/>
                </a:cxn>
                <a:cxn ang="0">
                  <a:pos x="216" y="101"/>
                </a:cxn>
                <a:cxn ang="0">
                  <a:pos x="218" y="107"/>
                </a:cxn>
                <a:cxn ang="0">
                  <a:pos x="214" y="112"/>
                </a:cxn>
                <a:cxn ang="0">
                  <a:pos x="51" y="114"/>
                </a:cxn>
                <a:cxn ang="0">
                  <a:pos x="46" y="109"/>
                </a:cxn>
                <a:cxn ang="0">
                  <a:pos x="46" y="103"/>
                </a:cxn>
                <a:cxn ang="0">
                  <a:pos x="51" y="100"/>
                </a:cxn>
                <a:cxn ang="0">
                  <a:pos x="218" y="154"/>
                </a:cxn>
                <a:cxn ang="0">
                  <a:pos x="214" y="161"/>
                </a:cxn>
                <a:cxn ang="0">
                  <a:pos x="51" y="161"/>
                </a:cxn>
                <a:cxn ang="0">
                  <a:pos x="46" y="156"/>
                </a:cxn>
                <a:cxn ang="0">
                  <a:pos x="46" y="150"/>
                </a:cxn>
                <a:cxn ang="0">
                  <a:pos x="51" y="147"/>
                </a:cxn>
                <a:cxn ang="0">
                  <a:pos x="214" y="147"/>
                </a:cxn>
                <a:cxn ang="0">
                  <a:pos x="218" y="154"/>
                </a:cxn>
                <a:cxn ang="0">
                  <a:pos x="218" y="199"/>
                </a:cxn>
                <a:cxn ang="0">
                  <a:pos x="214" y="207"/>
                </a:cxn>
                <a:cxn ang="0">
                  <a:pos x="51" y="207"/>
                </a:cxn>
                <a:cxn ang="0">
                  <a:pos x="46" y="203"/>
                </a:cxn>
                <a:cxn ang="0">
                  <a:pos x="46" y="198"/>
                </a:cxn>
                <a:cxn ang="0">
                  <a:pos x="51" y="192"/>
                </a:cxn>
                <a:cxn ang="0">
                  <a:pos x="214" y="194"/>
                </a:cxn>
                <a:cxn ang="0">
                  <a:pos x="218" y="199"/>
                </a:cxn>
                <a:cxn ang="0">
                  <a:pos x="218" y="247"/>
                </a:cxn>
                <a:cxn ang="0">
                  <a:pos x="214" y="252"/>
                </a:cxn>
                <a:cxn ang="0">
                  <a:pos x="51" y="254"/>
                </a:cxn>
                <a:cxn ang="0">
                  <a:pos x="46" y="248"/>
                </a:cxn>
                <a:cxn ang="0">
                  <a:pos x="46" y="243"/>
                </a:cxn>
                <a:cxn ang="0">
                  <a:pos x="51" y="239"/>
                </a:cxn>
                <a:cxn ang="0">
                  <a:pos x="214" y="239"/>
                </a:cxn>
                <a:cxn ang="0">
                  <a:pos x="218" y="247"/>
                </a:cxn>
              </a:cxnLst>
              <a:rect l="0" t="0" r="r" b="b"/>
              <a:pathLst>
                <a:path w="269" h="364">
                  <a:moveTo>
                    <a:pt x="205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2" y="352"/>
                  </a:lnTo>
                  <a:lnTo>
                    <a:pt x="6" y="359"/>
                  </a:lnTo>
                  <a:lnTo>
                    <a:pt x="13" y="363"/>
                  </a:lnTo>
                  <a:lnTo>
                    <a:pt x="22" y="364"/>
                  </a:lnTo>
                  <a:lnTo>
                    <a:pt x="247" y="364"/>
                  </a:lnTo>
                  <a:lnTo>
                    <a:pt x="247" y="364"/>
                  </a:lnTo>
                  <a:lnTo>
                    <a:pt x="256" y="363"/>
                  </a:lnTo>
                  <a:lnTo>
                    <a:pt x="263" y="359"/>
                  </a:lnTo>
                  <a:lnTo>
                    <a:pt x="269" y="352"/>
                  </a:lnTo>
                  <a:lnTo>
                    <a:pt x="269" y="343"/>
                  </a:lnTo>
                  <a:lnTo>
                    <a:pt x="269" y="69"/>
                  </a:lnTo>
                  <a:lnTo>
                    <a:pt x="205" y="0"/>
                  </a:lnTo>
                  <a:close/>
                  <a:moveTo>
                    <a:pt x="211" y="33"/>
                  </a:moveTo>
                  <a:lnTo>
                    <a:pt x="240" y="63"/>
                  </a:lnTo>
                  <a:lnTo>
                    <a:pt x="211" y="63"/>
                  </a:lnTo>
                  <a:lnTo>
                    <a:pt x="211" y="33"/>
                  </a:lnTo>
                  <a:close/>
                  <a:moveTo>
                    <a:pt x="251" y="343"/>
                  </a:moveTo>
                  <a:lnTo>
                    <a:pt x="251" y="343"/>
                  </a:lnTo>
                  <a:lnTo>
                    <a:pt x="251" y="344"/>
                  </a:lnTo>
                  <a:lnTo>
                    <a:pt x="247" y="346"/>
                  </a:lnTo>
                  <a:lnTo>
                    <a:pt x="22" y="346"/>
                  </a:lnTo>
                  <a:lnTo>
                    <a:pt x="22" y="346"/>
                  </a:lnTo>
                  <a:lnTo>
                    <a:pt x="20" y="344"/>
                  </a:lnTo>
                  <a:lnTo>
                    <a:pt x="19" y="34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193" y="18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193" y="76"/>
                  </a:lnTo>
                  <a:lnTo>
                    <a:pt x="194" y="80"/>
                  </a:lnTo>
                  <a:lnTo>
                    <a:pt x="198" y="82"/>
                  </a:lnTo>
                  <a:lnTo>
                    <a:pt x="202" y="82"/>
                  </a:lnTo>
                  <a:lnTo>
                    <a:pt x="251" y="82"/>
                  </a:lnTo>
                  <a:lnTo>
                    <a:pt x="251" y="343"/>
                  </a:lnTo>
                  <a:close/>
                  <a:moveTo>
                    <a:pt x="51" y="100"/>
                  </a:moveTo>
                  <a:lnTo>
                    <a:pt x="211" y="100"/>
                  </a:lnTo>
                  <a:lnTo>
                    <a:pt x="211" y="100"/>
                  </a:lnTo>
                  <a:lnTo>
                    <a:pt x="214" y="100"/>
                  </a:lnTo>
                  <a:lnTo>
                    <a:pt x="216" y="101"/>
                  </a:lnTo>
                  <a:lnTo>
                    <a:pt x="218" y="103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9"/>
                  </a:lnTo>
                  <a:lnTo>
                    <a:pt x="216" y="112"/>
                  </a:lnTo>
                  <a:lnTo>
                    <a:pt x="214" y="112"/>
                  </a:lnTo>
                  <a:lnTo>
                    <a:pt x="211" y="114"/>
                  </a:lnTo>
                  <a:lnTo>
                    <a:pt x="51" y="114"/>
                  </a:lnTo>
                  <a:lnTo>
                    <a:pt x="51" y="114"/>
                  </a:lnTo>
                  <a:lnTo>
                    <a:pt x="49" y="112"/>
                  </a:lnTo>
                  <a:lnTo>
                    <a:pt x="48" y="112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46" y="103"/>
                  </a:lnTo>
                  <a:lnTo>
                    <a:pt x="48" y="101"/>
                  </a:lnTo>
                  <a:lnTo>
                    <a:pt x="49" y="100"/>
                  </a:lnTo>
                  <a:lnTo>
                    <a:pt x="51" y="100"/>
                  </a:lnTo>
                  <a:lnTo>
                    <a:pt x="51" y="100"/>
                  </a:lnTo>
                  <a:close/>
                  <a:moveTo>
                    <a:pt x="218" y="154"/>
                  </a:moveTo>
                  <a:lnTo>
                    <a:pt x="218" y="154"/>
                  </a:lnTo>
                  <a:lnTo>
                    <a:pt x="218" y="156"/>
                  </a:lnTo>
                  <a:lnTo>
                    <a:pt x="216" y="160"/>
                  </a:lnTo>
                  <a:lnTo>
                    <a:pt x="214" y="161"/>
                  </a:lnTo>
                  <a:lnTo>
                    <a:pt x="211" y="161"/>
                  </a:lnTo>
                  <a:lnTo>
                    <a:pt x="51" y="161"/>
                  </a:lnTo>
                  <a:lnTo>
                    <a:pt x="51" y="161"/>
                  </a:lnTo>
                  <a:lnTo>
                    <a:pt x="49" y="161"/>
                  </a:lnTo>
                  <a:lnTo>
                    <a:pt x="48" y="160"/>
                  </a:lnTo>
                  <a:lnTo>
                    <a:pt x="46" y="156"/>
                  </a:lnTo>
                  <a:lnTo>
                    <a:pt x="44" y="154"/>
                  </a:lnTo>
                  <a:lnTo>
                    <a:pt x="44" y="154"/>
                  </a:lnTo>
                  <a:lnTo>
                    <a:pt x="46" y="150"/>
                  </a:lnTo>
                  <a:lnTo>
                    <a:pt x="48" y="149"/>
                  </a:lnTo>
                  <a:lnTo>
                    <a:pt x="49" y="147"/>
                  </a:lnTo>
                  <a:lnTo>
                    <a:pt x="51" y="147"/>
                  </a:lnTo>
                  <a:lnTo>
                    <a:pt x="211" y="147"/>
                  </a:lnTo>
                  <a:lnTo>
                    <a:pt x="211" y="147"/>
                  </a:lnTo>
                  <a:lnTo>
                    <a:pt x="214" y="147"/>
                  </a:lnTo>
                  <a:lnTo>
                    <a:pt x="216" y="149"/>
                  </a:lnTo>
                  <a:lnTo>
                    <a:pt x="218" y="150"/>
                  </a:lnTo>
                  <a:lnTo>
                    <a:pt x="218" y="154"/>
                  </a:lnTo>
                  <a:lnTo>
                    <a:pt x="218" y="154"/>
                  </a:lnTo>
                  <a:close/>
                  <a:moveTo>
                    <a:pt x="218" y="199"/>
                  </a:moveTo>
                  <a:lnTo>
                    <a:pt x="218" y="199"/>
                  </a:lnTo>
                  <a:lnTo>
                    <a:pt x="218" y="203"/>
                  </a:lnTo>
                  <a:lnTo>
                    <a:pt x="216" y="205"/>
                  </a:lnTo>
                  <a:lnTo>
                    <a:pt x="214" y="207"/>
                  </a:lnTo>
                  <a:lnTo>
                    <a:pt x="211" y="207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49" y="207"/>
                  </a:lnTo>
                  <a:lnTo>
                    <a:pt x="48" y="205"/>
                  </a:lnTo>
                  <a:lnTo>
                    <a:pt x="46" y="203"/>
                  </a:lnTo>
                  <a:lnTo>
                    <a:pt x="44" y="199"/>
                  </a:lnTo>
                  <a:lnTo>
                    <a:pt x="44" y="199"/>
                  </a:lnTo>
                  <a:lnTo>
                    <a:pt x="46" y="198"/>
                  </a:lnTo>
                  <a:lnTo>
                    <a:pt x="48" y="194"/>
                  </a:lnTo>
                  <a:lnTo>
                    <a:pt x="49" y="194"/>
                  </a:lnTo>
                  <a:lnTo>
                    <a:pt x="51" y="192"/>
                  </a:lnTo>
                  <a:lnTo>
                    <a:pt x="211" y="192"/>
                  </a:lnTo>
                  <a:lnTo>
                    <a:pt x="211" y="192"/>
                  </a:lnTo>
                  <a:lnTo>
                    <a:pt x="214" y="194"/>
                  </a:lnTo>
                  <a:lnTo>
                    <a:pt x="216" y="194"/>
                  </a:lnTo>
                  <a:lnTo>
                    <a:pt x="218" y="198"/>
                  </a:lnTo>
                  <a:lnTo>
                    <a:pt x="218" y="199"/>
                  </a:lnTo>
                  <a:lnTo>
                    <a:pt x="218" y="199"/>
                  </a:lnTo>
                  <a:close/>
                  <a:moveTo>
                    <a:pt x="218" y="247"/>
                  </a:moveTo>
                  <a:lnTo>
                    <a:pt x="218" y="247"/>
                  </a:lnTo>
                  <a:lnTo>
                    <a:pt x="218" y="248"/>
                  </a:lnTo>
                  <a:lnTo>
                    <a:pt x="216" y="252"/>
                  </a:lnTo>
                  <a:lnTo>
                    <a:pt x="214" y="252"/>
                  </a:lnTo>
                  <a:lnTo>
                    <a:pt x="211" y="254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49" y="252"/>
                  </a:lnTo>
                  <a:lnTo>
                    <a:pt x="48" y="252"/>
                  </a:lnTo>
                  <a:lnTo>
                    <a:pt x="46" y="248"/>
                  </a:lnTo>
                  <a:lnTo>
                    <a:pt x="44" y="247"/>
                  </a:lnTo>
                  <a:lnTo>
                    <a:pt x="44" y="247"/>
                  </a:lnTo>
                  <a:lnTo>
                    <a:pt x="46" y="243"/>
                  </a:lnTo>
                  <a:lnTo>
                    <a:pt x="48" y="241"/>
                  </a:lnTo>
                  <a:lnTo>
                    <a:pt x="49" y="239"/>
                  </a:lnTo>
                  <a:lnTo>
                    <a:pt x="51" y="239"/>
                  </a:lnTo>
                  <a:lnTo>
                    <a:pt x="211" y="239"/>
                  </a:lnTo>
                  <a:lnTo>
                    <a:pt x="211" y="239"/>
                  </a:lnTo>
                  <a:lnTo>
                    <a:pt x="214" y="239"/>
                  </a:lnTo>
                  <a:lnTo>
                    <a:pt x="216" y="241"/>
                  </a:lnTo>
                  <a:lnTo>
                    <a:pt x="218" y="243"/>
                  </a:lnTo>
                  <a:lnTo>
                    <a:pt x="218" y="247"/>
                  </a:lnTo>
                  <a:lnTo>
                    <a:pt x="218" y="2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17" name="Picture 16" descr="Icon&#10;&#10;Description automatically generated">
            <a:extLst>
              <a:ext uri="{FF2B5EF4-FFF2-40B4-BE49-F238E27FC236}">
                <a16:creationId xmlns:a16="http://schemas.microsoft.com/office/drawing/2014/main" id="{F92F9EF0-1124-4F1C-AD55-50682B93921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52573" y="5781185"/>
            <a:ext cx="946254" cy="62488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993C2A0E-242F-4099-93F1-FC266F3F9EA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47195" y="5822107"/>
            <a:ext cx="685800" cy="5430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370990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42">
            <a:extLst>
              <a:ext uri="{FF2B5EF4-FFF2-40B4-BE49-F238E27FC236}">
                <a16:creationId xmlns:a16="http://schemas.microsoft.com/office/drawing/2014/main" id="{0AEA7608-B788-4778-9204-096729F6DA0D}"/>
              </a:ext>
            </a:extLst>
          </p:cNvPr>
          <p:cNvSpPr/>
          <p:nvPr/>
        </p:nvSpPr>
        <p:spPr>
          <a:xfrm rot="16200000">
            <a:off x="-2998897" y="2988793"/>
            <a:ext cx="6568943" cy="59135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B615DEF1-5CAC-4984-A39D-3EF247ED97C8}"/>
              </a:ext>
            </a:extLst>
          </p:cNvPr>
          <p:cNvSpPr/>
          <p:nvPr/>
        </p:nvSpPr>
        <p:spPr>
          <a:xfrm>
            <a:off x="-1" y="980580"/>
            <a:ext cx="6621137" cy="13312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Title 1">
            <a:extLst>
              <a:ext uri="{FF2B5EF4-FFF2-40B4-BE49-F238E27FC236}">
                <a16:creationId xmlns:a16="http://schemas.microsoft.com/office/drawing/2014/main" id="{B4EEE990-910A-433C-9917-2EF78D6DDA09}"/>
              </a:ext>
            </a:extLst>
          </p:cNvPr>
          <p:cNvSpPr txBox="1">
            <a:spLocks/>
          </p:cNvSpPr>
          <p:nvPr/>
        </p:nvSpPr>
        <p:spPr>
          <a:xfrm>
            <a:off x="1287461" y="159075"/>
            <a:ext cx="4495800" cy="707886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defTabSz="565168">
              <a:spcBef>
                <a:spcPct val="0"/>
              </a:spcBef>
              <a:buNone/>
              <a:defRPr sz="3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IDS Components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4AB923D1-20AD-4ACF-BDE7-344592AEF91A}"/>
              </a:ext>
            </a:extLst>
          </p:cNvPr>
          <p:cNvSpPr/>
          <p:nvPr/>
        </p:nvSpPr>
        <p:spPr>
          <a:xfrm>
            <a:off x="1303500" y="1138386"/>
            <a:ext cx="4932612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 IDS system is built on various components. Knowledge of their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functions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placement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is required for effective IDS implementation 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32B8D15-E0A0-4904-B366-18515FB69502}"/>
              </a:ext>
            </a:extLst>
          </p:cNvPr>
          <p:cNvGrpSpPr/>
          <p:nvPr/>
        </p:nvGrpSpPr>
        <p:grpSpPr>
          <a:xfrm>
            <a:off x="381324" y="1365385"/>
            <a:ext cx="618824" cy="561664"/>
            <a:chOff x="194713" y="1314568"/>
            <a:chExt cx="618824" cy="561664"/>
          </a:xfrm>
          <a:solidFill>
            <a:schemeClr val="tx1"/>
          </a:solidFill>
        </p:grpSpPr>
        <p:sp>
          <p:nvSpPr>
            <p:cNvPr id="76" name="Freeform 85">
              <a:extLst>
                <a:ext uri="{FF2B5EF4-FFF2-40B4-BE49-F238E27FC236}">
                  <a16:creationId xmlns:a16="http://schemas.microsoft.com/office/drawing/2014/main" id="{4C94171E-2767-4569-8D21-DEAC95EE48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94713" y="1314568"/>
              <a:ext cx="618824" cy="561664"/>
            </a:xfrm>
            <a:custGeom>
              <a:avLst/>
              <a:gdLst>
                <a:gd name="T0" fmla="*/ 376160 w 248"/>
                <a:gd name="T1" fmla="*/ 294708 h 224"/>
                <a:gd name="T2" fmla="*/ 280526 w 248"/>
                <a:gd name="T3" fmla="*/ 294708 h 224"/>
                <a:gd name="T4" fmla="*/ 255024 w 248"/>
                <a:gd name="T5" fmla="*/ 294708 h 224"/>
                <a:gd name="T6" fmla="*/ 255024 w 248"/>
                <a:gd name="T7" fmla="*/ 326742 h 224"/>
                <a:gd name="T8" fmla="*/ 280526 w 248"/>
                <a:gd name="T9" fmla="*/ 352368 h 224"/>
                <a:gd name="T10" fmla="*/ 280526 w 248"/>
                <a:gd name="T11" fmla="*/ 358775 h 224"/>
                <a:gd name="T12" fmla="*/ 114761 w 248"/>
                <a:gd name="T13" fmla="*/ 358775 h 224"/>
                <a:gd name="T14" fmla="*/ 114761 w 248"/>
                <a:gd name="T15" fmla="*/ 352368 h 224"/>
                <a:gd name="T16" fmla="*/ 140263 w 248"/>
                <a:gd name="T17" fmla="*/ 326742 h 224"/>
                <a:gd name="T18" fmla="*/ 140263 w 248"/>
                <a:gd name="T19" fmla="*/ 294708 h 224"/>
                <a:gd name="T20" fmla="*/ 114761 w 248"/>
                <a:gd name="T21" fmla="*/ 294708 h 224"/>
                <a:gd name="T22" fmla="*/ 19127 w 248"/>
                <a:gd name="T23" fmla="*/ 294708 h 224"/>
                <a:gd name="T24" fmla="*/ 0 w 248"/>
                <a:gd name="T25" fmla="*/ 275488 h 224"/>
                <a:gd name="T26" fmla="*/ 0 w 248"/>
                <a:gd name="T27" fmla="*/ 19220 h 224"/>
                <a:gd name="T28" fmla="*/ 19127 w 248"/>
                <a:gd name="T29" fmla="*/ 0 h 224"/>
                <a:gd name="T30" fmla="*/ 376160 w 248"/>
                <a:gd name="T31" fmla="*/ 0 h 224"/>
                <a:gd name="T32" fmla="*/ 395287 w 248"/>
                <a:gd name="T33" fmla="*/ 19220 h 224"/>
                <a:gd name="T34" fmla="*/ 395287 w 248"/>
                <a:gd name="T35" fmla="*/ 275488 h 224"/>
                <a:gd name="T36" fmla="*/ 376160 w 248"/>
                <a:gd name="T37" fmla="*/ 294708 h 224"/>
                <a:gd name="T38" fmla="*/ 369785 w 248"/>
                <a:gd name="T39" fmla="*/ 25627 h 224"/>
                <a:gd name="T40" fmla="*/ 25502 w 248"/>
                <a:gd name="T41" fmla="*/ 25627 h 224"/>
                <a:gd name="T42" fmla="*/ 25502 w 248"/>
                <a:gd name="T43" fmla="*/ 243454 h 224"/>
                <a:gd name="T44" fmla="*/ 369785 w 248"/>
                <a:gd name="T45" fmla="*/ 243454 h 224"/>
                <a:gd name="T46" fmla="*/ 369785 w 248"/>
                <a:gd name="T47" fmla="*/ 25627 h 2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48" h="224">
                  <a:moveTo>
                    <a:pt x="236" y="184"/>
                  </a:moveTo>
                  <a:cubicBezTo>
                    <a:pt x="176" y="184"/>
                    <a:pt x="176" y="184"/>
                    <a:pt x="176" y="184"/>
                  </a:cubicBezTo>
                  <a:cubicBezTo>
                    <a:pt x="160" y="184"/>
                    <a:pt x="160" y="184"/>
                    <a:pt x="160" y="184"/>
                  </a:cubicBezTo>
                  <a:cubicBezTo>
                    <a:pt x="160" y="204"/>
                    <a:pt x="160" y="204"/>
                    <a:pt x="160" y="204"/>
                  </a:cubicBezTo>
                  <a:cubicBezTo>
                    <a:pt x="176" y="220"/>
                    <a:pt x="176" y="220"/>
                    <a:pt x="176" y="220"/>
                  </a:cubicBezTo>
                  <a:cubicBezTo>
                    <a:pt x="176" y="224"/>
                    <a:pt x="176" y="224"/>
                    <a:pt x="176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0"/>
                    <a:pt x="72" y="220"/>
                    <a:pt x="72" y="220"/>
                  </a:cubicBezTo>
                  <a:cubicBezTo>
                    <a:pt x="88" y="204"/>
                    <a:pt x="88" y="204"/>
                    <a:pt x="88" y="20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5" y="184"/>
                    <a:pt x="0" y="179"/>
                    <a:pt x="0" y="17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43" y="0"/>
                    <a:pt x="248" y="5"/>
                    <a:pt x="248" y="12"/>
                  </a:cubicBezTo>
                  <a:cubicBezTo>
                    <a:pt x="248" y="172"/>
                    <a:pt x="248" y="172"/>
                    <a:pt x="248" y="172"/>
                  </a:cubicBezTo>
                  <a:cubicBezTo>
                    <a:pt x="248" y="179"/>
                    <a:pt x="243" y="184"/>
                    <a:pt x="236" y="184"/>
                  </a:cubicBezTo>
                  <a:moveTo>
                    <a:pt x="232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232" y="152"/>
                    <a:pt x="232" y="152"/>
                    <a:pt x="232" y="152"/>
                  </a:cubicBezTo>
                  <a:lnTo>
                    <a:pt x="232" y="1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Freeform 62">
              <a:extLst>
                <a:ext uri="{FF2B5EF4-FFF2-40B4-BE49-F238E27FC236}">
                  <a16:creationId xmlns:a16="http://schemas.microsoft.com/office/drawing/2014/main" id="{8A5ACE52-335E-4BE4-83EF-530E6E51054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5928" y="1366804"/>
              <a:ext cx="316395" cy="318927"/>
            </a:xfrm>
            <a:custGeom>
              <a:avLst/>
              <a:gdLst>
                <a:gd name="T0" fmla="*/ 198437 w 58"/>
                <a:gd name="T1" fmla="*/ 113807 h 58"/>
                <a:gd name="T2" fmla="*/ 195016 w 58"/>
                <a:gd name="T3" fmla="*/ 117256 h 58"/>
                <a:gd name="T4" fmla="*/ 171066 w 58"/>
                <a:gd name="T5" fmla="*/ 120705 h 58"/>
                <a:gd name="T6" fmla="*/ 167645 w 58"/>
                <a:gd name="T7" fmla="*/ 134500 h 58"/>
                <a:gd name="T8" fmla="*/ 181330 w 58"/>
                <a:gd name="T9" fmla="*/ 151743 h 58"/>
                <a:gd name="T10" fmla="*/ 181330 w 58"/>
                <a:gd name="T11" fmla="*/ 155192 h 58"/>
                <a:gd name="T12" fmla="*/ 181330 w 58"/>
                <a:gd name="T13" fmla="*/ 158641 h 58"/>
                <a:gd name="T14" fmla="*/ 153960 w 58"/>
                <a:gd name="T15" fmla="*/ 182781 h 58"/>
                <a:gd name="T16" fmla="*/ 150538 w 58"/>
                <a:gd name="T17" fmla="*/ 179333 h 58"/>
                <a:gd name="T18" fmla="*/ 133432 w 58"/>
                <a:gd name="T19" fmla="*/ 165538 h 58"/>
                <a:gd name="T20" fmla="*/ 123168 w 58"/>
                <a:gd name="T21" fmla="*/ 172435 h 58"/>
                <a:gd name="T22" fmla="*/ 116325 w 58"/>
                <a:gd name="T23" fmla="*/ 196576 h 58"/>
                <a:gd name="T24" fmla="*/ 112904 w 58"/>
                <a:gd name="T25" fmla="*/ 200025 h 58"/>
                <a:gd name="T26" fmla="*/ 85533 w 58"/>
                <a:gd name="T27" fmla="*/ 200025 h 58"/>
                <a:gd name="T28" fmla="*/ 78691 w 58"/>
                <a:gd name="T29" fmla="*/ 196576 h 58"/>
                <a:gd name="T30" fmla="*/ 75269 w 58"/>
                <a:gd name="T31" fmla="*/ 172435 h 58"/>
                <a:gd name="T32" fmla="*/ 65005 w 58"/>
                <a:gd name="T33" fmla="*/ 165538 h 58"/>
                <a:gd name="T34" fmla="*/ 47899 w 58"/>
                <a:gd name="T35" fmla="*/ 179333 h 58"/>
                <a:gd name="T36" fmla="*/ 44477 w 58"/>
                <a:gd name="T37" fmla="*/ 182781 h 58"/>
                <a:gd name="T38" fmla="*/ 41056 w 58"/>
                <a:gd name="T39" fmla="*/ 179333 h 58"/>
                <a:gd name="T40" fmla="*/ 17107 w 58"/>
                <a:gd name="T41" fmla="*/ 158641 h 58"/>
                <a:gd name="T42" fmla="*/ 17107 w 58"/>
                <a:gd name="T43" fmla="*/ 155192 h 58"/>
                <a:gd name="T44" fmla="*/ 17107 w 58"/>
                <a:gd name="T45" fmla="*/ 151743 h 58"/>
                <a:gd name="T46" fmla="*/ 30792 w 58"/>
                <a:gd name="T47" fmla="*/ 134500 h 58"/>
                <a:gd name="T48" fmla="*/ 27371 w 58"/>
                <a:gd name="T49" fmla="*/ 120705 h 58"/>
                <a:gd name="T50" fmla="*/ 3421 w 58"/>
                <a:gd name="T51" fmla="*/ 117256 h 58"/>
                <a:gd name="T52" fmla="*/ 0 w 58"/>
                <a:gd name="T53" fmla="*/ 113807 h 58"/>
                <a:gd name="T54" fmla="*/ 0 w 58"/>
                <a:gd name="T55" fmla="*/ 82769 h 58"/>
                <a:gd name="T56" fmla="*/ 3421 w 58"/>
                <a:gd name="T57" fmla="*/ 79320 h 58"/>
                <a:gd name="T58" fmla="*/ 27371 w 58"/>
                <a:gd name="T59" fmla="*/ 75872 h 58"/>
                <a:gd name="T60" fmla="*/ 30792 w 58"/>
                <a:gd name="T61" fmla="*/ 62077 h 58"/>
                <a:gd name="T62" fmla="*/ 17107 w 58"/>
                <a:gd name="T63" fmla="*/ 44833 h 58"/>
                <a:gd name="T64" fmla="*/ 17107 w 58"/>
                <a:gd name="T65" fmla="*/ 41384 h 58"/>
                <a:gd name="T66" fmla="*/ 17107 w 58"/>
                <a:gd name="T67" fmla="*/ 37936 h 58"/>
                <a:gd name="T68" fmla="*/ 44477 w 58"/>
                <a:gd name="T69" fmla="*/ 17244 h 58"/>
                <a:gd name="T70" fmla="*/ 47899 w 58"/>
                <a:gd name="T71" fmla="*/ 17244 h 58"/>
                <a:gd name="T72" fmla="*/ 65005 w 58"/>
                <a:gd name="T73" fmla="*/ 31038 h 58"/>
                <a:gd name="T74" fmla="*/ 75269 w 58"/>
                <a:gd name="T75" fmla="*/ 27590 h 58"/>
                <a:gd name="T76" fmla="*/ 78691 w 58"/>
                <a:gd name="T77" fmla="*/ 3449 h 58"/>
                <a:gd name="T78" fmla="*/ 85533 w 58"/>
                <a:gd name="T79" fmla="*/ 0 h 58"/>
                <a:gd name="T80" fmla="*/ 112904 w 58"/>
                <a:gd name="T81" fmla="*/ 0 h 58"/>
                <a:gd name="T82" fmla="*/ 116325 w 58"/>
                <a:gd name="T83" fmla="*/ 3449 h 58"/>
                <a:gd name="T84" fmla="*/ 123168 w 58"/>
                <a:gd name="T85" fmla="*/ 27590 h 58"/>
                <a:gd name="T86" fmla="*/ 133432 w 58"/>
                <a:gd name="T87" fmla="*/ 31038 h 58"/>
                <a:gd name="T88" fmla="*/ 150538 w 58"/>
                <a:gd name="T89" fmla="*/ 17244 h 58"/>
                <a:gd name="T90" fmla="*/ 153960 w 58"/>
                <a:gd name="T91" fmla="*/ 17244 h 58"/>
                <a:gd name="T92" fmla="*/ 157381 w 58"/>
                <a:gd name="T93" fmla="*/ 17244 h 58"/>
                <a:gd name="T94" fmla="*/ 177909 w 58"/>
                <a:gd name="T95" fmla="*/ 41384 h 58"/>
                <a:gd name="T96" fmla="*/ 181330 w 58"/>
                <a:gd name="T97" fmla="*/ 41384 h 58"/>
                <a:gd name="T98" fmla="*/ 177909 w 58"/>
                <a:gd name="T99" fmla="*/ 44833 h 58"/>
                <a:gd name="T100" fmla="*/ 164224 w 58"/>
                <a:gd name="T101" fmla="*/ 62077 h 58"/>
                <a:gd name="T102" fmla="*/ 171066 w 58"/>
                <a:gd name="T103" fmla="*/ 75872 h 58"/>
                <a:gd name="T104" fmla="*/ 195016 w 58"/>
                <a:gd name="T105" fmla="*/ 79320 h 58"/>
                <a:gd name="T106" fmla="*/ 198437 w 58"/>
                <a:gd name="T107" fmla="*/ 86218 h 58"/>
                <a:gd name="T108" fmla="*/ 198437 w 58"/>
                <a:gd name="T109" fmla="*/ 113807 h 58"/>
                <a:gd name="T110" fmla="*/ 99219 w 58"/>
                <a:gd name="T111" fmla="*/ 65525 h 58"/>
                <a:gd name="T112" fmla="*/ 65005 w 58"/>
                <a:gd name="T113" fmla="*/ 100013 h 58"/>
                <a:gd name="T114" fmla="*/ 99219 w 58"/>
                <a:gd name="T115" fmla="*/ 131051 h 58"/>
                <a:gd name="T116" fmla="*/ 133432 w 58"/>
                <a:gd name="T117" fmla="*/ 100013 h 58"/>
                <a:gd name="T118" fmla="*/ 99219 w 58"/>
                <a:gd name="T119" fmla="*/ 65525 h 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58">
                  <a:moveTo>
                    <a:pt x="58" y="33"/>
                  </a:moveTo>
                  <a:cubicBezTo>
                    <a:pt x="58" y="34"/>
                    <a:pt x="58" y="34"/>
                    <a:pt x="57" y="34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7"/>
                    <a:pt x="49" y="38"/>
                    <a:pt x="49" y="39"/>
                  </a:cubicBezTo>
                  <a:cubicBezTo>
                    <a:pt x="50" y="41"/>
                    <a:pt x="51" y="42"/>
                    <a:pt x="53" y="44"/>
                  </a:cubicBezTo>
                  <a:cubicBezTo>
                    <a:pt x="53" y="44"/>
                    <a:pt x="53" y="45"/>
                    <a:pt x="53" y="45"/>
                  </a:cubicBezTo>
                  <a:cubicBezTo>
                    <a:pt x="53" y="45"/>
                    <a:pt x="53" y="46"/>
                    <a:pt x="53" y="46"/>
                  </a:cubicBezTo>
                  <a:cubicBezTo>
                    <a:pt x="52" y="47"/>
                    <a:pt x="47" y="53"/>
                    <a:pt x="45" y="53"/>
                  </a:cubicBezTo>
                  <a:cubicBezTo>
                    <a:pt x="45" y="53"/>
                    <a:pt x="45" y="53"/>
                    <a:pt x="44" y="52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8" y="49"/>
                    <a:pt x="37" y="49"/>
                    <a:pt x="36" y="50"/>
                  </a:cubicBezTo>
                  <a:cubicBezTo>
                    <a:pt x="35" y="52"/>
                    <a:pt x="35" y="55"/>
                    <a:pt x="34" y="57"/>
                  </a:cubicBezTo>
                  <a:cubicBezTo>
                    <a:pt x="34" y="57"/>
                    <a:pt x="34" y="58"/>
                    <a:pt x="33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4" y="58"/>
                    <a:pt x="23" y="57"/>
                    <a:pt x="23" y="5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1" y="49"/>
                    <a:pt x="20" y="49"/>
                    <a:pt x="19" y="48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3"/>
                    <a:pt x="12" y="52"/>
                  </a:cubicBezTo>
                  <a:cubicBezTo>
                    <a:pt x="10" y="50"/>
                    <a:pt x="7" y="48"/>
                    <a:pt x="5" y="46"/>
                  </a:cubicBezTo>
                  <a:cubicBezTo>
                    <a:pt x="5" y="46"/>
                    <a:pt x="5" y="45"/>
                    <a:pt x="5" y="45"/>
                  </a:cubicBezTo>
                  <a:cubicBezTo>
                    <a:pt x="5" y="45"/>
                    <a:pt x="5" y="44"/>
                    <a:pt x="5" y="44"/>
                  </a:cubicBezTo>
                  <a:cubicBezTo>
                    <a:pt x="7" y="42"/>
                    <a:pt x="8" y="41"/>
                    <a:pt x="9" y="39"/>
                  </a:cubicBezTo>
                  <a:cubicBezTo>
                    <a:pt x="9" y="38"/>
                    <a:pt x="8" y="37"/>
                    <a:pt x="8" y="3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3"/>
                    <a:pt x="1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1"/>
                    <a:pt x="9" y="20"/>
                    <a:pt x="9" y="18"/>
                  </a:cubicBezTo>
                  <a:cubicBezTo>
                    <a:pt x="8" y="17"/>
                    <a:pt x="7" y="15"/>
                    <a:pt x="5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6" y="10"/>
                    <a:pt x="11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1" y="8"/>
                    <a:pt x="22" y="8"/>
                  </a:cubicBezTo>
                  <a:cubicBezTo>
                    <a:pt x="22" y="5"/>
                    <a:pt x="23" y="3"/>
                    <a:pt x="23" y="1"/>
                  </a:cubicBezTo>
                  <a:cubicBezTo>
                    <a:pt x="23" y="0"/>
                    <a:pt x="24" y="0"/>
                    <a:pt x="25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7" y="8"/>
                    <a:pt x="38" y="9"/>
                    <a:pt x="39" y="9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8" y="7"/>
                    <a:pt x="51" y="9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3"/>
                    <a:pt x="53" y="13"/>
                    <a:pt x="52" y="13"/>
                  </a:cubicBezTo>
                  <a:cubicBezTo>
                    <a:pt x="51" y="15"/>
                    <a:pt x="50" y="17"/>
                    <a:pt x="48" y="18"/>
                  </a:cubicBezTo>
                  <a:cubicBezTo>
                    <a:pt x="49" y="20"/>
                    <a:pt x="50" y="21"/>
                    <a:pt x="50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8" y="23"/>
                    <a:pt x="58" y="24"/>
                    <a:pt x="58" y="25"/>
                  </a:cubicBezTo>
                  <a:lnTo>
                    <a:pt x="58" y="33"/>
                  </a:lnTo>
                  <a:close/>
                  <a:moveTo>
                    <a:pt x="29" y="19"/>
                  </a:moveTo>
                  <a:cubicBezTo>
                    <a:pt x="24" y="19"/>
                    <a:pt x="19" y="23"/>
                    <a:pt x="19" y="29"/>
                  </a:cubicBezTo>
                  <a:cubicBezTo>
                    <a:pt x="19" y="34"/>
                    <a:pt x="24" y="38"/>
                    <a:pt x="29" y="38"/>
                  </a:cubicBezTo>
                  <a:cubicBezTo>
                    <a:pt x="34" y="38"/>
                    <a:pt x="39" y="34"/>
                    <a:pt x="39" y="29"/>
                  </a:cubicBezTo>
                  <a:cubicBezTo>
                    <a:pt x="39" y="23"/>
                    <a:pt x="34" y="19"/>
                    <a:pt x="29" y="1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6B6A2819-99F8-465D-9F14-447DD2F0C17B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169" r="22169"/>
          <a:stretch>
            <a:fillRect/>
          </a:stretch>
        </p:blipFill>
        <p:spPr>
          <a:xfrm>
            <a:off x="6621463" y="0"/>
            <a:ext cx="5570537" cy="6549077"/>
          </a:xfrm>
        </p:spPr>
      </p:pic>
      <p:sp>
        <p:nvSpPr>
          <p:cNvPr id="28" name="Rectangle 27">
            <a:extLst>
              <a:ext uri="{FF2B5EF4-FFF2-40B4-BE49-F238E27FC236}">
                <a16:creationId xmlns:a16="http://schemas.microsoft.com/office/drawing/2014/main" id="{B16BA9C2-0376-4C74-8542-5C0139DFADDF}"/>
              </a:ext>
            </a:extLst>
          </p:cNvPr>
          <p:cNvSpPr/>
          <p:nvPr/>
        </p:nvSpPr>
        <p:spPr bwMode="auto">
          <a:xfrm>
            <a:off x="3263587" y="3044559"/>
            <a:ext cx="2832413" cy="5588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2DABB02-482D-419A-8564-D06269C6A539}"/>
              </a:ext>
            </a:extLst>
          </p:cNvPr>
          <p:cNvSpPr/>
          <p:nvPr/>
        </p:nvSpPr>
        <p:spPr>
          <a:xfrm>
            <a:off x="3478182" y="3154731"/>
            <a:ext cx="1673022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Network Sensors 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F4E0050-4209-4C07-9019-CA8926BE4CB4}"/>
              </a:ext>
            </a:extLst>
          </p:cNvPr>
          <p:cNvSpPr/>
          <p:nvPr/>
        </p:nvSpPr>
        <p:spPr bwMode="auto">
          <a:xfrm>
            <a:off x="3263587" y="3720137"/>
            <a:ext cx="2832413" cy="5588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962FB21-CB2D-42AC-9B26-F3DB01D5B87F}"/>
              </a:ext>
            </a:extLst>
          </p:cNvPr>
          <p:cNvSpPr/>
          <p:nvPr/>
        </p:nvSpPr>
        <p:spPr>
          <a:xfrm>
            <a:off x="3478182" y="3830309"/>
            <a:ext cx="1342675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Alert Systems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ED504AB-DF6C-45E6-9854-6FEEA7329D8E}"/>
              </a:ext>
            </a:extLst>
          </p:cNvPr>
          <p:cNvSpPr/>
          <p:nvPr/>
        </p:nvSpPr>
        <p:spPr bwMode="auto">
          <a:xfrm>
            <a:off x="3263587" y="4395715"/>
            <a:ext cx="2832413" cy="5588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2542338-2927-40B7-B7F6-1AC2D46A384D}"/>
              </a:ext>
            </a:extLst>
          </p:cNvPr>
          <p:cNvSpPr/>
          <p:nvPr/>
        </p:nvSpPr>
        <p:spPr>
          <a:xfrm>
            <a:off x="3478182" y="4505887"/>
            <a:ext cx="178125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Command Console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3335343-098E-468E-A79F-D2CFD113DD68}"/>
              </a:ext>
            </a:extLst>
          </p:cNvPr>
          <p:cNvSpPr/>
          <p:nvPr/>
        </p:nvSpPr>
        <p:spPr bwMode="auto">
          <a:xfrm>
            <a:off x="3263587" y="5071293"/>
            <a:ext cx="2832413" cy="5588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noFill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8006FDA-30D0-456A-9D07-4B40D67122DE}"/>
              </a:ext>
            </a:extLst>
          </p:cNvPr>
          <p:cNvSpPr/>
          <p:nvPr/>
        </p:nvSpPr>
        <p:spPr>
          <a:xfrm>
            <a:off x="3478182" y="5181465"/>
            <a:ext cx="1652247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Response System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ADEA3F4-B3FA-47F3-8BA4-DDAC09C0FEBA}"/>
              </a:ext>
            </a:extLst>
          </p:cNvPr>
          <p:cNvSpPr/>
          <p:nvPr/>
        </p:nvSpPr>
        <p:spPr bwMode="auto">
          <a:xfrm>
            <a:off x="3263587" y="5746873"/>
            <a:ext cx="2832413" cy="55889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9050">
            <a:noFill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821048F-4865-4F8C-AD16-7AB6B2138E0E}"/>
              </a:ext>
            </a:extLst>
          </p:cNvPr>
          <p:cNvSpPr/>
          <p:nvPr/>
        </p:nvSpPr>
        <p:spPr>
          <a:xfrm>
            <a:off x="3478182" y="5857045"/>
            <a:ext cx="2551083" cy="338554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pitchFamily="34" charset="0"/>
              </a:rPr>
              <a:t>Attack Signature Database 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C8E80BE-5199-43DF-8FEE-854FCF582753}"/>
              </a:ext>
            </a:extLst>
          </p:cNvPr>
          <p:cNvGrpSpPr/>
          <p:nvPr/>
        </p:nvGrpSpPr>
        <p:grpSpPr>
          <a:xfrm>
            <a:off x="0" y="2425474"/>
            <a:ext cx="3096171" cy="750089"/>
            <a:chOff x="167416" y="4135028"/>
            <a:chExt cx="3096171" cy="750089"/>
          </a:xfrm>
        </p:grpSpPr>
        <p:sp>
          <p:nvSpPr>
            <p:cNvPr id="41" name="Freeform 100">
              <a:extLst>
                <a:ext uri="{FF2B5EF4-FFF2-40B4-BE49-F238E27FC236}">
                  <a16:creationId xmlns:a16="http://schemas.microsoft.com/office/drawing/2014/main" id="{A34F6427-9220-4DE1-AB67-3BB648D3A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416" y="4135028"/>
              <a:ext cx="3096171" cy="750089"/>
            </a:xfrm>
            <a:custGeom>
              <a:avLst/>
              <a:gdLst>
                <a:gd name="T0" fmla="*/ 4868 w 4869"/>
                <a:gd name="T1" fmla="*/ 1817 h 1818"/>
                <a:gd name="T2" fmla="*/ 0 w 4869"/>
                <a:gd name="T3" fmla="*/ 1817 h 1818"/>
                <a:gd name="T4" fmla="*/ 0 w 4869"/>
                <a:gd name="T5" fmla="*/ 0 h 1818"/>
                <a:gd name="T6" fmla="*/ 4868 w 4869"/>
                <a:gd name="T7" fmla="*/ 0 h 1818"/>
                <a:gd name="T8" fmla="*/ 4173 w 4869"/>
                <a:gd name="T9" fmla="*/ 912 h 1818"/>
                <a:gd name="T10" fmla="*/ 4868 w 4869"/>
                <a:gd name="T11" fmla="*/ 1817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69" h="1818">
                  <a:moveTo>
                    <a:pt x="4868" y="1817"/>
                  </a:moveTo>
                  <a:lnTo>
                    <a:pt x="0" y="1817"/>
                  </a:lnTo>
                  <a:lnTo>
                    <a:pt x="0" y="0"/>
                  </a:lnTo>
                  <a:lnTo>
                    <a:pt x="4868" y="0"/>
                  </a:lnTo>
                  <a:lnTo>
                    <a:pt x="4173" y="912"/>
                  </a:lnTo>
                  <a:lnTo>
                    <a:pt x="4868" y="1817"/>
                  </a:lnTo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26844619-F788-4CFC-986E-E6082C358B19}"/>
                </a:ext>
              </a:extLst>
            </p:cNvPr>
            <p:cNvSpPr/>
            <p:nvPr/>
          </p:nvSpPr>
          <p:spPr>
            <a:xfrm>
              <a:off x="392495" y="4310017"/>
              <a:ext cx="2295821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20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IDS Components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F13AF38B-622A-4D97-9983-ED287113C898}"/>
              </a:ext>
            </a:extLst>
          </p:cNvPr>
          <p:cNvGrpSpPr>
            <a:grpSpLocks noChangeAspect="1"/>
          </p:cNvGrpSpPr>
          <p:nvPr/>
        </p:nvGrpSpPr>
        <p:grpSpPr>
          <a:xfrm>
            <a:off x="860663" y="3874503"/>
            <a:ext cx="2052665" cy="1901980"/>
            <a:chOff x="7301693" y="901420"/>
            <a:chExt cx="2257932" cy="2092178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6E29DC7A-D455-4ABC-A95F-02874FE97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1693" y="2830734"/>
              <a:ext cx="2257932" cy="162864"/>
            </a:xfrm>
            <a:prstGeom prst="ellipse">
              <a:avLst/>
            </a:prstGeom>
            <a:solidFill>
              <a:srgbClr val="91B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6" name="Freeform 114">
              <a:extLst>
                <a:ext uri="{FF2B5EF4-FFF2-40B4-BE49-F238E27FC236}">
                  <a16:creationId xmlns:a16="http://schemas.microsoft.com/office/drawing/2014/main" id="{BA8D4C9D-AE74-439E-988A-F56D0D51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3866" y="2013522"/>
              <a:ext cx="91551" cy="75168"/>
            </a:xfrm>
            <a:custGeom>
              <a:avLst/>
              <a:gdLst>
                <a:gd name="T0" fmla="*/ 9 w 40"/>
                <a:gd name="T1" fmla="*/ 33 h 33"/>
                <a:gd name="T2" fmla="*/ 32 w 40"/>
                <a:gd name="T3" fmla="*/ 23 h 33"/>
                <a:gd name="T4" fmla="*/ 38 w 40"/>
                <a:gd name="T5" fmla="*/ 9 h 33"/>
                <a:gd name="T6" fmla="*/ 24 w 40"/>
                <a:gd name="T7" fmla="*/ 2 h 33"/>
                <a:gd name="T8" fmla="*/ 0 w 40"/>
                <a:gd name="T9" fmla="*/ 12 h 33"/>
                <a:gd name="T10" fmla="*/ 9 w 4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3">
                  <a:moveTo>
                    <a:pt x="9" y="33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8" y="21"/>
                    <a:pt x="40" y="14"/>
                    <a:pt x="38" y="9"/>
                  </a:cubicBezTo>
                  <a:cubicBezTo>
                    <a:pt x="36" y="3"/>
                    <a:pt x="30" y="0"/>
                    <a:pt x="24" y="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9" y="33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7" name="Freeform 116">
              <a:extLst>
                <a:ext uri="{FF2B5EF4-FFF2-40B4-BE49-F238E27FC236}">
                  <a16:creationId xmlns:a16="http://schemas.microsoft.com/office/drawing/2014/main" id="{BE867D6A-3CF2-4A1D-818C-5FC2BD184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0590" y="2301666"/>
              <a:ext cx="68422" cy="90587"/>
            </a:xfrm>
            <a:custGeom>
              <a:avLst/>
              <a:gdLst>
                <a:gd name="T0" fmla="*/ 8 w 30"/>
                <a:gd name="T1" fmla="*/ 0 h 40"/>
                <a:gd name="T2" fmla="*/ 1 w 30"/>
                <a:gd name="T3" fmla="*/ 25 h 40"/>
                <a:gd name="T4" fmla="*/ 9 w 30"/>
                <a:gd name="T5" fmla="*/ 39 h 40"/>
                <a:gd name="T6" fmla="*/ 23 w 30"/>
                <a:gd name="T7" fmla="*/ 31 h 40"/>
                <a:gd name="T8" fmla="*/ 30 w 30"/>
                <a:gd name="T9" fmla="*/ 6 h 40"/>
                <a:gd name="T10" fmla="*/ 8 w 30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0">
                  <a:moveTo>
                    <a:pt x="8" y="0"/>
                  </a:moveTo>
                  <a:cubicBezTo>
                    <a:pt x="1" y="25"/>
                    <a:pt x="1" y="25"/>
                    <a:pt x="1" y="25"/>
                  </a:cubicBezTo>
                  <a:cubicBezTo>
                    <a:pt x="0" y="31"/>
                    <a:pt x="4" y="37"/>
                    <a:pt x="9" y="39"/>
                  </a:cubicBezTo>
                  <a:cubicBezTo>
                    <a:pt x="15" y="40"/>
                    <a:pt x="21" y="37"/>
                    <a:pt x="23" y="31"/>
                  </a:cubicBezTo>
                  <a:cubicBezTo>
                    <a:pt x="30" y="6"/>
                    <a:pt x="30" y="6"/>
                    <a:pt x="30" y="6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8" name="Freeform 121">
              <a:extLst>
                <a:ext uri="{FF2B5EF4-FFF2-40B4-BE49-F238E27FC236}">
                  <a16:creationId xmlns:a16="http://schemas.microsoft.com/office/drawing/2014/main" id="{89EFCFB3-AE7E-400D-A945-6CAA1EA7B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1863" y="2689071"/>
              <a:ext cx="65531" cy="64567"/>
            </a:xfrm>
            <a:custGeom>
              <a:avLst/>
              <a:gdLst>
                <a:gd name="T0" fmla="*/ 0 w 68"/>
                <a:gd name="T1" fmla="*/ 31 h 67"/>
                <a:gd name="T2" fmla="*/ 30 w 68"/>
                <a:gd name="T3" fmla="*/ 67 h 67"/>
                <a:gd name="T4" fmla="*/ 68 w 68"/>
                <a:gd name="T5" fmla="*/ 36 h 67"/>
                <a:gd name="T6" fmla="*/ 38 w 68"/>
                <a:gd name="T7" fmla="*/ 0 h 67"/>
                <a:gd name="T8" fmla="*/ 0 w 68"/>
                <a:gd name="T9" fmla="*/ 3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7">
                  <a:moveTo>
                    <a:pt x="0" y="31"/>
                  </a:moveTo>
                  <a:lnTo>
                    <a:pt x="30" y="67"/>
                  </a:lnTo>
                  <a:lnTo>
                    <a:pt x="68" y="36"/>
                  </a:lnTo>
                  <a:lnTo>
                    <a:pt x="38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9" name="Freeform 122">
              <a:extLst>
                <a:ext uri="{FF2B5EF4-FFF2-40B4-BE49-F238E27FC236}">
                  <a16:creationId xmlns:a16="http://schemas.microsoft.com/office/drawing/2014/main" id="{6D039BEC-18B5-443A-9E19-925C2F987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5480" y="2700635"/>
              <a:ext cx="89623" cy="107934"/>
            </a:xfrm>
            <a:custGeom>
              <a:avLst/>
              <a:gdLst>
                <a:gd name="T0" fmla="*/ 4 w 39"/>
                <a:gd name="T1" fmla="*/ 7 h 47"/>
                <a:gd name="T2" fmla="*/ 4 w 39"/>
                <a:gd name="T3" fmla="*/ 21 h 47"/>
                <a:gd name="T4" fmla="*/ 22 w 39"/>
                <a:gd name="T5" fmla="*/ 42 h 47"/>
                <a:gd name="T6" fmla="*/ 35 w 39"/>
                <a:gd name="T7" fmla="*/ 44 h 47"/>
                <a:gd name="T8" fmla="*/ 35 w 39"/>
                <a:gd name="T9" fmla="*/ 44 h 47"/>
                <a:gd name="T10" fmla="*/ 36 w 39"/>
                <a:gd name="T11" fmla="*/ 30 h 47"/>
                <a:gd name="T12" fmla="*/ 13 w 39"/>
                <a:gd name="T13" fmla="*/ 4 h 47"/>
                <a:gd name="T14" fmla="*/ 4 w 39"/>
                <a:gd name="T15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7">
                  <a:moveTo>
                    <a:pt x="4" y="7"/>
                  </a:moveTo>
                  <a:cubicBezTo>
                    <a:pt x="0" y="10"/>
                    <a:pt x="0" y="17"/>
                    <a:pt x="4" y="2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5" y="47"/>
                    <a:pt x="31" y="47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9" y="41"/>
                    <a:pt x="39" y="35"/>
                    <a:pt x="36" y="30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0" y="0"/>
                    <a:pt x="8" y="4"/>
                    <a:pt x="4" y="7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0" name="Freeform 123">
              <a:extLst>
                <a:ext uri="{FF2B5EF4-FFF2-40B4-BE49-F238E27FC236}">
                  <a16:creationId xmlns:a16="http://schemas.microsoft.com/office/drawing/2014/main" id="{84E4485D-D6EC-4D67-9752-BF3F0B83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7035" y="2531989"/>
              <a:ext cx="65531" cy="66495"/>
            </a:xfrm>
            <a:custGeom>
              <a:avLst/>
              <a:gdLst>
                <a:gd name="T0" fmla="*/ 33 w 68"/>
                <a:gd name="T1" fmla="*/ 69 h 69"/>
                <a:gd name="T2" fmla="*/ 68 w 68"/>
                <a:gd name="T3" fmla="*/ 35 h 69"/>
                <a:gd name="T4" fmla="*/ 35 w 68"/>
                <a:gd name="T5" fmla="*/ 0 h 69"/>
                <a:gd name="T6" fmla="*/ 0 w 68"/>
                <a:gd name="T7" fmla="*/ 33 h 69"/>
                <a:gd name="T8" fmla="*/ 33 w 68"/>
                <a:gd name="T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9">
                  <a:moveTo>
                    <a:pt x="33" y="69"/>
                  </a:moveTo>
                  <a:lnTo>
                    <a:pt x="68" y="35"/>
                  </a:lnTo>
                  <a:lnTo>
                    <a:pt x="35" y="0"/>
                  </a:lnTo>
                  <a:lnTo>
                    <a:pt x="0" y="33"/>
                  </a:lnTo>
                  <a:lnTo>
                    <a:pt x="33" y="69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1" name="Freeform 124">
              <a:extLst>
                <a:ext uri="{FF2B5EF4-FFF2-40B4-BE49-F238E27FC236}">
                  <a16:creationId xmlns:a16="http://schemas.microsoft.com/office/drawing/2014/main" id="{F7C21EDF-99E5-4F8D-9DB9-49C371CF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0527" y="2520425"/>
              <a:ext cx="106970" cy="91551"/>
            </a:xfrm>
            <a:custGeom>
              <a:avLst/>
              <a:gdLst>
                <a:gd name="T0" fmla="*/ 8 w 47"/>
                <a:gd name="T1" fmla="*/ 37 h 40"/>
                <a:gd name="T2" fmla="*/ 21 w 47"/>
                <a:gd name="T3" fmla="*/ 37 h 40"/>
                <a:gd name="T4" fmla="*/ 42 w 47"/>
                <a:gd name="T5" fmla="*/ 17 h 40"/>
                <a:gd name="T6" fmla="*/ 43 w 47"/>
                <a:gd name="T7" fmla="*/ 4 h 40"/>
                <a:gd name="T8" fmla="*/ 43 w 47"/>
                <a:gd name="T9" fmla="*/ 4 h 40"/>
                <a:gd name="T10" fmla="*/ 30 w 47"/>
                <a:gd name="T11" fmla="*/ 4 h 40"/>
                <a:gd name="T12" fmla="*/ 4 w 47"/>
                <a:gd name="T13" fmla="*/ 27 h 40"/>
                <a:gd name="T14" fmla="*/ 8 w 47"/>
                <a:gd name="T15" fmla="*/ 3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0">
                  <a:moveTo>
                    <a:pt x="8" y="37"/>
                  </a:moveTo>
                  <a:cubicBezTo>
                    <a:pt x="11" y="40"/>
                    <a:pt x="17" y="40"/>
                    <a:pt x="21" y="3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6" y="13"/>
                    <a:pt x="47" y="7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0" y="0"/>
                    <a:pt x="34" y="0"/>
                    <a:pt x="30" y="4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0" y="31"/>
                    <a:pt x="4" y="33"/>
                    <a:pt x="8" y="37"/>
                  </a:cubicBezTo>
                  <a:close/>
                </a:path>
              </a:pathLst>
            </a:custGeom>
            <a:solidFill>
              <a:srgbClr val="0202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2" name="Freeform 125">
              <a:extLst>
                <a:ext uri="{FF2B5EF4-FFF2-40B4-BE49-F238E27FC236}">
                  <a16:creationId xmlns:a16="http://schemas.microsoft.com/office/drawing/2014/main" id="{D8D3CE99-0A32-4047-9016-A4EDD3D2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2253" y="1056575"/>
              <a:ext cx="858650" cy="849977"/>
            </a:xfrm>
            <a:custGeom>
              <a:avLst/>
              <a:gdLst>
                <a:gd name="T0" fmla="*/ 325 w 376"/>
                <a:gd name="T1" fmla="*/ 277 h 372"/>
                <a:gd name="T2" fmla="*/ 328 w 376"/>
                <a:gd name="T3" fmla="*/ 265 h 372"/>
                <a:gd name="T4" fmla="*/ 312 w 376"/>
                <a:gd name="T5" fmla="*/ 146 h 372"/>
                <a:gd name="T6" fmla="*/ 307 w 376"/>
                <a:gd name="T7" fmla="*/ 0 h 372"/>
                <a:gd name="T8" fmla="*/ 264 w 376"/>
                <a:gd name="T9" fmla="*/ 54 h 372"/>
                <a:gd name="T10" fmla="*/ 86 w 376"/>
                <a:gd name="T11" fmla="*/ 57 h 372"/>
                <a:gd name="T12" fmla="*/ 17 w 376"/>
                <a:gd name="T13" fmla="*/ 172 h 372"/>
                <a:gd name="T14" fmla="*/ 61 w 376"/>
                <a:gd name="T15" fmla="*/ 356 h 372"/>
                <a:gd name="T16" fmla="*/ 285 w 376"/>
                <a:gd name="T17" fmla="*/ 308 h 372"/>
                <a:gd name="T18" fmla="*/ 325 w 376"/>
                <a:gd name="T19" fmla="*/ 277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6" h="372">
                  <a:moveTo>
                    <a:pt x="325" y="277"/>
                  </a:moveTo>
                  <a:cubicBezTo>
                    <a:pt x="325" y="277"/>
                    <a:pt x="329" y="275"/>
                    <a:pt x="328" y="265"/>
                  </a:cubicBezTo>
                  <a:cubicBezTo>
                    <a:pt x="326" y="254"/>
                    <a:pt x="312" y="146"/>
                    <a:pt x="312" y="146"/>
                  </a:cubicBezTo>
                  <a:cubicBezTo>
                    <a:pt x="312" y="146"/>
                    <a:pt x="376" y="72"/>
                    <a:pt x="307" y="0"/>
                  </a:cubicBezTo>
                  <a:cubicBezTo>
                    <a:pt x="307" y="0"/>
                    <a:pt x="310" y="56"/>
                    <a:pt x="264" y="54"/>
                  </a:cubicBezTo>
                  <a:cubicBezTo>
                    <a:pt x="218" y="53"/>
                    <a:pt x="116" y="52"/>
                    <a:pt x="86" y="57"/>
                  </a:cubicBezTo>
                  <a:cubicBezTo>
                    <a:pt x="55" y="63"/>
                    <a:pt x="0" y="94"/>
                    <a:pt x="17" y="172"/>
                  </a:cubicBezTo>
                  <a:cubicBezTo>
                    <a:pt x="34" y="251"/>
                    <a:pt x="54" y="342"/>
                    <a:pt x="61" y="356"/>
                  </a:cubicBezTo>
                  <a:cubicBezTo>
                    <a:pt x="70" y="372"/>
                    <a:pt x="285" y="308"/>
                    <a:pt x="285" y="308"/>
                  </a:cubicBezTo>
                  <a:lnTo>
                    <a:pt x="325" y="277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3" name="Freeform 126">
              <a:extLst>
                <a:ext uri="{FF2B5EF4-FFF2-40B4-BE49-F238E27FC236}">
                  <a16:creationId xmlns:a16="http://schemas.microsoft.com/office/drawing/2014/main" id="{62CBB930-52BA-43F3-BDEE-FCB8373AC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0550" y="1725378"/>
              <a:ext cx="96369" cy="119498"/>
            </a:xfrm>
            <a:custGeom>
              <a:avLst/>
              <a:gdLst>
                <a:gd name="T0" fmla="*/ 42 w 42"/>
                <a:gd name="T1" fmla="*/ 36 h 52"/>
                <a:gd name="T2" fmla="*/ 32 w 42"/>
                <a:gd name="T3" fmla="*/ 49 h 52"/>
                <a:gd name="T4" fmla="*/ 17 w 42"/>
                <a:gd name="T5" fmla="*/ 51 h 52"/>
                <a:gd name="T6" fmla="*/ 4 w 42"/>
                <a:gd name="T7" fmla="*/ 41 h 52"/>
                <a:gd name="T8" fmla="*/ 1 w 42"/>
                <a:gd name="T9" fmla="*/ 16 h 52"/>
                <a:gd name="T10" fmla="*/ 10 w 42"/>
                <a:gd name="T11" fmla="*/ 3 h 52"/>
                <a:gd name="T12" fmla="*/ 25 w 42"/>
                <a:gd name="T13" fmla="*/ 1 h 52"/>
                <a:gd name="T14" fmla="*/ 38 w 42"/>
                <a:gd name="T15" fmla="*/ 11 h 52"/>
                <a:gd name="T16" fmla="*/ 42 w 42"/>
                <a:gd name="T17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52">
                  <a:moveTo>
                    <a:pt x="42" y="36"/>
                  </a:moveTo>
                  <a:cubicBezTo>
                    <a:pt x="42" y="42"/>
                    <a:pt x="38" y="48"/>
                    <a:pt x="32" y="49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1" y="52"/>
                    <a:pt x="5" y="48"/>
                    <a:pt x="4" y="41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0"/>
                    <a:pt x="4" y="4"/>
                    <a:pt x="10" y="3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1" y="0"/>
                    <a:pt x="37" y="4"/>
                    <a:pt x="38" y="11"/>
                  </a:cubicBezTo>
                  <a:lnTo>
                    <a:pt x="42" y="36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4" name="Freeform 127">
              <a:extLst>
                <a:ext uri="{FF2B5EF4-FFF2-40B4-BE49-F238E27FC236}">
                  <a16:creationId xmlns:a16="http://schemas.microsoft.com/office/drawing/2014/main" id="{AFCB93B2-1D1A-44BB-B5E9-DFBB88E13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5874" y="1643464"/>
              <a:ext cx="98297" cy="118534"/>
            </a:xfrm>
            <a:custGeom>
              <a:avLst/>
              <a:gdLst>
                <a:gd name="T0" fmla="*/ 42 w 43"/>
                <a:gd name="T1" fmla="*/ 36 h 52"/>
                <a:gd name="T2" fmla="*/ 32 w 43"/>
                <a:gd name="T3" fmla="*/ 49 h 52"/>
                <a:gd name="T4" fmla="*/ 18 w 43"/>
                <a:gd name="T5" fmla="*/ 52 h 52"/>
                <a:gd name="T6" fmla="*/ 5 w 43"/>
                <a:gd name="T7" fmla="*/ 42 h 52"/>
                <a:gd name="T8" fmla="*/ 1 w 43"/>
                <a:gd name="T9" fmla="*/ 16 h 52"/>
                <a:gd name="T10" fmla="*/ 11 w 43"/>
                <a:gd name="T11" fmla="*/ 3 h 52"/>
                <a:gd name="T12" fmla="*/ 25 w 43"/>
                <a:gd name="T13" fmla="*/ 1 h 52"/>
                <a:gd name="T14" fmla="*/ 38 w 43"/>
                <a:gd name="T15" fmla="*/ 11 h 52"/>
                <a:gd name="T16" fmla="*/ 42 w 43"/>
                <a:gd name="T17" fmla="*/ 3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2">
                  <a:moveTo>
                    <a:pt x="42" y="36"/>
                  </a:moveTo>
                  <a:cubicBezTo>
                    <a:pt x="43" y="43"/>
                    <a:pt x="39" y="49"/>
                    <a:pt x="32" y="49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2" y="52"/>
                    <a:pt x="6" y="48"/>
                    <a:pt x="5" y="42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0"/>
                    <a:pt x="5" y="4"/>
                    <a:pt x="11" y="3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2" y="0"/>
                    <a:pt x="38" y="5"/>
                    <a:pt x="38" y="11"/>
                  </a:cubicBezTo>
                  <a:lnTo>
                    <a:pt x="42" y="36"/>
                  </a:lnTo>
                  <a:close/>
                </a:path>
              </a:pathLst>
            </a:custGeom>
            <a:solidFill>
              <a:srgbClr val="E8AB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5" name="Freeform 128">
              <a:extLst>
                <a:ext uri="{FF2B5EF4-FFF2-40B4-BE49-F238E27FC236}">
                  <a16:creationId xmlns:a16="http://schemas.microsoft.com/office/drawing/2014/main" id="{38AC9CC6-E703-4134-8B01-2821A93C4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5355" y="2381653"/>
              <a:ext cx="805647" cy="360421"/>
            </a:xfrm>
            <a:custGeom>
              <a:avLst/>
              <a:gdLst>
                <a:gd name="T0" fmla="*/ 244 w 353"/>
                <a:gd name="T1" fmla="*/ 5 h 158"/>
                <a:gd name="T2" fmla="*/ 63 w 353"/>
                <a:gd name="T3" fmla="*/ 30 h 158"/>
                <a:gd name="T4" fmla="*/ 28 w 353"/>
                <a:gd name="T5" fmla="*/ 35 h 158"/>
                <a:gd name="T6" fmla="*/ 33 w 353"/>
                <a:gd name="T7" fmla="*/ 70 h 158"/>
                <a:gd name="T8" fmla="*/ 31 w 353"/>
                <a:gd name="T9" fmla="*/ 115 h 158"/>
                <a:gd name="T10" fmla="*/ 0 w 353"/>
                <a:gd name="T11" fmla="*/ 142 h 158"/>
                <a:gd name="T12" fmla="*/ 14 w 353"/>
                <a:gd name="T13" fmla="*/ 158 h 158"/>
                <a:gd name="T14" fmla="*/ 56 w 353"/>
                <a:gd name="T15" fmla="*/ 122 h 158"/>
                <a:gd name="T16" fmla="*/ 83 w 353"/>
                <a:gd name="T17" fmla="*/ 63 h 158"/>
                <a:gd name="T18" fmla="*/ 235 w 353"/>
                <a:gd name="T19" fmla="*/ 41 h 158"/>
                <a:gd name="T20" fmla="*/ 308 w 353"/>
                <a:gd name="T21" fmla="*/ 55 h 158"/>
                <a:gd name="T22" fmla="*/ 337 w 353"/>
                <a:gd name="T23" fmla="*/ 89 h 158"/>
                <a:gd name="T24" fmla="*/ 353 w 353"/>
                <a:gd name="T25" fmla="*/ 74 h 158"/>
                <a:gd name="T26" fmla="*/ 322 w 353"/>
                <a:gd name="T27" fmla="*/ 40 h 158"/>
                <a:gd name="T28" fmla="*/ 279 w 353"/>
                <a:gd name="T29" fmla="*/ 0 h 158"/>
                <a:gd name="T30" fmla="*/ 244 w 353"/>
                <a:gd name="T31" fmla="*/ 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3" h="158">
                  <a:moveTo>
                    <a:pt x="244" y="5"/>
                  </a:moveTo>
                  <a:cubicBezTo>
                    <a:pt x="63" y="30"/>
                    <a:pt x="63" y="30"/>
                    <a:pt x="63" y="3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3" y="70"/>
                    <a:pt x="33" y="70"/>
                    <a:pt x="33" y="70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56" y="122"/>
                    <a:pt x="69" y="66"/>
                    <a:pt x="83" y="63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48" y="40"/>
                    <a:pt x="308" y="55"/>
                    <a:pt x="308" y="55"/>
                  </a:cubicBezTo>
                  <a:cubicBezTo>
                    <a:pt x="337" y="89"/>
                    <a:pt x="337" y="89"/>
                    <a:pt x="337" y="89"/>
                  </a:cubicBezTo>
                  <a:cubicBezTo>
                    <a:pt x="353" y="74"/>
                    <a:pt x="353" y="74"/>
                    <a:pt x="353" y="74"/>
                  </a:cubicBezTo>
                  <a:cubicBezTo>
                    <a:pt x="322" y="40"/>
                    <a:pt x="322" y="40"/>
                    <a:pt x="322" y="40"/>
                  </a:cubicBezTo>
                  <a:cubicBezTo>
                    <a:pt x="279" y="0"/>
                    <a:pt x="279" y="0"/>
                    <a:pt x="279" y="0"/>
                  </a:cubicBezTo>
                  <a:lnTo>
                    <a:pt x="244" y="5"/>
                  </a:lnTo>
                  <a:close/>
                </a:path>
              </a:pathLst>
            </a:custGeom>
            <a:solidFill>
              <a:srgbClr val="313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6" name="Freeform 129">
              <a:extLst>
                <a:ext uri="{FF2B5EF4-FFF2-40B4-BE49-F238E27FC236}">
                  <a16:creationId xmlns:a16="http://schemas.microsoft.com/office/drawing/2014/main" id="{91C40DB2-2BF7-4628-9777-0824E590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409" y="1810183"/>
              <a:ext cx="1340497" cy="676513"/>
            </a:xfrm>
            <a:custGeom>
              <a:avLst/>
              <a:gdLst>
                <a:gd name="T0" fmla="*/ 577 w 587"/>
                <a:gd name="T1" fmla="*/ 94 h 296"/>
                <a:gd name="T2" fmla="*/ 491 w 587"/>
                <a:gd name="T3" fmla="*/ 63 h 296"/>
                <a:gd name="T4" fmla="*/ 388 w 587"/>
                <a:gd name="T5" fmla="*/ 1 h 296"/>
                <a:gd name="T6" fmla="*/ 388 w 587"/>
                <a:gd name="T7" fmla="*/ 1 h 296"/>
                <a:gd name="T8" fmla="*/ 384 w 587"/>
                <a:gd name="T9" fmla="*/ 1 h 296"/>
                <a:gd name="T10" fmla="*/ 132 w 587"/>
                <a:gd name="T11" fmla="*/ 36 h 296"/>
                <a:gd name="T12" fmla="*/ 129 w 587"/>
                <a:gd name="T13" fmla="*/ 37 h 296"/>
                <a:gd name="T14" fmla="*/ 129 w 587"/>
                <a:gd name="T15" fmla="*/ 37 h 296"/>
                <a:gd name="T16" fmla="*/ 35 w 587"/>
                <a:gd name="T17" fmla="*/ 122 h 296"/>
                <a:gd name="T18" fmla="*/ 0 w 587"/>
                <a:gd name="T19" fmla="*/ 230 h 296"/>
                <a:gd name="T20" fmla="*/ 25 w 587"/>
                <a:gd name="T21" fmla="*/ 236 h 296"/>
                <a:gd name="T22" fmla="*/ 59 w 587"/>
                <a:gd name="T23" fmla="*/ 132 h 296"/>
                <a:gd name="T24" fmla="*/ 132 w 587"/>
                <a:gd name="T25" fmla="*/ 64 h 296"/>
                <a:gd name="T26" fmla="*/ 132 w 587"/>
                <a:gd name="T27" fmla="*/ 64 h 296"/>
                <a:gd name="T28" fmla="*/ 163 w 587"/>
                <a:gd name="T29" fmla="*/ 290 h 296"/>
                <a:gd name="T30" fmla="*/ 171 w 587"/>
                <a:gd name="T31" fmla="*/ 295 h 296"/>
                <a:gd name="T32" fmla="*/ 419 w 587"/>
                <a:gd name="T33" fmla="*/ 260 h 296"/>
                <a:gd name="T34" fmla="*/ 423 w 587"/>
                <a:gd name="T35" fmla="*/ 253 h 296"/>
                <a:gd name="T36" fmla="*/ 391 w 587"/>
                <a:gd name="T37" fmla="*/ 27 h 296"/>
                <a:gd name="T38" fmla="*/ 470 w 587"/>
                <a:gd name="T39" fmla="*/ 79 h 296"/>
                <a:gd name="T40" fmla="*/ 568 w 587"/>
                <a:gd name="T41" fmla="*/ 123 h 296"/>
                <a:gd name="T42" fmla="*/ 587 w 587"/>
                <a:gd name="T43" fmla="*/ 118 h 296"/>
                <a:gd name="T44" fmla="*/ 577 w 587"/>
                <a:gd name="T45" fmla="*/ 94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7" h="296">
                  <a:moveTo>
                    <a:pt x="577" y="94"/>
                  </a:moveTo>
                  <a:cubicBezTo>
                    <a:pt x="576" y="94"/>
                    <a:pt x="529" y="113"/>
                    <a:pt x="491" y="63"/>
                  </a:cubicBezTo>
                  <a:cubicBezTo>
                    <a:pt x="448" y="7"/>
                    <a:pt x="399" y="1"/>
                    <a:pt x="388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6" y="1"/>
                    <a:pt x="385" y="1"/>
                    <a:pt x="384" y="1"/>
                  </a:cubicBezTo>
                  <a:cubicBezTo>
                    <a:pt x="383" y="0"/>
                    <a:pt x="133" y="36"/>
                    <a:pt x="132" y="36"/>
                  </a:cubicBezTo>
                  <a:cubicBezTo>
                    <a:pt x="131" y="37"/>
                    <a:pt x="130" y="37"/>
                    <a:pt x="129" y="37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6" y="39"/>
                    <a:pt x="55" y="75"/>
                    <a:pt x="35" y="122"/>
                  </a:cubicBezTo>
                  <a:cubicBezTo>
                    <a:pt x="17" y="166"/>
                    <a:pt x="1" y="227"/>
                    <a:pt x="0" y="230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5" y="236"/>
                    <a:pt x="41" y="174"/>
                    <a:pt x="59" y="132"/>
                  </a:cubicBezTo>
                  <a:cubicBezTo>
                    <a:pt x="71" y="102"/>
                    <a:pt x="113" y="75"/>
                    <a:pt x="132" y="64"/>
                  </a:cubicBezTo>
                  <a:cubicBezTo>
                    <a:pt x="132" y="64"/>
                    <a:pt x="132" y="64"/>
                    <a:pt x="132" y="64"/>
                  </a:cubicBezTo>
                  <a:cubicBezTo>
                    <a:pt x="163" y="290"/>
                    <a:pt x="163" y="290"/>
                    <a:pt x="163" y="290"/>
                  </a:cubicBezTo>
                  <a:cubicBezTo>
                    <a:pt x="164" y="294"/>
                    <a:pt x="168" y="296"/>
                    <a:pt x="171" y="295"/>
                  </a:cubicBezTo>
                  <a:cubicBezTo>
                    <a:pt x="419" y="260"/>
                    <a:pt x="419" y="260"/>
                    <a:pt x="419" y="260"/>
                  </a:cubicBezTo>
                  <a:cubicBezTo>
                    <a:pt x="422" y="260"/>
                    <a:pt x="424" y="257"/>
                    <a:pt x="423" y="253"/>
                  </a:cubicBezTo>
                  <a:cubicBezTo>
                    <a:pt x="391" y="27"/>
                    <a:pt x="391" y="27"/>
                    <a:pt x="391" y="27"/>
                  </a:cubicBezTo>
                  <a:cubicBezTo>
                    <a:pt x="405" y="29"/>
                    <a:pt x="439" y="38"/>
                    <a:pt x="470" y="79"/>
                  </a:cubicBezTo>
                  <a:cubicBezTo>
                    <a:pt x="502" y="120"/>
                    <a:pt x="541" y="126"/>
                    <a:pt x="568" y="123"/>
                  </a:cubicBezTo>
                  <a:cubicBezTo>
                    <a:pt x="575" y="122"/>
                    <a:pt x="582" y="120"/>
                    <a:pt x="587" y="118"/>
                  </a:cubicBezTo>
                  <a:lnTo>
                    <a:pt x="577" y="94"/>
                  </a:ln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7" name="Freeform 130">
              <a:extLst>
                <a:ext uri="{FF2B5EF4-FFF2-40B4-BE49-F238E27FC236}">
                  <a16:creationId xmlns:a16="http://schemas.microsoft.com/office/drawing/2014/main" id="{4577D013-E9AB-4E30-954E-4A0CC88C7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935" y="2025086"/>
              <a:ext cx="88660" cy="253451"/>
            </a:xfrm>
            <a:custGeom>
              <a:avLst/>
              <a:gdLst>
                <a:gd name="T0" fmla="*/ 92 w 92"/>
                <a:gd name="T1" fmla="*/ 230 h 263"/>
                <a:gd name="T2" fmla="*/ 59 w 92"/>
                <a:gd name="T3" fmla="*/ 263 h 263"/>
                <a:gd name="T4" fmla="*/ 16 w 92"/>
                <a:gd name="T5" fmla="*/ 242 h 263"/>
                <a:gd name="T6" fmla="*/ 0 w 92"/>
                <a:gd name="T7" fmla="*/ 7 h 263"/>
                <a:gd name="T8" fmla="*/ 45 w 92"/>
                <a:gd name="T9" fmla="*/ 0 h 263"/>
                <a:gd name="T10" fmla="*/ 92 w 92"/>
                <a:gd name="T11" fmla="*/ 23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263">
                  <a:moveTo>
                    <a:pt x="92" y="230"/>
                  </a:moveTo>
                  <a:lnTo>
                    <a:pt x="59" y="263"/>
                  </a:lnTo>
                  <a:lnTo>
                    <a:pt x="16" y="242"/>
                  </a:lnTo>
                  <a:lnTo>
                    <a:pt x="0" y="7"/>
                  </a:lnTo>
                  <a:lnTo>
                    <a:pt x="45" y="0"/>
                  </a:lnTo>
                  <a:lnTo>
                    <a:pt x="92" y="230"/>
                  </a:lnTo>
                  <a:close/>
                </a:path>
              </a:pathLst>
            </a:custGeom>
            <a:solidFill>
              <a:srgbClr val="314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8" name="Freeform 131">
              <a:extLst>
                <a:ext uri="{FF2B5EF4-FFF2-40B4-BE49-F238E27FC236}">
                  <a16:creationId xmlns:a16="http://schemas.microsoft.com/office/drawing/2014/main" id="{AA237C0E-3B4D-4FE4-8A33-5056ACEF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6933" y="1419887"/>
              <a:ext cx="643747" cy="663985"/>
            </a:xfrm>
            <a:custGeom>
              <a:avLst/>
              <a:gdLst>
                <a:gd name="T0" fmla="*/ 280 w 282"/>
                <a:gd name="T1" fmla="*/ 235 h 291"/>
                <a:gd name="T2" fmla="*/ 257 w 282"/>
                <a:gd name="T3" fmla="*/ 262 h 291"/>
                <a:gd name="T4" fmla="*/ 62 w 282"/>
                <a:gd name="T5" fmla="*/ 289 h 291"/>
                <a:gd name="T6" fmla="*/ 32 w 282"/>
                <a:gd name="T7" fmla="*/ 270 h 291"/>
                <a:gd name="T8" fmla="*/ 2 w 282"/>
                <a:gd name="T9" fmla="*/ 56 h 291"/>
                <a:gd name="T10" fmla="*/ 25 w 282"/>
                <a:gd name="T11" fmla="*/ 29 h 291"/>
                <a:gd name="T12" fmla="*/ 220 w 282"/>
                <a:gd name="T13" fmla="*/ 2 h 291"/>
                <a:gd name="T14" fmla="*/ 250 w 282"/>
                <a:gd name="T15" fmla="*/ 21 h 291"/>
                <a:gd name="T16" fmla="*/ 280 w 282"/>
                <a:gd name="T17" fmla="*/ 23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2" h="291">
                  <a:moveTo>
                    <a:pt x="280" y="235"/>
                  </a:moveTo>
                  <a:cubicBezTo>
                    <a:pt x="282" y="248"/>
                    <a:pt x="271" y="260"/>
                    <a:pt x="257" y="262"/>
                  </a:cubicBezTo>
                  <a:cubicBezTo>
                    <a:pt x="62" y="289"/>
                    <a:pt x="62" y="289"/>
                    <a:pt x="62" y="289"/>
                  </a:cubicBezTo>
                  <a:cubicBezTo>
                    <a:pt x="47" y="291"/>
                    <a:pt x="34" y="283"/>
                    <a:pt x="32" y="270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0" y="43"/>
                    <a:pt x="11" y="31"/>
                    <a:pt x="25" y="29"/>
                  </a:cubicBezTo>
                  <a:cubicBezTo>
                    <a:pt x="220" y="2"/>
                    <a:pt x="220" y="2"/>
                    <a:pt x="220" y="2"/>
                  </a:cubicBezTo>
                  <a:cubicBezTo>
                    <a:pt x="235" y="0"/>
                    <a:pt x="248" y="8"/>
                    <a:pt x="250" y="21"/>
                  </a:cubicBezTo>
                  <a:lnTo>
                    <a:pt x="280" y="235"/>
                  </a:lnTo>
                  <a:close/>
                </a:path>
              </a:pathLst>
            </a:custGeom>
            <a:solidFill>
              <a:srgbClr val="FCD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9" name="Freeform 132">
              <a:extLst>
                <a:ext uri="{FF2B5EF4-FFF2-40B4-BE49-F238E27FC236}">
                  <a16:creationId xmlns:a16="http://schemas.microsoft.com/office/drawing/2014/main" id="{E114390B-1A6E-4C52-BDA1-910B6BF0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5104" y="1783199"/>
              <a:ext cx="60713" cy="63604"/>
            </a:xfrm>
            <a:custGeom>
              <a:avLst/>
              <a:gdLst>
                <a:gd name="T0" fmla="*/ 26 w 27"/>
                <a:gd name="T1" fmla="*/ 12 h 28"/>
                <a:gd name="T2" fmla="*/ 15 w 27"/>
                <a:gd name="T3" fmla="*/ 27 h 28"/>
                <a:gd name="T4" fmla="*/ 1 w 27"/>
                <a:gd name="T5" fmla="*/ 16 h 28"/>
                <a:gd name="T6" fmla="*/ 11 w 27"/>
                <a:gd name="T7" fmla="*/ 1 h 28"/>
                <a:gd name="T8" fmla="*/ 26 w 27"/>
                <a:gd name="T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8">
                  <a:moveTo>
                    <a:pt x="26" y="12"/>
                  </a:moveTo>
                  <a:cubicBezTo>
                    <a:pt x="27" y="19"/>
                    <a:pt x="22" y="26"/>
                    <a:pt x="15" y="27"/>
                  </a:cubicBezTo>
                  <a:cubicBezTo>
                    <a:pt x="8" y="28"/>
                    <a:pt x="2" y="23"/>
                    <a:pt x="1" y="16"/>
                  </a:cubicBezTo>
                  <a:cubicBezTo>
                    <a:pt x="0" y="9"/>
                    <a:pt x="4" y="2"/>
                    <a:pt x="11" y="1"/>
                  </a:cubicBezTo>
                  <a:cubicBezTo>
                    <a:pt x="18" y="0"/>
                    <a:pt x="25" y="5"/>
                    <a:pt x="26" y="12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0" name="Freeform 133">
              <a:extLst>
                <a:ext uri="{FF2B5EF4-FFF2-40B4-BE49-F238E27FC236}">
                  <a16:creationId xmlns:a16="http://schemas.microsoft.com/office/drawing/2014/main" id="{5522A7E8-82F5-4414-8878-9AA037BE2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3777" y="1801509"/>
              <a:ext cx="16383" cy="15419"/>
            </a:xfrm>
            <a:custGeom>
              <a:avLst/>
              <a:gdLst>
                <a:gd name="T0" fmla="*/ 7 w 7"/>
                <a:gd name="T1" fmla="*/ 3 h 7"/>
                <a:gd name="T2" fmla="*/ 4 w 7"/>
                <a:gd name="T3" fmla="*/ 7 h 7"/>
                <a:gd name="T4" fmla="*/ 1 w 7"/>
                <a:gd name="T5" fmla="*/ 4 h 7"/>
                <a:gd name="T6" fmla="*/ 3 w 7"/>
                <a:gd name="T7" fmla="*/ 0 h 7"/>
                <a:gd name="T8" fmla="*/ 7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7"/>
                    <a:pt x="4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134">
              <a:extLst>
                <a:ext uri="{FF2B5EF4-FFF2-40B4-BE49-F238E27FC236}">
                  <a16:creationId xmlns:a16="http://schemas.microsoft.com/office/drawing/2014/main" id="{B2CA9D08-471A-4ABE-AA0E-4499C7E7C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215" y="1735015"/>
              <a:ext cx="61676" cy="61676"/>
            </a:xfrm>
            <a:custGeom>
              <a:avLst/>
              <a:gdLst>
                <a:gd name="T0" fmla="*/ 26 w 27"/>
                <a:gd name="T1" fmla="*/ 12 h 27"/>
                <a:gd name="T2" fmla="*/ 15 w 27"/>
                <a:gd name="T3" fmla="*/ 26 h 27"/>
                <a:gd name="T4" fmla="*/ 1 w 27"/>
                <a:gd name="T5" fmla="*/ 16 h 27"/>
                <a:gd name="T6" fmla="*/ 12 w 27"/>
                <a:gd name="T7" fmla="*/ 1 h 27"/>
                <a:gd name="T8" fmla="*/ 26 w 27"/>
                <a:gd name="T9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2"/>
                  </a:moveTo>
                  <a:cubicBezTo>
                    <a:pt x="27" y="19"/>
                    <a:pt x="22" y="25"/>
                    <a:pt x="15" y="26"/>
                  </a:cubicBezTo>
                  <a:cubicBezTo>
                    <a:pt x="8" y="27"/>
                    <a:pt x="2" y="22"/>
                    <a:pt x="1" y="16"/>
                  </a:cubicBezTo>
                  <a:cubicBezTo>
                    <a:pt x="0" y="9"/>
                    <a:pt x="5" y="2"/>
                    <a:pt x="12" y="1"/>
                  </a:cubicBezTo>
                  <a:cubicBezTo>
                    <a:pt x="19" y="0"/>
                    <a:pt x="25" y="5"/>
                    <a:pt x="26" y="12"/>
                  </a:cubicBezTo>
                  <a:close/>
                </a:path>
              </a:pathLst>
            </a:custGeom>
            <a:solidFill>
              <a:srgbClr val="0F0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9" name="Freeform 135">
              <a:extLst>
                <a:ext uri="{FF2B5EF4-FFF2-40B4-BE49-F238E27FC236}">
                  <a16:creationId xmlns:a16="http://schemas.microsoft.com/office/drawing/2014/main" id="{62893A98-921D-44BE-AB15-9814359C8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3875" y="1876678"/>
              <a:ext cx="143590" cy="143590"/>
            </a:xfrm>
            <a:custGeom>
              <a:avLst/>
              <a:gdLst>
                <a:gd name="T0" fmla="*/ 62 w 63"/>
                <a:gd name="T1" fmla="*/ 2 h 63"/>
                <a:gd name="T2" fmla="*/ 58 w 63"/>
                <a:gd name="T3" fmla="*/ 0 h 63"/>
                <a:gd name="T4" fmla="*/ 4 w 63"/>
                <a:gd name="T5" fmla="*/ 8 h 63"/>
                <a:gd name="T6" fmla="*/ 1 w 63"/>
                <a:gd name="T7" fmla="*/ 11 h 63"/>
                <a:gd name="T8" fmla="*/ 1 w 63"/>
                <a:gd name="T9" fmla="*/ 15 h 63"/>
                <a:gd name="T10" fmla="*/ 41 w 63"/>
                <a:gd name="T11" fmla="*/ 60 h 63"/>
                <a:gd name="T12" fmla="*/ 63 w 63"/>
                <a:gd name="T13" fmla="*/ 6 h 63"/>
                <a:gd name="T14" fmla="*/ 62 w 63"/>
                <a:gd name="T15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63">
                  <a:moveTo>
                    <a:pt x="62" y="2"/>
                  </a:moveTo>
                  <a:cubicBezTo>
                    <a:pt x="61" y="1"/>
                    <a:pt x="59" y="0"/>
                    <a:pt x="58" y="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1" y="9"/>
                    <a:pt x="1" y="11"/>
                  </a:cubicBezTo>
                  <a:cubicBezTo>
                    <a:pt x="0" y="12"/>
                    <a:pt x="0" y="14"/>
                    <a:pt x="1" y="15"/>
                  </a:cubicBezTo>
                  <a:cubicBezTo>
                    <a:pt x="2" y="16"/>
                    <a:pt x="22" y="63"/>
                    <a:pt x="41" y="60"/>
                  </a:cubicBezTo>
                  <a:cubicBezTo>
                    <a:pt x="61" y="57"/>
                    <a:pt x="63" y="7"/>
                    <a:pt x="63" y="6"/>
                  </a:cubicBezTo>
                  <a:cubicBezTo>
                    <a:pt x="63" y="4"/>
                    <a:pt x="63" y="3"/>
                    <a:pt x="62" y="2"/>
                  </a:cubicBezTo>
                  <a:close/>
                </a:path>
              </a:pathLst>
            </a:custGeom>
            <a:solidFill>
              <a:srgbClr val="FF7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84E2694F-574B-4AA6-89E6-015687846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4014" y="1423742"/>
              <a:ext cx="242851" cy="126244"/>
            </a:xfrm>
            <a:custGeom>
              <a:avLst/>
              <a:gdLst>
                <a:gd name="T0" fmla="*/ 252 w 252"/>
                <a:gd name="T1" fmla="*/ 0 h 131"/>
                <a:gd name="T2" fmla="*/ 0 w 252"/>
                <a:gd name="T3" fmla="*/ 36 h 131"/>
                <a:gd name="T4" fmla="*/ 143 w 252"/>
                <a:gd name="T5" fmla="*/ 131 h 131"/>
                <a:gd name="T6" fmla="*/ 252 w 252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2" h="131">
                  <a:moveTo>
                    <a:pt x="252" y="0"/>
                  </a:moveTo>
                  <a:lnTo>
                    <a:pt x="0" y="36"/>
                  </a:lnTo>
                  <a:lnTo>
                    <a:pt x="143" y="131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60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1" name="Freeform 137">
              <a:extLst>
                <a:ext uri="{FF2B5EF4-FFF2-40B4-BE49-F238E27FC236}">
                  <a16:creationId xmlns:a16="http://schemas.microsoft.com/office/drawing/2014/main" id="{8D4523CB-93CA-4293-AC78-81AE4B78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779" y="1753325"/>
              <a:ext cx="15419" cy="15419"/>
            </a:xfrm>
            <a:custGeom>
              <a:avLst/>
              <a:gdLst>
                <a:gd name="T0" fmla="*/ 7 w 7"/>
                <a:gd name="T1" fmla="*/ 3 h 7"/>
                <a:gd name="T2" fmla="*/ 4 w 7"/>
                <a:gd name="T3" fmla="*/ 6 h 7"/>
                <a:gd name="T4" fmla="*/ 0 w 7"/>
                <a:gd name="T5" fmla="*/ 4 h 7"/>
                <a:gd name="T6" fmla="*/ 3 w 7"/>
                <a:gd name="T7" fmla="*/ 0 h 7"/>
                <a:gd name="T8" fmla="*/ 7 w 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4" y="6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EE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2" name="Freeform 138">
              <a:extLst>
                <a:ext uri="{FF2B5EF4-FFF2-40B4-BE49-F238E27FC236}">
                  <a16:creationId xmlns:a16="http://schemas.microsoft.com/office/drawing/2014/main" id="{9786A6F1-7CED-4EBD-9896-03464C09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0459" y="1565405"/>
              <a:ext cx="118534" cy="126244"/>
            </a:xfrm>
            <a:custGeom>
              <a:avLst/>
              <a:gdLst>
                <a:gd name="T0" fmla="*/ 94 w 123"/>
                <a:gd name="T1" fmla="*/ 131 h 131"/>
                <a:gd name="T2" fmla="*/ 0 w 123"/>
                <a:gd name="T3" fmla="*/ 102 h 131"/>
                <a:gd name="T4" fmla="*/ 28 w 123"/>
                <a:gd name="T5" fmla="*/ 0 h 131"/>
                <a:gd name="T6" fmla="*/ 123 w 123"/>
                <a:gd name="T7" fmla="*/ 27 h 131"/>
                <a:gd name="T8" fmla="*/ 94 w 123"/>
                <a:gd name="T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31">
                  <a:moveTo>
                    <a:pt x="94" y="131"/>
                  </a:moveTo>
                  <a:lnTo>
                    <a:pt x="0" y="102"/>
                  </a:lnTo>
                  <a:lnTo>
                    <a:pt x="28" y="0"/>
                  </a:lnTo>
                  <a:lnTo>
                    <a:pt x="123" y="27"/>
                  </a:lnTo>
                  <a:lnTo>
                    <a:pt x="94" y="1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398C87C8-261D-439B-8F75-DBDE107B7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4341" y="1656955"/>
              <a:ext cx="261161" cy="553160"/>
            </a:xfrm>
            <a:custGeom>
              <a:avLst/>
              <a:gdLst>
                <a:gd name="T0" fmla="*/ 52 w 114"/>
                <a:gd name="T1" fmla="*/ 235 h 242"/>
                <a:gd name="T2" fmla="*/ 42 w 114"/>
                <a:gd name="T3" fmla="*/ 241 h 242"/>
                <a:gd name="T4" fmla="*/ 7 w 114"/>
                <a:gd name="T5" fmla="*/ 231 h 242"/>
                <a:gd name="T6" fmla="*/ 1 w 114"/>
                <a:gd name="T7" fmla="*/ 221 h 242"/>
                <a:gd name="T8" fmla="*/ 62 w 114"/>
                <a:gd name="T9" fmla="*/ 7 h 242"/>
                <a:gd name="T10" fmla="*/ 73 w 114"/>
                <a:gd name="T11" fmla="*/ 1 h 242"/>
                <a:gd name="T12" fmla="*/ 107 w 114"/>
                <a:gd name="T13" fmla="*/ 11 h 242"/>
                <a:gd name="T14" fmla="*/ 113 w 114"/>
                <a:gd name="T15" fmla="*/ 21 h 242"/>
                <a:gd name="T16" fmla="*/ 52 w 114"/>
                <a:gd name="T17" fmla="*/ 23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242">
                  <a:moveTo>
                    <a:pt x="52" y="235"/>
                  </a:moveTo>
                  <a:cubicBezTo>
                    <a:pt x="51" y="240"/>
                    <a:pt x="46" y="242"/>
                    <a:pt x="42" y="241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3" y="230"/>
                    <a:pt x="0" y="226"/>
                    <a:pt x="1" y="221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4" y="2"/>
                    <a:pt x="68" y="0"/>
                    <a:pt x="73" y="1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11" y="12"/>
                    <a:pt x="114" y="16"/>
                    <a:pt x="113" y="21"/>
                  </a:cubicBezTo>
                  <a:lnTo>
                    <a:pt x="52" y="2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4" name="Freeform 140">
              <a:extLst>
                <a:ext uri="{FF2B5EF4-FFF2-40B4-BE49-F238E27FC236}">
                  <a16:creationId xmlns:a16="http://schemas.microsoft.com/office/drawing/2014/main" id="{02FC23E8-9722-4490-8424-198779B6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2665" y="901420"/>
              <a:ext cx="749753" cy="746862"/>
            </a:xfrm>
            <a:custGeom>
              <a:avLst/>
              <a:gdLst>
                <a:gd name="T0" fmla="*/ 306 w 328"/>
                <a:gd name="T1" fmla="*/ 204 h 327"/>
                <a:gd name="T2" fmla="*/ 124 w 328"/>
                <a:gd name="T3" fmla="*/ 305 h 327"/>
                <a:gd name="T4" fmla="*/ 23 w 328"/>
                <a:gd name="T5" fmla="*/ 124 h 327"/>
                <a:gd name="T6" fmla="*/ 204 w 328"/>
                <a:gd name="T7" fmla="*/ 22 h 327"/>
                <a:gd name="T8" fmla="*/ 306 w 328"/>
                <a:gd name="T9" fmla="*/ 204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327">
                  <a:moveTo>
                    <a:pt x="306" y="204"/>
                  </a:moveTo>
                  <a:cubicBezTo>
                    <a:pt x="284" y="282"/>
                    <a:pt x="202" y="327"/>
                    <a:pt x="124" y="305"/>
                  </a:cubicBezTo>
                  <a:cubicBezTo>
                    <a:pt x="46" y="283"/>
                    <a:pt x="0" y="202"/>
                    <a:pt x="23" y="124"/>
                  </a:cubicBezTo>
                  <a:cubicBezTo>
                    <a:pt x="45" y="45"/>
                    <a:pt x="126" y="0"/>
                    <a:pt x="204" y="22"/>
                  </a:cubicBezTo>
                  <a:cubicBezTo>
                    <a:pt x="283" y="44"/>
                    <a:pt x="328" y="126"/>
                    <a:pt x="306" y="20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141">
              <a:extLst>
                <a:ext uri="{FF2B5EF4-FFF2-40B4-BE49-F238E27FC236}">
                  <a16:creationId xmlns:a16="http://schemas.microsoft.com/office/drawing/2014/main" id="{ABEA2C01-D9C3-4D14-B045-A13AB08F1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8796" y="974661"/>
              <a:ext cx="597489" cy="600381"/>
            </a:xfrm>
            <a:custGeom>
              <a:avLst/>
              <a:gdLst>
                <a:gd name="T0" fmla="*/ 245 w 262"/>
                <a:gd name="T1" fmla="*/ 164 h 263"/>
                <a:gd name="T2" fmla="*/ 99 w 262"/>
                <a:gd name="T3" fmla="*/ 245 h 263"/>
                <a:gd name="T4" fmla="*/ 18 w 262"/>
                <a:gd name="T5" fmla="*/ 99 h 263"/>
                <a:gd name="T6" fmla="*/ 163 w 262"/>
                <a:gd name="T7" fmla="*/ 18 h 263"/>
                <a:gd name="T8" fmla="*/ 245 w 262"/>
                <a:gd name="T9" fmla="*/ 16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2" h="263">
                  <a:moveTo>
                    <a:pt x="245" y="164"/>
                  </a:moveTo>
                  <a:cubicBezTo>
                    <a:pt x="227" y="227"/>
                    <a:pt x="162" y="263"/>
                    <a:pt x="99" y="245"/>
                  </a:cubicBezTo>
                  <a:cubicBezTo>
                    <a:pt x="36" y="227"/>
                    <a:pt x="0" y="162"/>
                    <a:pt x="18" y="99"/>
                  </a:cubicBezTo>
                  <a:cubicBezTo>
                    <a:pt x="36" y="37"/>
                    <a:pt x="101" y="0"/>
                    <a:pt x="163" y="18"/>
                  </a:cubicBezTo>
                  <a:cubicBezTo>
                    <a:pt x="226" y="36"/>
                    <a:pt x="262" y="101"/>
                    <a:pt x="245" y="16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1BF84F23-BC32-487A-B895-39551279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4215" y="992971"/>
              <a:ext cx="566651" cy="565688"/>
            </a:xfrm>
            <a:custGeom>
              <a:avLst/>
              <a:gdLst>
                <a:gd name="T0" fmla="*/ 231 w 248"/>
                <a:gd name="T1" fmla="*/ 154 h 248"/>
                <a:gd name="T2" fmla="*/ 94 w 248"/>
                <a:gd name="T3" fmla="*/ 231 h 248"/>
                <a:gd name="T4" fmla="*/ 17 w 248"/>
                <a:gd name="T5" fmla="*/ 93 h 248"/>
                <a:gd name="T6" fmla="*/ 155 w 248"/>
                <a:gd name="T7" fmla="*/ 16 h 248"/>
                <a:gd name="T8" fmla="*/ 231 w 248"/>
                <a:gd name="T9" fmla="*/ 15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248">
                  <a:moveTo>
                    <a:pt x="231" y="154"/>
                  </a:moveTo>
                  <a:cubicBezTo>
                    <a:pt x="215" y="213"/>
                    <a:pt x="153" y="248"/>
                    <a:pt x="94" y="231"/>
                  </a:cubicBezTo>
                  <a:cubicBezTo>
                    <a:pt x="35" y="214"/>
                    <a:pt x="0" y="152"/>
                    <a:pt x="17" y="93"/>
                  </a:cubicBezTo>
                  <a:cubicBezTo>
                    <a:pt x="34" y="34"/>
                    <a:pt x="95" y="0"/>
                    <a:pt x="155" y="16"/>
                  </a:cubicBezTo>
                  <a:cubicBezTo>
                    <a:pt x="214" y="33"/>
                    <a:pt x="248" y="95"/>
                    <a:pt x="231" y="1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82843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716DBA8B-B43F-4E7F-AD1A-22F370DF6749}"/>
                </a:ext>
              </a:extLst>
            </p:cNvPr>
            <p:cNvGrpSpPr/>
            <p:nvPr/>
          </p:nvGrpSpPr>
          <p:grpSpPr>
            <a:xfrm>
              <a:off x="8907521" y="1146434"/>
              <a:ext cx="300038" cy="258763"/>
              <a:chOff x="2833198" y="4832350"/>
              <a:chExt cx="300038" cy="258763"/>
            </a:xfrm>
          </p:grpSpPr>
          <p:sp>
            <p:nvSpPr>
              <p:cNvPr id="88" name="Freeform 20">
                <a:extLst>
                  <a:ext uri="{FF2B5EF4-FFF2-40B4-BE49-F238E27FC236}">
                    <a16:creationId xmlns:a16="http://schemas.microsoft.com/office/drawing/2014/main" id="{2016E47D-9E69-4302-BCFB-93C791B8AB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5273" y="4945063"/>
                <a:ext cx="207963" cy="146050"/>
              </a:xfrm>
              <a:custGeom>
                <a:avLst/>
                <a:gdLst>
                  <a:gd name="T0" fmla="*/ 306 w 317"/>
                  <a:gd name="T1" fmla="*/ 0 h 223"/>
                  <a:gd name="T2" fmla="*/ 231 w 317"/>
                  <a:gd name="T3" fmla="*/ 0 h 223"/>
                  <a:gd name="T4" fmla="*/ 11 w 317"/>
                  <a:gd name="T5" fmla="*/ 0 h 223"/>
                  <a:gd name="T6" fmla="*/ 0 w 317"/>
                  <a:gd name="T7" fmla="*/ 11 h 223"/>
                  <a:gd name="T8" fmla="*/ 0 w 317"/>
                  <a:gd name="T9" fmla="*/ 165 h 223"/>
                  <a:gd name="T10" fmla="*/ 0 w 317"/>
                  <a:gd name="T11" fmla="*/ 212 h 223"/>
                  <a:gd name="T12" fmla="*/ 11 w 317"/>
                  <a:gd name="T13" fmla="*/ 223 h 223"/>
                  <a:gd name="T14" fmla="*/ 306 w 317"/>
                  <a:gd name="T15" fmla="*/ 223 h 223"/>
                  <a:gd name="T16" fmla="*/ 317 w 317"/>
                  <a:gd name="T17" fmla="*/ 212 h 223"/>
                  <a:gd name="T18" fmla="*/ 317 w 317"/>
                  <a:gd name="T19" fmla="*/ 11 h 223"/>
                  <a:gd name="T20" fmla="*/ 306 w 317"/>
                  <a:gd name="T21" fmla="*/ 0 h 223"/>
                  <a:gd name="T22" fmla="*/ 287 w 317"/>
                  <a:gd name="T23" fmla="*/ 40 h 223"/>
                  <a:gd name="T24" fmla="*/ 287 w 317"/>
                  <a:gd name="T25" fmla="*/ 74 h 223"/>
                  <a:gd name="T26" fmla="*/ 283 w 317"/>
                  <a:gd name="T27" fmla="*/ 82 h 223"/>
                  <a:gd name="T28" fmla="*/ 282 w 317"/>
                  <a:gd name="T29" fmla="*/ 82 h 223"/>
                  <a:gd name="T30" fmla="*/ 281 w 317"/>
                  <a:gd name="T31" fmla="*/ 83 h 223"/>
                  <a:gd name="T32" fmla="*/ 279 w 317"/>
                  <a:gd name="T33" fmla="*/ 83 h 223"/>
                  <a:gd name="T34" fmla="*/ 278 w 317"/>
                  <a:gd name="T35" fmla="*/ 84 h 223"/>
                  <a:gd name="T36" fmla="*/ 277 w 317"/>
                  <a:gd name="T37" fmla="*/ 84 h 223"/>
                  <a:gd name="T38" fmla="*/ 276 w 317"/>
                  <a:gd name="T39" fmla="*/ 84 h 223"/>
                  <a:gd name="T40" fmla="*/ 275 w 317"/>
                  <a:gd name="T41" fmla="*/ 84 h 223"/>
                  <a:gd name="T42" fmla="*/ 214 w 317"/>
                  <a:gd name="T43" fmla="*/ 84 h 223"/>
                  <a:gd name="T44" fmla="*/ 202 w 317"/>
                  <a:gd name="T45" fmla="*/ 74 h 223"/>
                  <a:gd name="T46" fmla="*/ 202 w 317"/>
                  <a:gd name="T47" fmla="*/ 40 h 223"/>
                  <a:gd name="T48" fmla="*/ 206 w 317"/>
                  <a:gd name="T49" fmla="*/ 33 h 223"/>
                  <a:gd name="T50" fmla="*/ 214 w 317"/>
                  <a:gd name="T51" fmla="*/ 30 h 223"/>
                  <a:gd name="T52" fmla="*/ 275 w 317"/>
                  <a:gd name="T53" fmla="*/ 30 h 223"/>
                  <a:gd name="T54" fmla="*/ 287 w 317"/>
                  <a:gd name="T55" fmla="*/ 40 h 223"/>
                  <a:gd name="T56" fmla="*/ 293 w 317"/>
                  <a:gd name="T57" fmla="*/ 198 h 223"/>
                  <a:gd name="T58" fmla="*/ 27 w 317"/>
                  <a:gd name="T59" fmla="*/ 198 h 223"/>
                  <a:gd name="T60" fmla="*/ 27 w 317"/>
                  <a:gd name="T61" fmla="*/ 178 h 223"/>
                  <a:gd name="T62" fmla="*/ 293 w 317"/>
                  <a:gd name="T63" fmla="*/ 178 h 223"/>
                  <a:gd name="T64" fmla="*/ 293 w 317"/>
                  <a:gd name="T65" fmla="*/ 198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7" h="223">
                    <a:moveTo>
                      <a:pt x="306" y="0"/>
                    </a:moveTo>
                    <a:cubicBezTo>
                      <a:pt x="231" y="0"/>
                      <a:pt x="231" y="0"/>
                      <a:pt x="23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65"/>
                      <a:pt x="0" y="165"/>
                      <a:pt x="0" y="165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8"/>
                      <a:pt x="5" y="223"/>
                      <a:pt x="11" y="223"/>
                    </a:cubicBezTo>
                    <a:cubicBezTo>
                      <a:pt x="306" y="223"/>
                      <a:pt x="306" y="223"/>
                      <a:pt x="306" y="223"/>
                    </a:cubicBezTo>
                    <a:cubicBezTo>
                      <a:pt x="312" y="223"/>
                      <a:pt x="317" y="218"/>
                      <a:pt x="317" y="212"/>
                    </a:cubicBezTo>
                    <a:cubicBezTo>
                      <a:pt x="317" y="11"/>
                      <a:pt x="317" y="11"/>
                      <a:pt x="317" y="11"/>
                    </a:cubicBezTo>
                    <a:cubicBezTo>
                      <a:pt x="317" y="5"/>
                      <a:pt x="312" y="0"/>
                      <a:pt x="306" y="0"/>
                    </a:cubicBezTo>
                    <a:close/>
                    <a:moveTo>
                      <a:pt x="287" y="40"/>
                    </a:moveTo>
                    <a:cubicBezTo>
                      <a:pt x="287" y="74"/>
                      <a:pt x="287" y="74"/>
                      <a:pt x="287" y="74"/>
                    </a:cubicBezTo>
                    <a:cubicBezTo>
                      <a:pt x="287" y="77"/>
                      <a:pt x="286" y="80"/>
                      <a:pt x="283" y="82"/>
                    </a:cubicBezTo>
                    <a:cubicBezTo>
                      <a:pt x="282" y="82"/>
                      <a:pt x="282" y="82"/>
                      <a:pt x="282" y="82"/>
                    </a:cubicBezTo>
                    <a:cubicBezTo>
                      <a:pt x="281" y="83"/>
                      <a:pt x="281" y="83"/>
                      <a:pt x="281" y="83"/>
                    </a:cubicBezTo>
                    <a:cubicBezTo>
                      <a:pt x="280" y="83"/>
                      <a:pt x="280" y="83"/>
                      <a:pt x="279" y="83"/>
                    </a:cubicBezTo>
                    <a:cubicBezTo>
                      <a:pt x="278" y="84"/>
                      <a:pt x="278" y="84"/>
                      <a:pt x="278" y="84"/>
                    </a:cubicBezTo>
                    <a:cubicBezTo>
                      <a:pt x="278" y="84"/>
                      <a:pt x="277" y="84"/>
                      <a:pt x="277" y="84"/>
                    </a:cubicBezTo>
                    <a:cubicBezTo>
                      <a:pt x="276" y="84"/>
                      <a:pt x="276" y="84"/>
                      <a:pt x="276" y="84"/>
                    </a:cubicBezTo>
                    <a:cubicBezTo>
                      <a:pt x="275" y="84"/>
                      <a:pt x="275" y="84"/>
                      <a:pt x="275" y="84"/>
                    </a:cubicBezTo>
                    <a:cubicBezTo>
                      <a:pt x="214" y="84"/>
                      <a:pt x="214" y="84"/>
                      <a:pt x="214" y="84"/>
                    </a:cubicBezTo>
                    <a:cubicBezTo>
                      <a:pt x="207" y="84"/>
                      <a:pt x="202" y="79"/>
                      <a:pt x="202" y="74"/>
                    </a:cubicBezTo>
                    <a:cubicBezTo>
                      <a:pt x="202" y="40"/>
                      <a:pt x="202" y="40"/>
                      <a:pt x="202" y="40"/>
                    </a:cubicBezTo>
                    <a:cubicBezTo>
                      <a:pt x="202" y="38"/>
                      <a:pt x="203" y="35"/>
                      <a:pt x="206" y="33"/>
                    </a:cubicBezTo>
                    <a:cubicBezTo>
                      <a:pt x="208" y="31"/>
                      <a:pt x="211" y="30"/>
                      <a:pt x="214" y="30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82" y="30"/>
                      <a:pt x="287" y="34"/>
                      <a:pt x="287" y="40"/>
                    </a:cubicBezTo>
                    <a:close/>
                    <a:moveTo>
                      <a:pt x="293" y="198"/>
                    </a:moveTo>
                    <a:cubicBezTo>
                      <a:pt x="27" y="198"/>
                      <a:pt x="27" y="198"/>
                      <a:pt x="27" y="198"/>
                    </a:cubicBezTo>
                    <a:cubicBezTo>
                      <a:pt x="27" y="178"/>
                      <a:pt x="27" y="178"/>
                      <a:pt x="27" y="178"/>
                    </a:cubicBezTo>
                    <a:cubicBezTo>
                      <a:pt x="293" y="178"/>
                      <a:pt x="293" y="178"/>
                      <a:pt x="293" y="178"/>
                    </a:cubicBezTo>
                    <a:lnTo>
                      <a:pt x="293" y="19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9" name="Freeform 21">
                <a:extLst>
                  <a:ext uri="{FF2B5EF4-FFF2-40B4-BE49-F238E27FC236}">
                    <a16:creationId xmlns:a16="http://schemas.microsoft.com/office/drawing/2014/main" id="{7749CBBA-9521-426B-93C3-183FC21D2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198" y="4832350"/>
                <a:ext cx="234950" cy="223838"/>
              </a:xfrm>
              <a:custGeom>
                <a:avLst/>
                <a:gdLst>
                  <a:gd name="T0" fmla="*/ 145 w 360"/>
                  <a:gd name="T1" fmla="*/ 153 h 342"/>
                  <a:gd name="T2" fmla="*/ 360 w 360"/>
                  <a:gd name="T3" fmla="*/ 153 h 342"/>
                  <a:gd name="T4" fmla="*/ 282 w 360"/>
                  <a:gd name="T5" fmla="*/ 7 h 342"/>
                  <a:gd name="T6" fmla="*/ 267 w 360"/>
                  <a:gd name="T7" fmla="*/ 3 h 342"/>
                  <a:gd name="T8" fmla="*/ 7 w 360"/>
                  <a:gd name="T9" fmla="*/ 143 h 342"/>
                  <a:gd name="T10" fmla="*/ 3 w 360"/>
                  <a:gd name="T11" fmla="*/ 158 h 342"/>
                  <a:gd name="T12" fmla="*/ 98 w 360"/>
                  <a:gd name="T13" fmla="*/ 335 h 342"/>
                  <a:gd name="T14" fmla="*/ 113 w 360"/>
                  <a:gd name="T15" fmla="*/ 339 h 342"/>
                  <a:gd name="T16" fmla="*/ 125 w 360"/>
                  <a:gd name="T17" fmla="*/ 333 h 342"/>
                  <a:gd name="T18" fmla="*/ 125 w 360"/>
                  <a:gd name="T19" fmla="*/ 173 h 342"/>
                  <a:gd name="T20" fmla="*/ 145 w 360"/>
                  <a:gd name="T21" fmla="*/ 153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0" h="342">
                    <a:moveTo>
                      <a:pt x="145" y="153"/>
                    </a:moveTo>
                    <a:cubicBezTo>
                      <a:pt x="360" y="153"/>
                      <a:pt x="360" y="153"/>
                      <a:pt x="360" y="153"/>
                    </a:cubicBezTo>
                    <a:cubicBezTo>
                      <a:pt x="282" y="7"/>
                      <a:pt x="282" y="7"/>
                      <a:pt x="282" y="7"/>
                    </a:cubicBezTo>
                    <a:cubicBezTo>
                      <a:pt x="279" y="2"/>
                      <a:pt x="272" y="0"/>
                      <a:pt x="267" y="3"/>
                    </a:cubicBezTo>
                    <a:cubicBezTo>
                      <a:pt x="7" y="143"/>
                      <a:pt x="7" y="143"/>
                      <a:pt x="7" y="143"/>
                    </a:cubicBezTo>
                    <a:cubicBezTo>
                      <a:pt x="2" y="146"/>
                      <a:pt x="0" y="152"/>
                      <a:pt x="3" y="158"/>
                    </a:cubicBezTo>
                    <a:cubicBezTo>
                      <a:pt x="98" y="335"/>
                      <a:pt x="98" y="335"/>
                      <a:pt x="98" y="335"/>
                    </a:cubicBezTo>
                    <a:cubicBezTo>
                      <a:pt x="101" y="340"/>
                      <a:pt x="108" y="342"/>
                      <a:pt x="113" y="339"/>
                    </a:cubicBezTo>
                    <a:cubicBezTo>
                      <a:pt x="125" y="333"/>
                      <a:pt x="125" y="333"/>
                      <a:pt x="125" y="333"/>
                    </a:cubicBezTo>
                    <a:cubicBezTo>
                      <a:pt x="125" y="173"/>
                      <a:pt x="125" y="173"/>
                      <a:pt x="125" y="173"/>
                    </a:cubicBezTo>
                    <a:cubicBezTo>
                      <a:pt x="125" y="162"/>
                      <a:pt x="134" y="153"/>
                      <a:pt x="145" y="1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5202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D85426E4-F79F-45DB-9F3F-BF6287151479}"/>
              </a:ext>
            </a:extLst>
          </p:cNvPr>
          <p:cNvSpPr/>
          <p:nvPr/>
        </p:nvSpPr>
        <p:spPr bwMode="gray">
          <a:xfrm>
            <a:off x="0" y="848738"/>
            <a:ext cx="12192000" cy="951972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Freeform 100">
            <a:extLst>
              <a:ext uri="{FF2B5EF4-FFF2-40B4-BE49-F238E27FC236}">
                <a16:creationId xmlns:a16="http://schemas.microsoft.com/office/drawing/2014/main" id="{DDF44835-4BE4-4DC1-9473-04B53C5B290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49727" y="1186186"/>
            <a:ext cx="1449541" cy="750089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3DC1117B-85BA-4AF7-8B8E-E8A2AA713912}"/>
              </a:ext>
            </a:extLst>
          </p:cNvPr>
          <p:cNvSpPr/>
          <p:nvPr/>
        </p:nvSpPr>
        <p:spPr>
          <a:xfrm flipV="1">
            <a:off x="251959" y="3429374"/>
            <a:ext cx="3652973" cy="2946787"/>
          </a:xfrm>
          <a:prstGeom prst="rect">
            <a:avLst/>
          </a:prstGeom>
          <a:solidFill>
            <a:schemeClr val="bg2">
              <a:alpha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5" name="Picture 2" descr="Image preview">
            <a:extLst>
              <a:ext uri="{FF2B5EF4-FFF2-40B4-BE49-F238E27FC236}">
                <a16:creationId xmlns:a16="http://schemas.microsoft.com/office/drawing/2014/main" id="{749E2F0F-A7B7-4278-BE42-2680A39AC7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0310" y="1981127"/>
            <a:ext cx="5621005" cy="3929816"/>
          </a:xfrm>
          <a:prstGeom prst="rect">
            <a:avLst/>
          </a:prstGeom>
          <a:noFill/>
          <a:ln w="5715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Picture 4" descr="Image preview">
            <a:extLst>
              <a:ext uri="{FF2B5EF4-FFF2-40B4-BE49-F238E27FC236}">
                <a16:creationId xmlns:a16="http://schemas.microsoft.com/office/drawing/2014/main" id="{2D35DE33-9DF5-4984-98C1-E95D2F1B8F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5146" y="2567561"/>
            <a:ext cx="5461422" cy="3819176"/>
          </a:xfrm>
          <a:prstGeom prst="rect">
            <a:avLst/>
          </a:prstGeom>
          <a:noFill/>
          <a:ln w="5715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7" name="Title 1">
            <a:extLst>
              <a:ext uri="{FF2B5EF4-FFF2-40B4-BE49-F238E27FC236}">
                <a16:creationId xmlns:a16="http://schemas.microsoft.com/office/drawing/2014/main" id="{95F8FEE3-DEE5-4AA4-AD43-EE4A8C65E363}"/>
              </a:ext>
            </a:extLst>
          </p:cNvPr>
          <p:cNvSpPr txBox="1">
            <a:spLocks/>
          </p:cNvSpPr>
          <p:nvPr/>
        </p:nvSpPr>
        <p:spPr>
          <a:xfrm>
            <a:off x="3513222" y="149911"/>
            <a:ext cx="5165557" cy="584775"/>
          </a:xfrm>
          <a:prstGeom prst="rect">
            <a:avLst/>
          </a:prstGeom>
        </p:spPr>
        <p:txBody>
          <a:bodyPr anchor="ctr"/>
          <a:lstStyle>
            <a:lvl1pPr defTabSz="565168">
              <a:spcBef>
                <a:spcPct val="0"/>
              </a:spcBef>
              <a:buNone/>
              <a:defRPr sz="32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Network Sensors </a:t>
            </a: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A4F7114D-DA02-490E-B64D-182D12758E52}"/>
              </a:ext>
            </a:extLst>
          </p:cNvPr>
          <p:cNvSpPr/>
          <p:nvPr/>
        </p:nvSpPr>
        <p:spPr>
          <a:xfrm>
            <a:off x="914400" y="970781"/>
            <a:ext cx="11125200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sensors are hardware and software components that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monitor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network traffic and trigger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alarms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if any abnormal activity is detected</a:t>
            </a:r>
          </a:p>
        </p:txBody>
      </p:sp>
      <p:sp>
        <p:nvSpPr>
          <p:cNvPr id="80" name="Freeform 105">
            <a:extLst>
              <a:ext uri="{FF2B5EF4-FFF2-40B4-BE49-F238E27FC236}">
                <a16:creationId xmlns:a16="http://schemas.microsoft.com/office/drawing/2014/main" id="{1C7DC447-B728-4E3F-930F-60CE4FE614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3227" y="1138662"/>
            <a:ext cx="377592" cy="372121"/>
          </a:xfrm>
          <a:custGeom>
            <a:avLst/>
            <a:gdLst>
              <a:gd name="T0" fmla="*/ 201960 w 64"/>
              <a:gd name="T1" fmla="*/ 215900 h 63"/>
              <a:gd name="T2" fmla="*/ 188268 w 64"/>
              <a:gd name="T3" fmla="*/ 209046 h 63"/>
              <a:gd name="T4" fmla="*/ 143768 w 64"/>
              <a:gd name="T5" fmla="*/ 164495 h 63"/>
              <a:gd name="T6" fmla="*/ 92422 w 64"/>
              <a:gd name="T7" fmla="*/ 181630 h 63"/>
              <a:gd name="T8" fmla="*/ 0 w 64"/>
              <a:gd name="T9" fmla="*/ 89102 h 63"/>
              <a:gd name="T10" fmla="*/ 92422 w 64"/>
              <a:gd name="T11" fmla="*/ 0 h 63"/>
              <a:gd name="T12" fmla="*/ 184845 w 64"/>
              <a:gd name="T13" fmla="*/ 89102 h 63"/>
              <a:gd name="T14" fmla="*/ 167729 w 64"/>
              <a:gd name="T15" fmla="*/ 140506 h 63"/>
              <a:gd name="T16" fmla="*/ 212229 w 64"/>
              <a:gd name="T17" fmla="*/ 185057 h 63"/>
              <a:gd name="T18" fmla="*/ 219075 w 64"/>
              <a:gd name="T19" fmla="*/ 198765 h 63"/>
              <a:gd name="T20" fmla="*/ 201960 w 64"/>
              <a:gd name="T21" fmla="*/ 215900 h 63"/>
              <a:gd name="T22" fmla="*/ 92422 w 64"/>
              <a:gd name="T23" fmla="*/ 30843 h 63"/>
              <a:gd name="T24" fmla="*/ 34230 w 64"/>
              <a:gd name="T25" fmla="*/ 89102 h 63"/>
              <a:gd name="T26" fmla="*/ 92422 w 64"/>
              <a:gd name="T27" fmla="*/ 147360 h 63"/>
              <a:gd name="T28" fmla="*/ 150614 w 64"/>
              <a:gd name="T29" fmla="*/ 89102 h 63"/>
              <a:gd name="T30" fmla="*/ 92422 w 64"/>
              <a:gd name="T31" fmla="*/ 30843 h 6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4" h="63">
                <a:moveTo>
                  <a:pt x="59" y="63"/>
                </a:moveTo>
                <a:cubicBezTo>
                  <a:pt x="57" y="63"/>
                  <a:pt x="56" y="62"/>
                  <a:pt x="55" y="61"/>
                </a:cubicBezTo>
                <a:cubicBezTo>
                  <a:pt x="42" y="48"/>
                  <a:pt x="42" y="48"/>
                  <a:pt x="42" y="48"/>
                </a:cubicBezTo>
                <a:cubicBezTo>
                  <a:pt x="38" y="51"/>
                  <a:pt x="33" y="53"/>
                  <a:pt x="27" y="53"/>
                </a:cubicBez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32"/>
                  <a:pt x="52" y="37"/>
                  <a:pt x="49" y="41"/>
                </a:cubicBezTo>
                <a:cubicBezTo>
                  <a:pt x="62" y="54"/>
                  <a:pt x="62" y="54"/>
                  <a:pt x="62" y="54"/>
                </a:cubicBezTo>
                <a:cubicBezTo>
                  <a:pt x="63" y="55"/>
                  <a:pt x="64" y="57"/>
                  <a:pt x="64" y="58"/>
                </a:cubicBezTo>
                <a:cubicBezTo>
                  <a:pt x="64" y="61"/>
                  <a:pt x="61" y="63"/>
                  <a:pt x="59" y="63"/>
                </a:cubicBezTo>
                <a:close/>
                <a:moveTo>
                  <a:pt x="27" y="9"/>
                </a:moveTo>
                <a:cubicBezTo>
                  <a:pt x="18" y="9"/>
                  <a:pt x="10" y="17"/>
                  <a:pt x="10" y="26"/>
                </a:cubicBezTo>
                <a:cubicBezTo>
                  <a:pt x="10" y="36"/>
                  <a:pt x="18" y="43"/>
                  <a:pt x="27" y="43"/>
                </a:cubicBezTo>
                <a:cubicBezTo>
                  <a:pt x="37" y="43"/>
                  <a:pt x="44" y="36"/>
                  <a:pt x="44" y="26"/>
                </a:cubicBezTo>
                <a:cubicBezTo>
                  <a:pt x="44" y="17"/>
                  <a:pt x="37" y="9"/>
                  <a:pt x="2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E5BB638E-5DBF-445A-B021-62B9815C0101}"/>
              </a:ext>
            </a:extLst>
          </p:cNvPr>
          <p:cNvSpPr/>
          <p:nvPr/>
        </p:nvSpPr>
        <p:spPr>
          <a:xfrm>
            <a:off x="362228" y="3602253"/>
            <a:ext cx="3432435" cy="267765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Internet gateways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between LAN connections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Remote access servers used to receive dial-up connections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 devices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Either side of firewall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C7103B0E-42CF-4C86-BFC2-8EC992E3FC09}"/>
              </a:ext>
            </a:extLst>
          </p:cNvPr>
          <p:cNvSpPr/>
          <p:nvPr/>
        </p:nvSpPr>
        <p:spPr>
          <a:xfrm>
            <a:off x="151530" y="2414336"/>
            <a:ext cx="3853830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Network sensors should be placed and located at common entry points in a network such as:</a:t>
            </a:r>
          </a:p>
        </p:txBody>
      </p:sp>
    </p:spTree>
    <p:extLst>
      <p:ext uri="{BB962C8B-B14F-4D97-AF65-F5344CB8AC3E}">
        <p14:creationId xmlns:p14="http://schemas.microsoft.com/office/powerpoint/2010/main" val="357857671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2EF8EFE2-E2CC-4CF7-9308-D5C9152F226C}"/>
              </a:ext>
            </a:extLst>
          </p:cNvPr>
          <p:cNvSpPr/>
          <p:nvPr/>
        </p:nvSpPr>
        <p:spPr>
          <a:xfrm flipV="1">
            <a:off x="5748" y="-1"/>
            <a:ext cx="4307184" cy="6544564"/>
          </a:xfrm>
          <a:prstGeom prst="rect">
            <a:avLst/>
          </a:prstGeom>
          <a:solidFill>
            <a:srgbClr val="32364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282575" algn="ctr" defTabSz="609539" eaLnBrk="0" fontAlgn="base" hangingPunct="0">
              <a:spcBef>
                <a:spcPct val="0"/>
              </a:spcBef>
            </a:pPr>
            <a:endParaRPr lang="en-US" sz="1200" dirty="0">
              <a:solidFill>
                <a:srgbClr val="3F3F3F"/>
              </a:solidFill>
              <a:latin typeface="Calibri" panose="020F0502020204030204"/>
            </a:endParaRPr>
          </a:p>
        </p:txBody>
      </p:sp>
      <p:sp>
        <p:nvSpPr>
          <p:cNvPr id="27" name="Полилиния 26"/>
          <p:cNvSpPr/>
          <p:nvPr/>
        </p:nvSpPr>
        <p:spPr>
          <a:xfrm rot="5400000">
            <a:off x="1470898" y="2614720"/>
            <a:ext cx="6544564" cy="1315136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  <a:gd name="connsiteX21" fmla="*/ 908 w 6953"/>
              <a:gd name="connsiteY21" fmla="*/ 908 w 6953"/>
              <a:gd name="connsiteX22" fmla="*/ 908 w 6953"/>
              <a:gd name="connsiteY22" fmla="*/ 908 w 6953"/>
              <a:gd name="connsiteX23" fmla="*/ 908 w 6953"/>
              <a:gd name="connsiteY23" fmla="*/ 908 w 6953"/>
              <a:gd name="connsiteX24" fmla="*/ 908 w 6953"/>
              <a:gd name="connsiteY24" fmla="*/ 908 w 6953"/>
              <a:gd name="connsiteX25" fmla="*/ 908 w 6953"/>
              <a:gd name="connsiteY25" fmla="*/ 908 w 6953"/>
              <a:gd name="connsiteX26" fmla="*/ 908 w 6953"/>
              <a:gd name="connsiteY26" fmla="*/ 908 w 6953"/>
              <a:gd name="connsiteX27" fmla="*/ 908 w 6953"/>
              <a:gd name="connsiteY27" fmla="*/ 908 w 6953"/>
              <a:gd name="connsiteX28" fmla="*/ 908 w 6953"/>
              <a:gd name="connsiteY28" fmla="*/ 908 w 6953"/>
              <a:gd name="connsiteX29" fmla="*/ 908 w 6953"/>
              <a:gd name="connsiteY29" fmla="*/ 908 w 6953"/>
              <a:gd name="connsiteX30" fmla="*/ 908 w 6953"/>
              <a:gd name="connsiteY30" fmla="*/ 908 w 6953"/>
              <a:gd name="connsiteX31" fmla="*/ 908 w 6953"/>
              <a:gd name="connsiteY31" fmla="*/ 908 w 6953"/>
              <a:gd name="connsiteX32" fmla="*/ 908 w 6953"/>
              <a:gd name="connsiteY32" fmla="*/ 908 w 6953"/>
              <a:gd name="connsiteX33" fmla="*/ 908 w 6953"/>
              <a:gd name="connsiteY33" fmla="*/ 908 w 6953"/>
              <a:gd name="connsiteX34" fmla="*/ 908 w 6953"/>
              <a:gd name="connsiteY34" fmla="*/ 908 w 6953"/>
              <a:gd name="connsiteX35" fmla="*/ 908 w 6953"/>
              <a:gd name="connsiteY35" fmla="*/ 908 w 6953"/>
              <a:gd name="connsiteX36" fmla="*/ 908 w 6953"/>
              <a:gd name="connsiteY36" fmla="*/ 908 w 6953"/>
              <a:gd name="connsiteX37" fmla="*/ 908 w 6953"/>
              <a:gd name="connsiteY37" fmla="*/ 908 w 6953"/>
              <a:gd name="connsiteX38" fmla="*/ 908 w 6953"/>
              <a:gd name="connsiteY38" fmla="*/ 908 w 6953"/>
              <a:gd name="connsiteX39" fmla="*/ 908 w 6953"/>
              <a:gd name="connsiteY39" fmla="*/ 908 w 6953"/>
              <a:gd name="connsiteX40" fmla="*/ 908 w 6953"/>
              <a:gd name="connsiteY40" fmla="*/ 908 w 6953"/>
              <a:gd name="connsiteX41" fmla="*/ 908 w 6953"/>
              <a:gd name="connsiteY41" fmla="*/ 908 w 6953"/>
              <a:gd name="connsiteX42" fmla="*/ 908 w 6953"/>
              <a:gd name="connsiteY42" fmla="*/ 908 w 6953"/>
              <a:gd name="connsiteX43" fmla="*/ 908 w 6953"/>
              <a:gd name="connsiteY43" fmla="*/ 908 w 6953"/>
              <a:gd name="connsiteX44" fmla="*/ 908 w 6953"/>
              <a:gd name="connsiteY44" fmla="*/ 908 w 6953"/>
              <a:gd name="connsiteX45" fmla="*/ 908 w 6953"/>
              <a:gd name="connsiteY45" fmla="*/ 908 w 6953"/>
              <a:gd name="connsiteX46" fmla="*/ 908 w 6953"/>
              <a:gd name="connsiteY46" fmla="*/ 908 w 6953"/>
              <a:gd name="connsiteX47" fmla="*/ 908 w 6953"/>
              <a:gd name="connsiteY47" fmla="*/ 908 w 6953"/>
              <a:gd name="connsiteX48" fmla="*/ 908 w 6953"/>
              <a:gd name="connsiteY48" fmla="*/ 908 w 6953"/>
              <a:gd name="connsiteX49" fmla="*/ 908 w 6953"/>
              <a:gd name="connsiteY49" fmla="*/ 908 w 6953"/>
              <a:gd name="connsiteX50" fmla="*/ 908 w 6953"/>
              <a:gd name="connsiteY50" fmla="*/ 908 w 6953"/>
              <a:gd name="connsiteX51" fmla="*/ 908 w 6953"/>
              <a:gd name="connsiteY51" fmla="*/ 908 w 6953"/>
              <a:gd name="connsiteX52" fmla="*/ 908 w 6953"/>
              <a:gd name="connsiteY52" fmla="*/ 908 w 6953"/>
              <a:gd name="connsiteX53" fmla="*/ 908 w 6953"/>
              <a:gd name="connsiteY53" fmla="*/ 908 w 6953"/>
              <a:gd name="connsiteX54" fmla="*/ 908 w 6953"/>
              <a:gd name="connsiteY54" fmla="*/ 908 w 6953"/>
              <a:gd name="connsiteX55" fmla="*/ 908 w 6953"/>
              <a:gd name="connsiteY55" fmla="*/ 908 w 6953"/>
              <a:gd name="connsiteX56" fmla="*/ 908 w 6953"/>
              <a:gd name="connsiteY56" fmla="*/ 908 w 6953"/>
              <a:gd name="connsiteX57" fmla="*/ 908 w 6953"/>
              <a:gd name="connsiteY57" fmla="*/ 908 w 6953"/>
              <a:gd name="connsiteX58" fmla="*/ 908 w 6953"/>
              <a:gd name="connsiteY58" fmla="*/ 908 w 6953"/>
              <a:gd name="connsiteX59" fmla="*/ 908 w 6953"/>
              <a:gd name="connsiteY59" fmla="*/ 908 w 6953"/>
              <a:gd name="connsiteX60" fmla="*/ 908 w 6953"/>
              <a:gd name="connsiteY60" fmla="*/ 908 w 6953"/>
              <a:gd name="connsiteX61" fmla="*/ 908 w 6953"/>
              <a:gd name="connsiteY61" fmla="*/ 908 w 6953"/>
              <a:gd name="connsiteX62" fmla="*/ 908 w 6953"/>
              <a:gd name="connsiteY62" fmla="*/ 908 w 6953"/>
              <a:gd name="connsiteX63" fmla="*/ 908 w 6953"/>
              <a:gd name="connsiteY63" fmla="*/ 908 w 6953"/>
              <a:gd name="connsiteX64" fmla="*/ 908 w 6953"/>
              <a:gd name="connsiteY64" fmla="*/ 908 w 6953"/>
              <a:gd name="connsiteX65" fmla="*/ 908 w 6953"/>
              <a:gd name="connsiteY65" fmla="*/ 908 w 6953"/>
              <a:gd name="connsiteX66" fmla="*/ 908 w 6953"/>
              <a:gd name="connsiteY66" fmla="*/ 908 w 6953"/>
              <a:gd name="connsiteX67" fmla="*/ 908 w 6953"/>
              <a:gd name="connsiteY67" fmla="*/ 908 w 6953"/>
              <a:gd name="connsiteX68" fmla="*/ 908 w 6953"/>
              <a:gd name="connsiteY68" fmla="*/ 908 w 6953"/>
              <a:gd name="connsiteX69" fmla="*/ 908 w 6953"/>
              <a:gd name="connsiteY69" fmla="*/ 908 w 6953"/>
              <a:gd name="connsiteX70" fmla="*/ 908 w 6953"/>
              <a:gd name="connsiteY70" fmla="*/ 908 w 6953"/>
              <a:gd name="connsiteX71" fmla="*/ 908 w 6953"/>
              <a:gd name="connsiteY71" fmla="*/ 908 w 6953"/>
              <a:gd name="connsiteX72" fmla="*/ 908 w 6953"/>
              <a:gd name="connsiteY72" fmla="*/ 908 w 6953"/>
              <a:gd name="connsiteX73" fmla="*/ 908 w 6953"/>
              <a:gd name="connsiteY73" fmla="*/ 908 w 6953"/>
              <a:gd name="connsiteX74" fmla="*/ 908 w 6953"/>
              <a:gd name="connsiteY74" fmla="*/ 908 w 6953"/>
              <a:gd name="connsiteX75" fmla="*/ 908 w 6953"/>
              <a:gd name="connsiteY75" fmla="*/ 908 w 6953"/>
              <a:gd name="connsiteX76" fmla="*/ 908 w 6953"/>
              <a:gd name="connsiteY76" fmla="*/ 908 w 6953"/>
              <a:gd name="connsiteX77" fmla="*/ 908 w 6953"/>
              <a:gd name="connsiteY77" fmla="*/ 908 w 6953"/>
              <a:gd name="connsiteX78" fmla="*/ 908 w 6953"/>
              <a:gd name="connsiteY78" fmla="*/ 908 w 6953"/>
              <a:gd name="connsiteX79" fmla="*/ 908 w 6953"/>
              <a:gd name="connsiteY79" fmla="*/ 908 w 6953"/>
              <a:gd name="connsiteX80" fmla="*/ 908 w 6953"/>
              <a:gd name="connsiteY80" fmla="*/ 908 w 6953"/>
              <a:gd name="connsiteX81" fmla="*/ 908 w 6953"/>
              <a:gd name="connsiteY81" fmla="*/ 908 w 6953"/>
              <a:gd name="connsiteX82" fmla="*/ 908 w 6953"/>
              <a:gd name="connsiteY82" fmla="*/ 908 w 6953"/>
              <a:gd name="connsiteX83" fmla="*/ 908 w 6953"/>
              <a:gd name="connsiteY83" fmla="*/ 908 w 6953"/>
              <a:gd name="connsiteX84" fmla="*/ 908 w 6953"/>
              <a:gd name="connsiteY84" fmla="*/ 908 w 6953"/>
              <a:gd name="connsiteX85" fmla="*/ 908 w 6953"/>
              <a:gd name="connsiteY85" fmla="*/ 908 w 6953"/>
              <a:gd name="connsiteX86" fmla="*/ 908 w 6953"/>
              <a:gd name="connsiteY86" fmla="*/ 908 w 6953"/>
              <a:gd name="connsiteX87" fmla="*/ 908 w 6953"/>
              <a:gd name="connsiteY87" fmla="*/ 908 w 6953"/>
              <a:gd name="connsiteX88" fmla="*/ 908 w 6953"/>
              <a:gd name="connsiteY88" fmla="*/ 908 w 6953"/>
              <a:gd name="connsiteX89" fmla="*/ 908 w 6953"/>
              <a:gd name="connsiteY89" fmla="*/ 908 w 6953"/>
              <a:gd name="connsiteX90" fmla="*/ 908 w 6953"/>
              <a:gd name="connsiteY90" fmla="*/ 908 w 6953"/>
              <a:gd name="connsiteX91" fmla="*/ 908 w 6953"/>
              <a:gd name="connsiteY91" fmla="*/ 908 w 6953"/>
              <a:gd name="connsiteX92" fmla="*/ 908 w 6953"/>
              <a:gd name="connsiteY92" fmla="*/ 908 w 6953"/>
              <a:gd name="connsiteX93" fmla="*/ 908 w 6953"/>
              <a:gd name="connsiteY93" fmla="*/ 908 w 6953"/>
              <a:gd name="connsiteX94" fmla="*/ 908 w 6953"/>
              <a:gd name="connsiteY94" fmla="*/ 908 w 6953"/>
              <a:gd name="connsiteX95" fmla="*/ 908 w 6953"/>
              <a:gd name="connsiteY95" fmla="*/ 908 w 6953"/>
              <a:gd name="connsiteX96" fmla="*/ 908 w 6953"/>
              <a:gd name="connsiteY96" fmla="*/ 908 w 6953"/>
              <a:gd name="connsiteX97" fmla="*/ 908 w 6953"/>
              <a:gd name="connsiteY97" fmla="*/ 908 w 6953"/>
              <a:gd name="connsiteX98" fmla="*/ 908 w 6953"/>
              <a:gd name="connsiteY98" fmla="*/ 908 w 6953"/>
              <a:gd name="connsiteX99" fmla="*/ 908 w 6953"/>
              <a:gd name="connsiteY99" fmla="*/ 908 w 6953"/>
              <a:gd name="connsiteX100" fmla="*/ 908 w 6953"/>
              <a:gd name="connsiteY100" fmla="*/ 908 w 6953"/>
              <a:gd name="connsiteX101" fmla="*/ 908 w 6953"/>
              <a:gd name="connsiteY101" fmla="*/ 908 w 6953"/>
              <a:gd name="connsiteX102" fmla="*/ 908 w 6953"/>
              <a:gd name="connsiteY102" fmla="*/ 908 w 6953"/>
              <a:gd name="connsiteX103" fmla="*/ 908 w 6953"/>
              <a:gd name="connsiteY103" fmla="*/ 908 w 6953"/>
              <a:gd name="connsiteX104" fmla="*/ 908 w 6953"/>
              <a:gd name="connsiteY104" fmla="*/ 908 w 6953"/>
              <a:gd name="connsiteX105" fmla="*/ 908 w 6953"/>
              <a:gd name="connsiteY105" fmla="*/ 908 w 6953"/>
              <a:gd name="connsiteX106" fmla="*/ 908 w 6953"/>
              <a:gd name="connsiteY106" fmla="*/ 908 w 6953"/>
              <a:gd name="connsiteX107" fmla="*/ 908 w 6953"/>
              <a:gd name="connsiteY107" fmla="*/ 908 w 6953"/>
              <a:gd name="connsiteX108" fmla="*/ 908 w 6953"/>
              <a:gd name="connsiteY108" fmla="*/ 908 w 6953"/>
              <a:gd name="connsiteX109" fmla="*/ 908 w 6953"/>
              <a:gd name="connsiteY109" fmla="*/ 908 w 6953"/>
              <a:gd name="connsiteX110" fmla="*/ 908 w 6953"/>
              <a:gd name="connsiteY110" fmla="*/ 908 w 6953"/>
              <a:gd name="connsiteX111" fmla="*/ 908 w 6953"/>
              <a:gd name="connsiteY111" fmla="*/ 908 w 6953"/>
              <a:gd name="connsiteX112" fmla="*/ 908 w 6953"/>
              <a:gd name="connsiteY112" fmla="*/ 908 w 6953"/>
              <a:gd name="connsiteX113" fmla="*/ 908 w 6953"/>
              <a:gd name="connsiteY113" fmla="*/ 908 w 6953"/>
              <a:gd name="connsiteX114" fmla="*/ 908 w 6953"/>
              <a:gd name="connsiteY114" fmla="*/ 908 w 6953"/>
              <a:gd name="connsiteX115" fmla="*/ 908 w 6953"/>
              <a:gd name="connsiteY115" fmla="*/ 908 w 6953"/>
              <a:gd name="connsiteX116" fmla="*/ 908 w 6953"/>
              <a:gd name="connsiteY116" fmla="*/ 908 w 6953"/>
              <a:gd name="connsiteX117" fmla="*/ 908 w 6953"/>
              <a:gd name="connsiteY117" fmla="*/ 908 w 6953"/>
              <a:gd name="connsiteX118" fmla="*/ 908 w 6953"/>
              <a:gd name="connsiteY118" fmla="*/ 908 w 6953"/>
              <a:gd name="connsiteX119" fmla="*/ 908 w 6953"/>
              <a:gd name="connsiteY119" fmla="*/ 908 w 6953"/>
              <a:gd name="connsiteX120" fmla="*/ 908 w 6953"/>
              <a:gd name="connsiteY120" fmla="*/ 908 w 6953"/>
              <a:gd name="connsiteX121" fmla="*/ 908 w 6953"/>
              <a:gd name="connsiteY121" fmla="*/ 908 w 6953"/>
              <a:gd name="connsiteX122" fmla="*/ 908 w 6953"/>
              <a:gd name="connsiteY122" fmla="*/ 908 w 6953"/>
              <a:gd name="connsiteX123" fmla="*/ 908 w 6953"/>
              <a:gd name="connsiteY123" fmla="*/ 908 w 6953"/>
              <a:gd name="connsiteX124" fmla="*/ 908 w 6953"/>
              <a:gd name="connsiteY124" fmla="*/ 908 w 6953"/>
              <a:gd name="connsiteX125" fmla="*/ 908 w 6953"/>
              <a:gd name="connsiteY125" fmla="*/ 908 w 6953"/>
              <a:gd name="connsiteX126" fmla="*/ 908 w 6953"/>
              <a:gd name="connsiteY126" fmla="*/ 908 w 6953"/>
              <a:gd name="connsiteX127" fmla="*/ 908 w 6953"/>
              <a:gd name="connsiteY127" fmla="*/ 908 w 6953"/>
              <a:gd name="connsiteX128" fmla="*/ 908 w 6953"/>
              <a:gd name="connsiteY128" fmla="*/ 908 w 6953"/>
              <a:gd name="connsiteX129" fmla="*/ 908 w 6953"/>
              <a:gd name="connsiteY129" fmla="*/ 908 w 6953"/>
              <a:gd name="connsiteX130" fmla="*/ 908 w 6953"/>
              <a:gd name="connsiteY130" fmla="*/ 908 w 6953"/>
              <a:gd name="connsiteX131" fmla="*/ 908 w 6953"/>
              <a:gd name="connsiteY131" fmla="*/ 908 w 6953"/>
              <a:gd name="connsiteX132" fmla="*/ 908 w 6953"/>
              <a:gd name="connsiteY132" fmla="*/ 908 w 6953"/>
              <a:gd name="connsiteX133" fmla="*/ 908 w 6953"/>
              <a:gd name="connsiteY133" fmla="*/ 908 w 6953"/>
              <a:gd name="connsiteX134" fmla="*/ 908 w 6953"/>
              <a:gd name="connsiteY134" fmla="*/ 908 w 6953"/>
              <a:gd name="connsiteX135" fmla="*/ 908 w 6953"/>
              <a:gd name="connsiteY135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8288000" h="4050053">
                <a:moveTo>
                  <a:pt x="5540326" y="0"/>
                </a:moveTo>
                <a:lnTo>
                  <a:pt x="5666674" y="3343"/>
                </a:lnTo>
                <a:lnTo>
                  <a:pt x="5794908" y="11701"/>
                </a:lnTo>
                <a:lnTo>
                  <a:pt x="5919372" y="30089"/>
                </a:lnTo>
                <a:lnTo>
                  <a:pt x="6047606" y="51820"/>
                </a:lnTo>
                <a:lnTo>
                  <a:pt x="6173956" y="80238"/>
                </a:lnTo>
                <a:lnTo>
                  <a:pt x="6302190" y="113670"/>
                </a:lnTo>
                <a:lnTo>
                  <a:pt x="6428539" y="152117"/>
                </a:lnTo>
                <a:lnTo>
                  <a:pt x="6556773" y="192236"/>
                </a:lnTo>
                <a:lnTo>
                  <a:pt x="6683123" y="237370"/>
                </a:lnTo>
                <a:lnTo>
                  <a:pt x="6809473" y="285848"/>
                </a:lnTo>
                <a:lnTo>
                  <a:pt x="6935822" y="337668"/>
                </a:lnTo>
                <a:lnTo>
                  <a:pt x="7064056" y="391160"/>
                </a:lnTo>
                <a:lnTo>
                  <a:pt x="7318639" y="503159"/>
                </a:lnTo>
                <a:lnTo>
                  <a:pt x="7573222" y="618501"/>
                </a:lnTo>
                <a:lnTo>
                  <a:pt x="7825920" y="733843"/>
                </a:lnTo>
                <a:lnTo>
                  <a:pt x="8080503" y="845842"/>
                </a:lnTo>
                <a:lnTo>
                  <a:pt x="8206853" y="897663"/>
                </a:lnTo>
                <a:lnTo>
                  <a:pt x="8335087" y="949483"/>
                </a:lnTo>
                <a:lnTo>
                  <a:pt x="8459548" y="999632"/>
                </a:lnTo>
                <a:lnTo>
                  <a:pt x="8587783" y="1044766"/>
                </a:lnTo>
                <a:lnTo>
                  <a:pt x="8714131" y="1084885"/>
                </a:lnTo>
                <a:lnTo>
                  <a:pt x="8842367" y="1123332"/>
                </a:lnTo>
                <a:lnTo>
                  <a:pt x="8968717" y="1155093"/>
                </a:lnTo>
                <a:lnTo>
                  <a:pt x="9096950" y="1185183"/>
                </a:lnTo>
                <a:lnTo>
                  <a:pt x="9221412" y="1206914"/>
                </a:lnTo>
                <a:lnTo>
                  <a:pt x="9349647" y="1221958"/>
                </a:lnTo>
                <a:lnTo>
                  <a:pt x="9475994" y="1233660"/>
                </a:lnTo>
                <a:lnTo>
                  <a:pt x="9604230" y="1237003"/>
                </a:lnTo>
                <a:lnTo>
                  <a:pt x="9730579" y="1233660"/>
                </a:lnTo>
                <a:lnTo>
                  <a:pt x="9858813" y="1221958"/>
                </a:lnTo>
                <a:lnTo>
                  <a:pt x="9983276" y="1206914"/>
                </a:lnTo>
                <a:lnTo>
                  <a:pt x="10111512" y="1185183"/>
                </a:lnTo>
                <a:lnTo>
                  <a:pt x="10237859" y="1155093"/>
                </a:lnTo>
                <a:lnTo>
                  <a:pt x="10366095" y="1123332"/>
                </a:lnTo>
                <a:lnTo>
                  <a:pt x="10492443" y="1084885"/>
                </a:lnTo>
                <a:lnTo>
                  <a:pt x="10620678" y="1044766"/>
                </a:lnTo>
                <a:lnTo>
                  <a:pt x="10747028" y="999632"/>
                </a:lnTo>
                <a:lnTo>
                  <a:pt x="10873377" y="949483"/>
                </a:lnTo>
                <a:lnTo>
                  <a:pt x="10999723" y="897663"/>
                </a:lnTo>
                <a:lnTo>
                  <a:pt x="11127958" y="845842"/>
                </a:lnTo>
                <a:lnTo>
                  <a:pt x="11382541" y="733843"/>
                </a:lnTo>
                <a:lnTo>
                  <a:pt x="11637125" y="618501"/>
                </a:lnTo>
                <a:lnTo>
                  <a:pt x="11889823" y="503159"/>
                </a:lnTo>
                <a:lnTo>
                  <a:pt x="12144406" y="391160"/>
                </a:lnTo>
                <a:lnTo>
                  <a:pt x="12270756" y="337668"/>
                </a:lnTo>
                <a:lnTo>
                  <a:pt x="12398990" y="285848"/>
                </a:lnTo>
                <a:lnTo>
                  <a:pt x="12523452" y="237370"/>
                </a:lnTo>
                <a:lnTo>
                  <a:pt x="12651687" y="192236"/>
                </a:lnTo>
                <a:lnTo>
                  <a:pt x="12778035" y="152117"/>
                </a:lnTo>
                <a:lnTo>
                  <a:pt x="12906271" y="113670"/>
                </a:lnTo>
                <a:lnTo>
                  <a:pt x="13032620" y="80238"/>
                </a:lnTo>
                <a:lnTo>
                  <a:pt x="13160854" y="51820"/>
                </a:lnTo>
                <a:lnTo>
                  <a:pt x="13285319" y="30089"/>
                </a:lnTo>
                <a:lnTo>
                  <a:pt x="13413551" y="11701"/>
                </a:lnTo>
                <a:lnTo>
                  <a:pt x="13539900" y="3343"/>
                </a:lnTo>
                <a:lnTo>
                  <a:pt x="13668135" y="0"/>
                </a:lnTo>
                <a:lnTo>
                  <a:pt x="13794484" y="3343"/>
                </a:lnTo>
                <a:lnTo>
                  <a:pt x="13922719" y="11701"/>
                </a:lnTo>
                <a:lnTo>
                  <a:pt x="14047181" y="30089"/>
                </a:lnTo>
                <a:lnTo>
                  <a:pt x="14175416" y="51820"/>
                </a:lnTo>
                <a:lnTo>
                  <a:pt x="14301765" y="80238"/>
                </a:lnTo>
                <a:lnTo>
                  <a:pt x="14429999" y="113670"/>
                </a:lnTo>
                <a:lnTo>
                  <a:pt x="14556348" y="152117"/>
                </a:lnTo>
                <a:lnTo>
                  <a:pt x="14684584" y="192236"/>
                </a:lnTo>
                <a:lnTo>
                  <a:pt x="14810932" y="237370"/>
                </a:lnTo>
                <a:lnTo>
                  <a:pt x="14937281" y="285848"/>
                </a:lnTo>
                <a:lnTo>
                  <a:pt x="15063630" y="337668"/>
                </a:lnTo>
                <a:lnTo>
                  <a:pt x="15191864" y="391160"/>
                </a:lnTo>
                <a:lnTo>
                  <a:pt x="15446448" y="503159"/>
                </a:lnTo>
                <a:lnTo>
                  <a:pt x="15701031" y="618501"/>
                </a:lnTo>
                <a:lnTo>
                  <a:pt x="15953728" y="733843"/>
                </a:lnTo>
                <a:lnTo>
                  <a:pt x="16208312" y="845842"/>
                </a:lnTo>
                <a:lnTo>
                  <a:pt x="16334661" y="897663"/>
                </a:lnTo>
                <a:lnTo>
                  <a:pt x="16462895" y="949483"/>
                </a:lnTo>
                <a:lnTo>
                  <a:pt x="16587359" y="999632"/>
                </a:lnTo>
                <a:lnTo>
                  <a:pt x="16715593" y="1044766"/>
                </a:lnTo>
                <a:lnTo>
                  <a:pt x="16841944" y="1084885"/>
                </a:lnTo>
                <a:lnTo>
                  <a:pt x="16970176" y="1123332"/>
                </a:lnTo>
                <a:lnTo>
                  <a:pt x="17096524" y="1155093"/>
                </a:lnTo>
                <a:lnTo>
                  <a:pt x="17224760" y="1185183"/>
                </a:lnTo>
                <a:lnTo>
                  <a:pt x="17349224" y="1206914"/>
                </a:lnTo>
                <a:lnTo>
                  <a:pt x="17477460" y="1221958"/>
                </a:lnTo>
                <a:lnTo>
                  <a:pt x="17603808" y="1233660"/>
                </a:lnTo>
                <a:lnTo>
                  <a:pt x="17732044" y="1237003"/>
                </a:lnTo>
                <a:lnTo>
                  <a:pt x="17858392" y="1233660"/>
                </a:lnTo>
                <a:lnTo>
                  <a:pt x="17986624" y="1221958"/>
                </a:lnTo>
                <a:lnTo>
                  <a:pt x="18111088" y="1206914"/>
                </a:lnTo>
                <a:lnTo>
                  <a:pt x="18239324" y="1185183"/>
                </a:lnTo>
                <a:lnTo>
                  <a:pt x="18288000" y="1173591"/>
                </a:lnTo>
                <a:lnTo>
                  <a:pt x="18288000" y="1211691"/>
                </a:lnTo>
                <a:lnTo>
                  <a:pt x="18288000" y="4011953"/>
                </a:lnTo>
                <a:lnTo>
                  <a:pt x="18288000" y="4050053"/>
                </a:lnTo>
                <a:lnTo>
                  <a:pt x="0" y="4050053"/>
                </a:lnTo>
                <a:lnTo>
                  <a:pt x="0" y="4011953"/>
                </a:lnTo>
                <a:lnTo>
                  <a:pt x="0" y="903348"/>
                </a:lnTo>
                <a:lnTo>
                  <a:pt x="0" y="865248"/>
                </a:lnTo>
                <a:lnTo>
                  <a:pt x="79036" y="897663"/>
                </a:lnTo>
                <a:lnTo>
                  <a:pt x="207271" y="949483"/>
                </a:lnTo>
                <a:lnTo>
                  <a:pt x="331734" y="999632"/>
                </a:lnTo>
                <a:lnTo>
                  <a:pt x="459970" y="1044766"/>
                </a:lnTo>
                <a:lnTo>
                  <a:pt x="586318" y="1084885"/>
                </a:lnTo>
                <a:lnTo>
                  <a:pt x="714553" y="1123332"/>
                </a:lnTo>
                <a:lnTo>
                  <a:pt x="840901" y="1155093"/>
                </a:lnTo>
                <a:lnTo>
                  <a:pt x="969137" y="1185183"/>
                </a:lnTo>
                <a:lnTo>
                  <a:pt x="1093598" y="1206914"/>
                </a:lnTo>
                <a:lnTo>
                  <a:pt x="1221834" y="1221958"/>
                </a:lnTo>
                <a:lnTo>
                  <a:pt x="1348182" y="1233660"/>
                </a:lnTo>
                <a:lnTo>
                  <a:pt x="1476416" y="1237003"/>
                </a:lnTo>
                <a:lnTo>
                  <a:pt x="1602765" y="1233660"/>
                </a:lnTo>
                <a:lnTo>
                  <a:pt x="1731001" y="1221958"/>
                </a:lnTo>
                <a:lnTo>
                  <a:pt x="1855464" y="1206914"/>
                </a:lnTo>
                <a:lnTo>
                  <a:pt x="1983698" y="1185183"/>
                </a:lnTo>
                <a:lnTo>
                  <a:pt x="2110047" y="1155093"/>
                </a:lnTo>
                <a:lnTo>
                  <a:pt x="2238283" y="1123332"/>
                </a:lnTo>
                <a:lnTo>
                  <a:pt x="2364630" y="1084885"/>
                </a:lnTo>
                <a:lnTo>
                  <a:pt x="2492866" y="1044766"/>
                </a:lnTo>
                <a:lnTo>
                  <a:pt x="2619215" y="999632"/>
                </a:lnTo>
                <a:lnTo>
                  <a:pt x="2745562" y="949483"/>
                </a:lnTo>
                <a:lnTo>
                  <a:pt x="2871911" y="897663"/>
                </a:lnTo>
                <a:lnTo>
                  <a:pt x="3000145" y="845842"/>
                </a:lnTo>
                <a:lnTo>
                  <a:pt x="3254729" y="733843"/>
                </a:lnTo>
                <a:lnTo>
                  <a:pt x="3509314" y="618501"/>
                </a:lnTo>
                <a:lnTo>
                  <a:pt x="3762012" y="503159"/>
                </a:lnTo>
                <a:lnTo>
                  <a:pt x="4016597" y="391160"/>
                </a:lnTo>
                <a:lnTo>
                  <a:pt x="4142944" y="337668"/>
                </a:lnTo>
                <a:lnTo>
                  <a:pt x="4271180" y="285848"/>
                </a:lnTo>
                <a:lnTo>
                  <a:pt x="4395643" y="237370"/>
                </a:lnTo>
                <a:lnTo>
                  <a:pt x="4523877" y="192236"/>
                </a:lnTo>
                <a:lnTo>
                  <a:pt x="4650226" y="152117"/>
                </a:lnTo>
                <a:lnTo>
                  <a:pt x="4778460" y="113670"/>
                </a:lnTo>
                <a:lnTo>
                  <a:pt x="4904811" y="80238"/>
                </a:lnTo>
                <a:lnTo>
                  <a:pt x="5033044" y="51820"/>
                </a:lnTo>
                <a:lnTo>
                  <a:pt x="5157508" y="30089"/>
                </a:lnTo>
                <a:lnTo>
                  <a:pt x="5285742" y="11701"/>
                </a:lnTo>
                <a:lnTo>
                  <a:pt x="5412093" y="3343"/>
                </a:lnTo>
                <a:close/>
              </a:path>
            </a:pathLst>
          </a:custGeom>
          <a:solidFill>
            <a:srgbClr val="32364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282575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BB012FE-13E0-4518-96AA-A172470D44C3}"/>
              </a:ext>
            </a:extLst>
          </p:cNvPr>
          <p:cNvSpPr txBox="1"/>
          <p:nvPr/>
        </p:nvSpPr>
        <p:spPr>
          <a:xfrm>
            <a:off x="5229725" y="161858"/>
            <a:ext cx="6849979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Command Console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FB41232D-B12D-449B-8A7D-EFC8EDE79348}"/>
              </a:ext>
            </a:extLst>
          </p:cNvPr>
          <p:cNvSpPr/>
          <p:nvPr/>
        </p:nvSpPr>
        <p:spPr>
          <a:xfrm>
            <a:off x="7335366" y="1047818"/>
            <a:ext cx="2989921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Sguil Command Console</a:t>
            </a:r>
          </a:p>
        </p:txBody>
      </p:sp>
      <p:pic>
        <p:nvPicPr>
          <p:cNvPr id="25" name="Picture 4" descr="Image preview">
            <a:extLst>
              <a:ext uri="{FF2B5EF4-FFF2-40B4-BE49-F238E27FC236}">
                <a16:creationId xmlns:a16="http://schemas.microsoft.com/office/drawing/2014/main" id="{BDEBCF3A-A52B-4220-B0EE-A99CF692F3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0419" y="1753204"/>
            <a:ext cx="6019814" cy="4514861"/>
          </a:xfrm>
          <a:prstGeom prst="rect">
            <a:avLst/>
          </a:prstGeom>
          <a:noFill/>
          <a:ln w="5715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F5B30BE7-0870-48E3-9075-B55FDE07CC4B}"/>
              </a:ext>
            </a:extLst>
          </p:cNvPr>
          <p:cNvSpPr/>
          <p:nvPr/>
        </p:nvSpPr>
        <p:spPr>
          <a:xfrm>
            <a:off x="135181" y="1063207"/>
            <a:ext cx="4648200" cy="517064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Command console software is installed and runs on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separate system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is dedicated to the IDS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provides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user interface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an administrator for the purpose of receiving and analyzing security events, alert message, and log files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evaluates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event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information from different security devices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>
                <a:prstClr val="white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Caution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If the command console is installed on a non-dedicated computer system (e.g., firewall, backup server), it will drastically slow down the response to security events as those systems may be busy handling other tasks</a:t>
            </a:r>
          </a:p>
        </p:txBody>
      </p:sp>
    </p:spTree>
    <p:extLst>
      <p:ext uri="{BB962C8B-B14F-4D97-AF65-F5344CB8AC3E}">
        <p14:creationId xmlns:p14="http://schemas.microsoft.com/office/powerpoint/2010/main" val="149461331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Freeform 81">
            <a:extLst>
              <a:ext uri="{FF2B5EF4-FFF2-40B4-BE49-F238E27FC236}">
                <a16:creationId xmlns:a16="http://schemas.microsoft.com/office/drawing/2014/main" id="{2C4EF9F3-56E0-4CDB-8BA9-1EC081212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" y="926139"/>
            <a:ext cx="10569445" cy="842404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chemeClr val="bg2">
              <a:lumMod val="90000"/>
              <a:alpha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828434" rtl="0" eaLnBrk="1" fontAlgn="auto" latinLnBrk="0" hangingPunct="1"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670C780-6C87-4418-B375-0CE7FEBC6187}"/>
              </a:ext>
            </a:extLst>
          </p:cNvPr>
          <p:cNvSpPr txBox="1"/>
          <p:nvPr/>
        </p:nvSpPr>
        <p:spPr>
          <a:xfrm>
            <a:off x="4158892" y="112552"/>
            <a:ext cx="3874217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Alert Systems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3B16787-79E0-40E7-8F74-25AF6E1EBAEA}"/>
              </a:ext>
            </a:extLst>
          </p:cNvPr>
          <p:cNvSpPr/>
          <p:nvPr/>
        </p:nvSpPr>
        <p:spPr>
          <a:xfrm>
            <a:off x="923540" y="1147286"/>
            <a:ext cx="8601459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alert system sends an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alert message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any anomaly or misuse is detected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C4176BF-A2A4-4C20-8B41-A63C4D377E4E}"/>
              </a:ext>
            </a:extLst>
          </p:cNvPr>
          <p:cNvSpPr/>
          <p:nvPr/>
        </p:nvSpPr>
        <p:spPr>
          <a:xfrm>
            <a:off x="7594368" y="1921213"/>
            <a:ext cx="3142143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Snort NIDS Alerts in Sguil </a:t>
            </a:r>
          </a:p>
        </p:txBody>
      </p:sp>
      <p:pic>
        <p:nvPicPr>
          <p:cNvPr id="31" name="Picture 2" descr="https://attachments.office.net/owa/chandrakant@eccouncil.org/service.svc/s/GetAttachmentThumbnail?id=AAMkAGQxZTkzZjNlLWNmMmUtNDI0ZS1hNjUzLWU5N2U0N2RkYWM0NgBGAAAAAAAGSrA2sJQ%2BTYzot8E%2F%2Bo3xBwDtntyOrtzOR4kj0PhBMqw2AAAAAAEMAADtntyOrtzOR4kj0PhBMqw2AAEQxkbWAAABEgAQAIFMK7el8MpHqbCH3hX1VZU%3D&amp;thumbnailType=2&amp;owa=outlook.office.com&amp;scriptVer=2019122303.02&amp;X-OWA-CANARY=nspj70768UuAwSAB4uuSFMB7f0pGkNcY4oU6aP2yZJScSJDtRLdlK6-RpgG4jNHBVFp40fsrZyk.&amp;token=eyJhbGciOiJSUzI1NiIsImtpZCI6IjU2MzU4ODUyMzRCOTI1MkRERTAwNTc2NkQ5RDlGMjc2NTY1RjYzRTIiLCJ4NXQiOiJWaldJVWpTNUpTM2VBRmRtMmRueWRsWmZZLUkiLCJ0eXAiOiJKV1QifQ.eyJvcmlnaW4iOiJodHRwczovL291dGxvb2sub2ZmaWNlLmNvbSIsInZlciI6IkV4Y2hhbmdlLkNhbGxiYWNrLlYxIiwiYXBwY3R4c2VuZGVyIjoiT3dhRG93bmxvYWRAMzA3OTA3ZjctNGJiNi00ZjE2LWE2N2QtYjlmYjI2MTU4MjkzIiwiaXNzcmluZyI6IldXIiwiYXBwY3R4Ijoie1wibXNleGNocHJvdFwiOlwib3dhXCIsXCJwcmltYXJ5c2lkXCI6XCJTLTEtNS0yMS0zMTMyMzk5NjgyLTU0MTI1NzA3My0yNjQ1NjA0NjQ0LTEwNTgwMDg0XCIsXCJwdWlkXCI6XCIxMTUzOTA2NjYxMzcxMTU0MzQ5XCIsXCJvaWRcIjpcIjIxNDhhNThiLTUwODQtNDY2Ny1hZjEzLWEzYWRmZDRmMTFlNFwiLFwic2NvcGVcIjpcIk93YURvd25sb2FkXCJ9IiwibmJmIjoxNTc4MDUzNDA5LCJleHAiOjE1NzgwNTQwMDksImlzcyI6IjAwMDAwMDAyLTAwMDAtMGZmMS1jZTAwLTAwMDAwMDAwMDAwMEAzMDc5MDdmNy00YmI2LTRmMTYtYTY3ZC1iOWZiMjYxNTgyOTMiLCJhdWQiOiIwMDAwMDAwMi0wMDAwLTBmZjEtY2UwMC0wMDAwMDAwMDAwMDAvYXR0YWNobWVudHMub2ZmaWNlLm5ldEAzMDc5MDdmNy00YmI2LTRmMTYtYTY3ZC1iOWZiMjYxNTgyOTMifQ.WvXp4ckBn6-WZFPhe_84Z5DWswr7r3NgbuQ11MA9ZgBsnkOUys2H8B5WzZ0gbWuzL9-fPEjC3FPrOkU-uskFhHsv5mUDSihy6IVq4o-tAzOIdZ87h-jKrPc-q2gayA_XTyqZCf7uFT97hE6gio3g6iMmWyhLZBHLCRJsKlxBhdey1Sb7GKuDexhS6KCXSHs6OuBBwykdodhrzCZXsKjhsQsNTn9I6GQ_TjbhG8AxJ8LIiYCzI6pr1u4LeCfkX-yltT7kdxIWn3RfrZLg-e7nk641BVXllJ3a1N7EyaYDam19LKo1IGScAGhpoCF5U_-juUdTWcoilg8jdQKfj0X-aA&amp;animation=true">
            <a:extLst>
              <a:ext uri="{FF2B5EF4-FFF2-40B4-BE49-F238E27FC236}">
                <a16:creationId xmlns:a16="http://schemas.microsoft.com/office/drawing/2014/main" id="{33C904A8-D023-4694-A370-5AF7368E39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5262" y="2441924"/>
            <a:ext cx="5540354" cy="3910265"/>
          </a:xfrm>
          <a:prstGeom prst="rect">
            <a:avLst/>
          </a:prstGeom>
          <a:noFill/>
          <a:ln w="5715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4" descr="Image preview">
            <a:extLst>
              <a:ext uri="{FF2B5EF4-FFF2-40B4-BE49-F238E27FC236}">
                <a16:creationId xmlns:a16="http://schemas.microsoft.com/office/drawing/2014/main" id="{F8E4323E-9286-4911-820C-55E56A9293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088" y="2441924"/>
            <a:ext cx="5638800" cy="3943217"/>
          </a:xfrm>
          <a:prstGeom prst="rect">
            <a:avLst/>
          </a:prstGeom>
          <a:noFill/>
          <a:ln w="5715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Rectangle 32">
            <a:extLst>
              <a:ext uri="{FF2B5EF4-FFF2-40B4-BE49-F238E27FC236}">
                <a16:creationId xmlns:a16="http://schemas.microsoft.com/office/drawing/2014/main" id="{481AF727-7B84-4684-A1FC-37D570BFCD2E}"/>
              </a:ext>
            </a:extLst>
          </p:cNvPr>
          <p:cNvSpPr/>
          <p:nvPr/>
        </p:nvSpPr>
        <p:spPr>
          <a:xfrm>
            <a:off x="1419240" y="1921213"/>
            <a:ext cx="3314497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OSSEC HIDS Alerts in Sguil 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FAA2F07F-847E-4E77-87F9-854262026AA2}"/>
              </a:ext>
            </a:extLst>
          </p:cNvPr>
          <p:cNvSpPr/>
          <p:nvPr/>
        </p:nvSpPr>
        <p:spPr>
          <a:xfrm>
            <a:off x="183418" y="1076339"/>
            <a:ext cx="542005" cy="542005"/>
          </a:xfrm>
          <a:prstGeom prst="ellipse">
            <a:avLst/>
          </a:prstGeom>
          <a:solidFill>
            <a:schemeClr val="accent2"/>
          </a:solidFill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9" name="Freeform 107">
            <a:extLst>
              <a:ext uri="{FF2B5EF4-FFF2-40B4-BE49-F238E27FC236}">
                <a16:creationId xmlns:a16="http://schemas.microsoft.com/office/drawing/2014/main" id="{D761C783-6BAD-40BD-B938-FAF0DFCA42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0574" y="1193494"/>
            <a:ext cx="307692" cy="307692"/>
          </a:xfrm>
          <a:custGeom>
            <a:avLst/>
            <a:gdLst>
              <a:gd name="T0" fmla="*/ 198438 w 58"/>
              <a:gd name="T1" fmla="*/ 160803 h 58"/>
              <a:gd name="T2" fmla="*/ 160803 w 58"/>
              <a:gd name="T3" fmla="*/ 198438 h 58"/>
              <a:gd name="T4" fmla="*/ 37635 w 58"/>
              <a:gd name="T5" fmla="*/ 198438 h 58"/>
              <a:gd name="T6" fmla="*/ 0 w 58"/>
              <a:gd name="T7" fmla="*/ 160803 h 58"/>
              <a:gd name="T8" fmla="*/ 0 w 58"/>
              <a:gd name="T9" fmla="*/ 34213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213 h 58"/>
              <a:gd name="T16" fmla="*/ 198438 w 58"/>
              <a:gd name="T17" fmla="*/ 160803 h 58"/>
              <a:gd name="T18" fmla="*/ 174489 w 58"/>
              <a:gd name="T19" fmla="*/ 78691 h 58"/>
              <a:gd name="T20" fmla="*/ 174489 w 58"/>
              <a:gd name="T21" fmla="*/ 68427 h 58"/>
              <a:gd name="T22" fmla="*/ 130011 w 58"/>
              <a:gd name="T23" fmla="*/ 20528 h 58"/>
              <a:gd name="T24" fmla="*/ 119747 w 58"/>
              <a:gd name="T25" fmla="*/ 20528 h 58"/>
              <a:gd name="T26" fmla="*/ 116326 w 58"/>
              <a:gd name="T27" fmla="*/ 27371 h 58"/>
              <a:gd name="T28" fmla="*/ 116326 w 58"/>
              <a:gd name="T29" fmla="*/ 47899 h 58"/>
              <a:gd name="T30" fmla="*/ 30792 w 58"/>
              <a:gd name="T31" fmla="*/ 123168 h 58"/>
              <a:gd name="T32" fmla="*/ 54742 w 58"/>
              <a:gd name="T33" fmla="*/ 174489 h 58"/>
              <a:gd name="T34" fmla="*/ 58163 w 58"/>
              <a:gd name="T35" fmla="*/ 177910 h 58"/>
              <a:gd name="T36" fmla="*/ 58163 w 58"/>
              <a:gd name="T37" fmla="*/ 177910 h 58"/>
              <a:gd name="T38" fmla="*/ 61584 w 58"/>
              <a:gd name="T39" fmla="*/ 171067 h 58"/>
              <a:gd name="T40" fmla="*/ 68427 w 58"/>
              <a:gd name="T41" fmla="*/ 109483 h 58"/>
              <a:gd name="T42" fmla="*/ 116326 w 58"/>
              <a:gd name="T43" fmla="*/ 99219 h 58"/>
              <a:gd name="T44" fmla="*/ 116326 w 58"/>
              <a:gd name="T45" fmla="*/ 119747 h 58"/>
              <a:gd name="T46" fmla="*/ 119747 w 58"/>
              <a:gd name="T47" fmla="*/ 126590 h 58"/>
              <a:gd name="T48" fmla="*/ 123168 w 58"/>
              <a:gd name="T49" fmla="*/ 126590 h 58"/>
              <a:gd name="T50" fmla="*/ 130011 w 58"/>
              <a:gd name="T51" fmla="*/ 123168 h 58"/>
              <a:gd name="T52" fmla="*/ 174489 w 58"/>
              <a:gd name="T53" fmla="*/ 78691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1" y="23"/>
                </a:moveTo>
                <a:cubicBezTo>
                  <a:pt x="52" y="22"/>
                  <a:pt x="52" y="21"/>
                  <a:pt x="51" y="20"/>
                </a:cubicBezTo>
                <a:cubicBezTo>
                  <a:pt x="38" y="6"/>
                  <a:pt x="38" y="6"/>
                  <a:pt x="38" y="6"/>
                </a:cubicBezTo>
                <a:cubicBezTo>
                  <a:pt x="37" y="6"/>
                  <a:pt x="36" y="5"/>
                  <a:pt x="35" y="6"/>
                </a:cubicBezTo>
                <a:cubicBezTo>
                  <a:pt x="34" y="6"/>
                  <a:pt x="34" y="7"/>
                  <a:pt x="34" y="8"/>
                </a:cubicBezTo>
                <a:cubicBezTo>
                  <a:pt x="34" y="14"/>
                  <a:pt x="34" y="14"/>
                  <a:pt x="34" y="14"/>
                </a:cubicBezTo>
                <a:cubicBezTo>
                  <a:pt x="12" y="14"/>
                  <a:pt x="9" y="27"/>
                  <a:pt x="9" y="36"/>
                </a:cubicBezTo>
                <a:cubicBezTo>
                  <a:pt x="9" y="44"/>
                  <a:pt x="16" y="51"/>
                  <a:pt x="16" y="51"/>
                </a:cubicBezTo>
                <a:cubicBezTo>
                  <a:pt x="16" y="52"/>
                  <a:pt x="16" y="52"/>
                  <a:pt x="17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1"/>
                  <a:pt x="18" y="51"/>
                  <a:pt x="18" y="50"/>
                </a:cubicBezTo>
                <a:cubicBezTo>
                  <a:pt x="17" y="41"/>
                  <a:pt x="18" y="36"/>
                  <a:pt x="20" y="32"/>
                </a:cubicBezTo>
                <a:cubicBezTo>
                  <a:pt x="23" y="30"/>
                  <a:pt x="27" y="29"/>
                  <a:pt x="34" y="29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6"/>
                  <a:pt x="34" y="37"/>
                  <a:pt x="35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8" y="36"/>
                </a:cubicBezTo>
                <a:lnTo>
                  <a:pt x="51" y="2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31ADC71-E6F5-492F-892C-A4DAD261DAB4}"/>
              </a:ext>
            </a:extLst>
          </p:cNvPr>
          <p:cNvCxnSpPr>
            <a:cxnSpLocks/>
          </p:cNvCxnSpPr>
          <p:nvPr/>
        </p:nvCxnSpPr>
        <p:spPr>
          <a:xfrm>
            <a:off x="6144126" y="2521938"/>
            <a:ext cx="0" cy="3854044"/>
          </a:xfrm>
          <a:prstGeom prst="line">
            <a:avLst/>
          </a:prstGeom>
          <a:ln w="28575">
            <a:solidFill>
              <a:schemeClr val="bg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Picture 3" descr="A picture containing text, sign, picture frame&#10;&#10;Description automatically generated">
            <a:extLst>
              <a:ext uri="{FF2B5EF4-FFF2-40B4-BE49-F238E27FC236}">
                <a16:creationId xmlns:a16="http://schemas.microsoft.com/office/drawing/2014/main" id="{25F16226-05B1-45E1-B75F-4834442F709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21279" y="776070"/>
            <a:ext cx="1225868" cy="11839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87633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 Same Side Corner Rectangle 514">
            <a:extLst>
              <a:ext uri="{FF2B5EF4-FFF2-40B4-BE49-F238E27FC236}">
                <a16:creationId xmlns:a16="http://schemas.microsoft.com/office/drawing/2014/main" id="{0E3FF037-3296-47E1-B748-71953F6BF578}"/>
              </a:ext>
            </a:extLst>
          </p:cNvPr>
          <p:cNvSpPr/>
          <p:nvPr/>
        </p:nvSpPr>
        <p:spPr>
          <a:xfrm rot="10800000" flipH="1">
            <a:off x="898138" y="1302764"/>
            <a:ext cx="91440" cy="73567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" name="Round Same Side Corner Rectangle 511">
            <a:extLst>
              <a:ext uri="{FF2B5EF4-FFF2-40B4-BE49-F238E27FC236}">
                <a16:creationId xmlns:a16="http://schemas.microsoft.com/office/drawing/2014/main" id="{D05F0EDC-2505-4988-B82E-6F01ECDD80F2}"/>
              </a:ext>
            </a:extLst>
          </p:cNvPr>
          <p:cNvSpPr/>
          <p:nvPr/>
        </p:nvSpPr>
        <p:spPr>
          <a:xfrm rot="10800000" flipH="1">
            <a:off x="898137" y="3276271"/>
            <a:ext cx="91440" cy="73567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" name="Round Same Side Corner Rectangle 512">
            <a:extLst>
              <a:ext uri="{FF2B5EF4-FFF2-40B4-BE49-F238E27FC236}">
                <a16:creationId xmlns:a16="http://schemas.microsoft.com/office/drawing/2014/main" id="{1D6A8EBF-3C02-4E6D-ACFF-45C8FA81A7DA}"/>
              </a:ext>
            </a:extLst>
          </p:cNvPr>
          <p:cNvSpPr/>
          <p:nvPr/>
        </p:nvSpPr>
        <p:spPr>
          <a:xfrm rot="10800000" flipH="1">
            <a:off x="898137" y="5249778"/>
            <a:ext cx="91440" cy="73567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78" name="Title 1">
            <a:extLst>
              <a:ext uri="{FF2B5EF4-FFF2-40B4-BE49-F238E27FC236}">
                <a16:creationId xmlns:a16="http://schemas.microsoft.com/office/drawing/2014/main" id="{DFBC687E-8B67-45B1-8941-4DF3769140FC}"/>
              </a:ext>
            </a:extLst>
          </p:cNvPr>
          <p:cNvSpPr txBox="1">
            <a:spLocks/>
          </p:cNvSpPr>
          <p:nvPr/>
        </p:nvSpPr>
        <p:spPr>
          <a:xfrm>
            <a:off x="163181" y="152400"/>
            <a:ext cx="6914147" cy="758379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Response System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340B987-A456-4908-8E5F-445054852B25}"/>
              </a:ext>
            </a:extLst>
          </p:cNvPr>
          <p:cNvSpPr/>
          <p:nvPr/>
        </p:nvSpPr>
        <p:spPr>
          <a:xfrm>
            <a:off x="1177183" y="1316659"/>
            <a:ext cx="5219363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response system issues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countermeasures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against any intrusion that is detected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A75BE6-7699-4CBF-BF15-9BE3C24BB9E0}"/>
              </a:ext>
            </a:extLst>
          </p:cNvPr>
          <p:cNvGrpSpPr/>
          <p:nvPr/>
        </p:nvGrpSpPr>
        <p:grpSpPr>
          <a:xfrm>
            <a:off x="163182" y="1399600"/>
            <a:ext cx="542005" cy="542005"/>
            <a:chOff x="163182" y="1255222"/>
            <a:chExt cx="542005" cy="542005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173EAFF3-A26A-4AB5-BE70-D782A751C505}"/>
                </a:ext>
              </a:extLst>
            </p:cNvPr>
            <p:cNvSpPr/>
            <p:nvPr/>
          </p:nvSpPr>
          <p:spPr>
            <a:xfrm>
              <a:off x="163182" y="1255222"/>
              <a:ext cx="542005" cy="542005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27" name="Freeform 124">
              <a:extLst>
                <a:ext uri="{FF2B5EF4-FFF2-40B4-BE49-F238E27FC236}">
                  <a16:creationId xmlns:a16="http://schemas.microsoft.com/office/drawing/2014/main" id="{8205AADB-2FFD-424A-AAE8-68C12A67137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7551" y="1394727"/>
              <a:ext cx="293266" cy="262994"/>
            </a:xfrm>
            <a:custGeom>
              <a:avLst/>
              <a:gdLst>
                <a:gd name="T0" fmla="*/ 246062 w 72"/>
                <a:gd name="T1" fmla="*/ 51718 h 64"/>
                <a:gd name="T2" fmla="*/ 201634 w 72"/>
                <a:gd name="T3" fmla="*/ 96540 h 64"/>
                <a:gd name="T4" fmla="*/ 198217 w 72"/>
                <a:gd name="T5" fmla="*/ 96540 h 64"/>
                <a:gd name="T6" fmla="*/ 194799 w 72"/>
                <a:gd name="T7" fmla="*/ 93092 h 64"/>
                <a:gd name="T8" fmla="*/ 194799 w 72"/>
                <a:gd name="T9" fmla="*/ 65509 h 64"/>
                <a:gd name="T10" fmla="*/ 160624 w 72"/>
                <a:gd name="T11" fmla="*/ 65509 h 64"/>
                <a:gd name="T12" fmla="*/ 126449 w 72"/>
                <a:gd name="T13" fmla="*/ 93092 h 64"/>
                <a:gd name="T14" fmla="*/ 112778 w 72"/>
                <a:gd name="T15" fmla="*/ 117227 h 64"/>
                <a:gd name="T16" fmla="*/ 37593 w 72"/>
                <a:gd name="T17" fmla="*/ 189632 h 64"/>
                <a:gd name="T18" fmla="*/ 6835 w 72"/>
                <a:gd name="T19" fmla="*/ 189632 h 64"/>
                <a:gd name="T20" fmla="*/ 0 w 72"/>
                <a:gd name="T21" fmla="*/ 186184 h 64"/>
                <a:gd name="T22" fmla="*/ 0 w 72"/>
                <a:gd name="T23" fmla="*/ 158602 h 64"/>
                <a:gd name="T24" fmla="*/ 6835 w 72"/>
                <a:gd name="T25" fmla="*/ 155154 h 64"/>
                <a:gd name="T26" fmla="*/ 37593 w 72"/>
                <a:gd name="T27" fmla="*/ 155154 h 64"/>
                <a:gd name="T28" fmla="*/ 71768 w 72"/>
                <a:gd name="T29" fmla="*/ 127571 h 64"/>
                <a:gd name="T30" fmla="*/ 82021 w 72"/>
                <a:gd name="T31" fmla="*/ 103436 h 64"/>
                <a:gd name="T32" fmla="*/ 160624 w 72"/>
                <a:gd name="T33" fmla="*/ 31031 h 64"/>
                <a:gd name="T34" fmla="*/ 194799 w 72"/>
                <a:gd name="T35" fmla="*/ 31031 h 64"/>
                <a:gd name="T36" fmla="*/ 194799 w 72"/>
                <a:gd name="T37" fmla="*/ 3448 h 64"/>
                <a:gd name="T38" fmla="*/ 198217 w 72"/>
                <a:gd name="T39" fmla="*/ 0 h 64"/>
                <a:gd name="T40" fmla="*/ 201634 w 72"/>
                <a:gd name="T41" fmla="*/ 0 h 64"/>
                <a:gd name="T42" fmla="*/ 246062 w 72"/>
                <a:gd name="T43" fmla="*/ 44822 h 64"/>
                <a:gd name="T44" fmla="*/ 246062 w 72"/>
                <a:gd name="T45" fmla="*/ 48270 h 64"/>
                <a:gd name="T46" fmla="*/ 246062 w 72"/>
                <a:gd name="T47" fmla="*/ 51718 h 64"/>
                <a:gd name="T48" fmla="*/ 75186 w 72"/>
                <a:gd name="T49" fmla="*/ 99988 h 64"/>
                <a:gd name="T50" fmla="*/ 37593 w 72"/>
                <a:gd name="T51" fmla="*/ 65509 h 64"/>
                <a:gd name="T52" fmla="*/ 6835 w 72"/>
                <a:gd name="T53" fmla="*/ 65509 h 64"/>
                <a:gd name="T54" fmla="*/ 0 w 72"/>
                <a:gd name="T55" fmla="*/ 62061 h 64"/>
                <a:gd name="T56" fmla="*/ 0 w 72"/>
                <a:gd name="T57" fmla="*/ 34479 h 64"/>
                <a:gd name="T58" fmla="*/ 6835 w 72"/>
                <a:gd name="T59" fmla="*/ 31031 h 64"/>
                <a:gd name="T60" fmla="*/ 37593 w 72"/>
                <a:gd name="T61" fmla="*/ 31031 h 64"/>
                <a:gd name="T62" fmla="*/ 92273 w 72"/>
                <a:gd name="T63" fmla="*/ 62061 h 64"/>
                <a:gd name="T64" fmla="*/ 75186 w 72"/>
                <a:gd name="T65" fmla="*/ 99988 h 64"/>
                <a:gd name="T66" fmla="*/ 246062 w 72"/>
                <a:gd name="T67" fmla="*/ 175841 h 64"/>
                <a:gd name="T68" fmla="*/ 201634 w 72"/>
                <a:gd name="T69" fmla="*/ 217215 h 64"/>
                <a:gd name="T70" fmla="*/ 198217 w 72"/>
                <a:gd name="T71" fmla="*/ 220663 h 64"/>
                <a:gd name="T72" fmla="*/ 194799 w 72"/>
                <a:gd name="T73" fmla="*/ 217215 h 64"/>
                <a:gd name="T74" fmla="*/ 194799 w 72"/>
                <a:gd name="T75" fmla="*/ 189632 h 64"/>
                <a:gd name="T76" fmla="*/ 102526 w 72"/>
                <a:gd name="T77" fmla="*/ 158602 h 64"/>
                <a:gd name="T78" fmla="*/ 123031 w 72"/>
                <a:gd name="T79" fmla="*/ 120675 h 64"/>
                <a:gd name="T80" fmla="*/ 160624 w 72"/>
                <a:gd name="T81" fmla="*/ 155154 h 64"/>
                <a:gd name="T82" fmla="*/ 194799 w 72"/>
                <a:gd name="T83" fmla="*/ 155154 h 64"/>
                <a:gd name="T84" fmla="*/ 194799 w 72"/>
                <a:gd name="T85" fmla="*/ 127571 h 64"/>
                <a:gd name="T86" fmla="*/ 198217 w 72"/>
                <a:gd name="T87" fmla="*/ 124123 h 64"/>
                <a:gd name="T88" fmla="*/ 201634 w 72"/>
                <a:gd name="T89" fmla="*/ 124123 h 64"/>
                <a:gd name="T90" fmla="*/ 246062 w 72"/>
                <a:gd name="T91" fmla="*/ 168945 h 64"/>
                <a:gd name="T92" fmla="*/ 246062 w 72"/>
                <a:gd name="T93" fmla="*/ 172393 h 64"/>
                <a:gd name="T94" fmla="*/ 246062 w 72"/>
                <a:gd name="T95" fmla="*/ 175841 h 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2" h="64">
                  <a:moveTo>
                    <a:pt x="72" y="15"/>
                  </a:moveTo>
                  <a:cubicBezTo>
                    <a:pt x="59" y="28"/>
                    <a:pt x="59" y="28"/>
                    <a:pt x="59" y="28"/>
                  </a:cubicBezTo>
                  <a:cubicBezTo>
                    <a:pt x="59" y="28"/>
                    <a:pt x="59" y="28"/>
                    <a:pt x="58" y="28"/>
                  </a:cubicBezTo>
                  <a:cubicBezTo>
                    <a:pt x="58" y="28"/>
                    <a:pt x="57" y="27"/>
                    <a:pt x="57" y="27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1" y="19"/>
                    <a:pt x="39" y="23"/>
                    <a:pt x="37" y="27"/>
                  </a:cubicBezTo>
                  <a:cubicBezTo>
                    <a:pt x="35" y="29"/>
                    <a:pt x="34" y="31"/>
                    <a:pt x="33" y="34"/>
                  </a:cubicBezTo>
                  <a:cubicBezTo>
                    <a:pt x="29" y="44"/>
                    <a:pt x="24" y="55"/>
                    <a:pt x="1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5"/>
                    <a:pt x="0" y="54"/>
                    <a:pt x="0" y="54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5"/>
                    <a:pt x="1" y="45"/>
                    <a:pt x="2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6" y="45"/>
                    <a:pt x="19" y="41"/>
                    <a:pt x="21" y="37"/>
                  </a:cubicBezTo>
                  <a:cubicBezTo>
                    <a:pt x="22" y="34"/>
                    <a:pt x="23" y="32"/>
                    <a:pt x="24" y="30"/>
                  </a:cubicBezTo>
                  <a:cubicBezTo>
                    <a:pt x="28" y="19"/>
                    <a:pt x="34" y="9"/>
                    <a:pt x="4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0"/>
                    <a:pt x="58" y="0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3"/>
                    <a:pt x="72" y="13"/>
                    <a:pt x="72" y="14"/>
                  </a:cubicBezTo>
                  <a:cubicBezTo>
                    <a:pt x="72" y="14"/>
                    <a:pt x="72" y="14"/>
                    <a:pt x="72" y="15"/>
                  </a:cubicBezTo>
                  <a:close/>
                  <a:moveTo>
                    <a:pt x="22" y="29"/>
                  </a:moveTo>
                  <a:cubicBezTo>
                    <a:pt x="19" y="24"/>
                    <a:pt x="17" y="19"/>
                    <a:pt x="1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" y="9"/>
                    <a:pt x="23" y="12"/>
                    <a:pt x="27" y="18"/>
                  </a:cubicBezTo>
                  <a:cubicBezTo>
                    <a:pt x="25" y="21"/>
                    <a:pt x="23" y="25"/>
                    <a:pt x="22" y="29"/>
                  </a:cubicBezTo>
                  <a:close/>
                  <a:moveTo>
                    <a:pt x="72" y="51"/>
                  </a:moveTo>
                  <a:cubicBezTo>
                    <a:pt x="59" y="63"/>
                    <a:pt x="59" y="63"/>
                    <a:pt x="59" y="63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8" y="64"/>
                    <a:pt x="57" y="63"/>
                    <a:pt x="57" y="63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45" y="55"/>
                    <a:pt x="38" y="56"/>
                    <a:pt x="30" y="46"/>
                  </a:cubicBezTo>
                  <a:cubicBezTo>
                    <a:pt x="33" y="42"/>
                    <a:pt x="34" y="39"/>
                    <a:pt x="36" y="35"/>
                  </a:cubicBezTo>
                  <a:cubicBezTo>
                    <a:pt x="38" y="40"/>
                    <a:pt x="41" y="45"/>
                    <a:pt x="4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6"/>
                    <a:pt x="58" y="36"/>
                    <a:pt x="58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50"/>
                  </a:cubicBezTo>
                  <a:cubicBezTo>
                    <a:pt x="72" y="50"/>
                    <a:pt x="72" y="50"/>
                    <a:pt x="72" y="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45F19CFA-E614-4DA0-87C5-4B5EA731AEA7}"/>
              </a:ext>
            </a:extLst>
          </p:cNvPr>
          <p:cNvSpPr/>
          <p:nvPr/>
        </p:nvSpPr>
        <p:spPr>
          <a:xfrm>
            <a:off x="1177183" y="2674218"/>
            <a:ext cx="4927067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You also need to involved in the decision during incident response and should have the ability to respond on your own. You need to make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decisions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on how to deal with false positives and when a response needs escalation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F550075-5503-4047-9DEE-49145BB61103}"/>
              </a:ext>
            </a:extLst>
          </p:cNvPr>
          <p:cNvGrpSpPr/>
          <p:nvPr/>
        </p:nvGrpSpPr>
        <p:grpSpPr>
          <a:xfrm>
            <a:off x="168526" y="3373107"/>
            <a:ext cx="542005" cy="542005"/>
            <a:chOff x="168526" y="3228728"/>
            <a:chExt cx="542005" cy="542005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BDD5E7E8-B506-4C40-83D0-6C92BE543811}"/>
                </a:ext>
              </a:extLst>
            </p:cNvPr>
            <p:cNvSpPr/>
            <p:nvPr/>
          </p:nvSpPr>
          <p:spPr>
            <a:xfrm>
              <a:off x="168526" y="3228728"/>
              <a:ext cx="542005" cy="542005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31" name="Freeform 66">
              <a:extLst>
                <a:ext uri="{FF2B5EF4-FFF2-40B4-BE49-F238E27FC236}">
                  <a16:creationId xmlns:a16="http://schemas.microsoft.com/office/drawing/2014/main" id="{62D6C55E-E6C5-40CA-97E9-EA039010738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70874" y="3342817"/>
              <a:ext cx="337309" cy="313826"/>
            </a:xfrm>
            <a:custGeom>
              <a:avLst/>
              <a:gdLst>
                <a:gd name="T0" fmla="*/ 44667 w 73"/>
                <a:gd name="T1" fmla="*/ 133841 h 68"/>
                <a:gd name="T2" fmla="*/ 27488 w 73"/>
                <a:gd name="T3" fmla="*/ 133841 h 68"/>
                <a:gd name="T4" fmla="*/ 0 w 73"/>
                <a:gd name="T5" fmla="*/ 113250 h 68"/>
                <a:gd name="T6" fmla="*/ 17180 w 73"/>
                <a:gd name="T7" fmla="*/ 65204 h 68"/>
                <a:gd name="T8" fmla="*/ 51539 w 73"/>
                <a:gd name="T9" fmla="*/ 75500 h 68"/>
                <a:gd name="T10" fmla="*/ 68719 w 73"/>
                <a:gd name="T11" fmla="*/ 72068 h 68"/>
                <a:gd name="T12" fmla="*/ 68719 w 73"/>
                <a:gd name="T13" fmla="*/ 82363 h 68"/>
                <a:gd name="T14" fmla="*/ 79027 w 73"/>
                <a:gd name="T15" fmla="*/ 116682 h 68"/>
                <a:gd name="T16" fmla="*/ 44667 w 73"/>
                <a:gd name="T17" fmla="*/ 133841 h 68"/>
                <a:gd name="T18" fmla="*/ 51539 w 73"/>
                <a:gd name="T19" fmla="*/ 65204 h 68"/>
                <a:gd name="T20" fmla="*/ 17180 w 73"/>
                <a:gd name="T21" fmla="*/ 30886 h 68"/>
                <a:gd name="T22" fmla="*/ 51539 w 73"/>
                <a:gd name="T23" fmla="*/ 0 h 68"/>
                <a:gd name="T24" fmla="*/ 85899 w 73"/>
                <a:gd name="T25" fmla="*/ 30886 h 68"/>
                <a:gd name="T26" fmla="*/ 51539 w 73"/>
                <a:gd name="T27" fmla="*/ 65204 h 68"/>
                <a:gd name="T28" fmla="*/ 182106 w 73"/>
                <a:gd name="T29" fmla="*/ 233363 h 68"/>
                <a:gd name="T30" fmla="*/ 68719 w 73"/>
                <a:gd name="T31" fmla="*/ 233363 h 68"/>
                <a:gd name="T32" fmla="*/ 34360 w 73"/>
                <a:gd name="T33" fmla="*/ 199045 h 68"/>
                <a:gd name="T34" fmla="*/ 79027 w 73"/>
                <a:gd name="T35" fmla="*/ 123545 h 68"/>
                <a:gd name="T36" fmla="*/ 127130 w 73"/>
                <a:gd name="T37" fmla="*/ 140704 h 68"/>
                <a:gd name="T38" fmla="*/ 171798 w 73"/>
                <a:gd name="T39" fmla="*/ 123545 h 68"/>
                <a:gd name="T40" fmla="*/ 219901 w 73"/>
                <a:gd name="T41" fmla="*/ 199045 h 68"/>
                <a:gd name="T42" fmla="*/ 182106 w 73"/>
                <a:gd name="T43" fmla="*/ 233363 h 68"/>
                <a:gd name="T44" fmla="*/ 127130 w 73"/>
                <a:gd name="T45" fmla="*/ 133841 h 68"/>
                <a:gd name="T46" fmla="*/ 75591 w 73"/>
                <a:gd name="T47" fmla="*/ 82363 h 68"/>
                <a:gd name="T48" fmla="*/ 127130 w 73"/>
                <a:gd name="T49" fmla="*/ 30886 h 68"/>
                <a:gd name="T50" fmla="*/ 175234 w 73"/>
                <a:gd name="T51" fmla="*/ 82363 h 68"/>
                <a:gd name="T52" fmla="*/ 127130 w 73"/>
                <a:gd name="T53" fmla="*/ 133841 h 68"/>
                <a:gd name="T54" fmla="*/ 202722 w 73"/>
                <a:gd name="T55" fmla="*/ 65204 h 68"/>
                <a:gd name="T56" fmla="*/ 168362 w 73"/>
                <a:gd name="T57" fmla="*/ 30886 h 68"/>
                <a:gd name="T58" fmla="*/ 202722 w 73"/>
                <a:gd name="T59" fmla="*/ 0 h 68"/>
                <a:gd name="T60" fmla="*/ 233645 w 73"/>
                <a:gd name="T61" fmla="*/ 30886 h 68"/>
                <a:gd name="T62" fmla="*/ 202722 w 73"/>
                <a:gd name="T63" fmla="*/ 65204 h 68"/>
                <a:gd name="T64" fmla="*/ 226773 w 73"/>
                <a:gd name="T65" fmla="*/ 133841 h 68"/>
                <a:gd name="T66" fmla="*/ 209593 w 73"/>
                <a:gd name="T67" fmla="*/ 133841 h 68"/>
                <a:gd name="T68" fmla="*/ 175234 w 73"/>
                <a:gd name="T69" fmla="*/ 116682 h 68"/>
                <a:gd name="T70" fmla="*/ 185542 w 73"/>
                <a:gd name="T71" fmla="*/ 82363 h 68"/>
                <a:gd name="T72" fmla="*/ 185542 w 73"/>
                <a:gd name="T73" fmla="*/ 72068 h 68"/>
                <a:gd name="T74" fmla="*/ 202722 w 73"/>
                <a:gd name="T75" fmla="*/ 75500 h 68"/>
                <a:gd name="T76" fmla="*/ 237081 w 73"/>
                <a:gd name="T77" fmla="*/ 65204 h 68"/>
                <a:gd name="T78" fmla="*/ 250825 w 73"/>
                <a:gd name="T79" fmla="*/ 113250 h 68"/>
                <a:gd name="T80" fmla="*/ 226773 w 73"/>
                <a:gd name="T81" fmla="*/ 133841 h 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73" h="68">
                  <a:moveTo>
                    <a:pt x="13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7"/>
                    <a:pt x="0" y="33"/>
                  </a:cubicBezTo>
                  <a:cubicBezTo>
                    <a:pt x="0" y="29"/>
                    <a:pt x="0" y="19"/>
                    <a:pt x="5" y="19"/>
                  </a:cubicBezTo>
                  <a:cubicBezTo>
                    <a:pt x="6" y="19"/>
                    <a:pt x="10" y="22"/>
                    <a:pt x="15" y="22"/>
                  </a:cubicBezTo>
                  <a:cubicBezTo>
                    <a:pt x="17" y="22"/>
                    <a:pt x="18" y="22"/>
                    <a:pt x="20" y="21"/>
                  </a:cubicBezTo>
                  <a:cubicBezTo>
                    <a:pt x="20" y="22"/>
                    <a:pt x="20" y="23"/>
                    <a:pt x="20" y="24"/>
                  </a:cubicBezTo>
                  <a:cubicBezTo>
                    <a:pt x="20" y="27"/>
                    <a:pt x="21" y="31"/>
                    <a:pt x="23" y="34"/>
                  </a:cubicBezTo>
                  <a:cubicBezTo>
                    <a:pt x="19" y="34"/>
                    <a:pt x="15" y="36"/>
                    <a:pt x="13" y="39"/>
                  </a:cubicBezTo>
                  <a:close/>
                  <a:moveTo>
                    <a:pt x="15" y="19"/>
                  </a:moveTo>
                  <a:cubicBezTo>
                    <a:pt x="10" y="19"/>
                    <a:pt x="5" y="15"/>
                    <a:pt x="5" y="9"/>
                  </a:cubicBezTo>
                  <a:cubicBezTo>
                    <a:pt x="5" y="4"/>
                    <a:pt x="10" y="0"/>
                    <a:pt x="15" y="0"/>
                  </a:cubicBezTo>
                  <a:cubicBezTo>
                    <a:pt x="20" y="0"/>
                    <a:pt x="25" y="4"/>
                    <a:pt x="25" y="9"/>
                  </a:cubicBezTo>
                  <a:cubicBezTo>
                    <a:pt x="25" y="15"/>
                    <a:pt x="20" y="19"/>
                    <a:pt x="15" y="19"/>
                  </a:cubicBezTo>
                  <a:close/>
                  <a:moveTo>
                    <a:pt x="53" y="68"/>
                  </a:moveTo>
                  <a:cubicBezTo>
                    <a:pt x="20" y="68"/>
                    <a:pt x="20" y="68"/>
                    <a:pt x="20" y="68"/>
                  </a:cubicBezTo>
                  <a:cubicBezTo>
                    <a:pt x="14" y="68"/>
                    <a:pt x="10" y="64"/>
                    <a:pt x="10" y="58"/>
                  </a:cubicBezTo>
                  <a:cubicBezTo>
                    <a:pt x="10" y="49"/>
                    <a:pt x="12" y="36"/>
                    <a:pt x="23" y="36"/>
                  </a:cubicBezTo>
                  <a:cubicBezTo>
                    <a:pt x="25" y="36"/>
                    <a:pt x="29" y="41"/>
                    <a:pt x="37" y="41"/>
                  </a:cubicBezTo>
                  <a:cubicBezTo>
                    <a:pt x="44" y="41"/>
                    <a:pt x="49" y="36"/>
                    <a:pt x="50" y="36"/>
                  </a:cubicBezTo>
                  <a:cubicBezTo>
                    <a:pt x="62" y="36"/>
                    <a:pt x="64" y="49"/>
                    <a:pt x="64" y="58"/>
                  </a:cubicBezTo>
                  <a:cubicBezTo>
                    <a:pt x="64" y="64"/>
                    <a:pt x="60" y="68"/>
                    <a:pt x="53" y="68"/>
                  </a:cubicBezTo>
                  <a:close/>
                  <a:moveTo>
                    <a:pt x="37" y="39"/>
                  </a:moveTo>
                  <a:cubicBezTo>
                    <a:pt x="29" y="39"/>
                    <a:pt x="22" y="32"/>
                    <a:pt x="22" y="24"/>
                  </a:cubicBezTo>
                  <a:cubicBezTo>
                    <a:pt x="22" y="16"/>
                    <a:pt x="29" y="9"/>
                    <a:pt x="37" y="9"/>
                  </a:cubicBezTo>
                  <a:cubicBezTo>
                    <a:pt x="45" y="9"/>
                    <a:pt x="51" y="16"/>
                    <a:pt x="51" y="24"/>
                  </a:cubicBezTo>
                  <a:cubicBezTo>
                    <a:pt x="51" y="32"/>
                    <a:pt x="45" y="39"/>
                    <a:pt x="37" y="39"/>
                  </a:cubicBezTo>
                  <a:close/>
                  <a:moveTo>
                    <a:pt x="59" y="19"/>
                  </a:moveTo>
                  <a:cubicBezTo>
                    <a:pt x="53" y="19"/>
                    <a:pt x="49" y="15"/>
                    <a:pt x="49" y="9"/>
                  </a:cubicBezTo>
                  <a:cubicBezTo>
                    <a:pt x="49" y="4"/>
                    <a:pt x="53" y="0"/>
                    <a:pt x="59" y="0"/>
                  </a:cubicBezTo>
                  <a:cubicBezTo>
                    <a:pt x="64" y="0"/>
                    <a:pt x="68" y="4"/>
                    <a:pt x="68" y="9"/>
                  </a:cubicBezTo>
                  <a:cubicBezTo>
                    <a:pt x="68" y="15"/>
                    <a:pt x="64" y="19"/>
                    <a:pt x="59" y="19"/>
                  </a:cubicBezTo>
                  <a:close/>
                  <a:moveTo>
                    <a:pt x="66" y="39"/>
                  </a:moveTo>
                  <a:cubicBezTo>
                    <a:pt x="61" y="39"/>
                    <a:pt x="61" y="39"/>
                    <a:pt x="61" y="39"/>
                  </a:cubicBezTo>
                  <a:cubicBezTo>
                    <a:pt x="58" y="36"/>
                    <a:pt x="55" y="34"/>
                    <a:pt x="51" y="34"/>
                  </a:cubicBezTo>
                  <a:cubicBezTo>
                    <a:pt x="53" y="31"/>
                    <a:pt x="54" y="27"/>
                    <a:pt x="54" y="24"/>
                  </a:cubicBezTo>
                  <a:cubicBezTo>
                    <a:pt x="54" y="23"/>
                    <a:pt x="54" y="22"/>
                    <a:pt x="54" y="21"/>
                  </a:cubicBezTo>
                  <a:cubicBezTo>
                    <a:pt x="55" y="22"/>
                    <a:pt x="57" y="22"/>
                    <a:pt x="59" y="22"/>
                  </a:cubicBezTo>
                  <a:cubicBezTo>
                    <a:pt x="64" y="22"/>
                    <a:pt x="68" y="19"/>
                    <a:pt x="69" y="19"/>
                  </a:cubicBezTo>
                  <a:cubicBezTo>
                    <a:pt x="73" y="19"/>
                    <a:pt x="73" y="29"/>
                    <a:pt x="73" y="33"/>
                  </a:cubicBezTo>
                  <a:cubicBezTo>
                    <a:pt x="73" y="37"/>
                    <a:pt x="70" y="39"/>
                    <a:pt x="66" y="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01A1CEA6-1C53-430C-9DD1-0AFE8DE149DE}"/>
              </a:ext>
            </a:extLst>
          </p:cNvPr>
          <p:cNvSpPr/>
          <p:nvPr/>
        </p:nvSpPr>
        <p:spPr>
          <a:xfrm>
            <a:off x="1177183" y="5104753"/>
            <a:ext cx="4685963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Recommendation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: You should not solely rely on an IDS response system for an intrusion response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3B7EDE2-C825-4FA8-8FA5-DE9F5992E05D}"/>
              </a:ext>
            </a:extLst>
          </p:cNvPr>
          <p:cNvGrpSpPr/>
          <p:nvPr/>
        </p:nvGrpSpPr>
        <p:grpSpPr>
          <a:xfrm>
            <a:off x="163181" y="5346614"/>
            <a:ext cx="542005" cy="542005"/>
            <a:chOff x="163181" y="5202236"/>
            <a:chExt cx="542005" cy="542005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5FDD74D4-3F29-4604-9B2E-82A3B13862EC}"/>
                </a:ext>
              </a:extLst>
            </p:cNvPr>
            <p:cNvSpPr/>
            <p:nvPr/>
          </p:nvSpPr>
          <p:spPr>
            <a:xfrm>
              <a:off x="163181" y="5202236"/>
              <a:ext cx="542005" cy="542005"/>
            </a:xfrm>
            <a:prstGeom prst="ellipse">
              <a:avLst/>
            </a:prstGeom>
            <a:solidFill>
              <a:schemeClr val="accent3"/>
            </a:solidFill>
            <a:ln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34" name="Freeform 206">
              <a:extLst>
                <a:ext uri="{FF2B5EF4-FFF2-40B4-BE49-F238E27FC236}">
                  <a16:creationId xmlns:a16="http://schemas.microsoft.com/office/drawing/2014/main" id="{4A62E97D-6AFC-4C62-809E-7E6A2CA8449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 rot="16367889" flipH="1">
              <a:off x="289816" y="5306137"/>
              <a:ext cx="288734" cy="334203"/>
            </a:xfrm>
            <a:custGeom>
              <a:avLst/>
              <a:gdLst>
                <a:gd name="T0" fmla="*/ 164024 w 59"/>
                <a:gd name="T1" fmla="*/ 164726 h 68"/>
                <a:gd name="T2" fmla="*/ 160607 w 59"/>
                <a:gd name="T3" fmla="*/ 164726 h 68"/>
                <a:gd name="T4" fmla="*/ 140104 w 59"/>
                <a:gd name="T5" fmla="*/ 171590 h 68"/>
                <a:gd name="T6" fmla="*/ 133270 w 59"/>
                <a:gd name="T7" fmla="*/ 171590 h 68"/>
                <a:gd name="T8" fmla="*/ 116184 w 59"/>
                <a:gd name="T9" fmla="*/ 178453 h 68"/>
                <a:gd name="T10" fmla="*/ 116184 w 59"/>
                <a:gd name="T11" fmla="*/ 199044 h 68"/>
                <a:gd name="T12" fmla="*/ 85429 w 59"/>
                <a:gd name="T13" fmla="*/ 233362 h 68"/>
                <a:gd name="T14" fmla="*/ 51258 w 59"/>
                <a:gd name="T15" fmla="*/ 199044 h 68"/>
                <a:gd name="T16" fmla="*/ 51258 w 59"/>
                <a:gd name="T17" fmla="*/ 150999 h 68"/>
                <a:gd name="T18" fmla="*/ 34172 w 59"/>
                <a:gd name="T19" fmla="*/ 154431 h 68"/>
                <a:gd name="T20" fmla="*/ 0 w 59"/>
                <a:gd name="T21" fmla="*/ 116681 h 68"/>
                <a:gd name="T22" fmla="*/ 34172 w 59"/>
                <a:gd name="T23" fmla="*/ 85795 h 68"/>
                <a:gd name="T24" fmla="*/ 51258 w 59"/>
                <a:gd name="T25" fmla="*/ 72068 h 68"/>
                <a:gd name="T26" fmla="*/ 68343 w 59"/>
                <a:gd name="T27" fmla="*/ 51477 h 68"/>
                <a:gd name="T28" fmla="*/ 68343 w 59"/>
                <a:gd name="T29" fmla="*/ 17159 h 68"/>
                <a:gd name="T30" fmla="*/ 85429 w 59"/>
                <a:gd name="T31" fmla="*/ 0 h 68"/>
                <a:gd name="T32" fmla="*/ 167441 w 59"/>
                <a:gd name="T33" fmla="*/ 0 h 68"/>
                <a:gd name="T34" fmla="*/ 184527 w 59"/>
                <a:gd name="T35" fmla="*/ 17159 h 68"/>
                <a:gd name="T36" fmla="*/ 184527 w 59"/>
                <a:gd name="T37" fmla="*/ 51477 h 68"/>
                <a:gd name="T38" fmla="*/ 191361 w 59"/>
                <a:gd name="T39" fmla="*/ 82363 h 68"/>
                <a:gd name="T40" fmla="*/ 201613 w 59"/>
                <a:gd name="T41" fmla="*/ 123545 h 68"/>
                <a:gd name="T42" fmla="*/ 164024 w 59"/>
                <a:gd name="T43" fmla="*/ 164726 h 68"/>
                <a:gd name="T44" fmla="*/ 167441 w 59"/>
                <a:gd name="T45" fmla="*/ 51477 h 68"/>
                <a:gd name="T46" fmla="*/ 167441 w 59"/>
                <a:gd name="T47" fmla="*/ 48045 h 68"/>
                <a:gd name="T48" fmla="*/ 85429 w 59"/>
                <a:gd name="T49" fmla="*/ 48045 h 68"/>
                <a:gd name="T50" fmla="*/ 85429 w 59"/>
                <a:gd name="T51" fmla="*/ 51477 h 68"/>
                <a:gd name="T52" fmla="*/ 64926 w 59"/>
                <a:gd name="T53" fmla="*/ 85795 h 68"/>
                <a:gd name="T54" fmla="*/ 44423 w 59"/>
                <a:gd name="T55" fmla="*/ 99522 h 68"/>
                <a:gd name="T56" fmla="*/ 34172 w 59"/>
                <a:gd name="T57" fmla="*/ 102954 h 68"/>
                <a:gd name="T58" fmla="*/ 17086 w 59"/>
                <a:gd name="T59" fmla="*/ 116681 h 68"/>
                <a:gd name="T60" fmla="*/ 34172 w 59"/>
                <a:gd name="T61" fmla="*/ 137272 h 68"/>
                <a:gd name="T62" fmla="*/ 68343 w 59"/>
                <a:gd name="T63" fmla="*/ 123545 h 68"/>
                <a:gd name="T64" fmla="*/ 68343 w 59"/>
                <a:gd name="T65" fmla="*/ 199044 h 68"/>
                <a:gd name="T66" fmla="*/ 85429 w 59"/>
                <a:gd name="T67" fmla="*/ 216203 h 68"/>
                <a:gd name="T68" fmla="*/ 102515 w 59"/>
                <a:gd name="T69" fmla="*/ 199044 h 68"/>
                <a:gd name="T70" fmla="*/ 102515 w 59"/>
                <a:gd name="T71" fmla="*/ 154431 h 68"/>
                <a:gd name="T72" fmla="*/ 116184 w 59"/>
                <a:gd name="T73" fmla="*/ 161294 h 68"/>
                <a:gd name="T74" fmla="*/ 129852 w 59"/>
                <a:gd name="T75" fmla="*/ 154431 h 68"/>
                <a:gd name="T76" fmla="*/ 140104 w 59"/>
                <a:gd name="T77" fmla="*/ 154431 h 68"/>
                <a:gd name="T78" fmla="*/ 153773 w 59"/>
                <a:gd name="T79" fmla="*/ 147567 h 68"/>
                <a:gd name="T80" fmla="*/ 164024 w 59"/>
                <a:gd name="T81" fmla="*/ 147567 h 68"/>
                <a:gd name="T82" fmla="*/ 184527 w 59"/>
                <a:gd name="T83" fmla="*/ 123545 h 68"/>
                <a:gd name="T84" fmla="*/ 167441 w 59"/>
                <a:gd name="T85" fmla="*/ 51477 h 68"/>
                <a:gd name="T86" fmla="*/ 160607 w 59"/>
                <a:gd name="T87" fmla="*/ 17159 h 68"/>
                <a:gd name="T88" fmla="*/ 150355 w 59"/>
                <a:gd name="T89" fmla="*/ 24023 h 68"/>
                <a:gd name="T90" fmla="*/ 160607 w 59"/>
                <a:gd name="T91" fmla="*/ 30886 h 68"/>
                <a:gd name="T92" fmla="*/ 167441 w 59"/>
                <a:gd name="T93" fmla="*/ 24023 h 68"/>
                <a:gd name="T94" fmla="*/ 160607 w 59"/>
                <a:gd name="T95" fmla="*/ 17159 h 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9" h="68">
                  <a:moveTo>
                    <a:pt x="48" y="48"/>
                  </a:moveTo>
                  <a:cubicBezTo>
                    <a:pt x="47" y="48"/>
                    <a:pt x="47" y="48"/>
                    <a:pt x="47" y="48"/>
                  </a:cubicBezTo>
                  <a:cubicBezTo>
                    <a:pt x="45" y="49"/>
                    <a:pt x="43" y="50"/>
                    <a:pt x="41" y="50"/>
                  </a:cubicBezTo>
                  <a:cubicBezTo>
                    <a:pt x="40" y="50"/>
                    <a:pt x="40" y="50"/>
                    <a:pt x="39" y="50"/>
                  </a:cubicBezTo>
                  <a:cubicBezTo>
                    <a:pt x="38" y="51"/>
                    <a:pt x="36" y="51"/>
                    <a:pt x="34" y="52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63"/>
                    <a:pt x="30" y="68"/>
                    <a:pt x="25" y="68"/>
                  </a:cubicBezTo>
                  <a:cubicBezTo>
                    <a:pt x="19" y="68"/>
                    <a:pt x="15" y="63"/>
                    <a:pt x="15" y="58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2" y="45"/>
                    <a:pt x="10" y="45"/>
                  </a:cubicBezTo>
                  <a:cubicBezTo>
                    <a:pt x="4" y="45"/>
                    <a:pt x="0" y="40"/>
                    <a:pt x="0" y="34"/>
                  </a:cubicBezTo>
                  <a:cubicBezTo>
                    <a:pt x="0" y="29"/>
                    <a:pt x="7" y="27"/>
                    <a:pt x="10" y="25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7" y="20"/>
                    <a:pt x="20" y="17"/>
                    <a:pt x="20" y="1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2"/>
                    <a:pt x="22" y="0"/>
                    <a:pt x="25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2" y="0"/>
                    <a:pt x="54" y="2"/>
                    <a:pt x="54" y="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8"/>
                    <a:pt x="55" y="22"/>
                    <a:pt x="56" y="24"/>
                  </a:cubicBezTo>
                  <a:cubicBezTo>
                    <a:pt x="58" y="28"/>
                    <a:pt x="59" y="32"/>
                    <a:pt x="59" y="36"/>
                  </a:cubicBezTo>
                  <a:cubicBezTo>
                    <a:pt x="59" y="43"/>
                    <a:pt x="55" y="48"/>
                    <a:pt x="48" y="48"/>
                  </a:cubicBezTo>
                  <a:close/>
                  <a:moveTo>
                    <a:pt x="49" y="15"/>
                  </a:moveTo>
                  <a:cubicBezTo>
                    <a:pt x="49" y="14"/>
                    <a:pt x="49" y="14"/>
                    <a:pt x="49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20"/>
                    <a:pt x="21" y="22"/>
                    <a:pt x="19" y="25"/>
                  </a:cubicBezTo>
                  <a:cubicBezTo>
                    <a:pt x="17" y="26"/>
                    <a:pt x="15" y="28"/>
                    <a:pt x="13" y="29"/>
                  </a:cubicBezTo>
                  <a:cubicBezTo>
                    <a:pt x="12" y="29"/>
                    <a:pt x="11" y="30"/>
                    <a:pt x="10" y="30"/>
                  </a:cubicBezTo>
                  <a:cubicBezTo>
                    <a:pt x="10" y="31"/>
                    <a:pt x="5" y="33"/>
                    <a:pt x="5" y="34"/>
                  </a:cubicBezTo>
                  <a:cubicBezTo>
                    <a:pt x="5" y="37"/>
                    <a:pt x="7" y="40"/>
                    <a:pt x="10" y="40"/>
                  </a:cubicBezTo>
                  <a:cubicBezTo>
                    <a:pt x="15" y="40"/>
                    <a:pt x="17" y="36"/>
                    <a:pt x="20" y="36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1"/>
                    <a:pt x="22" y="63"/>
                    <a:pt x="25" y="63"/>
                  </a:cubicBezTo>
                  <a:cubicBezTo>
                    <a:pt x="27" y="63"/>
                    <a:pt x="30" y="61"/>
                    <a:pt x="30" y="58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1" y="46"/>
                    <a:pt x="32" y="47"/>
                    <a:pt x="34" y="47"/>
                  </a:cubicBezTo>
                  <a:cubicBezTo>
                    <a:pt x="35" y="47"/>
                    <a:pt x="37" y="46"/>
                    <a:pt x="38" y="45"/>
                  </a:cubicBezTo>
                  <a:cubicBezTo>
                    <a:pt x="39" y="45"/>
                    <a:pt x="40" y="45"/>
                    <a:pt x="41" y="45"/>
                  </a:cubicBezTo>
                  <a:cubicBezTo>
                    <a:pt x="42" y="45"/>
                    <a:pt x="45" y="45"/>
                    <a:pt x="45" y="43"/>
                  </a:cubicBezTo>
                  <a:cubicBezTo>
                    <a:pt x="46" y="43"/>
                    <a:pt x="47" y="43"/>
                    <a:pt x="48" y="43"/>
                  </a:cubicBezTo>
                  <a:cubicBezTo>
                    <a:pt x="52" y="43"/>
                    <a:pt x="54" y="40"/>
                    <a:pt x="54" y="36"/>
                  </a:cubicBezTo>
                  <a:cubicBezTo>
                    <a:pt x="54" y="29"/>
                    <a:pt x="49" y="22"/>
                    <a:pt x="49" y="15"/>
                  </a:cubicBezTo>
                  <a:close/>
                  <a:moveTo>
                    <a:pt x="47" y="5"/>
                  </a:moveTo>
                  <a:cubicBezTo>
                    <a:pt x="45" y="5"/>
                    <a:pt x="44" y="6"/>
                    <a:pt x="44" y="7"/>
                  </a:cubicBezTo>
                  <a:cubicBezTo>
                    <a:pt x="44" y="8"/>
                    <a:pt x="45" y="9"/>
                    <a:pt x="47" y="9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48" y="5"/>
                    <a:pt x="47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11" name="Picture Placeholder 10" descr="A person pointing at a screen&#10;&#10;Description automatically generated with low confidence">
            <a:extLst>
              <a:ext uri="{FF2B5EF4-FFF2-40B4-BE49-F238E27FC236}">
                <a16:creationId xmlns:a16="http://schemas.microsoft.com/office/drawing/2014/main" id="{2355D875-3BF3-4AA1-B8C9-C62DD5F0126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16" t="218" r="21145" b="-218"/>
          <a:stretch/>
        </p:blipFill>
        <p:spPr>
          <a:xfrm>
            <a:off x="5277853" y="0"/>
            <a:ext cx="6914147" cy="6583530"/>
          </a:xfrm>
        </p:spPr>
      </p:pic>
    </p:spTree>
    <p:extLst>
      <p:ext uri="{BB962C8B-B14F-4D97-AF65-F5344CB8AC3E}">
        <p14:creationId xmlns:p14="http://schemas.microsoft.com/office/powerpoint/2010/main" val="159410730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" name="Straight Connector 30"/>
          <p:cNvCxnSpPr/>
          <p:nvPr/>
        </p:nvCxnSpPr>
        <p:spPr>
          <a:xfrm>
            <a:off x="6089427" y="1663829"/>
            <a:ext cx="0" cy="1249175"/>
          </a:xfrm>
          <a:prstGeom prst="line">
            <a:avLst/>
          </a:prstGeom>
          <a:ln w="25400">
            <a:solidFill>
              <a:schemeClr val="tx1"/>
            </a:solidFill>
            <a:prstDash val="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/>
          <p:cNvCxnSpPr/>
          <p:nvPr/>
        </p:nvCxnSpPr>
        <p:spPr>
          <a:xfrm>
            <a:off x="6092260" y="2947946"/>
            <a:ext cx="0" cy="1249175"/>
          </a:xfrm>
          <a:prstGeom prst="line">
            <a:avLst/>
          </a:prstGeom>
          <a:ln w="25400">
            <a:solidFill>
              <a:schemeClr val="tx1"/>
            </a:solidFill>
            <a:prstDash val="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/>
          <p:cNvCxnSpPr>
            <a:cxnSpLocks/>
            <a:endCxn id="70" idx="0"/>
          </p:cNvCxnSpPr>
          <p:nvPr/>
        </p:nvCxnSpPr>
        <p:spPr>
          <a:xfrm>
            <a:off x="6092261" y="4318529"/>
            <a:ext cx="2" cy="1502498"/>
          </a:xfrm>
          <a:prstGeom prst="line">
            <a:avLst/>
          </a:prstGeom>
          <a:ln w="25400">
            <a:solidFill>
              <a:schemeClr val="tx1"/>
            </a:solidFill>
            <a:prstDash val="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Group 57"/>
          <p:cNvGrpSpPr/>
          <p:nvPr/>
        </p:nvGrpSpPr>
        <p:grpSpPr>
          <a:xfrm>
            <a:off x="6648851" y="2653334"/>
            <a:ext cx="864105" cy="876719"/>
            <a:chOff x="2285781" y="4847654"/>
            <a:chExt cx="952480" cy="966132"/>
          </a:xfrm>
        </p:grpSpPr>
        <p:sp>
          <p:nvSpPr>
            <p:cNvPr id="59" name="Oval 58"/>
            <p:cNvSpPr/>
            <p:nvPr/>
          </p:nvSpPr>
          <p:spPr bwMode="auto">
            <a:xfrm>
              <a:off x="2346028" y="4908765"/>
              <a:ext cx="840592" cy="852640"/>
            </a:xfrm>
            <a:prstGeom prst="ellipse">
              <a:avLst/>
            </a:prstGeom>
            <a:solidFill>
              <a:schemeClr val="accent4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Oval 59"/>
            <p:cNvSpPr/>
            <p:nvPr/>
          </p:nvSpPr>
          <p:spPr bwMode="auto">
            <a:xfrm>
              <a:off x="2285781" y="4847654"/>
              <a:ext cx="952480" cy="966132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4628105" y="1284096"/>
            <a:ext cx="864105" cy="876719"/>
            <a:chOff x="2285781" y="4847654"/>
            <a:chExt cx="952480" cy="966132"/>
          </a:xfrm>
        </p:grpSpPr>
        <p:sp>
          <p:nvSpPr>
            <p:cNvPr id="51" name="Oval 50"/>
            <p:cNvSpPr/>
            <p:nvPr/>
          </p:nvSpPr>
          <p:spPr bwMode="auto">
            <a:xfrm>
              <a:off x="2346028" y="4908765"/>
              <a:ext cx="840592" cy="852640"/>
            </a:xfrm>
            <a:prstGeom prst="ellipse">
              <a:avLst/>
            </a:prstGeom>
            <a:solidFill>
              <a:schemeClr val="accent3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Oval 51"/>
            <p:cNvSpPr/>
            <p:nvPr/>
          </p:nvSpPr>
          <p:spPr bwMode="auto">
            <a:xfrm>
              <a:off x="2285781" y="4847654"/>
              <a:ext cx="952480" cy="966132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3" name="Oval 22"/>
          <p:cNvSpPr/>
          <p:nvPr/>
        </p:nvSpPr>
        <p:spPr>
          <a:xfrm>
            <a:off x="6032883" y="1660510"/>
            <a:ext cx="113093" cy="113122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24" name="Straight Connector 23"/>
          <p:cNvCxnSpPr/>
          <p:nvPr/>
        </p:nvCxnSpPr>
        <p:spPr>
          <a:xfrm>
            <a:off x="5535693" y="1717637"/>
            <a:ext cx="524623" cy="0"/>
          </a:xfrm>
          <a:prstGeom prst="line">
            <a:avLst/>
          </a:prstGeom>
          <a:ln w="25400">
            <a:solidFill>
              <a:schemeClr val="tx1"/>
            </a:solidFill>
            <a:prstDash val="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Oval 31"/>
          <p:cNvSpPr/>
          <p:nvPr/>
        </p:nvSpPr>
        <p:spPr>
          <a:xfrm>
            <a:off x="6032883" y="3047135"/>
            <a:ext cx="113093" cy="113122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3" name="Straight Connector 32"/>
          <p:cNvCxnSpPr>
            <a:cxnSpLocks/>
          </p:cNvCxnSpPr>
          <p:nvPr/>
        </p:nvCxnSpPr>
        <p:spPr>
          <a:xfrm>
            <a:off x="6182552" y="3103696"/>
            <a:ext cx="412584" cy="0"/>
          </a:xfrm>
          <a:prstGeom prst="line">
            <a:avLst/>
          </a:prstGeom>
          <a:ln w="25400">
            <a:solidFill>
              <a:schemeClr val="tx1"/>
            </a:solidFill>
            <a:prstDash val="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 36"/>
          <p:cNvGrpSpPr/>
          <p:nvPr/>
        </p:nvGrpSpPr>
        <p:grpSpPr>
          <a:xfrm>
            <a:off x="6648851" y="5391811"/>
            <a:ext cx="864105" cy="876719"/>
            <a:chOff x="2285781" y="4847654"/>
            <a:chExt cx="952480" cy="966132"/>
          </a:xfrm>
        </p:grpSpPr>
        <p:sp>
          <p:nvSpPr>
            <p:cNvPr id="46" name="Oval 45"/>
            <p:cNvSpPr/>
            <p:nvPr/>
          </p:nvSpPr>
          <p:spPr bwMode="auto">
            <a:xfrm>
              <a:off x="2346028" y="4908765"/>
              <a:ext cx="840592" cy="852640"/>
            </a:xfrm>
            <a:prstGeom prst="ellipse">
              <a:avLst/>
            </a:prstGeom>
            <a:solidFill>
              <a:schemeClr val="accent1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Oval 46"/>
            <p:cNvSpPr/>
            <p:nvPr/>
          </p:nvSpPr>
          <p:spPr bwMode="auto">
            <a:xfrm>
              <a:off x="2285781" y="4847654"/>
              <a:ext cx="952480" cy="966132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628105" y="4022572"/>
            <a:ext cx="864105" cy="876719"/>
            <a:chOff x="2285781" y="4847654"/>
            <a:chExt cx="952480" cy="966132"/>
          </a:xfrm>
        </p:grpSpPr>
        <p:sp>
          <p:nvSpPr>
            <p:cNvPr id="49" name="Oval 48"/>
            <p:cNvSpPr/>
            <p:nvPr/>
          </p:nvSpPr>
          <p:spPr bwMode="auto">
            <a:xfrm>
              <a:off x="2346028" y="4908765"/>
              <a:ext cx="840592" cy="852640"/>
            </a:xfrm>
            <a:prstGeom prst="ellipse">
              <a:avLst/>
            </a:prstGeom>
            <a:solidFill>
              <a:schemeClr val="accent5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Oval 52"/>
            <p:cNvSpPr/>
            <p:nvPr/>
          </p:nvSpPr>
          <p:spPr bwMode="auto">
            <a:xfrm>
              <a:off x="2285781" y="4847654"/>
              <a:ext cx="952480" cy="966132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1" name="Oval 60"/>
          <p:cNvSpPr/>
          <p:nvPr/>
        </p:nvSpPr>
        <p:spPr>
          <a:xfrm>
            <a:off x="6035716" y="4416114"/>
            <a:ext cx="113093" cy="113122"/>
          </a:xfrm>
          <a:prstGeom prst="ellipse">
            <a:avLst/>
          </a:prstGeom>
          <a:solidFill>
            <a:schemeClr val="accent5"/>
          </a:solidFill>
          <a:ln w="508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62" name="Straight Connector 61"/>
          <p:cNvCxnSpPr/>
          <p:nvPr/>
        </p:nvCxnSpPr>
        <p:spPr>
          <a:xfrm>
            <a:off x="5511094" y="4473241"/>
            <a:ext cx="524623" cy="0"/>
          </a:xfrm>
          <a:prstGeom prst="line">
            <a:avLst/>
          </a:prstGeom>
          <a:ln w="25400">
            <a:solidFill>
              <a:schemeClr val="tx1"/>
            </a:solidFill>
            <a:prstDash val="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Oval 69"/>
          <p:cNvSpPr/>
          <p:nvPr/>
        </p:nvSpPr>
        <p:spPr>
          <a:xfrm>
            <a:off x="6035716" y="5821027"/>
            <a:ext cx="113093" cy="113122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2" tIns="45711" rIns="91422" bIns="45711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1" name="Straight Connector 70"/>
          <p:cNvCxnSpPr>
            <a:cxnSpLocks/>
          </p:cNvCxnSpPr>
          <p:nvPr/>
        </p:nvCxnSpPr>
        <p:spPr>
          <a:xfrm>
            <a:off x="6148809" y="5878154"/>
            <a:ext cx="446327" cy="0"/>
          </a:xfrm>
          <a:prstGeom prst="line">
            <a:avLst/>
          </a:prstGeom>
          <a:ln w="25400">
            <a:solidFill>
              <a:schemeClr val="tx1"/>
            </a:solidFill>
            <a:prstDash val="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itle 1">
            <a:extLst>
              <a:ext uri="{FF2B5EF4-FFF2-40B4-BE49-F238E27FC236}">
                <a16:creationId xmlns:a16="http://schemas.microsoft.com/office/drawing/2014/main" id="{C1664955-BE7F-417C-B339-BA8B252AFA98}"/>
              </a:ext>
            </a:extLst>
          </p:cNvPr>
          <p:cNvSpPr txBox="1">
            <a:spLocks/>
          </p:cNvSpPr>
          <p:nvPr/>
        </p:nvSpPr>
        <p:spPr>
          <a:xfrm>
            <a:off x="2177417" y="160265"/>
            <a:ext cx="7837167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R="0" lvl="0" indent="0" algn="ctr" fontAlgn="auto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3600" b="1" i="0" u="none" strike="noStrike" cap="none" spc="0" normalizeH="0" baseline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Attack Signature Database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34B1F6B-A1EB-48C4-BA9B-065B8EC00C75}"/>
              </a:ext>
            </a:extLst>
          </p:cNvPr>
          <p:cNvSpPr/>
          <p:nvPr/>
        </p:nvSpPr>
        <p:spPr>
          <a:xfrm>
            <a:off x="289724" y="1057846"/>
            <a:ext cx="4286198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An IDS does not have the capability to make a decision, instead it maintains a </a:t>
            </a:r>
            <a:r>
              <a:rPr kumimoji="0" lang="en-US" altLang="ko-KR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database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 of attack signatures and patterns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4D1A19C-2BF9-4EA0-8663-930FCFDFC971}"/>
              </a:ext>
            </a:extLst>
          </p:cNvPr>
          <p:cNvSpPr/>
          <p:nvPr/>
        </p:nvSpPr>
        <p:spPr>
          <a:xfrm>
            <a:off x="289723" y="3954002"/>
            <a:ext cx="4286199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r">
              <a:defRPr/>
            </a:pPr>
            <a:r>
              <a:rPr lang="en-US" altLang="ko-KR" sz="2000" kern="0" dirty="0">
                <a:solidFill>
                  <a:prstClr val="black"/>
                </a:solidFill>
              </a:rPr>
              <a:t>If any matches are found, the IDS will raise an alert and </a:t>
            </a:r>
            <a:r>
              <a:rPr lang="en-US" altLang="ko-KR" sz="2000" b="1" kern="0" dirty="0">
                <a:solidFill>
                  <a:srgbClr val="FF0000"/>
                </a:solidFill>
              </a:rPr>
              <a:t>block</a:t>
            </a:r>
            <a:r>
              <a:rPr lang="en-US" altLang="ko-KR" sz="2000" kern="0" dirty="0">
                <a:solidFill>
                  <a:prstClr val="black"/>
                </a:solidFill>
              </a:rPr>
              <a:t> the suspicious traffic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15A7503A-8047-4A53-9BB9-9DD4B9217249}"/>
              </a:ext>
            </a:extLst>
          </p:cNvPr>
          <p:cNvSpPr/>
          <p:nvPr/>
        </p:nvSpPr>
        <p:spPr>
          <a:xfrm>
            <a:off x="7555110" y="2583861"/>
            <a:ext cx="4267200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Network traffic is compared against these known </a:t>
            </a:r>
            <a:r>
              <a:rPr kumimoji="0" lang="en-US" altLang="ko-KR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attack signatures</a:t>
            </a:r>
            <a:r>
              <a:rPr kumimoji="0" lang="en-US" altLang="ko-KR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34" charset="-127"/>
                <a:cs typeface="+mn-cs"/>
              </a:rPr>
              <a:t> and then a decision can be made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7968BE1-EFD6-4303-B206-0B10939B01B5}"/>
              </a:ext>
            </a:extLst>
          </p:cNvPr>
          <p:cNvSpPr/>
          <p:nvPr/>
        </p:nvSpPr>
        <p:spPr>
          <a:xfrm>
            <a:off x="7573398" y="5321417"/>
            <a:ext cx="3727420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Recommendation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You need to periodically update the IDS attack signature database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Freeform 55">
            <a:extLst>
              <a:ext uri="{FF2B5EF4-FFF2-40B4-BE49-F238E27FC236}">
                <a16:creationId xmlns:a16="http://schemas.microsoft.com/office/drawing/2014/main" id="{7CCED694-A7BB-4EAA-A113-36383D1E21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54562" y="2868096"/>
            <a:ext cx="452682" cy="447195"/>
          </a:xfrm>
          <a:custGeom>
            <a:avLst/>
            <a:gdLst>
              <a:gd name="T0" fmla="*/ 187325 w 165"/>
              <a:gd name="T1" fmla="*/ 73025 h 163"/>
              <a:gd name="T2" fmla="*/ 187325 w 165"/>
              <a:gd name="T3" fmla="*/ 0 h 163"/>
              <a:gd name="T4" fmla="*/ 0 w 165"/>
              <a:gd name="T5" fmla="*/ 0 h 163"/>
              <a:gd name="T6" fmla="*/ 0 w 165"/>
              <a:gd name="T7" fmla="*/ 184150 h 163"/>
              <a:gd name="T8" fmla="*/ 74613 w 165"/>
              <a:gd name="T9" fmla="*/ 184150 h 163"/>
              <a:gd name="T10" fmla="*/ 74613 w 165"/>
              <a:gd name="T11" fmla="*/ 258763 h 163"/>
              <a:gd name="T12" fmla="*/ 261938 w 165"/>
              <a:gd name="T13" fmla="*/ 258763 h 163"/>
              <a:gd name="T14" fmla="*/ 261938 w 165"/>
              <a:gd name="T15" fmla="*/ 73025 h 163"/>
              <a:gd name="T16" fmla="*/ 187325 w 165"/>
              <a:gd name="T17" fmla="*/ 73025 h 163"/>
              <a:gd name="T18" fmla="*/ 242888 w 165"/>
              <a:gd name="T19" fmla="*/ 239713 h 163"/>
              <a:gd name="T20" fmla="*/ 95250 w 165"/>
              <a:gd name="T21" fmla="*/ 239713 h 163"/>
              <a:gd name="T22" fmla="*/ 95250 w 165"/>
              <a:gd name="T23" fmla="*/ 92075 h 163"/>
              <a:gd name="T24" fmla="*/ 242888 w 165"/>
              <a:gd name="T25" fmla="*/ 92075 h 163"/>
              <a:gd name="T26" fmla="*/ 242888 w 165"/>
              <a:gd name="T27" fmla="*/ 239713 h 1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5" h="163">
                <a:moveTo>
                  <a:pt x="118" y="46"/>
                </a:moveTo>
                <a:lnTo>
                  <a:pt x="118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63"/>
                </a:lnTo>
                <a:lnTo>
                  <a:pt x="165" y="163"/>
                </a:lnTo>
                <a:lnTo>
                  <a:pt x="165" y="46"/>
                </a:lnTo>
                <a:lnTo>
                  <a:pt x="118" y="46"/>
                </a:lnTo>
                <a:close/>
                <a:moveTo>
                  <a:pt x="153" y="151"/>
                </a:moveTo>
                <a:lnTo>
                  <a:pt x="60" y="151"/>
                </a:lnTo>
                <a:lnTo>
                  <a:pt x="60" y="58"/>
                </a:lnTo>
                <a:lnTo>
                  <a:pt x="153" y="58"/>
                </a:lnTo>
                <a:lnTo>
                  <a:pt x="153" y="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reeform 6">
            <a:extLst>
              <a:ext uri="{FF2B5EF4-FFF2-40B4-BE49-F238E27FC236}">
                <a16:creationId xmlns:a16="http://schemas.microsoft.com/office/drawing/2014/main" id="{24188C1E-B579-486D-A14A-ADEFEF9407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50250" y="4251024"/>
            <a:ext cx="419814" cy="419814"/>
          </a:xfrm>
          <a:custGeom>
            <a:avLst/>
            <a:gdLst>
              <a:gd name="T0" fmla="*/ 415925 w 256"/>
              <a:gd name="T1" fmla="*/ 207963 h 256"/>
              <a:gd name="T2" fmla="*/ 415925 w 256"/>
              <a:gd name="T3" fmla="*/ 396429 h 256"/>
              <a:gd name="T4" fmla="*/ 396429 w 256"/>
              <a:gd name="T5" fmla="*/ 415925 h 256"/>
              <a:gd name="T6" fmla="*/ 207963 w 256"/>
              <a:gd name="T7" fmla="*/ 415925 h 256"/>
              <a:gd name="T8" fmla="*/ 207963 w 256"/>
              <a:gd name="T9" fmla="*/ 415925 h 256"/>
              <a:gd name="T10" fmla="*/ 0 w 256"/>
              <a:gd name="T11" fmla="*/ 207963 h 256"/>
              <a:gd name="T12" fmla="*/ 207963 w 256"/>
              <a:gd name="T13" fmla="*/ 0 h 256"/>
              <a:gd name="T14" fmla="*/ 415925 w 256"/>
              <a:gd name="T15" fmla="*/ 207963 h 256"/>
              <a:gd name="T16" fmla="*/ 415925 w 256"/>
              <a:gd name="T17" fmla="*/ 207963 h 256"/>
              <a:gd name="T18" fmla="*/ 207963 w 256"/>
              <a:gd name="T19" fmla="*/ 38993 h 256"/>
              <a:gd name="T20" fmla="*/ 38993 w 256"/>
              <a:gd name="T21" fmla="*/ 207963 h 256"/>
              <a:gd name="T22" fmla="*/ 207963 w 256"/>
              <a:gd name="T23" fmla="*/ 376932 h 256"/>
              <a:gd name="T24" fmla="*/ 207963 w 256"/>
              <a:gd name="T25" fmla="*/ 376932 h 256"/>
              <a:gd name="T26" fmla="*/ 376932 w 256"/>
              <a:gd name="T27" fmla="*/ 207963 h 256"/>
              <a:gd name="T28" fmla="*/ 376932 w 256"/>
              <a:gd name="T29" fmla="*/ 207963 h 256"/>
              <a:gd name="T30" fmla="*/ 207963 w 256"/>
              <a:gd name="T31" fmla="*/ 38993 h 256"/>
              <a:gd name="T32" fmla="*/ 292447 w 256"/>
              <a:gd name="T33" fmla="*/ 227459 h 256"/>
              <a:gd name="T34" fmla="*/ 227459 w 256"/>
              <a:gd name="T35" fmla="*/ 227459 h 256"/>
              <a:gd name="T36" fmla="*/ 227459 w 256"/>
              <a:gd name="T37" fmla="*/ 292447 h 256"/>
              <a:gd name="T38" fmla="*/ 207963 w 256"/>
              <a:gd name="T39" fmla="*/ 311944 h 256"/>
              <a:gd name="T40" fmla="*/ 188466 w 256"/>
              <a:gd name="T41" fmla="*/ 292447 h 256"/>
              <a:gd name="T42" fmla="*/ 188466 w 256"/>
              <a:gd name="T43" fmla="*/ 227459 h 256"/>
              <a:gd name="T44" fmla="*/ 123478 w 256"/>
              <a:gd name="T45" fmla="*/ 227459 h 256"/>
              <a:gd name="T46" fmla="*/ 103981 w 256"/>
              <a:gd name="T47" fmla="*/ 207963 h 256"/>
              <a:gd name="T48" fmla="*/ 123478 w 256"/>
              <a:gd name="T49" fmla="*/ 188466 h 256"/>
              <a:gd name="T50" fmla="*/ 188466 w 256"/>
              <a:gd name="T51" fmla="*/ 188466 h 256"/>
              <a:gd name="T52" fmla="*/ 188466 w 256"/>
              <a:gd name="T53" fmla="*/ 123478 h 256"/>
              <a:gd name="T54" fmla="*/ 207963 w 256"/>
              <a:gd name="T55" fmla="*/ 103981 h 256"/>
              <a:gd name="T56" fmla="*/ 227459 w 256"/>
              <a:gd name="T57" fmla="*/ 123478 h 256"/>
              <a:gd name="T58" fmla="*/ 227459 w 256"/>
              <a:gd name="T59" fmla="*/ 188466 h 256"/>
              <a:gd name="T60" fmla="*/ 292447 w 256"/>
              <a:gd name="T61" fmla="*/ 188466 h 256"/>
              <a:gd name="T62" fmla="*/ 311944 w 256"/>
              <a:gd name="T63" fmla="*/ 207963 h 256"/>
              <a:gd name="T64" fmla="*/ 292447 w 256"/>
              <a:gd name="T65" fmla="*/ 227459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Freeform 147">
            <a:extLst>
              <a:ext uri="{FF2B5EF4-FFF2-40B4-BE49-F238E27FC236}">
                <a16:creationId xmlns:a16="http://schemas.microsoft.com/office/drawing/2014/main" id="{3B778600-FBBA-4796-B902-3DAB8B3BA5C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37352" y="5626102"/>
            <a:ext cx="287102" cy="408136"/>
          </a:xfrm>
          <a:custGeom>
            <a:avLst/>
            <a:gdLst>
              <a:gd name="T0" fmla="*/ 151589 w 47"/>
              <a:gd name="T1" fmla="*/ 161475 h 67"/>
              <a:gd name="T2" fmla="*/ 93021 w 47"/>
              <a:gd name="T3" fmla="*/ 161475 h 67"/>
              <a:gd name="T4" fmla="*/ 86130 w 47"/>
              <a:gd name="T5" fmla="*/ 226752 h 67"/>
              <a:gd name="T6" fmla="*/ 82685 w 47"/>
              <a:gd name="T7" fmla="*/ 230188 h 67"/>
              <a:gd name="T8" fmla="*/ 82685 w 47"/>
              <a:gd name="T9" fmla="*/ 230188 h 67"/>
              <a:gd name="T10" fmla="*/ 75795 w 47"/>
              <a:gd name="T11" fmla="*/ 226752 h 67"/>
              <a:gd name="T12" fmla="*/ 65459 w 47"/>
              <a:gd name="T13" fmla="*/ 161475 h 67"/>
              <a:gd name="T14" fmla="*/ 10336 w 47"/>
              <a:gd name="T15" fmla="*/ 161475 h 67"/>
              <a:gd name="T16" fmla="*/ 0 w 47"/>
              <a:gd name="T17" fmla="*/ 151168 h 67"/>
              <a:gd name="T18" fmla="*/ 37897 w 47"/>
              <a:gd name="T19" fmla="*/ 106505 h 67"/>
              <a:gd name="T20" fmla="*/ 37897 w 47"/>
              <a:gd name="T21" fmla="*/ 37792 h 67"/>
              <a:gd name="T22" fmla="*/ 20671 w 47"/>
              <a:gd name="T23" fmla="*/ 20614 h 67"/>
              <a:gd name="T24" fmla="*/ 37897 w 47"/>
              <a:gd name="T25" fmla="*/ 0 h 67"/>
              <a:gd name="T26" fmla="*/ 124028 w 47"/>
              <a:gd name="T27" fmla="*/ 0 h 67"/>
              <a:gd name="T28" fmla="*/ 144699 w 47"/>
              <a:gd name="T29" fmla="*/ 20614 h 67"/>
              <a:gd name="T30" fmla="*/ 124028 w 47"/>
              <a:gd name="T31" fmla="*/ 37792 h 67"/>
              <a:gd name="T32" fmla="*/ 124028 w 47"/>
              <a:gd name="T33" fmla="*/ 106505 h 67"/>
              <a:gd name="T34" fmla="*/ 161925 w 47"/>
              <a:gd name="T35" fmla="*/ 151168 h 67"/>
              <a:gd name="T36" fmla="*/ 151589 w 47"/>
              <a:gd name="T37" fmla="*/ 161475 h 67"/>
              <a:gd name="T38" fmla="*/ 68904 w 47"/>
              <a:gd name="T39" fmla="*/ 41228 h 67"/>
              <a:gd name="T40" fmla="*/ 62014 w 47"/>
              <a:gd name="T41" fmla="*/ 37792 h 67"/>
              <a:gd name="T42" fmla="*/ 58569 w 47"/>
              <a:gd name="T43" fmla="*/ 41228 h 67"/>
              <a:gd name="T44" fmla="*/ 58569 w 47"/>
              <a:gd name="T45" fmla="*/ 103069 h 67"/>
              <a:gd name="T46" fmla="*/ 62014 w 47"/>
              <a:gd name="T47" fmla="*/ 106505 h 67"/>
              <a:gd name="T48" fmla="*/ 68904 w 47"/>
              <a:gd name="T49" fmla="*/ 103069 h 67"/>
              <a:gd name="T50" fmla="*/ 68904 w 47"/>
              <a:gd name="T51" fmla="*/ 41228 h 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7" h="67">
                <a:moveTo>
                  <a:pt x="44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7"/>
                  <a:pt x="24" y="67"/>
                  <a:pt x="24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3" y="67"/>
                  <a:pt x="22" y="67"/>
                  <a:pt x="22" y="66"/>
                </a:cubicBezTo>
                <a:cubicBezTo>
                  <a:pt x="19" y="47"/>
                  <a:pt x="19" y="47"/>
                  <a:pt x="19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2" y="47"/>
                  <a:pt x="0" y="46"/>
                  <a:pt x="0" y="44"/>
                </a:cubicBezTo>
                <a:cubicBezTo>
                  <a:pt x="0" y="38"/>
                  <a:pt x="5" y="31"/>
                  <a:pt x="11" y="31"/>
                </a:cubicBezTo>
                <a:cubicBezTo>
                  <a:pt x="11" y="11"/>
                  <a:pt x="11" y="11"/>
                  <a:pt x="11" y="11"/>
                </a:cubicBezTo>
                <a:cubicBezTo>
                  <a:pt x="8" y="11"/>
                  <a:pt x="6" y="8"/>
                  <a:pt x="6" y="6"/>
                </a:cubicBezTo>
                <a:cubicBezTo>
                  <a:pt x="6" y="3"/>
                  <a:pt x="8" y="0"/>
                  <a:pt x="1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42" y="3"/>
                  <a:pt x="42" y="6"/>
                </a:cubicBezTo>
                <a:cubicBezTo>
                  <a:pt x="42" y="8"/>
                  <a:pt x="39" y="11"/>
                  <a:pt x="36" y="11"/>
                </a:cubicBezTo>
                <a:cubicBezTo>
                  <a:pt x="36" y="31"/>
                  <a:pt x="36" y="31"/>
                  <a:pt x="36" y="31"/>
                </a:cubicBezTo>
                <a:cubicBezTo>
                  <a:pt x="42" y="31"/>
                  <a:pt x="47" y="38"/>
                  <a:pt x="47" y="44"/>
                </a:cubicBezTo>
                <a:cubicBezTo>
                  <a:pt x="47" y="46"/>
                  <a:pt x="46" y="47"/>
                  <a:pt x="44" y="47"/>
                </a:cubicBezTo>
                <a:close/>
                <a:moveTo>
                  <a:pt x="20" y="12"/>
                </a:moveTo>
                <a:cubicBezTo>
                  <a:pt x="20" y="11"/>
                  <a:pt x="19" y="11"/>
                  <a:pt x="18" y="11"/>
                </a:cubicBezTo>
                <a:cubicBezTo>
                  <a:pt x="18" y="11"/>
                  <a:pt x="17" y="11"/>
                  <a:pt x="17" y="1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1"/>
                  <a:pt x="20" y="31"/>
                  <a:pt x="20" y="30"/>
                </a:cubicBezTo>
                <a:lnTo>
                  <a:pt x="20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Freeform 64">
            <a:extLst>
              <a:ext uri="{FF2B5EF4-FFF2-40B4-BE49-F238E27FC236}">
                <a16:creationId xmlns:a16="http://schemas.microsoft.com/office/drawing/2014/main" id="{03F832A5-B95A-48E8-877E-78B0B31A37C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3622" y="1500607"/>
            <a:ext cx="533071" cy="443696"/>
          </a:xfrm>
          <a:custGeom>
            <a:avLst/>
            <a:gdLst>
              <a:gd name="T0" fmla="*/ 265112 w 77"/>
              <a:gd name="T1" fmla="*/ 175841 h 64"/>
              <a:gd name="T2" fmla="*/ 258226 w 77"/>
              <a:gd name="T3" fmla="*/ 189632 h 64"/>
              <a:gd name="T4" fmla="*/ 203138 w 77"/>
              <a:gd name="T5" fmla="*/ 217215 h 64"/>
              <a:gd name="T6" fmla="*/ 196252 w 77"/>
              <a:gd name="T7" fmla="*/ 220663 h 64"/>
              <a:gd name="T8" fmla="*/ 189366 w 77"/>
              <a:gd name="T9" fmla="*/ 217215 h 64"/>
              <a:gd name="T10" fmla="*/ 134278 w 77"/>
              <a:gd name="T11" fmla="*/ 189632 h 64"/>
              <a:gd name="T12" fmla="*/ 134278 w 77"/>
              <a:gd name="T13" fmla="*/ 189632 h 64"/>
              <a:gd name="T14" fmla="*/ 130834 w 77"/>
              <a:gd name="T15" fmla="*/ 189632 h 64"/>
              <a:gd name="T16" fmla="*/ 75746 w 77"/>
              <a:gd name="T17" fmla="*/ 217215 h 64"/>
              <a:gd name="T18" fmla="*/ 68860 w 77"/>
              <a:gd name="T19" fmla="*/ 220663 h 64"/>
              <a:gd name="T20" fmla="*/ 61974 w 77"/>
              <a:gd name="T21" fmla="*/ 217215 h 64"/>
              <a:gd name="T22" fmla="*/ 6886 w 77"/>
              <a:gd name="T23" fmla="*/ 189632 h 64"/>
              <a:gd name="T24" fmla="*/ 0 w 77"/>
              <a:gd name="T25" fmla="*/ 175841 h 64"/>
              <a:gd name="T26" fmla="*/ 0 w 77"/>
              <a:gd name="T27" fmla="*/ 127571 h 64"/>
              <a:gd name="T28" fmla="*/ 10329 w 77"/>
              <a:gd name="T29" fmla="*/ 110332 h 64"/>
              <a:gd name="T30" fmla="*/ 61974 w 77"/>
              <a:gd name="T31" fmla="*/ 89644 h 64"/>
              <a:gd name="T32" fmla="*/ 61974 w 77"/>
              <a:gd name="T33" fmla="*/ 37926 h 64"/>
              <a:gd name="T34" fmla="*/ 72303 w 77"/>
              <a:gd name="T35" fmla="*/ 24135 h 64"/>
              <a:gd name="T36" fmla="*/ 127391 w 77"/>
              <a:gd name="T37" fmla="*/ 0 h 64"/>
              <a:gd name="T38" fmla="*/ 134278 w 77"/>
              <a:gd name="T39" fmla="*/ 0 h 64"/>
              <a:gd name="T40" fmla="*/ 137721 w 77"/>
              <a:gd name="T41" fmla="*/ 0 h 64"/>
              <a:gd name="T42" fmla="*/ 192809 w 77"/>
              <a:gd name="T43" fmla="*/ 24135 h 64"/>
              <a:gd name="T44" fmla="*/ 203138 w 77"/>
              <a:gd name="T45" fmla="*/ 37926 h 64"/>
              <a:gd name="T46" fmla="*/ 203138 w 77"/>
              <a:gd name="T47" fmla="*/ 89644 h 64"/>
              <a:gd name="T48" fmla="*/ 258226 w 77"/>
              <a:gd name="T49" fmla="*/ 110332 h 64"/>
              <a:gd name="T50" fmla="*/ 265112 w 77"/>
              <a:gd name="T51" fmla="*/ 127571 h 64"/>
              <a:gd name="T52" fmla="*/ 265112 w 77"/>
              <a:gd name="T53" fmla="*/ 175841 h 64"/>
              <a:gd name="T54" fmla="*/ 120505 w 77"/>
              <a:gd name="T55" fmla="*/ 124123 h 64"/>
              <a:gd name="T56" fmla="*/ 68860 w 77"/>
              <a:gd name="T57" fmla="*/ 103436 h 64"/>
              <a:gd name="T58" fmla="*/ 20658 w 77"/>
              <a:gd name="T59" fmla="*/ 124123 h 64"/>
              <a:gd name="T60" fmla="*/ 68860 w 77"/>
              <a:gd name="T61" fmla="*/ 144810 h 64"/>
              <a:gd name="T62" fmla="*/ 120505 w 77"/>
              <a:gd name="T63" fmla="*/ 124123 h 64"/>
              <a:gd name="T64" fmla="*/ 123948 w 77"/>
              <a:gd name="T65" fmla="*/ 175841 h 64"/>
              <a:gd name="T66" fmla="*/ 123948 w 77"/>
              <a:gd name="T67" fmla="*/ 137914 h 64"/>
              <a:gd name="T68" fmla="*/ 79189 w 77"/>
              <a:gd name="T69" fmla="*/ 158602 h 64"/>
              <a:gd name="T70" fmla="*/ 79189 w 77"/>
              <a:gd name="T71" fmla="*/ 199976 h 64"/>
              <a:gd name="T72" fmla="*/ 123948 w 77"/>
              <a:gd name="T73" fmla="*/ 175841 h 64"/>
              <a:gd name="T74" fmla="*/ 185923 w 77"/>
              <a:gd name="T75" fmla="*/ 37926 h 64"/>
              <a:gd name="T76" fmla="*/ 134278 w 77"/>
              <a:gd name="T77" fmla="*/ 17239 h 64"/>
              <a:gd name="T78" fmla="*/ 79189 w 77"/>
              <a:gd name="T79" fmla="*/ 37926 h 64"/>
              <a:gd name="T80" fmla="*/ 134278 w 77"/>
              <a:gd name="T81" fmla="*/ 62061 h 64"/>
              <a:gd name="T82" fmla="*/ 185923 w 77"/>
              <a:gd name="T83" fmla="*/ 37926 h 64"/>
              <a:gd name="T84" fmla="*/ 189366 w 77"/>
              <a:gd name="T85" fmla="*/ 89644 h 64"/>
              <a:gd name="T86" fmla="*/ 189366 w 77"/>
              <a:gd name="T87" fmla="*/ 55166 h 64"/>
              <a:gd name="T88" fmla="*/ 141164 w 77"/>
              <a:gd name="T89" fmla="*/ 75853 h 64"/>
              <a:gd name="T90" fmla="*/ 141164 w 77"/>
              <a:gd name="T91" fmla="*/ 110332 h 64"/>
              <a:gd name="T92" fmla="*/ 189366 w 77"/>
              <a:gd name="T93" fmla="*/ 89644 h 64"/>
              <a:gd name="T94" fmla="*/ 244454 w 77"/>
              <a:gd name="T95" fmla="*/ 124123 h 64"/>
              <a:gd name="T96" fmla="*/ 196252 w 77"/>
              <a:gd name="T97" fmla="*/ 103436 h 64"/>
              <a:gd name="T98" fmla="*/ 144607 w 77"/>
              <a:gd name="T99" fmla="*/ 124123 h 64"/>
              <a:gd name="T100" fmla="*/ 196252 w 77"/>
              <a:gd name="T101" fmla="*/ 144810 h 64"/>
              <a:gd name="T102" fmla="*/ 244454 w 77"/>
              <a:gd name="T103" fmla="*/ 124123 h 64"/>
              <a:gd name="T104" fmla="*/ 251340 w 77"/>
              <a:gd name="T105" fmla="*/ 175841 h 64"/>
              <a:gd name="T106" fmla="*/ 251340 w 77"/>
              <a:gd name="T107" fmla="*/ 137914 h 64"/>
              <a:gd name="T108" fmla="*/ 203138 w 77"/>
              <a:gd name="T109" fmla="*/ 158602 h 64"/>
              <a:gd name="T110" fmla="*/ 203138 w 77"/>
              <a:gd name="T111" fmla="*/ 199976 h 64"/>
              <a:gd name="T112" fmla="*/ 251340 w 77"/>
              <a:gd name="T113" fmla="*/ 175841 h 6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7" h="64">
                <a:moveTo>
                  <a:pt x="77" y="51"/>
                </a:moveTo>
                <a:cubicBezTo>
                  <a:pt x="77" y="53"/>
                  <a:pt x="76" y="55"/>
                  <a:pt x="75" y="55"/>
                </a:cubicBezTo>
                <a:cubicBezTo>
                  <a:pt x="59" y="63"/>
                  <a:pt x="59" y="63"/>
                  <a:pt x="59" y="63"/>
                </a:cubicBezTo>
                <a:cubicBezTo>
                  <a:pt x="58" y="64"/>
                  <a:pt x="58" y="64"/>
                  <a:pt x="57" y="64"/>
                </a:cubicBezTo>
                <a:cubicBezTo>
                  <a:pt x="56" y="64"/>
                  <a:pt x="55" y="64"/>
                  <a:pt x="55" y="63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8" y="55"/>
                  <a:pt x="38" y="55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1" y="64"/>
                  <a:pt x="20" y="64"/>
                </a:cubicBezTo>
                <a:cubicBezTo>
                  <a:pt x="20" y="64"/>
                  <a:pt x="19" y="64"/>
                  <a:pt x="18" y="63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1" y="33"/>
                  <a:pt x="3" y="3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9" y="8"/>
                  <a:pt x="21" y="7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8" y="0"/>
                  <a:pt x="39" y="0"/>
                </a:cubicBezTo>
                <a:cubicBezTo>
                  <a:pt x="39" y="0"/>
                  <a:pt x="40" y="0"/>
                  <a:pt x="40" y="0"/>
                </a:cubicBezTo>
                <a:cubicBezTo>
                  <a:pt x="56" y="7"/>
                  <a:pt x="56" y="7"/>
                  <a:pt x="56" y="7"/>
                </a:cubicBezTo>
                <a:cubicBezTo>
                  <a:pt x="58" y="8"/>
                  <a:pt x="59" y="10"/>
                  <a:pt x="59" y="11"/>
                </a:cubicBezTo>
                <a:cubicBezTo>
                  <a:pt x="59" y="26"/>
                  <a:pt x="59" y="26"/>
                  <a:pt x="59" y="26"/>
                </a:cubicBezTo>
                <a:cubicBezTo>
                  <a:pt x="75" y="32"/>
                  <a:pt x="75" y="32"/>
                  <a:pt x="75" y="32"/>
                </a:cubicBezTo>
                <a:cubicBezTo>
                  <a:pt x="76" y="33"/>
                  <a:pt x="77" y="35"/>
                  <a:pt x="77" y="37"/>
                </a:cubicBezTo>
                <a:lnTo>
                  <a:pt x="77" y="51"/>
                </a:lnTo>
                <a:close/>
                <a:moveTo>
                  <a:pt x="35" y="36"/>
                </a:moveTo>
                <a:cubicBezTo>
                  <a:pt x="20" y="30"/>
                  <a:pt x="20" y="30"/>
                  <a:pt x="20" y="30"/>
                </a:cubicBezTo>
                <a:cubicBezTo>
                  <a:pt x="6" y="36"/>
                  <a:pt x="6" y="36"/>
                  <a:pt x="6" y="36"/>
                </a:cubicBezTo>
                <a:cubicBezTo>
                  <a:pt x="20" y="42"/>
                  <a:pt x="20" y="42"/>
                  <a:pt x="20" y="42"/>
                </a:cubicBezTo>
                <a:lnTo>
                  <a:pt x="35" y="36"/>
                </a:lnTo>
                <a:close/>
                <a:moveTo>
                  <a:pt x="36" y="51"/>
                </a:moveTo>
                <a:cubicBezTo>
                  <a:pt x="36" y="40"/>
                  <a:pt x="36" y="40"/>
                  <a:pt x="36" y="40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58"/>
                  <a:pt x="23" y="58"/>
                  <a:pt x="23" y="58"/>
                </a:cubicBezTo>
                <a:lnTo>
                  <a:pt x="36" y="51"/>
                </a:lnTo>
                <a:close/>
                <a:moveTo>
                  <a:pt x="54" y="11"/>
                </a:moveTo>
                <a:cubicBezTo>
                  <a:pt x="39" y="5"/>
                  <a:pt x="39" y="5"/>
                  <a:pt x="39" y="5"/>
                </a:cubicBezTo>
                <a:cubicBezTo>
                  <a:pt x="23" y="11"/>
                  <a:pt x="23" y="11"/>
                  <a:pt x="23" y="11"/>
                </a:cubicBezTo>
                <a:cubicBezTo>
                  <a:pt x="39" y="18"/>
                  <a:pt x="39" y="18"/>
                  <a:pt x="39" y="18"/>
                </a:cubicBezTo>
                <a:lnTo>
                  <a:pt x="54" y="11"/>
                </a:lnTo>
                <a:close/>
                <a:moveTo>
                  <a:pt x="55" y="26"/>
                </a:moveTo>
                <a:cubicBezTo>
                  <a:pt x="55" y="16"/>
                  <a:pt x="55" y="16"/>
                  <a:pt x="55" y="16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32"/>
                  <a:pt x="41" y="32"/>
                  <a:pt x="41" y="32"/>
                </a:cubicBezTo>
                <a:lnTo>
                  <a:pt x="55" y="26"/>
                </a:lnTo>
                <a:close/>
                <a:moveTo>
                  <a:pt x="71" y="36"/>
                </a:moveTo>
                <a:cubicBezTo>
                  <a:pt x="57" y="30"/>
                  <a:pt x="57" y="30"/>
                  <a:pt x="57" y="30"/>
                </a:cubicBezTo>
                <a:cubicBezTo>
                  <a:pt x="42" y="36"/>
                  <a:pt x="42" y="36"/>
                  <a:pt x="42" y="36"/>
                </a:cubicBezTo>
                <a:cubicBezTo>
                  <a:pt x="57" y="42"/>
                  <a:pt x="57" y="42"/>
                  <a:pt x="57" y="42"/>
                </a:cubicBezTo>
                <a:lnTo>
                  <a:pt x="71" y="36"/>
                </a:lnTo>
                <a:close/>
                <a:moveTo>
                  <a:pt x="73" y="51"/>
                </a:moveTo>
                <a:cubicBezTo>
                  <a:pt x="73" y="40"/>
                  <a:pt x="73" y="40"/>
                  <a:pt x="73" y="40"/>
                </a:cubicBezTo>
                <a:cubicBezTo>
                  <a:pt x="59" y="46"/>
                  <a:pt x="59" y="46"/>
                  <a:pt x="59" y="46"/>
                </a:cubicBezTo>
                <a:cubicBezTo>
                  <a:pt x="59" y="58"/>
                  <a:pt x="59" y="58"/>
                  <a:pt x="59" y="58"/>
                </a:cubicBezTo>
                <a:lnTo>
                  <a:pt x="73" y="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5" descr="Icon&#10;&#10;Description automatically generated">
            <a:extLst>
              <a:ext uri="{FF2B5EF4-FFF2-40B4-BE49-F238E27FC236}">
                <a16:creationId xmlns:a16="http://schemas.microsoft.com/office/drawing/2014/main" id="{16D4C305-C89B-4512-A464-B55AEBD3EF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0981" y="486126"/>
            <a:ext cx="1654045" cy="17235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905772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1">
            <a:extLst>
              <a:ext uri="{FF2B5EF4-FFF2-40B4-BE49-F238E27FC236}">
                <a16:creationId xmlns:a16="http://schemas.microsoft.com/office/drawing/2014/main" id="{BF83222F-3A91-4474-8677-C3D92DC398F9}"/>
              </a:ext>
            </a:extLst>
          </p:cNvPr>
          <p:cNvSpPr txBox="1">
            <a:spLocks/>
          </p:cNvSpPr>
          <p:nvPr/>
        </p:nvSpPr>
        <p:spPr>
          <a:xfrm>
            <a:off x="234857" y="237529"/>
            <a:ext cx="11722287" cy="766047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R="0" lvl="0" indent="0" algn="ctr" fontAlgn="auto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3600" b="1" i="0" u="none" strike="noStrike" cap="none" spc="0" normalizeH="0" baseline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Collaboration of IDS Components in Intrusion Detection 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DFEB330-0266-4841-9591-C548FFB6E742}"/>
              </a:ext>
            </a:extLst>
          </p:cNvPr>
          <p:cNvGrpSpPr/>
          <p:nvPr/>
        </p:nvGrpSpPr>
        <p:grpSpPr>
          <a:xfrm>
            <a:off x="44451" y="1379400"/>
            <a:ext cx="12103098" cy="4720400"/>
            <a:chOff x="78986" y="1365752"/>
            <a:chExt cx="12103098" cy="4720400"/>
          </a:xfrm>
        </p:grpSpPr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E2603494-D9E0-4EB2-9078-CF5AC2A016DE}"/>
                </a:ext>
              </a:extLst>
            </p:cNvPr>
            <p:cNvSpPr/>
            <p:nvPr/>
          </p:nvSpPr>
          <p:spPr bwMode="auto">
            <a:xfrm>
              <a:off x="8178794" y="2214375"/>
              <a:ext cx="4003290" cy="383211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0C1FF235-9C41-4FE8-ABE3-C9BF3EBDC3B0}"/>
                </a:ext>
              </a:extLst>
            </p:cNvPr>
            <p:cNvSpPr/>
            <p:nvPr/>
          </p:nvSpPr>
          <p:spPr>
            <a:xfrm>
              <a:off x="1821995" y="4037855"/>
              <a:ext cx="2451458" cy="2023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C31E2906-C905-4971-9804-76A644169599}"/>
                </a:ext>
              </a:extLst>
            </p:cNvPr>
            <p:cNvCxnSpPr/>
            <p:nvPr/>
          </p:nvCxnSpPr>
          <p:spPr>
            <a:xfrm flipV="1">
              <a:off x="6789479" y="3353102"/>
              <a:ext cx="0" cy="715073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954309A-7979-4C51-B804-74CF2546D03A}"/>
                </a:ext>
              </a:extLst>
            </p:cNvPr>
            <p:cNvCxnSpPr/>
            <p:nvPr/>
          </p:nvCxnSpPr>
          <p:spPr>
            <a:xfrm>
              <a:off x="1473869" y="2352344"/>
              <a:ext cx="4084420" cy="0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78792136-55AD-4E1B-97EA-1C8BFE21C6F7}"/>
                </a:ext>
              </a:extLst>
            </p:cNvPr>
            <p:cNvSpPr/>
            <p:nvPr/>
          </p:nvSpPr>
          <p:spPr>
            <a:xfrm>
              <a:off x="5558290" y="4062959"/>
              <a:ext cx="2451458" cy="2023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AF26842-85A6-43C5-B883-D8561ECD6A64}"/>
                </a:ext>
              </a:extLst>
            </p:cNvPr>
            <p:cNvSpPr/>
            <p:nvPr/>
          </p:nvSpPr>
          <p:spPr>
            <a:xfrm>
              <a:off x="5534381" y="1365752"/>
              <a:ext cx="2451458" cy="202319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pic>
          <p:nvPicPr>
            <p:cNvPr id="100" name="Picture 4" descr="Y:\Web2.0 PNG Icons\Haja Roger Shutterstock\Drizzling.png">
              <a:extLst>
                <a:ext uri="{FF2B5EF4-FFF2-40B4-BE49-F238E27FC236}">
                  <a16:creationId xmlns:a16="http://schemas.microsoft.com/office/drawing/2014/main" id="{0627A3F8-27DF-4990-AFCB-87ADB69096F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459"/>
            <a:stretch/>
          </p:blipFill>
          <p:spPr bwMode="auto">
            <a:xfrm>
              <a:off x="78986" y="1871503"/>
              <a:ext cx="1394883" cy="986975"/>
            </a:xfrm>
            <a:prstGeom prst="rect">
              <a:avLst/>
            </a:prstGeom>
            <a:noFill/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1" name="TextBox 89">
              <a:extLst>
                <a:ext uri="{FF2B5EF4-FFF2-40B4-BE49-F238E27FC236}">
                  <a16:creationId xmlns:a16="http://schemas.microsoft.com/office/drawing/2014/main" id="{65C129B2-915A-4CE3-B90D-FE66CD4ED2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98" y="2194605"/>
              <a:ext cx="121605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1400" b="1" dirty="0">
                  <a:solidFill>
                    <a:srgbClr val="FF0000"/>
                  </a:solidFill>
                </a:rPr>
                <a:t>Internet</a:t>
              </a:r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60A3A615-6553-4231-9B38-633111E0ADBA}"/>
                </a:ext>
              </a:extLst>
            </p:cNvPr>
            <p:cNvSpPr/>
            <p:nvPr/>
          </p:nvSpPr>
          <p:spPr>
            <a:xfrm flipV="1">
              <a:off x="4007873" y="2143645"/>
              <a:ext cx="891282" cy="44923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2D3D879D-11A4-4A83-AAED-B033FF0DA592}"/>
                </a:ext>
              </a:extLst>
            </p:cNvPr>
            <p:cNvSpPr/>
            <p:nvPr/>
          </p:nvSpPr>
          <p:spPr>
            <a:xfrm>
              <a:off x="4111908" y="2214375"/>
              <a:ext cx="688009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400" b="1" dirty="0">
                  <a:solidFill>
                    <a:prstClr val="black"/>
                  </a:solidFill>
                </a:rPr>
                <a:t>Sensor</a:t>
              </a:r>
            </a:p>
          </p:txBody>
        </p:sp>
        <p:cxnSp>
          <p:nvCxnSpPr>
            <p:cNvPr id="105" name="Straight Arrow Connector 104">
              <a:extLst>
                <a:ext uri="{FF2B5EF4-FFF2-40B4-BE49-F238E27FC236}">
                  <a16:creationId xmlns:a16="http://schemas.microsoft.com/office/drawing/2014/main" id="{E466B686-A69B-4A25-AD91-27344C0E72A3}"/>
                </a:ext>
              </a:extLst>
            </p:cNvPr>
            <p:cNvCxnSpPr/>
            <p:nvPr/>
          </p:nvCxnSpPr>
          <p:spPr>
            <a:xfrm flipV="1">
              <a:off x="4139741" y="2501195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Arrow Connector 105">
              <a:extLst>
                <a:ext uri="{FF2B5EF4-FFF2-40B4-BE49-F238E27FC236}">
                  <a16:creationId xmlns:a16="http://schemas.microsoft.com/office/drawing/2014/main" id="{0C24F489-28F2-4948-8942-DCF39E6C6D51}"/>
                </a:ext>
              </a:extLst>
            </p:cNvPr>
            <p:cNvCxnSpPr/>
            <p:nvPr/>
          </p:nvCxnSpPr>
          <p:spPr>
            <a:xfrm flipH="1" flipV="1">
              <a:off x="4139741" y="2224740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AutoShape 50" descr="© INSCALE GmbH, 21.06.2010">
              <a:extLst>
                <a:ext uri="{FF2B5EF4-FFF2-40B4-BE49-F238E27FC236}">
                  <a16:creationId xmlns:a16="http://schemas.microsoft.com/office/drawing/2014/main" id="{FA024D75-8F28-4C80-8FD2-8F2B90499129}"/>
                </a:ext>
              </a:extLst>
            </p:cNvPr>
            <p:cNvCxnSpPr>
              <a:cxnSpLocks noChangeShapeType="1"/>
            </p:cNvCxnSpPr>
            <p:nvPr/>
          </p:nvCxnSpPr>
          <p:spPr bwMode="gray">
            <a:xfrm flipH="1">
              <a:off x="5843486" y="2325010"/>
              <a:ext cx="1752792" cy="0"/>
            </a:xfrm>
            <a:prstGeom prst="straightConnector1">
              <a:avLst/>
            </a:prstGeom>
            <a:noFill/>
            <a:ln w="28575">
              <a:solidFill>
                <a:srgbClr val="0070C0"/>
              </a:solidFill>
              <a:prstDash val="sysDot"/>
              <a:round/>
              <a:headEnd type="none" w="med" len="med"/>
              <a:tailEnd type="none" w="med" len="med"/>
            </a:ln>
            <a:effectLst>
              <a:outerShdw dist="35921" dir="2700000" algn="ctr" rotWithShape="0">
                <a:schemeClr val="bg2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pic>
          <p:nvPicPr>
            <p:cNvPr id="108" name="Picture 6" descr="E:\Web2.0 PNG Icons\Haja Roger Shutterstock\c1.png">
              <a:extLst>
                <a:ext uri="{FF2B5EF4-FFF2-40B4-BE49-F238E27FC236}">
                  <a16:creationId xmlns:a16="http://schemas.microsoft.com/office/drawing/2014/main" id="{A2BC85FA-112C-47DF-A4AF-8C41C0379A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9388" y="2120526"/>
              <a:ext cx="502216" cy="4881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9" name="Picture 6" descr="E:\Web2.0 PNG Icons\Haja Roger Shutterstock\c1.png">
              <a:extLst>
                <a:ext uri="{FF2B5EF4-FFF2-40B4-BE49-F238E27FC236}">
                  <a16:creationId xmlns:a16="http://schemas.microsoft.com/office/drawing/2014/main" id="{8EEA0712-5041-4B6F-8032-BD9E06FF0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35009" y="2107977"/>
              <a:ext cx="502216" cy="4881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0" name="Picture 6" descr="E:\Web2.0 PNG Icons\Haja Roger Shutterstock\c1.png">
              <a:extLst>
                <a:ext uri="{FF2B5EF4-FFF2-40B4-BE49-F238E27FC236}">
                  <a16:creationId xmlns:a16="http://schemas.microsoft.com/office/drawing/2014/main" id="{E8241B1F-F5E8-4E8A-9272-FB44A09E32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10630" y="2106226"/>
              <a:ext cx="502216" cy="4881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1" name="Picture 2" descr="E:\Icons\Icon Shock\CLEAN\Networking\server_256.png">
              <a:extLst>
                <a:ext uri="{FF2B5EF4-FFF2-40B4-BE49-F238E27FC236}">
                  <a16:creationId xmlns:a16="http://schemas.microsoft.com/office/drawing/2014/main" id="{7EC694D7-38E5-4DEA-994D-12A99DBFD1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45142" y="4174133"/>
              <a:ext cx="764908" cy="7649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76B89658-CAEF-462F-96CF-4191CD0C33D4}"/>
                </a:ext>
              </a:extLst>
            </p:cNvPr>
            <p:cNvSpPr txBox="1"/>
            <p:nvPr/>
          </p:nvSpPr>
          <p:spPr bwMode="auto">
            <a:xfrm>
              <a:off x="5926677" y="5217416"/>
              <a:ext cx="834753" cy="43927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eaLnBrk="1" hangingPunct="1">
                <a:buClr>
                  <a:schemeClr val="accent1"/>
                </a:buClr>
              </a:pPr>
              <a:r>
                <a:rPr lang="en-US" sz="900" b="1" dirty="0"/>
                <a:t>Database</a:t>
              </a:r>
            </a:p>
            <a:p>
              <a:pPr eaLnBrk="1" hangingPunct="1">
                <a:buClr>
                  <a:schemeClr val="accent1"/>
                </a:buClr>
              </a:pPr>
              <a:r>
                <a:rPr lang="en-US" sz="900" b="1" dirty="0"/>
                <a:t>Server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E5FAE002-65F5-475D-9A02-C081F3808A7F}"/>
                </a:ext>
              </a:extLst>
            </p:cNvPr>
            <p:cNvSpPr txBox="1"/>
            <p:nvPr/>
          </p:nvSpPr>
          <p:spPr bwMode="auto">
            <a:xfrm>
              <a:off x="6802778" y="5092151"/>
              <a:ext cx="998074" cy="60400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eaLnBrk="1" hangingPunct="1">
                <a:buClr>
                  <a:schemeClr val="accent1"/>
                </a:buClr>
              </a:pPr>
              <a:r>
                <a:rPr lang="en-US" sz="900" b="1" dirty="0"/>
                <a:t>Network</a:t>
              </a:r>
            </a:p>
            <a:p>
              <a:pPr eaLnBrk="1" hangingPunct="1">
                <a:buClr>
                  <a:schemeClr val="accent1"/>
                </a:buClr>
              </a:pPr>
              <a:r>
                <a:rPr lang="en-US" sz="900" b="1" dirty="0"/>
                <a:t>Management</a:t>
              </a:r>
            </a:p>
            <a:p>
              <a:pPr eaLnBrk="1" hangingPunct="1">
                <a:buClr>
                  <a:schemeClr val="accent1"/>
                </a:buClr>
              </a:pPr>
              <a:r>
                <a:rPr lang="en-US" sz="900" b="1" dirty="0"/>
                <a:t>Server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D9F77779-F836-4FCA-818E-DD277CFE8E73}"/>
                </a:ext>
              </a:extLst>
            </p:cNvPr>
            <p:cNvSpPr txBox="1"/>
            <p:nvPr/>
          </p:nvSpPr>
          <p:spPr bwMode="auto">
            <a:xfrm>
              <a:off x="6034317" y="2981467"/>
              <a:ext cx="1499406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algn="ctr" eaLnBrk="1" hangingPunct="1">
                <a:buClr>
                  <a:schemeClr val="accent1"/>
                </a:buClr>
              </a:pPr>
              <a:r>
                <a:rPr lang="en-US" sz="1400" b="1" dirty="0">
                  <a:solidFill>
                    <a:srgbClr val="FF0000"/>
                  </a:solidFill>
                </a:rPr>
                <a:t>Internal LAN</a:t>
              </a:r>
            </a:p>
          </p:txBody>
        </p: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117507DA-5721-457F-B718-9BA09C15361A}"/>
                </a:ext>
              </a:extLst>
            </p:cNvPr>
            <p:cNvSpPr/>
            <p:nvPr/>
          </p:nvSpPr>
          <p:spPr>
            <a:xfrm flipV="1">
              <a:off x="6352269" y="3512528"/>
              <a:ext cx="891282" cy="449235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/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426A76D1-7B53-4F5C-9276-CFBD0F5498E7}"/>
                </a:ext>
              </a:extLst>
            </p:cNvPr>
            <p:cNvSpPr/>
            <p:nvPr/>
          </p:nvSpPr>
          <p:spPr>
            <a:xfrm>
              <a:off x="6487959" y="3618525"/>
              <a:ext cx="624701" cy="23724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200" b="1" dirty="0">
                  <a:solidFill>
                    <a:prstClr val="black"/>
                  </a:solidFill>
                </a:rPr>
                <a:t>Sensor</a:t>
              </a:r>
            </a:p>
          </p:txBody>
        </p:sp>
        <p:cxnSp>
          <p:nvCxnSpPr>
            <p:cNvPr id="118" name="Straight Arrow Connector 117">
              <a:extLst>
                <a:ext uri="{FF2B5EF4-FFF2-40B4-BE49-F238E27FC236}">
                  <a16:creationId xmlns:a16="http://schemas.microsoft.com/office/drawing/2014/main" id="{E74F49D2-7240-401E-B09C-CB3C1BB7E7BA}"/>
                </a:ext>
              </a:extLst>
            </p:cNvPr>
            <p:cNvCxnSpPr/>
            <p:nvPr/>
          </p:nvCxnSpPr>
          <p:spPr>
            <a:xfrm flipV="1">
              <a:off x="6484137" y="3857430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5F38A959-EECF-42DE-BAF6-0D87AA24384D}"/>
                </a:ext>
              </a:extLst>
            </p:cNvPr>
            <p:cNvCxnSpPr/>
            <p:nvPr/>
          </p:nvCxnSpPr>
          <p:spPr>
            <a:xfrm flipH="1" flipV="1">
              <a:off x="6484137" y="3580975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Elbow Connector 99">
              <a:extLst>
                <a:ext uri="{FF2B5EF4-FFF2-40B4-BE49-F238E27FC236}">
                  <a16:creationId xmlns:a16="http://schemas.microsoft.com/office/drawing/2014/main" id="{C60CA03D-A366-466F-A023-1E972FCA1926}"/>
                </a:ext>
              </a:extLst>
            </p:cNvPr>
            <p:cNvCxnSpPr>
              <a:cxnSpLocks noChangeAspect="1"/>
            </p:cNvCxnSpPr>
            <p:nvPr/>
          </p:nvCxnSpPr>
          <p:spPr>
            <a:xfrm flipH="1" flipV="1">
              <a:off x="3874802" y="4302237"/>
              <a:ext cx="41815" cy="1221316"/>
            </a:xfrm>
            <a:prstGeom prst="bentConnector3">
              <a:avLst>
                <a:gd name="adj1" fmla="val 1799995"/>
              </a:avLst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B73F64B5-6773-4E20-BB7B-8EC0D449F986}"/>
                </a:ext>
              </a:extLst>
            </p:cNvPr>
            <p:cNvCxnSpPr/>
            <p:nvPr/>
          </p:nvCxnSpPr>
          <p:spPr>
            <a:xfrm flipH="1">
              <a:off x="2612640" y="4951637"/>
              <a:ext cx="991625" cy="1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2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77393A9B-2F86-4C44-B5B3-CA938A42EA6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3623171" y="5291149"/>
              <a:ext cx="360197" cy="5318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3" name="Picture 14" descr="Y:\Web2.0 PNG Icons\Globe and Internet\World4.png">
              <a:extLst>
                <a:ext uri="{FF2B5EF4-FFF2-40B4-BE49-F238E27FC236}">
                  <a16:creationId xmlns:a16="http://schemas.microsoft.com/office/drawing/2014/main" id="{65935343-141F-40EB-9C15-DCF6500771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7015" y="5587239"/>
              <a:ext cx="246750" cy="2003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4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913AEB5A-BCB6-459E-A0CF-09B70A82868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3606737" y="4707173"/>
              <a:ext cx="367437" cy="51112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5" name="Picture 17" descr="Y:\Haja Premium Icons\Folder_For_Text_Files.png">
              <a:extLst>
                <a:ext uri="{FF2B5EF4-FFF2-40B4-BE49-F238E27FC236}">
                  <a16:creationId xmlns:a16="http://schemas.microsoft.com/office/drawing/2014/main" id="{4A6D62C7-0296-48F1-A8D2-5D96E57CA7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7255" y="4981796"/>
              <a:ext cx="264667" cy="20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6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15B93E6F-263E-412F-AC60-A1B8F3AD8A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3616920" y="4122019"/>
              <a:ext cx="363800" cy="51623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7" name="Picture 19" descr="Y:\Haja Premium Icons\Email-A.png">
              <a:extLst>
                <a:ext uri="{FF2B5EF4-FFF2-40B4-BE49-F238E27FC236}">
                  <a16:creationId xmlns:a16="http://schemas.microsoft.com/office/drawing/2014/main" id="{4E93741C-9FFD-486C-A523-1FFD1EB344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6109" y="4390926"/>
              <a:ext cx="249218" cy="2129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102F2402-E8AA-47F6-BAC1-50A3E4E79A6A}"/>
                </a:ext>
              </a:extLst>
            </p:cNvPr>
            <p:cNvSpPr txBox="1"/>
            <p:nvPr/>
          </p:nvSpPr>
          <p:spPr bwMode="auto">
            <a:xfrm>
              <a:off x="2100676" y="5759373"/>
              <a:ext cx="2047109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eaLnBrk="1" hangingPunct="1">
                <a:spcBef>
                  <a:spcPct val="40000"/>
                </a:spcBef>
                <a:buClr>
                  <a:schemeClr val="accent1"/>
                </a:buClr>
              </a:pPr>
              <a:r>
                <a:rPr lang="en-US" sz="1400" b="1" dirty="0">
                  <a:solidFill>
                    <a:srgbClr val="FF0000"/>
                  </a:solidFill>
                </a:rPr>
                <a:t>Screened Subnet DMZ</a:t>
              </a:r>
            </a:p>
          </p:txBody>
        </p: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30564C0A-6152-4D79-830D-C063E592009F}"/>
                </a:ext>
              </a:extLst>
            </p:cNvPr>
            <p:cNvCxnSpPr/>
            <p:nvPr/>
          </p:nvCxnSpPr>
          <p:spPr>
            <a:xfrm flipV="1">
              <a:off x="2593233" y="4461683"/>
              <a:ext cx="0" cy="507880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00DC022-D1C7-4861-AB40-A2BCCCADD6FA}"/>
                </a:ext>
              </a:extLst>
            </p:cNvPr>
            <p:cNvSpPr/>
            <p:nvPr/>
          </p:nvSpPr>
          <p:spPr>
            <a:xfrm flipV="1">
              <a:off x="2145193" y="4235701"/>
              <a:ext cx="891282" cy="462848"/>
            </a:xfrm>
            <a:prstGeom prst="rect">
              <a:avLst/>
            </a:prstGeom>
            <a:solidFill>
              <a:schemeClr val="bg1"/>
            </a:solidFill>
            <a:effectLst>
              <a:innerShdw blurRad="114300">
                <a:prstClr val="black"/>
              </a:innerShdw>
            </a:effectLst>
          </p:spPr>
          <p:txBody>
            <a:bodyPr wrap="none" rtlCol="0" anchor="ctr">
              <a:spAutoFit/>
            </a:bodyPr>
            <a:lstStyle/>
            <a:p>
              <a:pPr algn="ctr"/>
              <a:endParaRPr lang="en-US" sz="3100" b="1" dirty="0">
                <a:solidFill>
                  <a:schemeClr val="bg1"/>
                </a:solidFill>
                <a:latin typeface="Rockwell" pitchFamily="18" charset="0"/>
              </a:endParaRPr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A38B27DD-0140-40C6-A9B0-058E9586C317}"/>
                </a:ext>
              </a:extLst>
            </p:cNvPr>
            <p:cNvSpPr/>
            <p:nvPr/>
          </p:nvSpPr>
          <p:spPr>
            <a:xfrm>
              <a:off x="2249228" y="4313237"/>
              <a:ext cx="688009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algn="ctr"/>
              <a:r>
                <a:rPr lang="en-US" sz="1400" b="1" dirty="0">
                  <a:solidFill>
                    <a:prstClr val="black"/>
                  </a:solidFill>
                </a:rPr>
                <a:t>Sensor</a:t>
              </a:r>
            </a:p>
          </p:txBody>
        </p:sp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98EA6C19-1168-4027-A239-12EB6D5131D9}"/>
                </a:ext>
              </a:extLst>
            </p:cNvPr>
            <p:cNvCxnSpPr/>
            <p:nvPr/>
          </p:nvCxnSpPr>
          <p:spPr>
            <a:xfrm flipV="1">
              <a:off x="2277061" y="4600057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Arrow Connector 132">
              <a:extLst>
                <a:ext uri="{FF2B5EF4-FFF2-40B4-BE49-F238E27FC236}">
                  <a16:creationId xmlns:a16="http://schemas.microsoft.com/office/drawing/2014/main" id="{2723607C-8BEF-4172-852D-22D8BBE85304}"/>
                </a:ext>
              </a:extLst>
            </p:cNvPr>
            <p:cNvCxnSpPr/>
            <p:nvPr/>
          </p:nvCxnSpPr>
          <p:spPr>
            <a:xfrm flipH="1" flipV="1">
              <a:off x="2277061" y="4323602"/>
              <a:ext cx="624701" cy="0"/>
            </a:xfrm>
            <a:prstGeom prst="straightConnector1">
              <a:avLst/>
            </a:prstGeom>
            <a:ln w="3175">
              <a:solidFill>
                <a:schemeClr val="tx1"/>
              </a:solidFill>
              <a:prstDash val="solid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AD811DB-2866-4698-B708-7D741F12B13C}"/>
                </a:ext>
              </a:extLst>
            </p:cNvPr>
            <p:cNvCxnSpPr/>
            <p:nvPr/>
          </p:nvCxnSpPr>
          <p:spPr>
            <a:xfrm>
              <a:off x="2593233" y="2643779"/>
              <a:ext cx="0" cy="1581907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3BF96A25-3A06-46FD-9D99-C2162FE0C449}"/>
                </a:ext>
              </a:extLst>
            </p:cNvPr>
            <p:cNvSpPr txBox="1"/>
            <p:nvPr/>
          </p:nvSpPr>
          <p:spPr bwMode="auto">
            <a:xfrm>
              <a:off x="5558290" y="5738709"/>
              <a:ext cx="2451458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algn="ctr" eaLnBrk="1" hangingPunct="1">
                <a:spcBef>
                  <a:spcPct val="40000"/>
                </a:spcBef>
                <a:buClr>
                  <a:schemeClr val="accent1"/>
                </a:buClr>
              </a:pPr>
              <a:r>
                <a:rPr lang="en-US" sz="1400" b="1" dirty="0">
                  <a:solidFill>
                    <a:srgbClr val="FF0000"/>
                  </a:solidFill>
                </a:rPr>
                <a:t>Trusted Management Subnet</a:t>
              </a:r>
            </a:p>
          </p:txBody>
        </p:sp>
        <p:pic>
          <p:nvPicPr>
            <p:cNvPr id="136" name="Picture 4" descr="D:\CND\formatting tools\Web2.0 PNG Icons\Numbers\ONE.png">
              <a:extLst>
                <a:ext uri="{FF2B5EF4-FFF2-40B4-BE49-F238E27FC236}">
                  <a16:creationId xmlns:a16="http://schemas.microsoft.com/office/drawing/2014/main" id="{DD01B487-D41C-4AF2-A905-4773712A91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85538" y="4159130"/>
              <a:ext cx="228390" cy="228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7" name="Picture 8" descr="D:\CND\formatting tools\Web2.0 PNG Icons\Numbers\TWO.png">
              <a:extLst>
                <a:ext uri="{FF2B5EF4-FFF2-40B4-BE49-F238E27FC236}">
                  <a16:creationId xmlns:a16="http://schemas.microsoft.com/office/drawing/2014/main" id="{A0C273B4-FF2B-4821-A1A5-AE3A674D94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5330" y="4174133"/>
              <a:ext cx="228390" cy="228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8" name="Picture 8" descr="D:\CND\formatting tools\Web2.0 PNG Icons\Numbers\TWO.png">
              <a:extLst>
                <a:ext uri="{FF2B5EF4-FFF2-40B4-BE49-F238E27FC236}">
                  <a16:creationId xmlns:a16="http://schemas.microsoft.com/office/drawing/2014/main" id="{7E7AD4FF-52BE-4933-8274-D02F903F4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19395" y="2059054"/>
              <a:ext cx="228390" cy="228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9" name="Picture 7" descr="D:\CND\formatting tools\Web2.0 PNG Icons\Numbers\THREE.png">
              <a:extLst>
                <a:ext uri="{FF2B5EF4-FFF2-40B4-BE49-F238E27FC236}">
                  <a16:creationId xmlns:a16="http://schemas.microsoft.com/office/drawing/2014/main" id="{E770D7CA-FF27-41C9-8B74-19D0402868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4442" y="2042097"/>
              <a:ext cx="228390" cy="228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0" name="Picture 7" descr="D:\CND\formatting tools\Web2.0 PNG Icons\Numbers\THREE.png">
              <a:extLst>
                <a:ext uri="{FF2B5EF4-FFF2-40B4-BE49-F238E27FC236}">
                  <a16:creationId xmlns:a16="http://schemas.microsoft.com/office/drawing/2014/main" id="{7241F6B5-D2A6-4947-BB83-805807E298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29356" y="3580975"/>
              <a:ext cx="228390" cy="22839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417F9B7-1835-4ED7-AC02-D8BB58128FE5}"/>
                </a:ext>
              </a:extLst>
            </p:cNvPr>
            <p:cNvGrpSpPr/>
            <p:nvPr/>
          </p:nvGrpSpPr>
          <p:grpSpPr>
            <a:xfrm>
              <a:off x="8249722" y="2953115"/>
              <a:ext cx="2506424" cy="307777"/>
              <a:chOff x="8249722" y="2953115"/>
              <a:chExt cx="2506424" cy="307777"/>
            </a:xfrm>
          </p:grpSpPr>
          <p:pic>
            <p:nvPicPr>
              <p:cNvPr id="142" name="Picture 8" descr="D:\CND\formatting tools\Web2.0 PNG Icons\Numbers\TWO.png">
                <a:extLst>
                  <a:ext uri="{FF2B5EF4-FFF2-40B4-BE49-F238E27FC236}">
                    <a16:creationId xmlns:a16="http://schemas.microsoft.com/office/drawing/2014/main" id="{E8D71EA0-E762-43AE-881E-B574FB7A1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2992808"/>
                <a:ext cx="228390" cy="22839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20775B3C-7911-46F3-8348-5C7C7BA3B1AD}"/>
                  </a:ext>
                </a:extLst>
              </p:cNvPr>
              <p:cNvSpPr txBox="1"/>
              <p:nvPr/>
            </p:nvSpPr>
            <p:spPr bwMode="auto">
              <a:xfrm>
                <a:off x="8593743" y="2953115"/>
                <a:ext cx="2162403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eaLnBrk="1" hangingPunct="1">
                  <a:spcBef>
                    <a:spcPct val="40000"/>
                  </a:spcBef>
                  <a:buClr>
                    <a:schemeClr val="accent1"/>
                  </a:buClr>
                </a:pPr>
                <a:r>
                  <a:rPr lang="en-US" sz="1400" b="1" dirty="0"/>
                  <a:t>Gather Data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E459E9B6-B028-4399-97C5-1062B6874C7B}"/>
                </a:ext>
              </a:extLst>
            </p:cNvPr>
            <p:cNvGrpSpPr/>
            <p:nvPr/>
          </p:nvGrpSpPr>
          <p:grpSpPr>
            <a:xfrm>
              <a:off x="8249722" y="3458644"/>
              <a:ext cx="2506424" cy="307777"/>
              <a:chOff x="8249722" y="3458644"/>
              <a:chExt cx="2506424" cy="307777"/>
            </a:xfrm>
          </p:grpSpPr>
          <p:pic>
            <p:nvPicPr>
              <p:cNvPr id="143" name="Picture 7" descr="D:\CND\formatting tools\Web2.0 PNG Icons\Numbers\THREE.png">
                <a:extLst>
                  <a:ext uri="{FF2B5EF4-FFF2-40B4-BE49-F238E27FC236}">
                    <a16:creationId xmlns:a16="http://schemas.microsoft.com/office/drawing/2014/main" id="{87DA419D-E038-4775-8BD5-2A754AFCAC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3498337"/>
                <a:ext cx="228390" cy="22839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4E50A5BE-FADC-45AD-9F4A-FE6D59FFDE55}"/>
                  </a:ext>
                </a:extLst>
              </p:cNvPr>
              <p:cNvSpPr txBox="1"/>
              <p:nvPr/>
            </p:nvSpPr>
            <p:spPr bwMode="auto">
              <a:xfrm>
                <a:off x="8593743" y="3458644"/>
                <a:ext cx="2162403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eaLnBrk="1" hangingPunct="1">
                  <a:spcBef>
                    <a:spcPct val="40000"/>
                  </a:spcBef>
                  <a:buClr>
                    <a:schemeClr val="accent1"/>
                  </a:buClr>
                </a:pPr>
                <a:r>
                  <a:rPr lang="en-US" sz="1400" b="1" dirty="0"/>
                  <a:t>Alert Message Sent</a:t>
                </a: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FBB85CBC-B581-4FEE-B307-E4AA6CCE3E64}"/>
                </a:ext>
              </a:extLst>
            </p:cNvPr>
            <p:cNvGrpSpPr/>
            <p:nvPr/>
          </p:nvGrpSpPr>
          <p:grpSpPr>
            <a:xfrm>
              <a:off x="8249722" y="3964173"/>
              <a:ext cx="1532744" cy="307777"/>
              <a:chOff x="8249722" y="3964173"/>
              <a:chExt cx="1532744" cy="307777"/>
            </a:xfrm>
          </p:grpSpPr>
          <p:pic>
            <p:nvPicPr>
              <p:cNvPr id="141" name="Picture 3" descr="D:\CND\formatting tools\Web2.0 PNG Icons\Numbers\FOUR.png">
                <a:extLst>
                  <a:ext uri="{FF2B5EF4-FFF2-40B4-BE49-F238E27FC236}">
                    <a16:creationId xmlns:a16="http://schemas.microsoft.com/office/drawing/2014/main" id="{0680EF15-FDF4-48AD-9F60-D44881D874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4003045"/>
                <a:ext cx="230033" cy="230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61B485EE-5B6A-42AF-91FB-D34501746C1A}"/>
                  </a:ext>
                </a:extLst>
              </p:cNvPr>
              <p:cNvSpPr/>
              <p:nvPr/>
            </p:nvSpPr>
            <p:spPr>
              <a:xfrm>
                <a:off x="8593743" y="3964173"/>
                <a:ext cx="11887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1400" b="1" dirty="0">
                    <a:cs typeface="Arial" pitchFamily="34" charset="0"/>
                  </a:rPr>
                  <a:t>IDS Responds</a:t>
                </a:r>
              </a:p>
            </p:txBody>
          </p:sp>
        </p:grp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5A6CB520-8CF0-427F-8C13-62C466D3821D}"/>
                </a:ext>
              </a:extLst>
            </p:cNvPr>
            <p:cNvSpPr txBox="1"/>
            <p:nvPr/>
          </p:nvSpPr>
          <p:spPr bwMode="auto">
            <a:xfrm>
              <a:off x="2648527" y="2710635"/>
              <a:ext cx="916950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eaLnBrk="1" hangingPunct="1">
                <a:spcBef>
                  <a:spcPct val="40000"/>
                </a:spcBef>
                <a:buClr>
                  <a:schemeClr val="accent1"/>
                </a:buClr>
              </a:pPr>
              <a:r>
                <a:rPr lang="en-US" sz="1400" b="1" dirty="0">
                  <a:solidFill>
                    <a:srgbClr val="FF0000"/>
                  </a:solidFill>
                </a:rPr>
                <a:t>Firewall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CF31619-728E-4253-971C-EBC49A120B3B}"/>
                </a:ext>
              </a:extLst>
            </p:cNvPr>
            <p:cNvGrpSpPr/>
            <p:nvPr/>
          </p:nvGrpSpPr>
          <p:grpSpPr>
            <a:xfrm>
              <a:off x="8249722" y="2447586"/>
              <a:ext cx="3419589" cy="307777"/>
              <a:chOff x="8249722" y="2447586"/>
              <a:chExt cx="3419589" cy="307777"/>
            </a:xfrm>
          </p:grpSpPr>
          <p:pic>
            <p:nvPicPr>
              <p:cNvPr id="151" name="Picture 4" descr="D:\CND\formatting tools\Web2.0 PNG Icons\Numbers\ONE.png">
                <a:extLst>
                  <a:ext uri="{FF2B5EF4-FFF2-40B4-BE49-F238E27FC236}">
                    <a16:creationId xmlns:a16="http://schemas.microsoft.com/office/drawing/2014/main" id="{5307A123-F484-452C-AECF-27E5AFCA0D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2479360"/>
                <a:ext cx="228390" cy="22839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DF4ED55D-3168-450C-9657-394A17B851D6}"/>
                  </a:ext>
                </a:extLst>
              </p:cNvPr>
              <p:cNvSpPr txBox="1"/>
              <p:nvPr/>
            </p:nvSpPr>
            <p:spPr bwMode="auto">
              <a:xfrm>
                <a:off x="8593743" y="2447586"/>
                <a:ext cx="3075568" cy="30777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eaLnBrk="1" hangingPunct="1">
                  <a:spcBef>
                    <a:spcPct val="40000"/>
                  </a:spcBef>
                  <a:buClr>
                    <a:schemeClr val="accent1"/>
                  </a:buClr>
                </a:pPr>
                <a:r>
                  <a:rPr lang="en-US" sz="1400" b="1" dirty="0"/>
                  <a:t>Install Database Signatures</a:t>
                </a:r>
              </a:p>
            </p:txBody>
          </p:sp>
        </p:grp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4D83472C-B747-4923-974D-86B3D01F79E4}"/>
                </a:ext>
              </a:extLst>
            </p:cNvPr>
            <p:cNvCxnSpPr/>
            <p:nvPr/>
          </p:nvCxnSpPr>
          <p:spPr>
            <a:xfrm flipH="1">
              <a:off x="7277138" y="4104954"/>
              <a:ext cx="925421" cy="269130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1DA780D8-1F25-4AF2-8435-1B0894EDDC81}"/>
                </a:ext>
              </a:extLst>
            </p:cNvPr>
            <p:cNvCxnSpPr/>
            <p:nvPr/>
          </p:nvCxnSpPr>
          <p:spPr>
            <a:xfrm flipH="1">
              <a:off x="7301815" y="4594832"/>
              <a:ext cx="1098418" cy="0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23BF3B74-4D74-4584-AB9C-68109084CF6E}"/>
                </a:ext>
              </a:extLst>
            </p:cNvPr>
            <p:cNvCxnSpPr/>
            <p:nvPr/>
          </p:nvCxnSpPr>
          <p:spPr>
            <a:xfrm flipH="1" flipV="1">
              <a:off x="7410630" y="4608855"/>
              <a:ext cx="847710" cy="543785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5814E6A-715D-4C84-9C8C-535E4CB90207}"/>
                </a:ext>
              </a:extLst>
            </p:cNvPr>
            <p:cNvCxnSpPr>
              <a:stCxn id="160" idx="3"/>
            </p:cNvCxnSpPr>
            <p:nvPr/>
          </p:nvCxnSpPr>
          <p:spPr>
            <a:xfrm flipH="1" flipV="1">
              <a:off x="7128703" y="4777559"/>
              <a:ext cx="1351052" cy="857090"/>
            </a:xfrm>
            <a:prstGeom prst="line">
              <a:avLst/>
            </a:prstGeom>
            <a:ln w="28575"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57" name="Picture 3" descr="E:\SRAVYA SREE\PPT\formatting tools\Web2.0 PNG Icons\server-5.png">
              <a:extLst>
                <a:ext uri="{FF2B5EF4-FFF2-40B4-BE49-F238E27FC236}">
                  <a16:creationId xmlns:a16="http://schemas.microsoft.com/office/drawing/2014/main" id="{A8ECA467-ADB2-4599-AFE0-BB899ADF0A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87819" y="4186263"/>
              <a:ext cx="695816" cy="7951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4EA0CC1-3DEF-4385-9706-797B1A192E3A}"/>
                </a:ext>
              </a:extLst>
            </p:cNvPr>
            <p:cNvGrpSpPr/>
            <p:nvPr/>
          </p:nvGrpSpPr>
          <p:grpSpPr>
            <a:xfrm>
              <a:off x="8249722" y="4469702"/>
              <a:ext cx="3040359" cy="307777"/>
              <a:chOff x="8249722" y="4469702"/>
              <a:chExt cx="3040359" cy="307777"/>
            </a:xfrm>
          </p:grpSpPr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F5405438-3CEC-417A-BD91-3CFC625CA613}"/>
                  </a:ext>
                </a:extLst>
              </p:cNvPr>
              <p:cNvSpPr/>
              <p:nvPr/>
            </p:nvSpPr>
            <p:spPr>
              <a:xfrm>
                <a:off x="8593743" y="4469702"/>
                <a:ext cx="2696338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1400" b="1" dirty="0">
                    <a:cs typeface="Arial" pitchFamily="34" charset="0"/>
                  </a:rPr>
                  <a:t>Administrator Assesses Damage</a:t>
                </a:r>
              </a:p>
            </p:txBody>
          </p:sp>
          <p:pic>
            <p:nvPicPr>
              <p:cNvPr id="158" name="Picture 2" descr="D:\CND\formatting tools\Web2.0 PNG Icons\Numbers\FIVE.png">
                <a:extLst>
                  <a:ext uri="{FF2B5EF4-FFF2-40B4-BE49-F238E27FC236}">
                    <a16:creationId xmlns:a16="http://schemas.microsoft.com/office/drawing/2014/main" id="{99AEAAD8-FF77-4DB4-AE9A-1FEEE80A07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4508574"/>
                <a:ext cx="230033" cy="230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1D691CE-8445-4EB2-87C1-EED761243FB1}"/>
                </a:ext>
              </a:extLst>
            </p:cNvPr>
            <p:cNvGrpSpPr/>
            <p:nvPr/>
          </p:nvGrpSpPr>
          <p:grpSpPr>
            <a:xfrm>
              <a:off x="8249722" y="4975231"/>
              <a:ext cx="3820647" cy="307777"/>
              <a:chOff x="8249722" y="4975231"/>
              <a:chExt cx="3820647" cy="307777"/>
            </a:xfrm>
          </p:grpSpPr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5A7A76A1-F7C1-4DED-BB01-2CE26EC2AD63}"/>
                  </a:ext>
                </a:extLst>
              </p:cNvPr>
              <p:cNvSpPr/>
              <p:nvPr/>
            </p:nvSpPr>
            <p:spPr>
              <a:xfrm>
                <a:off x="8593743" y="4975231"/>
                <a:ext cx="3476626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1400" b="1" dirty="0">
                    <a:cs typeface="Arial" pitchFamily="34" charset="0"/>
                  </a:rPr>
                  <a:t>Escalation Procedures Followed if Necessary </a:t>
                </a:r>
              </a:p>
            </p:txBody>
          </p:sp>
          <p:pic>
            <p:nvPicPr>
              <p:cNvPr id="159" name="Picture 6" descr="D:\CND\formatting tools\Web2.0 PNG Icons\Numbers\SIX.png">
                <a:extLst>
                  <a:ext uri="{FF2B5EF4-FFF2-40B4-BE49-F238E27FC236}">
                    <a16:creationId xmlns:a16="http://schemas.microsoft.com/office/drawing/2014/main" id="{EEFCCE62-CB11-40C9-9C90-CDE1C07872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5014103"/>
                <a:ext cx="230033" cy="230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21460D-FF8E-4B3A-9052-6B2AE78C8845}"/>
                </a:ext>
              </a:extLst>
            </p:cNvPr>
            <p:cNvGrpSpPr/>
            <p:nvPr/>
          </p:nvGrpSpPr>
          <p:grpSpPr>
            <a:xfrm>
              <a:off x="8249722" y="5480760"/>
              <a:ext cx="3040359" cy="307777"/>
              <a:chOff x="8249722" y="5480760"/>
              <a:chExt cx="3040359" cy="307777"/>
            </a:xfrm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C374A31D-0C9C-4DD7-8FEA-88411AA78A7B}"/>
                  </a:ext>
                </a:extLst>
              </p:cNvPr>
              <p:cNvSpPr/>
              <p:nvPr/>
            </p:nvSpPr>
            <p:spPr>
              <a:xfrm>
                <a:off x="8593743" y="5480760"/>
                <a:ext cx="2696338" cy="30777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1400" b="1" dirty="0">
                    <a:cs typeface="Arial" pitchFamily="34" charset="0"/>
                  </a:rPr>
                  <a:t>Events are Logged and Reviewed</a:t>
                </a:r>
              </a:p>
            </p:txBody>
          </p:sp>
          <p:pic>
            <p:nvPicPr>
              <p:cNvPr id="160" name="Picture 5" descr="D:\CND\formatting tools\Web2.0 PNG Icons\Numbers\SEVEN.png">
                <a:extLst>
                  <a:ext uri="{FF2B5EF4-FFF2-40B4-BE49-F238E27FC236}">
                    <a16:creationId xmlns:a16="http://schemas.microsoft.com/office/drawing/2014/main" id="{F08D3933-AC85-4195-A699-8A16C3C39A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249722" y="5519632"/>
                <a:ext cx="230033" cy="23003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pic>
          <p:nvPicPr>
            <p:cNvPr id="15" name="Picture 14" descr="Icon&#10;&#10;Description automatically generated">
              <a:extLst>
                <a:ext uri="{FF2B5EF4-FFF2-40B4-BE49-F238E27FC236}">
                  <a16:creationId xmlns:a16="http://schemas.microsoft.com/office/drawing/2014/main" id="{8A318C60-DE94-4351-BC26-96BCC6461F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66172" y="1897563"/>
              <a:ext cx="879929" cy="872210"/>
            </a:xfrm>
            <a:prstGeom prst="rect">
              <a:avLst/>
            </a:prstGeom>
          </p:spPr>
        </p:pic>
        <p:pic>
          <p:nvPicPr>
            <p:cNvPr id="26" name="Picture 25" descr="A picture containing icon&#10;&#10;Description automatically generated">
              <a:extLst>
                <a:ext uri="{FF2B5EF4-FFF2-40B4-BE49-F238E27FC236}">
                  <a16:creationId xmlns:a16="http://schemas.microsoft.com/office/drawing/2014/main" id="{69F4602D-6AAA-4DB0-BD0A-D6E338BF6805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77174" y="4576367"/>
              <a:ext cx="423515" cy="41236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7179626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Полилиния 58"/>
          <p:cNvSpPr/>
          <p:nvPr/>
        </p:nvSpPr>
        <p:spPr>
          <a:xfrm>
            <a:off x="941" y="16042"/>
            <a:ext cx="12190117" cy="654591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288001" h="10288588">
                <a:moveTo>
                  <a:pt x="3" y="0"/>
                </a:moveTo>
                <a:lnTo>
                  <a:pt x="18288001" y="0"/>
                </a:lnTo>
                <a:lnTo>
                  <a:pt x="18288001" y="1450808"/>
                </a:lnTo>
                <a:lnTo>
                  <a:pt x="15159138" y="10288588"/>
                </a:lnTo>
                <a:lnTo>
                  <a:pt x="3487846" y="10288588"/>
                </a:lnTo>
                <a:lnTo>
                  <a:pt x="0" y="6238148"/>
                </a:lnTo>
                <a:close/>
              </a:path>
            </a:pathLst>
          </a:custGeom>
          <a:solidFill>
            <a:schemeClr val="accent4">
              <a:alpha val="41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Полилиния 62"/>
          <p:cNvSpPr/>
          <p:nvPr/>
        </p:nvSpPr>
        <p:spPr>
          <a:xfrm>
            <a:off x="933780" y="16042"/>
            <a:ext cx="11258220" cy="654591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829702" h="10288588">
                <a:moveTo>
                  <a:pt x="9396518" y="0"/>
                </a:moveTo>
                <a:lnTo>
                  <a:pt x="16829702" y="7896870"/>
                </a:lnTo>
                <a:lnTo>
                  <a:pt x="6863636" y="10288588"/>
                </a:lnTo>
                <a:lnTo>
                  <a:pt x="0" y="10288587"/>
                </a:lnTo>
                <a:lnTo>
                  <a:pt x="3070828" y="0"/>
                </a:lnTo>
                <a:close/>
              </a:path>
            </a:pathLst>
          </a:custGeom>
          <a:solidFill>
            <a:schemeClr val="accent4">
              <a:alpha val="5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" name="Полилиния 56"/>
          <p:cNvSpPr/>
          <p:nvPr/>
        </p:nvSpPr>
        <p:spPr>
          <a:xfrm rot="1467471">
            <a:off x="2836039" y="1365036"/>
            <a:ext cx="6824722" cy="3961880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06019" h="9909994">
                <a:moveTo>
                  <a:pt x="5328184" y="723471"/>
                </a:moveTo>
                <a:lnTo>
                  <a:pt x="6918796" y="0"/>
                </a:lnTo>
                <a:lnTo>
                  <a:pt x="12106019" y="8943489"/>
                </a:lnTo>
                <a:lnTo>
                  <a:pt x="9981077" y="9909993"/>
                </a:lnTo>
                <a:lnTo>
                  <a:pt x="0" y="9909994"/>
                </a:lnTo>
                <a:close/>
              </a:path>
            </a:pathLst>
          </a:custGeom>
          <a:solidFill>
            <a:schemeClr val="accent4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Равнобедренный треугольник 1"/>
          <p:cNvSpPr/>
          <p:nvPr/>
        </p:nvSpPr>
        <p:spPr>
          <a:xfrm rot="4339605">
            <a:off x="4266376" y="932978"/>
            <a:ext cx="4928066" cy="4436331"/>
          </a:xfrm>
          <a:prstGeom prst="triangle">
            <a:avLst/>
          </a:prstGeom>
          <a:solidFill>
            <a:schemeClr val="accent4"/>
          </a:solidFill>
          <a:ln w="76200">
            <a:noFill/>
          </a:ln>
          <a:effectLst>
            <a:outerShdw blurRad="711200" sx="97000" sy="97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2FEB3F2-B5F9-4668-A7FC-305872A4B38D}"/>
              </a:ext>
            </a:extLst>
          </p:cNvPr>
          <p:cNvSpPr txBox="1"/>
          <p:nvPr/>
        </p:nvSpPr>
        <p:spPr>
          <a:xfrm>
            <a:off x="3199504" y="2577764"/>
            <a:ext cx="5792993" cy="120032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/>
                <a:ea typeface="+mn-ea"/>
                <a:cs typeface="+mn-cs"/>
              </a:rPr>
              <a:t>Deployment of Network and Host-based IDS</a:t>
            </a:r>
          </a:p>
        </p:txBody>
      </p:sp>
    </p:spTree>
    <p:extLst>
      <p:ext uri="{BB962C8B-B14F-4D97-AF65-F5344CB8AC3E}">
        <p14:creationId xmlns:p14="http://schemas.microsoft.com/office/powerpoint/2010/main" val="80068289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14"/>
          <p:cNvSpPr>
            <a:spLocks/>
          </p:cNvSpPr>
          <p:nvPr/>
        </p:nvSpPr>
        <p:spPr bwMode="auto">
          <a:xfrm flipH="1">
            <a:off x="10353432" y="849860"/>
            <a:ext cx="1837627" cy="2255760"/>
          </a:xfrm>
          <a:custGeom>
            <a:avLst/>
            <a:gdLst>
              <a:gd name="T0" fmla="*/ 908 w 6953"/>
              <a:gd name="T1" fmla="*/ 908 w 6953"/>
              <a:gd name="T2" fmla="*/ 908 w 6953"/>
              <a:gd name="T3" fmla="*/ 908 w 6953"/>
              <a:gd name="T4" fmla="*/ 908 w 6953"/>
              <a:gd name="T5" fmla="*/ 908 w 6953"/>
              <a:gd name="T6" fmla="*/ 908 w 6953"/>
              <a:gd name="T7" fmla="*/ 908 w 6953"/>
              <a:gd name="T8" fmla="*/ 908 w 6953"/>
              <a:gd name="T9" fmla="*/ 908 w 6953"/>
              <a:gd name="T10" fmla="*/ 908 w 6953"/>
              <a:gd name="T11" fmla="*/ 908 w 6953"/>
              <a:gd name="T12" fmla="*/ 908 w 6953"/>
              <a:gd name="T13" fmla="*/ 908 w 6953"/>
              <a:gd name="T14" fmla="*/ 908 w 6953"/>
              <a:gd name="T15" fmla="*/ 908 w 6953"/>
              <a:gd name="T16" fmla="*/ 908 w 6953"/>
              <a:gd name="T17" fmla="*/ 908 w 6953"/>
              <a:gd name="T18" fmla="*/ 908 w 6953"/>
              <a:gd name="T19" fmla="*/ 908 w 6953"/>
              <a:gd name="T20" fmla="*/ 908 w 6953"/>
              <a:gd name="T21" fmla="*/ 908 w 6953"/>
              <a:gd name="T22" fmla="*/ 908 w 6953"/>
              <a:gd name="T23" fmla="*/ 908 w 6953"/>
              <a:gd name="T24" fmla="*/ 908 w 6953"/>
              <a:gd name="T25" fmla="*/ 908 w 6953"/>
              <a:gd name="T26" fmla="*/ 908 w 6953"/>
              <a:gd name="T27" fmla="*/ 908 w 6953"/>
              <a:gd name="T28" fmla="*/ 908 w 6953"/>
              <a:gd name="T29" fmla="*/ 908 w 6953"/>
              <a:gd name="T30" fmla="*/ 908 w 6953"/>
              <a:gd name="T31" fmla="*/ 908 w 6953"/>
              <a:gd name="T32" fmla="*/ 908 w 6953"/>
              <a:gd name="T33" fmla="*/ 908 w 6953"/>
              <a:gd name="T34" fmla="*/ 908 w 6953"/>
              <a:gd name="T35" fmla="*/ 908 w 6953"/>
              <a:gd name="T36" fmla="*/ 908 w 6953"/>
              <a:gd name="T37" fmla="*/ 908 w 6953"/>
              <a:gd name="T38" fmla="*/ 908 w 6953"/>
              <a:gd name="T39" fmla="*/ 908 w 6953"/>
              <a:gd name="T40" fmla="*/ 908 w 6953"/>
              <a:gd name="T41" fmla="*/ 908 w 6953"/>
              <a:gd name="T42" fmla="*/ 908 w 6953"/>
              <a:gd name="T43" fmla="*/ 908 w 6953"/>
              <a:gd name="T44" fmla="*/ 908 w 6953"/>
              <a:gd name="T45" fmla="*/ 908 w 6953"/>
              <a:gd name="T46" fmla="*/ 908 w 6953"/>
              <a:gd name="T47" fmla="*/ 908 w 6953"/>
              <a:gd name="T48" fmla="*/ 908 w 6953"/>
              <a:gd name="T49" fmla="*/ 908 w 6953"/>
              <a:gd name="T50" fmla="*/ 908 w 6953"/>
              <a:gd name="T51" fmla="*/ 908 w 6953"/>
              <a:gd name="T52" fmla="*/ 908 w 6953"/>
              <a:gd name="T53" fmla="*/ 908 w 6953"/>
              <a:gd name="T54" fmla="*/ 908 w 6953"/>
              <a:gd name="T55" fmla="*/ 908 w 6953"/>
              <a:gd name="T56" fmla="*/ 908 w 6953"/>
              <a:gd name="T57" fmla="*/ 908 w 6953"/>
              <a:gd name="T58" fmla="*/ 908 w 6953"/>
              <a:gd name="T59" fmla="*/ 908 w 6953"/>
              <a:gd name="T60" fmla="*/ 908 w 6953"/>
              <a:gd name="T61" fmla="*/ 908 w 6953"/>
              <a:gd name="T62" fmla="*/ 908 w 6953"/>
              <a:gd name="T63" fmla="*/ 908 w 6953"/>
              <a:gd name="T64" fmla="*/ 908 w 6953"/>
              <a:gd name="T65" fmla="*/ 908 w 6953"/>
              <a:gd name="T66" fmla="*/ 908 w 6953"/>
              <a:gd name="T67" fmla="*/ 908 w 6953"/>
              <a:gd name="T68" fmla="*/ 908 w 6953"/>
              <a:gd name="T69" fmla="*/ 908 w 6953"/>
              <a:gd name="T70" fmla="*/ 908 w 6953"/>
              <a:gd name="T71" fmla="*/ 908 w 6953"/>
              <a:gd name="T72" fmla="*/ 908 w 6953"/>
              <a:gd name="T73" fmla="*/ 908 w 6953"/>
              <a:gd name="T74" fmla="*/ 908 w 6953"/>
              <a:gd name="T75" fmla="*/ 908 w 6953"/>
              <a:gd name="T76" fmla="*/ 908 w 6953"/>
              <a:gd name="T77" fmla="*/ 908 w 6953"/>
              <a:gd name="T78" fmla="*/ 908 w 6953"/>
              <a:gd name="T79" fmla="*/ 908 w 6953"/>
              <a:gd name="T80" fmla="*/ 908 w 6953"/>
              <a:gd name="T81" fmla="*/ 908 w 6953"/>
              <a:gd name="T82" fmla="*/ 908 w 6953"/>
              <a:gd name="T83" fmla="*/ 908 w 6953"/>
              <a:gd name="T84" fmla="*/ 908 w 6953"/>
              <a:gd name="T85" fmla="*/ 908 w 6953"/>
              <a:gd name="T86" fmla="*/ 908 w 6953"/>
              <a:gd name="T87" fmla="*/ 908 w 6953"/>
              <a:gd name="T88" fmla="*/ 908 w 6953"/>
              <a:gd name="T89" fmla="*/ 908 w 6953"/>
              <a:gd name="T90" fmla="*/ 908 w 6953"/>
              <a:gd name="T91" fmla="*/ 908 w 6953"/>
              <a:gd name="T92" fmla="*/ 908 w 6953"/>
              <a:gd name="T93" fmla="*/ 908 w 6953"/>
              <a:gd name="T94" fmla="*/ 908 w 6953"/>
              <a:gd name="T95" fmla="*/ 908 w 6953"/>
              <a:gd name="T96" fmla="*/ 908 w 6953"/>
              <a:gd name="T97" fmla="*/ 908 w 6953"/>
              <a:gd name="T98" fmla="*/ 908 w 6953"/>
              <a:gd name="T99" fmla="*/ 908 w 6953"/>
              <a:gd name="T100" fmla="*/ 908 w 6953"/>
              <a:gd name="T101" fmla="*/ 908 w 6953"/>
              <a:gd name="T102" fmla="*/ 908 w 6953"/>
              <a:gd name="T103" fmla="*/ 908 w 6953"/>
              <a:gd name="T104" fmla="*/ 908 w 6953"/>
              <a:gd name="T105" fmla="*/ 908 w 69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71" h="5045">
                <a:moveTo>
                  <a:pt x="1971" y="2452"/>
                </a:moveTo>
                <a:lnTo>
                  <a:pt x="1934" y="2405"/>
                </a:lnTo>
                <a:lnTo>
                  <a:pt x="1895" y="2356"/>
                </a:lnTo>
                <a:lnTo>
                  <a:pt x="1856" y="2309"/>
                </a:lnTo>
                <a:lnTo>
                  <a:pt x="1816" y="2259"/>
                </a:lnTo>
                <a:lnTo>
                  <a:pt x="1776" y="2209"/>
                </a:lnTo>
                <a:lnTo>
                  <a:pt x="1735" y="2158"/>
                </a:lnTo>
                <a:lnTo>
                  <a:pt x="1694" y="2106"/>
                </a:lnTo>
                <a:lnTo>
                  <a:pt x="1651" y="2054"/>
                </a:lnTo>
                <a:lnTo>
                  <a:pt x="1603" y="1994"/>
                </a:lnTo>
                <a:lnTo>
                  <a:pt x="1554" y="1933"/>
                </a:lnTo>
                <a:lnTo>
                  <a:pt x="1504" y="1871"/>
                </a:lnTo>
                <a:lnTo>
                  <a:pt x="1453" y="1808"/>
                </a:lnTo>
                <a:lnTo>
                  <a:pt x="1401" y="1742"/>
                </a:lnTo>
                <a:lnTo>
                  <a:pt x="1348" y="1677"/>
                </a:lnTo>
                <a:lnTo>
                  <a:pt x="1294" y="1610"/>
                </a:lnTo>
                <a:lnTo>
                  <a:pt x="1239" y="1541"/>
                </a:lnTo>
                <a:lnTo>
                  <a:pt x="1176" y="1463"/>
                </a:lnTo>
                <a:lnTo>
                  <a:pt x="1112" y="1384"/>
                </a:lnTo>
                <a:lnTo>
                  <a:pt x="1046" y="1302"/>
                </a:lnTo>
                <a:lnTo>
                  <a:pt x="979" y="1219"/>
                </a:lnTo>
                <a:lnTo>
                  <a:pt x="910" y="1133"/>
                </a:lnTo>
                <a:lnTo>
                  <a:pt x="840" y="1045"/>
                </a:lnTo>
                <a:lnTo>
                  <a:pt x="768" y="956"/>
                </a:lnTo>
                <a:lnTo>
                  <a:pt x="694" y="865"/>
                </a:lnTo>
                <a:lnTo>
                  <a:pt x="655" y="816"/>
                </a:lnTo>
                <a:lnTo>
                  <a:pt x="614" y="766"/>
                </a:lnTo>
                <a:lnTo>
                  <a:pt x="574" y="716"/>
                </a:lnTo>
                <a:lnTo>
                  <a:pt x="533" y="665"/>
                </a:lnTo>
                <a:lnTo>
                  <a:pt x="492" y="613"/>
                </a:lnTo>
                <a:lnTo>
                  <a:pt x="449" y="561"/>
                </a:lnTo>
                <a:lnTo>
                  <a:pt x="407" y="508"/>
                </a:lnTo>
                <a:lnTo>
                  <a:pt x="364" y="454"/>
                </a:lnTo>
                <a:lnTo>
                  <a:pt x="321" y="399"/>
                </a:lnTo>
                <a:lnTo>
                  <a:pt x="276" y="344"/>
                </a:lnTo>
                <a:lnTo>
                  <a:pt x="231" y="289"/>
                </a:lnTo>
                <a:lnTo>
                  <a:pt x="187" y="232"/>
                </a:lnTo>
                <a:lnTo>
                  <a:pt x="140" y="175"/>
                </a:lnTo>
                <a:lnTo>
                  <a:pt x="94" y="117"/>
                </a:lnTo>
                <a:lnTo>
                  <a:pt x="48" y="59"/>
                </a:lnTo>
                <a:lnTo>
                  <a:pt x="0" y="0"/>
                </a:lnTo>
                <a:lnTo>
                  <a:pt x="0" y="133"/>
                </a:lnTo>
                <a:lnTo>
                  <a:pt x="0" y="266"/>
                </a:lnTo>
                <a:lnTo>
                  <a:pt x="0" y="398"/>
                </a:lnTo>
                <a:lnTo>
                  <a:pt x="0" y="531"/>
                </a:lnTo>
                <a:lnTo>
                  <a:pt x="0" y="663"/>
                </a:lnTo>
                <a:lnTo>
                  <a:pt x="0" y="796"/>
                </a:lnTo>
                <a:lnTo>
                  <a:pt x="0" y="927"/>
                </a:lnTo>
                <a:lnTo>
                  <a:pt x="0" y="1060"/>
                </a:lnTo>
                <a:lnTo>
                  <a:pt x="0" y="1192"/>
                </a:lnTo>
                <a:lnTo>
                  <a:pt x="0" y="1323"/>
                </a:lnTo>
                <a:lnTo>
                  <a:pt x="0" y="1456"/>
                </a:lnTo>
                <a:lnTo>
                  <a:pt x="0" y="1588"/>
                </a:lnTo>
                <a:lnTo>
                  <a:pt x="0" y="1720"/>
                </a:lnTo>
                <a:lnTo>
                  <a:pt x="0" y="1850"/>
                </a:lnTo>
                <a:lnTo>
                  <a:pt x="0" y="1982"/>
                </a:lnTo>
                <a:lnTo>
                  <a:pt x="0" y="2114"/>
                </a:lnTo>
                <a:lnTo>
                  <a:pt x="0" y="2245"/>
                </a:lnTo>
                <a:lnTo>
                  <a:pt x="0" y="2378"/>
                </a:lnTo>
                <a:lnTo>
                  <a:pt x="0" y="2510"/>
                </a:lnTo>
                <a:lnTo>
                  <a:pt x="0" y="2642"/>
                </a:lnTo>
                <a:lnTo>
                  <a:pt x="0" y="2774"/>
                </a:lnTo>
                <a:lnTo>
                  <a:pt x="0" y="2906"/>
                </a:lnTo>
                <a:lnTo>
                  <a:pt x="0" y="3038"/>
                </a:lnTo>
                <a:lnTo>
                  <a:pt x="0" y="3170"/>
                </a:lnTo>
                <a:lnTo>
                  <a:pt x="0" y="3301"/>
                </a:lnTo>
                <a:lnTo>
                  <a:pt x="0" y="3434"/>
                </a:lnTo>
                <a:lnTo>
                  <a:pt x="0" y="3566"/>
                </a:lnTo>
                <a:lnTo>
                  <a:pt x="0" y="3697"/>
                </a:lnTo>
                <a:lnTo>
                  <a:pt x="0" y="3829"/>
                </a:lnTo>
                <a:lnTo>
                  <a:pt x="0" y="3961"/>
                </a:lnTo>
                <a:lnTo>
                  <a:pt x="0" y="4093"/>
                </a:lnTo>
                <a:lnTo>
                  <a:pt x="0" y="4224"/>
                </a:lnTo>
                <a:lnTo>
                  <a:pt x="94" y="4264"/>
                </a:lnTo>
                <a:lnTo>
                  <a:pt x="187" y="4302"/>
                </a:lnTo>
                <a:lnTo>
                  <a:pt x="276" y="4339"/>
                </a:lnTo>
                <a:lnTo>
                  <a:pt x="364" y="4376"/>
                </a:lnTo>
                <a:lnTo>
                  <a:pt x="450" y="4411"/>
                </a:lnTo>
                <a:lnTo>
                  <a:pt x="533" y="4446"/>
                </a:lnTo>
                <a:lnTo>
                  <a:pt x="615" y="4479"/>
                </a:lnTo>
                <a:lnTo>
                  <a:pt x="694" y="4513"/>
                </a:lnTo>
                <a:lnTo>
                  <a:pt x="768" y="4544"/>
                </a:lnTo>
                <a:lnTo>
                  <a:pt x="840" y="4573"/>
                </a:lnTo>
                <a:lnTo>
                  <a:pt x="910" y="4603"/>
                </a:lnTo>
                <a:lnTo>
                  <a:pt x="980" y="4631"/>
                </a:lnTo>
                <a:lnTo>
                  <a:pt x="1046" y="4659"/>
                </a:lnTo>
                <a:lnTo>
                  <a:pt x="1113" y="4686"/>
                </a:lnTo>
                <a:lnTo>
                  <a:pt x="1177" y="4713"/>
                </a:lnTo>
                <a:lnTo>
                  <a:pt x="1239" y="4739"/>
                </a:lnTo>
                <a:lnTo>
                  <a:pt x="1294" y="4763"/>
                </a:lnTo>
                <a:lnTo>
                  <a:pt x="1348" y="4784"/>
                </a:lnTo>
                <a:lnTo>
                  <a:pt x="1401" y="4807"/>
                </a:lnTo>
                <a:lnTo>
                  <a:pt x="1453" y="4829"/>
                </a:lnTo>
                <a:lnTo>
                  <a:pt x="1505" y="4850"/>
                </a:lnTo>
                <a:lnTo>
                  <a:pt x="1555" y="4872"/>
                </a:lnTo>
                <a:lnTo>
                  <a:pt x="1604" y="4891"/>
                </a:lnTo>
                <a:lnTo>
                  <a:pt x="1652" y="4911"/>
                </a:lnTo>
                <a:lnTo>
                  <a:pt x="1694" y="4929"/>
                </a:lnTo>
                <a:lnTo>
                  <a:pt x="1735" y="4946"/>
                </a:lnTo>
                <a:lnTo>
                  <a:pt x="1776" y="4963"/>
                </a:lnTo>
                <a:lnTo>
                  <a:pt x="1816" y="4979"/>
                </a:lnTo>
                <a:lnTo>
                  <a:pt x="1856" y="4996"/>
                </a:lnTo>
                <a:lnTo>
                  <a:pt x="1895" y="5013"/>
                </a:lnTo>
                <a:lnTo>
                  <a:pt x="1934" y="5029"/>
                </a:lnTo>
                <a:lnTo>
                  <a:pt x="1971" y="5045"/>
                </a:lnTo>
                <a:lnTo>
                  <a:pt x="1971" y="2452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60951" tIns="30475" rIns="60951" bIns="30475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35" name="Freeform 15"/>
          <p:cNvSpPr>
            <a:spLocks/>
          </p:cNvSpPr>
          <p:nvPr/>
        </p:nvSpPr>
        <p:spPr bwMode="auto">
          <a:xfrm flipH="1">
            <a:off x="10353432" y="2740401"/>
            <a:ext cx="1837627" cy="1890542"/>
          </a:xfrm>
          <a:custGeom>
            <a:avLst/>
            <a:gdLst>
              <a:gd name="T0" fmla="*/ 908 w 6953"/>
              <a:gd name="T1" fmla="*/ 908 w 6953"/>
              <a:gd name="T2" fmla="*/ 908 w 6953"/>
              <a:gd name="T3" fmla="*/ 908 w 6953"/>
              <a:gd name="T4" fmla="*/ 908 w 6953"/>
              <a:gd name="T5" fmla="*/ 908 w 6953"/>
              <a:gd name="T6" fmla="*/ 908 w 6953"/>
              <a:gd name="T7" fmla="*/ 908 w 6953"/>
              <a:gd name="T8" fmla="*/ 908 w 6953"/>
              <a:gd name="T9" fmla="*/ 908 w 6953"/>
              <a:gd name="T10" fmla="*/ 908 w 6953"/>
              <a:gd name="T11" fmla="*/ 908 w 6953"/>
              <a:gd name="T12" fmla="*/ 908 w 6953"/>
              <a:gd name="T13" fmla="*/ 908 w 6953"/>
              <a:gd name="T14" fmla="*/ 908 w 6953"/>
              <a:gd name="T15" fmla="*/ 908 w 6953"/>
              <a:gd name="T16" fmla="*/ 908 w 6953"/>
              <a:gd name="T17" fmla="*/ 908 w 6953"/>
              <a:gd name="T18" fmla="*/ 908 w 6953"/>
              <a:gd name="T19" fmla="*/ 908 w 6953"/>
              <a:gd name="T20" fmla="*/ 908 w 6953"/>
              <a:gd name="T21" fmla="*/ 908 w 6953"/>
              <a:gd name="T22" fmla="*/ 908 w 6953"/>
              <a:gd name="T23" fmla="*/ 908 w 6953"/>
              <a:gd name="T24" fmla="*/ 908 w 6953"/>
              <a:gd name="T25" fmla="*/ 908 w 6953"/>
              <a:gd name="T26" fmla="*/ 908 w 6953"/>
              <a:gd name="T27" fmla="*/ 908 w 6953"/>
              <a:gd name="T28" fmla="*/ 908 w 6953"/>
              <a:gd name="T29" fmla="*/ 908 w 6953"/>
              <a:gd name="T30" fmla="*/ 908 w 6953"/>
              <a:gd name="T31" fmla="*/ 908 w 6953"/>
              <a:gd name="T32" fmla="*/ 908 w 6953"/>
              <a:gd name="T33" fmla="*/ 908 w 6953"/>
              <a:gd name="T34" fmla="*/ 908 w 6953"/>
              <a:gd name="T35" fmla="*/ 908 w 6953"/>
              <a:gd name="T36" fmla="*/ 908 w 6953"/>
              <a:gd name="T37" fmla="*/ 908 w 6953"/>
              <a:gd name="T38" fmla="*/ 908 w 6953"/>
              <a:gd name="T39" fmla="*/ 908 w 6953"/>
              <a:gd name="T40" fmla="*/ 908 w 6953"/>
              <a:gd name="T41" fmla="*/ 908 w 6953"/>
              <a:gd name="T42" fmla="*/ 908 w 6953"/>
              <a:gd name="T43" fmla="*/ 908 w 6953"/>
              <a:gd name="T44" fmla="*/ 908 w 6953"/>
              <a:gd name="T45" fmla="*/ 908 w 6953"/>
              <a:gd name="T46" fmla="*/ 908 w 6953"/>
              <a:gd name="T47" fmla="*/ 908 w 6953"/>
              <a:gd name="T48" fmla="*/ 908 w 6953"/>
              <a:gd name="T49" fmla="*/ 908 w 6953"/>
              <a:gd name="T50" fmla="*/ 908 w 6953"/>
              <a:gd name="T51" fmla="*/ 908 w 6953"/>
              <a:gd name="T52" fmla="*/ 908 w 6953"/>
              <a:gd name="T53" fmla="*/ 908 w 6953"/>
              <a:gd name="T54" fmla="*/ 908 w 6953"/>
              <a:gd name="T55" fmla="*/ 908 w 6953"/>
              <a:gd name="T56" fmla="*/ 908 w 6953"/>
              <a:gd name="T57" fmla="*/ 908 w 6953"/>
              <a:gd name="T58" fmla="*/ 908 w 6953"/>
              <a:gd name="T59" fmla="*/ 908 w 6953"/>
              <a:gd name="T60" fmla="*/ 908 w 6953"/>
              <a:gd name="T61" fmla="*/ 908 w 6953"/>
              <a:gd name="T62" fmla="*/ 908 w 6953"/>
              <a:gd name="T63" fmla="*/ 908 w 6953"/>
              <a:gd name="T64" fmla="*/ 908 w 6953"/>
              <a:gd name="T65" fmla="*/ 908 w 6953"/>
              <a:gd name="T66" fmla="*/ 908 w 6953"/>
              <a:gd name="T67" fmla="*/ 908 w 6953"/>
              <a:gd name="T68" fmla="*/ 908 w 6953"/>
              <a:gd name="T69" fmla="*/ 908 w 6953"/>
              <a:gd name="T70" fmla="*/ 908 w 6953"/>
              <a:gd name="T71" fmla="*/ 908 w 6953"/>
              <a:gd name="T72" fmla="*/ 908 w 6953"/>
              <a:gd name="T73" fmla="*/ 908 w 6953"/>
              <a:gd name="T74" fmla="*/ 908 w 6953"/>
              <a:gd name="T75" fmla="*/ 908 w 6953"/>
              <a:gd name="T76" fmla="*/ 908 w 6953"/>
              <a:gd name="T77" fmla="*/ 908 w 6953"/>
              <a:gd name="T78" fmla="*/ 908 w 6953"/>
              <a:gd name="T79" fmla="*/ 908 w 6953"/>
              <a:gd name="T80" fmla="*/ 908 w 6953"/>
              <a:gd name="T81" fmla="*/ 908 w 6953"/>
              <a:gd name="T82" fmla="*/ 908 w 6953"/>
              <a:gd name="T83" fmla="*/ 908 w 6953"/>
              <a:gd name="T84" fmla="*/ 908 w 6953"/>
              <a:gd name="T85" fmla="*/ 908 w 6953"/>
              <a:gd name="T86" fmla="*/ 908 w 6953"/>
              <a:gd name="T87" fmla="*/ 908 w 6953"/>
              <a:gd name="T88" fmla="*/ 908 w 6953"/>
              <a:gd name="T89" fmla="*/ 908 w 6953"/>
              <a:gd name="T90" fmla="*/ 908 w 6953"/>
              <a:gd name="T91" fmla="*/ 908 w 6953"/>
              <a:gd name="T92" fmla="*/ 908 w 6953"/>
              <a:gd name="T93" fmla="*/ 908 w 6953"/>
              <a:gd name="T94" fmla="*/ 908 w 6953"/>
              <a:gd name="T95" fmla="*/ 908 w 6953"/>
              <a:gd name="T96" fmla="*/ 908 w 6953"/>
              <a:gd name="T97" fmla="*/ 908 w 69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71" h="4224">
                <a:moveTo>
                  <a:pt x="1971" y="821"/>
                </a:moveTo>
                <a:lnTo>
                  <a:pt x="1934" y="805"/>
                </a:lnTo>
                <a:lnTo>
                  <a:pt x="1895" y="789"/>
                </a:lnTo>
                <a:lnTo>
                  <a:pt x="1856" y="772"/>
                </a:lnTo>
                <a:lnTo>
                  <a:pt x="1816" y="755"/>
                </a:lnTo>
                <a:lnTo>
                  <a:pt x="1776" y="739"/>
                </a:lnTo>
                <a:lnTo>
                  <a:pt x="1735" y="722"/>
                </a:lnTo>
                <a:lnTo>
                  <a:pt x="1694" y="705"/>
                </a:lnTo>
                <a:lnTo>
                  <a:pt x="1652" y="687"/>
                </a:lnTo>
                <a:lnTo>
                  <a:pt x="1604" y="667"/>
                </a:lnTo>
                <a:lnTo>
                  <a:pt x="1555" y="648"/>
                </a:lnTo>
                <a:lnTo>
                  <a:pt x="1505" y="626"/>
                </a:lnTo>
                <a:lnTo>
                  <a:pt x="1453" y="605"/>
                </a:lnTo>
                <a:lnTo>
                  <a:pt x="1401" y="583"/>
                </a:lnTo>
                <a:lnTo>
                  <a:pt x="1348" y="560"/>
                </a:lnTo>
                <a:lnTo>
                  <a:pt x="1294" y="539"/>
                </a:lnTo>
                <a:lnTo>
                  <a:pt x="1239" y="515"/>
                </a:lnTo>
                <a:lnTo>
                  <a:pt x="1177" y="489"/>
                </a:lnTo>
                <a:lnTo>
                  <a:pt x="1113" y="462"/>
                </a:lnTo>
                <a:lnTo>
                  <a:pt x="1046" y="435"/>
                </a:lnTo>
                <a:lnTo>
                  <a:pt x="980" y="407"/>
                </a:lnTo>
                <a:lnTo>
                  <a:pt x="910" y="379"/>
                </a:lnTo>
                <a:lnTo>
                  <a:pt x="840" y="349"/>
                </a:lnTo>
                <a:lnTo>
                  <a:pt x="768" y="320"/>
                </a:lnTo>
                <a:lnTo>
                  <a:pt x="694" y="289"/>
                </a:lnTo>
                <a:lnTo>
                  <a:pt x="615" y="255"/>
                </a:lnTo>
                <a:lnTo>
                  <a:pt x="533" y="222"/>
                </a:lnTo>
                <a:lnTo>
                  <a:pt x="450" y="187"/>
                </a:lnTo>
                <a:lnTo>
                  <a:pt x="364" y="152"/>
                </a:lnTo>
                <a:lnTo>
                  <a:pt x="276" y="115"/>
                </a:lnTo>
                <a:lnTo>
                  <a:pt x="187" y="78"/>
                </a:lnTo>
                <a:lnTo>
                  <a:pt x="94" y="40"/>
                </a:lnTo>
                <a:lnTo>
                  <a:pt x="0" y="0"/>
                </a:lnTo>
                <a:lnTo>
                  <a:pt x="0" y="133"/>
                </a:lnTo>
                <a:lnTo>
                  <a:pt x="0" y="265"/>
                </a:lnTo>
                <a:lnTo>
                  <a:pt x="0" y="398"/>
                </a:lnTo>
                <a:lnTo>
                  <a:pt x="0" y="529"/>
                </a:lnTo>
                <a:lnTo>
                  <a:pt x="0" y="661"/>
                </a:lnTo>
                <a:lnTo>
                  <a:pt x="0" y="793"/>
                </a:lnTo>
                <a:lnTo>
                  <a:pt x="0" y="925"/>
                </a:lnTo>
                <a:lnTo>
                  <a:pt x="0" y="1057"/>
                </a:lnTo>
                <a:lnTo>
                  <a:pt x="0" y="1189"/>
                </a:lnTo>
                <a:lnTo>
                  <a:pt x="0" y="1321"/>
                </a:lnTo>
                <a:lnTo>
                  <a:pt x="0" y="1452"/>
                </a:lnTo>
                <a:lnTo>
                  <a:pt x="0" y="1584"/>
                </a:lnTo>
                <a:lnTo>
                  <a:pt x="0" y="1717"/>
                </a:lnTo>
                <a:lnTo>
                  <a:pt x="0" y="1849"/>
                </a:lnTo>
                <a:lnTo>
                  <a:pt x="0" y="1980"/>
                </a:lnTo>
                <a:lnTo>
                  <a:pt x="0" y="2112"/>
                </a:lnTo>
                <a:lnTo>
                  <a:pt x="0" y="2244"/>
                </a:lnTo>
                <a:lnTo>
                  <a:pt x="0" y="2375"/>
                </a:lnTo>
                <a:lnTo>
                  <a:pt x="0" y="2508"/>
                </a:lnTo>
                <a:lnTo>
                  <a:pt x="0" y="2640"/>
                </a:lnTo>
                <a:lnTo>
                  <a:pt x="0" y="2772"/>
                </a:lnTo>
                <a:lnTo>
                  <a:pt x="0" y="2904"/>
                </a:lnTo>
                <a:lnTo>
                  <a:pt x="0" y="3036"/>
                </a:lnTo>
                <a:lnTo>
                  <a:pt x="0" y="3168"/>
                </a:lnTo>
                <a:lnTo>
                  <a:pt x="0" y="3301"/>
                </a:lnTo>
                <a:lnTo>
                  <a:pt x="0" y="3432"/>
                </a:lnTo>
                <a:lnTo>
                  <a:pt x="0" y="3564"/>
                </a:lnTo>
                <a:lnTo>
                  <a:pt x="0" y="3696"/>
                </a:lnTo>
                <a:lnTo>
                  <a:pt x="0" y="3828"/>
                </a:lnTo>
                <a:lnTo>
                  <a:pt x="0" y="3960"/>
                </a:lnTo>
                <a:lnTo>
                  <a:pt x="0" y="4092"/>
                </a:lnTo>
                <a:lnTo>
                  <a:pt x="0" y="4224"/>
                </a:lnTo>
                <a:lnTo>
                  <a:pt x="94" y="4184"/>
                </a:lnTo>
                <a:lnTo>
                  <a:pt x="187" y="4147"/>
                </a:lnTo>
                <a:lnTo>
                  <a:pt x="276" y="4110"/>
                </a:lnTo>
                <a:lnTo>
                  <a:pt x="364" y="4073"/>
                </a:lnTo>
                <a:lnTo>
                  <a:pt x="450" y="4038"/>
                </a:lnTo>
                <a:lnTo>
                  <a:pt x="533" y="4004"/>
                </a:lnTo>
                <a:lnTo>
                  <a:pt x="615" y="3971"/>
                </a:lnTo>
                <a:lnTo>
                  <a:pt x="695" y="3937"/>
                </a:lnTo>
                <a:lnTo>
                  <a:pt x="768" y="3907"/>
                </a:lnTo>
                <a:lnTo>
                  <a:pt x="841" y="3878"/>
                </a:lnTo>
                <a:lnTo>
                  <a:pt x="911" y="3849"/>
                </a:lnTo>
                <a:lnTo>
                  <a:pt x="980" y="3821"/>
                </a:lnTo>
                <a:lnTo>
                  <a:pt x="1047" y="3793"/>
                </a:lnTo>
                <a:lnTo>
                  <a:pt x="1113" y="3766"/>
                </a:lnTo>
                <a:lnTo>
                  <a:pt x="1177" y="3739"/>
                </a:lnTo>
                <a:lnTo>
                  <a:pt x="1240" y="3713"/>
                </a:lnTo>
                <a:lnTo>
                  <a:pt x="1295" y="3691"/>
                </a:lnTo>
                <a:lnTo>
                  <a:pt x="1349" y="3669"/>
                </a:lnTo>
                <a:lnTo>
                  <a:pt x="1402" y="3647"/>
                </a:lnTo>
                <a:lnTo>
                  <a:pt x="1454" y="3625"/>
                </a:lnTo>
                <a:lnTo>
                  <a:pt x="1505" y="3604"/>
                </a:lnTo>
                <a:lnTo>
                  <a:pt x="1555" y="3584"/>
                </a:lnTo>
                <a:lnTo>
                  <a:pt x="1605" y="3564"/>
                </a:lnTo>
                <a:lnTo>
                  <a:pt x="1652" y="3544"/>
                </a:lnTo>
                <a:lnTo>
                  <a:pt x="1695" y="3527"/>
                </a:lnTo>
                <a:lnTo>
                  <a:pt x="1736" y="3510"/>
                </a:lnTo>
                <a:lnTo>
                  <a:pt x="1777" y="3492"/>
                </a:lnTo>
                <a:lnTo>
                  <a:pt x="1817" y="3476"/>
                </a:lnTo>
                <a:lnTo>
                  <a:pt x="1857" y="3460"/>
                </a:lnTo>
                <a:lnTo>
                  <a:pt x="1895" y="3444"/>
                </a:lnTo>
                <a:lnTo>
                  <a:pt x="1934" y="3428"/>
                </a:lnTo>
                <a:lnTo>
                  <a:pt x="1971" y="3413"/>
                </a:lnTo>
                <a:lnTo>
                  <a:pt x="1971" y="82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60951" tIns="30475" rIns="60951" bIns="30475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36" name="Freeform 16"/>
          <p:cNvSpPr>
            <a:spLocks/>
          </p:cNvSpPr>
          <p:nvPr/>
        </p:nvSpPr>
        <p:spPr bwMode="auto">
          <a:xfrm flipH="1">
            <a:off x="10353432" y="4265724"/>
            <a:ext cx="1837627" cy="2255760"/>
          </a:xfrm>
          <a:custGeom>
            <a:avLst/>
            <a:gdLst>
              <a:gd name="T0" fmla="*/ 908 w 6953"/>
              <a:gd name="T1" fmla="*/ 908 w 6953"/>
              <a:gd name="T2" fmla="*/ 908 w 6953"/>
              <a:gd name="T3" fmla="*/ 908 w 6953"/>
              <a:gd name="T4" fmla="*/ 908 w 6953"/>
              <a:gd name="T5" fmla="*/ 908 w 6953"/>
              <a:gd name="T6" fmla="*/ 908 w 6953"/>
              <a:gd name="T7" fmla="*/ 908 w 6953"/>
              <a:gd name="T8" fmla="*/ 908 w 6953"/>
              <a:gd name="T9" fmla="*/ 908 w 6953"/>
              <a:gd name="T10" fmla="*/ 908 w 6953"/>
              <a:gd name="T11" fmla="*/ 908 w 6953"/>
              <a:gd name="T12" fmla="*/ 908 w 6953"/>
              <a:gd name="T13" fmla="*/ 908 w 6953"/>
              <a:gd name="T14" fmla="*/ 908 w 6953"/>
              <a:gd name="T15" fmla="*/ 908 w 6953"/>
              <a:gd name="T16" fmla="*/ 908 w 6953"/>
              <a:gd name="T17" fmla="*/ 908 w 6953"/>
              <a:gd name="T18" fmla="*/ 908 w 6953"/>
              <a:gd name="T19" fmla="*/ 908 w 6953"/>
              <a:gd name="T20" fmla="*/ 908 w 6953"/>
              <a:gd name="T21" fmla="*/ 908 w 6953"/>
              <a:gd name="T22" fmla="*/ 908 w 6953"/>
              <a:gd name="T23" fmla="*/ 908 w 6953"/>
              <a:gd name="T24" fmla="*/ 908 w 6953"/>
              <a:gd name="T25" fmla="*/ 908 w 6953"/>
              <a:gd name="T26" fmla="*/ 908 w 6953"/>
              <a:gd name="T27" fmla="*/ 908 w 6953"/>
              <a:gd name="T28" fmla="*/ 908 w 6953"/>
              <a:gd name="T29" fmla="*/ 908 w 6953"/>
              <a:gd name="T30" fmla="*/ 908 w 6953"/>
              <a:gd name="T31" fmla="*/ 908 w 6953"/>
              <a:gd name="T32" fmla="*/ 908 w 6953"/>
              <a:gd name="T33" fmla="*/ 908 w 6953"/>
              <a:gd name="T34" fmla="*/ 908 w 6953"/>
              <a:gd name="T35" fmla="*/ 908 w 6953"/>
              <a:gd name="T36" fmla="*/ 908 w 6953"/>
              <a:gd name="T37" fmla="*/ 908 w 6953"/>
              <a:gd name="T38" fmla="*/ 908 w 6953"/>
              <a:gd name="T39" fmla="*/ 908 w 6953"/>
              <a:gd name="T40" fmla="*/ 908 w 6953"/>
              <a:gd name="T41" fmla="*/ 908 w 6953"/>
              <a:gd name="T42" fmla="*/ 908 w 6953"/>
              <a:gd name="T43" fmla="*/ 908 w 6953"/>
              <a:gd name="T44" fmla="*/ 908 w 6953"/>
              <a:gd name="T45" fmla="*/ 908 w 6953"/>
              <a:gd name="T46" fmla="*/ 908 w 6953"/>
              <a:gd name="T47" fmla="*/ 908 w 6953"/>
              <a:gd name="T48" fmla="*/ 908 w 6953"/>
              <a:gd name="T49" fmla="*/ 908 w 6953"/>
              <a:gd name="T50" fmla="*/ 908 w 6953"/>
              <a:gd name="T51" fmla="*/ 908 w 6953"/>
              <a:gd name="T52" fmla="*/ 908 w 6953"/>
              <a:gd name="T53" fmla="*/ 908 w 6953"/>
              <a:gd name="T54" fmla="*/ 908 w 6953"/>
              <a:gd name="T55" fmla="*/ 908 w 6953"/>
              <a:gd name="T56" fmla="*/ 908 w 6953"/>
              <a:gd name="T57" fmla="*/ 908 w 6953"/>
              <a:gd name="T58" fmla="*/ 908 w 6953"/>
              <a:gd name="T59" fmla="*/ 908 w 6953"/>
              <a:gd name="T60" fmla="*/ 908 w 6953"/>
              <a:gd name="T61" fmla="*/ 908 w 6953"/>
              <a:gd name="T62" fmla="*/ 908 w 6953"/>
              <a:gd name="T63" fmla="*/ 908 w 6953"/>
              <a:gd name="T64" fmla="*/ 908 w 6953"/>
              <a:gd name="T65" fmla="*/ 908 w 6953"/>
              <a:gd name="T66" fmla="*/ 908 w 6953"/>
              <a:gd name="T67" fmla="*/ 908 w 6953"/>
              <a:gd name="T68" fmla="*/ 908 w 6953"/>
              <a:gd name="T69" fmla="*/ 908 w 6953"/>
              <a:gd name="T70" fmla="*/ 908 w 6953"/>
              <a:gd name="T71" fmla="*/ 908 w 6953"/>
              <a:gd name="T72" fmla="*/ 908 w 6953"/>
              <a:gd name="T73" fmla="*/ 908 w 6953"/>
              <a:gd name="T74" fmla="*/ 908 w 6953"/>
              <a:gd name="T75" fmla="*/ 908 w 6953"/>
              <a:gd name="T76" fmla="*/ 908 w 6953"/>
              <a:gd name="T77" fmla="*/ 908 w 6953"/>
              <a:gd name="T78" fmla="*/ 908 w 6953"/>
              <a:gd name="T79" fmla="*/ 908 w 6953"/>
              <a:gd name="T80" fmla="*/ 908 w 6953"/>
              <a:gd name="T81" fmla="*/ 908 w 6953"/>
              <a:gd name="T82" fmla="*/ 908 w 6953"/>
              <a:gd name="T83" fmla="*/ 908 w 6953"/>
              <a:gd name="T84" fmla="*/ 908 w 6953"/>
              <a:gd name="T85" fmla="*/ 908 w 6953"/>
              <a:gd name="T86" fmla="*/ 908 w 6953"/>
              <a:gd name="T87" fmla="*/ 908 w 6953"/>
              <a:gd name="T88" fmla="*/ 908 w 6953"/>
              <a:gd name="T89" fmla="*/ 908 w 6953"/>
              <a:gd name="T90" fmla="*/ 908 w 6953"/>
              <a:gd name="T91" fmla="*/ 908 w 6953"/>
              <a:gd name="T92" fmla="*/ 908 w 6953"/>
              <a:gd name="T93" fmla="*/ 908 w 6953"/>
              <a:gd name="T94" fmla="*/ 908 w 6953"/>
              <a:gd name="T95" fmla="*/ 908 w 6953"/>
              <a:gd name="T96" fmla="*/ 908 w 6953"/>
              <a:gd name="T97" fmla="*/ 908 w 6953"/>
              <a:gd name="T98" fmla="*/ 908 w 6953"/>
              <a:gd name="T99" fmla="*/ 908 w 6953"/>
              <a:gd name="T100" fmla="*/ 908 w 6953"/>
              <a:gd name="T101" fmla="*/ 908 w 6953"/>
              <a:gd name="T102" fmla="*/ 908 w 6953"/>
              <a:gd name="T103" fmla="*/ 908 w 6953"/>
              <a:gd name="T104" fmla="*/ 908 w 6953"/>
              <a:gd name="T105" fmla="*/ 908 w 69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71" h="5035">
                <a:moveTo>
                  <a:pt x="1971" y="0"/>
                </a:moveTo>
                <a:lnTo>
                  <a:pt x="1934" y="15"/>
                </a:lnTo>
                <a:lnTo>
                  <a:pt x="1895" y="31"/>
                </a:lnTo>
                <a:lnTo>
                  <a:pt x="1857" y="47"/>
                </a:lnTo>
                <a:lnTo>
                  <a:pt x="1817" y="63"/>
                </a:lnTo>
                <a:lnTo>
                  <a:pt x="1777" y="79"/>
                </a:lnTo>
                <a:lnTo>
                  <a:pt x="1736" y="97"/>
                </a:lnTo>
                <a:lnTo>
                  <a:pt x="1695" y="114"/>
                </a:lnTo>
                <a:lnTo>
                  <a:pt x="1652" y="131"/>
                </a:lnTo>
                <a:lnTo>
                  <a:pt x="1605" y="151"/>
                </a:lnTo>
                <a:lnTo>
                  <a:pt x="1555" y="171"/>
                </a:lnTo>
                <a:lnTo>
                  <a:pt x="1505" y="191"/>
                </a:lnTo>
                <a:lnTo>
                  <a:pt x="1454" y="212"/>
                </a:lnTo>
                <a:lnTo>
                  <a:pt x="1402" y="234"/>
                </a:lnTo>
                <a:lnTo>
                  <a:pt x="1349" y="256"/>
                </a:lnTo>
                <a:lnTo>
                  <a:pt x="1295" y="278"/>
                </a:lnTo>
                <a:lnTo>
                  <a:pt x="1240" y="300"/>
                </a:lnTo>
                <a:lnTo>
                  <a:pt x="1177" y="326"/>
                </a:lnTo>
                <a:lnTo>
                  <a:pt x="1113" y="353"/>
                </a:lnTo>
                <a:lnTo>
                  <a:pt x="1047" y="380"/>
                </a:lnTo>
                <a:lnTo>
                  <a:pt x="980" y="408"/>
                </a:lnTo>
                <a:lnTo>
                  <a:pt x="911" y="436"/>
                </a:lnTo>
                <a:lnTo>
                  <a:pt x="841" y="465"/>
                </a:lnTo>
                <a:lnTo>
                  <a:pt x="768" y="494"/>
                </a:lnTo>
                <a:lnTo>
                  <a:pt x="695" y="524"/>
                </a:lnTo>
                <a:lnTo>
                  <a:pt x="615" y="558"/>
                </a:lnTo>
                <a:lnTo>
                  <a:pt x="533" y="591"/>
                </a:lnTo>
                <a:lnTo>
                  <a:pt x="450" y="625"/>
                </a:lnTo>
                <a:lnTo>
                  <a:pt x="364" y="660"/>
                </a:lnTo>
                <a:lnTo>
                  <a:pt x="276" y="697"/>
                </a:lnTo>
                <a:lnTo>
                  <a:pt x="187" y="734"/>
                </a:lnTo>
                <a:lnTo>
                  <a:pt x="94" y="771"/>
                </a:lnTo>
                <a:lnTo>
                  <a:pt x="0" y="811"/>
                </a:lnTo>
                <a:lnTo>
                  <a:pt x="0" y="942"/>
                </a:lnTo>
                <a:lnTo>
                  <a:pt x="0" y="1074"/>
                </a:lnTo>
                <a:lnTo>
                  <a:pt x="0" y="1207"/>
                </a:lnTo>
                <a:lnTo>
                  <a:pt x="0" y="1339"/>
                </a:lnTo>
                <a:lnTo>
                  <a:pt x="0" y="1471"/>
                </a:lnTo>
                <a:lnTo>
                  <a:pt x="0" y="1604"/>
                </a:lnTo>
                <a:lnTo>
                  <a:pt x="0" y="1736"/>
                </a:lnTo>
                <a:lnTo>
                  <a:pt x="0" y="1869"/>
                </a:lnTo>
                <a:lnTo>
                  <a:pt x="0" y="2000"/>
                </a:lnTo>
                <a:lnTo>
                  <a:pt x="0" y="2133"/>
                </a:lnTo>
                <a:lnTo>
                  <a:pt x="0" y="2265"/>
                </a:lnTo>
                <a:lnTo>
                  <a:pt x="0" y="2398"/>
                </a:lnTo>
                <a:lnTo>
                  <a:pt x="0" y="2529"/>
                </a:lnTo>
                <a:lnTo>
                  <a:pt x="0" y="2661"/>
                </a:lnTo>
                <a:lnTo>
                  <a:pt x="0" y="2794"/>
                </a:lnTo>
                <a:lnTo>
                  <a:pt x="0" y="2925"/>
                </a:lnTo>
                <a:lnTo>
                  <a:pt x="0" y="3057"/>
                </a:lnTo>
                <a:lnTo>
                  <a:pt x="0" y="3189"/>
                </a:lnTo>
                <a:lnTo>
                  <a:pt x="0" y="3321"/>
                </a:lnTo>
                <a:lnTo>
                  <a:pt x="0" y="3453"/>
                </a:lnTo>
                <a:lnTo>
                  <a:pt x="0" y="3585"/>
                </a:lnTo>
                <a:lnTo>
                  <a:pt x="0" y="3718"/>
                </a:lnTo>
                <a:lnTo>
                  <a:pt x="0" y="3850"/>
                </a:lnTo>
                <a:lnTo>
                  <a:pt x="0" y="3981"/>
                </a:lnTo>
                <a:lnTo>
                  <a:pt x="0" y="4114"/>
                </a:lnTo>
                <a:lnTo>
                  <a:pt x="0" y="4246"/>
                </a:lnTo>
                <a:lnTo>
                  <a:pt x="0" y="4377"/>
                </a:lnTo>
                <a:lnTo>
                  <a:pt x="0" y="4509"/>
                </a:lnTo>
                <a:lnTo>
                  <a:pt x="0" y="4641"/>
                </a:lnTo>
                <a:lnTo>
                  <a:pt x="0" y="4773"/>
                </a:lnTo>
                <a:lnTo>
                  <a:pt x="0" y="4903"/>
                </a:lnTo>
                <a:lnTo>
                  <a:pt x="0" y="5035"/>
                </a:lnTo>
                <a:lnTo>
                  <a:pt x="48" y="4977"/>
                </a:lnTo>
                <a:lnTo>
                  <a:pt x="94" y="4919"/>
                </a:lnTo>
                <a:lnTo>
                  <a:pt x="141" y="4862"/>
                </a:lnTo>
                <a:lnTo>
                  <a:pt x="187" y="4805"/>
                </a:lnTo>
                <a:lnTo>
                  <a:pt x="231" y="4749"/>
                </a:lnTo>
                <a:lnTo>
                  <a:pt x="276" y="4694"/>
                </a:lnTo>
                <a:lnTo>
                  <a:pt x="321" y="4639"/>
                </a:lnTo>
                <a:lnTo>
                  <a:pt x="364" y="4585"/>
                </a:lnTo>
                <a:lnTo>
                  <a:pt x="408" y="4532"/>
                </a:lnTo>
                <a:lnTo>
                  <a:pt x="450" y="4479"/>
                </a:lnTo>
                <a:lnTo>
                  <a:pt x="492" y="4427"/>
                </a:lnTo>
                <a:lnTo>
                  <a:pt x="533" y="4376"/>
                </a:lnTo>
                <a:lnTo>
                  <a:pt x="575" y="4326"/>
                </a:lnTo>
                <a:lnTo>
                  <a:pt x="615" y="4275"/>
                </a:lnTo>
                <a:lnTo>
                  <a:pt x="656" y="4226"/>
                </a:lnTo>
                <a:lnTo>
                  <a:pt x="695" y="4177"/>
                </a:lnTo>
                <a:lnTo>
                  <a:pt x="769" y="4086"/>
                </a:lnTo>
                <a:lnTo>
                  <a:pt x="841" y="3997"/>
                </a:lnTo>
                <a:lnTo>
                  <a:pt x="911" y="3910"/>
                </a:lnTo>
                <a:lnTo>
                  <a:pt x="980" y="3824"/>
                </a:lnTo>
                <a:lnTo>
                  <a:pt x="1047" y="3741"/>
                </a:lnTo>
                <a:lnTo>
                  <a:pt x="1114" y="3659"/>
                </a:lnTo>
                <a:lnTo>
                  <a:pt x="1178" y="3579"/>
                </a:lnTo>
                <a:lnTo>
                  <a:pt x="1240" y="3500"/>
                </a:lnTo>
                <a:lnTo>
                  <a:pt x="1295" y="3433"/>
                </a:lnTo>
                <a:lnTo>
                  <a:pt x="1349" y="3365"/>
                </a:lnTo>
                <a:lnTo>
                  <a:pt x="1402" y="3300"/>
                </a:lnTo>
                <a:lnTo>
                  <a:pt x="1455" y="3236"/>
                </a:lnTo>
                <a:lnTo>
                  <a:pt x="1506" y="3172"/>
                </a:lnTo>
                <a:lnTo>
                  <a:pt x="1556" y="3110"/>
                </a:lnTo>
                <a:lnTo>
                  <a:pt x="1605" y="3049"/>
                </a:lnTo>
                <a:lnTo>
                  <a:pt x="1653" y="2990"/>
                </a:lnTo>
                <a:lnTo>
                  <a:pt x="1695" y="2938"/>
                </a:lnTo>
                <a:lnTo>
                  <a:pt x="1736" y="2886"/>
                </a:lnTo>
                <a:lnTo>
                  <a:pt x="1777" y="2836"/>
                </a:lnTo>
                <a:lnTo>
                  <a:pt x="1817" y="2786"/>
                </a:lnTo>
                <a:lnTo>
                  <a:pt x="1857" y="2737"/>
                </a:lnTo>
                <a:lnTo>
                  <a:pt x="1895" y="2689"/>
                </a:lnTo>
                <a:lnTo>
                  <a:pt x="1934" y="2641"/>
                </a:lnTo>
                <a:lnTo>
                  <a:pt x="1971" y="2595"/>
                </a:lnTo>
                <a:lnTo>
                  <a:pt x="1971" y="0"/>
                </a:ln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60951" tIns="30475" rIns="60951" bIns="30475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59" name="Полилиния 58"/>
          <p:cNvSpPr/>
          <p:nvPr/>
        </p:nvSpPr>
        <p:spPr>
          <a:xfrm>
            <a:off x="6050187" y="3102444"/>
            <a:ext cx="4303246" cy="1163280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55865" h="1745190">
                <a:moveTo>
                  <a:pt x="756389" y="0"/>
                </a:moveTo>
                <a:lnTo>
                  <a:pt x="756389" y="4764"/>
                </a:lnTo>
                <a:lnTo>
                  <a:pt x="6455865" y="4764"/>
                </a:lnTo>
                <a:lnTo>
                  <a:pt x="6455865" y="1745190"/>
                </a:lnTo>
                <a:lnTo>
                  <a:pt x="754531" y="1745190"/>
                </a:lnTo>
                <a:lnTo>
                  <a:pt x="754531" y="1740667"/>
                </a:lnTo>
                <a:lnTo>
                  <a:pt x="0" y="87140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" name="Полилиния 57"/>
          <p:cNvSpPr/>
          <p:nvPr/>
        </p:nvSpPr>
        <p:spPr>
          <a:xfrm>
            <a:off x="7394941" y="1943926"/>
            <a:ext cx="2958491" cy="1161693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38422" h="1742808">
                <a:moveTo>
                  <a:pt x="756389" y="0"/>
                </a:moveTo>
                <a:lnTo>
                  <a:pt x="756389" y="4763"/>
                </a:lnTo>
                <a:lnTo>
                  <a:pt x="4438422" y="4763"/>
                </a:lnTo>
                <a:lnTo>
                  <a:pt x="4438422" y="1742808"/>
                </a:lnTo>
                <a:lnTo>
                  <a:pt x="756388" y="1742808"/>
                </a:lnTo>
                <a:lnTo>
                  <a:pt x="756388" y="1738044"/>
                </a:lnTo>
                <a:lnTo>
                  <a:pt x="0" y="86902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60951" tIns="30475" rIns="60951" bIns="30475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60" name="Полилиния 59"/>
          <p:cNvSpPr/>
          <p:nvPr/>
        </p:nvSpPr>
        <p:spPr>
          <a:xfrm>
            <a:off x="6848925" y="4264136"/>
            <a:ext cx="3504507" cy="1163281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57572" h="1745191">
                <a:moveTo>
                  <a:pt x="756388" y="0"/>
                </a:moveTo>
                <a:lnTo>
                  <a:pt x="756388" y="3"/>
                </a:lnTo>
                <a:lnTo>
                  <a:pt x="5257572" y="3"/>
                </a:lnTo>
                <a:lnTo>
                  <a:pt x="5257572" y="1745191"/>
                </a:lnTo>
                <a:lnTo>
                  <a:pt x="756388" y="1745191"/>
                </a:lnTo>
                <a:lnTo>
                  <a:pt x="756388" y="1745191"/>
                </a:lnTo>
                <a:lnTo>
                  <a:pt x="0" y="87259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1021216F-1379-4AAA-9C68-33AF2301397C}"/>
              </a:ext>
            </a:extLst>
          </p:cNvPr>
          <p:cNvSpPr/>
          <p:nvPr/>
        </p:nvSpPr>
        <p:spPr>
          <a:xfrm>
            <a:off x="45721" y="2324717"/>
            <a:ext cx="7010399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You should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plan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for a staged IDS deployment in their network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5975CAC8-D6BD-4974-8AA1-9B821B46A5EE}"/>
              </a:ext>
            </a:extLst>
          </p:cNvPr>
          <p:cNvSpPr/>
          <p:nvPr/>
        </p:nvSpPr>
        <p:spPr>
          <a:xfrm>
            <a:off x="45721" y="3176253"/>
            <a:ext cx="6095999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 staged deployment will help you gain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experience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discover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how much monitoring and maintenance of network resources is actually required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67EBFB6-F942-4EBC-AF75-B18155B0BAA3}"/>
              </a:ext>
            </a:extLst>
          </p:cNvPr>
          <p:cNvSpPr/>
          <p:nvPr/>
        </p:nvSpPr>
        <p:spPr>
          <a:xfrm>
            <a:off x="45721" y="4491833"/>
            <a:ext cx="6675119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monitoring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maintenance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of network resources varies depending on the size of an organization’s network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" name="Title 29">
            <a:extLst>
              <a:ext uri="{FF2B5EF4-FFF2-40B4-BE49-F238E27FC236}">
                <a16:creationId xmlns:a16="http://schemas.microsoft.com/office/drawing/2014/main" id="{B6A98484-600D-4287-81FF-72248AF16E39}"/>
              </a:ext>
            </a:extLst>
          </p:cNvPr>
          <p:cNvSpPr txBox="1">
            <a:spLocks/>
          </p:cNvSpPr>
          <p:nvPr/>
        </p:nvSpPr>
        <p:spPr>
          <a:xfrm>
            <a:off x="2245012" y="95739"/>
            <a:ext cx="7701976" cy="1018884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R="0" lvl="0" indent="0" algn="ctr" fontAlgn="auto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3200" b="1" i="0" u="none" strike="noStrike" cap="none" spc="0" normalizeH="0" baseline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Staged IDS Deployment</a:t>
            </a:r>
          </a:p>
        </p:txBody>
      </p:sp>
      <p:sp>
        <p:nvSpPr>
          <p:cNvPr id="41" name="Shape 2591"/>
          <p:cNvSpPr>
            <a:spLocks noChangeAspect="1"/>
          </p:cNvSpPr>
          <p:nvPr/>
        </p:nvSpPr>
        <p:spPr>
          <a:xfrm>
            <a:off x="8108238" y="2262170"/>
            <a:ext cx="525260" cy="5252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727"/>
                </a:moveTo>
                <a:cubicBezTo>
                  <a:pt x="8631" y="14727"/>
                  <a:pt x="6873" y="12969"/>
                  <a:pt x="6873" y="10800"/>
                </a:cubicBezTo>
                <a:cubicBezTo>
                  <a:pt x="6873" y="8631"/>
                  <a:pt x="8631" y="6873"/>
                  <a:pt x="10800" y="6873"/>
                </a:cubicBezTo>
                <a:cubicBezTo>
                  <a:pt x="12969" y="6873"/>
                  <a:pt x="14727" y="8631"/>
                  <a:pt x="14727" y="10800"/>
                </a:cubicBezTo>
                <a:cubicBezTo>
                  <a:pt x="14727" y="12969"/>
                  <a:pt x="12969" y="14727"/>
                  <a:pt x="10800" y="14727"/>
                </a:cubicBezTo>
                <a:moveTo>
                  <a:pt x="10800" y="5891"/>
                </a:moveTo>
                <a:cubicBezTo>
                  <a:pt x="8088" y="5891"/>
                  <a:pt x="5891" y="8089"/>
                  <a:pt x="5891" y="10800"/>
                </a:cubicBezTo>
                <a:cubicBezTo>
                  <a:pt x="5891" y="13512"/>
                  <a:pt x="8088" y="15709"/>
                  <a:pt x="10800" y="15709"/>
                </a:cubicBezTo>
                <a:cubicBezTo>
                  <a:pt x="13512" y="15709"/>
                  <a:pt x="15709" y="13512"/>
                  <a:pt x="15709" y="10800"/>
                </a:cubicBezTo>
                <a:cubicBezTo>
                  <a:pt x="15709" y="8089"/>
                  <a:pt x="13512" y="5891"/>
                  <a:pt x="10800" y="5891"/>
                </a:cubicBezTo>
                <a:moveTo>
                  <a:pt x="20618" y="12013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1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9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1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9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3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8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8"/>
                  <a:pt x="3000" y="4715"/>
                </a:cubicBezTo>
                <a:lnTo>
                  <a:pt x="4715" y="3000"/>
                </a:lnTo>
                <a:lnTo>
                  <a:pt x="5621" y="3544"/>
                </a:lnTo>
                <a:cubicBezTo>
                  <a:pt x="5777" y="3636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1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3"/>
                  <a:pt x="9331" y="2007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7"/>
                </a:lnTo>
                <a:cubicBezTo>
                  <a:pt x="12356" y="2353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1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6"/>
                  <a:pt x="15978" y="3544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8"/>
                  <a:pt x="18597" y="4722"/>
                  <a:pt x="18595" y="4726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3"/>
                  <a:pt x="20618" y="12013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8"/>
                  <a:pt x="17136" y="1969"/>
                  <a:pt x="16975" y="1969"/>
                </a:cubicBezTo>
                <a:cubicBezTo>
                  <a:pt x="16778" y="1969"/>
                  <a:pt x="16572" y="2043"/>
                  <a:pt x="16400" y="2145"/>
                </a:cubicBezTo>
                <a:lnTo>
                  <a:pt x="15473" y="2702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2"/>
                </a:cubicBezTo>
                <a:lnTo>
                  <a:pt x="5200" y="2145"/>
                </a:lnTo>
                <a:cubicBezTo>
                  <a:pt x="5028" y="2043"/>
                  <a:pt x="4822" y="1969"/>
                  <a:pt x="4625" y="1969"/>
                </a:cubicBezTo>
                <a:cubicBezTo>
                  <a:pt x="4464" y="1969"/>
                  <a:pt x="4308" y="2018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3"/>
                  <a:pt x="0" y="9360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8"/>
                </a:cubicBezTo>
                <a:lnTo>
                  <a:pt x="2145" y="16400"/>
                </a:lnTo>
                <a:cubicBezTo>
                  <a:pt x="1959" y="16714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4"/>
                  <a:pt x="19455" y="16400"/>
                </a:cubicBezTo>
                <a:lnTo>
                  <a:pt x="18902" y="15478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0"/>
                </a:lnTo>
                <a:cubicBezTo>
                  <a:pt x="21600" y="8963"/>
                  <a:pt x="21233" y="8730"/>
                  <a:pt x="20880" y="8641"/>
                </a:cubicBezTo>
              </a:path>
            </a:pathLst>
          </a:custGeom>
          <a:solidFill>
            <a:schemeClr val="bg2"/>
          </a:solidFill>
          <a:ln w="12700">
            <a:solidFill>
              <a:schemeClr val="bg2"/>
            </a:solidFill>
            <a:miter lim="400000"/>
          </a:ln>
        </p:spPr>
        <p:txBody>
          <a:bodyPr lIns="19044" tIns="19044" rIns="19044" bIns="19044" anchor="ctr"/>
          <a:lstStyle/>
          <a:p>
            <a:pPr marL="0" marR="0" lvl="0" indent="0" algn="l" defTabSz="228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467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Shape 2633"/>
          <p:cNvSpPr>
            <a:spLocks noChangeAspect="1"/>
          </p:cNvSpPr>
          <p:nvPr/>
        </p:nvSpPr>
        <p:spPr>
          <a:xfrm>
            <a:off x="6567568" y="3417318"/>
            <a:ext cx="533585" cy="5335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2"/>
          </a:solidFill>
          <a:ln w="12700">
            <a:solidFill>
              <a:schemeClr val="bg2"/>
            </a:solidFill>
            <a:miter lim="400000"/>
          </a:ln>
        </p:spPr>
        <p:txBody>
          <a:bodyPr lIns="19044" tIns="19044" rIns="19044" bIns="19044" anchor="ctr"/>
          <a:lstStyle/>
          <a:p>
            <a:pPr marL="0" marR="0" lvl="0" indent="0" algn="l" defTabSz="228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467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9" name="Shape 2581"/>
          <p:cNvSpPr>
            <a:spLocks noChangeAspect="1"/>
          </p:cNvSpPr>
          <p:nvPr/>
        </p:nvSpPr>
        <p:spPr>
          <a:xfrm>
            <a:off x="7423608" y="4556269"/>
            <a:ext cx="579076" cy="5790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33" y="11950"/>
                </a:moveTo>
                <a:lnTo>
                  <a:pt x="12831" y="14044"/>
                </a:lnTo>
                <a:lnTo>
                  <a:pt x="11135" y="12801"/>
                </a:lnTo>
                <a:lnTo>
                  <a:pt x="10555" y="12375"/>
                </a:lnTo>
                <a:lnTo>
                  <a:pt x="9974" y="12801"/>
                </a:lnTo>
                <a:lnTo>
                  <a:pt x="8277" y="14044"/>
                </a:lnTo>
                <a:lnTo>
                  <a:pt x="8976" y="11950"/>
                </a:lnTo>
                <a:lnTo>
                  <a:pt x="9195" y="11291"/>
                </a:lnTo>
                <a:lnTo>
                  <a:pt x="8647" y="10864"/>
                </a:lnTo>
                <a:lnTo>
                  <a:pt x="7280" y="9801"/>
                </a:lnTo>
                <a:lnTo>
                  <a:pt x="9560" y="9801"/>
                </a:lnTo>
                <a:lnTo>
                  <a:pt x="9799" y="9167"/>
                </a:lnTo>
                <a:lnTo>
                  <a:pt x="10555" y="7167"/>
                </a:lnTo>
                <a:lnTo>
                  <a:pt x="11310" y="9167"/>
                </a:lnTo>
                <a:lnTo>
                  <a:pt x="11549" y="9801"/>
                </a:lnTo>
                <a:lnTo>
                  <a:pt x="13829" y="9801"/>
                </a:lnTo>
                <a:lnTo>
                  <a:pt x="12462" y="10864"/>
                </a:lnTo>
                <a:lnTo>
                  <a:pt x="11914" y="11291"/>
                </a:lnTo>
                <a:cubicBezTo>
                  <a:pt x="11914" y="11291"/>
                  <a:pt x="12133" y="11950"/>
                  <a:pt x="12133" y="11950"/>
                </a:cubicBezTo>
                <a:close/>
                <a:moveTo>
                  <a:pt x="12228" y="8820"/>
                </a:moveTo>
                <a:lnTo>
                  <a:pt x="10555" y="4388"/>
                </a:lnTo>
                <a:lnTo>
                  <a:pt x="8881" y="8820"/>
                </a:lnTo>
                <a:lnTo>
                  <a:pt x="4418" y="8820"/>
                </a:lnTo>
                <a:lnTo>
                  <a:pt x="8044" y="11639"/>
                </a:lnTo>
                <a:lnTo>
                  <a:pt x="6371" y="16660"/>
                </a:lnTo>
                <a:lnTo>
                  <a:pt x="10555" y="13592"/>
                </a:lnTo>
                <a:lnTo>
                  <a:pt x="14738" y="16660"/>
                </a:lnTo>
                <a:lnTo>
                  <a:pt x="13065" y="11639"/>
                </a:lnTo>
                <a:lnTo>
                  <a:pt x="16691" y="8820"/>
                </a:lnTo>
                <a:cubicBezTo>
                  <a:pt x="16691" y="8820"/>
                  <a:pt x="12228" y="8820"/>
                  <a:pt x="12228" y="8820"/>
                </a:cubicBezTo>
                <a:close/>
                <a:moveTo>
                  <a:pt x="10800" y="20618"/>
                </a:moveTo>
                <a:cubicBezTo>
                  <a:pt x="5378" y="20618"/>
                  <a:pt x="982" y="16223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6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6"/>
                  <a:pt x="16765" y="0"/>
                  <a:pt x="10800" y="0"/>
                </a:cubicBezTo>
              </a:path>
            </a:pathLst>
          </a:custGeom>
          <a:solidFill>
            <a:schemeClr val="bg2"/>
          </a:solidFill>
          <a:ln w="12700">
            <a:solidFill>
              <a:schemeClr val="bg2"/>
            </a:solidFill>
            <a:miter lim="400000"/>
          </a:ln>
        </p:spPr>
        <p:txBody>
          <a:bodyPr lIns="19044" tIns="19044" rIns="19044" bIns="19044" anchor="ctr"/>
          <a:lstStyle/>
          <a:p>
            <a:pPr marL="0" marR="0" lvl="0" indent="0" algn="l" defTabSz="228539" rtl="0" eaLnBrk="0" fontAlgn="base" latinLnBrk="0" hangingPunct="0">
              <a:spcBef>
                <a:spcPts val="600"/>
              </a:spcBef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467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</p:spTree>
    <p:extLst>
      <p:ext uri="{BB962C8B-B14F-4D97-AF65-F5344CB8AC3E}">
        <p14:creationId xmlns:p14="http://schemas.microsoft.com/office/powerpoint/2010/main" val="127158853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 descr="A group of people holding a flag&#10;&#10;Description automatically generated with medium confidence">
            <a:extLst>
              <a:ext uri="{FF2B5EF4-FFF2-40B4-BE49-F238E27FC236}">
                <a16:creationId xmlns:a16="http://schemas.microsoft.com/office/drawing/2014/main" id="{42ED34A7-C19E-4A80-AA1B-781A5DB2F4E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685" b="5685"/>
          <a:stretch>
            <a:fillRect/>
          </a:stretch>
        </p:blipFill>
        <p:spPr>
          <a:xfrm>
            <a:off x="0" y="1126292"/>
            <a:ext cx="6240463" cy="5421312"/>
          </a:xfrm>
        </p:spPr>
      </p:pic>
      <p:sp>
        <p:nvSpPr>
          <p:cNvPr id="122" name="Title 3">
            <a:extLst>
              <a:ext uri="{FF2B5EF4-FFF2-40B4-BE49-F238E27FC236}">
                <a16:creationId xmlns:a16="http://schemas.microsoft.com/office/drawing/2014/main" id="{024BA243-9472-4410-8D12-37EC45391FC2}"/>
              </a:ext>
            </a:extLst>
          </p:cNvPr>
          <p:cNvSpPr txBox="1">
            <a:spLocks/>
          </p:cNvSpPr>
          <p:nvPr/>
        </p:nvSpPr>
        <p:spPr>
          <a:xfrm>
            <a:off x="1323477" y="128470"/>
            <a:ext cx="9545047" cy="707578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Deploying Network-based IDS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263B292A-0137-4E19-A215-F6E2B0F7E376}"/>
              </a:ext>
            </a:extLst>
          </p:cNvPr>
          <p:cNvSpPr/>
          <p:nvPr/>
        </p:nvSpPr>
        <p:spPr>
          <a:xfrm>
            <a:off x="6697834" y="1370816"/>
            <a:ext cx="5231466" cy="96949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effective deployment of NIDS requires a lot of attention concerning the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topology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 the organization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CD593DC3-2B57-483D-93C4-20638FE1D1D7}"/>
              </a:ext>
            </a:extLst>
          </p:cNvPr>
          <p:cNvSpPr/>
          <p:nvPr/>
        </p:nvSpPr>
        <p:spPr>
          <a:xfrm>
            <a:off x="6697833" y="3233475"/>
            <a:ext cx="5285613" cy="67710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possible IDS deployment options are categorized based on the location of IDS sensors</a:t>
            </a:r>
            <a:endParaRPr kumimoji="0" lang="en-IN" sz="19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8FB3A8F3-0EE7-4B58-BD4D-07E02C01574A}"/>
              </a:ext>
            </a:extLst>
          </p:cNvPr>
          <p:cNvSpPr/>
          <p:nvPr/>
        </p:nvSpPr>
        <p:spPr>
          <a:xfrm>
            <a:off x="6697834" y="4803745"/>
            <a:ext cx="5044987" cy="96949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Consider all possible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options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its associated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advantages/disadvantages</a:t>
            </a:r>
            <a:r>
              <a:rPr kumimoji="0" lang="en-IN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when placing a network-based IDS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DAB39AF-0504-4124-9655-E7174CF67F90}"/>
              </a:ext>
            </a:extLst>
          </p:cNvPr>
          <p:cNvGrpSpPr/>
          <p:nvPr/>
        </p:nvGrpSpPr>
        <p:grpSpPr>
          <a:xfrm>
            <a:off x="5972939" y="1569877"/>
            <a:ext cx="571375" cy="571375"/>
            <a:chOff x="3293914" y="1569877"/>
            <a:chExt cx="571375" cy="571375"/>
          </a:xfrm>
        </p:grpSpPr>
        <p:sp>
          <p:nvSpPr>
            <p:cNvPr id="4" name="Oval 3"/>
            <p:cNvSpPr/>
            <p:nvPr/>
          </p:nvSpPr>
          <p:spPr>
            <a:xfrm>
              <a:off x="3293914" y="1569877"/>
              <a:ext cx="571375" cy="571375"/>
            </a:xfrm>
            <a:prstGeom prst="ellipse">
              <a:avLst/>
            </a:prstGeom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2" name="Freeform 20">
              <a:extLst>
                <a:ext uri="{FF2B5EF4-FFF2-40B4-BE49-F238E27FC236}">
                  <a16:creationId xmlns:a16="http://schemas.microsoft.com/office/drawing/2014/main" id="{487F2B33-6EC3-45AA-B661-F7B488BB62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59308" y="1735272"/>
              <a:ext cx="240586" cy="240584"/>
            </a:xfrm>
            <a:custGeom>
              <a:avLst/>
              <a:gdLst>
                <a:gd name="T0" fmla="*/ 113348 w 55"/>
                <a:gd name="T1" fmla="*/ 92739 h 55"/>
                <a:gd name="T2" fmla="*/ 158000 w 55"/>
                <a:gd name="T3" fmla="*/ 137391 h 55"/>
                <a:gd name="T4" fmla="*/ 175174 w 55"/>
                <a:gd name="T5" fmla="*/ 120217 h 55"/>
                <a:gd name="T6" fmla="*/ 182043 w 55"/>
                <a:gd name="T7" fmla="*/ 116782 h 55"/>
                <a:gd name="T8" fmla="*/ 188913 w 55"/>
                <a:gd name="T9" fmla="*/ 123651 h 55"/>
                <a:gd name="T10" fmla="*/ 188913 w 55"/>
                <a:gd name="T11" fmla="*/ 178608 h 55"/>
                <a:gd name="T12" fmla="*/ 178609 w 55"/>
                <a:gd name="T13" fmla="*/ 188912 h 55"/>
                <a:gd name="T14" fmla="*/ 123652 w 55"/>
                <a:gd name="T15" fmla="*/ 188912 h 55"/>
                <a:gd name="T16" fmla="*/ 116783 w 55"/>
                <a:gd name="T17" fmla="*/ 182042 h 55"/>
                <a:gd name="T18" fmla="*/ 120217 w 55"/>
                <a:gd name="T19" fmla="*/ 175173 h 55"/>
                <a:gd name="T20" fmla="*/ 137391 w 55"/>
                <a:gd name="T21" fmla="*/ 157999 h 55"/>
                <a:gd name="T22" fmla="*/ 92739 w 55"/>
                <a:gd name="T23" fmla="*/ 113347 h 55"/>
                <a:gd name="T24" fmla="*/ 51522 w 55"/>
                <a:gd name="T25" fmla="*/ 157999 h 55"/>
                <a:gd name="T26" fmla="*/ 68696 w 55"/>
                <a:gd name="T27" fmla="*/ 175173 h 55"/>
                <a:gd name="T28" fmla="*/ 68696 w 55"/>
                <a:gd name="T29" fmla="*/ 182042 h 55"/>
                <a:gd name="T30" fmla="*/ 61826 w 55"/>
                <a:gd name="T31" fmla="*/ 188912 h 55"/>
                <a:gd name="T32" fmla="*/ 6870 w 55"/>
                <a:gd name="T33" fmla="*/ 188912 h 55"/>
                <a:gd name="T34" fmla="*/ 0 w 55"/>
                <a:gd name="T35" fmla="*/ 178608 h 55"/>
                <a:gd name="T36" fmla="*/ 0 w 55"/>
                <a:gd name="T37" fmla="*/ 123651 h 55"/>
                <a:gd name="T38" fmla="*/ 3435 w 55"/>
                <a:gd name="T39" fmla="*/ 116782 h 55"/>
                <a:gd name="T40" fmla="*/ 13739 w 55"/>
                <a:gd name="T41" fmla="*/ 120217 h 55"/>
                <a:gd name="T42" fmla="*/ 30913 w 55"/>
                <a:gd name="T43" fmla="*/ 137391 h 55"/>
                <a:gd name="T44" fmla="*/ 72130 w 55"/>
                <a:gd name="T45" fmla="*/ 92739 h 55"/>
                <a:gd name="T46" fmla="*/ 30913 w 55"/>
                <a:gd name="T47" fmla="*/ 48087 h 55"/>
                <a:gd name="T48" fmla="*/ 13739 w 55"/>
                <a:gd name="T49" fmla="*/ 68695 h 55"/>
                <a:gd name="T50" fmla="*/ 6870 w 55"/>
                <a:gd name="T51" fmla="*/ 68695 h 55"/>
                <a:gd name="T52" fmla="*/ 3435 w 55"/>
                <a:gd name="T53" fmla="*/ 68695 h 55"/>
                <a:gd name="T54" fmla="*/ 0 w 55"/>
                <a:gd name="T55" fmla="*/ 61826 h 55"/>
                <a:gd name="T56" fmla="*/ 0 w 55"/>
                <a:gd name="T57" fmla="*/ 6870 h 55"/>
                <a:gd name="T58" fmla="*/ 6870 w 55"/>
                <a:gd name="T59" fmla="*/ 0 h 55"/>
                <a:gd name="T60" fmla="*/ 61826 w 55"/>
                <a:gd name="T61" fmla="*/ 0 h 55"/>
                <a:gd name="T62" fmla="*/ 68696 w 55"/>
                <a:gd name="T63" fmla="*/ 3435 h 55"/>
                <a:gd name="T64" fmla="*/ 68696 w 55"/>
                <a:gd name="T65" fmla="*/ 13739 h 55"/>
                <a:gd name="T66" fmla="*/ 51522 w 55"/>
                <a:gd name="T67" fmla="*/ 30913 h 55"/>
                <a:gd name="T68" fmla="*/ 92739 w 55"/>
                <a:gd name="T69" fmla="*/ 72130 h 55"/>
                <a:gd name="T70" fmla="*/ 137391 w 55"/>
                <a:gd name="T71" fmla="*/ 30913 h 55"/>
                <a:gd name="T72" fmla="*/ 120217 w 55"/>
                <a:gd name="T73" fmla="*/ 13739 h 55"/>
                <a:gd name="T74" fmla="*/ 116783 w 55"/>
                <a:gd name="T75" fmla="*/ 3435 h 55"/>
                <a:gd name="T76" fmla="*/ 123652 w 55"/>
                <a:gd name="T77" fmla="*/ 0 h 55"/>
                <a:gd name="T78" fmla="*/ 178609 w 55"/>
                <a:gd name="T79" fmla="*/ 0 h 55"/>
                <a:gd name="T80" fmla="*/ 188913 w 55"/>
                <a:gd name="T81" fmla="*/ 6870 h 55"/>
                <a:gd name="T82" fmla="*/ 188913 w 55"/>
                <a:gd name="T83" fmla="*/ 61826 h 55"/>
                <a:gd name="T84" fmla="*/ 182043 w 55"/>
                <a:gd name="T85" fmla="*/ 68695 h 55"/>
                <a:gd name="T86" fmla="*/ 178609 w 55"/>
                <a:gd name="T87" fmla="*/ 68695 h 55"/>
                <a:gd name="T88" fmla="*/ 175174 w 55"/>
                <a:gd name="T89" fmla="*/ 68695 h 55"/>
                <a:gd name="T90" fmla="*/ 158000 w 55"/>
                <a:gd name="T91" fmla="*/ 48087 h 55"/>
                <a:gd name="T92" fmla="*/ 113348 w 55"/>
                <a:gd name="T93" fmla="*/ 92739 h 5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5" h="55">
                  <a:moveTo>
                    <a:pt x="33" y="27"/>
                  </a:moveTo>
                  <a:cubicBezTo>
                    <a:pt x="46" y="40"/>
                    <a:pt x="46" y="40"/>
                    <a:pt x="46" y="40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4"/>
                    <a:pt x="52" y="34"/>
                    <a:pt x="53" y="34"/>
                  </a:cubicBezTo>
                  <a:cubicBezTo>
                    <a:pt x="54" y="35"/>
                    <a:pt x="55" y="35"/>
                    <a:pt x="55" y="36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5" y="54"/>
                    <a:pt x="54" y="55"/>
                    <a:pt x="52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4"/>
                    <a:pt x="34" y="53"/>
                  </a:cubicBezTo>
                  <a:cubicBezTo>
                    <a:pt x="34" y="52"/>
                    <a:pt x="34" y="51"/>
                    <a:pt x="35" y="51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0" y="51"/>
                    <a:pt x="21" y="52"/>
                    <a:pt x="20" y="53"/>
                  </a:cubicBezTo>
                  <a:cubicBezTo>
                    <a:pt x="20" y="54"/>
                    <a:pt x="19" y="55"/>
                    <a:pt x="18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5"/>
                    <a:pt x="0" y="54"/>
                    <a:pt x="0" y="5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5"/>
                    <a:pt x="0" y="35"/>
                    <a:pt x="1" y="34"/>
                  </a:cubicBezTo>
                  <a:cubicBezTo>
                    <a:pt x="2" y="34"/>
                    <a:pt x="3" y="34"/>
                    <a:pt x="4" y="35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2" y="20"/>
                  </a:cubicBezTo>
                  <a:cubicBezTo>
                    <a:pt x="2" y="20"/>
                    <a:pt x="1" y="20"/>
                    <a:pt x="1" y="20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2"/>
                    <a:pt x="20" y="3"/>
                    <a:pt x="20" y="4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2"/>
                    <a:pt x="34" y="1"/>
                  </a:cubicBezTo>
                  <a:cubicBezTo>
                    <a:pt x="35" y="0"/>
                    <a:pt x="35" y="0"/>
                    <a:pt x="3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4" y="0"/>
                    <a:pt x="55" y="1"/>
                    <a:pt x="55" y="2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9"/>
                    <a:pt x="54" y="20"/>
                    <a:pt x="53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46" y="14"/>
                    <a:pt x="46" y="14"/>
                    <a:pt x="46" y="14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E0948B6-DAB3-4C5A-AB67-D75FE24CD923}"/>
              </a:ext>
            </a:extLst>
          </p:cNvPr>
          <p:cNvGrpSpPr/>
          <p:nvPr/>
        </p:nvGrpSpPr>
        <p:grpSpPr>
          <a:xfrm>
            <a:off x="5972939" y="3286342"/>
            <a:ext cx="571375" cy="571375"/>
            <a:chOff x="3293914" y="3286342"/>
            <a:chExt cx="571375" cy="571375"/>
          </a:xfrm>
        </p:grpSpPr>
        <p:sp>
          <p:nvSpPr>
            <p:cNvPr id="118" name="Oval 117"/>
            <p:cNvSpPr/>
            <p:nvPr/>
          </p:nvSpPr>
          <p:spPr>
            <a:xfrm>
              <a:off x="3293914" y="3286342"/>
              <a:ext cx="571375" cy="571375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" name="Freeform 100">
              <a:extLst>
                <a:ext uri="{FF2B5EF4-FFF2-40B4-BE49-F238E27FC236}">
                  <a16:creationId xmlns:a16="http://schemas.microsoft.com/office/drawing/2014/main" id="{35204F69-A81F-468B-AD4D-8E326820FF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5254" y="3420652"/>
              <a:ext cx="268695" cy="302755"/>
            </a:xfrm>
            <a:custGeom>
              <a:avLst/>
              <a:gdLst/>
              <a:ahLst/>
              <a:cxnLst>
                <a:cxn ang="0">
                  <a:pos x="230" y="212"/>
                </a:cxn>
                <a:cxn ang="0">
                  <a:pos x="212" y="216"/>
                </a:cxn>
                <a:cxn ang="0">
                  <a:pos x="197" y="223"/>
                </a:cxn>
                <a:cxn ang="0">
                  <a:pos x="105" y="169"/>
                </a:cxn>
                <a:cxn ang="0">
                  <a:pos x="105" y="160"/>
                </a:cxn>
                <a:cxn ang="0">
                  <a:pos x="197" y="96"/>
                </a:cxn>
                <a:cxn ang="0">
                  <a:pos x="204" y="100"/>
                </a:cxn>
                <a:cxn ang="0">
                  <a:pos x="221" y="105"/>
                </a:cxn>
                <a:cxn ang="0">
                  <a:pos x="230" y="107"/>
                </a:cxn>
                <a:cxn ang="0">
                  <a:pos x="250" y="102"/>
                </a:cxn>
                <a:cxn ang="0">
                  <a:pos x="266" y="91"/>
                </a:cxn>
                <a:cxn ang="0">
                  <a:pos x="277" y="75"/>
                </a:cxn>
                <a:cxn ang="0">
                  <a:pos x="282" y="53"/>
                </a:cxn>
                <a:cxn ang="0">
                  <a:pos x="281" y="44"/>
                </a:cxn>
                <a:cxn ang="0">
                  <a:pos x="273" y="24"/>
                </a:cxn>
                <a:cxn ang="0">
                  <a:pos x="259" y="9"/>
                </a:cxn>
                <a:cxn ang="0">
                  <a:pos x="239" y="2"/>
                </a:cxn>
                <a:cxn ang="0">
                  <a:pos x="230" y="0"/>
                </a:cxn>
                <a:cxn ang="0">
                  <a:pos x="208" y="4"/>
                </a:cxn>
                <a:cxn ang="0">
                  <a:pos x="192" y="17"/>
                </a:cxn>
                <a:cxn ang="0">
                  <a:pos x="181" y="33"/>
                </a:cxn>
                <a:cxn ang="0">
                  <a:pos x="175" y="53"/>
                </a:cxn>
                <a:cxn ang="0">
                  <a:pos x="177" y="62"/>
                </a:cxn>
                <a:cxn ang="0">
                  <a:pos x="85" y="118"/>
                </a:cxn>
                <a:cxn ang="0">
                  <a:pos x="68" y="109"/>
                </a:cxn>
                <a:cxn ang="0">
                  <a:pos x="52" y="107"/>
                </a:cxn>
                <a:cxn ang="0">
                  <a:pos x="41" y="107"/>
                </a:cxn>
                <a:cxn ang="0">
                  <a:pos x="23" y="116"/>
                </a:cxn>
                <a:cxn ang="0">
                  <a:pos x="9" y="131"/>
                </a:cxn>
                <a:cxn ang="0">
                  <a:pos x="0" y="149"/>
                </a:cxn>
                <a:cxn ang="0">
                  <a:pos x="0" y="160"/>
                </a:cxn>
                <a:cxn ang="0">
                  <a:pos x="3" y="180"/>
                </a:cxn>
                <a:cxn ang="0">
                  <a:pos x="14" y="198"/>
                </a:cxn>
                <a:cxn ang="0">
                  <a:pos x="30" y="209"/>
                </a:cxn>
                <a:cxn ang="0">
                  <a:pos x="52" y="212"/>
                </a:cxn>
                <a:cxn ang="0">
                  <a:pos x="61" y="212"/>
                </a:cxn>
                <a:cxn ang="0">
                  <a:pos x="78" y="207"/>
                </a:cxn>
                <a:cxn ang="0">
                  <a:pos x="177" y="258"/>
                </a:cxn>
                <a:cxn ang="0">
                  <a:pos x="175" y="267"/>
                </a:cxn>
                <a:cxn ang="0">
                  <a:pos x="177" y="278"/>
                </a:cxn>
                <a:cxn ang="0">
                  <a:pos x="184" y="296"/>
                </a:cxn>
                <a:cxn ang="0">
                  <a:pos x="199" y="310"/>
                </a:cxn>
                <a:cxn ang="0">
                  <a:pos x="219" y="318"/>
                </a:cxn>
                <a:cxn ang="0">
                  <a:pos x="230" y="319"/>
                </a:cxn>
                <a:cxn ang="0">
                  <a:pos x="250" y="316"/>
                </a:cxn>
                <a:cxn ang="0">
                  <a:pos x="266" y="303"/>
                </a:cxn>
                <a:cxn ang="0">
                  <a:pos x="277" y="287"/>
                </a:cxn>
                <a:cxn ang="0">
                  <a:pos x="282" y="267"/>
                </a:cxn>
                <a:cxn ang="0">
                  <a:pos x="281" y="256"/>
                </a:cxn>
                <a:cxn ang="0">
                  <a:pos x="273" y="236"/>
                </a:cxn>
                <a:cxn ang="0">
                  <a:pos x="259" y="221"/>
                </a:cxn>
                <a:cxn ang="0">
                  <a:pos x="239" y="214"/>
                </a:cxn>
                <a:cxn ang="0">
                  <a:pos x="230" y="212"/>
                </a:cxn>
              </a:cxnLst>
              <a:rect l="0" t="0" r="r" b="b"/>
              <a:pathLst>
                <a:path w="282" h="319">
                  <a:moveTo>
                    <a:pt x="230" y="212"/>
                  </a:moveTo>
                  <a:lnTo>
                    <a:pt x="230" y="212"/>
                  </a:lnTo>
                  <a:lnTo>
                    <a:pt x="221" y="214"/>
                  </a:lnTo>
                  <a:lnTo>
                    <a:pt x="212" y="216"/>
                  </a:lnTo>
                  <a:lnTo>
                    <a:pt x="204" y="220"/>
                  </a:lnTo>
                  <a:lnTo>
                    <a:pt x="197" y="223"/>
                  </a:lnTo>
                  <a:lnTo>
                    <a:pt x="105" y="169"/>
                  </a:lnTo>
                  <a:lnTo>
                    <a:pt x="105" y="169"/>
                  </a:lnTo>
                  <a:lnTo>
                    <a:pt x="105" y="160"/>
                  </a:lnTo>
                  <a:lnTo>
                    <a:pt x="105" y="160"/>
                  </a:lnTo>
                  <a:lnTo>
                    <a:pt x="105" y="151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204" y="100"/>
                  </a:lnTo>
                  <a:lnTo>
                    <a:pt x="212" y="104"/>
                  </a:lnTo>
                  <a:lnTo>
                    <a:pt x="221" y="105"/>
                  </a:lnTo>
                  <a:lnTo>
                    <a:pt x="230" y="107"/>
                  </a:lnTo>
                  <a:lnTo>
                    <a:pt x="230" y="107"/>
                  </a:lnTo>
                  <a:lnTo>
                    <a:pt x="239" y="105"/>
                  </a:lnTo>
                  <a:lnTo>
                    <a:pt x="250" y="102"/>
                  </a:lnTo>
                  <a:lnTo>
                    <a:pt x="259" y="98"/>
                  </a:lnTo>
                  <a:lnTo>
                    <a:pt x="266" y="91"/>
                  </a:lnTo>
                  <a:lnTo>
                    <a:pt x="273" y="84"/>
                  </a:lnTo>
                  <a:lnTo>
                    <a:pt x="277" y="75"/>
                  </a:lnTo>
                  <a:lnTo>
                    <a:pt x="281" y="64"/>
                  </a:lnTo>
                  <a:lnTo>
                    <a:pt x="282" y="53"/>
                  </a:lnTo>
                  <a:lnTo>
                    <a:pt x="282" y="53"/>
                  </a:lnTo>
                  <a:lnTo>
                    <a:pt x="281" y="44"/>
                  </a:lnTo>
                  <a:lnTo>
                    <a:pt x="277" y="33"/>
                  </a:lnTo>
                  <a:lnTo>
                    <a:pt x="273" y="24"/>
                  </a:lnTo>
                  <a:lnTo>
                    <a:pt x="266" y="17"/>
                  </a:lnTo>
                  <a:lnTo>
                    <a:pt x="259" y="9"/>
                  </a:lnTo>
                  <a:lnTo>
                    <a:pt x="250" y="4"/>
                  </a:lnTo>
                  <a:lnTo>
                    <a:pt x="239" y="2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19" y="2"/>
                  </a:lnTo>
                  <a:lnTo>
                    <a:pt x="208" y="4"/>
                  </a:lnTo>
                  <a:lnTo>
                    <a:pt x="199" y="9"/>
                  </a:lnTo>
                  <a:lnTo>
                    <a:pt x="192" y="17"/>
                  </a:lnTo>
                  <a:lnTo>
                    <a:pt x="184" y="24"/>
                  </a:lnTo>
                  <a:lnTo>
                    <a:pt x="181" y="33"/>
                  </a:lnTo>
                  <a:lnTo>
                    <a:pt x="177" y="44"/>
                  </a:lnTo>
                  <a:lnTo>
                    <a:pt x="175" y="53"/>
                  </a:lnTo>
                  <a:lnTo>
                    <a:pt x="175" y="53"/>
                  </a:lnTo>
                  <a:lnTo>
                    <a:pt x="177" y="62"/>
                  </a:lnTo>
                  <a:lnTo>
                    <a:pt x="85" y="118"/>
                  </a:lnTo>
                  <a:lnTo>
                    <a:pt x="85" y="118"/>
                  </a:lnTo>
                  <a:lnTo>
                    <a:pt x="78" y="113"/>
                  </a:lnTo>
                  <a:lnTo>
                    <a:pt x="68" y="109"/>
                  </a:lnTo>
                  <a:lnTo>
                    <a:pt x="61" y="107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41" y="107"/>
                  </a:lnTo>
                  <a:lnTo>
                    <a:pt x="30" y="111"/>
                  </a:lnTo>
                  <a:lnTo>
                    <a:pt x="23" y="116"/>
                  </a:lnTo>
                  <a:lnTo>
                    <a:pt x="14" y="122"/>
                  </a:lnTo>
                  <a:lnTo>
                    <a:pt x="9" y="131"/>
                  </a:lnTo>
                  <a:lnTo>
                    <a:pt x="3" y="140"/>
                  </a:lnTo>
                  <a:lnTo>
                    <a:pt x="0" y="149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71"/>
                  </a:lnTo>
                  <a:lnTo>
                    <a:pt x="3" y="180"/>
                  </a:lnTo>
                  <a:lnTo>
                    <a:pt x="9" y="189"/>
                  </a:lnTo>
                  <a:lnTo>
                    <a:pt x="14" y="198"/>
                  </a:lnTo>
                  <a:lnTo>
                    <a:pt x="23" y="203"/>
                  </a:lnTo>
                  <a:lnTo>
                    <a:pt x="30" y="209"/>
                  </a:lnTo>
                  <a:lnTo>
                    <a:pt x="41" y="212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61" y="212"/>
                  </a:lnTo>
                  <a:lnTo>
                    <a:pt x="68" y="211"/>
                  </a:lnTo>
                  <a:lnTo>
                    <a:pt x="78" y="207"/>
                  </a:lnTo>
                  <a:lnTo>
                    <a:pt x="85" y="202"/>
                  </a:lnTo>
                  <a:lnTo>
                    <a:pt x="177" y="258"/>
                  </a:lnTo>
                  <a:lnTo>
                    <a:pt x="177" y="258"/>
                  </a:lnTo>
                  <a:lnTo>
                    <a:pt x="175" y="267"/>
                  </a:lnTo>
                  <a:lnTo>
                    <a:pt x="175" y="267"/>
                  </a:lnTo>
                  <a:lnTo>
                    <a:pt x="177" y="278"/>
                  </a:lnTo>
                  <a:lnTo>
                    <a:pt x="181" y="287"/>
                  </a:lnTo>
                  <a:lnTo>
                    <a:pt x="184" y="296"/>
                  </a:lnTo>
                  <a:lnTo>
                    <a:pt x="192" y="303"/>
                  </a:lnTo>
                  <a:lnTo>
                    <a:pt x="199" y="310"/>
                  </a:lnTo>
                  <a:lnTo>
                    <a:pt x="208" y="316"/>
                  </a:lnTo>
                  <a:lnTo>
                    <a:pt x="219" y="318"/>
                  </a:lnTo>
                  <a:lnTo>
                    <a:pt x="230" y="319"/>
                  </a:lnTo>
                  <a:lnTo>
                    <a:pt x="230" y="319"/>
                  </a:lnTo>
                  <a:lnTo>
                    <a:pt x="239" y="318"/>
                  </a:lnTo>
                  <a:lnTo>
                    <a:pt x="250" y="316"/>
                  </a:lnTo>
                  <a:lnTo>
                    <a:pt x="259" y="310"/>
                  </a:lnTo>
                  <a:lnTo>
                    <a:pt x="266" y="303"/>
                  </a:lnTo>
                  <a:lnTo>
                    <a:pt x="273" y="296"/>
                  </a:lnTo>
                  <a:lnTo>
                    <a:pt x="277" y="287"/>
                  </a:lnTo>
                  <a:lnTo>
                    <a:pt x="281" y="278"/>
                  </a:lnTo>
                  <a:lnTo>
                    <a:pt x="282" y="267"/>
                  </a:lnTo>
                  <a:lnTo>
                    <a:pt x="282" y="267"/>
                  </a:lnTo>
                  <a:lnTo>
                    <a:pt x="281" y="256"/>
                  </a:lnTo>
                  <a:lnTo>
                    <a:pt x="277" y="245"/>
                  </a:lnTo>
                  <a:lnTo>
                    <a:pt x="273" y="236"/>
                  </a:lnTo>
                  <a:lnTo>
                    <a:pt x="266" y="229"/>
                  </a:lnTo>
                  <a:lnTo>
                    <a:pt x="259" y="221"/>
                  </a:lnTo>
                  <a:lnTo>
                    <a:pt x="250" y="218"/>
                  </a:lnTo>
                  <a:lnTo>
                    <a:pt x="239" y="214"/>
                  </a:lnTo>
                  <a:lnTo>
                    <a:pt x="230" y="212"/>
                  </a:lnTo>
                  <a:lnTo>
                    <a:pt x="230" y="2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F90BB353-89E0-41B9-BDB0-006A1C251D96}"/>
              </a:ext>
            </a:extLst>
          </p:cNvPr>
          <p:cNvGrpSpPr/>
          <p:nvPr/>
        </p:nvGrpSpPr>
        <p:grpSpPr>
          <a:xfrm>
            <a:off x="5972939" y="5002807"/>
            <a:ext cx="571375" cy="571375"/>
            <a:chOff x="3293914" y="5002807"/>
            <a:chExt cx="571375" cy="571375"/>
          </a:xfrm>
        </p:grpSpPr>
        <p:sp>
          <p:nvSpPr>
            <p:cNvPr id="119" name="Oval 118"/>
            <p:cNvSpPr/>
            <p:nvPr/>
          </p:nvSpPr>
          <p:spPr>
            <a:xfrm>
              <a:off x="3293914" y="5002807"/>
              <a:ext cx="571375" cy="571375"/>
            </a:xfrm>
            <a:prstGeom prst="ellipse">
              <a:avLst/>
            </a:prstGeom>
            <a:solidFill>
              <a:schemeClr val="accent3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" name="Freeform 32">
              <a:extLst>
                <a:ext uri="{FF2B5EF4-FFF2-40B4-BE49-F238E27FC236}">
                  <a16:creationId xmlns:a16="http://schemas.microsoft.com/office/drawing/2014/main" id="{213BA39D-5244-40B2-8A61-EBE2A082574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3405232" y="5145917"/>
              <a:ext cx="348739" cy="285155"/>
            </a:xfrm>
            <a:custGeom>
              <a:avLst/>
              <a:gdLst/>
              <a:ahLst/>
              <a:cxnLst>
                <a:cxn ang="0">
                  <a:pos x="254" y="0"/>
                </a:cxn>
                <a:cxn ang="0">
                  <a:pos x="239" y="2"/>
                </a:cxn>
                <a:cxn ang="0">
                  <a:pos x="210" y="15"/>
                </a:cxn>
                <a:cxn ang="0">
                  <a:pos x="74" y="149"/>
                </a:cxn>
                <a:cxn ang="0">
                  <a:pos x="69" y="154"/>
                </a:cxn>
                <a:cxn ang="0">
                  <a:pos x="65" y="165"/>
                </a:cxn>
                <a:cxn ang="0">
                  <a:pos x="65" y="178"/>
                </a:cxn>
                <a:cxn ang="0">
                  <a:pos x="69" y="189"/>
                </a:cxn>
                <a:cxn ang="0">
                  <a:pos x="167" y="288"/>
                </a:cxn>
                <a:cxn ang="0">
                  <a:pos x="172" y="292"/>
                </a:cxn>
                <a:cxn ang="0">
                  <a:pos x="183" y="297"/>
                </a:cxn>
                <a:cxn ang="0">
                  <a:pos x="196" y="297"/>
                </a:cxn>
                <a:cxn ang="0">
                  <a:pos x="208" y="292"/>
                </a:cxn>
                <a:cxn ang="0">
                  <a:pos x="339" y="162"/>
                </a:cxn>
                <a:cxn ang="0">
                  <a:pos x="348" y="151"/>
                </a:cxn>
                <a:cxn ang="0">
                  <a:pos x="359" y="122"/>
                </a:cxn>
                <a:cxn ang="0">
                  <a:pos x="361" y="33"/>
                </a:cxn>
                <a:cxn ang="0">
                  <a:pos x="361" y="26"/>
                </a:cxn>
                <a:cxn ang="0">
                  <a:pos x="355" y="15"/>
                </a:cxn>
                <a:cxn ang="0">
                  <a:pos x="346" y="6"/>
                </a:cxn>
                <a:cxn ang="0">
                  <a:pos x="335" y="2"/>
                </a:cxn>
                <a:cxn ang="0">
                  <a:pos x="330" y="0"/>
                </a:cxn>
                <a:cxn ang="0">
                  <a:pos x="286" y="107"/>
                </a:cxn>
                <a:cxn ang="0">
                  <a:pos x="274" y="105"/>
                </a:cxn>
                <a:cxn ang="0">
                  <a:pos x="263" y="98"/>
                </a:cxn>
                <a:cxn ang="0">
                  <a:pos x="257" y="87"/>
                </a:cxn>
                <a:cxn ang="0">
                  <a:pos x="254" y="74"/>
                </a:cxn>
                <a:cxn ang="0">
                  <a:pos x="256" y="69"/>
                </a:cxn>
                <a:cxn ang="0">
                  <a:pos x="259" y="58"/>
                </a:cxn>
                <a:cxn ang="0">
                  <a:pos x="268" y="49"/>
                </a:cxn>
                <a:cxn ang="0">
                  <a:pos x="279" y="44"/>
                </a:cxn>
                <a:cxn ang="0">
                  <a:pos x="286" y="44"/>
                </a:cxn>
                <a:cxn ang="0">
                  <a:pos x="299" y="45"/>
                </a:cxn>
                <a:cxn ang="0">
                  <a:pos x="308" y="53"/>
                </a:cxn>
                <a:cxn ang="0">
                  <a:pos x="315" y="64"/>
                </a:cxn>
                <a:cxn ang="0">
                  <a:pos x="319" y="74"/>
                </a:cxn>
                <a:cxn ang="0">
                  <a:pos x="317" y="82"/>
                </a:cxn>
                <a:cxn ang="0">
                  <a:pos x="314" y="93"/>
                </a:cxn>
                <a:cxn ang="0">
                  <a:pos x="304" y="102"/>
                </a:cxn>
                <a:cxn ang="0">
                  <a:pos x="292" y="107"/>
                </a:cxn>
                <a:cxn ang="0">
                  <a:pos x="286" y="107"/>
                </a:cxn>
                <a:cxn ang="0">
                  <a:pos x="141" y="294"/>
                </a:cxn>
                <a:cxn ang="0">
                  <a:pos x="130" y="297"/>
                </a:cxn>
                <a:cxn ang="0">
                  <a:pos x="112" y="294"/>
                </a:cxn>
                <a:cxn ang="0">
                  <a:pos x="9" y="194"/>
                </a:cxn>
                <a:cxn ang="0">
                  <a:pos x="5" y="189"/>
                </a:cxn>
                <a:cxn ang="0">
                  <a:pos x="0" y="178"/>
                </a:cxn>
                <a:cxn ang="0">
                  <a:pos x="0" y="165"/>
                </a:cxn>
                <a:cxn ang="0">
                  <a:pos x="5" y="154"/>
                </a:cxn>
                <a:cxn ang="0">
                  <a:pos x="136" y="24"/>
                </a:cxn>
                <a:cxn ang="0">
                  <a:pos x="147" y="15"/>
                </a:cxn>
                <a:cxn ang="0">
                  <a:pos x="176" y="2"/>
                </a:cxn>
                <a:cxn ang="0">
                  <a:pos x="27" y="163"/>
                </a:cxn>
                <a:cxn ang="0">
                  <a:pos x="23" y="167"/>
                </a:cxn>
                <a:cxn ang="0">
                  <a:pos x="23" y="176"/>
                </a:cxn>
                <a:cxn ang="0">
                  <a:pos x="27" y="180"/>
                </a:cxn>
              </a:cxnLst>
              <a:rect l="0" t="0" r="r" b="b"/>
              <a:pathLst>
                <a:path w="361" h="297">
                  <a:moveTo>
                    <a:pt x="330" y="0"/>
                  </a:moveTo>
                  <a:lnTo>
                    <a:pt x="254" y="0"/>
                  </a:lnTo>
                  <a:lnTo>
                    <a:pt x="254" y="0"/>
                  </a:lnTo>
                  <a:lnTo>
                    <a:pt x="239" y="2"/>
                  </a:lnTo>
                  <a:lnTo>
                    <a:pt x="225" y="7"/>
                  </a:lnTo>
                  <a:lnTo>
                    <a:pt x="210" y="15"/>
                  </a:lnTo>
                  <a:lnTo>
                    <a:pt x="199" y="24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69" y="154"/>
                  </a:lnTo>
                  <a:lnTo>
                    <a:pt x="67" y="160"/>
                  </a:lnTo>
                  <a:lnTo>
                    <a:pt x="65" y="165"/>
                  </a:lnTo>
                  <a:lnTo>
                    <a:pt x="63" y="172"/>
                  </a:lnTo>
                  <a:lnTo>
                    <a:pt x="65" y="178"/>
                  </a:lnTo>
                  <a:lnTo>
                    <a:pt x="67" y="183"/>
                  </a:lnTo>
                  <a:lnTo>
                    <a:pt x="69" y="189"/>
                  </a:lnTo>
                  <a:lnTo>
                    <a:pt x="74" y="194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72" y="292"/>
                  </a:lnTo>
                  <a:lnTo>
                    <a:pt x="178" y="296"/>
                  </a:lnTo>
                  <a:lnTo>
                    <a:pt x="183" y="297"/>
                  </a:lnTo>
                  <a:lnTo>
                    <a:pt x="190" y="297"/>
                  </a:lnTo>
                  <a:lnTo>
                    <a:pt x="196" y="297"/>
                  </a:lnTo>
                  <a:lnTo>
                    <a:pt x="201" y="296"/>
                  </a:lnTo>
                  <a:lnTo>
                    <a:pt x="208" y="292"/>
                  </a:lnTo>
                  <a:lnTo>
                    <a:pt x="212" y="288"/>
                  </a:lnTo>
                  <a:lnTo>
                    <a:pt x="339" y="162"/>
                  </a:lnTo>
                  <a:lnTo>
                    <a:pt x="339" y="162"/>
                  </a:lnTo>
                  <a:lnTo>
                    <a:pt x="348" y="151"/>
                  </a:lnTo>
                  <a:lnTo>
                    <a:pt x="355" y="136"/>
                  </a:lnTo>
                  <a:lnTo>
                    <a:pt x="359" y="122"/>
                  </a:lnTo>
                  <a:lnTo>
                    <a:pt x="361" y="107"/>
                  </a:lnTo>
                  <a:lnTo>
                    <a:pt x="361" y="33"/>
                  </a:lnTo>
                  <a:lnTo>
                    <a:pt x="361" y="33"/>
                  </a:lnTo>
                  <a:lnTo>
                    <a:pt x="361" y="26"/>
                  </a:lnTo>
                  <a:lnTo>
                    <a:pt x="359" y="20"/>
                  </a:lnTo>
                  <a:lnTo>
                    <a:pt x="355" y="15"/>
                  </a:lnTo>
                  <a:lnTo>
                    <a:pt x="352" y="9"/>
                  </a:lnTo>
                  <a:lnTo>
                    <a:pt x="346" y="6"/>
                  </a:lnTo>
                  <a:lnTo>
                    <a:pt x="341" y="4"/>
                  </a:lnTo>
                  <a:lnTo>
                    <a:pt x="335" y="2"/>
                  </a:lnTo>
                  <a:lnTo>
                    <a:pt x="330" y="0"/>
                  </a:lnTo>
                  <a:lnTo>
                    <a:pt x="330" y="0"/>
                  </a:lnTo>
                  <a:close/>
                  <a:moveTo>
                    <a:pt x="286" y="107"/>
                  </a:moveTo>
                  <a:lnTo>
                    <a:pt x="286" y="107"/>
                  </a:lnTo>
                  <a:lnTo>
                    <a:pt x="279" y="107"/>
                  </a:lnTo>
                  <a:lnTo>
                    <a:pt x="274" y="105"/>
                  </a:lnTo>
                  <a:lnTo>
                    <a:pt x="268" y="102"/>
                  </a:lnTo>
                  <a:lnTo>
                    <a:pt x="263" y="98"/>
                  </a:lnTo>
                  <a:lnTo>
                    <a:pt x="259" y="93"/>
                  </a:lnTo>
                  <a:lnTo>
                    <a:pt x="257" y="87"/>
                  </a:lnTo>
                  <a:lnTo>
                    <a:pt x="256" y="82"/>
                  </a:lnTo>
                  <a:lnTo>
                    <a:pt x="254" y="74"/>
                  </a:lnTo>
                  <a:lnTo>
                    <a:pt x="254" y="74"/>
                  </a:lnTo>
                  <a:lnTo>
                    <a:pt x="256" y="69"/>
                  </a:lnTo>
                  <a:lnTo>
                    <a:pt x="257" y="64"/>
                  </a:lnTo>
                  <a:lnTo>
                    <a:pt x="259" y="58"/>
                  </a:lnTo>
                  <a:lnTo>
                    <a:pt x="263" y="53"/>
                  </a:lnTo>
                  <a:lnTo>
                    <a:pt x="268" y="49"/>
                  </a:lnTo>
                  <a:lnTo>
                    <a:pt x="274" y="45"/>
                  </a:lnTo>
                  <a:lnTo>
                    <a:pt x="279" y="44"/>
                  </a:lnTo>
                  <a:lnTo>
                    <a:pt x="286" y="44"/>
                  </a:lnTo>
                  <a:lnTo>
                    <a:pt x="286" y="44"/>
                  </a:lnTo>
                  <a:lnTo>
                    <a:pt x="292" y="44"/>
                  </a:lnTo>
                  <a:lnTo>
                    <a:pt x="299" y="45"/>
                  </a:lnTo>
                  <a:lnTo>
                    <a:pt x="304" y="49"/>
                  </a:lnTo>
                  <a:lnTo>
                    <a:pt x="308" y="53"/>
                  </a:lnTo>
                  <a:lnTo>
                    <a:pt x="314" y="58"/>
                  </a:lnTo>
                  <a:lnTo>
                    <a:pt x="315" y="64"/>
                  </a:lnTo>
                  <a:lnTo>
                    <a:pt x="317" y="69"/>
                  </a:lnTo>
                  <a:lnTo>
                    <a:pt x="319" y="74"/>
                  </a:lnTo>
                  <a:lnTo>
                    <a:pt x="319" y="74"/>
                  </a:lnTo>
                  <a:lnTo>
                    <a:pt x="317" y="82"/>
                  </a:lnTo>
                  <a:lnTo>
                    <a:pt x="315" y="87"/>
                  </a:lnTo>
                  <a:lnTo>
                    <a:pt x="314" y="93"/>
                  </a:lnTo>
                  <a:lnTo>
                    <a:pt x="308" y="98"/>
                  </a:lnTo>
                  <a:lnTo>
                    <a:pt x="304" y="102"/>
                  </a:lnTo>
                  <a:lnTo>
                    <a:pt x="299" y="105"/>
                  </a:lnTo>
                  <a:lnTo>
                    <a:pt x="292" y="107"/>
                  </a:lnTo>
                  <a:lnTo>
                    <a:pt x="286" y="107"/>
                  </a:lnTo>
                  <a:lnTo>
                    <a:pt x="286" y="107"/>
                  </a:lnTo>
                  <a:close/>
                  <a:moveTo>
                    <a:pt x="27" y="180"/>
                  </a:moveTo>
                  <a:lnTo>
                    <a:pt x="141" y="294"/>
                  </a:lnTo>
                  <a:lnTo>
                    <a:pt x="141" y="294"/>
                  </a:lnTo>
                  <a:lnTo>
                    <a:pt x="130" y="297"/>
                  </a:lnTo>
                  <a:lnTo>
                    <a:pt x="121" y="297"/>
                  </a:lnTo>
                  <a:lnTo>
                    <a:pt x="112" y="294"/>
                  </a:lnTo>
                  <a:lnTo>
                    <a:pt x="103" y="288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5" y="189"/>
                  </a:lnTo>
                  <a:lnTo>
                    <a:pt x="2" y="183"/>
                  </a:lnTo>
                  <a:lnTo>
                    <a:pt x="0" y="178"/>
                  </a:lnTo>
                  <a:lnTo>
                    <a:pt x="0" y="172"/>
                  </a:lnTo>
                  <a:lnTo>
                    <a:pt x="0" y="165"/>
                  </a:lnTo>
                  <a:lnTo>
                    <a:pt x="2" y="160"/>
                  </a:lnTo>
                  <a:lnTo>
                    <a:pt x="5" y="154"/>
                  </a:lnTo>
                  <a:lnTo>
                    <a:pt x="9" y="149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47" y="15"/>
                  </a:lnTo>
                  <a:lnTo>
                    <a:pt x="161" y="7"/>
                  </a:lnTo>
                  <a:lnTo>
                    <a:pt x="176" y="2"/>
                  </a:lnTo>
                  <a:lnTo>
                    <a:pt x="190" y="0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3" y="167"/>
                  </a:lnTo>
                  <a:lnTo>
                    <a:pt x="23" y="172"/>
                  </a:lnTo>
                  <a:lnTo>
                    <a:pt x="23" y="176"/>
                  </a:lnTo>
                  <a:lnTo>
                    <a:pt x="27" y="180"/>
                  </a:lnTo>
                  <a:lnTo>
                    <a:pt x="27" y="18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0488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Полилиния: фигура 13">
            <a:extLst>
              <a:ext uri="{FF2B5EF4-FFF2-40B4-BE49-F238E27FC236}">
                <a16:creationId xmlns:a16="http://schemas.microsoft.com/office/drawing/2014/main" id="{3A4BC183-66F2-4E4C-A55E-3D2042289D6F}"/>
              </a:ext>
            </a:extLst>
          </p:cNvPr>
          <p:cNvSpPr/>
          <p:nvPr/>
        </p:nvSpPr>
        <p:spPr>
          <a:xfrm>
            <a:off x="941" y="0"/>
            <a:ext cx="3504259" cy="6552550"/>
          </a:xfrm>
          <a:custGeom>
            <a:avLst/>
            <a:gdLst>
              <a:gd name="connsiteX0" fmla="*/ 0 w 9173494"/>
              <a:gd name="connsiteY0" fmla="*/ 0 h 10288588"/>
              <a:gd name="connsiteX1" fmla="*/ 6910469 w 9173494"/>
              <a:gd name="connsiteY1" fmla="*/ 0 h 10288588"/>
              <a:gd name="connsiteX2" fmla="*/ 7128933 w 9173494"/>
              <a:gd name="connsiteY2" fmla="*/ 208286 h 10288588"/>
              <a:gd name="connsiteX3" fmla="*/ 9173494 w 9173494"/>
              <a:gd name="connsiteY3" fmla="*/ 5144295 h 10288588"/>
              <a:gd name="connsiteX4" fmla="*/ 7128933 w 9173494"/>
              <a:gd name="connsiteY4" fmla="*/ 10080302 h 10288588"/>
              <a:gd name="connsiteX5" fmla="*/ 6910469 w 9173494"/>
              <a:gd name="connsiteY5" fmla="*/ 10288588 h 10288588"/>
              <a:gd name="connsiteX6" fmla="*/ 0 w 9173494"/>
              <a:gd name="connsiteY6" fmla="*/ 10288588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73494" h="10288588">
                <a:moveTo>
                  <a:pt x="0" y="0"/>
                </a:moveTo>
                <a:lnTo>
                  <a:pt x="6910469" y="0"/>
                </a:lnTo>
                <a:lnTo>
                  <a:pt x="7128933" y="208286"/>
                </a:lnTo>
                <a:cubicBezTo>
                  <a:pt x="8392167" y="1471521"/>
                  <a:pt x="9173494" y="3216664"/>
                  <a:pt x="9173494" y="5144295"/>
                </a:cubicBezTo>
                <a:cubicBezTo>
                  <a:pt x="9173494" y="7071926"/>
                  <a:pt x="8392167" y="8817068"/>
                  <a:pt x="7128933" y="10080302"/>
                </a:cubicBezTo>
                <a:lnTo>
                  <a:pt x="6910469" y="10288588"/>
                </a:lnTo>
                <a:lnTo>
                  <a:pt x="0" y="10288588"/>
                </a:lnTo>
                <a:close/>
              </a:path>
            </a:pathLst>
          </a:custGeom>
          <a:gradFill>
            <a:gsLst>
              <a:gs pos="0">
                <a:schemeClr val="accent4">
                  <a:lumMod val="67000"/>
                </a:schemeClr>
              </a:gs>
              <a:gs pos="48000">
                <a:schemeClr val="accent4">
                  <a:lumMod val="97000"/>
                  <a:lumOff val="3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15600000" scaled="0"/>
          </a:gradFill>
          <a:ln>
            <a:noFill/>
          </a:ln>
          <a:effectLst>
            <a:outerShdw blurRad="825500" sx="101000" sy="101000" algn="ctr" rotWithShape="0">
              <a:schemeClr val="bg1">
                <a:alpha val="3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Title 1">
            <a:extLst>
              <a:ext uri="{FF2B5EF4-FFF2-40B4-BE49-F238E27FC236}">
                <a16:creationId xmlns:a16="http://schemas.microsoft.com/office/drawing/2014/main" id="{E6E211ED-9402-4E82-904D-4CDDAEBCC0BB}"/>
              </a:ext>
            </a:extLst>
          </p:cNvPr>
          <p:cNvSpPr txBox="1">
            <a:spLocks/>
          </p:cNvSpPr>
          <p:nvPr/>
        </p:nvSpPr>
        <p:spPr>
          <a:xfrm>
            <a:off x="3181360" y="243458"/>
            <a:ext cx="8898620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defTabSz="914217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Deploying Network-based IDS (Cont’d)</a:t>
            </a:r>
          </a:p>
        </p:txBody>
      </p:sp>
      <p:pic>
        <p:nvPicPr>
          <p:cNvPr id="6" name="Picture Placeholder 5" descr="A picture containing application&#10;&#10;Description automatically generated">
            <a:extLst>
              <a:ext uri="{FF2B5EF4-FFF2-40B4-BE49-F238E27FC236}">
                <a16:creationId xmlns:a16="http://schemas.microsoft.com/office/drawing/2014/main" id="{AF81E063-16C6-4BCE-BE36-635DD282F88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85" r="23885"/>
          <a:stretch>
            <a:fillRect/>
          </a:stretch>
        </p:blipFill>
        <p:spPr>
          <a:xfrm>
            <a:off x="22225" y="1666875"/>
            <a:ext cx="3459163" cy="3457575"/>
          </a:xfr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4C5894EA-94CC-4225-ACF6-1B82D43D33FF}"/>
              </a:ext>
            </a:extLst>
          </p:cNvPr>
          <p:cNvGrpSpPr/>
          <p:nvPr/>
        </p:nvGrpSpPr>
        <p:grpSpPr>
          <a:xfrm>
            <a:off x="3805583" y="1326674"/>
            <a:ext cx="8257113" cy="5041924"/>
            <a:chOff x="3805583" y="1037918"/>
            <a:chExt cx="8257113" cy="5041924"/>
          </a:xfrm>
        </p:grpSpPr>
        <p:pic>
          <p:nvPicPr>
            <p:cNvPr id="150" name="Picture 47" descr="X:\Web2.0 PNG Icons\Globe1.png">
              <a:extLst>
                <a:ext uri="{FF2B5EF4-FFF2-40B4-BE49-F238E27FC236}">
                  <a16:creationId xmlns:a16="http://schemas.microsoft.com/office/drawing/2014/main" id="{8076B317-FE00-4E4F-987E-3008B7E54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05583" y="3142924"/>
              <a:ext cx="780213" cy="77248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E24C7B04-F17F-42E4-B991-410B162A1FCA}"/>
                </a:ext>
              </a:extLst>
            </p:cNvPr>
            <p:cNvCxnSpPr/>
            <p:nvPr/>
          </p:nvCxnSpPr>
          <p:spPr>
            <a:xfrm flipH="1" flipV="1">
              <a:off x="4232535" y="3543421"/>
              <a:ext cx="3152540" cy="18216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153" name="Rectangle 152">
              <a:extLst>
                <a:ext uri="{FF2B5EF4-FFF2-40B4-BE49-F238E27FC236}">
                  <a16:creationId xmlns:a16="http://schemas.microsoft.com/office/drawing/2014/main" id="{878790F6-272E-4722-978C-EAE909EF014C}"/>
                </a:ext>
              </a:extLst>
            </p:cNvPr>
            <p:cNvSpPr/>
            <p:nvPr/>
          </p:nvSpPr>
          <p:spPr>
            <a:xfrm>
              <a:off x="3822798" y="3956120"/>
              <a:ext cx="745782" cy="29238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3155CF18-0382-4AE5-A685-3B0BFDC6D28A}"/>
                </a:ext>
              </a:extLst>
            </p:cNvPr>
            <p:cNvSpPr txBox="1"/>
            <p:nvPr/>
          </p:nvSpPr>
          <p:spPr>
            <a:xfrm>
              <a:off x="5467218" y="3968741"/>
              <a:ext cx="745576" cy="2923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Firewall</a:t>
              </a:r>
            </a:p>
          </p:txBody>
        </p:sp>
        <p:sp>
          <p:nvSpPr>
            <p:cNvPr id="155" name="Down Arrow 63">
              <a:extLst>
                <a:ext uri="{FF2B5EF4-FFF2-40B4-BE49-F238E27FC236}">
                  <a16:creationId xmlns:a16="http://schemas.microsoft.com/office/drawing/2014/main" id="{1A279ED1-BDB1-4CD2-AB5A-AA4336E5D361}"/>
                </a:ext>
              </a:extLst>
            </p:cNvPr>
            <p:cNvSpPr/>
            <p:nvPr/>
          </p:nvSpPr>
          <p:spPr>
            <a:xfrm rot="10800000" flipV="1">
              <a:off x="4970281" y="2722673"/>
              <a:ext cx="183057" cy="481573"/>
            </a:xfrm>
            <a:prstGeom prst="downArrow">
              <a:avLst>
                <a:gd name="adj1" fmla="val 42732"/>
                <a:gd name="adj2" fmla="val 68168"/>
              </a:avLst>
            </a:prstGeom>
            <a:solidFill>
              <a:sysClr val="window" lastClr="FFFFFF">
                <a:lumMod val="50000"/>
              </a:sysClr>
            </a:solidFill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56DD7836-4876-406E-ACE1-55E79B098365}"/>
                </a:ext>
              </a:extLst>
            </p:cNvPr>
            <p:cNvSpPr txBox="1"/>
            <p:nvPr/>
          </p:nvSpPr>
          <p:spPr>
            <a:xfrm>
              <a:off x="4530860" y="3202512"/>
              <a:ext cx="786422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Location</a:t>
              </a:r>
              <a:endParaRPr kumimoji="0" lang="en-US" sz="13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Down Arrow 65">
              <a:extLst>
                <a:ext uri="{FF2B5EF4-FFF2-40B4-BE49-F238E27FC236}">
                  <a16:creationId xmlns:a16="http://schemas.microsoft.com/office/drawing/2014/main" id="{BA810488-1732-4FCF-9408-B41F032A2662}"/>
                </a:ext>
              </a:extLst>
            </p:cNvPr>
            <p:cNvSpPr/>
            <p:nvPr/>
          </p:nvSpPr>
          <p:spPr>
            <a:xfrm rot="10800000" flipV="1">
              <a:off x="6651985" y="2733306"/>
              <a:ext cx="183057" cy="481573"/>
            </a:xfrm>
            <a:prstGeom prst="downArrow">
              <a:avLst>
                <a:gd name="adj1" fmla="val 42732"/>
                <a:gd name="adj2" fmla="val 68168"/>
              </a:avLst>
            </a:prstGeom>
            <a:solidFill>
              <a:sysClr val="window" lastClr="FFFFFF">
                <a:lumMod val="50000"/>
              </a:sysClr>
            </a:solidFill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01B8FDCC-245C-4AED-B6CE-8F9846F07B7B}"/>
                </a:ext>
              </a:extLst>
            </p:cNvPr>
            <p:cNvSpPr txBox="1"/>
            <p:nvPr/>
          </p:nvSpPr>
          <p:spPr>
            <a:xfrm>
              <a:off x="6290938" y="3206831"/>
              <a:ext cx="89435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Location</a:t>
              </a:r>
              <a:endParaRPr kumimoji="0" lang="en-US" sz="13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BFDFA110-F14B-463E-B1D7-0ECC7EE33B99}"/>
                </a:ext>
              </a:extLst>
            </p:cNvPr>
            <p:cNvCxnSpPr/>
            <p:nvPr/>
          </p:nvCxnSpPr>
          <p:spPr>
            <a:xfrm flipH="1">
              <a:off x="7537475" y="1770408"/>
              <a:ext cx="1239246" cy="1758760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2B1C2B32-4A2C-49BF-B6CE-CC504161A8D0}"/>
                </a:ext>
              </a:extLst>
            </p:cNvPr>
            <p:cNvCxnSpPr/>
            <p:nvPr/>
          </p:nvCxnSpPr>
          <p:spPr>
            <a:xfrm flipH="1" flipV="1">
              <a:off x="7650492" y="3714502"/>
              <a:ext cx="1056649" cy="1678306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pic>
          <p:nvPicPr>
            <p:cNvPr id="161" name="Picture 2" descr="Y:\CEH v7 - Haja\Icon Shock\CLEAN\Networking\router_256.png">
              <a:extLst>
                <a:ext uri="{FF2B5EF4-FFF2-40B4-BE49-F238E27FC236}">
                  <a16:creationId xmlns:a16="http://schemas.microsoft.com/office/drawing/2014/main" id="{0A94CBD1-E4D1-42F8-9256-66B90824742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6479" b="36760"/>
            <a:stretch/>
          </p:blipFill>
          <p:spPr bwMode="auto">
            <a:xfrm>
              <a:off x="7127271" y="3372339"/>
              <a:ext cx="940109" cy="3421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9001DCF8-A8E3-4B9C-995E-BA5B80A30015}"/>
                </a:ext>
              </a:extLst>
            </p:cNvPr>
            <p:cNvCxnSpPr/>
            <p:nvPr/>
          </p:nvCxnSpPr>
          <p:spPr>
            <a:xfrm flipH="1">
              <a:off x="9116633" y="1849173"/>
              <a:ext cx="2613835" cy="14253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C87121E0-A6B9-4264-8782-E700F36691FF}"/>
                </a:ext>
              </a:extLst>
            </p:cNvPr>
            <p:cNvCxnSpPr/>
            <p:nvPr/>
          </p:nvCxnSpPr>
          <p:spPr>
            <a:xfrm flipH="1">
              <a:off x="8985275" y="5392808"/>
              <a:ext cx="2855945" cy="18298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id="{068B2599-F509-45CA-A033-8EE8AC4DB6C8}"/>
                </a:ext>
              </a:extLst>
            </p:cNvPr>
            <p:cNvSpPr/>
            <p:nvPr/>
          </p:nvSpPr>
          <p:spPr>
            <a:xfrm>
              <a:off x="9913906" y="1178151"/>
              <a:ext cx="2061121" cy="1586597"/>
            </a:xfrm>
            <a:prstGeom prst="rect">
              <a:avLst/>
            </a:prstGeom>
            <a:solidFill>
              <a:schemeClr val="bg2"/>
            </a:solidFill>
            <a:ln>
              <a:solidFill>
                <a:schemeClr val="bg2">
                  <a:lumMod val="50000"/>
                </a:schemeClr>
              </a:solidFill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cxnSp>
          <p:nvCxnSpPr>
            <p:cNvPr id="165" name="AutoShape 50" descr="© INSCALE GmbH, 21.06.2010">
              <a:extLst>
                <a:ext uri="{FF2B5EF4-FFF2-40B4-BE49-F238E27FC236}">
                  <a16:creationId xmlns:a16="http://schemas.microsoft.com/office/drawing/2014/main" id="{6F7DD122-744A-4977-BE63-921271A19DC8}"/>
                </a:ext>
              </a:extLst>
            </p:cNvPr>
            <p:cNvCxnSpPr>
              <a:cxnSpLocks noChangeShapeType="1"/>
            </p:cNvCxnSpPr>
            <p:nvPr/>
          </p:nvCxnSpPr>
          <p:spPr bwMode="gray">
            <a:xfrm flipH="1">
              <a:off x="9892640" y="1865119"/>
              <a:ext cx="2061121" cy="0"/>
            </a:xfrm>
            <a:prstGeom prst="straightConnector1">
              <a:avLst/>
            </a:prstGeom>
            <a:noFill/>
            <a:ln w="19050">
              <a:solidFill>
                <a:srgbClr val="0070C0"/>
              </a:solidFill>
              <a:prstDash val="sysDot"/>
              <a:round/>
              <a:headEnd type="none" w="med" len="med"/>
              <a:tailEnd type="none" w="med" len="med"/>
            </a:ln>
            <a:effectLst>
              <a:outerShdw dist="35921" dir="2700000" algn="ctr" rotWithShape="0">
                <a:srgbClr val="EEECE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pic>
          <p:nvPicPr>
            <p:cNvPr id="166" name="Picture 6" descr="E:\Web2.0 PNG Icons\Haja Roger Shutterstock\c1.png">
              <a:extLst>
                <a:ext uri="{FF2B5EF4-FFF2-40B4-BE49-F238E27FC236}">
                  <a16:creationId xmlns:a16="http://schemas.microsoft.com/office/drawing/2014/main" id="{55AD558B-5F5A-4B9E-A0AF-25181191C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42593" y="1406301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7" name="Picture 6" descr="E:\Web2.0 PNG Icons\Haja Roger Shutterstock\c1.png">
              <a:extLst>
                <a:ext uri="{FF2B5EF4-FFF2-40B4-BE49-F238E27FC236}">
                  <a16:creationId xmlns:a16="http://schemas.microsoft.com/office/drawing/2014/main" id="{BE021EA3-ACB2-41BA-A039-91D9F29E3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78792" y="1406301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8" name="Picture 6" descr="E:\Web2.0 PNG Icons\Haja Roger Shutterstock\c1.png">
              <a:extLst>
                <a:ext uri="{FF2B5EF4-FFF2-40B4-BE49-F238E27FC236}">
                  <a16:creationId xmlns:a16="http://schemas.microsoft.com/office/drawing/2014/main" id="{A7B92B56-F629-450C-8042-F622B7DA1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14991" y="1406301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9" name="Picture 6" descr="E:\Web2.0 PNG Icons\Haja Roger Shutterstock\c1.png">
              <a:extLst>
                <a:ext uri="{FF2B5EF4-FFF2-40B4-BE49-F238E27FC236}">
                  <a16:creationId xmlns:a16="http://schemas.microsoft.com/office/drawing/2014/main" id="{CC6ECDB8-6BAA-4FAF-BEA1-B182FA5FE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18356" y="2021964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0" name="Picture 6" descr="E:\Web2.0 PNG Icons\Haja Roger Shutterstock\c1.png">
              <a:extLst>
                <a:ext uri="{FF2B5EF4-FFF2-40B4-BE49-F238E27FC236}">
                  <a16:creationId xmlns:a16="http://schemas.microsoft.com/office/drawing/2014/main" id="{AADFA33B-16CB-422F-A5B8-8082E67401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780474" y="2033044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1" name="Picture 6" descr="E:\Web2.0 PNG Icons\Haja Roger Shutterstock\c1.png">
              <a:extLst>
                <a:ext uri="{FF2B5EF4-FFF2-40B4-BE49-F238E27FC236}">
                  <a16:creationId xmlns:a16="http://schemas.microsoft.com/office/drawing/2014/main" id="{7BED87A0-90BE-4BBF-8B71-C8F8E395B9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42593" y="2044124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66E589C-6957-41D5-A386-41B7319F1A66}"/>
                </a:ext>
              </a:extLst>
            </p:cNvPr>
            <p:cNvCxnSpPr/>
            <p:nvPr/>
          </p:nvCxnSpPr>
          <p:spPr>
            <a:xfrm>
              <a:off x="10945067" y="1699183"/>
              <a:ext cx="1682" cy="349594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957A8B28-62E0-4F44-AF93-D6B89A36452D}"/>
                </a:ext>
              </a:extLst>
            </p:cNvPr>
            <p:cNvCxnSpPr/>
            <p:nvPr/>
          </p:nvCxnSpPr>
          <p:spPr>
            <a:xfrm>
              <a:off x="10201615" y="1702301"/>
              <a:ext cx="1682" cy="349594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D35576B0-C031-40D7-8C87-49BE54EE7263}"/>
                </a:ext>
              </a:extLst>
            </p:cNvPr>
            <p:cNvCxnSpPr/>
            <p:nvPr/>
          </p:nvCxnSpPr>
          <p:spPr>
            <a:xfrm>
              <a:off x="11695278" y="1678764"/>
              <a:ext cx="1682" cy="349594"/>
            </a:xfrm>
            <a:prstGeom prst="line">
              <a:avLst/>
            </a:prstGeom>
            <a:noFill/>
            <a:ln w="2222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175" name="Down Arrow 92">
              <a:extLst>
                <a:ext uri="{FF2B5EF4-FFF2-40B4-BE49-F238E27FC236}">
                  <a16:creationId xmlns:a16="http://schemas.microsoft.com/office/drawing/2014/main" id="{3A165FD0-1F7E-40AB-A341-40CFDE3A4734}"/>
                </a:ext>
              </a:extLst>
            </p:cNvPr>
            <p:cNvSpPr/>
            <p:nvPr/>
          </p:nvSpPr>
          <p:spPr>
            <a:xfrm rot="10800000" flipV="1">
              <a:off x="9417813" y="1037918"/>
              <a:ext cx="183057" cy="481573"/>
            </a:xfrm>
            <a:prstGeom prst="downArrow">
              <a:avLst>
                <a:gd name="adj1" fmla="val 42732"/>
                <a:gd name="adj2" fmla="val 68168"/>
              </a:avLst>
            </a:prstGeom>
            <a:solidFill>
              <a:sysClr val="window" lastClr="FFFFFF">
                <a:lumMod val="50000"/>
              </a:sysClr>
            </a:solidFill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69A8253E-FB36-4452-9DC3-F798B094DD58}"/>
                </a:ext>
              </a:extLst>
            </p:cNvPr>
            <p:cNvSpPr txBox="1"/>
            <p:nvPr/>
          </p:nvSpPr>
          <p:spPr>
            <a:xfrm>
              <a:off x="8999470" y="1561914"/>
              <a:ext cx="83185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Location</a:t>
              </a:r>
            </a:p>
          </p:txBody>
        </p:sp>
        <p:sp>
          <p:nvSpPr>
            <p:cNvPr id="177" name="Down Arrow 94">
              <a:extLst>
                <a:ext uri="{FF2B5EF4-FFF2-40B4-BE49-F238E27FC236}">
                  <a16:creationId xmlns:a16="http://schemas.microsoft.com/office/drawing/2014/main" id="{A132A18B-A451-4A4B-AD14-8C08C9A5C2B9}"/>
                </a:ext>
              </a:extLst>
            </p:cNvPr>
            <p:cNvSpPr/>
            <p:nvPr/>
          </p:nvSpPr>
          <p:spPr>
            <a:xfrm rot="10800000" flipV="1">
              <a:off x="9428719" y="4508688"/>
              <a:ext cx="183057" cy="481573"/>
            </a:xfrm>
            <a:prstGeom prst="downArrow">
              <a:avLst>
                <a:gd name="adj1" fmla="val 42732"/>
                <a:gd name="adj2" fmla="val 68168"/>
              </a:avLst>
            </a:prstGeom>
            <a:solidFill>
              <a:sysClr val="window" lastClr="FFFFFF">
                <a:lumMod val="50000"/>
              </a:sysClr>
            </a:solidFill>
            <a:effectLst>
              <a:innerShdw blurRad="114300">
                <a:prstClr val="black"/>
              </a:innerShdw>
            </a:effectLst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D5580DD1-6CA2-43EA-B7F4-7AF115891B04}"/>
                </a:ext>
              </a:extLst>
            </p:cNvPr>
            <p:cNvSpPr txBox="1"/>
            <p:nvPr/>
          </p:nvSpPr>
          <p:spPr>
            <a:xfrm>
              <a:off x="9059299" y="5104285"/>
              <a:ext cx="77303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Location</a:t>
              </a: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B9E803F6-7E36-46A6-A399-F9C2639C4920}"/>
                </a:ext>
              </a:extLst>
            </p:cNvPr>
            <p:cNvSpPr/>
            <p:nvPr/>
          </p:nvSpPr>
          <p:spPr>
            <a:xfrm>
              <a:off x="9981198" y="4740154"/>
              <a:ext cx="2061121" cy="1339688"/>
            </a:xfrm>
            <a:prstGeom prst="rect">
              <a:avLst/>
            </a:prstGeom>
            <a:solidFill>
              <a:schemeClr val="bg2"/>
            </a:solidFill>
            <a:ln>
              <a:solidFill>
                <a:schemeClr val="bg2">
                  <a:lumMod val="50000"/>
                </a:schemeClr>
              </a:solidFill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cxnSp>
          <p:nvCxnSpPr>
            <p:cNvPr id="180" name="AutoShape 50" descr="© INSCALE GmbH, 21.06.2010">
              <a:extLst>
                <a:ext uri="{FF2B5EF4-FFF2-40B4-BE49-F238E27FC236}">
                  <a16:creationId xmlns:a16="http://schemas.microsoft.com/office/drawing/2014/main" id="{10E3DC6F-6922-470E-85A5-E8DFC158FF26}"/>
                </a:ext>
              </a:extLst>
            </p:cNvPr>
            <p:cNvCxnSpPr>
              <a:cxnSpLocks noChangeShapeType="1"/>
            </p:cNvCxnSpPr>
            <p:nvPr/>
          </p:nvCxnSpPr>
          <p:spPr bwMode="gray">
            <a:xfrm flipH="1">
              <a:off x="10001575" y="5409998"/>
              <a:ext cx="2061121" cy="0"/>
            </a:xfrm>
            <a:prstGeom prst="straightConnector1">
              <a:avLst/>
            </a:prstGeom>
            <a:noFill/>
            <a:ln w="19050">
              <a:solidFill>
                <a:srgbClr val="0070C0"/>
              </a:solidFill>
              <a:prstDash val="sysDot"/>
              <a:round/>
              <a:headEnd type="none" w="med" len="med"/>
              <a:tailEnd type="none" w="med" len="med"/>
            </a:ln>
            <a:effectLst>
              <a:outerShdw dist="35921" dir="2700000" algn="ctr" rotWithShape="0">
                <a:srgbClr val="EEECE1"/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pic>
          <p:nvPicPr>
            <p:cNvPr id="181" name="Picture 6" descr="E:\Web2.0 PNG Icons\Haja Roger Shutterstock\c1.png">
              <a:extLst>
                <a:ext uri="{FF2B5EF4-FFF2-40B4-BE49-F238E27FC236}">
                  <a16:creationId xmlns:a16="http://schemas.microsoft.com/office/drawing/2014/main" id="{B493DA2A-C0F2-4315-BB20-0526B00AD4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31151" y="5248378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2" name="Picture 6" descr="E:\Web2.0 PNG Icons\Haja Roger Shutterstock\c1.png">
              <a:extLst>
                <a:ext uri="{FF2B5EF4-FFF2-40B4-BE49-F238E27FC236}">
                  <a16:creationId xmlns:a16="http://schemas.microsoft.com/office/drawing/2014/main" id="{51E6DB13-7EA6-4C05-80AA-3DFD34BFCB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867350" y="5248378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3" name="Picture 6" descr="E:\Web2.0 PNG Icons\Haja Roger Shutterstock\c1.png">
              <a:extLst>
                <a:ext uri="{FF2B5EF4-FFF2-40B4-BE49-F238E27FC236}">
                  <a16:creationId xmlns:a16="http://schemas.microsoft.com/office/drawing/2014/main" id="{78370822-AF42-4A5C-A8ED-142E41B9B5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603549" y="5248378"/>
              <a:ext cx="332550" cy="3232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4" name="Rectangle 183">
              <a:extLst>
                <a:ext uri="{FF2B5EF4-FFF2-40B4-BE49-F238E27FC236}">
                  <a16:creationId xmlns:a16="http://schemas.microsoft.com/office/drawing/2014/main" id="{2CEE3824-34F2-4CEE-9188-CD60EC2AEA63}"/>
                </a:ext>
              </a:extLst>
            </p:cNvPr>
            <p:cNvSpPr/>
            <p:nvPr/>
          </p:nvSpPr>
          <p:spPr>
            <a:xfrm>
              <a:off x="10171909" y="2422010"/>
              <a:ext cx="1565493" cy="32620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Network backbones</a:t>
              </a:r>
            </a:p>
          </p:txBody>
        </p:sp>
        <p:sp>
          <p:nvSpPr>
            <p:cNvPr id="185" name="Rectangle 184">
              <a:extLst>
                <a:ext uri="{FF2B5EF4-FFF2-40B4-BE49-F238E27FC236}">
                  <a16:creationId xmlns:a16="http://schemas.microsoft.com/office/drawing/2014/main" id="{13385DDA-36EF-4C5F-96BC-7F84B1FDEFD9}"/>
                </a:ext>
              </a:extLst>
            </p:cNvPr>
            <p:cNvSpPr/>
            <p:nvPr/>
          </p:nvSpPr>
          <p:spPr>
            <a:xfrm>
              <a:off x="10398610" y="5724678"/>
              <a:ext cx="1245341" cy="32620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Critical subnets</a:t>
              </a:r>
            </a:p>
          </p:txBody>
        </p:sp>
        <p:sp>
          <p:nvSpPr>
            <p:cNvPr id="186" name="Rectangle 185">
              <a:extLst>
                <a:ext uri="{FF2B5EF4-FFF2-40B4-BE49-F238E27FC236}">
                  <a16:creationId xmlns:a16="http://schemas.microsoft.com/office/drawing/2014/main" id="{ECF32854-0146-4F9D-943A-2BB5FC1D7F89}"/>
                </a:ext>
              </a:extLst>
            </p:cNvPr>
            <p:cNvSpPr/>
            <p:nvPr/>
          </p:nvSpPr>
          <p:spPr>
            <a:xfrm>
              <a:off x="7212650" y="3956705"/>
              <a:ext cx="654153" cy="29238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Router</a:t>
              </a:r>
            </a:p>
          </p:txBody>
        </p:sp>
        <p:pic>
          <p:nvPicPr>
            <p:cNvPr id="187" name="Picture 2" descr="Y:\CEH v7 - Haja\Icon Shock\CLEAN\Networking\router_256.png">
              <a:extLst>
                <a:ext uri="{FF2B5EF4-FFF2-40B4-BE49-F238E27FC236}">
                  <a16:creationId xmlns:a16="http://schemas.microsoft.com/office/drawing/2014/main" id="{6DBCB3F9-0987-46A1-AAFB-2B149B54282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6479" b="36760"/>
            <a:stretch/>
          </p:blipFill>
          <p:spPr bwMode="auto">
            <a:xfrm>
              <a:off x="8237087" y="5250657"/>
              <a:ext cx="940109" cy="3421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8" name="Picture 2" descr="Y:\CEH v7 - Haja\Icon Shock\CLEAN\Networking\router_256.png">
              <a:extLst>
                <a:ext uri="{FF2B5EF4-FFF2-40B4-BE49-F238E27FC236}">
                  <a16:creationId xmlns:a16="http://schemas.microsoft.com/office/drawing/2014/main" id="{A7794E23-1416-4274-909E-785E2A28862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6479" b="36760"/>
            <a:stretch/>
          </p:blipFill>
          <p:spPr bwMode="auto">
            <a:xfrm>
              <a:off x="8247720" y="1733045"/>
              <a:ext cx="940109" cy="3421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9" name="Picture 3" descr="D:\CND\formatting tools\Web2.0 PNG Icons\Numbers\FOUR.png">
              <a:extLst>
                <a:ext uri="{FF2B5EF4-FFF2-40B4-BE49-F238E27FC236}">
                  <a16:creationId xmlns:a16="http://schemas.microsoft.com/office/drawing/2014/main" id="{76426B69-4079-4395-A278-4C3E5BC023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45260" y="5127484"/>
              <a:ext cx="193406" cy="19340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90" name="Picture 8" descr="D:\CND\formatting tools\Web2.0 PNG Icons\Numbers\TWO.png">
              <a:extLst>
                <a:ext uri="{FF2B5EF4-FFF2-40B4-BE49-F238E27FC236}">
                  <a16:creationId xmlns:a16="http://schemas.microsoft.com/office/drawing/2014/main" id="{6AA0FE08-53E8-471B-8FF6-D87604E20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1673" y="3254784"/>
              <a:ext cx="192024" cy="1920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91" name="Picture 7" descr="D:\CND\formatting tools\Web2.0 PNG Icons\Numbers\THREE.png">
              <a:extLst>
                <a:ext uri="{FF2B5EF4-FFF2-40B4-BE49-F238E27FC236}">
                  <a16:creationId xmlns:a16="http://schemas.microsoft.com/office/drawing/2014/main" id="{079F4A5B-CB9F-43B9-8607-2E47DB925A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83163" y="1603925"/>
              <a:ext cx="192024" cy="1920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92" name="Picture 4" descr="D:\CND\formatting tools\Web2.0 PNG Icons\Numbers\ONE.png">
              <a:extLst>
                <a:ext uri="{FF2B5EF4-FFF2-40B4-BE49-F238E27FC236}">
                  <a16:creationId xmlns:a16="http://schemas.microsoft.com/office/drawing/2014/main" id="{80D69FD6-FA11-487C-BC68-51B218C824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1797" y="3218208"/>
              <a:ext cx="192024" cy="1920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7" descr="Icon&#10;&#10;Description automatically generated with low confidence">
              <a:extLst>
                <a:ext uri="{FF2B5EF4-FFF2-40B4-BE49-F238E27FC236}">
                  <a16:creationId xmlns:a16="http://schemas.microsoft.com/office/drawing/2014/main" id="{2CBBFA3A-CB58-446E-BEC2-C40A5320DAA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45462" y="2894848"/>
              <a:ext cx="789089" cy="106830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601138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0">
            <a:extLst>
              <a:ext uri="{FF2B5EF4-FFF2-40B4-BE49-F238E27FC236}">
                <a16:creationId xmlns:a16="http://schemas.microsoft.com/office/drawing/2014/main" id="{6FDC859F-C298-4C9D-941E-7BCF63C11D65}"/>
              </a:ext>
            </a:extLst>
          </p:cNvPr>
          <p:cNvSpPr txBox="1">
            <a:spLocks/>
          </p:cNvSpPr>
          <p:nvPr/>
        </p:nvSpPr>
        <p:spPr>
          <a:xfrm>
            <a:off x="1575316" y="144720"/>
            <a:ext cx="9041369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Deploying Network-based IDS (Cont’d)</a:t>
            </a:r>
          </a:p>
        </p:txBody>
      </p:sp>
      <p:sp>
        <p:nvSpPr>
          <p:cNvPr id="5" name="Полилиния 83">
            <a:extLst>
              <a:ext uri="{FF2B5EF4-FFF2-40B4-BE49-F238E27FC236}">
                <a16:creationId xmlns:a16="http://schemas.microsoft.com/office/drawing/2014/main" id="{EFF78F32-B7DF-4884-A494-F9BEE04B746D}"/>
              </a:ext>
            </a:extLst>
          </p:cNvPr>
          <p:cNvSpPr/>
          <p:nvPr/>
        </p:nvSpPr>
        <p:spPr>
          <a:xfrm>
            <a:off x="993895" y="1843884"/>
            <a:ext cx="4718658" cy="4533389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ln>
            <a:solidFill>
              <a:schemeClr val="bg1">
                <a:lumMod val="40000"/>
                <a:lumOff val="6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Полилиния 82">
            <a:extLst>
              <a:ext uri="{FF2B5EF4-FFF2-40B4-BE49-F238E27FC236}">
                <a16:creationId xmlns:a16="http://schemas.microsoft.com/office/drawing/2014/main" id="{352685C9-3D27-4545-8946-0687AC0C76A9}"/>
              </a:ext>
            </a:extLst>
          </p:cNvPr>
          <p:cNvSpPr/>
          <p:nvPr/>
        </p:nvSpPr>
        <p:spPr>
          <a:xfrm>
            <a:off x="814126" y="1039320"/>
            <a:ext cx="5078194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891AA72-F00A-47DA-9C86-599F027727A1}"/>
              </a:ext>
            </a:extLst>
          </p:cNvPr>
          <p:cNvSpPr txBox="1"/>
          <p:nvPr/>
        </p:nvSpPr>
        <p:spPr>
          <a:xfrm>
            <a:off x="1244408" y="1910130"/>
            <a:ext cx="421763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336550" indent="-336550">
              <a:spcBef>
                <a:spcPts val="600"/>
              </a:spcBef>
              <a:buFont typeface="Wingdings" panose="05000000000000000000" pitchFamily="2" charset="2"/>
              <a:buChar char="q"/>
            </a:pPr>
            <a:r>
              <a:rPr lang="en-US" sz="1800" dirty="0">
                <a:latin typeface="+mn-lt"/>
              </a:rPr>
              <a:t>Place an IDS sensor behind each </a:t>
            </a:r>
            <a:r>
              <a:rPr lang="en-US" sz="1800" b="1" dirty="0">
                <a:solidFill>
                  <a:srgbClr val="FF0000"/>
                </a:solidFill>
                <a:latin typeface="+mn-lt"/>
              </a:rPr>
              <a:t>external firewall</a:t>
            </a:r>
            <a:r>
              <a:rPr lang="en-US" sz="1800" dirty="0">
                <a:latin typeface="+mn-lt"/>
              </a:rPr>
              <a:t> and in the </a:t>
            </a:r>
            <a:r>
              <a:rPr lang="en-US" sz="1800" b="1" dirty="0">
                <a:solidFill>
                  <a:srgbClr val="FF0000"/>
                </a:solidFill>
                <a:latin typeface="+mn-lt"/>
              </a:rPr>
              <a:t>network DMZ</a:t>
            </a:r>
          </a:p>
        </p:txBody>
      </p:sp>
      <p:sp>
        <p:nvSpPr>
          <p:cNvPr id="8" name="Прямоугольник 31">
            <a:extLst>
              <a:ext uri="{FF2B5EF4-FFF2-40B4-BE49-F238E27FC236}">
                <a16:creationId xmlns:a16="http://schemas.microsoft.com/office/drawing/2014/main" id="{175786E1-B6EE-4B8C-B563-78E41FF0A227}"/>
              </a:ext>
            </a:extLst>
          </p:cNvPr>
          <p:cNvSpPr/>
          <p:nvPr/>
        </p:nvSpPr>
        <p:spPr>
          <a:xfrm>
            <a:off x="993895" y="1843884"/>
            <a:ext cx="4718658" cy="55183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Полилиния 84">
            <a:extLst>
              <a:ext uri="{FF2B5EF4-FFF2-40B4-BE49-F238E27FC236}">
                <a16:creationId xmlns:a16="http://schemas.microsoft.com/office/drawing/2014/main" id="{A3CF72D9-C094-443F-AE11-551F85ED03C4}"/>
              </a:ext>
            </a:extLst>
          </p:cNvPr>
          <p:cNvSpPr/>
          <p:nvPr/>
        </p:nvSpPr>
        <p:spPr>
          <a:xfrm>
            <a:off x="6479449" y="1843884"/>
            <a:ext cx="4718658" cy="4533389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ln>
            <a:solidFill>
              <a:schemeClr val="bg1">
                <a:lumMod val="40000"/>
                <a:lumOff val="6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Полилиния 85">
            <a:extLst>
              <a:ext uri="{FF2B5EF4-FFF2-40B4-BE49-F238E27FC236}">
                <a16:creationId xmlns:a16="http://schemas.microsoft.com/office/drawing/2014/main" id="{551476F7-103D-448D-A652-CF70CD946114}"/>
              </a:ext>
            </a:extLst>
          </p:cNvPr>
          <p:cNvSpPr/>
          <p:nvPr/>
        </p:nvSpPr>
        <p:spPr>
          <a:xfrm>
            <a:off x="6328515" y="1039320"/>
            <a:ext cx="5078194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D262A4D-62E3-4655-B188-8DBF9046F201}"/>
              </a:ext>
            </a:extLst>
          </p:cNvPr>
          <p:cNvSpPr txBox="1"/>
          <p:nvPr/>
        </p:nvSpPr>
        <p:spPr>
          <a:xfrm>
            <a:off x="6729963" y="1910130"/>
            <a:ext cx="421763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336550" indent="-336550" fontAlgn="base">
              <a:spcBef>
                <a:spcPts val="600"/>
              </a:spcBef>
              <a:buFont typeface="Wingdings" panose="05000000000000000000" pitchFamily="2" charset="2"/>
              <a:buChar char="q"/>
            </a:pPr>
            <a:r>
              <a:rPr lang="en-US" sz="1800" dirty="0">
                <a:solidFill>
                  <a:prstClr val="black"/>
                </a:solidFill>
                <a:latin typeface="+mn-lt"/>
                <a:cs typeface="Arial" charset="0"/>
              </a:rPr>
              <a:t>Place an IDS sensor outside an </a:t>
            </a:r>
            <a:r>
              <a:rPr lang="en-US" sz="1800" b="1" dirty="0">
                <a:solidFill>
                  <a:srgbClr val="FF0000"/>
                </a:solidFill>
                <a:latin typeface="+mn-lt"/>
                <a:cs typeface="Arial" charset="0"/>
              </a:rPr>
              <a:t>external firewall</a:t>
            </a:r>
          </a:p>
        </p:txBody>
      </p:sp>
      <p:sp>
        <p:nvSpPr>
          <p:cNvPr id="12" name="Прямоугольник 90">
            <a:extLst>
              <a:ext uri="{FF2B5EF4-FFF2-40B4-BE49-F238E27FC236}">
                <a16:creationId xmlns:a16="http://schemas.microsoft.com/office/drawing/2014/main" id="{F8EB6138-F510-44B6-B603-EBC3CDCF2AC8}"/>
              </a:ext>
            </a:extLst>
          </p:cNvPr>
          <p:cNvSpPr/>
          <p:nvPr/>
        </p:nvSpPr>
        <p:spPr>
          <a:xfrm>
            <a:off x="6479449" y="1843884"/>
            <a:ext cx="4718658" cy="55183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AD8C960-8C32-4DAA-ACD9-D31CF597D310}"/>
              </a:ext>
            </a:extLst>
          </p:cNvPr>
          <p:cNvSpPr/>
          <p:nvPr/>
        </p:nvSpPr>
        <p:spPr>
          <a:xfrm>
            <a:off x="7705966" y="1241547"/>
            <a:ext cx="232329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Location 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A6BDE15-89E1-4F74-B057-EB65A2DF1B2A}"/>
              </a:ext>
            </a:extLst>
          </p:cNvPr>
          <p:cNvSpPr/>
          <p:nvPr/>
        </p:nvSpPr>
        <p:spPr>
          <a:xfrm>
            <a:off x="1647486" y="1241547"/>
            <a:ext cx="3411474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Location 1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16A603-05C9-4BC0-8F28-75EC3E1AFACD}"/>
              </a:ext>
            </a:extLst>
          </p:cNvPr>
          <p:cNvGrpSpPr/>
          <p:nvPr/>
        </p:nvGrpSpPr>
        <p:grpSpPr>
          <a:xfrm>
            <a:off x="973646" y="1166982"/>
            <a:ext cx="541523" cy="549428"/>
            <a:chOff x="4628105" y="4022572"/>
            <a:chExt cx="864105" cy="876719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FD0DC0A7-8A60-47EB-B2B6-B76299BBA4FD}"/>
                </a:ext>
              </a:extLst>
            </p:cNvPr>
            <p:cNvGrpSpPr/>
            <p:nvPr/>
          </p:nvGrpSpPr>
          <p:grpSpPr>
            <a:xfrm>
              <a:off x="4628105" y="4022572"/>
              <a:ext cx="864105" cy="876719"/>
              <a:chOff x="2285781" y="4847654"/>
              <a:chExt cx="952480" cy="966132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EFB22E51-B507-4A27-A2F2-409C1C14B1E2}"/>
                  </a:ext>
                </a:extLst>
              </p:cNvPr>
              <p:cNvSpPr/>
              <p:nvPr/>
            </p:nvSpPr>
            <p:spPr bwMode="auto">
              <a:xfrm>
                <a:off x="2346028" y="4908765"/>
                <a:ext cx="840592" cy="852640"/>
              </a:xfrm>
              <a:prstGeom prst="ellipse">
                <a:avLst/>
              </a:prstGeom>
              <a:solidFill>
                <a:srgbClr val="4472C4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6CC8C12E-59D1-4201-ABC3-F2062D511726}"/>
                  </a:ext>
                </a:extLst>
              </p:cNvPr>
              <p:cNvSpPr/>
              <p:nvPr/>
            </p:nvSpPr>
            <p:spPr bwMode="auto">
              <a:xfrm>
                <a:off x="2285781" y="4847654"/>
                <a:ext cx="952480" cy="966132"/>
              </a:xfrm>
              <a:prstGeom prst="ellipse">
                <a:avLst/>
              </a:prstGeom>
              <a:noFill/>
              <a:ln w="3175" cap="flat" cmpd="sng" algn="ctr">
                <a:solidFill>
                  <a:sysClr val="windowText" lastClr="000000">
                    <a:lumMod val="60000"/>
                    <a:lumOff val="40000"/>
                  </a:sysClr>
                </a:solidFill>
                <a:prstDash val="sysDash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" name="Freeform 6">
              <a:extLst>
                <a:ext uri="{FF2B5EF4-FFF2-40B4-BE49-F238E27FC236}">
                  <a16:creationId xmlns:a16="http://schemas.microsoft.com/office/drawing/2014/main" id="{AAA4B4A3-43E1-4165-8AB6-B9CC1449A61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850250" y="4251024"/>
              <a:ext cx="419814" cy="419814"/>
            </a:xfrm>
            <a:custGeom>
              <a:avLst/>
              <a:gdLst>
                <a:gd name="T0" fmla="*/ 415925 w 256"/>
                <a:gd name="T1" fmla="*/ 207963 h 256"/>
                <a:gd name="T2" fmla="*/ 415925 w 256"/>
                <a:gd name="T3" fmla="*/ 396429 h 256"/>
                <a:gd name="T4" fmla="*/ 396429 w 256"/>
                <a:gd name="T5" fmla="*/ 415925 h 256"/>
                <a:gd name="T6" fmla="*/ 207963 w 256"/>
                <a:gd name="T7" fmla="*/ 415925 h 256"/>
                <a:gd name="T8" fmla="*/ 207963 w 256"/>
                <a:gd name="T9" fmla="*/ 415925 h 256"/>
                <a:gd name="T10" fmla="*/ 0 w 256"/>
                <a:gd name="T11" fmla="*/ 207963 h 256"/>
                <a:gd name="T12" fmla="*/ 207963 w 256"/>
                <a:gd name="T13" fmla="*/ 0 h 256"/>
                <a:gd name="T14" fmla="*/ 415925 w 256"/>
                <a:gd name="T15" fmla="*/ 207963 h 256"/>
                <a:gd name="T16" fmla="*/ 415925 w 256"/>
                <a:gd name="T17" fmla="*/ 207963 h 256"/>
                <a:gd name="T18" fmla="*/ 207963 w 256"/>
                <a:gd name="T19" fmla="*/ 38993 h 256"/>
                <a:gd name="T20" fmla="*/ 38993 w 256"/>
                <a:gd name="T21" fmla="*/ 207963 h 256"/>
                <a:gd name="T22" fmla="*/ 207963 w 256"/>
                <a:gd name="T23" fmla="*/ 376932 h 256"/>
                <a:gd name="T24" fmla="*/ 207963 w 256"/>
                <a:gd name="T25" fmla="*/ 376932 h 256"/>
                <a:gd name="T26" fmla="*/ 376932 w 256"/>
                <a:gd name="T27" fmla="*/ 207963 h 256"/>
                <a:gd name="T28" fmla="*/ 376932 w 256"/>
                <a:gd name="T29" fmla="*/ 207963 h 256"/>
                <a:gd name="T30" fmla="*/ 207963 w 256"/>
                <a:gd name="T31" fmla="*/ 38993 h 256"/>
                <a:gd name="T32" fmla="*/ 292447 w 256"/>
                <a:gd name="T33" fmla="*/ 227459 h 256"/>
                <a:gd name="T34" fmla="*/ 227459 w 256"/>
                <a:gd name="T35" fmla="*/ 227459 h 256"/>
                <a:gd name="T36" fmla="*/ 227459 w 256"/>
                <a:gd name="T37" fmla="*/ 292447 h 256"/>
                <a:gd name="T38" fmla="*/ 207963 w 256"/>
                <a:gd name="T39" fmla="*/ 311944 h 256"/>
                <a:gd name="T40" fmla="*/ 188466 w 256"/>
                <a:gd name="T41" fmla="*/ 292447 h 256"/>
                <a:gd name="T42" fmla="*/ 188466 w 256"/>
                <a:gd name="T43" fmla="*/ 227459 h 256"/>
                <a:gd name="T44" fmla="*/ 123478 w 256"/>
                <a:gd name="T45" fmla="*/ 227459 h 256"/>
                <a:gd name="T46" fmla="*/ 103981 w 256"/>
                <a:gd name="T47" fmla="*/ 207963 h 256"/>
                <a:gd name="T48" fmla="*/ 123478 w 256"/>
                <a:gd name="T49" fmla="*/ 188466 h 256"/>
                <a:gd name="T50" fmla="*/ 188466 w 256"/>
                <a:gd name="T51" fmla="*/ 188466 h 256"/>
                <a:gd name="T52" fmla="*/ 188466 w 256"/>
                <a:gd name="T53" fmla="*/ 123478 h 256"/>
                <a:gd name="T54" fmla="*/ 207963 w 256"/>
                <a:gd name="T55" fmla="*/ 103981 h 256"/>
                <a:gd name="T56" fmla="*/ 227459 w 256"/>
                <a:gd name="T57" fmla="*/ 123478 h 256"/>
                <a:gd name="T58" fmla="*/ 227459 w 256"/>
                <a:gd name="T59" fmla="*/ 188466 h 256"/>
                <a:gd name="T60" fmla="*/ 292447 w 256"/>
                <a:gd name="T61" fmla="*/ 188466 h 256"/>
                <a:gd name="T62" fmla="*/ 311944 w 256"/>
                <a:gd name="T63" fmla="*/ 207963 h 256"/>
                <a:gd name="T64" fmla="*/ 292447 w 256"/>
                <a:gd name="T65" fmla="*/ 227459 h 25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56" h="256">
                  <a:moveTo>
                    <a:pt x="256" y="128"/>
                  </a:moveTo>
                  <a:cubicBezTo>
                    <a:pt x="256" y="244"/>
                    <a:pt x="256" y="244"/>
                    <a:pt x="256" y="244"/>
                  </a:cubicBezTo>
                  <a:cubicBezTo>
                    <a:pt x="256" y="251"/>
                    <a:pt x="251" y="256"/>
                    <a:pt x="244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128" y="256"/>
                    <a:pt x="128" y="256"/>
                    <a:pt x="128" y="256"/>
                  </a:cubicBezTo>
                  <a:cubicBezTo>
                    <a:pt x="57" y="256"/>
                    <a:pt x="0" y="199"/>
                    <a:pt x="0" y="128"/>
                  </a:cubicBezTo>
                  <a:cubicBezTo>
                    <a:pt x="0" y="57"/>
                    <a:pt x="57" y="0"/>
                    <a:pt x="128" y="0"/>
                  </a:cubicBezTo>
                  <a:cubicBezTo>
                    <a:pt x="199" y="0"/>
                    <a:pt x="256" y="57"/>
                    <a:pt x="256" y="128"/>
                  </a:cubicBezTo>
                  <a:cubicBezTo>
                    <a:pt x="256" y="128"/>
                    <a:pt x="256" y="128"/>
                    <a:pt x="256" y="128"/>
                  </a:cubicBezTo>
                  <a:moveTo>
                    <a:pt x="128" y="24"/>
                  </a:moveTo>
                  <a:cubicBezTo>
                    <a:pt x="71" y="24"/>
                    <a:pt x="24" y="71"/>
                    <a:pt x="24" y="128"/>
                  </a:cubicBezTo>
                  <a:cubicBezTo>
                    <a:pt x="24" y="185"/>
                    <a:pt x="71" y="232"/>
                    <a:pt x="128" y="232"/>
                  </a:cubicBezTo>
                  <a:cubicBezTo>
                    <a:pt x="128" y="232"/>
                    <a:pt x="128" y="232"/>
                    <a:pt x="128" y="232"/>
                  </a:cubicBezTo>
                  <a:cubicBezTo>
                    <a:pt x="185" y="232"/>
                    <a:pt x="232" y="185"/>
                    <a:pt x="232" y="128"/>
                  </a:cubicBezTo>
                  <a:cubicBezTo>
                    <a:pt x="232" y="128"/>
                    <a:pt x="232" y="128"/>
                    <a:pt x="232" y="128"/>
                  </a:cubicBezTo>
                  <a:cubicBezTo>
                    <a:pt x="232" y="71"/>
                    <a:pt x="185" y="24"/>
                    <a:pt x="128" y="24"/>
                  </a:cubicBezTo>
                  <a:moveTo>
                    <a:pt x="180" y="140"/>
                  </a:moveTo>
                  <a:cubicBezTo>
                    <a:pt x="140" y="140"/>
                    <a:pt x="140" y="140"/>
                    <a:pt x="140" y="140"/>
                  </a:cubicBezTo>
                  <a:cubicBezTo>
                    <a:pt x="140" y="180"/>
                    <a:pt x="140" y="180"/>
                    <a:pt x="140" y="180"/>
                  </a:cubicBezTo>
                  <a:cubicBezTo>
                    <a:pt x="140" y="187"/>
                    <a:pt x="135" y="192"/>
                    <a:pt x="128" y="192"/>
                  </a:cubicBezTo>
                  <a:cubicBezTo>
                    <a:pt x="121" y="192"/>
                    <a:pt x="116" y="187"/>
                    <a:pt x="116" y="18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69" y="140"/>
                    <a:pt x="64" y="135"/>
                    <a:pt x="64" y="128"/>
                  </a:cubicBezTo>
                  <a:cubicBezTo>
                    <a:pt x="64" y="121"/>
                    <a:pt x="69" y="116"/>
                    <a:pt x="76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6" y="69"/>
                    <a:pt x="121" y="64"/>
                    <a:pt x="128" y="64"/>
                  </a:cubicBezTo>
                  <a:cubicBezTo>
                    <a:pt x="135" y="64"/>
                    <a:pt x="140" y="69"/>
                    <a:pt x="140" y="76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180" y="116"/>
                    <a:pt x="180" y="116"/>
                    <a:pt x="180" y="116"/>
                  </a:cubicBezTo>
                  <a:cubicBezTo>
                    <a:pt x="187" y="116"/>
                    <a:pt x="192" y="121"/>
                    <a:pt x="192" y="128"/>
                  </a:cubicBezTo>
                  <a:cubicBezTo>
                    <a:pt x="192" y="135"/>
                    <a:pt x="187" y="140"/>
                    <a:pt x="180" y="140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5E0C7E9-7D1A-4DDA-87C1-69C8C6E614A0}"/>
              </a:ext>
            </a:extLst>
          </p:cNvPr>
          <p:cNvGrpSpPr/>
          <p:nvPr/>
        </p:nvGrpSpPr>
        <p:grpSpPr>
          <a:xfrm>
            <a:off x="6573822" y="1201735"/>
            <a:ext cx="541523" cy="549428"/>
            <a:chOff x="6648851" y="5391811"/>
            <a:chExt cx="864105" cy="876719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F26702E-F6B5-43AB-838E-8EC401FF57A2}"/>
                </a:ext>
              </a:extLst>
            </p:cNvPr>
            <p:cNvGrpSpPr/>
            <p:nvPr/>
          </p:nvGrpSpPr>
          <p:grpSpPr>
            <a:xfrm>
              <a:off x="6648851" y="5391811"/>
              <a:ext cx="864105" cy="876719"/>
              <a:chOff x="2285781" y="4847654"/>
              <a:chExt cx="952480" cy="966132"/>
            </a:xfrm>
          </p:grpSpPr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DEF8D542-10A5-4F07-A05D-69C26A17C073}"/>
                  </a:ext>
                </a:extLst>
              </p:cNvPr>
              <p:cNvSpPr/>
              <p:nvPr/>
            </p:nvSpPr>
            <p:spPr bwMode="auto">
              <a:xfrm>
                <a:off x="2346028" y="4908765"/>
                <a:ext cx="840592" cy="852640"/>
              </a:xfrm>
              <a:prstGeom prst="ellipse">
                <a:avLst/>
              </a:prstGeom>
              <a:solidFill>
                <a:schemeClr val="accent2"/>
              </a:solidFill>
              <a:ln w="3175" cap="flat" cmpd="sng" algn="ctr">
                <a:noFill/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C1915A43-F7E9-4837-8EC2-D34E79F90359}"/>
                  </a:ext>
                </a:extLst>
              </p:cNvPr>
              <p:cNvSpPr/>
              <p:nvPr/>
            </p:nvSpPr>
            <p:spPr bwMode="auto">
              <a:xfrm>
                <a:off x="2285781" y="4847654"/>
                <a:ext cx="952480" cy="966132"/>
              </a:xfrm>
              <a:prstGeom prst="ellipse">
                <a:avLst/>
              </a:prstGeom>
              <a:noFill/>
              <a:ln w="3175" cap="flat" cmpd="sng" algn="ctr">
                <a:solidFill>
                  <a:sysClr val="windowText" lastClr="000000">
                    <a:lumMod val="60000"/>
                    <a:lumOff val="40000"/>
                  </a:sysClr>
                </a:solidFill>
                <a:prstDash val="sysDash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" name="Freeform 147">
              <a:extLst>
                <a:ext uri="{FF2B5EF4-FFF2-40B4-BE49-F238E27FC236}">
                  <a16:creationId xmlns:a16="http://schemas.microsoft.com/office/drawing/2014/main" id="{8F0D1F3C-6970-4B87-86AD-A7445A78354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937352" y="5626102"/>
              <a:ext cx="287102" cy="408136"/>
            </a:xfrm>
            <a:custGeom>
              <a:avLst/>
              <a:gdLst>
                <a:gd name="T0" fmla="*/ 151589 w 47"/>
                <a:gd name="T1" fmla="*/ 161475 h 67"/>
                <a:gd name="T2" fmla="*/ 93021 w 47"/>
                <a:gd name="T3" fmla="*/ 161475 h 67"/>
                <a:gd name="T4" fmla="*/ 86130 w 47"/>
                <a:gd name="T5" fmla="*/ 226752 h 67"/>
                <a:gd name="T6" fmla="*/ 82685 w 47"/>
                <a:gd name="T7" fmla="*/ 230188 h 67"/>
                <a:gd name="T8" fmla="*/ 82685 w 47"/>
                <a:gd name="T9" fmla="*/ 230188 h 67"/>
                <a:gd name="T10" fmla="*/ 75795 w 47"/>
                <a:gd name="T11" fmla="*/ 226752 h 67"/>
                <a:gd name="T12" fmla="*/ 65459 w 47"/>
                <a:gd name="T13" fmla="*/ 161475 h 67"/>
                <a:gd name="T14" fmla="*/ 10336 w 47"/>
                <a:gd name="T15" fmla="*/ 161475 h 67"/>
                <a:gd name="T16" fmla="*/ 0 w 47"/>
                <a:gd name="T17" fmla="*/ 151168 h 67"/>
                <a:gd name="T18" fmla="*/ 37897 w 47"/>
                <a:gd name="T19" fmla="*/ 106505 h 67"/>
                <a:gd name="T20" fmla="*/ 37897 w 47"/>
                <a:gd name="T21" fmla="*/ 37792 h 67"/>
                <a:gd name="T22" fmla="*/ 20671 w 47"/>
                <a:gd name="T23" fmla="*/ 20614 h 67"/>
                <a:gd name="T24" fmla="*/ 37897 w 47"/>
                <a:gd name="T25" fmla="*/ 0 h 67"/>
                <a:gd name="T26" fmla="*/ 124028 w 47"/>
                <a:gd name="T27" fmla="*/ 0 h 67"/>
                <a:gd name="T28" fmla="*/ 144699 w 47"/>
                <a:gd name="T29" fmla="*/ 20614 h 67"/>
                <a:gd name="T30" fmla="*/ 124028 w 47"/>
                <a:gd name="T31" fmla="*/ 37792 h 67"/>
                <a:gd name="T32" fmla="*/ 124028 w 47"/>
                <a:gd name="T33" fmla="*/ 106505 h 67"/>
                <a:gd name="T34" fmla="*/ 161925 w 47"/>
                <a:gd name="T35" fmla="*/ 151168 h 67"/>
                <a:gd name="T36" fmla="*/ 151589 w 47"/>
                <a:gd name="T37" fmla="*/ 161475 h 67"/>
                <a:gd name="T38" fmla="*/ 68904 w 47"/>
                <a:gd name="T39" fmla="*/ 41228 h 67"/>
                <a:gd name="T40" fmla="*/ 62014 w 47"/>
                <a:gd name="T41" fmla="*/ 37792 h 67"/>
                <a:gd name="T42" fmla="*/ 58569 w 47"/>
                <a:gd name="T43" fmla="*/ 41228 h 67"/>
                <a:gd name="T44" fmla="*/ 58569 w 47"/>
                <a:gd name="T45" fmla="*/ 103069 h 67"/>
                <a:gd name="T46" fmla="*/ 62014 w 47"/>
                <a:gd name="T47" fmla="*/ 106505 h 67"/>
                <a:gd name="T48" fmla="*/ 68904 w 47"/>
                <a:gd name="T49" fmla="*/ 103069 h 67"/>
                <a:gd name="T50" fmla="*/ 68904 w 47"/>
                <a:gd name="T51" fmla="*/ 41228 h 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" h="67">
                  <a:moveTo>
                    <a:pt x="44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7"/>
                    <a:pt x="24" y="67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2" y="67"/>
                    <a:pt x="22" y="66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" y="47"/>
                    <a:pt x="0" y="46"/>
                    <a:pt x="0" y="44"/>
                  </a:cubicBezTo>
                  <a:cubicBezTo>
                    <a:pt x="0" y="38"/>
                    <a:pt x="5" y="31"/>
                    <a:pt x="11" y="3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1"/>
                    <a:pt x="6" y="8"/>
                    <a:pt x="6" y="6"/>
                  </a:cubicBezTo>
                  <a:cubicBezTo>
                    <a:pt x="6" y="3"/>
                    <a:pt x="8" y="0"/>
                    <a:pt x="11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9" y="0"/>
                    <a:pt x="42" y="3"/>
                    <a:pt x="42" y="6"/>
                  </a:cubicBezTo>
                  <a:cubicBezTo>
                    <a:pt x="42" y="8"/>
                    <a:pt x="39" y="11"/>
                    <a:pt x="36" y="1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42" y="31"/>
                    <a:pt x="47" y="38"/>
                    <a:pt x="47" y="44"/>
                  </a:cubicBezTo>
                  <a:cubicBezTo>
                    <a:pt x="47" y="46"/>
                    <a:pt x="46" y="47"/>
                    <a:pt x="44" y="47"/>
                  </a:cubicBezTo>
                  <a:close/>
                  <a:moveTo>
                    <a:pt x="20" y="12"/>
                  </a:moveTo>
                  <a:cubicBezTo>
                    <a:pt x="20" y="11"/>
                    <a:pt x="19" y="11"/>
                    <a:pt x="18" y="11"/>
                  </a:cubicBezTo>
                  <a:cubicBezTo>
                    <a:pt x="18" y="11"/>
                    <a:pt x="17" y="11"/>
                    <a:pt x="17" y="12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1"/>
                    <a:pt x="18" y="31"/>
                    <a:pt x="18" y="31"/>
                  </a:cubicBezTo>
                  <a:cubicBezTo>
                    <a:pt x="19" y="31"/>
                    <a:pt x="20" y="31"/>
                    <a:pt x="20" y="30"/>
                  </a:cubicBezTo>
                  <a:lnTo>
                    <a:pt x="20" y="12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95A05128-656E-4AC9-B1BC-6C6C4E99621C}"/>
              </a:ext>
            </a:extLst>
          </p:cNvPr>
          <p:cNvSpPr/>
          <p:nvPr/>
        </p:nvSpPr>
        <p:spPr>
          <a:xfrm>
            <a:off x="8105612" y="2831782"/>
            <a:ext cx="152400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5E3038B-16E3-43A1-ABB7-28A9819C96E4}"/>
              </a:ext>
            </a:extLst>
          </p:cNvPr>
          <p:cNvSpPr/>
          <p:nvPr/>
        </p:nvSpPr>
        <p:spPr>
          <a:xfrm>
            <a:off x="2591223" y="2831782"/>
            <a:ext cx="152400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479389F-99F3-490A-8B3E-095128BD7003}"/>
              </a:ext>
            </a:extLst>
          </p:cNvPr>
          <p:cNvSpPr/>
          <p:nvPr/>
        </p:nvSpPr>
        <p:spPr>
          <a:xfrm>
            <a:off x="1349788" y="3450561"/>
            <a:ext cx="4006871" cy="275460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Monitors attacks originating from the outside world</a:t>
            </a:r>
          </a:p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Highlights the inability of the firewall and its policies to defend against attacks</a:t>
            </a:r>
          </a:p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can see attacks which target the web or FTP servers located in the DMZ</a:t>
            </a:r>
          </a:p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Monitors outgoing traffic results from a compromised server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1CF9717-2ABD-4676-B490-A24CE75E265B}"/>
              </a:ext>
            </a:extLst>
          </p:cNvPr>
          <p:cNvSpPr/>
          <p:nvPr/>
        </p:nvSpPr>
        <p:spPr>
          <a:xfrm>
            <a:off x="6780010" y="3419783"/>
            <a:ext cx="4175204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6700" marR="0" lvl="1" indent="-285750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Ability to identify the number and types of attack originating from the Internet to the network</a:t>
            </a:r>
          </a:p>
        </p:txBody>
      </p:sp>
      <p:sp>
        <p:nvSpPr>
          <p:cNvPr id="33" name="Round Same Side Corner Rectangle 514">
            <a:extLst>
              <a:ext uri="{FF2B5EF4-FFF2-40B4-BE49-F238E27FC236}">
                <a16:creationId xmlns:a16="http://schemas.microsoft.com/office/drawing/2014/main" id="{AADB5A47-16D6-4108-8B67-573DA67CB52A}"/>
              </a:ext>
            </a:extLst>
          </p:cNvPr>
          <p:cNvSpPr/>
          <p:nvPr/>
        </p:nvSpPr>
        <p:spPr>
          <a:xfrm rot="5400000" flipH="1">
            <a:off x="3325674" y="1342927"/>
            <a:ext cx="55098" cy="394023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4" name="Round Same Side Corner Rectangle 511">
            <a:extLst>
              <a:ext uri="{FF2B5EF4-FFF2-40B4-BE49-F238E27FC236}">
                <a16:creationId xmlns:a16="http://schemas.microsoft.com/office/drawing/2014/main" id="{7B23F019-2678-4578-91F9-B13074A050E0}"/>
              </a:ext>
            </a:extLst>
          </p:cNvPr>
          <p:cNvSpPr/>
          <p:nvPr/>
        </p:nvSpPr>
        <p:spPr>
          <a:xfrm rot="5400000" flipH="1">
            <a:off x="8840063" y="1342928"/>
            <a:ext cx="55098" cy="394023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pic>
        <p:nvPicPr>
          <p:cNvPr id="77" name="Picture 76" descr="Icon&#10;&#10;Description automatically generated">
            <a:extLst>
              <a:ext uri="{FF2B5EF4-FFF2-40B4-BE49-F238E27FC236}">
                <a16:creationId xmlns:a16="http://schemas.microsoft.com/office/drawing/2014/main" id="{A48EA462-D022-4661-ADEF-490159CECB9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36" y="4512470"/>
            <a:ext cx="1443084" cy="13957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111161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588" y="932292"/>
            <a:ext cx="12203786" cy="5623249"/>
          </a:xfrm>
          <a:prstGeom prst="rect">
            <a:avLst/>
          </a:prstGeom>
          <a:solidFill>
            <a:srgbClr val="1E273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93" tIns="60946" rIns="121893" bIns="60946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2" name="Straight Connector 81"/>
          <p:cNvCxnSpPr>
            <a:cxnSpLocks/>
          </p:cNvCxnSpPr>
          <p:nvPr/>
        </p:nvCxnSpPr>
        <p:spPr>
          <a:xfrm>
            <a:off x="8868303" y="1381238"/>
            <a:ext cx="0" cy="5085281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TextBox 31"/>
          <p:cNvSpPr txBox="1">
            <a:spLocks noChangeArrowheads="1"/>
          </p:cNvSpPr>
          <p:nvPr/>
        </p:nvSpPr>
        <p:spPr bwMode="auto">
          <a:xfrm>
            <a:off x="6103598" y="1673132"/>
            <a:ext cx="1755841" cy="400110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5pPr>
            <a:lvl6pPr marL="25146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6pPr>
            <a:lvl7pPr marL="29718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7pPr>
            <a:lvl8pPr marL="34290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8pPr>
            <a:lvl9pPr marL="38862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ＭＳ Ｐゴシック" charset="0"/>
                <a:cs typeface="Calibri"/>
              </a:rPr>
              <a:t>Location 3</a:t>
            </a:r>
          </a:p>
        </p:txBody>
      </p:sp>
      <p:sp>
        <p:nvSpPr>
          <p:cNvPr id="88" name="Rounded Rectangle 87"/>
          <p:cNvSpPr/>
          <p:nvPr/>
        </p:nvSpPr>
        <p:spPr>
          <a:xfrm>
            <a:off x="5498137" y="3946025"/>
            <a:ext cx="2966762" cy="4389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74"/>
          <p:cNvSpPr>
            <a:spLocks noChangeAspect="1" noChangeArrowheads="1"/>
          </p:cNvSpPr>
          <p:nvPr/>
        </p:nvSpPr>
        <p:spPr bwMode="auto">
          <a:xfrm>
            <a:off x="6719510" y="1145723"/>
            <a:ext cx="524016" cy="464128"/>
          </a:xfrm>
          <a:custGeom>
            <a:avLst/>
            <a:gdLst>
              <a:gd name="T0" fmla="*/ 451 w 461"/>
              <a:gd name="T1" fmla="*/ 213 h 409"/>
              <a:gd name="T2" fmla="*/ 451 w 461"/>
              <a:gd name="T3" fmla="*/ 213 h 409"/>
              <a:gd name="T4" fmla="*/ 247 w 461"/>
              <a:gd name="T5" fmla="*/ 17 h 409"/>
              <a:gd name="T6" fmla="*/ 212 w 461"/>
              <a:gd name="T7" fmla="*/ 17 h 409"/>
              <a:gd name="T8" fmla="*/ 9 w 461"/>
              <a:gd name="T9" fmla="*/ 213 h 409"/>
              <a:gd name="T10" fmla="*/ 18 w 461"/>
              <a:gd name="T11" fmla="*/ 230 h 409"/>
              <a:gd name="T12" fmla="*/ 62 w 461"/>
              <a:gd name="T13" fmla="*/ 230 h 409"/>
              <a:gd name="T14" fmla="*/ 62 w 461"/>
              <a:gd name="T15" fmla="*/ 390 h 409"/>
              <a:gd name="T16" fmla="*/ 79 w 461"/>
              <a:gd name="T17" fmla="*/ 408 h 409"/>
              <a:gd name="T18" fmla="*/ 177 w 461"/>
              <a:gd name="T19" fmla="*/ 408 h 409"/>
              <a:gd name="T20" fmla="*/ 177 w 461"/>
              <a:gd name="T21" fmla="*/ 248 h 409"/>
              <a:gd name="T22" fmla="*/ 283 w 461"/>
              <a:gd name="T23" fmla="*/ 248 h 409"/>
              <a:gd name="T24" fmla="*/ 283 w 461"/>
              <a:gd name="T25" fmla="*/ 408 h 409"/>
              <a:gd name="T26" fmla="*/ 381 w 461"/>
              <a:gd name="T27" fmla="*/ 408 h 409"/>
              <a:gd name="T28" fmla="*/ 398 w 461"/>
              <a:gd name="T29" fmla="*/ 390 h 409"/>
              <a:gd name="T30" fmla="*/ 398 w 461"/>
              <a:gd name="T31" fmla="*/ 230 h 409"/>
              <a:gd name="T32" fmla="*/ 443 w 461"/>
              <a:gd name="T33" fmla="*/ 230 h 409"/>
              <a:gd name="T34" fmla="*/ 451 w 461"/>
              <a:gd name="T35" fmla="*/ 213 h 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61" h="409">
                <a:moveTo>
                  <a:pt x="451" y="213"/>
                </a:moveTo>
                <a:lnTo>
                  <a:pt x="451" y="213"/>
                </a:lnTo>
                <a:cubicBezTo>
                  <a:pt x="247" y="17"/>
                  <a:pt x="247" y="17"/>
                  <a:pt x="247" y="17"/>
                </a:cubicBezTo>
                <a:cubicBezTo>
                  <a:pt x="238" y="0"/>
                  <a:pt x="221" y="0"/>
                  <a:pt x="212" y="1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1"/>
                  <a:pt x="9" y="230"/>
                  <a:pt x="18" y="230"/>
                </a:cubicBezTo>
                <a:cubicBezTo>
                  <a:pt x="62" y="230"/>
                  <a:pt x="62" y="230"/>
                  <a:pt x="62" y="230"/>
                </a:cubicBezTo>
                <a:cubicBezTo>
                  <a:pt x="62" y="390"/>
                  <a:pt x="62" y="390"/>
                  <a:pt x="62" y="390"/>
                </a:cubicBezTo>
                <a:cubicBezTo>
                  <a:pt x="62" y="399"/>
                  <a:pt x="62" y="408"/>
                  <a:pt x="79" y="408"/>
                </a:cubicBezTo>
                <a:cubicBezTo>
                  <a:pt x="177" y="408"/>
                  <a:pt x="177" y="408"/>
                  <a:pt x="177" y="40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283" y="248"/>
                  <a:pt x="283" y="248"/>
                  <a:pt x="283" y="248"/>
                </a:cubicBezTo>
                <a:cubicBezTo>
                  <a:pt x="283" y="408"/>
                  <a:pt x="283" y="408"/>
                  <a:pt x="283" y="408"/>
                </a:cubicBezTo>
                <a:cubicBezTo>
                  <a:pt x="381" y="408"/>
                  <a:pt x="381" y="408"/>
                  <a:pt x="381" y="408"/>
                </a:cubicBezTo>
                <a:cubicBezTo>
                  <a:pt x="398" y="408"/>
                  <a:pt x="398" y="399"/>
                  <a:pt x="398" y="390"/>
                </a:cubicBezTo>
                <a:cubicBezTo>
                  <a:pt x="398" y="230"/>
                  <a:pt x="398" y="230"/>
                  <a:pt x="398" y="230"/>
                </a:cubicBezTo>
                <a:cubicBezTo>
                  <a:pt x="443" y="230"/>
                  <a:pt x="443" y="230"/>
                  <a:pt x="443" y="230"/>
                </a:cubicBezTo>
                <a:cubicBezTo>
                  <a:pt x="451" y="230"/>
                  <a:pt x="460" y="221"/>
                  <a:pt x="451" y="213"/>
                </a:cubicBezTo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TextBox 31"/>
          <p:cNvSpPr txBox="1">
            <a:spLocks noChangeArrowheads="1"/>
          </p:cNvSpPr>
          <p:nvPr/>
        </p:nvSpPr>
        <p:spPr bwMode="auto">
          <a:xfrm>
            <a:off x="9710885" y="1673132"/>
            <a:ext cx="17657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5pPr>
            <a:lvl6pPr marL="25146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6pPr>
            <a:lvl7pPr marL="29718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7pPr>
            <a:lvl8pPr marL="34290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8pPr>
            <a:lvl9pPr marL="38862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Rockwell" panose="02060603020205020403" pitchFamily="18" charset="0"/>
                <a:ea typeface="ＭＳ Ｐゴシック" charset="0"/>
                <a:cs typeface="Calibri"/>
              </a:rPr>
              <a:t>Location 4</a:t>
            </a:r>
          </a:p>
        </p:txBody>
      </p:sp>
      <p:sp>
        <p:nvSpPr>
          <p:cNvPr id="90" name="Rounded Rectangle 89"/>
          <p:cNvSpPr/>
          <p:nvPr/>
        </p:nvSpPr>
        <p:spPr>
          <a:xfrm>
            <a:off x="9110387" y="3946025"/>
            <a:ext cx="2966762" cy="4389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25"/>
          <p:cNvSpPr>
            <a:spLocks noChangeAspect="1" noEditPoints="1"/>
          </p:cNvSpPr>
          <p:nvPr/>
        </p:nvSpPr>
        <p:spPr bwMode="auto">
          <a:xfrm>
            <a:off x="10338522" y="1145723"/>
            <a:ext cx="510492" cy="543374"/>
          </a:xfrm>
          <a:custGeom>
            <a:avLst/>
            <a:gdLst>
              <a:gd name="T0" fmla="*/ 1548 w 1548"/>
              <a:gd name="T1" fmla="*/ 1327 h 1648"/>
              <a:gd name="T2" fmla="*/ 1268 w 1548"/>
              <a:gd name="T3" fmla="*/ 1408 h 1648"/>
              <a:gd name="T4" fmla="*/ 1186 w 1548"/>
              <a:gd name="T5" fmla="*/ 1129 h 1648"/>
              <a:gd name="T6" fmla="*/ 1307 w 1548"/>
              <a:gd name="T7" fmla="*/ 1195 h 1648"/>
              <a:gd name="T8" fmla="*/ 1388 w 1548"/>
              <a:gd name="T9" fmla="*/ 893 h 1648"/>
              <a:gd name="T10" fmla="*/ 1018 w 1548"/>
              <a:gd name="T11" fmla="*/ 327 h 1648"/>
              <a:gd name="T12" fmla="*/ 1061 w 1548"/>
              <a:gd name="T13" fmla="*/ 195 h 1648"/>
              <a:gd name="T14" fmla="*/ 1526 w 1548"/>
              <a:gd name="T15" fmla="*/ 893 h 1648"/>
              <a:gd name="T16" fmla="*/ 1428 w 1548"/>
              <a:gd name="T17" fmla="*/ 1261 h 1648"/>
              <a:gd name="T18" fmla="*/ 1548 w 1548"/>
              <a:gd name="T19" fmla="*/ 1327 h 1648"/>
              <a:gd name="T20" fmla="*/ 770 w 1548"/>
              <a:gd name="T21" fmla="*/ 1511 h 1648"/>
              <a:gd name="T22" fmla="*/ 235 w 1548"/>
              <a:gd name="T23" fmla="*/ 1200 h 1648"/>
              <a:gd name="T24" fmla="*/ 357 w 1548"/>
              <a:gd name="T25" fmla="*/ 1130 h 1648"/>
              <a:gd name="T26" fmla="*/ 75 w 1548"/>
              <a:gd name="T27" fmla="*/ 1055 h 1648"/>
              <a:gd name="T28" fmla="*/ 0 w 1548"/>
              <a:gd name="T29" fmla="*/ 1336 h 1648"/>
              <a:gd name="T30" fmla="*/ 116 w 1548"/>
              <a:gd name="T31" fmla="*/ 1269 h 1648"/>
              <a:gd name="T32" fmla="*/ 770 w 1548"/>
              <a:gd name="T33" fmla="*/ 1648 h 1648"/>
              <a:gd name="T34" fmla="*/ 1180 w 1548"/>
              <a:gd name="T35" fmla="*/ 1527 h 1648"/>
              <a:gd name="T36" fmla="*/ 1095 w 1548"/>
              <a:gd name="T37" fmla="*/ 1418 h 1648"/>
              <a:gd name="T38" fmla="*/ 770 w 1548"/>
              <a:gd name="T39" fmla="*/ 1511 h 1648"/>
              <a:gd name="T40" fmla="*/ 153 w 1548"/>
              <a:gd name="T41" fmla="*/ 901 h 1648"/>
              <a:gd name="T42" fmla="*/ 152 w 1548"/>
              <a:gd name="T43" fmla="*/ 893 h 1648"/>
              <a:gd name="T44" fmla="*/ 702 w 1548"/>
              <a:gd name="T45" fmla="*/ 279 h 1648"/>
              <a:gd name="T46" fmla="*/ 702 w 1548"/>
              <a:gd name="T47" fmla="*/ 412 h 1648"/>
              <a:gd name="T48" fmla="*/ 908 w 1548"/>
              <a:gd name="T49" fmla="*/ 206 h 1648"/>
              <a:gd name="T50" fmla="*/ 702 w 1548"/>
              <a:gd name="T51" fmla="*/ 0 h 1648"/>
              <a:gd name="T52" fmla="*/ 702 w 1548"/>
              <a:gd name="T53" fmla="*/ 141 h 1648"/>
              <a:gd name="T54" fmla="*/ 15 w 1548"/>
              <a:gd name="T55" fmla="*/ 893 h 1648"/>
              <a:gd name="T56" fmla="*/ 16 w 1548"/>
              <a:gd name="T57" fmla="*/ 920 h 1648"/>
              <a:gd name="T58" fmla="*/ 153 w 1548"/>
              <a:gd name="T59" fmla="*/ 901 h 1648"/>
              <a:gd name="T60" fmla="*/ 573 w 1548"/>
              <a:gd name="T61" fmla="*/ 862 h 1648"/>
              <a:gd name="T62" fmla="*/ 602 w 1548"/>
              <a:gd name="T63" fmla="*/ 1039 h 1648"/>
              <a:gd name="T64" fmla="*/ 860 w 1548"/>
              <a:gd name="T65" fmla="*/ 830 h 1648"/>
              <a:gd name="T66" fmla="*/ 592 w 1548"/>
              <a:gd name="T67" fmla="*/ 1305 h 1648"/>
              <a:gd name="T68" fmla="*/ 661 w 1548"/>
              <a:gd name="T69" fmla="*/ 1305 h 1648"/>
              <a:gd name="T70" fmla="*/ 695 w 1548"/>
              <a:gd name="T71" fmla="*/ 1103 h 1648"/>
              <a:gd name="T72" fmla="*/ 887 w 1548"/>
              <a:gd name="T73" fmla="*/ 1061 h 1648"/>
              <a:gd name="T74" fmla="*/ 1170 w 1548"/>
              <a:gd name="T75" fmla="*/ 679 h 1648"/>
              <a:gd name="T76" fmla="*/ 573 w 1548"/>
              <a:gd name="T77" fmla="*/ 862 h 1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48" h="1648">
                <a:moveTo>
                  <a:pt x="1548" y="1327"/>
                </a:moveTo>
                <a:cubicBezTo>
                  <a:pt x="1268" y="1408"/>
                  <a:pt x="1268" y="1408"/>
                  <a:pt x="1268" y="1408"/>
                </a:cubicBezTo>
                <a:cubicBezTo>
                  <a:pt x="1186" y="1129"/>
                  <a:pt x="1186" y="1129"/>
                  <a:pt x="1186" y="1129"/>
                </a:cubicBezTo>
                <a:cubicBezTo>
                  <a:pt x="1307" y="1195"/>
                  <a:pt x="1307" y="1195"/>
                  <a:pt x="1307" y="1195"/>
                </a:cubicBezTo>
                <a:cubicBezTo>
                  <a:pt x="1358" y="1105"/>
                  <a:pt x="1388" y="1003"/>
                  <a:pt x="1388" y="893"/>
                </a:cubicBezTo>
                <a:cubicBezTo>
                  <a:pt x="1388" y="640"/>
                  <a:pt x="1236" y="422"/>
                  <a:pt x="1018" y="327"/>
                </a:cubicBezTo>
                <a:cubicBezTo>
                  <a:pt x="1061" y="195"/>
                  <a:pt x="1061" y="195"/>
                  <a:pt x="1061" y="195"/>
                </a:cubicBezTo>
                <a:cubicBezTo>
                  <a:pt x="1334" y="309"/>
                  <a:pt x="1526" y="578"/>
                  <a:pt x="1526" y="893"/>
                </a:cubicBezTo>
                <a:cubicBezTo>
                  <a:pt x="1526" y="1027"/>
                  <a:pt x="1490" y="1152"/>
                  <a:pt x="1428" y="1261"/>
                </a:cubicBezTo>
                <a:lnTo>
                  <a:pt x="1548" y="1327"/>
                </a:lnTo>
                <a:close/>
                <a:moveTo>
                  <a:pt x="770" y="1511"/>
                </a:moveTo>
                <a:cubicBezTo>
                  <a:pt x="542" y="1511"/>
                  <a:pt x="342" y="1385"/>
                  <a:pt x="235" y="1200"/>
                </a:cubicBezTo>
                <a:cubicBezTo>
                  <a:pt x="357" y="1130"/>
                  <a:pt x="357" y="1130"/>
                  <a:pt x="357" y="1130"/>
                </a:cubicBezTo>
                <a:cubicBezTo>
                  <a:pt x="75" y="1055"/>
                  <a:pt x="75" y="1055"/>
                  <a:pt x="75" y="1055"/>
                </a:cubicBezTo>
                <a:cubicBezTo>
                  <a:pt x="0" y="1336"/>
                  <a:pt x="0" y="1336"/>
                  <a:pt x="0" y="1336"/>
                </a:cubicBezTo>
                <a:cubicBezTo>
                  <a:pt x="116" y="1269"/>
                  <a:pt x="116" y="1269"/>
                  <a:pt x="116" y="1269"/>
                </a:cubicBezTo>
                <a:cubicBezTo>
                  <a:pt x="247" y="1495"/>
                  <a:pt x="490" y="1648"/>
                  <a:pt x="770" y="1648"/>
                </a:cubicBezTo>
                <a:cubicBezTo>
                  <a:pt x="922" y="1648"/>
                  <a:pt x="1062" y="1603"/>
                  <a:pt x="1180" y="1527"/>
                </a:cubicBezTo>
                <a:cubicBezTo>
                  <a:pt x="1095" y="1418"/>
                  <a:pt x="1095" y="1418"/>
                  <a:pt x="1095" y="1418"/>
                </a:cubicBezTo>
                <a:cubicBezTo>
                  <a:pt x="1001" y="1476"/>
                  <a:pt x="890" y="1511"/>
                  <a:pt x="770" y="1511"/>
                </a:cubicBezTo>
                <a:close/>
                <a:moveTo>
                  <a:pt x="153" y="901"/>
                </a:moveTo>
                <a:cubicBezTo>
                  <a:pt x="153" y="898"/>
                  <a:pt x="152" y="896"/>
                  <a:pt x="152" y="893"/>
                </a:cubicBezTo>
                <a:cubicBezTo>
                  <a:pt x="152" y="575"/>
                  <a:pt x="393" y="314"/>
                  <a:pt x="702" y="279"/>
                </a:cubicBezTo>
                <a:cubicBezTo>
                  <a:pt x="702" y="412"/>
                  <a:pt x="702" y="412"/>
                  <a:pt x="702" y="412"/>
                </a:cubicBezTo>
                <a:cubicBezTo>
                  <a:pt x="908" y="206"/>
                  <a:pt x="908" y="206"/>
                  <a:pt x="908" y="206"/>
                </a:cubicBezTo>
                <a:cubicBezTo>
                  <a:pt x="702" y="0"/>
                  <a:pt x="702" y="0"/>
                  <a:pt x="702" y="0"/>
                </a:cubicBezTo>
                <a:cubicBezTo>
                  <a:pt x="702" y="141"/>
                  <a:pt x="702" y="141"/>
                  <a:pt x="702" y="141"/>
                </a:cubicBezTo>
                <a:cubicBezTo>
                  <a:pt x="317" y="175"/>
                  <a:pt x="15" y="499"/>
                  <a:pt x="15" y="893"/>
                </a:cubicBezTo>
                <a:cubicBezTo>
                  <a:pt x="15" y="902"/>
                  <a:pt x="16" y="911"/>
                  <a:pt x="16" y="920"/>
                </a:cubicBezTo>
                <a:lnTo>
                  <a:pt x="153" y="901"/>
                </a:lnTo>
                <a:close/>
                <a:moveTo>
                  <a:pt x="573" y="862"/>
                </a:moveTo>
                <a:cubicBezTo>
                  <a:pt x="556" y="922"/>
                  <a:pt x="563" y="984"/>
                  <a:pt x="602" y="1039"/>
                </a:cubicBezTo>
                <a:cubicBezTo>
                  <a:pt x="664" y="947"/>
                  <a:pt x="780" y="849"/>
                  <a:pt x="860" y="830"/>
                </a:cubicBezTo>
                <a:cubicBezTo>
                  <a:pt x="696" y="949"/>
                  <a:pt x="604" y="1116"/>
                  <a:pt x="592" y="1305"/>
                </a:cubicBezTo>
                <a:cubicBezTo>
                  <a:pt x="661" y="1305"/>
                  <a:pt x="661" y="1305"/>
                  <a:pt x="661" y="1305"/>
                </a:cubicBezTo>
                <a:cubicBezTo>
                  <a:pt x="660" y="1233"/>
                  <a:pt x="670" y="1144"/>
                  <a:pt x="695" y="1103"/>
                </a:cubicBezTo>
                <a:cubicBezTo>
                  <a:pt x="758" y="1124"/>
                  <a:pt x="827" y="1112"/>
                  <a:pt x="887" y="1061"/>
                </a:cubicBezTo>
                <a:cubicBezTo>
                  <a:pt x="1006" y="961"/>
                  <a:pt x="961" y="708"/>
                  <a:pt x="1170" y="679"/>
                </a:cubicBezTo>
                <a:cubicBezTo>
                  <a:pt x="890" y="526"/>
                  <a:pt x="624" y="688"/>
                  <a:pt x="573" y="86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9518C7D-AF21-4986-882D-6191E2DB68AD}"/>
              </a:ext>
            </a:extLst>
          </p:cNvPr>
          <p:cNvSpPr txBox="1"/>
          <p:nvPr/>
        </p:nvSpPr>
        <p:spPr>
          <a:xfrm>
            <a:off x="1203452" y="81867"/>
            <a:ext cx="9785096" cy="661712"/>
          </a:xfrm>
          <a:prstGeom prst="rect">
            <a:avLst/>
          </a:prstGeom>
          <a:noFill/>
        </p:spPr>
        <p:txBody>
          <a:bodyPr wrap="none" lIns="45711" tIns="22856" rIns="45711" bIns="22856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Lato" charset="0"/>
                <a:cs typeface="Lato" charset="0"/>
              </a:rPr>
              <a:t>Deploying Network-based IDS (Cont’d)</a:t>
            </a:r>
          </a:p>
        </p:txBody>
      </p:sp>
      <p:pic>
        <p:nvPicPr>
          <p:cNvPr id="8" name="Picture Placeholder 7" descr="A screenshot of a video game&#10;&#10;Description automatically generated with medium confidence">
            <a:extLst>
              <a:ext uri="{FF2B5EF4-FFF2-40B4-BE49-F238E27FC236}">
                <a16:creationId xmlns:a16="http://schemas.microsoft.com/office/drawing/2014/main" id="{51ADBF1D-8564-4718-9960-F28A7346D6E8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23" r="16823"/>
          <a:stretch>
            <a:fillRect/>
          </a:stretch>
        </p:blipFill>
        <p:spPr>
          <a:xfrm>
            <a:off x="193675" y="1200150"/>
            <a:ext cx="5062538" cy="5086350"/>
          </a:xfr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FFDCB941-4AC2-4994-B97A-07F851CB8042}"/>
              </a:ext>
            </a:extLst>
          </p:cNvPr>
          <p:cNvSpPr/>
          <p:nvPr/>
        </p:nvSpPr>
        <p:spPr>
          <a:xfrm>
            <a:off x="9831768" y="3429000"/>
            <a:ext cx="152400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A6A2A5F-6AF8-4ECF-835C-9DC16F228E4A}"/>
              </a:ext>
            </a:extLst>
          </p:cNvPr>
          <p:cNvSpPr/>
          <p:nvPr/>
        </p:nvSpPr>
        <p:spPr>
          <a:xfrm>
            <a:off x="6219518" y="3429000"/>
            <a:ext cx="152400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Advantages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5083199-E3EF-4BA8-93CA-C8FC4A5EF8B7}"/>
              </a:ext>
            </a:extLst>
          </p:cNvPr>
          <p:cNvSpPr/>
          <p:nvPr/>
        </p:nvSpPr>
        <p:spPr>
          <a:xfrm>
            <a:off x="5452225" y="4180740"/>
            <a:ext cx="3058587" cy="215443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Monitors and inspects large amounts of traffic, increasing the chance for attack detection</a:t>
            </a:r>
          </a:p>
          <a:p>
            <a:pPr marL="286700" marR="0" lvl="0" indent="-285750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Detects unauthorized attempts from outside the organization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04BA158-C98E-4841-9ED4-AD78D2EF6A95}"/>
              </a:ext>
            </a:extLst>
          </p:cNvPr>
          <p:cNvSpPr/>
          <p:nvPr/>
        </p:nvSpPr>
        <p:spPr>
          <a:xfrm>
            <a:off x="9064475" y="4180740"/>
            <a:ext cx="3058587" cy="136960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6700" marR="0" lvl="1" indent="-285750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Detects attacks on critical systems and resources</a:t>
            </a:r>
          </a:p>
          <a:p>
            <a:pPr marL="286700" marR="0" lvl="1" indent="-285750" algn="l" defTabSz="914400" rtl="0" eaLnBrk="1" fontAlgn="base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Focuses on specific critical systems and resources</a:t>
            </a:r>
          </a:p>
        </p:txBody>
      </p:sp>
      <p:sp>
        <p:nvSpPr>
          <p:cNvPr id="26" name="Text Box 9">
            <a:extLst>
              <a:ext uri="{FF2B5EF4-FFF2-40B4-BE49-F238E27FC236}">
                <a16:creationId xmlns:a16="http://schemas.microsoft.com/office/drawing/2014/main" id="{A13A69B0-4DFB-4E49-8FFE-9D9F553377CE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9033401" y="2498799"/>
            <a:ext cx="312073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336550" marR="0" lvl="1" indent="-336550" algn="l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Place an IDS sensor 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critical subnets</a:t>
            </a:r>
          </a:p>
        </p:txBody>
      </p:sp>
      <p:sp>
        <p:nvSpPr>
          <p:cNvPr id="27" name="Text Box 9">
            <a:extLst>
              <a:ext uri="{FF2B5EF4-FFF2-40B4-BE49-F238E27FC236}">
                <a16:creationId xmlns:a16="http://schemas.microsoft.com/office/drawing/2014/main" id="{B9D41EE1-4C08-4BE4-97D8-8DD29AB6041C}"/>
              </a:ext>
            </a:extLst>
          </p:cNvPr>
          <p:cNvSpPr txBox="1">
            <a:spLocks noChangeArrowheads="1"/>
          </p:cNvSpPr>
          <p:nvPr/>
        </p:nvSpPr>
        <p:spPr bwMode="gray">
          <a:xfrm>
            <a:off x="5452225" y="2498799"/>
            <a:ext cx="305858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algn="l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336550" marR="0" lvl="0" indent="-336550" algn="l" defTabSz="914400" rtl="0" eaLnBrk="1" fontAlgn="base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Place an IDS sensor on major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network backbones</a:t>
            </a:r>
          </a:p>
        </p:txBody>
      </p:sp>
      <p:sp>
        <p:nvSpPr>
          <p:cNvPr id="31" name="Rounded Rectangle 87">
            <a:extLst>
              <a:ext uri="{FF2B5EF4-FFF2-40B4-BE49-F238E27FC236}">
                <a16:creationId xmlns:a16="http://schemas.microsoft.com/office/drawing/2014/main" id="{DF28D36F-6E16-41A5-B5C4-3F078D643B00}"/>
              </a:ext>
            </a:extLst>
          </p:cNvPr>
          <p:cNvSpPr/>
          <p:nvPr/>
        </p:nvSpPr>
        <p:spPr>
          <a:xfrm>
            <a:off x="5498137" y="2253586"/>
            <a:ext cx="2966762" cy="4389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ounded Rectangle 89">
            <a:extLst>
              <a:ext uri="{FF2B5EF4-FFF2-40B4-BE49-F238E27FC236}">
                <a16:creationId xmlns:a16="http://schemas.microsoft.com/office/drawing/2014/main" id="{E4C5CA50-B3D7-4A79-B514-06FE96C158B8}"/>
              </a:ext>
            </a:extLst>
          </p:cNvPr>
          <p:cNvSpPr/>
          <p:nvPr/>
        </p:nvSpPr>
        <p:spPr>
          <a:xfrm>
            <a:off x="9110387" y="2253586"/>
            <a:ext cx="2966762" cy="4389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3962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Title 13">
            <a:extLst>
              <a:ext uri="{FF2B5EF4-FFF2-40B4-BE49-F238E27FC236}">
                <a16:creationId xmlns:a16="http://schemas.microsoft.com/office/drawing/2014/main" id="{2A3E6942-8D2F-4937-8442-856C687264C2}"/>
              </a:ext>
            </a:extLst>
          </p:cNvPr>
          <p:cNvSpPr txBox="1">
            <a:spLocks/>
          </p:cNvSpPr>
          <p:nvPr/>
        </p:nvSpPr>
        <p:spPr>
          <a:xfrm>
            <a:off x="2857502" y="210317"/>
            <a:ext cx="6476996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defTabSz="914217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Deploying a Host-based IDS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F7EC118-C2EF-49F9-8E7D-E2652E7DDF53}"/>
              </a:ext>
            </a:extLst>
          </p:cNvPr>
          <p:cNvGrpSpPr/>
          <p:nvPr/>
        </p:nvGrpSpPr>
        <p:grpSpPr>
          <a:xfrm>
            <a:off x="7863281" y="1623468"/>
            <a:ext cx="3945938" cy="3945935"/>
            <a:chOff x="7863281" y="1623468"/>
            <a:chExt cx="3945938" cy="3945935"/>
          </a:xfrm>
        </p:grpSpPr>
        <p:grpSp>
          <p:nvGrpSpPr>
            <p:cNvPr id="3" name="Group 2"/>
            <p:cNvGrpSpPr/>
            <p:nvPr/>
          </p:nvGrpSpPr>
          <p:grpSpPr>
            <a:xfrm>
              <a:off x="7863281" y="1623468"/>
              <a:ext cx="3945938" cy="3945935"/>
              <a:chOff x="8678664" y="3809644"/>
              <a:chExt cx="6988726" cy="6988724"/>
            </a:xfrm>
          </p:grpSpPr>
          <p:sp>
            <p:nvSpPr>
              <p:cNvPr id="33" name="Freeform 32"/>
              <p:cNvSpPr>
                <a:spLocks noChangeArrowheads="1"/>
              </p:cNvSpPr>
              <p:nvPr/>
            </p:nvSpPr>
            <p:spPr bwMode="auto">
              <a:xfrm>
                <a:off x="8678664" y="6206052"/>
                <a:ext cx="2976415" cy="4492070"/>
              </a:xfrm>
              <a:custGeom>
                <a:avLst/>
                <a:gdLst>
                  <a:gd name="T0" fmla="*/ 4082 w 5501"/>
                  <a:gd name="T1" fmla="*/ 6456 h 8297"/>
                  <a:gd name="T2" fmla="*/ 4082 w 5501"/>
                  <a:gd name="T3" fmla="*/ 6456 h 8297"/>
                  <a:gd name="T4" fmla="*/ 5500 w 5501"/>
                  <a:gd name="T5" fmla="*/ 4237 h 8297"/>
                  <a:gd name="T6" fmla="*/ 4254 w 5501"/>
                  <a:gd name="T7" fmla="*/ 3014 h 8297"/>
                  <a:gd name="T8" fmla="*/ 4043 w 5501"/>
                  <a:gd name="T9" fmla="*/ 2024 h 8297"/>
                  <a:gd name="T10" fmla="*/ 4043 w 5501"/>
                  <a:gd name="T11" fmla="*/ 2024 h 8297"/>
                  <a:gd name="T12" fmla="*/ 2024 w 5501"/>
                  <a:gd name="T13" fmla="*/ 0 h 8297"/>
                  <a:gd name="T14" fmla="*/ 0 w 5501"/>
                  <a:gd name="T15" fmla="*/ 2024 h 8297"/>
                  <a:gd name="T16" fmla="*/ 0 w 5501"/>
                  <a:gd name="T17" fmla="*/ 2024 h 8297"/>
                  <a:gd name="T18" fmla="*/ 212 w 5501"/>
                  <a:gd name="T19" fmla="*/ 3665 h 8297"/>
                  <a:gd name="T20" fmla="*/ 3396 w 5501"/>
                  <a:gd name="T21" fmla="*/ 7713 h 8297"/>
                  <a:gd name="T22" fmla="*/ 4917 w 5501"/>
                  <a:gd name="T23" fmla="*/ 8296 h 8297"/>
                  <a:gd name="T24" fmla="*/ 4082 w 5501"/>
                  <a:gd name="T25" fmla="*/ 6456 h 8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01" h="8297">
                    <a:moveTo>
                      <a:pt x="4082" y="6456"/>
                    </a:moveTo>
                    <a:lnTo>
                      <a:pt x="4082" y="6456"/>
                    </a:lnTo>
                    <a:cubicBezTo>
                      <a:pt x="4082" y="5478"/>
                      <a:pt x="4665" y="4626"/>
                      <a:pt x="5500" y="4237"/>
                    </a:cubicBezTo>
                    <a:cubicBezTo>
                      <a:pt x="4945" y="4003"/>
                      <a:pt x="4500" y="3563"/>
                      <a:pt x="4254" y="3014"/>
                    </a:cubicBezTo>
                    <a:cubicBezTo>
                      <a:pt x="4117" y="2710"/>
                      <a:pt x="4043" y="2379"/>
                      <a:pt x="4043" y="2024"/>
                    </a:cubicBezTo>
                    <a:lnTo>
                      <a:pt x="4043" y="2024"/>
                    </a:lnTo>
                    <a:cubicBezTo>
                      <a:pt x="4043" y="909"/>
                      <a:pt x="3139" y="0"/>
                      <a:pt x="2024" y="0"/>
                    </a:cubicBezTo>
                    <a:cubicBezTo>
                      <a:pt x="904" y="0"/>
                      <a:pt x="0" y="909"/>
                      <a:pt x="0" y="2024"/>
                    </a:cubicBezTo>
                    <a:lnTo>
                      <a:pt x="0" y="2024"/>
                    </a:lnTo>
                    <a:cubicBezTo>
                      <a:pt x="0" y="2590"/>
                      <a:pt x="74" y="3139"/>
                      <a:pt x="212" y="3665"/>
                    </a:cubicBezTo>
                    <a:cubicBezTo>
                      <a:pt x="669" y="5415"/>
                      <a:pt x="1841" y="6873"/>
                      <a:pt x="3396" y="7713"/>
                    </a:cubicBezTo>
                    <a:cubicBezTo>
                      <a:pt x="3871" y="7965"/>
                      <a:pt x="4379" y="8165"/>
                      <a:pt x="4917" y="8296"/>
                    </a:cubicBezTo>
                    <a:cubicBezTo>
                      <a:pt x="4402" y="7845"/>
                      <a:pt x="4082" y="7187"/>
                      <a:pt x="4082" y="6456"/>
                    </a:cubicBez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Freeform 33"/>
              <p:cNvSpPr>
                <a:spLocks noChangeArrowheads="1"/>
              </p:cNvSpPr>
              <p:nvPr/>
            </p:nvSpPr>
            <p:spPr bwMode="auto">
              <a:xfrm>
                <a:off x="12714845" y="3926599"/>
                <a:ext cx="2952545" cy="4420464"/>
              </a:xfrm>
              <a:custGeom>
                <a:avLst/>
                <a:gdLst>
                  <a:gd name="T0" fmla="*/ 5449 w 5456"/>
                  <a:gd name="T1" fmla="*/ 6021 h 8166"/>
                  <a:gd name="T2" fmla="*/ 5449 w 5456"/>
                  <a:gd name="T3" fmla="*/ 6021 h 8166"/>
                  <a:gd name="T4" fmla="*/ 5209 w 5456"/>
                  <a:gd name="T5" fmla="*/ 4466 h 8166"/>
                  <a:gd name="T6" fmla="*/ 2281 w 5456"/>
                  <a:gd name="T7" fmla="*/ 681 h 8166"/>
                  <a:gd name="T8" fmla="*/ 675 w 5456"/>
                  <a:gd name="T9" fmla="*/ 0 h 8166"/>
                  <a:gd name="T10" fmla="*/ 1469 w 5456"/>
                  <a:gd name="T11" fmla="*/ 1807 h 8166"/>
                  <a:gd name="T12" fmla="*/ 0 w 5456"/>
                  <a:gd name="T13" fmla="*/ 4042 h 8166"/>
                  <a:gd name="T14" fmla="*/ 114 w 5456"/>
                  <a:gd name="T15" fmla="*/ 4100 h 8166"/>
                  <a:gd name="T16" fmla="*/ 1177 w 5456"/>
                  <a:gd name="T17" fmla="*/ 5204 h 8166"/>
                  <a:gd name="T18" fmla="*/ 1406 w 5456"/>
                  <a:gd name="T19" fmla="*/ 6141 h 8166"/>
                  <a:gd name="T20" fmla="*/ 1412 w 5456"/>
                  <a:gd name="T21" fmla="*/ 6141 h 8166"/>
                  <a:gd name="T22" fmla="*/ 3431 w 5456"/>
                  <a:gd name="T23" fmla="*/ 8165 h 8166"/>
                  <a:gd name="T24" fmla="*/ 5455 w 5456"/>
                  <a:gd name="T25" fmla="*/ 6181 h 8166"/>
                  <a:gd name="T26" fmla="*/ 5455 w 5456"/>
                  <a:gd name="T27" fmla="*/ 6141 h 8166"/>
                  <a:gd name="T28" fmla="*/ 5449 w 5456"/>
                  <a:gd name="T29" fmla="*/ 6021 h 8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56" h="8166">
                    <a:moveTo>
                      <a:pt x="5449" y="6021"/>
                    </a:moveTo>
                    <a:lnTo>
                      <a:pt x="5449" y="6021"/>
                    </a:lnTo>
                    <a:cubicBezTo>
                      <a:pt x="5432" y="5484"/>
                      <a:pt x="5352" y="4963"/>
                      <a:pt x="5209" y="4466"/>
                    </a:cubicBezTo>
                    <a:cubicBezTo>
                      <a:pt x="4751" y="2859"/>
                      <a:pt x="3688" y="1510"/>
                      <a:pt x="2281" y="681"/>
                    </a:cubicBezTo>
                    <a:cubicBezTo>
                      <a:pt x="1784" y="383"/>
                      <a:pt x="1246" y="155"/>
                      <a:pt x="675" y="0"/>
                    </a:cubicBezTo>
                    <a:cubicBezTo>
                      <a:pt x="1166" y="452"/>
                      <a:pt x="1469" y="1093"/>
                      <a:pt x="1469" y="1807"/>
                    </a:cubicBezTo>
                    <a:cubicBezTo>
                      <a:pt x="1469" y="2807"/>
                      <a:pt x="863" y="3665"/>
                      <a:pt x="0" y="4042"/>
                    </a:cubicBezTo>
                    <a:cubicBezTo>
                      <a:pt x="40" y="4060"/>
                      <a:pt x="80" y="4083"/>
                      <a:pt x="114" y="4100"/>
                    </a:cubicBezTo>
                    <a:cubicBezTo>
                      <a:pt x="577" y="4340"/>
                      <a:pt x="955" y="4728"/>
                      <a:pt x="1177" y="5204"/>
                    </a:cubicBezTo>
                    <a:cubicBezTo>
                      <a:pt x="1315" y="5489"/>
                      <a:pt x="1395" y="5804"/>
                      <a:pt x="1406" y="6141"/>
                    </a:cubicBezTo>
                    <a:cubicBezTo>
                      <a:pt x="1412" y="6141"/>
                      <a:pt x="1412" y="6141"/>
                      <a:pt x="1412" y="6141"/>
                    </a:cubicBezTo>
                    <a:cubicBezTo>
                      <a:pt x="1412" y="7256"/>
                      <a:pt x="2316" y="8165"/>
                      <a:pt x="3431" y="8165"/>
                    </a:cubicBezTo>
                    <a:cubicBezTo>
                      <a:pt x="4534" y="8165"/>
                      <a:pt x="5432" y="7279"/>
                      <a:pt x="5455" y="6181"/>
                    </a:cubicBezTo>
                    <a:cubicBezTo>
                      <a:pt x="5455" y="6170"/>
                      <a:pt x="5455" y="6153"/>
                      <a:pt x="5455" y="6141"/>
                    </a:cubicBezTo>
                    <a:cubicBezTo>
                      <a:pt x="5455" y="6101"/>
                      <a:pt x="5455" y="6061"/>
                      <a:pt x="5449" y="6021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Freeform 34"/>
              <p:cNvSpPr>
                <a:spLocks noChangeArrowheads="1"/>
              </p:cNvSpPr>
              <p:nvPr/>
            </p:nvSpPr>
            <p:spPr bwMode="auto">
              <a:xfrm>
                <a:off x="8793233" y="3809644"/>
                <a:ext cx="4487297" cy="2959706"/>
              </a:xfrm>
              <a:custGeom>
                <a:avLst/>
                <a:gdLst>
                  <a:gd name="T0" fmla="*/ 6323 w 8291"/>
                  <a:gd name="T1" fmla="*/ 0 h 5467"/>
                  <a:gd name="T2" fmla="*/ 6323 w 8291"/>
                  <a:gd name="T3" fmla="*/ 0 h 5467"/>
                  <a:gd name="T4" fmla="*/ 6312 w 8291"/>
                  <a:gd name="T5" fmla="*/ 0 h 5467"/>
                  <a:gd name="T6" fmla="*/ 6272 w 8291"/>
                  <a:gd name="T7" fmla="*/ 0 h 5467"/>
                  <a:gd name="T8" fmla="*/ 6260 w 8291"/>
                  <a:gd name="T9" fmla="*/ 0 h 5467"/>
                  <a:gd name="T10" fmla="*/ 6243 w 8291"/>
                  <a:gd name="T11" fmla="*/ 0 h 5467"/>
                  <a:gd name="T12" fmla="*/ 4643 w 8291"/>
                  <a:gd name="T13" fmla="*/ 200 h 5467"/>
                  <a:gd name="T14" fmla="*/ 348 w 8291"/>
                  <a:gd name="T15" fmla="*/ 3825 h 5467"/>
                  <a:gd name="T16" fmla="*/ 0 w 8291"/>
                  <a:gd name="T17" fmla="*/ 4814 h 5467"/>
                  <a:gd name="T18" fmla="*/ 1812 w 8291"/>
                  <a:gd name="T19" fmla="*/ 4014 h 5467"/>
                  <a:gd name="T20" fmla="*/ 4042 w 8291"/>
                  <a:gd name="T21" fmla="*/ 5466 h 5467"/>
                  <a:gd name="T22" fmla="*/ 5265 w 8291"/>
                  <a:gd name="T23" fmla="*/ 4248 h 5467"/>
                  <a:gd name="T24" fmla="*/ 6243 w 8291"/>
                  <a:gd name="T25" fmla="*/ 4043 h 5467"/>
                  <a:gd name="T26" fmla="*/ 6312 w 8291"/>
                  <a:gd name="T27" fmla="*/ 4043 h 5467"/>
                  <a:gd name="T28" fmla="*/ 6312 w 8291"/>
                  <a:gd name="T29" fmla="*/ 4043 h 5467"/>
                  <a:gd name="T30" fmla="*/ 8290 w 8291"/>
                  <a:gd name="T31" fmla="*/ 2024 h 5467"/>
                  <a:gd name="T32" fmla="*/ 6323 w 8291"/>
                  <a:gd name="T33" fmla="*/ 0 h 5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91" h="5467">
                    <a:moveTo>
                      <a:pt x="6323" y="0"/>
                    </a:moveTo>
                    <a:lnTo>
                      <a:pt x="6323" y="0"/>
                    </a:lnTo>
                    <a:cubicBezTo>
                      <a:pt x="6318" y="0"/>
                      <a:pt x="6318" y="0"/>
                      <a:pt x="6312" y="0"/>
                    </a:cubicBezTo>
                    <a:cubicBezTo>
                      <a:pt x="6301" y="0"/>
                      <a:pt x="6284" y="0"/>
                      <a:pt x="6272" y="0"/>
                    </a:cubicBezTo>
                    <a:cubicBezTo>
                      <a:pt x="6266" y="0"/>
                      <a:pt x="6266" y="0"/>
                      <a:pt x="6260" y="0"/>
                    </a:cubicBezTo>
                    <a:cubicBezTo>
                      <a:pt x="6255" y="0"/>
                      <a:pt x="6249" y="0"/>
                      <a:pt x="6243" y="0"/>
                    </a:cubicBezTo>
                    <a:cubicBezTo>
                      <a:pt x="5688" y="0"/>
                      <a:pt x="5157" y="69"/>
                      <a:pt x="4643" y="200"/>
                    </a:cubicBezTo>
                    <a:cubicBezTo>
                      <a:pt x="2721" y="692"/>
                      <a:pt x="1143" y="2041"/>
                      <a:pt x="348" y="3825"/>
                    </a:cubicBezTo>
                    <a:cubicBezTo>
                      <a:pt x="205" y="4139"/>
                      <a:pt x="85" y="4471"/>
                      <a:pt x="0" y="4814"/>
                    </a:cubicBezTo>
                    <a:cubicBezTo>
                      <a:pt x="446" y="4323"/>
                      <a:pt x="1092" y="4014"/>
                      <a:pt x="1812" y="4014"/>
                    </a:cubicBezTo>
                    <a:cubicBezTo>
                      <a:pt x="2807" y="4014"/>
                      <a:pt x="3664" y="4609"/>
                      <a:pt x="4042" y="5466"/>
                    </a:cubicBezTo>
                    <a:cubicBezTo>
                      <a:pt x="4288" y="4923"/>
                      <a:pt x="4722" y="4488"/>
                      <a:pt x="5265" y="4248"/>
                    </a:cubicBezTo>
                    <a:cubicBezTo>
                      <a:pt x="5563" y="4117"/>
                      <a:pt x="5895" y="4043"/>
                      <a:pt x="6243" y="4043"/>
                    </a:cubicBezTo>
                    <a:cubicBezTo>
                      <a:pt x="6266" y="4043"/>
                      <a:pt x="6289" y="4043"/>
                      <a:pt x="6312" y="4043"/>
                    </a:cubicBezTo>
                    <a:lnTo>
                      <a:pt x="6312" y="4043"/>
                    </a:lnTo>
                    <a:cubicBezTo>
                      <a:pt x="7410" y="4020"/>
                      <a:pt x="8290" y="3122"/>
                      <a:pt x="8290" y="2024"/>
                    </a:cubicBezTo>
                    <a:cubicBezTo>
                      <a:pt x="8290" y="921"/>
                      <a:pt x="7415" y="28"/>
                      <a:pt x="6323" y="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Freeform 35"/>
              <p:cNvSpPr>
                <a:spLocks noChangeArrowheads="1"/>
              </p:cNvSpPr>
              <p:nvPr/>
            </p:nvSpPr>
            <p:spPr bwMode="auto">
              <a:xfrm>
                <a:off x="11118035" y="7810020"/>
                <a:ext cx="4453881" cy="2988348"/>
              </a:xfrm>
              <a:custGeom>
                <a:avLst/>
                <a:gdLst>
                  <a:gd name="T0" fmla="*/ 6382 w 8229"/>
                  <a:gd name="T1" fmla="*/ 1412 h 5519"/>
                  <a:gd name="T2" fmla="*/ 6382 w 8229"/>
                  <a:gd name="T3" fmla="*/ 1412 h 5519"/>
                  <a:gd name="T4" fmla="*/ 4175 w 8229"/>
                  <a:gd name="T5" fmla="*/ 0 h 5519"/>
                  <a:gd name="T6" fmla="*/ 2974 w 8229"/>
                  <a:gd name="T7" fmla="*/ 1246 h 5519"/>
                  <a:gd name="T8" fmla="*/ 2019 w 8229"/>
                  <a:gd name="T9" fmla="*/ 1475 h 5519"/>
                  <a:gd name="T10" fmla="*/ 2019 w 8229"/>
                  <a:gd name="T11" fmla="*/ 1475 h 5519"/>
                  <a:gd name="T12" fmla="*/ 0 w 8229"/>
                  <a:gd name="T13" fmla="*/ 3494 h 5519"/>
                  <a:gd name="T14" fmla="*/ 1991 w 8229"/>
                  <a:gd name="T15" fmla="*/ 5518 h 5519"/>
                  <a:gd name="T16" fmla="*/ 2019 w 8229"/>
                  <a:gd name="T17" fmla="*/ 5518 h 5519"/>
                  <a:gd name="T18" fmla="*/ 2128 w 8229"/>
                  <a:gd name="T19" fmla="*/ 5518 h 5519"/>
                  <a:gd name="T20" fmla="*/ 3688 w 8229"/>
                  <a:gd name="T21" fmla="*/ 5283 h 5519"/>
                  <a:gd name="T22" fmla="*/ 7891 w 8229"/>
                  <a:gd name="T23" fmla="*/ 1601 h 5519"/>
                  <a:gd name="T24" fmla="*/ 8228 w 8229"/>
                  <a:gd name="T25" fmla="*/ 566 h 5519"/>
                  <a:gd name="T26" fmla="*/ 6382 w 8229"/>
                  <a:gd name="T27" fmla="*/ 1412 h 5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29" h="5519">
                    <a:moveTo>
                      <a:pt x="6382" y="1412"/>
                    </a:moveTo>
                    <a:lnTo>
                      <a:pt x="6382" y="1412"/>
                    </a:lnTo>
                    <a:cubicBezTo>
                      <a:pt x="5410" y="1412"/>
                      <a:pt x="4563" y="834"/>
                      <a:pt x="4175" y="0"/>
                    </a:cubicBezTo>
                    <a:cubicBezTo>
                      <a:pt x="3940" y="549"/>
                      <a:pt x="3511" y="995"/>
                      <a:pt x="2974" y="1246"/>
                    </a:cubicBezTo>
                    <a:cubicBezTo>
                      <a:pt x="2682" y="1383"/>
                      <a:pt x="2362" y="1464"/>
                      <a:pt x="2019" y="1475"/>
                    </a:cubicBezTo>
                    <a:lnTo>
                      <a:pt x="2019" y="1475"/>
                    </a:lnTo>
                    <a:cubicBezTo>
                      <a:pt x="904" y="1475"/>
                      <a:pt x="0" y="2379"/>
                      <a:pt x="0" y="3494"/>
                    </a:cubicBezTo>
                    <a:cubicBezTo>
                      <a:pt x="0" y="4603"/>
                      <a:pt x="887" y="5501"/>
                      <a:pt x="1991" y="5518"/>
                    </a:cubicBezTo>
                    <a:cubicBezTo>
                      <a:pt x="2002" y="5518"/>
                      <a:pt x="2008" y="5518"/>
                      <a:pt x="2019" y="5518"/>
                    </a:cubicBezTo>
                    <a:cubicBezTo>
                      <a:pt x="2059" y="5518"/>
                      <a:pt x="2093" y="5518"/>
                      <a:pt x="2128" y="5518"/>
                    </a:cubicBezTo>
                    <a:cubicBezTo>
                      <a:pt x="2665" y="5501"/>
                      <a:pt x="3191" y="5420"/>
                      <a:pt x="3688" y="5283"/>
                    </a:cubicBezTo>
                    <a:cubicBezTo>
                      <a:pt x="5581" y="4751"/>
                      <a:pt x="7124" y="3385"/>
                      <a:pt x="7891" y="1601"/>
                    </a:cubicBezTo>
                    <a:cubicBezTo>
                      <a:pt x="8028" y="1269"/>
                      <a:pt x="8143" y="920"/>
                      <a:pt x="8228" y="566"/>
                    </a:cubicBezTo>
                    <a:cubicBezTo>
                      <a:pt x="7782" y="1080"/>
                      <a:pt x="7119" y="1412"/>
                      <a:pt x="6382" y="1412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" name="Freeform 36"/>
              <p:cNvSpPr>
                <a:spLocks noChangeArrowheads="1"/>
              </p:cNvSpPr>
              <p:nvPr/>
            </p:nvSpPr>
            <p:spPr bwMode="auto">
              <a:xfrm>
                <a:off x="11433100" y="4081746"/>
                <a:ext cx="1613518" cy="1608743"/>
              </a:xfrm>
              <a:custGeom>
                <a:avLst/>
                <a:gdLst>
                  <a:gd name="T0" fmla="*/ 2980 w 2981"/>
                  <a:gd name="T1" fmla="*/ 1487 h 2974"/>
                  <a:gd name="T2" fmla="*/ 2980 w 2981"/>
                  <a:gd name="T3" fmla="*/ 1487 h 2974"/>
                  <a:gd name="T4" fmla="*/ 1493 w 2981"/>
                  <a:gd name="T5" fmla="*/ 2973 h 2974"/>
                  <a:gd name="T6" fmla="*/ 0 w 2981"/>
                  <a:gd name="T7" fmla="*/ 1487 h 2974"/>
                  <a:gd name="T8" fmla="*/ 1493 w 2981"/>
                  <a:gd name="T9" fmla="*/ 0 h 2974"/>
                  <a:gd name="T10" fmla="*/ 2980 w 2981"/>
                  <a:gd name="T11" fmla="*/ 1487 h 2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81" h="2974">
                    <a:moveTo>
                      <a:pt x="2980" y="1487"/>
                    </a:moveTo>
                    <a:lnTo>
                      <a:pt x="2980" y="1487"/>
                    </a:lnTo>
                    <a:cubicBezTo>
                      <a:pt x="2980" y="2305"/>
                      <a:pt x="2310" y="2973"/>
                      <a:pt x="1493" y="2973"/>
                    </a:cubicBezTo>
                    <a:cubicBezTo>
                      <a:pt x="670" y="2973"/>
                      <a:pt x="0" y="2305"/>
                      <a:pt x="0" y="1487"/>
                    </a:cubicBezTo>
                    <a:cubicBezTo>
                      <a:pt x="0" y="664"/>
                      <a:pt x="670" y="0"/>
                      <a:pt x="1493" y="0"/>
                    </a:cubicBezTo>
                    <a:cubicBezTo>
                      <a:pt x="2310" y="0"/>
                      <a:pt x="2980" y="664"/>
                      <a:pt x="2980" y="1487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Freeform 37"/>
              <p:cNvSpPr>
                <a:spLocks noChangeArrowheads="1"/>
              </p:cNvSpPr>
              <p:nvPr/>
            </p:nvSpPr>
            <p:spPr bwMode="auto">
              <a:xfrm>
                <a:off x="11359108" y="8946166"/>
                <a:ext cx="1613518" cy="1608743"/>
              </a:xfrm>
              <a:custGeom>
                <a:avLst/>
                <a:gdLst>
                  <a:gd name="T0" fmla="*/ 2979 w 2980"/>
                  <a:gd name="T1" fmla="*/ 1486 h 2973"/>
                  <a:gd name="T2" fmla="*/ 2979 w 2980"/>
                  <a:gd name="T3" fmla="*/ 1486 h 2973"/>
                  <a:gd name="T4" fmla="*/ 1493 w 2980"/>
                  <a:gd name="T5" fmla="*/ 2972 h 2973"/>
                  <a:gd name="T6" fmla="*/ 0 w 2980"/>
                  <a:gd name="T7" fmla="*/ 1486 h 2973"/>
                  <a:gd name="T8" fmla="*/ 1493 w 2980"/>
                  <a:gd name="T9" fmla="*/ 0 h 2973"/>
                  <a:gd name="T10" fmla="*/ 2979 w 2980"/>
                  <a:gd name="T11" fmla="*/ 1486 h 2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80" h="2973">
                    <a:moveTo>
                      <a:pt x="2979" y="1486"/>
                    </a:moveTo>
                    <a:lnTo>
                      <a:pt x="2979" y="1486"/>
                    </a:lnTo>
                    <a:cubicBezTo>
                      <a:pt x="2979" y="2309"/>
                      <a:pt x="2310" y="2972"/>
                      <a:pt x="1493" y="2972"/>
                    </a:cubicBezTo>
                    <a:cubicBezTo>
                      <a:pt x="669" y="2972"/>
                      <a:pt x="0" y="2309"/>
                      <a:pt x="0" y="1486"/>
                    </a:cubicBezTo>
                    <a:cubicBezTo>
                      <a:pt x="0" y="663"/>
                      <a:pt x="669" y="0"/>
                      <a:pt x="1493" y="0"/>
                    </a:cubicBezTo>
                    <a:cubicBezTo>
                      <a:pt x="2310" y="0"/>
                      <a:pt x="2979" y="663"/>
                      <a:pt x="2979" y="1486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Freeform 38"/>
              <p:cNvSpPr>
                <a:spLocks noChangeArrowheads="1"/>
              </p:cNvSpPr>
              <p:nvPr/>
            </p:nvSpPr>
            <p:spPr bwMode="auto">
              <a:xfrm>
                <a:off x="8960314" y="6444738"/>
                <a:ext cx="1608743" cy="1608743"/>
              </a:xfrm>
              <a:custGeom>
                <a:avLst/>
                <a:gdLst>
                  <a:gd name="T0" fmla="*/ 2973 w 2974"/>
                  <a:gd name="T1" fmla="*/ 1486 h 2974"/>
                  <a:gd name="T2" fmla="*/ 2973 w 2974"/>
                  <a:gd name="T3" fmla="*/ 1486 h 2974"/>
                  <a:gd name="T4" fmla="*/ 1486 w 2974"/>
                  <a:gd name="T5" fmla="*/ 2973 h 2974"/>
                  <a:gd name="T6" fmla="*/ 0 w 2974"/>
                  <a:gd name="T7" fmla="*/ 1486 h 2974"/>
                  <a:gd name="T8" fmla="*/ 1486 w 2974"/>
                  <a:gd name="T9" fmla="*/ 0 h 2974"/>
                  <a:gd name="T10" fmla="*/ 2973 w 2974"/>
                  <a:gd name="T11" fmla="*/ 1486 h 2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74" h="2974">
                    <a:moveTo>
                      <a:pt x="2973" y="1486"/>
                    </a:moveTo>
                    <a:lnTo>
                      <a:pt x="2973" y="1486"/>
                    </a:lnTo>
                    <a:cubicBezTo>
                      <a:pt x="2973" y="2310"/>
                      <a:pt x="2304" y="2973"/>
                      <a:pt x="1486" y="2973"/>
                    </a:cubicBezTo>
                    <a:cubicBezTo>
                      <a:pt x="663" y="2973"/>
                      <a:pt x="0" y="2310"/>
                      <a:pt x="0" y="1486"/>
                    </a:cubicBezTo>
                    <a:cubicBezTo>
                      <a:pt x="0" y="663"/>
                      <a:pt x="663" y="0"/>
                      <a:pt x="1486" y="0"/>
                    </a:cubicBezTo>
                    <a:cubicBezTo>
                      <a:pt x="2304" y="0"/>
                      <a:pt x="2973" y="663"/>
                      <a:pt x="2973" y="1486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" name="Freeform 42"/>
              <p:cNvSpPr>
                <a:spLocks noChangeArrowheads="1"/>
              </p:cNvSpPr>
              <p:nvPr/>
            </p:nvSpPr>
            <p:spPr bwMode="auto">
              <a:xfrm>
                <a:off x="13784159" y="6497248"/>
                <a:ext cx="1608743" cy="1608743"/>
              </a:xfrm>
              <a:custGeom>
                <a:avLst/>
                <a:gdLst>
                  <a:gd name="T0" fmla="*/ 2973 w 2974"/>
                  <a:gd name="T1" fmla="*/ 1486 h 2974"/>
                  <a:gd name="T2" fmla="*/ 2973 w 2974"/>
                  <a:gd name="T3" fmla="*/ 1486 h 2974"/>
                  <a:gd name="T4" fmla="*/ 1487 w 2974"/>
                  <a:gd name="T5" fmla="*/ 2973 h 2974"/>
                  <a:gd name="T6" fmla="*/ 0 w 2974"/>
                  <a:gd name="T7" fmla="*/ 1486 h 2974"/>
                  <a:gd name="T8" fmla="*/ 1487 w 2974"/>
                  <a:gd name="T9" fmla="*/ 0 h 2974"/>
                  <a:gd name="T10" fmla="*/ 2973 w 2974"/>
                  <a:gd name="T11" fmla="*/ 1486 h 2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74" h="2974">
                    <a:moveTo>
                      <a:pt x="2973" y="1486"/>
                    </a:moveTo>
                    <a:lnTo>
                      <a:pt x="2973" y="1486"/>
                    </a:lnTo>
                    <a:cubicBezTo>
                      <a:pt x="2973" y="2309"/>
                      <a:pt x="2310" y="2973"/>
                      <a:pt x="1487" y="2973"/>
                    </a:cubicBezTo>
                    <a:cubicBezTo>
                      <a:pt x="663" y="2973"/>
                      <a:pt x="0" y="2309"/>
                      <a:pt x="0" y="1486"/>
                    </a:cubicBezTo>
                    <a:cubicBezTo>
                      <a:pt x="0" y="663"/>
                      <a:pt x="663" y="0"/>
                      <a:pt x="1487" y="0"/>
                    </a:cubicBezTo>
                    <a:cubicBezTo>
                      <a:pt x="2310" y="0"/>
                      <a:pt x="2973" y="663"/>
                      <a:pt x="2973" y="1486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Freeform 43"/>
              <p:cNvSpPr>
                <a:spLocks noChangeArrowheads="1"/>
              </p:cNvSpPr>
              <p:nvPr/>
            </p:nvSpPr>
            <p:spPr bwMode="auto">
              <a:xfrm>
                <a:off x="14185151" y="6912562"/>
                <a:ext cx="811532" cy="217203"/>
              </a:xfrm>
              <a:custGeom>
                <a:avLst/>
                <a:gdLst>
                  <a:gd name="T0" fmla="*/ 1498 w 1499"/>
                  <a:gd name="T1" fmla="*/ 400 h 401"/>
                  <a:gd name="T2" fmla="*/ 1498 w 1499"/>
                  <a:gd name="T3" fmla="*/ 400 h 401"/>
                  <a:gd name="T4" fmla="*/ 0 w 1499"/>
                  <a:gd name="T5" fmla="*/ 400 h 401"/>
                  <a:gd name="T6" fmla="*/ 0 w 1499"/>
                  <a:gd name="T7" fmla="*/ 63 h 401"/>
                  <a:gd name="T8" fmla="*/ 62 w 1499"/>
                  <a:gd name="T9" fmla="*/ 0 h 401"/>
                  <a:gd name="T10" fmla="*/ 1435 w 1499"/>
                  <a:gd name="T11" fmla="*/ 0 h 401"/>
                  <a:gd name="T12" fmla="*/ 1498 w 1499"/>
                  <a:gd name="T13" fmla="*/ 63 h 401"/>
                  <a:gd name="T14" fmla="*/ 1498 w 1499"/>
                  <a:gd name="T15" fmla="*/ 400 h 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9" h="401">
                    <a:moveTo>
                      <a:pt x="1498" y="400"/>
                    </a:moveTo>
                    <a:lnTo>
                      <a:pt x="1498" y="400"/>
                    </a:lnTo>
                    <a:cubicBezTo>
                      <a:pt x="0" y="400"/>
                      <a:pt x="0" y="400"/>
                      <a:pt x="0" y="400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28"/>
                      <a:pt x="29" y="0"/>
                      <a:pt x="62" y="0"/>
                    </a:cubicBezTo>
                    <a:cubicBezTo>
                      <a:pt x="1435" y="0"/>
                      <a:pt x="1435" y="0"/>
                      <a:pt x="1435" y="0"/>
                    </a:cubicBezTo>
                    <a:cubicBezTo>
                      <a:pt x="1469" y="0"/>
                      <a:pt x="1498" y="28"/>
                      <a:pt x="1498" y="63"/>
                    </a:cubicBezTo>
                    <a:lnTo>
                      <a:pt x="1498" y="400"/>
                    </a:ln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" name="Freeform 44"/>
              <p:cNvSpPr>
                <a:spLocks noChangeArrowheads="1"/>
              </p:cNvSpPr>
              <p:nvPr/>
            </p:nvSpPr>
            <p:spPr bwMode="auto">
              <a:xfrm>
                <a:off x="14185151" y="7129765"/>
                <a:ext cx="811532" cy="563299"/>
              </a:xfrm>
              <a:custGeom>
                <a:avLst/>
                <a:gdLst>
                  <a:gd name="T0" fmla="*/ 1498 w 1499"/>
                  <a:gd name="T1" fmla="*/ 0 h 1042"/>
                  <a:gd name="T2" fmla="*/ 1498 w 1499"/>
                  <a:gd name="T3" fmla="*/ 0 h 1042"/>
                  <a:gd name="T4" fmla="*/ 0 w 1499"/>
                  <a:gd name="T5" fmla="*/ 0 h 1042"/>
                  <a:gd name="T6" fmla="*/ 0 w 1499"/>
                  <a:gd name="T7" fmla="*/ 961 h 1042"/>
                  <a:gd name="T8" fmla="*/ 80 w 1499"/>
                  <a:gd name="T9" fmla="*/ 1041 h 1042"/>
                  <a:gd name="T10" fmla="*/ 1418 w 1499"/>
                  <a:gd name="T11" fmla="*/ 1041 h 1042"/>
                  <a:gd name="T12" fmla="*/ 1498 w 1499"/>
                  <a:gd name="T13" fmla="*/ 961 h 1042"/>
                  <a:gd name="T14" fmla="*/ 1498 w 1499"/>
                  <a:gd name="T15" fmla="*/ 0 h 10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99" h="1042">
                    <a:moveTo>
                      <a:pt x="1498" y="0"/>
                    </a:moveTo>
                    <a:lnTo>
                      <a:pt x="1498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961"/>
                      <a:pt x="0" y="961"/>
                      <a:pt x="0" y="961"/>
                    </a:cubicBezTo>
                    <a:cubicBezTo>
                      <a:pt x="0" y="1000"/>
                      <a:pt x="34" y="1041"/>
                      <a:pt x="80" y="1041"/>
                    </a:cubicBezTo>
                    <a:cubicBezTo>
                      <a:pt x="1418" y="1041"/>
                      <a:pt x="1418" y="1041"/>
                      <a:pt x="1418" y="1041"/>
                    </a:cubicBezTo>
                    <a:cubicBezTo>
                      <a:pt x="1463" y="1041"/>
                      <a:pt x="1498" y="1000"/>
                      <a:pt x="1498" y="961"/>
                    </a:cubicBezTo>
                    <a:lnTo>
                      <a:pt x="1498" y="0"/>
                    </a:lnTo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Freeform 12"/>
              <p:cNvSpPr>
                <a:spLocks noChangeArrowheads="1"/>
              </p:cNvSpPr>
              <p:nvPr/>
            </p:nvSpPr>
            <p:spPr bwMode="auto">
              <a:xfrm>
                <a:off x="12005947" y="9397281"/>
                <a:ext cx="319839" cy="238686"/>
              </a:xfrm>
              <a:custGeom>
                <a:avLst/>
                <a:gdLst>
                  <a:gd name="T0" fmla="*/ 588 w 589"/>
                  <a:gd name="T1" fmla="*/ 441 h 442"/>
                  <a:gd name="T2" fmla="*/ 0 w 589"/>
                  <a:gd name="T3" fmla="*/ 441 h 442"/>
                  <a:gd name="T4" fmla="*/ 0 w 589"/>
                  <a:gd name="T5" fmla="*/ 0 h 442"/>
                  <a:gd name="T6" fmla="*/ 588 w 589"/>
                  <a:gd name="T7" fmla="*/ 0 h 442"/>
                  <a:gd name="T8" fmla="*/ 588 w 589"/>
                  <a:gd name="T9" fmla="*/ 441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42">
                    <a:moveTo>
                      <a:pt x="588" y="441"/>
                    </a:moveTo>
                    <a:lnTo>
                      <a:pt x="0" y="441"/>
                    </a:lnTo>
                    <a:lnTo>
                      <a:pt x="0" y="0"/>
                    </a:lnTo>
                    <a:lnTo>
                      <a:pt x="588" y="0"/>
                    </a:lnTo>
                    <a:lnTo>
                      <a:pt x="588" y="441"/>
                    </a:lnTo>
                  </a:path>
                </a:pathLst>
              </a:custGeom>
              <a:noFill/>
              <a:ln w="9525" cap="flat">
                <a:solidFill>
                  <a:schemeClr val="accent4"/>
                </a:solidFill>
                <a:bevel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Freeform 13"/>
              <p:cNvSpPr>
                <a:spLocks noChangeArrowheads="1"/>
              </p:cNvSpPr>
              <p:nvPr/>
            </p:nvSpPr>
            <p:spPr bwMode="auto">
              <a:xfrm>
                <a:off x="11769648" y="9502303"/>
                <a:ext cx="95474" cy="47737"/>
              </a:xfrm>
              <a:custGeom>
                <a:avLst/>
                <a:gdLst>
                  <a:gd name="T0" fmla="*/ 177 w 178"/>
                  <a:gd name="T1" fmla="*/ 87 h 88"/>
                  <a:gd name="T2" fmla="*/ 177 w 178"/>
                  <a:gd name="T3" fmla="*/ 0 h 88"/>
                  <a:gd name="T4" fmla="*/ 0 w 178"/>
                  <a:gd name="T5" fmla="*/ 0 h 88"/>
                  <a:gd name="T6" fmla="*/ 0 w 178"/>
                  <a:gd name="T7" fmla="*/ 87 h 88"/>
                  <a:gd name="T8" fmla="*/ 177 w 178"/>
                  <a:gd name="T9" fmla="*/ 8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88">
                    <a:moveTo>
                      <a:pt x="177" y="87"/>
                    </a:moveTo>
                    <a:lnTo>
                      <a:pt x="177" y="0"/>
                    </a:lnTo>
                    <a:lnTo>
                      <a:pt x="0" y="0"/>
                    </a:lnTo>
                    <a:lnTo>
                      <a:pt x="0" y="87"/>
                    </a:lnTo>
                    <a:lnTo>
                      <a:pt x="177" y="8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Freeform 14"/>
              <p:cNvSpPr>
                <a:spLocks noChangeArrowheads="1"/>
              </p:cNvSpPr>
              <p:nvPr/>
            </p:nvSpPr>
            <p:spPr bwMode="auto">
              <a:xfrm>
                <a:off x="12464224" y="9502303"/>
                <a:ext cx="95474" cy="47737"/>
              </a:xfrm>
              <a:custGeom>
                <a:avLst/>
                <a:gdLst>
                  <a:gd name="T0" fmla="*/ 177 w 178"/>
                  <a:gd name="T1" fmla="*/ 87 h 88"/>
                  <a:gd name="T2" fmla="*/ 177 w 178"/>
                  <a:gd name="T3" fmla="*/ 0 h 88"/>
                  <a:gd name="T4" fmla="*/ 0 w 178"/>
                  <a:gd name="T5" fmla="*/ 0 h 88"/>
                  <a:gd name="T6" fmla="*/ 0 w 178"/>
                  <a:gd name="T7" fmla="*/ 87 h 88"/>
                  <a:gd name="T8" fmla="*/ 177 w 178"/>
                  <a:gd name="T9" fmla="*/ 8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88">
                    <a:moveTo>
                      <a:pt x="177" y="87"/>
                    </a:moveTo>
                    <a:lnTo>
                      <a:pt x="177" y="0"/>
                    </a:lnTo>
                    <a:lnTo>
                      <a:pt x="0" y="0"/>
                    </a:lnTo>
                    <a:lnTo>
                      <a:pt x="0" y="87"/>
                    </a:lnTo>
                    <a:lnTo>
                      <a:pt x="177" y="87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Freeform 15"/>
              <p:cNvSpPr>
                <a:spLocks noChangeArrowheads="1"/>
              </p:cNvSpPr>
              <p:nvPr/>
            </p:nvSpPr>
            <p:spPr bwMode="auto">
              <a:xfrm>
                <a:off x="11690882" y="9542880"/>
                <a:ext cx="949970" cy="618196"/>
              </a:xfrm>
              <a:custGeom>
                <a:avLst/>
                <a:gdLst>
                  <a:gd name="T0" fmla="*/ 1756 w 1757"/>
                  <a:gd name="T1" fmla="*/ 1143 h 1144"/>
                  <a:gd name="T2" fmla="*/ 0 w 1757"/>
                  <a:gd name="T3" fmla="*/ 1143 h 1144"/>
                  <a:gd name="T4" fmla="*/ 0 w 1757"/>
                  <a:gd name="T5" fmla="*/ 0 h 1144"/>
                  <a:gd name="T6" fmla="*/ 1756 w 1757"/>
                  <a:gd name="T7" fmla="*/ 0 h 1144"/>
                  <a:gd name="T8" fmla="*/ 1756 w 1757"/>
                  <a:gd name="T9" fmla="*/ 1143 h 1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57" h="1144">
                    <a:moveTo>
                      <a:pt x="1756" y="1143"/>
                    </a:moveTo>
                    <a:lnTo>
                      <a:pt x="0" y="1143"/>
                    </a:lnTo>
                    <a:lnTo>
                      <a:pt x="0" y="0"/>
                    </a:lnTo>
                    <a:lnTo>
                      <a:pt x="1756" y="0"/>
                    </a:lnTo>
                    <a:lnTo>
                      <a:pt x="1756" y="1143"/>
                    </a:lnTo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Freeform 16"/>
              <p:cNvSpPr>
                <a:spLocks noChangeArrowheads="1"/>
              </p:cNvSpPr>
              <p:nvPr/>
            </p:nvSpPr>
            <p:spPr bwMode="auto">
              <a:xfrm>
                <a:off x="9349372" y="6757414"/>
                <a:ext cx="773342" cy="1040671"/>
              </a:xfrm>
              <a:custGeom>
                <a:avLst/>
                <a:gdLst>
                  <a:gd name="T0" fmla="*/ 1429 w 1430"/>
                  <a:gd name="T1" fmla="*/ 1921 h 1922"/>
                  <a:gd name="T2" fmla="*/ 0 w 1430"/>
                  <a:gd name="T3" fmla="*/ 1921 h 1922"/>
                  <a:gd name="T4" fmla="*/ 0 w 1430"/>
                  <a:gd name="T5" fmla="*/ 0 h 1922"/>
                  <a:gd name="T6" fmla="*/ 1429 w 1430"/>
                  <a:gd name="T7" fmla="*/ 0 h 1922"/>
                  <a:gd name="T8" fmla="*/ 1429 w 1430"/>
                  <a:gd name="T9" fmla="*/ 1921 h 19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0" h="1922">
                    <a:moveTo>
                      <a:pt x="1429" y="1921"/>
                    </a:moveTo>
                    <a:lnTo>
                      <a:pt x="0" y="1921"/>
                    </a:lnTo>
                    <a:lnTo>
                      <a:pt x="0" y="0"/>
                    </a:lnTo>
                    <a:lnTo>
                      <a:pt x="1429" y="0"/>
                    </a:lnTo>
                    <a:lnTo>
                      <a:pt x="1429" y="1921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Freeform 17"/>
              <p:cNvSpPr>
                <a:spLocks noChangeArrowheads="1"/>
              </p:cNvSpPr>
              <p:nvPr/>
            </p:nvSpPr>
            <p:spPr bwMode="auto">
              <a:xfrm>
                <a:off x="9401884" y="6817087"/>
                <a:ext cx="673094" cy="921328"/>
              </a:xfrm>
              <a:custGeom>
                <a:avLst/>
                <a:gdLst>
                  <a:gd name="T0" fmla="*/ 0 w 1242"/>
                  <a:gd name="T1" fmla="*/ 1703 h 1704"/>
                  <a:gd name="T2" fmla="*/ 0 w 1242"/>
                  <a:gd name="T3" fmla="*/ 0 h 1704"/>
                  <a:gd name="T4" fmla="*/ 1241 w 1242"/>
                  <a:gd name="T5" fmla="*/ 0 h 1704"/>
                  <a:gd name="T6" fmla="*/ 1241 w 1242"/>
                  <a:gd name="T7" fmla="*/ 1703 h 1704"/>
                  <a:gd name="T8" fmla="*/ 0 w 1242"/>
                  <a:gd name="T9" fmla="*/ 1703 h 1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2" h="1704">
                    <a:moveTo>
                      <a:pt x="0" y="1703"/>
                    </a:moveTo>
                    <a:lnTo>
                      <a:pt x="0" y="0"/>
                    </a:lnTo>
                    <a:lnTo>
                      <a:pt x="1241" y="0"/>
                    </a:lnTo>
                    <a:lnTo>
                      <a:pt x="1241" y="1703"/>
                    </a:lnTo>
                    <a:lnTo>
                      <a:pt x="0" y="1703"/>
                    </a:ln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Freeform 18"/>
              <p:cNvSpPr>
                <a:spLocks noChangeArrowheads="1"/>
              </p:cNvSpPr>
              <p:nvPr/>
            </p:nvSpPr>
            <p:spPr bwMode="auto">
              <a:xfrm>
                <a:off x="9542708" y="6599882"/>
                <a:ext cx="386671" cy="248233"/>
              </a:xfrm>
              <a:custGeom>
                <a:avLst/>
                <a:gdLst>
                  <a:gd name="T0" fmla="*/ 525 w 715"/>
                  <a:gd name="T1" fmla="*/ 206 h 458"/>
                  <a:gd name="T2" fmla="*/ 525 w 715"/>
                  <a:gd name="T3" fmla="*/ 206 h 458"/>
                  <a:gd name="T4" fmla="*/ 525 w 715"/>
                  <a:gd name="T5" fmla="*/ 172 h 458"/>
                  <a:gd name="T6" fmla="*/ 359 w 715"/>
                  <a:gd name="T7" fmla="*/ 0 h 458"/>
                  <a:gd name="T8" fmla="*/ 188 w 715"/>
                  <a:gd name="T9" fmla="*/ 166 h 458"/>
                  <a:gd name="T10" fmla="*/ 188 w 715"/>
                  <a:gd name="T11" fmla="*/ 206 h 458"/>
                  <a:gd name="T12" fmla="*/ 102 w 715"/>
                  <a:gd name="T13" fmla="*/ 206 h 458"/>
                  <a:gd name="T14" fmla="*/ 0 w 715"/>
                  <a:gd name="T15" fmla="*/ 309 h 458"/>
                  <a:gd name="T16" fmla="*/ 0 w 715"/>
                  <a:gd name="T17" fmla="*/ 457 h 458"/>
                  <a:gd name="T18" fmla="*/ 714 w 715"/>
                  <a:gd name="T19" fmla="*/ 457 h 458"/>
                  <a:gd name="T20" fmla="*/ 714 w 715"/>
                  <a:gd name="T21" fmla="*/ 309 h 458"/>
                  <a:gd name="T22" fmla="*/ 611 w 715"/>
                  <a:gd name="T23" fmla="*/ 206 h 458"/>
                  <a:gd name="T24" fmla="*/ 525 w 715"/>
                  <a:gd name="T25" fmla="*/ 206 h 458"/>
                  <a:gd name="T26" fmla="*/ 359 w 715"/>
                  <a:gd name="T27" fmla="*/ 86 h 458"/>
                  <a:gd name="T28" fmla="*/ 359 w 715"/>
                  <a:gd name="T29" fmla="*/ 86 h 458"/>
                  <a:gd name="T30" fmla="*/ 400 w 715"/>
                  <a:gd name="T31" fmla="*/ 132 h 458"/>
                  <a:gd name="T32" fmla="*/ 359 w 715"/>
                  <a:gd name="T33" fmla="*/ 177 h 458"/>
                  <a:gd name="T34" fmla="*/ 314 w 715"/>
                  <a:gd name="T35" fmla="*/ 132 h 458"/>
                  <a:gd name="T36" fmla="*/ 359 w 715"/>
                  <a:gd name="T37" fmla="*/ 86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5" h="458">
                    <a:moveTo>
                      <a:pt x="525" y="206"/>
                    </a:moveTo>
                    <a:lnTo>
                      <a:pt x="525" y="206"/>
                    </a:lnTo>
                    <a:cubicBezTo>
                      <a:pt x="525" y="172"/>
                      <a:pt x="525" y="172"/>
                      <a:pt x="525" y="172"/>
                    </a:cubicBezTo>
                    <a:cubicBezTo>
                      <a:pt x="525" y="80"/>
                      <a:pt x="451" y="0"/>
                      <a:pt x="359" y="0"/>
                    </a:cubicBezTo>
                    <a:cubicBezTo>
                      <a:pt x="268" y="0"/>
                      <a:pt x="188" y="74"/>
                      <a:pt x="188" y="166"/>
                    </a:cubicBezTo>
                    <a:cubicBezTo>
                      <a:pt x="188" y="206"/>
                      <a:pt x="188" y="206"/>
                      <a:pt x="188" y="206"/>
                    </a:cubicBezTo>
                    <a:cubicBezTo>
                      <a:pt x="102" y="206"/>
                      <a:pt x="102" y="206"/>
                      <a:pt x="102" y="206"/>
                    </a:cubicBezTo>
                    <a:cubicBezTo>
                      <a:pt x="45" y="206"/>
                      <a:pt x="0" y="252"/>
                      <a:pt x="0" y="309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714" y="457"/>
                      <a:pt x="714" y="457"/>
                      <a:pt x="714" y="457"/>
                    </a:cubicBezTo>
                    <a:cubicBezTo>
                      <a:pt x="714" y="309"/>
                      <a:pt x="714" y="309"/>
                      <a:pt x="714" y="309"/>
                    </a:cubicBezTo>
                    <a:cubicBezTo>
                      <a:pt x="714" y="252"/>
                      <a:pt x="668" y="206"/>
                      <a:pt x="611" y="206"/>
                    </a:cubicBezTo>
                    <a:lnTo>
                      <a:pt x="525" y="206"/>
                    </a:lnTo>
                    <a:close/>
                    <a:moveTo>
                      <a:pt x="359" y="86"/>
                    </a:moveTo>
                    <a:lnTo>
                      <a:pt x="359" y="86"/>
                    </a:lnTo>
                    <a:cubicBezTo>
                      <a:pt x="382" y="86"/>
                      <a:pt x="400" y="109"/>
                      <a:pt x="400" y="132"/>
                    </a:cubicBezTo>
                    <a:cubicBezTo>
                      <a:pt x="400" y="155"/>
                      <a:pt x="382" y="177"/>
                      <a:pt x="359" y="177"/>
                    </a:cubicBezTo>
                    <a:cubicBezTo>
                      <a:pt x="331" y="177"/>
                      <a:pt x="314" y="155"/>
                      <a:pt x="314" y="132"/>
                    </a:cubicBezTo>
                    <a:cubicBezTo>
                      <a:pt x="314" y="109"/>
                      <a:pt x="331" y="86"/>
                      <a:pt x="359" y="86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Line 19"/>
              <p:cNvSpPr>
                <a:spLocks noChangeShapeType="1"/>
              </p:cNvSpPr>
              <p:nvPr/>
            </p:nvSpPr>
            <p:spPr bwMode="auto">
              <a:xfrm>
                <a:off x="9499744" y="7089190"/>
                <a:ext cx="472598" cy="2386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Line 20"/>
              <p:cNvSpPr>
                <a:spLocks noChangeShapeType="1"/>
              </p:cNvSpPr>
              <p:nvPr/>
            </p:nvSpPr>
            <p:spPr bwMode="auto">
              <a:xfrm>
                <a:off x="9499744" y="7172728"/>
                <a:ext cx="472598" cy="2388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" name="Line 21"/>
              <p:cNvSpPr>
                <a:spLocks noChangeShapeType="1"/>
              </p:cNvSpPr>
              <p:nvPr/>
            </p:nvSpPr>
            <p:spPr bwMode="auto">
              <a:xfrm>
                <a:off x="9499744" y="7265817"/>
                <a:ext cx="472598" cy="2386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Line 22"/>
              <p:cNvSpPr>
                <a:spLocks noChangeShapeType="1"/>
              </p:cNvSpPr>
              <p:nvPr/>
            </p:nvSpPr>
            <p:spPr bwMode="auto">
              <a:xfrm>
                <a:off x="9499744" y="7354129"/>
                <a:ext cx="472598" cy="2388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23"/>
              <p:cNvSpPr>
                <a:spLocks noChangeShapeType="1"/>
              </p:cNvSpPr>
              <p:nvPr/>
            </p:nvSpPr>
            <p:spPr bwMode="auto">
              <a:xfrm>
                <a:off x="9499744" y="7440056"/>
                <a:ext cx="472598" cy="2388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24"/>
              <p:cNvSpPr>
                <a:spLocks noChangeShapeType="1"/>
              </p:cNvSpPr>
              <p:nvPr/>
            </p:nvSpPr>
            <p:spPr bwMode="auto">
              <a:xfrm>
                <a:off x="9499744" y="7530757"/>
                <a:ext cx="472598" cy="2388"/>
              </a:xfrm>
              <a:prstGeom prst="line">
                <a:avLst/>
              </a:prstGeom>
              <a:noFill/>
              <a:ln w="6120" cap="flat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Freeform 25"/>
              <p:cNvSpPr>
                <a:spLocks noChangeArrowheads="1"/>
              </p:cNvSpPr>
              <p:nvPr/>
            </p:nvSpPr>
            <p:spPr bwMode="auto">
              <a:xfrm>
                <a:off x="12163479" y="4795416"/>
                <a:ext cx="448730" cy="477372"/>
              </a:xfrm>
              <a:custGeom>
                <a:avLst/>
                <a:gdLst>
                  <a:gd name="T0" fmla="*/ 829 w 830"/>
                  <a:gd name="T1" fmla="*/ 823 h 882"/>
                  <a:gd name="T2" fmla="*/ 766 w 830"/>
                  <a:gd name="T3" fmla="*/ 881 h 882"/>
                  <a:gd name="T4" fmla="*/ 0 w 830"/>
                  <a:gd name="T5" fmla="*/ 57 h 882"/>
                  <a:gd name="T6" fmla="*/ 63 w 830"/>
                  <a:gd name="T7" fmla="*/ 0 h 882"/>
                  <a:gd name="T8" fmla="*/ 829 w 830"/>
                  <a:gd name="T9" fmla="*/ 823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0" h="882">
                    <a:moveTo>
                      <a:pt x="829" y="823"/>
                    </a:moveTo>
                    <a:lnTo>
                      <a:pt x="766" y="881"/>
                    </a:lnTo>
                    <a:lnTo>
                      <a:pt x="0" y="57"/>
                    </a:lnTo>
                    <a:lnTo>
                      <a:pt x="63" y="0"/>
                    </a:lnTo>
                    <a:lnTo>
                      <a:pt x="829" y="823"/>
                    </a:ln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26"/>
              <p:cNvSpPr>
                <a:spLocks noChangeArrowheads="1"/>
              </p:cNvSpPr>
              <p:nvPr/>
            </p:nvSpPr>
            <p:spPr bwMode="auto">
              <a:xfrm>
                <a:off x="12254181" y="4895665"/>
                <a:ext cx="513175" cy="539430"/>
              </a:xfrm>
              <a:custGeom>
                <a:avLst/>
                <a:gdLst>
                  <a:gd name="T0" fmla="*/ 949 w 950"/>
                  <a:gd name="T1" fmla="*/ 824 h 996"/>
                  <a:gd name="T2" fmla="*/ 766 w 950"/>
                  <a:gd name="T3" fmla="*/ 995 h 996"/>
                  <a:gd name="T4" fmla="*/ 0 w 950"/>
                  <a:gd name="T5" fmla="*/ 171 h 996"/>
                  <a:gd name="T6" fmla="*/ 183 w 950"/>
                  <a:gd name="T7" fmla="*/ 0 h 996"/>
                  <a:gd name="T8" fmla="*/ 949 w 950"/>
                  <a:gd name="T9" fmla="*/ 824 h 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0" h="996">
                    <a:moveTo>
                      <a:pt x="949" y="824"/>
                    </a:moveTo>
                    <a:lnTo>
                      <a:pt x="766" y="995"/>
                    </a:lnTo>
                    <a:lnTo>
                      <a:pt x="0" y="171"/>
                    </a:lnTo>
                    <a:lnTo>
                      <a:pt x="183" y="0"/>
                    </a:lnTo>
                    <a:lnTo>
                      <a:pt x="949" y="824"/>
                    </a:lnTo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27"/>
              <p:cNvSpPr>
                <a:spLocks noChangeArrowheads="1"/>
              </p:cNvSpPr>
              <p:nvPr/>
            </p:nvSpPr>
            <p:spPr bwMode="auto">
              <a:xfrm>
                <a:off x="11681334" y="4298950"/>
                <a:ext cx="675482" cy="675482"/>
              </a:xfrm>
              <a:custGeom>
                <a:avLst/>
                <a:gdLst>
                  <a:gd name="T0" fmla="*/ 240 w 1248"/>
                  <a:gd name="T1" fmla="*/ 211 h 1247"/>
                  <a:gd name="T2" fmla="*/ 240 w 1248"/>
                  <a:gd name="T3" fmla="*/ 211 h 1247"/>
                  <a:gd name="T4" fmla="*/ 212 w 1248"/>
                  <a:gd name="T5" fmla="*/ 1006 h 1247"/>
                  <a:gd name="T6" fmla="*/ 1006 w 1248"/>
                  <a:gd name="T7" fmla="*/ 1034 h 1247"/>
                  <a:gd name="T8" fmla="*/ 1035 w 1248"/>
                  <a:gd name="T9" fmla="*/ 239 h 1247"/>
                  <a:gd name="T10" fmla="*/ 240 w 1248"/>
                  <a:gd name="T11" fmla="*/ 211 h 1247"/>
                  <a:gd name="T12" fmla="*/ 892 w 1248"/>
                  <a:gd name="T13" fmla="*/ 914 h 1247"/>
                  <a:gd name="T14" fmla="*/ 892 w 1248"/>
                  <a:gd name="T15" fmla="*/ 914 h 1247"/>
                  <a:gd name="T16" fmla="*/ 332 w 1248"/>
                  <a:gd name="T17" fmla="*/ 891 h 1247"/>
                  <a:gd name="T18" fmla="*/ 354 w 1248"/>
                  <a:gd name="T19" fmla="*/ 331 h 1247"/>
                  <a:gd name="T20" fmla="*/ 915 w 1248"/>
                  <a:gd name="T21" fmla="*/ 354 h 1247"/>
                  <a:gd name="T22" fmla="*/ 892 w 1248"/>
                  <a:gd name="T23" fmla="*/ 914 h 1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8" h="1247">
                    <a:moveTo>
                      <a:pt x="240" y="211"/>
                    </a:moveTo>
                    <a:lnTo>
                      <a:pt x="240" y="211"/>
                    </a:lnTo>
                    <a:cubicBezTo>
                      <a:pt x="12" y="423"/>
                      <a:pt x="0" y="777"/>
                      <a:pt x="212" y="1006"/>
                    </a:cubicBezTo>
                    <a:cubicBezTo>
                      <a:pt x="423" y="1235"/>
                      <a:pt x="778" y="1246"/>
                      <a:pt x="1006" y="1034"/>
                    </a:cubicBezTo>
                    <a:cubicBezTo>
                      <a:pt x="1235" y="823"/>
                      <a:pt x="1247" y="468"/>
                      <a:pt x="1035" y="239"/>
                    </a:cubicBezTo>
                    <a:cubicBezTo>
                      <a:pt x="824" y="11"/>
                      <a:pt x="469" y="0"/>
                      <a:pt x="240" y="211"/>
                    </a:cubicBezTo>
                    <a:close/>
                    <a:moveTo>
                      <a:pt x="892" y="914"/>
                    </a:moveTo>
                    <a:lnTo>
                      <a:pt x="892" y="914"/>
                    </a:lnTo>
                    <a:cubicBezTo>
                      <a:pt x="732" y="1063"/>
                      <a:pt x="480" y="1057"/>
                      <a:pt x="332" y="891"/>
                    </a:cubicBezTo>
                    <a:cubicBezTo>
                      <a:pt x="183" y="731"/>
                      <a:pt x="194" y="479"/>
                      <a:pt x="354" y="331"/>
                    </a:cubicBezTo>
                    <a:cubicBezTo>
                      <a:pt x="515" y="182"/>
                      <a:pt x="766" y="194"/>
                      <a:pt x="915" y="354"/>
                    </a:cubicBezTo>
                    <a:cubicBezTo>
                      <a:pt x="1064" y="514"/>
                      <a:pt x="1058" y="765"/>
                      <a:pt x="892" y="9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3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61"/>
              <p:cNvSpPr txBox="1"/>
              <p:nvPr/>
            </p:nvSpPr>
            <p:spPr>
              <a:xfrm>
                <a:off x="14217449" y="7015941"/>
                <a:ext cx="776889" cy="689245"/>
              </a:xfrm>
              <a:prstGeom prst="rect">
                <a:avLst/>
              </a:prstGeom>
              <a:noFill/>
            </p:spPr>
            <p:txBody>
              <a:bodyPr wrap="none" lIns="45711" tIns="22856" rIns="45711" bIns="22856" rtlCol="0" anchor="ctr">
                <a:spAutoFit/>
              </a:bodyPr>
              <a:lstStyle/>
              <a:p>
                <a:pPr marL="0" marR="0" lvl="0" indent="0" algn="ctr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Lato" charset="0"/>
                    <a:ea typeface="Lato" charset="0"/>
                    <a:cs typeface="Lato" charset="0"/>
                  </a:rPr>
                  <a:t>30</a:t>
                </a:r>
                <a:endParaRPr kumimoji="0" lang="id-ID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endParaRPr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6B916EFD-3796-466C-8337-DE1EF0A7083E}"/>
                </a:ext>
              </a:extLst>
            </p:cNvPr>
            <p:cNvGrpSpPr/>
            <p:nvPr/>
          </p:nvGrpSpPr>
          <p:grpSpPr>
            <a:xfrm>
              <a:off x="9269660" y="3243385"/>
              <a:ext cx="1125093" cy="650623"/>
              <a:chOff x="1198186" y="4698282"/>
              <a:chExt cx="2315925" cy="1339263"/>
            </a:xfrm>
          </p:grpSpPr>
          <p:sp>
            <p:nvSpPr>
              <p:cNvPr id="69" name="Freeform 723">
                <a:extLst>
                  <a:ext uri="{FF2B5EF4-FFF2-40B4-BE49-F238E27FC236}">
                    <a16:creationId xmlns:a16="http://schemas.microsoft.com/office/drawing/2014/main" id="{982A9D0D-5765-46C9-A25A-F44E81C9A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80585"/>
                <a:ext cx="2315925" cy="56960"/>
              </a:xfrm>
              <a:custGeom>
                <a:avLst/>
                <a:gdLst>
                  <a:gd name="T0" fmla="*/ 587 w 1129"/>
                  <a:gd name="T1" fmla="*/ 0 h 28"/>
                  <a:gd name="T2" fmla="*/ 0 w 1129"/>
                  <a:gd name="T3" fmla="*/ 0 h 28"/>
                  <a:gd name="T4" fmla="*/ 58 w 1129"/>
                  <a:gd name="T5" fmla="*/ 28 h 28"/>
                  <a:gd name="T6" fmla="*/ 587 w 1129"/>
                  <a:gd name="T7" fmla="*/ 28 h 28"/>
                  <a:gd name="T8" fmla="*/ 1072 w 1129"/>
                  <a:gd name="T9" fmla="*/ 28 h 28"/>
                  <a:gd name="T10" fmla="*/ 1129 w 1129"/>
                  <a:gd name="T11" fmla="*/ 0 h 28"/>
                  <a:gd name="T12" fmla="*/ 587 w 1129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9" h="28">
                    <a:moveTo>
                      <a:pt x="58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8"/>
                      <a:pt x="58" y="28"/>
                    </a:cubicBezTo>
                    <a:cubicBezTo>
                      <a:pt x="587" y="28"/>
                      <a:pt x="587" y="28"/>
                      <a:pt x="587" y="28"/>
                    </a:cubicBezTo>
                    <a:cubicBezTo>
                      <a:pt x="1072" y="28"/>
                      <a:pt x="1072" y="28"/>
                      <a:pt x="1072" y="28"/>
                    </a:cubicBezTo>
                    <a:cubicBezTo>
                      <a:pt x="1129" y="28"/>
                      <a:pt x="1129" y="0"/>
                      <a:pt x="1129" y="0"/>
                    </a:cubicBezTo>
                    <a:lnTo>
                      <a:pt x="587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0" name="Freeform 724">
                <a:extLst>
                  <a:ext uri="{FF2B5EF4-FFF2-40B4-BE49-F238E27FC236}">
                    <a16:creationId xmlns:a16="http://schemas.microsoft.com/office/drawing/2014/main" id="{2B6DE9D0-1B59-47D3-B3F4-ADD7BC0E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370" y="4698282"/>
                <a:ext cx="1794946" cy="1251739"/>
              </a:xfrm>
              <a:custGeom>
                <a:avLst/>
                <a:gdLst>
                  <a:gd name="T0" fmla="*/ 875 w 875"/>
                  <a:gd name="T1" fmla="*/ 611 h 611"/>
                  <a:gd name="T2" fmla="*/ 875 w 875"/>
                  <a:gd name="T3" fmla="*/ 30 h 611"/>
                  <a:gd name="T4" fmla="*/ 846 w 875"/>
                  <a:gd name="T5" fmla="*/ 0 h 611"/>
                  <a:gd name="T6" fmla="*/ 30 w 875"/>
                  <a:gd name="T7" fmla="*/ 0 h 611"/>
                  <a:gd name="T8" fmla="*/ 0 w 875"/>
                  <a:gd name="T9" fmla="*/ 30 h 611"/>
                  <a:gd name="T10" fmla="*/ 0 w 875"/>
                  <a:gd name="T11" fmla="*/ 611 h 611"/>
                  <a:gd name="T12" fmla="*/ 875 w 875"/>
                  <a:gd name="T13" fmla="*/ 61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5" h="611">
                    <a:moveTo>
                      <a:pt x="875" y="611"/>
                    </a:moveTo>
                    <a:cubicBezTo>
                      <a:pt x="875" y="30"/>
                      <a:pt x="875" y="30"/>
                      <a:pt x="875" y="30"/>
                    </a:cubicBezTo>
                    <a:cubicBezTo>
                      <a:pt x="875" y="13"/>
                      <a:pt x="862" y="0"/>
                      <a:pt x="846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0"/>
                      <a:pt x="0" y="13"/>
                      <a:pt x="0" y="30"/>
                    </a:cubicBezTo>
                    <a:cubicBezTo>
                      <a:pt x="0" y="611"/>
                      <a:pt x="0" y="611"/>
                      <a:pt x="0" y="611"/>
                    </a:cubicBezTo>
                    <a:cubicBezTo>
                      <a:pt x="875" y="611"/>
                      <a:pt x="875" y="611"/>
                      <a:pt x="875" y="611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1" name="Freeform 725">
                <a:extLst>
                  <a:ext uri="{FF2B5EF4-FFF2-40B4-BE49-F238E27FC236}">
                    <a16:creationId xmlns:a16="http://schemas.microsoft.com/office/drawing/2014/main" id="{28C210D7-D937-4F8A-A597-C0FBCAE61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431" y="4714953"/>
                <a:ext cx="1760214" cy="1235068"/>
              </a:xfrm>
              <a:custGeom>
                <a:avLst/>
                <a:gdLst>
                  <a:gd name="T0" fmla="*/ 858 w 858"/>
                  <a:gd name="T1" fmla="*/ 603 h 603"/>
                  <a:gd name="T2" fmla="*/ 858 w 858"/>
                  <a:gd name="T3" fmla="*/ 29 h 603"/>
                  <a:gd name="T4" fmla="*/ 829 w 858"/>
                  <a:gd name="T5" fmla="*/ 0 h 603"/>
                  <a:gd name="T6" fmla="*/ 29 w 858"/>
                  <a:gd name="T7" fmla="*/ 0 h 603"/>
                  <a:gd name="T8" fmla="*/ 0 w 858"/>
                  <a:gd name="T9" fmla="*/ 29 h 603"/>
                  <a:gd name="T10" fmla="*/ 0 w 858"/>
                  <a:gd name="T11" fmla="*/ 603 h 603"/>
                  <a:gd name="T12" fmla="*/ 858 w 858"/>
                  <a:gd name="T1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8" h="603">
                    <a:moveTo>
                      <a:pt x="858" y="603"/>
                    </a:moveTo>
                    <a:cubicBezTo>
                      <a:pt x="858" y="29"/>
                      <a:pt x="858" y="29"/>
                      <a:pt x="858" y="29"/>
                    </a:cubicBezTo>
                    <a:cubicBezTo>
                      <a:pt x="858" y="13"/>
                      <a:pt x="845" y="0"/>
                      <a:pt x="8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603"/>
                      <a:pt x="0" y="603"/>
                      <a:pt x="0" y="603"/>
                    </a:cubicBezTo>
                    <a:cubicBezTo>
                      <a:pt x="858" y="603"/>
                      <a:pt x="858" y="603"/>
                      <a:pt x="858" y="603"/>
                    </a:cubicBezTo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2" name="Rectangle 726">
                <a:extLst>
                  <a:ext uri="{FF2B5EF4-FFF2-40B4-BE49-F238E27FC236}">
                    <a16:creationId xmlns:a16="http://schemas.microsoft.com/office/drawing/2014/main" id="{F4E7C2C0-7674-43E8-AF55-D7FACE8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solidFill>
                <a:srgbClr val="902B20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3" name="Rectangle 727">
                <a:extLst>
                  <a:ext uri="{FF2B5EF4-FFF2-40B4-BE49-F238E27FC236}">
                    <a16:creationId xmlns:a16="http://schemas.microsoft.com/office/drawing/2014/main" id="{D6D4F2F6-9497-43B0-9FA2-7DF02EB11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4" name="Freeform 728">
                <a:extLst>
                  <a:ext uri="{FF2B5EF4-FFF2-40B4-BE49-F238E27FC236}">
                    <a16:creationId xmlns:a16="http://schemas.microsoft.com/office/drawing/2014/main" id="{6BBD740C-EAC7-4860-A008-0150444FC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20846"/>
                <a:ext cx="2315925" cy="76410"/>
              </a:xfrm>
              <a:custGeom>
                <a:avLst/>
                <a:gdLst>
                  <a:gd name="T0" fmla="*/ 1129 w 1129"/>
                  <a:gd name="T1" fmla="*/ 29 h 37"/>
                  <a:gd name="T2" fmla="*/ 1122 w 1129"/>
                  <a:gd name="T3" fmla="*/ 37 h 37"/>
                  <a:gd name="T4" fmla="*/ 8 w 1129"/>
                  <a:gd name="T5" fmla="*/ 37 h 37"/>
                  <a:gd name="T6" fmla="*/ 0 w 1129"/>
                  <a:gd name="T7" fmla="*/ 29 h 37"/>
                  <a:gd name="T8" fmla="*/ 0 w 1129"/>
                  <a:gd name="T9" fmla="*/ 7 h 37"/>
                  <a:gd name="T10" fmla="*/ 8 w 1129"/>
                  <a:gd name="T11" fmla="*/ 0 h 37"/>
                  <a:gd name="T12" fmla="*/ 1122 w 1129"/>
                  <a:gd name="T13" fmla="*/ 0 h 37"/>
                  <a:gd name="T14" fmla="*/ 1129 w 1129"/>
                  <a:gd name="T15" fmla="*/ 7 h 37"/>
                  <a:gd name="T16" fmla="*/ 1129 w 1129"/>
                  <a:gd name="T1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9" h="37">
                    <a:moveTo>
                      <a:pt x="1129" y="29"/>
                    </a:moveTo>
                    <a:cubicBezTo>
                      <a:pt x="1129" y="34"/>
                      <a:pt x="1126" y="37"/>
                      <a:pt x="1122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4" y="37"/>
                      <a:pt x="0" y="34"/>
                      <a:pt x="0" y="2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122" y="0"/>
                      <a:pt x="1122" y="0"/>
                      <a:pt x="1122" y="0"/>
                    </a:cubicBezTo>
                    <a:cubicBezTo>
                      <a:pt x="1126" y="0"/>
                      <a:pt x="1129" y="3"/>
                      <a:pt x="1129" y="7"/>
                    </a:cubicBezTo>
                    <a:lnTo>
                      <a:pt x="1129" y="29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6" name="Freeform 729">
                <a:extLst>
                  <a:ext uri="{FF2B5EF4-FFF2-40B4-BE49-F238E27FC236}">
                    <a16:creationId xmlns:a16="http://schemas.microsoft.com/office/drawing/2014/main" id="{30811263-991B-4BC1-9EDA-90F9FEBE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405" y="5920846"/>
                <a:ext cx="352876" cy="25007"/>
              </a:xfrm>
              <a:custGeom>
                <a:avLst/>
                <a:gdLst>
                  <a:gd name="T0" fmla="*/ 86 w 172"/>
                  <a:gd name="T1" fmla="*/ 0 h 12"/>
                  <a:gd name="T2" fmla="*/ 0 w 172"/>
                  <a:gd name="T3" fmla="*/ 0 h 12"/>
                  <a:gd name="T4" fmla="*/ 14 w 172"/>
                  <a:gd name="T5" fmla="*/ 12 h 12"/>
                  <a:gd name="T6" fmla="*/ 86 w 172"/>
                  <a:gd name="T7" fmla="*/ 12 h 12"/>
                  <a:gd name="T8" fmla="*/ 157 w 172"/>
                  <a:gd name="T9" fmla="*/ 12 h 12"/>
                  <a:gd name="T10" fmla="*/ 172 w 172"/>
                  <a:gd name="T11" fmla="*/ 0 h 12"/>
                  <a:gd name="T12" fmla="*/ 86 w 17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2">
                    <a:moveTo>
                      <a:pt x="8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2"/>
                      <a:pt x="14" y="12"/>
                    </a:cubicBezTo>
                    <a:cubicBezTo>
                      <a:pt x="28" y="12"/>
                      <a:pt x="86" y="12"/>
                      <a:pt x="86" y="12"/>
                    </a:cubicBezTo>
                    <a:cubicBezTo>
                      <a:pt x="86" y="12"/>
                      <a:pt x="143" y="12"/>
                      <a:pt x="157" y="12"/>
                    </a:cubicBezTo>
                    <a:cubicBezTo>
                      <a:pt x="170" y="12"/>
                      <a:pt x="172" y="0"/>
                      <a:pt x="172" y="0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9" name="Rectangle 730">
                <a:extLst>
                  <a:ext uri="{FF2B5EF4-FFF2-40B4-BE49-F238E27FC236}">
                    <a16:creationId xmlns:a16="http://schemas.microsoft.com/office/drawing/2014/main" id="{57564A82-06B4-48EB-862D-D0DF014AE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0" name="Rectangle 731">
                <a:extLst>
                  <a:ext uri="{FF2B5EF4-FFF2-40B4-BE49-F238E27FC236}">
                    <a16:creationId xmlns:a16="http://schemas.microsoft.com/office/drawing/2014/main" id="{7E89F2AA-6DC8-4580-9E03-C59ACCBAB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1" name="Freeform 732">
                <a:extLst>
                  <a:ext uri="{FF2B5EF4-FFF2-40B4-BE49-F238E27FC236}">
                    <a16:creationId xmlns:a16="http://schemas.microsoft.com/office/drawing/2014/main" id="{A84D6698-5631-4950-8F18-B08E8D04B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4927512"/>
                <a:ext cx="76410" cy="73632"/>
              </a:xfrm>
              <a:custGeom>
                <a:avLst/>
                <a:gdLst>
                  <a:gd name="T0" fmla="*/ 37 w 37"/>
                  <a:gd name="T1" fmla="*/ 31 h 36"/>
                  <a:gd name="T2" fmla="*/ 33 w 37"/>
                  <a:gd name="T3" fmla="*/ 36 h 36"/>
                  <a:gd name="T4" fmla="*/ 5 w 37"/>
                  <a:gd name="T5" fmla="*/ 36 h 36"/>
                  <a:gd name="T6" fmla="*/ 0 w 37"/>
                  <a:gd name="T7" fmla="*/ 31 h 36"/>
                  <a:gd name="T8" fmla="*/ 0 w 37"/>
                  <a:gd name="T9" fmla="*/ 5 h 36"/>
                  <a:gd name="T10" fmla="*/ 5 w 37"/>
                  <a:gd name="T11" fmla="*/ 0 h 36"/>
                  <a:gd name="T12" fmla="*/ 33 w 37"/>
                  <a:gd name="T13" fmla="*/ 0 h 36"/>
                  <a:gd name="T14" fmla="*/ 37 w 37"/>
                  <a:gd name="T15" fmla="*/ 5 h 36"/>
                  <a:gd name="T16" fmla="*/ 37 w 37"/>
                  <a:gd name="T17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6">
                    <a:moveTo>
                      <a:pt x="37" y="31"/>
                    </a:moveTo>
                    <a:cubicBezTo>
                      <a:pt x="37" y="33"/>
                      <a:pt x="35" y="36"/>
                      <a:pt x="33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2" y="36"/>
                      <a:pt x="0" y="33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5" y="0"/>
                      <a:pt x="37" y="2"/>
                      <a:pt x="37" y="5"/>
                    </a:cubicBezTo>
                    <a:lnTo>
                      <a:pt x="37" y="31"/>
                    </a:lnTo>
                    <a:close/>
                  </a:path>
                </a:pathLst>
              </a:custGeom>
              <a:solidFill>
                <a:srgbClr val="4F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5" name="Freeform 733">
                <a:extLst>
                  <a:ext uri="{FF2B5EF4-FFF2-40B4-BE49-F238E27FC236}">
                    <a16:creationId xmlns:a16="http://schemas.microsoft.com/office/drawing/2014/main" id="{291EB490-F91C-4AAF-8EFF-6199EA89E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049769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8" name="Freeform 734">
                <a:extLst>
                  <a:ext uri="{FF2B5EF4-FFF2-40B4-BE49-F238E27FC236}">
                    <a16:creationId xmlns:a16="http://schemas.microsoft.com/office/drawing/2014/main" id="{8411E125-C069-4B66-A0F4-DDF9CE31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148407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89" name="Freeform 735">
                <a:extLst>
                  <a:ext uri="{FF2B5EF4-FFF2-40B4-BE49-F238E27FC236}">
                    <a16:creationId xmlns:a16="http://schemas.microsoft.com/office/drawing/2014/main" id="{7F783D2D-F551-4946-BC21-E413ED345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238711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8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8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92" name="Freeform 736">
                <a:extLst>
                  <a:ext uri="{FF2B5EF4-FFF2-40B4-BE49-F238E27FC236}">
                    <a16:creationId xmlns:a16="http://schemas.microsoft.com/office/drawing/2014/main" id="{6DB3176C-63B4-4003-9C62-0BB98BC48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331792"/>
                <a:ext cx="76410" cy="58350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97" name="Freeform 737">
                <a:extLst>
                  <a:ext uri="{FF2B5EF4-FFF2-40B4-BE49-F238E27FC236}">
                    <a16:creationId xmlns:a16="http://schemas.microsoft.com/office/drawing/2014/main" id="{7A5C66A4-4E44-4435-8CD1-A8B81B910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423484"/>
                <a:ext cx="76410" cy="59739"/>
              </a:xfrm>
              <a:custGeom>
                <a:avLst/>
                <a:gdLst>
                  <a:gd name="T0" fmla="*/ 35 w 37"/>
                  <a:gd name="T1" fmla="*/ 4 h 29"/>
                  <a:gd name="T2" fmla="*/ 17 w 37"/>
                  <a:gd name="T3" fmla="*/ 4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7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5"/>
                      <a:pt x="36" y="4"/>
                      <a:pt x="35" y="4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98" name="Oval 738">
                <a:extLst>
                  <a:ext uri="{FF2B5EF4-FFF2-40B4-BE49-F238E27FC236}">
                    <a16:creationId xmlns:a16="http://schemas.microsoft.com/office/drawing/2014/main" id="{6A36BA80-7ECC-486C-BA34-130FD50DA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795" y="4827484"/>
                <a:ext cx="29175" cy="30564"/>
              </a:xfrm>
              <a:prstGeom prst="ellipse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99" name="Freeform 739">
                <a:extLst>
                  <a:ext uri="{FF2B5EF4-FFF2-40B4-BE49-F238E27FC236}">
                    <a16:creationId xmlns:a16="http://schemas.microsoft.com/office/drawing/2014/main" id="{C407BCFE-8D6D-4E96-B320-74916D9F6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198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0" name="Freeform 740">
                <a:extLst>
                  <a:ext uri="{FF2B5EF4-FFF2-40B4-BE49-F238E27FC236}">
                    <a16:creationId xmlns:a16="http://schemas.microsoft.com/office/drawing/2014/main" id="{F01C52FB-7CDE-45F0-9827-0F2F238C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126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4" y="12"/>
                      <a:pt x="57" y="10"/>
                      <a:pt x="57" y="6"/>
                    </a:cubicBezTo>
                    <a:cubicBezTo>
                      <a:pt x="57" y="3"/>
                      <a:pt x="54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1" name="Freeform 741">
                <a:extLst>
                  <a:ext uri="{FF2B5EF4-FFF2-40B4-BE49-F238E27FC236}">
                    <a16:creationId xmlns:a16="http://schemas.microsoft.com/office/drawing/2014/main" id="{A2B43236-477F-4632-8C37-E29394B46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664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5" y="12"/>
                      <a:pt x="57" y="10"/>
                      <a:pt x="57" y="6"/>
                    </a:cubicBezTo>
                    <a:cubicBezTo>
                      <a:pt x="57" y="3"/>
                      <a:pt x="55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2" name="Freeform 742">
                <a:extLst>
                  <a:ext uri="{FF2B5EF4-FFF2-40B4-BE49-F238E27FC236}">
                    <a16:creationId xmlns:a16="http://schemas.microsoft.com/office/drawing/2014/main" id="{7BD46E92-43AD-4337-8015-5CAC0FF72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203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3" name="Freeform 743">
                <a:extLst>
                  <a:ext uri="{FF2B5EF4-FFF2-40B4-BE49-F238E27FC236}">
                    <a16:creationId xmlns:a16="http://schemas.microsoft.com/office/drawing/2014/main" id="{F3CF0770-6E18-47D3-96DE-8ADF22DA1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741" y="4828874"/>
                <a:ext cx="111142" cy="25007"/>
              </a:xfrm>
              <a:custGeom>
                <a:avLst/>
                <a:gdLst>
                  <a:gd name="T0" fmla="*/ 30 w 54"/>
                  <a:gd name="T1" fmla="*/ 0 h 12"/>
                  <a:gd name="T2" fmla="*/ 6 w 54"/>
                  <a:gd name="T3" fmla="*/ 0 h 12"/>
                  <a:gd name="T4" fmla="*/ 0 w 54"/>
                  <a:gd name="T5" fmla="*/ 6 h 12"/>
                  <a:gd name="T6" fmla="*/ 6 w 54"/>
                  <a:gd name="T7" fmla="*/ 12 h 12"/>
                  <a:gd name="T8" fmla="*/ 52 w 54"/>
                  <a:gd name="T9" fmla="*/ 12 h 12"/>
                  <a:gd name="T10" fmla="*/ 54 w 54"/>
                  <a:gd name="T11" fmla="*/ 12 h 12"/>
                  <a:gd name="T12" fmla="*/ 30 w 54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3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3" y="12"/>
                      <a:pt x="54" y="12"/>
                    </a:cubicBezTo>
                    <a:cubicBezTo>
                      <a:pt x="45" y="8"/>
                      <a:pt x="38" y="4"/>
                      <a:pt x="30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7" name="Freeform 744">
                <a:extLst>
                  <a:ext uri="{FF2B5EF4-FFF2-40B4-BE49-F238E27FC236}">
                    <a16:creationId xmlns:a16="http://schemas.microsoft.com/office/drawing/2014/main" id="{D122D3E3-6484-4872-9E9F-03BFA3F0A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098" y="5077554"/>
                <a:ext cx="1083636" cy="657128"/>
              </a:xfrm>
              <a:custGeom>
                <a:avLst/>
                <a:gdLst>
                  <a:gd name="T0" fmla="*/ 528 w 528"/>
                  <a:gd name="T1" fmla="*/ 318 h 321"/>
                  <a:gd name="T2" fmla="*/ 524 w 528"/>
                  <a:gd name="T3" fmla="*/ 321 h 321"/>
                  <a:gd name="T4" fmla="*/ 3 w 528"/>
                  <a:gd name="T5" fmla="*/ 321 h 321"/>
                  <a:gd name="T6" fmla="*/ 0 w 528"/>
                  <a:gd name="T7" fmla="*/ 318 h 321"/>
                  <a:gd name="T8" fmla="*/ 0 w 528"/>
                  <a:gd name="T9" fmla="*/ 4 h 321"/>
                  <a:gd name="T10" fmla="*/ 3 w 528"/>
                  <a:gd name="T11" fmla="*/ 0 h 321"/>
                  <a:gd name="T12" fmla="*/ 524 w 528"/>
                  <a:gd name="T13" fmla="*/ 0 h 321"/>
                  <a:gd name="T14" fmla="*/ 528 w 528"/>
                  <a:gd name="T15" fmla="*/ 4 h 321"/>
                  <a:gd name="T16" fmla="*/ 528 w 528"/>
                  <a:gd name="T17" fmla="*/ 31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8" h="321">
                    <a:moveTo>
                      <a:pt x="528" y="318"/>
                    </a:moveTo>
                    <a:cubicBezTo>
                      <a:pt x="528" y="320"/>
                      <a:pt x="526" y="321"/>
                      <a:pt x="524" y="321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1" y="321"/>
                      <a:pt x="0" y="320"/>
                      <a:pt x="0" y="31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24" y="0"/>
                      <a:pt x="524" y="0"/>
                      <a:pt x="524" y="0"/>
                    </a:cubicBezTo>
                    <a:cubicBezTo>
                      <a:pt x="526" y="0"/>
                      <a:pt x="528" y="2"/>
                      <a:pt x="528" y="4"/>
                    </a:cubicBezTo>
                    <a:lnTo>
                      <a:pt x="528" y="318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8" name="Rectangle 745">
                <a:extLst>
                  <a:ext uri="{FF2B5EF4-FFF2-40B4-BE49-F238E27FC236}">
                    <a16:creationId xmlns:a16="http://schemas.microsoft.com/office/drawing/2014/main" id="{94742DD7-3E3B-40CC-B6D1-5DA8BBAA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608" y="5169247"/>
                <a:ext cx="1016951" cy="533483"/>
              </a:xfrm>
              <a:prstGeom prst="rect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09" name="Rectangle 746">
                <a:extLst>
                  <a:ext uri="{FF2B5EF4-FFF2-40B4-BE49-F238E27FC236}">
                    <a16:creationId xmlns:a16="http://schemas.microsoft.com/office/drawing/2014/main" id="{63159B4F-776B-48F7-B9DC-0D6DE71ED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098" y="5163690"/>
                <a:ext cx="1083636" cy="5557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0" name="Oval 747">
                <a:extLst>
                  <a:ext uri="{FF2B5EF4-FFF2-40B4-BE49-F238E27FC236}">
                    <a16:creationId xmlns:a16="http://schemas.microsoft.com/office/drawing/2014/main" id="{5063B039-2C7C-4260-A53F-9136394FC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105" y="5097004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1" name="Oval 748">
                <a:extLst>
                  <a:ext uri="{FF2B5EF4-FFF2-40B4-BE49-F238E27FC236}">
                    <a16:creationId xmlns:a16="http://schemas.microsoft.com/office/drawing/2014/main" id="{E7F29906-DFF2-406C-8382-2F3E5AB60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897" y="5097004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2" name="Oval 749">
                <a:extLst>
                  <a:ext uri="{FF2B5EF4-FFF2-40B4-BE49-F238E27FC236}">
                    <a16:creationId xmlns:a16="http://schemas.microsoft.com/office/drawing/2014/main" id="{C6B48101-2D89-4ECD-AC01-1F28A0796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079" y="5097004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3" name="Rectangle 750">
                <a:extLst>
                  <a:ext uri="{FF2B5EF4-FFF2-40B4-BE49-F238E27FC236}">
                    <a16:creationId xmlns:a16="http://schemas.microsoft.com/office/drawing/2014/main" id="{E0C96741-6B68-40BA-9A9E-02A842857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375" y="5281778"/>
                <a:ext cx="650182" cy="420951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4" name="Freeform 751">
                <a:extLst>
                  <a:ext uri="{FF2B5EF4-FFF2-40B4-BE49-F238E27FC236}">
                    <a16:creationId xmlns:a16="http://schemas.microsoft.com/office/drawing/2014/main" id="{DCCB66C6-C05C-4B29-A0BC-85464E317E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8671" y="5363745"/>
                <a:ext cx="520979" cy="272298"/>
              </a:xfrm>
              <a:custGeom>
                <a:avLst/>
                <a:gdLst>
                  <a:gd name="T0" fmla="*/ 254 w 254"/>
                  <a:gd name="T1" fmla="*/ 6 h 133"/>
                  <a:gd name="T2" fmla="*/ 248 w 254"/>
                  <a:gd name="T3" fmla="*/ 12 h 133"/>
                  <a:gd name="T4" fmla="*/ 6 w 254"/>
                  <a:gd name="T5" fmla="*/ 12 h 133"/>
                  <a:gd name="T6" fmla="*/ 0 w 254"/>
                  <a:gd name="T7" fmla="*/ 6 h 133"/>
                  <a:gd name="T8" fmla="*/ 6 w 254"/>
                  <a:gd name="T9" fmla="*/ 0 h 133"/>
                  <a:gd name="T10" fmla="*/ 248 w 254"/>
                  <a:gd name="T11" fmla="*/ 0 h 133"/>
                  <a:gd name="T12" fmla="*/ 254 w 254"/>
                  <a:gd name="T13" fmla="*/ 6 h 133"/>
                  <a:gd name="T14" fmla="*/ 254 w 254"/>
                  <a:gd name="T15" fmla="*/ 46 h 133"/>
                  <a:gd name="T16" fmla="*/ 248 w 254"/>
                  <a:gd name="T17" fmla="*/ 40 h 133"/>
                  <a:gd name="T18" fmla="*/ 6 w 254"/>
                  <a:gd name="T19" fmla="*/ 40 h 133"/>
                  <a:gd name="T20" fmla="*/ 0 w 254"/>
                  <a:gd name="T21" fmla="*/ 46 h 133"/>
                  <a:gd name="T22" fmla="*/ 6 w 254"/>
                  <a:gd name="T23" fmla="*/ 52 h 133"/>
                  <a:gd name="T24" fmla="*/ 248 w 254"/>
                  <a:gd name="T25" fmla="*/ 52 h 133"/>
                  <a:gd name="T26" fmla="*/ 254 w 254"/>
                  <a:gd name="T27" fmla="*/ 46 h 133"/>
                  <a:gd name="T28" fmla="*/ 254 w 254"/>
                  <a:gd name="T29" fmla="*/ 87 h 133"/>
                  <a:gd name="T30" fmla="*/ 248 w 254"/>
                  <a:gd name="T31" fmla="*/ 81 h 133"/>
                  <a:gd name="T32" fmla="*/ 6 w 254"/>
                  <a:gd name="T33" fmla="*/ 81 h 133"/>
                  <a:gd name="T34" fmla="*/ 0 w 254"/>
                  <a:gd name="T35" fmla="*/ 87 h 133"/>
                  <a:gd name="T36" fmla="*/ 6 w 254"/>
                  <a:gd name="T37" fmla="*/ 93 h 133"/>
                  <a:gd name="T38" fmla="*/ 248 w 254"/>
                  <a:gd name="T39" fmla="*/ 93 h 133"/>
                  <a:gd name="T40" fmla="*/ 254 w 254"/>
                  <a:gd name="T41" fmla="*/ 87 h 133"/>
                  <a:gd name="T42" fmla="*/ 254 w 254"/>
                  <a:gd name="T43" fmla="*/ 127 h 133"/>
                  <a:gd name="T44" fmla="*/ 248 w 254"/>
                  <a:gd name="T45" fmla="*/ 121 h 133"/>
                  <a:gd name="T46" fmla="*/ 6 w 254"/>
                  <a:gd name="T47" fmla="*/ 121 h 133"/>
                  <a:gd name="T48" fmla="*/ 0 w 254"/>
                  <a:gd name="T49" fmla="*/ 127 h 133"/>
                  <a:gd name="T50" fmla="*/ 6 w 254"/>
                  <a:gd name="T51" fmla="*/ 133 h 133"/>
                  <a:gd name="T52" fmla="*/ 248 w 254"/>
                  <a:gd name="T53" fmla="*/ 133 h 133"/>
                  <a:gd name="T54" fmla="*/ 254 w 254"/>
                  <a:gd name="T55" fmla="*/ 12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33">
                    <a:moveTo>
                      <a:pt x="254" y="6"/>
                    </a:moveTo>
                    <a:cubicBezTo>
                      <a:pt x="254" y="9"/>
                      <a:pt x="251" y="12"/>
                      <a:pt x="24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1" y="0"/>
                      <a:pt x="254" y="3"/>
                      <a:pt x="254" y="6"/>
                    </a:cubicBezTo>
                    <a:close/>
                    <a:moveTo>
                      <a:pt x="254" y="46"/>
                    </a:moveTo>
                    <a:cubicBezTo>
                      <a:pt x="254" y="43"/>
                      <a:pt x="251" y="40"/>
                      <a:pt x="248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3" y="40"/>
                      <a:pt x="0" y="43"/>
                      <a:pt x="0" y="46"/>
                    </a:cubicBezTo>
                    <a:cubicBezTo>
                      <a:pt x="0" y="50"/>
                      <a:pt x="3" y="52"/>
                      <a:pt x="6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51" y="52"/>
                      <a:pt x="254" y="50"/>
                      <a:pt x="254" y="46"/>
                    </a:cubicBezTo>
                    <a:close/>
                    <a:moveTo>
                      <a:pt x="254" y="87"/>
                    </a:moveTo>
                    <a:cubicBezTo>
                      <a:pt x="254" y="83"/>
                      <a:pt x="251" y="81"/>
                      <a:pt x="248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3" y="81"/>
                      <a:pt x="0" y="83"/>
                      <a:pt x="0" y="87"/>
                    </a:cubicBezTo>
                    <a:cubicBezTo>
                      <a:pt x="0" y="90"/>
                      <a:pt x="3" y="93"/>
                      <a:pt x="6" y="93"/>
                    </a:cubicBezTo>
                    <a:cubicBezTo>
                      <a:pt x="248" y="93"/>
                      <a:pt x="248" y="93"/>
                      <a:pt x="248" y="93"/>
                    </a:cubicBezTo>
                    <a:cubicBezTo>
                      <a:pt x="251" y="93"/>
                      <a:pt x="254" y="90"/>
                      <a:pt x="254" y="87"/>
                    </a:cubicBezTo>
                    <a:close/>
                    <a:moveTo>
                      <a:pt x="254" y="127"/>
                    </a:moveTo>
                    <a:cubicBezTo>
                      <a:pt x="254" y="124"/>
                      <a:pt x="251" y="121"/>
                      <a:pt x="248" y="121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3" y="121"/>
                      <a:pt x="0" y="124"/>
                      <a:pt x="0" y="127"/>
                    </a:cubicBezTo>
                    <a:cubicBezTo>
                      <a:pt x="0" y="130"/>
                      <a:pt x="3" y="133"/>
                      <a:pt x="6" y="133"/>
                    </a:cubicBezTo>
                    <a:cubicBezTo>
                      <a:pt x="248" y="133"/>
                      <a:pt x="248" y="133"/>
                      <a:pt x="248" y="133"/>
                    </a:cubicBezTo>
                    <a:cubicBezTo>
                      <a:pt x="251" y="133"/>
                      <a:pt x="254" y="130"/>
                      <a:pt x="254" y="127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5" name="Freeform 752">
                <a:extLst>
                  <a:ext uri="{FF2B5EF4-FFF2-40B4-BE49-F238E27FC236}">
                    <a16:creationId xmlns:a16="http://schemas.microsoft.com/office/drawing/2014/main" id="{CFF72F09-7FC0-488E-A782-75FBEB7CE1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8932" y="5101172"/>
                <a:ext cx="450126" cy="25007"/>
              </a:xfrm>
              <a:custGeom>
                <a:avLst/>
                <a:gdLst>
                  <a:gd name="T0" fmla="*/ 52 w 219"/>
                  <a:gd name="T1" fmla="*/ 12 h 12"/>
                  <a:gd name="T2" fmla="*/ 6 w 219"/>
                  <a:gd name="T3" fmla="*/ 12 h 12"/>
                  <a:gd name="T4" fmla="*/ 0 w 219"/>
                  <a:gd name="T5" fmla="*/ 6 h 12"/>
                  <a:gd name="T6" fmla="*/ 6 w 219"/>
                  <a:gd name="T7" fmla="*/ 0 h 12"/>
                  <a:gd name="T8" fmla="*/ 52 w 219"/>
                  <a:gd name="T9" fmla="*/ 0 h 12"/>
                  <a:gd name="T10" fmla="*/ 58 w 219"/>
                  <a:gd name="T11" fmla="*/ 6 h 12"/>
                  <a:gd name="T12" fmla="*/ 52 w 219"/>
                  <a:gd name="T13" fmla="*/ 12 h 12"/>
                  <a:gd name="T14" fmla="*/ 138 w 219"/>
                  <a:gd name="T15" fmla="*/ 6 h 12"/>
                  <a:gd name="T16" fmla="*/ 132 w 219"/>
                  <a:gd name="T17" fmla="*/ 0 h 12"/>
                  <a:gd name="T18" fmla="*/ 87 w 219"/>
                  <a:gd name="T19" fmla="*/ 0 h 12"/>
                  <a:gd name="T20" fmla="*/ 81 w 219"/>
                  <a:gd name="T21" fmla="*/ 6 h 12"/>
                  <a:gd name="T22" fmla="*/ 87 w 219"/>
                  <a:gd name="T23" fmla="*/ 12 h 12"/>
                  <a:gd name="T24" fmla="*/ 132 w 219"/>
                  <a:gd name="T25" fmla="*/ 12 h 12"/>
                  <a:gd name="T26" fmla="*/ 138 w 219"/>
                  <a:gd name="T27" fmla="*/ 6 h 12"/>
                  <a:gd name="T28" fmla="*/ 219 w 219"/>
                  <a:gd name="T29" fmla="*/ 6 h 12"/>
                  <a:gd name="T30" fmla="*/ 213 w 219"/>
                  <a:gd name="T31" fmla="*/ 0 h 12"/>
                  <a:gd name="T32" fmla="*/ 167 w 219"/>
                  <a:gd name="T33" fmla="*/ 0 h 12"/>
                  <a:gd name="T34" fmla="*/ 161 w 219"/>
                  <a:gd name="T35" fmla="*/ 6 h 12"/>
                  <a:gd name="T36" fmla="*/ 167 w 219"/>
                  <a:gd name="T37" fmla="*/ 12 h 12"/>
                  <a:gd name="T38" fmla="*/ 213 w 219"/>
                  <a:gd name="T39" fmla="*/ 12 h 12"/>
                  <a:gd name="T40" fmla="*/ 219 w 219"/>
                  <a:gd name="T4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9" h="12">
                    <a:moveTo>
                      <a:pt x="52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5" y="0"/>
                      <a:pt x="58" y="3"/>
                      <a:pt x="58" y="6"/>
                    </a:cubicBezTo>
                    <a:cubicBezTo>
                      <a:pt x="58" y="10"/>
                      <a:pt x="55" y="12"/>
                      <a:pt x="52" y="12"/>
                    </a:cubicBezTo>
                    <a:close/>
                    <a:moveTo>
                      <a:pt x="138" y="6"/>
                    </a:moveTo>
                    <a:cubicBezTo>
                      <a:pt x="138" y="3"/>
                      <a:pt x="136" y="0"/>
                      <a:pt x="132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0"/>
                      <a:pt x="81" y="3"/>
                      <a:pt x="81" y="6"/>
                    </a:cubicBezTo>
                    <a:cubicBezTo>
                      <a:pt x="81" y="10"/>
                      <a:pt x="83" y="12"/>
                      <a:pt x="87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6" y="12"/>
                      <a:pt x="138" y="10"/>
                      <a:pt x="138" y="6"/>
                    </a:cubicBezTo>
                    <a:close/>
                    <a:moveTo>
                      <a:pt x="219" y="6"/>
                    </a:moveTo>
                    <a:cubicBezTo>
                      <a:pt x="219" y="3"/>
                      <a:pt x="216" y="0"/>
                      <a:pt x="213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4" y="0"/>
                      <a:pt x="161" y="3"/>
                      <a:pt x="161" y="6"/>
                    </a:cubicBezTo>
                    <a:cubicBezTo>
                      <a:pt x="161" y="10"/>
                      <a:pt x="164" y="12"/>
                      <a:pt x="167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6" y="12"/>
                      <a:pt x="219" y="10"/>
                      <a:pt x="219" y="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7" name="Freeform 753">
                <a:extLst>
                  <a:ext uri="{FF2B5EF4-FFF2-40B4-BE49-F238E27FC236}">
                    <a16:creationId xmlns:a16="http://schemas.microsoft.com/office/drawing/2014/main" id="{1A90E6B3-AA46-4C31-B7E2-1F5A1C5DA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951" y="4945573"/>
                <a:ext cx="529315" cy="551543"/>
              </a:xfrm>
              <a:custGeom>
                <a:avLst/>
                <a:gdLst>
                  <a:gd name="T0" fmla="*/ 258 w 258"/>
                  <a:gd name="T1" fmla="*/ 265 h 269"/>
                  <a:gd name="T2" fmla="*/ 255 w 258"/>
                  <a:gd name="T3" fmla="*/ 269 h 269"/>
                  <a:gd name="T4" fmla="*/ 3 w 258"/>
                  <a:gd name="T5" fmla="*/ 269 h 269"/>
                  <a:gd name="T6" fmla="*/ 0 w 258"/>
                  <a:gd name="T7" fmla="*/ 265 h 269"/>
                  <a:gd name="T8" fmla="*/ 0 w 258"/>
                  <a:gd name="T9" fmla="*/ 4 h 269"/>
                  <a:gd name="T10" fmla="*/ 3 w 258"/>
                  <a:gd name="T11" fmla="*/ 0 h 269"/>
                  <a:gd name="T12" fmla="*/ 255 w 258"/>
                  <a:gd name="T13" fmla="*/ 0 h 269"/>
                  <a:gd name="T14" fmla="*/ 258 w 258"/>
                  <a:gd name="T15" fmla="*/ 4 h 269"/>
                  <a:gd name="T16" fmla="*/ 258 w 258"/>
                  <a:gd name="T17" fmla="*/ 26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8" h="269">
                    <a:moveTo>
                      <a:pt x="258" y="265"/>
                    </a:moveTo>
                    <a:cubicBezTo>
                      <a:pt x="258" y="267"/>
                      <a:pt x="256" y="269"/>
                      <a:pt x="255" y="269"/>
                    </a:cubicBezTo>
                    <a:cubicBezTo>
                      <a:pt x="3" y="269"/>
                      <a:pt x="3" y="269"/>
                      <a:pt x="3" y="269"/>
                    </a:cubicBezTo>
                    <a:cubicBezTo>
                      <a:pt x="1" y="269"/>
                      <a:pt x="0" y="267"/>
                      <a:pt x="0" y="26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255" y="0"/>
                      <a:pt x="255" y="0"/>
                      <a:pt x="255" y="0"/>
                    </a:cubicBezTo>
                    <a:cubicBezTo>
                      <a:pt x="256" y="0"/>
                      <a:pt x="258" y="2"/>
                      <a:pt x="258" y="4"/>
                    </a:cubicBezTo>
                    <a:lnTo>
                      <a:pt x="258" y="265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19" name="Freeform 754">
                <a:extLst>
                  <a:ext uri="{FF2B5EF4-FFF2-40B4-BE49-F238E27FC236}">
                    <a16:creationId xmlns:a16="http://schemas.microsoft.com/office/drawing/2014/main" id="{22CB3E74-94AD-4FB0-94AC-B3E30B944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361" y="5406813"/>
                <a:ext cx="125035" cy="51403"/>
              </a:xfrm>
              <a:custGeom>
                <a:avLst/>
                <a:gdLst>
                  <a:gd name="T0" fmla="*/ 61 w 61"/>
                  <a:gd name="T1" fmla="*/ 16 h 25"/>
                  <a:gd name="T2" fmla="*/ 52 w 61"/>
                  <a:gd name="T3" fmla="*/ 25 h 25"/>
                  <a:gd name="T4" fmla="*/ 9 w 61"/>
                  <a:gd name="T5" fmla="*/ 25 h 25"/>
                  <a:gd name="T6" fmla="*/ 0 w 61"/>
                  <a:gd name="T7" fmla="*/ 16 h 25"/>
                  <a:gd name="T8" fmla="*/ 0 w 61"/>
                  <a:gd name="T9" fmla="*/ 9 h 25"/>
                  <a:gd name="T10" fmla="*/ 9 w 61"/>
                  <a:gd name="T11" fmla="*/ 0 h 25"/>
                  <a:gd name="T12" fmla="*/ 52 w 61"/>
                  <a:gd name="T13" fmla="*/ 0 h 25"/>
                  <a:gd name="T14" fmla="*/ 61 w 61"/>
                  <a:gd name="T15" fmla="*/ 9 h 25"/>
                  <a:gd name="T16" fmla="*/ 61 w 61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5">
                    <a:moveTo>
                      <a:pt x="61" y="16"/>
                    </a:moveTo>
                    <a:cubicBezTo>
                      <a:pt x="61" y="21"/>
                      <a:pt x="57" y="25"/>
                      <a:pt x="52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7" y="0"/>
                      <a:pt x="61" y="4"/>
                      <a:pt x="61" y="9"/>
                    </a:cubicBezTo>
                    <a:lnTo>
                      <a:pt x="61" y="16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0" name="Freeform 755">
                <a:extLst>
                  <a:ext uri="{FF2B5EF4-FFF2-40B4-BE49-F238E27FC236}">
                    <a16:creationId xmlns:a16="http://schemas.microsoft.com/office/drawing/2014/main" id="{B47B2BEA-6D28-4939-8736-C149A788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370" y="5406813"/>
                <a:ext cx="122256" cy="51403"/>
              </a:xfrm>
              <a:custGeom>
                <a:avLst/>
                <a:gdLst>
                  <a:gd name="T0" fmla="*/ 60 w 60"/>
                  <a:gd name="T1" fmla="*/ 16 h 25"/>
                  <a:gd name="T2" fmla="*/ 51 w 60"/>
                  <a:gd name="T3" fmla="*/ 25 h 25"/>
                  <a:gd name="T4" fmla="*/ 9 w 60"/>
                  <a:gd name="T5" fmla="*/ 25 h 25"/>
                  <a:gd name="T6" fmla="*/ 0 w 60"/>
                  <a:gd name="T7" fmla="*/ 16 h 25"/>
                  <a:gd name="T8" fmla="*/ 0 w 60"/>
                  <a:gd name="T9" fmla="*/ 9 h 25"/>
                  <a:gd name="T10" fmla="*/ 9 w 60"/>
                  <a:gd name="T11" fmla="*/ 0 h 25"/>
                  <a:gd name="T12" fmla="*/ 51 w 60"/>
                  <a:gd name="T13" fmla="*/ 0 h 25"/>
                  <a:gd name="T14" fmla="*/ 60 w 60"/>
                  <a:gd name="T15" fmla="*/ 9 h 25"/>
                  <a:gd name="T16" fmla="*/ 60 w 60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25">
                    <a:moveTo>
                      <a:pt x="60" y="16"/>
                    </a:moveTo>
                    <a:cubicBezTo>
                      <a:pt x="60" y="21"/>
                      <a:pt x="56" y="25"/>
                      <a:pt x="51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6" y="0"/>
                      <a:pt x="60" y="4"/>
                      <a:pt x="60" y="9"/>
                    </a:cubicBezTo>
                    <a:lnTo>
                      <a:pt x="60" y="16"/>
                    </a:lnTo>
                    <a:close/>
                  </a:path>
                </a:pathLst>
              </a:custGeom>
              <a:solidFill>
                <a:srgbClr val="289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1" name="Rectangle 756">
                <a:extLst>
                  <a:ext uri="{FF2B5EF4-FFF2-40B4-BE49-F238E27FC236}">
                    <a16:creationId xmlns:a16="http://schemas.microsoft.com/office/drawing/2014/main" id="{2ADAA9C1-246D-4DC6-BCF7-C70EBEE20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951" y="5031708"/>
                <a:ext cx="529315" cy="6946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2" name="Oval 757">
                <a:extLst>
                  <a:ext uri="{FF2B5EF4-FFF2-40B4-BE49-F238E27FC236}">
                    <a16:creationId xmlns:a16="http://schemas.microsoft.com/office/drawing/2014/main" id="{4168F82F-A3AF-40B8-B639-6F20E468E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958" y="4966412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3" name="Oval 758">
                <a:extLst>
                  <a:ext uri="{FF2B5EF4-FFF2-40B4-BE49-F238E27FC236}">
                    <a16:creationId xmlns:a16="http://schemas.microsoft.com/office/drawing/2014/main" id="{A30A346E-8660-4FEA-81DA-A2DF88C6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750" y="4966412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4" name="Oval 759">
                <a:extLst>
                  <a:ext uri="{FF2B5EF4-FFF2-40B4-BE49-F238E27FC236}">
                    <a16:creationId xmlns:a16="http://schemas.microsoft.com/office/drawing/2014/main" id="{BC7D14D0-AC0B-4A63-8C61-4997169BD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32" y="4966412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5" name="Rectangle 760">
                <a:extLst>
                  <a:ext uri="{FF2B5EF4-FFF2-40B4-BE49-F238E27FC236}">
                    <a16:creationId xmlns:a16="http://schemas.microsoft.com/office/drawing/2014/main" id="{DB14BA10-9C6A-4C0E-A991-C4C56C3BD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965" y="5069219"/>
                <a:ext cx="440401" cy="297305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6" name="Freeform 761">
                <a:extLst>
                  <a:ext uri="{FF2B5EF4-FFF2-40B4-BE49-F238E27FC236}">
                    <a16:creationId xmlns:a16="http://schemas.microsoft.com/office/drawing/2014/main" id="{80588416-F6E5-4340-A9D9-A51FDD696E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032" y="5124790"/>
                <a:ext cx="354266" cy="183385"/>
              </a:xfrm>
              <a:custGeom>
                <a:avLst/>
                <a:gdLst>
                  <a:gd name="T0" fmla="*/ 173 w 173"/>
                  <a:gd name="T1" fmla="*/ 4 h 90"/>
                  <a:gd name="T2" fmla="*/ 169 w 173"/>
                  <a:gd name="T3" fmla="*/ 8 h 90"/>
                  <a:gd name="T4" fmla="*/ 4 w 173"/>
                  <a:gd name="T5" fmla="*/ 8 h 90"/>
                  <a:gd name="T6" fmla="*/ 0 w 173"/>
                  <a:gd name="T7" fmla="*/ 4 h 90"/>
                  <a:gd name="T8" fmla="*/ 4 w 173"/>
                  <a:gd name="T9" fmla="*/ 0 h 90"/>
                  <a:gd name="T10" fmla="*/ 169 w 173"/>
                  <a:gd name="T11" fmla="*/ 0 h 90"/>
                  <a:gd name="T12" fmla="*/ 173 w 173"/>
                  <a:gd name="T13" fmla="*/ 4 h 90"/>
                  <a:gd name="T14" fmla="*/ 173 w 173"/>
                  <a:gd name="T15" fmla="*/ 31 h 90"/>
                  <a:gd name="T16" fmla="*/ 169 w 173"/>
                  <a:gd name="T17" fmla="*/ 27 h 90"/>
                  <a:gd name="T18" fmla="*/ 4 w 173"/>
                  <a:gd name="T19" fmla="*/ 27 h 90"/>
                  <a:gd name="T20" fmla="*/ 0 w 173"/>
                  <a:gd name="T21" fmla="*/ 31 h 90"/>
                  <a:gd name="T22" fmla="*/ 4 w 173"/>
                  <a:gd name="T23" fmla="*/ 36 h 90"/>
                  <a:gd name="T24" fmla="*/ 169 w 173"/>
                  <a:gd name="T25" fmla="*/ 36 h 90"/>
                  <a:gd name="T26" fmla="*/ 173 w 173"/>
                  <a:gd name="T27" fmla="*/ 31 h 90"/>
                  <a:gd name="T28" fmla="*/ 173 w 173"/>
                  <a:gd name="T29" fmla="*/ 59 h 90"/>
                  <a:gd name="T30" fmla="*/ 169 w 173"/>
                  <a:gd name="T31" fmla="*/ 55 h 90"/>
                  <a:gd name="T32" fmla="*/ 4 w 173"/>
                  <a:gd name="T33" fmla="*/ 55 h 90"/>
                  <a:gd name="T34" fmla="*/ 0 w 173"/>
                  <a:gd name="T35" fmla="*/ 59 h 90"/>
                  <a:gd name="T36" fmla="*/ 4 w 173"/>
                  <a:gd name="T37" fmla="*/ 63 h 90"/>
                  <a:gd name="T38" fmla="*/ 169 w 173"/>
                  <a:gd name="T39" fmla="*/ 63 h 90"/>
                  <a:gd name="T40" fmla="*/ 173 w 173"/>
                  <a:gd name="T41" fmla="*/ 59 h 90"/>
                  <a:gd name="T42" fmla="*/ 173 w 173"/>
                  <a:gd name="T43" fmla="*/ 86 h 90"/>
                  <a:gd name="T44" fmla="*/ 169 w 173"/>
                  <a:gd name="T45" fmla="*/ 82 h 90"/>
                  <a:gd name="T46" fmla="*/ 4 w 173"/>
                  <a:gd name="T47" fmla="*/ 82 h 90"/>
                  <a:gd name="T48" fmla="*/ 0 w 173"/>
                  <a:gd name="T49" fmla="*/ 86 h 90"/>
                  <a:gd name="T50" fmla="*/ 4 w 173"/>
                  <a:gd name="T51" fmla="*/ 90 h 90"/>
                  <a:gd name="T52" fmla="*/ 169 w 173"/>
                  <a:gd name="T53" fmla="*/ 90 h 90"/>
                  <a:gd name="T54" fmla="*/ 173 w 173"/>
                  <a:gd name="T55" fmla="*/ 8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3" h="90">
                    <a:moveTo>
                      <a:pt x="173" y="4"/>
                    </a:moveTo>
                    <a:cubicBezTo>
                      <a:pt x="173" y="6"/>
                      <a:pt x="171" y="8"/>
                      <a:pt x="169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1" y="0"/>
                      <a:pt x="173" y="2"/>
                      <a:pt x="173" y="4"/>
                    </a:cubicBezTo>
                    <a:close/>
                    <a:moveTo>
                      <a:pt x="173" y="31"/>
                    </a:moveTo>
                    <a:cubicBezTo>
                      <a:pt x="173" y="29"/>
                      <a:pt x="171" y="27"/>
                      <a:pt x="169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2" y="27"/>
                      <a:pt x="0" y="29"/>
                      <a:pt x="0" y="31"/>
                    </a:cubicBezTo>
                    <a:cubicBezTo>
                      <a:pt x="0" y="34"/>
                      <a:pt x="2" y="36"/>
                      <a:pt x="4" y="36"/>
                    </a:cubicBezTo>
                    <a:cubicBezTo>
                      <a:pt x="169" y="36"/>
                      <a:pt x="169" y="36"/>
                      <a:pt x="169" y="36"/>
                    </a:cubicBezTo>
                    <a:cubicBezTo>
                      <a:pt x="171" y="36"/>
                      <a:pt x="173" y="34"/>
                      <a:pt x="173" y="31"/>
                    </a:cubicBezTo>
                    <a:close/>
                    <a:moveTo>
                      <a:pt x="173" y="59"/>
                    </a:moveTo>
                    <a:cubicBezTo>
                      <a:pt x="173" y="57"/>
                      <a:pt x="171" y="55"/>
                      <a:pt x="169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2" y="55"/>
                      <a:pt x="0" y="57"/>
                      <a:pt x="0" y="59"/>
                    </a:cubicBezTo>
                    <a:cubicBezTo>
                      <a:pt x="0" y="61"/>
                      <a:pt x="2" y="63"/>
                      <a:pt x="4" y="63"/>
                    </a:cubicBezTo>
                    <a:cubicBezTo>
                      <a:pt x="169" y="63"/>
                      <a:pt x="169" y="63"/>
                      <a:pt x="169" y="63"/>
                    </a:cubicBezTo>
                    <a:cubicBezTo>
                      <a:pt x="171" y="63"/>
                      <a:pt x="173" y="61"/>
                      <a:pt x="173" y="59"/>
                    </a:cubicBezTo>
                    <a:close/>
                    <a:moveTo>
                      <a:pt x="173" y="86"/>
                    </a:moveTo>
                    <a:cubicBezTo>
                      <a:pt x="173" y="84"/>
                      <a:pt x="171" y="82"/>
                      <a:pt x="169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4"/>
                      <a:pt x="0" y="86"/>
                    </a:cubicBezTo>
                    <a:cubicBezTo>
                      <a:pt x="0" y="89"/>
                      <a:pt x="2" y="90"/>
                      <a:pt x="4" y="90"/>
                    </a:cubicBezTo>
                    <a:cubicBezTo>
                      <a:pt x="169" y="90"/>
                      <a:pt x="169" y="90"/>
                      <a:pt x="169" y="90"/>
                    </a:cubicBezTo>
                    <a:cubicBezTo>
                      <a:pt x="171" y="90"/>
                      <a:pt x="173" y="89"/>
                      <a:pt x="173" y="8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127" name="Freeform 762">
                <a:extLst>
                  <a:ext uri="{FF2B5EF4-FFF2-40B4-BE49-F238E27FC236}">
                    <a16:creationId xmlns:a16="http://schemas.microsoft.com/office/drawing/2014/main" id="{F175C7BD-63A5-4B30-AD1F-7B2355D1F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522" y="4714953"/>
                <a:ext cx="839123" cy="1205893"/>
              </a:xfrm>
              <a:custGeom>
                <a:avLst/>
                <a:gdLst>
                  <a:gd name="T0" fmla="*/ 409 w 409"/>
                  <a:gd name="T1" fmla="*/ 29 h 589"/>
                  <a:gd name="T2" fmla="*/ 380 w 409"/>
                  <a:gd name="T3" fmla="*/ 0 h 589"/>
                  <a:gd name="T4" fmla="*/ 163 w 409"/>
                  <a:gd name="T5" fmla="*/ 0 h 589"/>
                  <a:gd name="T6" fmla="*/ 0 w 409"/>
                  <a:gd name="T7" fmla="*/ 589 h 589"/>
                  <a:gd name="T8" fmla="*/ 409 w 409"/>
                  <a:gd name="T9" fmla="*/ 589 h 589"/>
                  <a:gd name="T10" fmla="*/ 409 w 409"/>
                  <a:gd name="T11" fmla="*/ 2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9" h="589">
                    <a:moveTo>
                      <a:pt x="409" y="29"/>
                    </a:moveTo>
                    <a:cubicBezTo>
                      <a:pt x="409" y="13"/>
                      <a:pt x="396" y="0"/>
                      <a:pt x="380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0" y="589"/>
                      <a:pt x="0" y="589"/>
                      <a:pt x="0" y="589"/>
                    </a:cubicBezTo>
                    <a:cubicBezTo>
                      <a:pt x="409" y="589"/>
                      <a:pt x="409" y="589"/>
                      <a:pt x="409" y="589"/>
                    </a:cubicBezTo>
                    <a:lnTo>
                      <a:pt x="409" y="29"/>
                    </a:lnTo>
                    <a:close/>
                  </a:path>
                </a:pathLst>
              </a:custGeom>
              <a:solidFill>
                <a:srgbClr val="FFFFFF">
                  <a:alpha val="31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9227BD2A-970F-48BA-A3DF-94523A6A0ED8}"/>
              </a:ext>
            </a:extLst>
          </p:cNvPr>
          <p:cNvSpPr/>
          <p:nvPr/>
        </p:nvSpPr>
        <p:spPr>
          <a:xfrm>
            <a:off x="1096095" y="5014298"/>
            <a:ext cx="7037971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When deploying a host-based IDS, it is recommended that it has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centralized management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reporting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functions, which reduces the complexity for managing alerts from a large number of hosts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0FEC353-8D03-4469-AF92-60B0C1F32E2E}"/>
              </a:ext>
            </a:extLst>
          </p:cNvPr>
          <p:cNvSpPr/>
          <p:nvPr/>
        </p:nvSpPr>
        <p:spPr>
          <a:xfrm>
            <a:off x="1096096" y="3892839"/>
            <a:ext cx="6023280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You should consider installing a host-based IDS 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every host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the organization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3F2EAFD-DD7F-4EF5-BB7B-395CB0CB176E}"/>
              </a:ext>
            </a:extLst>
          </p:cNvPr>
          <p:cNvSpPr/>
          <p:nvPr/>
        </p:nvSpPr>
        <p:spPr>
          <a:xfrm>
            <a:off x="1096096" y="1511418"/>
            <a:ext cx="662972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Deploying a host-based IDS provides an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additional layer of security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1CB9D989-CB7B-4755-922D-9A30FFB3D786}"/>
              </a:ext>
            </a:extLst>
          </p:cNvPr>
          <p:cNvSpPr/>
          <p:nvPr/>
        </p:nvSpPr>
        <p:spPr>
          <a:xfrm>
            <a:off x="1096096" y="2632879"/>
            <a:ext cx="6288716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This type of IDS must be installed and configured on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each critical system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 the network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4FA0F1C-DC4E-4B7D-A61B-B56C9E4DD160}"/>
              </a:ext>
            </a:extLst>
          </p:cNvPr>
          <p:cNvGrpSpPr/>
          <p:nvPr/>
        </p:nvGrpSpPr>
        <p:grpSpPr>
          <a:xfrm>
            <a:off x="281608" y="1255242"/>
            <a:ext cx="686062" cy="881684"/>
            <a:chOff x="281608" y="1255242"/>
            <a:chExt cx="686062" cy="881684"/>
          </a:xfrm>
        </p:grpSpPr>
        <p:sp>
          <p:nvSpPr>
            <p:cNvPr id="128" name="Round Same Side Corner Rectangle 514">
              <a:extLst>
                <a:ext uri="{FF2B5EF4-FFF2-40B4-BE49-F238E27FC236}">
                  <a16:creationId xmlns:a16="http://schemas.microsoft.com/office/drawing/2014/main" id="{AA9C8B38-1F0A-4C32-AA37-72D94E976FD4}"/>
                </a:ext>
              </a:extLst>
            </p:cNvPr>
            <p:cNvSpPr/>
            <p:nvPr/>
          </p:nvSpPr>
          <p:spPr>
            <a:xfrm>
              <a:off x="863862" y="1255242"/>
              <a:ext cx="103808" cy="88168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32" name="Freeform 69">
              <a:extLst>
                <a:ext uri="{FF2B5EF4-FFF2-40B4-BE49-F238E27FC236}">
                  <a16:creationId xmlns:a16="http://schemas.microsoft.com/office/drawing/2014/main" id="{9F38ECDA-127F-4E28-9254-DB36F940B80A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81608" y="1469254"/>
              <a:ext cx="309451" cy="453661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67" y="34"/>
                </a:cxn>
                <a:cxn ang="0">
                  <a:pos x="133" y="7"/>
                </a:cxn>
                <a:cxn ang="0">
                  <a:pos x="104" y="0"/>
                </a:cxn>
                <a:cxn ang="0">
                  <a:pos x="62" y="14"/>
                </a:cxn>
                <a:cxn ang="0">
                  <a:pos x="35" y="47"/>
                </a:cxn>
                <a:cxn ang="0">
                  <a:pos x="27" y="132"/>
                </a:cxn>
                <a:cxn ang="0">
                  <a:pos x="17" y="136"/>
                </a:cxn>
                <a:cxn ang="0">
                  <a:pos x="0" y="156"/>
                </a:cxn>
                <a:cxn ang="0">
                  <a:pos x="0" y="276"/>
                </a:cxn>
                <a:cxn ang="0">
                  <a:pos x="8" y="295"/>
                </a:cxn>
                <a:cxn ang="0">
                  <a:pos x="27" y="303"/>
                </a:cxn>
                <a:cxn ang="0">
                  <a:pos x="185" y="303"/>
                </a:cxn>
                <a:cxn ang="0">
                  <a:pos x="205" y="286"/>
                </a:cxn>
                <a:cxn ang="0">
                  <a:pos x="207" y="161"/>
                </a:cxn>
                <a:cxn ang="0">
                  <a:pos x="205" y="150"/>
                </a:cxn>
                <a:cxn ang="0">
                  <a:pos x="185" y="134"/>
                </a:cxn>
                <a:cxn ang="0">
                  <a:pos x="47" y="76"/>
                </a:cxn>
                <a:cxn ang="0">
                  <a:pos x="51" y="54"/>
                </a:cxn>
                <a:cxn ang="0">
                  <a:pos x="71" y="29"/>
                </a:cxn>
                <a:cxn ang="0">
                  <a:pos x="104" y="20"/>
                </a:cxn>
                <a:cxn ang="0">
                  <a:pos x="125" y="24"/>
                </a:cxn>
                <a:cxn ang="0">
                  <a:pos x="151" y="45"/>
                </a:cxn>
                <a:cxn ang="0">
                  <a:pos x="160" y="76"/>
                </a:cxn>
                <a:cxn ang="0">
                  <a:pos x="47" y="76"/>
                </a:cxn>
                <a:cxn ang="0">
                  <a:pos x="187" y="279"/>
                </a:cxn>
                <a:cxn ang="0">
                  <a:pos x="180" y="285"/>
                </a:cxn>
                <a:cxn ang="0">
                  <a:pos x="24" y="283"/>
                </a:cxn>
                <a:cxn ang="0">
                  <a:pos x="18" y="276"/>
                </a:cxn>
                <a:cxn ang="0">
                  <a:pos x="18" y="158"/>
                </a:cxn>
                <a:cxn ang="0">
                  <a:pos x="27" y="152"/>
                </a:cxn>
                <a:cxn ang="0">
                  <a:pos x="183" y="152"/>
                </a:cxn>
                <a:cxn ang="0">
                  <a:pos x="189" y="161"/>
                </a:cxn>
                <a:cxn ang="0">
                  <a:pos x="113" y="190"/>
                </a:cxn>
                <a:cxn ang="0">
                  <a:pos x="111" y="183"/>
                </a:cxn>
                <a:cxn ang="0">
                  <a:pos x="104" y="179"/>
                </a:cxn>
                <a:cxn ang="0">
                  <a:pos x="95" y="187"/>
                </a:cxn>
                <a:cxn ang="0">
                  <a:pos x="95" y="212"/>
                </a:cxn>
                <a:cxn ang="0">
                  <a:pos x="85" y="223"/>
                </a:cxn>
                <a:cxn ang="0">
                  <a:pos x="85" y="236"/>
                </a:cxn>
                <a:cxn ang="0">
                  <a:pos x="104" y="246"/>
                </a:cxn>
                <a:cxn ang="0">
                  <a:pos x="116" y="241"/>
                </a:cxn>
                <a:cxn ang="0">
                  <a:pos x="122" y="228"/>
                </a:cxn>
                <a:cxn ang="0">
                  <a:pos x="116" y="214"/>
                </a:cxn>
              </a:cxnLst>
              <a:rect l="0" t="0" r="r" b="b"/>
              <a:pathLst>
                <a:path w="207" h="303">
                  <a:moveTo>
                    <a:pt x="180" y="132"/>
                  </a:moveTo>
                  <a:lnTo>
                    <a:pt x="180" y="76"/>
                  </a:lnTo>
                  <a:lnTo>
                    <a:pt x="180" y="76"/>
                  </a:lnTo>
                  <a:lnTo>
                    <a:pt x="178" y="62"/>
                  </a:lnTo>
                  <a:lnTo>
                    <a:pt x="172" y="47"/>
                  </a:lnTo>
                  <a:lnTo>
                    <a:pt x="167" y="34"/>
                  </a:lnTo>
                  <a:lnTo>
                    <a:pt x="156" y="24"/>
                  </a:lnTo>
                  <a:lnTo>
                    <a:pt x="145" y="14"/>
                  </a:lnTo>
                  <a:lnTo>
                    <a:pt x="133" y="7"/>
                  </a:lnTo>
                  <a:lnTo>
                    <a:pt x="118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89" y="2"/>
                  </a:lnTo>
                  <a:lnTo>
                    <a:pt x="75" y="7"/>
                  </a:lnTo>
                  <a:lnTo>
                    <a:pt x="62" y="14"/>
                  </a:lnTo>
                  <a:lnTo>
                    <a:pt x="49" y="24"/>
                  </a:lnTo>
                  <a:lnTo>
                    <a:pt x="40" y="34"/>
                  </a:lnTo>
                  <a:lnTo>
                    <a:pt x="35" y="47"/>
                  </a:lnTo>
                  <a:lnTo>
                    <a:pt x="29" y="62"/>
                  </a:lnTo>
                  <a:lnTo>
                    <a:pt x="27" y="76"/>
                  </a:lnTo>
                  <a:lnTo>
                    <a:pt x="27" y="132"/>
                  </a:lnTo>
                  <a:lnTo>
                    <a:pt x="27" y="132"/>
                  </a:lnTo>
                  <a:lnTo>
                    <a:pt x="22" y="134"/>
                  </a:lnTo>
                  <a:lnTo>
                    <a:pt x="17" y="136"/>
                  </a:lnTo>
                  <a:lnTo>
                    <a:pt x="8" y="141"/>
                  </a:lnTo>
                  <a:lnTo>
                    <a:pt x="2" y="150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276"/>
                  </a:lnTo>
                  <a:lnTo>
                    <a:pt x="0" y="276"/>
                  </a:lnTo>
                  <a:lnTo>
                    <a:pt x="0" y="281"/>
                  </a:lnTo>
                  <a:lnTo>
                    <a:pt x="2" y="286"/>
                  </a:lnTo>
                  <a:lnTo>
                    <a:pt x="8" y="295"/>
                  </a:lnTo>
                  <a:lnTo>
                    <a:pt x="17" y="301"/>
                  </a:lnTo>
                  <a:lnTo>
                    <a:pt x="22" y="303"/>
                  </a:lnTo>
                  <a:lnTo>
                    <a:pt x="27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5" y="303"/>
                  </a:lnTo>
                  <a:lnTo>
                    <a:pt x="191" y="301"/>
                  </a:lnTo>
                  <a:lnTo>
                    <a:pt x="200" y="295"/>
                  </a:lnTo>
                  <a:lnTo>
                    <a:pt x="205" y="286"/>
                  </a:lnTo>
                  <a:lnTo>
                    <a:pt x="207" y="281"/>
                  </a:lnTo>
                  <a:lnTo>
                    <a:pt x="207" y="276"/>
                  </a:lnTo>
                  <a:lnTo>
                    <a:pt x="207" y="161"/>
                  </a:lnTo>
                  <a:lnTo>
                    <a:pt x="207" y="161"/>
                  </a:lnTo>
                  <a:lnTo>
                    <a:pt x="207" y="156"/>
                  </a:lnTo>
                  <a:lnTo>
                    <a:pt x="205" y="150"/>
                  </a:lnTo>
                  <a:lnTo>
                    <a:pt x="200" y="141"/>
                  </a:lnTo>
                  <a:lnTo>
                    <a:pt x="191" y="136"/>
                  </a:lnTo>
                  <a:lnTo>
                    <a:pt x="185" y="134"/>
                  </a:lnTo>
                  <a:lnTo>
                    <a:pt x="180" y="132"/>
                  </a:lnTo>
                  <a:lnTo>
                    <a:pt x="180" y="132"/>
                  </a:lnTo>
                  <a:close/>
                  <a:moveTo>
                    <a:pt x="47" y="76"/>
                  </a:moveTo>
                  <a:lnTo>
                    <a:pt x="47" y="76"/>
                  </a:lnTo>
                  <a:lnTo>
                    <a:pt x="47" y="65"/>
                  </a:lnTo>
                  <a:lnTo>
                    <a:pt x="51" y="54"/>
                  </a:lnTo>
                  <a:lnTo>
                    <a:pt x="56" y="45"/>
                  </a:lnTo>
                  <a:lnTo>
                    <a:pt x="64" y="36"/>
                  </a:lnTo>
                  <a:lnTo>
                    <a:pt x="71" y="29"/>
                  </a:lnTo>
                  <a:lnTo>
                    <a:pt x="82" y="24"/>
                  </a:lnTo>
                  <a:lnTo>
                    <a:pt x="93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14" y="20"/>
                  </a:lnTo>
                  <a:lnTo>
                    <a:pt x="125" y="24"/>
                  </a:lnTo>
                  <a:lnTo>
                    <a:pt x="134" y="29"/>
                  </a:lnTo>
                  <a:lnTo>
                    <a:pt x="143" y="36"/>
                  </a:lnTo>
                  <a:lnTo>
                    <a:pt x="151" y="45"/>
                  </a:lnTo>
                  <a:lnTo>
                    <a:pt x="156" y="54"/>
                  </a:lnTo>
                  <a:lnTo>
                    <a:pt x="160" y="65"/>
                  </a:lnTo>
                  <a:lnTo>
                    <a:pt x="160" y="76"/>
                  </a:lnTo>
                  <a:lnTo>
                    <a:pt x="160" y="132"/>
                  </a:lnTo>
                  <a:lnTo>
                    <a:pt x="47" y="132"/>
                  </a:lnTo>
                  <a:lnTo>
                    <a:pt x="47" y="76"/>
                  </a:lnTo>
                  <a:close/>
                  <a:moveTo>
                    <a:pt x="189" y="276"/>
                  </a:moveTo>
                  <a:lnTo>
                    <a:pt x="189" y="276"/>
                  </a:lnTo>
                  <a:lnTo>
                    <a:pt x="187" y="279"/>
                  </a:lnTo>
                  <a:lnTo>
                    <a:pt x="185" y="281"/>
                  </a:lnTo>
                  <a:lnTo>
                    <a:pt x="183" y="283"/>
                  </a:lnTo>
                  <a:lnTo>
                    <a:pt x="180" y="285"/>
                  </a:lnTo>
                  <a:lnTo>
                    <a:pt x="27" y="285"/>
                  </a:lnTo>
                  <a:lnTo>
                    <a:pt x="27" y="285"/>
                  </a:lnTo>
                  <a:lnTo>
                    <a:pt x="24" y="283"/>
                  </a:lnTo>
                  <a:lnTo>
                    <a:pt x="22" y="281"/>
                  </a:lnTo>
                  <a:lnTo>
                    <a:pt x="18" y="279"/>
                  </a:lnTo>
                  <a:lnTo>
                    <a:pt x="18" y="276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8" y="158"/>
                  </a:lnTo>
                  <a:lnTo>
                    <a:pt x="22" y="154"/>
                  </a:lnTo>
                  <a:lnTo>
                    <a:pt x="24" y="152"/>
                  </a:lnTo>
                  <a:lnTo>
                    <a:pt x="27" y="152"/>
                  </a:lnTo>
                  <a:lnTo>
                    <a:pt x="180" y="152"/>
                  </a:lnTo>
                  <a:lnTo>
                    <a:pt x="180" y="152"/>
                  </a:lnTo>
                  <a:lnTo>
                    <a:pt x="183" y="152"/>
                  </a:lnTo>
                  <a:lnTo>
                    <a:pt x="185" y="154"/>
                  </a:lnTo>
                  <a:lnTo>
                    <a:pt x="187" y="158"/>
                  </a:lnTo>
                  <a:lnTo>
                    <a:pt x="189" y="161"/>
                  </a:lnTo>
                  <a:lnTo>
                    <a:pt x="189" y="276"/>
                  </a:lnTo>
                  <a:close/>
                  <a:moveTo>
                    <a:pt x="113" y="212"/>
                  </a:moveTo>
                  <a:lnTo>
                    <a:pt x="113" y="190"/>
                  </a:lnTo>
                  <a:lnTo>
                    <a:pt x="113" y="190"/>
                  </a:lnTo>
                  <a:lnTo>
                    <a:pt x="113" y="187"/>
                  </a:lnTo>
                  <a:lnTo>
                    <a:pt x="111" y="183"/>
                  </a:lnTo>
                  <a:lnTo>
                    <a:pt x="107" y="181"/>
                  </a:lnTo>
                  <a:lnTo>
                    <a:pt x="104" y="179"/>
                  </a:lnTo>
                  <a:lnTo>
                    <a:pt x="104" y="179"/>
                  </a:lnTo>
                  <a:lnTo>
                    <a:pt x="100" y="181"/>
                  </a:lnTo>
                  <a:lnTo>
                    <a:pt x="96" y="183"/>
                  </a:lnTo>
                  <a:lnTo>
                    <a:pt x="95" y="187"/>
                  </a:lnTo>
                  <a:lnTo>
                    <a:pt x="95" y="190"/>
                  </a:lnTo>
                  <a:lnTo>
                    <a:pt x="95" y="212"/>
                  </a:lnTo>
                  <a:lnTo>
                    <a:pt x="95" y="212"/>
                  </a:lnTo>
                  <a:lnTo>
                    <a:pt x="91" y="214"/>
                  </a:lnTo>
                  <a:lnTo>
                    <a:pt x="87" y="217"/>
                  </a:lnTo>
                  <a:lnTo>
                    <a:pt x="85" y="223"/>
                  </a:lnTo>
                  <a:lnTo>
                    <a:pt x="85" y="228"/>
                  </a:lnTo>
                  <a:lnTo>
                    <a:pt x="85" y="228"/>
                  </a:lnTo>
                  <a:lnTo>
                    <a:pt x="85" y="236"/>
                  </a:lnTo>
                  <a:lnTo>
                    <a:pt x="91" y="241"/>
                  </a:lnTo>
                  <a:lnTo>
                    <a:pt x="96" y="245"/>
                  </a:lnTo>
                  <a:lnTo>
                    <a:pt x="104" y="246"/>
                  </a:lnTo>
                  <a:lnTo>
                    <a:pt x="104" y="246"/>
                  </a:lnTo>
                  <a:lnTo>
                    <a:pt x="111" y="245"/>
                  </a:lnTo>
                  <a:lnTo>
                    <a:pt x="116" y="241"/>
                  </a:lnTo>
                  <a:lnTo>
                    <a:pt x="122" y="236"/>
                  </a:lnTo>
                  <a:lnTo>
                    <a:pt x="122" y="228"/>
                  </a:lnTo>
                  <a:lnTo>
                    <a:pt x="122" y="228"/>
                  </a:lnTo>
                  <a:lnTo>
                    <a:pt x="122" y="223"/>
                  </a:lnTo>
                  <a:lnTo>
                    <a:pt x="120" y="217"/>
                  </a:lnTo>
                  <a:lnTo>
                    <a:pt x="116" y="214"/>
                  </a:lnTo>
                  <a:lnTo>
                    <a:pt x="113" y="212"/>
                  </a:lnTo>
                  <a:lnTo>
                    <a:pt x="113" y="212"/>
                  </a:lnTo>
                  <a:close/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9FCA44B-BA75-4118-AF39-BED5A0A41E25}"/>
              </a:ext>
            </a:extLst>
          </p:cNvPr>
          <p:cNvGrpSpPr/>
          <p:nvPr/>
        </p:nvGrpSpPr>
        <p:grpSpPr>
          <a:xfrm>
            <a:off x="229279" y="2515202"/>
            <a:ext cx="737553" cy="881684"/>
            <a:chOff x="229279" y="2515202"/>
            <a:chExt cx="737553" cy="881684"/>
          </a:xfrm>
        </p:grpSpPr>
        <p:sp>
          <p:nvSpPr>
            <p:cNvPr id="129" name="Round Same Side Corner Rectangle 514">
              <a:extLst>
                <a:ext uri="{FF2B5EF4-FFF2-40B4-BE49-F238E27FC236}">
                  <a16:creationId xmlns:a16="http://schemas.microsoft.com/office/drawing/2014/main" id="{3483BFA6-5BC3-4B08-8D25-4ACE697B5D08}"/>
                </a:ext>
              </a:extLst>
            </p:cNvPr>
            <p:cNvSpPr/>
            <p:nvPr/>
          </p:nvSpPr>
          <p:spPr>
            <a:xfrm>
              <a:off x="863024" y="2515202"/>
              <a:ext cx="103808" cy="88168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F3A7718B-5CA3-4FDE-B906-987D0CDECA9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29279" y="2748990"/>
              <a:ext cx="414109" cy="414109"/>
              <a:chOff x="4427654" y="3049909"/>
              <a:chExt cx="464344" cy="464344"/>
            </a:xfrm>
            <a:solidFill>
              <a:schemeClr val="accent2"/>
            </a:solidFill>
          </p:grpSpPr>
          <p:sp>
            <p:nvSpPr>
              <p:cNvPr id="138" name="AutoShape 123">
                <a:extLst>
                  <a:ext uri="{FF2B5EF4-FFF2-40B4-BE49-F238E27FC236}">
                    <a16:creationId xmlns:a16="http://schemas.microsoft.com/office/drawing/2014/main" id="{6AA95561-6FEF-4C9E-94B2-8674DEC8D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654" y="3049909"/>
                <a:ext cx="464344" cy="4643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180" y="12132"/>
                    </a:moveTo>
                    <a:cubicBezTo>
                      <a:pt x="17710" y="12226"/>
                      <a:pt x="17327" y="12561"/>
                      <a:pt x="17170" y="13012"/>
                    </a:cubicBezTo>
                    <a:cubicBezTo>
                      <a:pt x="17083" y="13261"/>
                      <a:pt x="16981" y="13503"/>
                      <a:pt x="16868" y="13738"/>
                    </a:cubicBezTo>
                    <a:cubicBezTo>
                      <a:pt x="16658" y="14169"/>
                      <a:pt x="16694" y="14677"/>
                      <a:pt x="16959" y="15075"/>
                    </a:cubicBezTo>
                    <a:lnTo>
                      <a:pt x="18131" y="16833"/>
                    </a:lnTo>
                    <a:lnTo>
                      <a:pt x="16832" y="18132"/>
                    </a:lnTo>
                    <a:lnTo>
                      <a:pt x="15075" y="16960"/>
                    </a:lnTo>
                    <a:cubicBezTo>
                      <a:pt x="14850" y="16810"/>
                      <a:pt x="14589" y="16733"/>
                      <a:pt x="14326" y="16733"/>
                    </a:cubicBezTo>
                    <a:cubicBezTo>
                      <a:pt x="14126" y="16733"/>
                      <a:pt x="13924" y="16778"/>
                      <a:pt x="13738" y="16868"/>
                    </a:cubicBezTo>
                    <a:cubicBezTo>
                      <a:pt x="13504" y="16981"/>
                      <a:pt x="13262" y="17083"/>
                      <a:pt x="13012" y="17170"/>
                    </a:cubicBezTo>
                    <a:cubicBezTo>
                      <a:pt x="12561" y="17327"/>
                      <a:pt x="12226" y="17712"/>
                      <a:pt x="12133" y="18180"/>
                    </a:cubicBezTo>
                    <a:lnTo>
                      <a:pt x="11717" y="20249"/>
                    </a:lnTo>
                    <a:lnTo>
                      <a:pt x="9881" y="20249"/>
                    </a:lnTo>
                    <a:lnTo>
                      <a:pt x="9467" y="18180"/>
                    </a:lnTo>
                    <a:cubicBezTo>
                      <a:pt x="9373" y="17712"/>
                      <a:pt x="9039" y="17327"/>
                      <a:pt x="8588" y="17170"/>
                    </a:cubicBezTo>
                    <a:cubicBezTo>
                      <a:pt x="8339" y="17083"/>
                      <a:pt x="8096" y="16983"/>
                      <a:pt x="7861" y="16869"/>
                    </a:cubicBezTo>
                    <a:cubicBezTo>
                      <a:pt x="7675" y="16778"/>
                      <a:pt x="7474" y="16733"/>
                      <a:pt x="7273" y="16733"/>
                    </a:cubicBezTo>
                    <a:cubicBezTo>
                      <a:pt x="7011" y="16733"/>
                      <a:pt x="6750" y="16810"/>
                      <a:pt x="6525" y="16960"/>
                    </a:cubicBezTo>
                    <a:lnTo>
                      <a:pt x="4767" y="18132"/>
                    </a:lnTo>
                    <a:lnTo>
                      <a:pt x="3468" y="16833"/>
                    </a:lnTo>
                    <a:lnTo>
                      <a:pt x="4639" y="15075"/>
                    </a:lnTo>
                    <a:cubicBezTo>
                      <a:pt x="4904" y="14677"/>
                      <a:pt x="4939" y="14169"/>
                      <a:pt x="4732" y="13738"/>
                    </a:cubicBezTo>
                    <a:cubicBezTo>
                      <a:pt x="4618" y="13504"/>
                      <a:pt x="4516" y="13263"/>
                      <a:pt x="4429" y="13013"/>
                    </a:cubicBezTo>
                    <a:cubicBezTo>
                      <a:pt x="4273" y="12561"/>
                      <a:pt x="3888" y="12227"/>
                      <a:pt x="3419" y="12133"/>
                    </a:cubicBezTo>
                    <a:lnTo>
                      <a:pt x="1350" y="11718"/>
                    </a:lnTo>
                    <a:lnTo>
                      <a:pt x="1349" y="9882"/>
                    </a:lnTo>
                    <a:lnTo>
                      <a:pt x="3419" y="9468"/>
                    </a:lnTo>
                    <a:cubicBezTo>
                      <a:pt x="3888" y="9374"/>
                      <a:pt x="4273" y="9039"/>
                      <a:pt x="4429" y="8588"/>
                    </a:cubicBezTo>
                    <a:cubicBezTo>
                      <a:pt x="4516" y="8338"/>
                      <a:pt x="4617" y="8096"/>
                      <a:pt x="4731" y="7862"/>
                    </a:cubicBezTo>
                    <a:cubicBezTo>
                      <a:pt x="4940" y="7431"/>
                      <a:pt x="4905" y="6923"/>
                      <a:pt x="4639" y="6524"/>
                    </a:cubicBezTo>
                    <a:lnTo>
                      <a:pt x="3468" y="4767"/>
                    </a:lnTo>
                    <a:lnTo>
                      <a:pt x="4767" y="3468"/>
                    </a:lnTo>
                    <a:lnTo>
                      <a:pt x="6525" y="4639"/>
                    </a:lnTo>
                    <a:cubicBezTo>
                      <a:pt x="6750" y="4790"/>
                      <a:pt x="7011" y="4866"/>
                      <a:pt x="7273" y="4866"/>
                    </a:cubicBezTo>
                    <a:cubicBezTo>
                      <a:pt x="7474" y="4866"/>
                      <a:pt x="7674" y="4822"/>
                      <a:pt x="7861" y="4732"/>
                    </a:cubicBezTo>
                    <a:cubicBezTo>
                      <a:pt x="8095" y="4619"/>
                      <a:pt x="8337" y="4517"/>
                      <a:pt x="8586" y="4430"/>
                    </a:cubicBezTo>
                    <a:cubicBezTo>
                      <a:pt x="9039" y="4272"/>
                      <a:pt x="9373" y="3888"/>
                      <a:pt x="9467" y="3420"/>
                    </a:cubicBezTo>
                    <a:lnTo>
                      <a:pt x="9881" y="1350"/>
                    </a:lnTo>
                    <a:lnTo>
                      <a:pt x="11717" y="1350"/>
                    </a:lnTo>
                    <a:lnTo>
                      <a:pt x="12131" y="3420"/>
                    </a:lnTo>
                    <a:cubicBezTo>
                      <a:pt x="12225" y="3888"/>
                      <a:pt x="12560" y="4272"/>
                      <a:pt x="13012" y="4430"/>
                    </a:cubicBezTo>
                    <a:cubicBezTo>
                      <a:pt x="13261" y="4517"/>
                      <a:pt x="13502" y="4617"/>
                      <a:pt x="13737" y="4731"/>
                    </a:cubicBezTo>
                    <a:cubicBezTo>
                      <a:pt x="13924" y="4822"/>
                      <a:pt x="14125" y="4866"/>
                      <a:pt x="14326" y="4866"/>
                    </a:cubicBezTo>
                    <a:cubicBezTo>
                      <a:pt x="14589" y="4866"/>
                      <a:pt x="14850" y="4790"/>
                      <a:pt x="15075" y="4639"/>
                    </a:cubicBezTo>
                    <a:lnTo>
                      <a:pt x="16832" y="3468"/>
                    </a:lnTo>
                    <a:lnTo>
                      <a:pt x="18131" y="4767"/>
                    </a:lnTo>
                    <a:lnTo>
                      <a:pt x="16959" y="6524"/>
                    </a:lnTo>
                    <a:cubicBezTo>
                      <a:pt x="16694" y="6923"/>
                      <a:pt x="16660" y="7431"/>
                      <a:pt x="16867" y="7861"/>
                    </a:cubicBezTo>
                    <a:cubicBezTo>
                      <a:pt x="16980" y="8096"/>
                      <a:pt x="17083" y="8337"/>
                      <a:pt x="17170" y="8587"/>
                    </a:cubicBezTo>
                    <a:cubicBezTo>
                      <a:pt x="17327" y="9039"/>
                      <a:pt x="17710" y="9373"/>
                      <a:pt x="18180" y="9467"/>
                    </a:cubicBezTo>
                    <a:lnTo>
                      <a:pt x="20248" y="9882"/>
                    </a:lnTo>
                    <a:lnTo>
                      <a:pt x="20250" y="11718"/>
                    </a:lnTo>
                    <a:cubicBezTo>
                      <a:pt x="20250" y="11718"/>
                      <a:pt x="18180" y="12132"/>
                      <a:pt x="18180" y="12132"/>
                    </a:cubicBezTo>
                    <a:close/>
                    <a:moveTo>
                      <a:pt x="20513" y="8558"/>
                    </a:moveTo>
                    <a:lnTo>
                      <a:pt x="18445" y="8143"/>
                    </a:lnTo>
                    <a:cubicBezTo>
                      <a:pt x="18341" y="7844"/>
                      <a:pt x="18218" y="7554"/>
                      <a:pt x="18082" y="7273"/>
                    </a:cubicBezTo>
                    <a:lnTo>
                      <a:pt x="19254" y="5516"/>
                    </a:lnTo>
                    <a:cubicBezTo>
                      <a:pt x="19611" y="4980"/>
                      <a:pt x="19540" y="4268"/>
                      <a:pt x="19085" y="3813"/>
                    </a:cubicBezTo>
                    <a:lnTo>
                      <a:pt x="17787" y="2514"/>
                    </a:lnTo>
                    <a:cubicBezTo>
                      <a:pt x="17526" y="2253"/>
                      <a:pt x="17181" y="2118"/>
                      <a:pt x="16831" y="2118"/>
                    </a:cubicBezTo>
                    <a:cubicBezTo>
                      <a:pt x="16573" y="2118"/>
                      <a:pt x="16312" y="2193"/>
                      <a:pt x="16084" y="2345"/>
                    </a:cubicBezTo>
                    <a:lnTo>
                      <a:pt x="14326" y="3516"/>
                    </a:lnTo>
                    <a:cubicBezTo>
                      <a:pt x="14044" y="3380"/>
                      <a:pt x="13754" y="3258"/>
                      <a:pt x="13455" y="3155"/>
                    </a:cubicBezTo>
                    <a:lnTo>
                      <a:pt x="13041" y="1085"/>
                    </a:lnTo>
                    <a:cubicBezTo>
                      <a:pt x="12916" y="454"/>
                      <a:pt x="12361" y="0"/>
                      <a:pt x="11717" y="0"/>
                    </a:cubicBezTo>
                    <a:lnTo>
                      <a:pt x="9881" y="0"/>
                    </a:lnTo>
                    <a:cubicBezTo>
                      <a:pt x="9238" y="0"/>
                      <a:pt x="8684" y="454"/>
                      <a:pt x="8557" y="1085"/>
                    </a:cubicBezTo>
                    <a:lnTo>
                      <a:pt x="8143" y="3155"/>
                    </a:lnTo>
                    <a:cubicBezTo>
                      <a:pt x="7843" y="3258"/>
                      <a:pt x="7554" y="3381"/>
                      <a:pt x="7273" y="3516"/>
                    </a:cubicBezTo>
                    <a:lnTo>
                      <a:pt x="5516" y="2345"/>
                    </a:lnTo>
                    <a:cubicBezTo>
                      <a:pt x="5287" y="2193"/>
                      <a:pt x="5026" y="2118"/>
                      <a:pt x="4767" y="2118"/>
                    </a:cubicBezTo>
                    <a:cubicBezTo>
                      <a:pt x="4419" y="2118"/>
                      <a:pt x="4073" y="2253"/>
                      <a:pt x="3812" y="2514"/>
                    </a:cubicBezTo>
                    <a:lnTo>
                      <a:pt x="2514" y="3813"/>
                    </a:lnTo>
                    <a:cubicBezTo>
                      <a:pt x="2059" y="4268"/>
                      <a:pt x="1988" y="4980"/>
                      <a:pt x="2345" y="5516"/>
                    </a:cubicBezTo>
                    <a:lnTo>
                      <a:pt x="3516" y="7273"/>
                    </a:lnTo>
                    <a:cubicBezTo>
                      <a:pt x="3380" y="7555"/>
                      <a:pt x="3258" y="7844"/>
                      <a:pt x="3154" y="8144"/>
                    </a:cubicBezTo>
                    <a:lnTo>
                      <a:pt x="1085" y="8558"/>
                    </a:lnTo>
                    <a:cubicBezTo>
                      <a:pt x="454" y="8684"/>
                      <a:pt x="0" y="9238"/>
                      <a:pt x="0" y="9882"/>
                    </a:cubicBezTo>
                    <a:lnTo>
                      <a:pt x="0" y="11718"/>
                    </a:lnTo>
                    <a:cubicBezTo>
                      <a:pt x="0" y="12361"/>
                      <a:pt x="454" y="12916"/>
                      <a:pt x="1085" y="13042"/>
                    </a:cubicBezTo>
                    <a:lnTo>
                      <a:pt x="3154" y="13456"/>
                    </a:lnTo>
                    <a:cubicBezTo>
                      <a:pt x="3258" y="13755"/>
                      <a:pt x="3380" y="14046"/>
                      <a:pt x="3516" y="14326"/>
                    </a:cubicBezTo>
                    <a:lnTo>
                      <a:pt x="2345" y="16083"/>
                    </a:lnTo>
                    <a:cubicBezTo>
                      <a:pt x="1988" y="16619"/>
                      <a:pt x="2059" y="17332"/>
                      <a:pt x="2514" y="17787"/>
                    </a:cubicBezTo>
                    <a:lnTo>
                      <a:pt x="3812" y="19086"/>
                    </a:lnTo>
                    <a:cubicBezTo>
                      <a:pt x="4073" y="19346"/>
                      <a:pt x="4419" y="19482"/>
                      <a:pt x="4767" y="19482"/>
                    </a:cubicBezTo>
                    <a:cubicBezTo>
                      <a:pt x="5026" y="19482"/>
                      <a:pt x="5287" y="19406"/>
                      <a:pt x="5516" y="19254"/>
                    </a:cubicBezTo>
                    <a:lnTo>
                      <a:pt x="7273" y="18083"/>
                    </a:lnTo>
                    <a:cubicBezTo>
                      <a:pt x="7554" y="18220"/>
                      <a:pt x="7843" y="18341"/>
                      <a:pt x="8143" y="18445"/>
                    </a:cubicBezTo>
                    <a:lnTo>
                      <a:pt x="8557" y="20514"/>
                    </a:lnTo>
                    <a:cubicBezTo>
                      <a:pt x="8684" y="21146"/>
                      <a:pt x="9238" y="21599"/>
                      <a:pt x="9881" y="21599"/>
                    </a:cubicBezTo>
                    <a:lnTo>
                      <a:pt x="11717" y="21599"/>
                    </a:lnTo>
                    <a:cubicBezTo>
                      <a:pt x="12361" y="21599"/>
                      <a:pt x="12916" y="21146"/>
                      <a:pt x="13041" y="20514"/>
                    </a:cubicBezTo>
                    <a:lnTo>
                      <a:pt x="13456" y="18445"/>
                    </a:lnTo>
                    <a:cubicBezTo>
                      <a:pt x="13755" y="18341"/>
                      <a:pt x="14046" y="18219"/>
                      <a:pt x="14326" y="18083"/>
                    </a:cubicBezTo>
                    <a:lnTo>
                      <a:pt x="16084" y="19254"/>
                    </a:lnTo>
                    <a:cubicBezTo>
                      <a:pt x="16312" y="19406"/>
                      <a:pt x="16573" y="19482"/>
                      <a:pt x="16831" y="19482"/>
                    </a:cubicBezTo>
                    <a:cubicBezTo>
                      <a:pt x="17181" y="19482"/>
                      <a:pt x="17526" y="19346"/>
                      <a:pt x="17787" y="19086"/>
                    </a:cubicBezTo>
                    <a:lnTo>
                      <a:pt x="19085" y="17787"/>
                    </a:lnTo>
                    <a:cubicBezTo>
                      <a:pt x="19540" y="17332"/>
                      <a:pt x="19611" y="16619"/>
                      <a:pt x="19254" y="16083"/>
                    </a:cubicBezTo>
                    <a:lnTo>
                      <a:pt x="18082" y="14326"/>
                    </a:lnTo>
                    <a:cubicBezTo>
                      <a:pt x="18219" y="14045"/>
                      <a:pt x="18341" y="13755"/>
                      <a:pt x="18445" y="13456"/>
                    </a:cubicBezTo>
                    <a:lnTo>
                      <a:pt x="20513" y="13042"/>
                    </a:lnTo>
                    <a:cubicBezTo>
                      <a:pt x="21145" y="12916"/>
                      <a:pt x="21599" y="12361"/>
                      <a:pt x="21599" y="11718"/>
                    </a:cubicBezTo>
                    <a:lnTo>
                      <a:pt x="21599" y="9882"/>
                    </a:lnTo>
                    <a:cubicBezTo>
                      <a:pt x="21599" y="9238"/>
                      <a:pt x="21145" y="8684"/>
                      <a:pt x="20513" y="8558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  <p:sp>
            <p:nvSpPr>
              <p:cNvPr id="139" name="AutoShape 124">
                <a:extLst>
                  <a:ext uri="{FF2B5EF4-FFF2-40B4-BE49-F238E27FC236}">
                    <a16:creationId xmlns:a16="http://schemas.microsoft.com/office/drawing/2014/main" id="{4C7D1196-25F3-47B3-8679-2768F8E29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623" y="3180084"/>
                <a:ext cx="203200" cy="203200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20250"/>
                    </a:moveTo>
                    <a:cubicBezTo>
                      <a:pt x="5580" y="20250"/>
                      <a:pt x="1350" y="16017"/>
                      <a:pt x="1350" y="10800"/>
                    </a:cubicBezTo>
                    <a:cubicBezTo>
                      <a:pt x="1350" y="5582"/>
                      <a:pt x="5580" y="1349"/>
                      <a:pt x="10800" y="1349"/>
                    </a:cubicBezTo>
                    <a:cubicBezTo>
                      <a:pt x="16016" y="1349"/>
                      <a:pt x="20250" y="5582"/>
                      <a:pt x="20250" y="10800"/>
                    </a:cubicBezTo>
                    <a:cubicBezTo>
                      <a:pt x="20250" y="16017"/>
                      <a:pt x="16016" y="20250"/>
                      <a:pt x="10800" y="20250"/>
                    </a:cubicBezTo>
                    <a:moveTo>
                      <a:pt x="10800" y="0"/>
                    </a:moveTo>
                    <a:cubicBezTo>
                      <a:pt x="4836" y="0"/>
                      <a:pt x="0" y="4836"/>
                      <a:pt x="0" y="10800"/>
                    </a:cubicBezTo>
                    <a:cubicBezTo>
                      <a:pt x="0" y="16763"/>
                      <a:pt x="4836" y="21600"/>
                      <a:pt x="10800" y="21600"/>
                    </a:cubicBezTo>
                    <a:cubicBezTo>
                      <a:pt x="16763" y="21600"/>
                      <a:pt x="21599" y="16763"/>
                      <a:pt x="21599" y="10800"/>
                    </a:cubicBezTo>
                    <a:cubicBezTo>
                      <a:pt x="21599" y="4836"/>
                      <a:pt x="16763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  <p:sp>
            <p:nvSpPr>
              <p:cNvPr id="140" name="AutoShape 125">
                <a:extLst>
                  <a:ext uri="{FF2B5EF4-FFF2-40B4-BE49-F238E27FC236}">
                    <a16:creationId xmlns:a16="http://schemas.microsoft.com/office/drawing/2014/main" id="{47C062FB-EA3A-474A-BDD7-1F096B1FD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485" y="3223740"/>
                <a:ext cx="116682" cy="1166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18900"/>
                    </a:moveTo>
                    <a:cubicBezTo>
                      <a:pt x="6328" y="18900"/>
                      <a:pt x="2699" y="15271"/>
                      <a:pt x="2699" y="10800"/>
                    </a:cubicBezTo>
                    <a:cubicBezTo>
                      <a:pt x="2699" y="6329"/>
                      <a:pt x="6328" y="2700"/>
                      <a:pt x="10800" y="2700"/>
                    </a:cubicBezTo>
                    <a:cubicBezTo>
                      <a:pt x="15271" y="2700"/>
                      <a:pt x="18899" y="6329"/>
                      <a:pt x="18899" y="10800"/>
                    </a:cubicBezTo>
                    <a:cubicBezTo>
                      <a:pt x="18899" y="15271"/>
                      <a:pt x="15271" y="18900"/>
                      <a:pt x="10800" y="18900"/>
                    </a:cubicBezTo>
                    <a:moveTo>
                      <a:pt x="10800" y="0"/>
                    </a:moveTo>
                    <a:cubicBezTo>
                      <a:pt x="4830" y="0"/>
                      <a:pt x="0" y="4833"/>
                      <a:pt x="0" y="10800"/>
                    </a:cubicBezTo>
                    <a:cubicBezTo>
                      <a:pt x="0" y="16766"/>
                      <a:pt x="4830" y="21599"/>
                      <a:pt x="10800" y="21599"/>
                    </a:cubicBezTo>
                    <a:cubicBezTo>
                      <a:pt x="16764" y="21599"/>
                      <a:pt x="21600" y="16766"/>
                      <a:pt x="21600" y="10800"/>
                    </a:cubicBezTo>
                    <a:cubicBezTo>
                      <a:pt x="21600" y="4833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10D47AE-C787-40DF-B983-9BCB63F30DB1}"/>
              </a:ext>
            </a:extLst>
          </p:cNvPr>
          <p:cNvGrpSpPr/>
          <p:nvPr/>
        </p:nvGrpSpPr>
        <p:grpSpPr>
          <a:xfrm>
            <a:off x="260807" y="3775162"/>
            <a:ext cx="706025" cy="881684"/>
            <a:chOff x="260807" y="3775162"/>
            <a:chExt cx="706025" cy="881684"/>
          </a:xfrm>
        </p:grpSpPr>
        <p:sp>
          <p:nvSpPr>
            <p:cNvPr id="130" name="Round Same Side Corner Rectangle 514">
              <a:extLst>
                <a:ext uri="{FF2B5EF4-FFF2-40B4-BE49-F238E27FC236}">
                  <a16:creationId xmlns:a16="http://schemas.microsoft.com/office/drawing/2014/main" id="{8600DE85-F5B0-4806-AB1E-F4E04C0364F9}"/>
                </a:ext>
              </a:extLst>
            </p:cNvPr>
            <p:cNvSpPr/>
            <p:nvPr/>
          </p:nvSpPr>
          <p:spPr>
            <a:xfrm>
              <a:off x="863024" y="3775162"/>
              <a:ext cx="103808" cy="88168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0738D880-B7A0-4121-A053-138A9BE64A4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60807" y="4040478"/>
              <a:ext cx="351052" cy="351052"/>
              <a:chOff x="7275629" y="3045147"/>
              <a:chExt cx="464344" cy="464344"/>
            </a:xfrm>
            <a:solidFill>
              <a:schemeClr val="accent6"/>
            </a:solidFill>
          </p:grpSpPr>
          <p:sp>
            <p:nvSpPr>
              <p:cNvPr id="142" name="AutoShape 56">
                <a:extLst>
                  <a:ext uri="{FF2B5EF4-FFF2-40B4-BE49-F238E27FC236}">
                    <a16:creationId xmlns:a16="http://schemas.microsoft.com/office/drawing/2014/main" id="{BA70BD3D-C032-4BA1-8C4D-927793CB9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5629" y="3045147"/>
                <a:ext cx="145256" cy="4643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88" y="7316"/>
                    </a:moveTo>
                    <a:cubicBezTo>
                      <a:pt x="16954" y="7352"/>
                      <a:pt x="16923" y="7387"/>
                      <a:pt x="16883" y="7423"/>
                    </a:cubicBezTo>
                    <a:cubicBezTo>
                      <a:pt x="16677" y="7601"/>
                      <a:pt x="16414" y="7770"/>
                      <a:pt x="16066" y="7920"/>
                    </a:cubicBezTo>
                    <a:cubicBezTo>
                      <a:pt x="16057" y="7924"/>
                      <a:pt x="16044" y="7927"/>
                      <a:pt x="16038" y="7931"/>
                    </a:cubicBezTo>
                    <a:cubicBezTo>
                      <a:pt x="15662" y="8092"/>
                      <a:pt x="15214" y="8234"/>
                      <a:pt x="14705" y="8354"/>
                    </a:cubicBezTo>
                    <a:cubicBezTo>
                      <a:pt x="14697" y="8357"/>
                      <a:pt x="14692" y="8358"/>
                      <a:pt x="14686" y="8359"/>
                    </a:cubicBezTo>
                    <a:cubicBezTo>
                      <a:pt x="14163" y="8482"/>
                      <a:pt x="13584" y="8581"/>
                      <a:pt x="12960" y="8649"/>
                    </a:cubicBezTo>
                    <a:cubicBezTo>
                      <a:pt x="12279" y="8726"/>
                      <a:pt x="11560" y="8774"/>
                      <a:pt x="10800" y="8774"/>
                    </a:cubicBezTo>
                    <a:cubicBezTo>
                      <a:pt x="10037" y="8774"/>
                      <a:pt x="9318" y="8726"/>
                      <a:pt x="8640" y="8649"/>
                    </a:cubicBezTo>
                    <a:cubicBezTo>
                      <a:pt x="8016" y="8581"/>
                      <a:pt x="7435" y="8482"/>
                      <a:pt x="6914" y="8359"/>
                    </a:cubicBezTo>
                    <a:cubicBezTo>
                      <a:pt x="6908" y="8358"/>
                      <a:pt x="6901" y="8357"/>
                      <a:pt x="6893" y="8354"/>
                    </a:cubicBezTo>
                    <a:cubicBezTo>
                      <a:pt x="6385" y="8234"/>
                      <a:pt x="5937" y="8092"/>
                      <a:pt x="5562" y="7931"/>
                    </a:cubicBezTo>
                    <a:cubicBezTo>
                      <a:pt x="5553" y="7927"/>
                      <a:pt x="5541" y="7924"/>
                      <a:pt x="5531" y="7920"/>
                    </a:cubicBezTo>
                    <a:cubicBezTo>
                      <a:pt x="5184" y="7770"/>
                      <a:pt x="4921" y="7601"/>
                      <a:pt x="4715" y="7423"/>
                    </a:cubicBezTo>
                    <a:cubicBezTo>
                      <a:pt x="4676" y="7387"/>
                      <a:pt x="4644" y="7352"/>
                      <a:pt x="4612" y="7316"/>
                    </a:cubicBezTo>
                    <a:cubicBezTo>
                      <a:pt x="4437" y="7136"/>
                      <a:pt x="4320" y="6947"/>
                      <a:pt x="4320" y="6750"/>
                    </a:cubicBezTo>
                    <a:cubicBezTo>
                      <a:pt x="4320" y="6550"/>
                      <a:pt x="4437" y="6362"/>
                      <a:pt x="4612" y="6181"/>
                    </a:cubicBezTo>
                    <a:cubicBezTo>
                      <a:pt x="4644" y="6146"/>
                      <a:pt x="4676" y="6110"/>
                      <a:pt x="4715" y="6076"/>
                    </a:cubicBezTo>
                    <a:cubicBezTo>
                      <a:pt x="4921" y="5898"/>
                      <a:pt x="5184" y="5729"/>
                      <a:pt x="5531" y="5577"/>
                    </a:cubicBezTo>
                    <a:cubicBezTo>
                      <a:pt x="5541" y="5574"/>
                      <a:pt x="5553" y="5571"/>
                      <a:pt x="5562" y="5567"/>
                    </a:cubicBezTo>
                    <a:cubicBezTo>
                      <a:pt x="5937" y="5407"/>
                      <a:pt x="6385" y="5264"/>
                      <a:pt x="6893" y="5144"/>
                    </a:cubicBezTo>
                    <a:cubicBezTo>
                      <a:pt x="6901" y="5142"/>
                      <a:pt x="6908" y="5140"/>
                      <a:pt x="6914" y="5138"/>
                    </a:cubicBezTo>
                    <a:cubicBezTo>
                      <a:pt x="7435" y="5017"/>
                      <a:pt x="8016" y="4918"/>
                      <a:pt x="8640" y="4848"/>
                    </a:cubicBezTo>
                    <a:cubicBezTo>
                      <a:pt x="9318" y="4773"/>
                      <a:pt x="10037" y="4725"/>
                      <a:pt x="10800" y="4725"/>
                    </a:cubicBezTo>
                    <a:cubicBezTo>
                      <a:pt x="11560" y="4725"/>
                      <a:pt x="12279" y="4773"/>
                      <a:pt x="12960" y="4848"/>
                    </a:cubicBezTo>
                    <a:cubicBezTo>
                      <a:pt x="13584" y="4918"/>
                      <a:pt x="14163" y="5017"/>
                      <a:pt x="14686" y="5138"/>
                    </a:cubicBezTo>
                    <a:cubicBezTo>
                      <a:pt x="14692" y="5140"/>
                      <a:pt x="14697" y="5142"/>
                      <a:pt x="14705" y="5144"/>
                    </a:cubicBezTo>
                    <a:cubicBezTo>
                      <a:pt x="15214" y="5264"/>
                      <a:pt x="15662" y="5407"/>
                      <a:pt x="16038" y="5567"/>
                    </a:cubicBezTo>
                    <a:cubicBezTo>
                      <a:pt x="16044" y="5571"/>
                      <a:pt x="16057" y="5574"/>
                      <a:pt x="16066" y="5577"/>
                    </a:cubicBezTo>
                    <a:cubicBezTo>
                      <a:pt x="16414" y="5729"/>
                      <a:pt x="16677" y="5898"/>
                      <a:pt x="16883" y="6076"/>
                    </a:cubicBezTo>
                    <a:cubicBezTo>
                      <a:pt x="16923" y="6110"/>
                      <a:pt x="16954" y="6146"/>
                      <a:pt x="16988" y="6181"/>
                    </a:cubicBezTo>
                    <a:cubicBezTo>
                      <a:pt x="17161" y="6362"/>
                      <a:pt x="17280" y="6550"/>
                      <a:pt x="17280" y="6750"/>
                    </a:cubicBezTo>
                    <a:cubicBezTo>
                      <a:pt x="17280" y="6947"/>
                      <a:pt x="17161" y="7136"/>
                      <a:pt x="16988" y="7316"/>
                    </a:cubicBezTo>
                    <a:moveTo>
                      <a:pt x="12960" y="19575"/>
                    </a:moveTo>
                    <a:cubicBezTo>
                      <a:pt x="12960" y="19948"/>
                      <a:pt x="11992" y="20249"/>
                      <a:pt x="10800" y="20249"/>
                    </a:cubicBezTo>
                    <a:cubicBezTo>
                      <a:pt x="9606" y="20249"/>
                      <a:pt x="8640" y="19948"/>
                      <a:pt x="8640" y="19575"/>
                    </a:cubicBezTo>
                    <a:lnTo>
                      <a:pt x="8640" y="10056"/>
                    </a:lnTo>
                    <a:cubicBezTo>
                      <a:pt x="9338" y="10101"/>
                      <a:pt x="10059" y="10124"/>
                      <a:pt x="10800" y="10124"/>
                    </a:cubicBezTo>
                    <a:cubicBezTo>
                      <a:pt x="11541" y="10124"/>
                      <a:pt x="12262" y="10101"/>
                      <a:pt x="12960" y="10056"/>
                    </a:cubicBezTo>
                    <a:cubicBezTo>
                      <a:pt x="12960" y="10056"/>
                      <a:pt x="12960" y="19575"/>
                      <a:pt x="12960" y="19575"/>
                    </a:cubicBezTo>
                    <a:close/>
                    <a:moveTo>
                      <a:pt x="8640" y="2025"/>
                    </a:moveTo>
                    <a:cubicBezTo>
                      <a:pt x="8640" y="1651"/>
                      <a:pt x="9606" y="1350"/>
                      <a:pt x="10800" y="1350"/>
                    </a:cubicBezTo>
                    <a:cubicBezTo>
                      <a:pt x="11992" y="1350"/>
                      <a:pt x="12960" y="1651"/>
                      <a:pt x="12960" y="2025"/>
                    </a:cubicBezTo>
                    <a:lnTo>
                      <a:pt x="12960" y="3442"/>
                    </a:lnTo>
                    <a:cubicBezTo>
                      <a:pt x="12262" y="3398"/>
                      <a:pt x="11541" y="3375"/>
                      <a:pt x="10800" y="3375"/>
                    </a:cubicBezTo>
                    <a:cubicBezTo>
                      <a:pt x="10059" y="3375"/>
                      <a:pt x="9338" y="3398"/>
                      <a:pt x="8640" y="3442"/>
                    </a:cubicBezTo>
                    <a:cubicBezTo>
                      <a:pt x="8640" y="3442"/>
                      <a:pt x="8640" y="2025"/>
                      <a:pt x="8640" y="2025"/>
                    </a:cubicBezTo>
                    <a:close/>
                    <a:moveTo>
                      <a:pt x="17280" y="4064"/>
                    </a:moveTo>
                    <a:lnTo>
                      <a:pt x="17280" y="2025"/>
                    </a:lnTo>
                    <a:cubicBezTo>
                      <a:pt x="17280" y="908"/>
                      <a:pt x="14373" y="0"/>
                      <a:pt x="10800" y="0"/>
                    </a:cubicBezTo>
                    <a:cubicBezTo>
                      <a:pt x="7225" y="0"/>
                      <a:pt x="4320" y="908"/>
                      <a:pt x="4320" y="2025"/>
                    </a:cubicBezTo>
                    <a:lnTo>
                      <a:pt x="4320" y="4064"/>
                    </a:lnTo>
                    <a:cubicBezTo>
                      <a:pt x="1710" y="4681"/>
                      <a:pt x="0" y="5649"/>
                      <a:pt x="0" y="6750"/>
                    </a:cubicBezTo>
                    <a:cubicBezTo>
                      <a:pt x="0" y="7850"/>
                      <a:pt x="1710" y="8818"/>
                      <a:pt x="4320" y="9434"/>
                    </a:cubicBezTo>
                    <a:lnTo>
                      <a:pt x="4320" y="19575"/>
                    </a:lnTo>
                    <a:cubicBezTo>
                      <a:pt x="4320" y="20691"/>
                      <a:pt x="7225" y="21599"/>
                      <a:pt x="10800" y="21599"/>
                    </a:cubicBezTo>
                    <a:cubicBezTo>
                      <a:pt x="14373" y="21599"/>
                      <a:pt x="17280" y="20691"/>
                      <a:pt x="17280" y="19575"/>
                    </a:cubicBezTo>
                    <a:lnTo>
                      <a:pt x="17280" y="9434"/>
                    </a:lnTo>
                    <a:cubicBezTo>
                      <a:pt x="19889" y="8818"/>
                      <a:pt x="21600" y="7850"/>
                      <a:pt x="21600" y="6750"/>
                    </a:cubicBezTo>
                    <a:cubicBezTo>
                      <a:pt x="21600" y="5649"/>
                      <a:pt x="19889" y="4681"/>
                      <a:pt x="17280" y="4064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  <p:sp>
            <p:nvSpPr>
              <p:cNvPr id="143" name="AutoShape 57">
                <a:extLst>
                  <a:ext uri="{FF2B5EF4-FFF2-40B4-BE49-F238E27FC236}">
                    <a16:creationId xmlns:a16="http://schemas.microsoft.com/office/drawing/2014/main" id="{F7270909-86CE-4D43-9EEE-2A542D177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4717" y="3045147"/>
                <a:ext cx="145256" cy="4643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88" y="7316"/>
                    </a:moveTo>
                    <a:cubicBezTo>
                      <a:pt x="16954" y="7352"/>
                      <a:pt x="16923" y="7387"/>
                      <a:pt x="16883" y="7423"/>
                    </a:cubicBezTo>
                    <a:cubicBezTo>
                      <a:pt x="16677" y="7601"/>
                      <a:pt x="16414" y="7770"/>
                      <a:pt x="16066" y="7920"/>
                    </a:cubicBezTo>
                    <a:cubicBezTo>
                      <a:pt x="16057" y="7924"/>
                      <a:pt x="16044" y="7927"/>
                      <a:pt x="16038" y="7931"/>
                    </a:cubicBezTo>
                    <a:cubicBezTo>
                      <a:pt x="15662" y="8092"/>
                      <a:pt x="15214" y="8234"/>
                      <a:pt x="14705" y="8354"/>
                    </a:cubicBezTo>
                    <a:cubicBezTo>
                      <a:pt x="14697" y="8357"/>
                      <a:pt x="14692" y="8358"/>
                      <a:pt x="14686" y="8359"/>
                    </a:cubicBezTo>
                    <a:cubicBezTo>
                      <a:pt x="14163" y="8482"/>
                      <a:pt x="13584" y="8581"/>
                      <a:pt x="12960" y="8649"/>
                    </a:cubicBezTo>
                    <a:cubicBezTo>
                      <a:pt x="12279" y="8726"/>
                      <a:pt x="11560" y="8774"/>
                      <a:pt x="10800" y="8774"/>
                    </a:cubicBezTo>
                    <a:cubicBezTo>
                      <a:pt x="10037" y="8774"/>
                      <a:pt x="9318" y="8726"/>
                      <a:pt x="8640" y="8649"/>
                    </a:cubicBezTo>
                    <a:cubicBezTo>
                      <a:pt x="8016" y="8581"/>
                      <a:pt x="7435" y="8482"/>
                      <a:pt x="6914" y="8359"/>
                    </a:cubicBezTo>
                    <a:cubicBezTo>
                      <a:pt x="6908" y="8358"/>
                      <a:pt x="6901" y="8357"/>
                      <a:pt x="6893" y="8354"/>
                    </a:cubicBezTo>
                    <a:cubicBezTo>
                      <a:pt x="6385" y="8234"/>
                      <a:pt x="5937" y="8092"/>
                      <a:pt x="5562" y="7931"/>
                    </a:cubicBezTo>
                    <a:cubicBezTo>
                      <a:pt x="5553" y="7927"/>
                      <a:pt x="5541" y="7924"/>
                      <a:pt x="5531" y="7920"/>
                    </a:cubicBezTo>
                    <a:cubicBezTo>
                      <a:pt x="5184" y="7770"/>
                      <a:pt x="4921" y="7601"/>
                      <a:pt x="4715" y="7423"/>
                    </a:cubicBezTo>
                    <a:cubicBezTo>
                      <a:pt x="4676" y="7387"/>
                      <a:pt x="4644" y="7352"/>
                      <a:pt x="4612" y="7316"/>
                    </a:cubicBezTo>
                    <a:cubicBezTo>
                      <a:pt x="4437" y="7136"/>
                      <a:pt x="4320" y="6947"/>
                      <a:pt x="4320" y="6750"/>
                    </a:cubicBezTo>
                    <a:cubicBezTo>
                      <a:pt x="4320" y="6550"/>
                      <a:pt x="4437" y="6362"/>
                      <a:pt x="4612" y="6181"/>
                    </a:cubicBezTo>
                    <a:cubicBezTo>
                      <a:pt x="4644" y="6146"/>
                      <a:pt x="4676" y="6110"/>
                      <a:pt x="4715" y="6076"/>
                    </a:cubicBezTo>
                    <a:cubicBezTo>
                      <a:pt x="4921" y="5898"/>
                      <a:pt x="5184" y="5729"/>
                      <a:pt x="5531" y="5577"/>
                    </a:cubicBezTo>
                    <a:cubicBezTo>
                      <a:pt x="5541" y="5574"/>
                      <a:pt x="5553" y="5571"/>
                      <a:pt x="5562" y="5567"/>
                    </a:cubicBezTo>
                    <a:cubicBezTo>
                      <a:pt x="5937" y="5407"/>
                      <a:pt x="6385" y="5264"/>
                      <a:pt x="6893" y="5144"/>
                    </a:cubicBezTo>
                    <a:cubicBezTo>
                      <a:pt x="6901" y="5142"/>
                      <a:pt x="6908" y="5140"/>
                      <a:pt x="6914" y="5138"/>
                    </a:cubicBezTo>
                    <a:cubicBezTo>
                      <a:pt x="7435" y="5017"/>
                      <a:pt x="8016" y="4918"/>
                      <a:pt x="8640" y="4848"/>
                    </a:cubicBezTo>
                    <a:cubicBezTo>
                      <a:pt x="9318" y="4773"/>
                      <a:pt x="10037" y="4725"/>
                      <a:pt x="10800" y="4725"/>
                    </a:cubicBezTo>
                    <a:cubicBezTo>
                      <a:pt x="11560" y="4725"/>
                      <a:pt x="12279" y="4773"/>
                      <a:pt x="12960" y="4848"/>
                    </a:cubicBezTo>
                    <a:cubicBezTo>
                      <a:pt x="13584" y="4918"/>
                      <a:pt x="14163" y="5017"/>
                      <a:pt x="14686" y="5138"/>
                    </a:cubicBezTo>
                    <a:cubicBezTo>
                      <a:pt x="14692" y="5140"/>
                      <a:pt x="14697" y="5142"/>
                      <a:pt x="14705" y="5144"/>
                    </a:cubicBezTo>
                    <a:cubicBezTo>
                      <a:pt x="15214" y="5264"/>
                      <a:pt x="15662" y="5407"/>
                      <a:pt x="16038" y="5567"/>
                    </a:cubicBezTo>
                    <a:cubicBezTo>
                      <a:pt x="16044" y="5571"/>
                      <a:pt x="16057" y="5574"/>
                      <a:pt x="16066" y="5577"/>
                    </a:cubicBezTo>
                    <a:cubicBezTo>
                      <a:pt x="16414" y="5729"/>
                      <a:pt x="16677" y="5898"/>
                      <a:pt x="16883" y="6076"/>
                    </a:cubicBezTo>
                    <a:cubicBezTo>
                      <a:pt x="16923" y="6110"/>
                      <a:pt x="16954" y="6146"/>
                      <a:pt x="16988" y="6181"/>
                    </a:cubicBezTo>
                    <a:cubicBezTo>
                      <a:pt x="17161" y="6362"/>
                      <a:pt x="17280" y="6550"/>
                      <a:pt x="17280" y="6750"/>
                    </a:cubicBezTo>
                    <a:cubicBezTo>
                      <a:pt x="17280" y="6947"/>
                      <a:pt x="17161" y="7136"/>
                      <a:pt x="16988" y="7316"/>
                    </a:cubicBezTo>
                    <a:moveTo>
                      <a:pt x="12960" y="19575"/>
                    </a:moveTo>
                    <a:cubicBezTo>
                      <a:pt x="12960" y="19948"/>
                      <a:pt x="11992" y="20249"/>
                      <a:pt x="10800" y="20249"/>
                    </a:cubicBezTo>
                    <a:cubicBezTo>
                      <a:pt x="9606" y="20249"/>
                      <a:pt x="8640" y="19948"/>
                      <a:pt x="8640" y="19575"/>
                    </a:cubicBezTo>
                    <a:lnTo>
                      <a:pt x="8640" y="10056"/>
                    </a:lnTo>
                    <a:cubicBezTo>
                      <a:pt x="9338" y="10101"/>
                      <a:pt x="10059" y="10124"/>
                      <a:pt x="10800" y="10124"/>
                    </a:cubicBezTo>
                    <a:cubicBezTo>
                      <a:pt x="11541" y="10124"/>
                      <a:pt x="12262" y="10101"/>
                      <a:pt x="12960" y="10056"/>
                    </a:cubicBezTo>
                    <a:cubicBezTo>
                      <a:pt x="12960" y="10056"/>
                      <a:pt x="12960" y="19575"/>
                      <a:pt x="12960" y="19575"/>
                    </a:cubicBezTo>
                    <a:close/>
                    <a:moveTo>
                      <a:pt x="8640" y="2025"/>
                    </a:moveTo>
                    <a:cubicBezTo>
                      <a:pt x="8640" y="1651"/>
                      <a:pt x="9606" y="1350"/>
                      <a:pt x="10800" y="1350"/>
                    </a:cubicBezTo>
                    <a:cubicBezTo>
                      <a:pt x="11992" y="1350"/>
                      <a:pt x="12960" y="1651"/>
                      <a:pt x="12960" y="2025"/>
                    </a:cubicBezTo>
                    <a:lnTo>
                      <a:pt x="12960" y="3442"/>
                    </a:lnTo>
                    <a:cubicBezTo>
                      <a:pt x="12262" y="3398"/>
                      <a:pt x="11541" y="3375"/>
                      <a:pt x="10800" y="3375"/>
                    </a:cubicBezTo>
                    <a:cubicBezTo>
                      <a:pt x="10059" y="3375"/>
                      <a:pt x="9338" y="3398"/>
                      <a:pt x="8640" y="3442"/>
                    </a:cubicBezTo>
                    <a:cubicBezTo>
                      <a:pt x="8640" y="3442"/>
                      <a:pt x="8640" y="2025"/>
                      <a:pt x="8640" y="2025"/>
                    </a:cubicBezTo>
                    <a:close/>
                    <a:moveTo>
                      <a:pt x="17280" y="4064"/>
                    </a:moveTo>
                    <a:lnTo>
                      <a:pt x="17280" y="2025"/>
                    </a:lnTo>
                    <a:cubicBezTo>
                      <a:pt x="17280" y="908"/>
                      <a:pt x="14373" y="0"/>
                      <a:pt x="10800" y="0"/>
                    </a:cubicBezTo>
                    <a:cubicBezTo>
                      <a:pt x="7225" y="0"/>
                      <a:pt x="4320" y="908"/>
                      <a:pt x="4320" y="2025"/>
                    </a:cubicBezTo>
                    <a:lnTo>
                      <a:pt x="4320" y="4064"/>
                    </a:lnTo>
                    <a:cubicBezTo>
                      <a:pt x="1710" y="4681"/>
                      <a:pt x="0" y="5649"/>
                      <a:pt x="0" y="6750"/>
                    </a:cubicBezTo>
                    <a:cubicBezTo>
                      <a:pt x="0" y="7850"/>
                      <a:pt x="1710" y="8818"/>
                      <a:pt x="4320" y="9434"/>
                    </a:cubicBezTo>
                    <a:lnTo>
                      <a:pt x="4320" y="19575"/>
                    </a:lnTo>
                    <a:cubicBezTo>
                      <a:pt x="4320" y="20691"/>
                      <a:pt x="7225" y="21599"/>
                      <a:pt x="10800" y="21599"/>
                    </a:cubicBezTo>
                    <a:cubicBezTo>
                      <a:pt x="14373" y="21599"/>
                      <a:pt x="17280" y="20691"/>
                      <a:pt x="17280" y="19575"/>
                    </a:cubicBezTo>
                    <a:lnTo>
                      <a:pt x="17280" y="9434"/>
                    </a:lnTo>
                    <a:cubicBezTo>
                      <a:pt x="19889" y="8818"/>
                      <a:pt x="21600" y="7850"/>
                      <a:pt x="21600" y="6750"/>
                    </a:cubicBezTo>
                    <a:cubicBezTo>
                      <a:pt x="21600" y="5649"/>
                      <a:pt x="19889" y="4681"/>
                      <a:pt x="17280" y="4064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  <p:sp>
            <p:nvSpPr>
              <p:cNvPr id="144" name="AutoShape 58">
                <a:extLst>
                  <a:ext uri="{FF2B5EF4-FFF2-40B4-BE49-F238E27FC236}">
                    <a16:creationId xmlns:a16="http://schemas.microsoft.com/office/drawing/2014/main" id="{EEC7559C-70ED-4F9F-957A-927424CBD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5173" y="3045147"/>
                <a:ext cx="145257" cy="464344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88" y="15416"/>
                    </a:moveTo>
                    <a:cubicBezTo>
                      <a:pt x="16954" y="15452"/>
                      <a:pt x="16923" y="15487"/>
                      <a:pt x="16883" y="15523"/>
                    </a:cubicBezTo>
                    <a:cubicBezTo>
                      <a:pt x="16677" y="15701"/>
                      <a:pt x="16414" y="15870"/>
                      <a:pt x="16066" y="16020"/>
                    </a:cubicBezTo>
                    <a:cubicBezTo>
                      <a:pt x="16057" y="16024"/>
                      <a:pt x="16044" y="16027"/>
                      <a:pt x="16038" y="16031"/>
                    </a:cubicBezTo>
                    <a:cubicBezTo>
                      <a:pt x="15662" y="16192"/>
                      <a:pt x="15214" y="16334"/>
                      <a:pt x="14705" y="16454"/>
                    </a:cubicBezTo>
                    <a:cubicBezTo>
                      <a:pt x="14697" y="16457"/>
                      <a:pt x="14692" y="16458"/>
                      <a:pt x="14686" y="16459"/>
                    </a:cubicBezTo>
                    <a:cubicBezTo>
                      <a:pt x="14163" y="16582"/>
                      <a:pt x="13584" y="16681"/>
                      <a:pt x="12960" y="16749"/>
                    </a:cubicBezTo>
                    <a:cubicBezTo>
                      <a:pt x="12279" y="16826"/>
                      <a:pt x="11560" y="16875"/>
                      <a:pt x="10800" y="16875"/>
                    </a:cubicBezTo>
                    <a:cubicBezTo>
                      <a:pt x="10037" y="16875"/>
                      <a:pt x="9318" y="16826"/>
                      <a:pt x="8640" y="16749"/>
                    </a:cubicBezTo>
                    <a:cubicBezTo>
                      <a:pt x="8016" y="16681"/>
                      <a:pt x="7435" y="16582"/>
                      <a:pt x="6914" y="16459"/>
                    </a:cubicBezTo>
                    <a:cubicBezTo>
                      <a:pt x="6908" y="16458"/>
                      <a:pt x="6901" y="16457"/>
                      <a:pt x="6893" y="16454"/>
                    </a:cubicBezTo>
                    <a:cubicBezTo>
                      <a:pt x="6385" y="16334"/>
                      <a:pt x="5937" y="16192"/>
                      <a:pt x="5562" y="16031"/>
                    </a:cubicBezTo>
                    <a:cubicBezTo>
                      <a:pt x="5553" y="16027"/>
                      <a:pt x="5541" y="16024"/>
                      <a:pt x="5531" y="16020"/>
                    </a:cubicBezTo>
                    <a:cubicBezTo>
                      <a:pt x="5184" y="15870"/>
                      <a:pt x="4921" y="15701"/>
                      <a:pt x="4715" y="15523"/>
                    </a:cubicBezTo>
                    <a:cubicBezTo>
                      <a:pt x="4676" y="15487"/>
                      <a:pt x="4644" y="15452"/>
                      <a:pt x="4612" y="15416"/>
                    </a:cubicBezTo>
                    <a:cubicBezTo>
                      <a:pt x="4437" y="15236"/>
                      <a:pt x="4320" y="15047"/>
                      <a:pt x="4320" y="14850"/>
                    </a:cubicBezTo>
                    <a:cubicBezTo>
                      <a:pt x="4320" y="14650"/>
                      <a:pt x="4437" y="14462"/>
                      <a:pt x="4612" y="14281"/>
                    </a:cubicBezTo>
                    <a:cubicBezTo>
                      <a:pt x="4644" y="14246"/>
                      <a:pt x="4676" y="14210"/>
                      <a:pt x="4715" y="14176"/>
                    </a:cubicBezTo>
                    <a:cubicBezTo>
                      <a:pt x="4921" y="13998"/>
                      <a:pt x="5184" y="13829"/>
                      <a:pt x="5531" y="13677"/>
                    </a:cubicBezTo>
                    <a:cubicBezTo>
                      <a:pt x="5541" y="13674"/>
                      <a:pt x="5553" y="13671"/>
                      <a:pt x="5562" y="13667"/>
                    </a:cubicBezTo>
                    <a:cubicBezTo>
                      <a:pt x="5937" y="13507"/>
                      <a:pt x="6385" y="13364"/>
                      <a:pt x="6893" y="13244"/>
                    </a:cubicBezTo>
                    <a:cubicBezTo>
                      <a:pt x="6901" y="13242"/>
                      <a:pt x="6908" y="13240"/>
                      <a:pt x="6914" y="13238"/>
                    </a:cubicBezTo>
                    <a:cubicBezTo>
                      <a:pt x="7435" y="13117"/>
                      <a:pt x="8016" y="13018"/>
                      <a:pt x="8640" y="12948"/>
                    </a:cubicBezTo>
                    <a:cubicBezTo>
                      <a:pt x="9318" y="12873"/>
                      <a:pt x="10037" y="12825"/>
                      <a:pt x="10800" y="12825"/>
                    </a:cubicBezTo>
                    <a:cubicBezTo>
                      <a:pt x="11560" y="12825"/>
                      <a:pt x="12279" y="12873"/>
                      <a:pt x="12960" y="12948"/>
                    </a:cubicBezTo>
                    <a:cubicBezTo>
                      <a:pt x="13584" y="13018"/>
                      <a:pt x="14163" y="13117"/>
                      <a:pt x="14686" y="13238"/>
                    </a:cubicBezTo>
                    <a:cubicBezTo>
                      <a:pt x="14692" y="13240"/>
                      <a:pt x="14697" y="13242"/>
                      <a:pt x="14705" y="13244"/>
                    </a:cubicBezTo>
                    <a:cubicBezTo>
                      <a:pt x="15214" y="13364"/>
                      <a:pt x="15662" y="13507"/>
                      <a:pt x="16038" y="13667"/>
                    </a:cubicBezTo>
                    <a:cubicBezTo>
                      <a:pt x="16044" y="13671"/>
                      <a:pt x="16057" y="13674"/>
                      <a:pt x="16066" y="13677"/>
                    </a:cubicBezTo>
                    <a:cubicBezTo>
                      <a:pt x="16414" y="13829"/>
                      <a:pt x="16677" y="13998"/>
                      <a:pt x="16883" y="14176"/>
                    </a:cubicBezTo>
                    <a:cubicBezTo>
                      <a:pt x="16923" y="14210"/>
                      <a:pt x="16954" y="14246"/>
                      <a:pt x="16988" y="14281"/>
                    </a:cubicBezTo>
                    <a:cubicBezTo>
                      <a:pt x="17161" y="14462"/>
                      <a:pt x="17280" y="14650"/>
                      <a:pt x="17280" y="14850"/>
                    </a:cubicBezTo>
                    <a:cubicBezTo>
                      <a:pt x="17280" y="15047"/>
                      <a:pt x="17161" y="15236"/>
                      <a:pt x="16988" y="15416"/>
                    </a:cubicBezTo>
                    <a:moveTo>
                      <a:pt x="12960" y="19575"/>
                    </a:moveTo>
                    <a:cubicBezTo>
                      <a:pt x="12960" y="19948"/>
                      <a:pt x="11992" y="20249"/>
                      <a:pt x="10800" y="20249"/>
                    </a:cubicBezTo>
                    <a:cubicBezTo>
                      <a:pt x="9606" y="20249"/>
                      <a:pt x="8640" y="19948"/>
                      <a:pt x="8640" y="19575"/>
                    </a:cubicBezTo>
                    <a:lnTo>
                      <a:pt x="8640" y="18156"/>
                    </a:lnTo>
                    <a:cubicBezTo>
                      <a:pt x="9338" y="18201"/>
                      <a:pt x="10059" y="18225"/>
                      <a:pt x="10800" y="18225"/>
                    </a:cubicBezTo>
                    <a:cubicBezTo>
                      <a:pt x="11541" y="18225"/>
                      <a:pt x="12262" y="18201"/>
                      <a:pt x="12960" y="18156"/>
                    </a:cubicBezTo>
                    <a:cubicBezTo>
                      <a:pt x="12960" y="18156"/>
                      <a:pt x="12960" y="19575"/>
                      <a:pt x="12960" y="19575"/>
                    </a:cubicBezTo>
                    <a:close/>
                    <a:moveTo>
                      <a:pt x="8640" y="2025"/>
                    </a:moveTo>
                    <a:cubicBezTo>
                      <a:pt x="8640" y="1651"/>
                      <a:pt x="9606" y="1350"/>
                      <a:pt x="10800" y="1350"/>
                    </a:cubicBezTo>
                    <a:cubicBezTo>
                      <a:pt x="11992" y="1350"/>
                      <a:pt x="12960" y="1651"/>
                      <a:pt x="12960" y="2025"/>
                    </a:cubicBezTo>
                    <a:lnTo>
                      <a:pt x="12960" y="11542"/>
                    </a:lnTo>
                    <a:cubicBezTo>
                      <a:pt x="12262" y="11498"/>
                      <a:pt x="11541" y="11475"/>
                      <a:pt x="10800" y="11475"/>
                    </a:cubicBezTo>
                    <a:cubicBezTo>
                      <a:pt x="10059" y="11475"/>
                      <a:pt x="9338" y="11498"/>
                      <a:pt x="8640" y="11542"/>
                    </a:cubicBezTo>
                    <a:cubicBezTo>
                      <a:pt x="8640" y="11542"/>
                      <a:pt x="8640" y="2025"/>
                      <a:pt x="8640" y="2025"/>
                    </a:cubicBezTo>
                    <a:close/>
                    <a:moveTo>
                      <a:pt x="17280" y="12164"/>
                    </a:moveTo>
                    <a:lnTo>
                      <a:pt x="17280" y="2025"/>
                    </a:lnTo>
                    <a:cubicBezTo>
                      <a:pt x="17280" y="908"/>
                      <a:pt x="14373" y="0"/>
                      <a:pt x="10800" y="0"/>
                    </a:cubicBezTo>
                    <a:cubicBezTo>
                      <a:pt x="7225" y="0"/>
                      <a:pt x="4320" y="908"/>
                      <a:pt x="4320" y="2025"/>
                    </a:cubicBezTo>
                    <a:lnTo>
                      <a:pt x="4320" y="12164"/>
                    </a:lnTo>
                    <a:cubicBezTo>
                      <a:pt x="1710" y="12781"/>
                      <a:pt x="0" y="13749"/>
                      <a:pt x="0" y="14850"/>
                    </a:cubicBezTo>
                    <a:cubicBezTo>
                      <a:pt x="0" y="15950"/>
                      <a:pt x="1710" y="16918"/>
                      <a:pt x="4320" y="17534"/>
                    </a:cubicBezTo>
                    <a:lnTo>
                      <a:pt x="4320" y="19575"/>
                    </a:lnTo>
                    <a:cubicBezTo>
                      <a:pt x="4320" y="20691"/>
                      <a:pt x="7225" y="21599"/>
                      <a:pt x="10800" y="21599"/>
                    </a:cubicBezTo>
                    <a:cubicBezTo>
                      <a:pt x="14373" y="21599"/>
                      <a:pt x="17280" y="20691"/>
                      <a:pt x="17280" y="19575"/>
                    </a:cubicBezTo>
                    <a:lnTo>
                      <a:pt x="17280" y="17534"/>
                    </a:lnTo>
                    <a:cubicBezTo>
                      <a:pt x="19889" y="16918"/>
                      <a:pt x="21600" y="15950"/>
                      <a:pt x="21600" y="14850"/>
                    </a:cubicBezTo>
                    <a:cubicBezTo>
                      <a:pt x="21600" y="13749"/>
                      <a:pt x="19889" y="12781"/>
                      <a:pt x="17280" y="12164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57F3E2DE-7768-4481-B6A6-8E73EEB94597}"/>
              </a:ext>
            </a:extLst>
          </p:cNvPr>
          <p:cNvGrpSpPr/>
          <p:nvPr/>
        </p:nvGrpSpPr>
        <p:grpSpPr>
          <a:xfrm>
            <a:off x="225268" y="5035121"/>
            <a:ext cx="741564" cy="881684"/>
            <a:chOff x="225268" y="5035121"/>
            <a:chExt cx="741564" cy="881684"/>
          </a:xfrm>
        </p:grpSpPr>
        <p:sp>
          <p:nvSpPr>
            <p:cNvPr id="131" name="Round Same Side Corner Rectangle 514">
              <a:extLst>
                <a:ext uri="{FF2B5EF4-FFF2-40B4-BE49-F238E27FC236}">
                  <a16:creationId xmlns:a16="http://schemas.microsoft.com/office/drawing/2014/main" id="{B07057D1-EB36-4D5C-8F43-1D2F82E8AF37}"/>
                </a:ext>
              </a:extLst>
            </p:cNvPr>
            <p:cNvSpPr/>
            <p:nvPr/>
          </p:nvSpPr>
          <p:spPr>
            <a:xfrm>
              <a:off x="863024" y="5035121"/>
              <a:ext cx="103808" cy="88168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45" name="AutoShape 117">
              <a:extLst>
                <a:ext uri="{FF2B5EF4-FFF2-40B4-BE49-F238E27FC236}">
                  <a16:creationId xmlns:a16="http://schemas.microsoft.com/office/drawing/2014/main" id="{CF2AC426-98D1-40B2-90AF-A22A027577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25268" y="5317574"/>
              <a:ext cx="422131" cy="316778"/>
            </a:xfrm>
            <a:custGeom>
              <a:avLst/>
              <a:gdLst>
                <a:gd name="T0" fmla="+- 0 10799 1"/>
                <a:gd name="T1" fmla="*/ T0 w 21596"/>
                <a:gd name="T2" fmla="*/ 10800 h 21600"/>
                <a:gd name="T3" fmla="+- 0 10799 1"/>
                <a:gd name="T4" fmla="*/ T3 w 21596"/>
                <a:gd name="T5" fmla="*/ 10800 h 21600"/>
                <a:gd name="T6" fmla="+- 0 10799 1"/>
                <a:gd name="T7" fmla="*/ T6 w 21596"/>
                <a:gd name="T8" fmla="*/ 10800 h 21600"/>
                <a:gd name="T9" fmla="+- 0 10799 1"/>
                <a:gd name="T10" fmla="*/ T9 w 21596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96" h="21600">
                  <a:moveTo>
                    <a:pt x="4511" y="2151"/>
                  </a:moveTo>
                  <a:lnTo>
                    <a:pt x="6064" y="3877"/>
                  </a:lnTo>
                  <a:lnTo>
                    <a:pt x="4246" y="6302"/>
                  </a:lnTo>
                  <a:lnTo>
                    <a:pt x="1353" y="6302"/>
                  </a:lnTo>
                  <a:cubicBezTo>
                    <a:pt x="1353" y="6302"/>
                    <a:pt x="4511" y="2151"/>
                    <a:pt x="4511" y="2151"/>
                  </a:cubicBezTo>
                  <a:close/>
                  <a:moveTo>
                    <a:pt x="17348" y="6302"/>
                  </a:moveTo>
                  <a:lnTo>
                    <a:pt x="15531" y="3877"/>
                  </a:lnTo>
                  <a:lnTo>
                    <a:pt x="17082" y="2153"/>
                  </a:lnTo>
                  <a:lnTo>
                    <a:pt x="20191" y="6302"/>
                  </a:lnTo>
                  <a:cubicBezTo>
                    <a:pt x="20191" y="6302"/>
                    <a:pt x="17348" y="6302"/>
                    <a:pt x="17348" y="6302"/>
                  </a:cubicBezTo>
                  <a:close/>
                  <a:moveTo>
                    <a:pt x="17264" y="7202"/>
                  </a:moveTo>
                  <a:lnTo>
                    <a:pt x="19663" y="7202"/>
                  </a:lnTo>
                  <a:lnTo>
                    <a:pt x="13021" y="16638"/>
                  </a:lnTo>
                  <a:cubicBezTo>
                    <a:pt x="13021" y="16638"/>
                    <a:pt x="17264" y="7202"/>
                    <a:pt x="17264" y="7202"/>
                  </a:cubicBezTo>
                  <a:close/>
                  <a:moveTo>
                    <a:pt x="8574" y="16637"/>
                  </a:moveTo>
                  <a:lnTo>
                    <a:pt x="1933" y="7202"/>
                  </a:lnTo>
                  <a:lnTo>
                    <a:pt x="4330" y="7202"/>
                  </a:lnTo>
                  <a:cubicBezTo>
                    <a:pt x="4330" y="7202"/>
                    <a:pt x="8574" y="16637"/>
                    <a:pt x="8574" y="16637"/>
                  </a:cubicBezTo>
                  <a:close/>
                  <a:moveTo>
                    <a:pt x="8429" y="7202"/>
                  </a:moveTo>
                  <a:lnTo>
                    <a:pt x="10084" y="18249"/>
                  </a:lnTo>
                  <a:lnTo>
                    <a:pt x="5117" y="7202"/>
                  </a:lnTo>
                  <a:cubicBezTo>
                    <a:pt x="5117" y="7202"/>
                    <a:pt x="8429" y="7202"/>
                    <a:pt x="8429" y="7202"/>
                  </a:cubicBezTo>
                  <a:close/>
                  <a:moveTo>
                    <a:pt x="6584" y="4456"/>
                  </a:moveTo>
                  <a:lnTo>
                    <a:pt x="8246" y="6302"/>
                  </a:lnTo>
                  <a:lnTo>
                    <a:pt x="5200" y="6302"/>
                  </a:lnTo>
                  <a:cubicBezTo>
                    <a:pt x="5200" y="6302"/>
                    <a:pt x="6584" y="4456"/>
                    <a:pt x="6584" y="4456"/>
                  </a:cubicBezTo>
                  <a:close/>
                  <a:moveTo>
                    <a:pt x="6543" y="3238"/>
                  </a:moveTo>
                  <a:lnTo>
                    <a:pt x="5250" y="1800"/>
                  </a:lnTo>
                  <a:lnTo>
                    <a:pt x="7621" y="1800"/>
                  </a:lnTo>
                  <a:cubicBezTo>
                    <a:pt x="7621" y="1800"/>
                    <a:pt x="6543" y="3238"/>
                    <a:pt x="6543" y="3238"/>
                  </a:cubicBezTo>
                  <a:close/>
                  <a:moveTo>
                    <a:pt x="10797" y="3466"/>
                  </a:moveTo>
                  <a:lnTo>
                    <a:pt x="9299" y="1800"/>
                  </a:lnTo>
                  <a:lnTo>
                    <a:pt x="12296" y="1800"/>
                  </a:lnTo>
                  <a:cubicBezTo>
                    <a:pt x="12296" y="1800"/>
                    <a:pt x="10797" y="3466"/>
                    <a:pt x="10797" y="3466"/>
                  </a:cubicBezTo>
                  <a:close/>
                  <a:moveTo>
                    <a:pt x="13974" y="1800"/>
                  </a:moveTo>
                  <a:lnTo>
                    <a:pt x="16345" y="1800"/>
                  </a:lnTo>
                  <a:lnTo>
                    <a:pt x="15052" y="3238"/>
                  </a:lnTo>
                  <a:cubicBezTo>
                    <a:pt x="15052" y="3238"/>
                    <a:pt x="13974" y="1800"/>
                    <a:pt x="13974" y="1800"/>
                  </a:cubicBezTo>
                  <a:close/>
                  <a:moveTo>
                    <a:pt x="13349" y="6302"/>
                  </a:moveTo>
                  <a:lnTo>
                    <a:pt x="15011" y="4456"/>
                  </a:lnTo>
                  <a:lnTo>
                    <a:pt x="16394" y="6302"/>
                  </a:lnTo>
                  <a:cubicBezTo>
                    <a:pt x="16394" y="6302"/>
                    <a:pt x="13349" y="6302"/>
                    <a:pt x="13349" y="6302"/>
                  </a:cubicBezTo>
                  <a:close/>
                  <a:moveTo>
                    <a:pt x="13166" y="7202"/>
                  </a:moveTo>
                  <a:lnTo>
                    <a:pt x="16478" y="7202"/>
                  </a:lnTo>
                  <a:lnTo>
                    <a:pt x="11511" y="18249"/>
                  </a:lnTo>
                  <a:cubicBezTo>
                    <a:pt x="11511" y="18249"/>
                    <a:pt x="13166" y="7202"/>
                    <a:pt x="13166" y="7202"/>
                  </a:cubicBezTo>
                  <a:close/>
                  <a:moveTo>
                    <a:pt x="12478" y="7202"/>
                  </a:moveTo>
                  <a:lnTo>
                    <a:pt x="10797" y="18414"/>
                  </a:lnTo>
                  <a:lnTo>
                    <a:pt x="9117" y="7202"/>
                  </a:lnTo>
                  <a:cubicBezTo>
                    <a:pt x="9117" y="7202"/>
                    <a:pt x="12478" y="7202"/>
                    <a:pt x="12478" y="7202"/>
                  </a:cubicBezTo>
                  <a:close/>
                  <a:moveTo>
                    <a:pt x="8773" y="5716"/>
                  </a:moveTo>
                  <a:lnTo>
                    <a:pt x="7064" y="3817"/>
                  </a:lnTo>
                  <a:lnTo>
                    <a:pt x="8426" y="2000"/>
                  </a:lnTo>
                  <a:lnTo>
                    <a:pt x="10270" y="4051"/>
                  </a:lnTo>
                  <a:cubicBezTo>
                    <a:pt x="10270" y="4051"/>
                    <a:pt x="8773" y="5716"/>
                    <a:pt x="8773" y="5716"/>
                  </a:cubicBezTo>
                  <a:close/>
                  <a:moveTo>
                    <a:pt x="11325" y="4051"/>
                  </a:moveTo>
                  <a:lnTo>
                    <a:pt x="13169" y="2000"/>
                  </a:lnTo>
                  <a:lnTo>
                    <a:pt x="14531" y="3817"/>
                  </a:lnTo>
                  <a:lnTo>
                    <a:pt x="12822" y="5716"/>
                  </a:lnTo>
                  <a:cubicBezTo>
                    <a:pt x="12822" y="5716"/>
                    <a:pt x="11325" y="4051"/>
                    <a:pt x="11325" y="4051"/>
                  </a:cubicBezTo>
                  <a:close/>
                  <a:moveTo>
                    <a:pt x="12296" y="6302"/>
                  </a:moveTo>
                  <a:lnTo>
                    <a:pt x="9299" y="6302"/>
                  </a:lnTo>
                  <a:lnTo>
                    <a:pt x="10797" y="4638"/>
                  </a:lnTo>
                  <a:cubicBezTo>
                    <a:pt x="10797" y="4638"/>
                    <a:pt x="12296" y="6302"/>
                    <a:pt x="12296" y="6302"/>
                  </a:cubicBezTo>
                  <a:close/>
                  <a:moveTo>
                    <a:pt x="21200" y="5102"/>
                  </a:moveTo>
                  <a:lnTo>
                    <a:pt x="17771" y="527"/>
                  </a:lnTo>
                  <a:cubicBezTo>
                    <a:pt x="17518" y="189"/>
                    <a:pt x="17176" y="0"/>
                    <a:pt x="16817" y="0"/>
                  </a:cubicBezTo>
                  <a:lnTo>
                    <a:pt x="4779" y="0"/>
                  </a:lnTo>
                  <a:cubicBezTo>
                    <a:pt x="4420" y="0"/>
                    <a:pt x="4077" y="189"/>
                    <a:pt x="3824" y="527"/>
                  </a:cubicBezTo>
                  <a:lnTo>
                    <a:pt x="395" y="5102"/>
                  </a:lnTo>
                  <a:cubicBezTo>
                    <a:pt x="131" y="5455"/>
                    <a:pt x="-1" y="5921"/>
                    <a:pt x="-1" y="6387"/>
                  </a:cubicBezTo>
                  <a:cubicBezTo>
                    <a:pt x="1" y="6810"/>
                    <a:pt x="114" y="7233"/>
                    <a:pt x="341" y="7573"/>
                  </a:cubicBezTo>
                  <a:lnTo>
                    <a:pt x="9788" y="20995"/>
                  </a:lnTo>
                  <a:cubicBezTo>
                    <a:pt x="10045" y="21379"/>
                    <a:pt x="10412" y="21599"/>
                    <a:pt x="10797" y="21599"/>
                  </a:cubicBezTo>
                  <a:cubicBezTo>
                    <a:pt x="11183" y="21599"/>
                    <a:pt x="11550" y="21379"/>
                    <a:pt x="11807" y="20995"/>
                  </a:cubicBezTo>
                  <a:lnTo>
                    <a:pt x="21255" y="7573"/>
                  </a:lnTo>
                  <a:cubicBezTo>
                    <a:pt x="21485" y="7226"/>
                    <a:pt x="21598" y="6791"/>
                    <a:pt x="21595" y="6359"/>
                  </a:cubicBezTo>
                  <a:cubicBezTo>
                    <a:pt x="21593" y="5902"/>
                    <a:pt x="21459" y="5449"/>
                    <a:pt x="21200" y="5102"/>
                  </a:cubicBezTo>
                </a:path>
              </a:pathLst>
            </a:custGeom>
            <a:solidFill>
              <a:srgbClr val="C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19050" tIns="19050" rIns="19050" bIns="19050" anchor="ctr"/>
            <a:lstStyle/>
            <a:p>
              <a:pPr marL="0" marR="0" lvl="0" indent="0" algn="ctr" defTabSz="228600" rtl="0" eaLnBrk="1" fontAlgn="base" latinLnBrk="0" hangingPunct="0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+mn-cs"/>
                <a:sym typeface="Gill Sans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3939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86FCB2AA-59BD-4367-B34F-A361AEF742E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2" b="3962"/>
          <a:stretch>
            <a:fillRect/>
          </a:stretch>
        </p:blipFill>
        <p:spPr>
          <a:xfrm>
            <a:off x="1955800" y="914400"/>
            <a:ext cx="8280400" cy="5647239"/>
          </a:xfr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3B2C3541-A268-4D84-BE00-F12325096EBE}"/>
              </a:ext>
            </a:extLst>
          </p:cNvPr>
          <p:cNvGrpSpPr/>
          <p:nvPr/>
        </p:nvGrpSpPr>
        <p:grpSpPr>
          <a:xfrm>
            <a:off x="3219004" y="2983569"/>
            <a:ext cx="1405515" cy="1405880"/>
            <a:chOff x="3219004" y="3475455"/>
            <a:chExt cx="1405515" cy="1405880"/>
          </a:xfrm>
        </p:grpSpPr>
        <p:sp>
          <p:nvSpPr>
            <p:cNvPr id="17" name="Oval 16"/>
            <p:cNvSpPr/>
            <p:nvPr/>
          </p:nvSpPr>
          <p:spPr>
            <a:xfrm>
              <a:off x="3219004" y="3475455"/>
              <a:ext cx="1405515" cy="1405880"/>
            </a:xfrm>
            <a:prstGeom prst="ellipse">
              <a:avLst/>
            </a:prstGeom>
            <a:solidFill>
              <a:srgbClr val="85CB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 charset="0"/>
                <a:ea typeface="+mn-ea"/>
                <a:cs typeface="+mn-cs"/>
              </a:endParaRPr>
            </a:p>
          </p:txBody>
        </p:sp>
        <p:sp>
          <p:nvSpPr>
            <p:cNvPr id="42" name="Shape 2616"/>
            <p:cNvSpPr>
              <a:spLocks noChangeAspect="1"/>
            </p:cNvSpPr>
            <p:nvPr/>
          </p:nvSpPr>
          <p:spPr>
            <a:xfrm>
              <a:off x="3528523" y="3808461"/>
              <a:ext cx="786474" cy="7151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16" y="20520"/>
                  </a:moveTo>
                  <a:cubicBezTo>
                    <a:pt x="1258" y="18675"/>
                    <a:pt x="2752" y="17923"/>
                    <a:pt x="4191" y="17361"/>
                  </a:cubicBezTo>
                  <a:cubicBezTo>
                    <a:pt x="5156" y="17087"/>
                    <a:pt x="6884" y="15971"/>
                    <a:pt x="6884" y="13567"/>
                  </a:cubicBezTo>
                  <a:cubicBezTo>
                    <a:pt x="6884" y="11510"/>
                    <a:pt x="6113" y="10507"/>
                    <a:pt x="5698" y="9969"/>
                  </a:cubicBezTo>
                  <a:cubicBezTo>
                    <a:pt x="5646" y="9902"/>
                    <a:pt x="5599" y="9842"/>
                    <a:pt x="5562" y="9786"/>
                  </a:cubicBezTo>
                  <a:cubicBezTo>
                    <a:pt x="5550" y="9769"/>
                    <a:pt x="5538" y="9752"/>
                    <a:pt x="5526" y="9735"/>
                  </a:cubicBezTo>
                  <a:cubicBezTo>
                    <a:pt x="5491" y="9662"/>
                    <a:pt x="5297" y="9177"/>
                    <a:pt x="5553" y="8011"/>
                  </a:cubicBezTo>
                  <a:cubicBezTo>
                    <a:pt x="5604" y="7777"/>
                    <a:pt x="5583" y="7531"/>
                    <a:pt x="5493" y="7312"/>
                  </a:cubicBezTo>
                  <a:cubicBezTo>
                    <a:pt x="5249" y="6721"/>
                    <a:pt x="4603" y="5151"/>
                    <a:pt x="5035" y="3988"/>
                  </a:cubicBezTo>
                  <a:cubicBezTo>
                    <a:pt x="5619" y="2411"/>
                    <a:pt x="6140" y="2099"/>
                    <a:pt x="7085" y="1642"/>
                  </a:cubicBezTo>
                  <a:cubicBezTo>
                    <a:pt x="7132" y="1619"/>
                    <a:pt x="7177" y="1592"/>
                    <a:pt x="7220" y="1562"/>
                  </a:cubicBezTo>
                  <a:cubicBezTo>
                    <a:pt x="7458" y="1393"/>
                    <a:pt x="8233" y="1080"/>
                    <a:pt x="9029" y="1080"/>
                  </a:cubicBezTo>
                  <a:cubicBezTo>
                    <a:pt x="9467" y="1080"/>
                    <a:pt x="9840" y="1172"/>
                    <a:pt x="10137" y="1353"/>
                  </a:cubicBezTo>
                  <a:cubicBezTo>
                    <a:pt x="10491" y="1569"/>
                    <a:pt x="10825" y="1968"/>
                    <a:pt x="11308" y="3213"/>
                  </a:cubicBezTo>
                  <a:cubicBezTo>
                    <a:pt x="11991" y="4974"/>
                    <a:pt x="11820" y="6477"/>
                    <a:pt x="11347" y="7186"/>
                  </a:cubicBezTo>
                  <a:cubicBezTo>
                    <a:pt x="11175" y="7442"/>
                    <a:pt x="11116" y="7769"/>
                    <a:pt x="11184" y="8078"/>
                  </a:cubicBezTo>
                  <a:cubicBezTo>
                    <a:pt x="11422" y="9164"/>
                    <a:pt x="11247" y="9602"/>
                    <a:pt x="11210" y="9679"/>
                  </a:cubicBezTo>
                  <a:cubicBezTo>
                    <a:pt x="11181" y="9712"/>
                    <a:pt x="11153" y="9748"/>
                    <a:pt x="11129" y="9786"/>
                  </a:cubicBezTo>
                  <a:cubicBezTo>
                    <a:pt x="11091" y="9842"/>
                    <a:pt x="11044" y="9902"/>
                    <a:pt x="10992" y="9969"/>
                  </a:cubicBezTo>
                  <a:cubicBezTo>
                    <a:pt x="10578" y="10507"/>
                    <a:pt x="9806" y="11510"/>
                    <a:pt x="9806" y="13567"/>
                  </a:cubicBezTo>
                  <a:cubicBezTo>
                    <a:pt x="9806" y="15972"/>
                    <a:pt x="11535" y="17087"/>
                    <a:pt x="12500" y="17361"/>
                  </a:cubicBezTo>
                  <a:cubicBezTo>
                    <a:pt x="13925" y="17916"/>
                    <a:pt x="15432" y="18665"/>
                    <a:pt x="15675" y="20520"/>
                  </a:cubicBezTo>
                  <a:cubicBezTo>
                    <a:pt x="15675" y="20520"/>
                    <a:pt x="1016" y="20520"/>
                    <a:pt x="1016" y="20520"/>
                  </a:cubicBezTo>
                  <a:close/>
                  <a:moveTo>
                    <a:pt x="12782" y="16326"/>
                  </a:moveTo>
                  <a:cubicBezTo>
                    <a:pt x="12782" y="16326"/>
                    <a:pt x="10788" y="15813"/>
                    <a:pt x="10788" y="13567"/>
                  </a:cubicBezTo>
                  <a:cubicBezTo>
                    <a:pt x="10788" y="11595"/>
                    <a:pt x="11607" y="10900"/>
                    <a:pt x="11923" y="10420"/>
                  </a:cubicBezTo>
                  <a:cubicBezTo>
                    <a:pt x="11923" y="10420"/>
                    <a:pt x="12573" y="9806"/>
                    <a:pt x="12138" y="7825"/>
                  </a:cubicBezTo>
                  <a:cubicBezTo>
                    <a:pt x="12863" y="6740"/>
                    <a:pt x="12999" y="4821"/>
                    <a:pt x="12211" y="2789"/>
                  </a:cubicBezTo>
                  <a:cubicBezTo>
                    <a:pt x="11716" y="1514"/>
                    <a:pt x="11279" y="815"/>
                    <a:pt x="10613" y="409"/>
                  </a:cubicBezTo>
                  <a:cubicBezTo>
                    <a:pt x="10124" y="111"/>
                    <a:pt x="9569" y="0"/>
                    <a:pt x="9029" y="0"/>
                  </a:cubicBezTo>
                  <a:cubicBezTo>
                    <a:pt x="8023" y="0"/>
                    <a:pt x="7070" y="384"/>
                    <a:pt x="6690" y="653"/>
                  </a:cubicBezTo>
                  <a:cubicBezTo>
                    <a:pt x="5576" y="1192"/>
                    <a:pt x="4828" y="1688"/>
                    <a:pt x="4126" y="3579"/>
                  </a:cubicBezTo>
                  <a:cubicBezTo>
                    <a:pt x="3556" y="5114"/>
                    <a:pt x="4241" y="6891"/>
                    <a:pt x="4598" y="7757"/>
                  </a:cubicBezTo>
                  <a:cubicBezTo>
                    <a:pt x="4163" y="9739"/>
                    <a:pt x="4767" y="10420"/>
                    <a:pt x="4767" y="10420"/>
                  </a:cubicBezTo>
                  <a:cubicBezTo>
                    <a:pt x="5083" y="10900"/>
                    <a:pt x="5903" y="11595"/>
                    <a:pt x="5903" y="13567"/>
                  </a:cubicBezTo>
                  <a:cubicBezTo>
                    <a:pt x="5903" y="15813"/>
                    <a:pt x="3909" y="16326"/>
                    <a:pt x="3909" y="16326"/>
                  </a:cubicBezTo>
                  <a:cubicBezTo>
                    <a:pt x="2642" y="16817"/>
                    <a:pt x="0" y="17821"/>
                    <a:pt x="0" y="21060"/>
                  </a:cubicBezTo>
                  <a:cubicBezTo>
                    <a:pt x="0" y="21060"/>
                    <a:pt x="0" y="21600"/>
                    <a:pt x="491" y="21600"/>
                  </a:cubicBezTo>
                  <a:lnTo>
                    <a:pt x="16200" y="21600"/>
                  </a:lnTo>
                  <a:cubicBezTo>
                    <a:pt x="16691" y="21600"/>
                    <a:pt x="16691" y="21060"/>
                    <a:pt x="16691" y="21060"/>
                  </a:cubicBezTo>
                  <a:cubicBezTo>
                    <a:pt x="16691" y="17821"/>
                    <a:pt x="14048" y="16817"/>
                    <a:pt x="12782" y="16326"/>
                  </a:cubicBezTo>
                  <a:moveTo>
                    <a:pt x="18035" y="15774"/>
                  </a:moveTo>
                  <a:cubicBezTo>
                    <a:pt x="18035" y="15774"/>
                    <a:pt x="16217" y="15312"/>
                    <a:pt x="16217" y="13291"/>
                  </a:cubicBezTo>
                  <a:cubicBezTo>
                    <a:pt x="16217" y="11515"/>
                    <a:pt x="17087" y="10890"/>
                    <a:pt x="17376" y="10458"/>
                  </a:cubicBezTo>
                  <a:cubicBezTo>
                    <a:pt x="17376" y="10458"/>
                    <a:pt x="17968" y="9906"/>
                    <a:pt x="17572" y="8122"/>
                  </a:cubicBezTo>
                  <a:cubicBezTo>
                    <a:pt x="18232" y="7146"/>
                    <a:pt x="18387" y="5419"/>
                    <a:pt x="17669" y="3590"/>
                  </a:cubicBezTo>
                  <a:cubicBezTo>
                    <a:pt x="17218" y="2442"/>
                    <a:pt x="16666" y="1814"/>
                    <a:pt x="16059" y="1449"/>
                  </a:cubicBezTo>
                  <a:cubicBezTo>
                    <a:pt x="15612" y="1180"/>
                    <a:pt x="15107" y="1081"/>
                    <a:pt x="14614" y="1081"/>
                  </a:cubicBezTo>
                  <a:cubicBezTo>
                    <a:pt x="13880" y="1081"/>
                    <a:pt x="13182" y="1301"/>
                    <a:pt x="12753" y="1514"/>
                  </a:cubicBezTo>
                  <a:cubicBezTo>
                    <a:pt x="12878" y="1781"/>
                    <a:pt x="12997" y="2064"/>
                    <a:pt x="13115" y="2366"/>
                  </a:cubicBezTo>
                  <a:cubicBezTo>
                    <a:pt x="13131" y="2409"/>
                    <a:pt x="13143" y="2453"/>
                    <a:pt x="13159" y="2496"/>
                  </a:cubicBezTo>
                  <a:cubicBezTo>
                    <a:pt x="13436" y="2360"/>
                    <a:pt x="13994" y="2160"/>
                    <a:pt x="14614" y="2160"/>
                  </a:cubicBezTo>
                  <a:cubicBezTo>
                    <a:pt x="15001" y="2160"/>
                    <a:pt x="15328" y="2239"/>
                    <a:pt x="15588" y="2396"/>
                  </a:cubicBezTo>
                  <a:cubicBezTo>
                    <a:pt x="15893" y="2579"/>
                    <a:pt x="16347" y="2947"/>
                    <a:pt x="16767" y="4019"/>
                  </a:cubicBezTo>
                  <a:cubicBezTo>
                    <a:pt x="17366" y="5541"/>
                    <a:pt x="17207" y="6853"/>
                    <a:pt x="16784" y="7478"/>
                  </a:cubicBezTo>
                  <a:cubicBezTo>
                    <a:pt x="16610" y="7736"/>
                    <a:pt x="16549" y="8067"/>
                    <a:pt x="16618" y="8379"/>
                  </a:cubicBezTo>
                  <a:cubicBezTo>
                    <a:pt x="16817" y="9273"/>
                    <a:pt x="16689" y="9648"/>
                    <a:pt x="16656" y="9723"/>
                  </a:cubicBezTo>
                  <a:cubicBezTo>
                    <a:pt x="16631" y="9754"/>
                    <a:pt x="16607" y="9786"/>
                    <a:pt x="16584" y="9820"/>
                  </a:cubicBezTo>
                  <a:cubicBezTo>
                    <a:pt x="16565" y="9848"/>
                    <a:pt x="16497" y="9929"/>
                    <a:pt x="16447" y="9988"/>
                  </a:cubicBezTo>
                  <a:cubicBezTo>
                    <a:pt x="16023" y="10488"/>
                    <a:pt x="15236" y="11419"/>
                    <a:pt x="15236" y="13291"/>
                  </a:cubicBezTo>
                  <a:cubicBezTo>
                    <a:pt x="15236" y="15520"/>
                    <a:pt x="16851" y="16555"/>
                    <a:pt x="17757" y="16810"/>
                  </a:cubicBezTo>
                  <a:cubicBezTo>
                    <a:pt x="19050" y="17307"/>
                    <a:pt x="20311" y="17926"/>
                    <a:pt x="20570" y="19440"/>
                  </a:cubicBezTo>
                  <a:lnTo>
                    <a:pt x="17464" y="19440"/>
                  </a:lnTo>
                  <a:cubicBezTo>
                    <a:pt x="17553" y="19773"/>
                    <a:pt x="17615" y="20132"/>
                    <a:pt x="17645" y="20520"/>
                  </a:cubicBezTo>
                  <a:lnTo>
                    <a:pt x="21152" y="20520"/>
                  </a:lnTo>
                  <a:cubicBezTo>
                    <a:pt x="21600" y="20520"/>
                    <a:pt x="21600" y="20034"/>
                    <a:pt x="21600" y="20034"/>
                  </a:cubicBezTo>
                  <a:cubicBezTo>
                    <a:pt x="21600" y="17119"/>
                    <a:pt x="19191" y="16215"/>
                    <a:pt x="18035" y="15774"/>
                  </a:cubicBezTo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marL="0" marR="0" lvl="0" indent="0" algn="l" defTabSz="22853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kumimoji="0" sz="1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Lato Light" charset="0"/>
                <a:ea typeface="Lato Light" charset="0"/>
                <a:cs typeface="Lato Light" charset="0"/>
                <a:sym typeface="Gill San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261EE0B-01B3-41A8-9DE3-830AFF1AED18}"/>
              </a:ext>
            </a:extLst>
          </p:cNvPr>
          <p:cNvGrpSpPr/>
          <p:nvPr/>
        </p:nvGrpSpPr>
        <p:grpSpPr>
          <a:xfrm>
            <a:off x="7561150" y="2983569"/>
            <a:ext cx="1405515" cy="1405880"/>
            <a:chOff x="7561150" y="3448849"/>
            <a:chExt cx="1405515" cy="1405880"/>
          </a:xfrm>
        </p:grpSpPr>
        <p:sp>
          <p:nvSpPr>
            <p:cNvPr id="18" name="Oval 17"/>
            <p:cNvSpPr/>
            <p:nvPr/>
          </p:nvSpPr>
          <p:spPr>
            <a:xfrm>
              <a:off x="7561150" y="3448849"/>
              <a:ext cx="1405515" cy="1405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 charset="0"/>
                <a:ea typeface="+mn-ea"/>
                <a:cs typeface="+mn-cs"/>
              </a:endParaRPr>
            </a:p>
          </p:txBody>
        </p:sp>
        <p:sp>
          <p:nvSpPr>
            <p:cNvPr id="43" name="Shape 2618"/>
            <p:cNvSpPr>
              <a:spLocks noChangeAspect="1"/>
            </p:cNvSpPr>
            <p:nvPr/>
          </p:nvSpPr>
          <p:spPr>
            <a:xfrm>
              <a:off x="7870709" y="3731837"/>
              <a:ext cx="786397" cy="786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8" h="21600" extrusionOk="0">
                  <a:moveTo>
                    <a:pt x="2560" y="18308"/>
                  </a:moveTo>
                  <a:cubicBezTo>
                    <a:pt x="2472" y="18397"/>
                    <a:pt x="2418" y="18520"/>
                    <a:pt x="2418" y="18655"/>
                  </a:cubicBezTo>
                  <a:cubicBezTo>
                    <a:pt x="2418" y="18926"/>
                    <a:pt x="2635" y="19146"/>
                    <a:pt x="2902" y="19146"/>
                  </a:cubicBezTo>
                  <a:cubicBezTo>
                    <a:pt x="3169" y="19146"/>
                    <a:pt x="3385" y="18926"/>
                    <a:pt x="3385" y="18655"/>
                  </a:cubicBezTo>
                  <a:cubicBezTo>
                    <a:pt x="3385" y="18384"/>
                    <a:pt x="3169" y="18164"/>
                    <a:pt x="2902" y="18164"/>
                  </a:cubicBezTo>
                  <a:cubicBezTo>
                    <a:pt x="2768" y="18164"/>
                    <a:pt x="2647" y="18219"/>
                    <a:pt x="2560" y="18308"/>
                  </a:cubicBezTo>
                  <a:moveTo>
                    <a:pt x="20499" y="4279"/>
                  </a:moveTo>
                  <a:lnTo>
                    <a:pt x="20091" y="4692"/>
                  </a:lnTo>
                  <a:lnTo>
                    <a:pt x="20088" y="4688"/>
                  </a:lnTo>
                  <a:lnTo>
                    <a:pt x="17670" y="7143"/>
                  </a:lnTo>
                  <a:lnTo>
                    <a:pt x="17664" y="7137"/>
                  </a:lnTo>
                  <a:cubicBezTo>
                    <a:pt x="17227" y="7580"/>
                    <a:pt x="16624" y="7853"/>
                    <a:pt x="15958" y="7853"/>
                  </a:cubicBezTo>
                  <a:cubicBezTo>
                    <a:pt x="14624" y="7853"/>
                    <a:pt x="13543" y="6755"/>
                    <a:pt x="13543" y="5401"/>
                  </a:cubicBezTo>
                  <a:cubicBezTo>
                    <a:pt x="13543" y="4725"/>
                    <a:pt x="13813" y="4113"/>
                    <a:pt x="14248" y="3670"/>
                  </a:cubicBezTo>
                  <a:lnTo>
                    <a:pt x="13563" y="2975"/>
                  </a:lnTo>
                  <a:cubicBezTo>
                    <a:pt x="12951" y="3596"/>
                    <a:pt x="12571" y="4452"/>
                    <a:pt x="12571" y="5401"/>
                  </a:cubicBezTo>
                  <a:cubicBezTo>
                    <a:pt x="12571" y="7300"/>
                    <a:pt x="14087" y="8840"/>
                    <a:pt x="15958" y="8840"/>
                  </a:cubicBezTo>
                  <a:cubicBezTo>
                    <a:pt x="16893" y="8840"/>
                    <a:pt x="17737" y="8454"/>
                    <a:pt x="18348" y="7832"/>
                  </a:cubicBezTo>
                  <a:lnTo>
                    <a:pt x="18353" y="7837"/>
                  </a:lnTo>
                  <a:lnTo>
                    <a:pt x="20152" y="6011"/>
                  </a:lnTo>
                  <a:cubicBezTo>
                    <a:pt x="20516" y="7368"/>
                    <a:pt x="20343" y="8670"/>
                    <a:pt x="19540" y="9505"/>
                  </a:cubicBezTo>
                  <a:lnTo>
                    <a:pt x="16947" y="12198"/>
                  </a:lnTo>
                  <a:cubicBezTo>
                    <a:pt x="16605" y="12553"/>
                    <a:pt x="16104" y="12766"/>
                    <a:pt x="15610" y="12766"/>
                  </a:cubicBezTo>
                  <a:cubicBezTo>
                    <a:pt x="15590" y="12765"/>
                    <a:pt x="13953" y="12652"/>
                    <a:pt x="12318" y="11611"/>
                  </a:cubicBezTo>
                  <a:lnTo>
                    <a:pt x="12314" y="11620"/>
                  </a:lnTo>
                  <a:cubicBezTo>
                    <a:pt x="12239" y="11572"/>
                    <a:pt x="12155" y="11537"/>
                    <a:pt x="12060" y="11537"/>
                  </a:cubicBezTo>
                  <a:cubicBezTo>
                    <a:pt x="11897" y="11537"/>
                    <a:pt x="11759" y="11625"/>
                    <a:pt x="11671" y="11753"/>
                  </a:cubicBezTo>
                  <a:lnTo>
                    <a:pt x="11654" y="11742"/>
                  </a:lnTo>
                  <a:lnTo>
                    <a:pt x="4270" y="20043"/>
                  </a:lnTo>
                  <a:cubicBezTo>
                    <a:pt x="3919" y="20399"/>
                    <a:pt x="3436" y="20618"/>
                    <a:pt x="2902" y="20618"/>
                  </a:cubicBezTo>
                  <a:cubicBezTo>
                    <a:pt x="1833" y="20618"/>
                    <a:pt x="967" y="19740"/>
                    <a:pt x="967" y="18655"/>
                  </a:cubicBezTo>
                  <a:cubicBezTo>
                    <a:pt x="967" y="18113"/>
                    <a:pt x="1184" y="17622"/>
                    <a:pt x="1534" y="17267"/>
                  </a:cubicBezTo>
                  <a:lnTo>
                    <a:pt x="9684" y="9801"/>
                  </a:lnTo>
                  <a:lnTo>
                    <a:pt x="9671" y="9786"/>
                  </a:lnTo>
                  <a:cubicBezTo>
                    <a:pt x="9796" y="9698"/>
                    <a:pt x="9884" y="9557"/>
                    <a:pt x="9884" y="9389"/>
                  </a:cubicBezTo>
                  <a:cubicBezTo>
                    <a:pt x="9884" y="9283"/>
                    <a:pt x="9844" y="9190"/>
                    <a:pt x="9787" y="9110"/>
                  </a:cubicBezTo>
                  <a:lnTo>
                    <a:pt x="9790" y="9107"/>
                  </a:lnTo>
                  <a:cubicBezTo>
                    <a:pt x="8390" y="7219"/>
                    <a:pt x="8340" y="5816"/>
                    <a:pt x="9546" y="4488"/>
                  </a:cubicBezTo>
                  <a:lnTo>
                    <a:pt x="12130" y="1805"/>
                  </a:lnTo>
                  <a:cubicBezTo>
                    <a:pt x="12785" y="1125"/>
                    <a:pt x="13641" y="982"/>
                    <a:pt x="14244" y="982"/>
                  </a:cubicBezTo>
                  <a:lnTo>
                    <a:pt x="14246" y="982"/>
                  </a:lnTo>
                  <a:cubicBezTo>
                    <a:pt x="14611" y="982"/>
                    <a:pt x="14988" y="1037"/>
                    <a:pt x="15366" y="1136"/>
                  </a:cubicBezTo>
                  <a:lnTo>
                    <a:pt x="13559" y="2970"/>
                  </a:lnTo>
                  <a:lnTo>
                    <a:pt x="14243" y="3664"/>
                  </a:lnTo>
                  <a:lnTo>
                    <a:pt x="16661" y="1210"/>
                  </a:lnTo>
                  <a:lnTo>
                    <a:pt x="16657" y="1206"/>
                  </a:lnTo>
                  <a:lnTo>
                    <a:pt x="17082" y="775"/>
                  </a:lnTo>
                  <a:cubicBezTo>
                    <a:pt x="16139" y="269"/>
                    <a:pt x="15160" y="0"/>
                    <a:pt x="14246" y="0"/>
                  </a:cubicBezTo>
                  <a:lnTo>
                    <a:pt x="14244" y="0"/>
                  </a:lnTo>
                  <a:cubicBezTo>
                    <a:pt x="13167" y="0"/>
                    <a:pt x="12182" y="361"/>
                    <a:pt x="11460" y="1111"/>
                  </a:cubicBezTo>
                  <a:lnTo>
                    <a:pt x="8867" y="3804"/>
                  </a:lnTo>
                  <a:cubicBezTo>
                    <a:pt x="7163" y="5672"/>
                    <a:pt x="7613" y="7584"/>
                    <a:pt x="8769" y="9315"/>
                  </a:cubicBezTo>
                  <a:lnTo>
                    <a:pt x="850" y="16572"/>
                  </a:lnTo>
                  <a:cubicBezTo>
                    <a:pt x="325" y="17106"/>
                    <a:pt x="0" y="17842"/>
                    <a:pt x="0" y="18655"/>
                  </a:cubicBezTo>
                  <a:cubicBezTo>
                    <a:pt x="0" y="20282"/>
                    <a:pt x="1299" y="21600"/>
                    <a:pt x="2902" y="21600"/>
                  </a:cubicBezTo>
                  <a:cubicBezTo>
                    <a:pt x="3703" y="21600"/>
                    <a:pt x="4429" y="21271"/>
                    <a:pt x="4954" y="20738"/>
                  </a:cubicBezTo>
                  <a:lnTo>
                    <a:pt x="12160" y="12652"/>
                  </a:lnTo>
                  <a:cubicBezTo>
                    <a:pt x="13800" y="13590"/>
                    <a:pt x="15363" y="13747"/>
                    <a:pt x="15606" y="13747"/>
                  </a:cubicBezTo>
                  <a:cubicBezTo>
                    <a:pt x="16313" y="13747"/>
                    <a:pt x="17067" y="13463"/>
                    <a:pt x="17617" y="12892"/>
                  </a:cubicBezTo>
                  <a:lnTo>
                    <a:pt x="20209" y="10198"/>
                  </a:lnTo>
                  <a:cubicBezTo>
                    <a:pt x="21560" y="8795"/>
                    <a:pt x="21600" y="6433"/>
                    <a:pt x="20499" y="4279"/>
                  </a:cubicBezTo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marL="0" marR="0" lvl="0" indent="0" algn="l" defTabSz="22853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kumimoji="0" sz="15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Lato Light" charset="0"/>
                <a:ea typeface="Lato Light" charset="0"/>
                <a:cs typeface="Lato Light" charset="0"/>
                <a:sym typeface="Gill Sans"/>
              </a:endParaRPr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9625091" y="5382636"/>
            <a:ext cx="184731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Title 1">
            <a:extLst>
              <a:ext uri="{FF2B5EF4-FFF2-40B4-BE49-F238E27FC236}">
                <a16:creationId xmlns:a16="http://schemas.microsoft.com/office/drawing/2014/main" id="{B8F72A1B-7299-4A37-B759-096C41B2A8FB}"/>
              </a:ext>
            </a:extLst>
          </p:cNvPr>
          <p:cNvSpPr txBox="1">
            <a:spLocks/>
          </p:cNvSpPr>
          <p:nvPr/>
        </p:nvSpPr>
        <p:spPr>
          <a:xfrm>
            <a:off x="3581401" y="130107"/>
            <a:ext cx="5029198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defTabSz="914217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What is an IDS Alert?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BE3DB79-98CC-47AD-A6E1-0E0BB1572537}"/>
              </a:ext>
            </a:extLst>
          </p:cNvPr>
          <p:cNvSpPr/>
          <p:nvPr/>
        </p:nvSpPr>
        <p:spPr>
          <a:xfrm>
            <a:off x="136804" y="2983569"/>
            <a:ext cx="2794995" cy="230832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120000"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Alert is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graduated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event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, which notifies that a particular event (or series of events) has reached a specified threshold and needs proper action by a responsible party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A47503E-BAD0-4AD6-BDC2-10C03AD8848A}"/>
              </a:ext>
            </a:extLst>
          </p:cNvPr>
          <p:cNvSpPr/>
          <p:nvPr/>
        </p:nvSpPr>
        <p:spPr>
          <a:xfrm>
            <a:off x="9255296" y="2983569"/>
            <a:ext cx="2760346" cy="175432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Pct val="120000"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It sends the notification, indicating that something is wrong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requires immediate attention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and monitoring</a:t>
            </a:r>
          </a:p>
        </p:txBody>
      </p:sp>
    </p:spTree>
    <p:extLst>
      <p:ext uri="{BB962C8B-B14F-4D97-AF65-F5344CB8AC3E}">
        <p14:creationId xmlns:p14="http://schemas.microsoft.com/office/powerpoint/2010/main" val="215734696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 descr="A picture containing light&#10;&#10;Description automatically generated">
            <a:extLst>
              <a:ext uri="{FF2B5EF4-FFF2-40B4-BE49-F238E27FC236}">
                <a16:creationId xmlns:a16="http://schemas.microsoft.com/office/drawing/2014/main" id="{C71462F1-95B7-49F8-8DC1-14B32501309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578" b="32578"/>
          <a:stretch>
            <a:fillRect/>
          </a:stretch>
        </p:blipFill>
        <p:spPr>
          <a:xfrm>
            <a:off x="0" y="-1"/>
            <a:ext cx="12192000" cy="2630488"/>
          </a:xfrm>
        </p:spPr>
      </p:pic>
      <p:grpSp>
        <p:nvGrpSpPr>
          <p:cNvPr id="34" name="Group 33">
            <a:extLst>
              <a:ext uri="{FF2B5EF4-FFF2-40B4-BE49-F238E27FC236}">
                <a16:creationId xmlns:a16="http://schemas.microsoft.com/office/drawing/2014/main" id="{22B90F1F-DC5A-4B09-A8CB-CD471CC80A8F}"/>
              </a:ext>
            </a:extLst>
          </p:cNvPr>
          <p:cNvGrpSpPr/>
          <p:nvPr/>
        </p:nvGrpSpPr>
        <p:grpSpPr>
          <a:xfrm>
            <a:off x="-4162" y="3251"/>
            <a:ext cx="4383657" cy="2623985"/>
            <a:chOff x="-4162" y="-1"/>
            <a:chExt cx="6938362" cy="3429001"/>
          </a:xfrm>
        </p:grpSpPr>
        <p:sp>
          <p:nvSpPr>
            <p:cNvPr id="54" name="Right Triangle 53">
              <a:extLst>
                <a:ext uri="{FF2B5EF4-FFF2-40B4-BE49-F238E27FC236}">
                  <a16:creationId xmlns:a16="http://schemas.microsoft.com/office/drawing/2014/main" id="{1AA129EC-7236-47A6-B187-D71E4CC9A0B8}"/>
                </a:ext>
              </a:extLst>
            </p:cNvPr>
            <p:cNvSpPr/>
            <p:nvPr/>
          </p:nvSpPr>
          <p:spPr>
            <a:xfrm>
              <a:off x="4704346" y="0"/>
              <a:ext cx="2229854" cy="3429000"/>
            </a:xfrm>
            <a:prstGeom prst="rtTriangle">
              <a:avLst/>
            </a:prstGeom>
            <a:solidFill>
              <a:schemeClr val="tx2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217"/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:a16="http://schemas.microsoft.com/office/drawing/2014/main" id="{F293EDEE-3F70-45F5-BF8F-8F2E91B3A2DB}"/>
                </a:ext>
              </a:extLst>
            </p:cNvPr>
            <p:cNvSpPr/>
            <p:nvPr/>
          </p:nvSpPr>
          <p:spPr>
            <a:xfrm>
              <a:off x="-4162" y="-1"/>
              <a:ext cx="4708508" cy="3429001"/>
            </a:xfrm>
            <a:custGeom>
              <a:avLst/>
              <a:gdLst>
                <a:gd name="connsiteX0" fmla="*/ 0 w 4708508"/>
                <a:gd name="connsiteY0" fmla="*/ 0 h 3429001"/>
                <a:gd name="connsiteX1" fmla="*/ 4708508 w 4708508"/>
                <a:gd name="connsiteY1" fmla="*/ 0 h 3429001"/>
                <a:gd name="connsiteX2" fmla="*/ 4708508 w 4708508"/>
                <a:gd name="connsiteY2" fmla="*/ 3429001 h 3429001"/>
                <a:gd name="connsiteX3" fmla="*/ 0 w 4708508"/>
                <a:gd name="connsiteY3" fmla="*/ 3429001 h 342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8508" h="3429001">
                  <a:moveTo>
                    <a:pt x="0" y="0"/>
                  </a:moveTo>
                  <a:lnTo>
                    <a:pt x="4708508" y="0"/>
                  </a:lnTo>
                  <a:lnTo>
                    <a:pt x="4708508" y="3429001"/>
                  </a:lnTo>
                  <a:lnTo>
                    <a:pt x="0" y="3429001"/>
                  </a:lnTo>
                  <a:close/>
                </a:path>
              </a:pathLst>
            </a:custGeom>
            <a:solidFill>
              <a:schemeClr val="tx2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914217"/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</p:grpSp>
      <p:sp>
        <p:nvSpPr>
          <p:cNvPr id="29" name="Title 1">
            <a:extLst>
              <a:ext uri="{FF2B5EF4-FFF2-40B4-BE49-F238E27FC236}">
                <a16:creationId xmlns:a16="http://schemas.microsoft.com/office/drawing/2014/main" id="{0E0BBD82-5B1A-4DF6-9F72-3C6545F5B234}"/>
              </a:ext>
            </a:extLst>
          </p:cNvPr>
          <p:cNvSpPr txBox="1">
            <a:spLocks/>
          </p:cNvSpPr>
          <p:nvPr/>
        </p:nvSpPr>
        <p:spPr>
          <a:xfrm>
            <a:off x="202966" y="855955"/>
            <a:ext cx="3390467" cy="918576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defTabSz="914217">
              <a:spcBef>
                <a:spcPct val="0"/>
              </a:spcBef>
              <a:buNone/>
              <a:defRPr sz="3600" b="1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Types of IDS Alerts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8" name="Freeform 19"/>
          <p:cNvSpPr>
            <a:spLocks noChangeArrowheads="1"/>
          </p:cNvSpPr>
          <p:nvPr/>
        </p:nvSpPr>
        <p:spPr bwMode="auto">
          <a:xfrm>
            <a:off x="4012" y="2796962"/>
            <a:ext cx="2526427" cy="1645566"/>
          </a:xfrm>
          <a:custGeom>
            <a:avLst/>
            <a:gdLst>
              <a:gd name="T0" fmla="*/ 0 w 5260"/>
              <a:gd name="T1" fmla="*/ 3425 h 3426"/>
              <a:gd name="T2" fmla="*/ 5259 w 5260"/>
              <a:gd name="T3" fmla="*/ 1353 h 3426"/>
              <a:gd name="T4" fmla="*/ 5259 w 5260"/>
              <a:gd name="T5" fmla="*/ 0 h 3426"/>
              <a:gd name="T6" fmla="*/ 0 w 5260"/>
              <a:gd name="T7" fmla="*/ 2074 h 3426"/>
              <a:gd name="T8" fmla="*/ 0 w 5260"/>
              <a:gd name="T9" fmla="*/ 3425 h 3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60" h="3426">
                <a:moveTo>
                  <a:pt x="0" y="3425"/>
                </a:moveTo>
                <a:lnTo>
                  <a:pt x="5259" y="1353"/>
                </a:lnTo>
                <a:lnTo>
                  <a:pt x="5259" y="0"/>
                </a:lnTo>
                <a:lnTo>
                  <a:pt x="0" y="2074"/>
                </a:lnTo>
                <a:lnTo>
                  <a:pt x="0" y="3425"/>
                </a:ln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20"/>
          <p:cNvSpPr>
            <a:spLocks noChangeArrowheads="1"/>
          </p:cNvSpPr>
          <p:nvPr/>
        </p:nvSpPr>
        <p:spPr bwMode="auto">
          <a:xfrm>
            <a:off x="4012" y="3779642"/>
            <a:ext cx="2526427" cy="1645566"/>
          </a:xfrm>
          <a:custGeom>
            <a:avLst/>
            <a:gdLst>
              <a:gd name="T0" fmla="*/ 0 w 5260"/>
              <a:gd name="T1" fmla="*/ 3424 h 3425"/>
              <a:gd name="T2" fmla="*/ 5259 w 5260"/>
              <a:gd name="T3" fmla="*/ 1352 h 3425"/>
              <a:gd name="T4" fmla="*/ 5259 w 5260"/>
              <a:gd name="T5" fmla="*/ 0 h 3425"/>
              <a:gd name="T6" fmla="*/ 0 w 5260"/>
              <a:gd name="T7" fmla="*/ 2074 h 3425"/>
              <a:gd name="T8" fmla="*/ 0 w 5260"/>
              <a:gd name="T9" fmla="*/ 3424 h 3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60" h="3425">
                <a:moveTo>
                  <a:pt x="0" y="3424"/>
                </a:moveTo>
                <a:lnTo>
                  <a:pt x="5259" y="1352"/>
                </a:lnTo>
                <a:lnTo>
                  <a:pt x="5259" y="0"/>
                </a:lnTo>
                <a:lnTo>
                  <a:pt x="0" y="2074"/>
                </a:lnTo>
                <a:lnTo>
                  <a:pt x="0" y="3424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22"/>
          <p:cNvSpPr>
            <a:spLocks noChangeArrowheads="1"/>
          </p:cNvSpPr>
          <p:nvPr/>
        </p:nvSpPr>
        <p:spPr bwMode="auto">
          <a:xfrm>
            <a:off x="4012" y="4775030"/>
            <a:ext cx="2526427" cy="1649802"/>
          </a:xfrm>
          <a:custGeom>
            <a:avLst/>
            <a:gdLst>
              <a:gd name="T0" fmla="*/ 0 w 5260"/>
              <a:gd name="T1" fmla="*/ 3433 h 3434"/>
              <a:gd name="T2" fmla="*/ 5259 w 5260"/>
              <a:gd name="T3" fmla="*/ 1359 h 3434"/>
              <a:gd name="T4" fmla="*/ 5259 w 5260"/>
              <a:gd name="T5" fmla="*/ 0 h 3434"/>
              <a:gd name="T6" fmla="*/ 0 w 5260"/>
              <a:gd name="T7" fmla="*/ 2072 h 3434"/>
              <a:gd name="T8" fmla="*/ 0 w 5260"/>
              <a:gd name="T9" fmla="*/ 3433 h 3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60" h="3434">
                <a:moveTo>
                  <a:pt x="0" y="3433"/>
                </a:moveTo>
                <a:lnTo>
                  <a:pt x="5259" y="1359"/>
                </a:lnTo>
                <a:lnTo>
                  <a:pt x="5259" y="0"/>
                </a:lnTo>
                <a:lnTo>
                  <a:pt x="0" y="2072"/>
                </a:lnTo>
                <a:lnTo>
                  <a:pt x="0" y="3433"/>
                </a:lnTo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Freeform 23"/>
          <p:cNvSpPr>
            <a:spLocks noChangeArrowheads="1"/>
          </p:cNvSpPr>
          <p:nvPr/>
        </p:nvSpPr>
        <p:spPr bwMode="auto">
          <a:xfrm>
            <a:off x="4012" y="2764451"/>
            <a:ext cx="2526427" cy="715196"/>
          </a:xfrm>
          <a:custGeom>
            <a:avLst/>
            <a:gdLst>
              <a:gd name="T0" fmla="*/ 5259 w 5260"/>
              <a:gd name="T1" fmla="*/ 1353 h 1354"/>
              <a:gd name="T2" fmla="*/ 0 w 5260"/>
              <a:gd name="T3" fmla="*/ 1353 h 1354"/>
              <a:gd name="T4" fmla="*/ 603 w 5260"/>
              <a:gd name="T5" fmla="*/ 677 h 1354"/>
              <a:gd name="T6" fmla="*/ 0 w 5260"/>
              <a:gd name="T7" fmla="*/ 0 h 1354"/>
              <a:gd name="T8" fmla="*/ 5259 w 5260"/>
              <a:gd name="T9" fmla="*/ 0 h 1354"/>
              <a:gd name="T10" fmla="*/ 5259 w 5260"/>
              <a:gd name="T11" fmla="*/ 1353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260" h="1354">
                <a:moveTo>
                  <a:pt x="5259" y="1353"/>
                </a:moveTo>
                <a:lnTo>
                  <a:pt x="0" y="1353"/>
                </a:lnTo>
                <a:lnTo>
                  <a:pt x="603" y="677"/>
                </a:lnTo>
                <a:lnTo>
                  <a:pt x="0" y="0"/>
                </a:lnTo>
                <a:lnTo>
                  <a:pt x="5259" y="0"/>
                </a:lnTo>
                <a:lnTo>
                  <a:pt x="5259" y="1353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Freeform 24"/>
          <p:cNvSpPr>
            <a:spLocks noChangeArrowheads="1"/>
          </p:cNvSpPr>
          <p:nvPr/>
        </p:nvSpPr>
        <p:spPr bwMode="auto">
          <a:xfrm>
            <a:off x="4012" y="3747132"/>
            <a:ext cx="2526427" cy="715196"/>
          </a:xfrm>
          <a:custGeom>
            <a:avLst/>
            <a:gdLst>
              <a:gd name="T0" fmla="*/ 5259 w 5260"/>
              <a:gd name="T1" fmla="*/ 1352 h 1353"/>
              <a:gd name="T2" fmla="*/ 0 w 5260"/>
              <a:gd name="T3" fmla="*/ 1352 h 1353"/>
              <a:gd name="T4" fmla="*/ 0 w 5260"/>
              <a:gd name="T5" fmla="*/ 0 h 1353"/>
              <a:gd name="T6" fmla="*/ 5259 w 5260"/>
              <a:gd name="T7" fmla="*/ 0 h 1353"/>
              <a:gd name="T8" fmla="*/ 5259 w 5260"/>
              <a:gd name="T9" fmla="*/ 1352 h 1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60" h="1353">
                <a:moveTo>
                  <a:pt x="5259" y="1352"/>
                </a:moveTo>
                <a:lnTo>
                  <a:pt x="0" y="1352"/>
                </a:lnTo>
                <a:lnTo>
                  <a:pt x="0" y="0"/>
                </a:lnTo>
                <a:lnTo>
                  <a:pt x="5259" y="0"/>
                </a:lnTo>
                <a:lnTo>
                  <a:pt x="5259" y="135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Freeform 25"/>
          <p:cNvSpPr>
            <a:spLocks noChangeArrowheads="1"/>
          </p:cNvSpPr>
          <p:nvPr/>
        </p:nvSpPr>
        <p:spPr bwMode="auto">
          <a:xfrm>
            <a:off x="4012" y="4725577"/>
            <a:ext cx="2526427" cy="715196"/>
          </a:xfrm>
          <a:custGeom>
            <a:avLst/>
            <a:gdLst>
              <a:gd name="T0" fmla="*/ 5259 w 5260"/>
              <a:gd name="T1" fmla="*/ 1351 h 1352"/>
              <a:gd name="T2" fmla="*/ 0 w 5260"/>
              <a:gd name="T3" fmla="*/ 1351 h 1352"/>
              <a:gd name="T4" fmla="*/ 0 w 5260"/>
              <a:gd name="T5" fmla="*/ 0 h 1352"/>
              <a:gd name="T6" fmla="*/ 5259 w 5260"/>
              <a:gd name="T7" fmla="*/ 0 h 1352"/>
              <a:gd name="T8" fmla="*/ 5259 w 5260"/>
              <a:gd name="T9" fmla="*/ 1351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60" h="1352">
                <a:moveTo>
                  <a:pt x="5259" y="1351"/>
                </a:moveTo>
                <a:lnTo>
                  <a:pt x="0" y="1351"/>
                </a:lnTo>
                <a:lnTo>
                  <a:pt x="0" y="0"/>
                </a:lnTo>
                <a:lnTo>
                  <a:pt x="5259" y="0"/>
                </a:lnTo>
                <a:lnTo>
                  <a:pt x="5259" y="1351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Freeform 27"/>
          <p:cNvSpPr>
            <a:spLocks noChangeArrowheads="1"/>
          </p:cNvSpPr>
          <p:nvPr/>
        </p:nvSpPr>
        <p:spPr bwMode="auto">
          <a:xfrm>
            <a:off x="4012" y="5720966"/>
            <a:ext cx="2526427" cy="715196"/>
          </a:xfrm>
          <a:custGeom>
            <a:avLst/>
            <a:gdLst>
              <a:gd name="T0" fmla="*/ 5259 w 5260"/>
              <a:gd name="T1" fmla="*/ 1352 h 1353"/>
              <a:gd name="T2" fmla="*/ 0 w 5260"/>
              <a:gd name="T3" fmla="*/ 1352 h 1353"/>
              <a:gd name="T4" fmla="*/ 0 w 5260"/>
              <a:gd name="T5" fmla="*/ 0 h 1353"/>
              <a:gd name="T6" fmla="*/ 5259 w 5260"/>
              <a:gd name="T7" fmla="*/ 0 h 1353"/>
              <a:gd name="T8" fmla="*/ 4647 w 5260"/>
              <a:gd name="T9" fmla="*/ 677 h 1353"/>
              <a:gd name="T10" fmla="*/ 5259 w 5260"/>
              <a:gd name="T11" fmla="*/ 1352 h 1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260" h="1353">
                <a:moveTo>
                  <a:pt x="5259" y="1352"/>
                </a:moveTo>
                <a:lnTo>
                  <a:pt x="0" y="1352"/>
                </a:lnTo>
                <a:lnTo>
                  <a:pt x="0" y="0"/>
                </a:lnTo>
                <a:lnTo>
                  <a:pt x="5259" y="0"/>
                </a:lnTo>
                <a:lnTo>
                  <a:pt x="4647" y="677"/>
                </a:lnTo>
                <a:lnTo>
                  <a:pt x="5259" y="1352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A2EB94A-58BA-475F-A507-4A4A9F70B781}"/>
              </a:ext>
            </a:extLst>
          </p:cNvPr>
          <p:cNvSpPr/>
          <p:nvPr/>
        </p:nvSpPr>
        <p:spPr>
          <a:xfrm>
            <a:off x="328226" y="2829662"/>
            <a:ext cx="1877999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True Positive (Attack - Alert)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97D21E9-FF09-4DAE-A664-57F85161E24D}"/>
              </a:ext>
            </a:extLst>
          </p:cNvPr>
          <p:cNvSpPr/>
          <p:nvPr/>
        </p:nvSpPr>
        <p:spPr>
          <a:xfrm>
            <a:off x="131036" y="3773871"/>
            <a:ext cx="2272379" cy="6617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False Positive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(No Attack - Alert)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7398B15-0FEB-4BD4-AE06-3EA89ECDFD32}"/>
              </a:ext>
            </a:extLst>
          </p:cNvPr>
          <p:cNvSpPr/>
          <p:nvPr/>
        </p:nvSpPr>
        <p:spPr>
          <a:xfrm>
            <a:off x="131036" y="4790788"/>
            <a:ext cx="2272379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False Negative (Attack - No Alert)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26F9AF9-0587-423E-BAE5-AFD427C98025}"/>
              </a:ext>
            </a:extLst>
          </p:cNvPr>
          <p:cNvSpPr/>
          <p:nvPr/>
        </p:nvSpPr>
        <p:spPr>
          <a:xfrm>
            <a:off x="12661" y="5747705"/>
            <a:ext cx="2399401" cy="6617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True Negative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(No Attack - No Alert) 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8C90708-4743-4D51-9C92-DACB7ADF5C92}"/>
              </a:ext>
            </a:extLst>
          </p:cNvPr>
          <p:cNvSpPr/>
          <p:nvPr/>
        </p:nvSpPr>
        <p:spPr>
          <a:xfrm>
            <a:off x="2530439" y="2796961"/>
            <a:ext cx="9641507" cy="65017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CCE52FC-1A91-409A-88BF-46C270777734}"/>
              </a:ext>
            </a:extLst>
          </p:cNvPr>
          <p:cNvSpPr/>
          <p:nvPr/>
        </p:nvSpPr>
        <p:spPr>
          <a:xfrm>
            <a:off x="2530438" y="3774347"/>
            <a:ext cx="9641507" cy="6501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74DDB40-6941-421E-BAF2-2A946090E052}"/>
              </a:ext>
            </a:extLst>
          </p:cNvPr>
          <p:cNvSpPr/>
          <p:nvPr/>
        </p:nvSpPr>
        <p:spPr>
          <a:xfrm>
            <a:off x="2530435" y="4758086"/>
            <a:ext cx="9641507" cy="65017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DCBC679-57E2-47AB-8A91-DD6CC061CA71}"/>
              </a:ext>
            </a:extLst>
          </p:cNvPr>
          <p:cNvSpPr/>
          <p:nvPr/>
        </p:nvSpPr>
        <p:spPr>
          <a:xfrm>
            <a:off x="2530436" y="5754562"/>
            <a:ext cx="9641507" cy="650178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D62E28D4-982D-4169-8A31-8912902ABE49}"/>
              </a:ext>
            </a:extLst>
          </p:cNvPr>
          <p:cNvSpPr/>
          <p:nvPr/>
        </p:nvSpPr>
        <p:spPr>
          <a:xfrm>
            <a:off x="2828817" y="2937899"/>
            <a:ext cx="569671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An IDS raises an alarm when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legitimate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attack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occurs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EC5FA1F-544D-4571-9B7D-F41893F7676B}"/>
              </a:ext>
            </a:extLst>
          </p:cNvPr>
          <p:cNvSpPr/>
          <p:nvPr/>
        </p:nvSpPr>
        <p:spPr>
          <a:xfrm>
            <a:off x="2828817" y="3921527"/>
            <a:ext cx="569671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An IDS raises an alarm when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no attack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has taken place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CC20956-A49D-488B-91F0-CD0BEDA3199C}"/>
              </a:ext>
            </a:extLst>
          </p:cNvPr>
          <p:cNvSpPr/>
          <p:nvPr/>
        </p:nvSpPr>
        <p:spPr>
          <a:xfrm>
            <a:off x="2828817" y="4903791"/>
            <a:ext cx="729691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An IDS does not raise an alarm when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legitimate attack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has taken place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D1811CA-344C-4362-862C-E669DC877266}"/>
              </a:ext>
            </a:extLst>
          </p:cNvPr>
          <p:cNvSpPr/>
          <p:nvPr/>
        </p:nvSpPr>
        <p:spPr>
          <a:xfrm>
            <a:off x="2828817" y="5893898"/>
            <a:ext cx="691591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An IDS does not raise an alarm when an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attack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itchFamily="34" charset="0"/>
              </a:rPr>
              <a:t> has not taken place</a:t>
            </a:r>
          </a:p>
        </p:txBody>
      </p:sp>
      <p:sp>
        <p:nvSpPr>
          <p:cNvPr id="44" name="Freeform 117">
            <a:extLst>
              <a:ext uri="{FF2B5EF4-FFF2-40B4-BE49-F238E27FC236}">
                <a16:creationId xmlns:a16="http://schemas.microsoft.com/office/drawing/2014/main" id="{AD4867BA-86D8-463E-B149-7949E566841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912644" y="3935242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18">
            <a:extLst>
              <a:ext uri="{FF2B5EF4-FFF2-40B4-BE49-F238E27FC236}">
                <a16:creationId xmlns:a16="http://schemas.microsoft.com/office/drawing/2014/main" id="{EC256D77-5D5D-4AEE-AE45-C2670627054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01052" y="2957856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Freeform 118">
            <a:extLst>
              <a:ext uri="{FF2B5EF4-FFF2-40B4-BE49-F238E27FC236}">
                <a16:creationId xmlns:a16="http://schemas.microsoft.com/office/drawing/2014/main" id="{1AFB5587-534F-4871-B716-6EE5B2EC311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912644" y="2957856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Freeform 118">
            <a:extLst>
              <a:ext uri="{FF2B5EF4-FFF2-40B4-BE49-F238E27FC236}">
                <a16:creationId xmlns:a16="http://schemas.microsoft.com/office/drawing/2014/main" id="{D564A681-99C1-4539-A9F9-208CA75FE0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01051" y="3935242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Freeform 117">
            <a:extLst>
              <a:ext uri="{FF2B5EF4-FFF2-40B4-BE49-F238E27FC236}">
                <a16:creationId xmlns:a16="http://schemas.microsoft.com/office/drawing/2014/main" id="{DAFE4FD3-06DF-494F-80AA-134611DEFAF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912644" y="4918981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 117">
            <a:extLst>
              <a:ext uri="{FF2B5EF4-FFF2-40B4-BE49-F238E27FC236}">
                <a16:creationId xmlns:a16="http://schemas.microsoft.com/office/drawing/2014/main" id="{75A6669A-25B0-4631-8247-747FEAA4BEC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01051" y="4918981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Freeform 117">
            <a:extLst>
              <a:ext uri="{FF2B5EF4-FFF2-40B4-BE49-F238E27FC236}">
                <a16:creationId xmlns:a16="http://schemas.microsoft.com/office/drawing/2014/main" id="{CCD62B6B-75F8-40C2-B93E-F1E49BF1B8C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01050" y="5915457"/>
            <a:ext cx="328389" cy="328388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Freeform 118">
            <a:extLst>
              <a:ext uri="{FF2B5EF4-FFF2-40B4-BE49-F238E27FC236}">
                <a16:creationId xmlns:a16="http://schemas.microsoft.com/office/drawing/2014/main" id="{DDB0822C-B93C-48CF-8407-216465E663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912644" y="5915457"/>
            <a:ext cx="328388" cy="328388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7340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 Same Side Corner Rectangle 514">
            <a:extLst>
              <a:ext uri="{FF2B5EF4-FFF2-40B4-BE49-F238E27FC236}">
                <a16:creationId xmlns:a16="http://schemas.microsoft.com/office/drawing/2014/main" id="{0E3FF037-3296-47E1-B748-71953F6BF578}"/>
              </a:ext>
            </a:extLst>
          </p:cNvPr>
          <p:cNvSpPr/>
          <p:nvPr/>
        </p:nvSpPr>
        <p:spPr>
          <a:xfrm rot="10800000" flipH="1">
            <a:off x="754873" y="1297825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2" name="TextBox 661">
            <a:extLst>
              <a:ext uri="{FF2B5EF4-FFF2-40B4-BE49-F238E27FC236}">
                <a16:creationId xmlns:a16="http://schemas.microsoft.com/office/drawing/2014/main" id="{AEEE9F80-D689-4F42-968D-F0BC6BEEBE12}"/>
              </a:ext>
            </a:extLst>
          </p:cNvPr>
          <p:cNvSpPr txBox="1"/>
          <p:nvPr/>
        </p:nvSpPr>
        <p:spPr>
          <a:xfrm>
            <a:off x="130579" y="1295400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01</a:t>
            </a:r>
          </a:p>
        </p:txBody>
      </p:sp>
      <p:sp>
        <p:nvSpPr>
          <p:cNvPr id="5" name="Round Same Side Corner Rectangle 511">
            <a:extLst>
              <a:ext uri="{FF2B5EF4-FFF2-40B4-BE49-F238E27FC236}">
                <a16:creationId xmlns:a16="http://schemas.microsoft.com/office/drawing/2014/main" id="{D05F0EDC-2505-4988-B82E-6F01ECDD80F2}"/>
              </a:ext>
            </a:extLst>
          </p:cNvPr>
          <p:cNvSpPr/>
          <p:nvPr/>
        </p:nvSpPr>
        <p:spPr>
          <a:xfrm rot="10800000" flipH="1">
            <a:off x="754874" y="1965906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3" name="TextBox 662">
            <a:extLst>
              <a:ext uri="{FF2B5EF4-FFF2-40B4-BE49-F238E27FC236}">
                <a16:creationId xmlns:a16="http://schemas.microsoft.com/office/drawing/2014/main" id="{5C1C4D62-8FEF-4AE5-AE3B-86B6A7A80B7E}"/>
              </a:ext>
            </a:extLst>
          </p:cNvPr>
          <p:cNvSpPr txBox="1"/>
          <p:nvPr/>
        </p:nvSpPr>
        <p:spPr>
          <a:xfrm>
            <a:off x="130579" y="1963481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02</a:t>
            </a:r>
          </a:p>
        </p:txBody>
      </p:sp>
      <p:sp>
        <p:nvSpPr>
          <p:cNvPr id="6" name="Round Same Side Corner Rectangle 512">
            <a:extLst>
              <a:ext uri="{FF2B5EF4-FFF2-40B4-BE49-F238E27FC236}">
                <a16:creationId xmlns:a16="http://schemas.microsoft.com/office/drawing/2014/main" id="{1D6A8EBF-3C02-4E6D-ACFF-45C8FA81A7DA}"/>
              </a:ext>
            </a:extLst>
          </p:cNvPr>
          <p:cNvSpPr/>
          <p:nvPr/>
        </p:nvSpPr>
        <p:spPr>
          <a:xfrm rot="10800000" flipH="1">
            <a:off x="754873" y="2633987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4" name="TextBox 663">
            <a:extLst>
              <a:ext uri="{FF2B5EF4-FFF2-40B4-BE49-F238E27FC236}">
                <a16:creationId xmlns:a16="http://schemas.microsoft.com/office/drawing/2014/main" id="{56913A60-A695-470F-8FA8-9B7C095CFEA5}"/>
              </a:ext>
            </a:extLst>
          </p:cNvPr>
          <p:cNvSpPr txBox="1"/>
          <p:nvPr/>
        </p:nvSpPr>
        <p:spPr>
          <a:xfrm>
            <a:off x="130579" y="2631562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03</a:t>
            </a:r>
          </a:p>
        </p:txBody>
      </p:sp>
      <p:sp>
        <p:nvSpPr>
          <p:cNvPr id="7" name="Round Same Side Corner Rectangle 513">
            <a:extLst>
              <a:ext uri="{FF2B5EF4-FFF2-40B4-BE49-F238E27FC236}">
                <a16:creationId xmlns:a16="http://schemas.microsoft.com/office/drawing/2014/main" id="{77D83721-6D51-4A2E-8BC2-004E9661935A}"/>
              </a:ext>
            </a:extLst>
          </p:cNvPr>
          <p:cNvSpPr/>
          <p:nvPr/>
        </p:nvSpPr>
        <p:spPr>
          <a:xfrm rot="10800000" flipH="1">
            <a:off x="754873" y="3302068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5" name="TextBox 664">
            <a:extLst>
              <a:ext uri="{FF2B5EF4-FFF2-40B4-BE49-F238E27FC236}">
                <a16:creationId xmlns:a16="http://schemas.microsoft.com/office/drawing/2014/main" id="{214B6781-9F54-4EDC-A954-E3E3DEFD9D41}"/>
              </a:ext>
            </a:extLst>
          </p:cNvPr>
          <p:cNvSpPr txBox="1"/>
          <p:nvPr/>
        </p:nvSpPr>
        <p:spPr>
          <a:xfrm>
            <a:off x="130579" y="3299643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04</a:t>
            </a:r>
          </a:p>
        </p:txBody>
      </p:sp>
      <p:sp>
        <p:nvSpPr>
          <p:cNvPr id="9" name="Round Same Side Corner Rectangle 517">
            <a:extLst>
              <a:ext uri="{FF2B5EF4-FFF2-40B4-BE49-F238E27FC236}">
                <a16:creationId xmlns:a16="http://schemas.microsoft.com/office/drawing/2014/main" id="{D91738A0-F2E2-4651-8269-49BD6A9E0513}"/>
              </a:ext>
            </a:extLst>
          </p:cNvPr>
          <p:cNvSpPr/>
          <p:nvPr/>
        </p:nvSpPr>
        <p:spPr>
          <a:xfrm rot="10800000" flipH="1">
            <a:off x="754874" y="3970149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85CB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6" name="TextBox 665">
            <a:extLst>
              <a:ext uri="{FF2B5EF4-FFF2-40B4-BE49-F238E27FC236}">
                <a16:creationId xmlns:a16="http://schemas.microsoft.com/office/drawing/2014/main" id="{0B884D1E-BF43-47CA-89B9-2FDECE5E98AC}"/>
              </a:ext>
            </a:extLst>
          </p:cNvPr>
          <p:cNvSpPr txBox="1"/>
          <p:nvPr/>
        </p:nvSpPr>
        <p:spPr>
          <a:xfrm>
            <a:off x="130579" y="3967724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05</a:t>
            </a:r>
          </a:p>
        </p:txBody>
      </p:sp>
      <p:sp>
        <p:nvSpPr>
          <p:cNvPr id="10" name="Round Same Side Corner Rectangle 518">
            <a:extLst>
              <a:ext uri="{FF2B5EF4-FFF2-40B4-BE49-F238E27FC236}">
                <a16:creationId xmlns:a16="http://schemas.microsoft.com/office/drawing/2014/main" id="{6E82D6C0-C6BE-4197-9715-0C6C861E307E}"/>
              </a:ext>
            </a:extLst>
          </p:cNvPr>
          <p:cNvSpPr/>
          <p:nvPr/>
        </p:nvSpPr>
        <p:spPr>
          <a:xfrm rot="10800000" flipH="1">
            <a:off x="754874" y="4638230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67" name="TextBox 666">
            <a:extLst>
              <a:ext uri="{FF2B5EF4-FFF2-40B4-BE49-F238E27FC236}">
                <a16:creationId xmlns:a16="http://schemas.microsoft.com/office/drawing/2014/main" id="{9CABEA60-0F50-4D43-8A8F-B0247D6AC6B6}"/>
              </a:ext>
            </a:extLst>
          </p:cNvPr>
          <p:cNvSpPr txBox="1"/>
          <p:nvPr/>
        </p:nvSpPr>
        <p:spPr>
          <a:xfrm>
            <a:off x="130579" y="4635805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06</a:t>
            </a:r>
          </a:p>
        </p:txBody>
      </p:sp>
      <p:sp>
        <p:nvSpPr>
          <p:cNvPr id="178" name="Title 1">
            <a:extLst>
              <a:ext uri="{FF2B5EF4-FFF2-40B4-BE49-F238E27FC236}">
                <a16:creationId xmlns:a16="http://schemas.microsoft.com/office/drawing/2014/main" id="{DFBC687E-8B67-45B1-8941-4DF3769140FC}"/>
              </a:ext>
            </a:extLst>
          </p:cNvPr>
          <p:cNvSpPr txBox="1">
            <a:spLocks/>
          </p:cNvSpPr>
          <p:nvPr/>
        </p:nvSpPr>
        <p:spPr>
          <a:xfrm>
            <a:off x="420916" y="107483"/>
            <a:ext cx="6406635" cy="1009403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Characteristics of Good IDS Solutions</a:t>
            </a:r>
          </a:p>
        </p:txBody>
      </p:sp>
      <p:sp>
        <p:nvSpPr>
          <p:cNvPr id="25" name="Round Same Side Corner Rectangle 517">
            <a:extLst>
              <a:ext uri="{FF2B5EF4-FFF2-40B4-BE49-F238E27FC236}">
                <a16:creationId xmlns:a16="http://schemas.microsoft.com/office/drawing/2014/main" id="{74E87377-5CC1-4310-9861-F3766813C4B7}"/>
              </a:ext>
            </a:extLst>
          </p:cNvPr>
          <p:cNvSpPr/>
          <p:nvPr/>
        </p:nvSpPr>
        <p:spPr>
          <a:xfrm rot="10800000" flipH="1">
            <a:off x="754873" y="5306311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6" name="Round Same Side Corner Rectangle 518">
            <a:extLst>
              <a:ext uri="{FF2B5EF4-FFF2-40B4-BE49-F238E27FC236}">
                <a16:creationId xmlns:a16="http://schemas.microsoft.com/office/drawing/2014/main" id="{C4A79EA9-59D8-466E-AD8E-C8DFBB78DD4C}"/>
              </a:ext>
            </a:extLst>
          </p:cNvPr>
          <p:cNvSpPr/>
          <p:nvPr/>
        </p:nvSpPr>
        <p:spPr>
          <a:xfrm rot="10800000" flipH="1">
            <a:off x="754873" y="5974392"/>
            <a:ext cx="91440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CD3E8E1-869B-4C81-A1FF-78D32DEA32E2}"/>
              </a:ext>
            </a:extLst>
          </p:cNvPr>
          <p:cNvSpPr txBox="1"/>
          <p:nvPr/>
        </p:nvSpPr>
        <p:spPr>
          <a:xfrm>
            <a:off x="130579" y="5303886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7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Lato Regular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FC62186-5F92-4074-A6D9-61EFB6689B61}"/>
              </a:ext>
            </a:extLst>
          </p:cNvPr>
          <p:cNvSpPr txBox="1"/>
          <p:nvPr/>
        </p:nvSpPr>
        <p:spPr>
          <a:xfrm>
            <a:off x="130579" y="5971967"/>
            <a:ext cx="524466" cy="461647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0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8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Lato Regular"/>
            </a:endParaRPr>
          </a:p>
        </p:txBody>
      </p:sp>
      <p:sp>
        <p:nvSpPr>
          <p:cNvPr id="31" name="Прямоугольник 121">
            <a:extLst>
              <a:ext uri="{FF2B5EF4-FFF2-40B4-BE49-F238E27FC236}">
                <a16:creationId xmlns:a16="http://schemas.microsoft.com/office/drawing/2014/main" id="{097CC584-D59D-44FA-86BB-A42F84679B88}"/>
              </a:ext>
            </a:extLst>
          </p:cNvPr>
          <p:cNvSpPr/>
          <p:nvPr/>
        </p:nvSpPr>
        <p:spPr>
          <a:xfrm>
            <a:off x="975381" y="6018124"/>
            <a:ext cx="381292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Copes with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dynamic system behavior</a:t>
            </a:r>
          </a:p>
        </p:txBody>
      </p:sp>
      <p:sp>
        <p:nvSpPr>
          <p:cNvPr id="34" name="Прямоугольник 121">
            <a:extLst>
              <a:ext uri="{FF2B5EF4-FFF2-40B4-BE49-F238E27FC236}">
                <a16:creationId xmlns:a16="http://schemas.microsoft.com/office/drawing/2014/main" id="{7E570AF4-839A-423C-9199-458AA825C30A}"/>
              </a:ext>
            </a:extLst>
          </p:cNvPr>
          <p:cNvSpPr/>
          <p:nvPr/>
        </p:nvSpPr>
        <p:spPr>
          <a:xfrm>
            <a:off x="975381" y="1341557"/>
            <a:ext cx="471162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Run continuously with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less human intervention</a:t>
            </a:r>
          </a:p>
        </p:txBody>
      </p:sp>
      <p:sp>
        <p:nvSpPr>
          <p:cNvPr id="35" name="Прямоугольник 121">
            <a:extLst>
              <a:ext uri="{FF2B5EF4-FFF2-40B4-BE49-F238E27FC236}">
                <a16:creationId xmlns:a16="http://schemas.microsoft.com/office/drawing/2014/main" id="{0285B7CF-0F3C-4C92-B55E-026EAD72CD04}"/>
              </a:ext>
            </a:extLst>
          </p:cNvPr>
          <p:cNvSpPr/>
          <p:nvPr/>
        </p:nvSpPr>
        <p:spPr>
          <a:xfrm>
            <a:off x="975381" y="2009638"/>
            <a:ext cx="2426186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Must be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fault tolerant</a:t>
            </a:r>
          </a:p>
        </p:txBody>
      </p:sp>
      <p:sp>
        <p:nvSpPr>
          <p:cNvPr id="36" name="Прямоугольник 121">
            <a:extLst>
              <a:ext uri="{FF2B5EF4-FFF2-40B4-BE49-F238E27FC236}">
                <a16:creationId xmlns:a16="http://schemas.microsoft.com/office/drawing/2014/main" id="{0B966A2A-9F71-4E28-955D-71A7F56CF0A3}"/>
              </a:ext>
            </a:extLst>
          </p:cNvPr>
          <p:cNvSpPr/>
          <p:nvPr/>
        </p:nvSpPr>
        <p:spPr>
          <a:xfrm>
            <a:off x="975381" y="2677719"/>
            <a:ext cx="250408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Resistant to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subversion</a:t>
            </a:r>
          </a:p>
        </p:txBody>
      </p:sp>
      <p:sp>
        <p:nvSpPr>
          <p:cNvPr id="37" name="Прямоугольник 121">
            <a:extLst>
              <a:ext uri="{FF2B5EF4-FFF2-40B4-BE49-F238E27FC236}">
                <a16:creationId xmlns:a16="http://schemas.microsoft.com/office/drawing/2014/main" id="{6AD9314C-96AE-44D7-B91B-0554D8CF57E9}"/>
              </a:ext>
            </a:extLst>
          </p:cNvPr>
          <p:cNvSpPr/>
          <p:nvPr/>
        </p:nvSpPr>
        <p:spPr>
          <a:xfrm>
            <a:off x="975381" y="3345800"/>
            <a:ext cx="335526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Minimal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overhead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the system</a:t>
            </a:r>
          </a:p>
        </p:txBody>
      </p:sp>
      <p:sp>
        <p:nvSpPr>
          <p:cNvPr id="38" name="Прямоугольник 121">
            <a:extLst>
              <a:ext uri="{FF2B5EF4-FFF2-40B4-BE49-F238E27FC236}">
                <a16:creationId xmlns:a16="http://schemas.microsoft.com/office/drawing/2014/main" id="{19D1B7B6-8AB8-4E6D-B098-ED3B2E349B58}"/>
              </a:ext>
            </a:extLst>
          </p:cNvPr>
          <p:cNvSpPr/>
          <p:nvPr/>
        </p:nvSpPr>
        <p:spPr>
          <a:xfrm>
            <a:off x="975381" y="4681962"/>
            <a:ext cx="379052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Not easily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deceived</a:t>
            </a:r>
          </a:p>
        </p:txBody>
      </p:sp>
      <p:sp>
        <p:nvSpPr>
          <p:cNvPr id="39" name="Прямоугольник 121">
            <a:extLst>
              <a:ext uri="{FF2B5EF4-FFF2-40B4-BE49-F238E27FC236}">
                <a16:creationId xmlns:a16="http://schemas.microsoft.com/office/drawing/2014/main" id="{1BDF3672-E0FC-4FB4-B602-707E5CC40385}"/>
              </a:ext>
            </a:extLst>
          </p:cNvPr>
          <p:cNvSpPr/>
          <p:nvPr/>
        </p:nvSpPr>
        <p:spPr>
          <a:xfrm>
            <a:off x="975381" y="5350043"/>
            <a:ext cx="342998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Tailored to specific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system needs</a:t>
            </a:r>
          </a:p>
        </p:txBody>
      </p:sp>
      <p:sp>
        <p:nvSpPr>
          <p:cNvPr id="40" name="Прямоугольник 121">
            <a:extLst>
              <a:ext uri="{FF2B5EF4-FFF2-40B4-BE49-F238E27FC236}">
                <a16:creationId xmlns:a16="http://schemas.microsoft.com/office/drawing/2014/main" id="{F909EEF4-8A99-4DE6-AB5B-A0AFE32655FF}"/>
              </a:ext>
            </a:extLst>
          </p:cNvPr>
          <p:cNvSpPr/>
          <p:nvPr/>
        </p:nvSpPr>
        <p:spPr>
          <a:xfrm>
            <a:off x="975381" y="4013881"/>
            <a:ext cx="433039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Observe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deviations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from normal behavior</a:t>
            </a:r>
          </a:p>
        </p:txBody>
      </p:sp>
      <p:pic>
        <p:nvPicPr>
          <p:cNvPr id="11" name="Picture Placeholder 10">
            <a:extLst>
              <a:ext uri="{FF2B5EF4-FFF2-40B4-BE49-F238E27FC236}">
                <a16:creationId xmlns:a16="http://schemas.microsoft.com/office/drawing/2014/main" id="{A5594753-7E41-4181-9500-F0009E7D29E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665" r="19665"/>
          <a:stretch>
            <a:fillRect/>
          </a:stretch>
        </p:blipFill>
        <p:spPr>
          <a:xfrm>
            <a:off x="5144703" y="14288"/>
            <a:ext cx="7047298" cy="6553200"/>
          </a:xfrm>
        </p:spPr>
      </p:pic>
    </p:spTree>
    <p:extLst>
      <p:ext uri="{BB962C8B-B14F-4D97-AF65-F5344CB8AC3E}">
        <p14:creationId xmlns:p14="http://schemas.microsoft.com/office/powerpoint/2010/main" val="299473282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Title 1">
            <a:extLst>
              <a:ext uri="{FF2B5EF4-FFF2-40B4-BE49-F238E27FC236}">
                <a16:creationId xmlns:a16="http://schemas.microsoft.com/office/drawing/2014/main" id="{FEBA0B51-D446-4D55-B5D6-57338005D6A7}"/>
              </a:ext>
            </a:extLst>
          </p:cNvPr>
          <p:cNvSpPr txBox="1">
            <a:spLocks/>
          </p:cNvSpPr>
          <p:nvPr/>
        </p:nvSpPr>
        <p:spPr>
          <a:xfrm>
            <a:off x="509907" y="137856"/>
            <a:ext cx="11172186" cy="758379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Selection of an Appropriate IDS/IPS Solutions</a:t>
            </a:r>
          </a:p>
        </p:txBody>
      </p:sp>
      <p:sp>
        <p:nvSpPr>
          <p:cNvPr id="65" name="Freeform 100"/>
          <p:cNvSpPr>
            <a:spLocks noChangeArrowheads="1"/>
          </p:cNvSpPr>
          <p:nvPr/>
        </p:nvSpPr>
        <p:spPr bwMode="auto">
          <a:xfrm>
            <a:off x="1636" y="2612143"/>
            <a:ext cx="2820144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Freeform 102"/>
          <p:cNvSpPr>
            <a:spLocks noChangeArrowheads="1"/>
          </p:cNvSpPr>
          <p:nvPr/>
        </p:nvSpPr>
        <p:spPr bwMode="auto">
          <a:xfrm>
            <a:off x="2510821" y="2645220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7"/>
          <p:cNvSpPr>
            <a:spLocks noChangeArrowheads="1"/>
          </p:cNvSpPr>
          <p:nvPr/>
        </p:nvSpPr>
        <p:spPr bwMode="auto">
          <a:xfrm>
            <a:off x="1636" y="3407890"/>
            <a:ext cx="2820144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Freeform 109"/>
          <p:cNvSpPr>
            <a:spLocks noChangeArrowheads="1"/>
          </p:cNvSpPr>
          <p:nvPr/>
        </p:nvSpPr>
        <p:spPr bwMode="auto">
          <a:xfrm>
            <a:off x="2510821" y="3441887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14"/>
          <p:cNvSpPr>
            <a:spLocks noChangeArrowheads="1"/>
          </p:cNvSpPr>
          <p:nvPr/>
        </p:nvSpPr>
        <p:spPr bwMode="auto">
          <a:xfrm>
            <a:off x="1636" y="4203636"/>
            <a:ext cx="2820144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Freeform 116"/>
          <p:cNvSpPr>
            <a:spLocks noChangeArrowheads="1"/>
          </p:cNvSpPr>
          <p:nvPr/>
        </p:nvSpPr>
        <p:spPr bwMode="auto">
          <a:xfrm>
            <a:off x="2510821" y="4245858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21"/>
          <p:cNvSpPr>
            <a:spLocks noChangeArrowheads="1"/>
          </p:cNvSpPr>
          <p:nvPr/>
        </p:nvSpPr>
        <p:spPr bwMode="auto">
          <a:xfrm>
            <a:off x="1636" y="4999382"/>
            <a:ext cx="2820144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23"/>
          <p:cNvSpPr>
            <a:spLocks noChangeArrowheads="1"/>
          </p:cNvSpPr>
          <p:nvPr/>
        </p:nvSpPr>
        <p:spPr bwMode="auto">
          <a:xfrm>
            <a:off x="2510821" y="5038848"/>
            <a:ext cx="308702" cy="696463"/>
          </a:xfrm>
          <a:custGeom>
            <a:avLst/>
            <a:gdLst>
              <a:gd name="T0" fmla="*/ 739 w 740"/>
              <a:gd name="T1" fmla="*/ 1671 h 1672"/>
              <a:gd name="T2" fmla="*/ 0 w 740"/>
              <a:gd name="T3" fmla="*/ 839 h 1672"/>
              <a:gd name="T4" fmla="*/ 739 w 740"/>
              <a:gd name="T5" fmla="*/ 0 h 1672"/>
              <a:gd name="T6" fmla="*/ 739 w 740"/>
              <a:gd name="T7" fmla="*/ 1671 h 1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72">
                <a:moveTo>
                  <a:pt x="739" y="1671"/>
                </a:moveTo>
                <a:lnTo>
                  <a:pt x="0" y="839"/>
                </a:lnTo>
                <a:lnTo>
                  <a:pt x="739" y="0"/>
                </a:lnTo>
                <a:lnTo>
                  <a:pt x="739" y="1671"/>
                </a:ln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28"/>
          <p:cNvSpPr>
            <a:spLocks noChangeArrowheads="1"/>
          </p:cNvSpPr>
          <p:nvPr/>
        </p:nvSpPr>
        <p:spPr bwMode="auto">
          <a:xfrm>
            <a:off x="1636" y="5795129"/>
            <a:ext cx="2820144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30"/>
          <p:cNvSpPr>
            <a:spLocks noChangeArrowheads="1"/>
          </p:cNvSpPr>
          <p:nvPr/>
        </p:nvSpPr>
        <p:spPr bwMode="auto">
          <a:xfrm>
            <a:off x="2510821" y="5824530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A6043482-6344-4A9D-84AD-D60D20886D20}"/>
              </a:ext>
            </a:extLst>
          </p:cNvPr>
          <p:cNvSpPr/>
          <p:nvPr/>
        </p:nvSpPr>
        <p:spPr>
          <a:xfrm>
            <a:off x="347435" y="2698308"/>
            <a:ext cx="1822293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General requirements 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5761F2DA-155B-4387-9992-111754CC0017}"/>
              </a:ext>
            </a:extLst>
          </p:cNvPr>
          <p:cNvSpPr/>
          <p:nvPr/>
        </p:nvSpPr>
        <p:spPr>
          <a:xfrm>
            <a:off x="102961" y="3494055"/>
            <a:ext cx="231124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Security Capability Requirements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7C94A478-C1EA-4F49-AC6B-F7FE2B527E57}"/>
              </a:ext>
            </a:extLst>
          </p:cNvPr>
          <p:cNvSpPr/>
          <p:nvPr/>
        </p:nvSpPr>
        <p:spPr>
          <a:xfrm>
            <a:off x="279781" y="5085547"/>
            <a:ext cx="195760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Management requirements 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0C4D5174-1F2B-4DC3-AE7F-7B75ED295CA8}"/>
              </a:ext>
            </a:extLst>
          </p:cNvPr>
          <p:cNvSpPr/>
          <p:nvPr/>
        </p:nvSpPr>
        <p:spPr>
          <a:xfrm>
            <a:off x="282444" y="4289801"/>
            <a:ext cx="1952275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Performance requirements 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23ACA32C-2F9C-4564-9845-A5BE4CF75DE2}"/>
              </a:ext>
            </a:extLst>
          </p:cNvPr>
          <p:cNvSpPr/>
          <p:nvPr/>
        </p:nvSpPr>
        <p:spPr>
          <a:xfrm>
            <a:off x="157300" y="6004404"/>
            <a:ext cx="2202562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Life Cycle Costs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6BAF6BD-A8A7-44F6-99A2-BF65A682987C}"/>
              </a:ext>
            </a:extLst>
          </p:cNvPr>
          <p:cNvSpPr/>
          <p:nvPr/>
        </p:nvSpPr>
        <p:spPr>
          <a:xfrm>
            <a:off x="2835565" y="2612143"/>
            <a:ext cx="9354799" cy="7571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8958038C-A9DF-4036-A0E7-86B7515275E5}"/>
              </a:ext>
            </a:extLst>
          </p:cNvPr>
          <p:cNvSpPr/>
          <p:nvPr/>
        </p:nvSpPr>
        <p:spPr>
          <a:xfrm>
            <a:off x="2835565" y="3407889"/>
            <a:ext cx="9354799" cy="75710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D4F95647-CCC5-45BA-840C-FD545DF635DD}"/>
              </a:ext>
            </a:extLst>
          </p:cNvPr>
          <p:cNvSpPr/>
          <p:nvPr/>
        </p:nvSpPr>
        <p:spPr>
          <a:xfrm>
            <a:off x="2835565" y="4203636"/>
            <a:ext cx="9354799" cy="75710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B459E53D-C0C1-4B01-9923-B2E1AC3C7054}"/>
              </a:ext>
            </a:extLst>
          </p:cNvPr>
          <p:cNvSpPr/>
          <p:nvPr/>
        </p:nvSpPr>
        <p:spPr>
          <a:xfrm>
            <a:off x="2835565" y="4999382"/>
            <a:ext cx="9354799" cy="757104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680E4127-F480-4630-96B7-F1F92AFB453A}"/>
              </a:ext>
            </a:extLst>
          </p:cNvPr>
          <p:cNvSpPr/>
          <p:nvPr/>
        </p:nvSpPr>
        <p:spPr>
          <a:xfrm>
            <a:off x="2835565" y="5795129"/>
            <a:ext cx="9354799" cy="75710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D8DEC971-56C2-4ADD-A81D-A1B5D2C97C05}"/>
              </a:ext>
            </a:extLst>
          </p:cNvPr>
          <p:cNvSpPr/>
          <p:nvPr/>
        </p:nvSpPr>
        <p:spPr>
          <a:xfrm>
            <a:off x="2917884" y="2675224"/>
            <a:ext cx="7738057" cy="63094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Evaluate the general requirements the IDS products will have to meet post deployment</a:t>
            </a:r>
          </a:p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Size of an organization also modifies the number of IDS products needed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876B4342-6933-4751-8D6D-882C833E7B25}"/>
              </a:ext>
            </a:extLst>
          </p:cNvPr>
          <p:cNvSpPr/>
          <p:nvPr/>
        </p:nvSpPr>
        <p:spPr>
          <a:xfrm>
            <a:off x="2917883" y="3509442"/>
            <a:ext cx="9072911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selection of an IDS depends on an organization’s environment and policies as well as the current security and network infrastructure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CCBD682-1C1D-4DA4-8927-E4F93A108EAC}"/>
              </a:ext>
            </a:extLst>
          </p:cNvPr>
          <p:cNvSpPr/>
          <p:nvPr/>
        </p:nvSpPr>
        <p:spPr>
          <a:xfrm>
            <a:off x="2917884" y="4305189"/>
            <a:ext cx="9072910" cy="55399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Evaluate an IDS product’s general performance characteristics by assessing its capacity to handle the network traffic or packet monitoring capabilities for NIDS and event monitoring capabilities for HIDS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19B38B44-EE41-49C7-9F80-621A7088A042}"/>
              </a:ext>
            </a:extLst>
          </p:cNvPr>
          <p:cNvSpPr/>
          <p:nvPr/>
        </p:nvSpPr>
        <p:spPr>
          <a:xfrm>
            <a:off x="2917883" y="5216351"/>
            <a:ext cx="8905353" cy="3231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products need to comply with the organization’s management policy in order to be used effectively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8A8651F6-A7A8-488C-A578-76E4ECA393D8}"/>
              </a:ext>
            </a:extLst>
          </p:cNvPr>
          <p:cNvSpPr/>
          <p:nvPr/>
        </p:nvSpPr>
        <p:spPr>
          <a:xfrm>
            <a:off x="2917884" y="6012099"/>
            <a:ext cx="7280858" cy="32316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7338" marR="0" lvl="0" indent="-287338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Estimated lifecycle costs of the products should be within the available budget</a:t>
            </a: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817D69DC-A446-4CDC-A900-6A65E977B6B1}"/>
              </a:ext>
            </a:extLst>
          </p:cNvPr>
          <p:cNvSpPr/>
          <p:nvPr/>
        </p:nvSpPr>
        <p:spPr>
          <a:xfrm>
            <a:off x="1386841" y="2099653"/>
            <a:ext cx="9418319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The products should be evaluated based on organizational requirements such as: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5B48446-3CDA-466C-A02E-B3D0406B2FE7}"/>
              </a:ext>
            </a:extLst>
          </p:cNvPr>
          <p:cNvGrpSpPr/>
          <p:nvPr/>
        </p:nvGrpSpPr>
        <p:grpSpPr>
          <a:xfrm>
            <a:off x="1" y="979984"/>
            <a:ext cx="12191998" cy="1115741"/>
            <a:chOff x="1" y="851648"/>
            <a:chExt cx="12191998" cy="1115741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0BC3814F-F9F3-404F-ADEB-18A10C79B0A9}"/>
                </a:ext>
              </a:extLst>
            </p:cNvPr>
            <p:cNvSpPr/>
            <p:nvPr/>
          </p:nvSpPr>
          <p:spPr>
            <a:xfrm>
              <a:off x="1" y="951471"/>
              <a:ext cx="11682092" cy="91609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Rectangle 114">
              <a:extLst>
                <a:ext uri="{FF2B5EF4-FFF2-40B4-BE49-F238E27FC236}">
                  <a16:creationId xmlns:a16="http://schemas.microsoft.com/office/drawing/2014/main" id="{0C585573-3EB6-4F1C-B1C0-4CD8DF5FB486}"/>
                </a:ext>
              </a:extLst>
            </p:cNvPr>
            <p:cNvSpPr/>
            <p:nvPr/>
          </p:nvSpPr>
          <p:spPr>
            <a:xfrm>
              <a:off x="181614" y="994020"/>
              <a:ext cx="12010385" cy="83099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IDS products must meet certain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criteria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to be deployed in an organization</a:t>
              </a:r>
            </a:p>
            <a:p>
              <a:pPr marL="342900" marR="0" lvl="0" indent="-342900" algn="l" defTabSz="914400" rtl="0" eaLnBrk="1" fontAlgn="auto" latinLnBrk="0" hangingPunct="1"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Compare the different technology types, then select the most appropriate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technology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to meet the requirements</a:t>
              </a:r>
            </a:p>
          </p:txBody>
        </p:sp>
        <p:sp>
          <p:nvSpPr>
            <p:cNvPr id="48" name="Freeform 102">
              <a:extLst>
                <a:ext uri="{FF2B5EF4-FFF2-40B4-BE49-F238E27FC236}">
                  <a16:creationId xmlns:a16="http://schemas.microsoft.com/office/drawing/2014/main" id="{1779FF05-EF86-49CE-BBEB-E91CB116CA9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1682093" y="851648"/>
              <a:ext cx="308702" cy="1115741"/>
            </a:xfrm>
            <a:custGeom>
              <a:avLst/>
              <a:gdLst>
                <a:gd name="T0" fmla="*/ 739 w 740"/>
                <a:gd name="T1" fmla="*/ 1662 h 1663"/>
                <a:gd name="T2" fmla="*/ 0 w 740"/>
                <a:gd name="T3" fmla="*/ 830 h 1663"/>
                <a:gd name="T4" fmla="*/ 739 w 740"/>
                <a:gd name="T5" fmla="*/ 0 h 1663"/>
                <a:gd name="T6" fmla="*/ 739 w 740"/>
                <a:gd name="T7" fmla="*/ 1662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0" h="1663">
                  <a:moveTo>
                    <a:pt x="739" y="1662"/>
                  </a:moveTo>
                  <a:lnTo>
                    <a:pt x="0" y="830"/>
                  </a:lnTo>
                  <a:lnTo>
                    <a:pt x="739" y="0"/>
                  </a:lnTo>
                  <a:lnTo>
                    <a:pt x="739" y="1662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6109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TextBox 54">
            <a:extLst>
              <a:ext uri="{FF2B5EF4-FFF2-40B4-BE49-F238E27FC236}">
                <a16:creationId xmlns:a16="http://schemas.microsoft.com/office/drawing/2014/main" id="{E7132C34-DAF0-4C32-972C-5C4470033F84}"/>
              </a:ext>
            </a:extLst>
          </p:cNvPr>
          <p:cNvSpPr txBox="1"/>
          <p:nvPr/>
        </p:nvSpPr>
        <p:spPr>
          <a:xfrm>
            <a:off x="225668" y="103537"/>
            <a:ext cx="7033417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Intrusion Detection with Snort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50C572B7-B0FA-49F0-88B9-ED8BA6DD0D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62455" y="907170"/>
            <a:ext cx="4994670" cy="2706388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ABBA9419-CDC3-4BEE-B337-491B1E2D1E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62454" y="3761112"/>
            <a:ext cx="4998217" cy="271502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CFCE8484-6A71-4672-8B37-B8C764C7D7DD}"/>
              </a:ext>
            </a:extLst>
          </p:cNvPr>
          <p:cNvSpPr/>
          <p:nvPr/>
        </p:nvSpPr>
        <p:spPr>
          <a:xfrm>
            <a:off x="10308759" y="3326393"/>
            <a:ext cx="136608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https://www.snort.org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28D4617-B9F2-468A-AD41-1B3BAAD309E3}"/>
              </a:ext>
            </a:extLst>
          </p:cNvPr>
          <p:cNvSpPr/>
          <p:nvPr/>
        </p:nvSpPr>
        <p:spPr>
          <a:xfrm>
            <a:off x="1075338" y="2920689"/>
            <a:ext cx="4973393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can perform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protocol analysis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content searching/matching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is used to detect a variety of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attacks and probes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such as buffer overflows, stealth port scans, and OS fingerprinting attempts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BF9A28BF-8310-4ADC-A38F-F27BCB81968A}"/>
              </a:ext>
            </a:extLst>
          </p:cNvPr>
          <p:cNvSpPr/>
          <p:nvPr/>
        </p:nvSpPr>
        <p:spPr>
          <a:xfrm>
            <a:off x="1075338" y="1173963"/>
            <a:ext cx="4898063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Snort is an open-source network intrusion detection system, capable of performing real-time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traffic analysis and packet logging on IP networks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FA1F67C-879E-4D55-AE17-9D918A2797D5}"/>
              </a:ext>
            </a:extLst>
          </p:cNvPr>
          <p:cNvSpPr/>
          <p:nvPr/>
        </p:nvSpPr>
        <p:spPr>
          <a:xfrm>
            <a:off x="1075338" y="4799816"/>
            <a:ext cx="4521968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uses a flexible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rules language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describe traffic that it should collect or pass, as well as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detection engine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utilizes a modular plug-in architecture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027D7DB-EFCD-4A67-8D6C-A559ABC3A480}"/>
              </a:ext>
            </a:extLst>
          </p:cNvPr>
          <p:cNvGrpSpPr/>
          <p:nvPr/>
        </p:nvGrpSpPr>
        <p:grpSpPr>
          <a:xfrm>
            <a:off x="225668" y="1082905"/>
            <a:ext cx="706205" cy="1105445"/>
            <a:chOff x="225668" y="1082905"/>
            <a:chExt cx="706205" cy="1105445"/>
          </a:xfrm>
        </p:grpSpPr>
        <p:sp>
          <p:nvSpPr>
            <p:cNvPr id="70" name="Round Same Side Corner Rectangle 74">
              <a:extLst>
                <a:ext uri="{FF2B5EF4-FFF2-40B4-BE49-F238E27FC236}">
                  <a16:creationId xmlns:a16="http://schemas.microsoft.com/office/drawing/2014/main" id="{BDA87DF0-8675-410E-8397-4A304F52373D}"/>
                </a:ext>
              </a:extLst>
            </p:cNvPr>
            <p:cNvSpPr/>
            <p:nvPr/>
          </p:nvSpPr>
          <p:spPr>
            <a:xfrm rot="10800000" flipH="1">
              <a:off x="832148" y="1082905"/>
              <a:ext cx="99725" cy="1105445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9419" tIns="109710" rIns="219419" bIns="10971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8D9CE72-A245-46E8-89A1-3DA61A059440}"/>
                </a:ext>
              </a:extLst>
            </p:cNvPr>
            <p:cNvGrpSpPr/>
            <p:nvPr/>
          </p:nvGrpSpPr>
          <p:grpSpPr>
            <a:xfrm>
              <a:off x="225668" y="1372035"/>
              <a:ext cx="527184" cy="527184"/>
              <a:chOff x="234888" y="1214321"/>
              <a:chExt cx="527184" cy="527184"/>
            </a:xfrm>
          </p:grpSpPr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2E3791EE-0C13-4BB2-A34C-E1039FD98407}"/>
                  </a:ext>
                </a:extLst>
              </p:cNvPr>
              <p:cNvSpPr/>
              <p:nvPr/>
            </p:nvSpPr>
            <p:spPr>
              <a:xfrm>
                <a:off x="234888" y="1214321"/>
                <a:ext cx="527184" cy="527184"/>
              </a:xfrm>
              <a:prstGeom prst="ellipse">
                <a:avLst/>
              </a:prstGeom>
              <a:solidFill>
                <a:srgbClr val="D03D2E"/>
              </a:solidFill>
              <a:ln w="28575" cap="flat" cmpd="sng" algn="ctr">
                <a:solidFill>
                  <a:srgbClr val="44546A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9518CC97-1F55-4E95-8545-E157D6FF7B33}"/>
                  </a:ext>
                </a:extLst>
              </p:cNvPr>
              <p:cNvSpPr txBox="1"/>
              <p:nvPr/>
            </p:nvSpPr>
            <p:spPr>
              <a:xfrm>
                <a:off x="236247" y="1247090"/>
                <a:ext cx="524466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id-ID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Lato Regular"/>
                  </a:rPr>
                  <a:t>01</a:t>
                </a: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B220A35-25D6-4847-9707-E07A865C4C47}"/>
              </a:ext>
            </a:extLst>
          </p:cNvPr>
          <p:cNvGrpSpPr/>
          <p:nvPr/>
        </p:nvGrpSpPr>
        <p:grpSpPr>
          <a:xfrm>
            <a:off x="225668" y="2968130"/>
            <a:ext cx="706205" cy="1105445"/>
            <a:chOff x="225668" y="2968130"/>
            <a:chExt cx="706205" cy="1105445"/>
          </a:xfrm>
        </p:grpSpPr>
        <p:sp>
          <p:nvSpPr>
            <p:cNvPr id="69" name="Round Same Side Corner Rectangle 65">
              <a:extLst>
                <a:ext uri="{FF2B5EF4-FFF2-40B4-BE49-F238E27FC236}">
                  <a16:creationId xmlns:a16="http://schemas.microsoft.com/office/drawing/2014/main" id="{A27E418C-C08F-4CAE-BD32-87C8935E5AD0}"/>
                </a:ext>
              </a:extLst>
            </p:cNvPr>
            <p:cNvSpPr/>
            <p:nvPr/>
          </p:nvSpPr>
          <p:spPr>
            <a:xfrm rot="10800000" flipH="1">
              <a:off x="832148" y="2968130"/>
              <a:ext cx="99725" cy="1105445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9419" tIns="109710" rIns="219419" bIns="10971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DD6B425-9828-4C7E-959C-8B8D84C02BAE}"/>
                </a:ext>
              </a:extLst>
            </p:cNvPr>
            <p:cNvGrpSpPr/>
            <p:nvPr/>
          </p:nvGrpSpPr>
          <p:grpSpPr>
            <a:xfrm>
              <a:off x="225668" y="3257260"/>
              <a:ext cx="527184" cy="527184"/>
              <a:chOff x="225668" y="3257260"/>
              <a:chExt cx="527184" cy="527184"/>
            </a:xfrm>
          </p:grpSpPr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D0B6B7B9-D5DB-411A-8959-8D0A57BF5B16}"/>
                  </a:ext>
                </a:extLst>
              </p:cNvPr>
              <p:cNvSpPr/>
              <p:nvPr/>
            </p:nvSpPr>
            <p:spPr>
              <a:xfrm>
                <a:off x="225668" y="3257260"/>
                <a:ext cx="527184" cy="527184"/>
              </a:xfrm>
              <a:prstGeom prst="ellipse">
                <a:avLst/>
              </a:prstGeom>
              <a:solidFill>
                <a:schemeClr val="accent1"/>
              </a:solidFill>
              <a:ln w="28575" cap="flat" cmpd="sng" algn="ctr">
                <a:solidFill>
                  <a:srgbClr val="44546A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61C51763-FE27-491D-AB2D-27D731DC4DBE}"/>
                  </a:ext>
                </a:extLst>
              </p:cNvPr>
              <p:cNvSpPr txBox="1"/>
              <p:nvPr/>
            </p:nvSpPr>
            <p:spPr>
              <a:xfrm>
                <a:off x="227027" y="3290029"/>
                <a:ext cx="524466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id-ID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Lato Regular"/>
                  </a:rPr>
                  <a:t>02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DD7D587-3F10-48C2-B13D-7714B09DF140}"/>
              </a:ext>
            </a:extLst>
          </p:cNvPr>
          <p:cNvGrpSpPr/>
          <p:nvPr/>
        </p:nvGrpSpPr>
        <p:grpSpPr>
          <a:xfrm>
            <a:off x="225668" y="4853355"/>
            <a:ext cx="706205" cy="1105445"/>
            <a:chOff x="225668" y="4853355"/>
            <a:chExt cx="706205" cy="1105445"/>
          </a:xfrm>
        </p:grpSpPr>
        <p:sp>
          <p:nvSpPr>
            <p:cNvPr id="25" name="Round Same Side Corner Rectangle 65">
              <a:extLst>
                <a:ext uri="{FF2B5EF4-FFF2-40B4-BE49-F238E27FC236}">
                  <a16:creationId xmlns:a16="http://schemas.microsoft.com/office/drawing/2014/main" id="{4741B38B-F1E6-4492-8013-DA381079EDC5}"/>
                </a:ext>
              </a:extLst>
            </p:cNvPr>
            <p:cNvSpPr/>
            <p:nvPr/>
          </p:nvSpPr>
          <p:spPr>
            <a:xfrm rot="10800000" flipH="1">
              <a:off x="832148" y="4853355"/>
              <a:ext cx="99725" cy="1105445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219419" tIns="109710" rIns="219419" bIns="10971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AFA2E1E-538A-47FC-8587-A337F724935C}"/>
                </a:ext>
              </a:extLst>
            </p:cNvPr>
            <p:cNvGrpSpPr/>
            <p:nvPr/>
          </p:nvGrpSpPr>
          <p:grpSpPr>
            <a:xfrm>
              <a:off x="225668" y="5142485"/>
              <a:ext cx="527184" cy="527184"/>
              <a:chOff x="217811" y="4984771"/>
              <a:chExt cx="527184" cy="527184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5D169929-F40B-42CB-A9DC-C74421BD2391}"/>
                  </a:ext>
                </a:extLst>
              </p:cNvPr>
              <p:cNvSpPr/>
              <p:nvPr/>
            </p:nvSpPr>
            <p:spPr>
              <a:xfrm>
                <a:off x="217811" y="4984771"/>
                <a:ext cx="527184" cy="527184"/>
              </a:xfrm>
              <a:prstGeom prst="ellipse">
                <a:avLst/>
              </a:prstGeom>
              <a:solidFill>
                <a:schemeClr val="accent6"/>
              </a:solidFill>
              <a:ln w="28575" cap="flat" cmpd="sng" algn="ctr">
                <a:solidFill>
                  <a:srgbClr val="44546A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54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592219DB-6F6B-415F-8EFA-8C850D7217FF}"/>
                  </a:ext>
                </a:extLst>
              </p:cNvPr>
              <p:cNvSpPr txBox="1"/>
              <p:nvPr/>
            </p:nvSpPr>
            <p:spPr>
              <a:xfrm>
                <a:off x="219170" y="5017540"/>
                <a:ext cx="524466" cy="461647"/>
              </a:xfrm>
              <a:prstGeom prst="rect">
                <a:avLst/>
              </a:prstGeom>
              <a:noFill/>
            </p:spPr>
            <p:txBody>
              <a:bodyPr wrap="none" lIns="91422" tIns="45711" rIns="91422" bIns="45711" rtlCol="0" anchor="ctr">
                <a:spAutoFit/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id-ID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Rockwell" panose="02060603020205020403" pitchFamily="18" charset="0"/>
                    <a:ea typeface="+mn-ea"/>
                    <a:cs typeface="+mn-cs"/>
                  </a:rPr>
                  <a:t>03</a:t>
                </a:r>
              </a:p>
            </p:txBody>
          </p:sp>
        </p:grpSp>
      </p:grp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0550A56-036C-4146-A2EB-90961B87A94A}"/>
              </a:ext>
            </a:extLst>
          </p:cNvPr>
          <p:cNvCxnSpPr>
            <a:cxnSpLocks/>
          </p:cNvCxnSpPr>
          <p:nvPr/>
        </p:nvCxnSpPr>
        <p:spPr>
          <a:xfrm>
            <a:off x="6143271" y="1219203"/>
            <a:ext cx="38023" cy="5094741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23729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3148591" y="100177"/>
            <a:ext cx="5894819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Intrusion Detection Tools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DAEFB83-761F-4331-AAD7-CDA40C933E84}"/>
              </a:ext>
            </a:extLst>
          </p:cNvPr>
          <p:cNvGrpSpPr/>
          <p:nvPr/>
        </p:nvGrpSpPr>
        <p:grpSpPr>
          <a:xfrm>
            <a:off x="8592575" y="1155324"/>
            <a:ext cx="567733" cy="567733"/>
            <a:chOff x="8583300" y="1155324"/>
            <a:chExt cx="567733" cy="567733"/>
          </a:xfrm>
        </p:grpSpPr>
        <p:sp>
          <p:nvSpPr>
            <p:cNvPr id="5" name="Oval 4"/>
            <p:cNvSpPr/>
            <p:nvPr/>
          </p:nvSpPr>
          <p:spPr>
            <a:xfrm>
              <a:off x="8583300" y="1155324"/>
              <a:ext cx="567733" cy="567733"/>
            </a:xfrm>
            <a:prstGeom prst="ellipse">
              <a:avLst/>
            </a:prstGeom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5" name="Freeform 74"/>
            <p:cNvSpPr>
              <a:spLocks noChangeAspect="1" noChangeArrowheads="1"/>
            </p:cNvSpPr>
            <p:nvPr/>
          </p:nvSpPr>
          <p:spPr bwMode="auto">
            <a:xfrm>
              <a:off x="8705157" y="1295732"/>
              <a:ext cx="324018" cy="286916"/>
            </a:xfrm>
            <a:custGeom>
              <a:avLst/>
              <a:gdLst>
                <a:gd name="T0" fmla="*/ 203452 w 461"/>
                <a:gd name="T1" fmla="*/ 95902 h 409"/>
                <a:gd name="T2" fmla="*/ 203452 w 461"/>
                <a:gd name="T3" fmla="*/ 95902 h 409"/>
                <a:gd name="T4" fmla="*/ 111425 w 461"/>
                <a:gd name="T5" fmla="*/ 7654 h 409"/>
                <a:gd name="T6" fmla="*/ 95636 w 461"/>
                <a:gd name="T7" fmla="*/ 7654 h 409"/>
                <a:gd name="T8" fmla="*/ 4060 w 461"/>
                <a:gd name="T9" fmla="*/ 95902 h 409"/>
                <a:gd name="T10" fmla="*/ 8120 w 461"/>
                <a:gd name="T11" fmla="*/ 103556 h 409"/>
                <a:gd name="T12" fmla="*/ 27969 w 461"/>
                <a:gd name="T13" fmla="*/ 103556 h 409"/>
                <a:gd name="T14" fmla="*/ 27969 w 461"/>
                <a:gd name="T15" fmla="*/ 175595 h 409"/>
                <a:gd name="T16" fmla="*/ 35638 w 461"/>
                <a:gd name="T17" fmla="*/ 183700 h 409"/>
                <a:gd name="T18" fmla="*/ 79847 w 461"/>
                <a:gd name="T19" fmla="*/ 183700 h 409"/>
                <a:gd name="T20" fmla="*/ 79847 w 461"/>
                <a:gd name="T21" fmla="*/ 111661 h 409"/>
                <a:gd name="T22" fmla="*/ 127665 w 461"/>
                <a:gd name="T23" fmla="*/ 111661 h 409"/>
                <a:gd name="T24" fmla="*/ 127665 w 461"/>
                <a:gd name="T25" fmla="*/ 183700 h 409"/>
                <a:gd name="T26" fmla="*/ 171874 w 461"/>
                <a:gd name="T27" fmla="*/ 183700 h 409"/>
                <a:gd name="T28" fmla="*/ 179543 w 461"/>
                <a:gd name="T29" fmla="*/ 175595 h 409"/>
                <a:gd name="T30" fmla="*/ 179543 w 461"/>
                <a:gd name="T31" fmla="*/ 103556 h 409"/>
                <a:gd name="T32" fmla="*/ 199843 w 461"/>
                <a:gd name="T33" fmla="*/ 103556 h 409"/>
                <a:gd name="T34" fmla="*/ 203452 w 461"/>
                <a:gd name="T35" fmla="*/ 95902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1" h="409">
                  <a:moveTo>
                    <a:pt x="451" y="213"/>
                  </a:moveTo>
                  <a:lnTo>
                    <a:pt x="451" y="213"/>
                  </a:lnTo>
                  <a:cubicBezTo>
                    <a:pt x="247" y="17"/>
                    <a:pt x="247" y="17"/>
                    <a:pt x="247" y="17"/>
                  </a:cubicBezTo>
                  <a:cubicBezTo>
                    <a:pt x="238" y="0"/>
                    <a:pt x="221" y="0"/>
                    <a:pt x="212" y="17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0" y="221"/>
                    <a:pt x="9" y="230"/>
                    <a:pt x="18" y="230"/>
                  </a:cubicBezTo>
                  <a:cubicBezTo>
                    <a:pt x="62" y="230"/>
                    <a:pt x="62" y="230"/>
                    <a:pt x="62" y="230"/>
                  </a:cubicBezTo>
                  <a:cubicBezTo>
                    <a:pt x="62" y="390"/>
                    <a:pt x="62" y="390"/>
                    <a:pt x="62" y="390"/>
                  </a:cubicBezTo>
                  <a:cubicBezTo>
                    <a:pt x="62" y="399"/>
                    <a:pt x="62" y="408"/>
                    <a:pt x="79" y="408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7" y="248"/>
                    <a:pt x="177" y="248"/>
                    <a:pt x="177" y="248"/>
                  </a:cubicBezTo>
                  <a:cubicBezTo>
                    <a:pt x="283" y="248"/>
                    <a:pt x="283" y="248"/>
                    <a:pt x="283" y="248"/>
                  </a:cubicBezTo>
                  <a:cubicBezTo>
                    <a:pt x="283" y="408"/>
                    <a:pt x="283" y="408"/>
                    <a:pt x="283" y="408"/>
                  </a:cubicBezTo>
                  <a:cubicBezTo>
                    <a:pt x="381" y="408"/>
                    <a:pt x="381" y="408"/>
                    <a:pt x="381" y="408"/>
                  </a:cubicBezTo>
                  <a:cubicBezTo>
                    <a:pt x="398" y="408"/>
                    <a:pt x="398" y="399"/>
                    <a:pt x="398" y="390"/>
                  </a:cubicBezTo>
                  <a:cubicBezTo>
                    <a:pt x="398" y="230"/>
                    <a:pt x="398" y="230"/>
                    <a:pt x="398" y="230"/>
                  </a:cubicBezTo>
                  <a:cubicBezTo>
                    <a:pt x="443" y="230"/>
                    <a:pt x="443" y="230"/>
                    <a:pt x="443" y="230"/>
                  </a:cubicBezTo>
                  <a:cubicBezTo>
                    <a:pt x="451" y="230"/>
                    <a:pt x="460" y="221"/>
                    <a:pt x="451" y="2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6C64653-81E5-4F78-81F4-9072060BD0DB}"/>
              </a:ext>
            </a:extLst>
          </p:cNvPr>
          <p:cNvGrpSpPr/>
          <p:nvPr/>
        </p:nvGrpSpPr>
        <p:grpSpPr>
          <a:xfrm>
            <a:off x="8592575" y="2250628"/>
            <a:ext cx="567733" cy="567733"/>
            <a:chOff x="8583300" y="2250628"/>
            <a:chExt cx="567733" cy="567733"/>
          </a:xfrm>
        </p:grpSpPr>
        <p:sp>
          <p:nvSpPr>
            <p:cNvPr id="122" name="Oval 121"/>
            <p:cNvSpPr/>
            <p:nvPr/>
          </p:nvSpPr>
          <p:spPr>
            <a:xfrm>
              <a:off x="8583300" y="2250628"/>
              <a:ext cx="567733" cy="567733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6" name="Freeform 115"/>
            <p:cNvSpPr>
              <a:spLocks noChangeAspect="1" noChangeArrowheads="1"/>
            </p:cNvSpPr>
            <p:nvPr/>
          </p:nvSpPr>
          <p:spPr bwMode="auto">
            <a:xfrm>
              <a:off x="8727418" y="2360118"/>
              <a:ext cx="279496" cy="348752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1A21E1E-F70C-43C1-BF94-317518B65720}"/>
              </a:ext>
            </a:extLst>
          </p:cNvPr>
          <p:cNvGrpSpPr/>
          <p:nvPr/>
        </p:nvGrpSpPr>
        <p:grpSpPr>
          <a:xfrm>
            <a:off x="8592575" y="3345932"/>
            <a:ext cx="567733" cy="567733"/>
            <a:chOff x="8583300" y="3345932"/>
            <a:chExt cx="567733" cy="567733"/>
          </a:xfrm>
        </p:grpSpPr>
        <p:sp>
          <p:nvSpPr>
            <p:cNvPr id="123" name="Oval 122"/>
            <p:cNvSpPr/>
            <p:nvPr/>
          </p:nvSpPr>
          <p:spPr>
            <a:xfrm>
              <a:off x="8583300" y="3345932"/>
              <a:ext cx="567733" cy="567733"/>
            </a:xfrm>
            <a:prstGeom prst="ellipse">
              <a:avLst/>
            </a:prstGeom>
            <a:solidFill>
              <a:schemeClr val="accent4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8064A2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7" name="Freeform 123"/>
            <p:cNvSpPr>
              <a:spLocks noChangeAspect="1" noChangeArrowheads="1"/>
            </p:cNvSpPr>
            <p:nvPr/>
          </p:nvSpPr>
          <p:spPr bwMode="auto">
            <a:xfrm>
              <a:off x="8708868" y="3467790"/>
              <a:ext cx="316597" cy="324016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38" name="Rounded Rectangle 10">
            <a:extLst>
              <a:ext uri="{FF2B5EF4-FFF2-40B4-BE49-F238E27FC236}">
                <a16:creationId xmlns:a16="http://schemas.microsoft.com/office/drawing/2014/main" id="{6AA74B47-708E-42A6-9745-4E905A489641}"/>
              </a:ext>
            </a:extLst>
          </p:cNvPr>
          <p:cNvSpPr/>
          <p:nvPr/>
        </p:nvSpPr>
        <p:spPr>
          <a:xfrm>
            <a:off x="176462" y="1030474"/>
            <a:ext cx="7813500" cy="1323850"/>
          </a:xfrm>
          <a:prstGeom prst="roundRect">
            <a:avLst>
              <a:gd name="adj" fmla="val 0"/>
            </a:avLst>
          </a:prstGeom>
          <a:solidFill>
            <a:srgbClr val="E7E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1" name="Rectangle 140">
            <a:extLst>
              <a:ext uri="{FF2B5EF4-FFF2-40B4-BE49-F238E27FC236}">
                <a16:creationId xmlns:a16="http://schemas.microsoft.com/office/drawing/2014/main" id="{9EE6D974-BD68-4731-A7B3-D426EEF4DD70}"/>
              </a:ext>
            </a:extLst>
          </p:cNvPr>
          <p:cNvSpPr/>
          <p:nvPr/>
        </p:nvSpPr>
        <p:spPr>
          <a:xfrm>
            <a:off x="209815" y="1492344"/>
            <a:ext cx="1366347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rPr>
              <a:t>Suricata</a:t>
            </a: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824357CB-34D2-4E4A-AEC0-E88332738B67}"/>
              </a:ext>
            </a:extLst>
          </p:cNvPr>
          <p:cNvSpPr/>
          <p:nvPr/>
        </p:nvSpPr>
        <p:spPr>
          <a:xfrm>
            <a:off x="1734651" y="1123013"/>
            <a:ext cx="5928727" cy="113877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spcBef>
                <a:spcPts val="600"/>
              </a:spcBef>
              <a:buClrTx/>
              <a:buSzTx/>
              <a:tabLst/>
              <a:defRPr/>
            </a:pP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Suricata is a robust network threat detection engine capable of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real-time intrusion detection (IDS)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inline intrusion prevention (IPS)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network security monitoring (NSM)</a:t>
            </a:r>
            <a:r>
              <a:rPr kumimoji="0" lang="en-US" sz="1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offline pcap processing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D0F06A3-EF34-4B49-9E53-406C640193D7}"/>
              </a:ext>
            </a:extLst>
          </p:cNvPr>
          <p:cNvGrpSpPr/>
          <p:nvPr/>
        </p:nvGrpSpPr>
        <p:grpSpPr>
          <a:xfrm>
            <a:off x="8592575" y="4441236"/>
            <a:ext cx="567733" cy="567733"/>
            <a:chOff x="8601850" y="4441236"/>
            <a:chExt cx="567733" cy="567733"/>
          </a:xfrm>
        </p:grpSpPr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CF313645-C7CE-495E-98CA-BB1A67FE8DD7}"/>
                </a:ext>
              </a:extLst>
            </p:cNvPr>
            <p:cNvSpPr/>
            <p:nvPr/>
          </p:nvSpPr>
          <p:spPr>
            <a:xfrm>
              <a:off x="8601850" y="4441236"/>
              <a:ext cx="567733" cy="567733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0" name="Freeform 87">
              <a:extLst>
                <a:ext uri="{FF2B5EF4-FFF2-40B4-BE49-F238E27FC236}">
                  <a16:creationId xmlns:a16="http://schemas.microsoft.com/office/drawing/2014/main" id="{7FF5ABA6-9669-4BF9-92CD-142ABDE1A22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16366" y="4566792"/>
              <a:ext cx="338700" cy="316621"/>
            </a:xfrm>
            <a:custGeom>
              <a:avLst/>
              <a:gdLst>
                <a:gd name="T0" fmla="*/ 55 w 88"/>
                <a:gd name="T1" fmla="*/ 52 h 87"/>
                <a:gd name="T2" fmla="*/ 53 w 88"/>
                <a:gd name="T3" fmla="*/ 32 h 87"/>
                <a:gd name="T4" fmla="*/ 33 w 88"/>
                <a:gd name="T5" fmla="*/ 34 h 87"/>
                <a:gd name="T6" fmla="*/ 35 w 88"/>
                <a:gd name="T7" fmla="*/ 54 h 87"/>
                <a:gd name="T8" fmla="*/ 55 w 88"/>
                <a:gd name="T9" fmla="*/ 52 h 87"/>
                <a:gd name="T10" fmla="*/ 37 w 88"/>
                <a:gd name="T11" fmla="*/ 10 h 87"/>
                <a:gd name="T12" fmla="*/ 37 w 88"/>
                <a:gd name="T13" fmla="*/ 10 h 87"/>
                <a:gd name="T14" fmla="*/ 44 w 88"/>
                <a:gd name="T15" fmla="*/ 10 h 87"/>
                <a:gd name="T16" fmla="*/ 49 w 88"/>
                <a:gd name="T17" fmla="*/ 0 h 87"/>
                <a:gd name="T18" fmla="*/ 54 w 88"/>
                <a:gd name="T19" fmla="*/ 0 h 87"/>
                <a:gd name="T20" fmla="*/ 55 w 88"/>
                <a:gd name="T21" fmla="*/ 11 h 87"/>
                <a:gd name="T22" fmla="*/ 61 w 88"/>
                <a:gd name="T23" fmla="*/ 14 h 87"/>
                <a:gd name="T24" fmla="*/ 70 w 88"/>
                <a:gd name="T25" fmla="*/ 8 h 87"/>
                <a:gd name="T26" fmla="*/ 72 w 88"/>
                <a:gd name="T27" fmla="*/ 9 h 87"/>
                <a:gd name="T28" fmla="*/ 74 w 88"/>
                <a:gd name="T29" fmla="*/ 11 h 87"/>
                <a:gd name="T30" fmla="*/ 69 w 88"/>
                <a:gd name="T31" fmla="*/ 21 h 87"/>
                <a:gd name="T32" fmla="*/ 74 w 88"/>
                <a:gd name="T33" fmla="*/ 27 h 87"/>
                <a:gd name="T34" fmla="*/ 84 w 88"/>
                <a:gd name="T35" fmla="*/ 25 h 87"/>
                <a:gd name="T36" fmla="*/ 86 w 88"/>
                <a:gd name="T37" fmla="*/ 30 h 87"/>
                <a:gd name="T38" fmla="*/ 77 w 88"/>
                <a:gd name="T39" fmla="*/ 36 h 87"/>
                <a:gd name="T40" fmla="*/ 78 w 88"/>
                <a:gd name="T41" fmla="*/ 44 h 87"/>
                <a:gd name="T42" fmla="*/ 88 w 88"/>
                <a:gd name="T43" fmla="*/ 48 h 87"/>
                <a:gd name="T44" fmla="*/ 87 w 88"/>
                <a:gd name="T45" fmla="*/ 53 h 87"/>
                <a:gd name="T46" fmla="*/ 76 w 88"/>
                <a:gd name="T47" fmla="*/ 54 h 87"/>
                <a:gd name="T48" fmla="*/ 73 w 88"/>
                <a:gd name="T49" fmla="*/ 61 h 87"/>
                <a:gd name="T50" fmla="*/ 80 w 88"/>
                <a:gd name="T51" fmla="*/ 69 h 87"/>
                <a:gd name="T52" fmla="*/ 78 w 88"/>
                <a:gd name="T53" fmla="*/ 71 h 87"/>
                <a:gd name="T54" fmla="*/ 77 w 88"/>
                <a:gd name="T55" fmla="*/ 73 h 87"/>
                <a:gd name="T56" fmla="*/ 67 w 88"/>
                <a:gd name="T57" fmla="*/ 69 h 87"/>
                <a:gd name="T58" fmla="*/ 61 w 88"/>
                <a:gd name="T59" fmla="*/ 73 h 87"/>
                <a:gd name="T60" fmla="*/ 62 w 88"/>
                <a:gd name="T61" fmla="*/ 84 h 87"/>
                <a:gd name="T62" fmla="*/ 57 w 88"/>
                <a:gd name="T63" fmla="*/ 86 h 87"/>
                <a:gd name="T64" fmla="*/ 51 w 88"/>
                <a:gd name="T65" fmla="*/ 76 h 87"/>
                <a:gd name="T66" fmla="*/ 44 w 88"/>
                <a:gd name="T67" fmla="*/ 77 h 87"/>
                <a:gd name="T68" fmla="*/ 40 w 88"/>
                <a:gd name="T69" fmla="*/ 87 h 87"/>
                <a:gd name="T70" fmla="*/ 35 w 88"/>
                <a:gd name="T71" fmla="*/ 86 h 87"/>
                <a:gd name="T72" fmla="*/ 34 w 88"/>
                <a:gd name="T73" fmla="*/ 76 h 87"/>
                <a:gd name="T74" fmla="*/ 27 w 88"/>
                <a:gd name="T75" fmla="*/ 73 h 87"/>
                <a:gd name="T76" fmla="*/ 18 w 88"/>
                <a:gd name="T77" fmla="*/ 79 h 87"/>
                <a:gd name="T78" fmla="*/ 16 w 88"/>
                <a:gd name="T79" fmla="*/ 78 h 87"/>
                <a:gd name="T80" fmla="*/ 14 w 88"/>
                <a:gd name="T81" fmla="*/ 76 h 87"/>
                <a:gd name="T82" fmla="*/ 19 w 88"/>
                <a:gd name="T83" fmla="*/ 66 h 87"/>
                <a:gd name="T84" fmla="*/ 15 w 88"/>
                <a:gd name="T85" fmla="*/ 60 h 87"/>
                <a:gd name="T86" fmla="*/ 4 w 88"/>
                <a:gd name="T87" fmla="*/ 62 h 87"/>
                <a:gd name="T88" fmla="*/ 2 w 88"/>
                <a:gd name="T89" fmla="*/ 57 h 87"/>
                <a:gd name="T90" fmla="*/ 11 w 88"/>
                <a:gd name="T91" fmla="*/ 50 h 87"/>
                <a:gd name="T92" fmla="*/ 11 w 88"/>
                <a:gd name="T93" fmla="*/ 43 h 87"/>
                <a:gd name="T94" fmla="*/ 0 w 88"/>
                <a:gd name="T95" fmla="*/ 39 h 87"/>
                <a:gd name="T96" fmla="*/ 1 w 88"/>
                <a:gd name="T97" fmla="*/ 34 h 87"/>
                <a:gd name="T98" fmla="*/ 12 w 88"/>
                <a:gd name="T99" fmla="*/ 33 h 87"/>
                <a:gd name="T100" fmla="*/ 15 w 88"/>
                <a:gd name="T101" fmla="*/ 26 h 87"/>
                <a:gd name="T102" fmla="*/ 8 w 88"/>
                <a:gd name="T103" fmla="*/ 18 h 87"/>
                <a:gd name="T104" fmla="*/ 10 w 88"/>
                <a:gd name="T105" fmla="*/ 16 h 87"/>
                <a:gd name="T106" fmla="*/ 12 w 88"/>
                <a:gd name="T107" fmla="*/ 14 h 87"/>
                <a:gd name="T108" fmla="*/ 22 w 88"/>
                <a:gd name="T109" fmla="*/ 18 h 87"/>
                <a:gd name="T110" fmla="*/ 28 w 88"/>
                <a:gd name="T111" fmla="*/ 14 h 87"/>
                <a:gd name="T112" fmla="*/ 26 w 88"/>
                <a:gd name="T113" fmla="*/ 3 h 87"/>
                <a:gd name="T114" fmla="*/ 31 w 88"/>
                <a:gd name="T115" fmla="*/ 1 h 87"/>
                <a:gd name="T116" fmla="*/ 37 w 88"/>
                <a:gd name="T117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87">
                  <a:moveTo>
                    <a:pt x="55" y="52"/>
                  </a:moveTo>
                  <a:cubicBezTo>
                    <a:pt x="60" y="46"/>
                    <a:pt x="59" y="37"/>
                    <a:pt x="53" y="32"/>
                  </a:cubicBezTo>
                  <a:cubicBezTo>
                    <a:pt x="47" y="28"/>
                    <a:pt x="38" y="28"/>
                    <a:pt x="33" y="34"/>
                  </a:cubicBezTo>
                  <a:cubicBezTo>
                    <a:pt x="28" y="41"/>
                    <a:pt x="29" y="49"/>
                    <a:pt x="35" y="54"/>
                  </a:cubicBezTo>
                  <a:cubicBezTo>
                    <a:pt x="41" y="59"/>
                    <a:pt x="50" y="58"/>
                    <a:pt x="55" y="52"/>
                  </a:cubicBezTo>
                  <a:close/>
                  <a:moveTo>
                    <a:pt x="37" y="10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2" y="10"/>
                    <a:pt x="44" y="1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2" y="0"/>
                    <a:pt x="54" y="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7" y="12"/>
                    <a:pt x="59" y="13"/>
                    <a:pt x="61" y="1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1" y="9"/>
                    <a:pt x="72" y="9"/>
                  </a:cubicBezTo>
                  <a:cubicBezTo>
                    <a:pt x="73" y="10"/>
                    <a:pt x="74" y="10"/>
                    <a:pt x="74" y="1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3"/>
                    <a:pt x="72" y="25"/>
                    <a:pt x="74" y="27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5" y="27"/>
                    <a:pt x="86" y="29"/>
                    <a:pt x="86" y="30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8" y="39"/>
                    <a:pt x="78" y="41"/>
                    <a:pt x="78" y="44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8" y="50"/>
                    <a:pt x="88" y="51"/>
                    <a:pt x="87" y="53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6" y="56"/>
                    <a:pt x="75" y="58"/>
                    <a:pt x="73" y="61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70"/>
                    <a:pt x="79" y="71"/>
                    <a:pt x="78" y="71"/>
                  </a:cubicBezTo>
                  <a:cubicBezTo>
                    <a:pt x="78" y="72"/>
                    <a:pt x="77" y="73"/>
                    <a:pt x="77" y="73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5" y="70"/>
                    <a:pt x="63" y="72"/>
                    <a:pt x="61" y="7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49" y="77"/>
                    <a:pt x="46" y="77"/>
                    <a:pt x="44" y="7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38" y="87"/>
                    <a:pt x="36" y="87"/>
                    <a:pt x="35" y="8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1" y="75"/>
                    <a:pt x="29" y="74"/>
                    <a:pt x="27" y="7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79"/>
                    <a:pt x="17" y="78"/>
                    <a:pt x="16" y="78"/>
                  </a:cubicBezTo>
                  <a:cubicBezTo>
                    <a:pt x="16" y="77"/>
                    <a:pt x="15" y="76"/>
                    <a:pt x="14" y="7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7" y="64"/>
                    <a:pt x="16" y="62"/>
                    <a:pt x="15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0"/>
                    <a:pt x="3" y="58"/>
                    <a:pt x="2" y="5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48"/>
                    <a:pt x="10" y="46"/>
                    <a:pt x="11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7"/>
                    <a:pt x="1" y="35"/>
                    <a:pt x="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1"/>
                    <a:pt x="14" y="28"/>
                    <a:pt x="15" y="2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7"/>
                    <a:pt x="10" y="16"/>
                    <a:pt x="10" y="16"/>
                  </a:cubicBezTo>
                  <a:cubicBezTo>
                    <a:pt x="11" y="15"/>
                    <a:pt x="11" y="14"/>
                    <a:pt x="12" y="14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7"/>
                    <a:pt x="26" y="15"/>
                    <a:pt x="28" y="14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8" y="2"/>
                    <a:pt x="29" y="2"/>
                    <a:pt x="31" y="1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155" name="Straight Connector 154">
            <a:extLst>
              <a:ext uri="{FF2B5EF4-FFF2-40B4-BE49-F238E27FC236}">
                <a16:creationId xmlns:a16="http://schemas.microsoft.com/office/drawing/2014/main" id="{841A30BB-D4FD-43E8-8B53-F6888B49167B}"/>
              </a:ext>
            </a:extLst>
          </p:cNvPr>
          <p:cNvCxnSpPr>
            <a:cxnSpLocks/>
          </p:cNvCxnSpPr>
          <p:nvPr/>
        </p:nvCxnSpPr>
        <p:spPr>
          <a:xfrm>
            <a:off x="8322228" y="858203"/>
            <a:ext cx="0" cy="5542597"/>
          </a:xfrm>
          <a:prstGeom prst="line">
            <a:avLst/>
          </a:prstGeom>
          <a:ln w="28575">
            <a:solidFill>
              <a:schemeClr val="tx2">
                <a:lumMod val="60000"/>
                <a:lumOff val="40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152002-3E66-426F-A2CD-6AD1C9A82ED4}"/>
              </a:ext>
            </a:extLst>
          </p:cNvPr>
          <p:cNvGrpSpPr/>
          <p:nvPr/>
        </p:nvGrpSpPr>
        <p:grpSpPr>
          <a:xfrm>
            <a:off x="8592575" y="5536539"/>
            <a:ext cx="567733" cy="567733"/>
            <a:chOff x="8601850" y="5536539"/>
            <a:chExt cx="567733" cy="567733"/>
          </a:xfrm>
        </p:grpSpPr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0BD9BE2A-BEE8-4890-B7C2-2CBD8D1B5A73}"/>
                </a:ext>
              </a:extLst>
            </p:cNvPr>
            <p:cNvSpPr/>
            <p:nvPr/>
          </p:nvSpPr>
          <p:spPr>
            <a:xfrm>
              <a:off x="8601850" y="5536539"/>
              <a:ext cx="567733" cy="567733"/>
            </a:xfrm>
            <a:prstGeom prst="ellipse">
              <a:avLst/>
            </a:prstGeom>
            <a:solidFill>
              <a:schemeClr val="accent5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8064A2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1D8FF1A5-B397-4D2E-B4F1-300947821A5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11771" y="5647534"/>
              <a:ext cx="347890" cy="345743"/>
            </a:xfrm>
            <a:custGeom>
              <a:avLst/>
              <a:gdLst>
                <a:gd name="T0" fmla="*/ 229 w 237"/>
                <a:gd name="T1" fmla="*/ 196 h 235"/>
                <a:gd name="T2" fmla="*/ 189 w 237"/>
                <a:gd name="T3" fmla="*/ 156 h 235"/>
                <a:gd name="T4" fmla="*/ 172 w 237"/>
                <a:gd name="T5" fmla="*/ 150 h 235"/>
                <a:gd name="T6" fmla="*/ 149 w 237"/>
                <a:gd name="T7" fmla="*/ 126 h 235"/>
                <a:gd name="T8" fmla="*/ 139 w 237"/>
                <a:gd name="T9" fmla="*/ 30 h 235"/>
                <a:gd name="T10" fmla="*/ 30 w 237"/>
                <a:gd name="T11" fmla="*/ 30 h 235"/>
                <a:gd name="T12" fmla="*/ 30 w 237"/>
                <a:gd name="T13" fmla="*/ 138 h 235"/>
                <a:gd name="T14" fmla="*/ 128 w 237"/>
                <a:gd name="T15" fmla="*/ 147 h 235"/>
                <a:gd name="T16" fmla="*/ 151 w 237"/>
                <a:gd name="T17" fmla="*/ 170 h 235"/>
                <a:gd name="T18" fmla="*/ 158 w 237"/>
                <a:gd name="T19" fmla="*/ 187 h 235"/>
                <a:gd name="T20" fmla="*/ 198 w 237"/>
                <a:gd name="T21" fmla="*/ 227 h 235"/>
                <a:gd name="T22" fmla="*/ 229 w 237"/>
                <a:gd name="T23" fmla="*/ 227 h 235"/>
                <a:gd name="T24" fmla="*/ 229 w 237"/>
                <a:gd name="T25" fmla="*/ 196 h 235"/>
                <a:gd name="T26" fmla="*/ 52 w 237"/>
                <a:gd name="T27" fmla="*/ 117 h 235"/>
                <a:gd name="T28" fmla="*/ 52 w 237"/>
                <a:gd name="T29" fmla="*/ 52 h 235"/>
                <a:gd name="T30" fmla="*/ 117 w 237"/>
                <a:gd name="T31" fmla="*/ 52 h 235"/>
                <a:gd name="T32" fmla="*/ 117 w 237"/>
                <a:gd name="T33" fmla="*/ 117 h 235"/>
                <a:gd name="T34" fmla="*/ 52 w 237"/>
                <a:gd name="T35" fmla="*/ 117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7" h="235">
                  <a:moveTo>
                    <a:pt x="229" y="196"/>
                  </a:moveTo>
                  <a:cubicBezTo>
                    <a:pt x="189" y="156"/>
                    <a:pt x="189" y="156"/>
                    <a:pt x="189" y="156"/>
                  </a:cubicBezTo>
                  <a:cubicBezTo>
                    <a:pt x="184" y="151"/>
                    <a:pt x="178" y="149"/>
                    <a:pt x="172" y="150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68" y="96"/>
                    <a:pt x="165" y="56"/>
                    <a:pt x="139" y="30"/>
                  </a:cubicBezTo>
                  <a:cubicBezTo>
                    <a:pt x="109" y="0"/>
                    <a:pt x="60" y="0"/>
                    <a:pt x="30" y="30"/>
                  </a:cubicBezTo>
                  <a:cubicBezTo>
                    <a:pt x="0" y="60"/>
                    <a:pt x="0" y="109"/>
                    <a:pt x="30" y="138"/>
                  </a:cubicBezTo>
                  <a:cubicBezTo>
                    <a:pt x="57" y="165"/>
                    <a:pt x="98" y="168"/>
                    <a:pt x="128" y="147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6"/>
                    <a:pt x="153" y="182"/>
                    <a:pt x="158" y="187"/>
                  </a:cubicBezTo>
                  <a:cubicBezTo>
                    <a:pt x="198" y="227"/>
                    <a:pt x="198" y="227"/>
                    <a:pt x="198" y="227"/>
                  </a:cubicBezTo>
                  <a:cubicBezTo>
                    <a:pt x="206" y="235"/>
                    <a:pt x="220" y="235"/>
                    <a:pt x="229" y="227"/>
                  </a:cubicBezTo>
                  <a:cubicBezTo>
                    <a:pt x="237" y="218"/>
                    <a:pt x="237" y="204"/>
                    <a:pt x="229" y="196"/>
                  </a:cubicBezTo>
                  <a:close/>
                  <a:moveTo>
                    <a:pt x="52" y="117"/>
                  </a:moveTo>
                  <a:cubicBezTo>
                    <a:pt x="34" y="99"/>
                    <a:pt x="34" y="70"/>
                    <a:pt x="52" y="52"/>
                  </a:cubicBezTo>
                  <a:cubicBezTo>
                    <a:pt x="70" y="34"/>
                    <a:pt x="99" y="34"/>
                    <a:pt x="117" y="52"/>
                  </a:cubicBezTo>
                  <a:cubicBezTo>
                    <a:pt x="134" y="70"/>
                    <a:pt x="134" y="99"/>
                    <a:pt x="117" y="117"/>
                  </a:cubicBezTo>
                  <a:cubicBezTo>
                    <a:pt x="99" y="134"/>
                    <a:pt x="70" y="134"/>
                    <a:pt x="52" y="1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95CF990-882E-4E1C-B2D9-682A5889607E}"/>
              </a:ext>
            </a:extLst>
          </p:cNvPr>
          <p:cNvCxnSpPr>
            <a:cxnSpLocks/>
          </p:cNvCxnSpPr>
          <p:nvPr/>
        </p:nvCxnSpPr>
        <p:spPr>
          <a:xfrm>
            <a:off x="1543113" y="1358171"/>
            <a:ext cx="0" cy="668457"/>
          </a:xfrm>
          <a:prstGeom prst="lin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1" name="Picture 2" descr="Suricata alerts">
            <a:extLst>
              <a:ext uri="{FF2B5EF4-FFF2-40B4-BE49-F238E27FC236}">
                <a16:creationId xmlns:a16="http://schemas.microsoft.com/office/drawing/2014/main" id="{C9B0B867-A340-4F0E-8F50-BC87BC2EAB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635" y="2726918"/>
            <a:ext cx="7449154" cy="3457850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61B5241B-19B7-4415-B474-BFF3971CBC52}"/>
              </a:ext>
            </a:extLst>
          </p:cNvPr>
          <p:cNvSpPr/>
          <p:nvPr/>
        </p:nvSpPr>
        <p:spPr>
          <a:xfrm>
            <a:off x="6561737" y="6248731"/>
            <a:ext cx="1390124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https://suricata-ids.org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34AF32E-27B4-49AE-B383-BFD77E4F18F2}"/>
              </a:ext>
            </a:extLst>
          </p:cNvPr>
          <p:cNvSpPr/>
          <p:nvPr/>
        </p:nvSpPr>
        <p:spPr>
          <a:xfrm>
            <a:off x="9285876" y="3329419"/>
            <a:ext cx="2498960" cy="6001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OSSEC </a:t>
            </a:r>
          </a:p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https://www.ossec.net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9EF38B44-B277-43F1-AA73-39C3302EAF07}"/>
              </a:ext>
            </a:extLst>
          </p:cNvPr>
          <p:cNvSpPr/>
          <p:nvPr/>
        </p:nvSpPr>
        <p:spPr>
          <a:xfrm>
            <a:off x="9285876" y="5520323"/>
            <a:ext cx="2765835" cy="6001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Sagan Log Analysis Engine  </a:t>
            </a:r>
          </a:p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https://quadrantsec.com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D09A6322-1787-42A9-BDB1-33BD22386CB3}"/>
              </a:ext>
            </a:extLst>
          </p:cNvPr>
          <p:cNvSpPr/>
          <p:nvPr/>
        </p:nvSpPr>
        <p:spPr>
          <a:xfrm>
            <a:off x="9304311" y="2111302"/>
            <a:ext cx="2498960" cy="8463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SolarWinds Security Event Manager </a:t>
            </a:r>
          </a:p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https://www.solarwinds.com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B7345C6B-116E-4919-8D36-1EC604973EFF}"/>
              </a:ext>
            </a:extLst>
          </p:cNvPr>
          <p:cNvSpPr/>
          <p:nvPr/>
        </p:nvSpPr>
        <p:spPr>
          <a:xfrm>
            <a:off x="9304426" y="1139109"/>
            <a:ext cx="2146046" cy="6001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AlienVault® OSSIM™ </a:t>
            </a:r>
          </a:p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https://cybersecurity.att.com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0B34DDEB-0B26-4A37-A6C2-A8D9C4E22292}"/>
              </a:ext>
            </a:extLst>
          </p:cNvPr>
          <p:cNvSpPr/>
          <p:nvPr/>
        </p:nvSpPr>
        <p:spPr>
          <a:xfrm>
            <a:off x="9304311" y="4425020"/>
            <a:ext cx="2038249" cy="6001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Zeek</a:t>
            </a:r>
          </a:p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https://zeek.org</a:t>
            </a:r>
          </a:p>
        </p:txBody>
      </p:sp>
    </p:spTree>
    <p:extLst>
      <p:ext uri="{BB962C8B-B14F-4D97-AF65-F5344CB8AC3E}">
        <p14:creationId xmlns:p14="http://schemas.microsoft.com/office/powerpoint/2010/main" val="3245727029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88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0790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633665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Box 56"/>
          <p:cNvSpPr txBox="1"/>
          <p:nvPr/>
        </p:nvSpPr>
        <p:spPr>
          <a:xfrm>
            <a:off x="4817889" y="104607"/>
            <a:ext cx="2556222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Honeypot</a:t>
            </a:r>
          </a:p>
        </p:txBody>
      </p:sp>
      <p:sp>
        <p:nvSpPr>
          <p:cNvPr id="58" name="Rectangle 6888"/>
          <p:cNvSpPr>
            <a:spLocks noChangeArrowheads="1"/>
          </p:cNvSpPr>
          <p:nvPr/>
        </p:nvSpPr>
        <p:spPr bwMode="auto">
          <a:xfrm>
            <a:off x="-243" y="979143"/>
            <a:ext cx="12192243" cy="2231821"/>
          </a:xfrm>
          <a:prstGeom prst="rect">
            <a:avLst/>
          </a:prstGeom>
          <a:solidFill>
            <a:srgbClr val="44546A">
              <a:lumMod val="75000"/>
            </a:srgbClr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3" name="Freeform 62"/>
          <p:cNvSpPr>
            <a:spLocks noChangeAspect="1" noChangeArrowheads="1"/>
          </p:cNvSpPr>
          <p:nvPr/>
        </p:nvSpPr>
        <p:spPr bwMode="auto">
          <a:xfrm>
            <a:off x="628158" y="2659023"/>
            <a:ext cx="455705" cy="404438"/>
          </a:xfrm>
          <a:custGeom>
            <a:avLst/>
            <a:gdLst>
              <a:gd name="connsiteX0" fmla="*/ 193469 w 351386"/>
              <a:gd name="connsiteY0" fmla="*/ 119550 h 311855"/>
              <a:gd name="connsiteX1" fmla="*/ 181390 w 351386"/>
              <a:gd name="connsiteY1" fmla="*/ 137467 h 311855"/>
              <a:gd name="connsiteX2" fmla="*/ 155794 w 351386"/>
              <a:gd name="connsiteY2" fmla="*/ 154724 h 311855"/>
              <a:gd name="connsiteX3" fmla="*/ 140083 w 351386"/>
              <a:gd name="connsiteY3" fmla="*/ 157896 h 311855"/>
              <a:gd name="connsiteX4" fmla="*/ 172269 w 351386"/>
              <a:gd name="connsiteY4" fmla="*/ 166085 h 311855"/>
              <a:gd name="connsiteX5" fmla="*/ 201300 w 351386"/>
              <a:gd name="connsiteY5" fmla="*/ 190938 h 311855"/>
              <a:gd name="connsiteX6" fmla="*/ 217626 w 351386"/>
              <a:gd name="connsiteY6" fmla="*/ 178119 h 311855"/>
              <a:gd name="connsiteX7" fmla="*/ 242144 w 351386"/>
              <a:gd name="connsiteY7" fmla="*/ 171683 h 311855"/>
              <a:gd name="connsiteX8" fmla="*/ 230250 w 351386"/>
              <a:gd name="connsiteY8" fmla="*/ 169282 h 311855"/>
              <a:gd name="connsiteX9" fmla="*/ 196746 w 351386"/>
              <a:gd name="connsiteY9" fmla="*/ 135778 h 311855"/>
              <a:gd name="connsiteX10" fmla="*/ 124449 w 351386"/>
              <a:gd name="connsiteY10" fmla="*/ 0 h 311855"/>
              <a:gd name="connsiteX11" fmla="*/ 198647 w 351386"/>
              <a:gd name="connsiteY11" fmla="*/ 49182 h 311855"/>
              <a:gd name="connsiteX12" fmla="*/ 204048 w 351386"/>
              <a:gd name="connsiteY12" fmla="*/ 75935 h 311855"/>
              <a:gd name="connsiteX13" fmla="*/ 210238 w 351386"/>
              <a:gd name="connsiteY13" fmla="*/ 66755 h 311855"/>
              <a:gd name="connsiteX14" fmla="*/ 254755 w 351386"/>
              <a:gd name="connsiteY14" fmla="*/ 48315 h 311855"/>
              <a:gd name="connsiteX15" fmla="*/ 317712 w 351386"/>
              <a:gd name="connsiteY15" fmla="*/ 111272 h 311855"/>
              <a:gd name="connsiteX16" fmla="*/ 279261 w 351386"/>
              <a:gd name="connsiteY16" fmla="*/ 169282 h 311855"/>
              <a:gd name="connsiteX17" fmla="*/ 267405 w 351386"/>
              <a:gd name="connsiteY17" fmla="*/ 171675 h 311855"/>
              <a:gd name="connsiteX18" fmla="*/ 292090 w 351386"/>
              <a:gd name="connsiteY18" fmla="*/ 178119 h 311855"/>
              <a:gd name="connsiteX19" fmla="*/ 351386 w 351386"/>
              <a:gd name="connsiteY19" fmla="*/ 291358 h 311855"/>
              <a:gd name="connsiteX20" fmla="*/ 245432 w 351386"/>
              <a:gd name="connsiteY20" fmla="*/ 291358 h 311855"/>
              <a:gd name="connsiteX21" fmla="*/ 248899 w 351386"/>
              <a:gd name="connsiteY21" fmla="*/ 311855 h 311855"/>
              <a:gd name="connsiteX22" fmla="*/ 0 w 351386"/>
              <a:gd name="connsiteY22" fmla="*/ 311855 h 311855"/>
              <a:gd name="connsiteX23" fmla="*/ 76009 w 351386"/>
              <a:gd name="connsiteY23" fmla="*/ 166085 h 311855"/>
              <a:gd name="connsiteX24" fmla="*/ 108150 w 351386"/>
              <a:gd name="connsiteY24" fmla="*/ 157761 h 311855"/>
              <a:gd name="connsiteX25" fmla="*/ 93105 w 351386"/>
              <a:gd name="connsiteY25" fmla="*/ 154724 h 311855"/>
              <a:gd name="connsiteX26" fmla="*/ 43923 w 351386"/>
              <a:gd name="connsiteY26" fmla="*/ 80526 h 311855"/>
              <a:gd name="connsiteX27" fmla="*/ 124449 w 351386"/>
              <a:gd name="connsiteY27" fmla="*/ 0 h 311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51386" h="311855">
                <a:moveTo>
                  <a:pt x="193469" y="119550"/>
                </a:moveTo>
                <a:lnTo>
                  <a:pt x="181390" y="137467"/>
                </a:lnTo>
                <a:cubicBezTo>
                  <a:pt x="174104" y="144753"/>
                  <a:pt x="165428" y="150649"/>
                  <a:pt x="155794" y="154724"/>
                </a:cubicBezTo>
                <a:lnTo>
                  <a:pt x="140083" y="157896"/>
                </a:lnTo>
                <a:lnTo>
                  <a:pt x="172269" y="166085"/>
                </a:lnTo>
                <a:lnTo>
                  <a:pt x="201300" y="190938"/>
                </a:lnTo>
                <a:lnTo>
                  <a:pt x="217626" y="178119"/>
                </a:lnTo>
                <a:lnTo>
                  <a:pt x="242144" y="171683"/>
                </a:lnTo>
                <a:lnTo>
                  <a:pt x="230250" y="169282"/>
                </a:lnTo>
                <a:cubicBezTo>
                  <a:pt x="215186" y="162910"/>
                  <a:pt x="203117" y="150842"/>
                  <a:pt x="196746" y="135778"/>
                </a:cubicBezTo>
                <a:close/>
                <a:moveTo>
                  <a:pt x="124449" y="0"/>
                </a:moveTo>
                <a:cubicBezTo>
                  <a:pt x="157804" y="0"/>
                  <a:pt x="186423" y="20280"/>
                  <a:pt x="198647" y="49182"/>
                </a:cubicBezTo>
                <a:lnTo>
                  <a:pt x="204048" y="75935"/>
                </a:lnTo>
                <a:lnTo>
                  <a:pt x="210238" y="66755"/>
                </a:lnTo>
                <a:cubicBezTo>
                  <a:pt x="221631" y="55362"/>
                  <a:pt x="237370" y="48315"/>
                  <a:pt x="254755" y="48315"/>
                </a:cubicBezTo>
                <a:cubicBezTo>
                  <a:pt x="289525" y="48315"/>
                  <a:pt x="317712" y="76502"/>
                  <a:pt x="317712" y="111272"/>
                </a:cubicBezTo>
                <a:cubicBezTo>
                  <a:pt x="317712" y="137350"/>
                  <a:pt x="301857" y="159724"/>
                  <a:pt x="279261" y="169282"/>
                </a:cubicBezTo>
                <a:lnTo>
                  <a:pt x="267405" y="171675"/>
                </a:lnTo>
                <a:lnTo>
                  <a:pt x="292090" y="178119"/>
                </a:lnTo>
                <a:cubicBezTo>
                  <a:pt x="326679" y="196923"/>
                  <a:pt x="351386" y="240846"/>
                  <a:pt x="351386" y="291358"/>
                </a:cubicBezTo>
                <a:lnTo>
                  <a:pt x="245432" y="291358"/>
                </a:lnTo>
                <a:lnTo>
                  <a:pt x="248899" y="311855"/>
                </a:lnTo>
                <a:lnTo>
                  <a:pt x="0" y="311855"/>
                </a:lnTo>
                <a:cubicBezTo>
                  <a:pt x="1105" y="245970"/>
                  <a:pt x="32033" y="189968"/>
                  <a:pt x="76009" y="166085"/>
                </a:cubicBezTo>
                <a:lnTo>
                  <a:pt x="108150" y="157761"/>
                </a:lnTo>
                <a:lnTo>
                  <a:pt x="93105" y="154724"/>
                </a:lnTo>
                <a:cubicBezTo>
                  <a:pt x="64203" y="142499"/>
                  <a:pt x="43923" y="113881"/>
                  <a:pt x="43923" y="80526"/>
                </a:cubicBezTo>
                <a:cubicBezTo>
                  <a:pt x="43923" y="36053"/>
                  <a:pt x="79976" y="0"/>
                  <a:pt x="124449" y="0"/>
                </a:cubicBezTo>
                <a:close/>
              </a:path>
            </a:pathLst>
          </a:custGeom>
          <a:solidFill>
            <a:srgbClr val="9EBE5B"/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64" name="Freeform 123"/>
          <p:cNvSpPr>
            <a:spLocks noChangeAspect="1" noChangeArrowheads="1"/>
          </p:cNvSpPr>
          <p:nvPr/>
        </p:nvSpPr>
        <p:spPr bwMode="auto">
          <a:xfrm>
            <a:off x="641765" y="1868951"/>
            <a:ext cx="428490" cy="438533"/>
          </a:xfrm>
          <a:custGeom>
            <a:avLst/>
            <a:gdLst>
              <a:gd name="T0" fmla="*/ 123628 w 452"/>
              <a:gd name="T1" fmla="*/ 135490 h 462"/>
              <a:gd name="T2" fmla="*/ 123628 w 452"/>
              <a:gd name="T3" fmla="*/ 135490 h 462"/>
              <a:gd name="T4" fmla="*/ 195108 w 452"/>
              <a:gd name="T5" fmla="*/ 11703 h 462"/>
              <a:gd name="T6" fmla="*/ 195108 w 452"/>
              <a:gd name="T7" fmla="*/ 8102 h 462"/>
              <a:gd name="T8" fmla="*/ 191062 w 452"/>
              <a:gd name="T9" fmla="*/ 8102 h 462"/>
              <a:gd name="T10" fmla="*/ 71480 w 452"/>
              <a:gd name="T11" fmla="*/ 80124 h 462"/>
              <a:gd name="T12" fmla="*/ 4046 w 452"/>
              <a:gd name="T13" fmla="*/ 135490 h 462"/>
              <a:gd name="T14" fmla="*/ 15735 w 452"/>
              <a:gd name="T15" fmla="*/ 147644 h 462"/>
              <a:gd name="T16" fmla="*/ 39561 w 452"/>
              <a:gd name="T17" fmla="*/ 139542 h 462"/>
              <a:gd name="T18" fmla="*/ 67883 w 452"/>
              <a:gd name="T19" fmla="*/ 167450 h 462"/>
              <a:gd name="T20" fmla="*/ 59791 w 452"/>
              <a:gd name="T21" fmla="*/ 191307 h 462"/>
              <a:gd name="T22" fmla="*/ 67883 w 452"/>
              <a:gd name="T23" fmla="*/ 203461 h 462"/>
              <a:gd name="T24" fmla="*/ 123628 w 452"/>
              <a:gd name="T25" fmla="*/ 135490 h 462"/>
              <a:gd name="T26" fmla="*/ 135317 w 452"/>
              <a:gd name="T27" fmla="*/ 67520 h 462"/>
              <a:gd name="T28" fmla="*/ 135317 w 452"/>
              <a:gd name="T29" fmla="*/ 67520 h 462"/>
              <a:gd name="T30" fmla="*/ 135317 w 452"/>
              <a:gd name="T31" fmla="*/ 43663 h 462"/>
              <a:gd name="T32" fmla="*/ 159143 w 452"/>
              <a:gd name="T33" fmla="*/ 43663 h 462"/>
              <a:gd name="T34" fmla="*/ 159143 w 452"/>
              <a:gd name="T35" fmla="*/ 67520 h 462"/>
              <a:gd name="T36" fmla="*/ 135317 w 452"/>
              <a:gd name="T37" fmla="*/ 67520 h 4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2" h="462">
                <a:moveTo>
                  <a:pt x="275" y="301"/>
                </a:moveTo>
                <a:lnTo>
                  <a:pt x="275" y="301"/>
                </a:lnTo>
                <a:cubicBezTo>
                  <a:pt x="275" y="301"/>
                  <a:pt x="451" y="169"/>
                  <a:pt x="434" y="26"/>
                </a:cubicBezTo>
                <a:lnTo>
                  <a:pt x="434" y="18"/>
                </a:lnTo>
                <a:cubicBezTo>
                  <a:pt x="425" y="18"/>
                  <a:pt x="425" y="18"/>
                  <a:pt x="425" y="18"/>
                </a:cubicBezTo>
                <a:cubicBezTo>
                  <a:pt x="284" y="0"/>
                  <a:pt x="159" y="178"/>
                  <a:pt x="159" y="178"/>
                </a:cubicBezTo>
                <a:cubicBezTo>
                  <a:pt x="53" y="159"/>
                  <a:pt x="62" y="186"/>
                  <a:pt x="9" y="301"/>
                </a:cubicBezTo>
                <a:cubicBezTo>
                  <a:pt x="0" y="328"/>
                  <a:pt x="18" y="328"/>
                  <a:pt x="35" y="328"/>
                </a:cubicBezTo>
                <a:cubicBezTo>
                  <a:pt x="53" y="319"/>
                  <a:pt x="88" y="310"/>
                  <a:pt x="88" y="310"/>
                </a:cubicBezTo>
                <a:cubicBezTo>
                  <a:pt x="151" y="372"/>
                  <a:pt x="151" y="372"/>
                  <a:pt x="151" y="372"/>
                </a:cubicBezTo>
                <a:cubicBezTo>
                  <a:pt x="151" y="372"/>
                  <a:pt x="141" y="407"/>
                  <a:pt x="133" y="425"/>
                </a:cubicBezTo>
                <a:cubicBezTo>
                  <a:pt x="124" y="443"/>
                  <a:pt x="133" y="461"/>
                  <a:pt x="151" y="452"/>
                </a:cubicBezTo>
                <a:cubicBezTo>
                  <a:pt x="266" y="398"/>
                  <a:pt x="292" y="407"/>
                  <a:pt x="275" y="301"/>
                </a:cubicBezTo>
                <a:close/>
                <a:moveTo>
                  <a:pt x="301" y="150"/>
                </a:moveTo>
                <a:lnTo>
                  <a:pt x="301" y="150"/>
                </a:lnTo>
                <a:cubicBezTo>
                  <a:pt x="284" y="133"/>
                  <a:pt x="284" y="115"/>
                  <a:pt x="301" y="97"/>
                </a:cubicBezTo>
                <a:cubicBezTo>
                  <a:pt x="319" y="80"/>
                  <a:pt x="345" y="80"/>
                  <a:pt x="354" y="97"/>
                </a:cubicBezTo>
                <a:cubicBezTo>
                  <a:pt x="372" y="115"/>
                  <a:pt x="372" y="133"/>
                  <a:pt x="354" y="150"/>
                </a:cubicBezTo>
                <a:cubicBezTo>
                  <a:pt x="345" y="169"/>
                  <a:pt x="319" y="169"/>
                  <a:pt x="301" y="150"/>
                </a:cubicBezTo>
                <a:close/>
              </a:path>
            </a:pathLst>
          </a:custGeom>
          <a:solidFill>
            <a:sysClr val="window" lastClr="FFFFFF"/>
          </a:solidFill>
          <a:ln>
            <a:noFill/>
          </a:ln>
          <a:effectLst/>
        </p:spPr>
        <p:txBody>
          <a:bodyPr wrap="none" lIns="17145" tIns="8573" rIns="17145" bIns="8573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2F48671-565F-4056-95C5-7BB7F0714287}"/>
              </a:ext>
            </a:extLst>
          </p:cNvPr>
          <p:cNvSpPr/>
          <p:nvPr/>
        </p:nvSpPr>
        <p:spPr>
          <a:xfrm>
            <a:off x="1308394" y="1008904"/>
            <a:ext cx="9865659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honeypot is an information system resource that is expressly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set up to attract and trap people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who attempt to penetrate 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organization’s network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7A74F57-399E-4659-8D4D-20990D3A6155}"/>
              </a:ext>
            </a:extLst>
          </p:cNvPr>
          <p:cNvSpPr/>
          <p:nvPr/>
        </p:nvSpPr>
        <p:spPr>
          <a:xfrm>
            <a:off x="1308394" y="1771882"/>
            <a:ext cx="10287789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has no authorized activity, does not have any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production value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and any traffic to it is likely to be a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probe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attack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or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compromise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94DF003-80DF-48AD-9C0F-6AB3FCFF31DB}"/>
              </a:ext>
            </a:extLst>
          </p:cNvPr>
          <p:cNvSpPr/>
          <p:nvPr/>
        </p:nvSpPr>
        <p:spPr>
          <a:xfrm>
            <a:off x="1308395" y="2534861"/>
            <a:ext cx="10450468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A honeypot can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log port access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attempts or monitor 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attacker's keystrokes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.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These could be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early warnings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Courier New" pitchFamily="49" charset="0"/>
              </a:rPr>
              <a:t>of a more concerted attack</a:t>
            </a: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6EF74FCD-3D01-4AD3-A938-5E277578AC72}"/>
              </a:ext>
            </a:extLst>
          </p:cNvPr>
          <p:cNvGrpSpPr/>
          <p:nvPr/>
        </p:nvGrpSpPr>
        <p:grpSpPr>
          <a:xfrm>
            <a:off x="1017948" y="3540446"/>
            <a:ext cx="10156105" cy="2703897"/>
            <a:chOff x="1017948" y="3607970"/>
            <a:chExt cx="10156105" cy="2703897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273048C-2FBA-4A09-BF0E-59640F485AD1}"/>
                </a:ext>
              </a:extLst>
            </p:cNvPr>
            <p:cNvSpPr/>
            <p:nvPr/>
          </p:nvSpPr>
          <p:spPr>
            <a:xfrm>
              <a:off x="3673019" y="3607970"/>
              <a:ext cx="3996420" cy="2703897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28575">
              <a:noFill/>
              <a:prstDash val="sysDot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3BDB0148-8CC8-421C-88FF-BCF7C7821265}"/>
                </a:ext>
              </a:extLst>
            </p:cNvPr>
            <p:cNvCxnSpPr/>
            <p:nvPr/>
          </p:nvCxnSpPr>
          <p:spPr>
            <a:xfrm flipV="1">
              <a:off x="1888834" y="4907280"/>
              <a:ext cx="3682726" cy="11429"/>
            </a:xfrm>
            <a:prstGeom prst="line">
              <a:avLst/>
            </a:prstGeom>
            <a:ln w="38100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5" name="Picture 3" descr="Y:\Web2.0 PNG Icons\Haja Roger Shutterstock\c3.png">
              <a:extLst>
                <a:ext uri="{FF2B5EF4-FFF2-40B4-BE49-F238E27FC236}">
                  <a16:creationId xmlns:a16="http://schemas.microsoft.com/office/drawing/2014/main" id="{5CE77EB7-E85E-467B-BC74-2C615577839F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1017948" y="4448455"/>
              <a:ext cx="1503316" cy="967044"/>
            </a:xfrm>
            <a:prstGeom prst="rect">
              <a:avLst/>
            </a:prstGeom>
            <a:noFill/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611C7ABA-7E67-49F0-87A9-CC495A3F1277}"/>
                </a:ext>
              </a:extLst>
            </p:cNvPr>
            <p:cNvSpPr/>
            <p:nvPr/>
          </p:nvSpPr>
          <p:spPr>
            <a:xfrm>
              <a:off x="1102032" y="4654042"/>
              <a:ext cx="1336077" cy="52322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Internal Network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C72C9181-F0B4-42A2-ABF0-38E5E0342E97}"/>
                </a:ext>
              </a:extLst>
            </p:cNvPr>
            <p:cNvSpPr/>
            <p:nvPr/>
          </p:nvSpPr>
          <p:spPr>
            <a:xfrm>
              <a:off x="3953065" y="5277606"/>
              <a:ext cx="771365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Firewall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1AE356F-947A-4639-A86A-6279DDDD4227}"/>
                </a:ext>
              </a:extLst>
            </p:cNvPr>
            <p:cNvSpPr/>
            <p:nvPr/>
          </p:nvSpPr>
          <p:spPr>
            <a:xfrm>
              <a:off x="5031219" y="5978149"/>
              <a:ext cx="1045414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Web Server</a:t>
              </a: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6750178A-83D0-4411-B8C2-A0CD6E006BF8}"/>
                </a:ext>
              </a:extLst>
            </p:cNvPr>
            <p:cNvSpPr/>
            <p:nvPr/>
          </p:nvSpPr>
          <p:spPr>
            <a:xfrm>
              <a:off x="5094537" y="3619368"/>
              <a:ext cx="918778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Honeypot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9F197B8D-6E4B-4AC4-BECD-5B3931F3D843}"/>
                </a:ext>
              </a:extLst>
            </p:cNvPr>
            <p:cNvSpPr/>
            <p:nvPr/>
          </p:nvSpPr>
          <p:spPr>
            <a:xfrm>
              <a:off x="6469601" y="5277606"/>
              <a:ext cx="1099340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Packet Filter</a:t>
              </a:r>
            </a:p>
          </p:txBody>
        </p: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35061565-2ACB-4EB4-AF20-7BBFFC89FDD9}"/>
                </a:ext>
              </a:extLst>
            </p:cNvPr>
            <p:cNvCxnSpPr/>
            <p:nvPr/>
          </p:nvCxnSpPr>
          <p:spPr>
            <a:xfrm>
              <a:off x="5535247" y="4926766"/>
              <a:ext cx="0" cy="318278"/>
            </a:xfrm>
            <a:prstGeom prst="line">
              <a:avLst/>
            </a:prstGeom>
            <a:ln w="38100"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A75ECEA7-D480-4FC8-81AB-F1FF1054595A}"/>
                </a:ext>
              </a:extLst>
            </p:cNvPr>
            <p:cNvSpPr/>
            <p:nvPr/>
          </p:nvSpPr>
          <p:spPr>
            <a:xfrm>
              <a:off x="3835046" y="3700780"/>
              <a:ext cx="69281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DMZ</a:t>
              </a:r>
            </a:p>
          </p:txBody>
        </p:sp>
        <p:pic>
          <p:nvPicPr>
            <p:cNvPr id="53" name="Picture 5" descr="Y:\Icon Shock\Beta\Computer Gadgets\desktop_computer_512.png">
              <a:extLst>
                <a:ext uri="{FF2B5EF4-FFF2-40B4-BE49-F238E27FC236}">
                  <a16:creationId xmlns:a16="http://schemas.microsoft.com/office/drawing/2014/main" id="{4FFD8B18-1255-4F5E-B506-A089EFE5D60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53" t="15458" b="13717"/>
            <a:stretch/>
          </p:blipFill>
          <p:spPr bwMode="auto">
            <a:xfrm>
              <a:off x="5330782" y="3940622"/>
              <a:ext cx="413356" cy="75168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1D3B05E2-9CA7-4DC7-B8EE-FEE5C87D0C72}"/>
                </a:ext>
              </a:extLst>
            </p:cNvPr>
            <p:cNvCxnSpPr/>
            <p:nvPr/>
          </p:nvCxnSpPr>
          <p:spPr>
            <a:xfrm flipV="1">
              <a:off x="5535247" y="4673118"/>
              <a:ext cx="0" cy="236790"/>
            </a:xfrm>
            <a:prstGeom prst="line">
              <a:avLst/>
            </a:prstGeom>
            <a:ln w="38100">
              <a:solidFill>
                <a:srgbClr val="FF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01A85967-DFD1-4911-970D-4F4F3470AB7E}"/>
                </a:ext>
              </a:extLst>
            </p:cNvPr>
            <p:cNvCxnSpPr/>
            <p:nvPr/>
          </p:nvCxnSpPr>
          <p:spPr>
            <a:xfrm>
              <a:off x="9391964" y="4895815"/>
              <a:ext cx="709628" cy="0"/>
            </a:xfrm>
            <a:prstGeom prst="line">
              <a:avLst/>
            </a:prstGeom>
            <a:ln w="38100">
              <a:solidFill>
                <a:srgbClr val="FF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C948F93E-1905-4239-8A58-4300109B0203}"/>
                </a:ext>
              </a:extLst>
            </p:cNvPr>
            <p:cNvCxnSpPr/>
            <p:nvPr/>
          </p:nvCxnSpPr>
          <p:spPr>
            <a:xfrm flipV="1">
              <a:off x="5541346" y="4890101"/>
              <a:ext cx="3074011" cy="11429"/>
            </a:xfrm>
            <a:prstGeom prst="line">
              <a:avLst/>
            </a:prstGeom>
            <a:ln w="38100">
              <a:solidFill>
                <a:srgbClr val="FF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9" name="Picture 7" descr="Y:\Icon Shock\CLEAN\Networking\node_256.png">
              <a:extLst>
                <a:ext uri="{FF2B5EF4-FFF2-40B4-BE49-F238E27FC236}">
                  <a16:creationId xmlns:a16="http://schemas.microsoft.com/office/drawing/2014/main" id="{E243301C-3230-43EA-B62F-58141F9B3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90038" y="4490289"/>
              <a:ext cx="854645" cy="854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FC26EA0F-DA0D-473C-862C-3358216941BB}"/>
                </a:ext>
              </a:extLst>
            </p:cNvPr>
            <p:cNvSpPr/>
            <p:nvPr/>
          </p:nvSpPr>
          <p:spPr>
            <a:xfrm>
              <a:off x="10125796" y="5343426"/>
              <a:ext cx="896079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Attacker</a:t>
              </a: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C0586DD0-9B10-4CAD-8495-4CD8FB48919C}"/>
                </a:ext>
              </a:extLst>
            </p:cNvPr>
            <p:cNvSpPr/>
            <p:nvPr/>
          </p:nvSpPr>
          <p:spPr>
            <a:xfrm>
              <a:off x="8493216" y="5343426"/>
              <a:ext cx="874535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Internet</a:t>
              </a:r>
            </a:p>
          </p:txBody>
        </p:sp>
        <p:pic>
          <p:nvPicPr>
            <p:cNvPr id="65" name="Picture 8" descr="Y:\Web2.0 PNG Icons\Globe1.png">
              <a:extLst>
                <a:ext uri="{FF2B5EF4-FFF2-40B4-BE49-F238E27FC236}">
                  <a16:creationId xmlns:a16="http://schemas.microsoft.com/office/drawing/2014/main" id="{AC251494-EF07-4886-A5AE-2E8E6B5C3A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13423" y="4373497"/>
              <a:ext cx="1034120" cy="10341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6" name="Picture 65">
              <a:extLst>
                <a:ext uri="{FF2B5EF4-FFF2-40B4-BE49-F238E27FC236}">
                  <a16:creationId xmlns:a16="http://schemas.microsoft.com/office/drawing/2014/main" id="{CCBDBA6F-20ED-4386-83F5-212B31BE07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926951" y="4170989"/>
              <a:ext cx="1247102" cy="1185936"/>
            </a:xfrm>
            <a:prstGeom prst="rect">
              <a:avLst/>
            </a:prstGeom>
          </p:spPr>
        </p:pic>
        <p:pic>
          <p:nvPicPr>
            <p:cNvPr id="67" name="Picture 66" descr="A picture containing drawing&#10;&#10;Description automatically generated">
              <a:extLst>
                <a:ext uri="{FF2B5EF4-FFF2-40B4-BE49-F238E27FC236}">
                  <a16:creationId xmlns:a16="http://schemas.microsoft.com/office/drawing/2014/main" id="{1333FA36-CDEB-4DBA-9022-2EDD49BDE61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5218114" y="5315007"/>
              <a:ext cx="671625" cy="584563"/>
            </a:xfrm>
            <a:prstGeom prst="rect">
              <a:avLst/>
            </a:prstGeom>
          </p:spPr>
        </p:pic>
        <p:pic>
          <p:nvPicPr>
            <p:cNvPr id="87" name="Picture 9" descr="Y:\Haja Premium Icons\Firewall.png">
              <a:extLst>
                <a:ext uri="{FF2B5EF4-FFF2-40B4-BE49-F238E27FC236}">
                  <a16:creationId xmlns:a16="http://schemas.microsoft.com/office/drawing/2014/main" id="{A8E035B1-6BAE-458C-8A45-71A256DF0D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2058" y="4308211"/>
              <a:ext cx="934448" cy="93444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0" name="Freeform 145">
            <a:extLst>
              <a:ext uri="{FF2B5EF4-FFF2-40B4-BE49-F238E27FC236}">
                <a16:creationId xmlns:a16="http://schemas.microsoft.com/office/drawing/2014/main" id="{6EC4239E-2458-47EE-8348-62E64898E9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50916" y="1146725"/>
            <a:ext cx="410188" cy="370688"/>
          </a:xfrm>
          <a:custGeom>
            <a:avLst/>
            <a:gdLst>
              <a:gd name="T0" fmla="*/ 203500 w 595"/>
              <a:gd name="T1" fmla="*/ 58788 h 537"/>
              <a:gd name="T2" fmla="*/ 203500 w 595"/>
              <a:gd name="T3" fmla="*/ 58788 h 537"/>
              <a:gd name="T4" fmla="*/ 106972 w 595"/>
              <a:gd name="T5" fmla="*/ 20558 h 537"/>
              <a:gd name="T6" fmla="*/ 12606 w 595"/>
              <a:gd name="T7" fmla="*/ 58788 h 537"/>
              <a:gd name="T8" fmla="*/ 0 w 595"/>
              <a:gd name="T9" fmla="*/ 43279 h 537"/>
              <a:gd name="T10" fmla="*/ 106972 w 595"/>
              <a:gd name="T11" fmla="*/ 0 h 537"/>
              <a:gd name="T12" fmla="*/ 213945 w 595"/>
              <a:gd name="T13" fmla="*/ 43279 h 537"/>
              <a:gd name="T14" fmla="*/ 203500 w 595"/>
              <a:gd name="T15" fmla="*/ 58788 h 537"/>
              <a:gd name="T16" fmla="*/ 106972 w 595"/>
              <a:gd name="T17" fmla="*/ 51214 h 537"/>
              <a:gd name="T18" fmla="*/ 106972 w 595"/>
              <a:gd name="T19" fmla="*/ 51214 h 537"/>
              <a:gd name="T20" fmla="*/ 183330 w 595"/>
              <a:gd name="T21" fmla="*/ 84034 h 537"/>
              <a:gd name="T22" fmla="*/ 170724 w 595"/>
              <a:gd name="T23" fmla="*/ 99542 h 537"/>
              <a:gd name="T24" fmla="*/ 106972 w 595"/>
              <a:gd name="T25" fmla="*/ 71411 h 537"/>
              <a:gd name="T26" fmla="*/ 45742 w 595"/>
              <a:gd name="T27" fmla="*/ 99542 h 537"/>
              <a:gd name="T28" fmla="*/ 33136 w 595"/>
              <a:gd name="T29" fmla="*/ 84034 h 537"/>
              <a:gd name="T30" fmla="*/ 106972 w 595"/>
              <a:gd name="T31" fmla="*/ 51214 h 537"/>
              <a:gd name="T32" fmla="*/ 106972 w 595"/>
              <a:gd name="T33" fmla="*/ 102067 h 537"/>
              <a:gd name="T34" fmla="*/ 106972 w 595"/>
              <a:gd name="T35" fmla="*/ 102067 h 537"/>
              <a:gd name="T36" fmla="*/ 152715 w 595"/>
              <a:gd name="T37" fmla="*/ 124428 h 537"/>
              <a:gd name="T38" fmla="*/ 140109 w 595"/>
              <a:gd name="T39" fmla="*/ 139936 h 537"/>
              <a:gd name="T40" fmla="*/ 106972 w 595"/>
              <a:gd name="T41" fmla="*/ 121903 h 537"/>
              <a:gd name="T42" fmla="*/ 73836 w 595"/>
              <a:gd name="T43" fmla="*/ 139936 h 537"/>
              <a:gd name="T44" fmla="*/ 63751 w 595"/>
              <a:gd name="T45" fmla="*/ 124428 h 537"/>
              <a:gd name="T46" fmla="*/ 106972 w 595"/>
              <a:gd name="T47" fmla="*/ 102067 h 537"/>
              <a:gd name="T48" fmla="*/ 106972 w 595"/>
              <a:gd name="T49" fmla="*/ 152560 h 537"/>
              <a:gd name="T50" fmla="*/ 106972 w 595"/>
              <a:gd name="T51" fmla="*/ 152560 h 537"/>
              <a:gd name="T52" fmla="*/ 127142 w 595"/>
              <a:gd name="T53" fmla="*/ 173117 h 537"/>
              <a:gd name="T54" fmla="*/ 106972 w 595"/>
              <a:gd name="T55" fmla="*/ 193314 h 537"/>
              <a:gd name="T56" fmla="*/ 86442 w 595"/>
              <a:gd name="T57" fmla="*/ 173117 h 537"/>
              <a:gd name="T58" fmla="*/ 106972 w 595"/>
              <a:gd name="T59" fmla="*/ 152560 h 53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5" h="537">
                <a:moveTo>
                  <a:pt x="565" y="163"/>
                </a:moveTo>
                <a:lnTo>
                  <a:pt x="565" y="163"/>
                </a:lnTo>
                <a:cubicBezTo>
                  <a:pt x="495" y="99"/>
                  <a:pt x="403" y="57"/>
                  <a:pt x="297" y="57"/>
                </a:cubicBezTo>
                <a:cubicBezTo>
                  <a:pt x="198" y="57"/>
                  <a:pt x="106" y="99"/>
                  <a:pt x="35" y="163"/>
                </a:cubicBezTo>
                <a:cubicBezTo>
                  <a:pt x="0" y="120"/>
                  <a:pt x="0" y="120"/>
                  <a:pt x="0" y="120"/>
                </a:cubicBezTo>
                <a:cubicBezTo>
                  <a:pt x="78" y="43"/>
                  <a:pt x="184" y="0"/>
                  <a:pt x="297" y="0"/>
                </a:cubicBezTo>
                <a:cubicBezTo>
                  <a:pt x="417" y="0"/>
                  <a:pt x="523" y="43"/>
                  <a:pt x="594" y="120"/>
                </a:cubicBezTo>
                <a:lnTo>
                  <a:pt x="565" y="163"/>
                </a:lnTo>
                <a:close/>
                <a:moveTo>
                  <a:pt x="297" y="142"/>
                </a:moveTo>
                <a:lnTo>
                  <a:pt x="297" y="142"/>
                </a:lnTo>
                <a:cubicBezTo>
                  <a:pt x="382" y="142"/>
                  <a:pt x="459" y="177"/>
                  <a:pt x="509" y="233"/>
                </a:cubicBezTo>
                <a:cubicBezTo>
                  <a:pt x="474" y="276"/>
                  <a:pt x="474" y="276"/>
                  <a:pt x="474" y="276"/>
                </a:cubicBezTo>
                <a:cubicBezTo>
                  <a:pt x="431" y="226"/>
                  <a:pt x="368" y="198"/>
                  <a:pt x="297" y="198"/>
                </a:cubicBezTo>
                <a:cubicBezTo>
                  <a:pt x="226" y="198"/>
                  <a:pt x="170" y="226"/>
                  <a:pt x="127" y="276"/>
                </a:cubicBezTo>
                <a:cubicBezTo>
                  <a:pt x="92" y="233"/>
                  <a:pt x="92" y="233"/>
                  <a:pt x="92" y="233"/>
                </a:cubicBezTo>
                <a:cubicBezTo>
                  <a:pt x="141" y="177"/>
                  <a:pt x="219" y="142"/>
                  <a:pt x="297" y="142"/>
                </a:cubicBezTo>
                <a:close/>
                <a:moveTo>
                  <a:pt x="297" y="283"/>
                </a:moveTo>
                <a:lnTo>
                  <a:pt x="297" y="283"/>
                </a:lnTo>
                <a:cubicBezTo>
                  <a:pt x="346" y="283"/>
                  <a:pt x="396" y="310"/>
                  <a:pt x="424" y="345"/>
                </a:cubicBezTo>
                <a:cubicBezTo>
                  <a:pt x="389" y="388"/>
                  <a:pt x="389" y="388"/>
                  <a:pt x="389" y="388"/>
                </a:cubicBezTo>
                <a:cubicBezTo>
                  <a:pt x="368" y="360"/>
                  <a:pt x="339" y="338"/>
                  <a:pt x="297" y="338"/>
                </a:cubicBezTo>
                <a:cubicBezTo>
                  <a:pt x="262" y="338"/>
                  <a:pt x="226" y="360"/>
                  <a:pt x="205" y="388"/>
                </a:cubicBezTo>
                <a:cubicBezTo>
                  <a:pt x="177" y="345"/>
                  <a:pt x="177" y="345"/>
                  <a:pt x="177" y="345"/>
                </a:cubicBezTo>
                <a:cubicBezTo>
                  <a:pt x="205" y="310"/>
                  <a:pt x="248" y="283"/>
                  <a:pt x="297" y="283"/>
                </a:cubicBezTo>
                <a:close/>
                <a:moveTo>
                  <a:pt x="297" y="423"/>
                </a:moveTo>
                <a:lnTo>
                  <a:pt x="297" y="423"/>
                </a:lnTo>
                <a:cubicBezTo>
                  <a:pt x="332" y="423"/>
                  <a:pt x="353" y="452"/>
                  <a:pt x="353" y="480"/>
                </a:cubicBezTo>
                <a:cubicBezTo>
                  <a:pt x="353" y="508"/>
                  <a:pt x="332" y="536"/>
                  <a:pt x="297" y="536"/>
                </a:cubicBezTo>
                <a:cubicBezTo>
                  <a:pt x="269" y="536"/>
                  <a:pt x="240" y="508"/>
                  <a:pt x="240" y="480"/>
                </a:cubicBezTo>
                <a:cubicBezTo>
                  <a:pt x="240" y="452"/>
                  <a:pt x="269" y="423"/>
                  <a:pt x="297" y="423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743238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E8021B8-412D-4168-9533-CDF3B7896FE2}"/>
              </a:ext>
            </a:extLst>
          </p:cNvPr>
          <p:cNvGrpSpPr/>
          <p:nvPr/>
        </p:nvGrpSpPr>
        <p:grpSpPr>
          <a:xfrm>
            <a:off x="3437313" y="2570469"/>
            <a:ext cx="655996" cy="656167"/>
            <a:chOff x="2413359" y="3056855"/>
            <a:chExt cx="655996" cy="656167"/>
          </a:xfrm>
        </p:grpSpPr>
        <p:sp>
          <p:nvSpPr>
            <p:cNvPr id="59" name="Oval 58"/>
            <p:cNvSpPr/>
            <p:nvPr/>
          </p:nvSpPr>
          <p:spPr bwMode="auto">
            <a:xfrm>
              <a:off x="2413359" y="3056855"/>
              <a:ext cx="655996" cy="65616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60949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0" name="AutoShape 118"/>
            <p:cNvSpPr>
              <a:spLocks noChangeAspect="1"/>
            </p:cNvSpPr>
            <p:nvPr/>
          </p:nvSpPr>
          <p:spPr bwMode="auto">
            <a:xfrm>
              <a:off x="2577762" y="3244312"/>
              <a:ext cx="327190" cy="281253"/>
            </a:xfrm>
            <a:custGeom>
              <a:avLst/>
              <a:gdLst>
                <a:gd name="T0" fmla="*/ 10782 w 21564"/>
                <a:gd name="T1" fmla="*/ 10800 h 21600"/>
                <a:gd name="T2" fmla="*/ 10782 w 21564"/>
                <a:gd name="T3" fmla="*/ 10800 h 21600"/>
                <a:gd name="T4" fmla="*/ 10782 w 21564"/>
                <a:gd name="T5" fmla="*/ 10800 h 21600"/>
                <a:gd name="T6" fmla="*/ 10782 w 21564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64" h="21600">
                  <a:moveTo>
                    <a:pt x="20680" y="3130"/>
                  </a:moveTo>
                  <a:cubicBezTo>
                    <a:pt x="20952" y="3130"/>
                    <a:pt x="21179" y="3257"/>
                    <a:pt x="21357" y="3515"/>
                  </a:cubicBezTo>
                  <a:cubicBezTo>
                    <a:pt x="21536" y="3767"/>
                    <a:pt x="21600" y="4044"/>
                    <a:pt x="21543" y="4340"/>
                  </a:cubicBezTo>
                  <a:lnTo>
                    <a:pt x="20279" y="12471"/>
                  </a:lnTo>
                  <a:cubicBezTo>
                    <a:pt x="20230" y="12706"/>
                    <a:pt x="20128" y="12899"/>
                    <a:pt x="19969" y="13061"/>
                  </a:cubicBezTo>
                  <a:cubicBezTo>
                    <a:pt x="19810" y="13222"/>
                    <a:pt x="19614" y="13296"/>
                    <a:pt x="19389" y="13296"/>
                  </a:cubicBezTo>
                  <a:lnTo>
                    <a:pt x="6706" y="13296"/>
                  </a:lnTo>
                  <a:lnTo>
                    <a:pt x="7114" y="15660"/>
                  </a:lnTo>
                  <a:cubicBezTo>
                    <a:pt x="7146" y="15810"/>
                    <a:pt x="7214" y="15936"/>
                    <a:pt x="7319" y="16033"/>
                  </a:cubicBezTo>
                  <a:cubicBezTo>
                    <a:pt x="7424" y="16130"/>
                    <a:pt x="7539" y="16183"/>
                    <a:pt x="7666" y="16183"/>
                  </a:cubicBezTo>
                  <a:lnTo>
                    <a:pt x="17685" y="16183"/>
                  </a:lnTo>
                  <a:cubicBezTo>
                    <a:pt x="17810" y="16183"/>
                    <a:pt x="17918" y="16236"/>
                    <a:pt x="18008" y="16345"/>
                  </a:cubicBezTo>
                  <a:cubicBezTo>
                    <a:pt x="18096" y="16453"/>
                    <a:pt x="18143" y="16580"/>
                    <a:pt x="18143" y="16735"/>
                  </a:cubicBezTo>
                  <a:lnTo>
                    <a:pt x="18143" y="17831"/>
                  </a:lnTo>
                  <a:cubicBezTo>
                    <a:pt x="18143" y="17981"/>
                    <a:pt x="18099" y="18107"/>
                    <a:pt x="18013" y="18204"/>
                  </a:cubicBezTo>
                  <a:cubicBezTo>
                    <a:pt x="17927" y="18301"/>
                    <a:pt x="17817" y="18348"/>
                    <a:pt x="17685" y="18348"/>
                  </a:cubicBezTo>
                  <a:lnTo>
                    <a:pt x="15776" y="18348"/>
                  </a:lnTo>
                  <a:lnTo>
                    <a:pt x="8146" y="18348"/>
                  </a:lnTo>
                  <a:lnTo>
                    <a:pt x="6928" y="18348"/>
                  </a:lnTo>
                  <a:cubicBezTo>
                    <a:pt x="6801" y="18348"/>
                    <a:pt x="6662" y="18336"/>
                    <a:pt x="6500" y="18301"/>
                  </a:cubicBezTo>
                  <a:cubicBezTo>
                    <a:pt x="6339" y="18266"/>
                    <a:pt x="6202" y="18222"/>
                    <a:pt x="6085" y="18169"/>
                  </a:cubicBezTo>
                  <a:cubicBezTo>
                    <a:pt x="6036" y="18145"/>
                    <a:pt x="5982" y="18090"/>
                    <a:pt x="5921" y="17987"/>
                  </a:cubicBezTo>
                  <a:cubicBezTo>
                    <a:pt x="5860" y="17884"/>
                    <a:pt x="5799" y="17769"/>
                    <a:pt x="5740" y="17643"/>
                  </a:cubicBezTo>
                  <a:cubicBezTo>
                    <a:pt x="5684" y="17517"/>
                    <a:pt x="5632" y="17391"/>
                    <a:pt x="5593" y="17258"/>
                  </a:cubicBezTo>
                  <a:cubicBezTo>
                    <a:pt x="5552" y="17132"/>
                    <a:pt x="5527" y="17035"/>
                    <a:pt x="5513" y="16959"/>
                  </a:cubicBezTo>
                  <a:lnTo>
                    <a:pt x="2997" y="2669"/>
                  </a:lnTo>
                  <a:cubicBezTo>
                    <a:pt x="2965" y="2519"/>
                    <a:pt x="2897" y="2399"/>
                    <a:pt x="2791" y="2308"/>
                  </a:cubicBezTo>
                  <a:cubicBezTo>
                    <a:pt x="2686" y="2211"/>
                    <a:pt x="2569" y="2164"/>
                    <a:pt x="2444" y="2164"/>
                  </a:cubicBezTo>
                  <a:lnTo>
                    <a:pt x="457" y="2164"/>
                  </a:lnTo>
                  <a:cubicBezTo>
                    <a:pt x="151" y="2164"/>
                    <a:pt x="0" y="1982"/>
                    <a:pt x="0" y="1618"/>
                  </a:cubicBezTo>
                  <a:lnTo>
                    <a:pt x="0" y="546"/>
                  </a:lnTo>
                  <a:cubicBezTo>
                    <a:pt x="0" y="185"/>
                    <a:pt x="151" y="0"/>
                    <a:pt x="457" y="0"/>
                  </a:cubicBezTo>
                  <a:lnTo>
                    <a:pt x="3158" y="0"/>
                  </a:lnTo>
                  <a:cubicBezTo>
                    <a:pt x="3285" y="0"/>
                    <a:pt x="3432" y="17"/>
                    <a:pt x="3606" y="58"/>
                  </a:cubicBezTo>
                  <a:cubicBezTo>
                    <a:pt x="3774" y="94"/>
                    <a:pt x="3916" y="132"/>
                    <a:pt x="4026" y="167"/>
                  </a:cubicBezTo>
                  <a:cubicBezTo>
                    <a:pt x="4075" y="208"/>
                    <a:pt x="4129" y="276"/>
                    <a:pt x="4192" y="373"/>
                  </a:cubicBezTo>
                  <a:cubicBezTo>
                    <a:pt x="4261" y="470"/>
                    <a:pt x="4322" y="584"/>
                    <a:pt x="4376" y="704"/>
                  </a:cubicBezTo>
                  <a:cubicBezTo>
                    <a:pt x="4429" y="825"/>
                    <a:pt x="4478" y="951"/>
                    <a:pt x="4518" y="1072"/>
                  </a:cubicBezTo>
                  <a:cubicBezTo>
                    <a:pt x="4557" y="1198"/>
                    <a:pt x="4584" y="1301"/>
                    <a:pt x="4598" y="1377"/>
                  </a:cubicBezTo>
                  <a:lnTo>
                    <a:pt x="4916" y="3134"/>
                  </a:lnTo>
                  <a:lnTo>
                    <a:pt x="20680" y="3134"/>
                  </a:lnTo>
                  <a:close/>
                  <a:moveTo>
                    <a:pt x="6811" y="19981"/>
                  </a:moveTo>
                  <a:cubicBezTo>
                    <a:pt x="6811" y="19540"/>
                    <a:pt x="6940" y="19156"/>
                    <a:pt x="7202" y="18833"/>
                  </a:cubicBezTo>
                  <a:cubicBezTo>
                    <a:pt x="7461" y="18512"/>
                    <a:pt x="7776" y="18345"/>
                    <a:pt x="8146" y="18345"/>
                  </a:cubicBezTo>
                  <a:cubicBezTo>
                    <a:pt x="8527" y="18345"/>
                    <a:pt x="8850" y="18512"/>
                    <a:pt x="9114" y="18833"/>
                  </a:cubicBezTo>
                  <a:cubicBezTo>
                    <a:pt x="9380" y="19153"/>
                    <a:pt x="9512" y="19538"/>
                    <a:pt x="9512" y="19981"/>
                  </a:cubicBezTo>
                  <a:cubicBezTo>
                    <a:pt x="9512" y="20425"/>
                    <a:pt x="9380" y="20800"/>
                    <a:pt x="9114" y="21118"/>
                  </a:cubicBezTo>
                  <a:cubicBezTo>
                    <a:pt x="8850" y="21438"/>
                    <a:pt x="8527" y="21599"/>
                    <a:pt x="8146" y="21599"/>
                  </a:cubicBezTo>
                  <a:cubicBezTo>
                    <a:pt x="7779" y="21599"/>
                    <a:pt x="7464" y="21438"/>
                    <a:pt x="7202" y="21118"/>
                  </a:cubicBezTo>
                  <a:cubicBezTo>
                    <a:pt x="6940" y="20800"/>
                    <a:pt x="6811" y="20421"/>
                    <a:pt x="6811" y="19981"/>
                  </a:cubicBezTo>
                  <a:moveTo>
                    <a:pt x="14431" y="19981"/>
                  </a:moveTo>
                  <a:cubicBezTo>
                    <a:pt x="14431" y="19540"/>
                    <a:pt x="14563" y="19156"/>
                    <a:pt x="14822" y="18833"/>
                  </a:cubicBezTo>
                  <a:cubicBezTo>
                    <a:pt x="15084" y="18512"/>
                    <a:pt x="15399" y="18345"/>
                    <a:pt x="15778" y="18345"/>
                  </a:cubicBezTo>
                  <a:cubicBezTo>
                    <a:pt x="16143" y="18345"/>
                    <a:pt x="16458" y="18512"/>
                    <a:pt x="16720" y="18833"/>
                  </a:cubicBezTo>
                  <a:cubicBezTo>
                    <a:pt x="16981" y="19153"/>
                    <a:pt x="17113" y="19538"/>
                    <a:pt x="17113" y="19981"/>
                  </a:cubicBezTo>
                  <a:cubicBezTo>
                    <a:pt x="17113" y="20425"/>
                    <a:pt x="16981" y="20800"/>
                    <a:pt x="16720" y="21118"/>
                  </a:cubicBezTo>
                  <a:cubicBezTo>
                    <a:pt x="16460" y="21438"/>
                    <a:pt x="16145" y="21599"/>
                    <a:pt x="15778" y="21599"/>
                  </a:cubicBezTo>
                  <a:cubicBezTo>
                    <a:pt x="15412" y="21599"/>
                    <a:pt x="15094" y="21438"/>
                    <a:pt x="14830" y="21118"/>
                  </a:cubicBezTo>
                  <a:cubicBezTo>
                    <a:pt x="14563" y="20800"/>
                    <a:pt x="14431" y="20421"/>
                    <a:pt x="14431" y="19981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marL="0" marR="0" lvl="0" indent="0" algn="l" defTabSz="17145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s-ES" sz="11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9692635-6880-46AF-9F34-295012883EB3}"/>
              </a:ext>
            </a:extLst>
          </p:cNvPr>
          <p:cNvGrpSpPr/>
          <p:nvPr/>
        </p:nvGrpSpPr>
        <p:grpSpPr>
          <a:xfrm>
            <a:off x="3437313" y="4998503"/>
            <a:ext cx="655996" cy="656166"/>
            <a:chOff x="2413359" y="4642226"/>
            <a:chExt cx="655996" cy="656166"/>
          </a:xfrm>
        </p:grpSpPr>
        <p:sp>
          <p:nvSpPr>
            <p:cNvPr id="62" name="Oval 61"/>
            <p:cNvSpPr/>
            <p:nvPr/>
          </p:nvSpPr>
          <p:spPr bwMode="auto">
            <a:xfrm>
              <a:off x="2413359" y="4642226"/>
              <a:ext cx="655996" cy="65616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60949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2549595" y="4779318"/>
              <a:ext cx="383525" cy="381982"/>
              <a:chOff x="-365126" y="-2462213"/>
              <a:chExt cx="4321176" cy="4302126"/>
            </a:xfrm>
            <a:solidFill>
              <a:schemeClr val="bg1"/>
            </a:solidFill>
          </p:grpSpPr>
          <p:sp>
            <p:nvSpPr>
              <p:cNvPr id="64" name="Freeform 5"/>
              <p:cNvSpPr>
                <a:spLocks noChangeAspect="1" noEditPoints="1"/>
              </p:cNvSpPr>
              <p:nvPr/>
            </p:nvSpPr>
            <p:spPr bwMode="auto">
              <a:xfrm>
                <a:off x="-365126" y="-2058988"/>
                <a:ext cx="3937000" cy="3898901"/>
              </a:xfrm>
              <a:custGeom>
                <a:avLst/>
                <a:gdLst>
                  <a:gd name="T0" fmla="*/ 744 w 1047"/>
                  <a:gd name="T1" fmla="*/ 26 h 1037"/>
                  <a:gd name="T2" fmla="*/ 681 w 1047"/>
                  <a:gd name="T3" fmla="*/ 0 h 1037"/>
                  <a:gd name="T4" fmla="*/ 618 w 1047"/>
                  <a:gd name="T5" fmla="*/ 26 h 1037"/>
                  <a:gd name="T6" fmla="*/ 568 w 1047"/>
                  <a:gd name="T7" fmla="*/ 77 h 1037"/>
                  <a:gd name="T8" fmla="*/ 541 w 1047"/>
                  <a:gd name="T9" fmla="*/ 140 h 1037"/>
                  <a:gd name="T10" fmla="*/ 555 w 1047"/>
                  <a:gd name="T11" fmla="*/ 187 h 1037"/>
                  <a:gd name="T12" fmla="*/ 69 w 1047"/>
                  <a:gd name="T13" fmla="*/ 382 h 1037"/>
                  <a:gd name="T14" fmla="*/ 7 w 1047"/>
                  <a:gd name="T15" fmla="*/ 460 h 1037"/>
                  <a:gd name="T16" fmla="*/ 37 w 1047"/>
                  <a:gd name="T17" fmla="*/ 556 h 1037"/>
                  <a:gd name="T18" fmla="*/ 491 w 1047"/>
                  <a:gd name="T19" fmla="*/ 1006 h 1037"/>
                  <a:gd name="T20" fmla="*/ 565 w 1047"/>
                  <a:gd name="T21" fmla="*/ 1037 h 1037"/>
                  <a:gd name="T22" fmla="*/ 567 w 1047"/>
                  <a:gd name="T23" fmla="*/ 1037 h 1037"/>
                  <a:gd name="T24" fmla="*/ 589 w 1047"/>
                  <a:gd name="T25" fmla="*/ 1035 h 1037"/>
                  <a:gd name="T26" fmla="*/ 667 w 1047"/>
                  <a:gd name="T27" fmla="*/ 969 h 1037"/>
                  <a:gd name="T28" fmla="*/ 858 w 1047"/>
                  <a:gd name="T29" fmla="*/ 491 h 1037"/>
                  <a:gd name="T30" fmla="*/ 907 w 1047"/>
                  <a:gd name="T31" fmla="*/ 506 h 1037"/>
                  <a:gd name="T32" fmla="*/ 970 w 1047"/>
                  <a:gd name="T33" fmla="*/ 480 h 1037"/>
                  <a:gd name="T34" fmla="*/ 1020 w 1047"/>
                  <a:gd name="T35" fmla="*/ 429 h 1037"/>
                  <a:gd name="T36" fmla="*/ 1047 w 1047"/>
                  <a:gd name="T37" fmla="*/ 366 h 1037"/>
                  <a:gd name="T38" fmla="*/ 1021 w 1047"/>
                  <a:gd name="T39" fmla="*/ 303 h 1037"/>
                  <a:gd name="T40" fmla="*/ 744 w 1047"/>
                  <a:gd name="T41" fmla="*/ 26 h 1037"/>
                  <a:gd name="T42" fmla="*/ 601 w 1047"/>
                  <a:gd name="T43" fmla="*/ 943 h 1037"/>
                  <a:gd name="T44" fmla="*/ 575 w 1047"/>
                  <a:gd name="T45" fmla="*/ 965 h 1037"/>
                  <a:gd name="T46" fmla="*/ 566 w 1047"/>
                  <a:gd name="T47" fmla="*/ 966 h 1037"/>
                  <a:gd name="T48" fmla="*/ 542 w 1047"/>
                  <a:gd name="T49" fmla="*/ 955 h 1037"/>
                  <a:gd name="T50" fmla="*/ 87 w 1047"/>
                  <a:gd name="T51" fmla="*/ 505 h 1037"/>
                  <a:gd name="T52" fmla="*/ 77 w 1047"/>
                  <a:gd name="T53" fmla="*/ 473 h 1037"/>
                  <a:gd name="T54" fmla="*/ 98 w 1047"/>
                  <a:gd name="T55" fmla="*/ 447 h 1037"/>
                  <a:gd name="T56" fmla="*/ 320 w 1047"/>
                  <a:gd name="T57" fmla="*/ 358 h 1037"/>
                  <a:gd name="T58" fmla="*/ 770 w 1047"/>
                  <a:gd name="T59" fmla="*/ 520 h 1037"/>
                  <a:gd name="T60" fmla="*/ 601 w 1047"/>
                  <a:gd name="T61" fmla="*/ 943 h 1037"/>
                  <a:gd name="T62" fmla="*/ 970 w 1047"/>
                  <a:gd name="T63" fmla="*/ 378 h 1037"/>
                  <a:gd name="T64" fmla="*/ 919 w 1047"/>
                  <a:gd name="T65" fmla="*/ 429 h 1037"/>
                  <a:gd name="T66" fmla="*/ 894 w 1047"/>
                  <a:gd name="T67" fmla="*/ 429 h 1037"/>
                  <a:gd name="T68" fmla="*/ 831 w 1047"/>
                  <a:gd name="T69" fmla="*/ 366 h 1037"/>
                  <a:gd name="T70" fmla="*/ 780 w 1047"/>
                  <a:gd name="T71" fmla="*/ 494 h 1037"/>
                  <a:gd name="T72" fmla="*/ 784 w 1047"/>
                  <a:gd name="T73" fmla="*/ 483 h 1037"/>
                  <a:gd name="T74" fmla="*/ 468 w 1047"/>
                  <a:gd name="T75" fmla="*/ 350 h 1037"/>
                  <a:gd name="T76" fmla="*/ 376 w 1047"/>
                  <a:gd name="T77" fmla="*/ 336 h 1037"/>
                  <a:gd name="T78" fmla="*/ 679 w 1047"/>
                  <a:gd name="T79" fmla="*/ 214 h 1037"/>
                  <a:gd name="T80" fmla="*/ 618 w 1047"/>
                  <a:gd name="T81" fmla="*/ 153 h 1037"/>
                  <a:gd name="T82" fmla="*/ 618 w 1047"/>
                  <a:gd name="T83" fmla="*/ 128 h 1037"/>
                  <a:gd name="T84" fmla="*/ 669 w 1047"/>
                  <a:gd name="T85" fmla="*/ 77 h 1037"/>
                  <a:gd name="T86" fmla="*/ 694 w 1047"/>
                  <a:gd name="T87" fmla="*/ 77 h 1037"/>
                  <a:gd name="T88" fmla="*/ 970 w 1047"/>
                  <a:gd name="T89" fmla="*/ 353 h 1037"/>
                  <a:gd name="T90" fmla="*/ 970 w 1047"/>
                  <a:gd name="T91" fmla="*/ 378 h 1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7" h="1037">
                    <a:moveTo>
                      <a:pt x="744" y="26"/>
                    </a:moveTo>
                    <a:cubicBezTo>
                      <a:pt x="727" y="10"/>
                      <a:pt x="705" y="0"/>
                      <a:pt x="681" y="0"/>
                    </a:cubicBezTo>
                    <a:cubicBezTo>
                      <a:pt x="657" y="0"/>
                      <a:pt x="635" y="10"/>
                      <a:pt x="618" y="26"/>
                    </a:cubicBezTo>
                    <a:cubicBezTo>
                      <a:pt x="568" y="77"/>
                      <a:pt x="568" y="77"/>
                      <a:pt x="568" y="77"/>
                    </a:cubicBezTo>
                    <a:cubicBezTo>
                      <a:pt x="551" y="94"/>
                      <a:pt x="541" y="116"/>
                      <a:pt x="541" y="140"/>
                    </a:cubicBezTo>
                    <a:cubicBezTo>
                      <a:pt x="541" y="157"/>
                      <a:pt x="546" y="173"/>
                      <a:pt x="555" y="187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37" y="396"/>
                      <a:pt x="13" y="425"/>
                      <a:pt x="7" y="460"/>
                    </a:cubicBezTo>
                    <a:cubicBezTo>
                      <a:pt x="0" y="495"/>
                      <a:pt x="11" y="531"/>
                      <a:pt x="37" y="556"/>
                    </a:cubicBezTo>
                    <a:cubicBezTo>
                      <a:pt x="491" y="1006"/>
                      <a:pt x="491" y="1006"/>
                      <a:pt x="491" y="1006"/>
                    </a:cubicBezTo>
                    <a:cubicBezTo>
                      <a:pt x="511" y="1025"/>
                      <a:pt x="537" y="1036"/>
                      <a:pt x="565" y="1037"/>
                    </a:cubicBezTo>
                    <a:cubicBezTo>
                      <a:pt x="565" y="1037"/>
                      <a:pt x="567" y="1037"/>
                      <a:pt x="567" y="1037"/>
                    </a:cubicBezTo>
                    <a:cubicBezTo>
                      <a:pt x="575" y="1037"/>
                      <a:pt x="582" y="1036"/>
                      <a:pt x="589" y="1035"/>
                    </a:cubicBezTo>
                    <a:cubicBezTo>
                      <a:pt x="625" y="1027"/>
                      <a:pt x="654" y="1003"/>
                      <a:pt x="667" y="969"/>
                    </a:cubicBezTo>
                    <a:cubicBezTo>
                      <a:pt x="858" y="491"/>
                      <a:pt x="858" y="491"/>
                      <a:pt x="858" y="491"/>
                    </a:cubicBezTo>
                    <a:cubicBezTo>
                      <a:pt x="872" y="501"/>
                      <a:pt x="889" y="506"/>
                      <a:pt x="907" y="506"/>
                    </a:cubicBezTo>
                    <a:cubicBezTo>
                      <a:pt x="931" y="506"/>
                      <a:pt x="953" y="496"/>
                      <a:pt x="970" y="480"/>
                    </a:cubicBezTo>
                    <a:cubicBezTo>
                      <a:pt x="1020" y="429"/>
                      <a:pt x="1020" y="429"/>
                      <a:pt x="1020" y="429"/>
                    </a:cubicBezTo>
                    <a:cubicBezTo>
                      <a:pt x="1037" y="412"/>
                      <a:pt x="1047" y="390"/>
                      <a:pt x="1047" y="366"/>
                    </a:cubicBezTo>
                    <a:cubicBezTo>
                      <a:pt x="1047" y="342"/>
                      <a:pt x="1037" y="319"/>
                      <a:pt x="1021" y="303"/>
                    </a:cubicBezTo>
                    <a:lnTo>
                      <a:pt x="744" y="26"/>
                    </a:lnTo>
                    <a:close/>
                    <a:moveTo>
                      <a:pt x="601" y="943"/>
                    </a:moveTo>
                    <a:cubicBezTo>
                      <a:pt x="596" y="954"/>
                      <a:pt x="586" y="962"/>
                      <a:pt x="575" y="965"/>
                    </a:cubicBezTo>
                    <a:cubicBezTo>
                      <a:pt x="572" y="965"/>
                      <a:pt x="569" y="966"/>
                      <a:pt x="566" y="966"/>
                    </a:cubicBezTo>
                    <a:cubicBezTo>
                      <a:pt x="557" y="965"/>
                      <a:pt x="549" y="962"/>
                      <a:pt x="542" y="955"/>
                    </a:cubicBezTo>
                    <a:cubicBezTo>
                      <a:pt x="87" y="505"/>
                      <a:pt x="87" y="505"/>
                      <a:pt x="87" y="505"/>
                    </a:cubicBezTo>
                    <a:cubicBezTo>
                      <a:pt x="79" y="497"/>
                      <a:pt x="75" y="485"/>
                      <a:pt x="77" y="473"/>
                    </a:cubicBezTo>
                    <a:cubicBezTo>
                      <a:pt x="79" y="462"/>
                      <a:pt x="87" y="452"/>
                      <a:pt x="98" y="447"/>
                    </a:cubicBezTo>
                    <a:cubicBezTo>
                      <a:pt x="320" y="358"/>
                      <a:pt x="320" y="358"/>
                      <a:pt x="320" y="358"/>
                    </a:cubicBezTo>
                    <a:cubicBezTo>
                      <a:pt x="470" y="408"/>
                      <a:pt x="620" y="360"/>
                      <a:pt x="770" y="520"/>
                    </a:cubicBezTo>
                    <a:lnTo>
                      <a:pt x="601" y="943"/>
                    </a:lnTo>
                    <a:close/>
                    <a:moveTo>
                      <a:pt x="970" y="378"/>
                    </a:moveTo>
                    <a:cubicBezTo>
                      <a:pt x="919" y="429"/>
                      <a:pt x="919" y="429"/>
                      <a:pt x="919" y="429"/>
                    </a:cubicBezTo>
                    <a:cubicBezTo>
                      <a:pt x="912" y="436"/>
                      <a:pt x="901" y="436"/>
                      <a:pt x="894" y="429"/>
                    </a:cubicBezTo>
                    <a:cubicBezTo>
                      <a:pt x="831" y="366"/>
                      <a:pt x="831" y="366"/>
                      <a:pt x="831" y="366"/>
                    </a:cubicBezTo>
                    <a:cubicBezTo>
                      <a:pt x="780" y="494"/>
                      <a:pt x="780" y="494"/>
                      <a:pt x="780" y="494"/>
                    </a:cubicBezTo>
                    <a:cubicBezTo>
                      <a:pt x="784" y="483"/>
                      <a:pt x="784" y="483"/>
                      <a:pt x="784" y="483"/>
                    </a:cubicBezTo>
                    <a:cubicBezTo>
                      <a:pt x="676" y="376"/>
                      <a:pt x="567" y="362"/>
                      <a:pt x="468" y="350"/>
                    </a:cubicBezTo>
                    <a:cubicBezTo>
                      <a:pt x="437" y="346"/>
                      <a:pt x="406" y="342"/>
                      <a:pt x="376" y="336"/>
                    </a:cubicBezTo>
                    <a:cubicBezTo>
                      <a:pt x="679" y="214"/>
                      <a:pt x="679" y="214"/>
                      <a:pt x="679" y="214"/>
                    </a:cubicBezTo>
                    <a:cubicBezTo>
                      <a:pt x="618" y="153"/>
                      <a:pt x="618" y="153"/>
                      <a:pt x="618" y="153"/>
                    </a:cubicBezTo>
                    <a:cubicBezTo>
                      <a:pt x="611" y="146"/>
                      <a:pt x="611" y="135"/>
                      <a:pt x="618" y="128"/>
                    </a:cubicBezTo>
                    <a:cubicBezTo>
                      <a:pt x="669" y="77"/>
                      <a:pt x="669" y="77"/>
                      <a:pt x="669" y="77"/>
                    </a:cubicBezTo>
                    <a:cubicBezTo>
                      <a:pt x="676" y="70"/>
                      <a:pt x="687" y="70"/>
                      <a:pt x="694" y="77"/>
                    </a:cubicBezTo>
                    <a:cubicBezTo>
                      <a:pt x="970" y="353"/>
                      <a:pt x="970" y="353"/>
                      <a:pt x="970" y="353"/>
                    </a:cubicBezTo>
                    <a:cubicBezTo>
                      <a:pt x="977" y="360"/>
                      <a:pt x="977" y="372"/>
                      <a:pt x="970" y="3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5" name="Freeform 6"/>
              <p:cNvSpPr>
                <a:spLocks noEditPoints="1"/>
              </p:cNvSpPr>
              <p:nvPr/>
            </p:nvSpPr>
            <p:spPr bwMode="auto">
              <a:xfrm>
                <a:off x="1536700" y="-311150"/>
                <a:ext cx="669925" cy="673100"/>
              </a:xfrm>
              <a:custGeom>
                <a:avLst/>
                <a:gdLst>
                  <a:gd name="T0" fmla="*/ 89 w 178"/>
                  <a:gd name="T1" fmla="*/ 179 h 179"/>
                  <a:gd name="T2" fmla="*/ 178 w 178"/>
                  <a:gd name="T3" fmla="*/ 89 h 179"/>
                  <a:gd name="T4" fmla="*/ 89 w 178"/>
                  <a:gd name="T5" fmla="*/ 0 h 179"/>
                  <a:gd name="T6" fmla="*/ 0 w 178"/>
                  <a:gd name="T7" fmla="*/ 89 h 179"/>
                  <a:gd name="T8" fmla="*/ 89 w 178"/>
                  <a:gd name="T9" fmla="*/ 179 h 179"/>
                  <a:gd name="T10" fmla="*/ 89 w 178"/>
                  <a:gd name="T11" fmla="*/ 36 h 179"/>
                  <a:gd name="T12" fmla="*/ 143 w 178"/>
                  <a:gd name="T13" fmla="*/ 89 h 179"/>
                  <a:gd name="T14" fmla="*/ 89 w 178"/>
                  <a:gd name="T15" fmla="*/ 143 h 179"/>
                  <a:gd name="T16" fmla="*/ 35 w 178"/>
                  <a:gd name="T17" fmla="*/ 89 h 179"/>
                  <a:gd name="T18" fmla="*/ 89 w 178"/>
                  <a:gd name="T19" fmla="*/ 3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8" h="179">
                    <a:moveTo>
                      <a:pt x="89" y="179"/>
                    </a:moveTo>
                    <a:cubicBezTo>
                      <a:pt x="138" y="179"/>
                      <a:pt x="178" y="139"/>
                      <a:pt x="178" y="89"/>
                    </a:cubicBezTo>
                    <a:cubicBezTo>
                      <a:pt x="178" y="40"/>
                      <a:pt x="138" y="0"/>
                      <a:pt x="89" y="0"/>
                    </a:cubicBezTo>
                    <a:cubicBezTo>
                      <a:pt x="40" y="0"/>
                      <a:pt x="0" y="40"/>
                      <a:pt x="0" y="89"/>
                    </a:cubicBezTo>
                    <a:cubicBezTo>
                      <a:pt x="0" y="139"/>
                      <a:pt x="40" y="179"/>
                      <a:pt x="89" y="179"/>
                    </a:cubicBezTo>
                    <a:close/>
                    <a:moveTo>
                      <a:pt x="89" y="36"/>
                    </a:moveTo>
                    <a:cubicBezTo>
                      <a:pt x="119" y="36"/>
                      <a:pt x="143" y="60"/>
                      <a:pt x="143" y="89"/>
                    </a:cubicBezTo>
                    <a:cubicBezTo>
                      <a:pt x="143" y="119"/>
                      <a:pt x="119" y="143"/>
                      <a:pt x="89" y="143"/>
                    </a:cubicBezTo>
                    <a:cubicBezTo>
                      <a:pt x="59" y="143"/>
                      <a:pt x="35" y="119"/>
                      <a:pt x="35" y="89"/>
                    </a:cubicBezTo>
                    <a:cubicBezTo>
                      <a:pt x="35" y="60"/>
                      <a:pt x="59" y="36"/>
                      <a:pt x="89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6" name="Freeform 7"/>
              <p:cNvSpPr>
                <a:spLocks noEditPoints="1"/>
              </p:cNvSpPr>
              <p:nvPr/>
            </p:nvSpPr>
            <p:spPr bwMode="auto">
              <a:xfrm>
                <a:off x="3282950" y="-2462213"/>
                <a:ext cx="673100" cy="673100"/>
              </a:xfrm>
              <a:custGeom>
                <a:avLst/>
                <a:gdLst>
                  <a:gd name="T0" fmla="*/ 90 w 179"/>
                  <a:gd name="T1" fmla="*/ 0 h 179"/>
                  <a:gd name="T2" fmla="*/ 0 w 179"/>
                  <a:gd name="T3" fmla="*/ 89 h 179"/>
                  <a:gd name="T4" fmla="*/ 90 w 179"/>
                  <a:gd name="T5" fmla="*/ 179 h 179"/>
                  <a:gd name="T6" fmla="*/ 179 w 179"/>
                  <a:gd name="T7" fmla="*/ 89 h 179"/>
                  <a:gd name="T8" fmla="*/ 90 w 179"/>
                  <a:gd name="T9" fmla="*/ 0 h 179"/>
                  <a:gd name="T10" fmla="*/ 90 w 179"/>
                  <a:gd name="T11" fmla="*/ 143 h 179"/>
                  <a:gd name="T12" fmla="*/ 36 w 179"/>
                  <a:gd name="T13" fmla="*/ 89 h 179"/>
                  <a:gd name="T14" fmla="*/ 90 w 179"/>
                  <a:gd name="T15" fmla="*/ 36 h 179"/>
                  <a:gd name="T16" fmla="*/ 143 w 179"/>
                  <a:gd name="T17" fmla="*/ 89 h 179"/>
                  <a:gd name="T18" fmla="*/ 90 w 179"/>
                  <a:gd name="T19" fmla="*/ 14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9" h="179">
                    <a:moveTo>
                      <a:pt x="90" y="0"/>
                    </a:moveTo>
                    <a:cubicBezTo>
                      <a:pt x="40" y="0"/>
                      <a:pt x="0" y="40"/>
                      <a:pt x="0" y="89"/>
                    </a:cubicBezTo>
                    <a:cubicBezTo>
                      <a:pt x="0" y="139"/>
                      <a:pt x="40" y="179"/>
                      <a:pt x="90" y="179"/>
                    </a:cubicBezTo>
                    <a:cubicBezTo>
                      <a:pt x="139" y="179"/>
                      <a:pt x="179" y="139"/>
                      <a:pt x="179" y="89"/>
                    </a:cubicBezTo>
                    <a:cubicBezTo>
                      <a:pt x="179" y="40"/>
                      <a:pt x="139" y="0"/>
                      <a:pt x="90" y="0"/>
                    </a:cubicBezTo>
                    <a:close/>
                    <a:moveTo>
                      <a:pt x="90" y="143"/>
                    </a:moveTo>
                    <a:cubicBezTo>
                      <a:pt x="60" y="143"/>
                      <a:pt x="36" y="119"/>
                      <a:pt x="36" y="89"/>
                    </a:cubicBezTo>
                    <a:cubicBezTo>
                      <a:pt x="36" y="60"/>
                      <a:pt x="60" y="36"/>
                      <a:pt x="90" y="36"/>
                    </a:cubicBezTo>
                    <a:cubicBezTo>
                      <a:pt x="119" y="36"/>
                      <a:pt x="143" y="60"/>
                      <a:pt x="143" y="89"/>
                    </a:cubicBezTo>
                    <a:cubicBezTo>
                      <a:pt x="143" y="119"/>
                      <a:pt x="119" y="143"/>
                      <a:pt x="90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7" name="Freeform 8"/>
              <p:cNvSpPr>
                <a:spLocks noEditPoints="1"/>
              </p:cNvSpPr>
              <p:nvPr/>
            </p:nvSpPr>
            <p:spPr bwMode="auto">
              <a:xfrm>
                <a:off x="728662" y="-446088"/>
                <a:ext cx="538163" cy="536575"/>
              </a:xfrm>
              <a:custGeom>
                <a:avLst/>
                <a:gdLst>
                  <a:gd name="T0" fmla="*/ 0 w 143"/>
                  <a:gd name="T1" fmla="*/ 72 h 143"/>
                  <a:gd name="T2" fmla="*/ 72 w 143"/>
                  <a:gd name="T3" fmla="*/ 143 h 143"/>
                  <a:gd name="T4" fmla="*/ 143 w 143"/>
                  <a:gd name="T5" fmla="*/ 72 h 143"/>
                  <a:gd name="T6" fmla="*/ 72 w 143"/>
                  <a:gd name="T7" fmla="*/ 0 h 143"/>
                  <a:gd name="T8" fmla="*/ 0 w 143"/>
                  <a:gd name="T9" fmla="*/ 72 h 143"/>
                  <a:gd name="T10" fmla="*/ 72 w 143"/>
                  <a:gd name="T11" fmla="*/ 36 h 143"/>
                  <a:gd name="T12" fmla="*/ 107 w 143"/>
                  <a:gd name="T13" fmla="*/ 72 h 143"/>
                  <a:gd name="T14" fmla="*/ 72 w 143"/>
                  <a:gd name="T15" fmla="*/ 108 h 143"/>
                  <a:gd name="T16" fmla="*/ 36 w 143"/>
                  <a:gd name="T17" fmla="*/ 72 h 143"/>
                  <a:gd name="T18" fmla="*/ 72 w 143"/>
                  <a:gd name="T19" fmla="*/ 36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143">
                    <a:moveTo>
                      <a:pt x="0" y="72"/>
                    </a:moveTo>
                    <a:cubicBezTo>
                      <a:pt x="0" y="111"/>
                      <a:pt x="32" y="143"/>
                      <a:pt x="72" y="143"/>
                    </a:cubicBezTo>
                    <a:cubicBezTo>
                      <a:pt x="111" y="143"/>
                      <a:pt x="143" y="111"/>
                      <a:pt x="143" y="72"/>
                    </a:cubicBezTo>
                    <a:cubicBezTo>
                      <a:pt x="143" y="32"/>
                      <a:pt x="111" y="0"/>
                      <a:pt x="72" y="0"/>
                    </a:cubicBezTo>
                    <a:cubicBezTo>
                      <a:pt x="32" y="0"/>
                      <a:pt x="0" y="32"/>
                      <a:pt x="0" y="72"/>
                    </a:cubicBezTo>
                    <a:close/>
                    <a:moveTo>
                      <a:pt x="72" y="36"/>
                    </a:moveTo>
                    <a:cubicBezTo>
                      <a:pt x="91" y="36"/>
                      <a:pt x="107" y="52"/>
                      <a:pt x="107" y="72"/>
                    </a:cubicBezTo>
                    <a:cubicBezTo>
                      <a:pt x="107" y="92"/>
                      <a:pt x="91" y="108"/>
                      <a:pt x="72" y="108"/>
                    </a:cubicBezTo>
                    <a:cubicBezTo>
                      <a:pt x="52" y="108"/>
                      <a:pt x="36" y="92"/>
                      <a:pt x="36" y="72"/>
                    </a:cubicBezTo>
                    <a:cubicBezTo>
                      <a:pt x="36" y="52"/>
                      <a:pt x="52" y="36"/>
                      <a:pt x="72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8" name="Oval 9"/>
              <p:cNvSpPr>
                <a:spLocks noChangeArrowheads="1"/>
              </p:cNvSpPr>
              <p:nvPr/>
            </p:nvSpPr>
            <p:spPr bwMode="auto">
              <a:xfrm>
                <a:off x="1266825" y="496888"/>
                <a:ext cx="269875" cy="266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9" name="Oval 10"/>
              <p:cNvSpPr>
                <a:spLocks noChangeArrowheads="1"/>
              </p:cNvSpPr>
              <p:nvPr/>
            </p:nvSpPr>
            <p:spPr bwMode="auto">
              <a:xfrm>
                <a:off x="3417887" y="-1522413"/>
                <a:ext cx="269875" cy="2714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0209C1F-3816-4244-A10C-611CA56C6565}"/>
              </a:ext>
            </a:extLst>
          </p:cNvPr>
          <p:cNvGrpSpPr/>
          <p:nvPr/>
        </p:nvGrpSpPr>
        <p:grpSpPr>
          <a:xfrm>
            <a:off x="8066392" y="2570469"/>
            <a:ext cx="655996" cy="656167"/>
            <a:chOff x="8159707" y="3056855"/>
            <a:chExt cx="655996" cy="656167"/>
          </a:xfrm>
        </p:grpSpPr>
        <p:sp>
          <p:nvSpPr>
            <p:cNvPr id="71" name="Oval 70"/>
            <p:cNvSpPr/>
            <p:nvPr/>
          </p:nvSpPr>
          <p:spPr bwMode="auto">
            <a:xfrm>
              <a:off x="8159707" y="3056855"/>
              <a:ext cx="655996" cy="65616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60949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72" name="Group 71"/>
            <p:cNvGrpSpPr/>
            <p:nvPr/>
          </p:nvGrpSpPr>
          <p:grpSpPr>
            <a:xfrm>
              <a:off x="8358935" y="3250607"/>
              <a:ext cx="257540" cy="268663"/>
              <a:chOff x="-251803" y="2267153"/>
              <a:chExt cx="2078037" cy="2166938"/>
            </a:xfrm>
            <a:solidFill>
              <a:schemeClr val="bg1"/>
            </a:solidFill>
          </p:grpSpPr>
          <p:sp>
            <p:nvSpPr>
              <p:cNvPr id="73" name="Freeform 22"/>
              <p:cNvSpPr>
                <a:spLocks/>
              </p:cNvSpPr>
              <p:nvPr/>
            </p:nvSpPr>
            <p:spPr bwMode="auto">
              <a:xfrm>
                <a:off x="57759" y="2267153"/>
                <a:ext cx="1768475" cy="1522413"/>
              </a:xfrm>
              <a:custGeom>
                <a:avLst/>
                <a:gdLst>
                  <a:gd name="T0" fmla="*/ 432 w 469"/>
                  <a:gd name="T1" fmla="*/ 0 h 404"/>
                  <a:gd name="T2" fmla="*/ 0 w 469"/>
                  <a:gd name="T3" fmla="*/ 0 h 404"/>
                  <a:gd name="T4" fmla="*/ 147 w 469"/>
                  <a:gd name="T5" fmla="*/ 73 h 404"/>
                  <a:gd name="T6" fmla="*/ 395 w 469"/>
                  <a:gd name="T7" fmla="*/ 73 h 404"/>
                  <a:gd name="T8" fmla="*/ 395 w 469"/>
                  <a:gd name="T9" fmla="*/ 110 h 404"/>
                  <a:gd name="T10" fmla="*/ 220 w 469"/>
                  <a:gd name="T11" fmla="*/ 110 h 404"/>
                  <a:gd name="T12" fmla="*/ 269 w 469"/>
                  <a:gd name="T13" fmla="*/ 134 h 404"/>
                  <a:gd name="T14" fmla="*/ 314 w 469"/>
                  <a:gd name="T15" fmla="*/ 184 h 404"/>
                  <a:gd name="T16" fmla="*/ 395 w 469"/>
                  <a:gd name="T17" fmla="*/ 184 h 404"/>
                  <a:gd name="T18" fmla="*/ 395 w 469"/>
                  <a:gd name="T19" fmla="*/ 220 h 404"/>
                  <a:gd name="T20" fmla="*/ 322 w 469"/>
                  <a:gd name="T21" fmla="*/ 220 h 404"/>
                  <a:gd name="T22" fmla="*/ 322 w 469"/>
                  <a:gd name="T23" fmla="*/ 404 h 404"/>
                  <a:gd name="T24" fmla="*/ 432 w 469"/>
                  <a:gd name="T25" fmla="*/ 404 h 404"/>
                  <a:gd name="T26" fmla="*/ 469 w 469"/>
                  <a:gd name="T27" fmla="*/ 367 h 404"/>
                  <a:gd name="T28" fmla="*/ 469 w 469"/>
                  <a:gd name="T29" fmla="*/ 37 h 404"/>
                  <a:gd name="T30" fmla="*/ 432 w 469"/>
                  <a:gd name="T31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69" h="404">
                    <a:moveTo>
                      <a:pt x="43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395" y="73"/>
                      <a:pt x="395" y="73"/>
                      <a:pt x="395" y="73"/>
                    </a:cubicBezTo>
                    <a:cubicBezTo>
                      <a:pt x="395" y="110"/>
                      <a:pt x="395" y="110"/>
                      <a:pt x="395" y="110"/>
                    </a:cubicBezTo>
                    <a:cubicBezTo>
                      <a:pt x="220" y="110"/>
                      <a:pt x="220" y="110"/>
                      <a:pt x="220" y="110"/>
                    </a:cubicBezTo>
                    <a:cubicBezTo>
                      <a:pt x="269" y="134"/>
                      <a:pt x="269" y="134"/>
                      <a:pt x="269" y="134"/>
                    </a:cubicBezTo>
                    <a:cubicBezTo>
                      <a:pt x="288" y="144"/>
                      <a:pt x="304" y="163"/>
                      <a:pt x="314" y="184"/>
                    </a:cubicBezTo>
                    <a:cubicBezTo>
                      <a:pt x="395" y="184"/>
                      <a:pt x="395" y="184"/>
                      <a:pt x="395" y="184"/>
                    </a:cubicBezTo>
                    <a:cubicBezTo>
                      <a:pt x="395" y="220"/>
                      <a:pt x="395" y="220"/>
                      <a:pt x="395" y="220"/>
                    </a:cubicBezTo>
                    <a:cubicBezTo>
                      <a:pt x="322" y="220"/>
                      <a:pt x="322" y="220"/>
                      <a:pt x="322" y="220"/>
                    </a:cubicBezTo>
                    <a:cubicBezTo>
                      <a:pt x="322" y="404"/>
                      <a:pt x="322" y="404"/>
                      <a:pt x="322" y="404"/>
                    </a:cubicBezTo>
                    <a:cubicBezTo>
                      <a:pt x="432" y="404"/>
                      <a:pt x="432" y="404"/>
                      <a:pt x="432" y="404"/>
                    </a:cubicBezTo>
                    <a:cubicBezTo>
                      <a:pt x="452" y="404"/>
                      <a:pt x="469" y="387"/>
                      <a:pt x="469" y="367"/>
                    </a:cubicBezTo>
                    <a:cubicBezTo>
                      <a:pt x="469" y="37"/>
                      <a:pt x="469" y="37"/>
                      <a:pt x="469" y="37"/>
                    </a:cubicBezTo>
                    <a:cubicBezTo>
                      <a:pt x="469" y="17"/>
                      <a:pt x="452" y="0"/>
                      <a:pt x="43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74" name="Freeform 23"/>
              <p:cNvSpPr>
                <a:spLocks noChangeAspect="1" noEditPoints="1"/>
              </p:cNvSpPr>
              <p:nvPr/>
            </p:nvSpPr>
            <p:spPr bwMode="auto">
              <a:xfrm>
                <a:off x="-251803" y="2314778"/>
                <a:ext cx="1384300" cy="2119313"/>
              </a:xfrm>
              <a:custGeom>
                <a:avLst/>
                <a:gdLst>
                  <a:gd name="T0" fmla="*/ 334 w 367"/>
                  <a:gd name="T1" fmla="*/ 154 h 562"/>
                  <a:gd name="T2" fmla="*/ 33 w 367"/>
                  <a:gd name="T3" fmla="*/ 3 h 562"/>
                  <a:gd name="T4" fmla="*/ 20 w 367"/>
                  <a:gd name="T5" fmla="*/ 0 h 562"/>
                  <a:gd name="T6" fmla="*/ 0 w 367"/>
                  <a:gd name="T7" fmla="*/ 24 h 562"/>
                  <a:gd name="T8" fmla="*/ 0 w 367"/>
                  <a:gd name="T9" fmla="*/ 354 h 562"/>
                  <a:gd name="T10" fmla="*/ 33 w 367"/>
                  <a:gd name="T11" fmla="*/ 407 h 562"/>
                  <a:gd name="T12" fmla="*/ 334 w 367"/>
                  <a:gd name="T13" fmla="*/ 558 h 562"/>
                  <a:gd name="T14" fmla="*/ 348 w 367"/>
                  <a:gd name="T15" fmla="*/ 562 h 562"/>
                  <a:gd name="T16" fmla="*/ 367 w 367"/>
                  <a:gd name="T17" fmla="*/ 538 h 562"/>
                  <a:gd name="T18" fmla="*/ 367 w 367"/>
                  <a:gd name="T19" fmla="*/ 207 h 562"/>
                  <a:gd name="T20" fmla="*/ 334 w 367"/>
                  <a:gd name="T21" fmla="*/ 154 h 562"/>
                  <a:gd name="T22" fmla="*/ 257 w 367"/>
                  <a:gd name="T23" fmla="*/ 391 h 562"/>
                  <a:gd name="T24" fmla="*/ 220 w 367"/>
                  <a:gd name="T25" fmla="*/ 336 h 562"/>
                  <a:gd name="T26" fmla="*/ 257 w 367"/>
                  <a:gd name="T27" fmla="*/ 281 h 562"/>
                  <a:gd name="T28" fmla="*/ 294 w 367"/>
                  <a:gd name="T29" fmla="*/ 336 h 562"/>
                  <a:gd name="T30" fmla="*/ 257 w 367"/>
                  <a:gd name="T31" fmla="*/ 391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7" h="562">
                    <a:moveTo>
                      <a:pt x="334" y="154"/>
                    </a:moveTo>
                    <a:cubicBezTo>
                      <a:pt x="33" y="3"/>
                      <a:pt x="33" y="3"/>
                      <a:pt x="33" y="3"/>
                    </a:cubicBezTo>
                    <a:cubicBezTo>
                      <a:pt x="28" y="1"/>
                      <a:pt x="24" y="0"/>
                      <a:pt x="20" y="0"/>
                    </a:cubicBezTo>
                    <a:cubicBezTo>
                      <a:pt x="8" y="0"/>
                      <a:pt x="0" y="9"/>
                      <a:pt x="0" y="24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374"/>
                      <a:pt x="15" y="398"/>
                      <a:pt x="33" y="407"/>
                    </a:cubicBezTo>
                    <a:cubicBezTo>
                      <a:pt x="334" y="558"/>
                      <a:pt x="334" y="558"/>
                      <a:pt x="334" y="558"/>
                    </a:cubicBezTo>
                    <a:cubicBezTo>
                      <a:pt x="339" y="560"/>
                      <a:pt x="344" y="562"/>
                      <a:pt x="348" y="562"/>
                    </a:cubicBezTo>
                    <a:cubicBezTo>
                      <a:pt x="359" y="562"/>
                      <a:pt x="367" y="553"/>
                      <a:pt x="367" y="538"/>
                    </a:cubicBezTo>
                    <a:cubicBezTo>
                      <a:pt x="367" y="207"/>
                      <a:pt x="367" y="207"/>
                      <a:pt x="367" y="207"/>
                    </a:cubicBezTo>
                    <a:cubicBezTo>
                      <a:pt x="367" y="187"/>
                      <a:pt x="352" y="163"/>
                      <a:pt x="334" y="154"/>
                    </a:cubicBezTo>
                    <a:close/>
                    <a:moveTo>
                      <a:pt x="257" y="391"/>
                    </a:moveTo>
                    <a:cubicBezTo>
                      <a:pt x="237" y="391"/>
                      <a:pt x="220" y="366"/>
                      <a:pt x="220" y="336"/>
                    </a:cubicBezTo>
                    <a:cubicBezTo>
                      <a:pt x="220" y="305"/>
                      <a:pt x="237" y="281"/>
                      <a:pt x="257" y="281"/>
                    </a:cubicBezTo>
                    <a:cubicBezTo>
                      <a:pt x="277" y="281"/>
                      <a:pt x="294" y="305"/>
                      <a:pt x="294" y="336"/>
                    </a:cubicBezTo>
                    <a:cubicBezTo>
                      <a:pt x="294" y="366"/>
                      <a:pt x="277" y="391"/>
                      <a:pt x="257" y="39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217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id-ID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6BF6CDC-AAE6-4E7C-9566-44A1679D1DEB}"/>
              </a:ext>
            </a:extLst>
          </p:cNvPr>
          <p:cNvGrpSpPr/>
          <p:nvPr/>
        </p:nvGrpSpPr>
        <p:grpSpPr>
          <a:xfrm>
            <a:off x="8066392" y="4998503"/>
            <a:ext cx="655996" cy="656166"/>
            <a:chOff x="8159700" y="4657053"/>
            <a:chExt cx="655996" cy="656166"/>
          </a:xfrm>
        </p:grpSpPr>
        <p:sp>
          <p:nvSpPr>
            <p:cNvPr id="76" name="Oval 75"/>
            <p:cNvSpPr/>
            <p:nvPr/>
          </p:nvSpPr>
          <p:spPr bwMode="auto">
            <a:xfrm>
              <a:off x="8159700" y="4657053"/>
              <a:ext cx="655996" cy="65616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609492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77" name="Freeform 78"/>
            <p:cNvSpPr>
              <a:spLocks noChangeAspect="1" noEditPoints="1"/>
            </p:cNvSpPr>
            <p:nvPr/>
          </p:nvSpPr>
          <p:spPr bwMode="auto">
            <a:xfrm>
              <a:off x="8301528" y="4804439"/>
              <a:ext cx="372340" cy="361395"/>
            </a:xfrm>
            <a:custGeom>
              <a:avLst/>
              <a:gdLst>
                <a:gd name="T0" fmla="*/ 172 w 241"/>
                <a:gd name="T1" fmla="*/ 0 h 234"/>
                <a:gd name="T2" fmla="*/ 102 w 241"/>
                <a:gd name="T3" fmla="*/ 50 h 234"/>
                <a:gd name="T4" fmla="*/ 102 w 241"/>
                <a:gd name="T5" fmla="*/ 50 h 234"/>
                <a:gd name="T6" fmla="*/ 26 w 241"/>
                <a:gd name="T7" fmla="*/ 126 h 234"/>
                <a:gd name="T8" fmla="*/ 2 w 241"/>
                <a:gd name="T9" fmla="*/ 201 h 234"/>
                <a:gd name="T10" fmla="*/ 26 w 241"/>
                <a:gd name="T11" fmla="*/ 234 h 234"/>
                <a:gd name="T12" fmla="*/ 96 w 241"/>
                <a:gd name="T13" fmla="*/ 216 h 234"/>
                <a:gd name="T14" fmla="*/ 220 w 241"/>
                <a:gd name="T15" fmla="*/ 97 h 234"/>
                <a:gd name="T16" fmla="*/ 117 w 241"/>
                <a:gd name="T17" fmla="*/ 174 h 234"/>
                <a:gd name="T18" fmla="*/ 181 w 241"/>
                <a:gd name="T19" fmla="*/ 86 h 234"/>
                <a:gd name="T20" fmla="*/ 174 w 241"/>
                <a:gd name="T21" fmla="*/ 123 h 234"/>
                <a:gd name="T22" fmla="*/ 117 w 241"/>
                <a:gd name="T23" fmla="*/ 180 h 234"/>
                <a:gd name="T24" fmla="*/ 108 w 241"/>
                <a:gd name="T25" fmla="*/ 148 h 234"/>
                <a:gd name="T26" fmla="*/ 84 w 241"/>
                <a:gd name="T27" fmla="*/ 125 h 234"/>
                <a:gd name="T28" fmla="*/ 169 w 241"/>
                <a:gd name="T29" fmla="*/ 66 h 234"/>
                <a:gd name="T30" fmla="*/ 108 w 241"/>
                <a:gd name="T31" fmla="*/ 148 h 234"/>
                <a:gd name="T32" fmla="*/ 56 w 241"/>
                <a:gd name="T33" fmla="*/ 117 h 234"/>
                <a:gd name="T34" fmla="*/ 146 w 241"/>
                <a:gd name="T35" fmla="*/ 53 h 234"/>
                <a:gd name="T36" fmla="*/ 31 w 241"/>
                <a:gd name="T37" fmla="*/ 219 h 234"/>
                <a:gd name="T38" fmla="*/ 15 w 241"/>
                <a:gd name="T39" fmla="*/ 209 h 234"/>
                <a:gd name="T40" fmla="*/ 23 w 241"/>
                <a:gd name="T41" fmla="*/ 177 h 234"/>
                <a:gd name="T42" fmla="*/ 58 w 241"/>
                <a:gd name="T43" fmla="*/ 211 h 234"/>
                <a:gd name="T44" fmla="*/ 65 w 241"/>
                <a:gd name="T45" fmla="*/ 210 h 234"/>
                <a:gd name="T46" fmla="*/ 26 w 241"/>
                <a:gd name="T47" fmla="*/ 169 h 234"/>
                <a:gd name="T48" fmla="*/ 36 w 241"/>
                <a:gd name="T49" fmla="*/ 138 h 234"/>
                <a:gd name="T50" fmla="*/ 95 w 241"/>
                <a:gd name="T51" fmla="*/ 201 h 234"/>
                <a:gd name="T52" fmla="*/ 65 w 241"/>
                <a:gd name="T53" fmla="*/ 210 h 234"/>
                <a:gd name="T54" fmla="*/ 198 w 241"/>
                <a:gd name="T55" fmla="*/ 99 h 234"/>
                <a:gd name="T56" fmla="*/ 179 w 241"/>
                <a:gd name="T57" fmla="*/ 55 h 234"/>
                <a:gd name="T58" fmla="*/ 148 w 241"/>
                <a:gd name="T59" fmla="*/ 24 h 234"/>
                <a:gd name="T60" fmla="*/ 205 w 241"/>
                <a:gd name="T61" fmla="*/ 30 h 234"/>
                <a:gd name="T62" fmla="*/ 210 w 241"/>
                <a:gd name="T63" fmla="*/ 8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1" h="234">
                  <a:moveTo>
                    <a:pt x="215" y="19"/>
                  </a:moveTo>
                  <a:cubicBezTo>
                    <a:pt x="203" y="7"/>
                    <a:pt x="187" y="0"/>
                    <a:pt x="172" y="0"/>
                  </a:cubicBezTo>
                  <a:cubicBezTo>
                    <a:pt x="159" y="0"/>
                    <a:pt x="146" y="5"/>
                    <a:pt x="138" y="14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26" y="126"/>
                    <a:pt x="26" y="126"/>
                    <a:pt x="26" y="126"/>
                  </a:cubicBezTo>
                  <a:cubicBezTo>
                    <a:pt x="23" y="130"/>
                    <a:pt x="20" y="134"/>
                    <a:pt x="19" y="139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2" y="201"/>
                    <a:pt x="0" y="206"/>
                    <a:pt x="0" y="209"/>
                  </a:cubicBezTo>
                  <a:cubicBezTo>
                    <a:pt x="0" y="223"/>
                    <a:pt x="12" y="234"/>
                    <a:pt x="26" y="234"/>
                  </a:cubicBezTo>
                  <a:cubicBezTo>
                    <a:pt x="29" y="234"/>
                    <a:pt x="34" y="233"/>
                    <a:pt x="34" y="233"/>
                  </a:cubicBezTo>
                  <a:cubicBezTo>
                    <a:pt x="96" y="216"/>
                    <a:pt x="96" y="216"/>
                    <a:pt x="96" y="216"/>
                  </a:cubicBezTo>
                  <a:cubicBezTo>
                    <a:pt x="101" y="215"/>
                    <a:pt x="105" y="213"/>
                    <a:pt x="109" y="209"/>
                  </a:cubicBezTo>
                  <a:cubicBezTo>
                    <a:pt x="220" y="97"/>
                    <a:pt x="220" y="97"/>
                    <a:pt x="220" y="97"/>
                  </a:cubicBezTo>
                  <a:cubicBezTo>
                    <a:pt x="241" y="76"/>
                    <a:pt x="238" y="42"/>
                    <a:pt x="215" y="19"/>
                  </a:cubicBezTo>
                  <a:close/>
                  <a:moveTo>
                    <a:pt x="117" y="174"/>
                  </a:moveTo>
                  <a:cubicBezTo>
                    <a:pt x="117" y="168"/>
                    <a:pt x="115" y="161"/>
                    <a:pt x="112" y="155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5" y="99"/>
                    <a:pt x="183" y="113"/>
                    <a:pt x="174" y="123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17" y="180"/>
                    <a:pt x="117" y="180"/>
                    <a:pt x="117" y="180"/>
                  </a:cubicBezTo>
                  <a:cubicBezTo>
                    <a:pt x="117" y="178"/>
                    <a:pt x="118" y="176"/>
                    <a:pt x="117" y="174"/>
                  </a:cubicBezTo>
                  <a:close/>
                  <a:moveTo>
                    <a:pt x="108" y="148"/>
                  </a:moveTo>
                  <a:cubicBezTo>
                    <a:pt x="106" y="144"/>
                    <a:pt x="103" y="140"/>
                    <a:pt x="99" y="136"/>
                  </a:cubicBezTo>
                  <a:cubicBezTo>
                    <a:pt x="94" y="131"/>
                    <a:pt x="89" y="128"/>
                    <a:pt x="84" y="125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59" y="58"/>
                    <a:pt x="164" y="61"/>
                    <a:pt x="169" y="66"/>
                  </a:cubicBezTo>
                  <a:cubicBezTo>
                    <a:pt x="173" y="70"/>
                    <a:pt x="176" y="74"/>
                    <a:pt x="178" y="79"/>
                  </a:cubicBezTo>
                  <a:lnTo>
                    <a:pt x="108" y="148"/>
                  </a:lnTo>
                  <a:close/>
                  <a:moveTo>
                    <a:pt x="77" y="121"/>
                  </a:moveTo>
                  <a:cubicBezTo>
                    <a:pt x="70" y="119"/>
                    <a:pt x="63" y="117"/>
                    <a:pt x="56" y="117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21" y="52"/>
                    <a:pt x="133" y="50"/>
                    <a:pt x="146" y="53"/>
                  </a:cubicBezTo>
                  <a:lnTo>
                    <a:pt x="77" y="121"/>
                  </a:lnTo>
                  <a:close/>
                  <a:moveTo>
                    <a:pt x="31" y="219"/>
                  </a:moveTo>
                  <a:cubicBezTo>
                    <a:pt x="30" y="219"/>
                    <a:pt x="28" y="219"/>
                    <a:pt x="26" y="220"/>
                  </a:cubicBezTo>
                  <a:cubicBezTo>
                    <a:pt x="20" y="219"/>
                    <a:pt x="15" y="215"/>
                    <a:pt x="15" y="209"/>
                  </a:cubicBezTo>
                  <a:cubicBezTo>
                    <a:pt x="15" y="207"/>
                    <a:pt x="16" y="205"/>
                    <a:pt x="16" y="204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32" y="176"/>
                    <a:pt x="41" y="180"/>
                    <a:pt x="48" y="187"/>
                  </a:cubicBezTo>
                  <a:cubicBezTo>
                    <a:pt x="55" y="194"/>
                    <a:pt x="58" y="203"/>
                    <a:pt x="58" y="211"/>
                  </a:cubicBezTo>
                  <a:lnTo>
                    <a:pt x="31" y="219"/>
                  </a:lnTo>
                  <a:close/>
                  <a:moveTo>
                    <a:pt x="65" y="210"/>
                  </a:moveTo>
                  <a:cubicBezTo>
                    <a:pt x="65" y="200"/>
                    <a:pt x="61" y="190"/>
                    <a:pt x="53" y="182"/>
                  </a:cubicBezTo>
                  <a:cubicBezTo>
                    <a:pt x="45" y="174"/>
                    <a:pt x="35" y="170"/>
                    <a:pt x="26" y="169"/>
                  </a:cubicBezTo>
                  <a:cubicBezTo>
                    <a:pt x="33" y="143"/>
                    <a:pt x="33" y="143"/>
                    <a:pt x="33" y="143"/>
                  </a:cubicBezTo>
                  <a:cubicBezTo>
                    <a:pt x="33" y="141"/>
                    <a:pt x="34" y="139"/>
                    <a:pt x="36" y="138"/>
                  </a:cubicBezTo>
                  <a:cubicBezTo>
                    <a:pt x="50" y="127"/>
                    <a:pt x="73" y="130"/>
                    <a:pt x="88" y="146"/>
                  </a:cubicBezTo>
                  <a:cubicBezTo>
                    <a:pt x="105" y="163"/>
                    <a:pt x="108" y="187"/>
                    <a:pt x="95" y="201"/>
                  </a:cubicBezTo>
                  <a:cubicBezTo>
                    <a:pt x="94" y="202"/>
                    <a:pt x="93" y="202"/>
                    <a:pt x="92" y="202"/>
                  </a:cubicBezTo>
                  <a:lnTo>
                    <a:pt x="65" y="210"/>
                  </a:lnTo>
                  <a:close/>
                  <a:moveTo>
                    <a:pt x="210" y="86"/>
                  </a:moveTo>
                  <a:cubicBezTo>
                    <a:pt x="198" y="99"/>
                    <a:pt x="198" y="99"/>
                    <a:pt x="198" y="99"/>
                  </a:cubicBezTo>
                  <a:cubicBezTo>
                    <a:pt x="198" y="97"/>
                    <a:pt x="198" y="96"/>
                    <a:pt x="198" y="94"/>
                  </a:cubicBezTo>
                  <a:cubicBezTo>
                    <a:pt x="196" y="80"/>
                    <a:pt x="190" y="66"/>
                    <a:pt x="179" y="55"/>
                  </a:cubicBezTo>
                  <a:cubicBezTo>
                    <a:pt x="167" y="44"/>
                    <a:pt x="151" y="37"/>
                    <a:pt x="136" y="37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54" y="18"/>
                    <a:pt x="162" y="15"/>
                    <a:pt x="172" y="15"/>
                  </a:cubicBezTo>
                  <a:cubicBezTo>
                    <a:pt x="183" y="15"/>
                    <a:pt x="196" y="20"/>
                    <a:pt x="205" y="30"/>
                  </a:cubicBezTo>
                  <a:cubicBezTo>
                    <a:pt x="214" y="38"/>
                    <a:pt x="219" y="49"/>
                    <a:pt x="219" y="60"/>
                  </a:cubicBezTo>
                  <a:cubicBezTo>
                    <a:pt x="220" y="70"/>
                    <a:pt x="217" y="80"/>
                    <a:pt x="210" y="8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pic>
        <p:nvPicPr>
          <p:cNvPr id="40" name="Picture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36350" y="2452570"/>
            <a:ext cx="4519300" cy="3517270"/>
          </a:xfrm>
          <a:prstGeom prst="rect">
            <a:avLst/>
          </a:prstGeom>
        </p:spPr>
      </p:pic>
      <p:sp>
        <p:nvSpPr>
          <p:cNvPr id="41" name="Rectangle 40"/>
          <p:cNvSpPr/>
          <p:nvPr/>
        </p:nvSpPr>
        <p:spPr>
          <a:xfrm>
            <a:off x="4566126" y="3102840"/>
            <a:ext cx="2995248" cy="1855005"/>
          </a:xfrm>
          <a:prstGeom prst="rect">
            <a:avLst/>
          </a:prstGeom>
          <a:solidFill>
            <a:srgbClr val="558ED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pic>
        <p:nvPicPr>
          <p:cNvPr id="8" name="Picture Placeholder 7" descr="Graphical user interface&#10;&#10;Description automatically generated">
            <a:extLst>
              <a:ext uri="{FF2B5EF4-FFF2-40B4-BE49-F238E27FC236}">
                <a16:creationId xmlns:a16="http://schemas.microsoft.com/office/drawing/2014/main" id="{2F945568-7D39-46A4-844D-1FF07ACA7401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77" b="3577"/>
          <a:stretch>
            <a:fillRect/>
          </a:stretch>
        </p:blipFill>
        <p:spPr>
          <a:xfrm>
            <a:off x="4580238" y="3102841"/>
            <a:ext cx="2996028" cy="185500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36" name="Title 5">
            <a:extLst>
              <a:ext uri="{FF2B5EF4-FFF2-40B4-BE49-F238E27FC236}">
                <a16:creationId xmlns:a16="http://schemas.microsoft.com/office/drawing/2014/main" id="{2B2D6E83-55B0-4ACF-A2B5-389B669074FD}"/>
              </a:ext>
            </a:extLst>
          </p:cNvPr>
          <p:cNvSpPr txBox="1">
            <a:spLocks/>
          </p:cNvSpPr>
          <p:nvPr/>
        </p:nvSpPr>
        <p:spPr>
          <a:xfrm>
            <a:off x="1141445" y="207042"/>
            <a:ext cx="9909111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 defTabSz="914217">
              <a:defRPr sz="4000" b="1">
                <a:solidFill>
                  <a:prstClr val="black">
                    <a:lumMod val="75000"/>
                    <a:lumOff val="25000"/>
                  </a:prst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Types of Honeypots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30B1135-E6C0-418B-AA82-BFA7018F1789}"/>
              </a:ext>
            </a:extLst>
          </p:cNvPr>
          <p:cNvSpPr/>
          <p:nvPr/>
        </p:nvSpPr>
        <p:spPr>
          <a:xfrm>
            <a:off x="2722865" y="1387647"/>
            <a:ext cx="6746270" cy="36933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Classification of Honeypots based on their design criteria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70096AD-8F0C-4D03-B21D-3B4176B155D2}"/>
              </a:ext>
            </a:extLst>
          </p:cNvPr>
          <p:cNvGrpSpPr/>
          <p:nvPr/>
        </p:nvGrpSpPr>
        <p:grpSpPr>
          <a:xfrm>
            <a:off x="108578" y="2119214"/>
            <a:ext cx="3165470" cy="1558677"/>
            <a:chOff x="108578" y="2167340"/>
            <a:chExt cx="3165470" cy="1558677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AD548629-2E1F-44C7-8709-1A9984E21B1A}"/>
                </a:ext>
              </a:extLst>
            </p:cNvPr>
            <p:cNvSpPr/>
            <p:nvPr/>
          </p:nvSpPr>
          <p:spPr>
            <a:xfrm>
              <a:off x="108578" y="2167340"/>
              <a:ext cx="2980293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Low-interaction Honeypots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A6E6FEC-3355-4A21-8E4A-30DE6BC48845}"/>
                </a:ext>
              </a:extLst>
            </p:cNvPr>
            <p:cNvSpPr/>
            <p:nvPr/>
          </p:nvSpPr>
          <p:spPr>
            <a:xfrm>
              <a:off x="108578" y="2525688"/>
              <a:ext cx="3165470" cy="120032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7663" marR="0" lvl="0" indent="-347663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These honeypots simulate only a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limited number of services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and applications of a target system or network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4368889-5635-4A25-8D09-1690DB66D853}"/>
              </a:ext>
            </a:extLst>
          </p:cNvPr>
          <p:cNvGrpSpPr/>
          <p:nvPr/>
        </p:nvGrpSpPr>
        <p:grpSpPr>
          <a:xfrm>
            <a:off x="108578" y="4549124"/>
            <a:ext cx="3298342" cy="1554925"/>
            <a:chOff x="108578" y="4180158"/>
            <a:chExt cx="3298342" cy="1554925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CEA40928-7ADC-4C3F-820F-5A8300800ABB}"/>
                </a:ext>
              </a:extLst>
            </p:cNvPr>
            <p:cNvSpPr/>
            <p:nvPr/>
          </p:nvSpPr>
          <p:spPr>
            <a:xfrm>
              <a:off x="108578" y="4180158"/>
              <a:ext cx="3298342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Medium-interaction Honeypots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58931488-7DFC-432D-BB55-96219AE6F229}"/>
                </a:ext>
              </a:extLst>
            </p:cNvPr>
            <p:cNvSpPr/>
            <p:nvPr/>
          </p:nvSpPr>
          <p:spPr>
            <a:xfrm>
              <a:off x="108578" y="4534754"/>
              <a:ext cx="3260617" cy="120032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7663" marR="0" lvl="0" indent="-347663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These honeypots simulate a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real operating system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, applications, and services of a target network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E541BF3-177E-40AF-A0A9-0ECF6856A337}"/>
              </a:ext>
            </a:extLst>
          </p:cNvPr>
          <p:cNvGrpSpPr/>
          <p:nvPr/>
        </p:nvGrpSpPr>
        <p:grpSpPr>
          <a:xfrm>
            <a:off x="8815560" y="2261581"/>
            <a:ext cx="3291097" cy="1273943"/>
            <a:chOff x="8815560" y="2283293"/>
            <a:chExt cx="3291097" cy="1273943"/>
          </a:xfrm>
        </p:grpSpPr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F7F6603-EDEA-4E38-B071-8412DB2A4B17}"/>
                </a:ext>
              </a:extLst>
            </p:cNvPr>
            <p:cNvSpPr/>
            <p:nvPr/>
          </p:nvSpPr>
          <p:spPr>
            <a:xfrm>
              <a:off x="8815560" y="2283293"/>
              <a:ext cx="2980293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High-interaction Honeypots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44684CE7-5105-4BF1-88ED-5823CCCBD8D5}"/>
                </a:ext>
              </a:extLst>
            </p:cNvPr>
            <p:cNvSpPr/>
            <p:nvPr/>
          </p:nvSpPr>
          <p:spPr>
            <a:xfrm>
              <a:off x="8815560" y="2633906"/>
              <a:ext cx="3291097" cy="92333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7663" marR="0" lvl="0" indent="-347663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These honeypots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simulate all services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and applications of a target network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732E924-A4AF-439D-A770-3C1802D026DD}"/>
              </a:ext>
            </a:extLst>
          </p:cNvPr>
          <p:cNvGrpSpPr/>
          <p:nvPr/>
        </p:nvGrpSpPr>
        <p:grpSpPr>
          <a:xfrm>
            <a:off x="8815560" y="4689562"/>
            <a:ext cx="3291098" cy="1274049"/>
            <a:chOff x="8815560" y="4315016"/>
            <a:chExt cx="3291098" cy="1274049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1CB8194B-844C-4C5A-8133-F58D72A1082B}"/>
                </a:ext>
              </a:extLst>
            </p:cNvPr>
            <p:cNvSpPr/>
            <p:nvPr/>
          </p:nvSpPr>
          <p:spPr>
            <a:xfrm>
              <a:off x="8815560" y="4315016"/>
              <a:ext cx="1858244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Pure Honeypots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679F041D-E5EF-469A-8A88-5C9F3DB92EFB}"/>
                </a:ext>
              </a:extLst>
            </p:cNvPr>
            <p:cNvSpPr/>
            <p:nvPr/>
          </p:nvSpPr>
          <p:spPr>
            <a:xfrm>
              <a:off x="8815560" y="4665735"/>
              <a:ext cx="3291098" cy="92333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7663" marR="0" lvl="0" indent="-347663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These honeypots emulate the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real production network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of a target organization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310514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>
            <a:extLst>
              <a:ext uri="{FF2B5EF4-FFF2-40B4-BE49-F238E27FC236}">
                <a16:creationId xmlns:a16="http://schemas.microsoft.com/office/drawing/2014/main" id="{3CCAEFBB-6EEE-4099-A5D1-45687A6FC432}"/>
              </a:ext>
            </a:extLst>
          </p:cNvPr>
          <p:cNvGrpSpPr>
            <a:grpSpLocks noChangeAspect="1"/>
          </p:cNvGrpSpPr>
          <p:nvPr/>
        </p:nvGrpSpPr>
        <p:grpSpPr>
          <a:xfrm>
            <a:off x="1634714" y="1367076"/>
            <a:ext cx="3723191" cy="2999424"/>
            <a:chOff x="4300539" y="1984376"/>
            <a:chExt cx="3589338" cy="2890838"/>
          </a:xfrm>
        </p:grpSpPr>
        <p:sp>
          <p:nvSpPr>
            <p:cNvPr id="41" name="Freeform 5">
              <a:extLst>
                <a:ext uri="{FF2B5EF4-FFF2-40B4-BE49-F238E27FC236}">
                  <a16:creationId xmlns:a16="http://schemas.microsoft.com/office/drawing/2014/main" id="{E6245276-46BA-4F2E-A786-C475D360C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539" y="1984376"/>
              <a:ext cx="3589338" cy="2170113"/>
            </a:xfrm>
            <a:custGeom>
              <a:avLst/>
              <a:gdLst>
                <a:gd name="T0" fmla="*/ 2537 w 2537"/>
                <a:gd name="T1" fmla="*/ 1533 h 1533"/>
                <a:gd name="T2" fmla="*/ 2537 w 2537"/>
                <a:gd name="T3" fmla="*/ 71 h 1533"/>
                <a:gd name="T4" fmla="*/ 2467 w 2537"/>
                <a:gd name="T5" fmla="*/ 0 h 1533"/>
                <a:gd name="T6" fmla="*/ 71 w 2537"/>
                <a:gd name="T7" fmla="*/ 0 h 1533"/>
                <a:gd name="T8" fmla="*/ 0 w 2537"/>
                <a:gd name="T9" fmla="*/ 71 h 1533"/>
                <a:gd name="T10" fmla="*/ 0 w 2537"/>
                <a:gd name="T11" fmla="*/ 1533 h 1533"/>
                <a:gd name="T12" fmla="*/ 2537 w 2537"/>
                <a:gd name="T13" fmla="*/ 1533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1533">
                  <a:moveTo>
                    <a:pt x="2537" y="1533"/>
                  </a:moveTo>
                  <a:cubicBezTo>
                    <a:pt x="2537" y="71"/>
                    <a:pt x="2537" y="71"/>
                    <a:pt x="2537" y="71"/>
                  </a:cubicBezTo>
                  <a:cubicBezTo>
                    <a:pt x="2537" y="32"/>
                    <a:pt x="2506" y="0"/>
                    <a:pt x="2467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533"/>
                    <a:pt x="0" y="1533"/>
                    <a:pt x="0" y="1533"/>
                  </a:cubicBezTo>
                  <a:lnTo>
                    <a:pt x="2537" y="1533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2" name="Freeform 6">
              <a:extLst>
                <a:ext uri="{FF2B5EF4-FFF2-40B4-BE49-F238E27FC236}">
                  <a16:creationId xmlns:a16="http://schemas.microsoft.com/office/drawing/2014/main" id="{D933DC55-2878-4838-849A-511F62496F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close/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3" name="Freeform 7">
              <a:extLst>
                <a:ext uri="{FF2B5EF4-FFF2-40B4-BE49-F238E27FC236}">
                  <a16:creationId xmlns:a16="http://schemas.microsoft.com/office/drawing/2014/main" id="{A27C02D4-DC67-4928-ACB4-61037A7E5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4" name="Rectangle 8">
              <a:extLst>
                <a:ext uri="{FF2B5EF4-FFF2-40B4-BE49-F238E27FC236}">
                  <a16:creationId xmlns:a16="http://schemas.microsoft.com/office/drawing/2014/main" id="{62ED799D-2744-45DF-93F1-78EF5DB3F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114" y="2147889"/>
              <a:ext cx="3278188" cy="1841500"/>
            </a:xfrm>
            <a:prstGeom prst="rect">
              <a:avLst/>
            </a:prstGeom>
            <a:solidFill>
              <a:srgbClr val="7E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45" name="Freeform 9">
              <a:extLst>
                <a:ext uri="{FF2B5EF4-FFF2-40B4-BE49-F238E27FC236}">
                  <a16:creationId xmlns:a16="http://schemas.microsoft.com/office/drawing/2014/main" id="{1FBA7222-71C7-4420-9379-4D87A4EB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814" y="4826001"/>
              <a:ext cx="1208088" cy="49213"/>
            </a:xfrm>
            <a:custGeom>
              <a:avLst/>
              <a:gdLst>
                <a:gd name="T0" fmla="*/ 852 w 854"/>
                <a:gd name="T1" fmla="*/ 24 h 35"/>
                <a:gd name="T2" fmla="*/ 478 w 854"/>
                <a:gd name="T3" fmla="*/ 5 h 35"/>
                <a:gd name="T4" fmla="*/ 478 w 854"/>
                <a:gd name="T5" fmla="*/ 0 h 35"/>
                <a:gd name="T6" fmla="*/ 427 w 854"/>
                <a:gd name="T7" fmla="*/ 3 h 35"/>
                <a:gd name="T8" fmla="*/ 375 w 854"/>
                <a:gd name="T9" fmla="*/ 0 h 35"/>
                <a:gd name="T10" fmla="*/ 375 w 854"/>
                <a:gd name="T11" fmla="*/ 5 h 35"/>
                <a:gd name="T12" fmla="*/ 1 w 854"/>
                <a:gd name="T13" fmla="*/ 24 h 35"/>
                <a:gd name="T14" fmla="*/ 24 w 854"/>
                <a:gd name="T15" fmla="*/ 35 h 35"/>
                <a:gd name="T16" fmla="*/ 375 w 854"/>
                <a:gd name="T17" fmla="*/ 35 h 35"/>
                <a:gd name="T18" fmla="*/ 478 w 854"/>
                <a:gd name="T19" fmla="*/ 35 h 35"/>
                <a:gd name="T20" fmla="*/ 829 w 854"/>
                <a:gd name="T21" fmla="*/ 35 h 35"/>
                <a:gd name="T22" fmla="*/ 852 w 854"/>
                <a:gd name="T2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4" h="35">
                  <a:moveTo>
                    <a:pt x="852" y="24"/>
                  </a:moveTo>
                  <a:cubicBezTo>
                    <a:pt x="478" y="5"/>
                    <a:pt x="478" y="5"/>
                    <a:pt x="478" y="5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5"/>
                    <a:pt x="375" y="5"/>
                    <a:pt x="375" y="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35"/>
                    <a:pt x="24" y="35"/>
                  </a:cubicBezTo>
                  <a:cubicBezTo>
                    <a:pt x="41" y="35"/>
                    <a:pt x="247" y="35"/>
                    <a:pt x="375" y="35"/>
                  </a:cubicBezTo>
                  <a:cubicBezTo>
                    <a:pt x="435" y="35"/>
                    <a:pt x="478" y="35"/>
                    <a:pt x="478" y="35"/>
                  </a:cubicBezTo>
                  <a:cubicBezTo>
                    <a:pt x="606" y="35"/>
                    <a:pt x="812" y="35"/>
                    <a:pt x="829" y="35"/>
                  </a:cubicBezTo>
                  <a:cubicBezTo>
                    <a:pt x="854" y="35"/>
                    <a:pt x="852" y="24"/>
                    <a:pt x="852" y="24"/>
                  </a:cubicBez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2" name="Freeform 10">
              <a:extLst>
                <a:ext uri="{FF2B5EF4-FFF2-40B4-BE49-F238E27FC236}">
                  <a16:creationId xmlns:a16="http://schemas.microsoft.com/office/drawing/2014/main" id="{B727F3ED-8F1B-46FC-80AB-58782D14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8464" y="4446589"/>
              <a:ext cx="1219200" cy="417513"/>
            </a:xfrm>
            <a:custGeom>
              <a:avLst/>
              <a:gdLst>
                <a:gd name="T0" fmla="*/ 790 w 861"/>
                <a:gd name="T1" fmla="*/ 274 h 295"/>
                <a:gd name="T2" fmla="*/ 738 w 861"/>
                <a:gd name="T3" fmla="*/ 224 h 295"/>
                <a:gd name="T4" fmla="*/ 714 w 861"/>
                <a:gd name="T5" fmla="*/ 0 h 295"/>
                <a:gd name="T6" fmla="*/ 431 w 861"/>
                <a:gd name="T7" fmla="*/ 4 h 295"/>
                <a:gd name="T8" fmla="*/ 147 w 861"/>
                <a:gd name="T9" fmla="*/ 0 h 295"/>
                <a:gd name="T10" fmla="*/ 124 w 861"/>
                <a:gd name="T11" fmla="*/ 224 h 295"/>
                <a:gd name="T12" fmla="*/ 72 w 861"/>
                <a:gd name="T13" fmla="*/ 274 h 295"/>
                <a:gd name="T14" fmla="*/ 0 w 861"/>
                <a:gd name="T15" fmla="*/ 291 h 295"/>
                <a:gd name="T16" fmla="*/ 0 w 861"/>
                <a:gd name="T17" fmla="*/ 295 h 295"/>
                <a:gd name="T18" fmla="*/ 379 w 861"/>
                <a:gd name="T19" fmla="*/ 295 h 295"/>
                <a:gd name="T20" fmla="*/ 482 w 861"/>
                <a:gd name="T21" fmla="*/ 295 h 295"/>
                <a:gd name="T22" fmla="*/ 861 w 861"/>
                <a:gd name="T23" fmla="*/ 295 h 295"/>
                <a:gd name="T24" fmla="*/ 861 w 861"/>
                <a:gd name="T25" fmla="*/ 291 h 295"/>
                <a:gd name="T26" fmla="*/ 790 w 861"/>
                <a:gd name="T27" fmla="*/ 27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1" h="295">
                  <a:moveTo>
                    <a:pt x="790" y="274"/>
                  </a:moveTo>
                  <a:cubicBezTo>
                    <a:pt x="760" y="268"/>
                    <a:pt x="744" y="271"/>
                    <a:pt x="738" y="224"/>
                  </a:cubicBezTo>
                  <a:cubicBezTo>
                    <a:pt x="731" y="177"/>
                    <a:pt x="714" y="0"/>
                    <a:pt x="714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82" y="295"/>
                    <a:pt x="482" y="295"/>
                    <a:pt x="482" y="295"/>
                  </a:cubicBezTo>
                  <a:cubicBezTo>
                    <a:pt x="861" y="295"/>
                    <a:pt x="861" y="295"/>
                    <a:pt x="861" y="295"/>
                  </a:cubicBezTo>
                  <a:cubicBezTo>
                    <a:pt x="861" y="295"/>
                    <a:pt x="861" y="295"/>
                    <a:pt x="861" y="291"/>
                  </a:cubicBezTo>
                  <a:cubicBezTo>
                    <a:pt x="861" y="287"/>
                    <a:pt x="820" y="280"/>
                    <a:pt x="790" y="274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3" name="Oval 11">
              <a:extLst>
                <a:ext uri="{FF2B5EF4-FFF2-40B4-BE49-F238E27FC236}">
                  <a16:creationId xmlns:a16="http://schemas.microsoft.com/office/drawing/2014/main" id="{3D903A27-24F8-4626-AB1E-ABED373B8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2" y="2044701"/>
              <a:ext cx="49213" cy="492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4" name="Oval 12">
              <a:extLst>
                <a:ext uri="{FF2B5EF4-FFF2-40B4-BE49-F238E27FC236}">
                  <a16:creationId xmlns:a16="http://schemas.microsoft.com/office/drawing/2014/main" id="{E9D8A865-9A37-4CE7-BA4E-F2B3D54ED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2" y="2041526"/>
              <a:ext cx="49213" cy="49213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5" name="Oval 13">
              <a:extLst>
                <a:ext uri="{FF2B5EF4-FFF2-40B4-BE49-F238E27FC236}">
                  <a16:creationId xmlns:a16="http://schemas.microsoft.com/office/drawing/2014/main" id="{15B5D9C2-57C5-4BAC-9450-FC3D17EFA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8539" y="2049464"/>
              <a:ext cx="33338" cy="317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6" name="Oval 14">
              <a:extLst>
                <a:ext uri="{FF2B5EF4-FFF2-40B4-BE49-F238E27FC236}">
                  <a16:creationId xmlns:a16="http://schemas.microsoft.com/office/drawing/2014/main" id="{BFC316F8-371A-453A-8580-A1F044103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8064" y="2055814"/>
              <a:ext cx="15875" cy="19050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7" name="Oval 15">
              <a:extLst>
                <a:ext uri="{FF2B5EF4-FFF2-40B4-BE49-F238E27FC236}">
                  <a16:creationId xmlns:a16="http://schemas.microsoft.com/office/drawing/2014/main" id="{AA7F2251-BF10-427F-85ED-3764D4F6C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2827" y="2063751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8" name="Freeform 16">
              <a:extLst>
                <a:ext uri="{FF2B5EF4-FFF2-40B4-BE49-F238E27FC236}">
                  <a16:creationId xmlns:a16="http://schemas.microsoft.com/office/drawing/2014/main" id="{8723B144-69DE-4D19-A355-6BC1DF364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8464" y="4446589"/>
              <a:ext cx="985838" cy="417513"/>
            </a:xfrm>
            <a:custGeom>
              <a:avLst/>
              <a:gdLst>
                <a:gd name="T0" fmla="*/ 696 w 696"/>
                <a:gd name="T1" fmla="*/ 10 h 295"/>
                <a:gd name="T2" fmla="*/ 573 w 696"/>
                <a:gd name="T3" fmla="*/ 2 h 295"/>
                <a:gd name="T4" fmla="*/ 431 w 696"/>
                <a:gd name="T5" fmla="*/ 4 h 295"/>
                <a:gd name="T6" fmla="*/ 147 w 696"/>
                <a:gd name="T7" fmla="*/ 0 h 295"/>
                <a:gd name="T8" fmla="*/ 124 w 696"/>
                <a:gd name="T9" fmla="*/ 224 h 295"/>
                <a:gd name="T10" fmla="*/ 72 w 696"/>
                <a:gd name="T11" fmla="*/ 274 h 295"/>
                <a:gd name="T12" fmla="*/ 0 w 696"/>
                <a:gd name="T13" fmla="*/ 291 h 295"/>
                <a:gd name="T14" fmla="*/ 0 w 696"/>
                <a:gd name="T15" fmla="*/ 295 h 295"/>
                <a:gd name="T16" fmla="*/ 379 w 696"/>
                <a:gd name="T17" fmla="*/ 295 h 295"/>
                <a:gd name="T18" fmla="*/ 432 w 696"/>
                <a:gd name="T19" fmla="*/ 295 h 295"/>
                <a:gd name="T20" fmla="*/ 696 w 696"/>
                <a:gd name="T21" fmla="*/ 1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6" h="295">
                  <a:moveTo>
                    <a:pt x="696" y="10"/>
                  </a:moveTo>
                  <a:cubicBezTo>
                    <a:pt x="573" y="2"/>
                    <a:pt x="573" y="2"/>
                    <a:pt x="573" y="2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32" y="295"/>
                    <a:pt x="432" y="295"/>
                    <a:pt x="432" y="295"/>
                  </a:cubicBezTo>
                  <a:lnTo>
                    <a:pt x="696" y="10"/>
                  </a:lnTo>
                  <a:close/>
                </a:path>
              </a:pathLst>
            </a:custGeom>
            <a:solidFill>
              <a:srgbClr val="A8A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9" name="Freeform 17">
              <a:extLst>
                <a:ext uri="{FF2B5EF4-FFF2-40B4-BE49-F238E27FC236}">
                  <a16:creationId xmlns:a16="http://schemas.microsoft.com/office/drawing/2014/main" id="{ED27E4C0-5C12-4B2B-9021-678CF1105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539" y="4154489"/>
              <a:ext cx="3589338" cy="341313"/>
            </a:xfrm>
            <a:custGeom>
              <a:avLst/>
              <a:gdLst>
                <a:gd name="T0" fmla="*/ 0 w 2537"/>
                <a:gd name="T1" fmla="*/ 0 h 241"/>
                <a:gd name="T2" fmla="*/ 0 w 2537"/>
                <a:gd name="T3" fmla="*/ 170 h 241"/>
                <a:gd name="T4" fmla="*/ 71 w 2537"/>
                <a:gd name="T5" fmla="*/ 241 h 241"/>
                <a:gd name="T6" fmla="*/ 2467 w 2537"/>
                <a:gd name="T7" fmla="*/ 241 h 241"/>
                <a:gd name="T8" fmla="*/ 2537 w 2537"/>
                <a:gd name="T9" fmla="*/ 170 h 241"/>
                <a:gd name="T10" fmla="*/ 2537 w 2537"/>
                <a:gd name="T11" fmla="*/ 0 h 241"/>
                <a:gd name="T12" fmla="*/ 0 w 2537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241">
                  <a:moveTo>
                    <a:pt x="0" y="0"/>
                  </a:moveTo>
                  <a:cubicBezTo>
                    <a:pt x="0" y="170"/>
                    <a:pt x="0" y="170"/>
                    <a:pt x="0" y="170"/>
                  </a:cubicBezTo>
                  <a:cubicBezTo>
                    <a:pt x="0" y="209"/>
                    <a:pt x="32" y="241"/>
                    <a:pt x="71" y="241"/>
                  </a:cubicBezTo>
                  <a:cubicBezTo>
                    <a:pt x="2467" y="241"/>
                    <a:pt x="2467" y="241"/>
                    <a:pt x="2467" y="241"/>
                  </a:cubicBezTo>
                  <a:cubicBezTo>
                    <a:pt x="2506" y="241"/>
                    <a:pt x="2537" y="209"/>
                    <a:pt x="2537" y="170"/>
                  </a:cubicBezTo>
                  <a:cubicBezTo>
                    <a:pt x="2537" y="0"/>
                    <a:pt x="2537" y="0"/>
                    <a:pt x="2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113" name="Freeform 113"/>
          <p:cNvSpPr>
            <a:spLocks noChangeArrowheads="1"/>
          </p:cNvSpPr>
          <p:nvPr/>
        </p:nvSpPr>
        <p:spPr bwMode="auto">
          <a:xfrm>
            <a:off x="6152647" y="1785598"/>
            <a:ext cx="5046483" cy="4774226"/>
          </a:xfrm>
          <a:custGeom>
            <a:avLst/>
            <a:gdLst>
              <a:gd name="T0" fmla="*/ 3864 w 3865"/>
              <a:gd name="T1" fmla="*/ 2755 h 2837"/>
              <a:gd name="T2" fmla="*/ 3723 w 3865"/>
              <a:gd name="T3" fmla="*/ 2673 h 2837"/>
              <a:gd name="T4" fmla="*/ 3723 w 3865"/>
              <a:gd name="T5" fmla="*/ 2738 h 2837"/>
              <a:gd name="T6" fmla="*/ 93 w 3865"/>
              <a:gd name="T7" fmla="*/ 2738 h 2837"/>
              <a:gd name="T8" fmla="*/ 93 w 3865"/>
              <a:gd name="T9" fmla="*/ 141 h 2837"/>
              <a:gd name="T10" fmla="*/ 158 w 3865"/>
              <a:gd name="T11" fmla="*/ 141 h 2837"/>
              <a:gd name="T12" fmla="*/ 76 w 3865"/>
              <a:gd name="T13" fmla="*/ 0 h 2837"/>
              <a:gd name="T14" fmla="*/ 0 w 3865"/>
              <a:gd name="T15" fmla="*/ 141 h 2837"/>
              <a:gd name="T16" fmla="*/ 60 w 3865"/>
              <a:gd name="T17" fmla="*/ 141 h 2837"/>
              <a:gd name="T18" fmla="*/ 60 w 3865"/>
              <a:gd name="T19" fmla="*/ 2771 h 2837"/>
              <a:gd name="T20" fmla="*/ 3723 w 3865"/>
              <a:gd name="T21" fmla="*/ 2771 h 2837"/>
              <a:gd name="T22" fmla="*/ 3723 w 3865"/>
              <a:gd name="T23" fmla="*/ 2836 h 2837"/>
              <a:gd name="T24" fmla="*/ 3864 w 3865"/>
              <a:gd name="T25" fmla="*/ 2755 h 2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865" h="2837">
                <a:moveTo>
                  <a:pt x="3864" y="2755"/>
                </a:moveTo>
                <a:lnTo>
                  <a:pt x="3723" y="2673"/>
                </a:lnTo>
                <a:lnTo>
                  <a:pt x="3723" y="2738"/>
                </a:lnTo>
                <a:lnTo>
                  <a:pt x="93" y="2738"/>
                </a:lnTo>
                <a:lnTo>
                  <a:pt x="93" y="141"/>
                </a:lnTo>
                <a:lnTo>
                  <a:pt x="158" y="141"/>
                </a:lnTo>
                <a:lnTo>
                  <a:pt x="76" y="0"/>
                </a:lnTo>
                <a:lnTo>
                  <a:pt x="0" y="141"/>
                </a:lnTo>
                <a:lnTo>
                  <a:pt x="60" y="141"/>
                </a:lnTo>
                <a:lnTo>
                  <a:pt x="60" y="2771"/>
                </a:lnTo>
                <a:lnTo>
                  <a:pt x="3723" y="2771"/>
                </a:lnTo>
                <a:lnTo>
                  <a:pt x="3723" y="2836"/>
                </a:lnTo>
                <a:lnTo>
                  <a:pt x="3864" y="2755"/>
                </a:lnTo>
              </a:path>
            </a:pathLst>
          </a:custGeom>
          <a:solidFill>
            <a:srgbClr val="0168A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60927" tIns="30463" rIns="60927" bIns="30463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46" name="Freeform 113"/>
          <p:cNvSpPr>
            <a:spLocks noChangeArrowheads="1"/>
          </p:cNvSpPr>
          <p:nvPr/>
        </p:nvSpPr>
        <p:spPr bwMode="auto">
          <a:xfrm>
            <a:off x="558165" y="1785598"/>
            <a:ext cx="5046483" cy="4774226"/>
          </a:xfrm>
          <a:custGeom>
            <a:avLst/>
            <a:gdLst>
              <a:gd name="T0" fmla="*/ 3864 w 3865"/>
              <a:gd name="T1" fmla="*/ 2755 h 2837"/>
              <a:gd name="T2" fmla="*/ 3723 w 3865"/>
              <a:gd name="T3" fmla="*/ 2673 h 2837"/>
              <a:gd name="T4" fmla="*/ 3723 w 3865"/>
              <a:gd name="T5" fmla="*/ 2738 h 2837"/>
              <a:gd name="T6" fmla="*/ 93 w 3865"/>
              <a:gd name="T7" fmla="*/ 2738 h 2837"/>
              <a:gd name="T8" fmla="*/ 93 w 3865"/>
              <a:gd name="T9" fmla="*/ 141 h 2837"/>
              <a:gd name="T10" fmla="*/ 158 w 3865"/>
              <a:gd name="T11" fmla="*/ 141 h 2837"/>
              <a:gd name="T12" fmla="*/ 76 w 3865"/>
              <a:gd name="T13" fmla="*/ 0 h 2837"/>
              <a:gd name="T14" fmla="*/ 0 w 3865"/>
              <a:gd name="T15" fmla="*/ 141 h 2837"/>
              <a:gd name="T16" fmla="*/ 60 w 3865"/>
              <a:gd name="T17" fmla="*/ 141 h 2837"/>
              <a:gd name="T18" fmla="*/ 60 w 3865"/>
              <a:gd name="T19" fmla="*/ 2771 h 2837"/>
              <a:gd name="T20" fmla="*/ 3723 w 3865"/>
              <a:gd name="T21" fmla="*/ 2771 h 2837"/>
              <a:gd name="T22" fmla="*/ 3723 w 3865"/>
              <a:gd name="T23" fmla="*/ 2836 h 2837"/>
              <a:gd name="T24" fmla="*/ 3864 w 3865"/>
              <a:gd name="T25" fmla="*/ 2755 h 28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865" h="2837">
                <a:moveTo>
                  <a:pt x="3864" y="2755"/>
                </a:moveTo>
                <a:lnTo>
                  <a:pt x="3723" y="2673"/>
                </a:lnTo>
                <a:lnTo>
                  <a:pt x="3723" y="2738"/>
                </a:lnTo>
                <a:lnTo>
                  <a:pt x="93" y="2738"/>
                </a:lnTo>
                <a:lnTo>
                  <a:pt x="93" y="141"/>
                </a:lnTo>
                <a:lnTo>
                  <a:pt x="158" y="141"/>
                </a:lnTo>
                <a:lnTo>
                  <a:pt x="76" y="0"/>
                </a:lnTo>
                <a:lnTo>
                  <a:pt x="0" y="141"/>
                </a:lnTo>
                <a:lnTo>
                  <a:pt x="60" y="141"/>
                </a:lnTo>
                <a:lnTo>
                  <a:pt x="60" y="2771"/>
                </a:lnTo>
                <a:lnTo>
                  <a:pt x="3723" y="2771"/>
                </a:lnTo>
                <a:lnTo>
                  <a:pt x="3723" y="2836"/>
                </a:lnTo>
                <a:lnTo>
                  <a:pt x="3864" y="2755"/>
                </a:lnTo>
              </a:path>
            </a:pathLst>
          </a:custGeom>
          <a:solidFill>
            <a:srgbClr val="0168A7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60927" tIns="30463" rIns="60927" bIns="30463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grpSp>
        <p:nvGrpSpPr>
          <p:cNvPr id="149" name="Group 148"/>
          <p:cNvGrpSpPr>
            <a:grpSpLocks noChangeAspect="1"/>
          </p:cNvGrpSpPr>
          <p:nvPr/>
        </p:nvGrpSpPr>
        <p:grpSpPr>
          <a:xfrm>
            <a:off x="7038448" y="1359413"/>
            <a:ext cx="3723191" cy="2999424"/>
            <a:chOff x="4300539" y="1984376"/>
            <a:chExt cx="3589338" cy="2890838"/>
          </a:xfrm>
        </p:grpSpPr>
        <p:sp>
          <p:nvSpPr>
            <p:cNvPr id="186" name="Freeform 5"/>
            <p:cNvSpPr>
              <a:spLocks/>
            </p:cNvSpPr>
            <p:nvPr/>
          </p:nvSpPr>
          <p:spPr bwMode="auto">
            <a:xfrm>
              <a:off x="4300539" y="1984376"/>
              <a:ext cx="3589338" cy="2170113"/>
            </a:xfrm>
            <a:custGeom>
              <a:avLst/>
              <a:gdLst>
                <a:gd name="T0" fmla="*/ 2537 w 2537"/>
                <a:gd name="T1" fmla="*/ 1533 h 1533"/>
                <a:gd name="T2" fmla="*/ 2537 w 2537"/>
                <a:gd name="T3" fmla="*/ 71 h 1533"/>
                <a:gd name="T4" fmla="*/ 2467 w 2537"/>
                <a:gd name="T5" fmla="*/ 0 h 1533"/>
                <a:gd name="T6" fmla="*/ 71 w 2537"/>
                <a:gd name="T7" fmla="*/ 0 h 1533"/>
                <a:gd name="T8" fmla="*/ 0 w 2537"/>
                <a:gd name="T9" fmla="*/ 71 h 1533"/>
                <a:gd name="T10" fmla="*/ 0 w 2537"/>
                <a:gd name="T11" fmla="*/ 1533 h 1533"/>
                <a:gd name="T12" fmla="*/ 2537 w 2537"/>
                <a:gd name="T13" fmla="*/ 1533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1533">
                  <a:moveTo>
                    <a:pt x="2537" y="1533"/>
                  </a:moveTo>
                  <a:cubicBezTo>
                    <a:pt x="2537" y="71"/>
                    <a:pt x="2537" y="71"/>
                    <a:pt x="2537" y="71"/>
                  </a:cubicBezTo>
                  <a:cubicBezTo>
                    <a:pt x="2537" y="32"/>
                    <a:pt x="2506" y="0"/>
                    <a:pt x="2467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533"/>
                    <a:pt x="0" y="1533"/>
                    <a:pt x="0" y="1533"/>
                  </a:cubicBezTo>
                  <a:lnTo>
                    <a:pt x="2537" y="1533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87" name="Freeform 6"/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close/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88" name="Freeform 7"/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89" name="Rectangle 8"/>
            <p:cNvSpPr>
              <a:spLocks noChangeArrowheads="1"/>
            </p:cNvSpPr>
            <p:nvPr/>
          </p:nvSpPr>
          <p:spPr bwMode="auto">
            <a:xfrm>
              <a:off x="4456114" y="2147889"/>
              <a:ext cx="3278188" cy="1841500"/>
            </a:xfrm>
            <a:prstGeom prst="rect">
              <a:avLst/>
            </a:prstGeom>
            <a:solidFill>
              <a:srgbClr val="7E7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0" name="Freeform 9"/>
            <p:cNvSpPr>
              <a:spLocks/>
            </p:cNvSpPr>
            <p:nvPr/>
          </p:nvSpPr>
          <p:spPr bwMode="auto">
            <a:xfrm>
              <a:off x="5484814" y="4826001"/>
              <a:ext cx="1208088" cy="49213"/>
            </a:xfrm>
            <a:custGeom>
              <a:avLst/>
              <a:gdLst>
                <a:gd name="T0" fmla="*/ 852 w 854"/>
                <a:gd name="T1" fmla="*/ 24 h 35"/>
                <a:gd name="T2" fmla="*/ 478 w 854"/>
                <a:gd name="T3" fmla="*/ 5 h 35"/>
                <a:gd name="T4" fmla="*/ 478 w 854"/>
                <a:gd name="T5" fmla="*/ 0 h 35"/>
                <a:gd name="T6" fmla="*/ 427 w 854"/>
                <a:gd name="T7" fmla="*/ 3 h 35"/>
                <a:gd name="T8" fmla="*/ 375 w 854"/>
                <a:gd name="T9" fmla="*/ 0 h 35"/>
                <a:gd name="T10" fmla="*/ 375 w 854"/>
                <a:gd name="T11" fmla="*/ 5 h 35"/>
                <a:gd name="T12" fmla="*/ 1 w 854"/>
                <a:gd name="T13" fmla="*/ 24 h 35"/>
                <a:gd name="T14" fmla="*/ 24 w 854"/>
                <a:gd name="T15" fmla="*/ 35 h 35"/>
                <a:gd name="T16" fmla="*/ 375 w 854"/>
                <a:gd name="T17" fmla="*/ 35 h 35"/>
                <a:gd name="T18" fmla="*/ 478 w 854"/>
                <a:gd name="T19" fmla="*/ 35 h 35"/>
                <a:gd name="T20" fmla="*/ 829 w 854"/>
                <a:gd name="T21" fmla="*/ 35 h 35"/>
                <a:gd name="T22" fmla="*/ 852 w 854"/>
                <a:gd name="T2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4" h="35">
                  <a:moveTo>
                    <a:pt x="852" y="24"/>
                  </a:moveTo>
                  <a:cubicBezTo>
                    <a:pt x="478" y="5"/>
                    <a:pt x="478" y="5"/>
                    <a:pt x="478" y="5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5"/>
                    <a:pt x="375" y="5"/>
                    <a:pt x="375" y="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35"/>
                    <a:pt x="24" y="35"/>
                  </a:cubicBezTo>
                  <a:cubicBezTo>
                    <a:pt x="41" y="35"/>
                    <a:pt x="247" y="35"/>
                    <a:pt x="375" y="35"/>
                  </a:cubicBezTo>
                  <a:cubicBezTo>
                    <a:pt x="435" y="35"/>
                    <a:pt x="478" y="35"/>
                    <a:pt x="478" y="35"/>
                  </a:cubicBezTo>
                  <a:cubicBezTo>
                    <a:pt x="606" y="35"/>
                    <a:pt x="812" y="35"/>
                    <a:pt x="829" y="35"/>
                  </a:cubicBezTo>
                  <a:cubicBezTo>
                    <a:pt x="854" y="35"/>
                    <a:pt x="852" y="24"/>
                    <a:pt x="852" y="24"/>
                  </a:cubicBez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1" name="Freeform 10"/>
            <p:cNvSpPr>
              <a:spLocks/>
            </p:cNvSpPr>
            <p:nvPr/>
          </p:nvSpPr>
          <p:spPr bwMode="auto">
            <a:xfrm>
              <a:off x="5478464" y="4446589"/>
              <a:ext cx="1219200" cy="417513"/>
            </a:xfrm>
            <a:custGeom>
              <a:avLst/>
              <a:gdLst>
                <a:gd name="T0" fmla="*/ 790 w 861"/>
                <a:gd name="T1" fmla="*/ 274 h 295"/>
                <a:gd name="T2" fmla="*/ 738 w 861"/>
                <a:gd name="T3" fmla="*/ 224 h 295"/>
                <a:gd name="T4" fmla="*/ 714 w 861"/>
                <a:gd name="T5" fmla="*/ 0 h 295"/>
                <a:gd name="T6" fmla="*/ 431 w 861"/>
                <a:gd name="T7" fmla="*/ 4 h 295"/>
                <a:gd name="T8" fmla="*/ 147 w 861"/>
                <a:gd name="T9" fmla="*/ 0 h 295"/>
                <a:gd name="T10" fmla="*/ 124 w 861"/>
                <a:gd name="T11" fmla="*/ 224 h 295"/>
                <a:gd name="T12" fmla="*/ 72 w 861"/>
                <a:gd name="T13" fmla="*/ 274 h 295"/>
                <a:gd name="T14" fmla="*/ 0 w 861"/>
                <a:gd name="T15" fmla="*/ 291 h 295"/>
                <a:gd name="T16" fmla="*/ 0 w 861"/>
                <a:gd name="T17" fmla="*/ 295 h 295"/>
                <a:gd name="T18" fmla="*/ 379 w 861"/>
                <a:gd name="T19" fmla="*/ 295 h 295"/>
                <a:gd name="T20" fmla="*/ 482 w 861"/>
                <a:gd name="T21" fmla="*/ 295 h 295"/>
                <a:gd name="T22" fmla="*/ 861 w 861"/>
                <a:gd name="T23" fmla="*/ 295 h 295"/>
                <a:gd name="T24" fmla="*/ 861 w 861"/>
                <a:gd name="T25" fmla="*/ 291 h 295"/>
                <a:gd name="T26" fmla="*/ 790 w 861"/>
                <a:gd name="T27" fmla="*/ 27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1" h="295">
                  <a:moveTo>
                    <a:pt x="790" y="274"/>
                  </a:moveTo>
                  <a:cubicBezTo>
                    <a:pt x="760" y="268"/>
                    <a:pt x="744" y="271"/>
                    <a:pt x="738" y="224"/>
                  </a:cubicBezTo>
                  <a:cubicBezTo>
                    <a:pt x="731" y="177"/>
                    <a:pt x="714" y="0"/>
                    <a:pt x="714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82" y="295"/>
                    <a:pt x="482" y="295"/>
                    <a:pt x="482" y="295"/>
                  </a:cubicBezTo>
                  <a:cubicBezTo>
                    <a:pt x="861" y="295"/>
                    <a:pt x="861" y="295"/>
                    <a:pt x="861" y="295"/>
                  </a:cubicBezTo>
                  <a:cubicBezTo>
                    <a:pt x="861" y="295"/>
                    <a:pt x="861" y="295"/>
                    <a:pt x="861" y="291"/>
                  </a:cubicBezTo>
                  <a:cubicBezTo>
                    <a:pt x="861" y="287"/>
                    <a:pt x="820" y="280"/>
                    <a:pt x="790" y="274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2" name="Oval 11"/>
            <p:cNvSpPr>
              <a:spLocks noChangeArrowheads="1"/>
            </p:cNvSpPr>
            <p:nvPr/>
          </p:nvSpPr>
          <p:spPr bwMode="auto">
            <a:xfrm>
              <a:off x="6070602" y="2044701"/>
              <a:ext cx="49213" cy="492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3" name="Oval 12"/>
            <p:cNvSpPr>
              <a:spLocks noChangeArrowheads="1"/>
            </p:cNvSpPr>
            <p:nvPr/>
          </p:nvSpPr>
          <p:spPr bwMode="auto">
            <a:xfrm>
              <a:off x="6070602" y="2041526"/>
              <a:ext cx="49213" cy="49213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4" name="Oval 13"/>
            <p:cNvSpPr>
              <a:spLocks noChangeArrowheads="1"/>
            </p:cNvSpPr>
            <p:nvPr/>
          </p:nvSpPr>
          <p:spPr bwMode="auto">
            <a:xfrm>
              <a:off x="6078539" y="2049464"/>
              <a:ext cx="33338" cy="317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5" name="Oval 14"/>
            <p:cNvSpPr>
              <a:spLocks noChangeArrowheads="1"/>
            </p:cNvSpPr>
            <p:nvPr/>
          </p:nvSpPr>
          <p:spPr bwMode="auto">
            <a:xfrm>
              <a:off x="6088064" y="2055814"/>
              <a:ext cx="15875" cy="19050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6" name="Oval 15"/>
            <p:cNvSpPr>
              <a:spLocks noChangeArrowheads="1"/>
            </p:cNvSpPr>
            <p:nvPr/>
          </p:nvSpPr>
          <p:spPr bwMode="auto">
            <a:xfrm>
              <a:off x="6092827" y="2063751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7" name="Freeform 16"/>
            <p:cNvSpPr>
              <a:spLocks/>
            </p:cNvSpPr>
            <p:nvPr/>
          </p:nvSpPr>
          <p:spPr bwMode="auto">
            <a:xfrm>
              <a:off x="5478464" y="4446589"/>
              <a:ext cx="985838" cy="417513"/>
            </a:xfrm>
            <a:custGeom>
              <a:avLst/>
              <a:gdLst>
                <a:gd name="T0" fmla="*/ 696 w 696"/>
                <a:gd name="T1" fmla="*/ 10 h 295"/>
                <a:gd name="T2" fmla="*/ 573 w 696"/>
                <a:gd name="T3" fmla="*/ 2 h 295"/>
                <a:gd name="T4" fmla="*/ 431 w 696"/>
                <a:gd name="T5" fmla="*/ 4 h 295"/>
                <a:gd name="T6" fmla="*/ 147 w 696"/>
                <a:gd name="T7" fmla="*/ 0 h 295"/>
                <a:gd name="T8" fmla="*/ 124 w 696"/>
                <a:gd name="T9" fmla="*/ 224 h 295"/>
                <a:gd name="T10" fmla="*/ 72 w 696"/>
                <a:gd name="T11" fmla="*/ 274 h 295"/>
                <a:gd name="T12" fmla="*/ 0 w 696"/>
                <a:gd name="T13" fmla="*/ 291 h 295"/>
                <a:gd name="T14" fmla="*/ 0 w 696"/>
                <a:gd name="T15" fmla="*/ 295 h 295"/>
                <a:gd name="T16" fmla="*/ 379 w 696"/>
                <a:gd name="T17" fmla="*/ 295 h 295"/>
                <a:gd name="T18" fmla="*/ 432 w 696"/>
                <a:gd name="T19" fmla="*/ 295 h 295"/>
                <a:gd name="T20" fmla="*/ 696 w 696"/>
                <a:gd name="T21" fmla="*/ 1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6" h="295">
                  <a:moveTo>
                    <a:pt x="696" y="10"/>
                  </a:moveTo>
                  <a:cubicBezTo>
                    <a:pt x="573" y="2"/>
                    <a:pt x="573" y="2"/>
                    <a:pt x="573" y="2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32" y="295"/>
                    <a:pt x="432" y="295"/>
                    <a:pt x="432" y="295"/>
                  </a:cubicBezTo>
                  <a:lnTo>
                    <a:pt x="696" y="10"/>
                  </a:lnTo>
                  <a:close/>
                </a:path>
              </a:pathLst>
            </a:custGeom>
            <a:solidFill>
              <a:srgbClr val="A8A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8" name="Freeform 17"/>
            <p:cNvSpPr>
              <a:spLocks/>
            </p:cNvSpPr>
            <p:nvPr/>
          </p:nvSpPr>
          <p:spPr bwMode="auto">
            <a:xfrm>
              <a:off x="4300539" y="4154489"/>
              <a:ext cx="3589338" cy="341313"/>
            </a:xfrm>
            <a:custGeom>
              <a:avLst/>
              <a:gdLst>
                <a:gd name="T0" fmla="*/ 0 w 2537"/>
                <a:gd name="T1" fmla="*/ 0 h 241"/>
                <a:gd name="T2" fmla="*/ 0 w 2537"/>
                <a:gd name="T3" fmla="*/ 170 h 241"/>
                <a:gd name="T4" fmla="*/ 71 w 2537"/>
                <a:gd name="T5" fmla="*/ 241 h 241"/>
                <a:gd name="T6" fmla="*/ 2467 w 2537"/>
                <a:gd name="T7" fmla="*/ 241 h 241"/>
                <a:gd name="T8" fmla="*/ 2537 w 2537"/>
                <a:gd name="T9" fmla="*/ 170 h 241"/>
                <a:gd name="T10" fmla="*/ 2537 w 2537"/>
                <a:gd name="T11" fmla="*/ 0 h 241"/>
                <a:gd name="T12" fmla="*/ 0 w 2537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241">
                  <a:moveTo>
                    <a:pt x="0" y="0"/>
                  </a:moveTo>
                  <a:cubicBezTo>
                    <a:pt x="0" y="170"/>
                    <a:pt x="0" y="170"/>
                    <a:pt x="0" y="170"/>
                  </a:cubicBezTo>
                  <a:cubicBezTo>
                    <a:pt x="0" y="209"/>
                    <a:pt x="32" y="241"/>
                    <a:pt x="71" y="241"/>
                  </a:cubicBezTo>
                  <a:cubicBezTo>
                    <a:pt x="2467" y="241"/>
                    <a:pt x="2467" y="241"/>
                    <a:pt x="2467" y="241"/>
                  </a:cubicBezTo>
                  <a:cubicBezTo>
                    <a:pt x="2506" y="241"/>
                    <a:pt x="2537" y="209"/>
                    <a:pt x="2537" y="170"/>
                  </a:cubicBezTo>
                  <a:cubicBezTo>
                    <a:pt x="2537" y="0"/>
                    <a:pt x="2537" y="0"/>
                    <a:pt x="2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21032064-D9EA-40BB-8CF2-EFF081D62AC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23" t="10612" r="12345" b="23808"/>
          <a:stretch/>
        </p:blipFill>
        <p:spPr>
          <a:xfrm>
            <a:off x="1742407" y="1506225"/>
            <a:ext cx="3536031" cy="197090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FA290D60-E6FA-4586-A588-FDAEEDFD69AC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673" b="3673"/>
          <a:stretch>
            <a:fillRect/>
          </a:stretch>
        </p:blipFill>
        <p:spPr>
          <a:xfrm>
            <a:off x="7205663" y="1527175"/>
            <a:ext cx="3411537" cy="192087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6" name="Title 5">
            <a:extLst>
              <a:ext uri="{FF2B5EF4-FFF2-40B4-BE49-F238E27FC236}">
                <a16:creationId xmlns:a16="http://schemas.microsoft.com/office/drawing/2014/main" id="{6D28B4EF-FE11-43AD-8C84-E6F7E945894F}"/>
              </a:ext>
            </a:extLst>
          </p:cNvPr>
          <p:cNvSpPr txBox="1">
            <a:spLocks/>
          </p:cNvSpPr>
          <p:nvPr/>
        </p:nvSpPr>
        <p:spPr>
          <a:xfrm>
            <a:off x="1141445" y="91121"/>
            <a:ext cx="9909111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 defTabSz="914217">
              <a:defRPr sz="4000" b="1">
                <a:solidFill>
                  <a:prstClr val="black">
                    <a:lumMod val="75000"/>
                    <a:lumOff val="25000"/>
                  </a:prst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Types of Honeypots (Cont’d)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66E7002-E661-43F4-8659-8F785BB33C47}"/>
              </a:ext>
            </a:extLst>
          </p:cNvPr>
          <p:cNvSpPr/>
          <p:nvPr/>
        </p:nvSpPr>
        <p:spPr>
          <a:xfrm>
            <a:off x="1910861" y="913358"/>
            <a:ext cx="8370277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Classification of honeypots based on their deployment strategy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D3FAE113-1ECA-48C8-AC25-31B280FD5F60}"/>
              </a:ext>
            </a:extLst>
          </p:cNvPr>
          <p:cNvSpPr/>
          <p:nvPr/>
        </p:nvSpPr>
        <p:spPr>
          <a:xfrm>
            <a:off x="2105257" y="4374093"/>
            <a:ext cx="278210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Arial" charset="0"/>
              </a:rPr>
              <a:t>Production Honeypots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D42A6A0E-CB93-497C-9E01-E5621BC8C275}"/>
              </a:ext>
            </a:extLst>
          </p:cNvPr>
          <p:cNvSpPr/>
          <p:nvPr/>
        </p:nvSpPr>
        <p:spPr>
          <a:xfrm>
            <a:off x="848492" y="4766071"/>
            <a:ext cx="5295634" cy="163121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Are deployed inside the production network of the organization along with other production servers</a:t>
            </a:r>
          </a:p>
          <a:p>
            <a:pPr marL="347663" marR="0" lvl="0" indent="-34766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 they are deployed internally, they also help to find out internal flaws and attackers within an organization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1BC710BB-B683-4164-B8AF-80FCC278A1F8}"/>
              </a:ext>
            </a:extLst>
          </p:cNvPr>
          <p:cNvSpPr/>
          <p:nvPr/>
        </p:nvSpPr>
        <p:spPr>
          <a:xfrm>
            <a:off x="6488663" y="4766071"/>
            <a:ext cx="4822761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Are high-interaction honeypots primarily deployed by research institutes, governments, or military organizations to gain detailed knowledge about the actions of intruder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87B64877-5F8E-4BEA-9871-3503986F6066}"/>
              </a:ext>
            </a:extLst>
          </p:cNvPr>
          <p:cNvSpPr/>
          <p:nvPr/>
        </p:nvSpPr>
        <p:spPr>
          <a:xfrm>
            <a:off x="7547537" y="4374093"/>
            <a:ext cx="2705012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Arial" charset="0"/>
              </a:rPr>
              <a:t>Research Honeypots</a:t>
            </a:r>
          </a:p>
        </p:txBody>
      </p:sp>
    </p:spTree>
    <p:extLst>
      <p:ext uri="{BB962C8B-B14F-4D97-AF65-F5344CB8AC3E}">
        <p14:creationId xmlns:p14="http://schemas.microsoft.com/office/powerpoint/2010/main" val="147132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 advClick="0"/>
    </mc:Choice>
    <mc:Fallback xmlns="">
      <p:transition advClick="0"/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Rectangle 57"/>
          <p:cNvSpPr/>
          <p:nvPr/>
        </p:nvSpPr>
        <p:spPr>
          <a:xfrm>
            <a:off x="1586" y="2"/>
            <a:ext cx="12188828" cy="2323559"/>
          </a:xfrm>
          <a:prstGeom prst="rect">
            <a:avLst/>
          </a:prstGeom>
          <a:solidFill>
            <a:schemeClr val="accent6"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9" tIns="60950" rIns="121899" bIns="60950" rtlCol="0"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pic>
        <p:nvPicPr>
          <p:cNvPr id="38" name="Picture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69526" y="-351728"/>
            <a:ext cx="4083165" cy="31781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Rectangle 38"/>
          <p:cNvSpPr/>
          <p:nvPr/>
        </p:nvSpPr>
        <p:spPr bwMode="auto">
          <a:xfrm>
            <a:off x="8458072" y="250914"/>
            <a:ext cx="2706075" cy="1675983"/>
          </a:xfrm>
          <a:prstGeom prst="rect">
            <a:avLst/>
          </a:prstGeom>
          <a:solidFill>
            <a:srgbClr val="558ED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35473A37-11FA-4F83-A4C7-C09D6E5725B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40" b="3240"/>
          <a:stretch>
            <a:fillRect/>
          </a:stretch>
        </p:blipFill>
        <p:spPr>
          <a:xfrm>
            <a:off x="8459788" y="220663"/>
            <a:ext cx="2706687" cy="1706234"/>
          </a:xfrm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DEB43274-01FC-4B4F-BF85-2ECC69BFEC4D}"/>
              </a:ext>
            </a:extLst>
          </p:cNvPr>
          <p:cNvSpPr/>
          <p:nvPr/>
        </p:nvSpPr>
        <p:spPr>
          <a:xfrm>
            <a:off x="2019300" y="2344778"/>
            <a:ext cx="815340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Classification of honeypots based on their deception technology</a:t>
            </a:r>
          </a:p>
        </p:txBody>
      </p:sp>
      <p:sp>
        <p:nvSpPr>
          <p:cNvPr id="27" name="Title 5">
            <a:extLst>
              <a:ext uri="{FF2B5EF4-FFF2-40B4-BE49-F238E27FC236}">
                <a16:creationId xmlns:a16="http://schemas.microsoft.com/office/drawing/2014/main" id="{0C4B87CE-32B8-4940-AE01-6314C1F430C6}"/>
              </a:ext>
            </a:extLst>
          </p:cNvPr>
          <p:cNvSpPr txBox="1">
            <a:spLocks/>
          </p:cNvSpPr>
          <p:nvPr/>
        </p:nvSpPr>
        <p:spPr>
          <a:xfrm>
            <a:off x="588036" y="438506"/>
            <a:ext cx="6754670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 defTabSz="914217">
              <a:defRPr sz="4000" b="1">
                <a:solidFill>
                  <a:prstClr val="black">
                    <a:lumMod val="75000"/>
                    <a:lumOff val="25000"/>
                  </a:prstClr>
                </a:solidFill>
                <a:latin typeface="Rockwell" panose="02060603020205020403" pitchFamily="18" charset="0"/>
              </a:defRPr>
            </a:lvl1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4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Types of Honeypots (Cont’d)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A065450-B665-4B2A-A391-E7ECFDAD3149}"/>
              </a:ext>
            </a:extLst>
          </p:cNvPr>
          <p:cNvSpPr/>
          <p:nvPr/>
        </p:nvSpPr>
        <p:spPr>
          <a:xfrm>
            <a:off x="916808" y="3324604"/>
            <a:ext cx="2426610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Malware Honeypots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DD8D93A-AB68-4AF6-BAB4-00D3537456D9}"/>
              </a:ext>
            </a:extLst>
          </p:cNvPr>
          <p:cNvSpPr/>
          <p:nvPr/>
        </p:nvSpPr>
        <p:spPr>
          <a:xfrm>
            <a:off x="554260" y="3658296"/>
            <a:ext cx="3151706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Are used to trap malware campaigns or malware attempts over the network infrastructure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5FD5DB8-A67F-4AA0-A9F2-AFB88307EB7F}"/>
              </a:ext>
            </a:extLst>
          </p:cNvPr>
          <p:cNvSpPr/>
          <p:nvPr/>
        </p:nvSpPr>
        <p:spPr>
          <a:xfrm>
            <a:off x="4935935" y="3324604"/>
            <a:ext cx="2240099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Database Honeypots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D0ADCF4-5992-4803-BE71-8B3460027260}"/>
              </a:ext>
            </a:extLst>
          </p:cNvPr>
          <p:cNvSpPr/>
          <p:nvPr/>
        </p:nvSpPr>
        <p:spPr>
          <a:xfrm>
            <a:off x="4228835" y="3658296"/>
            <a:ext cx="3654298" cy="1077218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Employ fake databases that are vulnerable to perform database-related attacks such as SQL injection and database enumeration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BE38CCF-4593-4628-B1B2-A94719684EA5}"/>
              </a:ext>
            </a:extLst>
          </p:cNvPr>
          <p:cNvSpPr/>
          <p:nvPr/>
        </p:nvSpPr>
        <p:spPr>
          <a:xfrm>
            <a:off x="8937487" y="3324604"/>
            <a:ext cx="2087212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Spam Honeypots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88C9332-3BA6-46A6-B093-42CBA89F6AB6}"/>
              </a:ext>
            </a:extLst>
          </p:cNvPr>
          <p:cNvSpPr/>
          <p:nvPr/>
        </p:nvSpPr>
        <p:spPr>
          <a:xfrm>
            <a:off x="8240420" y="3658296"/>
            <a:ext cx="3481346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Specifically target spammers who abuse vulnerable resources such as open mail relays and open proxies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02E9CE85-706B-4277-9045-AB32E6BB6184}"/>
              </a:ext>
            </a:extLst>
          </p:cNvPr>
          <p:cNvSpPr/>
          <p:nvPr/>
        </p:nvSpPr>
        <p:spPr>
          <a:xfrm>
            <a:off x="1072001" y="5368130"/>
            <a:ext cx="2116224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Email Honeypots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F6F0828B-D770-4FD1-B693-4DBE1E3982EE}"/>
              </a:ext>
            </a:extLst>
          </p:cNvPr>
          <p:cNvSpPr/>
          <p:nvPr/>
        </p:nvSpPr>
        <p:spPr>
          <a:xfrm>
            <a:off x="389440" y="5696922"/>
            <a:ext cx="3481347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Fake email addresses that are specifically used to attract fake and malicious emails from adversaries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EFED8A19-1871-4802-884F-B7ADA23726AE}"/>
              </a:ext>
            </a:extLst>
          </p:cNvPr>
          <p:cNvSpPr/>
          <p:nvPr/>
        </p:nvSpPr>
        <p:spPr>
          <a:xfrm>
            <a:off x="5072683" y="5368130"/>
            <a:ext cx="1966603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Spider Honeypots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B68887B9-0F89-43CC-AA9E-EF750B288EF4}"/>
              </a:ext>
            </a:extLst>
          </p:cNvPr>
          <p:cNvSpPr/>
          <p:nvPr/>
        </p:nvSpPr>
        <p:spPr>
          <a:xfrm>
            <a:off x="4609835" y="5696922"/>
            <a:ext cx="2892298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Specifically designed to trap web crawlers and spiders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B1B6BEE0-216B-47A0-AF7A-C16506450AB9}"/>
              </a:ext>
            </a:extLst>
          </p:cNvPr>
          <p:cNvSpPr/>
          <p:nvPr/>
        </p:nvSpPr>
        <p:spPr>
          <a:xfrm>
            <a:off x="9033515" y="5368130"/>
            <a:ext cx="1895156" cy="33855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Honeynets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D4258A47-29C9-4BB1-AA2B-66B80E93332B}"/>
              </a:ext>
            </a:extLst>
          </p:cNvPr>
          <p:cNvSpPr/>
          <p:nvPr/>
        </p:nvSpPr>
        <p:spPr>
          <a:xfrm>
            <a:off x="8240420" y="5696922"/>
            <a:ext cx="3481346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Networks of honeypots which are very effective in determining the entire capabilities of the adversaries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00B7D61-137D-4AB3-953D-B13EAFBE5BC8}"/>
              </a:ext>
            </a:extLst>
          </p:cNvPr>
          <p:cNvGrpSpPr/>
          <p:nvPr/>
        </p:nvGrpSpPr>
        <p:grpSpPr>
          <a:xfrm>
            <a:off x="1847467" y="2692240"/>
            <a:ext cx="565293" cy="565293"/>
            <a:chOff x="332950" y="1683605"/>
            <a:chExt cx="565293" cy="565293"/>
          </a:xfrm>
        </p:grpSpPr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27AD9193-6FFF-4A97-9820-34F98F7498D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332950" y="1683605"/>
              <a:ext cx="565293" cy="565293"/>
            </a:xfrm>
            <a:prstGeom prst="ellipse">
              <a:avLst/>
            </a:prstGeom>
            <a:solidFill>
              <a:srgbClr val="0070C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3" name="Freeform 127">
              <a:extLst>
                <a:ext uri="{FF2B5EF4-FFF2-40B4-BE49-F238E27FC236}">
                  <a16:creationId xmlns:a16="http://schemas.microsoft.com/office/drawing/2014/main" id="{48E19DA1-4DD7-4E7A-97CB-60E4C1501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199" y="1845720"/>
              <a:ext cx="300794" cy="241062"/>
            </a:xfrm>
            <a:custGeom>
              <a:avLst/>
              <a:gdLst>
                <a:gd name="T0" fmla="*/ 76114 w 497"/>
                <a:gd name="T1" fmla="*/ 87900 h 400"/>
                <a:gd name="T2" fmla="*/ 76114 w 497"/>
                <a:gd name="T3" fmla="*/ 87900 h 400"/>
                <a:gd name="T4" fmla="*/ 111694 w 497"/>
                <a:gd name="T5" fmla="*/ 123329 h 400"/>
                <a:gd name="T6" fmla="*/ 147724 w 497"/>
                <a:gd name="T7" fmla="*/ 87900 h 400"/>
                <a:gd name="T8" fmla="*/ 111694 w 497"/>
                <a:gd name="T9" fmla="*/ 52023 h 400"/>
                <a:gd name="T10" fmla="*/ 76114 w 497"/>
                <a:gd name="T11" fmla="*/ 87900 h 400"/>
                <a:gd name="T12" fmla="*/ 52244 w 497"/>
                <a:gd name="T13" fmla="*/ 75791 h 400"/>
                <a:gd name="T14" fmla="*/ 52244 w 497"/>
                <a:gd name="T15" fmla="*/ 75791 h 400"/>
                <a:gd name="T16" fmla="*/ 111694 w 497"/>
                <a:gd name="T17" fmla="*/ 28254 h 400"/>
                <a:gd name="T18" fmla="*/ 155381 w 497"/>
                <a:gd name="T19" fmla="*/ 43950 h 400"/>
                <a:gd name="T20" fmla="*/ 175648 w 497"/>
                <a:gd name="T21" fmla="*/ 43950 h 400"/>
                <a:gd name="T22" fmla="*/ 175648 w 497"/>
                <a:gd name="T23" fmla="*/ 24217 h 400"/>
                <a:gd name="T24" fmla="*/ 111694 w 497"/>
                <a:gd name="T25" fmla="*/ 0 h 400"/>
                <a:gd name="T26" fmla="*/ 27923 w 497"/>
                <a:gd name="T27" fmla="*/ 64131 h 400"/>
                <a:gd name="T28" fmla="*/ 0 w 497"/>
                <a:gd name="T29" fmla="*/ 64131 h 400"/>
                <a:gd name="T30" fmla="*/ 0 w 497"/>
                <a:gd name="T31" fmla="*/ 87900 h 400"/>
                <a:gd name="T32" fmla="*/ 36030 w 497"/>
                <a:gd name="T33" fmla="*/ 87900 h 400"/>
                <a:gd name="T34" fmla="*/ 52244 w 497"/>
                <a:gd name="T35" fmla="*/ 75791 h 400"/>
                <a:gd name="T36" fmla="*/ 187357 w 497"/>
                <a:gd name="T37" fmla="*/ 87900 h 400"/>
                <a:gd name="T38" fmla="*/ 187357 w 497"/>
                <a:gd name="T39" fmla="*/ 87900 h 400"/>
                <a:gd name="T40" fmla="*/ 171594 w 497"/>
                <a:gd name="T41" fmla="*/ 103597 h 400"/>
                <a:gd name="T42" fmla="*/ 111694 w 497"/>
                <a:gd name="T43" fmla="*/ 151134 h 400"/>
                <a:gd name="T44" fmla="*/ 68007 w 497"/>
                <a:gd name="T45" fmla="*/ 131402 h 400"/>
                <a:gd name="T46" fmla="*/ 48190 w 497"/>
                <a:gd name="T47" fmla="*/ 131402 h 400"/>
                <a:gd name="T48" fmla="*/ 48190 w 497"/>
                <a:gd name="T49" fmla="*/ 151134 h 400"/>
                <a:gd name="T50" fmla="*/ 111694 w 497"/>
                <a:gd name="T51" fmla="*/ 178940 h 400"/>
                <a:gd name="T52" fmla="*/ 195915 w 497"/>
                <a:gd name="T53" fmla="*/ 115257 h 400"/>
                <a:gd name="T54" fmla="*/ 223388 w 497"/>
                <a:gd name="T55" fmla="*/ 115257 h 400"/>
                <a:gd name="T56" fmla="*/ 223388 w 497"/>
                <a:gd name="T57" fmla="*/ 87900 h 400"/>
                <a:gd name="T58" fmla="*/ 187357 w 497"/>
                <a:gd name="T59" fmla="*/ 87900 h 4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97" h="400">
                  <a:moveTo>
                    <a:pt x="169" y="196"/>
                  </a:moveTo>
                  <a:lnTo>
                    <a:pt x="169" y="196"/>
                  </a:lnTo>
                  <a:cubicBezTo>
                    <a:pt x="169" y="240"/>
                    <a:pt x="204" y="275"/>
                    <a:pt x="248" y="275"/>
                  </a:cubicBezTo>
                  <a:cubicBezTo>
                    <a:pt x="292" y="275"/>
                    <a:pt x="328" y="240"/>
                    <a:pt x="328" y="196"/>
                  </a:cubicBezTo>
                  <a:cubicBezTo>
                    <a:pt x="328" y="151"/>
                    <a:pt x="292" y="116"/>
                    <a:pt x="248" y="116"/>
                  </a:cubicBezTo>
                  <a:cubicBezTo>
                    <a:pt x="204" y="116"/>
                    <a:pt x="169" y="151"/>
                    <a:pt x="169" y="196"/>
                  </a:cubicBezTo>
                  <a:close/>
                  <a:moveTo>
                    <a:pt x="116" y="169"/>
                  </a:moveTo>
                  <a:lnTo>
                    <a:pt x="116" y="169"/>
                  </a:lnTo>
                  <a:cubicBezTo>
                    <a:pt x="124" y="107"/>
                    <a:pt x="186" y="63"/>
                    <a:pt x="248" y="63"/>
                  </a:cubicBezTo>
                  <a:cubicBezTo>
                    <a:pt x="284" y="63"/>
                    <a:pt x="319" y="71"/>
                    <a:pt x="345" y="98"/>
                  </a:cubicBezTo>
                  <a:cubicBezTo>
                    <a:pt x="354" y="107"/>
                    <a:pt x="381" y="107"/>
                    <a:pt x="390" y="98"/>
                  </a:cubicBezTo>
                  <a:cubicBezTo>
                    <a:pt x="399" y="89"/>
                    <a:pt x="399" y="71"/>
                    <a:pt x="390" y="54"/>
                  </a:cubicBezTo>
                  <a:cubicBezTo>
                    <a:pt x="354" y="18"/>
                    <a:pt x="301" y="0"/>
                    <a:pt x="248" y="0"/>
                  </a:cubicBezTo>
                  <a:cubicBezTo>
                    <a:pt x="160" y="0"/>
                    <a:pt x="80" y="54"/>
                    <a:pt x="62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80" y="196"/>
                    <a:pt x="80" y="196"/>
                    <a:pt x="80" y="196"/>
                  </a:cubicBezTo>
                  <a:cubicBezTo>
                    <a:pt x="107" y="196"/>
                    <a:pt x="107" y="178"/>
                    <a:pt x="116" y="169"/>
                  </a:cubicBezTo>
                  <a:close/>
                  <a:moveTo>
                    <a:pt x="416" y="196"/>
                  </a:moveTo>
                  <a:lnTo>
                    <a:pt x="416" y="196"/>
                  </a:lnTo>
                  <a:cubicBezTo>
                    <a:pt x="390" y="196"/>
                    <a:pt x="390" y="222"/>
                    <a:pt x="381" y="231"/>
                  </a:cubicBezTo>
                  <a:cubicBezTo>
                    <a:pt x="372" y="293"/>
                    <a:pt x="319" y="337"/>
                    <a:pt x="248" y="337"/>
                  </a:cubicBezTo>
                  <a:cubicBezTo>
                    <a:pt x="213" y="337"/>
                    <a:pt x="177" y="319"/>
                    <a:pt x="151" y="293"/>
                  </a:cubicBezTo>
                  <a:cubicBezTo>
                    <a:pt x="142" y="284"/>
                    <a:pt x="116" y="284"/>
                    <a:pt x="107" y="293"/>
                  </a:cubicBezTo>
                  <a:cubicBezTo>
                    <a:pt x="97" y="310"/>
                    <a:pt x="97" y="328"/>
                    <a:pt x="107" y="337"/>
                  </a:cubicBezTo>
                  <a:cubicBezTo>
                    <a:pt x="142" y="373"/>
                    <a:pt x="195" y="399"/>
                    <a:pt x="248" y="399"/>
                  </a:cubicBezTo>
                  <a:cubicBezTo>
                    <a:pt x="337" y="399"/>
                    <a:pt x="416" y="337"/>
                    <a:pt x="435" y="257"/>
                  </a:cubicBezTo>
                  <a:cubicBezTo>
                    <a:pt x="496" y="257"/>
                    <a:pt x="496" y="257"/>
                    <a:pt x="496" y="257"/>
                  </a:cubicBezTo>
                  <a:cubicBezTo>
                    <a:pt x="496" y="196"/>
                    <a:pt x="496" y="196"/>
                    <a:pt x="496" y="196"/>
                  </a:cubicBezTo>
                  <a:lnTo>
                    <a:pt x="416" y="1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02D84BA-E01E-4026-9E90-7F2E47CAA5B3}"/>
              </a:ext>
            </a:extLst>
          </p:cNvPr>
          <p:cNvGrpSpPr/>
          <p:nvPr/>
        </p:nvGrpSpPr>
        <p:grpSpPr>
          <a:xfrm>
            <a:off x="5772520" y="2692240"/>
            <a:ext cx="566928" cy="565293"/>
            <a:chOff x="4585416" y="1683533"/>
            <a:chExt cx="566928" cy="565293"/>
          </a:xfrm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BB40D0F0-7033-4CF9-B1FE-55347AC0931C}"/>
                </a:ext>
              </a:extLst>
            </p:cNvPr>
            <p:cNvSpPr/>
            <p:nvPr/>
          </p:nvSpPr>
          <p:spPr>
            <a:xfrm flipH="1">
              <a:off x="4585416" y="1683533"/>
              <a:ext cx="566928" cy="565293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" name="Freeform 34">
              <a:extLst>
                <a:ext uri="{FF2B5EF4-FFF2-40B4-BE49-F238E27FC236}">
                  <a16:creationId xmlns:a16="http://schemas.microsoft.com/office/drawing/2014/main" id="{7FAF5D55-9A5B-4E5E-BE21-2ED69F2DE7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76229" y="1815782"/>
              <a:ext cx="185302" cy="300794"/>
            </a:xfrm>
            <a:custGeom>
              <a:avLst/>
              <a:gdLst>
                <a:gd name="T0" fmla="*/ 126553 w 284"/>
                <a:gd name="T1" fmla="*/ 51794 h 497"/>
                <a:gd name="T2" fmla="*/ 126553 w 284"/>
                <a:gd name="T3" fmla="*/ 51794 h 497"/>
                <a:gd name="T4" fmla="*/ 126553 w 284"/>
                <a:gd name="T5" fmla="*/ 27923 h 497"/>
                <a:gd name="T6" fmla="*/ 63500 w 284"/>
                <a:gd name="T7" fmla="*/ 0 h 497"/>
                <a:gd name="T8" fmla="*/ 0 w 284"/>
                <a:gd name="T9" fmla="*/ 27923 h 497"/>
                <a:gd name="T10" fmla="*/ 0 w 284"/>
                <a:gd name="T11" fmla="*/ 51794 h 497"/>
                <a:gd name="T12" fmla="*/ 43377 w 284"/>
                <a:gd name="T13" fmla="*/ 111694 h 497"/>
                <a:gd name="T14" fmla="*/ 0 w 284"/>
                <a:gd name="T15" fmla="*/ 171594 h 497"/>
                <a:gd name="T16" fmla="*/ 0 w 284"/>
                <a:gd name="T17" fmla="*/ 199518 h 497"/>
                <a:gd name="T18" fmla="*/ 63500 w 284"/>
                <a:gd name="T19" fmla="*/ 223388 h 497"/>
                <a:gd name="T20" fmla="*/ 126553 w 284"/>
                <a:gd name="T21" fmla="*/ 199518 h 497"/>
                <a:gd name="T22" fmla="*/ 126553 w 284"/>
                <a:gd name="T23" fmla="*/ 171594 h 497"/>
                <a:gd name="T24" fmla="*/ 83176 w 284"/>
                <a:gd name="T25" fmla="*/ 111694 h 497"/>
                <a:gd name="T26" fmla="*/ 126553 w 284"/>
                <a:gd name="T27" fmla="*/ 51794 h 497"/>
                <a:gd name="T28" fmla="*/ 19676 w 284"/>
                <a:gd name="T29" fmla="*/ 27923 h 497"/>
                <a:gd name="T30" fmla="*/ 19676 w 284"/>
                <a:gd name="T31" fmla="*/ 27923 h 497"/>
                <a:gd name="T32" fmla="*/ 63500 w 284"/>
                <a:gd name="T33" fmla="*/ 15763 h 497"/>
                <a:gd name="T34" fmla="*/ 106877 w 284"/>
                <a:gd name="T35" fmla="*/ 27923 h 497"/>
                <a:gd name="T36" fmla="*/ 110901 w 284"/>
                <a:gd name="T37" fmla="*/ 31977 h 497"/>
                <a:gd name="T38" fmla="*/ 63500 w 284"/>
                <a:gd name="T39" fmla="*/ 43687 h 497"/>
                <a:gd name="T40" fmla="*/ 15651 w 284"/>
                <a:gd name="T41" fmla="*/ 31977 h 497"/>
                <a:gd name="T42" fmla="*/ 19676 w 284"/>
                <a:gd name="T43" fmla="*/ 27923 h 497"/>
                <a:gd name="T44" fmla="*/ 67525 w 284"/>
                <a:gd name="T45" fmla="*/ 111694 h 497"/>
                <a:gd name="T46" fmla="*/ 67525 w 284"/>
                <a:gd name="T47" fmla="*/ 111694 h 497"/>
                <a:gd name="T48" fmla="*/ 91225 w 284"/>
                <a:gd name="T49" fmla="*/ 147724 h 497"/>
                <a:gd name="T50" fmla="*/ 110901 w 284"/>
                <a:gd name="T51" fmla="*/ 171594 h 497"/>
                <a:gd name="T52" fmla="*/ 110901 w 284"/>
                <a:gd name="T53" fmla="*/ 187357 h 497"/>
                <a:gd name="T54" fmla="*/ 67525 w 284"/>
                <a:gd name="T55" fmla="*/ 159434 h 497"/>
                <a:gd name="T56" fmla="*/ 59475 w 284"/>
                <a:gd name="T57" fmla="*/ 159434 h 497"/>
                <a:gd name="T58" fmla="*/ 15651 w 284"/>
                <a:gd name="T59" fmla="*/ 187357 h 497"/>
                <a:gd name="T60" fmla="*/ 15651 w 284"/>
                <a:gd name="T61" fmla="*/ 171594 h 497"/>
                <a:gd name="T62" fmla="*/ 35775 w 284"/>
                <a:gd name="T63" fmla="*/ 147724 h 497"/>
                <a:gd name="T64" fmla="*/ 59475 w 284"/>
                <a:gd name="T65" fmla="*/ 111694 h 497"/>
                <a:gd name="T66" fmla="*/ 35775 w 284"/>
                <a:gd name="T67" fmla="*/ 79717 h 497"/>
                <a:gd name="T68" fmla="*/ 15651 w 284"/>
                <a:gd name="T69" fmla="*/ 51794 h 497"/>
                <a:gd name="T70" fmla="*/ 15651 w 284"/>
                <a:gd name="T71" fmla="*/ 39633 h 497"/>
                <a:gd name="T72" fmla="*/ 63500 w 284"/>
                <a:gd name="T73" fmla="*/ 51794 h 497"/>
                <a:gd name="T74" fmla="*/ 110901 w 284"/>
                <a:gd name="T75" fmla="*/ 39633 h 497"/>
                <a:gd name="T76" fmla="*/ 110901 w 284"/>
                <a:gd name="T77" fmla="*/ 51794 h 497"/>
                <a:gd name="T78" fmla="*/ 91225 w 284"/>
                <a:gd name="T79" fmla="*/ 79717 h 497"/>
                <a:gd name="T80" fmla="*/ 67525 w 284"/>
                <a:gd name="T81" fmla="*/ 111694 h 4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" h="497">
                  <a:moveTo>
                    <a:pt x="283" y="115"/>
                  </a:moveTo>
                  <a:lnTo>
                    <a:pt x="283" y="115"/>
                  </a:lnTo>
                  <a:cubicBezTo>
                    <a:pt x="283" y="62"/>
                    <a:pt x="283" y="62"/>
                    <a:pt x="283" y="62"/>
                  </a:cubicBezTo>
                  <a:cubicBezTo>
                    <a:pt x="283" y="35"/>
                    <a:pt x="221" y="0"/>
                    <a:pt x="142" y="0"/>
                  </a:cubicBezTo>
                  <a:cubicBezTo>
                    <a:pt x="61" y="0"/>
                    <a:pt x="0" y="35"/>
                    <a:pt x="0" y="62"/>
                  </a:cubicBezTo>
                  <a:cubicBezTo>
                    <a:pt x="0" y="62"/>
                    <a:pt x="0" y="62"/>
                    <a:pt x="0" y="115"/>
                  </a:cubicBezTo>
                  <a:cubicBezTo>
                    <a:pt x="0" y="168"/>
                    <a:pt x="97" y="213"/>
                    <a:pt x="97" y="248"/>
                  </a:cubicBezTo>
                  <a:cubicBezTo>
                    <a:pt x="97" y="292"/>
                    <a:pt x="0" y="328"/>
                    <a:pt x="0" y="381"/>
                  </a:cubicBezTo>
                  <a:cubicBezTo>
                    <a:pt x="0" y="434"/>
                    <a:pt x="0" y="443"/>
                    <a:pt x="0" y="443"/>
                  </a:cubicBezTo>
                  <a:cubicBezTo>
                    <a:pt x="0" y="460"/>
                    <a:pt x="61" y="496"/>
                    <a:pt x="142" y="496"/>
                  </a:cubicBezTo>
                  <a:cubicBezTo>
                    <a:pt x="221" y="496"/>
                    <a:pt x="283" y="460"/>
                    <a:pt x="283" y="443"/>
                  </a:cubicBezTo>
                  <a:cubicBezTo>
                    <a:pt x="283" y="443"/>
                    <a:pt x="283" y="434"/>
                    <a:pt x="283" y="381"/>
                  </a:cubicBezTo>
                  <a:cubicBezTo>
                    <a:pt x="283" y="328"/>
                    <a:pt x="186" y="292"/>
                    <a:pt x="186" y="248"/>
                  </a:cubicBezTo>
                  <a:cubicBezTo>
                    <a:pt x="186" y="213"/>
                    <a:pt x="283" y="168"/>
                    <a:pt x="283" y="115"/>
                  </a:cubicBezTo>
                  <a:close/>
                  <a:moveTo>
                    <a:pt x="44" y="62"/>
                  </a:moveTo>
                  <a:lnTo>
                    <a:pt x="44" y="62"/>
                  </a:lnTo>
                  <a:cubicBezTo>
                    <a:pt x="61" y="53"/>
                    <a:pt x="88" y="35"/>
                    <a:pt x="142" y="35"/>
                  </a:cubicBezTo>
                  <a:cubicBezTo>
                    <a:pt x="195" y="35"/>
                    <a:pt x="239" y="62"/>
                    <a:pt x="239" y="62"/>
                  </a:cubicBezTo>
                  <a:cubicBezTo>
                    <a:pt x="248" y="62"/>
                    <a:pt x="257" y="71"/>
                    <a:pt x="248" y="71"/>
                  </a:cubicBezTo>
                  <a:cubicBezTo>
                    <a:pt x="230" y="88"/>
                    <a:pt x="186" y="97"/>
                    <a:pt x="142" y="97"/>
                  </a:cubicBezTo>
                  <a:cubicBezTo>
                    <a:pt x="97" y="97"/>
                    <a:pt x="53" y="88"/>
                    <a:pt x="35" y="71"/>
                  </a:cubicBezTo>
                  <a:cubicBezTo>
                    <a:pt x="26" y="71"/>
                    <a:pt x="44" y="62"/>
                    <a:pt x="44" y="62"/>
                  </a:cubicBezTo>
                  <a:close/>
                  <a:moveTo>
                    <a:pt x="151" y="248"/>
                  </a:moveTo>
                  <a:lnTo>
                    <a:pt x="151" y="248"/>
                  </a:lnTo>
                  <a:cubicBezTo>
                    <a:pt x="151" y="283"/>
                    <a:pt x="177" y="301"/>
                    <a:pt x="204" y="328"/>
                  </a:cubicBezTo>
                  <a:cubicBezTo>
                    <a:pt x="221" y="345"/>
                    <a:pt x="248" y="372"/>
                    <a:pt x="248" y="381"/>
                  </a:cubicBezTo>
                  <a:cubicBezTo>
                    <a:pt x="248" y="416"/>
                    <a:pt x="248" y="416"/>
                    <a:pt x="248" y="416"/>
                  </a:cubicBezTo>
                  <a:cubicBezTo>
                    <a:pt x="230" y="407"/>
                    <a:pt x="151" y="390"/>
                    <a:pt x="151" y="354"/>
                  </a:cubicBezTo>
                  <a:cubicBezTo>
                    <a:pt x="151" y="337"/>
                    <a:pt x="133" y="337"/>
                    <a:pt x="133" y="354"/>
                  </a:cubicBezTo>
                  <a:cubicBezTo>
                    <a:pt x="133" y="390"/>
                    <a:pt x="61" y="407"/>
                    <a:pt x="35" y="416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35" y="372"/>
                    <a:pt x="61" y="345"/>
                    <a:pt x="80" y="328"/>
                  </a:cubicBezTo>
                  <a:cubicBezTo>
                    <a:pt x="106" y="301"/>
                    <a:pt x="133" y="283"/>
                    <a:pt x="133" y="248"/>
                  </a:cubicBezTo>
                  <a:cubicBezTo>
                    <a:pt x="133" y="222"/>
                    <a:pt x="106" y="203"/>
                    <a:pt x="80" y="177"/>
                  </a:cubicBezTo>
                  <a:cubicBezTo>
                    <a:pt x="61" y="159"/>
                    <a:pt x="35" y="132"/>
                    <a:pt x="35" y="115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61" y="106"/>
                    <a:pt x="97" y="115"/>
                    <a:pt x="142" y="115"/>
                  </a:cubicBezTo>
                  <a:cubicBezTo>
                    <a:pt x="186" y="115"/>
                    <a:pt x="230" y="106"/>
                    <a:pt x="248" y="88"/>
                  </a:cubicBezTo>
                  <a:cubicBezTo>
                    <a:pt x="248" y="115"/>
                    <a:pt x="248" y="115"/>
                    <a:pt x="248" y="115"/>
                  </a:cubicBezTo>
                  <a:cubicBezTo>
                    <a:pt x="248" y="132"/>
                    <a:pt x="221" y="159"/>
                    <a:pt x="204" y="177"/>
                  </a:cubicBezTo>
                  <a:cubicBezTo>
                    <a:pt x="177" y="203"/>
                    <a:pt x="151" y="222"/>
                    <a:pt x="151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33E3D911-0CCA-4EBB-9586-E8721E7E8C46}"/>
              </a:ext>
            </a:extLst>
          </p:cNvPr>
          <p:cNvGrpSpPr/>
          <p:nvPr/>
        </p:nvGrpSpPr>
        <p:grpSpPr>
          <a:xfrm>
            <a:off x="9698447" y="4728369"/>
            <a:ext cx="565293" cy="565293"/>
            <a:chOff x="8834871" y="1683533"/>
            <a:chExt cx="565293" cy="565293"/>
          </a:xfrm>
        </p:grpSpPr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012891C9-DBB2-4086-A150-5C8B64A90152}"/>
                </a:ext>
              </a:extLst>
            </p:cNvPr>
            <p:cNvSpPr/>
            <p:nvPr/>
          </p:nvSpPr>
          <p:spPr>
            <a:xfrm flipH="1">
              <a:off x="8834871" y="1683533"/>
              <a:ext cx="565293" cy="565293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B367753E-41D9-4577-8CC6-1D2D4951396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984383" y="1800057"/>
              <a:ext cx="266268" cy="332245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6898BC6-7369-4985-9C06-AD8E7FC4D1FC}"/>
              </a:ext>
            </a:extLst>
          </p:cNvPr>
          <p:cNvGrpSpPr/>
          <p:nvPr/>
        </p:nvGrpSpPr>
        <p:grpSpPr>
          <a:xfrm>
            <a:off x="9698447" y="2692240"/>
            <a:ext cx="565293" cy="565293"/>
            <a:chOff x="317861" y="4255358"/>
            <a:chExt cx="565293" cy="565293"/>
          </a:xfrm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D754A4C7-3095-4904-AC08-10FFEAE1CE0D}"/>
                </a:ext>
              </a:extLst>
            </p:cNvPr>
            <p:cNvSpPr/>
            <p:nvPr/>
          </p:nvSpPr>
          <p:spPr>
            <a:xfrm flipH="1">
              <a:off x="317861" y="4255358"/>
              <a:ext cx="565293" cy="565293"/>
            </a:xfrm>
            <a:prstGeom prst="ellipse">
              <a:avLst/>
            </a:prstGeom>
            <a:solidFill>
              <a:srgbClr val="7030A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ECDEFFC7-D71F-4C6A-8B9B-EEBAE4EAC2B4}"/>
                </a:ext>
              </a:extLst>
            </p:cNvPr>
            <p:cNvGrpSpPr/>
            <p:nvPr/>
          </p:nvGrpSpPr>
          <p:grpSpPr>
            <a:xfrm>
              <a:off x="488114" y="4362829"/>
              <a:ext cx="224786" cy="350350"/>
              <a:chOff x="6690739" y="2657525"/>
              <a:chExt cx="397528" cy="619585"/>
            </a:xfrm>
          </p:grpSpPr>
          <p:sp>
            <p:nvSpPr>
              <p:cNvPr id="85" name="Freeform 35">
                <a:extLst>
                  <a:ext uri="{FF2B5EF4-FFF2-40B4-BE49-F238E27FC236}">
                    <a16:creationId xmlns:a16="http://schemas.microsoft.com/office/drawing/2014/main" id="{C85A6455-A39E-4082-98A3-7B344B93D0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90739" y="2657525"/>
                <a:ext cx="364919" cy="559024"/>
              </a:xfrm>
              <a:custGeom>
                <a:avLst/>
                <a:gdLst>
                  <a:gd name="T0" fmla="*/ 3 w 245"/>
                  <a:gd name="T1" fmla="*/ 249 h 376"/>
                  <a:gd name="T2" fmla="*/ 0 w 245"/>
                  <a:gd name="T3" fmla="*/ 9 h 376"/>
                  <a:gd name="T4" fmla="*/ 99 w 245"/>
                  <a:gd name="T5" fmla="*/ 190 h 376"/>
                  <a:gd name="T6" fmla="*/ 88 w 245"/>
                  <a:gd name="T7" fmla="*/ 238 h 376"/>
                  <a:gd name="T8" fmla="*/ 139 w 245"/>
                  <a:gd name="T9" fmla="*/ 254 h 376"/>
                  <a:gd name="T10" fmla="*/ 156 w 245"/>
                  <a:gd name="T11" fmla="*/ 203 h 376"/>
                  <a:gd name="T12" fmla="*/ 110 w 245"/>
                  <a:gd name="T13" fmla="*/ 184 h 376"/>
                  <a:gd name="T14" fmla="*/ 17 w 245"/>
                  <a:gd name="T15" fmla="*/ 0 h 376"/>
                  <a:gd name="T16" fmla="*/ 212 w 245"/>
                  <a:gd name="T17" fmla="*/ 139 h 376"/>
                  <a:gd name="T18" fmla="*/ 245 w 245"/>
                  <a:gd name="T19" fmla="*/ 315 h 376"/>
                  <a:gd name="T20" fmla="*/ 129 w 245"/>
                  <a:gd name="T21" fmla="*/ 376 h 376"/>
                  <a:gd name="T22" fmla="*/ 3 w 245"/>
                  <a:gd name="T23" fmla="*/ 24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5" h="376">
                    <a:moveTo>
                      <a:pt x="3" y="24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99" y="190"/>
                      <a:pt x="99" y="190"/>
                      <a:pt x="99" y="190"/>
                    </a:cubicBezTo>
                    <a:cubicBezTo>
                      <a:pt x="84" y="201"/>
                      <a:pt x="79" y="222"/>
                      <a:pt x="88" y="238"/>
                    </a:cubicBezTo>
                    <a:cubicBezTo>
                      <a:pt x="98" y="257"/>
                      <a:pt x="121" y="264"/>
                      <a:pt x="139" y="254"/>
                    </a:cubicBezTo>
                    <a:cubicBezTo>
                      <a:pt x="158" y="245"/>
                      <a:pt x="165" y="221"/>
                      <a:pt x="156" y="203"/>
                    </a:cubicBezTo>
                    <a:cubicBezTo>
                      <a:pt x="147" y="186"/>
                      <a:pt x="127" y="179"/>
                      <a:pt x="110" y="184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45" y="315"/>
                      <a:pt x="245" y="315"/>
                      <a:pt x="245" y="315"/>
                    </a:cubicBezTo>
                    <a:cubicBezTo>
                      <a:pt x="129" y="376"/>
                      <a:pt x="129" y="376"/>
                      <a:pt x="129" y="376"/>
                    </a:cubicBezTo>
                    <a:lnTo>
                      <a:pt x="3" y="24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 36">
                <a:extLst>
                  <a:ext uri="{FF2B5EF4-FFF2-40B4-BE49-F238E27FC236}">
                    <a16:creationId xmlns:a16="http://schemas.microsoft.com/office/drawing/2014/main" id="{0B6D4BDF-2694-442B-A945-8016BF64C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503" y="3135801"/>
                <a:ext cx="198764" cy="141309"/>
              </a:xfrm>
              <a:custGeom>
                <a:avLst/>
                <a:gdLst>
                  <a:gd name="T0" fmla="*/ 128 w 128"/>
                  <a:gd name="T1" fmla="*/ 34 h 91"/>
                  <a:gd name="T2" fmla="*/ 18 w 128"/>
                  <a:gd name="T3" fmla="*/ 91 h 91"/>
                  <a:gd name="T4" fmla="*/ 0 w 128"/>
                  <a:gd name="T5" fmla="*/ 58 h 91"/>
                  <a:gd name="T6" fmla="*/ 110 w 128"/>
                  <a:gd name="T7" fmla="*/ 0 h 91"/>
                  <a:gd name="T8" fmla="*/ 128 w 128"/>
                  <a:gd name="T9" fmla="*/ 3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91">
                    <a:moveTo>
                      <a:pt x="128" y="34"/>
                    </a:moveTo>
                    <a:lnTo>
                      <a:pt x="18" y="91"/>
                    </a:lnTo>
                    <a:lnTo>
                      <a:pt x="0" y="58"/>
                    </a:lnTo>
                    <a:lnTo>
                      <a:pt x="110" y="0"/>
                    </a:lnTo>
                    <a:lnTo>
                      <a:pt x="128" y="3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616CDFD-3E69-4446-B54F-17CE72B1D6CA}"/>
              </a:ext>
            </a:extLst>
          </p:cNvPr>
          <p:cNvGrpSpPr/>
          <p:nvPr/>
        </p:nvGrpSpPr>
        <p:grpSpPr>
          <a:xfrm>
            <a:off x="1847467" y="4728369"/>
            <a:ext cx="565293" cy="565293"/>
            <a:chOff x="4585416" y="4255286"/>
            <a:chExt cx="565293" cy="565293"/>
          </a:xfrm>
        </p:grpSpPr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E9C7F10A-5427-4881-A206-11D1CDEA0A2A}"/>
                </a:ext>
              </a:extLst>
            </p:cNvPr>
            <p:cNvSpPr/>
            <p:nvPr/>
          </p:nvSpPr>
          <p:spPr>
            <a:xfrm flipH="1">
              <a:off x="4585416" y="4255286"/>
              <a:ext cx="565293" cy="565293"/>
            </a:xfrm>
            <a:prstGeom prst="ellipse">
              <a:avLst/>
            </a:prstGeom>
            <a:solidFill>
              <a:srgbClr val="6ABAD0"/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6D093A81-F87B-4C2A-A62F-9681FA3534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21253" y="4388197"/>
              <a:ext cx="292613" cy="299470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76BDDA38-748F-4A4A-853E-580449C1D462}"/>
              </a:ext>
            </a:extLst>
          </p:cNvPr>
          <p:cNvGrpSpPr/>
          <p:nvPr/>
        </p:nvGrpSpPr>
        <p:grpSpPr>
          <a:xfrm>
            <a:off x="5773338" y="4728369"/>
            <a:ext cx="565293" cy="565293"/>
            <a:chOff x="8699862" y="4255286"/>
            <a:chExt cx="565293" cy="565293"/>
          </a:xfrm>
        </p:grpSpPr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18B1DD4A-94EE-40F8-978F-F90CDF112BC0}"/>
                </a:ext>
              </a:extLst>
            </p:cNvPr>
            <p:cNvSpPr/>
            <p:nvPr/>
          </p:nvSpPr>
          <p:spPr>
            <a:xfrm flipH="1">
              <a:off x="8699862" y="4255286"/>
              <a:ext cx="565293" cy="565293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tx2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2" name="Freeform 79">
              <a:extLst>
                <a:ext uri="{FF2B5EF4-FFF2-40B4-BE49-F238E27FC236}">
                  <a16:creationId xmlns:a16="http://schemas.microsoft.com/office/drawing/2014/main" id="{4505902B-52BD-4A7D-A2FB-9701BF5525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21618" y="4375851"/>
              <a:ext cx="321781" cy="324163"/>
            </a:xfrm>
            <a:custGeom>
              <a:avLst/>
              <a:gdLst>
                <a:gd name="T0" fmla="*/ 106933 w 479"/>
                <a:gd name="T1" fmla="*/ 0 h 479"/>
                <a:gd name="T2" fmla="*/ 106933 w 479"/>
                <a:gd name="T3" fmla="*/ 0 h 479"/>
                <a:gd name="T4" fmla="*/ 0 w 479"/>
                <a:gd name="T5" fmla="*/ 107725 h 479"/>
                <a:gd name="T6" fmla="*/ 106933 w 479"/>
                <a:gd name="T7" fmla="*/ 215449 h 479"/>
                <a:gd name="T8" fmla="*/ 213866 w 479"/>
                <a:gd name="T9" fmla="*/ 107725 h 479"/>
                <a:gd name="T10" fmla="*/ 106933 w 479"/>
                <a:gd name="T11" fmla="*/ 0 h 479"/>
                <a:gd name="T12" fmla="*/ 198206 w 479"/>
                <a:gd name="T13" fmla="*/ 107725 h 479"/>
                <a:gd name="T14" fmla="*/ 198206 w 479"/>
                <a:gd name="T15" fmla="*/ 107725 h 479"/>
                <a:gd name="T16" fmla="*/ 178520 w 479"/>
                <a:gd name="T17" fmla="*/ 163615 h 479"/>
                <a:gd name="T18" fmla="*/ 174493 w 479"/>
                <a:gd name="T19" fmla="*/ 147840 h 479"/>
                <a:gd name="T20" fmla="*/ 178520 w 479"/>
                <a:gd name="T21" fmla="*/ 115838 h 479"/>
                <a:gd name="T22" fmla="*/ 166439 w 479"/>
                <a:gd name="T23" fmla="*/ 91949 h 479"/>
                <a:gd name="T24" fmla="*/ 142726 w 479"/>
                <a:gd name="T25" fmla="*/ 80230 h 479"/>
                <a:gd name="T26" fmla="*/ 154806 w 479"/>
                <a:gd name="T27" fmla="*/ 39664 h 479"/>
                <a:gd name="T28" fmla="*/ 131093 w 479"/>
                <a:gd name="T29" fmla="*/ 27945 h 479"/>
                <a:gd name="T30" fmla="*/ 134673 w 479"/>
                <a:gd name="T31" fmla="*/ 23889 h 479"/>
                <a:gd name="T32" fmla="*/ 198206 w 479"/>
                <a:gd name="T33" fmla="*/ 107725 h 479"/>
                <a:gd name="T34" fmla="*/ 94853 w 479"/>
                <a:gd name="T35" fmla="*/ 19832 h 479"/>
                <a:gd name="T36" fmla="*/ 94853 w 479"/>
                <a:gd name="T37" fmla="*/ 19832 h 479"/>
                <a:gd name="T38" fmla="*/ 83220 w 479"/>
                <a:gd name="T39" fmla="*/ 27945 h 479"/>
                <a:gd name="T40" fmla="*/ 67113 w 479"/>
                <a:gd name="T41" fmla="*/ 39664 h 479"/>
                <a:gd name="T42" fmla="*/ 51453 w 479"/>
                <a:gd name="T43" fmla="*/ 59947 h 479"/>
                <a:gd name="T44" fmla="*/ 59507 w 479"/>
                <a:gd name="T45" fmla="*/ 71666 h 479"/>
                <a:gd name="T46" fmla="*/ 79193 w 479"/>
                <a:gd name="T47" fmla="*/ 71666 h 479"/>
                <a:gd name="T48" fmla="*/ 110960 w 479"/>
                <a:gd name="T49" fmla="*/ 107725 h 479"/>
                <a:gd name="T50" fmla="*/ 83220 w 479"/>
                <a:gd name="T51" fmla="*/ 131613 h 479"/>
                <a:gd name="T52" fmla="*/ 79193 w 479"/>
                <a:gd name="T53" fmla="*/ 151896 h 479"/>
                <a:gd name="T54" fmla="*/ 79193 w 479"/>
                <a:gd name="T55" fmla="*/ 175785 h 479"/>
                <a:gd name="T56" fmla="*/ 59507 w 479"/>
                <a:gd name="T57" fmla="*/ 155502 h 479"/>
                <a:gd name="T58" fmla="*/ 55480 w 479"/>
                <a:gd name="T59" fmla="*/ 128008 h 479"/>
                <a:gd name="T60" fmla="*/ 39373 w 479"/>
                <a:gd name="T61" fmla="*/ 107725 h 479"/>
                <a:gd name="T62" fmla="*/ 47426 w 479"/>
                <a:gd name="T63" fmla="*/ 83836 h 479"/>
                <a:gd name="T64" fmla="*/ 23713 w 479"/>
                <a:gd name="T65" fmla="*/ 76173 h 479"/>
                <a:gd name="T66" fmla="*/ 94853 w 479"/>
                <a:gd name="T67" fmla="*/ 19832 h 479"/>
                <a:gd name="T68" fmla="*/ 79193 w 479"/>
                <a:gd name="T69" fmla="*/ 195617 h 479"/>
                <a:gd name="T70" fmla="*/ 79193 w 479"/>
                <a:gd name="T71" fmla="*/ 195617 h 479"/>
                <a:gd name="T72" fmla="*/ 91273 w 479"/>
                <a:gd name="T73" fmla="*/ 187504 h 479"/>
                <a:gd name="T74" fmla="*/ 106933 w 479"/>
                <a:gd name="T75" fmla="*/ 183447 h 479"/>
                <a:gd name="T76" fmla="*/ 131093 w 479"/>
                <a:gd name="T77" fmla="*/ 175785 h 479"/>
                <a:gd name="T78" fmla="*/ 158386 w 479"/>
                <a:gd name="T79" fmla="*/ 183447 h 479"/>
                <a:gd name="T80" fmla="*/ 106933 w 479"/>
                <a:gd name="T81" fmla="*/ 199674 h 479"/>
                <a:gd name="T82" fmla="*/ 79193 w 479"/>
                <a:gd name="T83" fmla="*/ 195617 h 4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79" h="479">
                  <a:moveTo>
                    <a:pt x="239" y="0"/>
                  </a:moveTo>
                  <a:lnTo>
                    <a:pt x="239" y="0"/>
                  </a:lnTo>
                  <a:cubicBezTo>
                    <a:pt x="106" y="0"/>
                    <a:pt x="0" y="106"/>
                    <a:pt x="0" y="239"/>
                  </a:cubicBezTo>
                  <a:cubicBezTo>
                    <a:pt x="0" y="372"/>
                    <a:pt x="106" y="478"/>
                    <a:pt x="239" y="478"/>
                  </a:cubicBezTo>
                  <a:cubicBezTo>
                    <a:pt x="372" y="478"/>
                    <a:pt x="478" y="372"/>
                    <a:pt x="478" y="239"/>
                  </a:cubicBezTo>
                  <a:cubicBezTo>
                    <a:pt x="478" y="106"/>
                    <a:pt x="372" y="0"/>
                    <a:pt x="239" y="0"/>
                  </a:cubicBezTo>
                  <a:close/>
                  <a:moveTo>
                    <a:pt x="443" y="239"/>
                  </a:moveTo>
                  <a:lnTo>
                    <a:pt x="443" y="239"/>
                  </a:lnTo>
                  <a:cubicBezTo>
                    <a:pt x="443" y="292"/>
                    <a:pt x="425" y="328"/>
                    <a:pt x="399" y="363"/>
                  </a:cubicBezTo>
                  <a:cubicBezTo>
                    <a:pt x="390" y="363"/>
                    <a:pt x="381" y="345"/>
                    <a:pt x="390" y="328"/>
                  </a:cubicBezTo>
                  <a:cubicBezTo>
                    <a:pt x="399" y="310"/>
                    <a:pt x="399" y="275"/>
                    <a:pt x="399" y="257"/>
                  </a:cubicBezTo>
                  <a:cubicBezTo>
                    <a:pt x="399" y="239"/>
                    <a:pt x="390" y="204"/>
                    <a:pt x="372" y="204"/>
                  </a:cubicBezTo>
                  <a:cubicBezTo>
                    <a:pt x="346" y="204"/>
                    <a:pt x="337" y="204"/>
                    <a:pt x="319" y="178"/>
                  </a:cubicBezTo>
                  <a:cubicBezTo>
                    <a:pt x="301" y="124"/>
                    <a:pt x="372" y="115"/>
                    <a:pt x="346" y="88"/>
                  </a:cubicBezTo>
                  <a:cubicBezTo>
                    <a:pt x="337" y="80"/>
                    <a:pt x="301" y="115"/>
                    <a:pt x="293" y="62"/>
                  </a:cubicBezTo>
                  <a:lnTo>
                    <a:pt x="301" y="53"/>
                  </a:lnTo>
                  <a:cubicBezTo>
                    <a:pt x="381" y="80"/>
                    <a:pt x="443" y="150"/>
                    <a:pt x="443" y="239"/>
                  </a:cubicBezTo>
                  <a:close/>
                  <a:moveTo>
                    <a:pt x="212" y="44"/>
                  </a:moveTo>
                  <a:lnTo>
                    <a:pt x="212" y="44"/>
                  </a:lnTo>
                  <a:cubicBezTo>
                    <a:pt x="204" y="53"/>
                    <a:pt x="194" y="53"/>
                    <a:pt x="186" y="62"/>
                  </a:cubicBezTo>
                  <a:cubicBezTo>
                    <a:pt x="168" y="80"/>
                    <a:pt x="159" y="71"/>
                    <a:pt x="150" y="88"/>
                  </a:cubicBezTo>
                  <a:cubicBezTo>
                    <a:pt x="141" y="106"/>
                    <a:pt x="115" y="124"/>
                    <a:pt x="115" y="133"/>
                  </a:cubicBezTo>
                  <a:cubicBezTo>
                    <a:pt x="115" y="142"/>
                    <a:pt x="133" y="159"/>
                    <a:pt x="133" y="159"/>
                  </a:cubicBezTo>
                  <a:cubicBezTo>
                    <a:pt x="141" y="150"/>
                    <a:pt x="159" y="150"/>
                    <a:pt x="177" y="159"/>
                  </a:cubicBezTo>
                  <a:cubicBezTo>
                    <a:pt x="186" y="159"/>
                    <a:pt x="275" y="169"/>
                    <a:pt x="248" y="239"/>
                  </a:cubicBezTo>
                  <a:cubicBezTo>
                    <a:pt x="239" y="266"/>
                    <a:pt x="194" y="257"/>
                    <a:pt x="186" y="292"/>
                  </a:cubicBezTo>
                  <a:cubicBezTo>
                    <a:pt x="186" y="301"/>
                    <a:pt x="186" y="328"/>
                    <a:pt x="177" y="337"/>
                  </a:cubicBezTo>
                  <a:cubicBezTo>
                    <a:pt x="177" y="345"/>
                    <a:pt x="186" y="390"/>
                    <a:pt x="177" y="390"/>
                  </a:cubicBezTo>
                  <a:cubicBezTo>
                    <a:pt x="168" y="390"/>
                    <a:pt x="133" y="345"/>
                    <a:pt x="133" y="345"/>
                  </a:cubicBezTo>
                  <a:cubicBezTo>
                    <a:pt x="133" y="337"/>
                    <a:pt x="124" y="310"/>
                    <a:pt x="124" y="284"/>
                  </a:cubicBezTo>
                  <a:cubicBezTo>
                    <a:pt x="124" y="266"/>
                    <a:pt x="88" y="266"/>
                    <a:pt x="88" y="239"/>
                  </a:cubicBezTo>
                  <a:cubicBezTo>
                    <a:pt x="88" y="213"/>
                    <a:pt x="106" y="195"/>
                    <a:pt x="106" y="186"/>
                  </a:cubicBezTo>
                  <a:cubicBezTo>
                    <a:pt x="97" y="169"/>
                    <a:pt x="62" y="169"/>
                    <a:pt x="53" y="169"/>
                  </a:cubicBezTo>
                  <a:cubicBezTo>
                    <a:pt x="80" y="97"/>
                    <a:pt x="141" y="53"/>
                    <a:pt x="212" y="44"/>
                  </a:cubicBezTo>
                  <a:close/>
                  <a:moveTo>
                    <a:pt x="177" y="434"/>
                  </a:moveTo>
                  <a:lnTo>
                    <a:pt x="177" y="434"/>
                  </a:lnTo>
                  <a:cubicBezTo>
                    <a:pt x="186" y="425"/>
                    <a:pt x="186" y="416"/>
                    <a:pt x="204" y="416"/>
                  </a:cubicBezTo>
                  <a:cubicBezTo>
                    <a:pt x="212" y="416"/>
                    <a:pt x="221" y="416"/>
                    <a:pt x="239" y="407"/>
                  </a:cubicBezTo>
                  <a:cubicBezTo>
                    <a:pt x="248" y="407"/>
                    <a:pt x="275" y="398"/>
                    <a:pt x="293" y="390"/>
                  </a:cubicBezTo>
                  <a:cubicBezTo>
                    <a:pt x="310" y="390"/>
                    <a:pt x="346" y="398"/>
                    <a:pt x="354" y="407"/>
                  </a:cubicBezTo>
                  <a:cubicBezTo>
                    <a:pt x="319" y="434"/>
                    <a:pt x="284" y="443"/>
                    <a:pt x="239" y="443"/>
                  </a:cubicBezTo>
                  <a:cubicBezTo>
                    <a:pt x="221" y="443"/>
                    <a:pt x="194" y="443"/>
                    <a:pt x="177" y="43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32903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reeform 40">
            <a:extLst>
              <a:ext uri="{FF2B5EF4-FFF2-40B4-BE49-F238E27FC236}">
                <a16:creationId xmlns:a16="http://schemas.microsoft.com/office/drawing/2014/main" id="{0F0B43C2-6F92-41C2-A5DE-D9A33B58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2092" y="1542860"/>
            <a:ext cx="1839908" cy="745779"/>
          </a:xfrm>
          <a:custGeom>
            <a:avLst/>
            <a:gdLst>
              <a:gd name="T0" fmla="*/ 0 w 4124"/>
              <a:gd name="T1" fmla="*/ 395 h 1217"/>
              <a:gd name="T2" fmla="*/ 2820 w 4124"/>
              <a:gd name="T3" fmla="*/ 1216 h 1217"/>
              <a:gd name="T4" fmla="*/ 4123 w 4124"/>
              <a:gd name="T5" fmla="*/ 1216 h 1217"/>
              <a:gd name="T6" fmla="*/ 1282 w 4124"/>
              <a:gd name="T7" fmla="*/ 0 h 1217"/>
              <a:gd name="T8" fmla="*/ 0 w 4124"/>
              <a:gd name="T9" fmla="*/ 395 h 1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24" h="1217">
                <a:moveTo>
                  <a:pt x="0" y="395"/>
                </a:moveTo>
                <a:lnTo>
                  <a:pt x="2820" y="1216"/>
                </a:lnTo>
                <a:lnTo>
                  <a:pt x="4123" y="1216"/>
                </a:lnTo>
                <a:lnTo>
                  <a:pt x="1282" y="0"/>
                </a:lnTo>
                <a:lnTo>
                  <a:pt x="0" y="395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 1">
            <a:extLst>
              <a:ext uri="{FF2B5EF4-FFF2-40B4-BE49-F238E27FC236}">
                <a16:creationId xmlns:a16="http://schemas.microsoft.com/office/drawing/2014/main" id="{7224F3A8-67A2-4F6A-929B-8527F54D9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77646"/>
            <a:ext cx="10384620" cy="1011614"/>
          </a:xfrm>
          <a:custGeom>
            <a:avLst/>
            <a:gdLst>
              <a:gd name="T0" fmla="*/ 0 w 7121"/>
              <a:gd name="T1" fmla="*/ 1656 h 1657"/>
              <a:gd name="T2" fmla="*/ 7120 w 7121"/>
              <a:gd name="T3" fmla="*/ 1656 h 1657"/>
              <a:gd name="T4" fmla="*/ 7120 w 7121"/>
              <a:gd name="T5" fmla="*/ 0 h 1657"/>
              <a:gd name="T6" fmla="*/ 0 w 7121"/>
              <a:gd name="T7" fmla="*/ 0 h 1657"/>
              <a:gd name="T8" fmla="*/ 0 w 7121"/>
              <a:gd name="T9" fmla="*/ 1656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121" h="1657">
                <a:moveTo>
                  <a:pt x="0" y="1656"/>
                </a:moveTo>
                <a:lnTo>
                  <a:pt x="7120" y="1656"/>
                </a:lnTo>
                <a:lnTo>
                  <a:pt x="7120" y="0"/>
                </a:lnTo>
                <a:lnTo>
                  <a:pt x="0" y="0"/>
                </a:lnTo>
                <a:lnTo>
                  <a:pt x="0" y="1656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60E4A89-64C4-4A56-BCF0-0D46749D5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9175" y="471560"/>
            <a:ext cx="574602" cy="1317700"/>
          </a:xfrm>
          <a:custGeom>
            <a:avLst/>
            <a:gdLst>
              <a:gd name="T0" fmla="*/ 0 w 1288"/>
              <a:gd name="T1" fmla="*/ 2185 h 2186"/>
              <a:gd name="T2" fmla="*/ 1287 w 1288"/>
              <a:gd name="T3" fmla="*/ 1790 h 2186"/>
              <a:gd name="T4" fmla="*/ 1287 w 1288"/>
              <a:gd name="T5" fmla="*/ 0 h 2186"/>
              <a:gd name="T6" fmla="*/ 0 w 1288"/>
              <a:gd name="T7" fmla="*/ 528 h 2186"/>
              <a:gd name="T8" fmla="*/ 0 w 1288"/>
              <a:gd name="T9" fmla="*/ 2185 h 2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8" h="2186">
                <a:moveTo>
                  <a:pt x="0" y="2185"/>
                </a:moveTo>
                <a:lnTo>
                  <a:pt x="1287" y="1790"/>
                </a:lnTo>
                <a:lnTo>
                  <a:pt x="1287" y="0"/>
                </a:lnTo>
                <a:lnTo>
                  <a:pt x="0" y="528"/>
                </a:lnTo>
                <a:lnTo>
                  <a:pt x="0" y="2185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F3ACD791-B057-421A-84B6-F95BEF835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43777" y="471559"/>
            <a:ext cx="1248223" cy="1817080"/>
          </a:xfrm>
          <a:custGeom>
            <a:avLst/>
            <a:gdLst>
              <a:gd name="T0" fmla="*/ 0 w 2842"/>
              <a:gd name="T1" fmla="*/ 0 h 3007"/>
              <a:gd name="T2" fmla="*/ 2841 w 2842"/>
              <a:gd name="T3" fmla="*/ 1836 h 3007"/>
              <a:gd name="T4" fmla="*/ 2841 w 2842"/>
              <a:gd name="T5" fmla="*/ 3006 h 3007"/>
              <a:gd name="T6" fmla="*/ 0 w 2842"/>
              <a:gd name="T7" fmla="*/ 1790 h 3007"/>
              <a:gd name="T8" fmla="*/ 0 w 2842"/>
              <a:gd name="T9" fmla="*/ 0 h 30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42" h="3007">
                <a:moveTo>
                  <a:pt x="0" y="0"/>
                </a:moveTo>
                <a:lnTo>
                  <a:pt x="2841" y="1836"/>
                </a:lnTo>
                <a:lnTo>
                  <a:pt x="2841" y="3006"/>
                </a:lnTo>
                <a:lnTo>
                  <a:pt x="0" y="1790"/>
                </a:lnTo>
                <a:lnTo>
                  <a:pt x="0" y="0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8B7CDF17-5111-41D8-B7F9-CA1A92F1A893}"/>
              </a:ext>
            </a:extLst>
          </p:cNvPr>
          <p:cNvSpPr txBox="1">
            <a:spLocks/>
          </p:cNvSpPr>
          <p:nvPr/>
        </p:nvSpPr>
        <p:spPr>
          <a:xfrm>
            <a:off x="2628902" y="115071"/>
            <a:ext cx="6934197" cy="584775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Honeypot Tools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058ADE3-71D4-4A5E-B1BD-F0F4BB718623}"/>
              </a:ext>
            </a:extLst>
          </p:cNvPr>
          <p:cNvGrpSpPr>
            <a:grpSpLocks noChangeAspect="1"/>
          </p:cNvGrpSpPr>
          <p:nvPr/>
        </p:nvGrpSpPr>
        <p:grpSpPr>
          <a:xfrm>
            <a:off x="339954" y="1020123"/>
            <a:ext cx="526661" cy="526661"/>
            <a:chOff x="5632609" y="3667046"/>
            <a:chExt cx="524512" cy="524512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29134168-1C6C-4394-9308-FAEFE27F7E93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2" name="Right Arrow 365">
              <a:extLst>
                <a:ext uri="{FF2B5EF4-FFF2-40B4-BE49-F238E27FC236}">
                  <a16:creationId xmlns:a16="http://schemas.microsoft.com/office/drawing/2014/main" id="{D0FCE316-30EB-4818-ACA2-E3941C65F180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7E97BC21-6BAB-499F-8B31-B77E5C1D4423}"/>
              </a:ext>
            </a:extLst>
          </p:cNvPr>
          <p:cNvSpPr/>
          <p:nvPr/>
        </p:nvSpPr>
        <p:spPr>
          <a:xfrm>
            <a:off x="904723" y="1098787"/>
            <a:ext cx="1410687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HoneyBOT 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DE7F845-A124-4CAF-80D2-DE9F84C70913}"/>
              </a:ext>
            </a:extLst>
          </p:cNvPr>
          <p:cNvSpPr/>
          <p:nvPr/>
        </p:nvSpPr>
        <p:spPr>
          <a:xfrm>
            <a:off x="2455327" y="960288"/>
            <a:ext cx="7784631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spcBef>
                <a:spcPts val="600"/>
              </a:spcBef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HoneyBOT is a medium interaction honeypot for windows. It is an easy-to-use solution that is ideal for network security research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Rounded Rectangle 97">
            <a:extLst>
              <a:ext uri="{FF2B5EF4-FFF2-40B4-BE49-F238E27FC236}">
                <a16:creationId xmlns:a16="http://schemas.microsoft.com/office/drawing/2014/main" id="{0B1AEE37-B425-40B2-83CD-EAAC0F7B3323}"/>
              </a:ext>
            </a:extLst>
          </p:cNvPr>
          <p:cNvSpPr/>
          <p:nvPr/>
        </p:nvSpPr>
        <p:spPr>
          <a:xfrm>
            <a:off x="2353518" y="925488"/>
            <a:ext cx="63702" cy="715931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828434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2A88C40-B393-4F0D-9CBC-9E10F43C4F41}"/>
              </a:ext>
            </a:extLst>
          </p:cNvPr>
          <p:cNvGrpSpPr/>
          <p:nvPr/>
        </p:nvGrpSpPr>
        <p:grpSpPr>
          <a:xfrm>
            <a:off x="8128386" y="2023054"/>
            <a:ext cx="567733" cy="567733"/>
            <a:chOff x="8128386" y="2023054"/>
            <a:chExt cx="567733" cy="567733"/>
          </a:xfrm>
        </p:grpSpPr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18E83858-66C4-4BB1-ACAB-36ED0516E878}"/>
                </a:ext>
              </a:extLst>
            </p:cNvPr>
            <p:cNvSpPr/>
            <p:nvPr/>
          </p:nvSpPr>
          <p:spPr>
            <a:xfrm>
              <a:off x="8128386" y="2023054"/>
              <a:ext cx="567733" cy="567733"/>
            </a:xfrm>
            <a:prstGeom prst="ellipse">
              <a:avLst/>
            </a:prstGeom>
            <a:solidFill>
              <a:srgbClr val="5B9BD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39" name="Freeform 107">
              <a:extLst>
                <a:ext uri="{FF2B5EF4-FFF2-40B4-BE49-F238E27FC236}">
                  <a16:creationId xmlns:a16="http://schemas.microsoft.com/office/drawing/2014/main" id="{07CD7862-81F5-4106-BB36-7635533BC2E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57646" y="2153512"/>
              <a:ext cx="309212" cy="306816"/>
            </a:xfrm>
            <a:custGeom>
              <a:avLst/>
              <a:gdLst>
                <a:gd name="T0" fmla="*/ 73833840 w 567"/>
                <a:gd name="T1" fmla="*/ 58257727 h 566"/>
                <a:gd name="T2" fmla="*/ 70963933 w 567"/>
                <a:gd name="T3" fmla="*/ 65604161 h 566"/>
                <a:gd name="T4" fmla="*/ 70050879 w 567"/>
                <a:gd name="T5" fmla="*/ 72822069 h 566"/>
                <a:gd name="T6" fmla="*/ 62745726 w 567"/>
                <a:gd name="T7" fmla="*/ 70115488 h 566"/>
                <a:gd name="T8" fmla="*/ 55310188 w 567"/>
                <a:gd name="T9" fmla="*/ 70115488 h 566"/>
                <a:gd name="T10" fmla="*/ 48005034 w 567"/>
                <a:gd name="T11" fmla="*/ 72822069 h 566"/>
                <a:gd name="T12" fmla="*/ 40569497 w 567"/>
                <a:gd name="T13" fmla="*/ 70115488 h 566"/>
                <a:gd name="T14" fmla="*/ 33264343 w 567"/>
                <a:gd name="T15" fmla="*/ 70115488 h 566"/>
                <a:gd name="T16" fmla="*/ 25828806 w 567"/>
                <a:gd name="T17" fmla="*/ 72822069 h 566"/>
                <a:gd name="T18" fmla="*/ 18523652 w 567"/>
                <a:gd name="T19" fmla="*/ 70115488 h 566"/>
                <a:gd name="T20" fmla="*/ 11088114 w 567"/>
                <a:gd name="T21" fmla="*/ 70115488 h 566"/>
                <a:gd name="T22" fmla="*/ 3782961 w 567"/>
                <a:gd name="T23" fmla="*/ 72822069 h 566"/>
                <a:gd name="T24" fmla="*/ 2869907 w 567"/>
                <a:gd name="T25" fmla="*/ 65604161 h 566"/>
                <a:gd name="T26" fmla="*/ 0 w 567"/>
                <a:gd name="T27" fmla="*/ 58257727 h 566"/>
                <a:gd name="T28" fmla="*/ 2869907 w 567"/>
                <a:gd name="T29" fmla="*/ 50008741 h 566"/>
                <a:gd name="T30" fmla="*/ 2869907 w 567"/>
                <a:gd name="T31" fmla="*/ 43693385 h 566"/>
                <a:gd name="T32" fmla="*/ 0 w 567"/>
                <a:gd name="T33" fmla="*/ 36346592 h 566"/>
                <a:gd name="T34" fmla="*/ 2869907 w 567"/>
                <a:gd name="T35" fmla="*/ 28226490 h 566"/>
                <a:gd name="T36" fmla="*/ 2869907 w 567"/>
                <a:gd name="T37" fmla="*/ 21782250 h 566"/>
                <a:gd name="T38" fmla="*/ 0 w 567"/>
                <a:gd name="T39" fmla="*/ 14564342 h 566"/>
                <a:gd name="T40" fmla="*/ 2869907 w 567"/>
                <a:gd name="T41" fmla="*/ 6315714 h 566"/>
                <a:gd name="T42" fmla="*/ 3782961 w 567"/>
                <a:gd name="T43" fmla="*/ 0 h 566"/>
                <a:gd name="T44" fmla="*/ 11088114 w 567"/>
                <a:gd name="T45" fmla="*/ 1804387 h 566"/>
                <a:gd name="T46" fmla="*/ 18523652 w 567"/>
                <a:gd name="T47" fmla="*/ 1804387 h 566"/>
                <a:gd name="T48" fmla="*/ 25828806 w 567"/>
                <a:gd name="T49" fmla="*/ 0 h 566"/>
                <a:gd name="T50" fmla="*/ 33264343 w 567"/>
                <a:gd name="T51" fmla="*/ 1804387 h 566"/>
                <a:gd name="T52" fmla="*/ 40569497 w 567"/>
                <a:gd name="T53" fmla="*/ 1804387 h 566"/>
                <a:gd name="T54" fmla="*/ 48005034 w 567"/>
                <a:gd name="T55" fmla="*/ 0 h 566"/>
                <a:gd name="T56" fmla="*/ 55310188 w 567"/>
                <a:gd name="T57" fmla="*/ 1804387 h 566"/>
                <a:gd name="T58" fmla="*/ 62745726 w 567"/>
                <a:gd name="T59" fmla="*/ 1804387 h 566"/>
                <a:gd name="T60" fmla="*/ 70050879 w 567"/>
                <a:gd name="T61" fmla="*/ 0 h 566"/>
                <a:gd name="T62" fmla="*/ 70963933 w 567"/>
                <a:gd name="T63" fmla="*/ 6315714 h 566"/>
                <a:gd name="T64" fmla="*/ 73833840 w 567"/>
                <a:gd name="T65" fmla="*/ 14564342 h 566"/>
                <a:gd name="T66" fmla="*/ 70963933 w 567"/>
                <a:gd name="T67" fmla="*/ 21782250 h 566"/>
                <a:gd name="T68" fmla="*/ 70963933 w 567"/>
                <a:gd name="T69" fmla="*/ 28226490 h 566"/>
                <a:gd name="T70" fmla="*/ 73833840 w 567"/>
                <a:gd name="T71" fmla="*/ 36346592 h 566"/>
                <a:gd name="T72" fmla="*/ 70963933 w 567"/>
                <a:gd name="T73" fmla="*/ 43693385 h 566"/>
                <a:gd name="T74" fmla="*/ 70963933 w 567"/>
                <a:gd name="T75" fmla="*/ 50008741 h 566"/>
                <a:gd name="T76" fmla="*/ 73833840 w 567"/>
                <a:gd name="T77" fmla="*/ 58257727 h 566"/>
                <a:gd name="T78" fmla="*/ 63658779 w 567"/>
                <a:gd name="T79" fmla="*/ 9022295 h 566"/>
                <a:gd name="T80" fmla="*/ 10175061 w 567"/>
                <a:gd name="T81" fmla="*/ 62768695 h 566"/>
                <a:gd name="T82" fmla="*/ 63658779 w 567"/>
                <a:gd name="T83" fmla="*/ 9022295 h 566"/>
                <a:gd name="T84" fmla="*/ 32351290 w 567"/>
                <a:gd name="T85" fmla="*/ 48204353 h 566"/>
                <a:gd name="T86" fmla="*/ 60006203 w 567"/>
                <a:gd name="T87" fmla="*/ 44595579 h 566"/>
                <a:gd name="T88" fmla="*/ 13827637 w 567"/>
                <a:gd name="T89" fmla="*/ 59159921 h 566"/>
                <a:gd name="T90" fmla="*/ 32351290 w 567"/>
                <a:gd name="T91" fmla="*/ 48204353 h 566"/>
                <a:gd name="T92" fmla="*/ 24915752 w 567"/>
                <a:gd name="T93" fmla="*/ 30933430 h 566"/>
                <a:gd name="T94" fmla="*/ 24915752 w 567"/>
                <a:gd name="T95" fmla="*/ 16368729 h 566"/>
                <a:gd name="T96" fmla="*/ 24915752 w 567"/>
                <a:gd name="T97" fmla="*/ 30933430 h 5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7" h="566">
                  <a:moveTo>
                    <a:pt x="566" y="452"/>
                  </a:moveTo>
                  <a:lnTo>
                    <a:pt x="566" y="452"/>
                  </a:lnTo>
                  <a:cubicBezTo>
                    <a:pt x="566" y="459"/>
                    <a:pt x="559" y="473"/>
                    <a:pt x="544" y="473"/>
                  </a:cubicBezTo>
                  <a:cubicBezTo>
                    <a:pt x="544" y="509"/>
                    <a:pt x="544" y="509"/>
                    <a:pt x="544" y="509"/>
                  </a:cubicBezTo>
                  <a:cubicBezTo>
                    <a:pt x="559" y="509"/>
                    <a:pt x="566" y="523"/>
                    <a:pt x="566" y="537"/>
                  </a:cubicBezTo>
                  <a:cubicBezTo>
                    <a:pt x="566" y="551"/>
                    <a:pt x="552" y="565"/>
                    <a:pt x="537" y="565"/>
                  </a:cubicBezTo>
                  <a:cubicBezTo>
                    <a:pt x="523" y="565"/>
                    <a:pt x="516" y="558"/>
                    <a:pt x="509" y="544"/>
                  </a:cubicBezTo>
                  <a:cubicBezTo>
                    <a:pt x="481" y="544"/>
                    <a:pt x="481" y="544"/>
                    <a:pt x="481" y="544"/>
                  </a:cubicBezTo>
                  <a:cubicBezTo>
                    <a:pt x="474" y="558"/>
                    <a:pt x="467" y="565"/>
                    <a:pt x="453" y="565"/>
                  </a:cubicBezTo>
                  <a:cubicBezTo>
                    <a:pt x="438" y="565"/>
                    <a:pt x="431" y="558"/>
                    <a:pt x="424" y="544"/>
                  </a:cubicBezTo>
                  <a:cubicBezTo>
                    <a:pt x="396" y="544"/>
                    <a:pt x="396" y="544"/>
                    <a:pt x="396" y="544"/>
                  </a:cubicBezTo>
                  <a:cubicBezTo>
                    <a:pt x="389" y="558"/>
                    <a:pt x="382" y="565"/>
                    <a:pt x="368" y="565"/>
                  </a:cubicBezTo>
                  <a:cubicBezTo>
                    <a:pt x="354" y="565"/>
                    <a:pt x="347" y="558"/>
                    <a:pt x="340" y="544"/>
                  </a:cubicBezTo>
                  <a:cubicBezTo>
                    <a:pt x="311" y="544"/>
                    <a:pt x="311" y="544"/>
                    <a:pt x="311" y="544"/>
                  </a:cubicBezTo>
                  <a:cubicBezTo>
                    <a:pt x="304" y="558"/>
                    <a:pt x="297" y="565"/>
                    <a:pt x="283" y="565"/>
                  </a:cubicBezTo>
                  <a:cubicBezTo>
                    <a:pt x="269" y="565"/>
                    <a:pt x="262" y="558"/>
                    <a:pt x="255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19" y="558"/>
                    <a:pt x="212" y="565"/>
                    <a:pt x="198" y="565"/>
                  </a:cubicBezTo>
                  <a:cubicBezTo>
                    <a:pt x="184" y="565"/>
                    <a:pt x="177" y="558"/>
                    <a:pt x="170" y="544"/>
                  </a:cubicBezTo>
                  <a:cubicBezTo>
                    <a:pt x="142" y="544"/>
                    <a:pt x="142" y="544"/>
                    <a:pt x="142" y="544"/>
                  </a:cubicBezTo>
                  <a:cubicBezTo>
                    <a:pt x="135" y="558"/>
                    <a:pt x="128" y="565"/>
                    <a:pt x="113" y="565"/>
                  </a:cubicBezTo>
                  <a:cubicBezTo>
                    <a:pt x="99" y="565"/>
                    <a:pt x="92" y="558"/>
                    <a:pt x="85" y="544"/>
                  </a:cubicBezTo>
                  <a:cubicBezTo>
                    <a:pt x="57" y="544"/>
                    <a:pt x="57" y="544"/>
                    <a:pt x="57" y="544"/>
                  </a:cubicBezTo>
                  <a:cubicBezTo>
                    <a:pt x="50" y="558"/>
                    <a:pt x="43" y="565"/>
                    <a:pt x="29" y="565"/>
                  </a:cubicBezTo>
                  <a:cubicBezTo>
                    <a:pt x="15" y="565"/>
                    <a:pt x="0" y="551"/>
                    <a:pt x="0" y="537"/>
                  </a:cubicBezTo>
                  <a:cubicBezTo>
                    <a:pt x="0" y="523"/>
                    <a:pt x="7" y="509"/>
                    <a:pt x="22" y="509"/>
                  </a:cubicBezTo>
                  <a:cubicBezTo>
                    <a:pt x="22" y="473"/>
                    <a:pt x="22" y="473"/>
                    <a:pt x="22" y="473"/>
                  </a:cubicBezTo>
                  <a:cubicBezTo>
                    <a:pt x="7" y="473"/>
                    <a:pt x="0" y="459"/>
                    <a:pt x="0" y="452"/>
                  </a:cubicBezTo>
                  <a:cubicBezTo>
                    <a:pt x="0" y="438"/>
                    <a:pt x="7" y="424"/>
                    <a:pt x="22" y="424"/>
                  </a:cubicBezTo>
                  <a:cubicBezTo>
                    <a:pt x="22" y="388"/>
                    <a:pt x="22" y="388"/>
                    <a:pt x="22" y="388"/>
                  </a:cubicBezTo>
                  <a:cubicBezTo>
                    <a:pt x="7" y="388"/>
                    <a:pt x="0" y="374"/>
                    <a:pt x="0" y="367"/>
                  </a:cubicBezTo>
                  <a:cubicBezTo>
                    <a:pt x="0" y="353"/>
                    <a:pt x="7" y="339"/>
                    <a:pt x="22" y="339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7" y="304"/>
                    <a:pt x="0" y="289"/>
                    <a:pt x="0" y="282"/>
                  </a:cubicBezTo>
                  <a:cubicBezTo>
                    <a:pt x="0" y="268"/>
                    <a:pt x="7" y="254"/>
                    <a:pt x="22" y="254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7" y="219"/>
                    <a:pt x="0" y="205"/>
                    <a:pt x="0" y="198"/>
                  </a:cubicBezTo>
                  <a:cubicBezTo>
                    <a:pt x="0" y="183"/>
                    <a:pt x="7" y="169"/>
                    <a:pt x="22" y="169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7" y="134"/>
                    <a:pt x="0" y="120"/>
                    <a:pt x="0" y="113"/>
                  </a:cubicBezTo>
                  <a:cubicBezTo>
                    <a:pt x="0" y="98"/>
                    <a:pt x="7" y="84"/>
                    <a:pt x="22" y="84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7" y="49"/>
                    <a:pt x="0" y="35"/>
                    <a:pt x="0" y="28"/>
                  </a:cubicBezTo>
                  <a:cubicBezTo>
                    <a:pt x="0" y="7"/>
                    <a:pt x="15" y="0"/>
                    <a:pt x="29" y="0"/>
                  </a:cubicBezTo>
                  <a:cubicBezTo>
                    <a:pt x="43" y="0"/>
                    <a:pt x="50" y="7"/>
                    <a:pt x="57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92" y="7"/>
                    <a:pt x="99" y="0"/>
                    <a:pt x="113" y="0"/>
                  </a:cubicBezTo>
                  <a:cubicBezTo>
                    <a:pt x="128" y="0"/>
                    <a:pt x="135" y="7"/>
                    <a:pt x="142" y="14"/>
                  </a:cubicBezTo>
                  <a:cubicBezTo>
                    <a:pt x="170" y="14"/>
                    <a:pt x="170" y="14"/>
                    <a:pt x="170" y="14"/>
                  </a:cubicBezTo>
                  <a:cubicBezTo>
                    <a:pt x="177" y="7"/>
                    <a:pt x="184" y="0"/>
                    <a:pt x="198" y="0"/>
                  </a:cubicBezTo>
                  <a:cubicBezTo>
                    <a:pt x="212" y="0"/>
                    <a:pt x="219" y="7"/>
                    <a:pt x="226" y="14"/>
                  </a:cubicBezTo>
                  <a:cubicBezTo>
                    <a:pt x="255" y="14"/>
                    <a:pt x="255" y="14"/>
                    <a:pt x="255" y="14"/>
                  </a:cubicBezTo>
                  <a:cubicBezTo>
                    <a:pt x="262" y="7"/>
                    <a:pt x="269" y="0"/>
                    <a:pt x="283" y="0"/>
                  </a:cubicBezTo>
                  <a:cubicBezTo>
                    <a:pt x="297" y="0"/>
                    <a:pt x="304" y="7"/>
                    <a:pt x="311" y="14"/>
                  </a:cubicBezTo>
                  <a:cubicBezTo>
                    <a:pt x="340" y="14"/>
                    <a:pt x="340" y="14"/>
                    <a:pt x="340" y="14"/>
                  </a:cubicBezTo>
                  <a:cubicBezTo>
                    <a:pt x="347" y="7"/>
                    <a:pt x="354" y="0"/>
                    <a:pt x="368" y="0"/>
                  </a:cubicBezTo>
                  <a:cubicBezTo>
                    <a:pt x="382" y="0"/>
                    <a:pt x="389" y="7"/>
                    <a:pt x="396" y="14"/>
                  </a:cubicBezTo>
                  <a:cubicBezTo>
                    <a:pt x="424" y="14"/>
                    <a:pt x="424" y="14"/>
                    <a:pt x="424" y="14"/>
                  </a:cubicBezTo>
                  <a:cubicBezTo>
                    <a:pt x="431" y="7"/>
                    <a:pt x="438" y="0"/>
                    <a:pt x="453" y="0"/>
                  </a:cubicBezTo>
                  <a:cubicBezTo>
                    <a:pt x="467" y="0"/>
                    <a:pt x="474" y="7"/>
                    <a:pt x="481" y="14"/>
                  </a:cubicBezTo>
                  <a:cubicBezTo>
                    <a:pt x="509" y="14"/>
                    <a:pt x="509" y="14"/>
                    <a:pt x="509" y="14"/>
                  </a:cubicBezTo>
                  <a:cubicBezTo>
                    <a:pt x="516" y="7"/>
                    <a:pt x="523" y="0"/>
                    <a:pt x="537" y="0"/>
                  </a:cubicBezTo>
                  <a:cubicBezTo>
                    <a:pt x="552" y="0"/>
                    <a:pt x="566" y="7"/>
                    <a:pt x="566" y="28"/>
                  </a:cubicBezTo>
                  <a:cubicBezTo>
                    <a:pt x="566" y="35"/>
                    <a:pt x="559" y="49"/>
                    <a:pt x="544" y="49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59" y="84"/>
                    <a:pt x="566" y="98"/>
                    <a:pt x="566" y="113"/>
                  </a:cubicBezTo>
                  <a:cubicBezTo>
                    <a:pt x="566" y="120"/>
                    <a:pt x="559" y="134"/>
                    <a:pt x="544" y="134"/>
                  </a:cubicBezTo>
                  <a:cubicBezTo>
                    <a:pt x="544" y="169"/>
                    <a:pt x="544" y="169"/>
                    <a:pt x="544" y="169"/>
                  </a:cubicBezTo>
                  <a:cubicBezTo>
                    <a:pt x="559" y="169"/>
                    <a:pt x="566" y="183"/>
                    <a:pt x="566" y="198"/>
                  </a:cubicBezTo>
                  <a:cubicBezTo>
                    <a:pt x="566" y="205"/>
                    <a:pt x="559" y="219"/>
                    <a:pt x="544" y="219"/>
                  </a:cubicBezTo>
                  <a:cubicBezTo>
                    <a:pt x="544" y="254"/>
                    <a:pt x="544" y="254"/>
                    <a:pt x="544" y="254"/>
                  </a:cubicBezTo>
                  <a:cubicBezTo>
                    <a:pt x="559" y="254"/>
                    <a:pt x="566" y="268"/>
                    <a:pt x="566" y="282"/>
                  </a:cubicBezTo>
                  <a:cubicBezTo>
                    <a:pt x="566" y="289"/>
                    <a:pt x="559" y="304"/>
                    <a:pt x="544" y="304"/>
                  </a:cubicBezTo>
                  <a:cubicBezTo>
                    <a:pt x="544" y="339"/>
                    <a:pt x="544" y="339"/>
                    <a:pt x="544" y="339"/>
                  </a:cubicBezTo>
                  <a:cubicBezTo>
                    <a:pt x="559" y="339"/>
                    <a:pt x="566" y="353"/>
                    <a:pt x="566" y="367"/>
                  </a:cubicBezTo>
                  <a:cubicBezTo>
                    <a:pt x="566" y="374"/>
                    <a:pt x="559" y="388"/>
                    <a:pt x="544" y="388"/>
                  </a:cubicBezTo>
                  <a:cubicBezTo>
                    <a:pt x="544" y="424"/>
                    <a:pt x="544" y="424"/>
                    <a:pt x="544" y="424"/>
                  </a:cubicBezTo>
                  <a:cubicBezTo>
                    <a:pt x="559" y="424"/>
                    <a:pt x="566" y="438"/>
                    <a:pt x="566" y="452"/>
                  </a:cubicBezTo>
                  <a:close/>
                  <a:moveTo>
                    <a:pt x="488" y="70"/>
                  </a:moveTo>
                  <a:lnTo>
                    <a:pt x="488" y="70"/>
                  </a:lnTo>
                  <a:cubicBezTo>
                    <a:pt x="78" y="70"/>
                    <a:pt x="78" y="70"/>
                    <a:pt x="78" y="70"/>
                  </a:cubicBezTo>
                  <a:cubicBezTo>
                    <a:pt x="78" y="487"/>
                    <a:pt x="78" y="487"/>
                    <a:pt x="78" y="487"/>
                  </a:cubicBezTo>
                  <a:cubicBezTo>
                    <a:pt x="488" y="487"/>
                    <a:pt x="488" y="487"/>
                    <a:pt x="488" y="487"/>
                  </a:cubicBezTo>
                  <a:lnTo>
                    <a:pt x="488" y="70"/>
                  </a:lnTo>
                  <a:close/>
                  <a:moveTo>
                    <a:pt x="248" y="374"/>
                  </a:moveTo>
                  <a:lnTo>
                    <a:pt x="248" y="374"/>
                  </a:lnTo>
                  <a:cubicBezTo>
                    <a:pt x="375" y="212"/>
                    <a:pt x="375" y="212"/>
                    <a:pt x="375" y="212"/>
                  </a:cubicBezTo>
                  <a:cubicBezTo>
                    <a:pt x="460" y="346"/>
                    <a:pt x="460" y="346"/>
                    <a:pt x="460" y="346"/>
                  </a:cubicBezTo>
                  <a:cubicBezTo>
                    <a:pt x="460" y="459"/>
                    <a:pt x="460" y="459"/>
                    <a:pt x="460" y="459"/>
                  </a:cubicBezTo>
                  <a:cubicBezTo>
                    <a:pt x="106" y="459"/>
                    <a:pt x="106" y="459"/>
                    <a:pt x="106" y="459"/>
                  </a:cubicBezTo>
                  <a:cubicBezTo>
                    <a:pt x="219" y="346"/>
                    <a:pt x="219" y="346"/>
                    <a:pt x="219" y="346"/>
                  </a:cubicBezTo>
                  <a:lnTo>
                    <a:pt x="248" y="374"/>
                  </a:lnTo>
                  <a:close/>
                  <a:moveTo>
                    <a:pt x="191" y="240"/>
                  </a:moveTo>
                  <a:lnTo>
                    <a:pt x="191" y="240"/>
                  </a:lnTo>
                  <a:cubicBezTo>
                    <a:pt x="156" y="240"/>
                    <a:pt x="135" y="219"/>
                    <a:pt x="135" y="183"/>
                  </a:cubicBezTo>
                  <a:cubicBezTo>
                    <a:pt x="135" y="155"/>
                    <a:pt x="156" y="127"/>
                    <a:pt x="191" y="127"/>
                  </a:cubicBezTo>
                  <a:cubicBezTo>
                    <a:pt x="219" y="127"/>
                    <a:pt x="248" y="155"/>
                    <a:pt x="248" y="183"/>
                  </a:cubicBezTo>
                  <a:cubicBezTo>
                    <a:pt x="248" y="219"/>
                    <a:pt x="219" y="240"/>
                    <a:pt x="191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9E641EB8-8F52-4039-8598-B33CE57005B3}"/>
              </a:ext>
            </a:extLst>
          </p:cNvPr>
          <p:cNvGrpSpPr/>
          <p:nvPr/>
        </p:nvGrpSpPr>
        <p:grpSpPr>
          <a:xfrm>
            <a:off x="8128386" y="2929245"/>
            <a:ext cx="567733" cy="567733"/>
            <a:chOff x="8128386" y="2929245"/>
            <a:chExt cx="567733" cy="567733"/>
          </a:xfrm>
        </p:grpSpPr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E00390B2-F62D-40C8-B9A5-8718706FAF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28386" y="2929245"/>
              <a:ext cx="567733" cy="567733"/>
            </a:xfrm>
            <a:prstGeom prst="ellipse">
              <a:avLst/>
            </a:prstGeom>
            <a:solidFill>
              <a:srgbClr val="ED7D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0" name="Freeform 123">
              <a:extLst>
                <a:ext uri="{FF2B5EF4-FFF2-40B4-BE49-F238E27FC236}">
                  <a16:creationId xmlns:a16="http://schemas.microsoft.com/office/drawing/2014/main" id="{2EC9543A-2D81-4F5C-878A-9EC5E36AA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0816" y="3040424"/>
              <a:ext cx="342872" cy="345375"/>
            </a:xfrm>
            <a:custGeom>
              <a:avLst/>
              <a:gdLst>
                <a:gd name="T0" fmla="*/ 74657633 w 602"/>
                <a:gd name="T1" fmla="*/ 42962442 h 609"/>
                <a:gd name="T2" fmla="*/ 74657633 w 602"/>
                <a:gd name="T3" fmla="*/ 42962442 h 609"/>
                <a:gd name="T4" fmla="*/ 71002968 w 602"/>
                <a:gd name="T5" fmla="*/ 42962442 h 609"/>
                <a:gd name="T6" fmla="*/ 43332858 w 602"/>
                <a:gd name="T7" fmla="*/ 70396460 h 609"/>
                <a:gd name="T8" fmla="*/ 43332858 w 602"/>
                <a:gd name="T9" fmla="*/ 75054951 h 609"/>
                <a:gd name="T10" fmla="*/ 39678193 w 602"/>
                <a:gd name="T11" fmla="*/ 78678142 h 609"/>
                <a:gd name="T12" fmla="*/ 36023527 w 602"/>
                <a:gd name="T13" fmla="*/ 75054951 h 609"/>
                <a:gd name="T14" fmla="*/ 36023527 w 602"/>
                <a:gd name="T15" fmla="*/ 70396460 h 609"/>
                <a:gd name="T16" fmla="*/ 7308970 w 602"/>
                <a:gd name="T17" fmla="*/ 42962442 h 609"/>
                <a:gd name="T18" fmla="*/ 3654665 w 602"/>
                <a:gd name="T19" fmla="*/ 42962442 h 609"/>
                <a:gd name="T20" fmla="*/ 0 w 602"/>
                <a:gd name="T21" fmla="*/ 39339251 h 609"/>
                <a:gd name="T22" fmla="*/ 3654665 w 602"/>
                <a:gd name="T23" fmla="*/ 35715700 h 609"/>
                <a:gd name="T24" fmla="*/ 7308970 w 602"/>
                <a:gd name="T25" fmla="*/ 35715700 h 609"/>
                <a:gd name="T26" fmla="*/ 36023527 w 602"/>
                <a:gd name="T27" fmla="*/ 8282042 h 609"/>
                <a:gd name="T28" fmla="*/ 36023527 w 602"/>
                <a:gd name="T29" fmla="*/ 3623191 h 609"/>
                <a:gd name="T30" fmla="*/ 39678193 w 602"/>
                <a:gd name="T31" fmla="*/ 0 h 609"/>
                <a:gd name="T32" fmla="*/ 43332858 w 602"/>
                <a:gd name="T33" fmla="*/ 3623191 h 609"/>
                <a:gd name="T34" fmla="*/ 43332858 w 602"/>
                <a:gd name="T35" fmla="*/ 8282042 h 609"/>
                <a:gd name="T36" fmla="*/ 71002968 w 602"/>
                <a:gd name="T37" fmla="*/ 35715700 h 609"/>
                <a:gd name="T38" fmla="*/ 74657633 w 602"/>
                <a:gd name="T39" fmla="*/ 35715700 h 609"/>
                <a:gd name="T40" fmla="*/ 78442719 w 602"/>
                <a:gd name="T41" fmla="*/ 39339251 h 609"/>
                <a:gd name="T42" fmla="*/ 74657633 w 602"/>
                <a:gd name="T43" fmla="*/ 42962442 h 609"/>
                <a:gd name="T44" fmla="*/ 56254247 w 602"/>
                <a:gd name="T45" fmla="*/ 35715700 h 609"/>
                <a:gd name="T46" fmla="*/ 56254247 w 602"/>
                <a:gd name="T47" fmla="*/ 35715700 h 609"/>
                <a:gd name="T48" fmla="*/ 63563216 w 602"/>
                <a:gd name="T49" fmla="*/ 35715700 h 609"/>
                <a:gd name="T50" fmla="*/ 43332858 w 602"/>
                <a:gd name="T51" fmla="*/ 15528425 h 609"/>
                <a:gd name="T52" fmla="*/ 43332858 w 602"/>
                <a:gd name="T53" fmla="*/ 21998871 h 609"/>
                <a:gd name="T54" fmla="*/ 39678193 w 602"/>
                <a:gd name="T55" fmla="*/ 25622062 h 609"/>
                <a:gd name="T56" fmla="*/ 36023527 w 602"/>
                <a:gd name="T57" fmla="*/ 21998871 h 609"/>
                <a:gd name="T58" fmla="*/ 36023527 w 602"/>
                <a:gd name="T59" fmla="*/ 15528425 h 609"/>
                <a:gd name="T60" fmla="*/ 14748721 w 602"/>
                <a:gd name="T61" fmla="*/ 35715700 h 609"/>
                <a:gd name="T62" fmla="*/ 22058052 w 602"/>
                <a:gd name="T63" fmla="*/ 35715700 h 609"/>
                <a:gd name="T64" fmla="*/ 25843138 w 602"/>
                <a:gd name="T65" fmla="*/ 39339251 h 609"/>
                <a:gd name="T66" fmla="*/ 22058052 w 602"/>
                <a:gd name="T67" fmla="*/ 42962442 h 609"/>
                <a:gd name="T68" fmla="*/ 14748721 w 602"/>
                <a:gd name="T69" fmla="*/ 42962442 h 609"/>
                <a:gd name="T70" fmla="*/ 36023527 w 602"/>
                <a:gd name="T71" fmla="*/ 63149718 h 609"/>
                <a:gd name="T72" fmla="*/ 36023527 w 602"/>
                <a:gd name="T73" fmla="*/ 56679271 h 609"/>
                <a:gd name="T74" fmla="*/ 39678193 w 602"/>
                <a:gd name="T75" fmla="*/ 53056080 h 609"/>
                <a:gd name="T76" fmla="*/ 43332858 w 602"/>
                <a:gd name="T77" fmla="*/ 56679271 h 609"/>
                <a:gd name="T78" fmla="*/ 43332858 w 602"/>
                <a:gd name="T79" fmla="*/ 63149718 h 609"/>
                <a:gd name="T80" fmla="*/ 63563216 w 602"/>
                <a:gd name="T81" fmla="*/ 42962442 h 609"/>
                <a:gd name="T82" fmla="*/ 56254247 w 602"/>
                <a:gd name="T83" fmla="*/ 42962442 h 609"/>
                <a:gd name="T84" fmla="*/ 52599581 w 602"/>
                <a:gd name="T85" fmla="*/ 39339251 h 609"/>
                <a:gd name="T86" fmla="*/ 56254247 w 602"/>
                <a:gd name="T87" fmla="*/ 35715700 h 609"/>
                <a:gd name="T88" fmla="*/ 39678193 w 602"/>
                <a:gd name="T89" fmla="*/ 42962442 h 609"/>
                <a:gd name="T90" fmla="*/ 39678193 w 602"/>
                <a:gd name="T91" fmla="*/ 42962442 h 609"/>
                <a:gd name="T92" fmla="*/ 36023527 w 602"/>
                <a:gd name="T93" fmla="*/ 39339251 h 609"/>
                <a:gd name="T94" fmla="*/ 39678193 w 602"/>
                <a:gd name="T95" fmla="*/ 35715700 h 609"/>
                <a:gd name="T96" fmla="*/ 43332858 w 602"/>
                <a:gd name="T97" fmla="*/ 39339251 h 609"/>
                <a:gd name="T98" fmla="*/ 39678193 w 602"/>
                <a:gd name="T99" fmla="*/ 42962442 h 60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02" h="609">
                  <a:moveTo>
                    <a:pt x="572" y="332"/>
                  </a:moveTo>
                  <a:lnTo>
                    <a:pt x="572" y="332"/>
                  </a:lnTo>
                  <a:cubicBezTo>
                    <a:pt x="544" y="332"/>
                    <a:pt x="544" y="332"/>
                    <a:pt x="544" y="332"/>
                  </a:cubicBezTo>
                  <a:cubicBezTo>
                    <a:pt x="530" y="445"/>
                    <a:pt x="445" y="537"/>
                    <a:pt x="332" y="544"/>
                  </a:cubicBezTo>
                  <a:cubicBezTo>
                    <a:pt x="332" y="580"/>
                    <a:pt x="332" y="580"/>
                    <a:pt x="332" y="580"/>
                  </a:cubicBezTo>
                  <a:cubicBezTo>
                    <a:pt x="332" y="594"/>
                    <a:pt x="318" y="608"/>
                    <a:pt x="304" y="608"/>
                  </a:cubicBezTo>
                  <a:cubicBezTo>
                    <a:pt x="283" y="608"/>
                    <a:pt x="276" y="594"/>
                    <a:pt x="276" y="580"/>
                  </a:cubicBezTo>
                  <a:cubicBezTo>
                    <a:pt x="276" y="544"/>
                    <a:pt x="276" y="544"/>
                    <a:pt x="276" y="544"/>
                  </a:cubicBezTo>
                  <a:cubicBezTo>
                    <a:pt x="162" y="537"/>
                    <a:pt x="71" y="445"/>
                    <a:pt x="56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14" y="332"/>
                    <a:pt x="0" y="318"/>
                    <a:pt x="0" y="304"/>
                  </a:cubicBezTo>
                  <a:cubicBezTo>
                    <a:pt x="0" y="290"/>
                    <a:pt x="14" y="276"/>
                    <a:pt x="28" y="276"/>
                  </a:cubicBezTo>
                  <a:cubicBezTo>
                    <a:pt x="56" y="276"/>
                    <a:pt x="56" y="276"/>
                    <a:pt x="56" y="276"/>
                  </a:cubicBezTo>
                  <a:cubicBezTo>
                    <a:pt x="71" y="163"/>
                    <a:pt x="162" y="71"/>
                    <a:pt x="276" y="64"/>
                  </a:cubicBezTo>
                  <a:cubicBezTo>
                    <a:pt x="276" y="28"/>
                    <a:pt x="276" y="28"/>
                    <a:pt x="276" y="28"/>
                  </a:cubicBezTo>
                  <a:cubicBezTo>
                    <a:pt x="276" y="14"/>
                    <a:pt x="283" y="0"/>
                    <a:pt x="304" y="0"/>
                  </a:cubicBezTo>
                  <a:cubicBezTo>
                    <a:pt x="318" y="0"/>
                    <a:pt x="332" y="14"/>
                    <a:pt x="332" y="28"/>
                  </a:cubicBezTo>
                  <a:cubicBezTo>
                    <a:pt x="332" y="64"/>
                    <a:pt x="332" y="64"/>
                    <a:pt x="332" y="64"/>
                  </a:cubicBezTo>
                  <a:cubicBezTo>
                    <a:pt x="445" y="71"/>
                    <a:pt x="530" y="163"/>
                    <a:pt x="544" y="276"/>
                  </a:cubicBezTo>
                  <a:cubicBezTo>
                    <a:pt x="572" y="276"/>
                    <a:pt x="572" y="276"/>
                    <a:pt x="572" y="276"/>
                  </a:cubicBezTo>
                  <a:cubicBezTo>
                    <a:pt x="594" y="276"/>
                    <a:pt x="601" y="290"/>
                    <a:pt x="601" y="304"/>
                  </a:cubicBezTo>
                  <a:cubicBezTo>
                    <a:pt x="601" y="318"/>
                    <a:pt x="594" y="332"/>
                    <a:pt x="572" y="332"/>
                  </a:cubicBezTo>
                  <a:close/>
                  <a:moveTo>
                    <a:pt x="431" y="276"/>
                  </a:moveTo>
                  <a:lnTo>
                    <a:pt x="431" y="276"/>
                  </a:lnTo>
                  <a:cubicBezTo>
                    <a:pt x="487" y="276"/>
                    <a:pt x="487" y="276"/>
                    <a:pt x="487" y="276"/>
                  </a:cubicBezTo>
                  <a:cubicBezTo>
                    <a:pt x="473" y="191"/>
                    <a:pt x="410" y="127"/>
                    <a:pt x="332" y="120"/>
                  </a:cubicBezTo>
                  <a:cubicBezTo>
                    <a:pt x="332" y="170"/>
                    <a:pt x="332" y="170"/>
                    <a:pt x="332" y="170"/>
                  </a:cubicBezTo>
                  <a:cubicBezTo>
                    <a:pt x="332" y="191"/>
                    <a:pt x="318" y="198"/>
                    <a:pt x="304" y="198"/>
                  </a:cubicBezTo>
                  <a:cubicBezTo>
                    <a:pt x="283" y="198"/>
                    <a:pt x="276" y="191"/>
                    <a:pt x="276" y="170"/>
                  </a:cubicBezTo>
                  <a:cubicBezTo>
                    <a:pt x="276" y="120"/>
                    <a:pt x="276" y="120"/>
                    <a:pt x="276" y="120"/>
                  </a:cubicBezTo>
                  <a:cubicBezTo>
                    <a:pt x="191" y="127"/>
                    <a:pt x="127" y="191"/>
                    <a:pt x="113" y="276"/>
                  </a:cubicBezTo>
                  <a:cubicBezTo>
                    <a:pt x="169" y="276"/>
                    <a:pt x="169" y="276"/>
                    <a:pt x="169" y="276"/>
                  </a:cubicBezTo>
                  <a:cubicBezTo>
                    <a:pt x="184" y="276"/>
                    <a:pt x="198" y="290"/>
                    <a:pt x="198" y="304"/>
                  </a:cubicBezTo>
                  <a:cubicBezTo>
                    <a:pt x="198" y="318"/>
                    <a:pt x="184" y="332"/>
                    <a:pt x="169" y="332"/>
                  </a:cubicBezTo>
                  <a:cubicBezTo>
                    <a:pt x="113" y="332"/>
                    <a:pt x="113" y="332"/>
                    <a:pt x="113" y="332"/>
                  </a:cubicBezTo>
                  <a:cubicBezTo>
                    <a:pt x="127" y="417"/>
                    <a:pt x="191" y="481"/>
                    <a:pt x="276" y="488"/>
                  </a:cubicBezTo>
                  <a:cubicBezTo>
                    <a:pt x="276" y="438"/>
                    <a:pt x="276" y="438"/>
                    <a:pt x="276" y="438"/>
                  </a:cubicBezTo>
                  <a:cubicBezTo>
                    <a:pt x="276" y="417"/>
                    <a:pt x="283" y="410"/>
                    <a:pt x="304" y="410"/>
                  </a:cubicBezTo>
                  <a:cubicBezTo>
                    <a:pt x="318" y="410"/>
                    <a:pt x="332" y="417"/>
                    <a:pt x="332" y="438"/>
                  </a:cubicBezTo>
                  <a:cubicBezTo>
                    <a:pt x="332" y="488"/>
                    <a:pt x="332" y="488"/>
                    <a:pt x="332" y="488"/>
                  </a:cubicBezTo>
                  <a:cubicBezTo>
                    <a:pt x="410" y="481"/>
                    <a:pt x="473" y="417"/>
                    <a:pt x="487" y="332"/>
                  </a:cubicBezTo>
                  <a:cubicBezTo>
                    <a:pt x="431" y="332"/>
                    <a:pt x="431" y="332"/>
                    <a:pt x="431" y="332"/>
                  </a:cubicBezTo>
                  <a:cubicBezTo>
                    <a:pt x="417" y="332"/>
                    <a:pt x="403" y="318"/>
                    <a:pt x="403" y="304"/>
                  </a:cubicBezTo>
                  <a:cubicBezTo>
                    <a:pt x="403" y="290"/>
                    <a:pt x="417" y="276"/>
                    <a:pt x="431" y="276"/>
                  </a:cubicBezTo>
                  <a:close/>
                  <a:moveTo>
                    <a:pt x="304" y="332"/>
                  </a:moveTo>
                  <a:lnTo>
                    <a:pt x="304" y="332"/>
                  </a:lnTo>
                  <a:cubicBezTo>
                    <a:pt x="283" y="332"/>
                    <a:pt x="276" y="318"/>
                    <a:pt x="276" y="304"/>
                  </a:cubicBezTo>
                  <a:cubicBezTo>
                    <a:pt x="276" y="290"/>
                    <a:pt x="283" y="276"/>
                    <a:pt x="304" y="276"/>
                  </a:cubicBezTo>
                  <a:cubicBezTo>
                    <a:pt x="318" y="276"/>
                    <a:pt x="332" y="290"/>
                    <a:pt x="332" y="304"/>
                  </a:cubicBezTo>
                  <a:cubicBezTo>
                    <a:pt x="332" y="318"/>
                    <a:pt x="318" y="332"/>
                    <a:pt x="304" y="3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E82E3A12-11B2-4CC7-9DBB-829F143195B3}"/>
              </a:ext>
            </a:extLst>
          </p:cNvPr>
          <p:cNvGrpSpPr/>
          <p:nvPr/>
        </p:nvGrpSpPr>
        <p:grpSpPr>
          <a:xfrm>
            <a:off x="8128386" y="3835436"/>
            <a:ext cx="567733" cy="567733"/>
            <a:chOff x="8128386" y="3835436"/>
            <a:chExt cx="567733" cy="567733"/>
          </a:xfrm>
        </p:grpSpPr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0CF23F75-1111-4BA1-BCD1-5F3916F231AD}"/>
                </a:ext>
              </a:extLst>
            </p:cNvPr>
            <p:cNvSpPr/>
            <p:nvPr/>
          </p:nvSpPr>
          <p:spPr>
            <a:xfrm>
              <a:off x="8128386" y="3835436"/>
              <a:ext cx="567733" cy="567733"/>
            </a:xfrm>
            <a:prstGeom prst="ellipse">
              <a:avLst/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1" name="Freeform 71">
              <a:extLst>
                <a:ext uri="{FF2B5EF4-FFF2-40B4-BE49-F238E27FC236}">
                  <a16:creationId xmlns:a16="http://schemas.microsoft.com/office/drawing/2014/main" id="{83256635-900A-4BFA-AB13-7330975EEC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6744" y="3935138"/>
              <a:ext cx="371016" cy="368328"/>
            </a:xfrm>
            <a:custGeom>
              <a:avLst/>
              <a:gdLst>
                <a:gd name="T0" fmla="*/ 188131 w 609"/>
                <a:gd name="T1" fmla="*/ 130421 h 602"/>
                <a:gd name="T2" fmla="*/ 188131 w 609"/>
                <a:gd name="T3" fmla="*/ 130421 h 602"/>
                <a:gd name="T4" fmla="*/ 180577 w 609"/>
                <a:gd name="T5" fmla="*/ 148123 h 602"/>
                <a:gd name="T6" fmla="*/ 188131 w 609"/>
                <a:gd name="T7" fmla="*/ 181360 h 602"/>
                <a:gd name="T8" fmla="*/ 183095 w 609"/>
                <a:gd name="T9" fmla="*/ 188947 h 602"/>
                <a:gd name="T10" fmla="*/ 150002 w 609"/>
                <a:gd name="T11" fmla="*/ 178831 h 602"/>
                <a:gd name="T12" fmla="*/ 129857 w 609"/>
                <a:gd name="T13" fmla="*/ 188947 h 602"/>
                <a:gd name="T14" fmla="*/ 132375 w 609"/>
                <a:gd name="T15" fmla="*/ 188947 h 602"/>
                <a:gd name="T16" fmla="*/ 111872 w 609"/>
                <a:gd name="T17" fmla="*/ 217127 h 602"/>
                <a:gd name="T18" fmla="*/ 106836 w 609"/>
                <a:gd name="T19" fmla="*/ 217127 h 602"/>
                <a:gd name="T20" fmla="*/ 86332 w 609"/>
                <a:gd name="T21" fmla="*/ 186418 h 602"/>
                <a:gd name="T22" fmla="*/ 68706 w 609"/>
                <a:gd name="T23" fmla="*/ 178831 h 602"/>
                <a:gd name="T24" fmla="*/ 68706 w 609"/>
                <a:gd name="T25" fmla="*/ 181360 h 602"/>
                <a:gd name="T26" fmla="*/ 35612 w 609"/>
                <a:gd name="T27" fmla="*/ 186418 h 602"/>
                <a:gd name="T28" fmla="*/ 30576 w 609"/>
                <a:gd name="T29" fmla="*/ 183889 h 602"/>
                <a:gd name="T30" fmla="*/ 38130 w 609"/>
                <a:gd name="T31" fmla="*/ 148123 h 602"/>
                <a:gd name="T32" fmla="*/ 30576 w 609"/>
                <a:gd name="T33" fmla="*/ 130421 h 602"/>
                <a:gd name="T34" fmla="*/ 0 w 609"/>
                <a:gd name="T35" fmla="*/ 109828 h 602"/>
                <a:gd name="T36" fmla="*/ 0 w 609"/>
                <a:gd name="T37" fmla="*/ 104770 h 602"/>
                <a:gd name="T38" fmla="*/ 30576 w 609"/>
                <a:gd name="T39" fmla="*/ 86706 h 602"/>
                <a:gd name="T40" fmla="*/ 38130 w 609"/>
                <a:gd name="T41" fmla="*/ 66475 h 602"/>
                <a:gd name="T42" fmla="*/ 30576 w 609"/>
                <a:gd name="T43" fmla="*/ 33237 h 602"/>
                <a:gd name="T44" fmla="*/ 35612 w 609"/>
                <a:gd name="T45" fmla="*/ 28180 h 602"/>
                <a:gd name="T46" fmla="*/ 68706 w 609"/>
                <a:gd name="T47" fmla="*/ 35766 h 602"/>
                <a:gd name="T48" fmla="*/ 86332 w 609"/>
                <a:gd name="T49" fmla="*/ 28180 h 602"/>
                <a:gd name="T50" fmla="*/ 106836 w 609"/>
                <a:gd name="T51" fmla="*/ 0 h 602"/>
                <a:gd name="T52" fmla="*/ 111872 w 609"/>
                <a:gd name="T53" fmla="*/ 0 h 602"/>
                <a:gd name="T54" fmla="*/ 132375 w 609"/>
                <a:gd name="T55" fmla="*/ 28180 h 602"/>
                <a:gd name="T56" fmla="*/ 150002 w 609"/>
                <a:gd name="T57" fmla="*/ 35766 h 602"/>
                <a:gd name="T58" fmla="*/ 183095 w 609"/>
                <a:gd name="T59" fmla="*/ 28180 h 602"/>
                <a:gd name="T60" fmla="*/ 188131 w 609"/>
                <a:gd name="T61" fmla="*/ 33237 h 602"/>
                <a:gd name="T62" fmla="*/ 180577 w 609"/>
                <a:gd name="T63" fmla="*/ 66475 h 602"/>
                <a:gd name="T64" fmla="*/ 188131 w 609"/>
                <a:gd name="T65" fmla="*/ 86706 h 602"/>
                <a:gd name="T66" fmla="*/ 218707 w 609"/>
                <a:gd name="T67" fmla="*/ 104770 h 602"/>
                <a:gd name="T68" fmla="*/ 218707 w 609"/>
                <a:gd name="T69" fmla="*/ 109828 h 602"/>
                <a:gd name="T70" fmla="*/ 188131 w 609"/>
                <a:gd name="T71" fmla="*/ 130421 h 602"/>
                <a:gd name="T72" fmla="*/ 109354 w 609"/>
                <a:gd name="T73" fmla="*/ 45882 h 602"/>
                <a:gd name="T74" fmla="*/ 109354 w 609"/>
                <a:gd name="T75" fmla="*/ 45882 h 602"/>
                <a:gd name="T76" fmla="*/ 48202 w 609"/>
                <a:gd name="T77" fmla="*/ 107299 h 602"/>
                <a:gd name="T78" fmla="*/ 109354 w 609"/>
                <a:gd name="T79" fmla="*/ 168716 h 602"/>
                <a:gd name="T80" fmla="*/ 170505 w 609"/>
                <a:gd name="T81" fmla="*/ 107299 h 602"/>
                <a:gd name="T82" fmla="*/ 109354 w 609"/>
                <a:gd name="T83" fmla="*/ 45882 h 602"/>
                <a:gd name="T84" fmla="*/ 109354 w 609"/>
                <a:gd name="T85" fmla="*/ 148123 h 602"/>
                <a:gd name="T86" fmla="*/ 109354 w 609"/>
                <a:gd name="T87" fmla="*/ 148123 h 602"/>
                <a:gd name="T88" fmla="*/ 68706 w 609"/>
                <a:gd name="T89" fmla="*/ 107299 h 602"/>
                <a:gd name="T90" fmla="*/ 109354 w 609"/>
                <a:gd name="T91" fmla="*/ 66475 h 602"/>
                <a:gd name="T92" fmla="*/ 150002 w 609"/>
                <a:gd name="T93" fmla="*/ 107299 h 602"/>
                <a:gd name="T94" fmla="*/ 109354 w 609"/>
                <a:gd name="T95" fmla="*/ 148123 h 602"/>
                <a:gd name="T96" fmla="*/ 109354 w 609"/>
                <a:gd name="T97" fmla="*/ 86706 h 602"/>
                <a:gd name="T98" fmla="*/ 109354 w 609"/>
                <a:gd name="T99" fmla="*/ 86706 h 602"/>
                <a:gd name="T100" fmla="*/ 88850 w 609"/>
                <a:gd name="T101" fmla="*/ 107299 h 602"/>
                <a:gd name="T102" fmla="*/ 109354 w 609"/>
                <a:gd name="T103" fmla="*/ 127530 h 602"/>
                <a:gd name="T104" fmla="*/ 129857 w 609"/>
                <a:gd name="T105" fmla="*/ 107299 h 602"/>
                <a:gd name="T106" fmla="*/ 109354 w 609"/>
                <a:gd name="T107" fmla="*/ 86706 h 6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9" h="602">
                  <a:moveTo>
                    <a:pt x="523" y="361"/>
                  </a:moveTo>
                  <a:lnTo>
                    <a:pt x="523" y="361"/>
                  </a:lnTo>
                  <a:cubicBezTo>
                    <a:pt x="523" y="382"/>
                    <a:pt x="516" y="396"/>
                    <a:pt x="502" y="410"/>
                  </a:cubicBezTo>
                  <a:cubicBezTo>
                    <a:pt x="502" y="417"/>
                    <a:pt x="551" y="474"/>
                    <a:pt x="523" y="502"/>
                  </a:cubicBezTo>
                  <a:cubicBezTo>
                    <a:pt x="509" y="523"/>
                    <a:pt x="509" y="523"/>
                    <a:pt x="509" y="523"/>
                  </a:cubicBezTo>
                  <a:cubicBezTo>
                    <a:pt x="488" y="544"/>
                    <a:pt x="431" y="509"/>
                    <a:pt x="417" y="495"/>
                  </a:cubicBezTo>
                  <a:cubicBezTo>
                    <a:pt x="403" y="509"/>
                    <a:pt x="382" y="516"/>
                    <a:pt x="361" y="523"/>
                  </a:cubicBezTo>
                  <a:cubicBezTo>
                    <a:pt x="368" y="523"/>
                    <a:pt x="368" y="523"/>
                    <a:pt x="368" y="523"/>
                  </a:cubicBezTo>
                  <a:cubicBezTo>
                    <a:pt x="368" y="523"/>
                    <a:pt x="354" y="601"/>
                    <a:pt x="311" y="601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62" y="601"/>
                    <a:pt x="247" y="530"/>
                    <a:pt x="240" y="516"/>
                  </a:cubicBezTo>
                  <a:cubicBezTo>
                    <a:pt x="226" y="516"/>
                    <a:pt x="205" y="509"/>
                    <a:pt x="191" y="495"/>
                  </a:cubicBezTo>
                  <a:cubicBezTo>
                    <a:pt x="191" y="502"/>
                    <a:pt x="191" y="502"/>
                    <a:pt x="191" y="502"/>
                  </a:cubicBezTo>
                  <a:cubicBezTo>
                    <a:pt x="191" y="502"/>
                    <a:pt x="127" y="551"/>
                    <a:pt x="99" y="516"/>
                  </a:cubicBezTo>
                  <a:cubicBezTo>
                    <a:pt x="85" y="509"/>
                    <a:pt x="85" y="509"/>
                    <a:pt x="85" y="509"/>
                  </a:cubicBezTo>
                  <a:cubicBezTo>
                    <a:pt x="64" y="481"/>
                    <a:pt x="99" y="424"/>
                    <a:pt x="106" y="410"/>
                  </a:cubicBezTo>
                  <a:cubicBezTo>
                    <a:pt x="99" y="396"/>
                    <a:pt x="92" y="382"/>
                    <a:pt x="85" y="361"/>
                  </a:cubicBezTo>
                  <a:cubicBezTo>
                    <a:pt x="71" y="361"/>
                    <a:pt x="0" y="339"/>
                    <a:pt x="0" y="304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55"/>
                    <a:pt x="71" y="240"/>
                    <a:pt x="85" y="240"/>
                  </a:cubicBezTo>
                  <a:cubicBezTo>
                    <a:pt x="92" y="219"/>
                    <a:pt x="99" y="205"/>
                    <a:pt x="106" y="184"/>
                  </a:cubicBezTo>
                  <a:cubicBezTo>
                    <a:pt x="99" y="177"/>
                    <a:pt x="57" y="113"/>
                    <a:pt x="85" y="92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120" y="50"/>
                    <a:pt x="177" y="92"/>
                    <a:pt x="191" y="99"/>
                  </a:cubicBezTo>
                  <a:cubicBezTo>
                    <a:pt x="205" y="92"/>
                    <a:pt x="226" y="85"/>
                    <a:pt x="240" y="78"/>
                  </a:cubicBezTo>
                  <a:cubicBezTo>
                    <a:pt x="247" y="64"/>
                    <a:pt x="269" y="0"/>
                    <a:pt x="297" y="0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46" y="0"/>
                    <a:pt x="361" y="57"/>
                    <a:pt x="368" y="78"/>
                  </a:cubicBezTo>
                  <a:cubicBezTo>
                    <a:pt x="382" y="85"/>
                    <a:pt x="403" y="92"/>
                    <a:pt x="417" y="99"/>
                  </a:cubicBezTo>
                  <a:cubicBezTo>
                    <a:pt x="431" y="92"/>
                    <a:pt x="488" y="57"/>
                    <a:pt x="509" y="78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51" y="120"/>
                    <a:pt x="516" y="170"/>
                    <a:pt x="502" y="184"/>
                  </a:cubicBezTo>
                  <a:cubicBezTo>
                    <a:pt x="516" y="205"/>
                    <a:pt x="523" y="219"/>
                    <a:pt x="523" y="240"/>
                  </a:cubicBezTo>
                  <a:cubicBezTo>
                    <a:pt x="530" y="240"/>
                    <a:pt x="608" y="248"/>
                    <a:pt x="608" y="290"/>
                  </a:cubicBezTo>
                  <a:cubicBezTo>
                    <a:pt x="608" y="304"/>
                    <a:pt x="608" y="304"/>
                    <a:pt x="608" y="304"/>
                  </a:cubicBezTo>
                  <a:cubicBezTo>
                    <a:pt x="608" y="339"/>
                    <a:pt x="544" y="353"/>
                    <a:pt x="523" y="361"/>
                  </a:cubicBezTo>
                  <a:close/>
                  <a:moveTo>
                    <a:pt x="304" y="127"/>
                  </a:moveTo>
                  <a:lnTo>
                    <a:pt x="304" y="127"/>
                  </a:lnTo>
                  <a:cubicBezTo>
                    <a:pt x="212" y="127"/>
                    <a:pt x="134" y="205"/>
                    <a:pt x="134" y="297"/>
                  </a:cubicBezTo>
                  <a:cubicBezTo>
                    <a:pt x="134" y="396"/>
                    <a:pt x="212" y="467"/>
                    <a:pt x="304" y="467"/>
                  </a:cubicBezTo>
                  <a:cubicBezTo>
                    <a:pt x="396" y="467"/>
                    <a:pt x="474" y="396"/>
                    <a:pt x="474" y="297"/>
                  </a:cubicBezTo>
                  <a:cubicBezTo>
                    <a:pt x="474" y="205"/>
                    <a:pt x="396" y="127"/>
                    <a:pt x="304" y="127"/>
                  </a:cubicBezTo>
                  <a:close/>
                  <a:moveTo>
                    <a:pt x="304" y="410"/>
                  </a:moveTo>
                  <a:lnTo>
                    <a:pt x="304" y="410"/>
                  </a:lnTo>
                  <a:cubicBezTo>
                    <a:pt x="240" y="410"/>
                    <a:pt x="191" y="361"/>
                    <a:pt x="191" y="297"/>
                  </a:cubicBezTo>
                  <a:cubicBezTo>
                    <a:pt x="191" y="233"/>
                    <a:pt x="240" y="184"/>
                    <a:pt x="304" y="184"/>
                  </a:cubicBezTo>
                  <a:cubicBezTo>
                    <a:pt x="368" y="184"/>
                    <a:pt x="417" y="233"/>
                    <a:pt x="417" y="297"/>
                  </a:cubicBezTo>
                  <a:cubicBezTo>
                    <a:pt x="417" y="361"/>
                    <a:pt x="368" y="410"/>
                    <a:pt x="304" y="410"/>
                  </a:cubicBezTo>
                  <a:close/>
                  <a:moveTo>
                    <a:pt x="304" y="240"/>
                  </a:moveTo>
                  <a:lnTo>
                    <a:pt x="304" y="240"/>
                  </a:lnTo>
                  <a:cubicBezTo>
                    <a:pt x="276" y="240"/>
                    <a:pt x="247" y="269"/>
                    <a:pt x="247" y="297"/>
                  </a:cubicBezTo>
                  <a:cubicBezTo>
                    <a:pt x="247" y="332"/>
                    <a:pt x="276" y="353"/>
                    <a:pt x="304" y="353"/>
                  </a:cubicBezTo>
                  <a:cubicBezTo>
                    <a:pt x="332" y="353"/>
                    <a:pt x="361" y="332"/>
                    <a:pt x="361" y="297"/>
                  </a:cubicBezTo>
                  <a:cubicBezTo>
                    <a:pt x="361" y="269"/>
                    <a:pt x="332" y="240"/>
                    <a:pt x="304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A854156-1430-48D5-9A7E-43B989A55567}"/>
              </a:ext>
            </a:extLst>
          </p:cNvPr>
          <p:cNvGrpSpPr/>
          <p:nvPr/>
        </p:nvGrpSpPr>
        <p:grpSpPr>
          <a:xfrm>
            <a:off x="8128386" y="4741627"/>
            <a:ext cx="567733" cy="567733"/>
            <a:chOff x="8128386" y="4741627"/>
            <a:chExt cx="567733" cy="567733"/>
          </a:xfrm>
        </p:grpSpPr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9706B341-E979-41ED-B639-2E3AC60E2000}"/>
                </a:ext>
              </a:extLst>
            </p:cNvPr>
            <p:cNvSpPr/>
            <p:nvPr/>
          </p:nvSpPr>
          <p:spPr>
            <a:xfrm>
              <a:off x="8128386" y="4741627"/>
              <a:ext cx="567733" cy="567733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2" name="Freeform 27">
              <a:extLst>
                <a:ext uri="{FF2B5EF4-FFF2-40B4-BE49-F238E27FC236}">
                  <a16:creationId xmlns:a16="http://schemas.microsoft.com/office/drawing/2014/main" id="{C1F0809E-3CA3-4B7F-B3E2-390E7B86BF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1069" y="4875755"/>
              <a:ext cx="382367" cy="299477"/>
            </a:xfrm>
            <a:custGeom>
              <a:avLst/>
              <a:gdLst>
                <a:gd name="T0" fmla="*/ 194710 w 506"/>
                <a:gd name="T1" fmla="*/ 31193 h 399"/>
                <a:gd name="T2" fmla="*/ 194710 w 506"/>
                <a:gd name="T3" fmla="*/ 31193 h 399"/>
                <a:gd name="T4" fmla="*/ 75372 w 506"/>
                <a:gd name="T5" fmla="*/ 15596 h 399"/>
                <a:gd name="T6" fmla="*/ 4038 w 506"/>
                <a:gd name="T7" fmla="*/ 98481 h 399"/>
                <a:gd name="T8" fmla="*/ 87485 w 506"/>
                <a:gd name="T9" fmla="*/ 177354 h 399"/>
                <a:gd name="T10" fmla="*/ 170932 w 506"/>
                <a:gd name="T11" fmla="*/ 138140 h 399"/>
                <a:gd name="T12" fmla="*/ 162856 w 506"/>
                <a:gd name="T13" fmla="*/ 94470 h 399"/>
                <a:gd name="T14" fmla="*/ 210412 w 506"/>
                <a:gd name="T15" fmla="*/ 90460 h 399"/>
                <a:gd name="T16" fmla="*/ 194710 w 506"/>
                <a:gd name="T17" fmla="*/ 31193 h 399"/>
                <a:gd name="T18" fmla="*/ 122927 w 506"/>
                <a:gd name="T19" fmla="*/ 134130 h 399"/>
                <a:gd name="T20" fmla="*/ 122927 w 506"/>
                <a:gd name="T21" fmla="*/ 134130 h 399"/>
                <a:gd name="T22" fmla="*/ 107225 w 506"/>
                <a:gd name="T23" fmla="*/ 118088 h 399"/>
                <a:gd name="T24" fmla="*/ 122927 w 506"/>
                <a:gd name="T25" fmla="*/ 102491 h 399"/>
                <a:gd name="T26" fmla="*/ 138630 w 506"/>
                <a:gd name="T27" fmla="*/ 118088 h 399"/>
                <a:gd name="T28" fmla="*/ 122927 w 506"/>
                <a:gd name="T29" fmla="*/ 134130 h 3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6" h="399">
                  <a:moveTo>
                    <a:pt x="434" y="70"/>
                  </a:moveTo>
                  <a:lnTo>
                    <a:pt x="434" y="70"/>
                  </a:lnTo>
                  <a:cubicBezTo>
                    <a:pt x="354" y="17"/>
                    <a:pt x="265" y="0"/>
                    <a:pt x="168" y="35"/>
                  </a:cubicBezTo>
                  <a:cubicBezTo>
                    <a:pt x="89" y="53"/>
                    <a:pt x="9" y="141"/>
                    <a:pt x="9" y="221"/>
                  </a:cubicBezTo>
                  <a:cubicBezTo>
                    <a:pt x="0" y="319"/>
                    <a:pt x="71" y="398"/>
                    <a:pt x="195" y="398"/>
                  </a:cubicBezTo>
                  <a:cubicBezTo>
                    <a:pt x="337" y="398"/>
                    <a:pt x="381" y="328"/>
                    <a:pt x="381" y="310"/>
                  </a:cubicBezTo>
                  <a:cubicBezTo>
                    <a:pt x="390" y="292"/>
                    <a:pt x="328" y="248"/>
                    <a:pt x="363" y="212"/>
                  </a:cubicBezTo>
                  <a:cubicBezTo>
                    <a:pt x="408" y="168"/>
                    <a:pt x="452" y="203"/>
                    <a:pt x="469" y="203"/>
                  </a:cubicBezTo>
                  <a:cubicBezTo>
                    <a:pt x="496" y="194"/>
                    <a:pt x="505" y="124"/>
                    <a:pt x="434" y="70"/>
                  </a:cubicBezTo>
                  <a:close/>
                  <a:moveTo>
                    <a:pt x="274" y="301"/>
                  </a:moveTo>
                  <a:lnTo>
                    <a:pt x="274" y="301"/>
                  </a:lnTo>
                  <a:cubicBezTo>
                    <a:pt x="248" y="301"/>
                    <a:pt x="239" y="283"/>
                    <a:pt x="239" y="265"/>
                  </a:cubicBezTo>
                  <a:cubicBezTo>
                    <a:pt x="239" y="248"/>
                    <a:pt x="248" y="230"/>
                    <a:pt x="274" y="230"/>
                  </a:cubicBezTo>
                  <a:cubicBezTo>
                    <a:pt x="293" y="230"/>
                    <a:pt x="309" y="248"/>
                    <a:pt x="309" y="265"/>
                  </a:cubicBezTo>
                  <a:cubicBezTo>
                    <a:pt x="309" y="283"/>
                    <a:pt x="293" y="301"/>
                    <a:pt x="274" y="30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370DFE1-E6B0-4870-A32A-B4FDECEAE174}"/>
              </a:ext>
            </a:extLst>
          </p:cNvPr>
          <p:cNvGrpSpPr/>
          <p:nvPr/>
        </p:nvGrpSpPr>
        <p:grpSpPr>
          <a:xfrm>
            <a:off x="8128386" y="5647818"/>
            <a:ext cx="567733" cy="567733"/>
            <a:chOff x="8128386" y="5647818"/>
            <a:chExt cx="567733" cy="567733"/>
          </a:xfrm>
        </p:grpSpPr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69D7E117-D4B6-4858-8C8B-4F713714D8AC}"/>
                </a:ext>
              </a:extLst>
            </p:cNvPr>
            <p:cNvSpPr/>
            <p:nvPr/>
          </p:nvSpPr>
          <p:spPr>
            <a:xfrm>
              <a:off x="8128386" y="5647818"/>
              <a:ext cx="567733" cy="567733"/>
            </a:xfrm>
            <a:prstGeom prst="ellipse">
              <a:avLst/>
            </a:prstGeom>
            <a:solidFill>
              <a:srgbClr val="4472C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3" name="Freeform 4">
              <a:extLst>
                <a:ext uri="{FF2B5EF4-FFF2-40B4-BE49-F238E27FC236}">
                  <a16:creationId xmlns:a16="http://schemas.microsoft.com/office/drawing/2014/main" id="{23149986-AA3A-4370-9E67-157EF2AB8E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6413" y="5784340"/>
              <a:ext cx="371678" cy="294688"/>
            </a:xfrm>
            <a:custGeom>
              <a:avLst/>
              <a:gdLst>
                <a:gd name="T0" fmla="*/ 166018 w 498"/>
                <a:gd name="T1" fmla="*/ 151877 h 391"/>
                <a:gd name="T2" fmla="*/ 166018 w 498"/>
                <a:gd name="T3" fmla="*/ 151877 h 391"/>
                <a:gd name="T4" fmla="*/ 23653 w 498"/>
                <a:gd name="T5" fmla="*/ 151877 h 391"/>
                <a:gd name="T6" fmla="*/ 23653 w 498"/>
                <a:gd name="T7" fmla="*/ 52278 h 391"/>
                <a:gd name="T8" fmla="*/ 51769 w 498"/>
                <a:gd name="T9" fmla="*/ 52278 h 391"/>
                <a:gd name="T10" fmla="*/ 75422 w 498"/>
                <a:gd name="T11" fmla="*/ 31998 h 391"/>
                <a:gd name="T12" fmla="*/ 12050 w 498"/>
                <a:gd name="T13" fmla="*/ 31998 h 391"/>
                <a:gd name="T14" fmla="*/ 0 w 498"/>
                <a:gd name="T15" fmla="*/ 40110 h 391"/>
                <a:gd name="T16" fmla="*/ 0 w 498"/>
                <a:gd name="T17" fmla="*/ 163594 h 391"/>
                <a:gd name="T18" fmla="*/ 12050 w 498"/>
                <a:gd name="T19" fmla="*/ 175762 h 391"/>
                <a:gd name="T20" fmla="*/ 178068 w 498"/>
                <a:gd name="T21" fmla="*/ 175762 h 391"/>
                <a:gd name="T22" fmla="*/ 190117 w 498"/>
                <a:gd name="T23" fmla="*/ 163594 h 391"/>
                <a:gd name="T24" fmla="*/ 190117 w 498"/>
                <a:gd name="T25" fmla="*/ 123935 h 391"/>
                <a:gd name="T26" fmla="*/ 166018 w 498"/>
                <a:gd name="T27" fmla="*/ 139709 h 391"/>
                <a:gd name="T28" fmla="*/ 166018 w 498"/>
                <a:gd name="T29" fmla="*/ 151877 h 391"/>
                <a:gd name="T30" fmla="*/ 146382 w 498"/>
                <a:gd name="T31" fmla="*/ 76164 h 391"/>
                <a:gd name="T32" fmla="*/ 146382 w 498"/>
                <a:gd name="T33" fmla="*/ 76164 h 391"/>
                <a:gd name="T34" fmla="*/ 146382 w 498"/>
                <a:gd name="T35" fmla="*/ 115823 h 391"/>
                <a:gd name="T36" fmla="*/ 221804 w 498"/>
                <a:gd name="T37" fmla="*/ 56334 h 391"/>
                <a:gd name="T38" fmla="*/ 146382 w 498"/>
                <a:gd name="T39" fmla="*/ 0 h 391"/>
                <a:gd name="T40" fmla="*/ 146382 w 498"/>
                <a:gd name="T41" fmla="*/ 36054 h 391"/>
                <a:gd name="T42" fmla="*/ 59356 w 498"/>
                <a:gd name="T43" fmla="*/ 123935 h 391"/>
                <a:gd name="T44" fmla="*/ 146382 w 498"/>
                <a:gd name="T45" fmla="*/ 76164 h 3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98" h="391">
                  <a:moveTo>
                    <a:pt x="372" y="337"/>
                  </a:moveTo>
                  <a:lnTo>
                    <a:pt x="372" y="337"/>
                  </a:lnTo>
                  <a:cubicBezTo>
                    <a:pt x="53" y="337"/>
                    <a:pt x="53" y="337"/>
                    <a:pt x="53" y="337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116"/>
                    <a:pt x="133" y="98"/>
                    <a:pt x="169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9" y="71"/>
                    <a:pt x="0" y="80"/>
                    <a:pt x="0" y="89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82"/>
                    <a:pt x="9" y="390"/>
                    <a:pt x="27" y="390"/>
                  </a:cubicBezTo>
                  <a:cubicBezTo>
                    <a:pt x="399" y="390"/>
                    <a:pt x="399" y="390"/>
                    <a:pt x="399" y="390"/>
                  </a:cubicBezTo>
                  <a:cubicBezTo>
                    <a:pt x="408" y="390"/>
                    <a:pt x="426" y="382"/>
                    <a:pt x="426" y="363"/>
                  </a:cubicBezTo>
                  <a:cubicBezTo>
                    <a:pt x="426" y="275"/>
                    <a:pt x="426" y="275"/>
                    <a:pt x="426" y="275"/>
                  </a:cubicBezTo>
                  <a:cubicBezTo>
                    <a:pt x="372" y="310"/>
                    <a:pt x="372" y="310"/>
                    <a:pt x="372" y="310"/>
                  </a:cubicBezTo>
                  <a:lnTo>
                    <a:pt x="372" y="337"/>
                  </a:lnTo>
                  <a:close/>
                  <a:moveTo>
                    <a:pt x="328" y="169"/>
                  </a:moveTo>
                  <a:lnTo>
                    <a:pt x="328" y="169"/>
                  </a:lnTo>
                  <a:cubicBezTo>
                    <a:pt x="328" y="257"/>
                    <a:pt x="328" y="257"/>
                    <a:pt x="328" y="257"/>
                  </a:cubicBezTo>
                  <a:cubicBezTo>
                    <a:pt x="497" y="125"/>
                    <a:pt x="497" y="125"/>
                    <a:pt x="497" y="125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0"/>
                    <a:pt x="328" y="80"/>
                    <a:pt x="328" y="80"/>
                  </a:cubicBezTo>
                  <a:cubicBezTo>
                    <a:pt x="133" y="80"/>
                    <a:pt x="133" y="275"/>
                    <a:pt x="133" y="275"/>
                  </a:cubicBezTo>
                  <a:cubicBezTo>
                    <a:pt x="186" y="187"/>
                    <a:pt x="222" y="169"/>
                    <a:pt x="328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4" name="Rectangle 43">
            <a:extLst>
              <a:ext uri="{FF2B5EF4-FFF2-40B4-BE49-F238E27FC236}">
                <a16:creationId xmlns:a16="http://schemas.microsoft.com/office/drawing/2014/main" id="{6EC388ED-8EB3-4B5A-BC31-41C2D9ADF029}"/>
              </a:ext>
            </a:extLst>
          </p:cNvPr>
          <p:cNvSpPr/>
          <p:nvPr/>
        </p:nvSpPr>
        <p:spPr>
          <a:xfrm>
            <a:off x="4607793" y="6264577"/>
            <a:ext cx="2549513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https://www.atomicsoftwaresolutions.com</a:t>
            </a:r>
          </a:p>
        </p:txBody>
      </p:sp>
      <p:pic>
        <p:nvPicPr>
          <p:cNvPr id="45" name="Picture 44">
            <a:extLst>
              <a:ext uri="{FF2B5EF4-FFF2-40B4-BE49-F238E27FC236}">
                <a16:creationId xmlns:a16="http://schemas.microsoft.com/office/drawing/2014/main" id="{D715B78D-550C-4988-BF2F-69D6D13F086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5810" y="2064866"/>
            <a:ext cx="6556721" cy="4146278"/>
          </a:xfrm>
          <a:prstGeom prst="rect">
            <a:avLst/>
          </a:prstGeom>
          <a:noFill/>
          <a:ln w="38100" cap="sq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cxnSp>
        <p:nvCxnSpPr>
          <p:cNvPr id="46" name="9 Conector recto">
            <a:extLst>
              <a:ext uri="{FF2B5EF4-FFF2-40B4-BE49-F238E27FC236}">
                <a16:creationId xmlns:a16="http://schemas.microsoft.com/office/drawing/2014/main" id="{E06DC5E2-71BA-4F22-8B29-3726B3D8F7FF}"/>
              </a:ext>
            </a:extLst>
          </p:cNvPr>
          <p:cNvCxnSpPr>
            <a:cxnSpLocks/>
          </p:cNvCxnSpPr>
          <p:nvPr/>
        </p:nvCxnSpPr>
        <p:spPr bwMode="auto">
          <a:xfrm>
            <a:off x="7590458" y="1807197"/>
            <a:ext cx="0" cy="4731033"/>
          </a:xfrm>
          <a:prstGeom prst="line">
            <a:avLst/>
          </a:prstGeom>
          <a:ln w="19050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7" name="Rectangle 46">
            <a:extLst>
              <a:ext uri="{FF2B5EF4-FFF2-40B4-BE49-F238E27FC236}">
                <a16:creationId xmlns:a16="http://schemas.microsoft.com/office/drawing/2014/main" id="{D91E9491-D5C0-4DFB-8086-71BE360F215A}"/>
              </a:ext>
            </a:extLst>
          </p:cNvPr>
          <p:cNvSpPr/>
          <p:nvPr/>
        </p:nvSpPr>
        <p:spPr>
          <a:xfrm>
            <a:off x="8845664" y="2045311"/>
            <a:ext cx="2098113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KFSensor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http://www.keyfocus.net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C6879FCB-9C54-45B5-B38D-B6B4D4DFF315}"/>
              </a:ext>
            </a:extLst>
          </p:cNvPr>
          <p:cNvSpPr/>
          <p:nvPr/>
        </p:nvSpPr>
        <p:spPr>
          <a:xfrm>
            <a:off x="8845664" y="2951502"/>
            <a:ext cx="2196598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MongoDB-HoneyProxy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https://github.com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2238486C-70EF-4910-8FC8-AA2EF122F417}"/>
              </a:ext>
            </a:extLst>
          </p:cNvPr>
          <p:cNvSpPr/>
          <p:nvPr/>
        </p:nvSpPr>
        <p:spPr>
          <a:xfrm>
            <a:off x="8845664" y="3857693"/>
            <a:ext cx="2348998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Modern Honey Network 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https://github.com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84A3746-575B-439B-8754-65AEAB8FA541}"/>
              </a:ext>
            </a:extLst>
          </p:cNvPr>
          <p:cNvSpPr/>
          <p:nvPr/>
        </p:nvSpPr>
        <p:spPr>
          <a:xfrm>
            <a:off x="8845664" y="4763884"/>
            <a:ext cx="1510798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ESPot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https://github.com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C8D73679-1F60-407E-BAED-E305E86C486D}"/>
              </a:ext>
            </a:extLst>
          </p:cNvPr>
          <p:cNvSpPr/>
          <p:nvPr/>
        </p:nvSpPr>
        <p:spPr>
          <a:xfrm>
            <a:off x="8845664" y="5670075"/>
            <a:ext cx="1663198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HoneyPy</a:t>
            </a:r>
            <a:b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https://github.com</a:t>
            </a:r>
          </a:p>
        </p:txBody>
      </p:sp>
    </p:spTree>
    <p:extLst>
      <p:ext uri="{BB962C8B-B14F-4D97-AF65-F5344CB8AC3E}">
        <p14:creationId xmlns:p14="http://schemas.microsoft.com/office/powerpoint/2010/main" val="97223277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717978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20443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571693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518515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0778DC60-D680-4FFB-9B70-BE44395C657D}"/>
              </a:ext>
            </a:extLst>
          </p:cNvPr>
          <p:cNvSpPr/>
          <p:nvPr/>
        </p:nvSpPr>
        <p:spPr>
          <a:xfrm>
            <a:off x="1588" y="4876948"/>
            <a:ext cx="12190412" cy="1679648"/>
          </a:xfrm>
          <a:prstGeom prst="rect">
            <a:avLst/>
          </a:prstGeom>
          <a:gradFill>
            <a:gsLst>
              <a:gs pos="87611">
                <a:schemeClr val="accent5">
                  <a:lumMod val="20000"/>
                  <a:lumOff val="80000"/>
                </a:schemeClr>
              </a:gs>
              <a:gs pos="30000">
                <a:schemeClr val="bg2">
                  <a:lumMod val="90000"/>
                </a:schemeClr>
              </a:gs>
              <a:gs pos="68000">
                <a:schemeClr val="accent2">
                  <a:lumMod val="20000"/>
                  <a:lumOff val="80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F1DA95A-E43D-4D8C-BD48-8D1D38FC197C}"/>
              </a:ext>
            </a:extLst>
          </p:cNvPr>
          <p:cNvGrpSpPr/>
          <p:nvPr/>
        </p:nvGrpSpPr>
        <p:grpSpPr>
          <a:xfrm>
            <a:off x="257139" y="913064"/>
            <a:ext cx="668101" cy="552724"/>
            <a:chOff x="257139" y="817528"/>
            <a:chExt cx="668101" cy="552724"/>
          </a:xfrm>
        </p:grpSpPr>
        <p:sp>
          <p:nvSpPr>
            <p:cNvPr id="8" name="Round Same Side Corner Rectangle 514">
              <a:extLst>
                <a:ext uri="{FF2B5EF4-FFF2-40B4-BE49-F238E27FC236}">
                  <a16:creationId xmlns:a16="http://schemas.microsoft.com/office/drawing/2014/main" id="{0E3FF037-3296-47E1-B748-71953F6BF578}"/>
                </a:ext>
              </a:extLst>
            </p:cNvPr>
            <p:cNvSpPr/>
            <p:nvPr/>
          </p:nvSpPr>
          <p:spPr>
            <a:xfrm rot="10800000" flipH="1">
              <a:off x="833800" y="817528"/>
              <a:ext cx="91440" cy="55272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62" name="TextBox 661">
              <a:extLst>
                <a:ext uri="{FF2B5EF4-FFF2-40B4-BE49-F238E27FC236}">
                  <a16:creationId xmlns:a16="http://schemas.microsoft.com/office/drawing/2014/main" id="{AEEE9F80-D689-4F42-968D-F0BC6BEEBE12}"/>
                </a:ext>
              </a:extLst>
            </p:cNvPr>
            <p:cNvSpPr txBox="1"/>
            <p:nvPr/>
          </p:nvSpPr>
          <p:spPr>
            <a:xfrm>
              <a:off x="257139" y="863066"/>
              <a:ext cx="524466" cy="46164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Lato Regular"/>
                </a:rPr>
                <a:t>01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AC2E4F40-4A24-4C45-8291-85AE0FE73634}"/>
              </a:ext>
            </a:extLst>
          </p:cNvPr>
          <p:cNvGrpSpPr/>
          <p:nvPr/>
        </p:nvGrpSpPr>
        <p:grpSpPr>
          <a:xfrm>
            <a:off x="257139" y="1724948"/>
            <a:ext cx="668101" cy="552724"/>
            <a:chOff x="257139" y="1629412"/>
            <a:chExt cx="668101" cy="552724"/>
          </a:xfrm>
        </p:grpSpPr>
        <p:sp>
          <p:nvSpPr>
            <p:cNvPr id="5" name="Round Same Side Corner Rectangle 511">
              <a:extLst>
                <a:ext uri="{FF2B5EF4-FFF2-40B4-BE49-F238E27FC236}">
                  <a16:creationId xmlns:a16="http://schemas.microsoft.com/office/drawing/2014/main" id="{D05F0EDC-2505-4988-B82E-6F01ECDD80F2}"/>
                </a:ext>
              </a:extLst>
            </p:cNvPr>
            <p:cNvSpPr/>
            <p:nvPr/>
          </p:nvSpPr>
          <p:spPr>
            <a:xfrm rot="10800000" flipH="1">
              <a:off x="833800" y="1629412"/>
              <a:ext cx="91440" cy="55272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63" name="TextBox 662">
              <a:extLst>
                <a:ext uri="{FF2B5EF4-FFF2-40B4-BE49-F238E27FC236}">
                  <a16:creationId xmlns:a16="http://schemas.microsoft.com/office/drawing/2014/main" id="{5C1C4D62-8FEF-4AE5-AE3B-86B6A7A80B7E}"/>
                </a:ext>
              </a:extLst>
            </p:cNvPr>
            <p:cNvSpPr txBox="1"/>
            <p:nvPr/>
          </p:nvSpPr>
          <p:spPr>
            <a:xfrm>
              <a:off x="257139" y="1674950"/>
              <a:ext cx="524466" cy="46164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Lato Regular"/>
                </a:rPr>
                <a:t>02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7D34885-1A53-455A-826C-B7D4F2C6A05A}"/>
              </a:ext>
            </a:extLst>
          </p:cNvPr>
          <p:cNvGrpSpPr/>
          <p:nvPr/>
        </p:nvGrpSpPr>
        <p:grpSpPr>
          <a:xfrm>
            <a:off x="257139" y="2536832"/>
            <a:ext cx="668101" cy="552724"/>
            <a:chOff x="257139" y="2441296"/>
            <a:chExt cx="668101" cy="552724"/>
          </a:xfrm>
        </p:grpSpPr>
        <p:sp>
          <p:nvSpPr>
            <p:cNvPr id="6" name="Round Same Side Corner Rectangle 512">
              <a:extLst>
                <a:ext uri="{FF2B5EF4-FFF2-40B4-BE49-F238E27FC236}">
                  <a16:creationId xmlns:a16="http://schemas.microsoft.com/office/drawing/2014/main" id="{1D6A8EBF-3C02-4E6D-ACFF-45C8FA81A7DA}"/>
                </a:ext>
              </a:extLst>
            </p:cNvPr>
            <p:cNvSpPr/>
            <p:nvPr/>
          </p:nvSpPr>
          <p:spPr>
            <a:xfrm rot="10800000" flipH="1">
              <a:off x="833800" y="2441296"/>
              <a:ext cx="91440" cy="55272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64" name="TextBox 663">
              <a:extLst>
                <a:ext uri="{FF2B5EF4-FFF2-40B4-BE49-F238E27FC236}">
                  <a16:creationId xmlns:a16="http://schemas.microsoft.com/office/drawing/2014/main" id="{56913A60-A695-470F-8FA8-9B7C095CFEA5}"/>
                </a:ext>
              </a:extLst>
            </p:cNvPr>
            <p:cNvSpPr txBox="1"/>
            <p:nvPr/>
          </p:nvSpPr>
          <p:spPr>
            <a:xfrm>
              <a:off x="257139" y="2486834"/>
              <a:ext cx="524466" cy="46164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Lato Regular"/>
                </a:rPr>
                <a:t>03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E12D5B5-347E-4DB3-9618-83E01B554BD9}"/>
              </a:ext>
            </a:extLst>
          </p:cNvPr>
          <p:cNvGrpSpPr/>
          <p:nvPr/>
        </p:nvGrpSpPr>
        <p:grpSpPr>
          <a:xfrm>
            <a:off x="257139" y="3348716"/>
            <a:ext cx="668101" cy="552724"/>
            <a:chOff x="257139" y="3253180"/>
            <a:chExt cx="668101" cy="552724"/>
          </a:xfrm>
        </p:grpSpPr>
        <p:sp>
          <p:nvSpPr>
            <p:cNvPr id="7" name="Round Same Side Corner Rectangle 513">
              <a:extLst>
                <a:ext uri="{FF2B5EF4-FFF2-40B4-BE49-F238E27FC236}">
                  <a16:creationId xmlns:a16="http://schemas.microsoft.com/office/drawing/2014/main" id="{77D83721-6D51-4A2E-8BC2-004E9661935A}"/>
                </a:ext>
              </a:extLst>
            </p:cNvPr>
            <p:cNvSpPr/>
            <p:nvPr/>
          </p:nvSpPr>
          <p:spPr>
            <a:xfrm rot="10800000" flipH="1">
              <a:off x="833800" y="3253180"/>
              <a:ext cx="91440" cy="55272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65" name="TextBox 664">
              <a:extLst>
                <a:ext uri="{FF2B5EF4-FFF2-40B4-BE49-F238E27FC236}">
                  <a16:creationId xmlns:a16="http://schemas.microsoft.com/office/drawing/2014/main" id="{214B6781-9F54-4EDC-A954-E3E3DEFD9D41}"/>
                </a:ext>
              </a:extLst>
            </p:cNvPr>
            <p:cNvSpPr txBox="1"/>
            <p:nvPr/>
          </p:nvSpPr>
          <p:spPr>
            <a:xfrm>
              <a:off x="257139" y="3298718"/>
              <a:ext cx="524466" cy="46164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Lato Regular"/>
                </a:rPr>
                <a:t>04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6CEA51C-C353-4B38-9CEC-8F5C5878B985}"/>
              </a:ext>
            </a:extLst>
          </p:cNvPr>
          <p:cNvGrpSpPr/>
          <p:nvPr/>
        </p:nvGrpSpPr>
        <p:grpSpPr>
          <a:xfrm>
            <a:off x="257139" y="4160600"/>
            <a:ext cx="668101" cy="552724"/>
            <a:chOff x="257139" y="4065064"/>
            <a:chExt cx="668101" cy="552724"/>
          </a:xfrm>
        </p:grpSpPr>
        <p:sp>
          <p:nvSpPr>
            <p:cNvPr id="9" name="Round Same Side Corner Rectangle 517">
              <a:extLst>
                <a:ext uri="{FF2B5EF4-FFF2-40B4-BE49-F238E27FC236}">
                  <a16:creationId xmlns:a16="http://schemas.microsoft.com/office/drawing/2014/main" id="{D91738A0-F2E2-4651-8269-49BD6A9E0513}"/>
                </a:ext>
              </a:extLst>
            </p:cNvPr>
            <p:cNvSpPr/>
            <p:nvPr/>
          </p:nvSpPr>
          <p:spPr>
            <a:xfrm rot="10800000" flipH="1">
              <a:off x="833800" y="4065064"/>
              <a:ext cx="91440" cy="552724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0B884D1E-BF43-47CA-89B9-2FDECE5E98AC}"/>
                </a:ext>
              </a:extLst>
            </p:cNvPr>
            <p:cNvSpPr txBox="1"/>
            <p:nvPr/>
          </p:nvSpPr>
          <p:spPr>
            <a:xfrm>
              <a:off x="257139" y="4110602"/>
              <a:ext cx="524466" cy="46164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l" defTabSz="914217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Lato Regular"/>
                </a:rPr>
                <a:t>05</a:t>
              </a:r>
            </a:p>
          </p:txBody>
        </p:sp>
      </p:grpSp>
      <p:sp>
        <p:nvSpPr>
          <p:cNvPr id="178" name="Title 1">
            <a:extLst>
              <a:ext uri="{FF2B5EF4-FFF2-40B4-BE49-F238E27FC236}">
                <a16:creationId xmlns:a16="http://schemas.microsoft.com/office/drawing/2014/main" id="{DFBC687E-8B67-45B1-8941-4DF3769140FC}"/>
              </a:ext>
            </a:extLst>
          </p:cNvPr>
          <p:cNvSpPr txBox="1">
            <a:spLocks/>
          </p:cNvSpPr>
          <p:nvPr/>
        </p:nvSpPr>
        <p:spPr>
          <a:xfrm>
            <a:off x="2287572" y="80083"/>
            <a:ext cx="7616856" cy="758379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What are Proxy Servers?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52BC784-CEC6-4132-8168-95B4EB5C82A8}"/>
              </a:ext>
            </a:extLst>
          </p:cNvPr>
          <p:cNvSpPr/>
          <p:nvPr/>
        </p:nvSpPr>
        <p:spPr>
          <a:xfrm>
            <a:off x="1004866" y="868622"/>
            <a:ext cx="10404662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proxy server is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dedicated computer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or a software system virtually located between a client and the actual server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96B0E00-9366-4DAD-9C36-50FECF0D6DCD}"/>
              </a:ext>
            </a:extLst>
          </p:cNvPr>
          <p:cNvSpPr/>
          <p:nvPr/>
        </p:nvSpPr>
        <p:spPr>
          <a:xfrm>
            <a:off x="1004866" y="1816643"/>
            <a:ext cx="716279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sentinel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between an internal network and the open internet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AC9205A-C520-4DD1-B4CF-BA5081B30905}"/>
              </a:ext>
            </a:extLst>
          </p:cNvPr>
          <p:cNvSpPr/>
          <p:nvPr/>
        </p:nvSpPr>
        <p:spPr>
          <a:xfrm>
            <a:off x="1004866" y="2489531"/>
            <a:ext cx="10636674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serves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clients requests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 behalf of actual severs, thereby preventing actual servers from exposing themselves to the outside world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F51E77E-945E-48A5-AB5C-2C533F37CB80}"/>
              </a:ext>
            </a:extLst>
          </p:cNvPr>
          <p:cNvSpPr/>
          <p:nvPr/>
        </p:nvSpPr>
        <p:spPr>
          <a:xfrm>
            <a:off x="1004866" y="3299650"/>
            <a:ext cx="10636674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provides an additional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layer of defense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the network and can protect against certain operating system (OS) and web server specific attacks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874CDC9-08EE-4B5D-AAE1-BA8550623E08}"/>
              </a:ext>
            </a:extLst>
          </p:cNvPr>
          <p:cNvSpPr/>
          <p:nvPr/>
        </p:nvSpPr>
        <p:spPr>
          <a:xfrm>
            <a:off x="1004866" y="4109900"/>
            <a:ext cx="11005164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professionals should deploy a proxy server to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intercept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malicious, offensive web content, computer viruses, etc., hidden in the client requests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D609060-4A05-4790-98AC-02BA8336CE1D}"/>
              </a:ext>
            </a:extLst>
          </p:cNvPr>
          <p:cNvGrpSpPr/>
          <p:nvPr/>
        </p:nvGrpSpPr>
        <p:grpSpPr>
          <a:xfrm>
            <a:off x="2556156" y="5015336"/>
            <a:ext cx="6905691" cy="1320782"/>
            <a:chOff x="2556156" y="4968379"/>
            <a:chExt cx="6905691" cy="1320782"/>
          </a:xfrm>
        </p:grpSpPr>
        <p:pic>
          <p:nvPicPr>
            <p:cNvPr id="26" name="Picture 2" descr="D:\CND\formatting tools\Icon Shock\CLEAN\Networking\proxy_server_256.png">
              <a:extLst>
                <a:ext uri="{FF2B5EF4-FFF2-40B4-BE49-F238E27FC236}">
                  <a16:creationId xmlns:a16="http://schemas.microsoft.com/office/drawing/2014/main" id="{3252E107-0BC7-45D2-8548-17FEB943C5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99547" y="4968379"/>
              <a:ext cx="940109" cy="9401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F1267D04-B980-4830-B995-6D758ED3C214}"/>
                </a:ext>
              </a:extLst>
            </p:cNvPr>
            <p:cNvSpPr/>
            <p:nvPr/>
          </p:nvSpPr>
          <p:spPr>
            <a:xfrm>
              <a:off x="5698558" y="5981384"/>
              <a:ext cx="1119794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Proxy Server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58739EF1-0838-4559-8761-1B3A81D345DE}"/>
                </a:ext>
              </a:extLst>
            </p:cNvPr>
            <p:cNvSpPr/>
            <p:nvPr/>
          </p:nvSpPr>
          <p:spPr>
            <a:xfrm>
              <a:off x="2866475" y="5914879"/>
              <a:ext cx="527709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User</a:t>
              </a:r>
            </a:p>
          </p:txBody>
        </p:sp>
        <p:pic>
          <p:nvPicPr>
            <p:cNvPr id="31" name="Picture 4" descr="Y:\Icon Shock\CLEAN\Networking\server_256.png">
              <a:extLst>
                <a:ext uri="{FF2B5EF4-FFF2-40B4-BE49-F238E27FC236}">
                  <a16:creationId xmlns:a16="http://schemas.microsoft.com/office/drawing/2014/main" id="{4E890DDC-9C50-48BC-8CB6-8EE81FD4A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07202" y="5042665"/>
              <a:ext cx="854645" cy="8546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947A2567-9753-4971-A0D2-5E8A23161270}"/>
                </a:ext>
              </a:extLst>
            </p:cNvPr>
            <p:cNvSpPr/>
            <p:nvPr/>
          </p:nvSpPr>
          <p:spPr>
            <a:xfrm>
              <a:off x="8748384" y="5921411"/>
              <a:ext cx="662297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Server</a:t>
              </a:r>
            </a:p>
          </p:txBody>
        </p: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BFF9F429-686D-4112-90DF-251F6DD975BE}"/>
                </a:ext>
              </a:extLst>
            </p:cNvPr>
            <p:cNvCxnSpPr/>
            <p:nvPr/>
          </p:nvCxnSpPr>
          <p:spPr>
            <a:xfrm>
              <a:off x="3669237" y="5511971"/>
              <a:ext cx="2070465" cy="0"/>
            </a:xfrm>
            <a:prstGeom prst="straightConnector1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Arrow Connector 33">
              <a:extLst>
                <a:ext uri="{FF2B5EF4-FFF2-40B4-BE49-F238E27FC236}">
                  <a16:creationId xmlns:a16="http://schemas.microsoft.com/office/drawing/2014/main" id="{E2F11757-47EB-42F0-B0FD-BE7DD29DEEC6}"/>
                </a:ext>
              </a:extLst>
            </p:cNvPr>
            <p:cNvCxnSpPr/>
            <p:nvPr/>
          </p:nvCxnSpPr>
          <p:spPr>
            <a:xfrm>
              <a:off x="6682072" y="5494906"/>
              <a:ext cx="2070465" cy="0"/>
            </a:xfrm>
            <a:prstGeom prst="straightConnector1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08383F6-AF2E-4671-BFC3-A5762AE8D708}"/>
                </a:ext>
              </a:extLst>
            </p:cNvPr>
            <p:cNvGrpSpPr/>
            <p:nvPr/>
          </p:nvGrpSpPr>
          <p:grpSpPr>
            <a:xfrm>
              <a:off x="2556156" y="4986123"/>
              <a:ext cx="1148347" cy="920376"/>
              <a:chOff x="2556156" y="4986123"/>
              <a:chExt cx="1148347" cy="920376"/>
            </a:xfrm>
          </p:grpSpPr>
          <p:pic>
            <p:nvPicPr>
              <p:cNvPr id="41" name="Picture 40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8F07A771-A80F-4AA9-B581-7A72D41BE9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944215" y="5073355"/>
                <a:ext cx="760288" cy="786509"/>
              </a:xfrm>
              <a:prstGeom prst="rect">
                <a:avLst/>
              </a:prstGeom>
            </p:spPr>
          </p:pic>
          <p:pic>
            <p:nvPicPr>
              <p:cNvPr id="42" name="Picture 41" descr="A close up of a mask&#10;&#10;Description automatically generated">
                <a:extLst>
                  <a:ext uri="{FF2B5EF4-FFF2-40B4-BE49-F238E27FC236}">
                    <a16:creationId xmlns:a16="http://schemas.microsoft.com/office/drawing/2014/main" id="{F199F2B8-08B4-4D61-9AFF-E8578CD27E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556156" y="4986123"/>
                <a:ext cx="650896" cy="920376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277302370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3903489D-9F94-4142-A6F7-F829EDD53F2A}"/>
              </a:ext>
            </a:extLst>
          </p:cNvPr>
          <p:cNvSpPr/>
          <p:nvPr/>
        </p:nvSpPr>
        <p:spPr bwMode="gray">
          <a:xfrm>
            <a:off x="0" y="320852"/>
            <a:ext cx="12192000" cy="1038532"/>
          </a:xfrm>
          <a:prstGeom prst="rect">
            <a:avLst/>
          </a:prstGeom>
          <a:solidFill>
            <a:srgbClr val="DFE8EF">
              <a:alpha val="80000"/>
            </a:srgbClr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5B89F68F-AA1C-46B7-831D-06C499FA0C62}"/>
              </a:ext>
            </a:extLst>
          </p:cNvPr>
          <p:cNvSpPr txBox="1">
            <a:spLocks/>
          </p:cNvSpPr>
          <p:nvPr/>
        </p:nvSpPr>
        <p:spPr>
          <a:xfrm>
            <a:off x="584332" y="495401"/>
            <a:ext cx="11023337" cy="689435"/>
          </a:xfrm>
          <a:prstGeom prst="rect">
            <a:avLst/>
          </a:prstGeom>
        </p:spPr>
        <p:txBody>
          <a:bodyPr anchor="ctr"/>
          <a:lstStyle>
            <a:lvl1pPr algn="l" defTabSz="1828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8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Benefits of Proxy Server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917743C-C081-41E7-8FEB-ACB41442DF1C}"/>
              </a:ext>
            </a:extLst>
          </p:cNvPr>
          <p:cNvSpPr txBox="1"/>
          <p:nvPr/>
        </p:nvSpPr>
        <p:spPr>
          <a:xfrm>
            <a:off x="4150697" y="4982669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Hides internal IP addresses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filters requests from external sites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56E9979-DC4D-4ED2-94F0-652154288AD2}"/>
              </a:ext>
            </a:extLst>
          </p:cNvPr>
          <p:cNvSpPr/>
          <p:nvPr/>
        </p:nvSpPr>
        <p:spPr>
          <a:xfrm>
            <a:off x="4028756" y="4758635"/>
            <a:ext cx="2592609" cy="149877"/>
          </a:xfrm>
          <a:prstGeom prst="rect">
            <a:avLst/>
          </a:prstGeom>
          <a:solidFill>
            <a:srgbClr val="4472C4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890337F-B5B3-4D67-A9A9-82144F2C7B20}"/>
              </a:ext>
            </a:extLst>
          </p:cNvPr>
          <p:cNvSpPr txBox="1"/>
          <p:nvPr/>
        </p:nvSpPr>
        <p:spPr>
          <a:xfrm>
            <a:off x="4150697" y="2687481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Enhances the security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privacy of client devices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B734823-46E7-49D9-B921-FDB8E1A70D3C}"/>
              </a:ext>
            </a:extLst>
          </p:cNvPr>
          <p:cNvSpPr/>
          <p:nvPr/>
        </p:nvSpPr>
        <p:spPr>
          <a:xfrm>
            <a:off x="4028756" y="2465478"/>
            <a:ext cx="2592609" cy="149877"/>
          </a:xfrm>
          <a:prstGeom prst="rect">
            <a:avLst/>
          </a:prstGeom>
          <a:solidFill>
            <a:srgbClr val="ED7D3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3695994-6210-4373-9AF0-7FD01EDFD418}"/>
              </a:ext>
            </a:extLst>
          </p:cNvPr>
          <p:cNvSpPr txBox="1"/>
          <p:nvPr/>
        </p:nvSpPr>
        <p:spPr>
          <a:xfrm>
            <a:off x="5077254" y="398921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66CC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66CC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7CE4A6A-280E-4F4E-9D32-948256E70F75}"/>
              </a:ext>
            </a:extLst>
          </p:cNvPr>
          <p:cNvSpPr txBox="1"/>
          <p:nvPr/>
        </p:nvSpPr>
        <p:spPr>
          <a:xfrm>
            <a:off x="5077254" y="1697253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9933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9933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1FE10F9-982E-46E2-AB45-73FB09B96B96}"/>
              </a:ext>
            </a:extLst>
          </p:cNvPr>
          <p:cNvSpPr txBox="1"/>
          <p:nvPr/>
        </p:nvSpPr>
        <p:spPr>
          <a:xfrm>
            <a:off x="6867629" y="4982669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Reduces the chances of modifying cookies in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browser configuration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5B358A8-2E1C-4807-B7D5-FC1558D9895E}"/>
              </a:ext>
            </a:extLst>
          </p:cNvPr>
          <p:cNvSpPr/>
          <p:nvPr/>
        </p:nvSpPr>
        <p:spPr>
          <a:xfrm>
            <a:off x="6745688" y="4758635"/>
            <a:ext cx="2592609" cy="149877"/>
          </a:xfrm>
          <a:prstGeom prst="rect">
            <a:avLst/>
          </a:prstGeom>
          <a:solidFill>
            <a:srgbClr val="70AD47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3682948-9DB7-4602-91E0-94C07F6326E9}"/>
              </a:ext>
            </a:extLst>
          </p:cNvPr>
          <p:cNvSpPr txBox="1"/>
          <p:nvPr/>
        </p:nvSpPr>
        <p:spPr>
          <a:xfrm>
            <a:off x="6867629" y="2687481"/>
            <a:ext cx="2348726" cy="664779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Improves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browsing speed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7C8CBB7-46B4-4915-BC56-5DCCDBCBB7DB}"/>
              </a:ext>
            </a:extLst>
          </p:cNvPr>
          <p:cNvSpPr/>
          <p:nvPr/>
        </p:nvSpPr>
        <p:spPr>
          <a:xfrm>
            <a:off x="6745688" y="2465478"/>
            <a:ext cx="2592609" cy="149877"/>
          </a:xfrm>
          <a:prstGeom prst="rect">
            <a:avLst/>
          </a:prstGeom>
          <a:solidFill>
            <a:srgbClr val="A5A5A5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590E25F-4003-4DA9-B935-69A091D19981}"/>
              </a:ext>
            </a:extLst>
          </p:cNvPr>
          <p:cNvSpPr txBox="1"/>
          <p:nvPr/>
        </p:nvSpPr>
        <p:spPr>
          <a:xfrm>
            <a:off x="7794186" y="398921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D267484-077B-4ADA-81F1-6A89F7D163A4}"/>
              </a:ext>
            </a:extLst>
          </p:cNvPr>
          <p:cNvSpPr txBox="1"/>
          <p:nvPr/>
        </p:nvSpPr>
        <p:spPr>
          <a:xfrm>
            <a:off x="7794186" y="1697253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0AC2D9F-6F5A-4BDE-9E0B-74E3BC15462A}"/>
              </a:ext>
            </a:extLst>
          </p:cNvPr>
          <p:cNvSpPr txBox="1"/>
          <p:nvPr/>
        </p:nvSpPr>
        <p:spPr>
          <a:xfrm>
            <a:off x="1371561" y="4982669"/>
            <a:ext cx="2473135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Controls access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specific types of restricted services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9BBB82C-F36C-4F7C-AD1C-E0EC4BEA675C}"/>
              </a:ext>
            </a:extLst>
          </p:cNvPr>
          <p:cNvSpPr/>
          <p:nvPr/>
        </p:nvSpPr>
        <p:spPr>
          <a:xfrm>
            <a:off x="1311824" y="4758635"/>
            <a:ext cx="2592609" cy="149877"/>
          </a:xfrm>
          <a:prstGeom prst="rect">
            <a:avLst/>
          </a:prstGeom>
          <a:solidFill>
            <a:srgbClr val="FFC00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FDA79AD-EB1C-4CB1-9D64-9A650EEC5430}"/>
              </a:ext>
            </a:extLst>
          </p:cNvPr>
          <p:cNvSpPr txBox="1"/>
          <p:nvPr/>
        </p:nvSpPr>
        <p:spPr>
          <a:xfrm>
            <a:off x="1433765" y="2687481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Acts as a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 protector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between the user devices and a server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08CCB77-E20B-4F8A-8A96-591195747ADC}"/>
              </a:ext>
            </a:extLst>
          </p:cNvPr>
          <p:cNvSpPr/>
          <p:nvPr/>
        </p:nvSpPr>
        <p:spPr>
          <a:xfrm>
            <a:off x="1311824" y="2465478"/>
            <a:ext cx="2592609" cy="149877"/>
          </a:xfrm>
          <a:prstGeom prst="rect">
            <a:avLst/>
          </a:prstGeom>
          <a:solidFill>
            <a:srgbClr val="5B9BD5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5F459AE-18D9-4538-A495-190A89A1FA47}"/>
              </a:ext>
            </a:extLst>
          </p:cNvPr>
          <p:cNvSpPr txBox="1"/>
          <p:nvPr/>
        </p:nvSpPr>
        <p:spPr>
          <a:xfrm>
            <a:off x="2360322" y="398921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C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C0475CD-135A-442F-922A-4258AFD86865}"/>
              </a:ext>
            </a:extLst>
          </p:cNvPr>
          <p:cNvSpPr txBox="1"/>
          <p:nvPr/>
        </p:nvSpPr>
        <p:spPr>
          <a:xfrm>
            <a:off x="2360322" y="1697253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4F81BD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C034DB6-6EBA-486C-9804-143EA59BE0A5}"/>
              </a:ext>
            </a:extLst>
          </p:cNvPr>
          <p:cNvSpPr txBox="1"/>
          <p:nvPr/>
        </p:nvSpPr>
        <p:spPr>
          <a:xfrm>
            <a:off x="9510347" y="4982669"/>
            <a:ext cx="2497154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Enables authentication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 the proxy servers before handling user requests 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019AF491-9696-423B-9679-C149E8586027}"/>
              </a:ext>
            </a:extLst>
          </p:cNvPr>
          <p:cNvSpPr/>
          <p:nvPr/>
        </p:nvSpPr>
        <p:spPr>
          <a:xfrm>
            <a:off x="9462620" y="4758635"/>
            <a:ext cx="2592609" cy="149877"/>
          </a:xfrm>
          <a:prstGeom prst="rect">
            <a:avLst/>
          </a:prstGeom>
          <a:solidFill>
            <a:srgbClr val="FFC000">
              <a:lumMod val="75000"/>
            </a:srgb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C79ABF0C-E11B-489F-A92B-626E9E909CCD}"/>
              </a:ext>
            </a:extLst>
          </p:cNvPr>
          <p:cNvSpPr txBox="1"/>
          <p:nvPr/>
        </p:nvSpPr>
        <p:spPr>
          <a:xfrm>
            <a:off x="9584561" y="2687481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Provides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advanced logging capabilities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 user activities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C963A29-8764-4CF8-9675-6D5E5DA9AD3D}"/>
              </a:ext>
            </a:extLst>
          </p:cNvPr>
          <p:cNvSpPr/>
          <p:nvPr/>
        </p:nvSpPr>
        <p:spPr>
          <a:xfrm>
            <a:off x="9462620" y="2465478"/>
            <a:ext cx="2592609" cy="149877"/>
          </a:xfrm>
          <a:prstGeom prst="rect">
            <a:avLst/>
          </a:prstGeom>
          <a:solidFill>
            <a:srgbClr val="6ABAD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EDC1C07-9D26-44D4-B1A5-D3C4450073DE}"/>
              </a:ext>
            </a:extLst>
          </p:cNvPr>
          <p:cNvSpPr txBox="1"/>
          <p:nvPr/>
        </p:nvSpPr>
        <p:spPr>
          <a:xfrm>
            <a:off x="10511118" y="398921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000">
                  <a:lumMod val="75000"/>
                </a:srgb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0DA3AE1-55A2-47FF-A064-B505ED4A887A}"/>
              </a:ext>
            </a:extLst>
          </p:cNvPr>
          <p:cNvSpPr txBox="1"/>
          <p:nvPr/>
        </p:nvSpPr>
        <p:spPr>
          <a:xfrm>
            <a:off x="10511118" y="1697253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6ABAD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6ABAD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27EC104-6F21-4361-B3ED-D97C9C74AE9A}"/>
              </a:ext>
            </a:extLst>
          </p:cNvPr>
          <p:cNvSpPr/>
          <p:nvPr/>
        </p:nvSpPr>
        <p:spPr bwMode="gray">
          <a:xfrm>
            <a:off x="0" y="0"/>
            <a:ext cx="1140539" cy="6569231"/>
          </a:xfrm>
          <a:prstGeom prst="rect">
            <a:avLst/>
          </a:prstGeom>
          <a:solidFill>
            <a:schemeClr val="tx2">
              <a:lumMod val="75000"/>
              <a:lumOff val="25000"/>
              <a:alpha val="80000"/>
            </a:schemeClr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295613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" name="Group 349"/>
          <p:cNvGrpSpPr/>
          <p:nvPr/>
        </p:nvGrpSpPr>
        <p:grpSpPr>
          <a:xfrm>
            <a:off x="178655" y="1950720"/>
            <a:ext cx="3296065" cy="3599680"/>
            <a:chOff x="6638065" y="1943271"/>
            <a:chExt cx="4554972" cy="4974550"/>
          </a:xfrm>
        </p:grpSpPr>
        <p:grpSp>
          <p:nvGrpSpPr>
            <p:cNvPr id="263" name="Group 262"/>
            <p:cNvGrpSpPr/>
            <p:nvPr/>
          </p:nvGrpSpPr>
          <p:grpSpPr>
            <a:xfrm>
              <a:off x="6638065" y="1943271"/>
              <a:ext cx="4554972" cy="4131898"/>
              <a:chOff x="6638065" y="1943271"/>
              <a:chExt cx="4554972" cy="4131898"/>
            </a:xfrm>
          </p:grpSpPr>
          <p:sp>
            <p:nvSpPr>
              <p:cNvPr id="264" name="Oval 5"/>
              <p:cNvSpPr>
                <a:spLocks noChangeArrowheads="1"/>
              </p:cNvSpPr>
              <p:nvPr/>
            </p:nvSpPr>
            <p:spPr bwMode="auto">
              <a:xfrm>
                <a:off x="7939818" y="3104387"/>
                <a:ext cx="1811993" cy="1810829"/>
              </a:xfrm>
              <a:prstGeom prst="ellipse">
                <a:avLst/>
              </a:pr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5" name="Oval 6"/>
              <p:cNvSpPr>
                <a:spLocks noChangeArrowheads="1"/>
              </p:cNvSpPr>
              <p:nvPr/>
            </p:nvSpPr>
            <p:spPr bwMode="auto">
              <a:xfrm>
                <a:off x="7598108" y="2761515"/>
                <a:ext cx="2495413" cy="2495411"/>
              </a:xfrm>
              <a:prstGeom prst="ellipse">
                <a:avLst/>
              </a:prstGeom>
              <a:noFill/>
              <a:ln w="7938" cap="flat">
                <a:solidFill>
                  <a:srgbClr val="44546A">
                    <a:lumMod val="40000"/>
                    <a:lumOff val="6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6" name="Oval 7"/>
              <p:cNvSpPr>
                <a:spLocks noChangeArrowheads="1"/>
              </p:cNvSpPr>
              <p:nvPr/>
            </p:nvSpPr>
            <p:spPr bwMode="auto">
              <a:xfrm>
                <a:off x="7161091" y="2325660"/>
                <a:ext cx="3369447" cy="3369444"/>
              </a:xfrm>
              <a:prstGeom prst="ellipse">
                <a:avLst/>
              </a:prstGeom>
              <a:noFill/>
              <a:ln w="7938" cap="flat">
                <a:solidFill>
                  <a:srgbClr val="44546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7" name="Oval 8"/>
              <p:cNvSpPr>
                <a:spLocks noChangeArrowheads="1"/>
              </p:cNvSpPr>
              <p:nvPr/>
            </p:nvSpPr>
            <p:spPr bwMode="auto">
              <a:xfrm>
                <a:off x="6781025" y="1944433"/>
                <a:ext cx="4131902" cy="4130736"/>
              </a:xfrm>
              <a:prstGeom prst="ellipse">
                <a:avLst/>
              </a:prstGeom>
              <a:noFill/>
              <a:ln w="7938" cap="flat">
                <a:solidFill>
                  <a:srgbClr val="44546A">
                    <a:lumMod val="60000"/>
                    <a:lumOff val="40000"/>
                  </a:srgb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8" name="Oval 11"/>
              <p:cNvSpPr>
                <a:spLocks noChangeArrowheads="1"/>
              </p:cNvSpPr>
              <p:nvPr/>
            </p:nvSpPr>
            <p:spPr bwMode="auto">
              <a:xfrm>
                <a:off x="9862227" y="5353395"/>
                <a:ext cx="555569" cy="556731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69" name="Oval 12"/>
              <p:cNvSpPr>
                <a:spLocks noChangeArrowheads="1"/>
              </p:cNvSpPr>
              <p:nvPr/>
            </p:nvSpPr>
            <p:spPr bwMode="auto">
              <a:xfrm>
                <a:off x="9129992" y="2646449"/>
                <a:ext cx="464912" cy="467236"/>
              </a:xfrm>
              <a:prstGeom prst="ellipse">
                <a:avLst/>
              </a:prstGeom>
              <a:solidFill>
                <a:srgbClr val="D55143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0" name="Oval 13"/>
              <p:cNvSpPr>
                <a:spLocks noChangeArrowheads="1"/>
              </p:cNvSpPr>
              <p:nvPr/>
            </p:nvSpPr>
            <p:spPr bwMode="auto">
              <a:xfrm>
                <a:off x="7861945" y="2756866"/>
                <a:ext cx="490482" cy="490481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1" name="Oval 14"/>
              <p:cNvSpPr>
                <a:spLocks noChangeArrowheads="1"/>
              </p:cNvSpPr>
              <p:nvPr/>
            </p:nvSpPr>
            <p:spPr bwMode="auto">
              <a:xfrm>
                <a:off x="9825034" y="3852894"/>
                <a:ext cx="536973" cy="538135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2" name="Oval 15"/>
              <p:cNvSpPr>
                <a:spLocks noChangeArrowheads="1"/>
              </p:cNvSpPr>
              <p:nvPr/>
            </p:nvSpPr>
            <p:spPr bwMode="auto">
              <a:xfrm>
                <a:off x="8554663" y="2057174"/>
                <a:ext cx="534648" cy="536972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3" name="Oval 16"/>
              <p:cNvSpPr>
                <a:spLocks noChangeArrowheads="1"/>
              </p:cNvSpPr>
              <p:nvPr/>
            </p:nvSpPr>
            <p:spPr bwMode="auto">
              <a:xfrm>
                <a:off x="7459796" y="4206226"/>
                <a:ext cx="370767" cy="369604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4" name="Freeform 17"/>
              <p:cNvSpPr>
                <a:spLocks/>
              </p:cNvSpPr>
              <p:nvPr/>
            </p:nvSpPr>
            <p:spPr bwMode="auto">
              <a:xfrm>
                <a:off x="10567731" y="4546774"/>
                <a:ext cx="421907" cy="421907"/>
              </a:xfrm>
              <a:custGeom>
                <a:avLst/>
                <a:gdLst>
                  <a:gd name="T0" fmla="*/ 251 w 253"/>
                  <a:gd name="T1" fmla="*/ 130 h 253"/>
                  <a:gd name="T2" fmla="*/ 130 w 253"/>
                  <a:gd name="T3" fmla="*/ 2 h 253"/>
                  <a:gd name="T4" fmla="*/ 2 w 253"/>
                  <a:gd name="T5" fmla="*/ 123 h 253"/>
                  <a:gd name="T6" fmla="*/ 123 w 253"/>
                  <a:gd name="T7" fmla="*/ 251 h 253"/>
                  <a:gd name="T8" fmla="*/ 251 w 253"/>
                  <a:gd name="T9" fmla="*/ 13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3" h="253">
                    <a:moveTo>
                      <a:pt x="251" y="130"/>
                    </a:moveTo>
                    <a:cubicBezTo>
                      <a:pt x="253" y="61"/>
                      <a:pt x="199" y="4"/>
                      <a:pt x="130" y="2"/>
                    </a:cubicBezTo>
                    <a:cubicBezTo>
                      <a:pt x="61" y="0"/>
                      <a:pt x="4" y="54"/>
                      <a:pt x="2" y="123"/>
                    </a:cubicBezTo>
                    <a:cubicBezTo>
                      <a:pt x="0" y="191"/>
                      <a:pt x="54" y="249"/>
                      <a:pt x="123" y="251"/>
                    </a:cubicBezTo>
                    <a:cubicBezTo>
                      <a:pt x="191" y="253"/>
                      <a:pt x="249" y="199"/>
                      <a:pt x="251" y="130"/>
                    </a:cubicBezTo>
                    <a:close/>
                  </a:path>
                </a:pathLst>
              </a:custGeom>
              <a:solidFill>
                <a:srgbClr val="D55143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5" name="Oval 18"/>
              <p:cNvSpPr>
                <a:spLocks noChangeArrowheads="1"/>
              </p:cNvSpPr>
              <p:nvPr/>
            </p:nvSpPr>
            <p:spPr bwMode="auto">
              <a:xfrm>
                <a:off x="7662033" y="2136209"/>
                <a:ext cx="221995" cy="220833"/>
              </a:xfrm>
              <a:prstGeom prst="ellipse">
                <a:avLst/>
              </a:prstGeom>
              <a:solidFill>
                <a:srgbClr val="D55143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6" name="Oval 19"/>
              <p:cNvSpPr>
                <a:spLocks noChangeArrowheads="1"/>
              </p:cNvSpPr>
              <p:nvPr/>
            </p:nvSpPr>
            <p:spPr bwMode="auto">
              <a:xfrm>
                <a:off x="10264376" y="2525572"/>
                <a:ext cx="297543" cy="299868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7" name="Oval 20"/>
              <p:cNvSpPr>
                <a:spLocks noChangeArrowheads="1"/>
              </p:cNvSpPr>
              <p:nvPr/>
            </p:nvSpPr>
            <p:spPr bwMode="auto">
              <a:xfrm>
                <a:off x="10632818" y="3535592"/>
                <a:ext cx="560219" cy="560218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8" name="Oval 21"/>
              <p:cNvSpPr>
                <a:spLocks noChangeArrowheads="1"/>
              </p:cNvSpPr>
              <p:nvPr/>
            </p:nvSpPr>
            <p:spPr bwMode="auto">
              <a:xfrm>
                <a:off x="10228345" y="3156689"/>
                <a:ext cx="287083" cy="289407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79" name="Oval 22"/>
              <p:cNvSpPr>
                <a:spLocks noChangeArrowheads="1"/>
              </p:cNvSpPr>
              <p:nvPr/>
            </p:nvSpPr>
            <p:spPr bwMode="auto">
              <a:xfrm>
                <a:off x="9518193" y="1943271"/>
                <a:ext cx="376578" cy="376578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0" name="Oval 23"/>
              <p:cNvSpPr>
                <a:spLocks noChangeArrowheads="1"/>
              </p:cNvSpPr>
              <p:nvPr/>
            </p:nvSpPr>
            <p:spPr bwMode="auto">
              <a:xfrm>
                <a:off x="7616704" y="5160457"/>
                <a:ext cx="203399" cy="203399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1" name="Oval 25"/>
              <p:cNvSpPr>
                <a:spLocks noChangeArrowheads="1"/>
              </p:cNvSpPr>
              <p:nvPr/>
            </p:nvSpPr>
            <p:spPr bwMode="auto">
              <a:xfrm>
                <a:off x="6738021" y="4366621"/>
                <a:ext cx="183640" cy="182478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2" name="Oval 26"/>
              <p:cNvSpPr>
                <a:spLocks noChangeArrowheads="1"/>
              </p:cNvSpPr>
              <p:nvPr/>
            </p:nvSpPr>
            <p:spPr bwMode="auto">
              <a:xfrm>
                <a:off x="9821548" y="3274079"/>
                <a:ext cx="194101" cy="192938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3" name="Oval 27"/>
              <p:cNvSpPr>
                <a:spLocks noChangeArrowheads="1"/>
              </p:cNvSpPr>
              <p:nvPr/>
            </p:nvSpPr>
            <p:spPr bwMode="auto">
              <a:xfrm>
                <a:off x="10510779" y="5127913"/>
                <a:ext cx="81360" cy="83684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4" name="Oval 28"/>
              <p:cNvSpPr>
                <a:spLocks noChangeArrowheads="1"/>
              </p:cNvSpPr>
              <p:nvPr/>
            </p:nvSpPr>
            <p:spPr bwMode="auto">
              <a:xfrm>
                <a:off x="7552779" y="3535592"/>
                <a:ext cx="183640" cy="182478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5" name="Oval 29"/>
              <p:cNvSpPr>
                <a:spLocks noChangeArrowheads="1"/>
              </p:cNvSpPr>
              <p:nvPr/>
            </p:nvSpPr>
            <p:spPr bwMode="auto">
              <a:xfrm>
                <a:off x="9798302" y="2579037"/>
                <a:ext cx="238267" cy="235942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6" name="Oval 30"/>
              <p:cNvSpPr>
                <a:spLocks noChangeArrowheads="1"/>
              </p:cNvSpPr>
              <p:nvPr/>
            </p:nvSpPr>
            <p:spPr bwMode="auto">
              <a:xfrm>
                <a:off x="10058653" y="4829207"/>
                <a:ext cx="318464" cy="319626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7" name="Oval 9"/>
              <p:cNvSpPr>
                <a:spLocks noChangeArrowheads="1"/>
              </p:cNvSpPr>
              <p:nvPr/>
            </p:nvSpPr>
            <p:spPr bwMode="auto">
              <a:xfrm>
                <a:off x="6862385" y="4958220"/>
                <a:ext cx="597411" cy="597411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8" name="Freeform 31"/>
              <p:cNvSpPr>
                <a:spLocks noEditPoints="1"/>
              </p:cNvSpPr>
              <p:nvPr/>
            </p:nvSpPr>
            <p:spPr bwMode="auto">
              <a:xfrm>
                <a:off x="6960016" y="5073286"/>
                <a:ext cx="299868" cy="391688"/>
              </a:xfrm>
              <a:custGeom>
                <a:avLst/>
                <a:gdLst>
                  <a:gd name="T0" fmla="*/ 252 w 258"/>
                  <a:gd name="T1" fmla="*/ 304 h 337"/>
                  <a:gd name="T2" fmla="*/ 140 w 258"/>
                  <a:gd name="T3" fmla="*/ 254 h 337"/>
                  <a:gd name="T4" fmla="*/ 231 w 258"/>
                  <a:gd name="T5" fmla="*/ 43 h 337"/>
                  <a:gd name="T6" fmla="*/ 96 w 258"/>
                  <a:gd name="T7" fmla="*/ 234 h 337"/>
                  <a:gd name="T8" fmla="*/ 0 w 258"/>
                  <a:gd name="T9" fmla="*/ 191 h 337"/>
                  <a:gd name="T10" fmla="*/ 258 w 258"/>
                  <a:gd name="T11" fmla="*/ 0 h 337"/>
                  <a:gd name="T12" fmla="*/ 252 w 258"/>
                  <a:gd name="T13" fmla="*/ 304 h 337"/>
                  <a:gd name="T14" fmla="*/ 107 w 258"/>
                  <a:gd name="T15" fmla="*/ 337 h 337"/>
                  <a:gd name="T16" fmla="*/ 91 w 258"/>
                  <a:gd name="T17" fmla="*/ 265 h 337"/>
                  <a:gd name="T18" fmla="*/ 153 w 258"/>
                  <a:gd name="T19" fmla="*/ 288 h 337"/>
                  <a:gd name="T20" fmla="*/ 107 w 258"/>
                  <a:gd name="T21" fmla="*/ 337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8" h="337">
                    <a:moveTo>
                      <a:pt x="252" y="304"/>
                    </a:moveTo>
                    <a:lnTo>
                      <a:pt x="140" y="254"/>
                    </a:lnTo>
                    <a:lnTo>
                      <a:pt x="231" y="43"/>
                    </a:lnTo>
                    <a:lnTo>
                      <a:pt x="96" y="234"/>
                    </a:lnTo>
                    <a:lnTo>
                      <a:pt x="0" y="191"/>
                    </a:lnTo>
                    <a:lnTo>
                      <a:pt x="258" y="0"/>
                    </a:lnTo>
                    <a:lnTo>
                      <a:pt x="252" y="304"/>
                    </a:lnTo>
                    <a:close/>
                    <a:moveTo>
                      <a:pt x="107" y="337"/>
                    </a:moveTo>
                    <a:lnTo>
                      <a:pt x="91" y="265"/>
                    </a:lnTo>
                    <a:lnTo>
                      <a:pt x="153" y="288"/>
                    </a:lnTo>
                    <a:lnTo>
                      <a:pt x="107" y="3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89" name="Freeform 32"/>
              <p:cNvSpPr>
                <a:spLocks noEditPoints="1"/>
              </p:cNvSpPr>
              <p:nvPr/>
            </p:nvSpPr>
            <p:spPr bwMode="auto">
              <a:xfrm>
                <a:off x="10772292" y="3702960"/>
                <a:ext cx="309166" cy="273135"/>
              </a:xfrm>
              <a:custGeom>
                <a:avLst/>
                <a:gdLst>
                  <a:gd name="T0" fmla="*/ 163 w 185"/>
                  <a:gd name="T1" fmla="*/ 0 h 164"/>
                  <a:gd name="T2" fmla="*/ 22 w 185"/>
                  <a:gd name="T3" fmla="*/ 0 h 164"/>
                  <a:gd name="T4" fmla="*/ 0 w 185"/>
                  <a:gd name="T5" fmla="*/ 22 h 164"/>
                  <a:gd name="T6" fmla="*/ 0 w 185"/>
                  <a:gd name="T7" fmla="*/ 98 h 164"/>
                  <a:gd name="T8" fmla="*/ 22 w 185"/>
                  <a:gd name="T9" fmla="*/ 120 h 164"/>
                  <a:gd name="T10" fmla="*/ 33 w 185"/>
                  <a:gd name="T11" fmla="*/ 120 h 164"/>
                  <a:gd name="T12" fmla="*/ 33 w 185"/>
                  <a:gd name="T13" fmla="*/ 158 h 164"/>
                  <a:gd name="T14" fmla="*/ 34 w 185"/>
                  <a:gd name="T15" fmla="*/ 162 h 164"/>
                  <a:gd name="T16" fmla="*/ 42 w 185"/>
                  <a:gd name="T17" fmla="*/ 162 h 164"/>
                  <a:gd name="T18" fmla="*/ 87 w 185"/>
                  <a:gd name="T19" fmla="*/ 120 h 164"/>
                  <a:gd name="T20" fmla="*/ 163 w 185"/>
                  <a:gd name="T21" fmla="*/ 120 h 164"/>
                  <a:gd name="T22" fmla="*/ 185 w 185"/>
                  <a:gd name="T23" fmla="*/ 98 h 164"/>
                  <a:gd name="T24" fmla="*/ 185 w 185"/>
                  <a:gd name="T25" fmla="*/ 22 h 164"/>
                  <a:gd name="T26" fmla="*/ 163 w 185"/>
                  <a:gd name="T27" fmla="*/ 0 h 164"/>
                  <a:gd name="T28" fmla="*/ 38 w 185"/>
                  <a:gd name="T29" fmla="*/ 33 h 164"/>
                  <a:gd name="T30" fmla="*/ 125 w 185"/>
                  <a:gd name="T31" fmla="*/ 33 h 164"/>
                  <a:gd name="T32" fmla="*/ 131 w 185"/>
                  <a:gd name="T33" fmla="*/ 39 h 164"/>
                  <a:gd name="T34" fmla="*/ 125 w 185"/>
                  <a:gd name="T35" fmla="*/ 44 h 164"/>
                  <a:gd name="T36" fmla="*/ 38 w 185"/>
                  <a:gd name="T37" fmla="*/ 44 h 164"/>
                  <a:gd name="T38" fmla="*/ 33 w 185"/>
                  <a:gd name="T39" fmla="*/ 39 h 164"/>
                  <a:gd name="T40" fmla="*/ 38 w 185"/>
                  <a:gd name="T41" fmla="*/ 33 h 164"/>
                  <a:gd name="T42" fmla="*/ 82 w 185"/>
                  <a:gd name="T43" fmla="*/ 88 h 164"/>
                  <a:gd name="T44" fmla="*/ 38 w 185"/>
                  <a:gd name="T45" fmla="*/ 88 h 164"/>
                  <a:gd name="T46" fmla="*/ 33 w 185"/>
                  <a:gd name="T47" fmla="*/ 82 h 164"/>
                  <a:gd name="T48" fmla="*/ 38 w 185"/>
                  <a:gd name="T49" fmla="*/ 77 h 164"/>
                  <a:gd name="T50" fmla="*/ 82 w 185"/>
                  <a:gd name="T51" fmla="*/ 77 h 164"/>
                  <a:gd name="T52" fmla="*/ 87 w 185"/>
                  <a:gd name="T53" fmla="*/ 82 h 164"/>
                  <a:gd name="T54" fmla="*/ 82 w 185"/>
                  <a:gd name="T55" fmla="*/ 88 h 164"/>
                  <a:gd name="T56" fmla="*/ 147 w 185"/>
                  <a:gd name="T57" fmla="*/ 66 h 164"/>
                  <a:gd name="T58" fmla="*/ 38 w 185"/>
                  <a:gd name="T59" fmla="*/ 66 h 164"/>
                  <a:gd name="T60" fmla="*/ 33 w 185"/>
                  <a:gd name="T61" fmla="*/ 60 h 164"/>
                  <a:gd name="T62" fmla="*/ 38 w 185"/>
                  <a:gd name="T63" fmla="*/ 55 h 164"/>
                  <a:gd name="T64" fmla="*/ 147 w 185"/>
                  <a:gd name="T65" fmla="*/ 55 h 164"/>
                  <a:gd name="T66" fmla="*/ 152 w 185"/>
                  <a:gd name="T67" fmla="*/ 60 h 164"/>
                  <a:gd name="T68" fmla="*/ 147 w 185"/>
                  <a:gd name="T69" fmla="*/ 6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5" h="164">
                    <a:moveTo>
                      <a:pt x="163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2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0" y="111"/>
                      <a:pt x="10" y="120"/>
                      <a:pt x="22" y="120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33" y="158"/>
                      <a:pt x="33" y="158"/>
                      <a:pt x="33" y="158"/>
                    </a:cubicBezTo>
                    <a:cubicBezTo>
                      <a:pt x="33" y="160"/>
                      <a:pt x="33" y="161"/>
                      <a:pt x="34" y="162"/>
                    </a:cubicBezTo>
                    <a:cubicBezTo>
                      <a:pt x="36" y="164"/>
                      <a:pt x="40" y="164"/>
                      <a:pt x="42" y="162"/>
                    </a:cubicBezTo>
                    <a:cubicBezTo>
                      <a:pt x="87" y="120"/>
                      <a:pt x="87" y="120"/>
                      <a:pt x="87" y="120"/>
                    </a:cubicBezTo>
                    <a:cubicBezTo>
                      <a:pt x="163" y="120"/>
                      <a:pt x="163" y="120"/>
                      <a:pt x="163" y="120"/>
                    </a:cubicBezTo>
                    <a:cubicBezTo>
                      <a:pt x="175" y="120"/>
                      <a:pt x="185" y="111"/>
                      <a:pt x="185" y="98"/>
                    </a:cubicBezTo>
                    <a:cubicBezTo>
                      <a:pt x="185" y="22"/>
                      <a:pt x="185" y="22"/>
                      <a:pt x="185" y="22"/>
                    </a:cubicBezTo>
                    <a:cubicBezTo>
                      <a:pt x="185" y="10"/>
                      <a:pt x="175" y="0"/>
                      <a:pt x="163" y="0"/>
                    </a:cubicBezTo>
                    <a:moveTo>
                      <a:pt x="38" y="33"/>
                    </a:moveTo>
                    <a:cubicBezTo>
                      <a:pt x="125" y="33"/>
                      <a:pt x="125" y="33"/>
                      <a:pt x="125" y="33"/>
                    </a:cubicBezTo>
                    <a:cubicBezTo>
                      <a:pt x="128" y="33"/>
                      <a:pt x="131" y="36"/>
                      <a:pt x="131" y="39"/>
                    </a:cubicBezTo>
                    <a:cubicBezTo>
                      <a:pt x="131" y="42"/>
                      <a:pt x="128" y="44"/>
                      <a:pt x="125" y="44"/>
                    </a:cubicBezTo>
                    <a:cubicBezTo>
                      <a:pt x="38" y="44"/>
                      <a:pt x="38" y="44"/>
                      <a:pt x="38" y="44"/>
                    </a:cubicBezTo>
                    <a:cubicBezTo>
                      <a:pt x="35" y="44"/>
                      <a:pt x="33" y="42"/>
                      <a:pt x="33" y="39"/>
                    </a:cubicBezTo>
                    <a:cubicBezTo>
                      <a:pt x="33" y="36"/>
                      <a:pt x="35" y="33"/>
                      <a:pt x="38" y="33"/>
                    </a:cubicBezTo>
                    <a:moveTo>
                      <a:pt x="82" y="88"/>
                    </a:moveTo>
                    <a:cubicBezTo>
                      <a:pt x="38" y="88"/>
                      <a:pt x="38" y="88"/>
                      <a:pt x="38" y="88"/>
                    </a:cubicBezTo>
                    <a:cubicBezTo>
                      <a:pt x="35" y="88"/>
                      <a:pt x="33" y="85"/>
                      <a:pt x="33" y="82"/>
                    </a:cubicBezTo>
                    <a:cubicBezTo>
                      <a:pt x="33" y="79"/>
                      <a:pt x="35" y="77"/>
                      <a:pt x="38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5" y="77"/>
                      <a:pt x="87" y="79"/>
                      <a:pt x="87" y="82"/>
                    </a:cubicBezTo>
                    <a:cubicBezTo>
                      <a:pt x="87" y="85"/>
                      <a:pt x="85" y="88"/>
                      <a:pt x="82" y="88"/>
                    </a:cubicBezTo>
                    <a:moveTo>
                      <a:pt x="147" y="66"/>
                    </a:moveTo>
                    <a:cubicBezTo>
                      <a:pt x="38" y="66"/>
                      <a:pt x="38" y="66"/>
                      <a:pt x="38" y="66"/>
                    </a:cubicBezTo>
                    <a:cubicBezTo>
                      <a:pt x="35" y="66"/>
                      <a:pt x="33" y="63"/>
                      <a:pt x="33" y="60"/>
                    </a:cubicBezTo>
                    <a:cubicBezTo>
                      <a:pt x="33" y="57"/>
                      <a:pt x="35" y="55"/>
                      <a:pt x="38" y="55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50" y="55"/>
                      <a:pt x="152" y="57"/>
                      <a:pt x="152" y="60"/>
                    </a:cubicBezTo>
                    <a:cubicBezTo>
                      <a:pt x="152" y="63"/>
                      <a:pt x="150" y="66"/>
                      <a:pt x="147" y="6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0" name="Freeform 33"/>
              <p:cNvSpPr>
                <a:spLocks/>
              </p:cNvSpPr>
              <p:nvPr/>
            </p:nvSpPr>
            <p:spPr bwMode="auto">
              <a:xfrm>
                <a:off x="9207864" y="2818466"/>
                <a:ext cx="221995" cy="190614"/>
              </a:xfrm>
              <a:custGeom>
                <a:avLst/>
                <a:gdLst>
                  <a:gd name="T0" fmla="*/ 20 w 191"/>
                  <a:gd name="T1" fmla="*/ 164 h 164"/>
                  <a:gd name="T2" fmla="*/ 55 w 191"/>
                  <a:gd name="T3" fmla="*/ 128 h 164"/>
                  <a:gd name="T4" fmla="*/ 191 w 191"/>
                  <a:gd name="T5" fmla="*/ 128 h 164"/>
                  <a:gd name="T6" fmla="*/ 191 w 191"/>
                  <a:gd name="T7" fmla="*/ 89 h 164"/>
                  <a:gd name="T8" fmla="*/ 68 w 191"/>
                  <a:gd name="T9" fmla="*/ 89 h 164"/>
                  <a:gd name="T10" fmla="*/ 60 w 191"/>
                  <a:gd name="T11" fmla="*/ 89 h 164"/>
                  <a:gd name="T12" fmla="*/ 60 w 191"/>
                  <a:gd name="T13" fmla="*/ 83 h 164"/>
                  <a:gd name="T14" fmla="*/ 60 w 191"/>
                  <a:gd name="T15" fmla="*/ 0 h 164"/>
                  <a:gd name="T16" fmla="*/ 0 w 191"/>
                  <a:gd name="T17" fmla="*/ 0 h 164"/>
                  <a:gd name="T18" fmla="*/ 0 w 191"/>
                  <a:gd name="T19" fmla="*/ 128 h 164"/>
                  <a:gd name="T20" fmla="*/ 20 w 191"/>
                  <a:gd name="T21" fmla="*/ 128 h 164"/>
                  <a:gd name="T22" fmla="*/ 20 w 191"/>
                  <a:gd name="T2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1" h="164">
                    <a:moveTo>
                      <a:pt x="20" y="164"/>
                    </a:moveTo>
                    <a:lnTo>
                      <a:pt x="55" y="128"/>
                    </a:lnTo>
                    <a:lnTo>
                      <a:pt x="191" y="128"/>
                    </a:lnTo>
                    <a:lnTo>
                      <a:pt x="191" y="89"/>
                    </a:lnTo>
                    <a:lnTo>
                      <a:pt x="68" y="89"/>
                    </a:lnTo>
                    <a:lnTo>
                      <a:pt x="60" y="89"/>
                    </a:lnTo>
                    <a:lnTo>
                      <a:pt x="60" y="83"/>
                    </a:lnTo>
                    <a:lnTo>
                      <a:pt x="60" y="0"/>
                    </a:lnTo>
                    <a:lnTo>
                      <a:pt x="0" y="0"/>
                    </a:lnTo>
                    <a:lnTo>
                      <a:pt x="0" y="128"/>
                    </a:lnTo>
                    <a:lnTo>
                      <a:pt x="20" y="128"/>
                    </a:lnTo>
                    <a:lnTo>
                      <a:pt x="20" y="1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1" name="Freeform 34"/>
              <p:cNvSpPr>
                <a:spLocks noEditPoints="1"/>
              </p:cNvSpPr>
              <p:nvPr/>
            </p:nvSpPr>
            <p:spPr bwMode="auto">
              <a:xfrm>
                <a:off x="9286899" y="2760352"/>
                <a:ext cx="227807" cy="198750"/>
              </a:xfrm>
              <a:custGeom>
                <a:avLst/>
                <a:gdLst>
                  <a:gd name="T0" fmla="*/ 99 w 137"/>
                  <a:gd name="T1" fmla="*/ 92 h 119"/>
                  <a:gd name="T2" fmla="*/ 123 w 137"/>
                  <a:gd name="T3" fmla="*/ 119 h 119"/>
                  <a:gd name="T4" fmla="*/ 123 w 137"/>
                  <a:gd name="T5" fmla="*/ 92 h 119"/>
                  <a:gd name="T6" fmla="*/ 137 w 137"/>
                  <a:gd name="T7" fmla="*/ 92 h 119"/>
                  <a:gd name="T8" fmla="*/ 137 w 137"/>
                  <a:gd name="T9" fmla="*/ 0 h 119"/>
                  <a:gd name="T10" fmla="*/ 0 w 137"/>
                  <a:gd name="T11" fmla="*/ 0 h 119"/>
                  <a:gd name="T12" fmla="*/ 0 w 137"/>
                  <a:gd name="T13" fmla="*/ 35 h 119"/>
                  <a:gd name="T14" fmla="*/ 0 w 137"/>
                  <a:gd name="T15" fmla="*/ 92 h 119"/>
                  <a:gd name="T16" fmla="*/ 86 w 137"/>
                  <a:gd name="T17" fmla="*/ 92 h 119"/>
                  <a:gd name="T18" fmla="*/ 99 w 137"/>
                  <a:gd name="T19" fmla="*/ 92 h 119"/>
                  <a:gd name="T20" fmla="*/ 115 w 137"/>
                  <a:gd name="T21" fmla="*/ 37 h 119"/>
                  <a:gd name="T22" fmla="*/ 125 w 137"/>
                  <a:gd name="T23" fmla="*/ 47 h 119"/>
                  <a:gd name="T24" fmla="*/ 115 w 137"/>
                  <a:gd name="T25" fmla="*/ 58 h 119"/>
                  <a:gd name="T26" fmla="*/ 104 w 137"/>
                  <a:gd name="T27" fmla="*/ 47 h 119"/>
                  <a:gd name="T28" fmla="*/ 115 w 137"/>
                  <a:gd name="T29" fmla="*/ 37 h 119"/>
                  <a:gd name="T30" fmla="*/ 27 w 137"/>
                  <a:gd name="T31" fmla="*/ 58 h 119"/>
                  <a:gd name="T32" fmla="*/ 16 w 137"/>
                  <a:gd name="T33" fmla="*/ 47 h 119"/>
                  <a:gd name="T34" fmla="*/ 27 w 137"/>
                  <a:gd name="T35" fmla="*/ 37 h 119"/>
                  <a:gd name="T36" fmla="*/ 37 w 137"/>
                  <a:gd name="T37" fmla="*/ 47 h 119"/>
                  <a:gd name="T38" fmla="*/ 27 w 137"/>
                  <a:gd name="T39" fmla="*/ 58 h 119"/>
                  <a:gd name="T40" fmla="*/ 56 w 137"/>
                  <a:gd name="T41" fmla="*/ 58 h 119"/>
                  <a:gd name="T42" fmla="*/ 46 w 137"/>
                  <a:gd name="T43" fmla="*/ 47 h 119"/>
                  <a:gd name="T44" fmla="*/ 56 w 137"/>
                  <a:gd name="T45" fmla="*/ 37 h 119"/>
                  <a:gd name="T46" fmla="*/ 67 w 137"/>
                  <a:gd name="T47" fmla="*/ 47 h 119"/>
                  <a:gd name="T48" fmla="*/ 56 w 137"/>
                  <a:gd name="T49" fmla="*/ 58 h 119"/>
                  <a:gd name="T50" fmla="*/ 85 w 137"/>
                  <a:gd name="T51" fmla="*/ 58 h 119"/>
                  <a:gd name="T52" fmla="*/ 75 w 137"/>
                  <a:gd name="T53" fmla="*/ 47 h 119"/>
                  <a:gd name="T54" fmla="*/ 85 w 137"/>
                  <a:gd name="T55" fmla="*/ 37 h 119"/>
                  <a:gd name="T56" fmla="*/ 86 w 137"/>
                  <a:gd name="T57" fmla="*/ 37 h 119"/>
                  <a:gd name="T58" fmla="*/ 96 w 137"/>
                  <a:gd name="T59" fmla="*/ 47 h 119"/>
                  <a:gd name="T60" fmla="*/ 86 w 137"/>
                  <a:gd name="T61" fmla="*/ 58 h 119"/>
                  <a:gd name="T62" fmla="*/ 85 w 137"/>
                  <a:gd name="T63" fmla="*/ 5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7" h="119">
                    <a:moveTo>
                      <a:pt x="99" y="92"/>
                    </a:moveTo>
                    <a:cubicBezTo>
                      <a:pt x="123" y="119"/>
                      <a:pt x="123" y="119"/>
                      <a:pt x="123" y="119"/>
                    </a:cubicBezTo>
                    <a:cubicBezTo>
                      <a:pt x="123" y="92"/>
                      <a:pt x="123" y="92"/>
                      <a:pt x="123" y="92"/>
                    </a:cubicBezTo>
                    <a:cubicBezTo>
                      <a:pt x="137" y="92"/>
                      <a:pt x="137" y="92"/>
                      <a:pt x="137" y="92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86" y="92"/>
                      <a:pt x="86" y="92"/>
                      <a:pt x="86" y="92"/>
                    </a:cubicBezTo>
                    <a:lnTo>
                      <a:pt x="99" y="92"/>
                    </a:lnTo>
                    <a:close/>
                    <a:moveTo>
                      <a:pt x="115" y="37"/>
                    </a:moveTo>
                    <a:cubicBezTo>
                      <a:pt x="121" y="37"/>
                      <a:pt x="125" y="41"/>
                      <a:pt x="125" y="47"/>
                    </a:cubicBezTo>
                    <a:cubicBezTo>
                      <a:pt x="125" y="53"/>
                      <a:pt x="121" y="58"/>
                      <a:pt x="115" y="58"/>
                    </a:cubicBezTo>
                    <a:cubicBezTo>
                      <a:pt x="109" y="58"/>
                      <a:pt x="104" y="53"/>
                      <a:pt x="104" y="47"/>
                    </a:cubicBezTo>
                    <a:cubicBezTo>
                      <a:pt x="104" y="41"/>
                      <a:pt x="109" y="37"/>
                      <a:pt x="115" y="37"/>
                    </a:cubicBezTo>
                    <a:moveTo>
                      <a:pt x="27" y="58"/>
                    </a:moveTo>
                    <a:cubicBezTo>
                      <a:pt x="21" y="58"/>
                      <a:pt x="16" y="53"/>
                      <a:pt x="16" y="47"/>
                    </a:cubicBezTo>
                    <a:cubicBezTo>
                      <a:pt x="16" y="41"/>
                      <a:pt x="21" y="37"/>
                      <a:pt x="27" y="37"/>
                    </a:cubicBezTo>
                    <a:cubicBezTo>
                      <a:pt x="33" y="37"/>
                      <a:pt x="37" y="41"/>
                      <a:pt x="37" y="47"/>
                    </a:cubicBezTo>
                    <a:cubicBezTo>
                      <a:pt x="37" y="53"/>
                      <a:pt x="33" y="58"/>
                      <a:pt x="27" y="58"/>
                    </a:cubicBezTo>
                    <a:moveTo>
                      <a:pt x="56" y="58"/>
                    </a:moveTo>
                    <a:cubicBezTo>
                      <a:pt x="50" y="58"/>
                      <a:pt x="46" y="53"/>
                      <a:pt x="46" y="47"/>
                    </a:cubicBezTo>
                    <a:cubicBezTo>
                      <a:pt x="46" y="41"/>
                      <a:pt x="50" y="37"/>
                      <a:pt x="56" y="37"/>
                    </a:cubicBezTo>
                    <a:cubicBezTo>
                      <a:pt x="62" y="37"/>
                      <a:pt x="67" y="41"/>
                      <a:pt x="67" y="47"/>
                    </a:cubicBezTo>
                    <a:cubicBezTo>
                      <a:pt x="67" y="53"/>
                      <a:pt x="62" y="58"/>
                      <a:pt x="56" y="58"/>
                    </a:cubicBezTo>
                    <a:moveTo>
                      <a:pt x="85" y="58"/>
                    </a:moveTo>
                    <a:cubicBezTo>
                      <a:pt x="80" y="58"/>
                      <a:pt x="75" y="53"/>
                      <a:pt x="75" y="47"/>
                    </a:cubicBezTo>
                    <a:cubicBezTo>
                      <a:pt x="75" y="41"/>
                      <a:pt x="80" y="37"/>
                      <a:pt x="85" y="37"/>
                    </a:cubicBezTo>
                    <a:cubicBezTo>
                      <a:pt x="86" y="37"/>
                      <a:pt x="86" y="37"/>
                      <a:pt x="86" y="37"/>
                    </a:cubicBezTo>
                    <a:cubicBezTo>
                      <a:pt x="91" y="37"/>
                      <a:pt x="96" y="42"/>
                      <a:pt x="96" y="47"/>
                    </a:cubicBezTo>
                    <a:cubicBezTo>
                      <a:pt x="96" y="53"/>
                      <a:pt x="91" y="57"/>
                      <a:pt x="86" y="58"/>
                    </a:cubicBezTo>
                    <a:cubicBezTo>
                      <a:pt x="86" y="58"/>
                      <a:pt x="86" y="58"/>
                      <a:pt x="85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2" name="Freeform 35"/>
              <p:cNvSpPr>
                <a:spLocks/>
              </p:cNvSpPr>
              <p:nvPr/>
            </p:nvSpPr>
            <p:spPr bwMode="auto">
              <a:xfrm>
                <a:off x="10665362" y="4623484"/>
                <a:ext cx="232456" cy="132500"/>
              </a:xfrm>
              <a:custGeom>
                <a:avLst/>
                <a:gdLst>
                  <a:gd name="T0" fmla="*/ 39 w 139"/>
                  <a:gd name="T1" fmla="*/ 43 h 80"/>
                  <a:gd name="T2" fmla="*/ 98 w 139"/>
                  <a:gd name="T3" fmla="*/ 38 h 80"/>
                  <a:gd name="T4" fmla="*/ 84 w 139"/>
                  <a:gd name="T5" fmla="*/ 51 h 80"/>
                  <a:gd name="T6" fmla="*/ 87 w 139"/>
                  <a:gd name="T7" fmla="*/ 61 h 80"/>
                  <a:gd name="T8" fmla="*/ 121 w 139"/>
                  <a:gd name="T9" fmla="*/ 62 h 80"/>
                  <a:gd name="T10" fmla="*/ 124 w 139"/>
                  <a:gd name="T11" fmla="*/ 62 h 80"/>
                  <a:gd name="T12" fmla="*/ 127 w 139"/>
                  <a:gd name="T13" fmla="*/ 62 h 80"/>
                  <a:gd name="T14" fmla="*/ 134 w 139"/>
                  <a:gd name="T15" fmla="*/ 62 h 80"/>
                  <a:gd name="T16" fmla="*/ 137 w 139"/>
                  <a:gd name="T17" fmla="*/ 59 h 80"/>
                  <a:gd name="T18" fmla="*/ 138 w 139"/>
                  <a:gd name="T19" fmla="*/ 13 h 80"/>
                  <a:gd name="T20" fmla="*/ 129 w 139"/>
                  <a:gd name="T21" fmla="*/ 9 h 80"/>
                  <a:gd name="T22" fmla="*/ 116 w 139"/>
                  <a:gd name="T23" fmla="*/ 22 h 80"/>
                  <a:gd name="T24" fmla="*/ 23 w 139"/>
                  <a:gd name="T25" fmla="*/ 26 h 80"/>
                  <a:gd name="T26" fmla="*/ 0 w 139"/>
                  <a:gd name="T27" fmla="*/ 79 h 80"/>
                  <a:gd name="T28" fmla="*/ 24 w 139"/>
                  <a:gd name="T29" fmla="*/ 80 h 80"/>
                  <a:gd name="T30" fmla="*/ 39 w 139"/>
                  <a:gd name="T31" fmla="*/ 4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" h="80">
                    <a:moveTo>
                      <a:pt x="39" y="43"/>
                    </a:moveTo>
                    <a:cubicBezTo>
                      <a:pt x="55" y="28"/>
                      <a:pt x="80" y="26"/>
                      <a:pt x="98" y="38"/>
                    </a:cubicBezTo>
                    <a:cubicBezTo>
                      <a:pt x="91" y="44"/>
                      <a:pt x="84" y="51"/>
                      <a:pt x="84" y="51"/>
                    </a:cubicBezTo>
                    <a:cubicBezTo>
                      <a:pt x="79" y="57"/>
                      <a:pt x="84" y="61"/>
                      <a:pt x="87" y="61"/>
                    </a:cubicBezTo>
                    <a:cubicBezTo>
                      <a:pt x="121" y="62"/>
                      <a:pt x="121" y="62"/>
                      <a:pt x="121" y="62"/>
                    </a:cubicBezTo>
                    <a:cubicBezTo>
                      <a:pt x="123" y="62"/>
                      <a:pt x="124" y="62"/>
                      <a:pt x="124" y="62"/>
                    </a:cubicBezTo>
                    <a:cubicBezTo>
                      <a:pt x="127" y="62"/>
                      <a:pt x="127" y="62"/>
                      <a:pt x="127" y="62"/>
                    </a:cubicBezTo>
                    <a:cubicBezTo>
                      <a:pt x="134" y="62"/>
                      <a:pt x="134" y="62"/>
                      <a:pt x="134" y="62"/>
                    </a:cubicBezTo>
                    <a:cubicBezTo>
                      <a:pt x="136" y="62"/>
                      <a:pt x="137" y="61"/>
                      <a:pt x="137" y="59"/>
                    </a:cubicBezTo>
                    <a:cubicBezTo>
                      <a:pt x="138" y="13"/>
                      <a:pt x="138" y="13"/>
                      <a:pt x="138" y="13"/>
                    </a:cubicBezTo>
                    <a:cubicBezTo>
                      <a:pt x="139" y="9"/>
                      <a:pt x="134" y="4"/>
                      <a:pt x="129" y="9"/>
                    </a:cubicBezTo>
                    <a:cubicBezTo>
                      <a:pt x="129" y="9"/>
                      <a:pt x="121" y="16"/>
                      <a:pt x="116" y="22"/>
                    </a:cubicBezTo>
                    <a:cubicBezTo>
                      <a:pt x="88" y="0"/>
                      <a:pt x="49" y="2"/>
                      <a:pt x="23" y="26"/>
                    </a:cubicBezTo>
                    <a:cubicBezTo>
                      <a:pt x="8" y="40"/>
                      <a:pt x="0" y="60"/>
                      <a:pt x="0" y="79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66"/>
                      <a:pt x="29" y="53"/>
                      <a:pt x="39" y="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3" name="Freeform 36"/>
              <p:cNvSpPr>
                <a:spLocks/>
              </p:cNvSpPr>
              <p:nvPr/>
            </p:nvSpPr>
            <p:spPr bwMode="auto">
              <a:xfrm>
                <a:off x="10671174" y="4746686"/>
                <a:ext cx="231294" cy="133662"/>
              </a:xfrm>
              <a:custGeom>
                <a:avLst/>
                <a:gdLst>
                  <a:gd name="T0" fmla="*/ 115 w 139"/>
                  <a:gd name="T1" fmla="*/ 0 h 80"/>
                  <a:gd name="T2" fmla="*/ 100 w 139"/>
                  <a:gd name="T3" fmla="*/ 37 h 80"/>
                  <a:gd name="T4" fmla="*/ 41 w 139"/>
                  <a:gd name="T5" fmla="*/ 42 h 80"/>
                  <a:gd name="T6" fmla="*/ 55 w 139"/>
                  <a:gd name="T7" fmla="*/ 29 h 80"/>
                  <a:gd name="T8" fmla="*/ 52 w 139"/>
                  <a:gd name="T9" fmla="*/ 19 h 80"/>
                  <a:gd name="T10" fmla="*/ 18 w 139"/>
                  <a:gd name="T11" fmla="*/ 19 h 80"/>
                  <a:gd name="T12" fmla="*/ 15 w 139"/>
                  <a:gd name="T13" fmla="*/ 18 h 80"/>
                  <a:gd name="T14" fmla="*/ 12 w 139"/>
                  <a:gd name="T15" fmla="*/ 18 h 80"/>
                  <a:gd name="T16" fmla="*/ 5 w 139"/>
                  <a:gd name="T17" fmla="*/ 18 h 80"/>
                  <a:gd name="T18" fmla="*/ 2 w 139"/>
                  <a:gd name="T19" fmla="*/ 21 h 80"/>
                  <a:gd name="T20" fmla="*/ 0 w 139"/>
                  <a:gd name="T21" fmla="*/ 67 h 80"/>
                  <a:gd name="T22" fmla="*/ 10 w 139"/>
                  <a:gd name="T23" fmla="*/ 71 h 80"/>
                  <a:gd name="T24" fmla="*/ 23 w 139"/>
                  <a:gd name="T25" fmla="*/ 59 h 80"/>
                  <a:gd name="T26" fmla="*/ 116 w 139"/>
                  <a:gd name="T27" fmla="*/ 54 h 80"/>
                  <a:gd name="T28" fmla="*/ 138 w 139"/>
                  <a:gd name="T29" fmla="*/ 1 h 80"/>
                  <a:gd name="T30" fmla="*/ 115 w 139"/>
                  <a:gd name="T3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" h="80">
                    <a:moveTo>
                      <a:pt x="115" y="0"/>
                    </a:moveTo>
                    <a:cubicBezTo>
                      <a:pt x="115" y="14"/>
                      <a:pt x="110" y="27"/>
                      <a:pt x="100" y="37"/>
                    </a:cubicBezTo>
                    <a:cubicBezTo>
                      <a:pt x="83" y="52"/>
                      <a:pt x="59" y="54"/>
                      <a:pt x="41" y="42"/>
                    </a:cubicBezTo>
                    <a:cubicBezTo>
                      <a:pt x="47" y="36"/>
                      <a:pt x="55" y="29"/>
                      <a:pt x="55" y="29"/>
                    </a:cubicBezTo>
                    <a:cubicBezTo>
                      <a:pt x="60" y="23"/>
                      <a:pt x="54" y="19"/>
                      <a:pt x="52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6" y="18"/>
                      <a:pt x="15" y="18"/>
                      <a:pt x="15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3" y="18"/>
                      <a:pt x="2" y="19"/>
                      <a:pt x="2" y="21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2"/>
                      <a:pt x="5" y="76"/>
                      <a:pt x="10" y="71"/>
                    </a:cubicBezTo>
                    <a:cubicBezTo>
                      <a:pt x="10" y="71"/>
                      <a:pt x="18" y="64"/>
                      <a:pt x="23" y="59"/>
                    </a:cubicBezTo>
                    <a:cubicBezTo>
                      <a:pt x="51" y="80"/>
                      <a:pt x="90" y="79"/>
                      <a:pt x="116" y="54"/>
                    </a:cubicBezTo>
                    <a:cubicBezTo>
                      <a:pt x="131" y="40"/>
                      <a:pt x="139" y="20"/>
                      <a:pt x="138" y="1"/>
                    </a:cubicBezTo>
                    <a:cubicBezTo>
                      <a:pt x="115" y="0"/>
                      <a:pt x="115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4" name="Freeform 37"/>
              <p:cNvSpPr>
                <a:spLocks noEditPoints="1"/>
              </p:cNvSpPr>
              <p:nvPr/>
            </p:nvSpPr>
            <p:spPr bwMode="auto">
              <a:xfrm>
                <a:off x="9940100" y="4064428"/>
                <a:ext cx="213859" cy="213859"/>
              </a:xfrm>
              <a:custGeom>
                <a:avLst/>
                <a:gdLst>
                  <a:gd name="T0" fmla="*/ 19 w 128"/>
                  <a:gd name="T1" fmla="*/ 96 h 128"/>
                  <a:gd name="T2" fmla="*/ 12 w 128"/>
                  <a:gd name="T3" fmla="*/ 103 h 128"/>
                  <a:gd name="T4" fmla="*/ 27 w 128"/>
                  <a:gd name="T5" fmla="*/ 117 h 128"/>
                  <a:gd name="T6" fmla="*/ 33 w 128"/>
                  <a:gd name="T7" fmla="*/ 110 h 128"/>
                  <a:gd name="T8" fmla="*/ 55 w 128"/>
                  <a:gd name="T9" fmla="*/ 119 h 128"/>
                  <a:gd name="T10" fmla="*/ 55 w 128"/>
                  <a:gd name="T11" fmla="*/ 128 h 128"/>
                  <a:gd name="T12" fmla="*/ 75 w 128"/>
                  <a:gd name="T13" fmla="*/ 128 h 128"/>
                  <a:gd name="T14" fmla="*/ 75 w 128"/>
                  <a:gd name="T15" fmla="*/ 118 h 128"/>
                  <a:gd name="T16" fmla="*/ 96 w 128"/>
                  <a:gd name="T17" fmla="*/ 109 h 128"/>
                  <a:gd name="T18" fmla="*/ 103 w 128"/>
                  <a:gd name="T19" fmla="*/ 116 h 128"/>
                  <a:gd name="T20" fmla="*/ 117 w 128"/>
                  <a:gd name="T21" fmla="*/ 101 h 128"/>
                  <a:gd name="T22" fmla="*/ 110 w 128"/>
                  <a:gd name="T23" fmla="*/ 95 h 128"/>
                  <a:gd name="T24" fmla="*/ 119 w 128"/>
                  <a:gd name="T25" fmla="*/ 73 h 128"/>
                  <a:gd name="T26" fmla="*/ 128 w 128"/>
                  <a:gd name="T27" fmla="*/ 73 h 128"/>
                  <a:gd name="T28" fmla="*/ 128 w 128"/>
                  <a:gd name="T29" fmla="*/ 53 h 128"/>
                  <a:gd name="T30" fmla="*/ 118 w 128"/>
                  <a:gd name="T31" fmla="*/ 53 h 128"/>
                  <a:gd name="T32" fmla="*/ 109 w 128"/>
                  <a:gd name="T33" fmla="*/ 32 h 128"/>
                  <a:gd name="T34" fmla="*/ 116 w 128"/>
                  <a:gd name="T35" fmla="*/ 25 h 128"/>
                  <a:gd name="T36" fmla="*/ 101 w 128"/>
                  <a:gd name="T37" fmla="*/ 11 h 128"/>
                  <a:gd name="T38" fmla="*/ 95 w 128"/>
                  <a:gd name="T39" fmla="*/ 18 h 128"/>
                  <a:gd name="T40" fmla="*/ 73 w 128"/>
                  <a:gd name="T41" fmla="*/ 9 h 128"/>
                  <a:gd name="T42" fmla="*/ 73 w 128"/>
                  <a:gd name="T43" fmla="*/ 0 h 128"/>
                  <a:gd name="T44" fmla="*/ 53 w 128"/>
                  <a:gd name="T45" fmla="*/ 0 h 128"/>
                  <a:gd name="T46" fmla="*/ 53 w 128"/>
                  <a:gd name="T47" fmla="*/ 10 h 128"/>
                  <a:gd name="T48" fmla="*/ 32 w 128"/>
                  <a:gd name="T49" fmla="*/ 19 h 128"/>
                  <a:gd name="T50" fmla="*/ 25 w 128"/>
                  <a:gd name="T51" fmla="*/ 12 h 128"/>
                  <a:gd name="T52" fmla="*/ 11 w 128"/>
                  <a:gd name="T53" fmla="*/ 26 h 128"/>
                  <a:gd name="T54" fmla="*/ 18 w 128"/>
                  <a:gd name="T55" fmla="*/ 33 h 128"/>
                  <a:gd name="T56" fmla="*/ 9 w 128"/>
                  <a:gd name="T57" fmla="*/ 55 h 128"/>
                  <a:gd name="T58" fmla="*/ 0 w 128"/>
                  <a:gd name="T59" fmla="*/ 55 h 128"/>
                  <a:gd name="T60" fmla="*/ 0 w 128"/>
                  <a:gd name="T61" fmla="*/ 75 h 128"/>
                  <a:gd name="T62" fmla="*/ 10 w 128"/>
                  <a:gd name="T63" fmla="*/ 75 h 128"/>
                  <a:gd name="T64" fmla="*/ 19 w 128"/>
                  <a:gd name="T65" fmla="*/ 96 h 128"/>
                  <a:gd name="T66" fmla="*/ 63 w 128"/>
                  <a:gd name="T67" fmla="*/ 23 h 128"/>
                  <a:gd name="T68" fmla="*/ 105 w 128"/>
                  <a:gd name="T69" fmla="*/ 63 h 128"/>
                  <a:gd name="T70" fmla="*/ 65 w 128"/>
                  <a:gd name="T71" fmla="*/ 105 h 128"/>
                  <a:gd name="T72" fmla="*/ 23 w 128"/>
                  <a:gd name="T73" fmla="*/ 65 h 128"/>
                  <a:gd name="T74" fmla="*/ 63 w 128"/>
                  <a:gd name="T75" fmla="*/ 23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8" h="128">
                    <a:moveTo>
                      <a:pt x="19" y="96"/>
                    </a:moveTo>
                    <a:cubicBezTo>
                      <a:pt x="12" y="103"/>
                      <a:pt x="12" y="103"/>
                      <a:pt x="12" y="103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33" y="110"/>
                      <a:pt x="33" y="110"/>
                      <a:pt x="33" y="110"/>
                    </a:cubicBezTo>
                    <a:cubicBezTo>
                      <a:pt x="40" y="114"/>
                      <a:pt x="47" y="117"/>
                      <a:pt x="55" y="119"/>
                    </a:cubicBezTo>
                    <a:cubicBezTo>
                      <a:pt x="55" y="128"/>
                      <a:pt x="55" y="128"/>
                      <a:pt x="55" y="128"/>
                    </a:cubicBezTo>
                    <a:cubicBezTo>
                      <a:pt x="75" y="128"/>
                      <a:pt x="75" y="128"/>
                      <a:pt x="75" y="128"/>
                    </a:cubicBezTo>
                    <a:cubicBezTo>
                      <a:pt x="75" y="118"/>
                      <a:pt x="75" y="118"/>
                      <a:pt x="75" y="118"/>
                    </a:cubicBezTo>
                    <a:cubicBezTo>
                      <a:pt x="83" y="117"/>
                      <a:pt x="90" y="114"/>
                      <a:pt x="96" y="109"/>
                    </a:cubicBezTo>
                    <a:cubicBezTo>
                      <a:pt x="103" y="116"/>
                      <a:pt x="103" y="116"/>
                      <a:pt x="103" y="116"/>
                    </a:cubicBezTo>
                    <a:cubicBezTo>
                      <a:pt x="117" y="101"/>
                      <a:pt x="117" y="101"/>
                      <a:pt x="117" y="101"/>
                    </a:cubicBezTo>
                    <a:cubicBezTo>
                      <a:pt x="110" y="95"/>
                      <a:pt x="110" y="95"/>
                      <a:pt x="110" y="95"/>
                    </a:cubicBezTo>
                    <a:cubicBezTo>
                      <a:pt x="114" y="88"/>
                      <a:pt x="117" y="81"/>
                      <a:pt x="119" y="73"/>
                    </a:cubicBezTo>
                    <a:cubicBezTo>
                      <a:pt x="128" y="73"/>
                      <a:pt x="128" y="73"/>
                      <a:pt x="128" y="73"/>
                    </a:cubicBezTo>
                    <a:cubicBezTo>
                      <a:pt x="128" y="53"/>
                      <a:pt x="128" y="53"/>
                      <a:pt x="128" y="53"/>
                    </a:cubicBezTo>
                    <a:cubicBezTo>
                      <a:pt x="118" y="53"/>
                      <a:pt x="118" y="53"/>
                      <a:pt x="118" y="53"/>
                    </a:cubicBezTo>
                    <a:cubicBezTo>
                      <a:pt x="117" y="45"/>
                      <a:pt x="114" y="38"/>
                      <a:pt x="109" y="32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01" y="11"/>
                      <a:pt x="101" y="11"/>
                      <a:pt x="101" y="11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88" y="13"/>
                      <a:pt x="81" y="11"/>
                      <a:pt x="73" y="9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45" y="11"/>
                      <a:pt x="38" y="14"/>
                      <a:pt x="32" y="19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14" y="40"/>
                      <a:pt x="11" y="47"/>
                      <a:pt x="9" y="55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10" y="75"/>
                      <a:pt x="10" y="75"/>
                      <a:pt x="10" y="75"/>
                    </a:cubicBezTo>
                    <a:cubicBezTo>
                      <a:pt x="11" y="83"/>
                      <a:pt x="14" y="90"/>
                      <a:pt x="19" y="96"/>
                    </a:cubicBezTo>
                    <a:moveTo>
                      <a:pt x="63" y="23"/>
                    </a:moveTo>
                    <a:cubicBezTo>
                      <a:pt x="86" y="23"/>
                      <a:pt x="105" y="41"/>
                      <a:pt x="105" y="63"/>
                    </a:cubicBezTo>
                    <a:cubicBezTo>
                      <a:pt x="105" y="86"/>
                      <a:pt x="87" y="105"/>
                      <a:pt x="65" y="105"/>
                    </a:cubicBezTo>
                    <a:cubicBezTo>
                      <a:pt x="42" y="105"/>
                      <a:pt x="23" y="87"/>
                      <a:pt x="23" y="65"/>
                    </a:cubicBezTo>
                    <a:cubicBezTo>
                      <a:pt x="23" y="42"/>
                      <a:pt x="41" y="23"/>
                      <a:pt x="63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5" name="Freeform 38"/>
              <p:cNvSpPr>
                <a:spLocks noEditPoints="1"/>
              </p:cNvSpPr>
              <p:nvPr/>
            </p:nvSpPr>
            <p:spPr bwMode="auto">
              <a:xfrm>
                <a:off x="10101657" y="3964473"/>
                <a:ext cx="145285" cy="146447"/>
              </a:xfrm>
              <a:custGeom>
                <a:avLst/>
                <a:gdLst>
                  <a:gd name="T0" fmla="*/ 81 w 87"/>
                  <a:gd name="T1" fmla="*/ 36 h 88"/>
                  <a:gd name="T2" fmla="*/ 87 w 87"/>
                  <a:gd name="T3" fmla="*/ 34 h 88"/>
                  <a:gd name="T4" fmla="*/ 80 w 87"/>
                  <a:gd name="T5" fmla="*/ 19 h 88"/>
                  <a:gd name="T6" fmla="*/ 74 w 87"/>
                  <a:gd name="T7" fmla="*/ 21 h 88"/>
                  <a:gd name="T8" fmla="*/ 65 w 87"/>
                  <a:gd name="T9" fmla="*/ 12 h 88"/>
                  <a:gd name="T10" fmla="*/ 67 w 87"/>
                  <a:gd name="T11" fmla="*/ 6 h 88"/>
                  <a:gd name="T12" fmla="*/ 52 w 87"/>
                  <a:gd name="T13" fmla="*/ 0 h 88"/>
                  <a:gd name="T14" fmla="*/ 50 w 87"/>
                  <a:gd name="T15" fmla="*/ 6 h 88"/>
                  <a:gd name="T16" fmla="*/ 36 w 87"/>
                  <a:gd name="T17" fmla="*/ 7 h 88"/>
                  <a:gd name="T18" fmla="*/ 34 w 87"/>
                  <a:gd name="T19" fmla="*/ 1 h 88"/>
                  <a:gd name="T20" fmla="*/ 19 w 87"/>
                  <a:gd name="T21" fmla="*/ 7 h 88"/>
                  <a:gd name="T22" fmla="*/ 21 w 87"/>
                  <a:gd name="T23" fmla="*/ 13 h 88"/>
                  <a:gd name="T24" fmla="*/ 12 w 87"/>
                  <a:gd name="T25" fmla="*/ 23 h 88"/>
                  <a:gd name="T26" fmla="*/ 6 w 87"/>
                  <a:gd name="T27" fmla="*/ 21 h 88"/>
                  <a:gd name="T28" fmla="*/ 0 w 87"/>
                  <a:gd name="T29" fmla="*/ 36 h 88"/>
                  <a:gd name="T30" fmla="*/ 6 w 87"/>
                  <a:gd name="T31" fmla="*/ 38 h 88"/>
                  <a:gd name="T32" fmla="*/ 7 w 87"/>
                  <a:gd name="T33" fmla="*/ 52 h 88"/>
                  <a:gd name="T34" fmla="*/ 1 w 87"/>
                  <a:gd name="T35" fmla="*/ 54 h 88"/>
                  <a:gd name="T36" fmla="*/ 7 w 87"/>
                  <a:gd name="T37" fmla="*/ 69 h 88"/>
                  <a:gd name="T38" fmla="*/ 13 w 87"/>
                  <a:gd name="T39" fmla="*/ 66 h 88"/>
                  <a:gd name="T40" fmla="*/ 23 w 87"/>
                  <a:gd name="T41" fmla="*/ 76 h 88"/>
                  <a:gd name="T42" fmla="*/ 21 w 87"/>
                  <a:gd name="T43" fmla="*/ 82 h 88"/>
                  <a:gd name="T44" fmla="*/ 36 w 87"/>
                  <a:gd name="T45" fmla="*/ 88 h 88"/>
                  <a:gd name="T46" fmla="*/ 38 w 87"/>
                  <a:gd name="T47" fmla="*/ 81 h 88"/>
                  <a:gd name="T48" fmla="*/ 51 w 87"/>
                  <a:gd name="T49" fmla="*/ 81 h 88"/>
                  <a:gd name="T50" fmla="*/ 54 w 87"/>
                  <a:gd name="T51" fmla="*/ 87 h 88"/>
                  <a:gd name="T52" fmla="*/ 69 w 87"/>
                  <a:gd name="T53" fmla="*/ 80 h 88"/>
                  <a:gd name="T54" fmla="*/ 66 w 87"/>
                  <a:gd name="T55" fmla="*/ 74 h 88"/>
                  <a:gd name="T56" fmla="*/ 75 w 87"/>
                  <a:gd name="T57" fmla="*/ 65 h 88"/>
                  <a:gd name="T58" fmla="*/ 82 w 87"/>
                  <a:gd name="T59" fmla="*/ 67 h 88"/>
                  <a:gd name="T60" fmla="*/ 87 w 87"/>
                  <a:gd name="T61" fmla="*/ 52 h 88"/>
                  <a:gd name="T62" fmla="*/ 81 w 87"/>
                  <a:gd name="T63" fmla="*/ 50 h 88"/>
                  <a:gd name="T64" fmla="*/ 81 w 87"/>
                  <a:gd name="T65" fmla="*/ 36 h 88"/>
                  <a:gd name="T66" fmla="*/ 54 w 87"/>
                  <a:gd name="T67" fmla="*/ 67 h 88"/>
                  <a:gd name="T68" fmla="*/ 44 w 87"/>
                  <a:gd name="T69" fmla="*/ 69 h 88"/>
                  <a:gd name="T70" fmla="*/ 21 w 87"/>
                  <a:gd name="T71" fmla="*/ 54 h 88"/>
                  <a:gd name="T72" fmla="*/ 33 w 87"/>
                  <a:gd name="T73" fmla="*/ 21 h 88"/>
                  <a:gd name="T74" fmla="*/ 43 w 87"/>
                  <a:gd name="T75" fmla="*/ 19 h 88"/>
                  <a:gd name="T76" fmla="*/ 67 w 87"/>
                  <a:gd name="T77" fmla="*/ 34 h 88"/>
                  <a:gd name="T78" fmla="*/ 54 w 87"/>
                  <a:gd name="T79" fmla="*/ 6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88">
                    <a:moveTo>
                      <a:pt x="81" y="36"/>
                    </a:moveTo>
                    <a:cubicBezTo>
                      <a:pt x="87" y="34"/>
                      <a:pt x="87" y="34"/>
                      <a:pt x="87" y="34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2" y="18"/>
                      <a:pt x="68" y="15"/>
                      <a:pt x="65" y="12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45" y="6"/>
                      <a:pt x="41" y="6"/>
                      <a:pt x="36" y="7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8" y="16"/>
                      <a:pt x="15" y="19"/>
                      <a:pt x="12" y="23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6" y="43"/>
                      <a:pt x="6" y="47"/>
                      <a:pt x="7" y="52"/>
                    </a:cubicBezTo>
                    <a:cubicBezTo>
                      <a:pt x="1" y="54"/>
                      <a:pt x="1" y="54"/>
                      <a:pt x="1" y="54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13" y="66"/>
                      <a:pt x="13" y="66"/>
                      <a:pt x="13" y="66"/>
                    </a:cubicBezTo>
                    <a:cubicBezTo>
                      <a:pt x="16" y="70"/>
                      <a:pt x="19" y="73"/>
                      <a:pt x="23" y="76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36" y="88"/>
                      <a:pt x="36" y="88"/>
                      <a:pt x="36" y="88"/>
                    </a:cubicBezTo>
                    <a:cubicBezTo>
                      <a:pt x="38" y="81"/>
                      <a:pt x="38" y="81"/>
                      <a:pt x="38" y="81"/>
                    </a:cubicBezTo>
                    <a:cubicBezTo>
                      <a:pt x="42" y="82"/>
                      <a:pt x="47" y="82"/>
                      <a:pt x="51" y="81"/>
                    </a:cubicBezTo>
                    <a:cubicBezTo>
                      <a:pt x="54" y="87"/>
                      <a:pt x="54" y="87"/>
                      <a:pt x="54" y="87"/>
                    </a:cubicBezTo>
                    <a:cubicBezTo>
                      <a:pt x="69" y="80"/>
                      <a:pt x="69" y="80"/>
                      <a:pt x="69" y="80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70" y="72"/>
                      <a:pt x="73" y="69"/>
                      <a:pt x="75" y="65"/>
                    </a:cubicBezTo>
                    <a:cubicBezTo>
                      <a:pt x="82" y="67"/>
                      <a:pt x="82" y="67"/>
                      <a:pt x="82" y="67"/>
                    </a:cubicBezTo>
                    <a:cubicBezTo>
                      <a:pt x="87" y="52"/>
                      <a:pt x="87" y="52"/>
                      <a:pt x="87" y="52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82" y="45"/>
                      <a:pt x="82" y="41"/>
                      <a:pt x="81" y="36"/>
                    </a:cubicBezTo>
                    <a:moveTo>
                      <a:pt x="54" y="67"/>
                    </a:moveTo>
                    <a:cubicBezTo>
                      <a:pt x="51" y="69"/>
                      <a:pt x="48" y="69"/>
                      <a:pt x="44" y="69"/>
                    </a:cubicBezTo>
                    <a:cubicBezTo>
                      <a:pt x="34" y="69"/>
                      <a:pt x="25" y="64"/>
                      <a:pt x="21" y="54"/>
                    </a:cubicBezTo>
                    <a:cubicBezTo>
                      <a:pt x="15" y="41"/>
                      <a:pt x="21" y="26"/>
                      <a:pt x="33" y="21"/>
                    </a:cubicBezTo>
                    <a:cubicBezTo>
                      <a:pt x="37" y="19"/>
                      <a:pt x="40" y="19"/>
                      <a:pt x="43" y="19"/>
                    </a:cubicBezTo>
                    <a:cubicBezTo>
                      <a:pt x="54" y="18"/>
                      <a:pt x="63" y="24"/>
                      <a:pt x="67" y="34"/>
                    </a:cubicBezTo>
                    <a:cubicBezTo>
                      <a:pt x="73" y="46"/>
                      <a:pt x="67" y="61"/>
                      <a:pt x="54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6" name="Freeform 39"/>
              <p:cNvSpPr>
                <a:spLocks/>
              </p:cNvSpPr>
              <p:nvPr/>
            </p:nvSpPr>
            <p:spPr bwMode="auto">
              <a:xfrm>
                <a:off x="9962183" y="5484732"/>
                <a:ext cx="353333" cy="294056"/>
              </a:xfrm>
              <a:custGeom>
                <a:avLst/>
                <a:gdLst>
                  <a:gd name="T0" fmla="*/ 250 w 304"/>
                  <a:gd name="T1" fmla="*/ 0 h 253"/>
                  <a:gd name="T2" fmla="*/ 109 w 304"/>
                  <a:gd name="T3" fmla="*/ 141 h 253"/>
                  <a:gd name="T4" fmla="*/ 54 w 304"/>
                  <a:gd name="T5" fmla="*/ 88 h 253"/>
                  <a:gd name="T6" fmla="*/ 0 w 304"/>
                  <a:gd name="T7" fmla="*/ 144 h 253"/>
                  <a:gd name="T8" fmla="*/ 53 w 304"/>
                  <a:gd name="T9" fmla="*/ 197 h 253"/>
                  <a:gd name="T10" fmla="*/ 109 w 304"/>
                  <a:gd name="T11" fmla="*/ 253 h 253"/>
                  <a:gd name="T12" fmla="*/ 163 w 304"/>
                  <a:gd name="T13" fmla="*/ 197 h 253"/>
                  <a:gd name="T14" fmla="*/ 304 w 304"/>
                  <a:gd name="T15" fmla="*/ 56 h 253"/>
                  <a:gd name="T16" fmla="*/ 250 w 304"/>
                  <a:gd name="T17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4" h="253">
                    <a:moveTo>
                      <a:pt x="250" y="0"/>
                    </a:moveTo>
                    <a:lnTo>
                      <a:pt x="109" y="141"/>
                    </a:lnTo>
                    <a:lnTo>
                      <a:pt x="54" y="88"/>
                    </a:lnTo>
                    <a:lnTo>
                      <a:pt x="0" y="144"/>
                    </a:lnTo>
                    <a:lnTo>
                      <a:pt x="53" y="197"/>
                    </a:lnTo>
                    <a:lnTo>
                      <a:pt x="109" y="253"/>
                    </a:lnTo>
                    <a:lnTo>
                      <a:pt x="163" y="197"/>
                    </a:lnTo>
                    <a:lnTo>
                      <a:pt x="304" y="56"/>
                    </a:lnTo>
                    <a:lnTo>
                      <a:pt x="25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7" name="Freeform 40"/>
              <p:cNvSpPr>
                <a:spLocks noEditPoints="1"/>
              </p:cNvSpPr>
              <p:nvPr/>
            </p:nvSpPr>
            <p:spPr bwMode="auto">
              <a:xfrm>
                <a:off x="10113280" y="5041904"/>
                <a:ext cx="206886" cy="17434"/>
              </a:xfrm>
              <a:custGeom>
                <a:avLst/>
                <a:gdLst>
                  <a:gd name="T0" fmla="*/ 178 w 178"/>
                  <a:gd name="T1" fmla="*/ 0 h 15"/>
                  <a:gd name="T2" fmla="*/ 0 w 178"/>
                  <a:gd name="T3" fmla="*/ 0 h 15"/>
                  <a:gd name="T4" fmla="*/ 0 w 178"/>
                  <a:gd name="T5" fmla="*/ 15 h 15"/>
                  <a:gd name="T6" fmla="*/ 178 w 178"/>
                  <a:gd name="T7" fmla="*/ 15 h 15"/>
                  <a:gd name="T8" fmla="*/ 178 w 178"/>
                  <a:gd name="T9" fmla="*/ 0 h 15"/>
                  <a:gd name="T10" fmla="*/ 171 w 178"/>
                  <a:gd name="T11" fmla="*/ 10 h 15"/>
                  <a:gd name="T12" fmla="*/ 157 w 178"/>
                  <a:gd name="T13" fmla="*/ 10 h 15"/>
                  <a:gd name="T14" fmla="*/ 157 w 178"/>
                  <a:gd name="T15" fmla="*/ 5 h 15"/>
                  <a:gd name="T16" fmla="*/ 171 w 178"/>
                  <a:gd name="T17" fmla="*/ 5 h 15"/>
                  <a:gd name="T18" fmla="*/ 171 w 178"/>
                  <a:gd name="T1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8" h="15">
                    <a:moveTo>
                      <a:pt x="178" y="0"/>
                    </a:moveTo>
                    <a:lnTo>
                      <a:pt x="0" y="0"/>
                    </a:lnTo>
                    <a:lnTo>
                      <a:pt x="0" y="15"/>
                    </a:lnTo>
                    <a:lnTo>
                      <a:pt x="178" y="15"/>
                    </a:lnTo>
                    <a:lnTo>
                      <a:pt x="178" y="0"/>
                    </a:lnTo>
                    <a:close/>
                    <a:moveTo>
                      <a:pt x="171" y="10"/>
                    </a:moveTo>
                    <a:lnTo>
                      <a:pt x="157" y="10"/>
                    </a:lnTo>
                    <a:lnTo>
                      <a:pt x="157" y="5"/>
                    </a:lnTo>
                    <a:lnTo>
                      <a:pt x="171" y="5"/>
                    </a:lnTo>
                    <a:lnTo>
                      <a:pt x="17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8" name="Freeform 41"/>
              <p:cNvSpPr>
                <a:spLocks noEditPoints="1"/>
              </p:cNvSpPr>
              <p:nvPr/>
            </p:nvSpPr>
            <p:spPr bwMode="auto">
              <a:xfrm>
                <a:off x="10123740" y="4918703"/>
                <a:ext cx="187127" cy="116228"/>
              </a:xfrm>
              <a:custGeom>
                <a:avLst/>
                <a:gdLst>
                  <a:gd name="T0" fmla="*/ 161 w 161"/>
                  <a:gd name="T1" fmla="*/ 0 h 100"/>
                  <a:gd name="T2" fmla="*/ 0 w 161"/>
                  <a:gd name="T3" fmla="*/ 0 h 100"/>
                  <a:gd name="T4" fmla="*/ 0 w 161"/>
                  <a:gd name="T5" fmla="*/ 100 h 100"/>
                  <a:gd name="T6" fmla="*/ 161 w 161"/>
                  <a:gd name="T7" fmla="*/ 100 h 100"/>
                  <a:gd name="T8" fmla="*/ 161 w 161"/>
                  <a:gd name="T9" fmla="*/ 0 h 100"/>
                  <a:gd name="T10" fmla="*/ 144 w 161"/>
                  <a:gd name="T11" fmla="*/ 86 h 100"/>
                  <a:gd name="T12" fmla="*/ 17 w 161"/>
                  <a:gd name="T13" fmla="*/ 86 h 100"/>
                  <a:gd name="T14" fmla="*/ 17 w 161"/>
                  <a:gd name="T15" fmla="*/ 14 h 100"/>
                  <a:gd name="T16" fmla="*/ 144 w 161"/>
                  <a:gd name="T17" fmla="*/ 14 h 100"/>
                  <a:gd name="T18" fmla="*/ 144 w 161"/>
                  <a:gd name="T19" fmla="*/ 8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1" h="100">
                    <a:moveTo>
                      <a:pt x="161" y="0"/>
                    </a:moveTo>
                    <a:lnTo>
                      <a:pt x="0" y="0"/>
                    </a:lnTo>
                    <a:lnTo>
                      <a:pt x="0" y="100"/>
                    </a:lnTo>
                    <a:lnTo>
                      <a:pt x="161" y="100"/>
                    </a:lnTo>
                    <a:lnTo>
                      <a:pt x="161" y="0"/>
                    </a:lnTo>
                    <a:close/>
                    <a:moveTo>
                      <a:pt x="144" y="86"/>
                    </a:moveTo>
                    <a:lnTo>
                      <a:pt x="17" y="86"/>
                    </a:lnTo>
                    <a:lnTo>
                      <a:pt x="17" y="14"/>
                    </a:lnTo>
                    <a:lnTo>
                      <a:pt x="144" y="14"/>
                    </a:lnTo>
                    <a:lnTo>
                      <a:pt x="144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299" name="Freeform 42"/>
              <p:cNvSpPr>
                <a:spLocks/>
              </p:cNvSpPr>
              <p:nvPr/>
            </p:nvSpPr>
            <p:spPr bwMode="auto">
              <a:xfrm>
                <a:off x="8731330" y="2228029"/>
                <a:ext cx="108092" cy="33706"/>
              </a:xfrm>
              <a:custGeom>
                <a:avLst/>
                <a:gdLst>
                  <a:gd name="T0" fmla="*/ 3 w 93"/>
                  <a:gd name="T1" fmla="*/ 0 h 29"/>
                  <a:gd name="T2" fmla="*/ 93 w 93"/>
                  <a:gd name="T3" fmla="*/ 25 h 29"/>
                  <a:gd name="T4" fmla="*/ 90 w 93"/>
                  <a:gd name="T5" fmla="*/ 29 h 29"/>
                  <a:gd name="T6" fmla="*/ 0 w 93"/>
                  <a:gd name="T7" fmla="*/ 5 h 29"/>
                  <a:gd name="T8" fmla="*/ 3 w 93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3" h="29">
                    <a:moveTo>
                      <a:pt x="3" y="0"/>
                    </a:moveTo>
                    <a:lnTo>
                      <a:pt x="93" y="25"/>
                    </a:lnTo>
                    <a:lnTo>
                      <a:pt x="90" y="29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0" name="Freeform 43"/>
              <p:cNvSpPr>
                <a:spLocks/>
              </p:cNvSpPr>
              <p:nvPr/>
            </p:nvSpPr>
            <p:spPr bwMode="auto">
              <a:xfrm>
                <a:off x="8674378" y="2169915"/>
                <a:ext cx="192938" cy="219671"/>
              </a:xfrm>
              <a:custGeom>
                <a:avLst/>
                <a:gdLst>
                  <a:gd name="T0" fmla="*/ 116 w 166"/>
                  <a:gd name="T1" fmla="*/ 167 h 189"/>
                  <a:gd name="T2" fmla="*/ 120 w 166"/>
                  <a:gd name="T3" fmla="*/ 189 h 189"/>
                  <a:gd name="T4" fmla="*/ 0 w 166"/>
                  <a:gd name="T5" fmla="*/ 152 h 189"/>
                  <a:gd name="T6" fmla="*/ 29 w 166"/>
                  <a:gd name="T7" fmla="*/ 122 h 189"/>
                  <a:gd name="T8" fmla="*/ 54 w 166"/>
                  <a:gd name="T9" fmla="*/ 35 h 189"/>
                  <a:gd name="T10" fmla="*/ 43 w 166"/>
                  <a:gd name="T11" fmla="*/ 0 h 189"/>
                  <a:gd name="T12" fmla="*/ 166 w 166"/>
                  <a:gd name="T13" fmla="*/ 35 h 189"/>
                  <a:gd name="T14" fmla="*/ 149 w 166"/>
                  <a:gd name="T15" fmla="*/ 49 h 189"/>
                  <a:gd name="T16" fmla="*/ 116 w 166"/>
                  <a:gd name="T17" fmla="*/ 167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6" h="189">
                    <a:moveTo>
                      <a:pt x="116" y="167"/>
                    </a:moveTo>
                    <a:lnTo>
                      <a:pt x="120" y="189"/>
                    </a:lnTo>
                    <a:lnTo>
                      <a:pt x="0" y="152"/>
                    </a:lnTo>
                    <a:lnTo>
                      <a:pt x="29" y="122"/>
                    </a:lnTo>
                    <a:lnTo>
                      <a:pt x="54" y="35"/>
                    </a:lnTo>
                    <a:lnTo>
                      <a:pt x="43" y="0"/>
                    </a:lnTo>
                    <a:lnTo>
                      <a:pt x="166" y="35"/>
                    </a:lnTo>
                    <a:lnTo>
                      <a:pt x="149" y="49"/>
                    </a:lnTo>
                    <a:lnTo>
                      <a:pt x="116" y="1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1" name="Freeform 44"/>
              <p:cNvSpPr>
                <a:spLocks/>
              </p:cNvSpPr>
              <p:nvPr/>
            </p:nvSpPr>
            <p:spPr bwMode="auto">
              <a:xfrm>
                <a:off x="8674378" y="2169915"/>
                <a:ext cx="192938" cy="219671"/>
              </a:xfrm>
              <a:custGeom>
                <a:avLst/>
                <a:gdLst>
                  <a:gd name="T0" fmla="*/ 116 w 166"/>
                  <a:gd name="T1" fmla="*/ 167 h 189"/>
                  <a:gd name="T2" fmla="*/ 120 w 166"/>
                  <a:gd name="T3" fmla="*/ 189 h 189"/>
                  <a:gd name="T4" fmla="*/ 0 w 166"/>
                  <a:gd name="T5" fmla="*/ 152 h 189"/>
                  <a:gd name="T6" fmla="*/ 29 w 166"/>
                  <a:gd name="T7" fmla="*/ 122 h 189"/>
                  <a:gd name="T8" fmla="*/ 54 w 166"/>
                  <a:gd name="T9" fmla="*/ 35 h 189"/>
                  <a:gd name="T10" fmla="*/ 43 w 166"/>
                  <a:gd name="T11" fmla="*/ 0 h 189"/>
                  <a:gd name="T12" fmla="*/ 166 w 166"/>
                  <a:gd name="T13" fmla="*/ 35 h 189"/>
                  <a:gd name="T14" fmla="*/ 149 w 166"/>
                  <a:gd name="T15" fmla="*/ 4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6" h="189">
                    <a:moveTo>
                      <a:pt x="116" y="167"/>
                    </a:moveTo>
                    <a:lnTo>
                      <a:pt x="120" y="189"/>
                    </a:lnTo>
                    <a:lnTo>
                      <a:pt x="0" y="152"/>
                    </a:lnTo>
                    <a:lnTo>
                      <a:pt x="29" y="122"/>
                    </a:lnTo>
                    <a:lnTo>
                      <a:pt x="54" y="35"/>
                    </a:lnTo>
                    <a:lnTo>
                      <a:pt x="43" y="0"/>
                    </a:lnTo>
                    <a:lnTo>
                      <a:pt x="166" y="35"/>
                    </a:lnTo>
                    <a:lnTo>
                      <a:pt x="149" y="4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2" name="Freeform 45"/>
              <p:cNvSpPr>
                <a:spLocks/>
              </p:cNvSpPr>
              <p:nvPr/>
            </p:nvSpPr>
            <p:spPr bwMode="auto">
              <a:xfrm>
                <a:off x="8796417" y="2276845"/>
                <a:ext cx="245241" cy="89495"/>
              </a:xfrm>
              <a:custGeom>
                <a:avLst/>
                <a:gdLst>
                  <a:gd name="T0" fmla="*/ 7 w 147"/>
                  <a:gd name="T1" fmla="*/ 0 h 54"/>
                  <a:gd name="T2" fmla="*/ 133 w 147"/>
                  <a:gd name="T3" fmla="*/ 19 h 54"/>
                  <a:gd name="T4" fmla="*/ 147 w 147"/>
                  <a:gd name="T5" fmla="*/ 34 h 54"/>
                  <a:gd name="T6" fmla="*/ 135 w 147"/>
                  <a:gd name="T7" fmla="*/ 52 h 54"/>
                  <a:gd name="T8" fmla="*/ 110 w 147"/>
                  <a:gd name="T9" fmla="*/ 52 h 54"/>
                  <a:gd name="T10" fmla="*/ 0 w 147"/>
                  <a:gd name="T11" fmla="*/ 26 h 54"/>
                  <a:gd name="T12" fmla="*/ 7 w 147"/>
                  <a:gd name="T1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7" h="54">
                    <a:moveTo>
                      <a:pt x="7" y="0"/>
                    </a:moveTo>
                    <a:cubicBezTo>
                      <a:pt x="7" y="0"/>
                      <a:pt x="127" y="18"/>
                      <a:pt x="133" y="19"/>
                    </a:cubicBezTo>
                    <a:cubicBezTo>
                      <a:pt x="142" y="21"/>
                      <a:pt x="147" y="27"/>
                      <a:pt x="147" y="34"/>
                    </a:cubicBezTo>
                    <a:cubicBezTo>
                      <a:pt x="147" y="45"/>
                      <a:pt x="143" y="50"/>
                      <a:pt x="135" y="52"/>
                    </a:cubicBezTo>
                    <a:cubicBezTo>
                      <a:pt x="128" y="54"/>
                      <a:pt x="122" y="53"/>
                      <a:pt x="110" y="52"/>
                    </a:cubicBezTo>
                    <a:cubicBezTo>
                      <a:pt x="98" y="50"/>
                      <a:pt x="0" y="26"/>
                      <a:pt x="0" y="26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3" name="Freeform 46"/>
              <p:cNvSpPr>
                <a:spLocks/>
              </p:cNvSpPr>
              <p:nvPr/>
            </p:nvSpPr>
            <p:spPr bwMode="auto">
              <a:xfrm>
                <a:off x="8670891" y="2433752"/>
                <a:ext cx="199912" cy="46491"/>
              </a:xfrm>
              <a:custGeom>
                <a:avLst/>
                <a:gdLst>
                  <a:gd name="T0" fmla="*/ 0 w 172"/>
                  <a:gd name="T1" fmla="*/ 40 h 40"/>
                  <a:gd name="T2" fmla="*/ 172 w 172"/>
                  <a:gd name="T3" fmla="*/ 40 h 40"/>
                  <a:gd name="T4" fmla="*/ 154 w 172"/>
                  <a:gd name="T5" fmla="*/ 0 h 40"/>
                  <a:gd name="T6" fmla="*/ 13 w 172"/>
                  <a:gd name="T7" fmla="*/ 0 h 40"/>
                  <a:gd name="T8" fmla="*/ 0 w 172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2" h="40">
                    <a:moveTo>
                      <a:pt x="0" y="40"/>
                    </a:moveTo>
                    <a:lnTo>
                      <a:pt x="172" y="40"/>
                    </a:lnTo>
                    <a:lnTo>
                      <a:pt x="154" y="0"/>
                    </a:lnTo>
                    <a:lnTo>
                      <a:pt x="13" y="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4" name="Freeform 47"/>
              <p:cNvSpPr>
                <a:spLocks/>
              </p:cNvSpPr>
              <p:nvPr/>
            </p:nvSpPr>
            <p:spPr bwMode="auto">
              <a:xfrm>
                <a:off x="8010717" y="2855659"/>
                <a:ext cx="239430" cy="112741"/>
              </a:xfrm>
              <a:custGeom>
                <a:avLst/>
                <a:gdLst>
                  <a:gd name="T0" fmla="*/ 63 w 144"/>
                  <a:gd name="T1" fmla="*/ 31 h 68"/>
                  <a:gd name="T2" fmla="*/ 101 w 144"/>
                  <a:gd name="T3" fmla="*/ 45 h 68"/>
                  <a:gd name="T4" fmla="*/ 85 w 144"/>
                  <a:gd name="T5" fmla="*/ 60 h 68"/>
                  <a:gd name="T6" fmla="*/ 144 w 144"/>
                  <a:gd name="T7" fmla="*/ 68 h 68"/>
                  <a:gd name="T8" fmla="*/ 138 w 144"/>
                  <a:gd name="T9" fmla="*/ 9 h 68"/>
                  <a:gd name="T10" fmla="*/ 123 w 144"/>
                  <a:gd name="T11" fmla="*/ 24 h 68"/>
                  <a:gd name="T12" fmla="*/ 64 w 144"/>
                  <a:gd name="T13" fmla="*/ 0 h 68"/>
                  <a:gd name="T14" fmla="*/ 0 w 144"/>
                  <a:gd name="T15" fmla="*/ 26 h 68"/>
                  <a:gd name="T16" fmla="*/ 21 w 144"/>
                  <a:gd name="T17" fmla="*/ 48 h 68"/>
                  <a:gd name="T18" fmla="*/ 63 w 144"/>
                  <a:gd name="T19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4" h="68">
                    <a:moveTo>
                      <a:pt x="63" y="31"/>
                    </a:moveTo>
                    <a:cubicBezTo>
                      <a:pt x="77" y="31"/>
                      <a:pt x="90" y="36"/>
                      <a:pt x="101" y="45"/>
                    </a:cubicBezTo>
                    <a:cubicBezTo>
                      <a:pt x="85" y="60"/>
                      <a:pt x="85" y="60"/>
                      <a:pt x="85" y="60"/>
                    </a:cubicBezTo>
                    <a:cubicBezTo>
                      <a:pt x="144" y="68"/>
                      <a:pt x="144" y="68"/>
                      <a:pt x="144" y="68"/>
                    </a:cubicBezTo>
                    <a:cubicBezTo>
                      <a:pt x="138" y="9"/>
                      <a:pt x="138" y="9"/>
                      <a:pt x="138" y="9"/>
                    </a:cubicBezTo>
                    <a:cubicBezTo>
                      <a:pt x="123" y="24"/>
                      <a:pt x="123" y="24"/>
                      <a:pt x="123" y="24"/>
                    </a:cubicBezTo>
                    <a:cubicBezTo>
                      <a:pt x="106" y="9"/>
                      <a:pt x="86" y="0"/>
                      <a:pt x="64" y="0"/>
                    </a:cubicBezTo>
                    <a:cubicBezTo>
                      <a:pt x="40" y="0"/>
                      <a:pt x="17" y="9"/>
                      <a:pt x="0" y="26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32" y="37"/>
                      <a:pt x="47" y="31"/>
                      <a:pt x="63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5" name="Freeform 48"/>
              <p:cNvSpPr>
                <a:spLocks/>
              </p:cNvSpPr>
              <p:nvPr/>
            </p:nvSpPr>
            <p:spPr bwMode="auto">
              <a:xfrm>
                <a:off x="7922383" y="2906799"/>
                <a:ext cx="153421" cy="244078"/>
              </a:xfrm>
              <a:custGeom>
                <a:avLst/>
                <a:gdLst>
                  <a:gd name="T0" fmla="*/ 50 w 92"/>
                  <a:gd name="T1" fmla="*/ 49 h 146"/>
                  <a:gd name="T2" fmla="*/ 71 w 92"/>
                  <a:gd name="T3" fmla="*/ 55 h 146"/>
                  <a:gd name="T4" fmla="*/ 48 w 92"/>
                  <a:gd name="T5" fmla="*/ 0 h 146"/>
                  <a:gd name="T6" fmla="*/ 0 w 92"/>
                  <a:gd name="T7" fmla="*/ 35 h 146"/>
                  <a:gd name="T8" fmla="*/ 21 w 92"/>
                  <a:gd name="T9" fmla="*/ 41 h 146"/>
                  <a:gd name="T10" fmla="*/ 30 w 92"/>
                  <a:gd name="T11" fmla="*/ 103 h 146"/>
                  <a:gd name="T12" fmla="*/ 84 w 92"/>
                  <a:gd name="T13" fmla="*/ 146 h 146"/>
                  <a:gd name="T14" fmla="*/ 92 w 92"/>
                  <a:gd name="T15" fmla="*/ 116 h 146"/>
                  <a:gd name="T16" fmla="*/ 50 w 92"/>
                  <a:gd name="T17" fmla="*/ 4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46">
                    <a:moveTo>
                      <a:pt x="50" y="49"/>
                    </a:moveTo>
                    <a:cubicBezTo>
                      <a:pt x="71" y="55"/>
                      <a:pt x="71" y="55"/>
                      <a:pt x="71" y="55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41"/>
                      <a:pt x="21" y="41"/>
                      <a:pt x="21" y="41"/>
                    </a:cubicBezTo>
                    <a:cubicBezTo>
                      <a:pt x="16" y="62"/>
                      <a:pt x="19" y="84"/>
                      <a:pt x="30" y="103"/>
                    </a:cubicBezTo>
                    <a:cubicBezTo>
                      <a:pt x="42" y="124"/>
                      <a:pt x="61" y="140"/>
                      <a:pt x="84" y="146"/>
                    </a:cubicBezTo>
                    <a:cubicBezTo>
                      <a:pt x="92" y="116"/>
                      <a:pt x="92" y="116"/>
                      <a:pt x="92" y="116"/>
                    </a:cubicBezTo>
                    <a:cubicBezTo>
                      <a:pt x="63" y="108"/>
                      <a:pt x="45" y="78"/>
                      <a:pt x="5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6" name="Freeform 49"/>
              <p:cNvSpPr>
                <a:spLocks/>
              </p:cNvSpPr>
              <p:nvPr/>
            </p:nvSpPr>
            <p:spPr bwMode="auto">
              <a:xfrm>
                <a:off x="8072317" y="2977698"/>
                <a:ext cx="189452" cy="212697"/>
              </a:xfrm>
              <a:custGeom>
                <a:avLst/>
                <a:gdLst>
                  <a:gd name="T0" fmla="*/ 108 w 114"/>
                  <a:gd name="T1" fmla="*/ 0 h 128"/>
                  <a:gd name="T2" fmla="*/ 79 w 114"/>
                  <a:gd name="T3" fmla="*/ 7 h 128"/>
                  <a:gd name="T4" fmla="*/ 72 w 114"/>
                  <a:gd name="T5" fmla="*/ 52 h 128"/>
                  <a:gd name="T6" fmla="*/ 41 w 114"/>
                  <a:gd name="T7" fmla="*/ 77 h 128"/>
                  <a:gd name="T8" fmla="*/ 36 w 114"/>
                  <a:gd name="T9" fmla="*/ 56 h 128"/>
                  <a:gd name="T10" fmla="*/ 0 w 114"/>
                  <a:gd name="T11" fmla="*/ 103 h 128"/>
                  <a:gd name="T12" fmla="*/ 54 w 114"/>
                  <a:gd name="T13" fmla="*/ 128 h 128"/>
                  <a:gd name="T14" fmla="*/ 49 w 114"/>
                  <a:gd name="T15" fmla="*/ 107 h 128"/>
                  <a:gd name="T16" fmla="*/ 99 w 114"/>
                  <a:gd name="T17" fmla="*/ 68 h 128"/>
                  <a:gd name="T18" fmla="*/ 108 w 114"/>
                  <a:gd name="T19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128">
                    <a:moveTo>
                      <a:pt x="108" y="0"/>
                    </a:moveTo>
                    <a:cubicBezTo>
                      <a:pt x="79" y="7"/>
                      <a:pt x="79" y="7"/>
                      <a:pt x="79" y="7"/>
                    </a:cubicBezTo>
                    <a:cubicBezTo>
                      <a:pt x="82" y="22"/>
                      <a:pt x="80" y="38"/>
                      <a:pt x="72" y="52"/>
                    </a:cubicBezTo>
                    <a:cubicBezTo>
                      <a:pt x="65" y="64"/>
                      <a:pt x="54" y="73"/>
                      <a:pt x="41" y="7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4" y="128"/>
                      <a:pt x="54" y="128"/>
                      <a:pt x="54" y="128"/>
                    </a:cubicBezTo>
                    <a:cubicBezTo>
                      <a:pt x="49" y="107"/>
                      <a:pt x="49" y="107"/>
                      <a:pt x="49" y="107"/>
                    </a:cubicBezTo>
                    <a:cubicBezTo>
                      <a:pt x="70" y="100"/>
                      <a:pt x="87" y="87"/>
                      <a:pt x="99" y="68"/>
                    </a:cubicBezTo>
                    <a:cubicBezTo>
                      <a:pt x="111" y="47"/>
                      <a:pt x="114" y="23"/>
                      <a:pt x="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7" name="Freeform 50"/>
              <p:cNvSpPr>
                <a:spLocks noEditPoints="1"/>
              </p:cNvSpPr>
              <p:nvPr/>
            </p:nvSpPr>
            <p:spPr bwMode="auto">
              <a:xfrm>
                <a:off x="9621636" y="1981626"/>
                <a:ext cx="169693" cy="314977"/>
              </a:xfrm>
              <a:custGeom>
                <a:avLst/>
                <a:gdLst>
                  <a:gd name="T0" fmla="*/ 17 w 102"/>
                  <a:gd name="T1" fmla="*/ 161 h 189"/>
                  <a:gd name="T2" fmla="*/ 7 w 102"/>
                  <a:gd name="T3" fmla="*/ 137 h 189"/>
                  <a:gd name="T4" fmla="*/ 14 w 102"/>
                  <a:gd name="T5" fmla="*/ 134 h 189"/>
                  <a:gd name="T6" fmla="*/ 24 w 102"/>
                  <a:gd name="T7" fmla="*/ 139 h 189"/>
                  <a:gd name="T8" fmla="*/ 41 w 102"/>
                  <a:gd name="T9" fmla="*/ 146 h 189"/>
                  <a:gd name="T10" fmla="*/ 31 w 102"/>
                  <a:gd name="T11" fmla="*/ 96 h 189"/>
                  <a:gd name="T12" fmla="*/ 9 w 102"/>
                  <a:gd name="T13" fmla="*/ 78 h 189"/>
                  <a:gd name="T14" fmla="*/ 9 w 102"/>
                  <a:gd name="T15" fmla="*/ 46 h 189"/>
                  <a:gd name="T16" fmla="*/ 32 w 102"/>
                  <a:gd name="T17" fmla="*/ 23 h 189"/>
                  <a:gd name="T18" fmla="*/ 53 w 102"/>
                  <a:gd name="T19" fmla="*/ 6 h 189"/>
                  <a:gd name="T20" fmla="*/ 60 w 102"/>
                  <a:gd name="T21" fmla="*/ 0 h 189"/>
                  <a:gd name="T22" fmla="*/ 67 w 102"/>
                  <a:gd name="T23" fmla="*/ 20 h 189"/>
                  <a:gd name="T24" fmla="*/ 99 w 102"/>
                  <a:gd name="T25" fmla="*/ 36 h 189"/>
                  <a:gd name="T26" fmla="*/ 90 w 102"/>
                  <a:gd name="T27" fmla="*/ 48 h 189"/>
                  <a:gd name="T28" fmla="*/ 83 w 102"/>
                  <a:gd name="T29" fmla="*/ 48 h 189"/>
                  <a:gd name="T30" fmla="*/ 73 w 102"/>
                  <a:gd name="T31" fmla="*/ 43 h 189"/>
                  <a:gd name="T32" fmla="*/ 62 w 102"/>
                  <a:gd name="T33" fmla="*/ 82 h 189"/>
                  <a:gd name="T34" fmla="*/ 89 w 102"/>
                  <a:gd name="T35" fmla="*/ 94 h 189"/>
                  <a:gd name="T36" fmla="*/ 102 w 102"/>
                  <a:gd name="T37" fmla="*/ 120 h 189"/>
                  <a:gd name="T38" fmla="*/ 90 w 102"/>
                  <a:gd name="T39" fmla="*/ 153 h 189"/>
                  <a:gd name="T40" fmla="*/ 55 w 102"/>
                  <a:gd name="T41" fmla="*/ 168 h 189"/>
                  <a:gd name="T42" fmla="*/ 52 w 102"/>
                  <a:gd name="T43" fmla="*/ 187 h 189"/>
                  <a:gd name="T44" fmla="*/ 38 w 102"/>
                  <a:gd name="T45" fmla="*/ 189 h 189"/>
                  <a:gd name="T46" fmla="*/ 29 w 102"/>
                  <a:gd name="T47" fmla="*/ 58 h 189"/>
                  <a:gd name="T48" fmla="*/ 34 w 102"/>
                  <a:gd name="T49" fmla="*/ 70 h 189"/>
                  <a:gd name="T50" fmla="*/ 47 w 102"/>
                  <a:gd name="T51" fmla="*/ 77 h 189"/>
                  <a:gd name="T52" fmla="*/ 41 w 102"/>
                  <a:gd name="T53" fmla="*/ 42 h 189"/>
                  <a:gd name="T54" fmla="*/ 30 w 102"/>
                  <a:gd name="T55" fmla="*/ 52 h 189"/>
                  <a:gd name="T56" fmla="*/ 78 w 102"/>
                  <a:gd name="T57" fmla="*/ 124 h 189"/>
                  <a:gd name="T58" fmla="*/ 73 w 102"/>
                  <a:gd name="T59" fmla="*/ 112 h 189"/>
                  <a:gd name="T60" fmla="*/ 60 w 102"/>
                  <a:gd name="T61" fmla="*/ 106 h 189"/>
                  <a:gd name="T62" fmla="*/ 73 w 102"/>
                  <a:gd name="T63" fmla="*/ 13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189">
                    <a:moveTo>
                      <a:pt x="39" y="167"/>
                    </a:moveTo>
                    <a:cubicBezTo>
                      <a:pt x="32" y="166"/>
                      <a:pt x="24" y="164"/>
                      <a:pt x="17" y="161"/>
                    </a:cubicBezTo>
                    <a:cubicBezTo>
                      <a:pt x="10" y="157"/>
                      <a:pt x="5" y="153"/>
                      <a:pt x="0" y="149"/>
                    </a:cubicBezTo>
                    <a:cubicBezTo>
                      <a:pt x="7" y="137"/>
                      <a:pt x="7" y="137"/>
                      <a:pt x="7" y="137"/>
                    </a:cubicBezTo>
                    <a:cubicBezTo>
                      <a:pt x="8" y="136"/>
                      <a:pt x="9" y="135"/>
                      <a:pt x="10" y="135"/>
                    </a:cubicBezTo>
                    <a:cubicBezTo>
                      <a:pt x="11" y="134"/>
                      <a:pt x="12" y="134"/>
                      <a:pt x="14" y="134"/>
                    </a:cubicBezTo>
                    <a:cubicBezTo>
                      <a:pt x="15" y="134"/>
                      <a:pt x="17" y="134"/>
                      <a:pt x="18" y="135"/>
                    </a:cubicBezTo>
                    <a:cubicBezTo>
                      <a:pt x="20" y="136"/>
                      <a:pt x="22" y="138"/>
                      <a:pt x="24" y="139"/>
                    </a:cubicBezTo>
                    <a:cubicBezTo>
                      <a:pt x="26" y="140"/>
                      <a:pt x="29" y="142"/>
                      <a:pt x="31" y="143"/>
                    </a:cubicBezTo>
                    <a:cubicBezTo>
                      <a:pt x="34" y="145"/>
                      <a:pt x="37" y="146"/>
                      <a:pt x="41" y="146"/>
                    </a:cubicBezTo>
                    <a:cubicBezTo>
                      <a:pt x="45" y="101"/>
                      <a:pt x="45" y="101"/>
                      <a:pt x="45" y="101"/>
                    </a:cubicBezTo>
                    <a:cubicBezTo>
                      <a:pt x="40" y="100"/>
                      <a:pt x="35" y="98"/>
                      <a:pt x="31" y="96"/>
                    </a:cubicBezTo>
                    <a:cubicBezTo>
                      <a:pt x="26" y="95"/>
                      <a:pt x="22" y="92"/>
                      <a:pt x="18" y="89"/>
                    </a:cubicBezTo>
                    <a:cubicBezTo>
                      <a:pt x="14" y="86"/>
                      <a:pt x="11" y="82"/>
                      <a:pt x="9" y="78"/>
                    </a:cubicBezTo>
                    <a:cubicBezTo>
                      <a:pt x="7" y="73"/>
                      <a:pt x="6" y="67"/>
                      <a:pt x="6" y="61"/>
                    </a:cubicBezTo>
                    <a:cubicBezTo>
                      <a:pt x="6" y="55"/>
                      <a:pt x="7" y="50"/>
                      <a:pt x="9" y="46"/>
                    </a:cubicBezTo>
                    <a:cubicBezTo>
                      <a:pt x="11" y="41"/>
                      <a:pt x="14" y="36"/>
                      <a:pt x="18" y="32"/>
                    </a:cubicBezTo>
                    <a:cubicBezTo>
                      <a:pt x="22" y="29"/>
                      <a:pt x="26" y="25"/>
                      <a:pt x="32" y="23"/>
                    </a:cubicBezTo>
                    <a:cubicBezTo>
                      <a:pt x="38" y="20"/>
                      <a:pt x="44" y="19"/>
                      <a:pt x="52" y="19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3" y="5"/>
                      <a:pt x="54" y="3"/>
                      <a:pt x="55" y="2"/>
                    </a:cubicBezTo>
                    <a:cubicBezTo>
                      <a:pt x="56" y="1"/>
                      <a:pt x="58" y="0"/>
                      <a:pt x="6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74" y="21"/>
                      <a:pt x="80" y="23"/>
                      <a:pt x="86" y="26"/>
                    </a:cubicBezTo>
                    <a:cubicBezTo>
                      <a:pt x="91" y="29"/>
                      <a:pt x="95" y="32"/>
                      <a:pt x="99" y="36"/>
                    </a:cubicBezTo>
                    <a:cubicBezTo>
                      <a:pt x="93" y="45"/>
                      <a:pt x="93" y="45"/>
                      <a:pt x="93" y="45"/>
                    </a:cubicBezTo>
                    <a:cubicBezTo>
                      <a:pt x="92" y="46"/>
                      <a:pt x="91" y="47"/>
                      <a:pt x="90" y="48"/>
                    </a:cubicBezTo>
                    <a:cubicBezTo>
                      <a:pt x="89" y="49"/>
                      <a:pt x="88" y="49"/>
                      <a:pt x="87" y="49"/>
                    </a:cubicBezTo>
                    <a:cubicBezTo>
                      <a:pt x="86" y="49"/>
                      <a:pt x="85" y="49"/>
                      <a:pt x="83" y="48"/>
                    </a:cubicBezTo>
                    <a:cubicBezTo>
                      <a:pt x="82" y="47"/>
                      <a:pt x="80" y="47"/>
                      <a:pt x="79" y="46"/>
                    </a:cubicBezTo>
                    <a:cubicBezTo>
                      <a:pt x="77" y="45"/>
                      <a:pt x="75" y="44"/>
                      <a:pt x="73" y="43"/>
                    </a:cubicBezTo>
                    <a:cubicBezTo>
                      <a:pt x="70" y="42"/>
                      <a:pt x="68" y="41"/>
                      <a:pt x="65" y="41"/>
                    </a:cubicBezTo>
                    <a:cubicBezTo>
                      <a:pt x="62" y="82"/>
                      <a:pt x="62" y="82"/>
                      <a:pt x="62" y="82"/>
                    </a:cubicBezTo>
                    <a:cubicBezTo>
                      <a:pt x="67" y="84"/>
                      <a:pt x="72" y="85"/>
                      <a:pt x="76" y="87"/>
                    </a:cubicBezTo>
                    <a:cubicBezTo>
                      <a:pt x="81" y="89"/>
                      <a:pt x="85" y="91"/>
                      <a:pt x="89" y="94"/>
                    </a:cubicBezTo>
                    <a:cubicBezTo>
                      <a:pt x="93" y="97"/>
                      <a:pt x="96" y="100"/>
                      <a:pt x="98" y="105"/>
                    </a:cubicBezTo>
                    <a:cubicBezTo>
                      <a:pt x="101" y="109"/>
                      <a:pt x="102" y="114"/>
                      <a:pt x="102" y="120"/>
                    </a:cubicBezTo>
                    <a:cubicBezTo>
                      <a:pt x="102" y="127"/>
                      <a:pt x="101" y="133"/>
                      <a:pt x="99" y="138"/>
                    </a:cubicBezTo>
                    <a:cubicBezTo>
                      <a:pt x="97" y="144"/>
                      <a:pt x="94" y="148"/>
                      <a:pt x="90" y="153"/>
                    </a:cubicBezTo>
                    <a:cubicBezTo>
                      <a:pt x="86" y="157"/>
                      <a:pt x="81" y="160"/>
                      <a:pt x="75" y="163"/>
                    </a:cubicBezTo>
                    <a:cubicBezTo>
                      <a:pt x="69" y="165"/>
                      <a:pt x="62" y="167"/>
                      <a:pt x="55" y="168"/>
                    </a:cubicBezTo>
                    <a:cubicBezTo>
                      <a:pt x="54" y="182"/>
                      <a:pt x="54" y="182"/>
                      <a:pt x="54" y="182"/>
                    </a:cubicBezTo>
                    <a:cubicBezTo>
                      <a:pt x="53" y="184"/>
                      <a:pt x="53" y="185"/>
                      <a:pt x="52" y="187"/>
                    </a:cubicBezTo>
                    <a:cubicBezTo>
                      <a:pt x="50" y="188"/>
                      <a:pt x="49" y="189"/>
                      <a:pt x="47" y="189"/>
                    </a:cubicBezTo>
                    <a:cubicBezTo>
                      <a:pt x="38" y="189"/>
                      <a:pt x="38" y="189"/>
                      <a:pt x="38" y="189"/>
                    </a:cubicBezTo>
                    <a:lnTo>
                      <a:pt x="39" y="167"/>
                    </a:lnTo>
                    <a:close/>
                    <a:moveTo>
                      <a:pt x="29" y="58"/>
                    </a:moveTo>
                    <a:cubicBezTo>
                      <a:pt x="29" y="61"/>
                      <a:pt x="30" y="63"/>
                      <a:pt x="31" y="65"/>
                    </a:cubicBezTo>
                    <a:cubicBezTo>
                      <a:pt x="31" y="67"/>
                      <a:pt x="33" y="69"/>
                      <a:pt x="34" y="70"/>
                    </a:cubicBezTo>
                    <a:cubicBezTo>
                      <a:pt x="36" y="72"/>
                      <a:pt x="38" y="73"/>
                      <a:pt x="40" y="74"/>
                    </a:cubicBezTo>
                    <a:cubicBezTo>
                      <a:pt x="42" y="75"/>
                      <a:pt x="44" y="77"/>
                      <a:pt x="47" y="77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6" y="41"/>
                      <a:pt x="43" y="41"/>
                      <a:pt x="41" y="42"/>
                    </a:cubicBezTo>
                    <a:cubicBezTo>
                      <a:pt x="38" y="44"/>
                      <a:pt x="36" y="45"/>
                      <a:pt x="34" y="47"/>
                    </a:cubicBezTo>
                    <a:cubicBezTo>
                      <a:pt x="32" y="48"/>
                      <a:pt x="31" y="50"/>
                      <a:pt x="30" y="52"/>
                    </a:cubicBezTo>
                    <a:cubicBezTo>
                      <a:pt x="30" y="54"/>
                      <a:pt x="29" y="56"/>
                      <a:pt x="29" y="58"/>
                    </a:cubicBezTo>
                    <a:close/>
                    <a:moveTo>
                      <a:pt x="78" y="124"/>
                    </a:moveTo>
                    <a:cubicBezTo>
                      <a:pt x="78" y="122"/>
                      <a:pt x="78" y="119"/>
                      <a:pt x="77" y="118"/>
                    </a:cubicBezTo>
                    <a:cubicBezTo>
                      <a:pt x="76" y="116"/>
                      <a:pt x="75" y="114"/>
                      <a:pt x="73" y="112"/>
                    </a:cubicBezTo>
                    <a:cubicBezTo>
                      <a:pt x="71" y="111"/>
                      <a:pt x="69" y="110"/>
                      <a:pt x="67" y="109"/>
                    </a:cubicBezTo>
                    <a:cubicBezTo>
                      <a:pt x="65" y="108"/>
                      <a:pt x="63" y="107"/>
                      <a:pt x="60" y="106"/>
                    </a:cubicBezTo>
                    <a:cubicBezTo>
                      <a:pt x="57" y="147"/>
                      <a:pt x="57" y="147"/>
                      <a:pt x="57" y="147"/>
                    </a:cubicBezTo>
                    <a:cubicBezTo>
                      <a:pt x="64" y="146"/>
                      <a:pt x="69" y="143"/>
                      <a:pt x="73" y="139"/>
                    </a:cubicBezTo>
                    <a:cubicBezTo>
                      <a:pt x="76" y="136"/>
                      <a:pt x="78" y="131"/>
                      <a:pt x="78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8" name="Freeform 51"/>
              <p:cNvSpPr>
                <a:spLocks/>
              </p:cNvSpPr>
              <p:nvPr/>
            </p:nvSpPr>
            <p:spPr bwMode="auto">
              <a:xfrm>
                <a:off x="7558590" y="4272476"/>
                <a:ext cx="173180" cy="235942"/>
              </a:xfrm>
              <a:custGeom>
                <a:avLst/>
                <a:gdLst>
                  <a:gd name="T0" fmla="*/ 0 w 104"/>
                  <a:gd name="T1" fmla="*/ 50 h 141"/>
                  <a:gd name="T2" fmla="*/ 11 w 104"/>
                  <a:gd name="T3" fmla="*/ 50 h 141"/>
                  <a:gd name="T4" fmla="*/ 18 w 104"/>
                  <a:gd name="T5" fmla="*/ 29 h 141"/>
                  <a:gd name="T6" fmla="*/ 30 w 104"/>
                  <a:gd name="T7" fmla="*/ 14 h 141"/>
                  <a:gd name="T8" fmla="*/ 46 w 104"/>
                  <a:gd name="T9" fmla="*/ 4 h 141"/>
                  <a:gd name="T10" fmla="*/ 64 w 104"/>
                  <a:gd name="T11" fmla="*/ 0 h 141"/>
                  <a:gd name="T12" fmla="*/ 88 w 104"/>
                  <a:gd name="T13" fmla="*/ 6 h 141"/>
                  <a:gd name="T14" fmla="*/ 103 w 104"/>
                  <a:gd name="T15" fmla="*/ 20 h 141"/>
                  <a:gd name="T16" fmla="*/ 93 w 104"/>
                  <a:gd name="T17" fmla="*/ 31 h 141"/>
                  <a:gd name="T18" fmla="*/ 90 w 104"/>
                  <a:gd name="T19" fmla="*/ 33 h 141"/>
                  <a:gd name="T20" fmla="*/ 87 w 104"/>
                  <a:gd name="T21" fmla="*/ 34 h 141"/>
                  <a:gd name="T22" fmla="*/ 83 w 104"/>
                  <a:gd name="T23" fmla="*/ 33 h 141"/>
                  <a:gd name="T24" fmla="*/ 80 w 104"/>
                  <a:gd name="T25" fmla="*/ 29 h 141"/>
                  <a:gd name="T26" fmla="*/ 74 w 104"/>
                  <a:gd name="T27" fmla="*/ 26 h 141"/>
                  <a:gd name="T28" fmla="*/ 66 w 104"/>
                  <a:gd name="T29" fmla="*/ 25 h 141"/>
                  <a:gd name="T30" fmla="*/ 51 w 104"/>
                  <a:gd name="T31" fmla="*/ 31 h 141"/>
                  <a:gd name="T32" fmla="*/ 41 w 104"/>
                  <a:gd name="T33" fmla="*/ 50 h 141"/>
                  <a:gd name="T34" fmla="*/ 85 w 104"/>
                  <a:gd name="T35" fmla="*/ 50 h 141"/>
                  <a:gd name="T36" fmla="*/ 85 w 104"/>
                  <a:gd name="T37" fmla="*/ 59 h 141"/>
                  <a:gd name="T38" fmla="*/ 84 w 104"/>
                  <a:gd name="T39" fmla="*/ 61 h 141"/>
                  <a:gd name="T40" fmla="*/ 83 w 104"/>
                  <a:gd name="T41" fmla="*/ 63 h 141"/>
                  <a:gd name="T42" fmla="*/ 80 w 104"/>
                  <a:gd name="T43" fmla="*/ 65 h 141"/>
                  <a:gd name="T44" fmla="*/ 77 w 104"/>
                  <a:gd name="T45" fmla="*/ 65 h 141"/>
                  <a:gd name="T46" fmla="*/ 39 w 104"/>
                  <a:gd name="T47" fmla="*/ 65 h 141"/>
                  <a:gd name="T48" fmla="*/ 39 w 104"/>
                  <a:gd name="T49" fmla="*/ 68 h 141"/>
                  <a:gd name="T50" fmla="*/ 39 w 104"/>
                  <a:gd name="T51" fmla="*/ 71 h 141"/>
                  <a:gd name="T52" fmla="*/ 39 w 104"/>
                  <a:gd name="T53" fmla="*/ 74 h 141"/>
                  <a:gd name="T54" fmla="*/ 76 w 104"/>
                  <a:gd name="T55" fmla="*/ 74 h 141"/>
                  <a:gd name="T56" fmla="*/ 76 w 104"/>
                  <a:gd name="T57" fmla="*/ 83 h 141"/>
                  <a:gd name="T58" fmla="*/ 75 w 104"/>
                  <a:gd name="T59" fmla="*/ 85 h 141"/>
                  <a:gd name="T60" fmla="*/ 74 w 104"/>
                  <a:gd name="T61" fmla="*/ 87 h 141"/>
                  <a:gd name="T62" fmla="*/ 71 w 104"/>
                  <a:gd name="T63" fmla="*/ 89 h 141"/>
                  <a:gd name="T64" fmla="*/ 68 w 104"/>
                  <a:gd name="T65" fmla="*/ 90 h 141"/>
                  <a:gd name="T66" fmla="*/ 41 w 104"/>
                  <a:gd name="T67" fmla="*/ 90 h 141"/>
                  <a:gd name="T68" fmla="*/ 49 w 104"/>
                  <a:gd name="T69" fmla="*/ 110 h 141"/>
                  <a:gd name="T70" fmla="*/ 64 w 104"/>
                  <a:gd name="T71" fmla="*/ 117 h 141"/>
                  <a:gd name="T72" fmla="*/ 71 w 104"/>
                  <a:gd name="T73" fmla="*/ 116 h 141"/>
                  <a:gd name="T74" fmla="*/ 76 w 104"/>
                  <a:gd name="T75" fmla="*/ 114 h 141"/>
                  <a:gd name="T76" fmla="*/ 79 w 104"/>
                  <a:gd name="T77" fmla="*/ 111 h 141"/>
                  <a:gd name="T78" fmla="*/ 82 w 104"/>
                  <a:gd name="T79" fmla="*/ 109 h 141"/>
                  <a:gd name="T80" fmla="*/ 84 w 104"/>
                  <a:gd name="T81" fmla="*/ 107 h 141"/>
                  <a:gd name="T82" fmla="*/ 87 w 104"/>
                  <a:gd name="T83" fmla="*/ 106 h 141"/>
                  <a:gd name="T84" fmla="*/ 89 w 104"/>
                  <a:gd name="T85" fmla="*/ 106 h 141"/>
                  <a:gd name="T86" fmla="*/ 91 w 104"/>
                  <a:gd name="T87" fmla="*/ 108 h 141"/>
                  <a:gd name="T88" fmla="*/ 104 w 104"/>
                  <a:gd name="T89" fmla="*/ 119 h 141"/>
                  <a:gd name="T90" fmla="*/ 87 w 104"/>
                  <a:gd name="T91" fmla="*/ 136 h 141"/>
                  <a:gd name="T92" fmla="*/ 63 w 104"/>
                  <a:gd name="T93" fmla="*/ 141 h 141"/>
                  <a:gd name="T94" fmla="*/ 43 w 104"/>
                  <a:gd name="T95" fmla="*/ 137 h 141"/>
                  <a:gd name="T96" fmla="*/ 27 w 104"/>
                  <a:gd name="T97" fmla="*/ 127 h 141"/>
                  <a:gd name="T98" fmla="*/ 16 w 104"/>
                  <a:gd name="T99" fmla="*/ 111 h 141"/>
                  <a:gd name="T100" fmla="*/ 10 w 104"/>
                  <a:gd name="T101" fmla="*/ 90 h 141"/>
                  <a:gd name="T102" fmla="*/ 0 w 104"/>
                  <a:gd name="T103" fmla="*/ 90 h 141"/>
                  <a:gd name="T104" fmla="*/ 0 w 104"/>
                  <a:gd name="T105" fmla="*/ 74 h 141"/>
                  <a:gd name="T106" fmla="*/ 9 w 104"/>
                  <a:gd name="T107" fmla="*/ 74 h 141"/>
                  <a:gd name="T108" fmla="*/ 9 w 104"/>
                  <a:gd name="T109" fmla="*/ 71 h 141"/>
                  <a:gd name="T110" fmla="*/ 9 w 104"/>
                  <a:gd name="T111" fmla="*/ 68 h 141"/>
                  <a:gd name="T112" fmla="*/ 9 w 104"/>
                  <a:gd name="T113" fmla="*/ 65 h 141"/>
                  <a:gd name="T114" fmla="*/ 0 w 104"/>
                  <a:gd name="T115" fmla="*/ 65 h 141"/>
                  <a:gd name="T116" fmla="*/ 0 w 104"/>
                  <a:gd name="T117" fmla="*/ 5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4" h="141">
                    <a:moveTo>
                      <a:pt x="0" y="50"/>
                    </a:moveTo>
                    <a:cubicBezTo>
                      <a:pt x="11" y="50"/>
                      <a:pt x="11" y="50"/>
                      <a:pt x="11" y="50"/>
                    </a:cubicBezTo>
                    <a:cubicBezTo>
                      <a:pt x="13" y="42"/>
                      <a:pt x="15" y="36"/>
                      <a:pt x="18" y="29"/>
                    </a:cubicBezTo>
                    <a:cubicBezTo>
                      <a:pt x="22" y="23"/>
                      <a:pt x="26" y="18"/>
                      <a:pt x="30" y="14"/>
                    </a:cubicBezTo>
                    <a:cubicBezTo>
                      <a:pt x="35" y="10"/>
                      <a:pt x="40" y="6"/>
                      <a:pt x="46" y="4"/>
                    </a:cubicBezTo>
                    <a:cubicBezTo>
                      <a:pt x="52" y="2"/>
                      <a:pt x="58" y="0"/>
                      <a:pt x="64" y="0"/>
                    </a:cubicBezTo>
                    <a:cubicBezTo>
                      <a:pt x="73" y="0"/>
                      <a:pt x="81" y="2"/>
                      <a:pt x="88" y="6"/>
                    </a:cubicBezTo>
                    <a:cubicBezTo>
                      <a:pt x="94" y="9"/>
                      <a:pt x="100" y="14"/>
                      <a:pt x="103" y="20"/>
                    </a:cubicBezTo>
                    <a:cubicBezTo>
                      <a:pt x="93" y="31"/>
                      <a:pt x="93" y="31"/>
                      <a:pt x="93" y="31"/>
                    </a:cubicBezTo>
                    <a:cubicBezTo>
                      <a:pt x="92" y="32"/>
                      <a:pt x="91" y="33"/>
                      <a:pt x="90" y="33"/>
                    </a:cubicBezTo>
                    <a:cubicBezTo>
                      <a:pt x="90" y="34"/>
                      <a:pt x="88" y="34"/>
                      <a:pt x="87" y="34"/>
                    </a:cubicBezTo>
                    <a:cubicBezTo>
                      <a:pt x="85" y="34"/>
                      <a:pt x="84" y="34"/>
                      <a:pt x="83" y="33"/>
                    </a:cubicBezTo>
                    <a:cubicBezTo>
                      <a:pt x="82" y="32"/>
                      <a:pt x="81" y="31"/>
                      <a:pt x="80" y="29"/>
                    </a:cubicBezTo>
                    <a:cubicBezTo>
                      <a:pt x="78" y="28"/>
                      <a:pt x="76" y="27"/>
                      <a:pt x="74" y="26"/>
                    </a:cubicBezTo>
                    <a:cubicBezTo>
                      <a:pt x="72" y="25"/>
                      <a:pt x="69" y="25"/>
                      <a:pt x="66" y="25"/>
                    </a:cubicBezTo>
                    <a:cubicBezTo>
                      <a:pt x="60" y="25"/>
                      <a:pt x="55" y="27"/>
                      <a:pt x="51" y="31"/>
                    </a:cubicBezTo>
                    <a:cubicBezTo>
                      <a:pt x="46" y="35"/>
                      <a:pt x="43" y="42"/>
                      <a:pt x="41" y="50"/>
                    </a:cubicBezTo>
                    <a:cubicBezTo>
                      <a:pt x="85" y="50"/>
                      <a:pt x="85" y="50"/>
                      <a:pt x="85" y="50"/>
                    </a:cubicBezTo>
                    <a:cubicBezTo>
                      <a:pt x="85" y="59"/>
                      <a:pt x="85" y="59"/>
                      <a:pt x="85" y="59"/>
                    </a:cubicBezTo>
                    <a:cubicBezTo>
                      <a:pt x="85" y="59"/>
                      <a:pt x="85" y="60"/>
                      <a:pt x="84" y="61"/>
                    </a:cubicBezTo>
                    <a:cubicBezTo>
                      <a:pt x="84" y="62"/>
                      <a:pt x="83" y="63"/>
                      <a:pt x="83" y="63"/>
                    </a:cubicBezTo>
                    <a:cubicBezTo>
                      <a:pt x="82" y="64"/>
                      <a:pt x="81" y="64"/>
                      <a:pt x="80" y="65"/>
                    </a:cubicBezTo>
                    <a:cubicBezTo>
                      <a:pt x="79" y="65"/>
                      <a:pt x="78" y="65"/>
                      <a:pt x="77" y="65"/>
                    </a:cubicBez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6"/>
                      <a:pt x="39" y="67"/>
                      <a:pt x="39" y="68"/>
                    </a:cubicBezTo>
                    <a:cubicBezTo>
                      <a:pt x="39" y="69"/>
                      <a:pt x="39" y="70"/>
                      <a:pt x="39" y="71"/>
                    </a:cubicBezTo>
                    <a:cubicBezTo>
                      <a:pt x="39" y="74"/>
                      <a:pt x="39" y="74"/>
                      <a:pt x="39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6" y="83"/>
                      <a:pt x="76" y="83"/>
                      <a:pt x="76" y="83"/>
                    </a:cubicBezTo>
                    <a:cubicBezTo>
                      <a:pt x="76" y="84"/>
                      <a:pt x="76" y="84"/>
                      <a:pt x="75" y="85"/>
                    </a:cubicBezTo>
                    <a:cubicBezTo>
                      <a:pt x="75" y="86"/>
                      <a:pt x="74" y="87"/>
                      <a:pt x="74" y="87"/>
                    </a:cubicBezTo>
                    <a:cubicBezTo>
                      <a:pt x="73" y="88"/>
                      <a:pt x="72" y="89"/>
                      <a:pt x="71" y="89"/>
                    </a:cubicBezTo>
                    <a:cubicBezTo>
                      <a:pt x="70" y="89"/>
                      <a:pt x="69" y="90"/>
                      <a:pt x="68" y="90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42" y="99"/>
                      <a:pt x="45" y="106"/>
                      <a:pt x="49" y="110"/>
                    </a:cubicBezTo>
                    <a:cubicBezTo>
                      <a:pt x="53" y="114"/>
                      <a:pt x="59" y="117"/>
                      <a:pt x="64" y="117"/>
                    </a:cubicBezTo>
                    <a:cubicBezTo>
                      <a:pt x="67" y="117"/>
                      <a:pt x="69" y="116"/>
                      <a:pt x="71" y="116"/>
                    </a:cubicBezTo>
                    <a:cubicBezTo>
                      <a:pt x="73" y="115"/>
                      <a:pt x="75" y="115"/>
                      <a:pt x="76" y="114"/>
                    </a:cubicBezTo>
                    <a:cubicBezTo>
                      <a:pt x="77" y="113"/>
                      <a:pt x="79" y="112"/>
                      <a:pt x="79" y="111"/>
                    </a:cubicBezTo>
                    <a:cubicBezTo>
                      <a:pt x="80" y="110"/>
                      <a:pt x="81" y="110"/>
                      <a:pt x="82" y="109"/>
                    </a:cubicBezTo>
                    <a:cubicBezTo>
                      <a:pt x="83" y="108"/>
                      <a:pt x="84" y="107"/>
                      <a:pt x="84" y="107"/>
                    </a:cubicBezTo>
                    <a:cubicBezTo>
                      <a:pt x="85" y="106"/>
                      <a:pt x="86" y="106"/>
                      <a:pt x="87" y="106"/>
                    </a:cubicBezTo>
                    <a:cubicBezTo>
                      <a:pt x="88" y="106"/>
                      <a:pt x="89" y="106"/>
                      <a:pt x="89" y="106"/>
                    </a:cubicBezTo>
                    <a:cubicBezTo>
                      <a:pt x="90" y="107"/>
                      <a:pt x="91" y="107"/>
                      <a:pt x="91" y="108"/>
                    </a:cubicBezTo>
                    <a:cubicBezTo>
                      <a:pt x="104" y="119"/>
                      <a:pt x="104" y="119"/>
                      <a:pt x="104" y="119"/>
                    </a:cubicBezTo>
                    <a:cubicBezTo>
                      <a:pt x="100" y="126"/>
                      <a:pt x="94" y="132"/>
                      <a:pt x="87" y="136"/>
                    </a:cubicBezTo>
                    <a:cubicBezTo>
                      <a:pt x="80" y="139"/>
                      <a:pt x="72" y="141"/>
                      <a:pt x="63" y="141"/>
                    </a:cubicBezTo>
                    <a:cubicBezTo>
                      <a:pt x="55" y="141"/>
                      <a:pt x="49" y="140"/>
                      <a:pt x="43" y="137"/>
                    </a:cubicBezTo>
                    <a:cubicBezTo>
                      <a:pt x="37" y="135"/>
                      <a:pt x="32" y="131"/>
                      <a:pt x="27" y="127"/>
                    </a:cubicBezTo>
                    <a:cubicBezTo>
                      <a:pt x="23" y="122"/>
                      <a:pt x="19" y="117"/>
                      <a:pt x="16" y="111"/>
                    </a:cubicBezTo>
                    <a:cubicBezTo>
                      <a:pt x="14" y="104"/>
                      <a:pt x="12" y="97"/>
                      <a:pt x="10" y="90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9" y="70"/>
                      <a:pt x="9" y="69"/>
                      <a:pt x="9" y="68"/>
                    </a:cubicBezTo>
                    <a:cubicBezTo>
                      <a:pt x="9" y="67"/>
                      <a:pt x="9" y="66"/>
                      <a:pt x="9" y="65"/>
                    </a:cubicBezTo>
                    <a:cubicBezTo>
                      <a:pt x="0" y="65"/>
                      <a:pt x="0" y="65"/>
                      <a:pt x="0" y="65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09" name="Freeform 52"/>
              <p:cNvSpPr>
                <a:spLocks/>
              </p:cNvSpPr>
              <p:nvPr/>
            </p:nvSpPr>
            <p:spPr bwMode="auto">
              <a:xfrm>
                <a:off x="10357358" y="2588335"/>
                <a:ext cx="127851" cy="173179"/>
              </a:xfrm>
              <a:custGeom>
                <a:avLst/>
                <a:gdLst>
                  <a:gd name="T0" fmla="*/ 7 w 77"/>
                  <a:gd name="T1" fmla="*/ 59 h 104"/>
                  <a:gd name="T2" fmla="*/ 29 w 77"/>
                  <a:gd name="T3" fmla="*/ 59 h 104"/>
                  <a:gd name="T4" fmla="*/ 0 w 77"/>
                  <a:gd name="T5" fmla="*/ 0 h 104"/>
                  <a:gd name="T6" fmla="*/ 11 w 77"/>
                  <a:gd name="T7" fmla="*/ 0 h 104"/>
                  <a:gd name="T8" fmla="*/ 14 w 77"/>
                  <a:gd name="T9" fmla="*/ 1 h 104"/>
                  <a:gd name="T10" fmla="*/ 15 w 77"/>
                  <a:gd name="T11" fmla="*/ 4 h 104"/>
                  <a:gd name="T12" fmla="*/ 35 w 77"/>
                  <a:gd name="T13" fmla="*/ 45 h 104"/>
                  <a:gd name="T14" fmla="*/ 37 w 77"/>
                  <a:gd name="T15" fmla="*/ 49 h 104"/>
                  <a:gd name="T16" fmla="*/ 38 w 77"/>
                  <a:gd name="T17" fmla="*/ 54 h 104"/>
                  <a:gd name="T18" fmla="*/ 40 w 77"/>
                  <a:gd name="T19" fmla="*/ 49 h 104"/>
                  <a:gd name="T20" fmla="*/ 41 w 77"/>
                  <a:gd name="T21" fmla="*/ 45 h 104"/>
                  <a:gd name="T22" fmla="*/ 61 w 77"/>
                  <a:gd name="T23" fmla="*/ 4 h 104"/>
                  <a:gd name="T24" fmla="*/ 63 w 77"/>
                  <a:gd name="T25" fmla="*/ 1 h 104"/>
                  <a:gd name="T26" fmla="*/ 66 w 77"/>
                  <a:gd name="T27" fmla="*/ 0 h 104"/>
                  <a:gd name="T28" fmla="*/ 77 w 77"/>
                  <a:gd name="T29" fmla="*/ 0 h 104"/>
                  <a:gd name="T30" fmla="*/ 47 w 77"/>
                  <a:gd name="T31" fmla="*/ 59 h 104"/>
                  <a:gd name="T32" fmla="*/ 69 w 77"/>
                  <a:gd name="T33" fmla="*/ 59 h 104"/>
                  <a:gd name="T34" fmla="*/ 69 w 77"/>
                  <a:gd name="T35" fmla="*/ 66 h 104"/>
                  <a:gd name="T36" fmla="*/ 45 w 77"/>
                  <a:gd name="T37" fmla="*/ 66 h 104"/>
                  <a:gd name="T38" fmla="*/ 45 w 77"/>
                  <a:gd name="T39" fmla="*/ 74 h 104"/>
                  <a:gd name="T40" fmla="*/ 69 w 77"/>
                  <a:gd name="T41" fmla="*/ 74 h 104"/>
                  <a:gd name="T42" fmla="*/ 69 w 77"/>
                  <a:gd name="T43" fmla="*/ 81 h 104"/>
                  <a:gd name="T44" fmla="*/ 45 w 77"/>
                  <a:gd name="T45" fmla="*/ 81 h 104"/>
                  <a:gd name="T46" fmla="*/ 45 w 77"/>
                  <a:gd name="T47" fmla="*/ 104 h 104"/>
                  <a:gd name="T48" fmla="*/ 32 w 77"/>
                  <a:gd name="T49" fmla="*/ 104 h 104"/>
                  <a:gd name="T50" fmla="*/ 32 w 77"/>
                  <a:gd name="T51" fmla="*/ 81 h 104"/>
                  <a:gd name="T52" fmla="*/ 7 w 77"/>
                  <a:gd name="T53" fmla="*/ 81 h 104"/>
                  <a:gd name="T54" fmla="*/ 7 w 77"/>
                  <a:gd name="T55" fmla="*/ 74 h 104"/>
                  <a:gd name="T56" fmla="*/ 32 w 77"/>
                  <a:gd name="T57" fmla="*/ 74 h 104"/>
                  <a:gd name="T58" fmla="*/ 32 w 77"/>
                  <a:gd name="T59" fmla="*/ 66 h 104"/>
                  <a:gd name="T60" fmla="*/ 7 w 77"/>
                  <a:gd name="T61" fmla="*/ 66 h 104"/>
                  <a:gd name="T62" fmla="*/ 7 w 77"/>
                  <a:gd name="T63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7" h="104">
                    <a:moveTo>
                      <a:pt x="7" y="59"/>
                    </a:moveTo>
                    <a:cubicBezTo>
                      <a:pt x="29" y="59"/>
                      <a:pt x="29" y="59"/>
                      <a:pt x="29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4" y="1"/>
                    </a:cubicBezTo>
                    <a:cubicBezTo>
                      <a:pt x="14" y="2"/>
                      <a:pt x="15" y="3"/>
                      <a:pt x="15" y="4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6" y="46"/>
                      <a:pt x="37" y="48"/>
                      <a:pt x="37" y="49"/>
                    </a:cubicBezTo>
                    <a:cubicBezTo>
                      <a:pt x="38" y="51"/>
                      <a:pt x="38" y="52"/>
                      <a:pt x="38" y="54"/>
                    </a:cubicBezTo>
                    <a:cubicBezTo>
                      <a:pt x="39" y="52"/>
                      <a:pt x="39" y="51"/>
                      <a:pt x="40" y="49"/>
                    </a:cubicBezTo>
                    <a:cubicBezTo>
                      <a:pt x="40" y="48"/>
                      <a:pt x="40" y="46"/>
                      <a:pt x="41" y="45"/>
                    </a:cubicBezTo>
                    <a:cubicBezTo>
                      <a:pt x="61" y="4"/>
                      <a:pt x="61" y="4"/>
                      <a:pt x="61" y="4"/>
                    </a:cubicBezTo>
                    <a:cubicBezTo>
                      <a:pt x="61" y="3"/>
                      <a:pt x="62" y="2"/>
                      <a:pt x="63" y="1"/>
                    </a:cubicBezTo>
                    <a:cubicBezTo>
                      <a:pt x="64" y="1"/>
                      <a:pt x="65" y="0"/>
                      <a:pt x="6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47" y="59"/>
                      <a:pt x="47" y="59"/>
                      <a:pt x="47" y="59"/>
                    </a:cubicBezTo>
                    <a:cubicBezTo>
                      <a:pt x="69" y="59"/>
                      <a:pt x="69" y="59"/>
                      <a:pt x="69" y="59"/>
                    </a:cubicBezTo>
                    <a:cubicBezTo>
                      <a:pt x="69" y="66"/>
                      <a:pt x="69" y="66"/>
                      <a:pt x="69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2" y="81"/>
                      <a:pt x="32" y="81"/>
                      <a:pt x="32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7" y="66"/>
                      <a:pt x="7" y="66"/>
                      <a:pt x="7" y="66"/>
                    </a:cubicBezTo>
                    <a:lnTo>
                      <a:pt x="7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0" name="Freeform 53"/>
              <p:cNvSpPr>
                <a:spLocks noEditPoints="1"/>
              </p:cNvSpPr>
              <p:nvPr/>
            </p:nvSpPr>
            <p:spPr bwMode="auto">
              <a:xfrm>
                <a:off x="10269025" y="3219452"/>
                <a:ext cx="206886" cy="158070"/>
              </a:xfrm>
              <a:custGeom>
                <a:avLst/>
                <a:gdLst>
                  <a:gd name="T0" fmla="*/ 124 w 124"/>
                  <a:gd name="T1" fmla="*/ 31 h 95"/>
                  <a:gd name="T2" fmla="*/ 121 w 124"/>
                  <a:gd name="T3" fmla="*/ 23 h 95"/>
                  <a:gd name="T4" fmla="*/ 121 w 124"/>
                  <a:gd name="T5" fmla="*/ 25 h 95"/>
                  <a:gd name="T6" fmla="*/ 114 w 124"/>
                  <a:gd name="T7" fmla="*/ 35 h 95"/>
                  <a:gd name="T8" fmla="*/ 62 w 124"/>
                  <a:gd name="T9" fmla="*/ 0 h 95"/>
                  <a:gd name="T10" fmla="*/ 40 w 124"/>
                  <a:gd name="T11" fmla="*/ 4 h 95"/>
                  <a:gd name="T12" fmla="*/ 31 w 124"/>
                  <a:gd name="T13" fmla="*/ 0 h 95"/>
                  <a:gd name="T14" fmla="*/ 25 w 124"/>
                  <a:gd name="T15" fmla="*/ 1 h 95"/>
                  <a:gd name="T16" fmla="*/ 25 w 124"/>
                  <a:gd name="T17" fmla="*/ 12 h 95"/>
                  <a:gd name="T18" fmla="*/ 11 w 124"/>
                  <a:gd name="T19" fmla="*/ 32 h 95"/>
                  <a:gd name="T20" fmla="*/ 7 w 124"/>
                  <a:gd name="T21" fmla="*/ 32 h 95"/>
                  <a:gd name="T22" fmla="*/ 0 w 124"/>
                  <a:gd name="T23" fmla="*/ 39 h 95"/>
                  <a:gd name="T24" fmla="*/ 0 w 124"/>
                  <a:gd name="T25" fmla="*/ 47 h 95"/>
                  <a:gd name="T26" fmla="*/ 7 w 124"/>
                  <a:gd name="T27" fmla="*/ 54 h 95"/>
                  <a:gd name="T28" fmla="*/ 11 w 124"/>
                  <a:gd name="T29" fmla="*/ 54 h 95"/>
                  <a:gd name="T30" fmla="*/ 25 w 124"/>
                  <a:gd name="T31" fmla="*/ 74 h 95"/>
                  <a:gd name="T32" fmla="*/ 25 w 124"/>
                  <a:gd name="T33" fmla="*/ 88 h 95"/>
                  <a:gd name="T34" fmla="*/ 32 w 124"/>
                  <a:gd name="T35" fmla="*/ 95 h 95"/>
                  <a:gd name="T36" fmla="*/ 41 w 124"/>
                  <a:gd name="T37" fmla="*/ 95 h 95"/>
                  <a:gd name="T38" fmla="*/ 48 w 124"/>
                  <a:gd name="T39" fmla="*/ 88 h 95"/>
                  <a:gd name="T40" fmla="*/ 48 w 124"/>
                  <a:gd name="T41" fmla="*/ 84 h 95"/>
                  <a:gd name="T42" fmla="*/ 62 w 124"/>
                  <a:gd name="T43" fmla="*/ 86 h 95"/>
                  <a:gd name="T44" fmla="*/ 79 w 124"/>
                  <a:gd name="T45" fmla="*/ 84 h 95"/>
                  <a:gd name="T46" fmla="*/ 79 w 124"/>
                  <a:gd name="T47" fmla="*/ 88 h 95"/>
                  <a:gd name="T48" fmla="*/ 86 w 124"/>
                  <a:gd name="T49" fmla="*/ 95 h 95"/>
                  <a:gd name="T50" fmla="*/ 94 w 124"/>
                  <a:gd name="T51" fmla="*/ 95 h 95"/>
                  <a:gd name="T52" fmla="*/ 101 w 124"/>
                  <a:gd name="T53" fmla="*/ 88 h 95"/>
                  <a:gd name="T54" fmla="*/ 101 w 124"/>
                  <a:gd name="T55" fmla="*/ 72 h 95"/>
                  <a:gd name="T56" fmla="*/ 115 w 124"/>
                  <a:gd name="T57" fmla="*/ 43 h 95"/>
                  <a:gd name="T58" fmla="*/ 115 w 124"/>
                  <a:gd name="T59" fmla="*/ 43 h 95"/>
                  <a:gd name="T60" fmla="*/ 124 w 124"/>
                  <a:gd name="T61" fmla="*/ 31 h 95"/>
                  <a:gd name="T62" fmla="*/ 27 w 124"/>
                  <a:gd name="T63" fmla="*/ 30 h 95"/>
                  <a:gd name="T64" fmla="*/ 22 w 124"/>
                  <a:gd name="T65" fmla="*/ 32 h 95"/>
                  <a:gd name="T66" fmla="*/ 23 w 124"/>
                  <a:gd name="T67" fmla="*/ 27 h 95"/>
                  <a:gd name="T68" fmla="*/ 28 w 124"/>
                  <a:gd name="T69" fmla="*/ 24 h 95"/>
                  <a:gd name="T70" fmla="*/ 27 w 124"/>
                  <a:gd name="T71" fmla="*/ 30 h 95"/>
                  <a:gd name="T72" fmla="*/ 91 w 124"/>
                  <a:gd name="T73" fmla="*/ 21 h 95"/>
                  <a:gd name="T74" fmla="*/ 89 w 124"/>
                  <a:gd name="T75" fmla="*/ 23 h 95"/>
                  <a:gd name="T76" fmla="*/ 87 w 124"/>
                  <a:gd name="T77" fmla="*/ 22 h 95"/>
                  <a:gd name="T78" fmla="*/ 54 w 124"/>
                  <a:gd name="T79" fmla="*/ 16 h 95"/>
                  <a:gd name="T80" fmla="*/ 51 w 124"/>
                  <a:gd name="T81" fmla="*/ 13 h 95"/>
                  <a:gd name="T82" fmla="*/ 54 w 124"/>
                  <a:gd name="T83" fmla="*/ 10 h 95"/>
                  <a:gd name="T84" fmla="*/ 90 w 124"/>
                  <a:gd name="T85" fmla="*/ 17 h 95"/>
                  <a:gd name="T86" fmla="*/ 91 w 124"/>
                  <a:gd name="T87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4" h="95">
                    <a:moveTo>
                      <a:pt x="124" y="31"/>
                    </a:moveTo>
                    <a:cubicBezTo>
                      <a:pt x="124" y="28"/>
                      <a:pt x="123" y="25"/>
                      <a:pt x="121" y="23"/>
                    </a:cubicBezTo>
                    <a:cubicBezTo>
                      <a:pt x="121" y="24"/>
                      <a:pt x="121" y="24"/>
                      <a:pt x="121" y="25"/>
                    </a:cubicBezTo>
                    <a:cubicBezTo>
                      <a:pt x="121" y="30"/>
                      <a:pt x="118" y="33"/>
                      <a:pt x="114" y="35"/>
                    </a:cubicBezTo>
                    <a:cubicBezTo>
                      <a:pt x="110" y="16"/>
                      <a:pt x="88" y="0"/>
                      <a:pt x="62" y="0"/>
                    </a:cubicBezTo>
                    <a:cubicBezTo>
                      <a:pt x="54" y="0"/>
                      <a:pt x="47" y="2"/>
                      <a:pt x="40" y="4"/>
                    </a:cubicBezTo>
                    <a:cubicBezTo>
                      <a:pt x="38" y="1"/>
                      <a:pt x="34" y="0"/>
                      <a:pt x="31" y="0"/>
                    </a:cubicBezTo>
                    <a:cubicBezTo>
                      <a:pt x="29" y="0"/>
                      <a:pt x="27" y="0"/>
                      <a:pt x="25" y="1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18" y="17"/>
                      <a:pt x="13" y="24"/>
                      <a:pt x="11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4" y="32"/>
                      <a:pt x="0" y="35"/>
                      <a:pt x="0" y="39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51"/>
                      <a:pt x="4" y="54"/>
                      <a:pt x="7" y="54"/>
                    </a:cubicBezTo>
                    <a:cubicBezTo>
                      <a:pt x="11" y="54"/>
                      <a:pt x="11" y="54"/>
                      <a:pt x="11" y="54"/>
                    </a:cubicBezTo>
                    <a:cubicBezTo>
                      <a:pt x="13" y="62"/>
                      <a:pt x="18" y="69"/>
                      <a:pt x="25" y="74"/>
                    </a:cubicBezTo>
                    <a:cubicBezTo>
                      <a:pt x="25" y="88"/>
                      <a:pt x="25" y="88"/>
                      <a:pt x="25" y="88"/>
                    </a:cubicBezTo>
                    <a:cubicBezTo>
                      <a:pt x="25" y="91"/>
                      <a:pt x="28" y="95"/>
                      <a:pt x="32" y="95"/>
                    </a:cubicBezTo>
                    <a:cubicBezTo>
                      <a:pt x="41" y="95"/>
                      <a:pt x="41" y="95"/>
                      <a:pt x="41" y="95"/>
                    </a:cubicBezTo>
                    <a:cubicBezTo>
                      <a:pt x="45" y="95"/>
                      <a:pt x="48" y="91"/>
                      <a:pt x="48" y="88"/>
                    </a:cubicBezTo>
                    <a:cubicBezTo>
                      <a:pt x="48" y="84"/>
                      <a:pt x="48" y="84"/>
                      <a:pt x="48" y="84"/>
                    </a:cubicBezTo>
                    <a:cubicBezTo>
                      <a:pt x="52" y="85"/>
                      <a:pt x="57" y="86"/>
                      <a:pt x="62" y="86"/>
                    </a:cubicBezTo>
                    <a:cubicBezTo>
                      <a:pt x="68" y="86"/>
                      <a:pt x="73" y="85"/>
                      <a:pt x="79" y="84"/>
                    </a:cubicBezTo>
                    <a:cubicBezTo>
                      <a:pt x="79" y="88"/>
                      <a:pt x="79" y="88"/>
                      <a:pt x="79" y="88"/>
                    </a:cubicBezTo>
                    <a:cubicBezTo>
                      <a:pt x="79" y="91"/>
                      <a:pt x="82" y="95"/>
                      <a:pt x="86" y="95"/>
                    </a:cubicBezTo>
                    <a:cubicBezTo>
                      <a:pt x="94" y="95"/>
                      <a:pt x="94" y="95"/>
                      <a:pt x="94" y="95"/>
                    </a:cubicBezTo>
                    <a:cubicBezTo>
                      <a:pt x="98" y="95"/>
                      <a:pt x="101" y="91"/>
                      <a:pt x="101" y="88"/>
                    </a:cubicBezTo>
                    <a:cubicBezTo>
                      <a:pt x="101" y="72"/>
                      <a:pt x="101" y="72"/>
                      <a:pt x="101" y="72"/>
                    </a:cubicBezTo>
                    <a:cubicBezTo>
                      <a:pt x="110" y="64"/>
                      <a:pt x="115" y="54"/>
                      <a:pt x="115" y="43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20" y="41"/>
                      <a:pt x="124" y="37"/>
                      <a:pt x="124" y="31"/>
                    </a:cubicBezTo>
                    <a:close/>
                    <a:moveTo>
                      <a:pt x="27" y="30"/>
                    </a:moveTo>
                    <a:cubicBezTo>
                      <a:pt x="25" y="32"/>
                      <a:pt x="23" y="33"/>
                      <a:pt x="22" y="32"/>
                    </a:cubicBezTo>
                    <a:cubicBezTo>
                      <a:pt x="21" y="31"/>
                      <a:pt x="21" y="29"/>
                      <a:pt x="23" y="27"/>
                    </a:cubicBezTo>
                    <a:cubicBezTo>
                      <a:pt x="25" y="24"/>
                      <a:pt x="27" y="23"/>
                      <a:pt x="28" y="24"/>
                    </a:cubicBezTo>
                    <a:cubicBezTo>
                      <a:pt x="29" y="25"/>
                      <a:pt x="28" y="27"/>
                      <a:pt x="27" y="30"/>
                    </a:cubicBezTo>
                    <a:close/>
                    <a:moveTo>
                      <a:pt x="91" y="21"/>
                    </a:moveTo>
                    <a:cubicBezTo>
                      <a:pt x="91" y="22"/>
                      <a:pt x="90" y="23"/>
                      <a:pt x="89" y="23"/>
                    </a:cubicBezTo>
                    <a:cubicBezTo>
                      <a:pt x="88" y="23"/>
                      <a:pt x="88" y="23"/>
                      <a:pt x="87" y="22"/>
                    </a:cubicBezTo>
                    <a:cubicBezTo>
                      <a:pt x="78" y="17"/>
                      <a:pt x="66" y="15"/>
                      <a:pt x="54" y="16"/>
                    </a:cubicBezTo>
                    <a:cubicBezTo>
                      <a:pt x="53" y="16"/>
                      <a:pt x="51" y="15"/>
                      <a:pt x="51" y="13"/>
                    </a:cubicBezTo>
                    <a:cubicBezTo>
                      <a:pt x="51" y="11"/>
                      <a:pt x="52" y="10"/>
                      <a:pt x="54" y="10"/>
                    </a:cubicBezTo>
                    <a:cubicBezTo>
                      <a:pt x="67" y="9"/>
                      <a:pt x="80" y="11"/>
                      <a:pt x="90" y="17"/>
                    </a:cubicBezTo>
                    <a:cubicBezTo>
                      <a:pt x="91" y="18"/>
                      <a:pt x="92" y="20"/>
                      <a:pt x="91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1" name="Oval 24"/>
              <p:cNvSpPr>
                <a:spLocks noChangeArrowheads="1"/>
              </p:cNvSpPr>
              <p:nvPr/>
            </p:nvSpPr>
            <p:spPr bwMode="auto">
              <a:xfrm>
                <a:off x="6921661" y="3784319"/>
                <a:ext cx="480021" cy="480021"/>
              </a:xfrm>
              <a:prstGeom prst="ellipse">
                <a:avLst/>
              </a:prstGeom>
              <a:solidFill>
                <a:srgbClr val="902B20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2" name="Freeform 54"/>
              <p:cNvSpPr>
                <a:spLocks noEditPoints="1"/>
              </p:cNvSpPr>
              <p:nvPr/>
            </p:nvSpPr>
            <p:spPr bwMode="auto">
              <a:xfrm>
                <a:off x="6998372" y="3888924"/>
                <a:ext cx="306842" cy="268486"/>
              </a:xfrm>
              <a:custGeom>
                <a:avLst/>
                <a:gdLst>
                  <a:gd name="T0" fmla="*/ 249 w 264"/>
                  <a:gd name="T1" fmla="*/ 112 h 231"/>
                  <a:gd name="T2" fmla="*/ 249 w 264"/>
                  <a:gd name="T3" fmla="*/ 96 h 231"/>
                  <a:gd name="T4" fmla="*/ 264 w 264"/>
                  <a:gd name="T5" fmla="*/ 96 h 231"/>
                  <a:gd name="T6" fmla="*/ 264 w 264"/>
                  <a:gd name="T7" fmla="*/ 89 h 231"/>
                  <a:gd name="T8" fmla="*/ 132 w 264"/>
                  <a:gd name="T9" fmla="*/ 0 h 231"/>
                  <a:gd name="T10" fmla="*/ 0 w 264"/>
                  <a:gd name="T11" fmla="*/ 89 h 231"/>
                  <a:gd name="T12" fmla="*/ 0 w 264"/>
                  <a:gd name="T13" fmla="*/ 96 h 231"/>
                  <a:gd name="T14" fmla="*/ 13 w 264"/>
                  <a:gd name="T15" fmla="*/ 96 h 231"/>
                  <a:gd name="T16" fmla="*/ 13 w 264"/>
                  <a:gd name="T17" fmla="*/ 112 h 231"/>
                  <a:gd name="T18" fmla="*/ 28 w 264"/>
                  <a:gd name="T19" fmla="*/ 112 h 231"/>
                  <a:gd name="T20" fmla="*/ 28 w 264"/>
                  <a:gd name="T21" fmla="*/ 197 h 231"/>
                  <a:gd name="T22" fmla="*/ 13 w 264"/>
                  <a:gd name="T23" fmla="*/ 197 h 231"/>
                  <a:gd name="T24" fmla="*/ 13 w 264"/>
                  <a:gd name="T25" fmla="*/ 213 h 231"/>
                  <a:gd name="T26" fmla="*/ 0 w 264"/>
                  <a:gd name="T27" fmla="*/ 213 h 231"/>
                  <a:gd name="T28" fmla="*/ 0 w 264"/>
                  <a:gd name="T29" fmla="*/ 231 h 231"/>
                  <a:gd name="T30" fmla="*/ 264 w 264"/>
                  <a:gd name="T31" fmla="*/ 231 h 231"/>
                  <a:gd name="T32" fmla="*/ 264 w 264"/>
                  <a:gd name="T33" fmla="*/ 213 h 231"/>
                  <a:gd name="T34" fmla="*/ 249 w 264"/>
                  <a:gd name="T35" fmla="*/ 213 h 231"/>
                  <a:gd name="T36" fmla="*/ 249 w 264"/>
                  <a:gd name="T37" fmla="*/ 197 h 231"/>
                  <a:gd name="T38" fmla="*/ 235 w 264"/>
                  <a:gd name="T39" fmla="*/ 197 h 231"/>
                  <a:gd name="T40" fmla="*/ 235 w 264"/>
                  <a:gd name="T41" fmla="*/ 112 h 231"/>
                  <a:gd name="T42" fmla="*/ 249 w 264"/>
                  <a:gd name="T43" fmla="*/ 112 h 231"/>
                  <a:gd name="T44" fmla="*/ 87 w 264"/>
                  <a:gd name="T45" fmla="*/ 197 h 231"/>
                  <a:gd name="T46" fmla="*/ 58 w 264"/>
                  <a:gd name="T47" fmla="*/ 197 h 231"/>
                  <a:gd name="T48" fmla="*/ 58 w 264"/>
                  <a:gd name="T49" fmla="*/ 112 h 231"/>
                  <a:gd name="T50" fmla="*/ 87 w 264"/>
                  <a:gd name="T51" fmla="*/ 112 h 231"/>
                  <a:gd name="T52" fmla="*/ 87 w 264"/>
                  <a:gd name="T53" fmla="*/ 197 h 231"/>
                  <a:gd name="T54" fmla="*/ 146 w 264"/>
                  <a:gd name="T55" fmla="*/ 197 h 231"/>
                  <a:gd name="T56" fmla="*/ 117 w 264"/>
                  <a:gd name="T57" fmla="*/ 197 h 231"/>
                  <a:gd name="T58" fmla="*/ 117 w 264"/>
                  <a:gd name="T59" fmla="*/ 112 h 231"/>
                  <a:gd name="T60" fmla="*/ 146 w 264"/>
                  <a:gd name="T61" fmla="*/ 112 h 231"/>
                  <a:gd name="T62" fmla="*/ 146 w 264"/>
                  <a:gd name="T63" fmla="*/ 197 h 231"/>
                  <a:gd name="T64" fmla="*/ 205 w 264"/>
                  <a:gd name="T65" fmla="*/ 197 h 231"/>
                  <a:gd name="T66" fmla="*/ 176 w 264"/>
                  <a:gd name="T67" fmla="*/ 197 h 231"/>
                  <a:gd name="T68" fmla="*/ 176 w 264"/>
                  <a:gd name="T69" fmla="*/ 112 h 231"/>
                  <a:gd name="T70" fmla="*/ 205 w 264"/>
                  <a:gd name="T71" fmla="*/ 112 h 231"/>
                  <a:gd name="T72" fmla="*/ 205 w 264"/>
                  <a:gd name="T73" fmla="*/ 197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4" h="231">
                    <a:moveTo>
                      <a:pt x="249" y="112"/>
                    </a:moveTo>
                    <a:lnTo>
                      <a:pt x="249" y="96"/>
                    </a:lnTo>
                    <a:lnTo>
                      <a:pt x="264" y="96"/>
                    </a:lnTo>
                    <a:lnTo>
                      <a:pt x="264" y="89"/>
                    </a:lnTo>
                    <a:lnTo>
                      <a:pt x="132" y="0"/>
                    </a:lnTo>
                    <a:lnTo>
                      <a:pt x="0" y="89"/>
                    </a:lnTo>
                    <a:lnTo>
                      <a:pt x="0" y="96"/>
                    </a:lnTo>
                    <a:lnTo>
                      <a:pt x="13" y="96"/>
                    </a:lnTo>
                    <a:lnTo>
                      <a:pt x="13" y="112"/>
                    </a:lnTo>
                    <a:lnTo>
                      <a:pt x="28" y="112"/>
                    </a:lnTo>
                    <a:lnTo>
                      <a:pt x="28" y="197"/>
                    </a:lnTo>
                    <a:lnTo>
                      <a:pt x="13" y="197"/>
                    </a:lnTo>
                    <a:lnTo>
                      <a:pt x="13" y="213"/>
                    </a:lnTo>
                    <a:lnTo>
                      <a:pt x="0" y="213"/>
                    </a:lnTo>
                    <a:lnTo>
                      <a:pt x="0" y="231"/>
                    </a:lnTo>
                    <a:lnTo>
                      <a:pt x="264" y="231"/>
                    </a:lnTo>
                    <a:lnTo>
                      <a:pt x="264" y="213"/>
                    </a:lnTo>
                    <a:lnTo>
                      <a:pt x="249" y="213"/>
                    </a:lnTo>
                    <a:lnTo>
                      <a:pt x="249" y="197"/>
                    </a:lnTo>
                    <a:lnTo>
                      <a:pt x="235" y="197"/>
                    </a:lnTo>
                    <a:lnTo>
                      <a:pt x="235" y="112"/>
                    </a:lnTo>
                    <a:lnTo>
                      <a:pt x="249" y="112"/>
                    </a:lnTo>
                    <a:close/>
                    <a:moveTo>
                      <a:pt x="87" y="197"/>
                    </a:moveTo>
                    <a:lnTo>
                      <a:pt x="58" y="197"/>
                    </a:lnTo>
                    <a:lnTo>
                      <a:pt x="58" y="112"/>
                    </a:lnTo>
                    <a:lnTo>
                      <a:pt x="87" y="112"/>
                    </a:lnTo>
                    <a:lnTo>
                      <a:pt x="87" y="197"/>
                    </a:lnTo>
                    <a:close/>
                    <a:moveTo>
                      <a:pt x="146" y="197"/>
                    </a:moveTo>
                    <a:lnTo>
                      <a:pt x="117" y="197"/>
                    </a:lnTo>
                    <a:lnTo>
                      <a:pt x="117" y="112"/>
                    </a:lnTo>
                    <a:lnTo>
                      <a:pt x="146" y="112"/>
                    </a:lnTo>
                    <a:lnTo>
                      <a:pt x="146" y="197"/>
                    </a:lnTo>
                    <a:close/>
                    <a:moveTo>
                      <a:pt x="205" y="197"/>
                    </a:moveTo>
                    <a:lnTo>
                      <a:pt x="176" y="197"/>
                    </a:lnTo>
                    <a:lnTo>
                      <a:pt x="176" y="112"/>
                    </a:lnTo>
                    <a:lnTo>
                      <a:pt x="205" y="112"/>
                    </a:lnTo>
                    <a:lnTo>
                      <a:pt x="205" y="1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3" name="Freeform 55"/>
              <p:cNvSpPr>
                <a:spLocks/>
              </p:cNvSpPr>
              <p:nvPr/>
            </p:nvSpPr>
            <p:spPr bwMode="auto">
              <a:xfrm>
                <a:off x="7666682" y="5230193"/>
                <a:ext cx="90658" cy="80197"/>
              </a:xfrm>
              <a:custGeom>
                <a:avLst/>
                <a:gdLst>
                  <a:gd name="T0" fmla="*/ 73 w 78"/>
                  <a:gd name="T1" fmla="*/ 8 h 69"/>
                  <a:gd name="T2" fmla="*/ 0 w 78"/>
                  <a:gd name="T3" fmla="*/ 0 h 69"/>
                  <a:gd name="T4" fmla="*/ 27 w 78"/>
                  <a:gd name="T5" fmla="*/ 69 h 69"/>
                  <a:gd name="T6" fmla="*/ 37 w 78"/>
                  <a:gd name="T7" fmla="*/ 44 h 69"/>
                  <a:gd name="T8" fmla="*/ 62 w 78"/>
                  <a:gd name="T9" fmla="*/ 63 h 69"/>
                  <a:gd name="T10" fmla="*/ 78 w 78"/>
                  <a:gd name="T11" fmla="*/ 43 h 69"/>
                  <a:gd name="T12" fmla="*/ 53 w 78"/>
                  <a:gd name="T13" fmla="*/ 24 h 69"/>
                  <a:gd name="T14" fmla="*/ 73 w 78"/>
                  <a:gd name="T15" fmla="*/ 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69">
                    <a:moveTo>
                      <a:pt x="73" y="8"/>
                    </a:moveTo>
                    <a:lnTo>
                      <a:pt x="0" y="0"/>
                    </a:lnTo>
                    <a:lnTo>
                      <a:pt x="27" y="69"/>
                    </a:lnTo>
                    <a:lnTo>
                      <a:pt x="37" y="44"/>
                    </a:lnTo>
                    <a:lnTo>
                      <a:pt x="62" y="63"/>
                    </a:lnTo>
                    <a:lnTo>
                      <a:pt x="78" y="43"/>
                    </a:lnTo>
                    <a:lnTo>
                      <a:pt x="53" y="24"/>
                    </a:lnTo>
                    <a:lnTo>
                      <a:pt x="73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4" name="Oval 10"/>
              <p:cNvSpPr>
                <a:spLocks noChangeArrowheads="1"/>
              </p:cNvSpPr>
              <p:nvPr/>
            </p:nvSpPr>
            <p:spPr bwMode="auto">
              <a:xfrm>
                <a:off x="6638065" y="2810330"/>
                <a:ext cx="678771" cy="678770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5" name="Rectangle 56"/>
              <p:cNvSpPr>
                <a:spLocks noChangeArrowheads="1"/>
              </p:cNvSpPr>
              <p:nvPr/>
            </p:nvSpPr>
            <p:spPr bwMode="auto">
              <a:xfrm>
                <a:off x="7063459" y="3050922"/>
                <a:ext cx="88333" cy="2684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6" name="Rectangle 57"/>
              <p:cNvSpPr>
                <a:spLocks noChangeArrowheads="1"/>
              </p:cNvSpPr>
              <p:nvPr/>
            </p:nvSpPr>
            <p:spPr bwMode="auto">
              <a:xfrm>
                <a:off x="6915850" y="3165987"/>
                <a:ext cx="90658" cy="1534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7" name="Rectangle 58"/>
              <p:cNvSpPr>
                <a:spLocks noChangeArrowheads="1"/>
              </p:cNvSpPr>
              <p:nvPr/>
            </p:nvSpPr>
            <p:spPr bwMode="auto">
              <a:xfrm>
                <a:off x="6770565" y="3248509"/>
                <a:ext cx="88333" cy="7089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8" name="Freeform 59"/>
              <p:cNvSpPr>
                <a:spLocks/>
              </p:cNvSpPr>
              <p:nvPr/>
            </p:nvSpPr>
            <p:spPr bwMode="auto">
              <a:xfrm>
                <a:off x="7022779" y="2875418"/>
                <a:ext cx="83684" cy="148772"/>
              </a:xfrm>
              <a:custGeom>
                <a:avLst/>
                <a:gdLst>
                  <a:gd name="T0" fmla="*/ 5 w 50"/>
                  <a:gd name="T1" fmla="*/ 89 h 89"/>
                  <a:gd name="T2" fmla="*/ 2 w 50"/>
                  <a:gd name="T3" fmla="*/ 87 h 89"/>
                  <a:gd name="T4" fmla="*/ 2 w 50"/>
                  <a:gd name="T5" fmla="*/ 80 h 89"/>
                  <a:gd name="T6" fmla="*/ 37 w 50"/>
                  <a:gd name="T7" fmla="*/ 45 h 89"/>
                  <a:gd name="T8" fmla="*/ 2 w 50"/>
                  <a:gd name="T9" fmla="*/ 10 h 89"/>
                  <a:gd name="T10" fmla="*/ 2 w 50"/>
                  <a:gd name="T11" fmla="*/ 2 h 89"/>
                  <a:gd name="T12" fmla="*/ 9 w 50"/>
                  <a:gd name="T13" fmla="*/ 2 h 89"/>
                  <a:gd name="T14" fmla="*/ 48 w 50"/>
                  <a:gd name="T15" fmla="*/ 41 h 89"/>
                  <a:gd name="T16" fmla="*/ 48 w 50"/>
                  <a:gd name="T17" fmla="*/ 48 h 89"/>
                  <a:gd name="T18" fmla="*/ 9 w 50"/>
                  <a:gd name="T19" fmla="*/ 87 h 89"/>
                  <a:gd name="T20" fmla="*/ 5 w 50"/>
                  <a:gd name="T21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89">
                    <a:moveTo>
                      <a:pt x="5" y="89"/>
                    </a:moveTo>
                    <a:cubicBezTo>
                      <a:pt x="4" y="89"/>
                      <a:pt x="3" y="88"/>
                      <a:pt x="2" y="87"/>
                    </a:cubicBezTo>
                    <a:cubicBezTo>
                      <a:pt x="0" y="85"/>
                      <a:pt x="0" y="82"/>
                      <a:pt x="2" y="80"/>
                    </a:cubicBezTo>
                    <a:cubicBezTo>
                      <a:pt x="37" y="45"/>
                      <a:pt x="37" y="45"/>
                      <a:pt x="37" y="45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8"/>
                      <a:pt x="0" y="4"/>
                      <a:pt x="2" y="2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48" y="41"/>
                      <a:pt x="48" y="41"/>
                      <a:pt x="48" y="41"/>
                    </a:cubicBezTo>
                    <a:cubicBezTo>
                      <a:pt x="50" y="43"/>
                      <a:pt x="50" y="46"/>
                      <a:pt x="48" y="48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8" y="88"/>
                      <a:pt x="7" y="89"/>
                      <a:pt x="5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19" name="Freeform 60"/>
              <p:cNvSpPr>
                <a:spLocks/>
              </p:cNvSpPr>
              <p:nvPr/>
            </p:nvSpPr>
            <p:spPr bwMode="auto">
              <a:xfrm>
                <a:off x="6808920" y="2940506"/>
                <a:ext cx="278947" cy="234780"/>
              </a:xfrm>
              <a:custGeom>
                <a:avLst/>
                <a:gdLst>
                  <a:gd name="T0" fmla="*/ 6 w 167"/>
                  <a:gd name="T1" fmla="*/ 141 h 141"/>
                  <a:gd name="T2" fmla="*/ 5 w 167"/>
                  <a:gd name="T3" fmla="*/ 141 h 141"/>
                  <a:gd name="T4" fmla="*/ 1 w 167"/>
                  <a:gd name="T5" fmla="*/ 135 h 141"/>
                  <a:gd name="T6" fmla="*/ 162 w 167"/>
                  <a:gd name="T7" fmla="*/ 0 h 141"/>
                  <a:gd name="T8" fmla="*/ 167 w 167"/>
                  <a:gd name="T9" fmla="*/ 5 h 141"/>
                  <a:gd name="T10" fmla="*/ 162 w 167"/>
                  <a:gd name="T11" fmla="*/ 10 h 141"/>
                  <a:gd name="T12" fmla="*/ 11 w 167"/>
                  <a:gd name="T13" fmla="*/ 137 h 141"/>
                  <a:gd name="T14" fmla="*/ 6 w 167"/>
                  <a:gd name="T15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7" h="141">
                    <a:moveTo>
                      <a:pt x="6" y="141"/>
                    </a:moveTo>
                    <a:cubicBezTo>
                      <a:pt x="5" y="141"/>
                      <a:pt x="5" y="141"/>
                      <a:pt x="5" y="141"/>
                    </a:cubicBezTo>
                    <a:cubicBezTo>
                      <a:pt x="2" y="140"/>
                      <a:pt x="0" y="138"/>
                      <a:pt x="1" y="135"/>
                    </a:cubicBezTo>
                    <a:cubicBezTo>
                      <a:pt x="16" y="57"/>
                      <a:pt x="84" y="0"/>
                      <a:pt x="162" y="0"/>
                    </a:cubicBezTo>
                    <a:cubicBezTo>
                      <a:pt x="165" y="0"/>
                      <a:pt x="167" y="3"/>
                      <a:pt x="167" y="5"/>
                    </a:cubicBezTo>
                    <a:cubicBezTo>
                      <a:pt x="167" y="8"/>
                      <a:pt x="165" y="10"/>
                      <a:pt x="162" y="10"/>
                    </a:cubicBezTo>
                    <a:cubicBezTo>
                      <a:pt x="89" y="10"/>
                      <a:pt x="25" y="64"/>
                      <a:pt x="11" y="137"/>
                    </a:cubicBezTo>
                    <a:cubicBezTo>
                      <a:pt x="10" y="139"/>
                      <a:pt x="8" y="141"/>
                      <a:pt x="6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20" name="Group 319"/>
            <p:cNvGrpSpPr/>
            <p:nvPr/>
          </p:nvGrpSpPr>
          <p:grpSpPr>
            <a:xfrm>
              <a:off x="7771287" y="4731576"/>
              <a:ext cx="2079318" cy="2186245"/>
              <a:chOff x="8195292" y="4671756"/>
              <a:chExt cx="2079318" cy="2186245"/>
            </a:xfrm>
          </p:grpSpPr>
          <p:sp>
            <p:nvSpPr>
              <p:cNvPr id="321" name="Freeform 61"/>
              <p:cNvSpPr>
                <a:spLocks/>
              </p:cNvSpPr>
              <p:nvPr/>
            </p:nvSpPr>
            <p:spPr bwMode="auto">
              <a:xfrm>
                <a:off x="8195292" y="4769387"/>
                <a:ext cx="2079317" cy="2088614"/>
              </a:xfrm>
              <a:custGeom>
                <a:avLst/>
                <a:gdLst>
                  <a:gd name="T0" fmla="*/ 598 w 1246"/>
                  <a:gd name="T1" fmla="*/ 1216 h 1252"/>
                  <a:gd name="T2" fmla="*/ 598 w 1246"/>
                  <a:gd name="T3" fmla="*/ 1038 h 1252"/>
                  <a:gd name="T4" fmla="*/ 359 w 1246"/>
                  <a:gd name="T5" fmla="*/ 1038 h 1252"/>
                  <a:gd name="T6" fmla="*/ 165 w 1246"/>
                  <a:gd name="T7" fmla="*/ 847 h 1252"/>
                  <a:gd name="T8" fmla="*/ 149 w 1246"/>
                  <a:gd name="T9" fmla="*/ 661 h 1252"/>
                  <a:gd name="T10" fmla="*/ 0 w 1246"/>
                  <a:gd name="T11" fmla="*/ 661 h 1252"/>
                  <a:gd name="T12" fmla="*/ 206 w 1246"/>
                  <a:gd name="T13" fmla="*/ 0 h 1252"/>
                  <a:gd name="T14" fmla="*/ 1080 w 1246"/>
                  <a:gd name="T15" fmla="*/ 0 h 1252"/>
                  <a:gd name="T16" fmla="*/ 994 w 1246"/>
                  <a:gd name="T17" fmla="*/ 905 h 1252"/>
                  <a:gd name="T18" fmla="*/ 994 w 1246"/>
                  <a:gd name="T19" fmla="*/ 1216 h 1252"/>
                  <a:gd name="T20" fmla="*/ 598 w 1246"/>
                  <a:gd name="T21" fmla="*/ 1216 h 1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6" h="1252">
                    <a:moveTo>
                      <a:pt x="598" y="1216"/>
                    </a:moveTo>
                    <a:cubicBezTo>
                      <a:pt x="598" y="1038"/>
                      <a:pt x="598" y="1038"/>
                      <a:pt x="598" y="1038"/>
                    </a:cubicBezTo>
                    <a:cubicBezTo>
                      <a:pt x="598" y="1038"/>
                      <a:pt x="474" y="1038"/>
                      <a:pt x="359" y="1038"/>
                    </a:cubicBezTo>
                    <a:cubicBezTo>
                      <a:pt x="244" y="1038"/>
                      <a:pt x="176" y="972"/>
                      <a:pt x="165" y="847"/>
                    </a:cubicBezTo>
                    <a:cubicBezTo>
                      <a:pt x="155" y="722"/>
                      <a:pt x="149" y="661"/>
                      <a:pt x="149" y="661"/>
                    </a:cubicBezTo>
                    <a:cubicBezTo>
                      <a:pt x="0" y="661"/>
                      <a:pt x="0" y="661"/>
                      <a:pt x="0" y="661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080" y="0"/>
                      <a:pt x="1080" y="0"/>
                      <a:pt x="1080" y="0"/>
                    </a:cubicBezTo>
                    <a:cubicBezTo>
                      <a:pt x="1080" y="0"/>
                      <a:pt x="1246" y="554"/>
                      <a:pt x="994" y="905"/>
                    </a:cubicBezTo>
                    <a:cubicBezTo>
                      <a:pt x="994" y="1252"/>
                      <a:pt x="994" y="1216"/>
                      <a:pt x="994" y="1216"/>
                    </a:cubicBezTo>
                    <a:lnTo>
                      <a:pt x="598" y="12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2" name="Freeform 63"/>
              <p:cNvSpPr>
                <a:spLocks/>
              </p:cNvSpPr>
              <p:nvPr/>
            </p:nvSpPr>
            <p:spPr bwMode="auto">
              <a:xfrm>
                <a:off x="8555599" y="4769387"/>
                <a:ext cx="1719011" cy="1731794"/>
              </a:xfrm>
              <a:custGeom>
                <a:avLst/>
                <a:gdLst>
                  <a:gd name="T0" fmla="*/ 864 w 1030"/>
                  <a:gd name="T1" fmla="*/ 0 h 1038"/>
                  <a:gd name="T2" fmla="*/ 734 w 1030"/>
                  <a:gd name="T3" fmla="*/ 0 h 1038"/>
                  <a:gd name="T4" fmla="*/ 629 w 1030"/>
                  <a:gd name="T5" fmla="*/ 849 h 1038"/>
                  <a:gd name="T6" fmla="*/ 233 w 1030"/>
                  <a:gd name="T7" fmla="*/ 982 h 1038"/>
                  <a:gd name="T8" fmla="*/ 0 w 1030"/>
                  <a:gd name="T9" fmla="*/ 982 h 1038"/>
                  <a:gd name="T10" fmla="*/ 143 w 1030"/>
                  <a:gd name="T11" fmla="*/ 1038 h 1038"/>
                  <a:gd name="T12" fmla="*/ 382 w 1030"/>
                  <a:gd name="T13" fmla="*/ 1038 h 1038"/>
                  <a:gd name="T14" fmla="*/ 778 w 1030"/>
                  <a:gd name="T15" fmla="*/ 905 h 1038"/>
                  <a:gd name="T16" fmla="*/ 864 w 1030"/>
                  <a:gd name="T17" fmla="*/ 0 h 1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30" h="1038">
                    <a:moveTo>
                      <a:pt x="864" y="0"/>
                    </a:moveTo>
                    <a:cubicBezTo>
                      <a:pt x="734" y="0"/>
                      <a:pt x="734" y="0"/>
                      <a:pt x="734" y="0"/>
                    </a:cubicBezTo>
                    <a:cubicBezTo>
                      <a:pt x="769" y="123"/>
                      <a:pt x="825" y="577"/>
                      <a:pt x="629" y="849"/>
                    </a:cubicBezTo>
                    <a:cubicBezTo>
                      <a:pt x="491" y="991"/>
                      <a:pt x="233" y="982"/>
                      <a:pt x="233" y="982"/>
                    </a:cubicBezTo>
                    <a:cubicBezTo>
                      <a:pt x="233" y="982"/>
                      <a:pt x="114" y="982"/>
                      <a:pt x="0" y="982"/>
                    </a:cubicBezTo>
                    <a:cubicBezTo>
                      <a:pt x="33" y="1019"/>
                      <a:pt x="81" y="1038"/>
                      <a:pt x="143" y="1038"/>
                    </a:cubicBezTo>
                    <a:cubicBezTo>
                      <a:pt x="258" y="1038"/>
                      <a:pt x="382" y="1038"/>
                      <a:pt x="382" y="1038"/>
                    </a:cubicBezTo>
                    <a:cubicBezTo>
                      <a:pt x="692" y="1008"/>
                      <a:pt x="778" y="905"/>
                      <a:pt x="778" y="905"/>
                    </a:cubicBezTo>
                    <a:cubicBezTo>
                      <a:pt x="1030" y="554"/>
                      <a:pt x="864" y="0"/>
                      <a:pt x="864" y="0"/>
                    </a:cubicBezTo>
                    <a:close/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3" name="Freeform 65"/>
              <p:cNvSpPr>
                <a:spLocks/>
              </p:cNvSpPr>
              <p:nvPr/>
            </p:nvSpPr>
            <p:spPr bwMode="auto">
              <a:xfrm>
                <a:off x="9193690" y="6279187"/>
                <a:ext cx="660175" cy="381227"/>
              </a:xfrm>
              <a:custGeom>
                <a:avLst/>
                <a:gdLst>
                  <a:gd name="T0" fmla="*/ 0 w 396"/>
                  <a:gd name="T1" fmla="*/ 228 h 229"/>
                  <a:gd name="T2" fmla="*/ 396 w 396"/>
                  <a:gd name="T3" fmla="*/ 160 h 229"/>
                  <a:gd name="T4" fmla="*/ 396 w 396"/>
                  <a:gd name="T5" fmla="*/ 0 h 229"/>
                  <a:gd name="T6" fmla="*/ 0 w 396"/>
                  <a:gd name="T7" fmla="*/ 133 h 229"/>
                  <a:gd name="T8" fmla="*/ 0 w 396"/>
                  <a:gd name="T9" fmla="*/ 228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6" h="229">
                    <a:moveTo>
                      <a:pt x="0" y="228"/>
                    </a:moveTo>
                    <a:cubicBezTo>
                      <a:pt x="0" y="228"/>
                      <a:pt x="228" y="229"/>
                      <a:pt x="396" y="160"/>
                    </a:cubicBezTo>
                    <a:cubicBezTo>
                      <a:pt x="396" y="123"/>
                      <a:pt x="396" y="54"/>
                      <a:pt x="396" y="0"/>
                    </a:cubicBezTo>
                    <a:cubicBezTo>
                      <a:pt x="396" y="0"/>
                      <a:pt x="311" y="67"/>
                      <a:pt x="0" y="133"/>
                    </a:cubicBez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4" name="Freeform 66"/>
              <p:cNvSpPr>
                <a:spLocks/>
              </p:cNvSpPr>
              <p:nvPr/>
            </p:nvSpPr>
            <p:spPr bwMode="auto">
              <a:xfrm>
                <a:off x="8555599" y="4920484"/>
                <a:ext cx="424232" cy="807783"/>
              </a:xfrm>
              <a:custGeom>
                <a:avLst/>
                <a:gdLst>
                  <a:gd name="T0" fmla="*/ 0 w 365"/>
                  <a:gd name="T1" fmla="*/ 695 h 695"/>
                  <a:gd name="T2" fmla="*/ 115 w 365"/>
                  <a:gd name="T3" fmla="*/ 0 h 695"/>
                  <a:gd name="T4" fmla="*/ 365 w 365"/>
                  <a:gd name="T5" fmla="*/ 0 h 695"/>
                  <a:gd name="T6" fmla="*/ 0 w 365"/>
                  <a:gd name="T7" fmla="*/ 695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5" h="695">
                    <a:moveTo>
                      <a:pt x="0" y="695"/>
                    </a:moveTo>
                    <a:lnTo>
                      <a:pt x="115" y="0"/>
                    </a:lnTo>
                    <a:lnTo>
                      <a:pt x="365" y="0"/>
                    </a:lnTo>
                    <a:lnTo>
                      <a:pt x="0" y="695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5" name="Freeform 67"/>
              <p:cNvSpPr>
                <a:spLocks/>
              </p:cNvSpPr>
              <p:nvPr/>
            </p:nvSpPr>
            <p:spPr bwMode="auto">
              <a:xfrm>
                <a:off x="8555599" y="4920484"/>
                <a:ext cx="424232" cy="807783"/>
              </a:xfrm>
              <a:custGeom>
                <a:avLst/>
                <a:gdLst>
                  <a:gd name="T0" fmla="*/ 0 w 365"/>
                  <a:gd name="T1" fmla="*/ 695 h 695"/>
                  <a:gd name="T2" fmla="*/ 115 w 365"/>
                  <a:gd name="T3" fmla="*/ 0 h 695"/>
                  <a:gd name="T4" fmla="*/ 365 w 365"/>
                  <a:gd name="T5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5" h="695">
                    <a:moveTo>
                      <a:pt x="0" y="695"/>
                    </a:moveTo>
                    <a:lnTo>
                      <a:pt x="115" y="0"/>
                    </a:lnTo>
                    <a:lnTo>
                      <a:pt x="3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6" name="Oval 68"/>
              <p:cNvSpPr>
                <a:spLocks noChangeArrowheads="1"/>
              </p:cNvSpPr>
              <p:nvPr/>
            </p:nvSpPr>
            <p:spPr bwMode="auto">
              <a:xfrm>
                <a:off x="8539327" y="4671756"/>
                <a:ext cx="1457498" cy="198750"/>
              </a:xfrm>
              <a:prstGeom prst="ellipse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7" name="Oval 69"/>
              <p:cNvSpPr>
                <a:spLocks noChangeArrowheads="1"/>
              </p:cNvSpPr>
              <p:nvPr/>
            </p:nvSpPr>
            <p:spPr bwMode="auto">
              <a:xfrm>
                <a:off x="8592792" y="4696164"/>
                <a:ext cx="1351731" cy="14877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28" name="Freeform 70"/>
              <p:cNvSpPr>
                <a:spLocks/>
              </p:cNvSpPr>
              <p:nvPr/>
            </p:nvSpPr>
            <p:spPr bwMode="auto">
              <a:xfrm>
                <a:off x="8983317" y="6482585"/>
                <a:ext cx="1011183" cy="317302"/>
              </a:xfrm>
              <a:custGeom>
                <a:avLst/>
                <a:gdLst>
                  <a:gd name="T0" fmla="*/ 0 w 870"/>
                  <a:gd name="T1" fmla="*/ 273 h 273"/>
                  <a:gd name="T2" fmla="*/ 108 w 870"/>
                  <a:gd name="T3" fmla="*/ 97 h 273"/>
                  <a:gd name="T4" fmla="*/ 811 w 870"/>
                  <a:gd name="T5" fmla="*/ 0 h 273"/>
                  <a:gd name="T6" fmla="*/ 870 w 870"/>
                  <a:gd name="T7" fmla="*/ 273 h 273"/>
                  <a:gd name="T8" fmla="*/ 0 w 870"/>
                  <a:gd name="T9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0" h="273">
                    <a:moveTo>
                      <a:pt x="0" y="273"/>
                    </a:moveTo>
                    <a:lnTo>
                      <a:pt x="108" y="97"/>
                    </a:lnTo>
                    <a:lnTo>
                      <a:pt x="811" y="0"/>
                    </a:lnTo>
                    <a:lnTo>
                      <a:pt x="870" y="273"/>
                    </a:lnTo>
                    <a:lnTo>
                      <a:pt x="0" y="273"/>
                    </a:lnTo>
                    <a:close/>
                  </a:path>
                </a:pathLst>
              </a:cu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/>
            <p:cNvGrpSpPr/>
            <p:nvPr/>
          </p:nvGrpSpPr>
          <p:grpSpPr>
            <a:xfrm>
              <a:off x="8164138" y="3277566"/>
              <a:ext cx="1364515" cy="1573724"/>
              <a:chOff x="8164138" y="3277566"/>
              <a:chExt cx="1364515" cy="1573724"/>
            </a:xfrm>
          </p:grpSpPr>
          <p:sp>
            <p:nvSpPr>
              <p:cNvPr id="330" name="Freeform 71"/>
              <p:cNvSpPr>
                <a:spLocks/>
              </p:cNvSpPr>
              <p:nvPr/>
            </p:nvSpPr>
            <p:spPr bwMode="auto">
              <a:xfrm>
                <a:off x="9349662" y="3956337"/>
                <a:ext cx="178991" cy="31382"/>
              </a:xfrm>
              <a:custGeom>
                <a:avLst/>
                <a:gdLst>
                  <a:gd name="T0" fmla="*/ 97 w 107"/>
                  <a:gd name="T1" fmla="*/ 0 h 19"/>
                  <a:gd name="T2" fmla="*/ 10 w 107"/>
                  <a:gd name="T3" fmla="*/ 0 h 19"/>
                  <a:gd name="T4" fmla="*/ 0 w 107"/>
                  <a:gd name="T5" fmla="*/ 9 h 19"/>
                  <a:gd name="T6" fmla="*/ 10 w 107"/>
                  <a:gd name="T7" fmla="*/ 19 h 19"/>
                  <a:gd name="T8" fmla="*/ 97 w 107"/>
                  <a:gd name="T9" fmla="*/ 19 h 19"/>
                  <a:gd name="T10" fmla="*/ 107 w 107"/>
                  <a:gd name="T11" fmla="*/ 9 h 19"/>
                  <a:gd name="T12" fmla="*/ 97 w 107"/>
                  <a:gd name="T1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" h="19">
                    <a:moveTo>
                      <a:pt x="97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5"/>
                      <a:pt x="4" y="19"/>
                      <a:pt x="10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3" y="19"/>
                      <a:pt x="107" y="15"/>
                      <a:pt x="107" y="9"/>
                    </a:cubicBezTo>
                    <a:cubicBezTo>
                      <a:pt x="107" y="4"/>
                      <a:pt x="103" y="0"/>
                      <a:pt x="97" y="0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1" name="Freeform 72"/>
              <p:cNvSpPr>
                <a:spLocks/>
              </p:cNvSpPr>
              <p:nvPr/>
            </p:nvSpPr>
            <p:spPr bwMode="auto">
              <a:xfrm>
                <a:off x="9302009" y="3635548"/>
                <a:ext cx="161557" cy="108092"/>
              </a:xfrm>
              <a:custGeom>
                <a:avLst/>
                <a:gdLst>
                  <a:gd name="T0" fmla="*/ 11 w 97"/>
                  <a:gd name="T1" fmla="*/ 65 h 65"/>
                  <a:gd name="T2" fmla="*/ 15 w 97"/>
                  <a:gd name="T3" fmla="*/ 63 h 65"/>
                  <a:gd name="T4" fmla="*/ 91 w 97"/>
                  <a:gd name="T5" fmla="*/ 19 h 65"/>
                  <a:gd name="T6" fmla="*/ 95 w 97"/>
                  <a:gd name="T7" fmla="*/ 6 h 65"/>
                  <a:gd name="T8" fmla="*/ 81 w 97"/>
                  <a:gd name="T9" fmla="*/ 3 h 65"/>
                  <a:gd name="T10" fmla="*/ 6 w 97"/>
                  <a:gd name="T11" fmla="*/ 47 h 65"/>
                  <a:gd name="T12" fmla="*/ 2 w 97"/>
                  <a:gd name="T13" fmla="*/ 60 h 65"/>
                  <a:gd name="T14" fmla="*/ 11 w 97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65">
                    <a:moveTo>
                      <a:pt x="11" y="65"/>
                    </a:moveTo>
                    <a:cubicBezTo>
                      <a:pt x="12" y="65"/>
                      <a:pt x="14" y="64"/>
                      <a:pt x="15" y="63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96" y="17"/>
                      <a:pt x="97" y="11"/>
                      <a:pt x="95" y="6"/>
                    </a:cubicBezTo>
                    <a:cubicBezTo>
                      <a:pt x="92" y="2"/>
                      <a:pt x="86" y="0"/>
                      <a:pt x="81" y="3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1" y="49"/>
                      <a:pt x="0" y="55"/>
                      <a:pt x="2" y="60"/>
                    </a:cubicBezTo>
                    <a:cubicBezTo>
                      <a:pt x="4" y="63"/>
                      <a:pt x="7" y="65"/>
                      <a:pt x="11" y="6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2" name="Freeform 73"/>
              <p:cNvSpPr>
                <a:spLocks/>
              </p:cNvSpPr>
              <p:nvPr/>
            </p:nvSpPr>
            <p:spPr bwMode="auto">
              <a:xfrm>
                <a:off x="9109070" y="3367062"/>
                <a:ext cx="109254" cy="161557"/>
              </a:xfrm>
              <a:custGeom>
                <a:avLst/>
                <a:gdLst>
                  <a:gd name="T0" fmla="*/ 6 w 65"/>
                  <a:gd name="T1" fmla="*/ 96 h 97"/>
                  <a:gd name="T2" fmla="*/ 11 w 65"/>
                  <a:gd name="T3" fmla="*/ 97 h 97"/>
                  <a:gd name="T4" fmla="*/ 19 w 65"/>
                  <a:gd name="T5" fmla="*/ 92 h 97"/>
                  <a:gd name="T6" fmla="*/ 62 w 65"/>
                  <a:gd name="T7" fmla="*/ 16 h 97"/>
                  <a:gd name="T8" fmla="*/ 59 w 65"/>
                  <a:gd name="T9" fmla="*/ 3 h 97"/>
                  <a:gd name="T10" fmla="*/ 46 w 65"/>
                  <a:gd name="T11" fmla="*/ 6 h 97"/>
                  <a:gd name="T12" fmla="*/ 2 w 65"/>
                  <a:gd name="T13" fmla="*/ 82 h 97"/>
                  <a:gd name="T14" fmla="*/ 6 w 65"/>
                  <a:gd name="T15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97">
                    <a:moveTo>
                      <a:pt x="6" y="96"/>
                    </a:moveTo>
                    <a:cubicBezTo>
                      <a:pt x="7" y="96"/>
                      <a:pt x="9" y="97"/>
                      <a:pt x="11" y="97"/>
                    </a:cubicBezTo>
                    <a:cubicBezTo>
                      <a:pt x="14" y="97"/>
                      <a:pt x="17" y="95"/>
                      <a:pt x="19" y="92"/>
                    </a:cubicBezTo>
                    <a:cubicBezTo>
                      <a:pt x="62" y="16"/>
                      <a:pt x="62" y="16"/>
                      <a:pt x="62" y="16"/>
                    </a:cubicBezTo>
                    <a:cubicBezTo>
                      <a:pt x="65" y="11"/>
                      <a:pt x="63" y="5"/>
                      <a:pt x="59" y="3"/>
                    </a:cubicBezTo>
                    <a:cubicBezTo>
                      <a:pt x="54" y="0"/>
                      <a:pt x="48" y="2"/>
                      <a:pt x="46" y="6"/>
                    </a:cubicBezTo>
                    <a:cubicBezTo>
                      <a:pt x="2" y="82"/>
                      <a:pt x="2" y="82"/>
                      <a:pt x="2" y="82"/>
                    </a:cubicBezTo>
                    <a:cubicBezTo>
                      <a:pt x="0" y="87"/>
                      <a:pt x="1" y="93"/>
                      <a:pt x="6" y="9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3" name="Freeform 74"/>
              <p:cNvSpPr>
                <a:spLocks/>
              </p:cNvSpPr>
              <p:nvPr/>
            </p:nvSpPr>
            <p:spPr bwMode="auto">
              <a:xfrm>
                <a:off x="8199006" y="3622763"/>
                <a:ext cx="163881" cy="106930"/>
              </a:xfrm>
              <a:custGeom>
                <a:avLst/>
                <a:gdLst>
                  <a:gd name="T0" fmla="*/ 92 w 98"/>
                  <a:gd name="T1" fmla="*/ 46 h 64"/>
                  <a:gd name="T2" fmla="*/ 16 w 98"/>
                  <a:gd name="T3" fmla="*/ 2 h 64"/>
                  <a:gd name="T4" fmla="*/ 3 w 98"/>
                  <a:gd name="T5" fmla="*/ 6 h 64"/>
                  <a:gd name="T6" fmla="*/ 7 w 98"/>
                  <a:gd name="T7" fmla="*/ 19 h 64"/>
                  <a:gd name="T8" fmla="*/ 82 w 98"/>
                  <a:gd name="T9" fmla="*/ 63 h 64"/>
                  <a:gd name="T10" fmla="*/ 87 w 98"/>
                  <a:gd name="T11" fmla="*/ 64 h 64"/>
                  <a:gd name="T12" fmla="*/ 95 w 98"/>
                  <a:gd name="T13" fmla="*/ 59 h 64"/>
                  <a:gd name="T14" fmla="*/ 92 w 98"/>
                  <a:gd name="T15" fmla="*/ 4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64">
                    <a:moveTo>
                      <a:pt x="92" y="46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2" y="0"/>
                      <a:pt x="6" y="1"/>
                      <a:pt x="3" y="6"/>
                    </a:cubicBezTo>
                    <a:cubicBezTo>
                      <a:pt x="0" y="10"/>
                      <a:pt x="2" y="16"/>
                      <a:pt x="7" y="19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4" y="64"/>
                      <a:pt x="85" y="64"/>
                      <a:pt x="87" y="64"/>
                    </a:cubicBezTo>
                    <a:cubicBezTo>
                      <a:pt x="90" y="64"/>
                      <a:pt x="94" y="62"/>
                      <a:pt x="95" y="59"/>
                    </a:cubicBezTo>
                    <a:cubicBezTo>
                      <a:pt x="98" y="55"/>
                      <a:pt x="96" y="49"/>
                      <a:pt x="92" y="4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4" name="Freeform 75"/>
              <p:cNvSpPr>
                <a:spLocks/>
              </p:cNvSpPr>
              <p:nvPr/>
            </p:nvSpPr>
            <p:spPr bwMode="auto">
              <a:xfrm>
                <a:off x="9302009" y="4182981"/>
                <a:ext cx="161557" cy="108092"/>
              </a:xfrm>
              <a:custGeom>
                <a:avLst/>
                <a:gdLst>
                  <a:gd name="T0" fmla="*/ 91 w 97"/>
                  <a:gd name="T1" fmla="*/ 47 h 65"/>
                  <a:gd name="T2" fmla="*/ 15 w 97"/>
                  <a:gd name="T3" fmla="*/ 3 h 65"/>
                  <a:gd name="T4" fmla="*/ 2 w 97"/>
                  <a:gd name="T5" fmla="*/ 6 h 65"/>
                  <a:gd name="T6" fmla="*/ 6 w 97"/>
                  <a:gd name="T7" fmla="*/ 20 h 65"/>
                  <a:gd name="T8" fmla="*/ 81 w 97"/>
                  <a:gd name="T9" fmla="*/ 64 h 65"/>
                  <a:gd name="T10" fmla="*/ 86 w 97"/>
                  <a:gd name="T11" fmla="*/ 65 h 65"/>
                  <a:gd name="T12" fmla="*/ 95 w 97"/>
                  <a:gd name="T13" fmla="*/ 60 h 65"/>
                  <a:gd name="T14" fmla="*/ 91 w 97"/>
                  <a:gd name="T15" fmla="*/ 4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65">
                    <a:moveTo>
                      <a:pt x="91" y="47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11" y="0"/>
                      <a:pt x="5" y="2"/>
                      <a:pt x="2" y="6"/>
                    </a:cubicBezTo>
                    <a:cubicBezTo>
                      <a:pt x="0" y="11"/>
                      <a:pt x="1" y="17"/>
                      <a:pt x="6" y="20"/>
                    </a:cubicBezTo>
                    <a:cubicBezTo>
                      <a:pt x="81" y="64"/>
                      <a:pt x="81" y="64"/>
                      <a:pt x="81" y="64"/>
                    </a:cubicBezTo>
                    <a:cubicBezTo>
                      <a:pt x="83" y="65"/>
                      <a:pt x="85" y="65"/>
                      <a:pt x="86" y="65"/>
                    </a:cubicBezTo>
                    <a:cubicBezTo>
                      <a:pt x="90" y="65"/>
                      <a:pt x="93" y="63"/>
                      <a:pt x="95" y="60"/>
                    </a:cubicBezTo>
                    <a:cubicBezTo>
                      <a:pt x="97" y="56"/>
                      <a:pt x="96" y="50"/>
                      <a:pt x="91" y="4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5" name="Freeform 76"/>
              <p:cNvSpPr>
                <a:spLocks/>
              </p:cNvSpPr>
              <p:nvPr/>
            </p:nvSpPr>
            <p:spPr bwMode="auto">
              <a:xfrm>
                <a:off x="8199006" y="4198090"/>
                <a:ext cx="163881" cy="108092"/>
              </a:xfrm>
              <a:custGeom>
                <a:avLst/>
                <a:gdLst>
                  <a:gd name="T0" fmla="*/ 82 w 98"/>
                  <a:gd name="T1" fmla="*/ 3 h 65"/>
                  <a:gd name="T2" fmla="*/ 7 w 98"/>
                  <a:gd name="T3" fmla="*/ 47 h 65"/>
                  <a:gd name="T4" fmla="*/ 3 w 98"/>
                  <a:gd name="T5" fmla="*/ 60 h 65"/>
                  <a:gd name="T6" fmla="*/ 11 w 98"/>
                  <a:gd name="T7" fmla="*/ 65 h 65"/>
                  <a:gd name="T8" fmla="*/ 16 w 98"/>
                  <a:gd name="T9" fmla="*/ 63 h 65"/>
                  <a:gd name="T10" fmla="*/ 92 w 98"/>
                  <a:gd name="T11" fmla="*/ 19 h 65"/>
                  <a:gd name="T12" fmla="*/ 95 w 98"/>
                  <a:gd name="T13" fmla="*/ 6 h 65"/>
                  <a:gd name="T14" fmla="*/ 82 w 98"/>
                  <a:gd name="T15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65">
                    <a:moveTo>
                      <a:pt x="82" y="3"/>
                    </a:moveTo>
                    <a:cubicBezTo>
                      <a:pt x="7" y="47"/>
                      <a:pt x="7" y="47"/>
                      <a:pt x="7" y="47"/>
                    </a:cubicBezTo>
                    <a:cubicBezTo>
                      <a:pt x="2" y="49"/>
                      <a:pt x="0" y="55"/>
                      <a:pt x="3" y="60"/>
                    </a:cubicBezTo>
                    <a:cubicBezTo>
                      <a:pt x="5" y="63"/>
                      <a:pt x="8" y="65"/>
                      <a:pt x="11" y="65"/>
                    </a:cubicBezTo>
                    <a:cubicBezTo>
                      <a:pt x="13" y="65"/>
                      <a:pt x="15" y="64"/>
                      <a:pt x="16" y="63"/>
                    </a:cubicBezTo>
                    <a:cubicBezTo>
                      <a:pt x="92" y="19"/>
                      <a:pt x="92" y="19"/>
                      <a:pt x="92" y="19"/>
                    </a:cubicBezTo>
                    <a:cubicBezTo>
                      <a:pt x="96" y="16"/>
                      <a:pt x="98" y="11"/>
                      <a:pt x="95" y="6"/>
                    </a:cubicBezTo>
                    <a:cubicBezTo>
                      <a:pt x="93" y="1"/>
                      <a:pt x="87" y="0"/>
                      <a:pt x="82" y="3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6" name="Freeform 77"/>
              <p:cNvSpPr>
                <a:spLocks/>
              </p:cNvSpPr>
              <p:nvPr/>
            </p:nvSpPr>
            <p:spPr bwMode="auto">
              <a:xfrm>
                <a:off x="8445409" y="3354277"/>
                <a:ext cx="109254" cy="159232"/>
              </a:xfrm>
              <a:custGeom>
                <a:avLst/>
                <a:gdLst>
                  <a:gd name="T0" fmla="*/ 46 w 65"/>
                  <a:gd name="T1" fmla="*/ 91 h 96"/>
                  <a:gd name="T2" fmla="*/ 54 w 65"/>
                  <a:gd name="T3" fmla="*/ 96 h 96"/>
                  <a:gd name="T4" fmla="*/ 59 w 65"/>
                  <a:gd name="T5" fmla="*/ 95 h 96"/>
                  <a:gd name="T6" fmla="*/ 62 w 65"/>
                  <a:gd name="T7" fmla="*/ 82 h 96"/>
                  <a:gd name="T8" fmla="*/ 19 w 65"/>
                  <a:gd name="T9" fmla="*/ 6 h 96"/>
                  <a:gd name="T10" fmla="*/ 6 w 65"/>
                  <a:gd name="T11" fmla="*/ 2 h 96"/>
                  <a:gd name="T12" fmla="*/ 2 w 65"/>
                  <a:gd name="T13" fmla="*/ 15 h 96"/>
                  <a:gd name="T14" fmla="*/ 46 w 65"/>
                  <a:gd name="T15" fmla="*/ 9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96">
                    <a:moveTo>
                      <a:pt x="46" y="91"/>
                    </a:moveTo>
                    <a:cubicBezTo>
                      <a:pt x="47" y="95"/>
                      <a:pt x="51" y="96"/>
                      <a:pt x="54" y="96"/>
                    </a:cubicBezTo>
                    <a:cubicBezTo>
                      <a:pt x="56" y="96"/>
                      <a:pt x="57" y="96"/>
                      <a:pt x="59" y="95"/>
                    </a:cubicBezTo>
                    <a:cubicBezTo>
                      <a:pt x="63" y="92"/>
                      <a:pt x="65" y="87"/>
                      <a:pt x="62" y="82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6" y="1"/>
                      <a:pt x="10" y="0"/>
                      <a:pt x="6" y="2"/>
                    </a:cubicBezTo>
                    <a:cubicBezTo>
                      <a:pt x="1" y="5"/>
                      <a:pt x="0" y="11"/>
                      <a:pt x="2" y="15"/>
                    </a:cubicBezTo>
                    <a:lnTo>
                      <a:pt x="46" y="91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7" name="Freeform 78"/>
              <p:cNvSpPr>
                <a:spLocks/>
              </p:cNvSpPr>
              <p:nvPr/>
            </p:nvSpPr>
            <p:spPr bwMode="auto">
              <a:xfrm>
                <a:off x="8820825" y="3277566"/>
                <a:ext cx="31382" cy="176666"/>
              </a:xfrm>
              <a:custGeom>
                <a:avLst/>
                <a:gdLst>
                  <a:gd name="T0" fmla="*/ 10 w 19"/>
                  <a:gd name="T1" fmla="*/ 106 h 106"/>
                  <a:gd name="T2" fmla="*/ 19 w 19"/>
                  <a:gd name="T3" fmla="*/ 97 h 106"/>
                  <a:gd name="T4" fmla="*/ 19 w 19"/>
                  <a:gd name="T5" fmla="*/ 9 h 106"/>
                  <a:gd name="T6" fmla="*/ 10 w 19"/>
                  <a:gd name="T7" fmla="*/ 0 h 106"/>
                  <a:gd name="T8" fmla="*/ 0 w 19"/>
                  <a:gd name="T9" fmla="*/ 9 h 106"/>
                  <a:gd name="T10" fmla="*/ 0 w 19"/>
                  <a:gd name="T11" fmla="*/ 97 h 106"/>
                  <a:gd name="T12" fmla="*/ 10 w 19"/>
                  <a:gd name="T1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06">
                    <a:moveTo>
                      <a:pt x="10" y="106"/>
                    </a:moveTo>
                    <a:cubicBezTo>
                      <a:pt x="15" y="106"/>
                      <a:pt x="19" y="102"/>
                      <a:pt x="19" y="97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4"/>
                      <a:pt x="15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102"/>
                      <a:pt x="5" y="106"/>
                      <a:pt x="10" y="106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8" name="Freeform 79"/>
              <p:cNvSpPr>
                <a:spLocks/>
              </p:cNvSpPr>
              <p:nvPr/>
            </p:nvSpPr>
            <p:spPr bwMode="auto">
              <a:xfrm>
                <a:off x="8164138" y="3956337"/>
                <a:ext cx="177829" cy="31382"/>
              </a:xfrm>
              <a:custGeom>
                <a:avLst/>
                <a:gdLst>
                  <a:gd name="T0" fmla="*/ 107 w 107"/>
                  <a:gd name="T1" fmla="*/ 9 h 19"/>
                  <a:gd name="T2" fmla="*/ 97 w 107"/>
                  <a:gd name="T3" fmla="*/ 0 h 19"/>
                  <a:gd name="T4" fmla="*/ 10 w 107"/>
                  <a:gd name="T5" fmla="*/ 0 h 19"/>
                  <a:gd name="T6" fmla="*/ 0 w 107"/>
                  <a:gd name="T7" fmla="*/ 9 h 19"/>
                  <a:gd name="T8" fmla="*/ 10 w 107"/>
                  <a:gd name="T9" fmla="*/ 19 h 19"/>
                  <a:gd name="T10" fmla="*/ 97 w 107"/>
                  <a:gd name="T11" fmla="*/ 19 h 19"/>
                  <a:gd name="T12" fmla="*/ 107 w 107"/>
                  <a:gd name="T1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" h="19">
                    <a:moveTo>
                      <a:pt x="107" y="9"/>
                    </a:moveTo>
                    <a:cubicBezTo>
                      <a:pt x="107" y="4"/>
                      <a:pt x="103" y="0"/>
                      <a:pt x="97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5" y="0"/>
                      <a:pt x="0" y="4"/>
                      <a:pt x="0" y="9"/>
                    </a:cubicBezTo>
                    <a:cubicBezTo>
                      <a:pt x="0" y="15"/>
                      <a:pt x="5" y="19"/>
                      <a:pt x="10" y="19"/>
                    </a:cubicBezTo>
                    <a:cubicBezTo>
                      <a:pt x="97" y="19"/>
                      <a:pt x="97" y="19"/>
                      <a:pt x="97" y="19"/>
                    </a:cubicBezTo>
                    <a:cubicBezTo>
                      <a:pt x="103" y="19"/>
                      <a:pt x="107" y="15"/>
                      <a:pt x="107" y="9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39" name="Freeform 80"/>
              <p:cNvSpPr>
                <a:spLocks/>
              </p:cNvSpPr>
              <p:nvPr/>
            </p:nvSpPr>
            <p:spPr bwMode="auto">
              <a:xfrm>
                <a:off x="8464006" y="3599517"/>
                <a:ext cx="763617" cy="947257"/>
              </a:xfrm>
              <a:custGeom>
                <a:avLst/>
                <a:gdLst>
                  <a:gd name="T0" fmla="*/ 229 w 458"/>
                  <a:gd name="T1" fmla="*/ 0 h 568"/>
                  <a:gd name="T2" fmla="*/ 0 w 458"/>
                  <a:gd name="T3" fmla="*/ 229 h 568"/>
                  <a:gd name="T4" fmla="*/ 30 w 458"/>
                  <a:gd name="T5" fmla="*/ 343 h 568"/>
                  <a:gd name="T6" fmla="*/ 111 w 458"/>
                  <a:gd name="T7" fmla="*/ 511 h 568"/>
                  <a:gd name="T8" fmla="*/ 164 w 458"/>
                  <a:gd name="T9" fmla="*/ 568 h 568"/>
                  <a:gd name="T10" fmla="*/ 229 w 458"/>
                  <a:gd name="T11" fmla="*/ 568 h 568"/>
                  <a:gd name="T12" fmla="*/ 294 w 458"/>
                  <a:gd name="T13" fmla="*/ 568 h 568"/>
                  <a:gd name="T14" fmla="*/ 347 w 458"/>
                  <a:gd name="T15" fmla="*/ 511 h 568"/>
                  <a:gd name="T16" fmla="*/ 428 w 458"/>
                  <a:gd name="T17" fmla="*/ 343 h 568"/>
                  <a:gd name="T18" fmla="*/ 458 w 458"/>
                  <a:gd name="T19" fmla="*/ 229 h 568"/>
                  <a:gd name="T20" fmla="*/ 229 w 458"/>
                  <a:gd name="T21" fmla="*/ 0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8" h="568">
                    <a:moveTo>
                      <a:pt x="229" y="0"/>
                    </a:moveTo>
                    <a:cubicBezTo>
                      <a:pt x="103" y="0"/>
                      <a:pt x="0" y="102"/>
                      <a:pt x="0" y="229"/>
                    </a:cubicBezTo>
                    <a:cubicBezTo>
                      <a:pt x="0" y="270"/>
                      <a:pt x="12" y="309"/>
                      <a:pt x="30" y="343"/>
                    </a:cubicBezTo>
                    <a:cubicBezTo>
                      <a:pt x="87" y="445"/>
                      <a:pt x="102" y="456"/>
                      <a:pt x="111" y="511"/>
                    </a:cubicBezTo>
                    <a:cubicBezTo>
                      <a:pt x="118" y="557"/>
                      <a:pt x="129" y="568"/>
                      <a:pt x="164" y="568"/>
                    </a:cubicBezTo>
                    <a:cubicBezTo>
                      <a:pt x="179" y="568"/>
                      <a:pt x="203" y="568"/>
                      <a:pt x="229" y="568"/>
                    </a:cubicBezTo>
                    <a:cubicBezTo>
                      <a:pt x="255" y="568"/>
                      <a:pt x="279" y="568"/>
                      <a:pt x="294" y="568"/>
                    </a:cubicBezTo>
                    <a:cubicBezTo>
                      <a:pt x="329" y="568"/>
                      <a:pt x="340" y="557"/>
                      <a:pt x="347" y="511"/>
                    </a:cubicBezTo>
                    <a:cubicBezTo>
                      <a:pt x="357" y="456"/>
                      <a:pt x="372" y="445"/>
                      <a:pt x="428" y="343"/>
                    </a:cubicBezTo>
                    <a:cubicBezTo>
                      <a:pt x="447" y="309"/>
                      <a:pt x="458" y="270"/>
                      <a:pt x="458" y="229"/>
                    </a:cubicBezTo>
                    <a:cubicBezTo>
                      <a:pt x="458" y="102"/>
                      <a:pt x="356" y="0"/>
                      <a:pt x="229" y="0"/>
                    </a:cubicBezTo>
                    <a:close/>
                  </a:path>
                </a:pathLst>
              </a:custGeom>
              <a:solidFill>
                <a:srgbClr val="DC6E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0" name="Freeform 82"/>
              <p:cNvSpPr>
                <a:spLocks/>
              </p:cNvSpPr>
              <p:nvPr/>
            </p:nvSpPr>
            <p:spPr bwMode="auto">
              <a:xfrm>
                <a:off x="8654619" y="4546774"/>
                <a:ext cx="383552" cy="77873"/>
              </a:xfrm>
              <a:custGeom>
                <a:avLst/>
                <a:gdLst>
                  <a:gd name="T0" fmla="*/ 230 w 230"/>
                  <a:gd name="T1" fmla="*/ 23 h 47"/>
                  <a:gd name="T2" fmla="*/ 207 w 230"/>
                  <a:gd name="T3" fmla="*/ 47 h 47"/>
                  <a:gd name="T4" fmla="*/ 23 w 230"/>
                  <a:gd name="T5" fmla="*/ 47 h 47"/>
                  <a:gd name="T6" fmla="*/ 0 w 230"/>
                  <a:gd name="T7" fmla="*/ 23 h 47"/>
                  <a:gd name="T8" fmla="*/ 0 w 230"/>
                  <a:gd name="T9" fmla="*/ 23 h 47"/>
                  <a:gd name="T10" fmla="*/ 23 w 230"/>
                  <a:gd name="T11" fmla="*/ 0 h 47"/>
                  <a:gd name="T12" fmla="*/ 207 w 230"/>
                  <a:gd name="T13" fmla="*/ 0 h 47"/>
                  <a:gd name="T14" fmla="*/ 230 w 230"/>
                  <a:gd name="T15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0" h="47">
                    <a:moveTo>
                      <a:pt x="230" y="23"/>
                    </a:moveTo>
                    <a:cubicBezTo>
                      <a:pt x="230" y="36"/>
                      <a:pt x="220" y="47"/>
                      <a:pt x="207" y="47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10" y="47"/>
                      <a:pt x="0" y="3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0"/>
                      <a:pt x="10" y="0"/>
                      <a:pt x="23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20" y="0"/>
                      <a:pt x="230" y="10"/>
                      <a:pt x="230" y="23"/>
                    </a:cubicBezTo>
                    <a:close/>
                  </a:path>
                </a:pathLst>
              </a:cu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1" name="Freeform 83"/>
              <p:cNvSpPr>
                <a:spLocks/>
              </p:cNvSpPr>
              <p:nvPr/>
            </p:nvSpPr>
            <p:spPr bwMode="auto">
              <a:xfrm>
                <a:off x="8846395" y="4546774"/>
                <a:ext cx="191776" cy="77873"/>
              </a:xfrm>
              <a:custGeom>
                <a:avLst/>
                <a:gdLst>
                  <a:gd name="T0" fmla="*/ 92 w 115"/>
                  <a:gd name="T1" fmla="*/ 0 h 47"/>
                  <a:gd name="T2" fmla="*/ 0 w 115"/>
                  <a:gd name="T3" fmla="*/ 0 h 47"/>
                  <a:gd name="T4" fmla="*/ 0 w 115"/>
                  <a:gd name="T5" fmla="*/ 47 h 47"/>
                  <a:gd name="T6" fmla="*/ 92 w 115"/>
                  <a:gd name="T7" fmla="*/ 47 h 47"/>
                  <a:gd name="T8" fmla="*/ 115 w 115"/>
                  <a:gd name="T9" fmla="*/ 23 h 47"/>
                  <a:gd name="T10" fmla="*/ 92 w 115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47">
                    <a:moveTo>
                      <a:pt x="9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105" y="47"/>
                      <a:pt x="115" y="36"/>
                      <a:pt x="115" y="23"/>
                    </a:cubicBezTo>
                    <a:cubicBezTo>
                      <a:pt x="115" y="10"/>
                      <a:pt x="105" y="0"/>
                      <a:pt x="92" y="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2" name="Freeform 84"/>
              <p:cNvSpPr>
                <a:spLocks/>
              </p:cNvSpPr>
              <p:nvPr/>
            </p:nvSpPr>
            <p:spPr bwMode="auto">
              <a:xfrm>
                <a:off x="8662755" y="4624646"/>
                <a:ext cx="367280" cy="76710"/>
              </a:xfrm>
              <a:custGeom>
                <a:avLst/>
                <a:gdLst>
                  <a:gd name="T0" fmla="*/ 220 w 220"/>
                  <a:gd name="T1" fmla="*/ 23 h 46"/>
                  <a:gd name="T2" fmla="*/ 198 w 220"/>
                  <a:gd name="T3" fmla="*/ 46 h 46"/>
                  <a:gd name="T4" fmla="*/ 22 w 220"/>
                  <a:gd name="T5" fmla="*/ 46 h 46"/>
                  <a:gd name="T6" fmla="*/ 0 w 220"/>
                  <a:gd name="T7" fmla="*/ 23 h 46"/>
                  <a:gd name="T8" fmla="*/ 0 w 220"/>
                  <a:gd name="T9" fmla="*/ 23 h 46"/>
                  <a:gd name="T10" fmla="*/ 22 w 220"/>
                  <a:gd name="T11" fmla="*/ 0 h 46"/>
                  <a:gd name="T12" fmla="*/ 198 w 220"/>
                  <a:gd name="T13" fmla="*/ 0 h 46"/>
                  <a:gd name="T14" fmla="*/ 220 w 220"/>
                  <a:gd name="T15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0" h="46">
                    <a:moveTo>
                      <a:pt x="220" y="23"/>
                    </a:moveTo>
                    <a:cubicBezTo>
                      <a:pt x="220" y="36"/>
                      <a:pt x="210" y="46"/>
                      <a:pt x="198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10" y="46"/>
                      <a:pt x="0" y="36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10"/>
                      <a:pt x="10" y="0"/>
                      <a:pt x="22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210" y="0"/>
                      <a:pt x="220" y="10"/>
                      <a:pt x="220" y="23"/>
                    </a:cubicBezTo>
                    <a:close/>
                  </a:path>
                </a:pathLst>
              </a:cu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3" name="Freeform 85"/>
              <p:cNvSpPr>
                <a:spLocks/>
              </p:cNvSpPr>
              <p:nvPr/>
            </p:nvSpPr>
            <p:spPr bwMode="auto">
              <a:xfrm>
                <a:off x="8846395" y="4624646"/>
                <a:ext cx="183640" cy="76710"/>
              </a:xfrm>
              <a:custGeom>
                <a:avLst/>
                <a:gdLst>
                  <a:gd name="T0" fmla="*/ 88 w 110"/>
                  <a:gd name="T1" fmla="*/ 0 h 46"/>
                  <a:gd name="T2" fmla="*/ 0 w 110"/>
                  <a:gd name="T3" fmla="*/ 0 h 46"/>
                  <a:gd name="T4" fmla="*/ 0 w 110"/>
                  <a:gd name="T5" fmla="*/ 46 h 46"/>
                  <a:gd name="T6" fmla="*/ 88 w 110"/>
                  <a:gd name="T7" fmla="*/ 46 h 46"/>
                  <a:gd name="T8" fmla="*/ 110 w 110"/>
                  <a:gd name="T9" fmla="*/ 23 h 46"/>
                  <a:gd name="T10" fmla="*/ 88 w 110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46">
                    <a:moveTo>
                      <a:pt x="8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88" y="46"/>
                      <a:pt x="88" y="46"/>
                      <a:pt x="88" y="46"/>
                    </a:cubicBezTo>
                    <a:cubicBezTo>
                      <a:pt x="100" y="46"/>
                      <a:pt x="110" y="36"/>
                      <a:pt x="110" y="23"/>
                    </a:cubicBezTo>
                    <a:cubicBezTo>
                      <a:pt x="110" y="10"/>
                      <a:pt x="100" y="0"/>
                      <a:pt x="88" y="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4" name="Freeform 86"/>
              <p:cNvSpPr>
                <a:spLocks/>
              </p:cNvSpPr>
              <p:nvPr/>
            </p:nvSpPr>
            <p:spPr bwMode="auto">
              <a:xfrm>
                <a:off x="8670891" y="4701357"/>
                <a:ext cx="349846" cy="77873"/>
              </a:xfrm>
              <a:custGeom>
                <a:avLst/>
                <a:gdLst>
                  <a:gd name="T0" fmla="*/ 210 w 210"/>
                  <a:gd name="T1" fmla="*/ 24 h 47"/>
                  <a:gd name="T2" fmla="*/ 189 w 210"/>
                  <a:gd name="T3" fmla="*/ 47 h 47"/>
                  <a:gd name="T4" fmla="*/ 21 w 210"/>
                  <a:gd name="T5" fmla="*/ 47 h 47"/>
                  <a:gd name="T6" fmla="*/ 0 w 210"/>
                  <a:gd name="T7" fmla="*/ 24 h 47"/>
                  <a:gd name="T8" fmla="*/ 0 w 210"/>
                  <a:gd name="T9" fmla="*/ 24 h 47"/>
                  <a:gd name="T10" fmla="*/ 21 w 210"/>
                  <a:gd name="T11" fmla="*/ 0 h 47"/>
                  <a:gd name="T12" fmla="*/ 189 w 210"/>
                  <a:gd name="T13" fmla="*/ 0 h 47"/>
                  <a:gd name="T14" fmla="*/ 210 w 210"/>
                  <a:gd name="T15" fmla="*/ 2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0" h="47">
                    <a:moveTo>
                      <a:pt x="210" y="24"/>
                    </a:moveTo>
                    <a:cubicBezTo>
                      <a:pt x="210" y="37"/>
                      <a:pt x="201" y="47"/>
                      <a:pt x="189" y="4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9" y="47"/>
                      <a:pt x="0" y="37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9" y="0"/>
                      <a:pt x="21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201" y="0"/>
                      <a:pt x="210" y="11"/>
                      <a:pt x="210" y="24"/>
                    </a:cubicBezTo>
                    <a:close/>
                  </a:path>
                </a:pathLst>
              </a:cu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5" name="Freeform 87"/>
              <p:cNvSpPr>
                <a:spLocks/>
              </p:cNvSpPr>
              <p:nvPr/>
            </p:nvSpPr>
            <p:spPr bwMode="auto">
              <a:xfrm>
                <a:off x="8846395" y="4701357"/>
                <a:ext cx="174342" cy="77873"/>
              </a:xfrm>
              <a:custGeom>
                <a:avLst/>
                <a:gdLst>
                  <a:gd name="T0" fmla="*/ 84 w 105"/>
                  <a:gd name="T1" fmla="*/ 0 h 47"/>
                  <a:gd name="T2" fmla="*/ 0 w 105"/>
                  <a:gd name="T3" fmla="*/ 0 h 47"/>
                  <a:gd name="T4" fmla="*/ 0 w 105"/>
                  <a:gd name="T5" fmla="*/ 47 h 47"/>
                  <a:gd name="T6" fmla="*/ 84 w 105"/>
                  <a:gd name="T7" fmla="*/ 47 h 47"/>
                  <a:gd name="T8" fmla="*/ 105 w 105"/>
                  <a:gd name="T9" fmla="*/ 24 h 47"/>
                  <a:gd name="T10" fmla="*/ 84 w 105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5" h="47">
                    <a:moveTo>
                      <a:pt x="8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84" y="47"/>
                      <a:pt x="84" y="47"/>
                      <a:pt x="84" y="47"/>
                    </a:cubicBezTo>
                    <a:cubicBezTo>
                      <a:pt x="96" y="47"/>
                      <a:pt x="105" y="37"/>
                      <a:pt x="105" y="24"/>
                    </a:cubicBezTo>
                    <a:cubicBezTo>
                      <a:pt x="105" y="11"/>
                      <a:pt x="96" y="0"/>
                      <a:pt x="84" y="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6" name="Freeform 88"/>
              <p:cNvSpPr>
                <a:spLocks/>
              </p:cNvSpPr>
              <p:nvPr/>
            </p:nvSpPr>
            <p:spPr bwMode="auto">
              <a:xfrm>
                <a:off x="8717382" y="4779229"/>
                <a:ext cx="256864" cy="72061"/>
              </a:xfrm>
              <a:custGeom>
                <a:avLst/>
                <a:gdLst>
                  <a:gd name="T0" fmla="*/ 0 w 154"/>
                  <a:gd name="T1" fmla="*/ 0 h 43"/>
                  <a:gd name="T2" fmla="*/ 154 w 154"/>
                  <a:gd name="T3" fmla="*/ 0 h 43"/>
                  <a:gd name="T4" fmla="*/ 77 w 154"/>
                  <a:gd name="T5" fmla="*/ 43 h 43"/>
                  <a:gd name="T6" fmla="*/ 0 w 154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43">
                    <a:moveTo>
                      <a:pt x="0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26"/>
                      <a:pt x="113" y="43"/>
                      <a:pt x="77" y="43"/>
                    </a:cubicBezTo>
                    <a:cubicBezTo>
                      <a:pt x="41" y="43"/>
                      <a:pt x="0" y="26"/>
                      <a:pt x="0" y="0"/>
                    </a:cubicBezTo>
                    <a:close/>
                  </a:path>
                </a:pathLst>
              </a:custGeom>
              <a:solidFill>
                <a:srgbClr val="4454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7" name="Freeform 89"/>
              <p:cNvSpPr>
                <a:spLocks/>
              </p:cNvSpPr>
              <p:nvPr/>
            </p:nvSpPr>
            <p:spPr bwMode="auto">
              <a:xfrm>
                <a:off x="8846395" y="4779229"/>
                <a:ext cx="127851" cy="72061"/>
              </a:xfrm>
              <a:custGeom>
                <a:avLst/>
                <a:gdLst>
                  <a:gd name="T0" fmla="*/ 0 w 77"/>
                  <a:gd name="T1" fmla="*/ 43 h 43"/>
                  <a:gd name="T2" fmla="*/ 0 w 77"/>
                  <a:gd name="T3" fmla="*/ 43 h 43"/>
                  <a:gd name="T4" fmla="*/ 77 w 77"/>
                  <a:gd name="T5" fmla="*/ 0 h 43"/>
                  <a:gd name="T6" fmla="*/ 0 w 77"/>
                  <a:gd name="T7" fmla="*/ 0 h 43"/>
                  <a:gd name="T8" fmla="*/ 0 w 77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43">
                    <a:moveTo>
                      <a:pt x="0" y="43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36" y="43"/>
                      <a:pt x="77" y="26"/>
                      <a:pt x="7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8" name="Freeform 90"/>
              <p:cNvSpPr>
                <a:spLocks/>
              </p:cNvSpPr>
              <p:nvPr/>
            </p:nvSpPr>
            <p:spPr bwMode="auto">
              <a:xfrm>
                <a:off x="8637185" y="3999341"/>
                <a:ext cx="417258" cy="555569"/>
              </a:xfrm>
              <a:custGeom>
                <a:avLst/>
                <a:gdLst>
                  <a:gd name="T0" fmla="*/ 77 w 250"/>
                  <a:gd name="T1" fmla="*/ 322 h 333"/>
                  <a:gd name="T2" fmla="*/ 37 w 250"/>
                  <a:gd name="T3" fmla="*/ 140 h 333"/>
                  <a:gd name="T4" fmla="*/ 18 w 250"/>
                  <a:gd name="T5" fmla="*/ 52 h 333"/>
                  <a:gd name="T6" fmla="*/ 16 w 250"/>
                  <a:gd name="T7" fmla="*/ 46 h 333"/>
                  <a:gd name="T8" fmla="*/ 16 w 250"/>
                  <a:gd name="T9" fmla="*/ 49 h 333"/>
                  <a:gd name="T10" fmla="*/ 24 w 250"/>
                  <a:gd name="T11" fmla="*/ 43 h 333"/>
                  <a:gd name="T12" fmla="*/ 62 w 250"/>
                  <a:gd name="T13" fmla="*/ 10 h 333"/>
                  <a:gd name="T14" fmla="*/ 50 w 250"/>
                  <a:gd name="T15" fmla="*/ 10 h 333"/>
                  <a:gd name="T16" fmla="*/ 86 w 250"/>
                  <a:gd name="T17" fmla="*/ 53 h 333"/>
                  <a:gd name="T18" fmla="*/ 99 w 250"/>
                  <a:gd name="T19" fmla="*/ 51 h 333"/>
                  <a:gd name="T20" fmla="*/ 132 w 250"/>
                  <a:gd name="T21" fmla="*/ 9 h 333"/>
                  <a:gd name="T22" fmla="*/ 119 w 250"/>
                  <a:gd name="T23" fmla="*/ 10 h 333"/>
                  <a:gd name="T24" fmla="*/ 156 w 250"/>
                  <a:gd name="T25" fmla="*/ 53 h 333"/>
                  <a:gd name="T26" fmla="*/ 170 w 250"/>
                  <a:gd name="T27" fmla="*/ 51 h 333"/>
                  <a:gd name="T28" fmla="*/ 208 w 250"/>
                  <a:gd name="T29" fmla="*/ 9 h 333"/>
                  <a:gd name="T30" fmla="*/ 195 w 250"/>
                  <a:gd name="T31" fmla="*/ 10 h 333"/>
                  <a:gd name="T32" fmla="*/ 223 w 250"/>
                  <a:gd name="T33" fmla="*/ 43 h 333"/>
                  <a:gd name="T34" fmla="*/ 231 w 250"/>
                  <a:gd name="T35" fmla="*/ 52 h 333"/>
                  <a:gd name="T36" fmla="*/ 234 w 250"/>
                  <a:gd name="T37" fmla="*/ 53 h 333"/>
                  <a:gd name="T38" fmla="*/ 233 w 250"/>
                  <a:gd name="T39" fmla="*/ 59 h 333"/>
                  <a:gd name="T40" fmla="*/ 214 w 250"/>
                  <a:gd name="T41" fmla="*/ 145 h 333"/>
                  <a:gd name="T42" fmla="*/ 175 w 250"/>
                  <a:gd name="T43" fmla="*/ 324 h 333"/>
                  <a:gd name="T44" fmla="*/ 191 w 250"/>
                  <a:gd name="T45" fmla="*/ 323 h 333"/>
                  <a:gd name="T46" fmla="*/ 230 w 250"/>
                  <a:gd name="T47" fmla="*/ 140 h 333"/>
                  <a:gd name="T48" fmla="*/ 248 w 250"/>
                  <a:gd name="T49" fmla="*/ 57 h 333"/>
                  <a:gd name="T50" fmla="*/ 242 w 250"/>
                  <a:gd name="T51" fmla="*/ 42 h 333"/>
                  <a:gd name="T52" fmla="*/ 209 w 250"/>
                  <a:gd name="T53" fmla="*/ 4 h 333"/>
                  <a:gd name="T54" fmla="*/ 195 w 250"/>
                  <a:gd name="T55" fmla="*/ 5 h 333"/>
                  <a:gd name="T56" fmla="*/ 157 w 250"/>
                  <a:gd name="T57" fmla="*/ 47 h 333"/>
                  <a:gd name="T58" fmla="*/ 170 w 250"/>
                  <a:gd name="T59" fmla="*/ 46 h 333"/>
                  <a:gd name="T60" fmla="*/ 133 w 250"/>
                  <a:gd name="T61" fmla="*/ 4 h 333"/>
                  <a:gd name="T62" fmla="*/ 119 w 250"/>
                  <a:gd name="T63" fmla="*/ 5 h 333"/>
                  <a:gd name="T64" fmla="*/ 86 w 250"/>
                  <a:gd name="T65" fmla="*/ 47 h 333"/>
                  <a:gd name="T66" fmla="*/ 100 w 250"/>
                  <a:gd name="T67" fmla="*/ 46 h 333"/>
                  <a:gd name="T68" fmla="*/ 64 w 250"/>
                  <a:gd name="T69" fmla="*/ 4 h 333"/>
                  <a:gd name="T70" fmla="*/ 52 w 250"/>
                  <a:gd name="T71" fmla="*/ 4 h 333"/>
                  <a:gd name="T72" fmla="*/ 4 w 250"/>
                  <a:gd name="T73" fmla="*/ 44 h 333"/>
                  <a:gd name="T74" fmla="*/ 1 w 250"/>
                  <a:gd name="T75" fmla="*/ 50 h 333"/>
                  <a:gd name="T76" fmla="*/ 62 w 250"/>
                  <a:gd name="T77" fmla="*/ 326 h 333"/>
                  <a:gd name="T78" fmla="*/ 77 w 250"/>
                  <a:gd name="T79" fmla="*/ 32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0" h="333">
                    <a:moveTo>
                      <a:pt x="77" y="322"/>
                    </a:moveTo>
                    <a:cubicBezTo>
                      <a:pt x="64" y="261"/>
                      <a:pt x="51" y="200"/>
                      <a:pt x="37" y="140"/>
                    </a:cubicBezTo>
                    <a:cubicBezTo>
                      <a:pt x="31" y="111"/>
                      <a:pt x="24" y="81"/>
                      <a:pt x="18" y="52"/>
                    </a:cubicBezTo>
                    <a:cubicBezTo>
                      <a:pt x="17" y="50"/>
                      <a:pt x="17" y="48"/>
                      <a:pt x="16" y="46"/>
                    </a:cubicBezTo>
                    <a:cubicBezTo>
                      <a:pt x="17" y="48"/>
                      <a:pt x="12" y="53"/>
                      <a:pt x="16" y="49"/>
                    </a:cubicBezTo>
                    <a:cubicBezTo>
                      <a:pt x="18" y="47"/>
                      <a:pt x="21" y="45"/>
                      <a:pt x="24" y="43"/>
                    </a:cubicBezTo>
                    <a:cubicBezTo>
                      <a:pt x="37" y="32"/>
                      <a:pt x="49" y="21"/>
                      <a:pt x="62" y="10"/>
                    </a:cubicBezTo>
                    <a:cubicBezTo>
                      <a:pt x="58" y="10"/>
                      <a:pt x="54" y="10"/>
                      <a:pt x="50" y="10"/>
                    </a:cubicBezTo>
                    <a:cubicBezTo>
                      <a:pt x="62" y="24"/>
                      <a:pt x="74" y="39"/>
                      <a:pt x="86" y="53"/>
                    </a:cubicBezTo>
                    <a:cubicBezTo>
                      <a:pt x="89" y="56"/>
                      <a:pt x="97" y="55"/>
                      <a:pt x="99" y="51"/>
                    </a:cubicBezTo>
                    <a:cubicBezTo>
                      <a:pt x="110" y="37"/>
                      <a:pt x="121" y="23"/>
                      <a:pt x="132" y="9"/>
                    </a:cubicBezTo>
                    <a:cubicBezTo>
                      <a:pt x="128" y="10"/>
                      <a:pt x="123" y="10"/>
                      <a:pt x="119" y="10"/>
                    </a:cubicBezTo>
                    <a:cubicBezTo>
                      <a:pt x="131" y="24"/>
                      <a:pt x="144" y="39"/>
                      <a:pt x="156" y="53"/>
                    </a:cubicBezTo>
                    <a:cubicBezTo>
                      <a:pt x="160" y="57"/>
                      <a:pt x="167" y="55"/>
                      <a:pt x="170" y="51"/>
                    </a:cubicBezTo>
                    <a:cubicBezTo>
                      <a:pt x="183" y="37"/>
                      <a:pt x="195" y="23"/>
                      <a:pt x="208" y="9"/>
                    </a:cubicBezTo>
                    <a:cubicBezTo>
                      <a:pt x="204" y="10"/>
                      <a:pt x="199" y="10"/>
                      <a:pt x="195" y="10"/>
                    </a:cubicBezTo>
                    <a:cubicBezTo>
                      <a:pt x="204" y="21"/>
                      <a:pt x="214" y="32"/>
                      <a:pt x="223" y="43"/>
                    </a:cubicBezTo>
                    <a:cubicBezTo>
                      <a:pt x="226" y="46"/>
                      <a:pt x="229" y="49"/>
                      <a:pt x="231" y="52"/>
                    </a:cubicBezTo>
                    <a:cubicBezTo>
                      <a:pt x="234" y="56"/>
                      <a:pt x="233" y="56"/>
                      <a:pt x="234" y="53"/>
                    </a:cubicBezTo>
                    <a:cubicBezTo>
                      <a:pt x="233" y="55"/>
                      <a:pt x="233" y="57"/>
                      <a:pt x="233" y="59"/>
                    </a:cubicBezTo>
                    <a:cubicBezTo>
                      <a:pt x="226" y="88"/>
                      <a:pt x="220" y="116"/>
                      <a:pt x="214" y="145"/>
                    </a:cubicBezTo>
                    <a:cubicBezTo>
                      <a:pt x="201" y="205"/>
                      <a:pt x="188" y="265"/>
                      <a:pt x="175" y="324"/>
                    </a:cubicBezTo>
                    <a:cubicBezTo>
                      <a:pt x="174" y="332"/>
                      <a:pt x="189" y="330"/>
                      <a:pt x="191" y="323"/>
                    </a:cubicBezTo>
                    <a:cubicBezTo>
                      <a:pt x="204" y="262"/>
                      <a:pt x="217" y="201"/>
                      <a:pt x="230" y="140"/>
                    </a:cubicBezTo>
                    <a:cubicBezTo>
                      <a:pt x="236" y="112"/>
                      <a:pt x="242" y="84"/>
                      <a:pt x="248" y="57"/>
                    </a:cubicBezTo>
                    <a:cubicBezTo>
                      <a:pt x="250" y="49"/>
                      <a:pt x="247" y="47"/>
                      <a:pt x="242" y="42"/>
                    </a:cubicBezTo>
                    <a:cubicBezTo>
                      <a:pt x="231" y="29"/>
                      <a:pt x="220" y="16"/>
                      <a:pt x="209" y="4"/>
                    </a:cubicBezTo>
                    <a:cubicBezTo>
                      <a:pt x="206" y="0"/>
                      <a:pt x="199" y="1"/>
                      <a:pt x="195" y="5"/>
                    </a:cubicBezTo>
                    <a:cubicBezTo>
                      <a:pt x="183" y="19"/>
                      <a:pt x="170" y="33"/>
                      <a:pt x="157" y="47"/>
                    </a:cubicBezTo>
                    <a:cubicBezTo>
                      <a:pt x="161" y="47"/>
                      <a:pt x="166" y="46"/>
                      <a:pt x="170" y="46"/>
                    </a:cubicBezTo>
                    <a:cubicBezTo>
                      <a:pt x="158" y="32"/>
                      <a:pt x="145" y="18"/>
                      <a:pt x="133" y="4"/>
                    </a:cubicBezTo>
                    <a:cubicBezTo>
                      <a:pt x="129" y="0"/>
                      <a:pt x="122" y="1"/>
                      <a:pt x="119" y="5"/>
                    </a:cubicBezTo>
                    <a:cubicBezTo>
                      <a:pt x="108" y="19"/>
                      <a:pt x="97" y="33"/>
                      <a:pt x="86" y="47"/>
                    </a:cubicBezTo>
                    <a:cubicBezTo>
                      <a:pt x="91" y="47"/>
                      <a:pt x="95" y="46"/>
                      <a:pt x="100" y="46"/>
                    </a:cubicBezTo>
                    <a:cubicBezTo>
                      <a:pt x="88" y="32"/>
                      <a:pt x="76" y="18"/>
                      <a:pt x="64" y="4"/>
                    </a:cubicBezTo>
                    <a:cubicBezTo>
                      <a:pt x="61" y="0"/>
                      <a:pt x="55" y="1"/>
                      <a:pt x="52" y="4"/>
                    </a:cubicBezTo>
                    <a:cubicBezTo>
                      <a:pt x="36" y="17"/>
                      <a:pt x="20" y="31"/>
                      <a:pt x="4" y="44"/>
                    </a:cubicBezTo>
                    <a:cubicBezTo>
                      <a:pt x="2" y="46"/>
                      <a:pt x="0" y="47"/>
                      <a:pt x="1" y="50"/>
                    </a:cubicBezTo>
                    <a:cubicBezTo>
                      <a:pt x="21" y="142"/>
                      <a:pt x="42" y="234"/>
                      <a:pt x="62" y="326"/>
                    </a:cubicBezTo>
                    <a:cubicBezTo>
                      <a:pt x="63" y="333"/>
                      <a:pt x="79" y="329"/>
                      <a:pt x="77" y="32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349" name="Freeform 91"/>
              <p:cNvSpPr>
                <a:spLocks/>
              </p:cNvSpPr>
              <p:nvPr/>
            </p:nvSpPr>
            <p:spPr bwMode="auto">
              <a:xfrm>
                <a:off x="8593019" y="3967959"/>
                <a:ext cx="502105" cy="180153"/>
              </a:xfrm>
              <a:custGeom>
                <a:avLst/>
                <a:gdLst>
                  <a:gd name="T0" fmla="*/ 51 w 301"/>
                  <a:gd name="T1" fmla="*/ 82 h 108"/>
                  <a:gd name="T2" fmla="*/ 99 w 301"/>
                  <a:gd name="T3" fmla="*/ 41 h 108"/>
                  <a:gd name="T4" fmla="*/ 69 w 301"/>
                  <a:gd name="T5" fmla="*/ 41 h 108"/>
                  <a:gd name="T6" fmla="*/ 105 w 301"/>
                  <a:gd name="T7" fmla="*/ 84 h 108"/>
                  <a:gd name="T8" fmla="*/ 138 w 301"/>
                  <a:gd name="T9" fmla="*/ 79 h 108"/>
                  <a:gd name="T10" fmla="*/ 171 w 301"/>
                  <a:gd name="T11" fmla="*/ 37 h 108"/>
                  <a:gd name="T12" fmla="*/ 138 w 301"/>
                  <a:gd name="T13" fmla="*/ 41 h 108"/>
                  <a:gd name="T14" fmla="*/ 175 w 301"/>
                  <a:gd name="T15" fmla="*/ 84 h 108"/>
                  <a:gd name="T16" fmla="*/ 205 w 301"/>
                  <a:gd name="T17" fmla="*/ 84 h 108"/>
                  <a:gd name="T18" fmla="*/ 244 w 301"/>
                  <a:gd name="T19" fmla="*/ 41 h 108"/>
                  <a:gd name="T20" fmla="*/ 214 w 301"/>
                  <a:gd name="T21" fmla="*/ 41 h 108"/>
                  <a:gd name="T22" fmla="*/ 254 w 301"/>
                  <a:gd name="T23" fmla="*/ 87 h 108"/>
                  <a:gd name="T24" fmla="*/ 283 w 301"/>
                  <a:gd name="T25" fmla="*/ 57 h 108"/>
                  <a:gd name="T26" fmla="*/ 244 w 301"/>
                  <a:gd name="T27" fmla="*/ 11 h 108"/>
                  <a:gd name="T28" fmla="*/ 214 w 301"/>
                  <a:gd name="T29" fmla="*/ 11 h 108"/>
                  <a:gd name="T30" fmla="*/ 175 w 301"/>
                  <a:gd name="T31" fmla="*/ 54 h 108"/>
                  <a:gd name="T32" fmla="*/ 205 w 301"/>
                  <a:gd name="T33" fmla="*/ 54 h 108"/>
                  <a:gd name="T34" fmla="*/ 167 w 301"/>
                  <a:gd name="T35" fmla="*/ 11 h 108"/>
                  <a:gd name="T36" fmla="*/ 134 w 301"/>
                  <a:gd name="T37" fmla="*/ 15 h 108"/>
                  <a:gd name="T38" fmla="*/ 102 w 301"/>
                  <a:gd name="T39" fmla="*/ 58 h 108"/>
                  <a:gd name="T40" fmla="*/ 135 w 301"/>
                  <a:gd name="T41" fmla="*/ 54 h 108"/>
                  <a:gd name="T42" fmla="*/ 99 w 301"/>
                  <a:gd name="T43" fmla="*/ 11 h 108"/>
                  <a:gd name="T44" fmla="*/ 69 w 301"/>
                  <a:gd name="T45" fmla="*/ 11 h 108"/>
                  <a:gd name="T46" fmla="*/ 21 w 301"/>
                  <a:gd name="T47" fmla="*/ 52 h 108"/>
                  <a:gd name="T48" fmla="*/ 51 w 301"/>
                  <a:gd name="T49" fmla="*/ 82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01" h="108">
                    <a:moveTo>
                      <a:pt x="51" y="82"/>
                    </a:moveTo>
                    <a:cubicBezTo>
                      <a:pt x="67" y="68"/>
                      <a:pt x="83" y="55"/>
                      <a:pt x="99" y="41"/>
                    </a:cubicBezTo>
                    <a:cubicBezTo>
                      <a:pt x="89" y="41"/>
                      <a:pt x="79" y="41"/>
                      <a:pt x="69" y="41"/>
                    </a:cubicBezTo>
                    <a:cubicBezTo>
                      <a:pt x="81" y="55"/>
                      <a:pt x="93" y="69"/>
                      <a:pt x="105" y="84"/>
                    </a:cubicBezTo>
                    <a:cubicBezTo>
                      <a:pt x="115" y="95"/>
                      <a:pt x="131" y="89"/>
                      <a:pt x="138" y="79"/>
                    </a:cubicBezTo>
                    <a:cubicBezTo>
                      <a:pt x="149" y="65"/>
                      <a:pt x="160" y="51"/>
                      <a:pt x="171" y="37"/>
                    </a:cubicBezTo>
                    <a:cubicBezTo>
                      <a:pt x="160" y="38"/>
                      <a:pt x="149" y="39"/>
                      <a:pt x="138" y="41"/>
                    </a:cubicBezTo>
                    <a:cubicBezTo>
                      <a:pt x="150" y="55"/>
                      <a:pt x="163" y="69"/>
                      <a:pt x="175" y="84"/>
                    </a:cubicBezTo>
                    <a:cubicBezTo>
                      <a:pt x="183" y="92"/>
                      <a:pt x="198" y="92"/>
                      <a:pt x="205" y="84"/>
                    </a:cubicBezTo>
                    <a:cubicBezTo>
                      <a:pt x="218" y="69"/>
                      <a:pt x="231" y="55"/>
                      <a:pt x="244" y="41"/>
                    </a:cubicBezTo>
                    <a:cubicBezTo>
                      <a:pt x="234" y="41"/>
                      <a:pt x="224" y="41"/>
                      <a:pt x="214" y="41"/>
                    </a:cubicBezTo>
                    <a:cubicBezTo>
                      <a:pt x="227" y="56"/>
                      <a:pt x="240" y="72"/>
                      <a:pt x="254" y="87"/>
                    </a:cubicBezTo>
                    <a:cubicBezTo>
                      <a:pt x="271" y="108"/>
                      <a:pt x="301" y="78"/>
                      <a:pt x="283" y="57"/>
                    </a:cubicBezTo>
                    <a:cubicBezTo>
                      <a:pt x="270" y="42"/>
                      <a:pt x="257" y="27"/>
                      <a:pt x="244" y="11"/>
                    </a:cubicBezTo>
                    <a:cubicBezTo>
                      <a:pt x="237" y="3"/>
                      <a:pt x="221" y="3"/>
                      <a:pt x="214" y="11"/>
                    </a:cubicBezTo>
                    <a:cubicBezTo>
                      <a:pt x="201" y="25"/>
                      <a:pt x="188" y="40"/>
                      <a:pt x="175" y="54"/>
                    </a:cubicBezTo>
                    <a:cubicBezTo>
                      <a:pt x="185" y="54"/>
                      <a:pt x="195" y="54"/>
                      <a:pt x="205" y="54"/>
                    </a:cubicBezTo>
                    <a:cubicBezTo>
                      <a:pt x="193" y="40"/>
                      <a:pt x="180" y="25"/>
                      <a:pt x="167" y="11"/>
                    </a:cubicBezTo>
                    <a:cubicBezTo>
                      <a:pt x="158" y="0"/>
                      <a:pt x="142" y="5"/>
                      <a:pt x="134" y="15"/>
                    </a:cubicBezTo>
                    <a:cubicBezTo>
                      <a:pt x="124" y="30"/>
                      <a:pt x="113" y="44"/>
                      <a:pt x="102" y="58"/>
                    </a:cubicBezTo>
                    <a:cubicBezTo>
                      <a:pt x="113" y="57"/>
                      <a:pt x="124" y="55"/>
                      <a:pt x="135" y="54"/>
                    </a:cubicBezTo>
                    <a:cubicBezTo>
                      <a:pt x="123" y="40"/>
                      <a:pt x="111" y="25"/>
                      <a:pt x="99" y="11"/>
                    </a:cubicBezTo>
                    <a:cubicBezTo>
                      <a:pt x="91" y="2"/>
                      <a:pt x="77" y="4"/>
                      <a:pt x="69" y="11"/>
                    </a:cubicBezTo>
                    <a:cubicBezTo>
                      <a:pt x="53" y="25"/>
                      <a:pt x="37" y="39"/>
                      <a:pt x="21" y="52"/>
                    </a:cubicBezTo>
                    <a:cubicBezTo>
                      <a:pt x="0" y="70"/>
                      <a:pt x="30" y="99"/>
                      <a:pt x="51" y="8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4572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6363039-90E6-4FFC-8FF2-D8DF75239671}"/>
              </a:ext>
            </a:extLst>
          </p:cNvPr>
          <p:cNvGrpSpPr/>
          <p:nvPr/>
        </p:nvGrpSpPr>
        <p:grpSpPr>
          <a:xfrm>
            <a:off x="3717719" y="1201992"/>
            <a:ext cx="538629" cy="538629"/>
            <a:chOff x="3581239" y="1201992"/>
            <a:chExt cx="538629" cy="538629"/>
          </a:xfrm>
        </p:grpSpPr>
        <p:sp>
          <p:nvSpPr>
            <p:cNvPr id="410" name="Oval 409"/>
            <p:cNvSpPr/>
            <p:nvPr/>
          </p:nvSpPr>
          <p:spPr>
            <a:xfrm>
              <a:off x="3581239" y="1201992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596317" y="1255863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444" name="Rectangle 443">
            <a:extLst>
              <a:ext uri="{FF2B5EF4-FFF2-40B4-BE49-F238E27FC236}">
                <a16:creationId xmlns:a16="http://schemas.microsoft.com/office/drawing/2014/main" id="{DFDC03CB-8C67-41BD-A0BD-2217E1A2134A}"/>
              </a:ext>
            </a:extLst>
          </p:cNvPr>
          <p:cNvSpPr/>
          <p:nvPr/>
        </p:nvSpPr>
        <p:spPr>
          <a:xfrm>
            <a:off x="4623225" y="1312895"/>
            <a:ext cx="4512876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Internal host requests to access a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web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site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E7F33D5-79DE-4254-9545-FC627A523E88}"/>
              </a:ext>
            </a:extLst>
          </p:cNvPr>
          <p:cNvGrpSpPr/>
          <p:nvPr/>
        </p:nvGrpSpPr>
        <p:grpSpPr>
          <a:xfrm>
            <a:off x="3717717" y="2119816"/>
            <a:ext cx="538629" cy="538629"/>
            <a:chOff x="3581237" y="2005615"/>
            <a:chExt cx="538629" cy="538629"/>
          </a:xfrm>
        </p:grpSpPr>
        <p:sp>
          <p:nvSpPr>
            <p:cNvPr id="414" name="Oval 413"/>
            <p:cNvSpPr/>
            <p:nvPr/>
          </p:nvSpPr>
          <p:spPr>
            <a:xfrm>
              <a:off x="3581237" y="2005615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16" name="TextBox 415"/>
            <p:cNvSpPr txBox="1"/>
            <p:nvPr/>
          </p:nvSpPr>
          <p:spPr>
            <a:xfrm>
              <a:off x="3596315" y="2059486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445" name="Rectangle 444">
            <a:extLst>
              <a:ext uri="{FF2B5EF4-FFF2-40B4-BE49-F238E27FC236}">
                <a16:creationId xmlns:a16="http://schemas.microsoft.com/office/drawing/2014/main" id="{32E7FD76-4EA8-40E9-946A-2727C19B49B1}"/>
              </a:ext>
            </a:extLst>
          </p:cNvPr>
          <p:cNvSpPr/>
          <p:nvPr/>
        </p:nvSpPr>
        <p:spPr>
          <a:xfrm>
            <a:off x="4623225" y="2083761"/>
            <a:ext cx="7070671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The request enters the proxy server which examines the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header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and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packet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content based on the rule base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385363C-C26B-4832-848A-F2FCB1102C4D}"/>
              </a:ext>
            </a:extLst>
          </p:cNvPr>
          <p:cNvGrpSpPr/>
          <p:nvPr/>
        </p:nvGrpSpPr>
        <p:grpSpPr>
          <a:xfrm>
            <a:off x="3717719" y="3037640"/>
            <a:ext cx="538629" cy="538629"/>
            <a:chOff x="3581239" y="2878392"/>
            <a:chExt cx="538629" cy="538629"/>
          </a:xfrm>
        </p:grpSpPr>
        <p:sp>
          <p:nvSpPr>
            <p:cNvPr id="433" name="Oval 432"/>
            <p:cNvSpPr/>
            <p:nvPr/>
          </p:nvSpPr>
          <p:spPr>
            <a:xfrm>
              <a:off x="3581239" y="2878392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35" name="TextBox 434"/>
            <p:cNvSpPr txBox="1"/>
            <p:nvPr/>
          </p:nvSpPr>
          <p:spPr>
            <a:xfrm>
              <a:off x="3596317" y="2932263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03</a:t>
              </a:r>
            </a:p>
          </p:txBody>
        </p:sp>
      </p:grpSp>
      <p:sp>
        <p:nvSpPr>
          <p:cNvPr id="446" name="Rectangle 445">
            <a:extLst>
              <a:ext uri="{FF2B5EF4-FFF2-40B4-BE49-F238E27FC236}">
                <a16:creationId xmlns:a16="http://schemas.microsoft.com/office/drawing/2014/main" id="{68AAF26E-92DF-4D66-AE35-65CC8B743BB8}"/>
              </a:ext>
            </a:extLst>
          </p:cNvPr>
          <p:cNvSpPr/>
          <p:nvPr/>
        </p:nvSpPr>
        <p:spPr>
          <a:xfrm>
            <a:off x="4623225" y="3147667"/>
            <a:ext cx="7265875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Server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reconstructs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the data packet with a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different source IP address 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4788A70-7EAA-482F-AF3B-4D0F3C498587}"/>
              </a:ext>
            </a:extLst>
          </p:cNvPr>
          <p:cNvGrpSpPr/>
          <p:nvPr/>
        </p:nvGrpSpPr>
        <p:grpSpPr>
          <a:xfrm>
            <a:off x="3717717" y="3955464"/>
            <a:ext cx="538629" cy="538629"/>
            <a:chOff x="3581237" y="3694243"/>
            <a:chExt cx="538629" cy="538629"/>
          </a:xfrm>
        </p:grpSpPr>
        <p:sp>
          <p:nvSpPr>
            <p:cNvPr id="437" name="Oval 436"/>
            <p:cNvSpPr/>
            <p:nvPr/>
          </p:nvSpPr>
          <p:spPr>
            <a:xfrm>
              <a:off x="3581237" y="3694243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39" name="TextBox 438"/>
            <p:cNvSpPr txBox="1"/>
            <p:nvPr/>
          </p:nvSpPr>
          <p:spPr>
            <a:xfrm>
              <a:off x="3596316" y="3748114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04</a:t>
              </a:r>
            </a:p>
          </p:txBody>
        </p:sp>
      </p:grpSp>
      <p:sp>
        <p:nvSpPr>
          <p:cNvPr id="447" name="Rectangle 446">
            <a:extLst>
              <a:ext uri="{FF2B5EF4-FFF2-40B4-BE49-F238E27FC236}">
                <a16:creationId xmlns:a16="http://schemas.microsoft.com/office/drawing/2014/main" id="{057D82BF-12EE-4014-9E54-AF1EA5EF9040}"/>
              </a:ext>
            </a:extLst>
          </p:cNvPr>
          <p:cNvSpPr/>
          <p:nvPr/>
        </p:nvSpPr>
        <p:spPr>
          <a:xfrm>
            <a:off x="4623225" y="3918533"/>
            <a:ext cx="7070671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Proxy server transmits the packet to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target address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that conceals the actual end user who made the request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BFB0639-6756-4D11-A1CA-324862D48239}"/>
              </a:ext>
            </a:extLst>
          </p:cNvPr>
          <p:cNvGrpSpPr/>
          <p:nvPr/>
        </p:nvGrpSpPr>
        <p:grpSpPr>
          <a:xfrm>
            <a:off x="3717717" y="4873288"/>
            <a:ext cx="538629" cy="538629"/>
            <a:chOff x="3581237" y="4751744"/>
            <a:chExt cx="538629" cy="538629"/>
          </a:xfrm>
        </p:grpSpPr>
        <p:sp>
          <p:nvSpPr>
            <p:cNvPr id="441" name="Oval 440"/>
            <p:cNvSpPr/>
            <p:nvPr/>
          </p:nvSpPr>
          <p:spPr>
            <a:xfrm>
              <a:off x="3581237" y="4751744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443" name="TextBox 442"/>
            <p:cNvSpPr txBox="1"/>
            <p:nvPr/>
          </p:nvSpPr>
          <p:spPr>
            <a:xfrm>
              <a:off x="3596316" y="4805615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05</a:t>
              </a:r>
            </a:p>
          </p:txBody>
        </p:sp>
      </p:grpSp>
      <p:sp>
        <p:nvSpPr>
          <p:cNvPr id="448" name="Rectangle 447">
            <a:extLst>
              <a:ext uri="{FF2B5EF4-FFF2-40B4-BE49-F238E27FC236}">
                <a16:creationId xmlns:a16="http://schemas.microsoft.com/office/drawing/2014/main" id="{32D9ECAE-F273-4725-9DCC-F69D3D30DBC7}"/>
              </a:ext>
            </a:extLst>
          </p:cNvPr>
          <p:cNvSpPr/>
          <p:nvPr/>
        </p:nvSpPr>
        <p:spPr>
          <a:xfrm>
            <a:off x="4623226" y="4827898"/>
            <a:ext cx="6868192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If the data packet is returned, it is again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sent to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proxy server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check with the rule base </a:t>
            </a:r>
          </a:p>
        </p:txBody>
      </p:sp>
      <p:sp>
        <p:nvSpPr>
          <p:cNvPr id="451" name="TextBox 450"/>
          <p:cNvSpPr txBox="1"/>
          <p:nvPr/>
        </p:nvSpPr>
        <p:spPr>
          <a:xfrm>
            <a:off x="1253988" y="123739"/>
            <a:ext cx="968402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Functioning of a Proxy Server</a:t>
            </a:r>
          </a:p>
        </p:txBody>
      </p:sp>
      <p:cxnSp>
        <p:nvCxnSpPr>
          <p:cNvPr id="411" name="Straight Connector 410"/>
          <p:cNvCxnSpPr>
            <a:cxnSpLocks/>
          </p:cNvCxnSpPr>
          <p:nvPr/>
        </p:nvCxnSpPr>
        <p:spPr>
          <a:xfrm>
            <a:off x="4226020" y="1471306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cxnSp>
        <p:nvCxnSpPr>
          <p:cNvPr id="415" name="Straight Connector 414"/>
          <p:cNvCxnSpPr>
            <a:cxnSpLocks/>
          </p:cNvCxnSpPr>
          <p:nvPr/>
        </p:nvCxnSpPr>
        <p:spPr>
          <a:xfrm>
            <a:off x="4226020" y="2389130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cxnSp>
        <p:nvCxnSpPr>
          <p:cNvPr id="434" name="Straight Connector 433"/>
          <p:cNvCxnSpPr>
            <a:cxnSpLocks/>
          </p:cNvCxnSpPr>
          <p:nvPr/>
        </p:nvCxnSpPr>
        <p:spPr>
          <a:xfrm>
            <a:off x="4226020" y="3306954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cxnSp>
        <p:nvCxnSpPr>
          <p:cNvPr id="438" name="Straight Connector 437"/>
          <p:cNvCxnSpPr>
            <a:cxnSpLocks/>
          </p:cNvCxnSpPr>
          <p:nvPr/>
        </p:nvCxnSpPr>
        <p:spPr>
          <a:xfrm>
            <a:off x="4226020" y="4224778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cxnSp>
        <p:nvCxnSpPr>
          <p:cNvPr id="442" name="Straight Connector 441"/>
          <p:cNvCxnSpPr>
            <a:cxnSpLocks/>
          </p:cNvCxnSpPr>
          <p:nvPr/>
        </p:nvCxnSpPr>
        <p:spPr>
          <a:xfrm>
            <a:off x="4226020" y="5142602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cxnSp>
        <p:nvCxnSpPr>
          <p:cNvPr id="121" name="Straight Connector 120">
            <a:extLst>
              <a:ext uri="{FF2B5EF4-FFF2-40B4-BE49-F238E27FC236}">
                <a16:creationId xmlns:a16="http://schemas.microsoft.com/office/drawing/2014/main" id="{17653661-3872-41EA-83E0-9DCD0B9D09C3}"/>
              </a:ext>
            </a:extLst>
          </p:cNvPr>
          <p:cNvCxnSpPr>
            <a:cxnSpLocks/>
          </p:cNvCxnSpPr>
          <p:nvPr/>
        </p:nvCxnSpPr>
        <p:spPr>
          <a:xfrm>
            <a:off x="4241097" y="6060426"/>
            <a:ext cx="318828" cy="0"/>
          </a:xfrm>
          <a:prstGeom prst="line">
            <a:avLst/>
          </a:prstGeom>
          <a:noFill/>
          <a:ln w="12700" cap="flat" cmpd="sng" algn="ctr">
            <a:solidFill>
              <a:srgbClr val="44546A"/>
            </a:solidFill>
            <a:prstDash val="solid"/>
            <a:miter lim="800000"/>
            <a:tailEnd type="oval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8E56611A-C414-41C2-B214-F7BB4F36ACDC}"/>
              </a:ext>
            </a:extLst>
          </p:cNvPr>
          <p:cNvGrpSpPr/>
          <p:nvPr/>
        </p:nvGrpSpPr>
        <p:grpSpPr>
          <a:xfrm>
            <a:off x="3702640" y="5791112"/>
            <a:ext cx="538629" cy="538629"/>
            <a:chOff x="3566160" y="5791112"/>
            <a:chExt cx="538629" cy="538629"/>
          </a:xfrm>
        </p:grpSpPr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12C2CF5-AD28-48B2-B7B5-7128ADEF0F0A}"/>
                </a:ext>
              </a:extLst>
            </p:cNvPr>
            <p:cNvSpPr/>
            <p:nvPr/>
          </p:nvSpPr>
          <p:spPr>
            <a:xfrm>
              <a:off x="3566160" y="5791112"/>
              <a:ext cx="538629" cy="538629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3D51DBD7-3805-4304-BB2F-17EA5C5B80FA}"/>
                </a:ext>
              </a:extLst>
            </p:cNvPr>
            <p:cNvSpPr txBox="1"/>
            <p:nvPr/>
          </p:nvSpPr>
          <p:spPr>
            <a:xfrm>
              <a:off x="3581239" y="5844983"/>
              <a:ext cx="508474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06</a:t>
              </a:r>
            </a:p>
          </p:txBody>
        </p:sp>
      </p:grpSp>
      <p:sp>
        <p:nvSpPr>
          <p:cNvPr id="119" name="Rectangle 118">
            <a:extLst>
              <a:ext uri="{FF2B5EF4-FFF2-40B4-BE49-F238E27FC236}">
                <a16:creationId xmlns:a16="http://schemas.microsoft.com/office/drawing/2014/main" id="{62E9398A-1FB3-4A0E-AAF0-C811C9127F45}"/>
              </a:ext>
            </a:extLst>
          </p:cNvPr>
          <p:cNvSpPr/>
          <p:nvPr/>
        </p:nvSpPr>
        <p:spPr>
          <a:xfrm>
            <a:off x="4623225" y="5737261"/>
            <a:ext cx="6718067" cy="6463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The returned packet is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reconstructed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by the proxy server and is sent to the source computer</a:t>
            </a:r>
          </a:p>
        </p:txBody>
      </p:sp>
    </p:spTree>
    <p:extLst>
      <p:ext uri="{BB962C8B-B14F-4D97-AF65-F5344CB8AC3E}">
        <p14:creationId xmlns:p14="http://schemas.microsoft.com/office/powerpoint/2010/main" val="282166969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Placeholder 35">
            <a:extLst>
              <a:ext uri="{FF2B5EF4-FFF2-40B4-BE49-F238E27FC236}">
                <a16:creationId xmlns:a16="http://schemas.microsoft.com/office/drawing/2014/main" id="{51E15FE6-AB0A-4C79-B01C-68F7847327E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388" r="15594"/>
          <a:stretch/>
        </p:blipFill>
        <p:spPr>
          <a:xfrm>
            <a:off x="4388104" y="0"/>
            <a:ext cx="7803897" cy="6545516"/>
          </a:xfrm>
        </p:spPr>
      </p:pic>
      <p:sp>
        <p:nvSpPr>
          <p:cNvPr id="35" name="Прямоугольник 19">
            <a:extLst>
              <a:ext uri="{FF2B5EF4-FFF2-40B4-BE49-F238E27FC236}">
                <a16:creationId xmlns:a16="http://schemas.microsoft.com/office/drawing/2014/main" id="{7EA0BB9E-376A-4D34-A11D-475DA680C739}"/>
              </a:ext>
            </a:extLst>
          </p:cNvPr>
          <p:cNvSpPr/>
          <p:nvPr/>
        </p:nvSpPr>
        <p:spPr>
          <a:xfrm>
            <a:off x="0" y="271536"/>
            <a:ext cx="9198651" cy="915635"/>
          </a:xfrm>
          <a:prstGeom prst="rect">
            <a:avLst/>
          </a:prstGeom>
          <a:solidFill>
            <a:srgbClr val="EE8E00"/>
          </a:solidFill>
          <a:ln>
            <a:noFill/>
          </a:ln>
          <a:effectLst>
            <a:outerShdw blurRad="825500" sx="101000" sy="101000" algn="ctr" rotWithShape="0">
              <a:schemeClr val="bg1">
                <a:alpha val="3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1DB81B22-A520-4E45-AC43-5797240F4401}"/>
              </a:ext>
            </a:extLst>
          </p:cNvPr>
          <p:cNvSpPr txBox="1">
            <a:spLocks/>
          </p:cNvSpPr>
          <p:nvPr/>
        </p:nvSpPr>
        <p:spPr>
          <a:xfrm>
            <a:off x="106025" y="406188"/>
            <a:ext cx="898660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Functioning of a Proxy Server (Cont’d)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3CB7A85-B6B5-4D9D-A4C7-54BC911CCF8A}"/>
              </a:ext>
            </a:extLst>
          </p:cNvPr>
          <p:cNvSpPr/>
          <p:nvPr/>
        </p:nvSpPr>
        <p:spPr>
          <a:xfrm>
            <a:off x="192504" y="1330981"/>
            <a:ext cx="9198155" cy="5105401"/>
          </a:xfrm>
          <a:prstGeom prst="rect">
            <a:avLst/>
          </a:prstGeom>
          <a:solidFill>
            <a:schemeClr val="bg2"/>
          </a:solidFill>
          <a:ln w="25400" cap="flat" cmpd="sng" algn="ctr">
            <a:noFill/>
            <a:prstDash val="solid"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" name="Group 1">
            <a:extLst>
              <a:ext uri="{FF2B5EF4-FFF2-40B4-BE49-F238E27FC236}">
                <a16:creationId xmlns:a16="http://schemas.microsoft.com/office/drawing/2014/main" id="{9280BACD-EDFA-4042-8AD4-0EE9D26750CF}"/>
              </a:ext>
            </a:extLst>
          </p:cNvPr>
          <p:cNvGrpSpPr>
            <a:grpSpLocks/>
          </p:cNvGrpSpPr>
          <p:nvPr/>
        </p:nvGrpSpPr>
        <p:grpSpPr bwMode="auto">
          <a:xfrm>
            <a:off x="453592" y="1537202"/>
            <a:ext cx="8675979" cy="4679686"/>
            <a:chOff x="960111" y="1392871"/>
            <a:chExt cx="7403372" cy="3992866"/>
          </a:xfrm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566E938-2E18-4374-8DB8-4C1AED8346E2}"/>
                </a:ext>
              </a:extLst>
            </p:cNvPr>
            <p:cNvCxnSpPr/>
            <p:nvPr/>
          </p:nvCxnSpPr>
          <p:spPr>
            <a:xfrm flipV="1">
              <a:off x="1907891" y="3425825"/>
              <a:ext cx="1079549" cy="3175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pic>
          <p:nvPicPr>
            <p:cNvPr id="9" name="Picture 2">
              <a:extLst>
                <a:ext uri="{FF2B5EF4-FFF2-40B4-BE49-F238E27FC236}">
                  <a16:creationId xmlns:a16="http://schemas.microsoft.com/office/drawing/2014/main" id="{902B8961-4E3F-49DB-B54A-630769976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0111" y="2991716"/>
              <a:ext cx="1033318" cy="1033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5" descr="H:\CLEAN\Personnal_Computer.png">
              <a:extLst>
                <a:ext uri="{FF2B5EF4-FFF2-40B4-BE49-F238E27FC236}">
                  <a16:creationId xmlns:a16="http://schemas.microsoft.com/office/drawing/2014/main" id="{71039BD4-B681-4722-99AC-D2820C6DCA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58590" y="1838741"/>
              <a:ext cx="701532" cy="702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5" descr="H:\CLEAN\Personnal_Computer.png">
              <a:extLst>
                <a:ext uri="{FF2B5EF4-FFF2-40B4-BE49-F238E27FC236}">
                  <a16:creationId xmlns:a16="http://schemas.microsoft.com/office/drawing/2014/main" id="{33A2EE72-0038-41C1-909F-35BFC328B1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4303" y="3124616"/>
              <a:ext cx="701532" cy="7026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5" descr="H:\CLEAN\Personnal_Computer.png">
              <a:extLst>
                <a:ext uri="{FF2B5EF4-FFF2-40B4-BE49-F238E27FC236}">
                  <a16:creationId xmlns:a16="http://schemas.microsoft.com/office/drawing/2014/main" id="{26ACA87C-FBB3-4635-AD0E-0CEC5BD144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44303" y="4513425"/>
              <a:ext cx="701532" cy="7015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7B57312-C807-495D-9385-AFBE6FB59BC9}"/>
                </a:ext>
              </a:extLst>
            </p:cNvPr>
            <p:cNvCxnSpPr/>
            <p:nvPr/>
          </p:nvCxnSpPr>
          <p:spPr>
            <a:xfrm>
              <a:off x="6732521" y="2033587"/>
              <a:ext cx="0" cy="2844800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F1853C07-D706-44A1-93E0-E9982A064CE0}"/>
                </a:ext>
              </a:extLst>
            </p:cNvPr>
            <p:cNvCxnSpPr/>
            <p:nvPr/>
          </p:nvCxnSpPr>
          <p:spPr>
            <a:xfrm>
              <a:off x="6729067" y="4864100"/>
              <a:ext cx="566802" cy="0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2F4135F-6346-47DD-BB81-DDD4170AAEBF}"/>
                </a:ext>
              </a:extLst>
            </p:cNvPr>
            <p:cNvCxnSpPr/>
            <p:nvPr/>
          </p:nvCxnSpPr>
          <p:spPr>
            <a:xfrm>
              <a:off x="3198587" y="3429000"/>
              <a:ext cx="4057833" cy="0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23588102-E158-4969-B33B-6698C6075B71}"/>
                </a:ext>
              </a:extLst>
            </p:cNvPr>
            <p:cNvCxnSpPr/>
            <p:nvPr/>
          </p:nvCxnSpPr>
          <p:spPr>
            <a:xfrm>
              <a:off x="6732521" y="2033587"/>
              <a:ext cx="523899" cy="0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pic>
          <p:nvPicPr>
            <p:cNvPr id="17" name="Picture 3" descr="H:\CLEAN\Networking\firewall_256.png">
              <a:extLst>
                <a:ext uri="{FF2B5EF4-FFF2-40B4-BE49-F238E27FC236}">
                  <a16:creationId xmlns:a16="http://schemas.microsoft.com/office/drawing/2014/main" id="{B3F80F87-8420-4943-9C23-6F7C2BB718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86096" y="3001293"/>
              <a:ext cx="855414" cy="8554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A5C67F2C-D6AC-466D-ADA0-5CD8168576F7}"/>
                </a:ext>
              </a:extLst>
            </p:cNvPr>
            <p:cNvCxnSpPr/>
            <p:nvPr/>
          </p:nvCxnSpPr>
          <p:spPr>
            <a:xfrm>
              <a:off x="4846486" y="2955925"/>
              <a:ext cx="0" cy="469900"/>
            </a:xfrm>
            <a:prstGeom prst="line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</a:ln>
            <a:effectLst/>
          </p:spPr>
        </p:cxnSp>
        <p:pic>
          <p:nvPicPr>
            <p:cNvPr id="19" name="Picture 4" descr="H:\CLEAN\Networking\proxy_server_256.png">
              <a:extLst>
                <a:ext uri="{FF2B5EF4-FFF2-40B4-BE49-F238E27FC236}">
                  <a16:creationId xmlns:a16="http://schemas.microsoft.com/office/drawing/2014/main" id="{AF96DDF6-2268-41F1-BFCA-43BA66911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3852" y="2309452"/>
              <a:ext cx="707159" cy="707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" name="TextBox 62471">
              <a:extLst>
                <a:ext uri="{FF2B5EF4-FFF2-40B4-BE49-F238E27FC236}">
                  <a16:creationId xmlns:a16="http://schemas.microsoft.com/office/drawing/2014/main" id="{6436355F-7B6B-434C-865D-623803D72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1139" y="2446925"/>
              <a:ext cx="913289" cy="262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192.168.2.3</a:t>
              </a:r>
            </a:p>
          </p:txBody>
        </p:sp>
        <p:sp>
          <p:nvSpPr>
            <p:cNvPr id="21" name="TextBox 40">
              <a:extLst>
                <a:ext uri="{FF2B5EF4-FFF2-40B4-BE49-F238E27FC236}">
                  <a16:creationId xmlns:a16="http://schemas.microsoft.com/office/drawing/2014/main" id="{EEEE27D9-E504-438B-A5DC-52B585305A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1139" y="3737876"/>
              <a:ext cx="913289" cy="262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192.168.2.4</a:t>
              </a:r>
            </a:p>
          </p:txBody>
        </p:sp>
        <p:sp>
          <p:nvSpPr>
            <p:cNvPr id="22" name="TextBox 41">
              <a:extLst>
                <a:ext uri="{FF2B5EF4-FFF2-40B4-BE49-F238E27FC236}">
                  <a16:creationId xmlns:a16="http://schemas.microsoft.com/office/drawing/2014/main" id="{3B7B8264-A84A-419B-B15D-38BB92571B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1139" y="5123131"/>
              <a:ext cx="913289" cy="262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192.168.2.5</a:t>
              </a:r>
            </a:p>
          </p:txBody>
        </p:sp>
        <p:sp>
          <p:nvSpPr>
            <p:cNvPr id="23" name="TextBox 62472">
              <a:extLst>
                <a:ext uri="{FF2B5EF4-FFF2-40B4-BE49-F238E27FC236}">
                  <a16:creationId xmlns:a16="http://schemas.microsoft.com/office/drawing/2014/main" id="{09CFE0B3-68E8-4326-AB00-5DE8B35D5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67007" y="1392871"/>
              <a:ext cx="1396476" cy="512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Systems on internal network use a private address range </a:t>
              </a:r>
            </a:p>
          </p:txBody>
        </p: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57397312-5EAD-4610-9F33-09706FDB2E17}"/>
                </a:ext>
              </a:extLst>
            </p:cNvPr>
            <p:cNvCxnSpPr/>
            <p:nvPr/>
          </p:nvCxnSpPr>
          <p:spPr>
            <a:xfrm>
              <a:off x="3716135" y="3644900"/>
              <a:ext cx="3540284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triangle"/>
              <a:tailEnd type="none"/>
            </a:ln>
            <a:effectLst/>
          </p:spPr>
        </p:cxnSp>
        <p:sp>
          <p:nvSpPr>
            <p:cNvPr id="25" name="TextBox 62480">
              <a:extLst>
                <a:ext uri="{FF2B5EF4-FFF2-40B4-BE49-F238E27FC236}">
                  <a16:creationId xmlns:a16="http://schemas.microsoft.com/office/drawing/2014/main" id="{EEF93E2E-A3F8-4846-AA90-A191FF194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2563" y="3644900"/>
              <a:ext cx="1624012" cy="2232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1. Request for a Web Page </a:t>
              </a:r>
            </a:p>
          </p:txBody>
        </p: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FBA96E7A-D640-4522-BCD3-8D12B48ADD26}"/>
                </a:ext>
              </a:extLst>
            </p:cNvPr>
            <p:cNvCxnSpPr/>
            <p:nvPr/>
          </p:nvCxnSpPr>
          <p:spPr>
            <a:xfrm flipH="1">
              <a:off x="2126976" y="3629025"/>
              <a:ext cx="630266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/>
              <a:tailEnd type="triangle"/>
            </a:ln>
            <a:effectLst/>
          </p:spPr>
        </p:cxnSp>
        <p:sp>
          <p:nvSpPr>
            <p:cNvPr id="27" name="TextBox 62484">
              <a:extLst>
                <a:ext uri="{FF2B5EF4-FFF2-40B4-BE49-F238E27FC236}">
                  <a16:creationId xmlns:a16="http://schemas.microsoft.com/office/drawing/2014/main" id="{3F6230AC-5A87-4218-B355-7BD3F9DD92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6763" y="3675063"/>
              <a:ext cx="858837" cy="656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2. Request is forwarded by the proxy server </a:t>
              </a:r>
            </a:p>
          </p:txBody>
        </p: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018C076D-C210-43A8-B630-1615DF02839B}"/>
                </a:ext>
              </a:extLst>
            </p:cNvPr>
            <p:cNvCxnSpPr/>
            <p:nvPr/>
          </p:nvCxnSpPr>
          <p:spPr>
            <a:xfrm>
              <a:off x="1642767" y="3190875"/>
              <a:ext cx="1146227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/>
              <a:tailEnd type="triangle"/>
            </a:ln>
            <a:effectLst/>
          </p:spPr>
        </p:cxnSp>
        <p:sp>
          <p:nvSpPr>
            <p:cNvPr id="29" name="TextBox 57">
              <a:extLst>
                <a:ext uri="{FF2B5EF4-FFF2-40B4-BE49-F238E27FC236}">
                  <a16:creationId xmlns:a16="http://schemas.microsoft.com/office/drawing/2014/main" id="{B384D20B-A033-4120-8B49-5AF302783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625" y="2613025"/>
              <a:ext cx="1257300" cy="512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3. External Interface with registered IP address 24.67.233.7 </a:t>
              </a:r>
            </a:p>
          </p:txBody>
        </p:sp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2D501D63-3CFC-46AB-9A52-709B947EB99B}"/>
                </a:ext>
              </a:extLst>
            </p:cNvPr>
            <p:cNvCxnSpPr/>
            <p:nvPr/>
          </p:nvCxnSpPr>
          <p:spPr>
            <a:xfrm>
              <a:off x="3732011" y="3190875"/>
              <a:ext cx="3356126" cy="0"/>
            </a:xfrm>
            <a:prstGeom prst="straightConnector1">
              <a:avLst/>
            </a:prstGeom>
            <a:noFill/>
            <a:ln w="2857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tailEnd type="triangle"/>
            </a:ln>
            <a:effectLst/>
          </p:spPr>
        </p:cxnSp>
        <p:sp>
          <p:nvSpPr>
            <p:cNvPr id="31" name="TextBox 60">
              <a:extLst>
                <a:ext uri="{FF2B5EF4-FFF2-40B4-BE49-F238E27FC236}">
                  <a16:creationId xmlns:a16="http://schemas.microsoft.com/office/drawing/2014/main" id="{24F3193A-F5F7-4870-94BE-729D8A3BFC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97500" y="2635250"/>
              <a:ext cx="1303338" cy="512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4. Reply is forwarded by the proxy to the requesting client </a:t>
              </a:r>
            </a:p>
          </p:txBody>
        </p:sp>
        <p:sp>
          <p:nvSpPr>
            <p:cNvPr id="32" name="TextBox 62489">
              <a:extLst>
                <a:ext uri="{FF2B5EF4-FFF2-40B4-BE49-F238E27FC236}">
                  <a16:creationId xmlns:a16="http://schemas.microsoft.com/office/drawing/2014/main" id="{C567899C-75E4-4012-9321-CFB8EA02E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7357" y="3894038"/>
              <a:ext cx="778828" cy="288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Internet</a:t>
              </a:r>
            </a:p>
          </p:txBody>
        </p:sp>
        <p:sp>
          <p:nvSpPr>
            <p:cNvPr id="33" name="TextBox 63">
              <a:extLst>
                <a:ext uri="{FF2B5EF4-FFF2-40B4-BE49-F238E27FC236}">
                  <a16:creationId xmlns:a16="http://schemas.microsoft.com/office/drawing/2014/main" id="{472FDC8D-EE10-477B-AEB6-88E6A91BB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0666" y="3780000"/>
              <a:ext cx="778828" cy="288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Firewall </a:t>
              </a:r>
            </a:p>
          </p:txBody>
        </p:sp>
        <p:sp>
          <p:nvSpPr>
            <p:cNvPr id="34" name="TextBox 64">
              <a:extLst>
                <a:ext uri="{FF2B5EF4-FFF2-40B4-BE49-F238E27FC236}">
                  <a16:creationId xmlns:a16="http://schemas.microsoft.com/office/drawing/2014/main" id="{7FB7F38D-ABB8-41D2-AFFA-02D3B5EA1B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18774" y="1997505"/>
              <a:ext cx="1078725" cy="2888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itchFamily="34" charset="0"/>
                  <a:cs typeface="Arial" charset="0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itchFamily="34" charset="0"/>
                  <a:cs typeface="Arial" charset="0"/>
                </a:rPr>
                <a:t>Proxy Server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1620217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 descr="A close-up of a circuit board&#10;&#10;Description automatically generated with medium confidence">
            <a:extLst>
              <a:ext uri="{FF2B5EF4-FFF2-40B4-BE49-F238E27FC236}">
                <a16:creationId xmlns:a16="http://schemas.microsoft.com/office/drawing/2014/main" id="{250F1486-6375-4BEA-9FB9-7137F6D4CCD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534" r="13534"/>
          <a:stretch>
            <a:fillRect/>
          </a:stretch>
        </p:blipFill>
        <p:spPr>
          <a:xfrm>
            <a:off x="5021263" y="0"/>
            <a:ext cx="7170737" cy="6556638"/>
          </a:xfr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29FC655A-8AA7-4E93-9E14-59B20CAB2CF9}"/>
              </a:ext>
            </a:extLst>
          </p:cNvPr>
          <p:cNvSpPr txBox="1">
            <a:spLocks/>
          </p:cNvSpPr>
          <p:nvPr/>
        </p:nvSpPr>
        <p:spPr>
          <a:xfrm>
            <a:off x="240228" y="241531"/>
            <a:ext cx="7353943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Proxy Servers vs Packet Filters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9678187-D48D-46C1-91FB-A7A9D3F1C4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7880479"/>
              </p:ext>
            </p:extLst>
          </p:nvPr>
        </p:nvGraphicFramePr>
        <p:xfrm>
          <a:off x="240228" y="1331496"/>
          <a:ext cx="7620404" cy="4963914"/>
        </p:xfrm>
        <a:graphic>
          <a:graphicData uri="http://schemas.openxmlformats.org/drawingml/2006/table">
            <a:tbl>
              <a:tblPr firstRow="1" bandRow="1"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38102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102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12831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</a:rPr>
                        <a:t>Proxy Servers</a:t>
                      </a:r>
                      <a:endParaRPr kumimoji="0" lang="en-US" sz="2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  <a:buClr>
                          <a:schemeClr val="hlink"/>
                        </a:buClr>
                        <a:buSzPct val="80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20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</a:rPr>
                        <a:t>Packet Filters</a:t>
                      </a:r>
                      <a:endParaRPr kumimoji="0" lang="en-US" sz="2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6900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Proxy server examines the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data payload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of the packet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  <a:defRPr/>
                      </a:pPr>
                      <a:r>
                        <a:rPr lang="en-US" sz="1600" b="0" dirty="0"/>
                        <a:t>Packet filters examine the </a:t>
                      </a:r>
                      <a:r>
                        <a:rPr lang="en-US" sz="1600" b="1" dirty="0">
                          <a:solidFill>
                            <a:srgbClr val="FF0000"/>
                          </a:solidFill>
                        </a:rPr>
                        <a:t>routing</a:t>
                      </a:r>
                      <a:r>
                        <a:rPr lang="en-US" sz="1600" b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600" b="1" dirty="0">
                          <a:solidFill>
                            <a:srgbClr val="FF0000"/>
                          </a:solidFill>
                        </a:rPr>
                        <a:t>information</a:t>
                      </a:r>
                      <a:r>
                        <a:rPr lang="en-US" sz="1600" b="0" dirty="0">
                          <a:solidFill>
                            <a:srgbClr val="FF0000"/>
                          </a:solidFill>
                        </a:rPr>
                        <a:t> </a:t>
                      </a:r>
                      <a:r>
                        <a:rPr lang="en-US" sz="1600" b="0" dirty="0"/>
                        <a:t>of the packet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6900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Creates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detailed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log file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listings, since they scan the entire data of IP packets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Logs only the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header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information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of the IP packets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6900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Restructures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the packet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with new source IP data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Allows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or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blocks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the data depending on the packet filter rules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0383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In the case of failure of a proxy server, all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network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communications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would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</a:rPr>
                        <a:t>cease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285750" marR="0" lvl="0" indent="-2857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/>
                        </a:buClr>
                        <a:buSzPct val="80000"/>
                        <a:buFont typeface="Wingdings" panose="05000000000000000000" pitchFamily="2" charset="2"/>
                        <a:buChar char="q"/>
                        <a:tabLst/>
                      </a:pP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In the case of failure of a packet filter, all packets may be allowed to 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</a:rPr>
                        <a:t>pass through 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effectLst/>
                        </a:rPr>
                        <a:t>the internal network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</a:endParaRPr>
                    </a:p>
                  </a:txBody>
                  <a:tcPr marL="91445" marR="91445" marT="45718" marB="45718" anchor="ctr" horzOverflow="overflow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246462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1">
            <a:extLst>
              <a:ext uri="{FF2B5EF4-FFF2-40B4-BE49-F238E27FC236}">
                <a16:creationId xmlns:a16="http://schemas.microsoft.com/office/drawing/2014/main" id="{935D6860-0BE3-4FD4-B34A-3F16B12D31F1}"/>
              </a:ext>
            </a:extLst>
          </p:cNvPr>
          <p:cNvSpPr txBox="1">
            <a:spLocks/>
          </p:cNvSpPr>
          <p:nvPr/>
        </p:nvSpPr>
        <p:spPr>
          <a:xfrm>
            <a:off x="3417095" y="179539"/>
            <a:ext cx="535781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Types of Proxy Servers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pic>
        <p:nvPicPr>
          <p:cNvPr id="10" name="Picture Placeholder 9" descr="A picture containing text, electronics, display&#10;&#10;Description automatically generated">
            <a:extLst>
              <a:ext uri="{FF2B5EF4-FFF2-40B4-BE49-F238E27FC236}">
                <a16:creationId xmlns:a16="http://schemas.microsoft.com/office/drawing/2014/main" id="{010B7268-27A9-4C65-96EE-98A75FAD751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73" t="133" r="31377" b="-133"/>
          <a:stretch/>
        </p:blipFill>
        <p:spPr>
          <a:xfrm>
            <a:off x="7191460" y="1447800"/>
            <a:ext cx="4605337" cy="4603750"/>
          </a:xfrm>
        </p:spPr>
      </p:pic>
      <p:sp>
        <p:nvSpPr>
          <p:cNvPr id="36" name="Rectangle 35">
            <a:extLst>
              <a:ext uri="{FF2B5EF4-FFF2-40B4-BE49-F238E27FC236}">
                <a16:creationId xmlns:a16="http://schemas.microsoft.com/office/drawing/2014/main" id="{6B21ACE6-F6E1-46B9-A086-8BD444DA1337}"/>
              </a:ext>
            </a:extLst>
          </p:cNvPr>
          <p:cNvSpPr/>
          <p:nvPr/>
        </p:nvSpPr>
        <p:spPr>
          <a:xfrm>
            <a:off x="492302" y="3845602"/>
            <a:ext cx="6276815" cy="2058062"/>
          </a:xfrm>
          <a:prstGeom prst="rect">
            <a:avLst/>
          </a:prstGeom>
          <a:solidFill>
            <a:schemeClr val="bg2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561FC53-5440-4512-9DEF-1E3CC7639C0E}"/>
              </a:ext>
            </a:extLst>
          </p:cNvPr>
          <p:cNvSpPr/>
          <p:nvPr/>
        </p:nvSpPr>
        <p:spPr>
          <a:xfrm>
            <a:off x="481260" y="1595686"/>
            <a:ext cx="6276815" cy="2058062"/>
          </a:xfrm>
          <a:prstGeom prst="rect">
            <a:avLst/>
          </a:prstGeom>
          <a:solidFill>
            <a:schemeClr val="bg2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36D5137-E7E8-4B6C-919A-22E6AAA3D790}"/>
              </a:ext>
            </a:extLst>
          </p:cNvPr>
          <p:cNvSpPr/>
          <p:nvPr/>
        </p:nvSpPr>
        <p:spPr>
          <a:xfrm>
            <a:off x="458831" y="2758601"/>
            <a:ext cx="1758022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Transparent Proxy </a:t>
            </a: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7683E241-0DE2-4E10-B458-F4102FBBE60A}"/>
              </a:ext>
            </a:extLst>
          </p:cNvPr>
          <p:cNvSpPr/>
          <p:nvPr/>
        </p:nvSpPr>
        <p:spPr>
          <a:xfrm>
            <a:off x="1208052" y="5158532"/>
            <a:ext cx="224450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Anonymous Proxy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8B940C47-ED63-499D-A1AA-26E5865697FD}"/>
              </a:ext>
            </a:extLst>
          </p:cNvPr>
          <p:cNvSpPr/>
          <p:nvPr/>
        </p:nvSpPr>
        <p:spPr>
          <a:xfrm>
            <a:off x="2432901" y="2758601"/>
            <a:ext cx="2405433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Non Transparent Proxy 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148E32F6-2403-4AF1-9349-75CBAA5EAA4D}"/>
              </a:ext>
            </a:extLst>
          </p:cNvPr>
          <p:cNvSpPr/>
          <p:nvPr/>
        </p:nvSpPr>
        <p:spPr>
          <a:xfrm>
            <a:off x="4011015" y="5158532"/>
            <a:ext cx="1928727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Reverse Proxy</a:t>
            </a: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E091121C-A8E4-4F38-AC16-A86B2C8F4956}"/>
              </a:ext>
            </a:extLst>
          </p:cNvPr>
          <p:cNvSpPr/>
          <p:nvPr/>
        </p:nvSpPr>
        <p:spPr>
          <a:xfrm>
            <a:off x="5103050" y="2758601"/>
            <a:ext cx="1606899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SOCKS Proxy</a:t>
            </a:r>
          </a:p>
        </p:txBody>
      </p:sp>
      <p:pic>
        <p:nvPicPr>
          <p:cNvPr id="11" name="Picture 10" descr="Icon&#10;&#10;Description automatically generated">
            <a:extLst>
              <a:ext uri="{FF2B5EF4-FFF2-40B4-BE49-F238E27FC236}">
                <a16:creationId xmlns:a16="http://schemas.microsoft.com/office/drawing/2014/main" id="{8EA89648-6896-4A19-9FF5-CDDD1B95210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77444" y="1676847"/>
            <a:ext cx="858110" cy="1005840"/>
          </a:xfrm>
          <a:prstGeom prst="rect">
            <a:avLst/>
          </a:prstGeom>
        </p:spPr>
      </p:pic>
      <p:pic>
        <p:nvPicPr>
          <p:cNvPr id="14" name="Picture 13" descr="A picture containing text, sign&#10;&#10;Description automatically generated">
            <a:extLst>
              <a:ext uri="{FF2B5EF4-FFF2-40B4-BE49-F238E27FC236}">
                <a16:creationId xmlns:a16="http://schemas.microsoft.com/office/drawing/2014/main" id="{D5BE7C22-906D-45F7-9A82-4FA67B0FE72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028" y="4032522"/>
            <a:ext cx="1028700" cy="1028700"/>
          </a:xfrm>
          <a:prstGeom prst="rect">
            <a:avLst/>
          </a:prstGeom>
        </p:spPr>
      </p:pic>
      <p:pic>
        <p:nvPicPr>
          <p:cNvPr id="17" name="Picture 16" descr="Icon&#10;&#10;Description automatically generated">
            <a:extLst>
              <a:ext uri="{FF2B5EF4-FFF2-40B4-BE49-F238E27FC236}">
                <a16:creationId xmlns:a16="http://schemas.microsoft.com/office/drawing/2014/main" id="{979B0746-92AB-425C-B001-4D37740A48B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96311" y="4124865"/>
            <a:ext cx="1267983" cy="936357"/>
          </a:xfrm>
          <a:prstGeom prst="rect">
            <a:avLst/>
          </a:prstGeom>
        </p:spPr>
      </p:pic>
      <p:pic>
        <p:nvPicPr>
          <p:cNvPr id="21" name="Picture 20" descr="Icon&#10;&#10;Description automatically generated">
            <a:extLst>
              <a:ext uri="{FF2B5EF4-FFF2-40B4-BE49-F238E27FC236}">
                <a16:creationId xmlns:a16="http://schemas.microsoft.com/office/drawing/2014/main" id="{4CF8B8E6-CC33-4219-BCB9-334DDC275E0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90049" y="1718615"/>
            <a:ext cx="1081322" cy="922304"/>
          </a:xfrm>
          <a:prstGeom prst="rect">
            <a:avLst/>
          </a:prstGeom>
        </p:spPr>
      </p:pic>
      <p:pic>
        <p:nvPicPr>
          <p:cNvPr id="24" name="Picture 23" descr="Icon&#10;&#10;Description automatically generated">
            <a:extLst>
              <a:ext uri="{FF2B5EF4-FFF2-40B4-BE49-F238E27FC236}">
                <a16:creationId xmlns:a16="http://schemas.microsoft.com/office/drawing/2014/main" id="{AEF44B63-B346-4B68-BCA1-06E68175794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707" y="1733632"/>
            <a:ext cx="892270" cy="892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030931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 descr="A picture containing text&#10;&#10;Description automatically generated">
            <a:extLst>
              <a:ext uri="{FF2B5EF4-FFF2-40B4-BE49-F238E27FC236}">
                <a16:creationId xmlns:a16="http://schemas.microsoft.com/office/drawing/2014/main" id="{4131DC11-5433-4609-A9C0-F70EA9858B2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91" r="8191"/>
          <a:stretch>
            <a:fillRect/>
          </a:stretch>
        </p:blipFill>
        <p:spPr>
          <a:xfrm>
            <a:off x="0" y="1027113"/>
            <a:ext cx="6176963" cy="5540375"/>
          </a:xfr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8666EBD-29E6-4FFD-B8B0-A0BFF4DCBAE9}"/>
              </a:ext>
            </a:extLst>
          </p:cNvPr>
          <p:cNvSpPr/>
          <p:nvPr/>
        </p:nvSpPr>
        <p:spPr>
          <a:xfrm>
            <a:off x="6176962" y="1"/>
            <a:ext cx="6015037" cy="6567488"/>
          </a:xfrm>
          <a:prstGeom prst="rect">
            <a:avLst/>
          </a:prstGeom>
          <a:solidFill>
            <a:srgbClr val="E7E6E6">
              <a:alpha val="8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3EF39C1-FC12-4AA3-8767-41FD499F91A6}"/>
              </a:ext>
            </a:extLst>
          </p:cNvPr>
          <p:cNvSpPr/>
          <p:nvPr/>
        </p:nvSpPr>
        <p:spPr>
          <a:xfrm>
            <a:off x="4619134" y="0"/>
            <a:ext cx="7572866" cy="1043488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9B5F724-EF1D-40EA-ADB7-9500F8A7A921}"/>
              </a:ext>
            </a:extLst>
          </p:cNvPr>
          <p:cNvSpPr txBox="1"/>
          <p:nvPr/>
        </p:nvSpPr>
        <p:spPr>
          <a:xfrm>
            <a:off x="3080995" y="190535"/>
            <a:ext cx="6030011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defTabSz="914217">
              <a:spcBef>
                <a:spcPts val="600"/>
              </a:spcBef>
              <a:defRPr/>
            </a:pPr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Transparent Proxy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91DA3D5-04C0-4F12-8F01-01873832ABDC}"/>
              </a:ext>
            </a:extLst>
          </p:cNvPr>
          <p:cNvSpPr>
            <a:spLocks noChangeArrowheads="1"/>
          </p:cNvSpPr>
          <p:nvPr/>
        </p:nvSpPr>
        <p:spPr bwMode="gray">
          <a:xfrm>
            <a:off x="7268481" y="1400134"/>
            <a:ext cx="4666845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 transparent proxy is a proxy through which a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client system connects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to a server without its knowledge</a:t>
            </a:r>
          </a:p>
        </p:txBody>
      </p:sp>
      <p:sp>
        <p:nvSpPr>
          <p:cNvPr id="7" name="Rectangle 83">
            <a:extLst>
              <a:ext uri="{FF2B5EF4-FFF2-40B4-BE49-F238E27FC236}">
                <a16:creationId xmlns:a16="http://schemas.microsoft.com/office/drawing/2014/main" id="{6DECDC90-DE4B-43FF-BE41-D04B7BE4C494}"/>
              </a:ext>
            </a:extLst>
          </p:cNvPr>
          <p:cNvSpPr>
            <a:spLocks noChangeArrowheads="1"/>
          </p:cNvSpPr>
          <p:nvPr/>
        </p:nvSpPr>
        <p:spPr bwMode="gray">
          <a:xfrm>
            <a:off x="7270937" y="3448774"/>
            <a:ext cx="4625653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It is configured to be entirely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invisible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to an end user</a:t>
            </a:r>
          </a:p>
        </p:txBody>
      </p:sp>
      <p:sp>
        <p:nvSpPr>
          <p:cNvPr id="8" name="Rectangle 83">
            <a:extLst>
              <a:ext uri="{FF2B5EF4-FFF2-40B4-BE49-F238E27FC236}">
                <a16:creationId xmlns:a16="http://schemas.microsoft.com/office/drawing/2014/main" id="{66972C22-93A8-43BB-80C1-271E0F2CD740}"/>
              </a:ext>
            </a:extLst>
          </p:cNvPr>
          <p:cNvSpPr>
            <a:spLocks noChangeArrowheads="1"/>
          </p:cNvSpPr>
          <p:nvPr/>
        </p:nvSpPr>
        <p:spPr bwMode="gray">
          <a:xfrm>
            <a:off x="7268481" y="5343526"/>
            <a:ext cx="466684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With a transparent proxy, all the web clients must be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configured manually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69817C9-92F5-43A2-AEB7-353CCDA43744}"/>
              </a:ext>
            </a:extLst>
          </p:cNvPr>
          <p:cNvGrpSpPr>
            <a:grpSpLocks noChangeAspect="1"/>
          </p:cNvGrpSpPr>
          <p:nvPr/>
        </p:nvGrpSpPr>
        <p:grpSpPr>
          <a:xfrm>
            <a:off x="6434987" y="1589019"/>
            <a:ext cx="637892" cy="637892"/>
            <a:chOff x="234888" y="1214321"/>
            <a:chExt cx="527184" cy="527184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B799929-BB17-4C0A-98B9-D598116CDE22}"/>
                </a:ext>
              </a:extLst>
            </p:cNvPr>
            <p:cNvSpPr/>
            <p:nvPr/>
          </p:nvSpPr>
          <p:spPr>
            <a:xfrm>
              <a:off x="234888" y="1214321"/>
              <a:ext cx="527184" cy="527184"/>
            </a:xfrm>
            <a:prstGeom prst="ellipse">
              <a:avLst/>
            </a:prstGeom>
            <a:solidFill>
              <a:srgbClr val="D03D2E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>
                <a:spcBef>
                  <a:spcPts val="600"/>
                </a:spcBef>
                <a:defRPr/>
              </a:pPr>
              <a:endParaRPr lang="en-US" sz="5400" kern="0" dirty="0">
                <a:solidFill>
                  <a:prstClr val="white"/>
                </a:solidFill>
                <a:latin typeface="Lato Light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59CB62A-E7BD-4256-8455-28E4F3A7B8B3}"/>
                </a:ext>
              </a:extLst>
            </p:cNvPr>
            <p:cNvSpPr txBox="1"/>
            <p:nvPr/>
          </p:nvSpPr>
          <p:spPr>
            <a:xfrm>
              <a:off x="281757" y="1287149"/>
              <a:ext cx="433443" cy="38152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algn="ctr" defTabSz="914217">
                <a:spcBef>
                  <a:spcPts val="600"/>
                </a:spcBef>
                <a:defRPr/>
              </a:pPr>
              <a:r>
                <a:rPr lang="id-ID" sz="2400" b="1" dirty="0">
                  <a:solidFill>
                    <a:prstClr val="white"/>
                  </a:solidFill>
                  <a:latin typeface="Rockwell" panose="02060603020205020403" pitchFamily="18" charset="0"/>
                  <a:cs typeface="Lato Regular"/>
                </a:rPr>
                <a:t>01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8284EB8-1D8F-4707-AAB2-599B16DC54D3}"/>
              </a:ext>
            </a:extLst>
          </p:cNvPr>
          <p:cNvGrpSpPr>
            <a:grpSpLocks noChangeAspect="1"/>
          </p:cNvGrpSpPr>
          <p:nvPr/>
        </p:nvGrpSpPr>
        <p:grpSpPr>
          <a:xfrm>
            <a:off x="6434987" y="3483771"/>
            <a:ext cx="637892" cy="637892"/>
            <a:chOff x="225668" y="2219035"/>
            <a:chExt cx="527184" cy="527184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70681D21-006A-4FC8-8182-C48E1F044963}"/>
                </a:ext>
              </a:extLst>
            </p:cNvPr>
            <p:cNvSpPr/>
            <p:nvPr/>
          </p:nvSpPr>
          <p:spPr>
            <a:xfrm>
              <a:off x="225668" y="2219035"/>
              <a:ext cx="527184" cy="527184"/>
            </a:xfrm>
            <a:prstGeom prst="ellipse">
              <a:avLst/>
            </a:prstGeom>
            <a:solidFill>
              <a:srgbClr val="4F81BD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5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3DAA1A1-9F56-4966-96F0-EB5D1535D170}"/>
                </a:ext>
              </a:extLst>
            </p:cNvPr>
            <p:cNvSpPr txBox="1"/>
            <p:nvPr/>
          </p:nvSpPr>
          <p:spPr>
            <a:xfrm>
              <a:off x="272537" y="2291863"/>
              <a:ext cx="433443" cy="38152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ctr" defTabSz="914217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cs typeface="Lato Regular"/>
                </a:rPr>
                <a:t>02</a:t>
              </a: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1E69274-1B4F-40AD-AC46-2AF0F6455C66}"/>
              </a:ext>
            </a:extLst>
          </p:cNvPr>
          <p:cNvGrpSpPr>
            <a:grpSpLocks noChangeAspect="1"/>
          </p:cNvGrpSpPr>
          <p:nvPr/>
        </p:nvGrpSpPr>
        <p:grpSpPr>
          <a:xfrm>
            <a:off x="6433342" y="5378523"/>
            <a:ext cx="637892" cy="637892"/>
            <a:chOff x="217811" y="4984771"/>
            <a:chExt cx="527184" cy="527184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4D22D41B-3690-4A84-B833-D07DC3DD79DB}"/>
                </a:ext>
              </a:extLst>
            </p:cNvPr>
            <p:cNvSpPr/>
            <p:nvPr/>
          </p:nvSpPr>
          <p:spPr>
            <a:xfrm>
              <a:off x="217811" y="4984771"/>
              <a:ext cx="527184" cy="527184"/>
            </a:xfrm>
            <a:prstGeom prst="ellipse">
              <a:avLst/>
            </a:prstGeom>
            <a:solidFill>
              <a:srgbClr val="F79646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5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7B0D571-2B5D-462C-BBA0-043B4B53F99C}"/>
                </a:ext>
              </a:extLst>
            </p:cNvPr>
            <p:cNvSpPr txBox="1"/>
            <p:nvPr/>
          </p:nvSpPr>
          <p:spPr>
            <a:xfrm>
              <a:off x="264680" y="5057599"/>
              <a:ext cx="433443" cy="381527"/>
            </a:xfrm>
            <a:prstGeom prst="rect">
              <a:avLst/>
            </a:prstGeom>
            <a:noFill/>
          </p:spPr>
          <p:txBody>
            <a:bodyPr wrap="none" lIns="91422" tIns="45711" rIns="91422" bIns="45711" rtlCol="0" anchor="ctr">
              <a:spAutoFit/>
            </a:bodyPr>
            <a:lstStyle/>
            <a:p>
              <a:pPr marL="0" marR="0" lvl="0" indent="0" algn="ctr" defTabSz="914217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</a:rPr>
                <a:t>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671079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Полилиния: фигура 10">
            <a:extLst>
              <a:ext uri="{FF2B5EF4-FFF2-40B4-BE49-F238E27FC236}">
                <a16:creationId xmlns:a16="http://schemas.microsoft.com/office/drawing/2014/main" id="{F1263A54-CC87-4886-8811-D7D8111477B3}"/>
              </a:ext>
            </a:extLst>
          </p:cNvPr>
          <p:cNvSpPr/>
          <p:nvPr/>
        </p:nvSpPr>
        <p:spPr>
          <a:xfrm>
            <a:off x="940" y="0"/>
            <a:ext cx="12190119" cy="6555634"/>
          </a:xfrm>
          <a:custGeom>
            <a:avLst/>
            <a:gdLst>
              <a:gd name="connsiteX0" fmla="*/ 0 w 18288000"/>
              <a:gd name="connsiteY0" fmla="*/ 0 h 10288588"/>
              <a:gd name="connsiteX1" fmla="*/ 18288000 w 18288000"/>
              <a:gd name="connsiteY1" fmla="*/ 0 h 10288588"/>
              <a:gd name="connsiteX2" fmla="*/ 18288000 w 18288000"/>
              <a:gd name="connsiteY2" fmla="*/ 10288588 h 10288588"/>
              <a:gd name="connsiteX3" fmla="*/ 0 w 18288000"/>
              <a:gd name="connsiteY3" fmla="*/ 10288588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288000" h="10288588">
                <a:moveTo>
                  <a:pt x="0" y="0"/>
                </a:moveTo>
                <a:lnTo>
                  <a:pt x="18288000" y="0"/>
                </a:lnTo>
                <a:lnTo>
                  <a:pt x="18288000" y="10288588"/>
                </a:lnTo>
                <a:lnTo>
                  <a:pt x="0" y="10288588"/>
                </a:lnTo>
                <a:close/>
              </a:path>
            </a:pathLst>
          </a:custGeom>
          <a:gradFill flip="none" rotWithShape="1">
            <a:gsLst>
              <a:gs pos="0">
                <a:schemeClr val="accent4">
                  <a:lumMod val="67000"/>
                </a:schemeClr>
              </a:gs>
              <a:gs pos="48000">
                <a:schemeClr val="accent4">
                  <a:lumMod val="97000"/>
                  <a:lumOff val="3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lin ang="15600000" scaled="0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Полилиния: фигура 20">
            <a:extLst>
              <a:ext uri="{FF2B5EF4-FFF2-40B4-BE49-F238E27FC236}">
                <a16:creationId xmlns:a16="http://schemas.microsoft.com/office/drawing/2014/main" id="{37E6C35B-7EDC-459D-B049-1CF50DB7FA92}"/>
              </a:ext>
            </a:extLst>
          </p:cNvPr>
          <p:cNvSpPr/>
          <p:nvPr/>
        </p:nvSpPr>
        <p:spPr>
          <a:xfrm>
            <a:off x="0" y="-1"/>
            <a:ext cx="10743730" cy="6548139"/>
          </a:xfrm>
          <a:custGeom>
            <a:avLst/>
            <a:gdLst>
              <a:gd name="connsiteX0" fmla="*/ 0 w 14292338"/>
              <a:gd name="connsiteY0" fmla="*/ 0 h 10288588"/>
              <a:gd name="connsiteX1" fmla="*/ 1903954 w 14292338"/>
              <a:gd name="connsiteY1" fmla="*/ 0 h 10288588"/>
              <a:gd name="connsiteX2" fmla="*/ 2848334 w 14292338"/>
              <a:gd name="connsiteY2" fmla="*/ 0 h 10288588"/>
              <a:gd name="connsiteX3" fmla="*/ 4840780 w 14292338"/>
              <a:gd name="connsiteY3" fmla="*/ 0 h 10288588"/>
              <a:gd name="connsiteX4" fmla="*/ 5189032 w 14292338"/>
              <a:gd name="connsiteY4" fmla="*/ 0 h 10288588"/>
              <a:gd name="connsiteX5" fmla="*/ 7181477 w 14292338"/>
              <a:gd name="connsiteY5" fmla="*/ 0 h 10288588"/>
              <a:gd name="connsiteX6" fmla="*/ 8125857 w 14292338"/>
              <a:gd name="connsiteY6" fmla="*/ 0 h 10288588"/>
              <a:gd name="connsiteX7" fmla="*/ 10118302 w 14292338"/>
              <a:gd name="connsiteY7" fmla="*/ 0 h 10288588"/>
              <a:gd name="connsiteX8" fmla="*/ 13606264 w 14292338"/>
              <a:gd name="connsiteY8" fmla="*/ 3487964 h 10288588"/>
              <a:gd name="connsiteX9" fmla="*/ 13606264 w 14292338"/>
              <a:gd name="connsiteY9" fmla="*/ 6800626 h 10288588"/>
              <a:gd name="connsiteX10" fmla="*/ 10118302 w 14292338"/>
              <a:gd name="connsiteY10" fmla="*/ 10288588 h 10288588"/>
              <a:gd name="connsiteX11" fmla="*/ 8125857 w 14292338"/>
              <a:gd name="connsiteY11" fmla="*/ 10288588 h 10288588"/>
              <a:gd name="connsiteX12" fmla="*/ 7181477 w 14292338"/>
              <a:gd name="connsiteY12" fmla="*/ 10288588 h 10288588"/>
              <a:gd name="connsiteX13" fmla="*/ 5189032 w 14292338"/>
              <a:gd name="connsiteY13" fmla="*/ 10288588 h 10288588"/>
              <a:gd name="connsiteX14" fmla="*/ 4840780 w 14292338"/>
              <a:gd name="connsiteY14" fmla="*/ 10288588 h 10288588"/>
              <a:gd name="connsiteX15" fmla="*/ 2848334 w 14292338"/>
              <a:gd name="connsiteY15" fmla="*/ 10288588 h 10288588"/>
              <a:gd name="connsiteX16" fmla="*/ 1903954 w 14292338"/>
              <a:gd name="connsiteY16" fmla="*/ 10288588 h 10288588"/>
              <a:gd name="connsiteX17" fmla="*/ 0 w 14292338"/>
              <a:gd name="connsiteY17" fmla="*/ 10288588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4292338" h="10288588">
                <a:moveTo>
                  <a:pt x="0" y="0"/>
                </a:moveTo>
                <a:lnTo>
                  <a:pt x="1903954" y="0"/>
                </a:lnTo>
                <a:lnTo>
                  <a:pt x="2848334" y="0"/>
                </a:lnTo>
                <a:lnTo>
                  <a:pt x="4840780" y="0"/>
                </a:lnTo>
                <a:lnTo>
                  <a:pt x="5189032" y="0"/>
                </a:lnTo>
                <a:lnTo>
                  <a:pt x="7181477" y="0"/>
                </a:lnTo>
                <a:lnTo>
                  <a:pt x="8125857" y="0"/>
                </a:lnTo>
                <a:lnTo>
                  <a:pt x="10118302" y="0"/>
                </a:lnTo>
                <a:lnTo>
                  <a:pt x="13606264" y="3487964"/>
                </a:lnTo>
                <a:cubicBezTo>
                  <a:pt x="14521030" y="4402730"/>
                  <a:pt x="14521030" y="5885860"/>
                  <a:pt x="13606264" y="6800626"/>
                </a:cubicBezTo>
                <a:lnTo>
                  <a:pt x="10118302" y="10288588"/>
                </a:lnTo>
                <a:lnTo>
                  <a:pt x="8125857" y="10288588"/>
                </a:lnTo>
                <a:lnTo>
                  <a:pt x="7181477" y="10288588"/>
                </a:lnTo>
                <a:lnTo>
                  <a:pt x="5189032" y="10288588"/>
                </a:lnTo>
                <a:lnTo>
                  <a:pt x="4840780" y="10288588"/>
                </a:lnTo>
                <a:lnTo>
                  <a:pt x="2848334" y="10288588"/>
                </a:lnTo>
                <a:lnTo>
                  <a:pt x="1903954" y="10288588"/>
                </a:lnTo>
                <a:lnTo>
                  <a:pt x="0" y="102885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825500" sx="101000" sy="101000" algn="ctr" rotWithShape="0">
              <a:schemeClr val="bg1">
                <a:alpha val="3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Freeform 1882">
            <a:extLst>
              <a:ext uri="{FF2B5EF4-FFF2-40B4-BE49-F238E27FC236}">
                <a16:creationId xmlns:a16="http://schemas.microsoft.com/office/drawing/2014/main" id="{541D8CD9-A171-48AA-B92F-EC52E2A13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438" y="3503508"/>
            <a:ext cx="2903152" cy="2754068"/>
          </a:xfrm>
          <a:custGeom>
            <a:avLst/>
            <a:gdLst>
              <a:gd name="T0" fmla="*/ 1485 w 1486"/>
              <a:gd name="T1" fmla="*/ 2582 h 2692"/>
              <a:gd name="T2" fmla="*/ 1485 w 1486"/>
              <a:gd name="T3" fmla="*/ 2582 h 2692"/>
              <a:gd name="T4" fmla="*/ 1382 w 1486"/>
              <a:gd name="T5" fmla="*/ 2691 h 2692"/>
              <a:gd name="T6" fmla="*/ 103 w 1486"/>
              <a:gd name="T7" fmla="*/ 2691 h 2692"/>
              <a:gd name="T8" fmla="*/ 0 w 1486"/>
              <a:gd name="T9" fmla="*/ 2582 h 2692"/>
              <a:gd name="T10" fmla="*/ 0 w 1486"/>
              <a:gd name="T11" fmla="*/ 109 h 2692"/>
              <a:gd name="T12" fmla="*/ 103 w 1486"/>
              <a:gd name="T13" fmla="*/ 0 h 2692"/>
              <a:gd name="T14" fmla="*/ 1382 w 1486"/>
              <a:gd name="T15" fmla="*/ 0 h 2692"/>
              <a:gd name="T16" fmla="*/ 1485 w 1486"/>
              <a:gd name="T17" fmla="*/ 109 h 2692"/>
              <a:gd name="T18" fmla="*/ 1485 w 1486"/>
              <a:gd name="T19" fmla="*/ 2582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86" h="2692">
                <a:moveTo>
                  <a:pt x="1485" y="2582"/>
                </a:moveTo>
                <a:lnTo>
                  <a:pt x="1485" y="2582"/>
                </a:lnTo>
                <a:cubicBezTo>
                  <a:pt x="1485" y="2642"/>
                  <a:pt x="1436" y="2691"/>
                  <a:pt x="1382" y="2691"/>
                </a:cubicBezTo>
                <a:cubicBezTo>
                  <a:pt x="103" y="2691"/>
                  <a:pt x="103" y="2691"/>
                  <a:pt x="103" y="2691"/>
                </a:cubicBezTo>
                <a:cubicBezTo>
                  <a:pt x="43" y="2691"/>
                  <a:pt x="0" y="2642"/>
                  <a:pt x="0" y="258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49"/>
                  <a:pt x="43" y="0"/>
                  <a:pt x="103" y="0"/>
                </a:cubicBezTo>
                <a:cubicBezTo>
                  <a:pt x="1382" y="0"/>
                  <a:pt x="1382" y="0"/>
                  <a:pt x="1382" y="0"/>
                </a:cubicBezTo>
                <a:cubicBezTo>
                  <a:pt x="1436" y="0"/>
                  <a:pt x="1485" y="49"/>
                  <a:pt x="1485" y="109"/>
                </a:cubicBezTo>
                <a:cubicBezTo>
                  <a:pt x="1485" y="2582"/>
                  <a:pt x="1485" y="2582"/>
                  <a:pt x="1485" y="2582"/>
                </a:cubicBez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reeform 1883">
            <a:extLst>
              <a:ext uri="{FF2B5EF4-FFF2-40B4-BE49-F238E27FC236}">
                <a16:creationId xmlns:a16="http://schemas.microsoft.com/office/drawing/2014/main" id="{94E01156-5C0E-4CFE-AF03-FF3FA68CA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474" y="3503508"/>
            <a:ext cx="1473110" cy="2754068"/>
          </a:xfrm>
          <a:custGeom>
            <a:avLst/>
            <a:gdLst>
              <a:gd name="T0" fmla="*/ 649 w 753"/>
              <a:gd name="T1" fmla="*/ 0 h 2692"/>
              <a:gd name="T2" fmla="*/ 752 w 753"/>
              <a:gd name="T3" fmla="*/ 109 h 2692"/>
              <a:gd name="T4" fmla="*/ 752 w 753"/>
              <a:gd name="T5" fmla="*/ 2582 h 2692"/>
              <a:gd name="T6" fmla="*/ 649 w 753"/>
              <a:gd name="T7" fmla="*/ 2691 h 2692"/>
              <a:gd name="T8" fmla="*/ 0 w 753"/>
              <a:gd name="T9" fmla="*/ 2691 h 2692"/>
              <a:gd name="T10" fmla="*/ 0 w 753"/>
              <a:gd name="T11" fmla="*/ 0 h 2692"/>
              <a:gd name="T12" fmla="*/ 649 w 753"/>
              <a:gd name="T13" fmla="*/ 0 h 2692"/>
              <a:gd name="T14" fmla="*/ 649 w 753"/>
              <a:gd name="T15" fmla="*/ 0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3" h="2692">
                <a:moveTo>
                  <a:pt x="649" y="0"/>
                </a:moveTo>
                <a:cubicBezTo>
                  <a:pt x="703" y="0"/>
                  <a:pt x="752" y="49"/>
                  <a:pt x="752" y="109"/>
                </a:cubicBezTo>
                <a:cubicBezTo>
                  <a:pt x="752" y="109"/>
                  <a:pt x="752" y="109"/>
                  <a:pt x="752" y="2582"/>
                </a:cubicBezTo>
                <a:cubicBezTo>
                  <a:pt x="752" y="2642"/>
                  <a:pt x="703" y="2691"/>
                  <a:pt x="649" y="2691"/>
                </a:cubicBezTo>
                <a:cubicBezTo>
                  <a:pt x="649" y="2691"/>
                  <a:pt x="649" y="2691"/>
                  <a:pt x="0" y="2691"/>
                </a:cubicBezTo>
                <a:cubicBezTo>
                  <a:pt x="0" y="2691"/>
                  <a:pt x="0" y="2691"/>
                  <a:pt x="0" y="0"/>
                </a:cubicBezTo>
                <a:cubicBezTo>
                  <a:pt x="0" y="0"/>
                  <a:pt x="0" y="0"/>
                  <a:pt x="649" y="0"/>
                </a:cubicBezTo>
                <a:lnTo>
                  <a:pt x="649" y="0"/>
                </a:lnTo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reeform 1884">
            <a:extLst>
              <a:ext uri="{FF2B5EF4-FFF2-40B4-BE49-F238E27FC236}">
                <a16:creationId xmlns:a16="http://schemas.microsoft.com/office/drawing/2014/main" id="{19CF9B81-AB03-4C05-A5E2-93A7D94AB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438" y="3622518"/>
            <a:ext cx="2903152" cy="993270"/>
          </a:xfrm>
          <a:custGeom>
            <a:avLst/>
            <a:gdLst>
              <a:gd name="T0" fmla="*/ 1485 w 1486"/>
              <a:gd name="T1" fmla="*/ 969 h 970"/>
              <a:gd name="T2" fmla="*/ 0 w 1486"/>
              <a:gd name="T3" fmla="*/ 969 h 970"/>
              <a:gd name="T4" fmla="*/ 0 w 1486"/>
              <a:gd name="T5" fmla="*/ 0 h 970"/>
              <a:gd name="T6" fmla="*/ 1485 w 1486"/>
              <a:gd name="T7" fmla="*/ 0 h 970"/>
              <a:gd name="T8" fmla="*/ 1485 w 1486"/>
              <a:gd name="T9" fmla="*/ 969 h 9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6" h="970">
                <a:moveTo>
                  <a:pt x="1485" y="969"/>
                </a:moveTo>
                <a:lnTo>
                  <a:pt x="0" y="969"/>
                </a:lnTo>
                <a:lnTo>
                  <a:pt x="0" y="0"/>
                </a:lnTo>
                <a:lnTo>
                  <a:pt x="1485" y="0"/>
                </a:lnTo>
                <a:lnTo>
                  <a:pt x="1485" y="969"/>
                </a:lnTo>
              </a:path>
            </a:pathLst>
          </a:custGeom>
          <a:solidFill>
            <a:srgbClr val="F1F0F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8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 Box 1900">
            <a:extLst>
              <a:ext uri="{FF2B5EF4-FFF2-40B4-BE49-F238E27FC236}">
                <a16:creationId xmlns:a16="http://schemas.microsoft.com/office/drawing/2014/main" id="{5DBD26ED-FDFB-4720-80FB-69E1522FDC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6178" y="3749821"/>
            <a:ext cx="679673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marR="0" lvl="0" indent="0" algn="ctr" defTabSz="914217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 kumimoji="0" sz="4800" b="1" i="0" u="none" strike="noStrike" cap="none" spc="0" normalizeH="0" baseline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ato Regular"/>
                <a:ea typeface="SimSun" charset="0"/>
                <a:cs typeface="Lato Regular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SimSun" charset="0"/>
              </a:rPr>
              <a:t>01</a:t>
            </a:r>
          </a:p>
        </p:txBody>
      </p:sp>
      <p:sp>
        <p:nvSpPr>
          <p:cNvPr id="6" name="Freeform 1905">
            <a:extLst>
              <a:ext uri="{FF2B5EF4-FFF2-40B4-BE49-F238E27FC236}">
                <a16:creationId xmlns:a16="http://schemas.microsoft.com/office/drawing/2014/main" id="{2E84960B-BD79-4235-9EE5-3BB0496ED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7756" y="3503508"/>
            <a:ext cx="2903156" cy="2754068"/>
          </a:xfrm>
          <a:custGeom>
            <a:avLst/>
            <a:gdLst>
              <a:gd name="T0" fmla="*/ 1484 w 1485"/>
              <a:gd name="T1" fmla="*/ 2582 h 2692"/>
              <a:gd name="T2" fmla="*/ 1484 w 1485"/>
              <a:gd name="T3" fmla="*/ 2582 h 2692"/>
              <a:gd name="T4" fmla="*/ 1381 w 1485"/>
              <a:gd name="T5" fmla="*/ 2691 h 2692"/>
              <a:gd name="T6" fmla="*/ 109 w 1485"/>
              <a:gd name="T7" fmla="*/ 2691 h 2692"/>
              <a:gd name="T8" fmla="*/ 0 w 1485"/>
              <a:gd name="T9" fmla="*/ 2582 h 2692"/>
              <a:gd name="T10" fmla="*/ 0 w 1485"/>
              <a:gd name="T11" fmla="*/ 109 h 2692"/>
              <a:gd name="T12" fmla="*/ 109 w 1485"/>
              <a:gd name="T13" fmla="*/ 0 h 2692"/>
              <a:gd name="T14" fmla="*/ 1381 w 1485"/>
              <a:gd name="T15" fmla="*/ 0 h 2692"/>
              <a:gd name="T16" fmla="*/ 1484 w 1485"/>
              <a:gd name="T17" fmla="*/ 109 h 2692"/>
              <a:gd name="T18" fmla="*/ 1484 w 1485"/>
              <a:gd name="T19" fmla="*/ 2582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85" h="2692">
                <a:moveTo>
                  <a:pt x="1484" y="2582"/>
                </a:moveTo>
                <a:lnTo>
                  <a:pt x="1484" y="2582"/>
                </a:lnTo>
                <a:cubicBezTo>
                  <a:pt x="1484" y="2642"/>
                  <a:pt x="1442" y="2691"/>
                  <a:pt x="1381" y="2691"/>
                </a:cubicBezTo>
                <a:cubicBezTo>
                  <a:pt x="109" y="2691"/>
                  <a:pt x="109" y="2691"/>
                  <a:pt x="109" y="2691"/>
                </a:cubicBezTo>
                <a:cubicBezTo>
                  <a:pt x="48" y="2691"/>
                  <a:pt x="0" y="2642"/>
                  <a:pt x="0" y="258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49"/>
                  <a:pt x="48" y="0"/>
                  <a:pt x="109" y="0"/>
                </a:cubicBezTo>
                <a:cubicBezTo>
                  <a:pt x="1381" y="0"/>
                  <a:pt x="1381" y="0"/>
                  <a:pt x="1381" y="0"/>
                </a:cubicBezTo>
                <a:cubicBezTo>
                  <a:pt x="1442" y="0"/>
                  <a:pt x="1484" y="49"/>
                  <a:pt x="1484" y="109"/>
                </a:cubicBezTo>
                <a:cubicBezTo>
                  <a:pt x="1484" y="2582"/>
                  <a:pt x="1484" y="2582"/>
                  <a:pt x="1484" y="2582"/>
                </a:cubicBez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Freeform 1906">
            <a:extLst>
              <a:ext uri="{FF2B5EF4-FFF2-40B4-BE49-F238E27FC236}">
                <a16:creationId xmlns:a16="http://schemas.microsoft.com/office/drawing/2014/main" id="{EB2C964B-64A1-4F74-A468-48F88F65B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7797" y="3503508"/>
            <a:ext cx="1473115" cy="2754068"/>
          </a:xfrm>
          <a:custGeom>
            <a:avLst/>
            <a:gdLst>
              <a:gd name="T0" fmla="*/ 648 w 752"/>
              <a:gd name="T1" fmla="*/ 0 h 2692"/>
              <a:gd name="T2" fmla="*/ 751 w 752"/>
              <a:gd name="T3" fmla="*/ 109 h 2692"/>
              <a:gd name="T4" fmla="*/ 751 w 752"/>
              <a:gd name="T5" fmla="*/ 2582 h 2692"/>
              <a:gd name="T6" fmla="*/ 648 w 752"/>
              <a:gd name="T7" fmla="*/ 2691 h 2692"/>
              <a:gd name="T8" fmla="*/ 0 w 752"/>
              <a:gd name="T9" fmla="*/ 2691 h 2692"/>
              <a:gd name="T10" fmla="*/ 0 w 752"/>
              <a:gd name="T11" fmla="*/ 0 h 2692"/>
              <a:gd name="T12" fmla="*/ 648 w 752"/>
              <a:gd name="T13" fmla="*/ 0 h 2692"/>
              <a:gd name="T14" fmla="*/ 648 w 752"/>
              <a:gd name="T15" fmla="*/ 0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2" h="2692">
                <a:moveTo>
                  <a:pt x="648" y="0"/>
                </a:moveTo>
                <a:cubicBezTo>
                  <a:pt x="709" y="0"/>
                  <a:pt x="751" y="49"/>
                  <a:pt x="751" y="109"/>
                </a:cubicBezTo>
                <a:cubicBezTo>
                  <a:pt x="751" y="109"/>
                  <a:pt x="751" y="109"/>
                  <a:pt x="751" y="2582"/>
                </a:cubicBezTo>
                <a:cubicBezTo>
                  <a:pt x="751" y="2642"/>
                  <a:pt x="709" y="2691"/>
                  <a:pt x="648" y="2691"/>
                </a:cubicBezTo>
                <a:cubicBezTo>
                  <a:pt x="648" y="2691"/>
                  <a:pt x="648" y="2691"/>
                  <a:pt x="0" y="2691"/>
                </a:cubicBezTo>
                <a:cubicBezTo>
                  <a:pt x="0" y="2691"/>
                  <a:pt x="0" y="2691"/>
                  <a:pt x="0" y="0"/>
                </a:cubicBezTo>
                <a:cubicBezTo>
                  <a:pt x="0" y="0"/>
                  <a:pt x="0" y="0"/>
                  <a:pt x="648" y="0"/>
                </a:cubicBezTo>
                <a:lnTo>
                  <a:pt x="648" y="0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reeform 1907">
            <a:extLst>
              <a:ext uri="{FF2B5EF4-FFF2-40B4-BE49-F238E27FC236}">
                <a16:creationId xmlns:a16="http://schemas.microsoft.com/office/drawing/2014/main" id="{868A3105-2BDD-4E01-852F-784E923FA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7756" y="3622518"/>
            <a:ext cx="2903156" cy="993270"/>
          </a:xfrm>
          <a:custGeom>
            <a:avLst/>
            <a:gdLst>
              <a:gd name="T0" fmla="*/ 1484 w 1485"/>
              <a:gd name="T1" fmla="*/ 969 h 970"/>
              <a:gd name="T2" fmla="*/ 0 w 1485"/>
              <a:gd name="T3" fmla="*/ 969 h 970"/>
              <a:gd name="T4" fmla="*/ 0 w 1485"/>
              <a:gd name="T5" fmla="*/ 0 h 970"/>
              <a:gd name="T6" fmla="*/ 1484 w 1485"/>
              <a:gd name="T7" fmla="*/ 0 h 970"/>
              <a:gd name="T8" fmla="*/ 1484 w 1485"/>
              <a:gd name="T9" fmla="*/ 969 h 9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5" h="970">
                <a:moveTo>
                  <a:pt x="1484" y="969"/>
                </a:moveTo>
                <a:lnTo>
                  <a:pt x="0" y="969"/>
                </a:lnTo>
                <a:lnTo>
                  <a:pt x="0" y="0"/>
                </a:lnTo>
                <a:lnTo>
                  <a:pt x="1484" y="0"/>
                </a:lnTo>
                <a:lnTo>
                  <a:pt x="1484" y="969"/>
                </a:lnTo>
              </a:path>
            </a:pathLst>
          </a:custGeom>
          <a:solidFill>
            <a:srgbClr val="F1F0F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8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ext Box 1923">
            <a:extLst>
              <a:ext uri="{FF2B5EF4-FFF2-40B4-BE49-F238E27FC236}">
                <a16:creationId xmlns:a16="http://schemas.microsoft.com/office/drawing/2014/main" id="{5FD06D4C-E110-4080-8C48-ED293DE00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9498" y="3749821"/>
            <a:ext cx="679673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marR="0" lvl="0" indent="0" algn="ctr" defTabSz="914217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 kumimoji="0" sz="4800" b="1" i="0" u="none" strike="noStrike" cap="none" spc="0" normalizeH="0" baseline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ato Regular"/>
                <a:ea typeface="SimSun" charset="0"/>
                <a:cs typeface="Lato Regular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SimSun" charset="0"/>
              </a:rPr>
              <a:t>02</a:t>
            </a:r>
          </a:p>
        </p:txBody>
      </p:sp>
      <p:sp>
        <p:nvSpPr>
          <p:cNvPr id="10" name="Freeform 1928">
            <a:extLst>
              <a:ext uri="{FF2B5EF4-FFF2-40B4-BE49-F238E27FC236}">
                <a16:creationId xmlns:a16="http://schemas.microsoft.com/office/drawing/2014/main" id="{B3E5ED94-1D27-4448-A7F1-FA3CE71D3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78" y="3503508"/>
            <a:ext cx="2903156" cy="2754068"/>
          </a:xfrm>
          <a:custGeom>
            <a:avLst/>
            <a:gdLst>
              <a:gd name="T0" fmla="*/ 1483 w 1484"/>
              <a:gd name="T1" fmla="*/ 2582 h 2692"/>
              <a:gd name="T2" fmla="*/ 1483 w 1484"/>
              <a:gd name="T3" fmla="*/ 2582 h 2692"/>
              <a:gd name="T4" fmla="*/ 1381 w 1484"/>
              <a:gd name="T5" fmla="*/ 2691 h 2692"/>
              <a:gd name="T6" fmla="*/ 103 w 1484"/>
              <a:gd name="T7" fmla="*/ 2691 h 2692"/>
              <a:gd name="T8" fmla="*/ 0 w 1484"/>
              <a:gd name="T9" fmla="*/ 2582 h 2692"/>
              <a:gd name="T10" fmla="*/ 0 w 1484"/>
              <a:gd name="T11" fmla="*/ 109 h 2692"/>
              <a:gd name="T12" fmla="*/ 103 w 1484"/>
              <a:gd name="T13" fmla="*/ 0 h 2692"/>
              <a:gd name="T14" fmla="*/ 1381 w 1484"/>
              <a:gd name="T15" fmla="*/ 0 h 2692"/>
              <a:gd name="T16" fmla="*/ 1483 w 1484"/>
              <a:gd name="T17" fmla="*/ 109 h 2692"/>
              <a:gd name="T18" fmla="*/ 1483 w 1484"/>
              <a:gd name="T19" fmla="*/ 2582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84" h="2692">
                <a:moveTo>
                  <a:pt x="1483" y="2582"/>
                </a:moveTo>
                <a:lnTo>
                  <a:pt x="1483" y="2582"/>
                </a:lnTo>
                <a:cubicBezTo>
                  <a:pt x="1483" y="2642"/>
                  <a:pt x="1435" y="2691"/>
                  <a:pt x="1381" y="2691"/>
                </a:cubicBezTo>
                <a:cubicBezTo>
                  <a:pt x="103" y="2691"/>
                  <a:pt x="103" y="2691"/>
                  <a:pt x="103" y="2691"/>
                </a:cubicBezTo>
                <a:cubicBezTo>
                  <a:pt x="42" y="2691"/>
                  <a:pt x="0" y="2642"/>
                  <a:pt x="0" y="258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49"/>
                  <a:pt x="42" y="0"/>
                  <a:pt x="103" y="0"/>
                </a:cubicBezTo>
                <a:cubicBezTo>
                  <a:pt x="1381" y="0"/>
                  <a:pt x="1381" y="0"/>
                  <a:pt x="1381" y="0"/>
                </a:cubicBezTo>
                <a:cubicBezTo>
                  <a:pt x="1435" y="0"/>
                  <a:pt x="1483" y="49"/>
                  <a:pt x="1483" y="109"/>
                </a:cubicBezTo>
                <a:cubicBezTo>
                  <a:pt x="1483" y="2582"/>
                  <a:pt x="1483" y="2582"/>
                  <a:pt x="1483" y="2582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1929">
            <a:extLst>
              <a:ext uri="{FF2B5EF4-FFF2-40B4-BE49-F238E27FC236}">
                <a16:creationId xmlns:a16="http://schemas.microsoft.com/office/drawing/2014/main" id="{3A71D9E6-AF83-4E77-A9B4-E40B494D8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9737" y="3503508"/>
            <a:ext cx="1455885" cy="2754068"/>
          </a:xfrm>
          <a:custGeom>
            <a:avLst/>
            <a:gdLst>
              <a:gd name="T0" fmla="*/ 643 w 746"/>
              <a:gd name="T1" fmla="*/ 0 h 2692"/>
              <a:gd name="T2" fmla="*/ 745 w 746"/>
              <a:gd name="T3" fmla="*/ 109 h 2692"/>
              <a:gd name="T4" fmla="*/ 745 w 746"/>
              <a:gd name="T5" fmla="*/ 2582 h 2692"/>
              <a:gd name="T6" fmla="*/ 643 w 746"/>
              <a:gd name="T7" fmla="*/ 2691 h 2692"/>
              <a:gd name="T8" fmla="*/ 0 w 746"/>
              <a:gd name="T9" fmla="*/ 2691 h 2692"/>
              <a:gd name="T10" fmla="*/ 0 w 746"/>
              <a:gd name="T11" fmla="*/ 0 h 2692"/>
              <a:gd name="T12" fmla="*/ 643 w 746"/>
              <a:gd name="T13" fmla="*/ 0 h 2692"/>
              <a:gd name="T14" fmla="*/ 643 w 746"/>
              <a:gd name="T15" fmla="*/ 0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46" h="2692">
                <a:moveTo>
                  <a:pt x="643" y="0"/>
                </a:moveTo>
                <a:cubicBezTo>
                  <a:pt x="697" y="0"/>
                  <a:pt x="745" y="49"/>
                  <a:pt x="745" y="109"/>
                </a:cubicBezTo>
                <a:cubicBezTo>
                  <a:pt x="745" y="109"/>
                  <a:pt x="745" y="109"/>
                  <a:pt x="745" y="2582"/>
                </a:cubicBezTo>
                <a:cubicBezTo>
                  <a:pt x="745" y="2642"/>
                  <a:pt x="697" y="2691"/>
                  <a:pt x="643" y="2691"/>
                </a:cubicBezTo>
                <a:cubicBezTo>
                  <a:pt x="643" y="2691"/>
                  <a:pt x="643" y="2691"/>
                  <a:pt x="0" y="2691"/>
                </a:cubicBezTo>
                <a:cubicBezTo>
                  <a:pt x="0" y="2691"/>
                  <a:pt x="0" y="2691"/>
                  <a:pt x="0" y="0"/>
                </a:cubicBezTo>
                <a:cubicBezTo>
                  <a:pt x="0" y="0"/>
                  <a:pt x="0" y="0"/>
                  <a:pt x="643" y="0"/>
                </a:cubicBezTo>
                <a:lnTo>
                  <a:pt x="643" y="0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Freeform 1930">
            <a:extLst>
              <a:ext uri="{FF2B5EF4-FFF2-40B4-BE49-F238E27FC236}">
                <a16:creationId xmlns:a16="http://schemas.microsoft.com/office/drawing/2014/main" id="{2F91346B-8909-4ED3-A465-73BD1C663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78" y="3622518"/>
            <a:ext cx="2903156" cy="993270"/>
          </a:xfrm>
          <a:custGeom>
            <a:avLst/>
            <a:gdLst>
              <a:gd name="T0" fmla="*/ 1483 w 1484"/>
              <a:gd name="T1" fmla="*/ 969 h 970"/>
              <a:gd name="T2" fmla="*/ 0 w 1484"/>
              <a:gd name="T3" fmla="*/ 969 h 970"/>
              <a:gd name="T4" fmla="*/ 0 w 1484"/>
              <a:gd name="T5" fmla="*/ 0 h 970"/>
              <a:gd name="T6" fmla="*/ 1483 w 1484"/>
              <a:gd name="T7" fmla="*/ 0 h 970"/>
              <a:gd name="T8" fmla="*/ 1483 w 1484"/>
              <a:gd name="T9" fmla="*/ 969 h 9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4" h="970">
                <a:moveTo>
                  <a:pt x="1483" y="969"/>
                </a:moveTo>
                <a:lnTo>
                  <a:pt x="0" y="969"/>
                </a:lnTo>
                <a:lnTo>
                  <a:pt x="0" y="0"/>
                </a:lnTo>
                <a:lnTo>
                  <a:pt x="1483" y="0"/>
                </a:lnTo>
                <a:lnTo>
                  <a:pt x="1483" y="969"/>
                </a:lnTo>
              </a:path>
            </a:pathLst>
          </a:custGeom>
          <a:solidFill>
            <a:srgbClr val="F1F0F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8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1946">
            <a:extLst>
              <a:ext uri="{FF2B5EF4-FFF2-40B4-BE49-F238E27FC236}">
                <a16:creationId xmlns:a16="http://schemas.microsoft.com/office/drawing/2014/main" id="{73E6793F-8BD8-45F4-BFDA-F45110C42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820" y="3749821"/>
            <a:ext cx="679673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marR="0" lvl="0" indent="0" algn="ctr" defTabSz="914217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 kumimoji="0" sz="4800" b="1" i="0" u="none" strike="noStrike" cap="none" spc="0" normalizeH="0" baseline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Lato Regular"/>
                <a:ea typeface="SimSun" charset="0"/>
                <a:cs typeface="Lato Regular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SimSun" charset="0"/>
              </a:rPr>
              <a:t>03</a:t>
            </a:r>
          </a:p>
        </p:txBody>
      </p:sp>
      <p:sp>
        <p:nvSpPr>
          <p:cNvPr id="14" name="Freeform 1951">
            <a:extLst>
              <a:ext uri="{FF2B5EF4-FFF2-40B4-BE49-F238E27FC236}">
                <a16:creationId xmlns:a16="http://schemas.microsoft.com/office/drawing/2014/main" id="{E4652D71-6F59-4F84-BDCD-79B4CF96C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4401" y="3503508"/>
            <a:ext cx="2903156" cy="2754068"/>
          </a:xfrm>
          <a:custGeom>
            <a:avLst/>
            <a:gdLst>
              <a:gd name="T0" fmla="*/ 1485 w 1486"/>
              <a:gd name="T1" fmla="*/ 2582 h 2692"/>
              <a:gd name="T2" fmla="*/ 1485 w 1486"/>
              <a:gd name="T3" fmla="*/ 2582 h 2692"/>
              <a:gd name="T4" fmla="*/ 1382 w 1486"/>
              <a:gd name="T5" fmla="*/ 2691 h 2692"/>
              <a:gd name="T6" fmla="*/ 109 w 1486"/>
              <a:gd name="T7" fmla="*/ 2691 h 2692"/>
              <a:gd name="T8" fmla="*/ 0 w 1486"/>
              <a:gd name="T9" fmla="*/ 2582 h 2692"/>
              <a:gd name="T10" fmla="*/ 0 w 1486"/>
              <a:gd name="T11" fmla="*/ 109 h 2692"/>
              <a:gd name="T12" fmla="*/ 109 w 1486"/>
              <a:gd name="T13" fmla="*/ 0 h 2692"/>
              <a:gd name="T14" fmla="*/ 1382 w 1486"/>
              <a:gd name="T15" fmla="*/ 0 h 2692"/>
              <a:gd name="T16" fmla="*/ 1485 w 1486"/>
              <a:gd name="T17" fmla="*/ 109 h 2692"/>
              <a:gd name="T18" fmla="*/ 1485 w 1486"/>
              <a:gd name="T19" fmla="*/ 2582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86" h="2692">
                <a:moveTo>
                  <a:pt x="1485" y="2582"/>
                </a:moveTo>
                <a:lnTo>
                  <a:pt x="1485" y="2582"/>
                </a:lnTo>
                <a:cubicBezTo>
                  <a:pt x="1485" y="2642"/>
                  <a:pt x="1442" y="2691"/>
                  <a:pt x="1382" y="2691"/>
                </a:cubicBezTo>
                <a:cubicBezTo>
                  <a:pt x="109" y="2691"/>
                  <a:pt x="109" y="2691"/>
                  <a:pt x="109" y="2691"/>
                </a:cubicBezTo>
                <a:cubicBezTo>
                  <a:pt x="49" y="2691"/>
                  <a:pt x="0" y="2642"/>
                  <a:pt x="0" y="2582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49"/>
                  <a:pt x="49" y="0"/>
                  <a:pt x="109" y="0"/>
                </a:cubicBezTo>
                <a:cubicBezTo>
                  <a:pt x="1382" y="0"/>
                  <a:pt x="1382" y="0"/>
                  <a:pt x="1382" y="0"/>
                </a:cubicBezTo>
                <a:cubicBezTo>
                  <a:pt x="1442" y="0"/>
                  <a:pt x="1485" y="49"/>
                  <a:pt x="1485" y="109"/>
                </a:cubicBezTo>
                <a:cubicBezTo>
                  <a:pt x="1485" y="2582"/>
                  <a:pt x="1485" y="2582"/>
                  <a:pt x="1485" y="2582"/>
                </a:cubicBezTo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Freeform 1952">
            <a:extLst>
              <a:ext uri="{FF2B5EF4-FFF2-40B4-BE49-F238E27FC236}">
                <a16:creationId xmlns:a16="http://schemas.microsoft.com/office/drawing/2014/main" id="{1D928E05-6736-4151-BF8D-A0354CD79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24448" y="3503508"/>
            <a:ext cx="1473115" cy="2754068"/>
          </a:xfrm>
          <a:custGeom>
            <a:avLst/>
            <a:gdLst>
              <a:gd name="T0" fmla="*/ 648 w 752"/>
              <a:gd name="T1" fmla="*/ 0 h 2692"/>
              <a:gd name="T2" fmla="*/ 751 w 752"/>
              <a:gd name="T3" fmla="*/ 109 h 2692"/>
              <a:gd name="T4" fmla="*/ 751 w 752"/>
              <a:gd name="T5" fmla="*/ 2582 h 2692"/>
              <a:gd name="T6" fmla="*/ 648 w 752"/>
              <a:gd name="T7" fmla="*/ 2691 h 2692"/>
              <a:gd name="T8" fmla="*/ 0 w 752"/>
              <a:gd name="T9" fmla="*/ 2691 h 2692"/>
              <a:gd name="T10" fmla="*/ 0 w 752"/>
              <a:gd name="T11" fmla="*/ 0 h 2692"/>
              <a:gd name="T12" fmla="*/ 648 w 752"/>
              <a:gd name="T13" fmla="*/ 0 h 2692"/>
              <a:gd name="T14" fmla="*/ 648 w 752"/>
              <a:gd name="T15" fmla="*/ 0 h 2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2" h="2692">
                <a:moveTo>
                  <a:pt x="648" y="0"/>
                </a:moveTo>
                <a:cubicBezTo>
                  <a:pt x="708" y="0"/>
                  <a:pt x="751" y="49"/>
                  <a:pt x="751" y="109"/>
                </a:cubicBezTo>
                <a:cubicBezTo>
                  <a:pt x="751" y="109"/>
                  <a:pt x="751" y="109"/>
                  <a:pt x="751" y="2582"/>
                </a:cubicBezTo>
                <a:cubicBezTo>
                  <a:pt x="751" y="2642"/>
                  <a:pt x="708" y="2691"/>
                  <a:pt x="648" y="2691"/>
                </a:cubicBezTo>
                <a:cubicBezTo>
                  <a:pt x="648" y="2691"/>
                  <a:pt x="648" y="2691"/>
                  <a:pt x="0" y="2691"/>
                </a:cubicBezTo>
                <a:cubicBezTo>
                  <a:pt x="0" y="2691"/>
                  <a:pt x="0" y="2691"/>
                  <a:pt x="0" y="0"/>
                </a:cubicBezTo>
                <a:cubicBezTo>
                  <a:pt x="0" y="0"/>
                  <a:pt x="0" y="0"/>
                  <a:pt x="648" y="0"/>
                </a:cubicBezTo>
                <a:lnTo>
                  <a:pt x="648" y="0"/>
                </a:lnTo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 1953">
            <a:extLst>
              <a:ext uri="{FF2B5EF4-FFF2-40B4-BE49-F238E27FC236}">
                <a16:creationId xmlns:a16="http://schemas.microsoft.com/office/drawing/2014/main" id="{87FDEA7E-EE5A-4438-96AC-BDFD963A71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4401" y="3622518"/>
            <a:ext cx="2903156" cy="993270"/>
          </a:xfrm>
          <a:custGeom>
            <a:avLst/>
            <a:gdLst>
              <a:gd name="T0" fmla="*/ 1485 w 1486"/>
              <a:gd name="T1" fmla="*/ 969 h 970"/>
              <a:gd name="T2" fmla="*/ 0 w 1486"/>
              <a:gd name="T3" fmla="*/ 969 h 970"/>
              <a:gd name="T4" fmla="*/ 0 w 1486"/>
              <a:gd name="T5" fmla="*/ 0 h 970"/>
              <a:gd name="T6" fmla="*/ 1485 w 1486"/>
              <a:gd name="T7" fmla="*/ 0 h 970"/>
              <a:gd name="T8" fmla="*/ 1485 w 1486"/>
              <a:gd name="T9" fmla="*/ 969 h 9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6" h="970">
                <a:moveTo>
                  <a:pt x="1485" y="969"/>
                </a:moveTo>
                <a:lnTo>
                  <a:pt x="0" y="969"/>
                </a:lnTo>
                <a:lnTo>
                  <a:pt x="0" y="0"/>
                </a:lnTo>
                <a:lnTo>
                  <a:pt x="1485" y="0"/>
                </a:lnTo>
                <a:lnTo>
                  <a:pt x="1485" y="969"/>
                </a:lnTo>
              </a:path>
            </a:pathLst>
          </a:custGeom>
          <a:solidFill>
            <a:srgbClr val="F1F0F0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3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8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Text Box 1969">
            <a:extLst>
              <a:ext uri="{FF2B5EF4-FFF2-40B4-BE49-F238E27FC236}">
                <a16:creationId xmlns:a16="http://schemas.microsoft.com/office/drawing/2014/main" id="{EFD45C0D-975E-45E2-8EF9-B507AED0B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06143" y="3749821"/>
            <a:ext cx="679673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marR="0" lvl="0" indent="0" algn="ctr" defTabSz="914217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 kumimoji="0" sz="4800" b="1" i="0" u="none" strike="noStrike" cap="none" spc="0" normalizeH="0" baseline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Rockwell" panose="02060603020205020403" pitchFamily="18" charset="0"/>
                <a:ea typeface="SimSun" charset="0"/>
                <a:cs typeface="Lato Regular"/>
              </a:defRPr>
            </a:lvl1pPr>
            <a:lvl2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2pPr>
            <a:lvl3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3pPr>
            <a:lvl4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4pPr>
            <a:lvl5pPr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5pPr>
            <a:lvl6pPr marL="25146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6pPr>
            <a:lvl7pPr marL="29718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7pPr>
            <a:lvl8pPr marL="34290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8pPr>
            <a:lvl9pPr marL="3886200" indent="-22860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charset="0"/>
              <a:tabLst>
                <a:tab pos="0" algn="l"/>
                <a:tab pos="457200" algn="l"/>
                <a:tab pos="914400" algn="l"/>
                <a:tab pos="1371600" algn="l"/>
                <a:tab pos="1828800" algn="l"/>
                <a:tab pos="2286000" algn="l"/>
                <a:tab pos="2743200" algn="l"/>
                <a:tab pos="3200400" algn="l"/>
                <a:tab pos="3657600" algn="l"/>
                <a:tab pos="4114800" algn="l"/>
                <a:tab pos="4572000" algn="l"/>
                <a:tab pos="5029200" algn="l"/>
                <a:tab pos="5486400" algn="l"/>
                <a:tab pos="5943600" algn="l"/>
                <a:tab pos="6400800" algn="l"/>
                <a:tab pos="6858000" algn="l"/>
                <a:tab pos="7315200" algn="l"/>
                <a:tab pos="7772400" algn="l"/>
                <a:tab pos="8229600" algn="l"/>
                <a:tab pos="8686800" algn="l"/>
                <a:tab pos="9144000" algn="l"/>
              </a:tabLst>
              <a:defRPr>
                <a:solidFill>
                  <a:srgbClr val="000000"/>
                </a:solidFill>
                <a:latin typeface="Arial" charset="0"/>
                <a:ea typeface="SimSun" charset="0"/>
                <a:cs typeface="SimSun" charset="0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>
                <a:tab pos="0" algn="l"/>
                <a:tab pos="228600" algn="l"/>
                <a:tab pos="457200" algn="l"/>
                <a:tab pos="685800" algn="l"/>
                <a:tab pos="914400" algn="l"/>
                <a:tab pos="1143000" algn="l"/>
                <a:tab pos="1371600" algn="l"/>
                <a:tab pos="1600200" algn="l"/>
                <a:tab pos="1828800" algn="l"/>
                <a:tab pos="2057400" algn="l"/>
                <a:tab pos="2286000" algn="l"/>
                <a:tab pos="2514600" algn="l"/>
                <a:tab pos="2743200" algn="l"/>
                <a:tab pos="2971800" algn="l"/>
                <a:tab pos="3200400" algn="l"/>
                <a:tab pos="3429000" algn="l"/>
                <a:tab pos="3657600" algn="l"/>
                <a:tab pos="3886200" algn="l"/>
                <a:tab pos="4114800" algn="l"/>
                <a:tab pos="4343400" algn="l"/>
                <a:tab pos="4572000" algn="l"/>
              </a:tabLst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SimSun" charset="0"/>
              </a:rPr>
              <a:t>04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5C586AE-44DF-4B23-A7F2-8A9E9A07B332}"/>
              </a:ext>
            </a:extLst>
          </p:cNvPr>
          <p:cNvSpPr/>
          <p:nvPr/>
        </p:nvSpPr>
        <p:spPr>
          <a:xfrm>
            <a:off x="197505" y="4938859"/>
            <a:ext cx="2697019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Group Annotation Services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803BA64-D097-4301-96EB-9840DB173A7A}"/>
              </a:ext>
            </a:extLst>
          </p:cNvPr>
          <p:cNvSpPr/>
          <p:nvPr/>
        </p:nvSpPr>
        <p:spPr>
          <a:xfrm>
            <a:off x="3174814" y="4938859"/>
            <a:ext cx="2809041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Media Type Transformation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28B66F3-D6FF-4063-B6E7-24BC096046C8}"/>
              </a:ext>
            </a:extLst>
          </p:cNvPr>
          <p:cNvSpPr/>
          <p:nvPr/>
        </p:nvSpPr>
        <p:spPr>
          <a:xfrm>
            <a:off x="6279134" y="5092747"/>
            <a:ext cx="2667044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Protocol Reduction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A6493A55-D0CE-4049-9D64-D99267900A9B}"/>
              </a:ext>
            </a:extLst>
          </p:cNvPr>
          <p:cNvSpPr/>
          <p:nvPr/>
        </p:nvSpPr>
        <p:spPr>
          <a:xfrm>
            <a:off x="9312457" y="4938859"/>
            <a:ext cx="2667044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Calibri" panose="020F0502020204030204" pitchFamily="34" charset="0"/>
              </a:rPr>
              <a:t>Anonymity Filtering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9FDED177-306B-4987-9B28-C7BDDCD85A06}"/>
              </a:ext>
            </a:extLst>
          </p:cNvPr>
          <p:cNvSpPr txBox="1">
            <a:spLocks/>
          </p:cNvSpPr>
          <p:nvPr/>
        </p:nvSpPr>
        <p:spPr>
          <a:xfrm>
            <a:off x="197506" y="291833"/>
            <a:ext cx="761500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Non-transparent Proxy</a:t>
            </a:r>
          </a:p>
        </p:txBody>
      </p:sp>
      <p:sp>
        <p:nvSpPr>
          <p:cNvPr id="23" name="TextBox 4">
            <a:extLst>
              <a:ext uri="{FF2B5EF4-FFF2-40B4-BE49-F238E27FC236}">
                <a16:creationId xmlns:a16="http://schemas.microsoft.com/office/drawing/2014/main" id="{B4764AC3-151B-4454-A4B2-392F880A2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9515" y="1364223"/>
            <a:ext cx="8156808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marL="2286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Require </a:t>
            </a:r>
            <a:r>
              <a:rPr kumimoji="0" lang="en-US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client software to be configured </a:t>
            </a: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to use the proxy server</a:t>
            </a:r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The </a:t>
            </a:r>
            <a:r>
              <a:rPr kumimoji="0" lang="en-US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client</a:t>
            </a: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 is made aware of the </a:t>
            </a:r>
            <a:r>
              <a:rPr kumimoji="0" lang="en-US" alt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proxy’s existence</a:t>
            </a:r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cs typeface="Arial" charset="0"/>
              </a:rPr>
              <a:t>They are difficult to configure, as each client program must be set up to route all requests to a single port</a:t>
            </a:r>
          </a:p>
        </p:txBody>
      </p:sp>
      <p:pic>
        <p:nvPicPr>
          <p:cNvPr id="27" name="Picture 26" descr="Icon&#10;&#10;Description automatically generated">
            <a:extLst>
              <a:ext uri="{FF2B5EF4-FFF2-40B4-BE49-F238E27FC236}">
                <a16:creationId xmlns:a16="http://schemas.microsoft.com/office/drawing/2014/main" id="{F599082A-9C3E-4A14-B50F-29D0B1C14F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56" y="1718679"/>
            <a:ext cx="1081322" cy="9223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9679073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Placeholder 21" descr="A close-up of a circuit board&#10;&#10;Description automatically generated with medium confidence">
            <a:extLst>
              <a:ext uri="{FF2B5EF4-FFF2-40B4-BE49-F238E27FC236}">
                <a16:creationId xmlns:a16="http://schemas.microsoft.com/office/drawing/2014/main" id="{36FAD4A5-6D9F-474B-BF2C-02D961354FE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936" b="32936"/>
          <a:stretch>
            <a:fillRect/>
          </a:stretch>
        </p:blipFill>
        <p:spPr>
          <a:xfrm>
            <a:off x="0" y="0"/>
            <a:ext cx="12192000" cy="2773363"/>
          </a:xfr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DF2C381-0DE1-47C0-9F96-8B4784C5C5EF}"/>
              </a:ext>
            </a:extLst>
          </p:cNvPr>
          <p:cNvGrpSpPr/>
          <p:nvPr/>
        </p:nvGrpSpPr>
        <p:grpSpPr>
          <a:xfrm>
            <a:off x="-4162" y="-1"/>
            <a:ext cx="4528036" cy="2772698"/>
            <a:chOff x="-4162" y="-1"/>
            <a:chExt cx="6938362" cy="3429001"/>
          </a:xfrm>
        </p:grpSpPr>
        <p:sp>
          <p:nvSpPr>
            <p:cNvPr id="3" name="Right Triangle 2">
              <a:extLst>
                <a:ext uri="{FF2B5EF4-FFF2-40B4-BE49-F238E27FC236}">
                  <a16:creationId xmlns:a16="http://schemas.microsoft.com/office/drawing/2014/main" id="{2DAA1A24-8907-4935-9367-2B15FC2BCC50}"/>
                </a:ext>
              </a:extLst>
            </p:cNvPr>
            <p:cNvSpPr/>
            <p:nvPr/>
          </p:nvSpPr>
          <p:spPr>
            <a:xfrm>
              <a:off x="4704346" y="0"/>
              <a:ext cx="2229854" cy="3429000"/>
            </a:xfrm>
            <a:prstGeom prst="rtTriangle">
              <a:avLst/>
            </a:prstGeom>
            <a:solidFill>
              <a:schemeClr val="tx2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" name="Freeform 28">
              <a:extLst>
                <a:ext uri="{FF2B5EF4-FFF2-40B4-BE49-F238E27FC236}">
                  <a16:creationId xmlns:a16="http://schemas.microsoft.com/office/drawing/2014/main" id="{023D0B2D-ACF9-4086-894C-E9DC388A30D3}"/>
                </a:ext>
              </a:extLst>
            </p:cNvPr>
            <p:cNvSpPr/>
            <p:nvPr/>
          </p:nvSpPr>
          <p:spPr>
            <a:xfrm>
              <a:off x="-4162" y="-1"/>
              <a:ext cx="4708508" cy="3429001"/>
            </a:xfrm>
            <a:custGeom>
              <a:avLst/>
              <a:gdLst>
                <a:gd name="connsiteX0" fmla="*/ 0 w 4708508"/>
                <a:gd name="connsiteY0" fmla="*/ 0 h 3429001"/>
                <a:gd name="connsiteX1" fmla="*/ 4708508 w 4708508"/>
                <a:gd name="connsiteY1" fmla="*/ 0 h 3429001"/>
                <a:gd name="connsiteX2" fmla="*/ 4708508 w 4708508"/>
                <a:gd name="connsiteY2" fmla="*/ 3429001 h 3429001"/>
                <a:gd name="connsiteX3" fmla="*/ 0 w 4708508"/>
                <a:gd name="connsiteY3" fmla="*/ 3429001 h 342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8508" h="3429001">
                  <a:moveTo>
                    <a:pt x="0" y="0"/>
                  </a:moveTo>
                  <a:lnTo>
                    <a:pt x="4708508" y="0"/>
                  </a:lnTo>
                  <a:lnTo>
                    <a:pt x="4708508" y="3429001"/>
                  </a:lnTo>
                  <a:lnTo>
                    <a:pt x="0" y="3429001"/>
                  </a:lnTo>
                  <a:close/>
                </a:path>
              </a:pathLst>
            </a:custGeom>
            <a:solidFill>
              <a:schemeClr val="tx2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43C19A1D-A577-4810-88F6-1C32F8AE3EAD}"/>
              </a:ext>
            </a:extLst>
          </p:cNvPr>
          <p:cNvSpPr txBox="1"/>
          <p:nvPr/>
        </p:nvSpPr>
        <p:spPr>
          <a:xfrm>
            <a:off x="121302" y="1086266"/>
            <a:ext cx="3120031" cy="6001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SOCKS Proxy 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93A0A63-0822-49B7-99A9-3EAE85AECDE3}"/>
              </a:ext>
            </a:extLst>
          </p:cNvPr>
          <p:cNvSpPr/>
          <p:nvPr/>
        </p:nvSpPr>
        <p:spPr bwMode="auto">
          <a:xfrm>
            <a:off x="284754" y="2892165"/>
            <a:ext cx="11670688" cy="150810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SOCKS is an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Internet Engineering Task Force (IETF)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standard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a proxy server that does not have the special caching abilities of a caching HTTP proxy server 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SOCKS proxy server does not allow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external network components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collect information on the client that generated the request </a:t>
            </a:r>
          </a:p>
        </p:txBody>
      </p:sp>
      <p:sp>
        <p:nvSpPr>
          <p:cNvPr id="24" name="Freeform 100">
            <a:extLst>
              <a:ext uri="{FF2B5EF4-FFF2-40B4-BE49-F238E27FC236}">
                <a16:creationId xmlns:a16="http://schemas.microsoft.com/office/drawing/2014/main" id="{0335D06F-97BF-4F94-847C-43FD5778C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476" y="4959860"/>
            <a:ext cx="4039563" cy="1125852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C32560C-D63C-43DE-8AA0-47A533F8A1AA}"/>
              </a:ext>
            </a:extLst>
          </p:cNvPr>
          <p:cNvSpPr/>
          <p:nvPr/>
        </p:nvSpPr>
        <p:spPr>
          <a:xfrm>
            <a:off x="700876" y="5107287"/>
            <a:ext cx="3198179" cy="830997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The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Rockwell" panose="02060603020205020403" pitchFamily="18" charset="0"/>
              </a:rPr>
              <a:t>SOCKS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rPr>
              <a:t>package includes or contains the following components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E55FE46-8469-4484-AF48-38E93913EF94}"/>
              </a:ext>
            </a:extLst>
          </p:cNvPr>
          <p:cNvSpPr/>
          <p:nvPr/>
        </p:nvSpPr>
        <p:spPr bwMode="gray">
          <a:xfrm>
            <a:off x="9815095" y="4640701"/>
            <a:ext cx="1701429" cy="1815833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9DA850E-DFD5-4ABC-BCCE-747256AF826E}"/>
              </a:ext>
            </a:extLst>
          </p:cNvPr>
          <p:cNvSpPr/>
          <p:nvPr/>
        </p:nvSpPr>
        <p:spPr bwMode="gray">
          <a:xfrm>
            <a:off x="7560845" y="4640701"/>
            <a:ext cx="1701429" cy="181583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57C4723-3A27-4D9A-B511-BB49D8CCC9EA}"/>
              </a:ext>
            </a:extLst>
          </p:cNvPr>
          <p:cNvSpPr/>
          <p:nvPr/>
        </p:nvSpPr>
        <p:spPr bwMode="gray">
          <a:xfrm>
            <a:off x="5308135" y="4640701"/>
            <a:ext cx="1701429" cy="1815833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3" name="Picture 12" descr="Untitled-1">
            <a:extLst>
              <a:ext uri="{FF2B5EF4-FFF2-40B4-BE49-F238E27FC236}">
                <a16:creationId xmlns:a16="http://schemas.microsoft.com/office/drawing/2014/main" id="{60843B32-C637-417F-B29F-7C1431016B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1579" y="5325451"/>
            <a:ext cx="64770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3" descr="Untitled-1">
            <a:extLst>
              <a:ext uri="{FF2B5EF4-FFF2-40B4-BE49-F238E27FC236}">
                <a16:creationId xmlns:a16="http://schemas.microsoft.com/office/drawing/2014/main" id="{2BF7E907-D521-4E1E-B7FD-20B34DA845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99479" y="5325451"/>
            <a:ext cx="647700" cy="449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7ECBFD7C-F301-4D7A-AF37-3D1F252A88AE}"/>
              </a:ext>
            </a:extLst>
          </p:cNvPr>
          <p:cNvSpPr/>
          <p:nvPr/>
        </p:nvSpPr>
        <p:spPr bwMode="auto">
          <a:xfrm>
            <a:off x="5387324" y="5502427"/>
            <a:ext cx="1543050" cy="954107"/>
          </a:xfrm>
          <a:prstGeom prst="rect">
            <a:avLst/>
          </a:prstGeom>
        </p:spPr>
        <p:txBody>
          <a:bodyPr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A SOCK server for the specified operating system (OS)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119234D-0A1A-4069-91F8-F8518ECB03B6}"/>
              </a:ext>
            </a:extLst>
          </p:cNvPr>
          <p:cNvSpPr/>
          <p:nvPr/>
        </p:nvSpPr>
        <p:spPr bwMode="auto">
          <a:xfrm>
            <a:off x="7615428" y="5502427"/>
            <a:ext cx="1592263" cy="954107"/>
          </a:xfrm>
          <a:prstGeom prst="rect">
            <a:avLst/>
          </a:prstGeom>
        </p:spPr>
        <p:txBody>
          <a:bodyPr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alibri"/>
                <a:ea typeface="+mn-ea"/>
                <a:cs typeface="+mn-cs"/>
              </a:rPr>
              <a:t>A client program such as FTP, Telnet, or an Internet browser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6B85EE9-FCD8-4694-8FFE-2E00775639AB}"/>
              </a:ext>
            </a:extLst>
          </p:cNvPr>
          <p:cNvSpPr/>
          <p:nvPr/>
        </p:nvSpPr>
        <p:spPr bwMode="auto">
          <a:xfrm>
            <a:off x="9872059" y="5502427"/>
            <a:ext cx="1587500" cy="523220"/>
          </a:xfrm>
          <a:prstGeom prst="rect">
            <a:avLst/>
          </a:prstGeom>
        </p:spPr>
        <p:txBody>
          <a:bodyPr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client library for SOCKS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164A426F-2132-4576-BA87-73DF8C0BBA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36403" y="4747581"/>
            <a:ext cx="658813" cy="658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E7C992D6-1198-4B2A-A5D9-9C8F378BE9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0884" y="4744406"/>
            <a:ext cx="641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0B4221C1-F0D4-4D4B-882D-E5D661B333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38174" y="4744406"/>
            <a:ext cx="641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4757566"/>
      </p:ext>
    </p:extLst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8D945BE4-EB76-41FE-BE6B-9B109BDD8CF8}"/>
              </a:ext>
            </a:extLst>
          </p:cNvPr>
          <p:cNvSpPr/>
          <p:nvPr/>
        </p:nvSpPr>
        <p:spPr>
          <a:xfrm>
            <a:off x="3" y="1079517"/>
            <a:ext cx="8589818" cy="1104841"/>
          </a:xfrm>
          <a:prstGeom prst="rect">
            <a:avLst/>
          </a:prstGeom>
          <a:solidFill>
            <a:srgbClr val="ED7D31">
              <a:lumMod val="20000"/>
              <a:lumOff val="8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6F832E00-FDFE-4591-A164-CD2A1634BBDC}"/>
              </a:ext>
            </a:extLst>
          </p:cNvPr>
          <p:cNvCxnSpPr>
            <a:cxnSpLocks/>
          </p:cNvCxnSpPr>
          <p:nvPr/>
        </p:nvCxnSpPr>
        <p:spPr>
          <a:xfrm>
            <a:off x="4255269" y="3479637"/>
            <a:ext cx="0" cy="2965416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85000"/>
              </a:sysClr>
            </a:solidFill>
            <a:prstDash val="sysDot"/>
            <a:miter lim="800000"/>
          </a:ln>
          <a:effectLst/>
        </p:spPr>
      </p:cxnSp>
      <p:sp>
        <p:nvSpPr>
          <p:cNvPr id="37" name="TextBox 31">
            <a:extLst>
              <a:ext uri="{FF2B5EF4-FFF2-40B4-BE49-F238E27FC236}">
                <a16:creationId xmlns:a16="http://schemas.microsoft.com/office/drawing/2014/main" id="{264A3DEB-5735-4D2E-93F9-C685E9752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1079" y="3474275"/>
            <a:ext cx="1499016" cy="400110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5pPr>
            <a:lvl6pPr marL="25146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6pPr>
            <a:lvl7pPr marL="29718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7pPr>
            <a:lvl8pPr marL="34290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8pPr>
            <a:lvl9pPr marL="38862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9pPr>
          </a:lstStyle>
          <a:p>
            <a:pPr algn="ctr" defTabSz="914217" eaLnBrk="1" hangingPunct="1">
              <a:spcBef>
                <a:spcPts val="600"/>
              </a:spcBef>
              <a:defRPr/>
            </a:pPr>
            <a:r>
              <a:rPr lang="id-ID" sz="2000" b="1" dirty="0">
                <a:solidFill>
                  <a:srgbClr val="5B9BD5"/>
                </a:solidFill>
                <a:latin typeface="Rockwell" panose="02060603020205020403" pitchFamily="18" charset="0"/>
                <a:cs typeface="Lato Regular"/>
              </a:rPr>
              <a:t>Pros</a:t>
            </a:r>
          </a:p>
        </p:txBody>
      </p:sp>
      <p:sp>
        <p:nvSpPr>
          <p:cNvPr id="38" name="Rounded Rectangle 243">
            <a:extLst>
              <a:ext uri="{FF2B5EF4-FFF2-40B4-BE49-F238E27FC236}">
                <a16:creationId xmlns:a16="http://schemas.microsoft.com/office/drawing/2014/main" id="{283365F6-5035-4AB0-9DAD-0B2246CE0BD7}"/>
              </a:ext>
            </a:extLst>
          </p:cNvPr>
          <p:cNvSpPr>
            <a:spLocks noChangeAspect="1"/>
          </p:cNvSpPr>
          <p:nvPr/>
        </p:nvSpPr>
        <p:spPr>
          <a:xfrm>
            <a:off x="480387" y="3962871"/>
            <a:ext cx="3200400" cy="92264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/>
          <a:p>
            <a:pPr marL="0" marR="0" lvl="0" indent="0" algn="ctr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39" name="TextBox 31">
            <a:extLst>
              <a:ext uri="{FF2B5EF4-FFF2-40B4-BE49-F238E27FC236}">
                <a16:creationId xmlns:a16="http://schemas.microsoft.com/office/drawing/2014/main" id="{6403ED1A-1CBF-4060-AAD6-A3339DB6E5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5658" y="3474270"/>
            <a:ext cx="136528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2pPr>
            <a:lvl3pPr marL="11430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3pPr>
            <a:lvl4pPr marL="16002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4pPr>
            <a:lvl5pPr marL="2057400" indent="-228600" eaLnBrk="0" hangingPunct="0"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5pPr>
            <a:lvl6pPr marL="25146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6pPr>
            <a:lvl7pPr marL="29718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7pPr>
            <a:lvl8pPr marL="34290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8pPr>
            <a:lvl9pPr marL="3886200" indent="-228600" defTabSz="1827213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charset="0"/>
                <a:ea typeface="ＭＳ Ｐゴシック" charset="0"/>
              </a:defRPr>
            </a:lvl9pPr>
          </a:lstStyle>
          <a:p>
            <a:pPr algn="ctr" defTabSz="914217" eaLnBrk="1" hangingPunct="1">
              <a:spcBef>
                <a:spcPts val="600"/>
              </a:spcBef>
              <a:defRPr/>
            </a:pPr>
            <a:r>
              <a:rPr lang="en-US" sz="2000" b="1" dirty="0">
                <a:solidFill>
                  <a:srgbClr val="ED7D31"/>
                </a:solidFill>
                <a:latin typeface="Rockwell" panose="02060603020205020403" pitchFamily="18" charset="0"/>
                <a:cs typeface="Lato Regular"/>
              </a:rPr>
              <a:t>Cons</a:t>
            </a:r>
          </a:p>
        </p:txBody>
      </p:sp>
      <p:sp>
        <p:nvSpPr>
          <p:cNvPr id="40" name="Rounded Rectangle 245">
            <a:extLst>
              <a:ext uri="{FF2B5EF4-FFF2-40B4-BE49-F238E27FC236}">
                <a16:creationId xmlns:a16="http://schemas.microsoft.com/office/drawing/2014/main" id="{C290A111-C27B-486D-A87B-DBD3DB13E298}"/>
              </a:ext>
            </a:extLst>
          </p:cNvPr>
          <p:cNvSpPr>
            <a:spLocks noChangeAspect="1"/>
          </p:cNvSpPr>
          <p:nvPr/>
        </p:nvSpPr>
        <p:spPr>
          <a:xfrm>
            <a:off x="4708098" y="3962866"/>
            <a:ext cx="3200400" cy="92264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/>
          <a:p>
            <a:pPr marL="0" marR="0" lvl="0" indent="0" algn="ctr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18190F9-54F8-4FFE-9BD3-CBAA78AA3A4D}"/>
              </a:ext>
            </a:extLst>
          </p:cNvPr>
          <p:cNvSpPr txBox="1"/>
          <p:nvPr/>
        </p:nvSpPr>
        <p:spPr>
          <a:xfrm>
            <a:off x="3674519" y="199870"/>
            <a:ext cx="4842963" cy="600156"/>
          </a:xfrm>
          <a:prstGeom prst="rect">
            <a:avLst/>
          </a:prstGeom>
          <a:noFill/>
        </p:spPr>
        <p:txBody>
          <a:bodyPr wrap="square" lIns="45711" tIns="22856" rIns="45711" bIns="22856" rtlCol="0" anchor="ctr">
            <a:spAutoFit/>
          </a:bodyPr>
          <a:lstStyle/>
          <a:p>
            <a:pPr algn="ctr" defTabSz="914217">
              <a:spcBef>
                <a:spcPts val="600"/>
              </a:spcBef>
              <a:defRPr/>
            </a:pPr>
            <a:r>
              <a:rPr 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Anonymous Proxy</a:t>
            </a:r>
            <a:endParaRPr lang="id-ID" sz="2000" b="1" dirty="0">
              <a:solidFill>
                <a:schemeClr val="tx1">
                  <a:lumMod val="75000"/>
                  <a:lumOff val="25000"/>
                </a:schemeClr>
              </a:solidFill>
              <a:latin typeface="Rockwell" panose="02060603020205020403" pitchFamily="18" charset="0"/>
              <a:cs typeface="Lato Regular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8702664-414D-4690-B5AE-F044BDC60B84}"/>
              </a:ext>
            </a:extLst>
          </p:cNvPr>
          <p:cNvSpPr txBox="1"/>
          <p:nvPr/>
        </p:nvSpPr>
        <p:spPr>
          <a:xfrm>
            <a:off x="477729" y="4152723"/>
            <a:ext cx="3205717" cy="2015936"/>
          </a:xfrm>
          <a:prstGeom prst="rect">
            <a:avLst/>
          </a:prstGeom>
          <a:noFill/>
        </p:spPr>
        <p:txBody>
          <a:bodyPr wrap="square" lIns="121899" tIns="0" rIns="121872" bIns="0" rtlCol="0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 user can surf the Internet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privately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by using an anonymous proxy 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With the help of an anonymous proxy server, a user can access even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censored websites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B6A8EFB-C18B-47DB-AEAE-63DC3ADBB64D}"/>
              </a:ext>
            </a:extLst>
          </p:cNvPr>
          <p:cNvSpPr txBox="1"/>
          <p:nvPr/>
        </p:nvSpPr>
        <p:spPr>
          <a:xfrm>
            <a:off x="4708099" y="4152718"/>
            <a:ext cx="3425967" cy="2292935"/>
          </a:xfrm>
          <a:prstGeom prst="rect">
            <a:avLst/>
          </a:prstGeom>
          <a:noFill/>
        </p:spPr>
        <p:txBody>
          <a:bodyPr wrap="square" lIns="121899" tIns="0" rIns="121872" bIns="0" rtlCol="0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Using this type of proxy server may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decrease the speed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of loading a web page on to the browser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Using anonymous proxy servers to </a:t>
            </a: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bypass Internet censorship is illegal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in some countries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1529708-7443-4A5A-8AA3-AC0C3F115F4F}"/>
              </a:ext>
            </a:extLst>
          </p:cNvPr>
          <p:cNvSpPr txBox="1"/>
          <p:nvPr/>
        </p:nvSpPr>
        <p:spPr>
          <a:xfrm>
            <a:off x="55354" y="1291585"/>
            <a:ext cx="8534467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An anonymous proxy does not transfer information about the IP address of its user, thereby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hiding information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about the user and their </a:t>
            </a:r>
            <a:r>
              <a:rPr lang="en-US" altLang="en-US" sz="2000" b="1" dirty="0">
                <a:solidFill>
                  <a:srgbClr val="FF0000"/>
                </a:solidFill>
                <a:latin typeface="Calibri" pitchFamily="34" charset="0"/>
                <a:cs typeface="Arial" charset="0"/>
              </a:rPr>
              <a:t>surfing interests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D55C39F-8CD9-4008-A2A8-5C2E2455DE50}"/>
              </a:ext>
            </a:extLst>
          </p:cNvPr>
          <p:cNvGrpSpPr/>
          <p:nvPr/>
        </p:nvGrpSpPr>
        <p:grpSpPr>
          <a:xfrm>
            <a:off x="5876246" y="2445399"/>
            <a:ext cx="864105" cy="876719"/>
            <a:chOff x="5891742" y="2445399"/>
            <a:chExt cx="864105" cy="876719"/>
          </a:xfrm>
        </p:grpSpPr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9FBEE485-4FD7-45B4-9673-6B59E69D645C}"/>
                </a:ext>
              </a:extLst>
            </p:cNvPr>
            <p:cNvSpPr/>
            <p:nvPr/>
          </p:nvSpPr>
          <p:spPr bwMode="auto">
            <a:xfrm>
              <a:off x="5942495" y="2496893"/>
              <a:ext cx="762598" cy="773730"/>
            </a:xfrm>
            <a:prstGeom prst="ellipse">
              <a:avLst/>
            </a:prstGeom>
            <a:solidFill>
              <a:schemeClr val="accent2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6EA76404-EEAB-4602-8504-50500B5EF463}"/>
                </a:ext>
              </a:extLst>
            </p:cNvPr>
            <p:cNvSpPr/>
            <p:nvPr/>
          </p:nvSpPr>
          <p:spPr bwMode="auto">
            <a:xfrm>
              <a:off x="5891742" y="2445399"/>
              <a:ext cx="864105" cy="876719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Freeform 117">
              <a:extLst>
                <a:ext uri="{FF2B5EF4-FFF2-40B4-BE49-F238E27FC236}">
                  <a16:creationId xmlns:a16="http://schemas.microsoft.com/office/drawing/2014/main" id="{5030F70A-EAD8-44BB-92E5-650570ABE9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83397" y="2619322"/>
              <a:ext cx="480795" cy="528873"/>
            </a:xfrm>
            <a:custGeom>
              <a:avLst/>
              <a:gdLst>
                <a:gd name="T0" fmla="*/ 39678193 w 602"/>
                <a:gd name="T1" fmla="*/ 78441997 h 602"/>
                <a:gd name="T2" fmla="*/ 39678193 w 602"/>
                <a:gd name="T3" fmla="*/ 78441997 h 602"/>
                <a:gd name="T4" fmla="*/ 0 w 602"/>
                <a:gd name="T5" fmla="*/ 38763987 h 602"/>
                <a:gd name="T6" fmla="*/ 39678193 w 602"/>
                <a:gd name="T7" fmla="*/ 0 h 602"/>
                <a:gd name="T8" fmla="*/ 78442719 w 602"/>
                <a:gd name="T9" fmla="*/ 38763987 h 602"/>
                <a:gd name="T10" fmla="*/ 39678193 w 602"/>
                <a:gd name="T11" fmla="*/ 78441997 h 602"/>
                <a:gd name="T12" fmla="*/ 39678193 w 602"/>
                <a:gd name="T13" fmla="*/ 7439717 h 602"/>
                <a:gd name="T14" fmla="*/ 39678193 w 602"/>
                <a:gd name="T15" fmla="*/ 7439717 h 602"/>
                <a:gd name="T16" fmla="*/ 7439751 w 602"/>
                <a:gd name="T17" fmla="*/ 38763987 h 602"/>
                <a:gd name="T18" fmla="*/ 39678193 w 602"/>
                <a:gd name="T19" fmla="*/ 71002280 h 602"/>
                <a:gd name="T20" fmla="*/ 71002968 w 602"/>
                <a:gd name="T21" fmla="*/ 38763987 h 602"/>
                <a:gd name="T22" fmla="*/ 39678193 w 602"/>
                <a:gd name="T23" fmla="*/ 7439717 h 602"/>
                <a:gd name="T24" fmla="*/ 52599581 w 602"/>
                <a:gd name="T25" fmla="*/ 56253627 h 602"/>
                <a:gd name="T26" fmla="*/ 52599581 w 602"/>
                <a:gd name="T27" fmla="*/ 56253627 h 602"/>
                <a:gd name="T28" fmla="*/ 50772248 w 602"/>
                <a:gd name="T29" fmla="*/ 55339965 h 602"/>
                <a:gd name="T30" fmla="*/ 50772248 w 602"/>
                <a:gd name="T31" fmla="*/ 55339965 h 602"/>
                <a:gd name="T32" fmla="*/ 39678193 w 602"/>
                <a:gd name="T33" fmla="*/ 44376380 h 602"/>
                <a:gd name="T34" fmla="*/ 28583776 w 602"/>
                <a:gd name="T35" fmla="*/ 55339965 h 602"/>
                <a:gd name="T36" fmla="*/ 28583776 w 602"/>
                <a:gd name="T37" fmla="*/ 55339965 h 602"/>
                <a:gd name="T38" fmla="*/ 25843138 w 602"/>
                <a:gd name="T39" fmla="*/ 56253627 h 602"/>
                <a:gd name="T40" fmla="*/ 22188473 w 602"/>
                <a:gd name="T41" fmla="*/ 52598978 h 602"/>
                <a:gd name="T42" fmla="*/ 23102139 w 602"/>
                <a:gd name="T43" fmla="*/ 49858353 h 602"/>
                <a:gd name="T44" fmla="*/ 23102139 w 602"/>
                <a:gd name="T45" fmla="*/ 49858353 h 602"/>
                <a:gd name="T46" fmla="*/ 34196195 w 602"/>
                <a:gd name="T47" fmla="*/ 38763987 h 602"/>
                <a:gd name="T48" fmla="*/ 23102139 w 602"/>
                <a:gd name="T49" fmla="*/ 27669982 h 602"/>
                <a:gd name="T50" fmla="*/ 23102139 w 602"/>
                <a:gd name="T51" fmla="*/ 27669982 h 602"/>
                <a:gd name="T52" fmla="*/ 22188473 w 602"/>
                <a:gd name="T53" fmla="*/ 25842658 h 602"/>
                <a:gd name="T54" fmla="*/ 25843138 w 602"/>
                <a:gd name="T55" fmla="*/ 22188371 h 602"/>
                <a:gd name="T56" fmla="*/ 28583776 w 602"/>
                <a:gd name="T57" fmla="*/ 23102033 h 602"/>
                <a:gd name="T58" fmla="*/ 28583776 w 602"/>
                <a:gd name="T59" fmla="*/ 23102033 h 602"/>
                <a:gd name="T60" fmla="*/ 39678193 w 602"/>
                <a:gd name="T61" fmla="*/ 34196037 h 602"/>
                <a:gd name="T62" fmla="*/ 50772248 w 602"/>
                <a:gd name="T63" fmla="*/ 23102033 h 602"/>
                <a:gd name="T64" fmla="*/ 50772248 w 602"/>
                <a:gd name="T65" fmla="*/ 23102033 h 602"/>
                <a:gd name="T66" fmla="*/ 52599581 w 602"/>
                <a:gd name="T67" fmla="*/ 22188371 h 602"/>
                <a:gd name="T68" fmla="*/ 56254247 w 602"/>
                <a:gd name="T69" fmla="*/ 25842658 h 602"/>
                <a:gd name="T70" fmla="*/ 55340580 w 602"/>
                <a:gd name="T71" fmla="*/ 27669982 h 602"/>
                <a:gd name="T72" fmla="*/ 55340580 w 602"/>
                <a:gd name="T73" fmla="*/ 27669982 h 602"/>
                <a:gd name="T74" fmla="*/ 44376945 w 602"/>
                <a:gd name="T75" fmla="*/ 38763987 h 602"/>
                <a:gd name="T76" fmla="*/ 55340580 w 602"/>
                <a:gd name="T77" fmla="*/ 49858353 h 602"/>
                <a:gd name="T78" fmla="*/ 55340580 w 602"/>
                <a:gd name="T79" fmla="*/ 49858353 h 602"/>
                <a:gd name="T80" fmla="*/ 56254247 w 602"/>
                <a:gd name="T81" fmla="*/ 52598978 h 602"/>
                <a:gd name="T82" fmla="*/ 52599581 w 602"/>
                <a:gd name="T83" fmla="*/ 56253627 h 60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02" h="602">
                  <a:moveTo>
                    <a:pt x="304" y="601"/>
                  </a:moveTo>
                  <a:lnTo>
                    <a:pt x="304" y="601"/>
                  </a:lnTo>
                  <a:cubicBezTo>
                    <a:pt x="135" y="601"/>
                    <a:pt x="0" y="467"/>
                    <a:pt x="0" y="297"/>
                  </a:cubicBezTo>
                  <a:cubicBezTo>
                    <a:pt x="0" y="135"/>
                    <a:pt x="135" y="0"/>
                    <a:pt x="304" y="0"/>
                  </a:cubicBezTo>
                  <a:cubicBezTo>
                    <a:pt x="467" y="0"/>
                    <a:pt x="601" y="135"/>
                    <a:pt x="601" y="297"/>
                  </a:cubicBezTo>
                  <a:cubicBezTo>
                    <a:pt x="601" y="467"/>
                    <a:pt x="467" y="601"/>
                    <a:pt x="304" y="601"/>
                  </a:cubicBezTo>
                  <a:close/>
                  <a:moveTo>
                    <a:pt x="304" y="57"/>
                  </a:moveTo>
                  <a:lnTo>
                    <a:pt x="304" y="57"/>
                  </a:lnTo>
                  <a:cubicBezTo>
                    <a:pt x="170" y="57"/>
                    <a:pt x="57" y="163"/>
                    <a:pt x="57" y="297"/>
                  </a:cubicBezTo>
                  <a:cubicBezTo>
                    <a:pt x="57" y="431"/>
                    <a:pt x="170" y="544"/>
                    <a:pt x="304" y="544"/>
                  </a:cubicBezTo>
                  <a:cubicBezTo>
                    <a:pt x="439" y="544"/>
                    <a:pt x="544" y="431"/>
                    <a:pt x="544" y="297"/>
                  </a:cubicBezTo>
                  <a:cubicBezTo>
                    <a:pt x="544" y="163"/>
                    <a:pt x="439" y="57"/>
                    <a:pt x="304" y="57"/>
                  </a:cubicBezTo>
                  <a:close/>
                  <a:moveTo>
                    <a:pt x="403" y="431"/>
                  </a:moveTo>
                  <a:lnTo>
                    <a:pt x="403" y="431"/>
                  </a:lnTo>
                  <a:cubicBezTo>
                    <a:pt x="396" y="431"/>
                    <a:pt x="389" y="431"/>
                    <a:pt x="389" y="424"/>
                  </a:cubicBezTo>
                  <a:cubicBezTo>
                    <a:pt x="304" y="340"/>
                    <a:pt x="304" y="340"/>
                    <a:pt x="304" y="340"/>
                  </a:cubicBezTo>
                  <a:cubicBezTo>
                    <a:pt x="219" y="424"/>
                    <a:pt x="219" y="424"/>
                    <a:pt x="219" y="424"/>
                  </a:cubicBezTo>
                  <a:cubicBezTo>
                    <a:pt x="212" y="431"/>
                    <a:pt x="205" y="431"/>
                    <a:pt x="198" y="431"/>
                  </a:cubicBezTo>
                  <a:cubicBezTo>
                    <a:pt x="184" y="431"/>
                    <a:pt x="170" y="417"/>
                    <a:pt x="170" y="403"/>
                  </a:cubicBezTo>
                  <a:cubicBezTo>
                    <a:pt x="170" y="396"/>
                    <a:pt x="170" y="389"/>
                    <a:pt x="177" y="382"/>
                  </a:cubicBezTo>
                  <a:cubicBezTo>
                    <a:pt x="262" y="297"/>
                    <a:pt x="262" y="297"/>
                    <a:pt x="262" y="297"/>
                  </a:cubicBezTo>
                  <a:cubicBezTo>
                    <a:pt x="177" y="212"/>
                    <a:pt x="177" y="212"/>
                    <a:pt x="177" y="212"/>
                  </a:cubicBezTo>
                  <a:cubicBezTo>
                    <a:pt x="170" y="212"/>
                    <a:pt x="170" y="205"/>
                    <a:pt x="170" y="198"/>
                  </a:cubicBezTo>
                  <a:cubicBezTo>
                    <a:pt x="170" y="177"/>
                    <a:pt x="184" y="170"/>
                    <a:pt x="198" y="170"/>
                  </a:cubicBezTo>
                  <a:cubicBezTo>
                    <a:pt x="205" y="170"/>
                    <a:pt x="212" y="170"/>
                    <a:pt x="219" y="177"/>
                  </a:cubicBezTo>
                  <a:cubicBezTo>
                    <a:pt x="304" y="262"/>
                    <a:pt x="304" y="262"/>
                    <a:pt x="304" y="262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89" y="170"/>
                    <a:pt x="396" y="170"/>
                    <a:pt x="403" y="170"/>
                  </a:cubicBezTo>
                  <a:cubicBezTo>
                    <a:pt x="424" y="170"/>
                    <a:pt x="431" y="177"/>
                    <a:pt x="431" y="198"/>
                  </a:cubicBezTo>
                  <a:cubicBezTo>
                    <a:pt x="431" y="205"/>
                    <a:pt x="431" y="212"/>
                    <a:pt x="424" y="212"/>
                  </a:cubicBezTo>
                  <a:cubicBezTo>
                    <a:pt x="340" y="297"/>
                    <a:pt x="340" y="297"/>
                    <a:pt x="340" y="297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31" y="389"/>
                    <a:pt x="431" y="396"/>
                    <a:pt x="431" y="403"/>
                  </a:cubicBezTo>
                  <a:cubicBezTo>
                    <a:pt x="431" y="417"/>
                    <a:pt x="424" y="431"/>
                    <a:pt x="403" y="43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3A69C67-FDB0-488A-B13A-49D77CD46AB4}"/>
              </a:ext>
            </a:extLst>
          </p:cNvPr>
          <p:cNvGrpSpPr/>
          <p:nvPr/>
        </p:nvGrpSpPr>
        <p:grpSpPr>
          <a:xfrm>
            <a:off x="1648535" y="2445399"/>
            <a:ext cx="864105" cy="876719"/>
            <a:chOff x="1664031" y="2445399"/>
            <a:chExt cx="864105" cy="876719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99546762-F0CF-4B2C-8AE2-6986C15D7E45}"/>
                </a:ext>
              </a:extLst>
            </p:cNvPr>
            <p:cNvSpPr/>
            <p:nvPr/>
          </p:nvSpPr>
          <p:spPr bwMode="auto">
            <a:xfrm>
              <a:off x="1714784" y="2496893"/>
              <a:ext cx="762598" cy="773730"/>
            </a:xfrm>
            <a:prstGeom prst="ellipse">
              <a:avLst/>
            </a:prstGeom>
            <a:solidFill>
              <a:schemeClr val="accent1"/>
            </a:solidFill>
            <a:ln w="3175" cmpd="sng">
              <a:noFill/>
              <a:prstDash val="solid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7F540B7B-C3A7-499C-92D3-B6AB04D36C39}"/>
                </a:ext>
              </a:extLst>
            </p:cNvPr>
            <p:cNvSpPr/>
            <p:nvPr/>
          </p:nvSpPr>
          <p:spPr bwMode="auto">
            <a:xfrm>
              <a:off x="1664031" y="2445399"/>
              <a:ext cx="864105" cy="876719"/>
            </a:xfrm>
            <a:prstGeom prst="ellipse">
              <a:avLst/>
            </a:prstGeom>
            <a:noFill/>
            <a:ln w="3175" cmpd="sng">
              <a:solidFill>
                <a:schemeClr val="tx1">
                  <a:lumMod val="60000"/>
                  <a:lumOff val="40000"/>
                </a:schemeClr>
              </a:solidFill>
              <a:prstDash val="sysDash"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reeform 118">
              <a:extLst>
                <a:ext uri="{FF2B5EF4-FFF2-40B4-BE49-F238E27FC236}">
                  <a16:creationId xmlns:a16="http://schemas.microsoft.com/office/drawing/2014/main" id="{3D978B7C-C1BE-4027-87DD-C3EE528BCE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55686" y="2619322"/>
              <a:ext cx="480794" cy="528873"/>
            </a:xfrm>
            <a:custGeom>
              <a:avLst/>
              <a:gdLst>
                <a:gd name="T0" fmla="*/ 38763987 w 602"/>
                <a:gd name="T1" fmla="*/ 78441997 h 602"/>
                <a:gd name="T2" fmla="*/ 38763987 w 602"/>
                <a:gd name="T3" fmla="*/ 78441997 h 602"/>
                <a:gd name="T4" fmla="*/ 0 w 602"/>
                <a:gd name="T5" fmla="*/ 38763987 h 602"/>
                <a:gd name="T6" fmla="*/ 38763987 w 602"/>
                <a:gd name="T7" fmla="*/ 0 h 602"/>
                <a:gd name="T8" fmla="*/ 78441997 w 602"/>
                <a:gd name="T9" fmla="*/ 38763987 h 602"/>
                <a:gd name="T10" fmla="*/ 38763987 w 602"/>
                <a:gd name="T11" fmla="*/ 78441997 h 602"/>
                <a:gd name="T12" fmla="*/ 38763987 w 602"/>
                <a:gd name="T13" fmla="*/ 7439717 h 602"/>
                <a:gd name="T14" fmla="*/ 38763987 w 602"/>
                <a:gd name="T15" fmla="*/ 7439717 h 602"/>
                <a:gd name="T16" fmla="*/ 7439717 w 602"/>
                <a:gd name="T17" fmla="*/ 38763987 h 602"/>
                <a:gd name="T18" fmla="*/ 38763987 w 602"/>
                <a:gd name="T19" fmla="*/ 71002280 h 602"/>
                <a:gd name="T20" fmla="*/ 71002280 w 602"/>
                <a:gd name="T21" fmla="*/ 38763987 h 602"/>
                <a:gd name="T22" fmla="*/ 38763987 w 602"/>
                <a:gd name="T23" fmla="*/ 7439717 h 602"/>
                <a:gd name="T24" fmla="*/ 56253627 w 602"/>
                <a:gd name="T25" fmla="*/ 31455051 h 602"/>
                <a:gd name="T26" fmla="*/ 56253627 w 602"/>
                <a:gd name="T27" fmla="*/ 31455051 h 602"/>
                <a:gd name="T28" fmla="*/ 36937024 w 602"/>
                <a:gd name="T29" fmla="*/ 51685677 h 602"/>
                <a:gd name="T30" fmla="*/ 36937024 w 602"/>
                <a:gd name="T31" fmla="*/ 51685677 h 602"/>
                <a:gd name="T32" fmla="*/ 34196037 w 602"/>
                <a:gd name="T33" fmla="*/ 52598978 h 602"/>
                <a:gd name="T34" fmla="*/ 31324631 w 602"/>
                <a:gd name="T35" fmla="*/ 51685677 h 602"/>
                <a:gd name="T36" fmla="*/ 31324631 w 602"/>
                <a:gd name="T37" fmla="*/ 51685677 h 602"/>
                <a:gd name="T38" fmla="*/ 20361046 w 602"/>
                <a:gd name="T39" fmla="*/ 40591311 h 602"/>
                <a:gd name="T40" fmla="*/ 20361046 w 602"/>
                <a:gd name="T41" fmla="*/ 40591311 h 602"/>
                <a:gd name="T42" fmla="*/ 19447384 w 602"/>
                <a:gd name="T43" fmla="*/ 37850325 h 602"/>
                <a:gd name="T44" fmla="*/ 23102033 w 602"/>
                <a:gd name="T45" fmla="*/ 34196037 h 602"/>
                <a:gd name="T46" fmla="*/ 25842658 w 602"/>
                <a:gd name="T47" fmla="*/ 35109700 h 602"/>
                <a:gd name="T48" fmla="*/ 25842658 w 602"/>
                <a:gd name="T49" fmla="*/ 35109700 h 602"/>
                <a:gd name="T50" fmla="*/ 34196037 w 602"/>
                <a:gd name="T51" fmla="*/ 43462718 h 602"/>
                <a:gd name="T52" fmla="*/ 51685677 w 602"/>
                <a:gd name="T53" fmla="*/ 26756320 h 602"/>
                <a:gd name="T54" fmla="*/ 51685677 w 602"/>
                <a:gd name="T55" fmla="*/ 26756320 h 602"/>
                <a:gd name="T56" fmla="*/ 53512640 w 602"/>
                <a:gd name="T57" fmla="*/ 25842658 h 602"/>
                <a:gd name="T58" fmla="*/ 57167289 w 602"/>
                <a:gd name="T59" fmla="*/ 29497307 h 602"/>
                <a:gd name="T60" fmla="*/ 56253627 w 602"/>
                <a:gd name="T61" fmla="*/ 31455051 h 602"/>
                <a:gd name="T62" fmla="*/ 56253627 w 602"/>
                <a:gd name="T63" fmla="*/ 25842658 h 602"/>
                <a:gd name="T64" fmla="*/ 56253627 w 602"/>
                <a:gd name="T65" fmla="*/ 25842658 h 602"/>
                <a:gd name="T66" fmla="*/ 25842658 w 602"/>
                <a:gd name="T67" fmla="*/ 56253627 h 602"/>
                <a:gd name="T68" fmla="*/ 25842658 w 602"/>
                <a:gd name="T69" fmla="*/ 56253627 h 602"/>
                <a:gd name="T70" fmla="*/ 52598978 w 602"/>
                <a:gd name="T71" fmla="*/ 56253627 h 602"/>
                <a:gd name="T72" fmla="*/ 52598978 w 602"/>
                <a:gd name="T73" fmla="*/ 56253627 h 602"/>
                <a:gd name="T74" fmla="*/ 56253627 w 602"/>
                <a:gd name="T75" fmla="*/ 52598978 h 602"/>
                <a:gd name="T76" fmla="*/ 56253627 w 602"/>
                <a:gd name="T77" fmla="*/ 52598978 h 6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02" h="602">
                  <a:moveTo>
                    <a:pt x="297" y="601"/>
                  </a:moveTo>
                  <a:lnTo>
                    <a:pt x="297" y="601"/>
                  </a:lnTo>
                  <a:cubicBezTo>
                    <a:pt x="135" y="601"/>
                    <a:pt x="0" y="467"/>
                    <a:pt x="0" y="297"/>
                  </a:cubicBezTo>
                  <a:cubicBezTo>
                    <a:pt x="0" y="135"/>
                    <a:pt x="135" y="0"/>
                    <a:pt x="297" y="0"/>
                  </a:cubicBezTo>
                  <a:cubicBezTo>
                    <a:pt x="467" y="0"/>
                    <a:pt x="601" y="135"/>
                    <a:pt x="601" y="297"/>
                  </a:cubicBezTo>
                  <a:cubicBezTo>
                    <a:pt x="601" y="467"/>
                    <a:pt x="467" y="601"/>
                    <a:pt x="297" y="601"/>
                  </a:cubicBezTo>
                  <a:close/>
                  <a:moveTo>
                    <a:pt x="297" y="57"/>
                  </a:moveTo>
                  <a:lnTo>
                    <a:pt x="297" y="57"/>
                  </a:lnTo>
                  <a:cubicBezTo>
                    <a:pt x="163" y="57"/>
                    <a:pt x="57" y="163"/>
                    <a:pt x="57" y="297"/>
                  </a:cubicBezTo>
                  <a:cubicBezTo>
                    <a:pt x="57" y="431"/>
                    <a:pt x="163" y="544"/>
                    <a:pt x="297" y="544"/>
                  </a:cubicBezTo>
                  <a:cubicBezTo>
                    <a:pt x="431" y="544"/>
                    <a:pt x="544" y="431"/>
                    <a:pt x="544" y="297"/>
                  </a:cubicBezTo>
                  <a:cubicBezTo>
                    <a:pt x="544" y="163"/>
                    <a:pt x="431" y="57"/>
                    <a:pt x="297" y="57"/>
                  </a:cubicBezTo>
                  <a:close/>
                  <a:moveTo>
                    <a:pt x="431" y="241"/>
                  </a:moveTo>
                  <a:lnTo>
                    <a:pt x="431" y="241"/>
                  </a:lnTo>
                  <a:cubicBezTo>
                    <a:pt x="283" y="396"/>
                    <a:pt x="283" y="396"/>
                    <a:pt x="283" y="396"/>
                  </a:cubicBezTo>
                  <a:cubicBezTo>
                    <a:pt x="276" y="403"/>
                    <a:pt x="269" y="403"/>
                    <a:pt x="262" y="403"/>
                  </a:cubicBezTo>
                  <a:cubicBezTo>
                    <a:pt x="255" y="403"/>
                    <a:pt x="248" y="403"/>
                    <a:pt x="240" y="396"/>
                  </a:cubicBezTo>
                  <a:cubicBezTo>
                    <a:pt x="156" y="311"/>
                    <a:pt x="156" y="311"/>
                    <a:pt x="156" y="311"/>
                  </a:cubicBezTo>
                  <a:cubicBezTo>
                    <a:pt x="149" y="304"/>
                    <a:pt x="149" y="297"/>
                    <a:pt x="149" y="290"/>
                  </a:cubicBezTo>
                  <a:cubicBezTo>
                    <a:pt x="149" y="276"/>
                    <a:pt x="163" y="262"/>
                    <a:pt x="177" y="262"/>
                  </a:cubicBezTo>
                  <a:cubicBezTo>
                    <a:pt x="184" y="262"/>
                    <a:pt x="191" y="262"/>
                    <a:pt x="198" y="269"/>
                  </a:cubicBezTo>
                  <a:cubicBezTo>
                    <a:pt x="262" y="333"/>
                    <a:pt x="262" y="333"/>
                    <a:pt x="262" y="333"/>
                  </a:cubicBezTo>
                  <a:cubicBezTo>
                    <a:pt x="396" y="205"/>
                    <a:pt x="396" y="205"/>
                    <a:pt x="396" y="205"/>
                  </a:cubicBezTo>
                  <a:cubicBezTo>
                    <a:pt x="396" y="198"/>
                    <a:pt x="403" y="198"/>
                    <a:pt x="410" y="198"/>
                  </a:cubicBezTo>
                  <a:cubicBezTo>
                    <a:pt x="431" y="198"/>
                    <a:pt x="438" y="205"/>
                    <a:pt x="438" y="226"/>
                  </a:cubicBezTo>
                  <a:cubicBezTo>
                    <a:pt x="438" y="234"/>
                    <a:pt x="438" y="241"/>
                    <a:pt x="431" y="241"/>
                  </a:cubicBezTo>
                  <a:close/>
                  <a:moveTo>
                    <a:pt x="431" y="198"/>
                  </a:moveTo>
                  <a:lnTo>
                    <a:pt x="431" y="198"/>
                  </a:lnTo>
                  <a:close/>
                  <a:moveTo>
                    <a:pt x="198" y="431"/>
                  </a:moveTo>
                  <a:lnTo>
                    <a:pt x="198" y="431"/>
                  </a:lnTo>
                  <a:close/>
                  <a:moveTo>
                    <a:pt x="403" y="431"/>
                  </a:moveTo>
                  <a:lnTo>
                    <a:pt x="403" y="431"/>
                  </a:lnTo>
                  <a:close/>
                  <a:moveTo>
                    <a:pt x="431" y="403"/>
                  </a:moveTo>
                  <a:lnTo>
                    <a:pt x="431" y="40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E7380BA-8360-4FE2-80E3-E633365A1C57}"/>
              </a:ext>
            </a:extLst>
          </p:cNvPr>
          <p:cNvGrpSpPr/>
          <p:nvPr/>
        </p:nvGrpSpPr>
        <p:grpSpPr>
          <a:xfrm>
            <a:off x="9122859" y="1488266"/>
            <a:ext cx="2494422" cy="4715021"/>
            <a:chOff x="1156508" y="1499735"/>
            <a:chExt cx="2400671" cy="4537810"/>
          </a:xfrm>
        </p:grpSpPr>
        <p:sp>
          <p:nvSpPr>
            <p:cNvPr id="21" name="Freeform 696">
              <a:extLst>
                <a:ext uri="{FF2B5EF4-FFF2-40B4-BE49-F238E27FC236}">
                  <a16:creationId xmlns:a16="http://schemas.microsoft.com/office/drawing/2014/main" id="{3A14BC1B-EC31-4C3D-9FA8-816C5F9D1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7282" y="1947512"/>
              <a:ext cx="840513" cy="846070"/>
            </a:xfrm>
            <a:custGeom>
              <a:avLst/>
              <a:gdLst>
                <a:gd name="T0" fmla="*/ 0 w 410"/>
                <a:gd name="T1" fmla="*/ 207 h 413"/>
                <a:gd name="T2" fmla="*/ 410 w 410"/>
                <a:gd name="T3" fmla="*/ 207 h 413"/>
                <a:gd name="T4" fmla="*/ 271 w 410"/>
                <a:gd name="T5" fmla="*/ 199 h 413"/>
                <a:gd name="T6" fmla="*/ 312 w 410"/>
                <a:gd name="T7" fmla="*/ 111 h 413"/>
                <a:gd name="T8" fmla="*/ 271 w 410"/>
                <a:gd name="T9" fmla="*/ 199 h 413"/>
                <a:gd name="T10" fmla="*/ 159 w 410"/>
                <a:gd name="T11" fmla="*/ 132 h 413"/>
                <a:gd name="T12" fmla="*/ 251 w 410"/>
                <a:gd name="T13" fmla="*/ 132 h 413"/>
                <a:gd name="T14" fmla="*/ 155 w 410"/>
                <a:gd name="T15" fmla="*/ 199 h 413"/>
                <a:gd name="T16" fmla="*/ 251 w 410"/>
                <a:gd name="T17" fmla="*/ 281 h 413"/>
                <a:gd name="T18" fmla="*/ 159 w 410"/>
                <a:gd name="T19" fmla="*/ 281 h 413"/>
                <a:gd name="T20" fmla="*/ 255 w 410"/>
                <a:gd name="T21" fmla="*/ 215 h 413"/>
                <a:gd name="T22" fmla="*/ 236 w 410"/>
                <a:gd name="T23" fmla="*/ 22 h 413"/>
                <a:gd name="T24" fmla="*/ 264 w 410"/>
                <a:gd name="T25" fmla="*/ 113 h 413"/>
                <a:gd name="T26" fmla="*/ 205 w 410"/>
                <a:gd name="T27" fmla="*/ 121 h 413"/>
                <a:gd name="T28" fmla="*/ 205 w 410"/>
                <a:gd name="T29" fmla="*/ 16 h 413"/>
                <a:gd name="T30" fmla="*/ 174 w 410"/>
                <a:gd name="T31" fmla="*/ 22 h 413"/>
                <a:gd name="T32" fmla="*/ 104 w 410"/>
                <a:gd name="T33" fmla="*/ 96 h 413"/>
                <a:gd name="T34" fmla="*/ 144 w 410"/>
                <a:gd name="T35" fmla="*/ 129 h 413"/>
                <a:gd name="T36" fmla="*/ 81 w 410"/>
                <a:gd name="T37" fmla="*/ 199 h 413"/>
                <a:gd name="T38" fmla="*/ 144 w 410"/>
                <a:gd name="T39" fmla="*/ 129 h 413"/>
                <a:gd name="T40" fmla="*/ 17 w 410"/>
                <a:gd name="T41" fmla="*/ 199 h 413"/>
                <a:gd name="T42" fmla="*/ 84 w 410"/>
                <a:gd name="T43" fmla="*/ 103 h 413"/>
                <a:gd name="T44" fmla="*/ 65 w 410"/>
                <a:gd name="T45" fmla="*/ 215 h 413"/>
                <a:gd name="T46" fmla="*/ 60 w 410"/>
                <a:gd name="T47" fmla="*/ 328 h 413"/>
                <a:gd name="T48" fmla="*/ 65 w 410"/>
                <a:gd name="T49" fmla="*/ 215 h 413"/>
                <a:gd name="T50" fmla="*/ 139 w 410"/>
                <a:gd name="T51" fmla="*/ 215 h 413"/>
                <a:gd name="T52" fmla="*/ 98 w 410"/>
                <a:gd name="T53" fmla="*/ 303 h 413"/>
                <a:gd name="T54" fmla="*/ 146 w 410"/>
                <a:gd name="T55" fmla="*/ 301 h 413"/>
                <a:gd name="T56" fmla="*/ 104 w 410"/>
                <a:gd name="T57" fmla="*/ 318 h 413"/>
                <a:gd name="T58" fmla="*/ 162 w 410"/>
                <a:gd name="T59" fmla="*/ 297 h 413"/>
                <a:gd name="T60" fmla="*/ 248 w 410"/>
                <a:gd name="T61" fmla="*/ 297 h 413"/>
                <a:gd name="T62" fmla="*/ 162 w 410"/>
                <a:gd name="T63" fmla="*/ 297 h 413"/>
                <a:gd name="T64" fmla="*/ 264 w 410"/>
                <a:gd name="T65" fmla="*/ 301 h 413"/>
                <a:gd name="T66" fmla="*/ 236 w 410"/>
                <a:gd name="T67" fmla="*/ 391 h 413"/>
                <a:gd name="T68" fmla="*/ 271 w 410"/>
                <a:gd name="T69" fmla="*/ 215 h 413"/>
                <a:gd name="T70" fmla="*/ 312 w 410"/>
                <a:gd name="T71" fmla="*/ 303 h 413"/>
                <a:gd name="T72" fmla="*/ 345 w 410"/>
                <a:gd name="T73" fmla="*/ 215 h 413"/>
                <a:gd name="T74" fmla="*/ 350 w 410"/>
                <a:gd name="T75" fmla="*/ 329 h 413"/>
                <a:gd name="T76" fmla="*/ 345 w 410"/>
                <a:gd name="T77" fmla="*/ 215 h 413"/>
                <a:gd name="T78" fmla="*/ 326 w 410"/>
                <a:gd name="T79" fmla="*/ 103 h 413"/>
                <a:gd name="T80" fmla="*/ 393 w 410"/>
                <a:gd name="T81" fmla="*/ 199 h 413"/>
                <a:gd name="T82" fmla="*/ 339 w 410"/>
                <a:gd name="T83" fmla="*/ 73 h 413"/>
                <a:gd name="T84" fmla="*/ 279 w 410"/>
                <a:gd name="T85" fmla="*/ 32 h 413"/>
                <a:gd name="T86" fmla="*/ 131 w 410"/>
                <a:gd name="T87" fmla="*/ 32 h 413"/>
                <a:gd name="T88" fmla="*/ 71 w 410"/>
                <a:gd name="T89" fmla="*/ 73 h 413"/>
                <a:gd name="T90" fmla="*/ 71 w 410"/>
                <a:gd name="T91" fmla="*/ 340 h 413"/>
                <a:gd name="T92" fmla="*/ 131 w 410"/>
                <a:gd name="T93" fmla="*/ 382 h 413"/>
                <a:gd name="T94" fmla="*/ 279 w 410"/>
                <a:gd name="T95" fmla="*/ 382 h 413"/>
                <a:gd name="T96" fmla="*/ 339 w 410"/>
                <a:gd name="T97" fmla="*/ 3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0" h="413">
                  <a:moveTo>
                    <a:pt x="205" y="0"/>
                  </a:moveTo>
                  <a:cubicBezTo>
                    <a:pt x="92" y="0"/>
                    <a:pt x="0" y="93"/>
                    <a:pt x="0" y="207"/>
                  </a:cubicBezTo>
                  <a:cubicBezTo>
                    <a:pt x="0" y="321"/>
                    <a:pt x="92" y="413"/>
                    <a:pt x="205" y="413"/>
                  </a:cubicBezTo>
                  <a:cubicBezTo>
                    <a:pt x="318" y="413"/>
                    <a:pt x="410" y="321"/>
                    <a:pt x="410" y="207"/>
                  </a:cubicBezTo>
                  <a:cubicBezTo>
                    <a:pt x="410" y="93"/>
                    <a:pt x="318" y="0"/>
                    <a:pt x="205" y="0"/>
                  </a:cubicBezTo>
                  <a:close/>
                  <a:moveTo>
                    <a:pt x="271" y="199"/>
                  </a:moveTo>
                  <a:cubicBezTo>
                    <a:pt x="271" y="175"/>
                    <a:pt x="269" y="151"/>
                    <a:pt x="266" y="129"/>
                  </a:cubicBezTo>
                  <a:cubicBezTo>
                    <a:pt x="282" y="125"/>
                    <a:pt x="298" y="119"/>
                    <a:pt x="312" y="111"/>
                  </a:cubicBezTo>
                  <a:cubicBezTo>
                    <a:pt x="322" y="137"/>
                    <a:pt x="328" y="167"/>
                    <a:pt x="329" y="199"/>
                  </a:cubicBezTo>
                  <a:lnTo>
                    <a:pt x="271" y="199"/>
                  </a:lnTo>
                  <a:close/>
                  <a:moveTo>
                    <a:pt x="155" y="199"/>
                  </a:moveTo>
                  <a:cubicBezTo>
                    <a:pt x="155" y="175"/>
                    <a:pt x="157" y="152"/>
                    <a:pt x="159" y="132"/>
                  </a:cubicBezTo>
                  <a:cubicBezTo>
                    <a:pt x="174" y="135"/>
                    <a:pt x="190" y="137"/>
                    <a:pt x="205" y="137"/>
                  </a:cubicBezTo>
                  <a:cubicBezTo>
                    <a:pt x="221" y="137"/>
                    <a:pt x="236" y="135"/>
                    <a:pt x="251" y="132"/>
                  </a:cubicBezTo>
                  <a:cubicBezTo>
                    <a:pt x="253" y="152"/>
                    <a:pt x="255" y="175"/>
                    <a:pt x="255" y="199"/>
                  </a:cubicBezTo>
                  <a:lnTo>
                    <a:pt x="155" y="199"/>
                  </a:lnTo>
                  <a:close/>
                  <a:moveTo>
                    <a:pt x="255" y="215"/>
                  </a:moveTo>
                  <a:cubicBezTo>
                    <a:pt x="255" y="239"/>
                    <a:pt x="253" y="261"/>
                    <a:pt x="251" y="281"/>
                  </a:cubicBezTo>
                  <a:cubicBezTo>
                    <a:pt x="236" y="278"/>
                    <a:pt x="221" y="277"/>
                    <a:pt x="205" y="277"/>
                  </a:cubicBezTo>
                  <a:cubicBezTo>
                    <a:pt x="190" y="277"/>
                    <a:pt x="174" y="278"/>
                    <a:pt x="159" y="281"/>
                  </a:cubicBezTo>
                  <a:cubicBezTo>
                    <a:pt x="157" y="261"/>
                    <a:pt x="155" y="239"/>
                    <a:pt x="155" y="215"/>
                  </a:cubicBezTo>
                  <a:lnTo>
                    <a:pt x="255" y="215"/>
                  </a:lnTo>
                  <a:close/>
                  <a:moveTo>
                    <a:pt x="264" y="113"/>
                  </a:moveTo>
                  <a:cubicBezTo>
                    <a:pt x="258" y="75"/>
                    <a:pt x="249" y="43"/>
                    <a:pt x="236" y="22"/>
                  </a:cubicBezTo>
                  <a:cubicBezTo>
                    <a:pt x="264" y="34"/>
                    <a:pt x="289" y="60"/>
                    <a:pt x="306" y="96"/>
                  </a:cubicBezTo>
                  <a:cubicBezTo>
                    <a:pt x="293" y="103"/>
                    <a:pt x="279" y="109"/>
                    <a:pt x="264" y="113"/>
                  </a:cubicBezTo>
                  <a:close/>
                  <a:moveTo>
                    <a:pt x="248" y="116"/>
                  </a:moveTo>
                  <a:cubicBezTo>
                    <a:pt x="234" y="119"/>
                    <a:pt x="220" y="121"/>
                    <a:pt x="205" y="121"/>
                  </a:cubicBezTo>
                  <a:cubicBezTo>
                    <a:pt x="190" y="121"/>
                    <a:pt x="176" y="119"/>
                    <a:pt x="162" y="116"/>
                  </a:cubicBezTo>
                  <a:cubicBezTo>
                    <a:pt x="171" y="53"/>
                    <a:pt x="190" y="16"/>
                    <a:pt x="205" y="16"/>
                  </a:cubicBezTo>
                  <a:cubicBezTo>
                    <a:pt x="220" y="16"/>
                    <a:pt x="239" y="53"/>
                    <a:pt x="248" y="116"/>
                  </a:cubicBezTo>
                  <a:close/>
                  <a:moveTo>
                    <a:pt x="174" y="22"/>
                  </a:moveTo>
                  <a:cubicBezTo>
                    <a:pt x="161" y="43"/>
                    <a:pt x="152" y="75"/>
                    <a:pt x="146" y="113"/>
                  </a:cubicBezTo>
                  <a:cubicBezTo>
                    <a:pt x="131" y="109"/>
                    <a:pt x="117" y="103"/>
                    <a:pt x="104" y="96"/>
                  </a:cubicBezTo>
                  <a:cubicBezTo>
                    <a:pt x="121" y="60"/>
                    <a:pt x="146" y="34"/>
                    <a:pt x="174" y="22"/>
                  </a:cubicBezTo>
                  <a:close/>
                  <a:moveTo>
                    <a:pt x="144" y="129"/>
                  </a:moveTo>
                  <a:cubicBezTo>
                    <a:pt x="141" y="151"/>
                    <a:pt x="139" y="175"/>
                    <a:pt x="139" y="199"/>
                  </a:cubicBezTo>
                  <a:cubicBezTo>
                    <a:pt x="81" y="199"/>
                    <a:pt x="81" y="199"/>
                    <a:pt x="81" y="199"/>
                  </a:cubicBezTo>
                  <a:cubicBezTo>
                    <a:pt x="82" y="167"/>
                    <a:pt x="88" y="137"/>
                    <a:pt x="98" y="111"/>
                  </a:cubicBezTo>
                  <a:cubicBezTo>
                    <a:pt x="112" y="118"/>
                    <a:pt x="128" y="124"/>
                    <a:pt x="144" y="129"/>
                  </a:cubicBezTo>
                  <a:close/>
                  <a:moveTo>
                    <a:pt x="65" y="199"/>
                  </a:moveTo>
                  <a:cubicBezTo>
                    <a:pt x="17" y="199"/>
                    <a:pt x="17" y="199"/>
                    <a:pt x="17" y="199"/>
                  </a:cubicBezTo>
                  <a:cubicBezTo>
                    <a:pt x="18" y="156"/>
                    <a:pt x="34" y="116"/>
                    <a:pt x="60" y="85"/>
                  </a:cubicBezTo>
                  <a:cubicBezTo>
                    <a:pt x="68" y="91"/>
                    <a:pt x="76" y="97"/>
                    <a:pt x="84" y="103"/>
                  </a:cubicBezTo>
                  <a:cubicBezTo>
                    <a:pt x="73" y="131"/>
                    <a:pt x="66" y="164"/>
                    <a:pt x="65" y="199"/>
                  </a:cubicBezTo>
                  <a:close/>
                  <a:moveTo>
                    <a:pt x="65" y="215"/>
                  </a:moveTo>
                  <a:cubicBezTo>
                    <a:pt x="66" y="250"/>
                    <a:pt x="73" y="282"/>
                    <a:pt x="84" y="311"/>
                  </a:cubicBezTo>
                  <a:cubicBezTo>
                    <a:pt x="76" y="316"/>
                    <a:pt x="68" y="322"/>
                    <a:pt x="60" y="328"/>
                  </a:cubicBezTo>
                  <a:cubicBezTo>
                    <a:pt x="34" y="297"/>
                    <a:pt x="18" y="258"/>
                    <a:pt x="17" y="215"/>
                  </a:cubicBezTo>
                  <a:lnTo>
                    <a:pt x="65" y="215"/>
                  </a:lnTo>
                  <a:close/>
                  <a:moveTo>
                    <a:pt x="81" y="215"/>
                  </a:moveTo>
                  <a:cubicBezTo>
                    <a:pt x="139" y="215"/>
                    <a:pt x="139" y="215"/>
                    <a:pt x="139" y="215"/>
                  </a:cubicBezTo>
                  <a:cubicBezTo>
                    <a:pt x="139" y="238"/>
                    <a:pt x="141" y="262"/>
                    <a:pt x="144" y="285"/>
                  </a:cubicBezTo>
                  <a:cubicBezTo>
                    <a:pt x="128" y="289"/>
                    <a:pt x="112" y="295"/>
                    <a:pt x="98" y="303"/>
                  </a:cubicBezTo>
                  <a:cubicBezTo>
                    <a:pt x="88" y="277"/>
                    <a:pt x="82" y="247"/>
                    <a:pt x="81" y="215"/>
                  </a:cubicBezTo>
                  <a:close/>
                  <a:moveTo>
                    <a:pt x="146" y="301"/>
                  </a:moveTo>
                  <a:cubicBezTo>
                    <a:pt x="152" y="338"/>
                    <a:pt x="161" y="371"/>
                    <a:pt x="174" y="391"/>
                  </a:cubicBezTo>
                  <a:cubicBezTo>
                    <a:pt x="146" y="380"/>
                    <a:pt x="121" y="353"/>
                    <a:pt x="104" y="318"/>
                  </a:cubicBezTo>
                  <a:cubicBezTo>
                    <a:pt x="117" y="311"/>
                    <a:pt x="131" y="305"/>
                    <a:pt x="146" y="301"/>
                  </a:cubicBezTo>
                  <a:close/>
                  <a:moveTo>
                    <a:pt x="162" y="297"/>
                  </a:moveTo>
                  <a:cubicBezTo>
                    <a:pt x="176" y="294"/>
                    <a:pt x="190" y="293"/>
                    <a:pt x="205" y="293"/>
                  </a:cubicBezTo>
                  <a:cubicBezTo>
                    <a:pt x="220" y="293"/>
                    <a:pt x="234" y="294"/>
                    <a:pt x="248" y="297"/>
                  </a:cubicBezTo>
                  <a:cubicBezTo>
                    <a:pt x="239" y="361"/>
                    <a:pt x="220" y="397"/>
                    <a:pt x="205" y="397"/>
                  </a:cubicBezTo>
                  <a:cubicBezTo>
                    <a:pt x="190" y="397"/>
                    <a:pt x="171" y="361"/>
                    <a:pt x="162" y="297"/>
                  </a:cubicBezTo>
                  <a:close/>
                  <a:moveTo>
                    <a:pt x="236" y="391"/>
                  </a:moveTo>
                  <a:cubicBezTo>
                    <a:pt x="249" y="371"/>
                    <a:pt x="258" y="338"/>
                    <a:pt x="264" y="301"/>
                  </a:cubicBezTo>
                  <a:cubicBezTo>
                    <a:pt x="279" y="305"/>
                    <a:pt x="293" y="311"/>
                    <a:pt x="306" y="318"/>
                  </a:cubicBezTo>
                  <a:cubicBezTo>
                    <a:pt x="289" y="353"/>
                    <a:pt x="264" y="380"/>
                    <a:pt x="236" y="391"/>
                  </a:cubicBezTo>
                  <a:close/>
                  <a:moveTo>
                    <a:pt x="266" y="285"/>
                  </a:moveTo>
                  <a:cubicBezTo>
                    <a:pt x="269" y="262"/>
                    <a:pt x="271" y="238"/>
                    <a:pt x="271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8" y="247"/>
                    <a:pt x="322" y="277"/>
                    <a:pt x="312" y="303"/>
                  </a:cubicBezTo>
                  <a:cubicBezTo>
                    <a:pt x="298" y="295"/>
                    <a:pt x="282" y="289"/>
                    <a:pt x="266" y="285"/>
                  </a:cubicBezTo>
                  <a:close/>
                  <a:moveTo>
                    <a:pt x="345" y="215"/>
                  </a:moveTo>
                  <a:cubicBezTo>
                    <a:pt x="393" y="215"/>
                    <a:pt x="393" y="215"/>
                    <a:pt x="393" y="215"/>
                  </a:cubicBezTo>
                  <a:cubicBezTo>
                    <a:pt x="392" y="258"/>
                    <a:pt x="376" y="297"/>
                    <a:pt x="350" y="329"/>
                  </a:cubicBezTo>
                  <a:cubicBezTo>
                    <a:pt x="342" y="322"/>
                    <a:pt x="334" y="316"/>
                    <a:pt x="326" y="311"/>
                  </a:cubicBezTo>
                  <a:cubicBezTo>
                    <a:pt x="337" y="282"/>
                    <a:pt x="344" y="250"/>
                    <a:pt x="345" y="215"/>
                  </a:cubicBezTo>
                  <a:close/>
                  <a:moveTo>
                    <a:pt x="345" y="199"/>
                  </a:moveTo>
                  <a:cubicBezTo>
                    <a:pt x="344" y="164"/>
                    <a:pt x="337" y="131"/>
                    <a:pt x="326" y="103"/>
                  </a:cubicBezTo>
                  <a:cubicBezTo>
                    <a:pt x="334" y="97"/>
                    <a:pt x="342" y="91"/>
                    <a:pt x="350" y="85"/>
                  </a:cubicBezTo>
                  <a:cubicBezTo>
                    <a:pt x="376" y="116"/>
                    <a:pt x="392" y="156"/>
                    <a:pt x="393" y="199"/>
                  </a:cubicBezTo>
                  <a:lnTo>
                    <a:pt x="345" y="199"/>
                  </a:lnTo>
                  <a:close/>
                  <a:moveTo>
                    <a:pt x="339" y="73"/>
                  </a:moveTo>
                  <a:cubicBezTo>
                    <a:pt x="333" y="78"/>
                    <a:pt x="326" y="83"/>
                    <a:pt x="319" y="88"/>
                  </a:cubicBezTo>
                  <a:cubicBezTo>
                    <a:pt x="309" y="65"/>
                    <a:pt x="295" y="46"/>
                    <a:pt x="279" y="32"/>
                  </a:cubicBezTo>
                  <a:cubicBezTo>
                    <a:pt x="302" y="42"/>
                    <a:pt x="322" y="56"/>
                    <a:pt x="339" y="73"/>
                  </a:cubicBezTo>
                  <a:close/>
                  <a:moveTo>
                    <a:pt x="131" y="32"/>
                  </a:moveTo>
                  <a:cubicBezTo>
                    <a:pt x="115" y="46"/>
                    <a:pt x="101" y="65"/>
                    <a:pt x="91" y="88"/>
                  </a:cubicBezTo>
                  <a:cubicBezTo>
                    <a:pt x="84" y="83"/>
                    <a:pt x="77" y="78"/>
                    <a:pt x="71" y="73"/>
                  </a:cubicBezTo>
                  <a:cubicBezTo>
                    <a:pt x="88" y="56"/>
                    <a:pt x="108" y="42"/>
                    <a:pt x="131" y="32"/>
                  </a:cubicBezTo>
                  <a:close/>
                  <a:moveTo>
                    <a:pt x="71" y="340"/>
                  </a:moveTo>
                  <a:cubicBezTo>
                    <a:pt x="77" y="335"/>
                    <a:pt x="84" y="330"/>
                    <a:pt x="91" y="326"/>
                  </a:cubicBezTo>
                  <a:cubicBezTo>
                    <a:pt x="101" y="348"/>
                    <a:pt x="115" y="367"/>
                    <a:pt x="131" y="382"/>
                  </a:cubicBezTo>
                  <a:cubicBezTo>
                    <a:pt x="108" y="372"/>
                    <a:pt x="88" y="358"/>
                    <a:pt x="71" y="340"/>
                  </a:cubicBezTo>
                  <a:close/>
                  <a:moveTo>
                    <a:pt x="279" y="382"/>
                  </a:moveTo>
                  <a:cubicBezTo>
                    <a:pt x="295" y="367"/>
                    <a:pt x="309" y="348"/>
                    <a:pt x="319" y="326"/>
                  </a:cubicBezTo>
                  <a:cubicBezTo>
                    <a:pt x="326" y="330"/>
                    <a:pt x="333" y="335"/>
                    <a:pt x="339" y="340"/>
                  </a:cubicBezTo>
                  <a:cubicBezTo>
                    <a:pt x="322" y="358"/>
                    <a:pt x="302" y="372"/>
                    <a:pt x="279" y="382"/>
                  </a:cubicBezTo>
                  <a:close/>
                </a:path>
              </a:pathLst>
            </a:custGeom>
            <a:solidFill>
              <a:srgbClr val="4454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2" name="Freeform 697">
              <a:extLst>
                <a:ext uri="{FF2B5EF4-FFF2-40B4-BE49-F238E27FC236}">
                  <a16:creationId xmlns:a16="http://schemas.microsoft.com/office/drawing/2014/main" id="{4C302312-DE5A-4299-B597-CAA3DCD336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7035" y="2899167"/>
              <a:ext cx="133371" cy="708531"/>
            </a:xfrm>
            <a:custGeom>
              <a:avLst/>
              <a:gdLst>
                <a:gd name="T0" fmla="*/ 29 w 65"/>
                <a:gd name="T1" fmla="*/ 113 h 346"/>
                <a:gd name="T2" fmla="*/ 37 w 65"/>
                <a:gd name="T3" fmla="*/ 113 h 346"/>
                <a:gd name="T4" fmla="*/ 33 w 65"/>
                <a:gd name="T5" fmla="*/ 121 h 346"/>
                <a:gd name="T6" fmla="*/ 33 w 65"/>
                <a:gd name="T7" fmla="*/ 84 h 346"/>
                <a:gd name="T8" fmla="*/ 37 w 65"/>
                <a:gd name="T9" fmla="*/ 76 h 346"/>
                <a:gd name="T10" fmla="*/ 29 w 65"/>
                <a:gd name="T11" fmla="*/ 76 h 346"/>
                <a:gd name="T12" fmla="*/ 33 w 65"/>
                <a:gd name="T13" fmla="*/ 84 h 346"/>
                <a:gd name="T14" fmla="*/ 37 w 65"/>
                <a:gd name="T15" fmla="*/ 43 h 346"/>
                <a:gd name="T16" fmla="*/ 33 w 65"/>
                <a:gd name="T17" fmla="*/ 35 h 346"/>
                <a:gd name="T18" fmla="*/ 29 w 65"/>
                <a:gd name="T19" fmla="*/ 43 h 346"/>
                <a:gd name="T20" fmla="*/ 33 w 65"/>
                <a:gd name="T21" fmla="*/ 158 h 346"/>
                <a:gd name="T22" fmla="*/ 37 w 65"/>
                <a:gd name="T23" fmla="*/ 150 h 346"/>
                <a:gd name="T24" fmla="*/ 29 w 65"/>
                <a:gd name="T25" fmla="*/ 150 h 346"/>
                <a:gd name="T26" fmla="*/ 33 w 65"/>
                <a:gd name="T27" fmla="*/ 158 h 346"/>
                <a:gd name="T28" fmla="*/ 37 w 65"/>
                <a:gd name="T29" fmla="*/ 6 h 346"/>
                <a:gd name="T30" fmla="*/ 33 w 65"/>
                <a:gd name="T31" fmla="*/ 0 h 346"/>
                <a:gd name="T32" fmla="*/ 29 w 65"/>
                <a:gd name="T33" fmla="*/ 6 h 346"/>
                <a:gd name="T34" fmla="*/ 60 w 65"/>
                <a:gd name="T35" fmla="*/ 306 h 346"/>
                <a:gd name="T36" fmla="*/ 33 w 65"/>
                <a:gd name="T37" fmla="*/ 332 h 346"/>
                <a:gd name="T38" fmla="*/ 6 w 65"/>
                <a:gd name="T39" fmla="*/ 306 h 346"/>
                <a:gd name="T40" fmla="*/ 33 w 65"/>
                <a:gd name="T41" fmla="*/ 346 h 346"/>
                <a:gd name="T42" fmla="*/ 60 w 65"/>
                <a:gd name="T43" fmla="*/ 306 h 346"/>
                <a:gd name="T44" fmla="*/ 37 w 65"/>
                <a:gd name="T45" fmla="*/ 303 h 346"/>
                <a:gd name="T46" fmla="*/ 33 w 65"/>
                <a:gd name="T47" fmla="*/ 295 h 346"/>
                <a:gd name="T48" fmla="*/ 29 w 65"/>
                <a:gd name="T49" fmla="*/ 303 h 346"/>
                <a:gd name="T50" fmla="*/ 33 w 65"/>
                <a:gd name="T51" fmla="*/ 270 h 346"/>
                <a:gd name="T52" fmla="*/ 37 w 65"/>
                <a:gd name="T53" fmla="*/ 262 h 346"/>
                <a:gd name="T54" fmla="*/ 29 w 65"/>
                <a:gd name="T55" fmla="*/ 262 h 346"/>
                <a:gd name="T56" fmla="*/ 33 w 65"/>
                <a:gd name="T57" fmla="*/ 270 h 346"/>
                <a:gd name="T58" fmla="*/ 37 w 65"/>
                <a:gd name="T59" fmla="*/ 229 h 346"/>
                <a:gd name="T60" fmla="*/ 33 w 65"/>
                <a:gd name="T61" fmla="*/ 220 h 346"/>
                <a:gd name="T62" fmla="*/ 29 w 65"/>
                <a:gd name="T63" fmla="*/ 229 h 346"/>
                <a:gd name="T64" fmla="*/ 33 w 65"/>
                <a:gd name="T65" fmla="*/ 195 h 346"/>
                <a:gd name="T66" fmla="*/ 37 w 65"/>
                <a:gd name="T67" fmla="*/ 187 h 346"/>
                <a:gd name="T68" fmla="*/ 29 w 65"/>
                <a:gd name="T69" fmla="*/ 187 h 346"/>
                <a:gd name="T70" fmla="*/ 33 w 65"/>
                <a:gd name="T71" fmla="*/ 19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" h="346">
                  <a:moveTo>
                    <a:pt x="29" y="117"/>
                  </a:moveTo>
                  <a:cubicBezTo>
                    <a:pt x="29" y="113"/>
                    <a:pt x="29" y="113"/>
                    <a:pt x="29" y="113"/>
                  </a:cubicBezTo>
                  <a:cubicBezTo>
                    <a:pt x="29" y="111"/>
                    <a:pt x="30" y="109"/>
                    <a:pt x="33" y="109"/>
                  </a:cubicBezTo>
                  <a:cubicBezTo>
                    <a:pt x="35" y="109"/>
                    <a:pt x="37" y="111"/>
                    <a:pt x="37" y="113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9"/>
                    <a:pt x="35" y="121"/>
                    <a:pt x="33" y="121"/>
                  </a:cubicBezTo>
                  <a:cubicBezTo>
                    <a:pt x="30" y="121"/>
                    <a:pt x="29" y="119"/>
                    <a:pt x="29" y="117"/>
                  </a:cubicBezTo>
                  <a:close/>
                  <a:moveTo>
                    <a:pt x="33" y="84"/>
                  </a:moveTo>
                  <a:cubicBezTo>
                    <a:pt x="35" y="84"/>
                    <a:pt x="37" y="82"/>
                    <a:pt x="37" y="80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7" y="74"/>
                    <a:pt x="35" y="72"/>
                    <a:pt x="33" y="72"/>
                  </a:cubicBezTo>
                  <a:cubicBezTo>
                    <a:pt x="30" y="72"/>
                    <a:pt x="29" y="74"/>
                    <a:pt x="29" y="76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9" y="82"/>
                    <a:pt x="30" y="84"/>
                    <a:pt x="33" y="84"/>
                  </a:cubicBezTo>
                  <a:close/>
                  <a:moveTo>
                    <a:pt x="33" y="47"/>
                  </a:moveTo>
                  <a:cubicBezTo>
                    <a:pt x="35" y="47"/>
                    <a:pt x="37" y="45"/>
                    <a:pt x="37" y="4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7"/>
                    <a:pt x="35" y="35"/>
                    <a:pt x="33" y="35"/>
                  </a:cubicBezTo>
                  <a:cubicBezTo>
                    <a:pt x="30" y="35"/>
                    <a:pt x="29" y="37"/>
                    <a:pt x="29" y="3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5"/>
                    <a:pt x="30" y="47"/>
                    <a:pt x="33" y="47"/>
                  </a:cubicBezTo>
                  <a:close/>
                  <a:moveTo>
                    <a:pt x="33" y="158"/>
                  </a:moveTo>
                  <a:cubicBezTo>
                    <a:pt x="35" y="158"/>
                    <a:pt x="37" y="157"/>
                    <a:pt x="37" y="154"/>
                  </a:cubicBezTo>
                  <a:cubicBezTo>
                    <a:pt x="37" y="150"/>
                    <a:pt x="37" y="150"/>
                    <a:pt x="37" y="150"/>
                  </a:cubicBezTo>
                  <a:cubicBezTo>
                    <a:pt x="37" y="148"/>
                    <a:pt x="35" y="146"/>
                    <a:pt x="33" y="146"/>
                  </a:cubicBezTo>
                  <a:cubicBezTo>
                    <a:pt x="30" y="146"/>
                    <a:pt x="29" y="148"/>
                    <a:pt x="29" y="150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7"/>
                    <a:pt x="30" y="158"/>
                    <a:pt x="33" y="158"/>
                  </a:cubicBezTo>
                  <a:close/>
                  <a:moveTo>
                    <a:pt x="33" y="10"/>
                  </a:moveTo>
                  <a:cubicBezTo>
                    <a:pt x="35" y="10"/>
                    <a:pt x="37" y="8"/>
                    <a:pt x="37" y="6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ubicBezTo>
                    <a:pt x="30" y="0"/>
                    <a:pt x="29" y="2"/>
                    <a:pt x="29" y="4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8"/>
                    <a:pt x="30" y="10"/>
                    <a:pt x="33" y="10"/>
                  </a:cubicBezTo>
                  <a:close/>
                  <a:moveTo>
                    <a:pt x="60" y="306"/>
                  </a:moveTo>
                  <a:cubicBezTo>
                    <a:pt x="35" y="332"/>
                    <a:pt x="35" y="332"/>
                    <a:pt x="35" y="332"/>
                  </a:cubicBezTo>
                  <a:cubicBezTo>
                    <a:pt x="34" y="332"/>
                    <a:pt x="33" y="332"/>
                    <a:pt x="33" y="332"/>
                  </a:cubicBezTo>
                  <a:cubicBezTo>
                    <a:pt x="32" y="332"/>
                    <a:pt x="31" y="332"/>
                    <a:pt x="31" y="332"/>
                  </a:cubicBezTo>
                  <a:cubicBezTo>
                    <a:pt x="6" y="306"/>
                    <a:pt x="6" y="306"/>
                    <a:pt x="6" y="306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33" y="346"/>
                    <a:pt x="33" y="346"/>
                    <a:pt x="33" y="346"/>
                  </a:cubicBezTo>
                  <a:cubicBezTo>
                    <a:pt x="65" y="311"/>
                    <a:pt x="65" y="311"/>
                    <a:pt x="65" y="311"/>
                  </a:cubicBezTo>
                  <a:lnTo>
                    <a:pt x="60" y="306"/>
                  </a:lnTo>
                  <a:close/>
                  <a:moveTo>
                    <a:pt x="33" y="307"/>
                  </a:moveTo>
                  <a:cubicBezTo>
                    <a:pt x="35" y="307"/>
                    <a:pt x="37" y="305"/>
                    <a:pt x="37" y="303"/>
                  </a:cubicBezTo>
                  <a:cubicBezTo>
                    <a:pt x="37" y="299"/>
                    <a:pt x="37" y="299"/>
                    <a:pt x="37" y="299"/>
                  </a:cubicBezTo>
                  <a:cubicBezTo>
                    <a:pt x="37" y="296"/>
                    <a:pt x="35" y="295"/>
                    <a:pt x="33" y="295"/>
                  </a:cubicBezTo>
                  <a:cubicBezTo>
                    <a:pt x="30" y="295"/>
                    <a:pt x="29" y="296"/>
                    <a:pt x="29" y="299"/>
                  </a:cubicBezTo>
                  <a:cubicBezTo>
                    <a:pt x="29" y="303"/>
                    <a:pt x="29" y="303"/>
                    <a:pt x="29" y="303"/>
                  </a:cubicBezTo>
                  <a:cubicBezTo>
                    <a:pt x="29" y="305"/>
                    <a:pt x="30" y="307"/>
                    <a:pt x="33" y="307"/>
                  </a:cubicBezTo>
                  <a:close/>
                  <a:moveTo>
                    <a:pt x="33" y="270"/>
                  </a:moveTo>
                  <a:cubicBezTo>
                    <a:pt x="35" y="270"/>
                    <a:pt x="37" y="268"/>
                    <a:pt x="37" y="266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7" y="259"/>
                    <a:pt x="35" y="258"/>
                    <a:pt x="33" y="258"/>
                  </a:cubicBezTo>
                  <a:cubicBezTo>
                    <a:pt x="30" y="258"/>
                    <a:pt x="29" y="259"/>
                    <a:pt x="29" y="262"/>
                  </a:cubicBezTo>
                  <a:cubicBezTo>
                    <a:pt x="29" y="266"/>
                    <a:pt x="29" y="266"/>
                    <a:pt x="29" y="266"/>
                  </a:cubicBezTo>
                  <a:cubicBezTo>
                    <a:pt x="29" y="268"/>
                    <a:pt x="30" y="270"/>
                    <a:pt x="33" y="270"/>
                  </a:cubicBezTo>
                  <a:close/>
                  <a:moveTo>
                    <a:pt x="33" y="233"/>
                  </a:moveTo>
                  <a:cubicBezTo>
                    <a:pt x="35" y="233"/>
                    <a:pt x="37" y="231"/>
                    <a:pt x="37" y="229"/>
                  </a:cubicBezTo>
                  <a:cubicBezTo>
                    <a:pt x="37" y="224"/>
                    <a:pt x="37" y="224"/>
                    <a:pt x="37" y="224"/>
                  </a:cubicBezTo>
                  <a:cubicBezTo>
                    <a:pt x="37" y="222"/>
                    <a:pt x="35" y="220"/>
                    <a:pt x="33" y="220"/>
                  </a:cubicBezTo>
                  <a:cubicBezTo>
                    <a:pt x="30" y="220"/>
                    <a:pt x="29" y="222"/>
                    <a:pt x="29" y="224"/>
                  </a:cubicBezTo>
                  <a:cubicBezTo>
                    <a:pt x="29" y="229"/>
                    <a:pt x="29" y="229"/>
                    <a:pt x="29" y="229"/>
                  </a:cubicBezTo>
                  <a:cubicBezTo>
                    <a:pt x="29" y="231"/>
                    <a:pt x="30" y="233"/>
                    <a:pt x="33" y="233"/>
                  </a:cubicBezTo>
                  <a:close/>
                  <a:moveTo>
                    <a:pt x="33" y="195"/>
                  </a:moveTo>
                  <a:cubicBezTo>
                    <a:pt x="35" y="195"/>
                    <a:pt x="37" y="194"/>
                    <a:pt x="37" y="191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5"/>
                    <a:pt x="35" y="183"/>
                    <a:pt x="33" y="183"/>
                  </a:cubicBezTo>
                  <a:cubicBezTo>
                    <a:pt x="30" y="183"/>
                    <a:pt x="29" y="185"/>
                    <a:pt x="29" y="187"/>
                  </a:cubicBezTo>
                  <a:cubicBezTo>
                    <a:pt x="29" y="191"/>
                    <a:pt x="29" y="191"/>
                    <a:pt x="29" y="191"/>
                  </a:cubicBezTo>
                  <a:cubicBezTo>
                    <a:pt x="29" y="194"/>
                    <a:pt x="30" y="195"/>
                    <a:pt x="33" y="195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3" name="Freeform 698">
              <a:extLst>
                <a:ext uri="{FF2B5EF4-FFF2-40B4-BE49-F238E27FC236}">
                  <a16:creationId xmlns:a16="http://schemas.microsoft.com/office/drawing/2014/main" id="{B1C26CE3-0681-4F45-B2AE-52E676D185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3282" y="2907503"/>
              <a:ext cx="133371" cy="708531"/>
            </a:xfrm>
            <a:custGeom>
              <a:avLst/>
              <a:gdLst>
                <a:gd name="T0" fmla="*/ 36 w 65"/>
                <a:gd name="T1" fmla="*/ 233 h 346"/>
                <a:gd name="T2" fmla="*/ 28 w 65"/>
                <a:gd name="T3" fmla="*/ 233 h 346"/>
                <a:gd name="T4" fmla="*/ 32 w 65"/>
                <a:gd name="T5" fmla="*/ 225 h 346"/>
                <a:gd name="T6" fmla="*/ 32 w 65"/>
                <a:gd name="T7" fmla="*/ 188 h 346"/>
                <a:gd name="T8" fmla="*/ 28 w 65"/>
                <a:gd name="T9" fmla="*/ 196 h 346"/>
                <a:gd name="T10" fmla="*/ 36 w 65"/>
                <a:gd name="T11" fmla="*/ 196 h 346"/>
                <a:gd name="T12" fmla="*/ 32 w 65"/>
                <a:gd name="T13" fmla="*/ 188 h 346"/>
                <a:gd name="T14" fmla="*/ 28 w 65"/>
                <a:gd name="T15" fmla="*/ 266 h 346"/>
                <a:gd name="T16" fmla="*/ 32 w 65"/>
                <a:gd name="T17" fmla="*/ 274 h 346"/>
                <a:gd name="T18" fmla="*/ 36 w 65"/>
                <a:gd name="T19" fmla="*/ 266 h 346"/>
                <a:gd name="T20" fmla="*/ 32 w 65"/>
                <a:gd name="T21" fmla="*/ 336 h 346"/>
                <a:gd name="T22" fmla="*/ 28 w 65"/>
                <a:gd name="T23" fmla="*/ 342 h 346"/>
                <a:gd name="T24" fmla="*/ 36 w 65"/>
                <a:gd name="T25" fmla="*/ 342 h 346"/>
                <a:gd name="T26" fmla="*/ 32 w 65"/>
                <a:gd name="T27" fmla="*/ 336 h 346"/>
                <a:gd name="T28" fmla="*/ 28 w 65"/>
                <a:gd name="T29" fmla="*/ 303 h 346"/>
                <a:gd name="T30" fmla="*/ 32 w 65"/>
                <a:gd name="T31" fmla="*/ 311 h 346"/>
                <a:gd name="T32" fmla="*/ 36 w 65"/>
                <a:gd name="T33" fmla="*/ 303 h 346"/>
                <a:gd name="T34" fmla="*/ 32 w 65"/>
                <a:gd name="T35" fmla="*/ 151 h 346"/>
                <a:gd name="T36" fmla="*/ 28 w 65"/>
                <a:gd name="T37" fmla="*/ 159 h 346"/>
                <a:gd name="T38" fmla="*/ 36 w 65"/>
                <a:gd name="T39" fmla="*/ 159 h 346"/>
                <a:gd name="T40" fmla="*/ 32 w 65"/>
                <a:gd name="T41" fmla="*/ 151 h 346"/>
                <a:gd name="T42" fmla="*/ 0 w 65"/>
                <a:gd name="T43" fmla="*/ 35 h 346"/>
                <a:gd name="T44" fmla="*/ 30 w 65"/>
                <a:gd name="T45" fmla="*/ 14 h 346"/>
                <a:gd name="T46" fmla="*/ 34 w 65"/>
                <a:gd name="T47" fmla="*/ 14 h 346"/>
                <a:gd name="T48" fmla="*/ 65 w 65"/>
                <a:gd name="T49" fmla="*/ 35 h 346"/>
                <a:gd name="T50" fmla="*/ 32 w 65"/>
                <a:gd name="T51" fmla="*/ 40 h 346"/>
                <a:gd name="T52" fmla="*/ 28 w 65"/>
                <a:gd name="T53" fmla="*/ 48 h 346"/>
                <a:gd name="T54" fmla="*/ 36 w 65"/>
                <a:gd name="T55" fmla="*/ 48 h 346"/>
                <a:gd name="T56" fmla="*/ 32 w 65"/>
                <a:gd name="T57" fmla="*/ 40 h 346"/>
                <a:gd name="T58" fmla="*/ 28 w 65"/>
                <a:gd name="T59" fmla="*/ 118 h 346"/>
                <a:gd name="T60" fmla="*/ 32 w 65"/>
                <a:gd name="T61" fmla="*/ 126 h 346"/>
                <a:gd name="T62" fmla="*/ 36 w 65"/>
                <a:gd name="T63" fmla="*/ 118 h 346"/>
                <a:gd name="T64" fmla="*/ 32 w 65"/>
                <a:gd name="T65" fmla="*/ 77 h 346"/>
                <a:gd name="T66" fmla="*/ 28 w 65"/>
                <a:gd name="T67" fmla="*/ 85 h 346"/>
                <a:gd name="T68" fmla="*/ 36 w 65"/>
                <a:gd name="T69" fmla="*/ 85 h 346"/>
                <a:gd name="T70" fmla="*/ 32 w 65"/>
                <a:gd name="T71" fmla="*/ 7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5" h="346">
                  <a:moveTo>
                    <a:pt x="36" y="229"/>
                  </a:moveTo>
                  <a:cubicBezTo>
                    <a:pt x="36" y="233"/>
                    <a:pt x="36" y="233"/>
                    <a:pt x="36" y="233"/>
                  </a:cubicBezTo>
                  <a:cubicBezTo>
                    <a:pt x="36" y="235"/>
                    <a:pt x="35" y="237"/>
                    <a:pt x="32" y="237"/>
                  </a:cubicBezTo>
                  <a:cubicBezTo>
                    <a:pt x="30" y="237"/>
                    <a:pt x="28" y="235"/>
                    <a:pt x="28" y="233"/>
                  </a:cubicBezTo>
                  <a:cubicBezTo>
                    <a:pt x="28" y="229"/>
                    <a:pt x="28" y="229"/>
                    <a:pt x="28" y="229"/>
                  </a:cubicBezTo>
                  <a:cubicBezTo>
                    <a:pt x="28" y="227"/>
                    <a:pt x="30" y="225"/>
                    <a:pt x="32" y="225"/>
                  </a:cubicBezTo>
                  <a:cubicBezTo>
                    <a:pt x="35" y="225"/>
                    <a:pt x="36" y="227"/>
                    <a:pt x="36" y="229"/>
                  </a:cubicBezTo>
                  <a:close/>
                  <a:moveTo>
                    <a:pt x="32" y="188"/>
                  </a:moveTo>
                  <a:cubicBezTo>
                    <a:pt x="30" y="188"/>
                    <a:pt x="28" y="190"/>
                    <a:pt x="28" y="192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28" y="198"/>
                    <a:pt x="30" y="200"/>
                    <a:pt x="32" y="200"/>
                  </a:cubicBezTo>
                  <a:cubicBezTo>
                    <a:pt x="35" y="200"/>
                    <a:pt x="36" y="198"/>
                    <a:pt x="36" y="196"/>
                  </a:cubicBezTo>
                  <a:cubicBezTo>
                    <a:pt x="36" y="192"/>
                    <a:pt x="36" y="192"/>
                    <a:pt x="36" y="192"/>
                  </a:cubicBezTo>
                  <a:cubicBezTo>
                    <a:pt x="36" y="190"/>
                    <a:pt x="35" y="188"/>
                    <a:pt x="32" y="188"/>
                  </a:cubicBezTo>
                  <a:close/>
                  <a:moveTo>
                    <a:pt x="32" y="262"/>
                  </a:moveTo>
                  <a:cubicBezTo>
                    <a:pt x="30" y="262"/>
                    <a:pt x="28" y="264"/>
                    <a:pt x="28" y="266"/>
                  </a:cubicBezTo>
                  <a:cubicBezTo>
                    <a:pt x="28" y="270"/>
                    <a:pt x="28" y="270"/>
                    <a:pt x="28" y="270"/>
                  </a:cubicBezTo>
                  <a:cubicBezTo>
                    <a:pt x="28" y="273"/>
                    <a:pt x="30" y="274"/>
                    <a:pt x="32" y="274"/>
                  </a:cubicBezTo>
                  <a:cubicBezTo>
                    <a:pt x="35" y="274"/>
                    <a:pt x="36" y="273"/>
                    <a:pt x="36" y="270"/>
                  </a:cubicBezTo>
                  <a:cubicBezTo>
                    <a:pt x="36" y="266"/>
                    <a:pt x="36" y="266"/>
                    <a:pt x="36" y="266"/>
                  </a:cubicBezTo>
                  <a:cubicBezTo>
                    <a:pt x="36" y="264"/>
                    <a:pt x="35" y="262"/>
                    <a:pt x="32" y="262"/>
                  </a:cubicBezTo>
                  <a:close/>
                  <a:moveTo>
                    <a:pt x="32" y="336"/>
                  </a:moveTo>
                  <a:cubicBezTo>
                    <a:pt x="30" y="336"/>
                    <a:pt x="28" y="338"/>
                    <a:pt x="28" y="340"/>
                  </a:cubicBezTo>
                  <a:cubicBezTo>
                    <a:pt x="28" y="342"/>
                    <a:pt x="28" y="342"/>
                    <a:pt x="28" y="342"/>
                  </a:cubicBezTo>
                  <a:cubicBezTo>
                    <a:pt x="28" y="345"/>
                    <a:pt x="30" y="346"/>
                    <a:pt x="32" y="346"/>
                  </a:cubicBezTo>
                  <a:cubicBezTo>
                    <a:pt x="35" y="346"/>
                    <a:pt x="36" y="345"/>
                    <a:pt x="36" y="342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38"/>
                    <a:pt x="35" y="336"/>
                    <a:pt x="32" y="336"/>
                  </a:cubicBezTo>
                  <a:close/>
                  <a:moveTo>
                    <a:pt x="32" y="299"/>
                  </a:moveTo>
                  <a:cubicBezTo>
                    <a:pt x="30" y="299"/>
                    <a:pt x="28" y="301"/>
                    <a:pt x="28" y="303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28" y="310"/>
                    <a:pt x="30" y="311"/>
                    <a:pt x="32" y="311"/>
                  </a:cubicBezTo>
                  <a:cubicBezTo>
                    <a:pt x="35" y="311"/>
                    <a:pt x="36" y="310"/>
                    <a:pt x="36" y="307"/>
                  </a:cubicBezTo>
                  <a:cubicBezTo>
                    <a:pt x="36" y="303"/>
                    <a:pt x="36" y="303"/>
                    <a:pt x="36" y="303"/>
                  </a:cubicBezTo>
                  <a:cubicBezTo>
                    <a:pt x="36" y="301"/>
                    <a:pt x="35" y="299"/>
                    <a:pt x="32" y="299"/>
                  </a:cubicBezTo>
                  <a:close/>
                  <a:moveTo>
                    <a:pt x="32" y="151"/>
                  </a:moveTo>
                  <a:cubicBezTo>
                    <a:pt x="30" y="151"/>
                    <a:pt x="28" y="153"/>
                    <a:pt x="28" y="155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28" y="161"/>
                    <a:pt x="30" y="163"/>
                    <a:pt x="32" y="163"/>
                  </a:cubicBezTo>
                  <a:cubicBezTo>
                    <a:pt x="35" y="163"/>
                    <a:pt x="36" y="161"/>
                    <a:pt x="36" y="159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6" y="153"/>
                    <a:pt x="35" y="151"/>
                    <a:pt x="32" y="151"/>
                  </a:cubicBezTo>
                  <a:close/>
                  <a:moveTo>
                    <a:pt x="32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4"/>
                    <a:pt x="32" y="15"/>
                    <a:pt x="32" y="15"/>
                  </a:cubicBezTo>
                  <a:cubicBezTo>
                    <a:pt x="33" y="15"/>
                    <a:pt x="34" y="14"/>
                    <a:pt x="34" y="14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65" y="35"/>
                    <a:pt x="65" y="35"/>
                    <a:pt x="65" y="35"/>
                  </a:cubicBezTo>
                  <a:lnTo>
                    <a:pt x="32" y="0"/>
                  </a:lnTo>
                  <a:close/>
                  <a:moveTo>
                    <a:pt x="32" y="40"/>
                  </a:moveTo>
                  <a:cubicBezTo>
                    <a:pt x="30" y="40"/>
                    <a:pt x="28" y="41"/>
                    <a:pt x="28" y="44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50"/>
                    <a:pt x="30" y="52"/>
                    <a:pt x="32" y="52"/>
                  </a:cubicBezTo>
                  <a:cubicBezTo>
                    <a:pt x="35" y="52"/>
                    <a:pt x="36" y="50"/>
                    <a:pt x="36" y="48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1"/>
                    <a:pt x="35" y="40"/>
                    <a:pt x="32" y="40"/>
                  </a:cubicBezTo>
                  <a:close/>
                  <a:moveTo>
                    <a:pt x="32" y="114"/>
                  </a:moveTo>
                  <a:cubicBezTo>
                    <a:pt x="30" y="114"/>
                    <a:pt x="28" y="116"/>
                    <a:pt x="28" y="118"/>
                  </a:cubicBezTo>
                  <a:cubicBezTo>
                    <a:pt x="28" y="122"/>
                    <a:pt x="28" y="122"/>
                    <a:pt x="28" y="122"/>
                  </a:cubicBezTo>
                  <a:cubicBezTo>
                    <a:pt x="28" y="124"/>
                    <a:pt x="30" y="126"/>
                    <a:pt x="32" y="126"/>
                  </a:cubicBezTo>
                  <a:cubicBezTo>
                    <a:pt x="35" y="126"/>
                    <a:pt x="36" y="124"/>
                    <a:pt x="36" y="122"/>
                  </a:cubicBezTo>
                  <a:cubicBezTo>
                    <a:pt x="36" y="118"/>
                    <a:pt x="36" y="118"/>
                    <a:pt x="36" y="118"/>
                  </a:cubicBezTo>
                  <a:cubicBezTo>
                    <a:pt x="36" y="116"/>
                    <a:pt x="35" y="114"/>
                    <a:pt x="32" y="114"/>
                  </a:cubicBezTo>
                  <a:close/>
                  <a:moveTo>
                    <a:pt x="32" y="77"/>
                  </a:moveTo>
                  <a:cubicBezTo>
                    <a:pt x="30" y="77"/>
                    <a:pt x="28" y="79"/>
                    <a:pt x="28" y="81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28" y="87"/>
                    <a:pt x="30" y="89"/>
                    <a:pt x="32" y="89"/>
                  </a:cubicBezTo>
                  <a:cubicBezTo>
                    <a:pt x="35" y="89"/>
                    <a:pt x="36" y="87"/>
                    <a:pt x="36" y="85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6" y="79"/>
                    <a:pt x="35" y="77"/>
                    <a:pt x="32" y="77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4" name="Freeform 719">
              <a:extLst>
                <a:ext uri="{FF2B5EF4-FFF2-40B4-BE49-F238E27FC236}">
                  <a16:creationId xmlns:a16="http://schemas.microsoft.com/office/drawing/2014/main" id="{2F5BF786-90E2-4B78-B682-40A5673534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9720" y="1890552"/>
              <a:ext cx="333427" cy="216727"/>
            </a:xfrm>
            <a:custGeom>
              <a:avLst/>
              <a:gdLst>
                <a:gd name="T0" fmla="*/ 70 w 162"/>
                <a:gd name="T1" fmla="*/ 64 h 106"/>
                <a:gd name="T2" fmla="*/ 69 w 162"/>
                <a:gd name="T3" fmla="*/ 70 h 106"/>
                <a:gd name="T4" fmla="*/ 65 w 162"/>
                <a:gd name="T5" fmla="*/ 72 h 106"/>
                <a:gd name="T6" fmla="*/ 63 w 162"/>
                <a:gd name="T7" fmla="*/ 72 h 106"/>
                <a:gd name="T8" fmla="*/ 60 w 162"/>
                <a:gd name="T9" fmla="*/ 70 h 106"/>
                <a:gd name="T10" fmla="*/ 61 w 162"/>
                <a:gd name="T11" fmla="*/ 65 h 106"/>
                <a:gd name="T12" fmla="*/ 65 w 162"/>
                <a:gd name="T13" fmla="*/ 63 h 106"/>
                <a:gd name="T14" fmla="*/ 70 w 162"/>
                <a:gd name="T15" fmla="*/ 64 h 106"/>
                <a:gd name="T16" fmla="*/ 35 w 162"/>
                <a:gd name="T17" fmla="*/ 80 h 106"/>
                <a:gd name="T18" fmla="*/ 31 w 162"/>
                <a:gd name="T19" fmla="*/ 82 h 106"/>
                <a:gd name="T20" fmla="*/ 30 w 162"/>
                <a:gd name="T21" fmla="*/ 88 h 106"/>
                <a:gd name="T22" fmla="*/ 33 w 162"/>
                <a:gd name="T23" fmla="*/ 90 h 106"/>
                <a:gd name="T24" fmla="*/ 35 w 162"/>
                <a:gd name="T25" fmla="*/ 89 h 106"/>
                <a:gd name="T26" fmla="*/ 39 w 162"/>
                <a:gd name="T27" fmla="*/ 87 h 106"/>
                <a:gd name="T28" fmla="*/ 40 w 162"/>
                <a:gd name="T29" fmla="*/ 82 h 106"/>
                <a:gd name="T30" fmla="*/ 35 w 162"/>
                <a:gd name="T31" fmla="*/ 80 h 106"/>
                <a:gd name="T32" fmla="*/ 5 w 162"/>
                <a:gd name="T33" fmla="*/ 98 h 106"/>
                <a:gd name="T34" fmla="*/ 3 w 162"/>
                <a:gd name="T35" fmla="*/ 99 h 106"/>
                <a:gd name="T36" fmla="*/ 2 w 162"/>
                <a:gd name="T37" fmla="*/ 104 h 106"/>
                <a:gd name="T38" fmla="*/ 5 w 162"/>
                <a:gd name="T39" fmla="*/ 106 h 106"/>
                <a:gd name="T40" fmla="*/ 7 w 162"/>
                <a:gd name="T41" fmla="*/ 106 h 106"/>
                <a:gd name="T42" fmla="*/ 9 w 162"/>
                <a:gd name="T43" fmla="*/ 105 h 106"/>
                <a:gd name="T44" fmla="*/ 10 w 162"/>
                <a:gd name="T45" fmla="*/ 99 h 106"/>
                <a:gd name="T46" fmla="*/ 5 w 162"/>
                <a:gd name="T47" fmla="*/ 98 h 106"/>
                <a:gd name="T48" fmla="*/ 94 w 162"/>
                <a:gd name="T49" fmla="*/ 46 h 106"/>
                <a:gd name="T50" fmla="*/ 91 w 162"/>
                <a:gd name="T51" fmla="*/ 48 h 106"/>
                <a:gd name="T52" fmla="*/ 90 w 162"/>
                <a:gd name="T53" fmla="*/ 53 h 106"/>
                <a:gd name="T54" fmla="*/ 93 w 162"/>
                <a:gd name="T55" fmla="*/ 55 h 106"/>
                <a:gd name="T56" fmla="*/ 95 w 162"/>
                <a:gd name="T57" fmla="*/ 54 h 106"/>
                <a:gd name="T58" fmla="*/ 98 w 162"/>
                <a:gd name="T59" fmla="*/ 53 h 106"/>
                <a:gd name="T60" fmla="*/ 100 w 162"/>
                <a:gd name="T61" fmla="*/ 47 h 106"/>
                <a:gd name="T62" fmla="*/ 94 w 162"/>
                <a:gd name="T63" fmla="*/ 46 h 106"/>
                <a:gd name="T64" fmla="*/ 115 w 162"/>
                <a:gd name="T65" fmla="*/ 0 h 106"/>
                <a:gd name="T66" fmla="*/ 114 w 162"/>
                <a:gd name="T67" fmla="*/ 8 h 106"/>
                <a:gd name="T68" fmla="*/ 149 w 162"/>
                <a:gd name="T69" fmla="*/ 16 h 106"/>
                <a:gd name="T70" fmla="*/ 149 w 162"/>
                <a:gd name="T71" fmla="*/ 18 h 106"/>
                <a:gd name="T72" fmla="*/ 151 w 162"/>
                <a:gd name="T73" fmla="*/ 20 h 106"/>
                <a:gd name="T74" fmla="*/ 140 w 162"/>
                <a:gd name="T75" fmla="*/ 55 h 106"/>
                <a:gd name="T76" fmla="*/ 148 w 162"/>
                <a:gd name="T77" fmla="*/ 57 h 106"/>
                <a:gd name="T78" fmla="*/ 162 w 162"/>
                <a:gd name="T79" fmla="*/ 11 h 106"/>
                <a:gd name="T80" fmla="*/ 115 w 162"/>
                <a:gd name="T81" fmla="*/ 0 h 106"/>
                <a:gd name="T82" fmla="*/ 124 w 162"/>
                <a:gd name="T83" fmla="*/ 28 h 106"/>
                <a:gd name="T84" fmla="*/ 121 w 162"/>
                <a:gd name="T85" fmla="*/ 30 h 106"/>
                <a:gd name="T86" fmla="*/ 120 w 162"/>
                <a:gd name="T87" fmla="*/ 36 h 106"/>
                <a:gd name="T88" fmla="*/ 123 w 162"/>
                <a:gd name="T89" fmla="*/ 38 h 106"/>
                <a:gd name="T90" fmla="*/ 125 w 162"/>
                <a:gd name="T91" fmla="*/ 37 h 106"/>
                <a:gd name="T92" fmla="*/ 128 w 162"/>
                <a:gd name="T93" fmla="*/ 35 h 106"/>
                <a:gd name="T94" fmla="*/ 130 w 162"/>
                <a:gd name="T95" fmla="*/ 30 h 106"/>
                <a:gd name="T96" fmla="*/ 124 w 162"/>
                <a:gd name="T97" fmla="*/ 2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70" y="64"/>
                  </a:moveTo>
                  <a:cubicBezTo>
                    <a:pt x="71" y="66"/>
                    <a:pt x="70" y="69"/>
                    <a:pt x="69" y="70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2"/>
                    <a:pt x="64" y="72"/>
                    <a:pt x="63" y="72"/>
                  </a:cubicBezTo>
                  <a:cubicBezTo>
                    <a:pt x="62" y="72"/>
                    <a:pt x="60" y="72"/>
                    <a:pt x="60" y="70"/>
                  </a:cubicBezTo>
                  <a:cubicBezTo>
                    <a:pt x="59" y="68"/>
                    <a:pt x="59" y="66"/>
                    <a:pt x="61" y="65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6" y="62"/>
                    <a:pt x="69" y="63"/>
                    <a:pt x="70" y="64"/>
                  </a:cubicBezTo>
                  <a:close/>
                  <a:moveTo>
                    <a:pt x="35" y="80"/>
                  </a:moveTo>
                  <a:cubicBezTo>
                    <a:pt x="31" y="82"/>
                    <a:pt x="31" y="82"/>
                    <a:pt x="31" y="82"/>
                  </a:cubicBezTo>
                  <a:cubicBezTo>
                    <a:pt x="29" y="83"/>
                    <a:pt x="29" y="86"/>
                    <a:pt x="30" y="88"/>
                  </a:cubicBezTo>
                  <a:cubicBezTo>
                    <a:pt x="31" y="89"/>
                    <a:pt x="32" y="90"/>
                    <a:pt x="33" y="90"/>
                  </a:cubicBezTo>
                  <a:cubicBezTo>
                    <a:pt x="34" y="90"/>
                    <a:pt x="35" y="90"/>
                    <a:pt x="35" y="89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1" y="86"/>
                    <a:pt x="41" y="84"/>
                    <a:pt x="40" y="82"/>
                  </a:cubicBezTo>
                  <a:cubicBezTo>
                    <a:pt x="39" y="80"/>
                    <a:pt x="37" y="79"/>
                    <a:pt x="35" y="80"/>
                  </a:cubicBezTo>
                  <a:close/>
                  <a:moveTo>
                    <a:pt x="5" y="98"/>
                  </a:moveTo>
                  <a:cubicBezTo>
                    <a:pt x="3" y="99"/>
                    <a:pt x="3" y="99"/>
                    <a:pt x="3" y="99"/>
                  </a:cubicBezTo>
                  <a:cubicBezTo>
                    <a:pt x="1" y="100"/>
                    <a:pt x="0" y="102"/>
                    <a:pt x="2" y="104"/>
                  </a:cubicBezTo>
                  <a:cubicBezTo>
                    <a:pt x="2" y="105"/>
                    <a:pt x="4" y="106"/>
                    <a:pt x="5" y="106"/>
                  </a:cubicBezTo>
                  <a:cubicBezTo>
                    <a:pt x="6" y="106"/>
                    <a:pt x="6" y="106"/>
                    <a:pt x="7" y="106"/>
                  </a:cubicBezTo>
                  <a:cubicBezTo>
                    <a:pt x="9" y="105"/>
                    <a:pt x="9" y="105"/>
                    <a:pt x="9" y="105"/>
                  </a:cubicBezTo>
                  <a:cubicBezTo>
                    <a:pt x="11" y="104"/>
                    <a:pt x="11" y="101"/>
                    <a:pt x="10" y="99"/>
                  </a:cubicBezTo>
                  <a:cubicBezTo>
                    <a:pt x="9" y="97"/>
                    <a:pt x="7" y="97"/>
                    <a:pt x="5" y="98"/>
                  </a:cubicBezTo>
                  <a:close/>
                  <a:moveTo>
                    <a:pt x="94" y="46"/>
                  </a:move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51"/>
                    <a:pt x="90" y="53"/>
                  </a:cubicBezTo>
                  <a:cubicBezTo>
                    <a:pt x="90" y="54"/>
                    <a:pt x="92" y="55"/>
                    <a:pt x="93" y="55"/>
                  </a:cubicBezTo>
                  <a:cubicBezTo>
                    <a:pt x="94" y="55"/>
                    <a:pt x="94" y="55"/>
                    <a:pt x="95" y="54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100" y="51"/>
                    <a:pt x="101" y="49"/>
                    <a:pt x="100" y="47"/>
                  </a:cubicBezTo>
                  <a:cubicBezTo>
                    <a:pt x="99" y="45"/>
                    <a:pt x="96" y="44"/>
                    <a:pt x="94" y="46"/>
                  </a:cubicBezTo>
                  <a:close/>
                  <a:moveTo>
                    <a:pt x="115" y="0"/>
                  </a:moveTo>
                  <a:cubicBezTo>
                    <a:pt x="114" y="8"/>
                    <a:pt x="114" y="8"/>
                    <a:pt x="114" y="8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9" y="17"/>
                    <a:pt x="149" y="18"/>
                    <a:pt x="149" y="18"/>
                  </a:cubicBezTo>
                  <a:cubicBezTo>
                    <a:pt x="150" y="19"/>
                    <a:pt x="150" y="19"/>
                    <a:pt x="151" y="20"/>
                  </a:cubicBezTo>
                  <a:cubicBezTo>
                    <a:pt x="140" y="55"/>
                    <a:pt x="140" y="55"/>
                    <a:pt x="140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62" y="11"/>
                    <a:pt x="162" y="11"/>
                    <a:pt x="162" y="11"/>
                  </a:cubicBezTo>
                  <a:lnTo>
                    <a:pt x="115" y="0"/>
                  </a:lnTo>
                  <a:close/>
                  <a:moveTo>
                    <a:pt x="124" y="28"/>
                  </a:moveTo>
                  <a:cubicBezTo>
                    <a:pt x="121" y="30"/>
                    <a:pt x="121" y="30"/>
                    <a:pt x="121" y="30"/>
                  </a:cubicBezTo>
                  <a:cubicBezTo>
                    <a:pt x="119" y="31"/>
                    <a:pt x="118" y="34"/>
                    <a:pt x="120" y="36"/>
                  </a:cubicBezTo>
                  <a:cubicBezTo>
                    <a:pt x="120" y="37"/>
                    <a:pt x="122" y="38"/>
                    <a:pt x="123" y="38"/>
                  </a:cubicBezTo>
                  <a:cubicBezTo>
                    <a:pt x="124" y="38"/>
                    <a:pt x="124" y="37"/>
                    <a:pt x="125" y="37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30" y="34"/>
                    <a:pt x="131" y="32"/>
                    <a:pt x="130" y="30"/>
                  </a:cubicBezTo>
                  <a:cubicBezTo>
                    <a:pt x="129" y="28"/>
                    <a:pt x="126" y="27"/>
                    <a:pt x="124" y="28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5" name="Freeform 720">
              <a:extLst>
                <a:ext uri="{FF2B5EF4-FFF2-40B4-BE49-F238E27FC236}">
                  <a16:creationId xmlns:a16="http://schemas.microsoft.com/office/drawing/2014/main" id="{DF84DB90-F0BB-4329-A3F6-CC06B1C49A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1930" y="1890552"/>
              <a:ext cx="332037" cy="216727"/>
            </a:xfrm>
            <a:custGeom>
              <a:avLst/>
              <a:gdLst>
                <a:gd name="T0" fmla="*/ 72 w 162"/>
                <a:gd name="T1" fmla="*/ 53 h 106"/>
                <a:gd name="T2" fmla="*/ 69 w 162"/>
                <a:gd name="T3" fmla="*/ 55 h 106"/>
                <a:gd name="T4" fmla="*/ 67 w 162"/>
                <a:gd name="T5" fmla="*/ 54 h 106"/>
                <a:gd name="T6" fmla="*/ 64 w 162"/>
                <a:gd name="T7" fmla="*/ 53 h 106"/>
                <a:gd name="T8" fmla="*/ 62 w 162"/>
                <a:gd name="T9" fmla="*/ 47 h 106"/>
                <a:gd name="T10" fmla="*/ 68 w 162"/>
                <a:gd name="T11" fmla="*/ 46 h 106"/>
                <a:gd name="T12" fmla="*/ 71 w 162"/>
                <a:gd name="T13" fmla="*/ 48 h 106"/>
                <a:gd name="T14" fmla="*/ 72 w 162"/>
                <a:gd name="T15" fmla="*/ 53 h 106"/>
                <a:gd name="T16" fmla="*/ 41 w 162"/>
                <a:gd name="T17" fmla="*/ 30 h 106"/>
                <a:gd name="T18" fmla="*/ 38 w 162"/>
                <a:gd name="T19" fmla="*/ 28 h 106"/>
                <a:gd name="T20" fmla="*/ 32 w 162"/>
                <a:gd name="T21" fmla="*/ 30 h 106"/>
                <a:gd name="T22" fmla="*/ 34 w 162"/>
                <a:gd name="T23" fmla="*/ 35 h 106"/>
                <a:gd name="T24" fmla="*/ 37 w 162"/>
                <a:gd name="T25" fmla="*/ 37 h 106"/>
                <a:gd name="T26" fmla="*/ 39 w 162"/>
                <a:gd name="T27" fmla="*/ 38 h 106"/>
                <a:gd name="T28" fmla="*/ 42 w 162"/>
                <a:gd name="T29" fmla="*/ 36 h 106"/>
                <a:gd name="T30" fmla="*/ 41 w 162"/>
                <a:gd name="T31" fmla="*/ 30 h 106"/>
                <a:gd name="T32" fmla="*/ 0 w 162"/>
                <a:gd name="T33" fmla="*/ 11 h 106"/>
                <a:gd name="T34" fmla="*/ 14 w 162"/>
                <a:gd name="T35" fmla="*/ 57 h 106"/>
                <a:gd name="T36" fmla="*/ 22 w 162"/>
                <a:gd name="T37" fmla="*/ 55 h 106"/>
                <a:gd name="T38" fmla="*/ 11 w 162"/>
                <a:gd name="T39" fmla="*/ 20 h 106"/>
                <a:gd name="T40" fmla="*/ 13 w 162"/>
                <a:gd name="T41" fmla="*/ 18 h 106"/>
                <a:gd name="T42" fmla="*/ 13 w 162"/>
                <a:gd name="T43" fmla="*/ 16 h 106"/>
                <a:gd name="T44" fmla="*/ 48 w 162"/>
                <a:gd name="T45" fmla="*/ 8 h 106"/>
                <a:gd name="T46" fmla="*/ 47 w 162"/>
                <a:gd name="T47" fmla="*/ 0 h 106"/>
                <a:gd name="T48" fmla="*/ 0 w 162"/>
                <a:gd name="T49" fmla="*/ 11 h 106"/>
                <a:gd name="T50" fmla="*/ 101 w 162"/>
                <a:gd name="T51" fmla="*/ 65 h 106"/>
                <a:gd name="T52" fmla="*/ 97 w 162"/>
                <a:gd name="T53" fmla="*/ 63 h 106"/>
                <a:gd name="T54" fmla="*/ 92 w 162"/>
                <a:gd name="T55" fmla="*/ 64 h 106"/>
                <a:gd name="T56" fmla="*/ 93 w 162"/>
                <a:gd name="T57" fmla="*/ 70 h 106"/>
                <a:gd name="T58" fmla="*/ 97 w 162"/>
                <a:gd name="T59" fmla="*/ 72 h 106"/>
                <a:gd name="T60" fmla="*/ 99 w 162"/>
                <a:gd name="T61" fmla="*/ 72 h 106"/>
                <a:gd name="T62" fmla="*/ 102 w 162"/>
                <a:gd name="T63" fmla="*/ 70 h 106"/>
                <a:gd name="T64" fmla="*/ 101 w 162"/>
                <a:gd name="T65" fmla="*/ 65 h 106"/>
                <a:gd name="T66" fmla="*/ 159 w 162"/>
                <a:gd name="T67" fmla="*/ 99 h 106"/>
                <a:gd name="T68" fmla="*/ 157 w 162"/>
                <a:gd name="T69" fmla="*/ 98 h 106"/>
                <a:gd name="T70" fmla="*/ 152 w 162"/>
                <a:gd name="T71" fmla="*/ 99 h 106"/>
                <a:gd name="T72" fmla="*/ 153 w 162"/>
                <a:gd name="T73" fmla="*/ 105 h 106"/>
                <a:gd name="T74" fmla="*/ 155 w 162"/>
                <a:gd name="T75" fmla="*/ 106 h 106"/>
                <a:gd name="T76" fmla="*/ 157 w 162"/>
                <a:gd name="T77" fmla="*/ 106 h 106"/>
                <a:gd name="T78" fmla="*/ 160 w 162"/>
                <a:gd name="T79" fmla="*/ 104 h 106"/>
                <a:gd name="T80" fmla="*/ 159 w 162"/>
                <a:gd name="T81" fmla="*/ 99 h 106"/>
                <a:gd name="T82" fmla="*/ 131 w 162"/>
                <a:gd name="T83" fmla="*/ 82 h 106"/>
                <a:gd name="T84" fmla="*/ 127 w 162"/>
                <a:gd name="T85" fmla="*/ 80 h 106"/>
                <a:gd name="T86" fmla="*/ 122 w 162"/>
                <a:gd name="T87" fmla="*/ 82 h 106"/>
                <a:gd name="T88" fmla="*/ 123 w 162"/>
                <a:gd name="T89" fmla="*/ 87 h 106"/>
                <a:gd name="T90" fmla="*/ 127 w 162"/>
                <a:gd name="T91" fmla="*/ 89 h 106"/>
                <a:gd name="T92" fmla="*/ 129 w 162"/>
                <a:gd name="T93" fmla="*/ 90 h 106"/>
                <a:gd name="T94" fmla="*/ 132 w 162"/>
                <a:gd name="T95" fmla="*/ 88 h 106"/>
                <a:gd name="T96" fmla="*/ 131 w 162"/>
                <a:gd name="T97" fmla="*/ 8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72" y="53"/>
                  </a:moveTo>
                  <a:cubicBezTo>
                    <a:pt x="72" y="54"/>
                    <a:pt x="70" y="55"/>
                    <a:pt x="69" y="55"/>
                  </a:cubicBezTo>
                  <a:cubicBezTo>
                    <a:pt x="68" y="55"/>
                    <a:pt x="68" y="55"/>
                    <a:pt x="67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2" y="51"/>
                    <a:pt x="61" y="49"/>
                    <a:pt x="62" y="47"/>
                  </a:cubicBezTo>
                  <a:cubicBezTo>
                    <a:pt x="63" y="45"/>
                    <a:pt x="66" y="44"/>
                    <a:pt x="68" y="46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3" y="49"/>
                    <a:pt x="73" y="51"/>
                    <a:pt x="72" y="53"/>
                  </a:cubicBezTo>
                  <a:close/>
                  <a:moveTo>
                    <a:pt x="41" y="30"/>
                  </a:moveTo>
                  <a:cubicBezTo>
                    <a:pt x="38" y="28"/>
                    <a:pt x="38" y="28"/>
                    <a:pt x="38" y="28"/>
                  </a:cubicBezTo>
                  <a:cubicBezTo>
                    <a:pt x="36" y="27"/>
                    <a:pt x="33" y="28"/>
                    <a:pt x="32" y="30"/>
                  </a:cubicBezTo>
                  <a:cubicBezTo>
                    <a:pt x="31" y="32"/>
                    <a:pt x="32" y="34"/>
                    <a:pt x="34" y="35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8" y="37"/>
                    <a:pt x="38" y="38"/>
                    <a:pt x="39" y="38"/>
                  </a:cubicBezTo>
                  <a:cubicBezTo>
                    <a:pt x="40" y="38"/>
                    <a:pt x="42" y="37"/>
                    <a:pt x="42" y="36"/>
                  </a:cubicBezTo>
                  <a:cubicBezTo>
                    <a:pt x="44" y="34"/>
                    <a:pt x="43" y="31"/>
                    <a:pt x="41" y="30"/>
                  </a:cubicBezTo>
                  <a:close/>
                  <a:moveTo>
                    <a:pt x="0" y="11"/>
                  </a:moveTo>
                  <a:cubicBezTo>
                    <a:pt x="14" y="57"/>
                    <a:pt x="14" y="57"/>
                    <a:pt x="14" y="57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3" y="18"/>
                    <a:pt x="13" y="17"/>
                    <a:pt x="13" y="16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0" y="11"/>
                  </a:lnTo>
                  <a:close/>
                  <a:moveTo>
                    <a:pt x="101" y="65"/>
                  </a:moveTo>
                  <a:cubicBezTo>
                    <a:pt x="97" y="63"/>
                    <a:pt x="97" y="63"/>
                    <a:pt x="97" y="63"/>
                  </a:cubicBezTo>
                  <a:cubicBezTo>
                    <a:pt x="96" y="62"/>
                    <a:pt x="93" y="63"/>
                    <a:pt x="92" y="64"/>
                  </a:cubicBezTo>
                  <a:cubicBezTo>
                    <a:pt x="91" y="66"/>
                    <a:pt x="92" y="69"/>
                    <a:pt x="93" y="70"/>
                  </a:cubicBezTo>
                  <a:cubicBezTo>
                    <a:pt x="97" y="72"/>
                    <a:pt x="97" y="72"/>
                    <a:pt x="97" y="72"/>
                  </a:cubicBezTo>
                  <a:cubicBezTo>
                    <a:pt x="97" y="72"/>
                    <a:pt x="98" y="72"/>
                    <a:pt x="99" y="72"/>
                  </a:cubicBezTo>
                  <a:cubicBezTo>
                    <a:pt x="100" y="72"/>
                    <a:pt x="102" y="72"/>
                    <a:pt x="102" y="70"/>
                  </a:cubicBezTo>
                  <a:cubicBezTo>
                    <a:pt x="103" y="68"/>
                    <a:pt x="103" y="66"/>
                    <a:pt x="101" y="65"/>
                  </a:cubicBezTo>
                  <a:close/>
                  <a:moveTo>
                    <a:pt x="159" y="99"/>
                  </a:moveTo>
                  <a:cubicBezTo>
                    <a:pt x="157" y="98"/>
                    <a:pt x="157" y="98"/>
                    <a:pt x="157" y="98"/>
                  </a:cubicBezTo>
                  <a:cubicBezTo>
                    <a:pt x="155" y="97"/>
                    <a:pt x="153" y="97"/>
                    <a:pt x="152" y="99"/>
                  </a:cubicBezTo>
                  <a:cubicBezTo>
                    <a:pt x="151" y="101"/>
                    <a:pt x="151" y="104"/>
                    <a:pt x="153" y="105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6" y="106"/>
                    <a:pt x="156" y="106"/>
                    <a:pt x="157" y="106"/>
                  </a:cubicBezTo>
                  <a:cubicBezTo>
                    <a:pt x="158" y="106"/>
                    <a:pt x="160" y="105"/>
                    <a:pt x="160" y="104"/>
                  </a:cubicBezTo>
                  <a:cubicBezTo>
                    <a:pt x="162" y="102"/>
                    <a:pt x="161" y="100"/>
                    <a:pt x="159" y="99"/>
                  </a:cubicBezTo>
                  <a:close/>
                  <a:moveTo>
                    <a:pt x="131" y="82"/>
                  </a:moveTo>
                  <a:cubicBezTo>
                    <a:pt x="127" y="80"/>
                    <a:pt x="127" y="80"/>
                    <a:pt x="127" y="80"/>
                  </a:cubicBezTo>
                  <a:cubicBezTo>
                    <a:pt x="125" y="79"/>
                    <a:pt x="123" y="80"/>
                    <a:pt x="122" y="82"/>
                  </a:cubicBezTo>
                  <a:cubicBezTo>
                    <a:pt x="121" y="84"/>
                    <a:pt x="121" y="86"/>
                    <a:pt x="123" y="87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7" y="90"/>
                    <a:pt x="128" y="90"/>
                    <a:pt x="129" y="90"/>
                  </a:cubicBezTo>
                  <a:cubicBezTo>
                    <a:pt x="130" y="90"/>
                    <a:pt x="131" y="89"/>
                    <a:pt x="132" y="88"/>
                  </a:cubicBezTo>
                  <a:cubicBezTo>
                    <a:pt x="133" y="86"/>
                    <a:pt x="133" y="83"/>
                    <a:pt x="131" y="82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6" name="Freeform 721">
              <a:extLst>
                <a:ext uri="{FF2B5EF4-FFF2-40B4-BE49-F238E27FC236}">
                  <a16:creationId xmlns:a16="http://schemas.microsoft.com/office/drawing/2014/main" id="{BF4B1B63-D8B6-45DE-B44E-31B0D4F5A3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9720" y="2633815"/>
              <a:ext cx="333427" cy="218117"/>
            </a:xfrm>
            <a:custGeom>
              <a:avLst/>
              <a:gdLst>
                <a:gd name="T0" fmla="*/ 10 w 162"/>
                <a:gd name="T1" fmla="*/ 7 h 106"/>
                <a:gd name="T2" fmla="*/ 7 w 162"/>
                <a:gd name="T3" fmla="*/ 9 h 106"/>
                <a:gd name="T4" fmla="*/ 5 w 162"/>
                <a:gd name="T5" fmla="*/ 9 h 106"/>
                <a:gd name="T6" fmla="*/ 3 w 162"/>
                <a:gd name="T7" fmla="*/ 8 h 106"/>
                <a:gd name="T8" fmla="*/ 2 w 162"/>
                <a:gd name="T9" fmla="*/ 2 h 106"/>
                <a:gd name="T10" fmla="*/ 7 w 162"/>
                <a:gd name="T11" fmla="*/ 1 h 106"/>
                <a:gd name="T12" fmla="*/ 9 w 162"/>
                <a:gd name="T13" fmla="*/ 2 h 106"/>
                <a:gd name="T14" fmla="*/ 10 w 162"/>
                <a:gd name="T15" fmla="*/ 7 h 106"/>
                <a:gd name="T16" fmla="*/ 121 w 162"/>
                <a:gd name="T17" fmla="*/ 76 h 106"/>
                <a:gd name="T18" fmla="*/ 124 w 162"/>
                <a:gd name="T19" fmla="*/ 78 h 106"/>
                <a:gd name="T20" fmla="*/ 126 w 162"/>
                <a:gd name="T21" fmla="*/ 79 h 106"/>
                <a:gd name="T22" fmla="*/ 130 w 162"/>
                <a:gd name="T23" fmla="*/ 77 h 106"/>
                <a:gd name="T24" fmla="*/ 128 w 162"/>
                <a:gd name="T25" fmla="*/ 71 h 106"/>
                <a:gd name="T26" fmla="*/ 125 w 162"/>
                <a:gd name="T27" fmla="*/ 69 h 106"/>
                <a:gd name="T28" fmla="*/ 120 w 162"/>
                <a:gd name="T29" fmla="*/ 71 h 106"/>
                <a:gd name="T30" fmla="*/ 121 w 162"/>
                <a:gd name="T31" fmla="*/ 76 h 106"/>
                <a:gd name="T32" fmla="*/ 39 w 162"/>
                <a:gd name="T33" fmla="*/ 19 h 106"/>
                <a:gd name="T34" fmla="*/ 35 w 162"/>
                <a:gd name="T35" fmla="*/ 17 h 106"/>
                <a:gd name="T36" fmla="*/ 30 w 162"/>
                <a:gd name="T37" fmla="*/ 19 h 106"/>
                <a:gd name="T38" fmla="*/ 31 w 162"/>
                <a:gd name="T39" fmla="*/ 24 h 106"/>
                <a:gd name="T40" fmla="*/ 35 w 162"/>
                <a:gd name="T41" fmla="*/ 26 h 106"/>
                <a:gd name="T42" fmla="*/ 37 w 162"/>
                <a:gd name="T43" fmla="*/ 27 h 106"/>
                <a:gd name="T44" fmla="*/ 40 w 162"/>
                <a:gd name="T45" fmla="*/ 25 h 106"/>
                <a:gd name="T46" fmla="*/ 39 w 162"/>
                <a:gd name="T47" fmla="*/ 19 h 106"/>
                <a:gd name="T48" fmla="*/ 98 w 162"/>
                <a:gd name="T49" fmla="*/ 54 h 106"/>
                <a:gd name="T50" fmla="*/ 95 w 162"/>
                <a:gd name="T51" fmla="*/ 52 h 106"/>
                <a:gd name="T52" fmla="*/ 90 w 162"/>
                <a:gd name="T53" fmla="*/ 54 h 106"/>
                <a:gd name="T54" fmla="*/ 91 w 162"/>
                <a:gd name="T55" fmla="*/ 59 h 106"/>
                <a:gd name="T56" fmla="*/ 94 w 162"/>
                <a:gd name="T57" fmla="*/ 61 h 106"/>
                <a:gd name="T58" fmla="*/ 96 w 162"/>
                <a:gd name="T59" fmla="*/ 61 h 106"/>
                <a:gd name="T60" fmla="*/ 100 w 162"/>
                <a:gd name="T61" fmla="*/ 59 h 106"/>
                <a:gd name="T62" fmla="*/ 98 w 162"/>
                <a:gd name="T63" fmla="*/ 54 h 106"/>
                <a:gd name="T64" fmla="*/ 148 w 162"/>
                <a:gd name="T65" fmla="*/ 50 h 106"/>
                <a:gd name="T66" fmla="*/ 140 w 162"/>
                <a:gd name="T67" fmla="*/ 52 h 106"/>
                <a:gd name="T68" fmla="*/ 151 w 162"/>
                <a:gd name="T69" fmla="*/ 87 h 106"/>
                <a:gd name="T70" fmla="*/ 149 w 162"/>
                <a:gd name="T71" fmla="*/ 88 h 106"/>
                <a:gd name="T72" fmla="*/ 149 w 162"/>
                <a:gd name="T73" fmla="*/ 90 h 106"/>
                <a:gd name="T74" fmla="*/ 114 w 162"/>
                <a:gd name="T75" fmla="*/ 98 h 106"/>
                <a:gd name="T76" fmla="*/ 115 w 162"/>
                <a:gd name="T77" fmla="*/ 106 h 106"/>
                <a:gd name="T78" fmla="*/ 162 w 162"/>
                <a:gd name="T79" fmla="*/ 96 h 106"/>
                <a:gd name="T80" fmla="*/ 148 w 162"/>
                <a:gd name="T81" fmla="*/ 50 h 106"/>
                <a:gd name="T82" fmla="*/ 69 w 162"/>
                <a:gd name="T83" fmla="*/ 37 h 106"/>
                <a:gd name="T84" fmla="*/ 65 w 162"/>
                <a:gd name="T85" fmla="*/ 35 h 106"/>
                <a:gd name="T86" fmla="*/ 60 w 162"/>
                <a:gd name="T87" fmla="*/ 36 h 106"/>
                <a:gd name="T88" fmla="*/ 61 w 162"/>
                <a:gd name="T89" fmla="*/ 42 h 106"/>
                <a:gd name="T90" fmla="*/ 65 w 162"/>
                <a:gd name="T91" fmla="*/ 44 h 106"/>
                <a:gd name="T92" fmla="*/ 67 w 162"/>
                <a:gd name="T93" fmla="*/ 44 h 106"/>
                <a:gd name="T94" fmla="*/ 70 w 162"/>
                <a:gd name="T95" fmla="*/ 42 h 106"/>
                <a:gd name="T96" fmla="*/ 69 w 162"/>
                <a:gd name="T97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10" y="7"/>
                  </a:moveTo>
                  <a:cubicBezTo>
                    <a:pt x="9" y="9"/>
                    <a:pt x="8" y="9"/>
                    <a:pt x="7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2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1" y="3"/>
                    <a:pt x="11" y="5"/>
                    <a:pt x="10" y="7"/>
                  </a:cubicBezTo>
                  <a:close/>
                  <a:moveTo>
                    <a:pt x="121" y="76"/>
                  </a:moveTo>
                  <a:cubicBezTo>
                    <a:pt x="124" y="78"/>
                    <a:pt x="124" y="78"/>
                    <a:pt x="124" y="78"/>
                  </a:cubicBezTo>
                  <a:cubicBezTo>
                    <a:pt x="125" y="79"/>
                    <a:pt x="126" y="79"/>
                    <a:pt x="126" y="79"/>
                  </a:cubicBezTo>
                  <a:cubicBezTo>
                    <a:pt x="128" y="79"/>
                    <a:pt x="129" y="78"/>
                    <a:pt x="130" y="77"/>
                  </a:cubicBezTo>
                  <a:cubicBezTo>
                    <a:pt x="131" y="75"/>
                    <a:pt x="130" y="72"/>
                    <a:pt x="128" y="71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3" y="68"/>
                    <a:pt x="121" y="69"/>
                    <a:pt x="120" y="71"/>
                  </a:cubicBezTo>
                  <a:cubicBezTo>
                    <a:pt x="118" y="73"/>
                    <a:pt x="119" y="75"/>
                    <a:pt x="121" y="76"/>
                  </a:cubicBezTo>
                  <a:close/>
                  <a:moveTo>
                    <a:pt x="39" y="19"/>
                  </a:moveTo>
                  <a:cubicBezTo>
                    <a:pt x="35" y="17"/>
                    <a:pt x="35" y="17"/>
                    <a:pt x="35" y="17"/>
                  </a:cubicBezTo>
                  <a:cubicBezTo>
                    <a:pt x="33" y="16"/>
                    <a:pt x="31" y="17"/>
                    <a:pt x="30" y="19"/>
                  </a:cubicBezTo>
                  <a:cubicBezTo>
                    <a:pt x="29" y="21"/>
                    <a:pt x="29" y="23"/>
                    <a:pt x="31" y="24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7"/>
                    <a:pt x="36" y="27"/>
                    <a:pt x="37" y="27"/>
                  </a:cubicBezTo>
                  <a:cubicBezTo>
                    <a:pt x="38" y="27"/>
                    <a:pt x="39" y="26"/>
                    <a:pt x="40" y="25"/>
                  </a:cubicBezTo>
                  <a:cubicBezTo>
                    <a:pt x="41" y="23"/>
                    <a:pt x="41" y="20"/>
                    <a:pt x="39" y="19"/>
                  </a:cubicBezTo>
                  <a:close/>
                  <a:moveTo>
                    <a:pt x="98" y="54"/>
                  </a:moveTo>
                  <a:cubicBezTo>
                    <a:pt x="95" y="52"/>
                    <a:pt x="95" y="52"/>
                    <a:pt x="95" y="52"/>
                  </a:cubicBezTo>
                  <a:cubicBezTo>
                    <a:pt x="93" y="51"/>
                    <a:pt x="91" y="52"/>
                    <a:pt x="90" y="54"/>
                  </a:cubicBezTo>
                  <a:cubicBezTo>
                    <a:pt x="89" y="55"/>
                    <a:pt x="89" y="58"/>
                    <a:pt x="91" y="59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5" y="61"/>
                    <a:pt x="96" y="61"/>
                    <a:pt x="96" y="61"/>
                  </a:cubicBezTo>
                  <a:cubicBezTo>
                    <a:pt x="98" y="61"/>
                    <a:pt x="99" y="61"/>
                    <a:pt x="100" y="59"/>
                  </a:cubicBezTo>
                  <a:cubicBezTo>
                    <a:pt x="101" y="58"/>
                    <a:pt x="100" y="55"/>
                    <a:pt x="98" y="54"/>
                  </a:cubicBezTo>
                  <a:close/>
                  <a:moveTo>
                    <a:pt x="148" y="50"/>
                  </a:moveTo>
                  <a:cubicBezTo>
                    <a:pt x="140" y="52"/>
                    <a:pt x="140" y="52"/>
                    <a:pt x="140" y="52"/>
                  </a:cubicBezTo>
                  <a:cubicBezTo>
                    <a:pt x="151" y="87"/>
                    <a:pt x="151" y="87"/>
                    <a:pt x="151" y="87"/>
                  </a:cubicBezTo>
                  <a:cubicBezTo>
                    <a:pt x="150" y="87"/>
                    <a:pt x="150" y="88"/>
                    <a:pt x="149" y="88"/>
                  </a:cubicBezTo>
                  <a:cubicBezTo>
                    <a:pt x="149" y="89"/>
                    <a:pt x="149" y="90"/>
                    <a:pt x="149" y="90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62" y="96"/>
                    <a:pt x="162" y="96"/>
                    <a:pt x="162" y="96"/>
                  </a:cubicBezTo>
                  <a:lnTo>
                    <a:pt x="148" y="50"/>
                  </a:lnTo>
                  <a:close/>
                  <a:moveTo>
                    <a:pt x="69" y="37"/>
                  </a:moveTo>
                  <a:cubicBezTo>
                    <a:pt x="65" y="35"/>
                    <a:pt x="65" y="35"/>
                    <a:pt x="65" y="35"/>
                  </a:cubicBezTo>
                  <a:cubicBezTo>
                    <a:pt x="63" y="34"/>
                    <a:pt x="61" y="34"/>
                    <a:pt x="60" y="36"/>
                  </a:cubicBezTo>
                  <a:cubicBezTo>
                    <a:pt x="59" y="38"/>
                    <a:pt x="59" y="41"/>
                    <a:pt x="61" y="42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44"/>
                    <a:pt x="66" y="44"/>
                    <a:pt x="67" y="44"/>
                  </a:cubicBezTo>
                  <a:cubicBezTo>
                    <a:pt x="68" y="44"/>
                    <a:pt x="69" y="43"/>
                    <a:pt x="70" y="42"/>
                  </a:cubicBezTo>
                  <a:cubicBezTo>
                    <a:pt x="71" y="40"/>
                    <a:pt x="70" y="38"/>
                    <a:pt x="69" y="37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27" name="Freeform 722">
              <a:extLst>
                <a:ext uri="{FF2B5EF4-FFF2-40B4-BE49-F238E27FC236}">
                  <a16:creationId xmlns:a16="http://schemas.microsoft.com/office/drawing/2014/main" id="{49F230A8-7597-404A-9F93-3007C9047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1930" y="2633815"/>
              <a:ext cx="332037" cy="218117"/>
            </a:xfrm>
            <a:custGeom>
              <a:avLst/>
              <a:gdLst>
                <a:gd name="T0" fmla="*/ 13 w 162"/>
                <a:gd name="T1" fmla="*/ 90 h 106"/>
                <a:gd name="T2" fmla="*/ 48 w 162"/>
                <a:gd name="T3" fmla="*/ 98 h 106"/>
                <a:gd name="T4" fmla="*/ 47 w 162"/>
                <a:gd name="T5" fmla="*/ 106 h 106"/>
                <a:gd name="T6" fmla="*/ 0 w 162"/>
                <a:gd name="T7" fmla="*/ 96 h 106"/>
                <a:gd name="T8" fmla="*/ 14 w 162"/>
                <a:gd name="T9" fmla="*/ 50 h 106"/>
                <a:gd name="T10" fmla="*/ 22 w 162"/>
                <a:gd name="T11" fmla="*/ 52 h 106"/>
                <a:gd name="T12" fmla="*/ 11 w 162"/>
                <a:gd name="T13" fmla="*/ 87 h 106"/>
                <a:gd name="T14" fmla="*/ 13 w 162"/>
                <a:gd name="T15" fmla="*/ 88 h 106"/>
                <a:gd name="T16" fmla="*/ 13 w 162"/>
                <a:gd name="T17" fmla="*/ 90 h 106"/>
                <a:gd name="T18" fmla="*/ 36 w 162"/>
                <a:gd name="T19" fmla="*/ 79 h 106"/>
                <a:gd name="T20" fmla="*/ 38 w 162"/>
                <a:gd name="T21" fmla="*/ 78 h 106"/>
                <a:gd name="T22" fmla="*/ 41 w 162"/>
                <a:gd name="T23" fmla="*/ 76 h 106"/>
                <a:gd name="T24" fmla="*/ 42 w 162"/>
                <a:gd name="T25" fmla="*/ 71 h 106"/>
                <a:gd name="T26" fmla="*/ 37 w 162"/>
                <a:gd name="T27" fmla="*/ 69 h 106"/>
                <a:gd name="T28" fmla="*/ 34 w 162"/>
                <a:gd name="T29" fmla="*/ 71 h 106"/>
                <a:gd name="T30" fmla="*/ 32 w 162"/>
                <a:gd name="T31" fmla="*/ 77 h 106"/>
                <a:gd name="T32" fmla="*/ 36 w 162"/>
                <a:gd name="T33" fmla="*/ 79 h 106"/>
                <a:gd name="T34" fmla="*/ 67 w 162"/>
                <a:gd name="T35" fmla="*/ 52 h 106"/>
                <a:gd name="T36" fmla="*/ 64 w 162"/>
                <a:gd name="T37" fmla="*/ 54 h 106"/>
                <a:gd name="T38" fmla="*/ 62 w 162"/>
                <a:gd name="T39" fmla="*/ 59 h 106"/>
                <a:gd name="T40" fmla="*/ 66 w 162"/>
                <a:gd name="T41" fmla="*/ 61 h 106"/>
                <a:gd name="T42" fmla="*/ 68 w 162"/>
                <a:gd name="T43" fmla="*/ 61 h 106"/>
                <a:gd name="T44" fmla="*/ 71 w 162"/>
                <a:gd name="T45" fmla="*/ 59 h 106"/>
                <a:gd name="T46" fmla="*/ 72 w 162"/>
                <a:gd name="T47" fmla="*/ 54 h 106"/>
                <a:gd name="T48" fmla="*/ 67 w 162"/>
                <a:gd name="T49" fmla="*/ 52 h 106"/>
                <a:gd name="T50" fmla="*/ 160 w 162"/>
                <a:gd name="T51" fmla="*/ 2 h 106"/>
                <a:gd name="T52" fmla="*/ 155 w 162"/>
                <a:gd name="T53" fmla="*/ 1 h 106"/>
                <a:gd name="T54" fmla="*/ 153 w 162"/>
                <a:gd name="T55" fmla="*/ 2 h 106"/>
                <a:gd name="T56" fmla="*/ 152 w 162"/>
                <a:gd name="T57" fmla="*/ 7 h 106"/>
                <a:gd name="T58" fmla="*/ 155 w 162"/>
                <a:gd name="T59" fmla="*/ 9 h 106"/>
                <a:gd name="T60" fmla="*/ 157 w 162"/>
                <a:gd name="T61" fmla="*/ 9 h 106"/>
                <a:gd name="T62" fmla="*/ 159 w 162"/>
                <a:gd name="T63" fmla="*/ 8 h 106"/>
                <a:gd name="T64" fmla="*/ 160 w 162"/>
                <a:gd name="T65" fmla="*/ 2 h 106"/>
                <a:gd name="T66" fmla="*/ 127 w 162"/>
                <a:gd name="T67" fmla="*/ 17 h 106"/>
                <a:gd name="T68" fmla="*/ 123 w 162"/>
                <a:gd name="T69" fmla="*/ 19 h 106"/>
                <a:gd name="T70" fmla="*/ 122 w 162"/>
                <a:gd name="T71" fmla="*/ 25 h 106"/>
                <a:gd name="T72" fmla="*/ 125 w 162"/>
                <a:gd name="T73" fmla="*/ 27 h 106"/>
                <a:gd name="T74" fmla="*/ 127 w 162"/>
                <a:gd name="T75" fmla="*/ 26 h 106"/>
                <a:gd name="T76" fmla="*/ 131 w 162"/>
                <a:gd name="T77" fmla="*/ 24 h 106"/>
                <a:gd name="T78" fmla="*/ 132 w 162"/>
                <a:gd name="T79" fmla="*/ 19 h 106"/>
                <a:gd name="T80" fmla="*/ 127 w 162"/>
                <a:gd name="T81" fmla="*/ 17 h 106"/>
                <a:gd name="T82" fmla="*/ 97 w 162"/>
                <a:gd name="T83" fmla="*/ 35 h 106"/>
                <a:gd name="T84" fmla="*/ 93 w 162"/>
                <a:gd name="T85" fmla="*/ 37 h 106"/>
                <a:gd name="T86" fmla="*/ 92 w 162"/>
                <a:gd name="T87" fmla="*/ 42 h 106"/>
                <a:gd name="T88" fmla="*/ 95 w 162"/>
                <a:gd name="T89" fmla="*/ 44 h 106"/>
                <a:gd name="T90" fmla="*/ 97 w 162"/>
                <a:gd name="T91" fmla="*/ 44 h 106"/>
                <a:gd name="T92" fmla="*/ 101 w 162"/>
                <a:gd name="T93" fmla="*/ 42 h 106"/>
                <a:gd name="T94" fmla="*/ 102 w 162"/>
                <a:gd name="T95" fmla="*/ 36 h 106"/>
                <a:gd name="T96" fmla="*/ 97 w 162"/>
                <a:gd name="T97" fmla="*/ 3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2" h="106">
                  <a:moveTo>
                    <a:pt x="13" y="90"/>
                  </a:moveTo>
                  <a:cubicBezTo>
                    <a:pt x="48" y="98"/>
                    <a:pt x="48" y="98"/>
                    <a:pt x="48" y="98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2" y="87"/>
                    <a:pt x="12" y="88"/>
                    <a:pt x="13" y="88"/>
                  </a:cubicBezTo>
                  <a:cubicBezTo>
                    <a:pt x="13" y="89"/>
                    <a:pt x="13" y="90"/>
                    <a:pt x="13" y="90"/>
                  </a:cubicBezTo>
                  <a:close/>
                  <a:moveTo>
                    <a:pt x="36" y="79"/>
                  </a:moveTo>
                  <a:cubicBezTo>
                    <a:pt x="36" y="79"/>
                    <a:pt x="37" y="79"/>
                    <a:pt x="38" y="78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3" y="75"/>
                    <a:pt x="44" y="73"/>
                    <a:pt x="42" y="71"/>
                  </a:cubicBezTo>
                  <a:cubicBezTo>
                    <a:pt x="41" y="69"/>
                    <a:pt x="39" y="68"/>
                    <a:pt x="37" y="69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2" y="72"/>
                    <a:pt x="31" y="75"/>
                    <a:pt x="32" y="77"/>
                  </a:cubicBezTo>
                  <a:cubicBezTo>
                    <a:pt x="33" y="78"/>
                    <a:pt x="34" y="79"/>
                    <a:pt x="36" y="79"/>
                  </a:cubicBezTo>
                  <a:close/>
                  <a:moveTo>
                    <a:pt x="67" y="52"/>
                  </a:moveTo>
                  <a:cubicBezTo>
                    <a:pt x="64" y="54"/>
                    <a:pt x="64" y="54"/>
                    <a:pt x="64" y="54"/>
                  </a:cubicBezTo>
                  <a:cubicBezTo>
                    <a:pt x="62" y="55"/>
                    <a:pt x="61" y="58"/>
                    <a:pt x="62" y="59"/>
                  </a:cubicBezTo>
                  <a:cubicBezTo>
                    <a:pt x="63" y="61"/>
                    <a:pt x="64" y="61"/>
                    <a:pt x="66" y="61"/>
                  </a:cubicBezTo>
                  <a:cubicBezTo>
                    <a:pt x="66" y="61"/>
                    <a:pt x="67" y="61"/>
                    <a:pt x="68" y="61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3" y="58"/>
                    <a:pt x="73" y="55"/>
                    <a:pt x="72" y="54"/>
                  </a:cubicBezTo>
                  <a:cubicBezTo>
                    <a:pt x="71" y="52"/>
                    <a:pt x="69" y="51"/>
                    <a:pt x="67" y="52"/>
                  </a:cubicBezTo>
                  <a:close/>
                  <a:moveTo>
                    <a:pt x="160" y="2"/>
                  </a:moveTo>
                  <a:cubicBezTo>
                    <a:pt x="159" y="0"/>
                    <a:pt x="157" y="0"/>
                    <a:pt x="155" y="1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1" y="3"/>
                    <a:pt x="151" y="5"/>
                    <a:pt x="152" y="7"/>
                  </a:cubicBezTo>
                  <a:cubicBezTo>
                    <a:pt x="153" y="9"/>
                    <a:pt x="154" y="9"/>
                    <a:pt x="155" y="9"/>
                  </a:cubicBezTo>
                  <a:cubicBezTo>
                    <a:pt x="156" y="9"/>
                    <a:pt x="157" y="9"/>
                    <a:pt x="157" y="9"/>
                  </a:cubicBezTo>
                  <a:cubicBezTo>
                    <a:pt x="159" y="8"/>
                    <a:pt x="159" y="8"/>
                    <a:pt x="159" y="8"/>
                  </a:cubicBezTo>
                  <a:cubicBezTo>
                    <a:pt x="161" y="7"/>
                    <a:pt x="162" y="4"/>
                    <a:pt x="160" y="2"/>
                  </a:cubicBezTo>
                  <a:close/>
                  <a:moveTo>
                    <a:pt x="127" y="17"/>
                  </a:moveTo>
                  <a:cubicBezTo>
                    <a:pt x="123" y="19"/>
                    <a:pt x="123" y="19"/>
                    <a:pt x="123" y="19"/>
                  </a:cubicBezTo>
                  <a:cubicBezTo>
                    <a:pt x="121" y="20"/>
                    <a:pt x="121" y="23"/>
                    <a:pt x="122" y="25"/>
                  </a:cubicBezTo>
                  <a:cubicBezTo>
                    <a:pt x="123" y="26"/>
                    <a:pt x="124" y="27"/>
                    <a:pt x="125" y="27"/>
                  </a:cubicBezTo>
                  <a:cubicBezTo>
                    <a:pt x="126" y="27"/>
                    <a:pt x="127" y="27"/>
                    <a:pt x="127" y="26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3" y="23"/>
                    <a:pt x="133" y="21"/>
                    <a:pt x="132" y="19"/>
                  </a:cubicBezTo>
                  <a:cubicBezTo>
                    <a:pt x="131" y="17"/>
                    <a:pt x="129" y="16"/>
                    <a:pt x="127" y="17"/>
                  </a:cubicBezTo>
                  <a:close/>
                  <a:moveTo>
                    <a:pt x="97" y="35"/>
                  </a:moveTo>
                  <a:cubicBezTo>
                    <a:pt x="93" y="37"/>
                    <a:pt x="93" y="37"/>
                    <a:pt x="93" y="37"/>
                  </a:cubicBezTo>
                  <a:cubicBezTo>
                    <a:pt x="92" y="38"/>
                    <a:pt x="91" y="40"/>
                    <a:pt x="92" y="42"/>
                  </a:cubicBezTo>
                  <a:cubicBezTo>
                    <a:pt x="93" y="43"/>
                    <a:pt x="94" y="44"/>
                    <a:pt x="95" y="44"/>
                  </a:cubicBezTo>
                  <a:cubicBezTo>
                    <a:pt x="96" y="44"/>
                    <a:pt x="97" y="44"/>
                    <a:pt x="97" y="44"/>
                  </a:cubicBezTo>
                  <a:cubicBezTo>
                    <a:pt x="101" y="42"/>
                    <a:pt x="101" y="42"/>
                    <a:pt x="101" y="42"/>
                  </a:cubicBezTo>
                  <a:cubicBezTo>
                    <a:pt x="103" y="41"/>
                    <a:pt x="103" y="38"/>
                    <a:pt x="102" y="36"/>
                  </a:cubicBezTo>
                  <a:cubicBezTo>
                    <a:pt x="101" y="34"/>
                    <a:pt x="99" y="34"/>
                    <a:pt x="97" y="35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4245E6D-9986-4221-8042-95988BBF3242}"/>
                </a:ext>
              </a:extLst>
            </p:cNvPr>
            <p:cNvGrpSpPr/>
            <p:nvPr/>
          </p:nvGrpSpPr>
          <p:grpSpPr>
            <a:xfrm>
              <a:off x="1198186" y="4698282"/>
              <a:ext cx="2315925" cy="1339263"/>
              <a:chOff x="1198186" y="4698282"/>
              <a:chExt cx="2315925" cy="1339263"/>
            </a:xfrm>
          </p:grpSpPr>
          <p:sp>
            <p:nvSpPr>
              <p:cNvPr id="69" name="Freeform 723">
                <a:extLst>
                  <a:ext uri="{FF2B5EF4-FFF2-40B4-BE49-F238E27FC236}">
                    <a16:creationId xmlns:a16="http://schemas.microsoft.com/office/drawing/2014/main" id="{6217AD93-B92C-448C-86DA-9F362D6FC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80585"/>
                <a:ext cx="2315925" cy="56960"/>
              </a:xfrm>
              <a:custGeom>
                <a:avLst/>
                <a:gdLst>
                  <a:gd name="T0" fmla="*/ 587 w 1129"/>
                  <a:gd name="T1" fmla="*/ 0 h 28"/>
                  <a:gd name="T2" fmla="*/ 0 w 1129"/>
                  <a:gd name="T3" fmla="*/ 0 h 28"/>
                  <a:gd name="T4" fmla="*/ 58 w 1129"/>
                  <a:gd name="T5" fmla="*/ 28 h 28"/>
                  <a:gd name="T6" fmla="*/ 587 w 1129"/>
                  <a:gd name="T7" fmla="*/ 28 h 28"/>
                  <a:gd name="T8" fmla="*/ 1072 w 1129"/>
                  <a:gd name="T9" fmla="*/ 28 h 28"/>
                  <a:gd name="T10" fmla="*/ 1129 w 1129"/>
                  <a:gd name="T11" fmla="*/ 0 h 28"/>
                  <a:gd name="T12" fmla="*/ 587 w 1129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9" h="28">
                    <a:moveTo>
                      <a:pt x="58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8"/>
                      <a:pt x="58" y="28"/>
                    </a:cubicBezTo>
                    <a:cubicBezTo>
                      <a:pt x="587" y="28"/>
                      <a:pt x="587" y="28"/>
                      <a:pt x="587" y="28"/>
                    </a:cubicBezTo>
                    <a:cubicBezTo>
                      <a:pt x="1072" y="28"/>
                      <a:pt x="1072" y="28"/>
                      <a:pt x="1072" y="28"/>
                    </a:cubicBezTo>
                    <a:cubicBezTo>
                      <a:pt x="1129" y="28"/>
                      <a:pt x="1129" y="0"/>
                      <a:pt x="1129" y="0"/>
                    </a:cubicBezTo>
                    <a:lnTo>
                      <a:pt x="587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0" name="Freeform 724">
                <a:extLst>
                  <a:ext uri="{FF2B5EF4-FFF2-40B4-BE49-F238E27FC236}">
                    <a16:creationId xmlns:a16="http://schemas.microsoft.com/office/drawing/2014/main" id="{A072E1FC-58F2-40BE-B605-5CBC162BA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370" y="4698282"/>
                <a:ext cx="1794946" cy="1251739"/>
              </a:xfrm>
              <a:custGeom>
                <a:avLst/>
                <a:gdLst>
                  <a:gd name="T0" fmla="*/ 875 w 875"/>
                  <a:gd name="T1" fmla="*/ 611 h 611"/>
                  <a:gd name="T2" fmla="*/ 875 w 875"/>
                  <a:gd name="T3" fmla="*/ 30 h 611"/>
                  <a:gd name="T4" fmla="*/ 846 w 875"/>
                  <a:gd name="T5" fmla="*/ 0 h 611"/>
                  <a:gd name="T6" fmla="*/ 30 w 875"/>
                  <a:gd name="T7" fmla="*/ 0 h 611"/>
                  <a:gd name="T8" fmla="*/ 0 w 875"/>
                  <a:gd name="T9" fmla="*/ 30 h 611"/>
                  <a:gd name="T10" fmla="*/ 0 w 875"/>
                  <a:gd name="T11" fmla="*/ 611 h 611"/>
                  <a:gd name="T12" fmla="*/ 875 w 875"/>
                  <a:gd name="T13" fmla="*/ 61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5" h="611">
                    <a:moveTo>
                      <a:pt x="875" y="611"/>
                    </a:moveTo>
                    <a:cubicBezTo>
                      <a:pt x="875" y="30"/>
                      <a:pt x="875" y="30"/>
                      <a:pt x="875" y="30"/>
                    </a:cubicBezTo>
                    <a:cubicBezTo>
                      <a:pt x="875" y="13"/>
                      <a:pt x="862" y="0"/>
                      <a:pt x="846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4" y="0"/>
                      <a:pt x="0" y="13"/>
                      <a:pt x="0" y="30"/>
                    </a:cubicBezTo>
                    <a:cubicBezTo>
                      <a:pt x="0" y="611"/>
                      <a:pt x="0" y="611"/>
                      <a:pt x="0" y="611"/>
                    </a:cubicBezTo>
                    <a:cubicBezTo>
                      <a:pt x="875" y="611"/>
                      <a:pt x="875" y="611"/>
                      <a:pt x="875" y="611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1" name="Freeform 725">
                <a:extLst>
                  <a:ext uri="{FF2B5EF4-FFF2-40B4-BE49-F238E27FC236}">
                    <a16:creationId xmlns:a16="http://schemas.microsoft.com/office/drawing/2014/main" id="{A6221065-9B72-41F7-AC3A-8A87072C9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431" y="4714953"/>
                <a:ext cx="1760214" cy="1235068"/>
              </a:xfrm>
              <a:custGeom>
                <a:avLst/>
                <a:gdLst>
                  <a:gd name="T0" fmla="*/ 858 w 858"/>
                  <a:gd name="T1" fmla="*/ 603 h 603"/>
                  <a:gd name="T2" fmla="*/ 858 w 858"/>
                  <a:gd name="T3" fmla="*/ 29 h 603"/>
                  <a:gd name="T4" fmla="*/ 829 w 858"/>
                  <a:gd name="T5" fmla="*/ 0 h 603"/>
                  <a:gd name="T6" fmla="*/ 29 w 858"/>
                  <a:gd name="T7" fmla="*/ 0 h 603"/>
                  <a:gd name="T8" fmla="*/ 0 w 858"/>
                  <a:gd name="T9" fmla="*/ 29 h 603"/>
                  <a:gd name="T10" fmla="*/ 0 w 858"/>
                  <a:gd name="T11" fmla="*/ 603 h 603"/>
                  <a:gd name="T12" fmla="*/ 858 w 858"/>
                  <a:gd name="T1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8" h="603">
                    <a:moveTo>
                      <a:pt x="858" y="603"/>
                    </a:moveTo>
                    <a:cubicBezTo>
                      <a:pt x="858" y="29"/>
                      <a:pt x="858" y="29"/>
                      <a:pt x="858" y="29"/>
                    </a:cubicBezTo>
                    <a:cubicBezTo>
                      <a:pt x="858" y="13"/>
                      <a:pt x="845" y="0"/>
                      <a:pt x="8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603"/>
                      <a:pt x="0" y="603"/>
                      <a:pt x="0" y="603"/>
                    </a:cubicBezTo>
                    <a:cubicBezTo>
                      <a:pt x="858" y="603"/>
                      <a:pt x="858" y="603"/>
                      <a:pt x="858" y="603"/>
                    </a:cubicBezTo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2" name="Rectangle 726">
                <a:extLst>
                  <a:ext uri="{FF2B5EF4-FFF2-40B4-BE49-F238E27FC236}">
                    <a16:creationId xmlns:a16="http://schemas.microsoft.com/office/drawing/2014/main" id="{451BF1CD-B855-499D-B633-2670B2DB7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solidFill>
                <a:srgbClr val="902B20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3" name="Rectangle 727">
                <a:extLst>
                  <a:ext uri="{FF2B5EF4-FFF2-40B4-BE49-F238E27FC236}">
                    <a16:creationId xmlns:a16="http://schemas.microsoft.com/office/drawing/2014/main" id="{8C1C53CA-2EC0-4919-8D5B-7378FF598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103917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4" name="Freeform 728">
                <a:extLst>
                  <a:ext uri="{FF2B5EF4-FFF2-40B4-BE49-F238E27FC236}">
                    <a16:creationId xmlns:a16="http://schemas.microsoft.com/office/drawing/2014/main" id="{E964AC56-BE75-451C-99EF-8A5EE03CF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186" y="5920846"/>
                <a:ext cx="2315925" cy="76410"/>
              </a:xfrm>
              <a:custGeom>
                <a:avLst/>
                <a:gdLst>
                  <a:gd name="T0" fmla="*/ 1129 w 1129"/>
                  <a:gd name="T1" fmla="*/ 29 h 37"/>
                  <a:gd name="T2" fmla="*/ 1122 w 1129"/>
                  <a:gd name="T3" fmla="*/ 37 h 37"/>
                  <a:gd name="T4" fmla="*/ 8 w 1129"/>
                  <a:gd name="T5" fmla="*/ 37 h 37"/>
                  <a:gd name="T6" fmla="*/ 0 w 1129"/>
                  <a:gd name="T7" fmla="*/ 29 h 37"/>
                  <a:gd name="T8" fmla="*/ 0 w 1129"/>
                  <a:gd name="T9" fmla="*/ 7 h 37"/>
                  <a:gd name="T10" fmla="*/ 8 w 1129"/>
                  <a:gd name="T11" fmla="*/ 0 h 37"/>
                  <a:gd name="T12" fmla="*/ 1122 w 1129"/>
                  <a:gd name="T13" fmla="*/ 0 h 37"/>
                  <a:gd name="T14" fmla="*/ 1129 w 1129"/>
                  <a:gd name="T15" fmla="*/ 7 h 37"/>
                  <a:gd name="T16" fmla="*/ 1129 w 1129"/>
                  <a:gd name="T17" fmla="*/ 2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29" h="37">
                    <a:moveTo>
                      <a:pt x="1129" y="29"/>
                    </a:moveTo>
                    <a:cubicBezTo>
                      <a:pt x="1129" y="34"/>
                      <a:pt x="1126" y="37"/>
                      <a:pt x="1122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4" y="37"/>
                      <a:pt x="0" y="34"/>
                      <a:pt x="0" y="29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122" y="0"/>
                      <a:pt x="1122" y="0"/>
                      <a:pt x="1122" y="0"/>
                    </a:cubicBezTo>
                    <a:cubicBezTo>
                      <a:pt x="1126" y="0"/>
                      <a:pt x="1129" y="3"/>
                      <a:pt x="1129" y="7"/>
                    </a:cubicBezTo>
                    <a:lnTo>
                      <a:pt x="1129" y="29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5" name="Freeform 729">
                <a:extLst>
                  <a:ext uri="{FF2B5EF4-FFF2-40B4-BE49-F238E27FC236}">
                    <a16:creationId xmlns:a16="http://schemas.microsoft.com/office/drawing/2014/main" id="{C696ACAF-1DF1-4545-9C95-FAEB2B677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405" y="5920846"/>
                <a:ext cx="352876" cy="25007"/>
              </a:xfrm>
              <a:custGeom>
                <a:avLst/>
                <a:gdLst>
                  <a:gd name="T0" fmla="*/ 86 w 172"/>
                  <a:gd name="T1" fmla="*/ 0 h 12"/>
                  <a:gd name="T2" fmla="*/ 0 w 172"/>
                  <a:gd name="T3" fmla="*/ 0 h 12"/>
                  <a:gd name="T4" fmla="*/ 14 w 172"/>
                  <a:gd name="T5" fmla="*/ 12 h 12"/>
                  <a:gd name="T6" fmla="*/ 86 w 172"/>
                  <a:gd name="T7" fmla="*/ 12 h 12"/>
                  <a:gd name="T8" fmla="*/ 157 w 172"/>
                  <a:gd name="T9" fmla="*/ 12 h 12"/>
                  <a:gd name="T10" fmla="*/ 172 w 172"/>
                  <a:gd name="T11" fmla="*/ 0 h 12"/>
                  <a:gd name="T12" fmla="*/ 86 w 17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2" h="12">
                    <a:moveTo>
                      <a:pt x="86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2"/>
                      <a:pt x="14" y="12"/>
                    </a:cubicBezTo>
                    <a:cubicBezTo>
                      <a:pt x="28" y="12"/>
                      <a:pt x="86" y="12"/>
                      <a:pt x="86" y="12"/>
                    </a:cubicBezTo>
                    <a:cubicBezTo>
                      <a:pt x="86" y="12"/>
                      <a:pt x="143" y="12"/>
                      <a:pt x="157" y="12"/>
                    </a:cubicBezTo>
                    <a:cubicBezTo>
                      <a:pt x="170" y="12"/>
                      <a:pt x="172" y="0"/>
                      <a:pt x="172" y="0"/>
                    </a:cubicBez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6" name="Rectangle 730">
                <a:extLst>
                  <a:ext uri="{FF2B5EF4-FFF2-40B4-BE49-F238E27FC236}">
                    <a16:creationId xmlns:a16="http://schemas.microsoft.com/office/drawing/2014/main" id="{EFF547DA-6AF0-423B-B873-838E6146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solidFill>
                <a:srgbClr val="EB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7" name="Rectangle 731">
                <a:extLst>
                  <a:ext uri="{FF2B5EF4-FFF2-40B4-BE49-F238E27FC236}">
                    <a16:creationId xmlns:a16="http://schemas.microsoft.com/office/drawing/2014/main" id="{34C295F0-93F8-45BF-9562-5FC2A4516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7734" y="4814981"/>
                <a:ext cx="1579608" cy="527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8" name="Freeform 732">
                <a:extLst>
                  <a:ext uri="{FF2B5EF4-FFF2-40B4-BE49-F238E27FC236}">
                    <a16:creationId xmlns:a16="http://schemas.microsoft.com/office/drawing/2014/main" id="{EE58629F-1684-450C-9F07-58E4CB65C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4927512"/>
                <a:ext cx="76410" cy="73632"/>
              </a:xfrm>
              <a:custGeom>
                <a:avLst/>
                <a:gdLst>
                  <a:gd name="T0" fmla="*/ 37 w 37"/>
                  <a:gd name="T1" fmla="*/ 31 h 36"/>
                  <a:gd name="T2" fmla="*/ 33 w 37"/>
                  <a:gd name="T3" fmla="*/ 36 h 36"/>
                  <a:gd name="T4" fmla="*/ 5 w 37"/>
                  <a:gd name="T5" fmla="*/ 36 h 36"/>
                  <a:gd name="T6" fmla="*/ 0 w 37"/>
                  <a:gd name="T7" fmla="*/ 31 h 36"/>
                  <a:gd name="T8" fmla="*/ 0 w 37"/>
                  <a:gd name="T9" fmla="*/ 5 h 36"/>
                  <a:gd name="T10" fmla="*/ 5 w 37"/>
                  <a:gd name="T11" fmla="*/ 0 h 36"/>
                  <a:gd name="T12" fmla="*/ 33 w 37"/>
                  <a:gd name="T13" fmla="*/ 0 h 36"/>
                  <a:gd name="T14" fmla="*/ 37 w 37"/>
                  <a:gd name="T15" fmla="*/ 5 h 36"/>
                  <a:gd name="T16" fmla="*/ 37 w 37"/>
                  <a:gd name="T17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6">
                    <a:moveTo>
                      <a:pt x="37" y="31"/>
                    </a:moveTo>
                    <a:cubicBezTo>
                      <a:pt x="37" y="33"/>
                      <a:pt x="35" y="36"/>
                      <a:pt x="33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2" y="36"/>
                      <a:pt x="0" y="33"/>
                      <a:pt x="0" y="3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5" y="0"/>
                      <a:pt x="37" y="2"/>
                      <a:pt x="37" y="5"/>
                    </a:cubicBezTo>
                    <a:lnTo>
                      <a:pt x="37" y="31"/>
                    </a:lnTo>
                    <a:close/>
                  </a:path>
                </a:pathLst>
              </a:custGeom>
              <a:solidFill>
                <a:srgbClr val="4F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79" name="Freeform 733">
                <a:extLst>
                  <a:ext uri="{FF2B5EF4-FFF2-40B4-BE49-F238E27FC236}">
                    <a16:creationId xmlns:a16="http://schemas.microsoft.com/office/drawing/2014/main" id="{9FBC94AF-FE9F-4965-811B-82DF19CD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049769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0" name="Freeform 734">
                <a:extLst>
                  <a:ext uri="{FF2B5EF4-FFF2-40B4-BE49-F238E27FC236}">
                    <a16:creationId xmlns:a16="http://schemas.microsoft.com/office/drawing/2014/main" id="{2A4F4AAC-5F56-4081-905E-B4C334ABC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148407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1" name="Freeform 735">
                <a:extLst>
                  <a:ext uri="{FF2B5EF4-FFF2-40B4-BE49-F238E27FC236}">
                    <a16:creationId xmlns:a16="http://schemas.microsoft.com/office/drawing/2014/main" id="{5FC33236-7A8F-4843-B50E-51A76A36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238711"/>
                <a:ext cx="76410" cy="59739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8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8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2" name="Freeform 736">
                <a:extLst>
                  <a:ext uri="{FF2B5EF4-FFF2-40B4-BE49-F238E27FC236}">
                    <a16:creationId xmlns:a16="http://schemas.microsoft.com/office/drawing/2014/main" id="{117059D9-1204-4688-902F-D7C0D9E3D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331792"/>
                <a:ext cx="76410" cy="58350"/>
              </a:xfrm>
              <a:custGeom>
                <a:avLst/>
                <a:gdLst>
                  <a:gd name="T0" fmla="*/ 35 w 37"/>
                  <a:gd name="T1" fmla="*/ 5 h 29"/>
                  <a:gd name="T2" fmla="*/ 17 w 37"/>
                  <a:gd name="T3" fmla="*/ 5 h 29"/>
                  <a:gd name="T4" fmla="*/ 17 w 37"/>
                  <a:gd name="T5" fmla="*/ 3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3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7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7 h 29"/>
                  <a:gd name="T24" fmla="*/ 37 w 37"/>
                  <a:gd name="T25" fmla="*/ 7 h 29"/>
                  <a:gd name="T26" fmla="*/ 35 w 37"/>
                  <a:gd name="T2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5"/>
                    </a:moveTo>
                    <a:cubicBezTo>
                      <a:pt x="17" y="5"/>
                      <a:pt x="17" y="5"/>
                      <a:pt x="17" y="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8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8"/>
                      <a:pt x="37" y="2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6"/>
                      <a:pt x="36" y="5"/>
                      <a:pt x="35" y="5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3" name="Freeform 737">
                <a:extLst>
                  <a:ext uri="{FF2B5EF4-FFF2-40B4-BE49-F238E27FC236}">
                    <a16:creationId xmlns:a16="http://schemas.microsoft.com/office/drawing/2014/main" id="{B102C113-97F1-489E-A964-7B5D9FFB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965" y="5423484"/>
                <a:ext cx="76410" cy="59739"/>
              </a:xfrm>
              <a:custGeom>
                <a:avLst/>
                <a:gdLst>
                  <a:gd name="T0" fmla="*/ 35 w 37"/>
                  <a:gd name="T1" fmla="*/ 4 h 29"/>
                  <a:gd name="T2" fmla="*/ 17 w 37"/>
                  <a:gd name="T3" fmla="*/ 4 h 29"/>
                  <a:gd name="T4" fmla="*/ 17 w 37"/>
                  <a:gd name="T5" fmla="*/ 2 h 29"/>
                  <a:gd name="T6" fmla="*/ 15 w 37"/>
                  <a:gd name="T7" fmla="*/ 0 h 29"/>
                  <a:gd name="T8" fmla="*/ 3 w 37"/>
                  <a:gd name="T9" fmla="*/ 0 h 29"/>
                  <a:gd name="T10" fmla="*/ 0 w 37"/>
                  <a:gd name="T11" fmla="*/ 2 h 29"/>
                  <a:gd name="T12" fmla="*/ 0 w 37"/>
                  <a:gd name="T13" fmla="*/ 7 h 29"/>
                  <a:gd name="T14" fmla="*/ 0 w 37"/>
                  <a:gd name="T15" fmla="*/ 12 h 29"/>
                  <a:gd name="T16" fmla="*/ 0 w 37"/>
                  <a:gd name="T17" fmla="*/ 26 h 29"/>
                  <a:gd name="T18" fmla="*/ 3 w 37"/>
                  <a:gd name="T19" fmla="*/ 29 h 29"/>
                  <a:gd name="T20" fmla="*/ 35 w 37"/>
                  <a:gd name="T21" fmla="*/ 29 h 29"/>
                  <a:gd name="T22" fmla="*/ 37 w 37"/>
                  <a:gd name="T23" fmla="*/ 26 h 29"/>
                  <a:gd name="T24" fmla="*/ 37 w 37"/>
                  <a:gd name="T25" fmla="*/ 7 h 29"/>
                  <a:gd name="T26" fmla="*/ 35 w 37"/>
                  <a:gd name="T2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29">
                    <a:moveTo>
                      <a:pt x="35" y="4"/>
                    </a:moveTo>
                    <a:cubicBezTo>
                      <a:pt x="17" y="4"/>
                      <a:pt x="17" y="4"/>
                      <a:pt x="17" y="4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6" y="0"/>
                      <a:pt x="1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1" y="29"/>
                      <a:pt x="3" y="29"/>
                    </a:cubicBezTo>
                    <a:cubicBezTo>
                      <a:pt x="35" y="29"/>
                      <a:pt x="35" y="29"/>
                      <a:pt x="35" y="29"/>
                    </a:cubicBezTo>
                    <a:cubicBezTo>
                      <a:pt x="36" y="29"/>
                      <a:pt x="37" y="27"/>
                      <a:pt x="37" y="2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7" y="5"/>
                      <a:pt x="36" y="4"/>
                      <a:pt x="35" y="4"/>
                    </a:cubicBezTo>
                    <a:close/>
                  </a:path>
                </a:pathLst>
              </a:custGeom>
              <a:solidFill>
                <a:srgbClr val="FFC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4" name="Oval 738">
                <a:extLst>
                  <a:ext uri="{FF2B5EF4-FFF2-40B4-BE49-F238E27FC236}">
                    <a16:creationId xmlns:a16="http://schemas.microsoft.com/office/drawing/2014/main" id="{6C221D91-5CB3-45DF-B4E7-BA4F479EF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5795" y="4827484"/>
                <a:ext cx="29175" cy="30564"/>
              </a:xfrm>
              <a:prstGeom prst="ellipse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5" name="Freeform 739">
                <a:extLst>
                  <a:ext uri="{FF2B5EF4-FFF2-40B4-BE49-F238E27FC236}">
                    <a16:creationId xmlns:a16="http://schemas.microsoft.com/office/drawing/2014/main" id="{FBD942AB-C805-43F6-B734-436D47BE9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198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6" name="Freeform 740">
                <a:extLst>
                  <a:ext uri="{FF2B5EF4-FFF2-40B4-BE49-F238E27FC236}">
                    <a16:creationId xmlns:a16="http://schemas.microsoft.com/office/drawing/2014/main" id="{A301F70B-E3A0-488C-AA22-5860DB82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126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4" y="12"/>
                      <a:pt x="57" y="10"/>
                      <a:pt x="57" y="6"/>
                    </a:cubicBezTo>
                    <a:cubicBezTo>
                      <a:pt x="57" y="3"/>
                      <a:pt x="54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7" name="Freeform 741">
                <a:extLst>
                  <a:ext uri="{FF2B5EF4-FFF2-40B4-BE49-F238E27FC236}">
                    <a16:creationId xmlns:a16="http://schemas.microsoft.com/office/drawing/2014/main" id="{16C07B6F-D174-45DD-ACAF-1E2E228B0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664" y="4828874"/>
                <a:ext cx="118089" cy="25007"/>
              </a:xfrm>
              <a:custGeom>
                <a:avLst/>
                <a:gdLst>
                  <a:gd name="T0" fmla="*/ 51 w 57"/>
                  <a:gd name="T1" fmla="*/ 0 h 12"/>
                  <a:gd name="T2" fmla="*/ 6 w 57"/>
                  <a:gd name="T3" fmla="*/ 0 h 12"/>
                  <a:gd name="T4" fmla="*/ 0 w 57"/>
                  <a:gd name="T5" fmla="*/ 6 h 12"/>
                  <a:gd name="T6" fmla="*/ 6 w 57"/>
                  <a:gd name="T7" fmla="*/ 12 h 12"/>
                  <a:gd name="T8" fmla="*/ 51 w 57"/>
                  <a:gd name="T9" fmla="*/ 12 h 12"/>
                  <a:gd name="T10" fmla="*/ 57 w 57"/>
                  <a:gd name="T11" fmla="*/ 6 h 12"/>
                  <a:gd name="T12" fmla="*/ 51 w 57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2">
                    <a:moveTo>
                      <a:pt x="51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5" y="12"/>
                      <a:pt x="57" y="10"/>
                      <a:pt x="57" y="6"/>
                    </a:cubicBezTo>
                    <a:cubicBezTo>
                      <a:pt x="57" y="3"/>
                      <a:pt x="55" y="0"/>
                      <a:pt x="51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8" name="Freeform 742">
                <a:extLst>
                  <a:ext uri="{FF2B5EF4-FFF2-40B4-BE49-F238E27FC236}">
                    <a16:creationId xmlns:a16="http://schemas.microsoft.com/office/drawing/2014/main" id="{E0DD1C9C-6EEB-4A8D-B31B-F0F0FDD6F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203" y="4828874"/>
                <a:ext cx="119478" cy="25007"/>
              </a:xfrm>
              <a:custGeom>
                <a:avLst/>
                <a:gdLst>
                  <a:gd name="T0" fmla="*/ 52 w 58"/>
                  <a:gd name="T1" fmla="*/ 0 h 12"/>
                  <a:gd name="T2" fmla="*/ 6 w 58"/>
                  <a:gd name="T3" fmla="*/ 0 h 12"/>
                  <a:gd name="T4" fmla="*/ 0 w 58"/>
                  <a:gd name="T5" fmla="*/ 6 h 12"/>
                  <a:gd name="T6" fmla="*/ 6 w 58"/>
                  <a:gd name="T7" fmla="*/ 12 h 12"/>
                  <a:gd name="T8" fmla="*/ 52 w 58"/>
                  <a:gd name="T9" fmla="*/ 12 h 12"/>
                  <a:gd name="T10" fmla="*/ 58 w 58"/>
                  <a:gd name="T11" fmla="*/ 6 h 12"/>
                  <a:gd name="T12" fmla="*/ 52 w 58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12">
                    <a:moveTo>
                      <a:pt x="52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5" y="12"/>
                      <a:pt x="58" y="10"/>
                      <a:pt x="58" y="6"/>
                    </a:cubicBezTo>
                    <a:cubicBezTo>
                      <a:pt x="58" y="3"/>
                      <a:pt x="55" y="0"/>
                      <a:pt x="52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89" name="Freeform 743">
                <a:extLst>
                  <a:ext uri="{FF2B5EF4-FFF2-40B4-BE49-F238E27FC236}">
                    <a16:creationId xmlns:a16="http://schemas.microsoft.com/office/drawing/2014/main" id="{598763C6-4B85-47F9-A3F6-3B63CFAE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741" y="4828874"/>
                <a:ext cx="111142" cy="25007"/>
              </a:xfrm>
              <a:custGeom>
                <a:avLst/>
                <a:gdLst>
                  <a:gd name="T0" fmla="*/ 30 w 54"/>
                  <a:gd name="T1" fmla="*/ 0 h 12"/>
                  <a:gd name="T2" fmla="*/ 6 w 54"/>
                  <a:gd name="T3" fmla="*/ 0 h 12"/>
                  <a:gd name="T4" fmla="*/ 0 w 54"/>
                  <a:gd name="T5" fmla="*/ 6 h 12"/>
                  <a:gd name="T6" fmla="*/ 6 w 54"/>
                  <a:gd name="T7" fmla="*/ 12 h 12"/>
                  <a:gd name="T8" fmla="*/ 52 w 54"/>
                  <a:gd name="T9" fmla="*/ 12 h 12"/>
                  <a:gd name="T10" fmla="*/ 54 w 54"/>
                  <a:gd name="T11" fmla="*/ 12 h 12"/>
                  <a:gd name="T12" fmla="*/ 30 w 54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2">
                    <a:moveTo>
                      <a:pt x="3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"/>
                      <a:pt x="3" y="12"/>
                      <a:pt x="6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3" y="12"/>
                      <a:pt x="54" y="12"/>
                    </a:cubicBezTo>
                    <a:cubicBezTo>
                      <a:pt x="45" y="8"/>
                      <a:pt x="38" y="4"/>
                      <a:pt x="30" y="0"/>
                    </a:cubicBezTo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0" name="Freeform 744">
                <a:extLst>
                  <a:ext uri="{FF2B5EF4-FFF2-40B4-BE49-F238E27FC236}">
                    <a16:creationId xmlns:a16="http://schemas.microsoft.com/office/drawing/2014/main" id="{0E66B533-29A8-43A3-9F64-404EBCEA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098" y="5077554"/>
                <a:ext cx="1083636" cy="657128"/>
              </a:xfrm>
              <a:custGeom>
                <a:avLst/>
                <a:gdLst>
                  <a:gd name="T0" fmla="*/ 528 w 528"/>
                  <a:gd name="T1" fmla="*/ 318 h 321"/>
                  <a:gd name="T2" fmla="*/ 524 w 528"/>
                  <a:gd name="T3" fmla="*/ 321 h 321"/>
                  <a:gd name="T4" fmla="*/ 3 w 528"/>
                  <a:gd name="T5" fmla="*/ 321 h 321"/>
                  <a:gd name="T6" fmla="*/ 0 w 528"/>
                  <a:gd name="T7" fmla="*/ 318 h 321"/>
                  <a:gd name="T8" fmla="*/ 0 w 528"/>
                  <a:gd name="T9" fmla="*/ 4 h 321"/>
                  <a:gd name="T10" fmla="*/ 3 w 528"/>
                  <a:gd name="T11" fmla="*/ 0 h 321"/>
                  <a:gd name="T12" fmla="*/ 524 w 528"/>
                  <a:gd name="T13" fmla="*/ 0 h 321"/>
                  <a:gd name="T14" fmla="*/ 528 w 528"/>
                  <a:gd name="T15" fmla="*/ 4 h 321"/>
                  <a:gd name="T16" fmla="*/ 528 w 528"/>
                  <a:gd name="T17" fmla="*/ 318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8" h="321">
                    <a:moveTo>
                      <a:pt x="528" y="318"/>
                    </a:moveTo>
                    <a:cubicBezTo>
                      <a:pt x="528" y="320"/>
                      <a:pt x="526" y="321"/>
                      <a:pt x="524" y="321"/>
                    </a:cubicBezTo>
                    <a:cubicBezTo>
                      <a:pt x="3" y="321"/>
                      <a:pt x="3" y="321"/>
                      <a:pt x="3" y="321"/>
                    </a:cubicBezTo>
                    <a:cubicBezTo>
                      <a:pt x="1" y="321"/>
                      <a:pt x="0" y="320"/>
                      <a:pt x="0" y="31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524" y="0"/>
                      <a:pt x="524" y="0"/>
                      <a:pt x="524" y="0"/>
                    </a:cubicBezTo>
                    <a:cubicBezTo>
                      <a:pt x="526" y="0"/>
                      <a:pt x="528" y="2"/>
                      <a:pt x="528" y="4"/>
                    </a:cubicBezTo>
                    <a:lnTo>
                      <a:pt x="528" y="318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1" name="Rectangle 745">
                <a:extLst>
                  <a:ext uri="{FF2B5EF4-FFF2-40B4-BE49-F238E27FC236}">
                    <a16:creationId xmlns:a16="http://schemas.microsoft.com/office/drawing/2014/main" id="{4D97166B-B0CB-48C2-A30B-D51AB5DCB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608" y="5169247"/>
                <a:ext cx="1016951" cy="533483"/>
              </a:xfrm>
              <a:prstGeom prst="rect">
                <a:avLst/>
              </a:pr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2" name="Rectangle 746">
                <a:extLst>
                  <a:ext uri="{FF2B5EF4-FFF2-40B4-BE49-F238E27FC236}">
                    <a16:creationId xmlns:a16="http://schemas.microsoft.com/office/drawing/2014/main" id="{CE6F81A3-78A2-475D-A6BA-EE5BBB895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098" y="5163690"/>
                <a:ext cx="1083636" cy="5557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3" name="Oval 747">
                <a:extLst>
                  <a:ext uri="{FF2B5EF4-FFF2-40B4-BE49-F238E27FC236}">
                    <a16:creationId xmlns:a16="http://schemas.microsoft.com/office/drawing/2014/main" id="{F8704DF4-4FAC-4B88-B3C2-A6C6EB2BC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1105" y="5097004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4" name="Oval 748">
                <a:extLst>
                  <a:ext uri="{FF2B5EF4-FFF2-40B4-BE49-F238E27FC236}">
                    <a16:creationId xmlns:a16="http://schemas.microsoft.com/office/drawing/2014/main" id="{5340811B-CE7D-4D0A-9422-D5ABBF68E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897" y="5097004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5" name="Oval 749">
                <a:extLst>
                  <a:ext uri="{FF2B5EF4-FFF2-40B4-BE49-F238E27FC236}">
                    <a16:creationId xmlns:a16="http://schemas.microsoft.com/office/drawing/2014/main" id="{C7E3174A-4B14-4E30-B019-D6231F0DD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079" y="5097004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6" name="Rectangle 750">
                <a:extLst>
                  <a:ext uri="{FF2B5EF4-FFF2-40B4-BE49-F238E27FC236}">
                    <a16:creationId xmlns:a16="http://schemas.microsoft.com/office/drawing/2014/main" id="{9F66F490-BF86-4889-B466-C0AD245CC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375" y="5281778"/>
                <a:ext cx="650182" cy="420951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7" name="Freeform 751">
                <a:extLst>
                  <a:ext uri="{FF2B5EF4-FFF2-40B4-BE49-F238E27FC236}">
                    <a16:creationId xmlns:a16="http://schemas.microsoft.com/office/drawing/2014/main" id="{32CF7AD1-BFAD-4463-8369-6288EC963E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8671" y="5363745"/>
                <a:ext cx="520979" cy="272298"/>
              </a:xfrm>
              <a:custGeom>
                <a:avLst/>
                <a:gdLst>
                  <a:gd name="T0" fmla="*/ 254 w 254"/>
                  <a:gd name="T1" fmla="*/ 6 h 133"/>
                  <a:gd name="T2" fmla="*/ 248 w 254"/>
                  <a:gd name="T3" fmla="*/ 12 h 133"/>
                  <a:gd name="T4" fmla="*/ 6 w 254"/>
                  <a:gd name="T5" fmla="*/ 12 h 133"/>
                  <a:gd name="T6" fmla="*/ 0 w 254"/>
                  <a:gd name="T7" fmla="*/ 6 h 133"/>
                  <a:gd name="T8" fmla="*/ 6 w 254"/>
                  <a:gd name="T9" fmla="*/ 0 h 133"/>
                  <a:gd name="T10" fmla="*/ 248 w 254"/>
                  <a:gd name="T11" fmla="*/ 0 h 133"/>
                  <a:gd name="T12" fmla="*/ 254 w 254"/>
                  <a:gd name="T13" fmla="*/ 6 h 133"/>
                  <a:gd name="T14" fmla="*/ 254 w 254"/>
                  <a:gd name="T15" fmla="*/ 46 h 133"/>
                  <a:gd name="T16" fmla="*/ 248 w 254"/>
                  <a:gd name="T17" fmla="*/ 40 h 133"/>
                  <a:gd name="T18" fmla="*/ 6 w 254"/>
                  <a:gd name="T19" fmla="*/ 40 h 133"/>
                  <a:gd name="T20" fmla="*/ 0 w 254"/>
                  <a:gd name="T21" fmla="*/ 46 h 133"/>
                  <a:gd name="T22" fmla="*/ 6 w 254"/>
                  <a:gd name="T23" fmla="*/ 52 h 133"/>
                  <a:gd name="T24" fmla="*/ 248 w 254"/>
                  <a:gd name="T25" fmla="*/ 52 h 133"/>
                  <a:gd name="T26" fmla="*/ 254 w 254"/>
                  <a:gd name="T27" fmla="*/ 46 h 133"/>
                  <a:gd name="T28" fmla="*/ 254 w 254"/>
                  <a:gd name="T29" fmla="*/ 87 h 133"/>
                  <a:gd name="T30" fmla="*/ 248 w 254"/>
                  <a:gd name="T31" fmla="*/ 81 h 133"/>
                  <a:gd name="T32" fmla="*/ 6 w 254"/>
                  <a:gd name="T33" fmla="*/ 81 h 133"/>
                  <a:gd name="T34" fmla="*/ 0 w 254"/>
                  <a:gd name="T35" fmla="*/ 87 h 133"/>
                  <a:gd name="T36" fmla="*/ 6 w 254"/>
                  <a:gd name="T37" fmla="*/ 93 h 133"/>
                  <a:gd name="T38" fmla="*/ 248 w 254"/>
                  <a:gd name="T39" fmla="*/ 93 h 133"/>
                  <a:gd name="T40" fmla="*/ 254 w 254"/>
                  <a:gd name="T41" fmla="*/ 87 h 133"/>
                  <a:gd name="T42" fmla="*/ 254 w 254"/>
                  <a:gd name="T43" fmla="*/ 127 h 133"/>
                  <a:gd name="T44" fmla="*/ 248 w 254"/>
                  <a:gd name="T45" fmla="*/ 121 h 133"/>
                  <a:gd name="T46" fmla="*/ 6 w 254"/>
                  <a:gd name="T47" fmla="*/ 121 h 133"/>
                  <a:gd name="T48" fmla="*/ 0 w 254"/>
                  <a:gd name="T49" fmla="*/ 127 h 133"/>
                  <a:gd name="T50" fmla="*/ 6 w 254"/>
                  <a:gd name="T51" fmla="*/ 133 h 133"/>
                  <a:gd name="T52" fmla="*/ 248 w 254"/>
                  <a:gd name="T53" fmla="*/ 133 h 133"/>
                  <a:gd name="T54" fmla="*/ 254 w 254"/>
                  <a:gd name="T55" fmla="*/ 127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4" h="133">
                    <a:moveTo>
                      <a:pt x="254" y="6"/>
                    </a:moveTo>
                    <a:cubicBezTo>
                      <a:pt x="254" y="9"/>
                      <a:pt x="251" y="12"/>
                      <a:pt x="248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51" y="0"/>
                      <a:pt x="254" y="3"/>
                      <a:pt x="254" y="6"/>
                    </a:cubicBezTo>
                    <a:close/>
                    <a:moveTo>
                      <a:pt x="254" y="46"/>
                    </a:moveTo>
                    <a:cubicBezTo>
                      <a:pt x="254" y="43"/>
                      <a:pt x="251" y="40"/>
                      <a:pt x="248" y="40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3" y="40"/>
                      <a:pt x="0" y="43"/>
                      <a:pt x="0" y="46"/>
                    </a:cubicBezTo>
                    <a:cubicBezTo>
                      <a:pt x="0" y="50"/>
                      <a:pt x="3" y="52"/>
                      <a:pt x="6" y="52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51" y="52"/>
                      <a:pt x="254" y="50"/>
                      <a:pt x="254" y="46"/>
                    </a:cubicBezTo>
                    <a:close/>
                    <a:moveTo>
                      <a:pt x="254" y="87"/>
                    </a:moveTo>
                    <a:cubicBezTo>
                      <a:pt x="254" y="83"/>
                      <a:pt x="251" y="81"/>
                      <a:pt x="248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3" y="81"/>
                      <a:pt x="0" y="83"/>
                      <a:pt x="0" y="87"/>
                    </a:cubicBezTo>
                    <a:cubicBezTo>
                      <a:pt x="0" y="90"/>
                      <a:pt x="3" y="93"/>
                      <a:pt x="6" y="93"/>
                    </a:cubicBezTo>
                    <a:cubicBezTo>
                      <a:pt x="248" y="93"/>
                      <a:pt x="248" y="93"/>
                      <a:pt x="248" y="93"/>
                    </a:cubicBezTo>
                    <a:cubicBezTo>
                      <a:pt x="251" y="93"/>
                      <a:pt x="254" y="90"/>
                      <a:pt x="254" y="87"/>
                    </a:cubicBezTo>
                    <a:close/>
                    <a:moveTo>
                      <a:pt x="254" y="127"/>
                    </a:moveTo>
                    <a:cubicBezTo>
                      <a:pt x="254" y="124"/>
                      <a:pt x="251" y="121"/>
                      <a:pt x="248" y="121"/>
                    </a:cubicBezTo>
                    <a:cubicBezTo>
                      <a:pt x="6" y="121"/>
                      <a:pt x="6" y="121"/>
                      <a:pt x="6" y="121"/>
                    </a:cubicBezTo>
                    <a:cubicBezTo>
                      <a:pt x="3" y="121"/>
                      <a:pt x="0" y="124"/>
                      <a:pt x="0" y="127"/>
                    </a:cubicBezTo>
                    <a:cubicBezTo>
                      <a:pt x="0" y="130"/>
                      <a:pt x="3" y="133"/>
                      <a:pt x="6" y="133"/>
                    </a:cubicBezTo>
                    <a:cubicBezTo>
                      <a:pt x="248" y="133"/>
                      <a:pt x="248" y="133"/>
                      <a:pt x="248" y="133"/>
                    </a:cubicBezTo>
                    <a:cubicBezTo>
                      <a:pt x="251" y="133"/>
                      <a:pt x="254" y="130"/>
                      <a:pt x="254" y="127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8" name="Freeform 752">
                <a:extLst>
                  <a:ext uri="{FF2B5EF4-FFF2-40B4-BE49-F238E27FC236}">
                    <a16:creationId xmlns:a16="http://schemas.microsoft.com/office/drawing/2014/main" id="{36702592-4AFA-4E6A-84C3-25B62E0EC0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8932" y="5101172"/>
                <a:ext cx="450126" cy="25007"/>
              </a:xfrm>
              <a:custGeom>
                <a:avLst/>
                <a:gdLst>
                  <a:gd name="T0" fmla="*/ 52 w 219"/>
                  <a:gd name="T1" fmla="*/ 12 h 12"/>
                  <a:gd name="T2" fmla="*/ 6 w 219"/>
                  <a:gd name="T3" fmla="*/ 12 h 12"/>
                  <a:gd name="T4" fmla="*/ 0 w 219"/>
                  <a:gd name="T5" fmla="*/ 6 h 12"/>
                  <a:gd name="T6" fmla="*/ 6 w 219"/>
                  <a:gd name="T7" fmla="*/ 0 h 12"/>
                  <a:gd name="T8" fmla="*/ 52 w 219"/>
                  <a:gd name="T9" fmla="*/ 0 h 12"/>
                  <a:gd name="T10" fmla="*/ 58 w 219"/>
                  <a:gd name="T11" fmla="*/ 6 h 12"/>
                  <a:gd name="T12" fmla="*/ 52 w 219"/>
                  <a:gd name="T13" fmla="*/ 12 h 12"/>
                  <a:gd name="T14" fmla="*/ 138 w 219"/>
                  <a:gd name="T15" fmla="*/ 6 h 12"/>
                  <a:gd name="T16" fmla="*/ 132 w 219"/>
                  <a:gd name="T17" fmla="*/ 0 h 12"/>
                  <a:gd name="T18" fmla="*/ 87 w 219"/>
                  <a:gd name="T19" fmla="*/ 0 h 12"/>
                  <a:gd name="T20" fmla="*/ 81 w 219"/>
                  <a:gd name="T21" fmla="*/ 6 h 12"/>
                  <a:gd name="T22" fmla="*/ 87 w 219"/>
                  <a:gd name="T23" fmla="*/ 12 h 12"/>
                  <a:gd name="T24" fmla="*/ 132 w 219"/>
                  <a:gd name="T25" fmla="*/ 12 h 12"/>
                  <a:gd name="T26" fmla="*/ 138 w 219"/>
                  <a:gd name="T27" fmla="*/ 6 h 12"/>
                  <a:gd name="T28" fmla="*/ 219 w 219"/>
                  <a:gd name="T29" fmla="*/ 6 h 12"/>
                  <a:gd name="T30" fmla="*/ 213 w 219"/>
                  <a:gd name="T31" fmla="*/ 0 h 12"/>
                  <a:gd name="T32" fmla="*/ 167 w 219"/>
                  <a:gd name="T33" fmla="*/ 0 h 12"/>
                  <a:gd name="T34" fmla="*/ 161 w 219"/>
                  <a:gd name="T35" fmla="*/ 6 h 12"/>
                  <a:gd name="T36" fmla="*/ 167 w 219"/>
                  <a:gd name="T37" fmla="*/ 12 h 12"/>
                  <a:gd name="T38" fmla="*/ 213 w 219"/>
                  <a:gd name="T39" fmla="*/ 12 h 12"/>
                  <a:gd name="T40" fmla="*/ 219 w 219"/>
                  <a:gd name="T4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9" h="12">
                    <a:moveTo>
                      <a:pt x="52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5" y="0"/>
                      <a:pt x="58" y="3"/>
                      <a:pt x="58" y="6"/>
                    </a:cubicBezTo>
                    <a:cubicBezTo>
                      <a:pt x="58" y="10"/>
                      <a:pt x="55" y="12"/>
                      <a:pt x="52" y="12"/>
                    </a:cubicBezTo>
                    <a:close/>
                    <a:moveTo>
                      <a:pt x="138" y="6"/>
                    </a:moveTo>
                    <a:cubicBezTo>
                      <a:pt x="138" y="3"/>
                      <a:pt x="136" y="0"/>
                      <a:pt x="132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0"/>
                      <a:pt x="81" y="3"/>
                      <a:pt x="81" y="6"/>
                    </a:cubicBezTo>
                    <a:cubicBezTo>
                      <a:pt x="81" y="10"/>
                      <a:pt x="83" y="12"/>
                      <a:pt x="87" y="12"/>
                    </a:cubicBezTo>
                    <a:cubicBezTo>
                      <a:pt x="132" y="12"/>
                      <a:pt x="132" y="12"/>
                      <a:pt x="132" y="12"/>
                    </a:cubicBezTo>
                    <a:cubicBezTo>
                      <a:pt x="136" y="12"/>
                      <a:pt x="138" y="10"/>
                      <a:pt x="138" y="6"/>
                    </a:cubicBezTo>
                    <a:close/>
                    <a:moveTo>
                      <a:pt x="219" y="6"/>
                    </a:moveTo>
                    <a:cubicBezTo>
                      <a:pt x="219" y="3"/>
                      <a:pt x="216" y="0"/>
                      <a:pt x="213" y="0"/>
                    </a:cubicBezTo>
                    <a:cubicBezTo>
                      <a:pt x="167" y="0"/>
                      <a:pt x="167" y="0"/>
                      <a:pt x="167" y="0"/>
                    </a:cubicBezTo>
                    <a:cubicBezTo>
                      <a:pt x="164" y="0"/>
                      <a:pt x="161" y="3"/>
                      <a:pt x="161" y="6"/>
                    </a:cubicBezTo>
                    <a:cubicBezTo>
                      <a:pt x="161" y="10"/>
                      <a:pt x="164" y="12"/>
                      <a:pt x="167" y="12"/>
                    </a:cubicBezTo>
                    <a:cubicBezTo>
                      <a:pt x="213" y="12"/>
                      <a:pt x="213" y="12"/>
                      <a:pt x="213" y="12"/>
                    </a:cubicBezTo>
                    <a:cubicBezTo>
                      <a:pt x="216" y="12"/>
                      <a:pt x="219" y="10"/>
                      <a:pt x="219" y="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99" name="Freeform 753">
                <a:extLst>
                  <a:ext uri="{FF2B5EF4-FFF2-40B4-BE49-F238E27FC236}">
                    <a16:creationId xmlns:a16="http://schemas.microsoft.com/office/drawing/2014/main" id="{700C0B86-32CF-4FE4-856F-71D80381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951" y="4945573"/>
                <a:ext cx="529315" cy="551543"/>
              </a:xfrm>
              <a:custGeom>
                <a:avLst/>
                <a:gdLst>
                  <a:gd name="T0" fmla="*/ 258 w 258"/>
                  <a:gd name="T1" fmla="*/ 265 h 269"/>
                  <a:gd name="T2" fmla="*/ 255 w 258"/>
                  <a:gd name="T3" fmla="*/ 269 h 269"/>
                  <a:gd name="T4" fmla="*/ 3 w 258"/>
                  <a:gd name="T5" fmla="*/ 269 h 269"/>
                  <a:gd name="T6" fmla="*/ 0 w 258"/>
                  <a:gd name="T7" fmla="*/ 265 h 269"/>
                  <a:gd name="T8" fmla="*/ 0 w 258"/>
                  <a:gd name="T9" fmla="*/ 4 h 269"/>
                  <a:gd name="T10" fmla="*/ 3 w 258"/>
                  <a:gd name="T11" fmla="*/ 0 h 269"/>
                  <a:gd name="T12" fmla="*/ 255 w 258"/>
                  <a:gd name="T13" fmla="*/ 0 h 269"/>
                  <a:gd name="T14" fmla="*/ 258 w 258"/>
                  <a:gd name="T15" fmla="*/ 4 h 269"/>
                  <a:gd name="T16" fmla="*/ 258 w 258"/>
                  <a:gd name="T17" fmla="*/ 265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8" h="269">
                    <a:moveTo>
                      <a:pt x="258" y="265"/>
                    </a:moveTo>
                    <a:cubicBezTo>
                      <a:pt x="258" y="267"/>
                      <a:pt x="256" y="269"/>
                      <a:pt x="255" y="269"/>
                    </a:cubicBezTo>
                    <a:cubicBezTo>
                      <a:pt x="3" y="269"/>
                      <a:pt x="3" y="269"/>
                      <a:pt x="3" y="269"/>
                    </a:cubicBezTo>
                    <a:cubicBezTo>
                      <a:pt x="1" y="269"/>
                      <a:pt x="0" y="267"/>
                      <a:pt x="0" y="26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255" y="0"/>
                      <a:pt x="255" y="0"/>
                      <a:pt x="255" y="0"/>
                    </a:cubicBezTo>
                    <a:cubicBezTo>
                      <a:pt x="256" y="0"/>
                      <a:pt x="258" y="2"/>
                      <a:pt x="258" y="4"/>
                    </a:cubicBezTo>
                    <a:lnTo>
                      <a:pt x="258" y="265"/>
                    </a:lnTo>
                    <a:close/>
                  </a:path>
                </a:pathLst>
              </a:custGeom>
              <a:solidFill>
                <a:srgbClr val="44546A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0" name="Freeform 754">
                <a:extLst>
                  <a:ext uri="{FF2B5EF4-FFF2-40B4-BE49-F238E27FC236}">
                    <a16:creationId xmlns:a16="http://schemas.microsoft.com/office/drawing/2014/main" id="{265D849C-A1F3-4E35-B665-8463410B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361" y="5406813"/>
                <a:ext cx="125035" cy="51403"/>
              </a:xfrm>
              <a:custGeom>
                <a:avLst/>
                <a:gdLst>
                  <a:gd name="T0" fmla="*/ 61 w 61"/>
                  <a:gd name="T1" fmla="*/ 16 h 25"/>
                  <a:gd name="T2" fmla="*/ 52 w 61"/>
                  <a:gd name="T3" fmla="*/ 25 h 25"/>
                  <a:gd name="T4" fmla="*/ 9 w 61"/>
                  <a:gd name="T5" fmla="*/ 25 h 25"/>
                  <a:gd name="T6" fmla="*/ 0 w 61"/>
                  <a:gd name="T7" fmla="*/ 16 h 25"/>
                  <a:gd name="T8" fmla="*/ 0 w 61"/>
                  <a:gd name="T9" fmla="*/ 9 h 25"/>
                  <a:gd name="T10" fmla="*/ 9 w 61"/>
                  <a:gd name="T11" fmla="*/ 0 h 25"/>
                  <a:gd name="T12" fmla="*/ 52 w 61"/>
                  <a:gd name="T13" fmla="*/ 0 h 25"/>
                  <a:gd name="T14" fmla="*/ 61 w 61"/>
                  <a:gd name="T15" fmla="*/ 9 h 25"/>
                  <a:gd name="T16" fmla="*/ 61 w 61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25">
                    <a:moveTo>
                      <a:pt x="61" y="16"/>
                    </a:moveTo>
                    <a:cubicBezTo>
                      <a:pt x="61" y="21"/>
                      <a:pt x="57" y="25"/>
                      <a:pt x="52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7" y="0"/>
                      <a:pt x="61" y="4"/>
                      <a:pt x="61" y="9"/>
                    </a:cubicBezTo>
                    <a:lnTo>
                      <a:pt x="61" y="16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1" name="Freeform 755">
                <a:extLst>
                  <a:ext uri="{FF2B5EF4-FFF2-40B4-BE49-F238E27FC236}">
                    <a16:creationId xmlns:a16="http://schemas.microsoft.com/office/drawing/2014/main" id="{7F784420-51B0-470F-B69C-571B99A7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370" y="5406813"/>
                <a:ext cx="122256" cy="51403"/>
              </a:xfrm>
              <a:custGeom>
                <a:avLst/>
                <a:gdLst>
                  <a:gd name="T0" fmla="*/ 60 w 60"/>
                  <a:gd name="T1" fmla="*/ 16 h 25"/>
                  <a:gd name="T2" fmla="*/ 51 w 60"/>
                  <a:gd name="T3" fmla="*/ 25 h 25"/>
                  <a:gd name="T4" fmla="*/ 9 w 60"/>
                  <a:gd name="T5" fmla="*/ 25 h 25"/>
                  <a:gd name="T6" fmla="*/ 0 w 60"/>
                  <a:gd name="T7" fmla="*/ 16 h 25"/>
                  <a:gd name="T8" fmla="*/ 0 w 60"/>
                  <a:gd name="T9" fmla="*/ 9 h 25"/>
                  <a:gd name="T10" fmla="*/ 9 w 60"/>
                  <a:gd name="T11" fmla="*/ 0 h 25"/>
                  <a:gd name="T12" fmla="*/ 51 w 60"/>
                  <a:gd name="T13" fmla="*/ 0 h 25"/>
                  <a:gd name="T14" fmla="*/ 60 w 60"/>
                  <a:gd name="T15" fmla="*/ 9 h 25"/>
                  <a:gd name="T16" fmla="*/ 60 w 60"/>
                  <a:gd name="T17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25">
                    <a:moveTo>
                      <a:pt x="60" y="16"/>
                    </a:moveTo>
                    <a:cubicBezTo>
                      <a:pt x="60" y="21"/>
                      <a:pt x="56" y="25"/>
                      <a:pt x="51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4" y="25"/>
                      <a:pt x="0" y="21"/>
                      <a:pt x="0" y="1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6" y="0"/>
                      <a:pt x="60" y="4"/>
                      <a:pt x="60" y="9"/>
                    </a:cubicBezTo>
                    <a:lnTo>
                      <a:pt x="60" y="16"/>
                    </a:lnTo>
                    <a:close/>
                  </a:path>
                </a:pathLst>
              </a:custGeom>
              <a:solidFill>
                <a:srgbClr val="289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2" name="Rectangle 756">
                <a:extLst>
                  <a:ext uri="{FF2B5EF4-FFF2-40B4-BE49-F238E27FC236}">
                    <a16:creationId xmlns:a16="http://schemas.microsoft.com/office/drawing/2014/main" id="{A461819C-1E45-418E-B738-ABA07C06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2951" y="5031708"/>
                <a:ext cx="529315" cy="6946"/>
              </a:xfrm>
              <a:prstGeom prst="rect">
                <a:avLst/>
              </a:prstGeom>
              <a:solidFill>
                <a:srgbClr val="44546A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3" name="Oval 757">
                <a:extLst>
                  <a:ext uri="{FF2B5EF4-FFF2-40B4-BE49-F238E27FC236}">
                    <a16:creationId xmlns:a16="http://schemas.microsoft.com/office/drawing/2014/main" id="{C299C1AA-85FD-4086-BC14-A8F0C293B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7958" y="4966412"/>
                <a:ext cx="30564" cy="33343"/>
              </a:xfrm>
              <a:prstGeom prst="ellipse">
                <a:avLst/>
              </a:pr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4" name="Oval 758">
                <a:extLst>
                  <a:ext uri="{FF2B5EF4-FFF2-40B4-BE49-F238E27FC236}">
                    <a16:creationId xmlns:a16="http://schemas.microsoft.com/office/drawing/2014/main" id="{D6D968E3-B87A-4CBD-8404-CBA59BE5E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0750" y="4966412"/>
                <a:ext cx="30564" cy="33343"/>
              </a:xfrm>
              <a:prstGeom prst="ellipse">
                <a:avLst/>
              </a:prstGeom>
              <a:solidFill>
                <a:srgbClr val="DC6E62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5" name="Oval 759">
                <a:extLst>
                  <a:ext uri="{FF2B5EF4-FFF2-40B4-BE49-F238E27FC236}">
                    <a16:creationId xmlns:a16="http://schemas.microsoft.com/office/drawing/2014/main" id="{48810B77-33A3-4241-83F0-D2AD0CAB2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32" y="4966412"/>
                <a:ext cx="30564" cy="33343"/>
              </a:xfrm>
              <a:prstGeom prst="ellipse">
                <a:avLst/>
              </a:prstGeom>
              <a:solidFill>
                <a:srgbClr val="C0392B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6" name="Rectangle 760">
                <a:extLst>
                  <a:ext uri="{FF2B5EF4-FFF2-40B4-BE49-F238E27FC236}">
                    <a16:creationId xmlns:a16="http://schemas.microsoft.com/office/drawing/2014/main" id="{9CF38658-312B-4B81-A09A-B6FB6E796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965" y="5069219"/>
                <a:ext cx="440401" cy="297305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7" name="Freeform 761">
                <a:extLst>
                  <a:ext uri="{FF2B5EF4-FFF2-40B4-BE49-F238E27FC236}">
                    <a16:creationId xmlns:a16="http://schemas.microsoft.com/office/drawing/2014/main" id="{7DE892F7-E7DF-441F-A327-337D79F94F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36032" y="5124790"/>
                <a:ext cx="354266" cy="183385"/>
              </a:xfrm>
              <a:custGeom>
                <a:avLst/>
                <a:gdLst>
                  <a:gd name="T0" fmla="*/ 173 w 173"/>
                  <a:gd name="T1" fmla="*/ 4 h 90"/>
                  <a:gd name="T2" fmla="*/ 169 w 173"/>
                  <a:gd name="T3" fmla="*/ 8 h 90"/>
                  <a:gd name="T4" fmla="*/ 4 w 173"/>
                  <a:gd name="T5" fmla="*/ 8 h 90"/>
                  <a:gd name="T6" fmla="*/ 0 w 173"/>
                  <a:gd name="T7" fmla="*/ 4 h 90"/>
                  <a:gd name="T8" fmla="*/ 4 w 173"/>
                  <a:gd name="T9" fmla="*/ 0 h 90"/>
                  <a:gd name="T10" fmla="*/ 169 w 173"/>
                  <a:gd name="T11" fmla="*/ 0 h 90"/>
                  <a:gd name="T12" fmla="*/ 173 w 173"/>
                  <a:gd name="T13" fmla="*/ 4 h 90"/>
                  <a:gd name="T14" fmla="*/ 173 w 173"/>
                  <a:gd name="T15" fmla="*/ 31 h 90"/>
                  <a:gd name="T16" fmla="*/ 169 w 173"/>
                  <a:gd name="T17" fmla="*/ 27 h 90"/>
                  <a:gd name="T18" fmla="*/ 4 w 173"/>
                  <a:gd name="T19" fmla="*/ 27 h 90"/>
                  <a:gd name="T20" fmla="*/ 0 w 173"/>
                  <a:gd name="T21" fmla="*/ 31 h 90"/>
                  <a:gd name="T22" fmla="*/ 4 w 173"/>
                  <a:gd name="T23" fmla="*/ 36 h 90"/>
                  <a:gd name="T24" fmla="*/ 169 w 173"/>
                  <a:gd name="T25" fmla="*/ 36 h 90"/>
                  <a:gd name="T26" fmla="*/ 173 w 173"/>
                  <a:gd name="T27" fmla="*/ 31 h 90"/>
                  <a:gd name="T28" fmla="*/ 173 w 173"/>
                  <a:gd name="T29" fmla="*/ 59 h 90"/>
                  <a:gd name="T30" fmla="*/ 169 w 173"/>
                  <a:gd name="T31" fmla="*/ 55 h 90"/>
                  <a:gd name="T32" fmla="*/ 4 w 173"/>
                  <a:gd name="T33" fmla="*/ 55 h 90"/>
                  <a:gd name="T34" fmla="*/ 0 w 173"/>
                  <a:gd name="T35" fmla="*/ 59 h 90"/>
                  <a:gd name="T36" fmla="*/ 4 w 173"/>
                  <a:gd name="T37" fmla="*/ 63 h 90"/>
                  <a:gd name="T38" fmla="*/ 169 w 173"/>
                  <a:gd name="T39" fmla="*/ 63 h 90"/>
                  <a:gd name="T40" fmla="*/ 173 w 173"/>
                  <a:gd name="T41" fmla="*/ 59 h 90"/>
                  <a:gd name="T42" fmla="*/ 173 w 173"/>
                  <a:gd name="T43" fmla="*/ 86 h 90"/>
                  <a:gd name="T44" fmla="*/ 169 w 173"/>
                  <a:gd name="T45" fmla="*/ 82 h 90"/>
                  <a:gd name="T46" fmla="*/ 4 w 173"/>
                  <a:gd name="T47" fmla="*/ 82 h 90"/>
                  <a:gd name="T48" fmla="*/ 0 w 173"/>
                  <a:gd name="T49" fmla="*/ 86 h 90"/>
                  <a:gd name="T50" fmla="*/ 4 w 173"/>
                  <a:gd name="T51" fmla="*/ 90 h 90"/>
                  <a:gd name="T52" fmla="*/ 169 w 173"/>
                  <a:gd name="T53" fmla="*/ 90 h 90"/>
                  <a:gd name="T54" fmla="*/ 173 w 173"/>
                  <a:gd name="T55" fmla="*/ 8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3" h="90">
                    <a:moveTo>
                      <a:pt x="173" y="4"/>
                    </a:moveTo>
                    <a:cubicBezTo>
                      <a:pt x="173" y="6"/>
                      <a:pt x="171" y="8"/>
                      <a:pt x="169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71" y="0"/>
                      <a:pt x="173" y="2"/>
                      <a:pt x="173" y="4"/>
                    </a:cubicBezTo>
                    <a:close/>
                    <a:moveTo>
                      <a:pt x="173" y="31"/>
                    </a:moveTo>
                    <a:cubicBezTo>
                      <a:pt x="173" y="29"/>
                      <a:pt x="171" y="27"/>
                      <a:pt x="169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2" y="27"/>
                      <a:pt x="0" y="29"/>
                      <a:pt x="0" y="31"/>
                    </a:cubicBezTo>
                    <a:cubicBezTo>
                      <a:pt x="0" y="34"/>
                      <a:pt x="2" y="36"/>
                      <a:pt x="4" y="36"/>
                    </a:cubicBezTo>
                    <a:cubicBezTo>
                      <a:pt x="169" y="36"/>
                      <a:pt x="169" y="36"/>
                      <a:pt x="169" y="36"/>
                    </a:cubicBezTo>
                    <a:cubicBezTo>
                      <a:pt x="171" y="36"/>
                      <a:pt x="173" y="34"/>
                      <a:pt x="173" y="31"/>
                    </a:cubicBezTo>
                    <a:close/>
                    <a:moveTo>
                      <a:pt x="173" y="59"/>
                    </a:moveTo>
                    <a:cubicBezTo>
                      <a:pt x="173" y="57"/>
                      <a:pt x="171" y="55"/>
                      <a:pt x="169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2" y="55"/>
                      <a:pt x="0" y="57"/>
                      <a:pt x="0" y="59"/>
                    </a:cubicBezTo>
                    <a:cubicBezTo>
                      <a:pt x="0" y="61"/>
                      <a:pt x="2" y="63"/>
                      <a:pt x="4" y="63"/>
                    </a:cubicBezTo>
                    <a:cubicBezTo>
                      <a:pt x="169" y="63"/>
                      <a:pt x="169" y="63"/>
                      <a:pt x="169" y="63"/>
                    </a:cubicBezTo>
                    <a:cubicBezTo>
                      <a:pt x="171" y="63"/>
                      <a:pt x="173" y="61"/>
                      <a:pt x="173" y="59"/>
                    </a:cubicBezTo>
                    <a:close/>
                    <a:moveTo>
                      <a:pt x="173" y="86"/>
                    </a:moveTo>
                    <a:cubicBezTo>
                      <a:pt x="173" y="84"/>
                      <a:pt x="171" y="82"/>
                      <a:pt x="169" y="82"/>
                    </a:cubicBezTo>
                    <a:cubicBezTo>
                      <a:pt x="4" y="82"/>
                      <a:pt x="4" y="82"/>
                      <a:pt x="4" y="82"/>
                    </a:cubicBezTo>
                    <a:cubicBezTo>
                      <a:pt x="2" y="82"/>
                      <a:pt x="0" y="84"/>
                      <a:pt x="0" y="86"/>
                    </a:cubicBezTo>
                    <a:cubicBezTo>
                      <a:pt x="0" y="89"/>
                      <a:pt x="2" y="90"/>
                      <a:pt x="4" y="90"/>
                    </a:cubicBezTo>
                    <a:cubicBezTo>
                      <a:pt x="169" y="90"/>
                      <a:pt x="169" y="90"/>
                      <a:pt x="169" y="90"/>
                    </a:cubicBezTo>
                    <a:cubicBezTo>
                      <a:pt x="171" y="90"/>
                      <a:pt x="173" y="89"/>
                      <a:pt x="173" y="86"/>
                    </a:cubicBez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108" name="Freeform 762">
                <a:extLst>
                  <a:ext uri="{FF2B5EF4-FFF2-40B4-BE49-F238E27FC236}">
                    <a16:creationId xmlns:a16="http://schemas.microsoft.com/office/drawing/2014/main" id="{583CD93C-3338-4729-B784-1D8F1E21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522" y="4714953"/>
                <a:ext cx="839123" cy="1205893"/>
              </a:xfrm>
              <a:custGeom>
                <a:avLst/>
                <a:gdLst>
                  <a:gd name="T0" fmla="*/ 409 w 409"/>
                  <a:gd name="T1" fmla="*/ 29 h 589"/>
                  <a:gd name="T2" fmla="*/ 380 w 409"/>
                  <a:gd name="T3" fmla="*/ 0 h 589"/>
                  <a:gd name="T4" fmla="*/ 163 w 409"/>
                  <a:gd name="T5" fmla="*/ 0 h 589"/>
                  <a:gd name="T6" fmla="*/ 0 w 409"/>
                  <a:gd name="T7" fmla="*/ 589 h 589"/>
                  <a:gd name="T8" fmla="*/ 409 w 409"/>
                  <a:gd name="T9" fmla="*/ 589 h 589"/>
                  <a:gd name="T10" fmla="*/ 409 w 409"/>
                  <a:gd name="T11" fmla="*/ 2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9" h="589">
                    <a:moveTo>
                      <a:pt x="409" y="29"/>
                    </a:moveTo>
                    <a:cubicBezTo>
                      <a:pt x="409" y="13"/>
                      <a:pt x="396" y="0"/>
                      <a:pt x="380" y="0"/>
                    </a:cubicBezTo>
                    <a:cubicBezTo>
                      <a:pt x="163" y="0"/>
                      <a:pt x="163" y="0"/>
                      <a:pt x="163" y="0"/>
                    </a:cubicBezTo>
                    <a:cubicBezTo>
                      <a:pt x="0" y="589"/>
                      <a:pt x="0" y="589"/>
                      <a:pt x="0" y="589"/>
                    </a:cubicBezTo>
                    <a:cubicBezTo>
                      <a:pt x="409" y="589"/>
                      <a:pt x="409" y="589"/>
                      <a:pt x="409" y="589"/>
                    </a:cubicBezTo>
                    <a:lnTo>
                      <a:pt x="409" y="29"/>
                    </a:lnTo>
                    <a:close/>
                  </a:path>
                </a:pathLst>
              </a:custGeom>
              <a:solidFill>
                <a:srgbClr val="FFFFFF">
                  <a:alpha val="31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A941D67F-5A17-4B82-BECA-6B30C244A90B}"/>
                </a:ext>
              </a:extLst>
            </p:cNvPr>
            <p:cNvGrpSpPr/>
            <p:nvPr/>
          </p:nvGrpSpPr>
          <p:grpSpPr>
            <a:xfrm>
              <a:off x="1749729" y="3638263"/>
              <a:ext cx="1250349" cy="1244793"/>
              <a:chOff x="1749729" y="3638263"/>
              <a:chExt cx="1250349" cy="1244793"/>
            </a:xfrm>
          </p:grpSpPr>
          <p:sp>
            <p:nvSpPr>
              <p:cNvPr id="58" name="Freeform 763">
                <a:extLst>
                  <a:ext uri="{FF2B5EF4-FFF2-40B4-BE49-F238E27FC236}">
                    <a16:creationId xmlns:a16="http://schemas.microsoft.com/office/drawing/2014/main" id="{1625B5E2-A6D3-4D66-AE55-51C4A5FD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729" y="3638263"/>
                <a:ext cx="1250349" cy="1244793"/>
              </a:xfrm>
              <a:custGeom>
                <a:avLst/>
                <a:gdLst>
                  <a:gd name="T0" fmla="*/ 558 w 609"/>
                  <a:gd name="T1" fmla="*/ 80 h 607"/>
                  <a:gd name="T2" fmla="*/ 305 w 609"/>
                  <a:gd name="T3" fmla="*/ 0 h 607"/>
                  <a:gd name="T4" fmla="*/ 51 w 609"/>
                  <a:gd name="T5" fmla="*/ 80 h 607"/>
                  <a:gd name="T6" fmla="*/ 305 w 609"/>
                  <a:gd name="T7" fmla="*/ 607 h 607"/>
                  <a:gd name="T8" fmla="*/ 558 w 609"/>
                  <a:gd name="T9" fmla="*/ 8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9" h="607">
                    <a:moveTo>
                      <a:pt x="558" y="80"/>
                    </a:moveTo>
                    <a:cubicBezTo>
                      <a:pt x="397" y="93"/>
                      <a:pt x="305" y="0"/>
                      <a:pt x="305" y="0"/>
                    </a:cubicBezTo>
                    <a:cubicBezTo>
                      <a:pt x="305" y="0"/>
                      <a:pt x="213" y="93"/>
                      <a:pt x="51" y="80"/>
                    </a:cubicBezTo>
                    <a:cubicBezTo>
                      <a:pt x="51" y="80"/>
                      <a:pt x="0" y="511"/>
                      <a:pt x="305" y="607"/>
                    </a:cubicBezTo>
                    <a:cubicBezTo>
                      <a:pt x="609" y="511"/>
                      <a:pt x="558" y="80"/>
                      <a:pt x="558" y="80"/>
                    </a:cubicBezTo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59" name="Freeform 764">
                <a:extLst>
                  <a:ext uri="{FF2B5EF4-FFF2-40B4-BE49-F238E27FC236}">
                    <a16:creationId xmlns:a16="http://schemas.microsoft.com/office/drawing/2014/main" id="{2ED6CC67-7E94-4BC8-8A44-DCF833D9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107" y="3767466"/>
                <a:ext cx="933594" cy="1010005"/>
              </a:xfrm>
              <a:custGeom>
                <a:avLst/>
                <a:gdLst>
                  <a:gd name="T0" fmla="*/ 440 w 455"/>
                  <a:gd name="T1" fmla="*/ 67 h 493"/>
                  <a:gd name="T2" fmla="*/ 228 w 455"/>
                  <a:gd name="T3" fmla="*/ 0 h 493"/>
                  <a:gd name="T4" fmla="*/ 16 w 455"/>
                  <a:gd name="T5" fmla="*/ 67 h 493"/>
                  <a:gd name="T6" fmla="*/ 228 w 455"/>
                  <a:gd name="T7" fmla="*/ 493 h 493"/>
                  <a:gd name="T8" fmla="*/ 440 w 455"/>
                  <a:gd name="T9" fmla="*/ 67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5" h="493">
                    <a:moveTo>
                      <a:pt x="440" y="67"/>
                    </a:moveTo>
                    <a:cubicBezTo>
                      <a:pt x="324" y="67"/>
                      <a:pt x="228" y="0"/>
                      <a:pt x="228" y="0"/>
                    </a:cubicBezTo>
                    <a:cubicBezTo>
                      <a:pt x="228" y="0"/>
                      <a:pt x="131" y="67"/>
                      <a:pt x="16" y="67"/>
                    </a:cubicBezTo>
                    <a:cubicBezTo>
                      <a:pt x="16" y="67"/>
                      <a:pt x="0" y="414"/>
                      <a:pt x="228" y="493"/>
                    </a:cubicBezTo>
                    <a:cubicBezTo>
                      <a:pt x="455" y="414"/>
                      <a:pt x="440" y="67"/>
                      <a:pt x="440" y="67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0" name="Freeform 765">
                <a:extLst>
                  <a:ext uri="{FF2B5EF4-FFF2-40B4-BE49-F238E27FC236}">
                    <a16:creationId xmlns:a16="http://schemas.microsoft.com/office/drawing/2014/main" id="{EFB15ED7-A632-43E2-BC03-3D4CBFB1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114" y="3792473"/>
                <a:ext cx="883580" cy="958601"/>
              </a:xfrm>
              <a:custGeom>
                <a:avLst/>
                <a:gdLst>
                  <a:gd name="T0" fmla="*/ 417 w 431"/>
                  <a:gd name="T1" fmla="*/ 64 h 468"/>
                  <a:gd name="T2" fmla="*/ 216 w 431"/>
                  <a:gd name="T3" fmla="*/ 0 h 468"/>
                  <a:gd name="T4" fmla="*/ 15 w 431"/>
                  <a:gd name="T5" fmla="*/ 64 h 468"/>
                  <a:gd name="T6" fmla="*/ 216 w 431"/>
                  <a:gd name="T7" fmla="*/ 468 h 468"/>
                  <a:gd name="T8" fmla="*/ 417 w 431"/>
                  <a:gd name="T9" fmla="*/ 64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1" h="468">
                    <a:moveTo>
                      <a:pt x="417" y="64"/>
                    </a:moveTo>
                    <a:cubicBezTo>
                      <a:pt x="307" y="64"/>
                      <a:pt x="216" y="0"/>
                      <a:pt x="216" y="0"/>
                    </a:cubicBezTo>
                    <a:cubicBezTo>
                      <a:pt x="216" y="0"/>
                      <a:pt x="124" y="64"/>
                      <a:pt x="15" y="64"/>
                    </a:cubicBezTo>
                    <a:cubicBezTo>
                      <a:pt x="15" y="64"/>
                      <a:pt x="0" y="393"/>
                      <a:pt x="216" y="468"/>
                    </a:cubicBezTo>
                    <a:cubicBezTo>
                      <a:pt x="431" y="393"/>
                      <a:pt x="417" y="64"/>
                      <a:pt x="417" y="64"/>
                    </a:cubicBezTo>
                  </a:path>
                </a:pathLst>
              </a:custGeom>
              <a:solidFill>
                <a:srgbClr val="E38A81">
                  <a:lumMod val="60000"/>
                  <a:lumOff val="40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1" name="Freeform 766">
                <a:extLst>
                  <a:ext uri="{FF2B5EF4-FFF2-40B4-BE49-F238E27FC236}">
                    <a16:creationId xmlns:a16="http://schemas.microsoft.com/office/drawing/2014/main" id="{F7CEEA68-5B7D-4BB2-9298-7ED13CB6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571" y="4259270"/>
                <a:ext cx="398723" cy="518200"/>
              </a:xfrm>
              <a:custGeom>
                <a:avLst/>
                <a:gdLst>
                  <a:gd name="T0" fmla="*/ 10 w 194"/>
                  <a:gd name="T1" fmla="*/ 0 h 253"/>
                  <a:gd name="T2" fmla="*/ 0 w 194"/>
                  <a:gd name="T3" fmla="*/ 0 h 253"/>
                  <a:gd name="T4" fmla="*/ 194 w 194"/>
                  <a:gd name="T5" fmla="*/ 253 h 253"/>
                  <a:gd name="T6" fmla="*/ 194 w 194"/>
                  <a:gd name="T7" fmla="*/ 253 h 253"/>
                  <a:gd name="T8" fmla="*/ 194 w 194"/>
                  <a:gd name="T9" fmla="*/ 240 h 253"/>
                  <a:gd name="T10" fmla="*/ 194 w 194"/>
                  <a:gd name="T11" fmla="*/ 240 h 253"/>
                  <a:gd name="T12" fmla="*/ 10 w 194"/>
                  <a:gd name="T1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4" h="253">
                    <a:moveTo>
                      <a:pt x="1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3" y="99"/>
                      <a:pt x="76" y="212"/>
                      <a:pt x="194" y="253"/>
                    </a:cubicBezTo>
                    <a:cubicBezTo>
                      <a:pt x="194" y="253"/>
                      <a:pt x="194" y="253"/>
                      <a:pt x="194" y="253"/>
                    </a:cubicBezTo>
                    <a:cubicBezTo>
                      <a:pt x="194" y="240"/>
                      <a:pt x="194" y="240"/>
                      <a:pt x="194" y="240"/>
                    </a:cubicBezTo>
                    <a:cubicBezTo>
                      <a:pt x="194" y="240"/>
                      <a:pt x="194" y="240"/>
                      <a:pt x="194" y="240"/>
                    </a:cubicBezTo>
                    <a:cubicBezTo>
                      <a:pt x="82" y="201"/>
                      <a:pt x="32" y="94"/>
                      <a:pt x="10" y="0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2" name="Freeform 767">
                <a:extLst>
                  <a:ext uri="{FF2B5EF4-FFF2-40B4-BE49-F238E27FC236}">
                    <a16:creationId xmlns:a16="http://schemas.microsoft.com/office/drawing/2014/main" id="{8B5A7430-F7E2-42DD-8ACB-328C9004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410" y="4259270"/>
                <a:ext cx="377883" cy="491804"/>
              </a:xfrm>
              <a:custGeom>
                <a:avLst/>
                <a:gdLst>
                  <a:gd name="T0" fmla="*/ 184 w 184"/>
                  <a:gd name="T1" fmla="*/ 0 h 240"/>
                  <a:gd name="T2" fmla="*/ 0 w 184"/>
                  <a:gd name="T3" fmla="*/ 0 h 240"/>
                  <a:gd name="T4" fmla="*/ 184 w 184"/>
                  <a:gd name="T5" fmla="*/ 240 h 240"/>
                  <a:gd name="T6" fmla="*/ 184 w 184"/>
                  <a:gd name="T7" fmla="*/ 240 h 240"/>
                  <a:gd name="T8" fmla="*/ 184 w 18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" h="240">
                    <a:moveTo>
                      <a:pt x="18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2" y="94"/>
                      <a:pt x="72" y="201"/>
                      <a:pt x="184" y="240"/>
                    </a:cubicBezTo>
                    <a:cubicBezTo>
                      <a:pt x="184" y="240"/>
                      <a:pt x="184" y="240"/>
                      <a:pt x="184" y="240"/>
                    </a:cubicBezTo>
                    <a:cubicBezTo>
                      <a:pt x="184" y="0"/>
                      <a:pt x="184" y="0"/>
                      <a:pt x="184" y="0"/>
                    </a:cubicBezTo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3" name="Freeform 768">
                <a:extLst>
                  <a:ext uri="{FF2B5EF4-FFF2-40B4-BE49-F238E27FC236}">
                    <a16:creationId xmlns:a16="http://schemas.microsoft.com/office/drawing/2014/main" id="{59FE0F72-C565-48DB-8D3E-4C91E85DB2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76293" y="3767466"/>
                <a:ext cx="434844" cy="137538"/>
              </a:xfrm>
              <a:custGeom>
                <a:avLst/>
                <a:gdLst>
                  <a:gd name="T0" fmla="*/ 212 w 212"/>
                  <a:gd name="T1" fmla="*/ 67 h 67"/>
                  <a:gd name="T2" fmla="*/ 212 w 212"/>
                  <a:gd name="T3" fmla="*/ 67 h 67"/>
                  <a:gd name="T4" fmla="*/ 212 w 212"/>
                  <a:gd name="T5" fmla="*/ 67 h 67"/>
                  <a:gd name="T6" fmla="*/ 212 w 212"/>
                  <a:gd name="T7" fmla="*/ 67 h 67"/>
                  <a:gd name="T8" fmla="*/ 212 w 212"/>
                  <a:gd name="T9" fmla="*/ 67 h 67"/>
                  <a:gd name="T10" fmla="*/ 212 w 212"/>
                  <a:gd name="T11" fmla="*/ 67 h 67"/>
                  <a:gd name="T12" fmla="*/ 0 w 212"/>
                  <a:gd name="T13" fmla="*/ 0 h 67"/>
                  <a:gd name="T14" fmla="*/ 0 w 212"/>
                  <a:gd name="T15" fmla="*/ 0 h 67"/>
                  <a:gd name="T16" fmla="*/ 76 w 212"/>
                  <a:gd name="T17" fmla="*/ 39 h 67"/>
                  <a:gd name="T18" fmla="*/ 0 w 212"/>
                  <a:gd name="T1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2" h="67">
                    <a:moveTo>
                      <a:pt x="212" y="67"/>
                    </a:move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moveTo>
                      <a:pt x="212" y="67"/>
                    </a:move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0" y="21"/>
                      <a:pt x="76" y="39"/>
                    </a:cubicBezTo>
                    <a:cubicBezTo>
                      <a:pt x="30" y="21"/>
                      <a:pt x="0" y="0"/>
                      <a:pt x="0" y="0"/>
                    </a:cubicBezTo>
                  </a:path>
                </a:pathLst>
              </a:custGeom>
              <a:solidFill>
                <a:srgbClr val="E6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4" name="Freeform 769">
                <a:extLst>
                  <a:ext uri="{FF2B5EF4-FFF2-40B4-BE49-F238E27FC236}">
                    <a16:creationId xmlns:a16="http://schemas.microsoft.com/office/drawing/2014/main" id="{6568ECE8-4944-45BF-933F-D8CB5992A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293" y="3767466"/>
                <a:ext cx="440401" cy="491804"/>
              </a:xfrm>
              <a:custGeom>
                <a:avLst/>
                <a:gdLst>
                  <a:gd name="T0" fmla="*/ 0 w 215"/>
                  <a:gd name="T1" fmla="*/ 0 h 240"/>
                  <a:gd name="T2" fmla="*/ 0 w 215"/>
                  <a:gd name="T3" fmla="*/ 12 h 240"/>
                  <a:gd name="T4" fmla="*/ 201 w 215"/>
                  <a:gd name="T5" fmla="*/ 76 h 240"/>
                  <a:gd name="T6" fmla="*/ 183 w 215"/>
                  <a:gd name="T7" fmla="*/ 240 h 240"/>
                  <a:gd name="T8" fmla="*/ 193 w 215"/>
                  <a:gd name="T9" fmla="*/ 240 h 240"/>
                  <a:gd name="T10" fmla="*/ 212 w 215"/>
                  <a:gd name="T11" fmla="*/ 67 h 240"/>
                  <a:gd name="T12" fmla="*/ 212 w 215"/>
                  <a:gd name="T13" fmla="*/ 67 h 240"/>
                  <a:gd name="T14" fmla="*/ 212 w 215"/>
                  <a:gd name="T15" fmla="*/ 67 h 240"/>
                  <a:gd name="T16" fmla="*/ 212 w 215"/>
                  <a:gd name="T17" fmla="*/ 67 h 240"/>
                  <a:gd name="T18" fmla="*/ 212 w 215"/>
                  <a:gd name="T19" fmla="*/ 67 h 240"/>
                  <a:gd name="T20" fmla="*/ 212 w 215"/>
                  <a:gd name="T21" fmla="*/ 67 h 240"/>
                  <a:gd name="T22" fmla="*/ 212 w 215"/>
                  <a:gd name="T23" fmla="*/ 67 h 240"/>
                  <a:gd name="T24" fmla="*/ 76 w 215"/>
                  <a:gd name="T25" fmla="*/ 39 h 240"/>
                  <a:gd name="T26" fmla="*/ 0 w 215"/>
                  <a:gd name="T27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5" h="240">
                    <a:moveTo>
                      <a:pt x="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91" y="76"/>
                      <a:pt x="201" y="76"/>
                    </a:cubicBezTo>
                    <a:cubicBezTo>
                      <a:pt x="201" y="76"/>
                      <a:pt x="204" y="153"/>
                      <a:pt x="183" y="240"/>
                    </a:cubicBezTo>
                    <a:cubicBezTo>
                      <a:pt x="193" y="240"/>
                      <a:pt x="193" y="240"/>
                      <a:pt x="193" y="240"/>
                    </a:cubicBezTo>
                    <a:cubicBezTo>
                      <a:pt x="215" y="149"/>
                      <a:pt x="212" y="68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212" y="67"/>
                      <a:pt x="212" y="67"/>
                      <a:pt x="212" y="67"/>
                    </a:cubicBezTo>
                    <a:cubicBezTo>
                      <a:pt x="160" y="67"/>
                      <a:pt x="113" y="54"/>
                      <a:pt x="76" y="39"/>
                    </a:cubicBezTo>
                    <a:cubicBezTo>
                      <a:pt x="30" y="21"/>
                      <a:pt x="0" y="0"/>
                      <a:pt x="0" y="0"/>
                    </a:cubicBezTo>
                  </a:path>
                </a:pathLst>
              </a:custGeom>
              <a:solidFill>
                <a:srgbClr val="E38A81">
                  <a:lumMod val="75000"/>
                </a:srgbClr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5" name="Freeform 770">
                <a:extLst>
                  <a:ext uri="{FF2B5EF4-FFF2-40B4-BE49-F238E27FC236}">
                    <a16:creationId xmlns:a16="http://schemas.microsoft.com/office/drawing/2014/main" id="{5A788CC6-9556-47D4-A93B-7D8A3613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293" y="3792473"/>
                <a:ext cx="418172" cy="466797"/>
              </a:xfrm>
              <a:custGeom>
                <a:avLst/>
                <a:gdLst>
                  <a:gd name="T0" fmla="*/ 0 w 204"/>
                  <a:gd name="T1" fmla="*/ 0 h 228"/>
                  <a:gd name="T2" fmla="*/ 0 w 204"/>
                  <a:gd name="T3" fmla="*/ 228 h 228"/>
                  <a:gd name="T4" fmla="*/ 183 w 204"/>
                  <a:gd name="T5" fmla="*/ 228 h 228"/>
                  <a:gd name="T6" fmla="*/ 201 w 204"/>
                  <a:gd name="T7" fmla="*/ 64 h 228"/>
                  <a:gd name="T8" fmla="*/ 0 w 204"/>
                  <a:gd name="T9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4" h="228">
                    <a:moveTo>
                      <a:pt x="0" y="0"/>
                    </a:moveTo>
                    <a:cubicBezTo>
                      <a:pt x="0" y="228"/>
                      <a:pt x="0" y="228"/>
                      <a:pt x="0" y="228"/>
                    </a:cubicBezTo>
                    <a:cubicBezTo>
                      <a:pt x="183" y="228"/>
                      <a:pt x="183" y="228"/>
                      <a:pt x="183" y="228"/>
                    </a:cubicBezTo>
                    <a:cubicBezTo>
                      <a:pt x="204" y="141"/>
                      <a:pt x="201" y="64"/>
                      <a:pt x="201" y="64"/>
                    </a:cubicBezTo>
                    <a:cubicBezTo>
                      <a:pt x="91" y="64"/>
                      <a:pt x="0" y="1"/>
                      <a:pt x="0" y="0"/>
                    </a:cubicBezTo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6" name="Freeform 771">
                <a:extLst>
                  <a:ext uri="{FF2B5EF4-FFF2-40B4-BE49-F238E27FC236}">
                    <a16:creationId xmlns:a16="http://schemas.microsoft.com/office/drawing/2014/main" id="{E22BFBAD-D219-4E46-9456-23A21E103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580" y="4141181"/>
                <a:ext cx="332037" cy="325091"/>
              </a:xfrm>
              <a:custGeom>
                <a:avLst/>
                <a:gdLst>
                  <a:gd name="T0" fmla="*/ 162 w 162"/>
                  <a:gd name="T1" fmla="*/ 147 h 159"/>
                  <a:gd name="T2" fmla="*/ 150 w 162"/>
                  <a:gd name="T3" fmla="*/ 159 h 159"/>
                  <a:gd name="T4" fmla="*/ 12 w 162"/>
                  <a:gd name="T5" fmla="*/ 159 h 159"/>
                  <a:gd name="T6" fmla="*/ 0 w 162"/>
                  <a:gd name="T7" fmla="*/ 147 h 159"/>
                  <a:gd name="T8" fmla="*/ 0 w 162"/>
                  <a:gd name="T9" fmla="*/ 12 h 159"/>
                  <a:gd name="T10" fmla="*/ 12 w 162"/>
                  <a:gd name="T11" fmla="*/ 0 h 159"/>
                  <a:gd name="T12" fmla="*/ 150 w 162"/>
                  <a:gd name="T13" fmla="*/ 0 h 159"/>
                  <a:gd name="T14" fmla="*/ 162 w 162"/>
                  <a:gd name="T15" fmla="*/ 12 h 159"/>
                  <a:gd name="T16" fmla="*/ 162 w 162"/>
                  <a:gd name="T17" fmla="*/ 147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2" h="159">
                    <a:moveTo>
                      <a:pt x="162" y="147"/>
                    </a:moveTo>
                    <a:cubicBezTo>
                      <a:pt x="162" y="154"/>
                      <a:pt x="156" y="159"/>
                      <a:pt x="150" y="159"/>
                    </a:cubicBezTo>
                    <a:cubicBezTo>
                      <a:pt x="12" y="159"/>
                      <a:pt x="12" y="159"/>
                      <a:pt x="12" y="159"/>
                    </a:cubicBezTo>
                    <a:cubicBezTo>
                      <a:pt x="5" y="159"/>
                      <a:pt x="0" y="154"/>
                      <a:pt x="0" y="14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56" y="0"/>
                      <a:pt x="162" y="5"/>
                      <a:pt x="162" y="12"/>
                    </a:cubicBezTo>
                    <a:lnTo>
                      <a:pt x="162" y="1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7" name="Freeform 772">
                <a:extLst>
                  <a:ext uri="{FF2B5EF4-FFF2-40B4-BE49-F238E27FC236}">
                    <a16:creationId xmlns:a16="http://schemas.microsoft.com/office/drawing/2014/main" id="{D6442CCE-C3D4-491B-BF52-FB3C91B5F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6540" y="3970300"/>
                <a:ext cx="216727" cy="240345"/>
              </a:xfrm>
              <a:custGeom>
                <a:avLst/>
                <a:gdLst>
                  <a:gd name="T0" fmla="*/ 105 w 105"/>
                  <a:gd name="T1" fmla="*/ 117 h 117"/>
                  <a:gd name="T2" fmla="*/ 0 w 105"/>
                  <a:gd name="T3" fmla="*/ 117 h 117"/>
                  <a:gd name="T4" fmla="*/ 0 w 105"/>
                  <a:gd name="T5" fmla="*/ 53 h 117"/>
                  <a:gd name="T6" fmla="*/ 53 w 105"/>
                  <a:gd name="T7" fmla="*/ 0 h 117"/>
                  <a:gd name="T8" fmla="*/ 105 w 105"/>
                  <a:gd name="T9" fmla="*/ 53 h 117"/>
                  <a:gd name="T10" fmla="*/ 105 w 105"/>
                  <a:gd name="T11" fmla="*/ 117 h 117"/>
                  <a:gd name="T12" fmla="*/ 23 w 105"/>
                  <a:gd name="T13" fmla="*/ 94 h 117"/>
                  <a:gd name="T14" fmla="*/ 82 w 105"/>
                  <a:gd name="T15" fmla="*/ 94 h 117"/>
                  <a:gd name="T16" fmla="*/ 82 w 105"/>
                  <a:gd name="T17" fmla="*/ 53 h 117"/>
                  <a:gd name="T18" fmla="*/ 53 w 105"/>
                  <a:gd name="T19" fmla="*/ 23 h 117"/>
                  <a:gd name="T20" fmla="*/ 23 w 105"/>
                  <a:gd name="T21" fmla="*/ 53 h 117"/>
                  <a:gd name="T22" fmla="*/ 23 w 105"/>
                  <a:gd name="T23" fmla="*/ 9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5" h="117">
                    <a:moveTo>
                      <a:pt x="105" y="117"/>
                    </a:moveTo>
                    <a:cubicBezTo>
                      <a:pt x="0" y="117"/>
                      <a:pt x="0" y="117"/>
                      <a:pt x="0" y="117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24"/>
                      <a:pt x="24" y="0"/>
                      <a:pt x="53" y="0"/>
                    </a:cubicBezTo>
                    <a:cubicBezTo>
                      <a:pt x="81" y="0"/>
                      <a:pt x="105" y="24"/>
                      <a:pt x="105" y="53"/>
                    </a:cubicBezTo>
                    <a:lnTo>
                      <a:pt x="105" y="117"/>
                    </a:lnTo>
                    <a:close/>
                    <a:moveTo>
                      <a:pt x="23" y="94"/>
                    </a:moveTo>
                    <a:cubicBezTo>
                      <a:pt x="82" y="94"/>
                      <a:pt x="82" y="94"/>
                      <a:pt x="82" y="94"/>
                    </a:cubicBezTo>
                    <a:cubicBezTo>
                      <a:pt x="82" y="53"/>
                      <a:pt x="82" y="53"/>
                      <a:pt x="82" y="53"/>
                    </a:cubicBezTo>
                    <a:cubicBezTo>
                      <a:pt x="82" y="37"/>
                      <a:pt x="69" y="23"/>
                      <a:pt x="53" y="23"/>
                    </a:cubicBezTo>
                    <a:cubicBezTo>
                      <a:pt x="37" y="23"/>
                      <a:pt x="23" y="37"/>
                      <a:pt x="23" y="53"/>
                    </a:cubicBezTo>
                    <a:lnTo>
                      <a:pt x="23" y="9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68" name="Freeform 60">
                <a:extLst>
                  <a:ext uri="{FF2B5EF4-FFF2-40B4-BE49-F238E27FC236}">
                    <a16:creationId xmlns:a16="http://schemas.microsoft.com/office/drawing/2014/main" id="{573B8AE0-8F5D-4C89-8741-C804F4202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9058" y="4223149"/>
                <a:ext cx="91692" cy="166713"/>
              </a:xfrm>
              <a:custGeom>
                <a:avLst/>
                <a:gdLst>
                  <a:gd name="connsiteX0" fmla="*/ 45846 w 91692"/>
                  <a:gd name="connsiteY0" fmla="*/ 0 h 166713"/>
                  <a:gd name="connsiteX1" fmla="*/ 91692 w 91692"/>
                  <a:gd name="connsiteY1" fmla="*/ 46541 h 166713"/>
                  <a:gd name="connsiteX2" fmla="*/ 78264 w 91692"/>
                  <a:gd name="connsiteY2" fmla="*/ 79451 h 166713"/>
                  <a:gd name="connsiteX3" fmla="*/ 68618 w 91692"/>
                  <a:gd name="connsiteY3" fmla="*/ 83507 h 166713"/>
                  <a:gd name="connsiteX4" fmla="*/ 86135 w 91692"/>
                  <a:gd name="connsiteY4" fmla="*/ 166713 h 166713"/>
                  <a:gd name="connsiteX5" fmla="*/ 47235 w 91692"/>
                  <a:gd name="connsiteY5" fmla="*/ 166713 h 166713"/>
                  <a:gd name="connsiteX6" fmla="*/ 5557 w 91692"/>
                  <a:gd name="connsiteY6" fmla="*/ 166713 h 166713"/>
                  <a:gd name="connsiteX7" fmla="*/ 23074 w 91692"/>
                  <a:gd name="connsiteY7" fmla="*/ 83507 h 166713"/>
                  <a:gd name="connsiteX8" fmla="*/ 13428 w 91692"/>
                  <a:gd name="connsiteY8" fmla="*/ 79451 h 166713"/>
                  <a:gd name="connsiteX9" fmla="*/ 0 w 91692"/>
                  <a:gd name="connsiteY9" fmla="*/ 46541 h 166713"/>
                  <a:gd name="connsiteX10" fmla="*/ 45846 w 91692"/>
                  <a:gd name="connsiteY10" fmla="*/ 0 h 1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692" h="166713">
                    <a:moveTo>
                      <a:pt x="45846" y="0"/>
                    </a:moveTo>
                    <a:cubicBezTo>
                      <a:pt x="71166" y="0"/>
                      <a:pt x="91692" y="20837"/>
                      <a:pt x="91692" y="46541"/>
                    </a:cubicBezTo>
                    <a:cubicBezTo>
                      <a:pt x="91692" y="59393"/>
                      <a:pt x="86561" y="71029"/>
                      <a:pt x="78264" y="79451"/>
                    </a:cubicBezTo>
                    <a:lnTo>
                      <a:pt x="68618" y="83507"/>
                    </a:lnTo>
                    <a:lnTo>
                      <a:pt x="86135" y="166713"/>
                    </a:lnTo>
                    <a:lnTo>
                      <a:pt x="47235" y="166713"/>
                    </a:lnTo>
                    <a:lnTo>
                      <a:pt x="5557" y="166713"/>
                    </a:lnTo>
                    <a:lnTo>
                      <a:pt x="23074" y="83507"/>
                    </a:lnTo>
                    <a:lnTo>
                      <a:pt x="13428" y="79451"/>
                    </a:lnTo>
                    <a:cubicBezTo>
                      <a:pt x="5132" y="71029"/>
                      <a:pt x="0" y="59393"/>
                      <a:pt x="0" y="46541"/>
                    </a:cubicBezTo>
                    <a:cubicBezTo>
                      <a:pt x="0" y="20837"/>
                      <a:pt x="20526" y="0"/>
                      <a:pt x="45846" y="0"/>
                    </a:cubicBezTo>
                    <a:close/>
                  </a:path>
                </a:pathLst>
              </a:custGeom>
              <a:solidFill>
                <a:srgbClr val="E38A81"/>
              </a:solidFill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853FA073-3914-43E1-985E-57BD186752C6}"/>
                </a:ext>
              </a:extLst>
            </p:cNvPr>
            <p:cNvGrpSpPr/>
            <p:nvPr/>
          </p:nvGrpSpPr>
          <p:grpSpPr>
            <a:xfrm>
              <a:off x="1156508" y="4228706"/>
              <a:ext cx="614060" cy="111142"/>
              <a:chOff x="1114304" y="4228706"/>
              <a:chExt cx="614060" cy="111142"/>
            </a:xfrm>
            <a:solidFill>
              <a:srgbClr val="44546A">
                <a:lumMod val="20000"/>
                <a:lumOff val="80000"/>
              </a:srgbClr>
            </a:solidFill>
          </p:grpSpPr>
          <p:sp>
            <p:nvSpPr>
              <p:cNvPr id="50" name="Oval 775">
                <a:extLst>
                  <a:ext uri="{FF2B5EF4-FFF2-40B4-BE49-F238E27FC236}">
                    <a16:creationId xmlns:a16="http://schemas.microsoft.com/office/drawing/2014/main" id="{0165BC0E-0172-462A-B7EE-94A9D63AC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4304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53" name="Oval 776">
                <a:extLst>
                  <a:ext uri="{FF2B5EF4-FFF2-40B4-BE49-F238E27FC236}">
                    <a16:creationId xmlns:a16="http://schemas.microsoft.com/office/drawing/2014/main" id="{6421A2B0-57A6-438F-BF0A-BDCBFDBB7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3796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56" name="Oval 777">
                <a:extLst>
                  <a:ext uri="{FF2B5EF4-FFF2-40B4-BE49-F238E27FC236}">
                    <a16:creationId xmlns:a16="http://schemas.microsoft.com/office/drawing/2014/main" id="{7EC29D54-596A-424C-AD0E-74B871310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1898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57" name="Oval 778">
                <a:extLst>
                  <a:ext uri="{FF2B5EF4-FFF2-40B4-BE49-F238E27FC236}">
                    <a16:creationId xmlns:a16="http://schemas.microsoft.com/office/drawing/2014/main" id="{700FE3CF-0125-43E4-8338-635B9E6C2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1390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4514BEDF-7860-4B5F-83DF-6D433F57FBD5}"/>
                </a:ext>
              </a:extLst>
            </p:cNvPr>
            <p:cNvGrpSpPr/>
            <p:nvPr/>
          </p:nvGrpSpPr>
          <p:grpSpPr>
            <a:xfrm>
              <a:off x="2944508" y="4228706"/>
              <a:ext cx="612671" cy="111142"/>
              <a:chOff x="2902304" y="4228706"/>
              <a:chExt cx="612671" cy="111142"/>
            </a:xfrm>
            <a:solidFill>
              <a:srgbClr val="44546A">
                <a:lumMod val="20000"/>
                <a:lumOff val="80000"/>
              </a:srgbClr>
            </a:solidFill>
          </p:grpSpPr>
          <p:sp>
            <p:nvSpPr>
              <p:cNvPr id="45" name="Oval 779">
                <a:extLst>
                  <a:ext uri="{FF2B5EF4-FFF2-40B4-BE49-F238E27FC236}">
                    <a16:creationId xmlns:a16="http://schemas.microsoft.com/office/drawing/2014/main" id="{31D0F062-2DCF-4931-BF9C-BAFD647B8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611" y="4228706"/>
                <a:ext cx="10836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46" name="Oval 780">
                <a:extLst>
                  <a:ext uri="{FF2B5EF4-FFF2-40B4-BE49-F238E27FC236}">
                    <a16:creationId xmlns:a16="http://schemas.microsoft.com/office/drawing/2014/main" id="{2E3326A6-2C46-4E90-9B69-15E6F7039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8509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48" name="Oval 781">
                <a:extLst>
                  <a:ext uri="{FF2B5EF4-FFF2-40B4-BE49-F238E27FC236}">
                    <a16:creationId xmlns:a16="http://schemas.microsoft.com/office/drawing/2014/main" id="{E334111E-8706-4C9C-BBC3-D747AB2B2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406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  <p:sp>
            <p:nvSpPr>
              <p:cNvPr id="49" name="Oval 782">
                <a:extLst>
                  <a:ext uri="{FF2B5EF4-FFF2-40B4-BE49-F238E27FC236}">
                    <a16:creationId xmlns:a16="http://schemas.microsoft.com/office/drawing/2014/main" id="{50714755-5D8C-46EB-ABA7-A7B742BCC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304" y="4228706"/>
                <a:ext cx="106974" cy="111142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pPr defTabSz="457200">
                  <a:defRPr/>
                </a:pPr>
                <a:endParaRPr lang="en-US" sz="900" kern="0" dirty="0">
                  <a:solidFill>
                    <a:prstClr val="black"/>
                  </a:solidFill>
                  <a:latin typeface="Lato Light"/>
                </a:endParaRPr>
              </a:p>
            </p:txBody>
          </p:sp>
        </p:grpSp>
        <p:sp>
          <p:nvSpPr>
            <p:cNvPr id="32" name="Freeform 36">
              <a:extLst>
                <a:ext uri="{FF2B5EF4-FFF2-40B4-BE49-F238E27FC236}">
                  <a16:creationId xmlns:a16="http://schemas.microsoft.com/office/drawing/2014/main" id="{BC2B982A-E44B-4379-96AF-96416B748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465" y="1499735"/>
              <a:ext cx="481350" cy="435340"/>
            </a:xfrm>
            <a:custGeom>
              <a:avLst/>
              <a:gdLst>
                <a:gd name="T0" fmla="*/ 107500 w 480"/>
                <a:gd name="T1" fmla="*/ 146895 h 436"/>
                <a:gd name="T2" fmla="*/ 107500 w 480"/>
                <a:gd name="T3" fmla="*/ 146895 h 436"/>
                <a:gd name="T4" fmla="*/ 83661 w 480"/>
                <a:gd name="T5" fmla="*/ 171079 h 436"/>
                <a:gd name="T6" fmla="*/ 107500 w 480"/>
                <a:gd name="T7" fmla="*/ 194815 h 436"/>
                <a:gd name="T8" fmla="*/ 131339 w 480"/>
                <a:gd name="T9" fmla="*/ 171079 h 436"/>
                <a:gd name="T10" fmla="*/ 107500 w 480"/>
                <a:gd name="T11" fmla="*/ 146895 h 436"/>
                <a:gd name="T12" fmla="*/ 59822 w 480"/>
                <a:gd name="T13" fmla="*/ 123159 h 436"/>
                <a:gd name="T14" fmla="*/ 59822 w 480"/>
                <a:gd name="T15" fmla="*/ 123159 h 436"/>
                <a:gd name="T16" fmla="*/ 75565 w 480"/>
                <a:gd name="T17" fmla="*/ 139282 h 436"/>
                <a:gd name="T18" fmla="*/ 139435 w 480"/>
                <a:gd name="T19" fmla="*/ 139282 h 436"/>
                <a:gd name="T20" fmla="*/ 155178 w 480"/>
                <a:gd name="T21" fmla="*/ 123159 h 436"/>
                <a:gd name="T22" fmla="*/ 59822 w 480"/>
                <a:gd name="T23" fmla="*/ 123159 h 436"/>
                <a:gd name="T24" fmla="*/ 27887 w 480"/>
                <a:gd name="T25" fmla="*/ 91362 h 436"/>
                <a:gd name="T26" fmla="*/ 27887 w 480"/>
                <a:gd name="T27" fmla="*/ 91362 h 436"/>
                <a:gd name="T28" fmla="*/ 44080 w 480"/>
                <a:gd name="T29" fmla="*/ 107484 h 436"/>
                <a:gd name="T30" fmla="*/ 171371 w 480"/>
                <a:gd name="T31" fmla="*/ 107484 h 436"/>
                <a:gd name="T32" fmla="*/ 187563 w 480"/>
                <a:gd name="T33" fmla="*/ 91362 h 436"/>
                <a:gd name="T34" fmla="*/ 27887 w 480"/>
                <a:gd name="T35" fmla="*/ 91362 h 436"/>
                <a:gd name="T36" fmla="*/ 0 w 480"/>
                <a:gd name="T37" fmla="*/ 60012 h 436"/>
                <a:gd name="T38" fmla="*/ 0 w 480"/>
                <a:gd name="T39" fmla="*/ 60012 h 436"/>
                <a:gd name="T40" fmla="*/ 11695 w 480"/>
                <a:gd name="T41" fmla="*/ 75687 h 436"/>
                <a:gd name="T42" fmla="*/ 199258 w 480"/>
                <a:gd name="T43" fmla="*/ 75687 h 436"/>
                <a:gd name="T44" fmla="*/ 215450 w 480"/>
                <a:gd name="T45" fmla="*/ 60012 h 436"/>
                <a:gd name="T46" fmla="*/ 0 w 480"/>
                <a:gd name="T47" fmla="*/ 60012 h 4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436">
                  <a:moveTo>
                    <a:pt x="239" y="328"/>
                  </a:moveTo>
                  <a:lnTo>
                    <a:pt x="239" y="328"/>
                  </a:lnTo>
                  <a:cubicBezTo>
                    <a:pt x="213" y="328"/>
                    <a:pt x="186" y="355"/>
                    <a:pt x="186" y="382"/>
                  </a:cubicBezTo>
                  <a:cubicBezTo>
                    <a:pt x="186" y="409"/>
                    <a:pt x="213" y="435"/>
                    <a:pt x="239" y="435"/>
                  </a:cubicBezTo>
                  <a:cubicBezTo>
                    <a:pt x="266" y="435"/>
                    <a:pt x="292" y="409"/>
                    <a:pt x="292" y="382"/>
                  </a:cubicBezTo>
                  <a:cubicBezTo>
                    <a:pt x="292" y="355"/>
                    <a:pt x="266" y="328"/>
                    <a:pt x="239" y="328"/>
                  </a:cubicBezTo>
                  <a:close/>
                  <a:moveTo>
                    <a:pt x="133" y="275"/>
                  </a:moveTo>
                  <a:lnTo>
                    <a:pt x="133" y="275"/>
                  </a:lnTo>
                  <a:cubicBezTo>
                    <a:pt x="168" y="311"/>
                    <a:pt x="168" y="311"/>
                    <a:pt x="168" y="311"/>
                  </a:cubicBezTo>
                  <a:cubicBezTo>
                    <a:pt x="204" y="275"/>
                    <a:pt x="266" y="275"/>
                    <a:pt x="310" y="311"/>
                  </a:cubicBezTo>
                  <a:cubicBezTo>
                    <a:pt x="345" y="275"/>
                    <a:pt x="345" y="275"/>
                    <a:pt x="345" y="275"/>
                  </a:cubicBezTo>
                  <a:cubicBezTo>
                    <a:pt x="283" y="222"/>
                    <a:pt x="195" y="222"/>
                    <a:pt x="133" y="275"/>
                  </a:cubicBezTo>
                  <a:close/>
                  <a:moveTo>
                    <a:pt x="62" y="204"/>
                  </a:moveTo>
                  <a:lnTo>
                    <a:pt x="62" y="204"/>
                  </a:lnTo>
                  <a:cubicBezTo>
                    <a:pt x="98" y="240"/>
                    <a:pt x="98" y="240"/>
                    <a:pt x="98" y="240"/>
                  </a:cubicBezTo>
                  <a:cubicBezTo>
                    <a:pt x="177" y="169"/>
                    <a:pt x="301" y="169"/>
                    <a:pt x="381" y="240"/>
                  </a:cubicBezTo>
                  <a:cubicBezTo>
                    <a:pt x="417" y="204"/>
                    <a:pt x="417" y="204"/>
                    <a:pt x="417" y="204"/>
                  </a:cubicBezTo>
                  <a:cubicBezTo>
                    <a:pt x="319" y="107"/>
                    <a:pt x="160" y="107"/>
                    <a:pt x="62" y="204"/>
                  </a:cubicBezTo>
                  <a:close/>
                  <a:moveTo>
                    <a:pt x="0" y="134"/>
                  </a:moveTo>
                  <a:lnTo>
                    <a:pt x="0" y="134"/>
                  </a:lnTo>
                  <a:cubicBezTo>
                    <a:pt x="26" y="169"/>
                    <a:pt x="26" y="169"/>
                    <a:pt x="26" y="169"/>
                  </a:cubicBezTo>
                  <a:cubicBezTo>
                    <a:pt x="142" y="54"/>
                    <a:pt x="328" y="54"/>
                    <a:pt x="443" y="169"/>
                  </a:cubicBezTo>
                  <a:cubicBezTo>
                    <a:pt x="479" y="134"/>
                    <a:pt x="479" y="134"/>
                    <a:pt x="479" y="134"/>
                  </a:cubicBezTo>
                  <a:cubicBezTo>
                    <a:pt x="345" y="0"/>
                    <a:pt x="133" y="0"/>
                    <a:pt x="0" y="134"/>
                  </a:cubicBezTo>
                  <a:close/>
                </a:path>
              </a:pathLst>
            </a:custGeom>
            <a:solidFill>
              <a:srgbClr val="902B20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33" name="Freeform 82">
              <a:extLst>
                <a:ext uri="{FF2B5EF4-FFF2-40B4-BE49-F238E27FC236}">
                  <a16:creationId xmlns:a16="http://schemas.microsoft.com/office/drawing/2014/main" id="{7300B61E-49D3-494A-ACC4-017D8B79A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273" y="2907503"/>
              <a:ext cx="499049" cy="445958"/>
            </a:xfrm>
            <a:custGeom>
              <a:avLst/>
              <a:gdLst>
                <a:gd name="T0" fmla="*/ 199518 w 497"/>
                <a:gd name="T1" fmla="*/ 0 h 444"/>
                <a:gd name="T2" fmla="*/ 199518 w 497"/>
                <a:gd name="T3" fmla="*/ 0 h 444"/>
                <a:gd name="T4" fmla="*/ 23870 w 497"/>
                <a:gd name="T5" fmla="*/ 0 h 444"/>
                <a:gd name="T6" fmla="*/ 0 w 497"/>
                <a:gd name="T7" fmla="*/ 23877 h 444"/>
                <a:gd name="T8" fmla="*/ 0 w 497"/>
                <a:gd name="T9" fmla="*/ 155425 h 444"/>
                <a:gd name="T10" fmla="*/ 23870 w 497"/>
                <a:gd name="T11" fmla="*/ 179752 h 444"/>
                <a:gd name="T12" fmla="*/ 68007 w 497"/>
                <a:gd name="T13" fmla="*/ 179752 h 444"/>
                <a:gd name="T14" fmla="*/ 68007 w 497"/>
                <a:gd name="T15" fmla="*/ 155425 h 444"/>
                <a:gd name="T16" fmla="*/ 19817 w 497"/>
                <a:gd name="T17" fmla="*/ 155425 h 444"/>
                <a:gd name="T18" fmla="*/ 19817 w 497"/>
                <a:gd name="T19" fmla="*/ 55863 h 444"/>
                <a:gd name="T20" fmla="*/ 199518 w 497"/>
                <a:gd name="T21" fmla="*/ 55863 h 444"/>
                <a:gd name="T22" fmla="*/ 199518 w 497"/>
                <a:gd name="T23" fmla="*/ 155425 h 444"/>
                <a:gd name="T24" fmla="*/ 155381 w 497"/>
                <a:gd name="T25" fmla="*/ 155425 h 444"/>
                <a:gd name="T26" fmla="*/ 155381 w 497"/>
                <a:gd name="T27" fmla="*/ 179752 h 444"/>
                <a:gd name="T28" fmla="*/ 199518 w 497"/>
                <a:gd name="T29" fmla="*/ 179752 h 444"/>
                <a:gd name="T30" fmla="*/ 223388 w 497"/>
                <a:gd name="T31" fmla="*/ 155425 h 444"/>
                <a:gd name="T32" fmla="*/ 223388 w 497"/>
                <a:gd name="T33" fmla="*/ 23877 h 444"/>
                <a:gd name="T34" fmla="*/ 199518 w 497"/>
                <a:gd name="T35" fmla="*/ 0 h 444"/>
                <a:gd name="T36" fmla="*/ 27923 w 497"/>
                <a:gd name="T37" fmla="*/ 36041 h 444"/>
                <a:gd name="T38" fmla="*/ 27923 w 497"/>
                <a:gd name="T39" fmla="*/ 36041 h 444"/>
                <a:gd name="T40" fmla="*/ 19817 w 497"/>
                <a:gd name="T41" fmla="*/ 27931 h 444"/>
                <a:gd name="T42" fmla="*/ 27923 w 497"/>
                <a:gd name="T43" fmla="*/ 20273 h 444"/>
                <a:gd name="T44" fmla="*/ 35580 w 497"/>
                <a:gd name="T45" fmla="*/ 27931 h 444"/>
                <a:gd name="T46" fmla="*/ 27923 w 497"/>
                <a:gd name="T47" fmla="*/ 36041 h 444"/>
                <a:gd name="T48" fmla="*/ 52244 w 497"/>
                <a:gd name="T49" fmla="*/ 36041 h 444"/>
                <a:gd name="T50" fmla="*/ 52244 w 497"/>
                <a:gd name="T51" fmla="*/ 36041 h 444"/>
                <a:gd name="T52" fmla="*/ 43687 w 497"/>
                <a:gd name="T53" fmla="*/ 27931 h 444"/>
                <a:gd name="T54" fmla="*/ 52244 w 497"/>
                <a:gd name="T55" fmla="*/ 20273 h 444"/>
                <a:gd name="T56" fmla="*/ 59450 w 497"/>
                <a:gd name="T57" fmla="*/ 27931 h 444"/>
                <a:gd name="T58" fmla="*/ 52244 w 497"/>
                <a:gd name="T59" fmla="*/ 36041 h 444"/>
                <a:gd name="T60" fmla="*/ 199518 w 497"/>
                <a:gd name="T61" fmla="*/ 36041 h 444"/>
                <a:gd name="T62" fmla="*/ 199518 w 497"/>
                <a:gd name="T63" fmla="*/ 36041 h 444"/>
                <a:gd name="T64" fmla="*/ 68007 w 497"/>
                <a:gd name="T65" fmla="*/ 36041 h 444"/>
                <a:gd name="T66" fmla="*/ 68007 w 497"/>
                <a:gd name="T67" fmla="*/ 23877 h 444"/>
                <a:gd name="T68" fmla="*/ 199518 w 497"/>
                <a:gd name="T69" fmla="*/ 23877 h 444"/>
                <a:gd name="T70" fmla="*/ 199518 w 497"/>
                <a:gd name="T71" fmla="*/ 36041 h 444"/>
                <a:gd name="T72" fmla="*/ 111694 w 497"/>
                <a:gd name="T73" fmla="*/ 79740 h 444"/>
                <a:gd name="T74" fmla="*/ 111694 w 497"/>
                <a:gd name="T75" fmla="*/ 79740 h 444"/>
                <a:gd name="T76" fmla="*/ 55847 w 497"/>
                <a:gd name="T77" fmla="*/ 135603 h 444"/>
                <a:gd name="T78" fmla="*/ 91877 w 497"/>
                <a:gd name="T79" fmla="*/ 135603 h 444"/>
                <a:gd name="T80" fmla="*/ 91877 w 497"/>
                <a:gd name="T81" fmla="*/ 199574 h 444"/>
                <a:gd name="T82" fmla="*/ 131510 w 497"/>
                <a:gd name="T83" fmla="*/ 199574 h 444"/>
                <a:gd name="T84" fmla="*/ 131510 w 497"/>
                <a:gd name="T85" fmla="*/ 135603 h 444"/>
                <a:gd name="T86" fmla="*/ 163487 w 497"/>
                <a:gd name="T87" fmla="*/ 135603 h 444"/>
                <a:gd name="T88" fmla="*/ 111694 w 497"/>
                <a:gd name="T89" fmla="*/ 79740 h 4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7" h="444">
                  <a:moveTo>
                    <a:pt x="443" y="0"/>
                  </a:moveTo>
                  <a:lnTo>
                    <a:pt x="443" y="0"/>
                  </a:lnTo>
                  <a:cubicBezTo>
                    <a:pt x="53" y="0"/>
                    <a:pt x="53" y="0"/>
                    <a:pt x="53" y="0"/>
                  </a:cubicBezTo>
                  <a:cubicBezTo>
                    <a:pt x="17" y="0"/>
                    <a:pt x="0" y="26"/>
                    <a:pt x="0" y="53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73"/>
                    <a:pt x="17" y="399"/>
                    <a:pt x="53" y="399"/>
                  </a:cubicBezTo>
                  <a:cubicBezTo>
                    <a:pt x="151" y="399"/>
                    <a:pt x="151" y="399"/>
                    <a:pt x="151" y="399"/>
                  </a:cubicBezTo>
                  <a:cubicBezTo>
                    <a:pt x="151" y="345"/>
                    <a:pt x="151" y="345"/>
                    <a:pt x="151" y="345"/>
                  </a:cubicBezTo>
                  <a:cubicBezTo>
                    <a:pt x="44" y="345"/>
                    <a:pt x="44" y="345"/>
                    <a:pt x="44" y="345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43" y="124"/>
                    <a:pt x="443" y="124"/>
                    <a:pt x="443" y="124"/>
                  </a:cubicBezTo>
                  <a:cubicBezTo>
                    <a:pt x="443" y="345"/>
                    <a:pt x="443" y="345"/>
                    <a:pt x="443" y="345"/>
                  </a:cubicBezTo>
                  <a:cubicBezTo>
                    <a:pt x="345" y="345"/>
                    <a:pt x="345" y="345"/>
                    <a:pt x="345" y="345"/>
                  </a:cubicBezTo>
                  <a:cubicBezTo>
                    <a:pt x="345" y="399"/>
                    <a:pt x="345" y="399"/>
                    <a:pt x="345" y="399"/>
                  </a:cubicBezTo>
                  <a:cubicBezTo>
                    <a:pt x="443" y="399"/>
                    <a:pt x="443" y="399"/>
                    <a:pt x="443" y="399"/>
                  </a:cubicBezTo>
                  <a:cubicBezTo>
                    <a:pt x="470" y="399"/>
                    <a:pt x="496" y="373"/>
                    <a:pt x="496" y="345"/>
                  </a:cubicBezTo>
                  <a:cubicBezTo>
                    <a:pt x="496" y="53"/>
                    <a:pt x="496" y="53"/>
                    <a:pt x="496" y="53"/>
                  </a:cubicBezTo>
                  <a:cubicBezTo>
                    <a:pt x="496" y="26"/>
                    <a:pt x="470" y="0"/>
                    <a:pt x="443" y="0"/>
                  </a:cubicBezTo>
                  <a:close/>
                  <a:moveTo>
                    <a:pt x="62" y="80"/>
                  </a:moveTo>
                  <a:lnTo>
                    <a:pt x="62" y="80"/>
                  </a:lnTo>
                  <a:cubicBezTo>
                    <a:pt x="53" y="80"/>
                    <a:pt x="44" y="71"/>
                    <a:pt x="44" y="62"/>
                  </a:cubicBezTo>
                  <a:cubicBezTo>
                    <a:pt x="44" y="53"/>
                    <a:pt x="53" y="45"/>
                    <a:pt x="62" y="45"/>
                  </a:cubicBezTo>
                  <a:cubicBezTo>
                    <a:pt x="71" y="45"/>
                    <a:pt x="79" y="53"/>
                    <a:pt x="79" y="62"/>
                  </a:cubicBezTo>
                  <a:cubicBezTo>
                    <a:pt x="79" y="71"/>
                    <a:pt x="71" y="80"/>
                    <a:pt x="62" y="80"/>
                  </a:cubicBezTo>
                  <a:close/>
                  <a:moveTo>
                    <a:pt x="116" y="80"/>
                  </a:moveTo>
                  <a:lnTo>
                    <a:pt x="116" y="80"/>
                  </a:lnTo>
                  <a:cubicBezTo>
                    <a:pt x="107" y="80"/>
                    <a:pt x="97" y="71"/>
                    <a:pt x="97" y="62"/>
                  </a:cubicBezTo>
                  <a:cubicBezTo>
                    <a:pt x="97" y="53"/>
                    <a:pt x="107" y="45"/>
                    <a:pt x="116" y="45"/>
                  </a:cubicBezTo>
                  <a:cubicBezTo>
                    <a:pt x="124" y="45"/>
                    <a:pt x="132" y="53"/>
                    <a:pt x="132" y="62"/>
                  </a:cubicBezTo>
                  <a:cubicBezTo>
                    <a:pt x="132" y="71"/>
                    <a:pt x="124" y="80"/>
                    <a:pt x="116" y="80"/>
                  </a:cubicBezTo>
                  <a:close/>
                  <a:moveTo>
                    <a:pt x="443" y="80"/>
                  </a:moveTo>
                  <a:lnTo>
                    <a:pt x="443" y="80"/>
                  </a:lnTo>
                  <a:cubicBezTo>
                    <a:pt x="151" y="80"/>
                    <a:pt x="151" y="80"/>
                    <a:pt x="151" y="80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443" y="53"/>
                    <a:pt x="443" y="53"/>
                    <a:pt x="443" y="53"/>
                  </a:cubicBezTo>
                  <a:lnTo>
                    <a:pt x="443" y="80"/>
                  </a:lnTo>
                  <a:close/>
                  <a:moveTo>
                    <a:pt x="248" y="177"/>
                  </a:moveTo>
                  <a:lnTo>
                    <a:pt x="248" y="177"/>
                  </a:lnTo>
                  <a:cubicBezTo>
                    <a:pt x="124" y="301"/>
                    <a:pt x="124" y="301"/>
                    <a:pt x="124" y="301"/>
                  </a:cubicBezTo>
                  <a:cubicBezTo>
                    <a:pt x="204" y="301"/>
                    <a:pt x="204" y="301"/>
                    <a:pt x="204" y="301"/>
                  </a:cubicBezTo>
                  <a:cubicBezTo>
                    <a:pt x="204" y="443"/>
                    <a:pt x="204" y="443"/>
                    <a:pt x="204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2" y="301"/>
                    <a:pt x="292" y="301"/>
                    <a:pt x="292" y="301"/>
                  </a:cubicBezTo>
                  <a:cubicBezTo>
                    <a:pt x="363" y="301"/>
                    <a:pt x="363" y="301"/>
                    <a:pt x="363" y="301"/>
                  </a:cubicBezTo>
                  <a:lnTo>
                    <a:pt x="248" y="177"/>
                  </a:lnTo>
                  <a:close/>
                </a:path>
              </a:pathLst>
            </a:custGeom>
            <a:solidFill>
              <a:srgbClr val="DC6E62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34" name="Freeform 127">
              <a:extLst>
                <a:ext uri="{FF2B5EF4-FFF2-40B4-BE49-F238E27FC236}">
                  <a16:creationId xmlns:a16="http://schemas.microsoft.com/office/drawing/2014/main" id="{3C3A324F-C02D-4D57-B1FE-62EB6DC91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469" y="1507000"/>
              <a:ext cx="499050" cy="399948"/>
            </a:xfrm>
            <a:custGeom>
              <a:avLst/>
              <a:gdLst>
                <a:gd name="T0" fmla="*/ 76114 w 497"/>
                <a:gd name="T1" fmla="*/ 87900 h 400"/>
                <a:gd name="T2" fmla="*/ 76114 w 497"/>
                <a:gd name="T3" fmla="*/ 87900 h 400"/>
                <a:gd name="T4" fmla="*/ 111694 w 497"/>
                <a:gd name="T5" fmla="*/ 123329 h 400"/>
                <a:gd name="T6" fmla="*/ 147724 w 497"/>
                <a:gd name="T7" fmla="*/ 87900 h 400"/>
                <a:gd name="T8" fmla="*/ 111694 w 497"/>
                <a:gd name="T9" fmla="*/ 52023 h 400"/>
                <a:gd name="T10" fmla="*/ 76114 w 497"/>
                <a:gd name="T11" fmla="*/ 87900 h 400"/>
                <a:gd name="T12" fmla="*/ 52244 w 497"/>
                <a:gd name="T13" fmla="*/ 75791 h 400"/>
                <a:gd name="T14" fmla="*/ 52244 w 497"/>
                <a:gd name="T15" fmla="*/ 75791 h 400"/>
                <a:gd name="T16" fmla="*/ 111694 w 497"/>
                <a:gd name="T17" fmla="*/ 28254 h 400"/>
                <a:gd name="T18" fmla="*/ 155381 w 497"/>
                <a:gd name="T19" fmla="*/ 43950 h 400"/>
                <a:gd name="T20" fmla="*/ 175648 w 497"/>
                <a:gd name="T21" fmla="*/ 43950 h 400"/>
                <a:gd name="T22" fmla="*/ 175648 w 497"/>
                <a:gd name="T23" fmla="*/ 24217 h 400"/>
                <a:gd name="T24" fmla="*/ 111694 w 497"/>
                <a:gd name="T25" fmla="*/ 0 h 400"/>
                <a:gd name="T26" fmla="*/ 27923 w 497"/>
                <a:gd name="T27" fmla="*/ 64131 h 400"/>
                <a:gd name="T28" fmla="*/ 0 w 497"/>
                <a:gd name="T29" fmla="*/ 64131 h 400"/>
                <a:gd name="T30" fmla="*/ 0 w 497"/>
                <a:gd name="T31" fmla="*/ 87900 h 400"/>
                <a:gd name="T32" fmla="*/ 36030 w 497"/>
                <a:gd name="T33" fmla="*/ 87900 h 400"/>
                <a:gd name="T34" fmla="*/ 52244 w 497"/>
                <a:gd name="T35" fmla="*/ 75791 h 400"/>
                <a:gd name="T36" fmla="*/ 187357 w 497"/>
                <a:gd name="T37" fmla="*/ 87900 h 400"/>
                <a:gd name="T38" fmla="*/ 187357 w 497"/>
                <a:gd name="T39" fmla="*/ 87900 h 400"/>
                <a:gd name="T40" fmla="*/ 171594 w 497"/>
                <a:gd name="T41" fmla="*/ 103597 h 400"/>
                <a:gd name="T42" fmla="*/ 111694 w 497"/>
                <a:gd name="T43" fmla="*/ 151134 h 400"/>
                <a:gd name="T44" fmla="*/ 68007 w 497"/>
                <a:gd name="T45" fmla="*/ 131402 h 400"/>
                <a:gd name="T46" fmla="*/ 48190 w 497"/>
                <a:gd name="T47" fmla="*/ 131402 h 400"/>
                <a:gd name="T48" fmla="*/ 48190 w 497"/>
                <a:gd name="T49" fmla="*/ 151134 h 400"/>
                <a:gd name="T50" fmla="*/ 111694 w 497"/>
                <a:gd name="T51" fmla="*/ 178940 h 400"/>
                <a:gd name="T52" fmla="*/ 195915 w 497"/>
                <a:gd name="T53" fmla="*/ 115257 h 400"/>
                <a:gd name="T54" fmla="*/ 223388 w 497"/>
                <a:gd name="T55" fmla="*/ 115257 h 400"/>
                <a:gd name="T56" fmla="*/ 223388 w 497"/>
                <a:gd name="T57" fmla="*/ 87900 h 400"/>
                <a:gd name="T58" fmla="*/ 187357 w 497"/>
                <a:gd name="T59" fmla="*/ 87900 h 4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97" h="400">
                  <a:moveTo>
                    <a:pt x="169" y="196"/>
                  </a:moveTo>
                  <a:lnTo>
                    <a:pt x="169" y="196"/>
                  </a:lnTo>
                  <a:cubicBezTo>
                    <a:pt x="169" y="240"/>
                    <a:pt x="204" y="275"/>
                    <a:pt x="248" y="275"/>
                  </a:cubicBezTo>
                  <a:cubicBezTo>
                    <a:pt x="292" y="275"/>
                    <a:pt x="328" y="240"/>
                    <a:pt x="328" y="196"/>
                  </a:cubicBezTo>
                  <a:cubicBezTo>
                    <a:pt x="328" y="151"/>
                    <a:pt x="292" y="116"/>
                    <a:pt x="248" y="116"/>
                  </a:cubicBezTo>
                  <a:cubicBezTo>
                    <a:pt x="204" y="116"/>
                    <a:pt x="169" y="151"/>
                    <a:pt x="169" y="196"/>
                  </a:cubicBezTo>
                  <a:close/>
                  <a:moveTo>
                    <a:pt x="116" y="169"/>
                  </a:moveTo>
                  <a:lnTo>
                    <a:pt x="116" y="169"/>
                  </a:lnTo>
                  <a:cubicBezTo>
                    <a:pt x="124" y="107"/>
                    <a:pt x="186" y="63"/>
                    <a:pt x="248" y="63"/>
                  </a:cubicBezTo>
                  <a:cubicBezTo>
                    <a:pt x="284" y="63"/>
                    <a:pt x="319" y="71"/>
                    <a:pt x="345" y="98"/>
                  </a:cubicBezTo>
                  <a:cubicBezTo>
                    <a:pt x="354" y="107"/>
                    <a:pt x="381" y="107"/>
                    <a:pt x="390" y="98"/>
                  </a:cubicBezTo>
                  <a:cubicBezTo>
                    <a:pt x="399" y="89"/>
                    <a:pt x="399" y="71"/>
                    <a:pt x="390" y="54"/>
                  </a:cubicBezTo>
                  <a:cubicBezTo>
                    <a:pt x="354" y="18"/>
                    <a:pt x="301" y="0"/>
                    <a:pt x="248" y="0"/>
                  </a:cubicBezTo>
                  <a:cubicBezTo>
                    <a:pt x="160" y="0"/>
                    <a:pt x="80" y="54"/>
                    <a:pt x="62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80" y="196"/>
                    <a:pt x="80" y="196"/>
                    <a:pt x="80" y="196"/>
                  </a:cubicBezTo>
                  <a:cubicBezTo>
                    <a:pt x="107" y="196"/>
                    <a:pt x="107" y="178"/>
                    <a:pt x="116" y="169"/>
                  </a:cubicBezTo>
                  <a:close/>
                  <a:moveTo>
                    <a:pt x="416" y="196"/>
                  </a:moveTo>
                  <a:lnTo>
                    <a:pt x="416" y="196"/>
                  </a:lnTo>
                  <a:cubicBezTo>
                    <a:pt x="390" y="196"/>
                    <a:pt x="390" y="222"/>
                    <a:pt x="381" y="231"/>
                  </a:cubicBezTo>
                  <a:cubicBezTo>
                    <a:pt x="372" y="293"/>
                    <a:pt x="319" y="337"/>
                    <a:pt x="248" y="337"/>
                  </a:cubicBezTo>
                  <a:cubicBezTo>
                    <a:pt x="213" y="337"/>
                    <a:pt x="177" y="319"/>
                    <a:pt x="151" y="293"/>
                  </a:cubicBezTo>
                  <a:cubicBezTo>
                    <a:pt x="142" y="284"/>
                    <a:pt x="116" y="284"/>
                    <a:pt x="107" y="293"/>
                  </a:cubicBezTo>
                  <a:cubicBezTo>
                    <a:pt x="97" y="310"/>
                    <a:pt x="97" y="328"/>
                    <a:pt x="107" y="337"/>
                  </a:cubicBezTo>
                  <a:cubicBezTo>
                    <a:pt x="142" y="373"/>
                    <a:pt x="195" y="399"/>
                    <a:pt x="248" y="399"/>
                  </a:cubicBezTo>
                  <a:cubicBezTo>
                    <a:pt x="337" y="399"/>
                    <a:pt x="416" y="337"/>
                    <a:pt x="435" y="257"/>
                  </a:cubicBezTo>
                  <a:cubicBezTo>
                    <a:pt x="496" y="257"/>
                    <a:pt x="496" y="257"/>
                    <a:pt x="496" y="257"/>
                  </a:cubicBezTo>
                  <a:cubicBezTo>
                    <a:pt x="496" y="196"/>
                    <a:pt x="496" y="196"/>
                    <a:pt x="496" y="196"/>
                  </a:cubicBezTo>
                  <a:lnTo>
                    <a:pt x="416" y="196"/>
                  </a:lnTo>
                  <a:close/>
                </a:path>
              </a:pathLst>
            </a:custGeom>
            <a:solidFill>
              <a:srgbClr val="C0392B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  <p:sp>
          <p:nvSpPr>
            <p:cNvPr id="44" name="Freeform 145">
              <a:extLst>
                <a:ext uri="{FF2B5EF4-FFF2-40B4-BE49-F238E27FC236}">
                  <a16:creationId xmlns:a16="http://schemas.microsoft.com/office/drawing/2014/main" id="{D4349A56-437A-4171-A4B7-99F452531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884" y="2890018"/>
              <a:ext cx="445958" cy="445958"/>
            </a:xfrm>
            <a:custGeom>
              <a:avLst/>
              <a:gdLst>
                <a:gd name="T0" fmla="*/ 31535 w 444"/>
                <a:gd name="T1" fmla="*/ 179798 h 445"/>
                <a:gd name="T2" fmla="*/ 31535 w 444"/>
                <a:gd name="T3" fmla="*/ 179798 h 445"/>
                <a:gd name="T4" fmla="*/ 55863 w 444"/>
                <a:gd name="T5" fmla="*/ 199576 h 445"/>
                <a:gd name="T6" fmla="*/ 75685 w 444"/>
                <a:gd name="T7" fmla="*/ 179798 h 445"/>
                <a:gd name="T8" fmla="*/ 55863 w 444"/>
                <a:gd name="T9" fmla="*/ 155525 h 445"/>
                <a:gd name="T10" fmla="*/ 31535 w 444"/>
                <a:gd name="T11" fmla="*/ 179798 h 445"/>
                <a:gd name="T12" fmla="*/ 143712 w 444"/>
                <a:gd name="T13" fmla="*/ 179798 h 445"/>
                <a:gd name="T14" fmla="*/ 143712 w 444"/>
                <a:gd name="T15" fmla="*/ 179798 h 445"/>
                <a:gd name="T16" fmla="*/ 167589 w 444"/>
                <a:gd name="T17" fmla="*/ 199576 h 445"/>
                <a:gd name="T18" fmla="*/ 187861 w 444"/>
                <a:gd name="T19" fmla="*/ 179798 h 445"/>
                <a:gd name="T20" fmla="*/ 167589 w 444"/>
                <a:gd name="T21" fmla="*/ 155525 h 445"/>
                <a:gd name="T22" fmla="*/ 143712 w 444"/>
                <a:gd name="T23" fmla="*/ 179798 h 445"/>
                <a:gd name="T24" fmla="*/ 71631 w 444"/>
                <a:gd name="T25" fmla="*/ 127656 h 445"/>
                <a:gd name="T26" fmla="*/ 71631 w 444"/>
                <a:gd name="T27" fmla="*/ 127656 h 445"/>
                <a:gd name="T28" fmla="*/ 195520 w 444"/>
                <a:gd name="T29" fmla="*/ 91697 h 445"/>
                <a:gd name="T30" fmla="*/ 199574 w 444"/>
                <a:gd name="T31" fmla="*/ 84055 h 445"/>
                <a:gd name="T32" fmla="*/ 199574 w 444"/>
                <a:gd name="T33" fmla="*/ 24273 h 445"/>
                <a:gd name="T34" fmla="*/ 44150 w 444"/>
                <a:gd name="T35" fmla="*/ 24273 h 445"/>
                <a:gd name="T36" fmla="*/ 44150 w 444"/>
                <a:gd name="T37" fmla="*/ 4495 h 445"/>
                <a:gd name="T38" fmla="*/ 40095 w 444"/>
                <a:gd name="T39" fmla="*/ 0 h 445"/>
                <a:gd name="T40" fmla="*/ 4055 w 444"/>
                <a:gd name="T41" fmla="*/ 0 h 445"/>
                <a:gd name="T42" fmla="*/ 0 w 444"/>
                <a:gd name="T43" fmla="*/ 4495 h 445"/>
                <a:gd name="T44" fmla="*/ 0 w 444"/>
                <a:gd name="T45" fmla="*/ 24273 h 445"/>
                <a:gd name="T46" fmla="*/ 20273 w 444"/>
                <a:gd name="T47" fmla="*/ 24273 h 445"/>
                <a:gd name="T48" fmla="*/ 44150 w 444"/>
                <a:gd name="T49" fmla="*/ 123611 h 445"/>
                <a:gd name="T50" fmla="*/ 44150 w 444"/>
                <a:gd name="T51" fmla="*/ 135747 h 445"/>
                <a:gd name="T52" fmla="*/ 44150 w 444"/>
                <a:gd name="T53" fmla="*/ 151929 h 445"/>
                <a:gd name="T54" fmla="*/ 47754 w 444"/>
                <a:gd name="T55" fmla="*/ 155525 h 445"/>
                <a:gd name="T56" fmla="*/ 55863 w 444"/>
                <a:gd name="T57" fmla="*/ 155525 h 445"/>
                <a:gd name="T58" fmla="*/ 167589 w 444"/>
                <a:gd name="T59" fmla="*/ 155525 h 445"/>
                <a:gd name="T60" fmla="*/ 195520 w 444"/>
                <a:gd name="T61" fmla="*/ 155525 h 445"/>
                <a:gd name="T62" fmla="*/ 199574 w 444"/>
                <a:gd name="T63" fmla="*/ 151929 h 445"/>
                <a:gd name="T64" fmla="*/ 199574 w 444"/>
                <a:gd name="T65" fmla="*/ 135747 h 445"/>
                <a:gd name="T66" fmla="*/ 75685 w 444"/>
                <a:gd name="T67" fmla="*/ 135747 h 445"/>
                <a:gd name="T68" fmla="*/ 71631 w 444"/>
                <a:gd name="T69" fmla="*/ 127656 h 4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44" h="445">
                  <a:moveTo>
                    <a:pt x="70" y="400"/>
                  </a:moveTo>
                  <a:lnTo>
                    <a:pt x="70" y="400"/>
                  </a:lnTo>
                  <a:cubicBezTo>
                    <a:pt x="70" y="426"/>
                    <a:pt x="98" y="444"/>
                    <a:pt x="124" y="444"/>
                  </a:cubicBezTo>
                  <a:cubicBezTo>
                    <a:pt x="151" y="444"/>
                    <a:pt x="168" y="426"/>
                    <a:pt x="168" y="400"/>
                  </a:cubicBezTo>
                  <a:cubicBezTo>
                    <a:pt x="168" y="373"/>
                    <a:pt x="151" y="346"/>
                    <a:pt x="124" y="346"/>
                  </a:cubicBezTo>
                  <a:cubicBezTo>
                    <a:pt x="98" y="346"/>
                    <a:pt x="70" y="373"/>
                    <a:pt x="70" y="400"/>
                  </a:cubicBezTo>
                  <a:close/>
                  <a:moveTo>
                    <a:pt x="319" y="400"/>
                  </a:moveTo>
                  <a:lnTo>
                    <a:pt x="319" y="400"/>
                  </a:lnTo>
                  <a:cubicBezTo>
                    <a:pt x="319" y="426"/>
                    <a:pt x="345" y="444"/>
                    <a:pt x="372" y="444"/>
                  </a:cubicBezTo>
                  <a:cubicBezTo>
                    <a:pt x="399" y="444"/>
                    <a:pt x="417" y="426"/>
                    <a:pt x="417" y="400"/>
                  </a:cubicBezTo>
                  <a:cubicBezTo>
                    <a:pt x="417" y="373"/>
                    <a:pt x="399" y="346"/>
                    <a:pt x="372" y="346"/>
                  </a:cubicBezTo>
                  <a:cubicBezTo>
                    <a:pt x="345" y="346"/>
                    <a:pt x="319" y="373"/>
                    <a:pt x="319" y="400"/>
                  </a:cubicBezTo>
                  <a:close/>
                  <a:moveTo>
                    <a:pt x="159" y="284"/>
                  </a:moveTo>
                  <a:lnTo>
                    <a:pt x="159" y="284"/>
                  </a:lnTo>
                  <a:cubicBezTo>
                    <a:pt x="434" y="204"/>
                    <a:pt x="434" y="204"/>
                    <a:pt x="434" y="204"/>
                  </a:cubicBezTo>
                  <a:cubicBezTo>
                    <a:pt x="443" y="204"/>
                    <a:pt x="443" y="195"/>
                    <a:pt x="443" y="187"/>
                  </a:cubicBezTo>
                  <a:cubicBezTo>
                    <a:pt x="443" y="54"/>
                    <a:pt x="443" y="54"/>
                    <a:pt x="443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8" y="10"/>
                    <a:pt x="98" y="10"/>
                    <a:pt x="98" y="10"/>
                  </a:cubicBezTo>
                  <a:lnTo>
                    <a:pt x="89" y="0"/>
                  </a:lnTo>
                  <a:cubicBezTo>
                    <a:pt x="9" y="0"/>
                    <a:pt x="9" y="0"/>
                    <a:pt x="9" y="0"/>
                  </a:cubicBezTo>
                  <a:cubicBezTo>
                    <a:pt x="0" y="0"/>
                    <a:pt x="0" y="10"/>
                    <a:pt x="0" y="1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98" y="275"/>
                    <a:pt x="98" y="275"/>
                    <a:pt x="98" y="275"/>
                  </a:cubicBezTo>
                  <a:cubicBezTo>
                    <a:pt x="98" y="302"/>
                    <a:pt x="98" y="302"/>
                    <a:pt x="98" y="302"/>
                  </a:cubicBezTo>
                  <a:cubicBezTo>
                    <a:pt x="98" y="338"/>
                    <a:pt x="98" y="338"/>
                    <a:pt x="98" y="338"/>
                  </a:cubicBezTo>
                  <a:cubicBezTo>
                    <a:pt x="98" y="346"/>
                    <a:pt x="106" y="346"/>
                    <a:pt x="106" y="346"/>
                  </a:cubicBezTo>
                  <a:cubicBezTo>
                    <a:pt x="124" y="346"/>
                    <a:pt x="124" y="346"/>
                    <a:pt x="124" y="346"/>
                  </a:cubicBezTo>
                  <a:cubicBezTo>
                    <a:pt x="372" y="346"/>
                    <a:pt x="372" y="346"/>
                    <a:pt x="372" y="346"/>
                  </a:cubicBezTo>
                  <a:cubicBezTo>
                    <a:pt x="434" y="346"/>
                    <a:pt x="434" y="346"/>
                    <a:pt x="434" y="346"/>
                  </a:cubicBezTo>
                  <a:cubicBezTo>
                    <a:pt x="443" y="346"/>
                    <a:pt x="443" y="346"/>
                    <a:pt x="443" y="338"/>
                  </a:cubicBezTo>
                  <a:cubicBezTo>
                    <a:pt x="443" y="302"/>
                    <a:pt x="443" y="302"/>
                    <a:pt x="443" y="302"/>
                  </a:cubicBezTo>
                  <a:cubicBezTo>
                    <a:pt x="168" y="302"/>
                    <a:pt x="168" y="302"/>
                    <a:pt x="168" y="302"/>
                  </a:cubicBezTo>
                  <a:cubicBezTo>
                    <a:pt x="133" y="302"/>
                    <a:pt x="133" y="284"/>
                    <a:pt x="159" y="284"/>
                  </a:cubicBezTo>
                  <a:close/>
                </a:path>
              </a:pathLst>
            </a:custGeom>
            <a:solidFill>
              <a:srgbClr val="D55143"/>
            </a:solidFill>
            <a:ln>
              <a:noFill/>
            </a:ln>
            <a:effectLst/>
          </p:spPr>
          <p:txBody>
            <a:bodyPr wrap="none" lIns="17145" tIns="8573" rIns="17145" bIns="8573" anchor="ctr"/>
            <a:lstStyle/>
            <a:p>
              <a:pPr defTabSz="457200">
                <a:defRPr/>
              </a:pPr>
              <a:endParaRPr lang="en-US" sz="900" kern="0" dirty="0">
                <a:solidFill>
                  <a:prstClr val="black"/>
                </a:solidFill>
                <a:latin typeface="Lato 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7842452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A picture containing text, indoor&#10;&#10;Description automatically generated">
            <a:extLst>
              <a:ext uri="{FF2B5EF4-FFF2-40B4-BE49-F238E27FC236}">
                <a16:creationId xmlns:a16="http://schemas.microsoft.com/office/drawing/2014/main" id="{6F54F357-A0E9-4922-AA06-333E0C54D7E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11" r="17311"/>
          <a:stretch>
            <a:fillRect/>
          </a:stretch>
        </p:blipFill>
        <p:spPr>
          <a:xfrm>
            <a:off x="0" y="0"/>
            <a:ext cx="4292600" cy="6565900"/>
          </a:xfr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C3142B19-C7A7-414D-AEFC-E598B2FD3260}"/>
              </a:ext>
            </a:extLst>
          </p:cNvPr>
          <p:cNvSpPr/>
          <p:nvPr/>
        </p:nvSpPr>
        <p:spPr>
          <a:xfrm>
            <a:off x="4293030" y="214220"/>
            <a:ext cx="7898969" cy="1210236"/>
          </a:xfrm>
          <a:prstGeom prst="rect">
            <a:avLst/>
          </a:prstGeom>
          <a:solidFill>
            <a:srgbClr val="5E7ABA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F88955-2B9E-4202-A127-967D94E0641E}"/>
              </a:ext>
            </a:extLst>
          </p:cNvPr>
          <p:cNvSpPr txBox="1"/>
          <p:nvPr/>
        </p:nvSpPr>
        <p:spPr>
          <a:xfrm>
            <a:off x="6471292" y="496173"/>
            <a:ext cx="3542445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Reverse Proxy 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38AFBF1D-8E69-4D9A-845D-26B19B564F51}"/>
              </a:ext>
            </a:extLst>
          </p:cNvPr>
          <p:cNvSpPr/>
          <p:nvPr/>
        </p:nvSpPr>
        <p:spPr>
          <a:xfrm>
            <a:off x="5277555" y="1681096"/>
            <a:ext cx="6844840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 reverse proxy is usually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situated closer to the server(s)</a:t>
            </a:r>
            <a:r>
              <a:rPr kumimoji="0" lang="en-US" altLang="en-US" sz="2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and will only return a configured set of resources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711EDCB-BB15-4142-9147-8F91F236C762}"/>
              </a:ext>
            </a:extLst>
          </p:cNvPr>
          <p:cNvSpPr/>
          <p:nvPr/>
        </p:nvSpPr>
        <p:spPr>
          <a:xfrm>
            <a:off x="5277555" y="3123779"/>
            <a:ext cx="684484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It can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optimize content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by compressing it to speed up loading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F16C3A9-5033-48C6-BA40-2F3314A12226}"/>
              </a:ext>
            </a:extLst>
          </p:cNvPr>
          <p:cNvSpPr/>
          <p:nvPr/>
        </p:nvSpPr>
        <p:spPr>
          <a:xfrm>
            <a:off x="5277555" y="4421165"/>
            <a:ext cx="684484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The client is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unaware of the presence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of a reverse proxy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20BD7EC-E298-49F4-BC00-2A4921FE058B}"/>
              </a:ext>
            </a:extLst>
          </p:cNvPr>
          <p:cNvSpPr/>
          <p:nvPr/>
        </p:nvSpPr>
        <p:spPr>
          <a:xfrm>
            <a:off x="5277555" y="5561905"/>
            <a:ext cx="6844840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A reverse proxy server is an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intermediate server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that is located between a client and the actual web server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023F73F-D937-4F23-9ED6-8454734CC40E}"/>
              </a:ext>
            </a:extLst>
          </p:cNvPr>
          <p:cNvGrpSpPr/>
          <p:nvPr/>
        </p:nvGrpSpPr>
        <p:grpSpPr>
          <a:xfrm>
            <a:off x="4482060" y="1703547"/>
            <a:ext cx="662985" cy="662985"/>
            <a:chOff x="3583157" y="1751673"/>
            <a:chExt cx="662985" cy="662985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EDDB9C52-1F21-464A-B343-24850C537412}"/>
                </a:ext>
              </a:extLst>
            </p:cNvPr>
            <p:cNvSpPr/>
            <p:nvPr/>
          </p:nvSpPr>
          <p:spPr>
            <a:xfrm>
              <a:off x="3583157" y="1751673"/>
              <a:ext cx="662985" cy="662985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326C7F2-30DD-4359-A968-C6F7F782867E}"/>
                </a:ext>
              </a:extLst>
            </p:cNvPr>
            <p:cNvSpPr txBox="1"/>
            <p:nvPr/>
          </p:nvSpPr>
          <p:spPr>
            <a:xfrm>
              <a:off x="3613926" y="1821555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01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FA46CE5-D166-4CD1-ACFE-C22061460518}"/>
              </a:ext>
            </a:extLst>
          </p:cNvPr>
          <p:cNvGrpSpPr/>
          <p:nvPr/>
        </p:nvGrpSpPr>
        <p:grpSpPr>
          <a:xfrm>
            <a:off x="4482060" y="2997150"/>
            <a:ext cx="662985" cy="662985"/>
            <a:chOff x="3583157" y="3040468"/>
            <a:chExt cx="662985" cy="662985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933BB0-929D-49B5-A185-904041984A6B}"/>
                </a:ext>
              </a:extLst>
            </p:cNvPr>
            <p:cNvSpPr/>
            <p:nvPr/>
          </p:nvSpPr>
          <p:spPr>
            <a:xfrm>
              <a:off x="3583157" y="3040468"/>
              <a:ext cx="662985" cy="66298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DB3392C-C396-4EBE-B674-4806BCB16713}"/>
                </a:ext>
              </a:extLst>
            </p:cNvPr>
            <p:cNvSpPr txBox="1"/>
            <p:nvPr/>
          </p:nvSpPr>
          <p:spPr>
            <a:xfrm>
              <a:off x="3613926" y="3110350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02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55DBEEC-2EBC-48B9-BA6E-D44B40BA5E05}"/>
              </a:ext>
            </a:extLst>
          </p:cNvPr>
          <p:cNvGrpSpPr/>
          <p:nvPr/>
        </p:nvGrpSpPr>
        <p:grpSpPr>
          <a:xfrm>
            <a:off x="4482060" y="4290753"/>
            <a:ext cx="662985" cy="662985"/>
            <a:chOff x="3583157" y="4337854"/>
            <a:chExt cx="662985" cy="662985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685691F-64D9-449F-9B37-C0C4661823F5}"/>
                </a:ext>
              </a:extLst>
            </p:cNvPr>
            <p:cNvSpPr/>
            <p:nvPr/>
          </p:nvSpPr>
          <p:spPr>
            <a:xfrm>
              <a:off x="3583157" y="4337854"/>
              <a:ext cx="662985" cy="662985"/>
            </a:xfrm>
            <a:prstGeom prst="ellipse">
              <a:avLst/>
            </a:prstGeom>
            <a:solidFill>
              <a:srgbClr val="EB75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DE03521-060E-43C2-9331-D29023C80FDF}"/>
                </a:ext>
              </a:extLst>
            </p:cNvPr>
            <p:cNvSpPr txBox="1"/>
            <p:nvPr/>
          </p:nvSpPr>
          <p:spPr>
            <a:xfrm>
              <a:off x="3613926" y="4407736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03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0E9CB38-519A-4316-940B-74B8C978EC99}"/>
              </a:ext>
            </a:extLst>
          </p:cNvPr>
          <p:cNvGrpSpPr/>
          <p:nvPr/>
        </p:nvGrpSpPr>
        <p:grpSpPr>
          <a:xfrm>
            <a:off x="4482060" y="5584356"/>
            <a:ext cx="662985" cy="662985"/>
            <a:chOff x="3583157" y="5632482"/>
            <a:chExt cx="662985" cy="662985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D10F152D-5680-4A82-9467-B0FA0136525E}"/>
                </a:ext>
              </a:extLst>
            </p:cNvPr>
            <p:cNvSpPr/>
            <p:nvPr/>
          </p:nvSpPr>
          <p:spPr>
            <a:xfrm>
              <a:off x="3583157" y="5632482"/>
              <a:ext cx="662985" cy="662985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C00C2C1-B4B1-4505-BBA5-9C88D7258155}"/>
                </a:ext>
              </a:extLst>
            </p:cNvPr>
            <p:cNvSpPr txBox="1"/>
            <p:nvPr/>
          </p:nvSpPr>
          <p:spPr>
            <a:xfrm>
              <a:off x="3613926" y="5702364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7656767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>
            <a:extLst>
              <a:ext uri="{FF2B5EF4-FFF2-40B4-BE49-F238E27FC236}">
                <a16:creationId xmlns:a16="http://schemas.microsoft.com/office/drawing/2014/main" id="{55671797-D036-4500-8576-D1F100C98677}"/>
              </a:ext>
            </a:extLst>
          </p:cNvPr>
          <p:cNvSpPr>
            <a:spLocks noGrp="1"/>
          </p:cNvSpPr>
          <p:nvPr/>
        </p:nvSpPr>
        <p:spPr>
          <a:xfrm>
            <a:off x="2306541" y="170162"/>
            <a:ext cx="7578918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How to Configure Proxy Server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C3E27CE1-C983-4449-AA17-198640839E59}"/>
              </a:ext>
            </a:extLst>
          </p:cNvPr>
          <p:cNvSpPr/>
          <p:nvPr/>
        </p:nvSpPr>
        <p:spPr>
          <a:xfrm>
            <a:off x="2820808" y="1010392"/>
            <a:ext cx="6550384" cy="400110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Configuring Automatic Proxy Setup in Windows 10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11D418BF-1BE1-4816-ABDF-486CC50701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43074" y="1682564"/>
            <a:ext cx="6231438" cy="3780246"/>
          </a:xfrm>
          <a:prstGeom prst="rect">
            <a:avLst/>
          </a:prstGeom>
          <a:noFill/>
          <a:ln w="38100">
            <a:solidFill>
              <a:sysClr val="window" lastClr="FFFFFF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9" name="Rectangle 88">
            <a:extLst>
              <a:ext uri="{FF2B5EF4-FFF2-40B4-BE49-F238E27FC236}">
                <a16:creationId xmlns:a16="http://schemas.microsoft.com/office/drawing/2014/main" id="{AA860BA5-FD2B-44BD-BCDE-2464CE7153F4}"/>
              </a:ext>
            </a:extLst>
          </p:cNvPr>
          <p:cNvSpPr/>
          <p:nvPr/>
        </p:nvSpPr>
        <p:spPr>
          <a:xfrm>
            <a:off x="191237" y="1625282"/>
            <a:ext cx="5252699" cy="610385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425CF101-6E93-4E0A-AC3B-41893942BEB8}"/>
              </a:ext>
            </a:extLst>
          </p:cNvPr>
          <p:cNvSpPr/>
          <p:nvPr/>
        </p:nvSpPr>
        <p:spPr>
          <a:xfrm>
            <a:off x="304882" y="1714927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34DF6725-871F-44D2-85FF-2E33AC53D2EC}"/>
              </a:ext>
            </a:extLst>
          </p:cNvPr>
          <p:cNvSpPr/>
          <p:nvPr/>
        </p:nvSpPr>
        <p:spPr>
          <a:xfrm>
            <a:off x="487349" y="1745808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1</a:t>
            </a: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C2BCB29-FFB1-41ED-B43C-27BE34C5ADAC}"/>
              </a:ext>
            </a:extLst>
          </p:cNvPr>
          <p:cNvSpPr/>
          <p:nvPr/>
        </p:nvSpPr>
        <p:spPr>
          <a:xfrm>
            <a:off x="1673605" y="1626704"/>
            <a:ext cx="3404571" cy="6075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>
              <a:lnSpc>
                <a:spcPct val="107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Open Windows Settings by pressing the 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Windows key 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and 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together</a:t>
            </a:r>
            <a:endParaRPr lang="en-IN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FD6C9521-7A68-4E64-BF89-62FDC4805188}"/>
              </a:ext>
            </a:extLst>
          </p:cNvPr>
          <p:cNvSpPr/>
          <p:nvPr/>
        </p:nvSpPr>
        <p:spPr>
          <a:xfrm>
            <a:off x="191237" y="2309949"/>
            <a:ext cx="5252699" cy="61038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0A6DBB02-7CDD-4AF4-9728-B5C0C11EC517}"/>
              </a:ext>
            </a:extLst>
          </p:cNvPr>
          <p:cNvSpPr/>
          <p:nvPr/>
        </p:nvSpPr>
        <p:spPr>
          <a:xfrm>
            <a:off x="304882" y="2399594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9FEB2D29-1371-4DFD-A827-08E927C9EB79}"/>
              </a:ext>
            </a:extLst>
          </p:cNvPr>
          <p:cNvSpPr/>
          <p:nvPr/>
        </p:nvSpPr>
        <p:spPr>
          <a:xfrm>
            <a:off x="487349" y="2430475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2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B1C745CD-3CBA-4C00-9731-78038908C6F0}"/>
              </a:ext>
            </a:extLst>
          </p:cNvPr>
          <p:cNvSpPr/>
          <p:nvPr/>
        </p:nvSpPr>
        <p:spPr>
          <a:xfrm>
            <a:off x="1673605" y="2443876"/>
            <a:ext cx="3404571" cy="3425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>
              <a:lnSpc>
                <a:spcPct val="107000"/>
              </a:lnSpc>
              <a:spcBef>
                <a:spcPts val="600"/>
              </a:spcBef>
              <a:spcAft>
                <a:spcPts val="0"/>
              </a:spcAft>
            </a:pP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Click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Network &amp; Internet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  <a:sym typeface="Wingdings" panose="05000000000000000000" pitchFamily="2" charset="2"/>
              </a:rPr>
              <a:t>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Proxy</a:t>
            </a:r>
            <a:endParaRPr lang="en-IN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50A017E9-2998-40F8-BA71-B25A13BD611B}"/>
              </a:ext>
            </a:extLst>
          </p:cNvPr>
          <p:cNvSpPr/>
          <p:nvPr/>
        </p:nvSpPr>
        <p:spPr>
          <a:xfrm>
            <a:off x="191237" y="2994616"/>
            <a:ext cx="5252699" cy="610385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6F55CAE3-FDD4-4BC1-87C3-EA3B19B4D236}"/>
              </a:ext>
            </a:extLst>
          </p:cNvPr>
          <p:cNvSpPr/>
          <p:nvPr/>
        </p:nvSpPr>
        <p:spPr>
          <a:xfrm>
            <a:off x="304882" y="3084261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77FC498F-6AD3-4114-B165-9B63C3E7AD8A}"/>
              </a:ext>
            </a:extLst>
          </p:cNvPr>
          <p:cNvSpPr/>
          <p:nvPr/>
        </p:nvSpPr>
        <p:spPr>
          <a:xfrm>
            <a:off x="487349" y="3117016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3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7294BC30-A7AC-4B43-823E-101E4B0EDCCA}"/>
              </a:ext>
            </a:extLst>
          </p:cNvPr>
          <p:cNvSpPr/>
          <p:nvPr/>
        </p:nvSpPr>
        <p:spPr>
          <a:xfrm>
            <a:off x="1673605" y="2996038"/>
            <a:ext cx="3404571" cy="6075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>
              <a:lnSpc>
                <a:spcPct val="107000"/>
              </a:lnSpc>
              <a:spcBef>
                <a:spcPts val="600"/>
              </a:spcBef>
              <a:spcAft>
                <a:spcPts val="0"/>
              </a:spcAft>
            </a:pPr>
            <a:r>
              <a:rPr lang="en-IN" sz="16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heck if the “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Automatically detect settings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” toggle button is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On</a:t>
            </a:r>
            <a:endParaRPr lang="en-IN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0170F687-2924-4452-A7E2-01A2EAB87B02}"/>
              </a:ext>
            </a:extLst>
          </p:cNvPr>
          <p:cNvSpPr/>
          <p:nvPr/>
        </p:nvSpPr>
        <p:spPr>
          <a:xfrm>
            <a:off x="191237" y="3679283"/>
            <a:ext cx="5252699" cy="61038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5C78A779-C1B0-4F33-8170-CB10B106BFF4}"/>
              </a:ext>
            </a:extLst>
          </p:cNvPr>
          <p:cNvSpPr/>
          <p:nvPr/>
        </p:nvSpPr>
        <p:spPr>
          <a:xfrm>
            <a:off x="304882" y="3768928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41462BC6-CA66-4D00-9927-D20B493008C2}"/>
              </a:ext>
            </a:extLst>
          </p:cNvPr>
          <p:cNvSpPr/>
          <p:nvPr/>
        </p:nvSpPr>
        <p:spPr>
          <a:xfrm>
            <a:off x="487349" y="3798810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4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4877328F-A9BC-43F2-B3E6-EECD32A4DFBF}"/>
              </a:ext>
            </a:extLst>
          </p:cNvPr>
          <p:cNvSpPr/>
          <p:nvPr/>
        </p:nvSpPr>
        <p:spPr>
          <a:xfrm>
            <a:off x="1673605" y="3692088"/>
            <a:ext cx="3533447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Windows runs an automatic check by default</a:t>
            </a:r>
            <a:endParaRPr lang="en-US" sz="16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F36568CE-D3A5-4067-8A20-288CDE529BEE}"/>
              </a:ext>
            </a:extLst>
          </p:cNvPr>
          <p:cNvSpPr/>
          <p:nvPr/>
        </p:nvSpPr>
        <p:spPr>
          <a:xfrm>
            <a:off x="191237" y="4363951"/>
            <a:ext cx="5252699" cy="610385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DDAE5DD-7453-4DF0-BB44-B5BC2F24024E}"/>
              </a:ext>
            </a:extLst>
          </p:cNvPr>
          <p:cNvSpPr/>
          <p:nvPr/>
        </p:nvSpPr>
        <p:spPr>
          <a:xfrm>
            <a:off x="304882" y="4453596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7E44C9EF-CAAC-4DAE-97B1-6A531D3522DC}"/>
              </a:ext>
            </a:extLst>
          </p:cNvPr>
          <p:cNvSpPr/>
          <p:nvPr/>
        </p:nvSpPr>
        <p:spPr>
          <a:xfrm>
            <a:off x="487349" y="4488610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5</a:t>
            </a: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F83AB197-F668-4DC2-BACB-F8F51BDD925E}"/>
              </a:ext>
            </a:extLst>
          </p:cNvPr>
          <p:cNvSpPr/>
          <p:nvPr/>
        </p:nvSpPr>
        <p:spPr>
          <a:xfrm>
            <a:off x="1673605" y="4376756"/>
            <a:ext cx="3533447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</a:pP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If Windows detects PAC file, set the “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Use Setup Script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” toggle button to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On</a:t>
            </a:r>
            <a:endParaRPr lang="en-US" sz="1600" b="1" dirty="0">
              <a:solidFill>
                <a:srgbClr val="FF0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F62B3FEE-4C5E-4F47-8A99-15602B1FFD89}"/>
              </a:ext>
            </a:extLst>
          </p:cNvPr>
          <p:cNvSpPr/>
          <p:nvPr/>
        </p:nvSpPr>
        <p:spPr>
          <a:xfrm>
            <a:off x="191237" y="5048619"/>
            <a:ext cx="5252699" cy="61038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11538220-C9BC-47E6-ADC3-7DD4D37F089A}"/>
              </a:ext>
            </a:extLst>
          </p:cNvPr>
          <p:cNvSpPr/>
          <p:nvPr/>
        </p:nvSpPr>
        <p:spPr>
          <a:xfrm>
            <a:off x="304882" y="5138264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B6F3382F-B0D5-41DE-BAC8-9C2DC3156099}"/>
              </a:ext>
            </a:extLst>
          </p:cNvPr>
          <p:cNvSpPr/>
          <p:nvPr/>
        </p:nvSpPr>
        <p:spPr>
          <a:xfrm>
            <a:off x="487349" y="5169145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6</a:t>
            </a: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91000D4-D38E-4DD2-9247-FA913E05095A}"/>
              </a:ext>
            </a:extLst>
          </p:cNvPr>
          <p:cNvSpPr/>
          <p:nvPr/>
        </p:nvSpPr>
        <p:spPr>
          <a:xfrm>
            <a:off x="1673605" y="5061424"/>
            <a:ext cx="3533447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</a:pP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Type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proxy.certifiedhacker.com</a:t>
            </a:r>
            <a:r>
              <a:rPr lang="en-IN" sz="1600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 the “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Script Address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” field</a:t>
            </a:r>
            <a:endParaRPr lang="en-US" sz="1600" dirty="0"/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56CC3210-8B94-405F-964E-08B3CC882A7E}"/>
              </a:ext>
            </a:extLst>
          </p:cNvPr>
          <p:cNvSpPr/>
          <p:nvPr/>
        </p:nvSpPr>
        <p:spPr>
          <a:xfrm>
            <a:off x="191237" y="5733287"/>
            <a:ext cx="5252699" cy="610385"/>
          </a:xfrm>
          <a:prstGeom prst="rect">
            <a:avLst/>
          </a:prstGeom>
          <a:solidFill>
            <a:srgbClr val="D3FDED"/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48901959-8AEC-47DB-B874-708E864A267A}"/>
              </a:ext>
            </a:extLst>
          </p:cNvPr>
          <p:cNvSpPr/>
          <p:nvPr/>
        </p:nvSpPr>
        <p:spPr>
          <a:xfrm>
            <a:off x="304882" y="5822932"/>
            <a:ext cx="1208627" cy="431094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txBody>
          <a:bodyPr rtlCol="0" anchor="ctr"/>
          <a:lstStyle/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D0BD2C4B-776B-4668-B7E8-2DDA4EEEDF7D}"/>
              </a:ext>
            </a:extLst>
          </p:cNvPr>
          <p:cNvSpPr/>
          <p:nvPr/>
        </p:nvSpPr>
        <p:spPr>
          <a:xfrm>
            <a:off x="487349" y="5853813"/>
            <a:ext cx="8436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Step 7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051F9FD-DCDA-452A-AE69-5D61C1431D55}"/>
              </a:ext>
            </a:extLst>
          </p:cNvPr>
          <p:cNvSpPr/>
          <p:nvPr/>
        </p:nvSpPr>
        <p:spPr>
          <a:xfrm>
            <a:off x="1673605" y="5746092"/>
            <a:ext cx="3533447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lvl="0">
              <a:defRPr/>
            </a:pPr>
            <a:r>
              <a:rPr lang="en-IN" sz="16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lick </a:t>
            </a:r>
            <a:r>
              <a:rPr lang="en-IN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Save</a:t>
            </a: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to implement the changes and use the Internet through the proxy</a:t>
            </a:r>
            <a:endParaRPr lang="en-US" sz="1600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3" name="Picture 2" descr="A picture containing icon&#10;&#10;Description automatically generated">
            <a:extLst>
              <a:ext uri="{FF2B5EF4-FFF2-40B4-BE49-F238E27FC236}">
                <a16:creationId xmlns:a16="http://schemas.microsoft.com/office/drawing/2014/main" id="{83D0DCFF-C333-4503-9997-5B615E57731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3401" y="5579811"/>
            <a:ext cx="1410785" cy="8867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4232735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Title 1">
            <a:extLst>
              <a:ext uri="{FF2B5EF4-FFF2-40B4-BE49-F238E27FC236}">
                <a16:creationId xmlns:a16="http://schemas.microsoft.com/office/drawing/2014/main" id="{55671797-D036-4500-8576-D1F100C98677}"/>
              </a:ext>
            </a:extLst>
          </p:cNvPr>
          <p:cNvSpPr>
            <a:spLocks noGrp="1"/>
          </p:cNvSpPr>
          <p:nvPr/>
        </p:nvSpPr>
        <p:spPr>
          <a:xfrm>
            <a:off x="1584640" y="155208"/>
            <a:ext cx="902272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How to Configure Proxy Server (Cont’d)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ADCD2B2D-CC21-4B24-8F5F-9149B8CBF866}"/>
              </a:ext>
            </a:extLst>
          </p:cNvPr>
          <p:cNvSpPr/>
          <p:nvPr/>
        </p:nvSpPr>
        <p:spPr>
          <a:xfrm>
            <a:off x="6161747" y="1161611"/>
            <a:ext cx="5563190" cy="369332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Configuring Manual Proxy Setup in Windows 10</a:t>
            </a:r>
            <a:endParaRPr lang="en-US" dirty="0">
              <a:solidFill>
                <a:srgbClr val="0070C0"/>
              </a:solidFill>
            </a:endParaRPr>
          </a:p>
        </p:txBody>
      </p:sp>
      <p:pic>
        <p:nvPicPr>
          <p:cNvPr id="86" name="Picture 85">
            <a:extLst>
              <a:ext uri="{FF2B5EF4-FFF2-40B4-BE49-F238E27FC236}">
                <a16:creationId xmlns:a16="http://schemas.microsoft.com/office/drawing/2014/main" id="{24A8F5D9-2E0F-4D9A-B1C5-475D03DA2E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14099" y="1762679"/>
            <a:ext cx="6058486" cy="4540803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76" name="Rectangle 75">
            <a:extLst>
              <a:ext uri="{FF2B5EF4-FFF2-40B4-BE49-F238E27FC236}">
                <a16:creationId xmlns:a16="http://schemas.microsoft.com/office/drawing/2014/main" id="{CDD2140D-AD55-4B1D-AADE-E0E3542AEEAB}"/>
              </a:ext>
            </a:extLst>
          </p:cNvPr>
          <p:cNvSpPr/>
          <p:nvPr/>
        </p:nvSpPr>
        <p:spPr>
          <a:xfrm>
            <a:off x="1340173" y="1077962"/>
            <a:ext cx="4378699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>
              <a:spcBef>
                <a:spcPts val="600"/>
              </a:spcBef>
            </a:pP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Open the Windows settings menu by pressing the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Windows key</a:t>
            </a:r>
            <a:r>
              <a:rPr lang="en-IN" sz="1700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and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I </a:t>
            </a:r>
            <a:r>
              <a:rPr lang="en-IN" sz="1700" dirty="0">
                <a:cs typeface="Times New Roman" panose="02020603050405020304" pitchFamily="18" charset="0"/>
              </a:rPr>
              <a:t>together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A4A16B1-CD00-4625-AE20-FD99CB950683}"/>
              </a:ext>
            </a:extLst>
          </p:cNvPr>
          <p:cNvSpPr/>
          <p:nvPr/>
        </p:nvSpPr>
        <p:spPr>
          <a:xfrm>
            <a:off x="123984" y="1201072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1</a:t>
            </a:r>
          </a:p>
        </p:txBody>
      </p:sp>
      <p:sp>
        <p:nvSpPr>
          <p:cNvPr id="41" name="Round Same Side Corner Rectangle 131">
            <a:extLst>
              <a:ext uri="{FF2B5EF4-FFF2-40B4-BE49-F238E27FC236}">
                <a16:creationId xmlns:a16="http://schemas.microsoft.com/office/drawing/2014/main" id="{7D4BC678-FE4D-420D-B9E7-35523C43ED03}"/>
              </a:ext>
            </a:extLst>
          </p:cNvPr>
          <p:cNvSpPr/>
          <p:nvPr/>
        </p:nvSpPr>
        <p:spPr>
          <a:xfrm rot="10800000" flipH="1">
            <a:off x="1166473" y="1065698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EE37B848-8F4F-427D-AC27-F43412AD833A}"/>
              </a:ext>
            </a:extLst>
          </p:cNvPr>
          <p:cNvSpPr/>
          <p:nvPr/>
        </p:nvSpPr>
        <p:spPr>
          <a:xfrm>
            <a:off x="1340173" y="2138765"/>
            <a:ext cx="4378699" cy="35394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Click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Network &amp; Internet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  <a:sym typeface="Wingdings" panose="05000000000000000000" pitchFamily="2" charset="2"/>
              </a:rPr>
              <a:t>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Proxy</a:t>
            </a:r>
            <a:endParaRPr kumimoji="0" lang="en-US" sz="17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4F9963E-BC18-436E-BE77-A5BBFA1CF1B0}"/>
              </a:ext>
            </a:extLst>
          </p:cNvPr>
          <p:cNvSpPr/>
          <p:nvPr/>
        </p:nvSpPr>
        <p:spPr>
          <a:xfrm>
            <a:off x="123984" y="2131071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2</a:t>
            </a:r>
          </a:p>
        </p:txBody>
      </p:sp>
      <p:sp>
        <p:nvSpPr>
          <p:cNvPr id="42" name="Round Same Side Corner Rectangle 131">
            <a:extLst>
              <a:ext uri="{FF2B5EF4-FFF2-40B4-BE49-F238E27FC236}">
                <a16:creationId xmlns:a16="http://schemas.microsoft.com/office/drawing/2014/main" id="{7223D707-5C8E-4EC7-8D25-5AF246393F37}"/>
              </a:ext>
            </a:extLst>
          </p:cNvPr>
          <p:cNvSpPr/>
          <p:nvPr/>
        </p:nvSpPr>
        <p:spPr>
          <a:xfrm rot="10800000" flipH="1">
            <a:off x="1166473" y="1995697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id="{70F9C9C7-3444-4A7B-8386-211CC6ACC0BB}"/>
              </a:ext>
            </a:extLst>
          </p:cNvPr>
          <p:cNvSpPr/>
          <p:nvPr/>
        </p:nvSpPr>
        <p:spPr>
          <a:xfrm>
            <a:off x="1340173" y="2808963"/>
            <a:ext cx="4378699" cy="8771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Automatic proxy setup window opens. Scroll down to “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Manual proxy setup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” and set the “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Use a Proxy Server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” toggle button to </a:t>
            </a:r>
            <a:r>
              <a:rPr lang="en-IN" sz="1700" b="1" dirty="0">
                <a:solidFill>
                  <a:srgbClr val="FF0000"/>
                </a:solidFill>
                <a:cs typeface="Times New Roman" panose="02020603050405020304" pitchFamily="18" charset="0"/>
              </a:rPr>
              <a:t>On</a:t>
            </a:r>
            <a:endParaRPr lang="en-US" sz="17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FC13CB5-2AF7-4C53-B5EC-E1FCC41D8190}"/>
              </a:ext>
            </a:extLst>
          </p:cNvPr>
          <p:cNvSpPr/>
          <p:nvPr/>
        </p:nvSpPr>
        <p:spPr>
          <a:xfrm>
            <a:off x="123984" y="3061070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3</a:t>
            </a:r>
          </a:p>
        </p:txBody>
      </p:sp>
      <p:sp>
        <p:nvSpPr>
          <p:cNvPr id="43" name="Round Same Side Corner Rectangle 131">
            <a:extLst>
              <a:ext uri="{FF2B5EF4-FFF2-40B4-BE49-F238E27FC236}">
                <a16:creationId xmlns:a16="http://schemas.microsoft.com/office/drawing/2014/main" id="{F2A675E9-0FFA-4C0A-AF50-C658F436F829}"/>
              </a:ext>
            </a:extLst>
          </p:cNvPr>
          <p:cNvSpPr/>
          <p:nvPr/>
        </p:nvSpPr>
        <p:spPr>
          <a:xfrm rot="10800000" flipH="1">
            <a:off x="1166473" y="2925696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DC4B567-44BC-40FD-8DC2-A2AF3CFD1EA4}"/>
              </a:ext>
            </a:extLst>
          </p:cNvPr>
          <p:cNvSpPr/>
          <p:nvPr/>
        </p:nvSpPr>
        <p:spPr>
          <a:xfrm>
            <a:off x="1340173" y="3878846"/>
            <a:ext cx="4378699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Type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proxy.certifiedhacker.com</a:t>
            </a:r>
            <a:r>
              <a:rPr lang="en-IN" sz="1700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in the address field and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8888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in the port field</a:t>
            </a:r>
            <a:endParaRPr kumimoji="0" lang="en-US" sz="17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52849CA2-67AF-418B-832D-255951F5A413}"/>
              </a:ext>
            </a:extLst>
          </p:cNvPr>
          <p:cNvSpPr/>
          <p:nvPr/>
        </p:nvSpPr>
        <p:spPr>
          <a:xfrm>
            <a:off x="123984" y="3991069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4</a:t>
            </a:r>
          </a:p>
        </p:txBody>
      </p:sp>
      <p:sp>
        <p:nvSpPr>
          <p:cNvPr id="44" name="Round Same Side Corner Rectangle 131">
            <a:extLst>
              <a:ext uri="{FF2B5EF4-FFF2-40B4-BE49-F238E27FC236}">
                <a16:creationId xmlns:a16="http://schemas.microsoft.com/office/drawing/2014/main" id="{51E2B4C5-BF83-46C2-94E8-F66E73429847}"/>
              </a:ext>
            </a:extLst>
          </p:cNvPr>
          <p:cNvSpPr/>
          <p:nvPr/>
        </p:nvSpPr>
        <p:spPr>
          <a:xfrm rot="10800000" flipH="1">
            <a:off x="1166473" y="3855695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297F605A-62A8-476E-83C2-096096078844}"/>
              </a:ext>
            </a:extLst>
          </p:cNvPr>
          <p:cNvSpPr/>
          <p:nvPr/>
        </p:nvSpPr>
        <p:spPr>
          <a:xfrm>
            <a:off x="1340173" y="4804183"/>
            <a:ext cx="4378699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R="0" lvl="0">
              <a:spcBef>
                <a:spcPts val="600"/>
              </a:spcBef>
            </a:pP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Type </a:t>
            </a:r>
            <a:r>
              <a:rPr lang="en-IN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*.local </a:t>
            </a:r>
            <a:r>
              <a:rPr lang="en-IN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in the </a:t>
            </a:r>
            <a:r>
              <a:rPr lang="en-US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field below the address and port fields to exempt the use of a proxy server</a:t>
            </a:r>
            <a:endParaRPr lang="en-IN" sz="1700" dirty="0">
              <a:effectLst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1B314F27-5C90-4096-97CE-FF721F0A7256}"/>
              </a:ext>
            </a:extLst>
          </p:cNvPr>
          <p:cNvSpPr/>
          <p:nvPr/>
        </p:nvSpPr>
        <p:spPr>
          <a:xfrm>
            <a:off x="123984" y="4921068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5</a:t>
            </a:r>
          </a:p>
        </p:txBody>
      </p:sp>
      <p:sp>
        <p:nvSpPr>
          <p:cNvPr id="45" name="Round Same Side Corner Rectangle 131">
            <a:extLst>
              <a:ext uri="{FF2B5EF4-FFF2-40B4-BE49-F238E27FC236}">
                <a16:creationId xmlns:a16="http://schemas.microsoft.com/office/drawing/2014/main" id="{0F042FE0-33F6-43F7-85BE-9941DFA24AC1}"/>
              </a:ext>
            </a:extLst>
          </p:cNvPr>
          <p:cNvSpPr/>
          <p:nvPr/>
        </p:nvSpPr>
        <p:spPr>
          <a:xfrm rot="10800000" flipH="1">
            <a:off x="1166472" y="4785694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82B251C9-FA62-4B60-AEE7-2DF4C40F9587}"/>
              </a:ext>
            </a:extLst>
          </p:cNvPr>
          <p:cNvSpPr/>
          <p:nvPr/>
        </p:nvSpPr>
        <p:spPr>
          <a:xfrm>
            <a:off x="1340173" y="5727959"/>
            <a:ext cx="4378699" cy="61555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Click </a:t>
            </a:r>
            <a:r>
              <a:rPr lang="en-US" sz="1700" b="1" dirty="0">
                <a:solidFill>
                  <a:srgbClr val="FF0000"/>
                </a:solidFill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Save</a:t>
            </a:r>
            <a:r>
              <a:rPr lang="en-US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 to implement the changes and </a:t>
            </a:r>
            <a:br>
              <a:rPr lang="en-US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1700" dirty="0">
                <a:effectLst/>
                <a:ea typeface="Calibri" panose="020F0502020204030204" pitchFamily="34" charset="0"/>
                <a:cs typeface="Times New Roman" panose="02020603050405020304" pitchFamily="18" charset="0"/>
              </a:rPr>
              <a:t>use the proxy in Windows 10</a:t>
            </a:r>
            <a:endParaRPr kumimoji="0" lang="en-US" sz="17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2ECB9B5-D272-441C-A93B-408D59074F72}"/>
              </a:ext>
            </a:extLst>
          </p:cNvPr>
          <p:cNvSpPr/>
          <p:nvPr/>
        </p:nvSpPr>
        <p:spPr>
          <a:xfrm>
            <a:off x="123984" y="5851069"/>
            <a:ext cx="9144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latin typeface="Rockwell" panose="02060603020205020403" pitchFamily="18" charset="0"/>
              </a:rPr>
              <a:t>Step 6</a:t>
            </a:r>
          </a:p>
        </p:txBody>
      </p:sp>
      <p:sp>
        <p:nvSpPr>
          <p:cNvPr id="46" name="Round Same Side Corner Rectangle 131">
            <a:extLst>
              <a:ext uri="{FF2B5EF4-FFF2-40B4-BE49-F238E27FC236}">
                <a16:creationId xmlns:a16="http://schemas.microsoft.com/office/drawing/2014/main" id="{A5F52FFC-F020-4B80-9046-9A63CD71020B}"/>
              </a:ext>
            </a:extLst>
          </p:cNvPr>
          <p:cNvSpPr/>
          <p:nvPr/>
        </p:nvSpPr>
        <p:spPr>
          <a:xfrm rot="10800000" flipH="1">
            <a:off x="1166472" y="5715695"/>
            <a:ext cx="54849" cy="640080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011599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C5B492C9-4AFF-4DD3-895B-74927ED647B1}"/>
              </a:ext>
            </a:extLst>
          </p:cNvPr>
          <p:cNvSpPr/>
          <p:nvPr/>
        </p:nvSpPr>
        <p:spPr>
          <a:xfrm>
            <a:off x="0" y="962219"/>
            <a:ext cx="12192000" cy="491065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E9C6E5B5-BE3B-4177-9745-F3A90E15317A}"/>
              </a:ext>
            </a:extLst>
          </p:cNvPr>
          <p:cNvSpPr/>
          <p:nvPr/>
        </p:nvSpPr>
        <p:spPr>
          <a:xfrm>
            <a:off x="0" y="1472339"/>
            <a:ext cx="12192000" cy="50962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4F55661-E1C2-4F1E-B343-CFFBC9D02588}"/>
              </a:ext>
            </a:extLst>
          </p:cNvPr>
          <p:cNvGrpSpPr/>
          <p:nvPr/>
        </p:nvGrpSpPr>
        <p:grpSpPr>
          <a:xfrm>
            <a:off x="116557" y="1877030"/>
            <a:ext cx="576935" cy="576936"/>
            <a:chOff x="116557" y="1877030"/>
            <a:chExt cx="576935" cy="576936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D7F0917F-2818-47CA-A057-2654300D2CAA}"/>
                </a:ext>
              </a:extLst>
            </p:cNvPr>
            <p:cNvSpPr/>
            <p:nvPr/>
          </p:nvSpPr>
          <p:spPr>
            <a:xfrm>
              <a:off x="116557" y="1877030"/>
              <a:ext cx="576935" cy="57693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3" name="Freeform 99">
              <a:extLst>
                <a:ext uri="{FF2B5EF4-FFF2-40B4-BE49-F238E27FC236}">
                  <a16:creationId xmlns:a16="http://schemas.microsoft.com/office/drawing/2014/main" id="{6AD51D6A-A682-48E2-B5F5-2D698A440F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2778" y="2086112"/>
              <a:ext cx="284494" cy="173521"/>
            </a:xfrm>
            <a:custGeom>
              <a:avLst/>
              <a:gdLst>
                <a:gd name="T0" fmla="*/ 171593 w 497"/>
                <a:gd name="T1" fmla="*/ 68037 h 303"/>
                <a:gd name="T2" fmla="*/ 171593 w 497"/>
                <a:gd name="T3" fmla="*/ 68037 h 303"/>
                <a:gd name="T4" fmla="*/ 195463 w 497"/>
                <a:gd name="T5" fmla="*/ 20276 h 303"/>
                <a:gd name="T6" fmla="*/ 211677 w 497"/>
                <a:gd name="T7" fmla="*/ 20276 h 303"/>
                <a:gd name="T8" fmla="*/ 171593 w 497"/>
                <a:gd name="T9" fmla="*/ 0 h 303"/>
                <a:gd name="T10" fmla="*/ 59900 w 497"/>
                <a:gd name="T11" fmla="*/ 0 h 303"/>
                <a:gd name="T12" fmla="*/ 0 w 497"/>
                <a:gd name="T13" fmla="*/ 68037 h 303"/>
                <a:gd name="T14" fmla="*/ 59900 w 497"/>
                <a:gd name="T15" fmla="*/ 136074 h 303"/>
                <a:gd name="T16" fmla="*/ 171593 w 497"/>
                <a:gd name="T17" fmla="*/ 136074 h 303"/>
                <a:gd name="T18" fmla="*/ 211677 w 497"/>
                <a:gd name="T19" fmla="*/ 115798 h 303"/>
                <a:gd name="T20" fmla="*/ 195463 w 497"/>
                <a:gd name="T21" fmla="*/ 115798 h 303"/>
                <a:gd name="T22" fmla="*/ 171593 w 497"/>
                <a:gd name="T23" fmla="*/ 68037 h 303"/>
                <a:gd name="T24" fmla="*/ 139617 w 497"/>
                <a:gd name="T25" fmla="*/ 88313 h 303"/>
                <a:gd name="T26" fmla="*/ 139617 w 497"/>
                <a:gd name="T27" fmla="*/ 88313 h 303"/>
                <a:gd name="T28" fmla="*/ 136014 w 497"/>
                <a:gd name="T29" fmla="*/ 88313 h 303"/>
                <a:gd name="T30" fmla="*/ 99533 w 497"/>
                <a:gd name="T31" fmla="*/ 76148 h 303"/>
                <a:gd name="T32" fmla="*/ 95480 w 497"/>
                <a:gd name="T33" fmla="*/ 88313 h 303"/>
                <a:gd name="T34" fmla="*/ 83770 w 497"/>
                <a:gd name="T35" fmla="*/ 91918 h 303"/>
                <a:gd name="T36" fmla="*/ 44137 w 497"/>
                <a:gd name="T37" fmla="*/ 56322 h 303"/>
                <a:gd name="T38" fmla="*/ 40083 w 497"/>
                <a:gd name="T39" fmla="*/ 48212 h 303"/>
                <a:gd name="T40" fmla="*/ 47740 w 497"/>
                <a:gd name="T41" fmla="*/ 48212 h 303"/>
                <a:gd name="T42" fmla="*/ 79717 w 497"/>
                <a:gd name="T43" fmla="*/ 64433 h 303"/>
                <a:gd name="T44" fmla="*/ 87823 w 497"/>
                <a:gd name="T45" fmla="*/ 52267 h 303"/>
                <a:gd name="T46" fmla="*/ 99533 w 497"/>
                <a:gd name="T47" fmla="*/ 48212 h 303"/>
                <a:gd name="T48" fmla="*/ 139617 w 497"/>
                <a:gd name="T49" fmla="*/ 84258 h 303"/>
                <a:gd name="T50" fmla="*/ 139617 w 497"/>
                <a:gd name="T51" fmla="*/ 88313 h 303"/>
                <a:gd name="T52" fmla="*/ 211677 w 497"/>
                <a:gd name="T53" fmla="*/ 44157 h 303"/>
                <a:gd name="T54" fmla="*/ 211677 w 497"/>
                <a:gd name="T55" fmla="*/ 44157 h 303"/>
                <a:gd name="T56" fmla="*/ 203570 w 497"/>
                <a:gd name="T57" fmla="*/ 44157 h 303"/>
                <a:gd name="T58" fmla="*/ 191410 w 497"/>
                <a:gd name="T59" fmla="*/ 68037 h 303"/>
                <a:gd name="T60" fmla="*/ 203570 w 497"/>
                <a:gd name="T61" fmla="*/ 91918 h 303"/>
                <a:gd name="T62" fmla="*/ 211677 w 497"/>
                <a:gd name="T63" fmla="*/ 91918 h 303"/>
                <a:gd name="T64" fmla="*/ 223387 w 497"/>
                <a:gd name="T65" fmla="*/ 68037 h 303"/>
                <a:gd name="T66" fmla="*/ 211677 w 497"/>
                <a:gd name="T67" fmla="*/ 44157 h 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7" h="303">
                  <a:moveTo>
                    <a:pt x="381" y="151"/>
                  </a:moveTo>
                  <a:lnTo>
                    <a:pt x="381" y="151"/>
                  </a:lnTo>
                  <a:cubicBezTo>
                    <a:pt x="381" y="90"/>
                    <a:pt x="417" y="45"/>
                    <a:pt x="434" y="45"/>
                  </a:cubicBezTo>
                  <a:cubicBezTo>
                    <a:pt x="443" y="45"/>
                    <a:pt x="470" y="45"/>
                    <a:pt x="470" y="45"/>
                  </a:cubicBezTo>
                  <a:cubicBezTo>
                    <a:pt x="452" y="18"/>
                    <a:pt x="443" y="0"/>
                    <a:pt x="381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36" y="0"/>
                    <a:pt x="0" y="90"/>
                    <a:pt x="0" y="151"/>
                  </a:cubicBezTo>
                  <a:cubicBezTo>
                    <a:pt x="0" y="213"/>
                    <a:pt x="36" y="302"/>
                    <a:pt x="133" y="302"/>
                  </a:cubicBezTo>
                  <a:cubicBezTo>
                    <a:pt x="381" y="302"/>
                    <a:pt x="381" y="302"/>
                    <a:pt x="381" y="302"/>
                  </a:cubicBezTo>
                  <a:cubicBezTo>
                    <a:pt x="443" y="302"/>
                    <a:pt x="452" y="284"/>
                    <a:pt x="470" y="257"/>
                  </a:cubicBezTo>
                  <a:cubicBezTo>
                    <a:pt x="470" y="257"/>
                    <a:pt x="461" y="257"/>
                    <a:pt x="434" y="257"/>
                  </a:cubicBezTo>
                  <a:cubicBezTo>
                    <a:pt x="417" y="257"/>
                    <a:pt x="381" y="222"/>
                    <a:pt x="381" y="151"/>
                  </a:cubicBezTo>
                  <a:close/>
                  <a:moveTo>
                    <a:pt x="310" y="196"/>
                  </a:moveTo>
                  <a:lnTo>
                    <a:pt x="310" y="196"/>
                  </a:lnTo>
                  <a:cubicBezTo>
                    <a:pt x="310" y="204"/>
                    <a:pt x="302" y="196"/>
                    <a:pt x="302" y="196"/>
                  </a:cubicBezTo>
                  <a:cubicBezTo>
                    <a:pt x="221" y="169"/>
                    <a:pt x="221" y="169"/>
                    <a:pt x="221" y="169"/>
                  </a:cubicBezTo>
                  <a:cubicBezTo>
                    <a:pt x="221" y="169"/>
                    <a:pt x="221" y="178"/>
                    <a:pt x="212" y="196"/>
                  </a:cubicBezTo>
                  <a:cubicBezTo>
                    <a:pt x="204" y="204"/>
                    <a:pt x="204" y="222"/>
                    <a:pt x="186" y="204"/>
                  </a:cubicBezTo>
                  <a:cubicBezTo>
                    <a:pt x="159" y="187"/>
                    <a:pt x="98" y="125"/>
                    <a:pt x="98" y="125"/>
                  </a:cubicBezTo>
                  <a:cubicBezTo>
                    <a:pt x="98" y="125"/>
                    <a:pt x="89" y="116"/>
                    <a:pt x="89" y="107"/>
                  </a:cubicBezTo>
                  <a:cubicBezTo>
                    <a:pt x="98" y="107"/>
                    <a:pt x="106" y="107"/>
                    <a:pt x="106" y="107"/>
                  </a:cubicBezTo>
                  <a:cubicBezTo>
                    <a:pt x="177" y="143"/>
                    <a:pt x="177" y="143"/>
                    <a:pt x="177" y="143"/>
                  </a:cubicBezTo>
                  <a:cubicBezTo>
                    <a:pt x="177" y="143"/>
                    <a:pt x="186" y="125"/>
                    <a:pt x="195" y="116"/>
                  </a:cubicBezTo>
                  <a:cubicBezTo>
                    <a:pt x="195" y="98"/>
                    <a:pt x="204" y="90"/>
                    <a:pt x="221" y="107"/>
                  </a:cubicBezTo>
                  <a:cubicBezTo>
                    <a:pt x="239" y="116"/>
                    <a:pt x="310" y="187"/>
                    <a:pt x="310" y="187"/>
                  </a:cubicBezTo>
                  <a:cubicBezTo>
                    <a:pt x="310" y="187"/>
                    <a:pt x="319" y="196"/>
                    <a:pt x="310" y="196"/>
                  </a:cubicBezTo>
                  <a:close/>
                  <a:moveTo>
                    <a:pt x="470" y="98"/>
                  </a:moveTo>
                  <a:lnTo>
                    <a:pt x="470" y="98"/>
                  </a:lnTo>
                  <a:cubicBezTo>
                    <a:pt x="452" y="98"/>
                    <a:pt x="452" y="98"/>
                    <a:pt x="452" y="98"/>
                  </a:cubicBezTo>
                  <a:cubicBezTo>
                    <a:pt x="434" y="98"/>
                    <a:pt x="425" y="125"/>
                    <a:pt x="425" y="151"/>
                  </a:cubicBezTo>
                  <a:cubicBezTo>
                    <a:pt x="425" y="178"/>
                    <a:pt x="434" y="204"/>
                    <a:pt x="452" y="204"/>
                  </a:cubicBezTo>
                  <a:cubicBezTo>
                    <a:pt x="470" y="204"/>
                    <a:pt x="470" y="204"/>
                    <a:pt x="470" y="204"/>
                  </a:cubicBezTo>
                  <a:cubicBezTo>
                    <a:pt x="478" y="204"/>
                    <a:pt x="496" y="178"/>
                    <a:pt x="496" y="151"/>
                  </a:cubicBezTo>
                  <a:cubicBezTo>
                    <a:pt x="496" y="125"/>
                    <a:pt x="478" y="98"/>
                    <a:pt x="470" y="9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5BBE350-ACA2-4B34-BAA0-765ECFA82495}"/>
              </a:ext>
            </a:extLst>
          </p:cNvPr>
          <p:cNvGrpSpPr/>
          <p:nvPr/>
        </p:nvGrpSpPr>
        <p:grpSpPr>
          <a:xfrm>
            <a:off x="116557" y="5602757"/>
            <a:ext cx="576935" cy="576936"/>
            <a:chOff x="116557" y="5602757"/>
            <a:chExt cx="576935" cy="576936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8B731BE5-B678-4B47-B5B8-41BF51F611B6}"/>
                </a:ext>
              </a:extLst>
            </p:cNvPr>
            <p:cNvSpPr/>
            <p:nvPr/>
          </p:nvSpPr>
          <p:spPr>
            <a:xfrm>
              <a:off x="116557" y="5602757"/>
              <a:ext cx="576935" cy="57693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1" name="Freeform 170">
              <a:extLst>
                <a:ext uri="{FF2B5EF4-FFF2-40B4-BE49-F238E27FC236}">
                  <a16:creationId xmlns:a16="http://schemas.microsoft.com/office/drawing/2014/main" id="{AC4EDE2B-EE84-4736-B327-1AEFCFA07C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2771" y="5728646"/>
              <a:ext cx="248660" cy="293465"/>
            </a:xfrm>
            <a:custGeom>
              <a:avLst/>
              <a:gdLst>
                <a:gd name="T0" fmla="*/ 127540 w 391"/>
                <a:gd name="T1" fmla="*/ 79951 h 463"/>
                <a:gd name="T2" fmla="*/ 127540 w 391"/>
                <a:gd name="T3" fmla="*/ 79951 h 463"/>
                <a:gd name="T4" fmla="*/ 143764 w 391"/>
                <a:gd name="T5" fmla="*/ 8085 h 463"/>
                <a:gd name="T6" fmla="*/ 91937 w 391"/>
                <a:gd name="T7" fmla="*/ 60188 h 463"/>
                <a:gd name="T8" fmla="*/ 44166 w 391"/>
                <a:gd name="T9" fmla="*/ 103757 h 463"/>
                <a:gd name="T10" fmla="*/ 44166 w 391"/>
                <a:gd name="T11" fmla="*/ 179666 h 463"/>
                <a:gd name="T12" fmla="*/ 139708 w 391"/>
                <a:gd name="T13" fmla="*/ 207514 h 463"/>
                <a:gd name="T14" fmla="*/ 175761 w 391"/>
                <a:gd name="T15" fmla="*/ 99714 h 463"/>
                <a:gd name="T16" fmla="*/ 127540 w 391"/>
                <a:gd name="T17" fmla="*/ 79951 h 463"/>
                <a:gd name="T18" fmla="*/ 31998 w 391"/>
                <a:gd name="T19" fmla="*/ 79951 h 463"/>
                <a:gd name="T20" fmla="*/ 31998 w 391"/>
                <a:gd name="T21" fmla="*/ 79951 h 463"/>
                <a:gd name="T22" fmla="*/ 0 w 391"/>
                <a:gd name="T23" fmla="*/ 115435 h 463"/>
                <a:gd name="T24" fmla="*/ 0 w 391"/>
                <a:gd name="T25" fmla="*/ 167089 h 463"/>
                <a:gd name="T26" fmla="*/ 31998 w 391"/>
                <a:gd name="T27" fmla="*/ 203471 h 463"/>
                <a:gd name="T28" fmla="*/ 19829 w 391"/>
                <a:gd name="T29" fmla="*/ 179666 h 463"/>
                <a:gd name="T30" fmla="*/ 19829 w 391"/>
                <a:gd name="T31" fmla="*/ 107799 h 463"/>
                <a:gd name="T32" fmla="*/ 31998 w 391"/>
                <a:gd name="T33" fmla="*/ 79951 h 4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1" h="463">
                  <a:moveTo>
                    <a:pt x="283" y="178"/>
                  </a:moveTo>
                  <a:lnTo>
                    <a:pt x="283" y="178"/>
                  </a:lnTo>
                  <a:cubicBezTo>
                    <a:pt x="283" y="169"/>
                    <a:pt x="373" y="89"/>
                    <a:pt x="319" y="18"/>
                  </a:cubicBezTo>
                  <a:cubicBezTo>
                    <a:pt x="310" y="0"/>
                    <a:pt x="266" y="98"/>
                    <a:pt x="204" y="134"/>
                  </a:cubicBezTo>
                  <a:cubicBezTo>
                    <a:pt x="169" y="160"/>
                    <a:pt x="98" y="204"/>
                    <a:pt x="98" y="231"/>
                  </a:cubicBezTo>
                  <a:cubicBezTo>
                    <a:pt x="98" y="400"/>
                    <a:pt x="98" y="400"/>
                    <a:pt x="98" y="400"/>
                  </a:cubicBezTo>
                  <a:cubicBezTo>
                    <a:pt x="98" y="435"/>
                    <a:pt x="213" y="462"/>
                    <a:pt x="310" y="462"/>
                  </a:cubicBezTo>
                  <a:cubicBezTo>
                    <a:pt x="345" y="462"/>
                    <a:pt x="390" y="249"/>
                    <a:pt x="390" y="222"/>
                  </a:cubicBezTo>
                  <a:cubicBezTo>
                    <a:pt x="390" y="187"/>
                    <a:pt x="292" y="187"/>
                    <a:pt x="283" y="178"/>
                  </a:cubicBezTo>
                  <a:close/>
                  <a:moveTo>
                    <a:pt x="71" y="178"/>
                  </a:moveTo>
                  <a:lnTo>
                    <a:pt x="71" y="178"/>
                  </a:lnTo>
                  <a:cubicBezTo>
                    <a:pt x="54" y="178"/>
                    <a:pt x="0" y="187"/>
                    <a:pt x="0" y="257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0" y="444"/>
                    <a:pt x="54" y="453"/>
                    <a:pt x="71" y="453"/>
                  </a:cubicBezTo>
                  <a:cubicBezTo>
                    <a:pt x="89" y="453"/>
                    <a:pt x="44" y="435"/>
                    <a:pt x="44" y="400"/>
                  </a:cubicBezTo>
                  <a:cubicBezTo>
                    <a:pt x="44" y="240"/>
                    <a:pt x="44" y="240"/>
                    <a:pt x="44" y="240"/>
                  </a:cubicBezTo>
                  <a:cubicBezTo>
                    <a:pt x="44" y="196"/>
                    <a:pt x="89" y="178"/>
                    <a:pt x="71" y="1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" name="TextBox 77">
            <a:extLst>
              <a:ext uri="{FF2B5EF4-FFF2-40B4-BE49-F238E27FC236}">
                <a16:creationId xmlns:a16="http://schemas.microsoft.com/office/drawing/2014/main" id="{094AB0A0-BFC2-4544-9116-18685A7C2A85}"/>
              </a:ext>
            </a:extLst>
          </p:cNvPr>
          <p:cNvSpPr txBox="1"/>
          <p:nvPr/>
        </p:nvSpPr>
        <p:spPr>
          <a:xfrm>
            <a:off x="1805871" y="152973"/>
            <a:ext cx="8580259" cy="6001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sz="33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How to Configure Proxy Server (Cont’d)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F1E8052-F6B2-41D3-A47D-3EC15249B645}"/>
              </a:ext>
            </a:extLst>
          </p:cNvPr>
          <p:cNvGrpSpPr/>
          <p:nvPr/>
        </p:nvGrpSpPr>
        <p:grpSpPr>
          <a:xfrm>
            <a:off x="838076" y="1631442"/>
            <a:ext cx="4114800" cy="1078032"/>
            <a:chOff x="838076" y="1583817"/>
            <a:chExt cx="4114800" cy="1078032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3466592-67C9-49DD-B6E0-B83122777AE4}"/>
                </a:ext>
              </a:extLst>
            </p:cNvPr>
            <p:cNvSpPr/>
            <p:nvPr/>
          </p:nvSpPr>
          <p:spPr>
            <a:xfrm>
              <a:off x="838076" y="1583817"/>
              <a:ext cx="91691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0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Step 1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AE7AF61-97B4-4343-B520-692D2F994CBE}"/>
                </a:ext>
              </a:extLst>
            </p:cNvPr>
            <p:cNvSpPr/>
            <p:nvPr/>
          </p:nvSpPr>
          <p:spPr>
            <a:xfrm>
              <a:off x="838076" y="2046296"/>
              <a:ext cx="4114800" cy="61555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R="0" lvl="0">
                <a:spcBef>
                  <a:spcPts val="600"/>
                </a:spcBef>
              </a:pP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Open the Google Chrome browser and select ”</a:t>
              </a:r>
              <a:r>
                <a:rPr lang="en-US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Settings</a:t>
              </a: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“ in the toolbar</a:t>
              </a:r>
              <a:endParaRPr lang="en-IN" sz="17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7568975-CDD3-4384-BEFA-ECCD7C8035A1}"/>
              </a:ext>
            </a:extLst>
          </p:cNvPr>
          <p:cNvGrpSpPr/>
          <p:nvPr/>
        </p:nvGrpSpPr>
        <p:grpSpPr>
          <a:xfrm>
            <a:off x="116557" y="3118939"/>
            <a:ext cx="576935" cy="576936"/>
            <a:chOff x="116557" y="3118939"/>
            <a:chExt cx="576935" cy="576936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251E9335-70C4-4C82-95A2-54CE6CA0A646}"/>
                </a:ext>
              </a:extLst>
            </p:cNvPr>
            <p:cNvSpPr/>
            <p:nvPr/>
          </p:nvSpPr>
          <p:spPr>
            <a:xfrm>
              <a:off x="116557" y="3118939"/>
              <a:ext cx="576935" cy="57693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9" name="Freeform 34">
              <a:extLst>
                <a:ext uri="{FF2B5EF4-FFF2-40B4-BE49-F238E27FC236}">
                  <a16:creationId xmlns:a16="http://schemas.microsoft.com/office/drawing/2014/main" id="{9095C69D-6336-4DF4-BBFE-AB4084DB3E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15418" y="3249475"/>
              <a:ext cx="179215" cy="315867"/>
            </a:xfrm>
            <a:custGeom>
              <a:avLst/>
              <a:gdLst>
                <a:gd name="T0" fmla="*/ 126553 w 284"/>
                <a:gd name="T1" fmla="*/ 51794 h 497"/>
                <a:gd name="T2" fmla="*/ 126553 w 284"/>
                <a:gd name="T3" fmla="*/ 51794 h 497"/>
                <a:gd name="T4" fmla="*/ 126553 w 284"/>
                <a:gd name="T5" fmla="*/ 27923 h 497"/>
                <a:gd name="T6" fmla="*/ 63500 w 284"/>
                <a:gd name="T7" fmla="*/ 0 h 497"/>
                <a:gd name="T8" fmla="*/ 0 w 284"/>
                <a:gd name="T9" fmla="*/ 27923 h 497"/>
                <a:gd name="T10" fmla="*/ 0 w 284"/>
                <a:gd name="T11" fmla="*/ 51794 h 497"/>
                <a:gd name="T12" fmla="*/ 43377 w 284"/>
                <a:gd name="T13" fmla="*/ 111694 h 497"/>
                <a:gd name="T14" fmla="*/ 0 w 284"/>
                <a:gd name="T15" fmla="*/ 171594 h 497"/>
                <a:gd name="T16" fmla="*/ 0 w 284"/>
                <a:gd name="T17" fmla="*/ 199518 h 497"/>
                <a:gd name="T18" fmla="*/ 63500 w 284"/>
                <a:gd name="T19" fmla="*/ 223388 h 497"/>
                <a:gd name="T20" fmla="*/ 126553 w 284"/>
                <a:gd name="T21" fmla="*/ 199518 h 497"/>
                <a:gd name="T22" fmla="*/ 126553 w 284"/>
                <a:gd name="T23" fmla="*/ 171594 h 497"/>
                <a:gd name="T24" fmla="*/ 83176 w 284"/>
                <a:gd name="T25" fmla="*/ 111694 h 497"/>
                <a:gd name="T26" fmla="*/ 126553 w 284"/>
                <a:gd name="T27" fmla="*/ 51794 h 497"/>
                <a:gd name="T28" fmla="*/ 19676 w 284"/>
                <a:gd name="T29" fmla="*/ 27923 h 497"/>
                <a:gd name="T30" fmla="*/ 19676 w 284"/>
                <a:gd name="T31" fmla="*/ 27923 h 497"/>
                <a:gd name="T32" fmla="*/ 63500 w 284"/>
                <a:gd name="T33" fmla="*/ 15763 h 497"/>
                <a:gd name="T34" fmla="*/ 106877 w 284"/>
                <a:gd name="T35" fmla="*/ 27923 h 497"/>
                <a:gd name="T36" fmla="*/ 110901 w 284"/>
                <a:gd name="T37" fmla="*/ 31977 h 497"/>
                <a:gd name="T38" fmla="*/ 63500 w 284"/>
                <a:gd name="T39" fmla="*/ 43687 h 497"/>
                <a:gd name="T40" fmla="*/ 15651 w 284"/>
                <a:gd name="T41" fmla="*/ 31977 h 497"/>
                <a:gd name="T42" fmla="*/ 19676 w 284"/>
                <a:gd name="T43" fmla="*/ 27923 h 497"/>
                <a:gd name="T44" fmla="*/ 67525 w 284"/>
                <a:gd name="T45" fmla="*/ 111694 h 497"/>
                <a:gd name="T46" fmla="*/ 67525 w 284"/>
                <a:gd name="T47" fmla="*/ 111694 h 497"/>
                <a:gd name="T48" fmla="*/ 91225 w 284"/>
                <a:gd name="T49" fmla="*/ 147724 h 497"/>
                <a:gd name="T50" fmla="*/ 110901 w 284"/>
                <a:gd name="T51" fmla="*/ 171594 h 497"/>
                <a:gd name="T52" fmla="*/ 110901 w 284"/>
                <a:gd name="T53" fmla="*/ 187357 h 497"/>
                <a:gd name="T54" fmla="*/ 67525 w 284"/>
                <a:gd name="T55" fmla="*/ 159434 h 497"/>
                <a:gd name="T56" fmla="*/ 59475 w 284"/>
                <a:gd name="T57" fmla="*/ 159434 h 497"/>
                <a:gd name="T58" fmla="*/ 15651 w 284"/>
                <a:gd name="T59" fmla="*/ 187357 h 497"/>
                <a:gd name="T60" fmla="*/ 15651 w 284"/>
                <a:gd name="T61" fmla="*/ 171594 h 497"/>
                <a:gd name="T62" fmla="*/ 35775 w 284"/>
                <a:gd name="T63" fmla="*/ 147724 h 497"/>
                <a:gd name="T64" fmla="*/ 59475 w 284"/>
                <a:gd name="T65" fmla="*/ 111694 h 497"/>
                <a:gd name="T66" fmla="*/ 35775 w 284"/>
                <a:gd name="T67" fmla="*/ 79717 h 497"/>
                <a:gd name="T68" fmla="*/ 15651 w 284"/>
                <a:gd name="T69" fmla="*/ 51794 h 497"/>
                <a:gd name="T70" fmla="*/ 15651 w 284"/>
                <a:gd name="T71" fmla="*/ 39633 h 497"/>
                <a:gd name="T72" fmla="*/ 63500 w 284"/>
                <a:gd name="T73" fmla="*/ 51794 h 497"/>
                <a:gd name="T74" fmla="*/ 110901 w 284"/>
                <a:gd name="T75" fmla="*/ 39633 h 497"/>
                <a:gd name="T76" fmla="*/ 110901 w 284"/>
                <a:gd name="T77" fmla="*/ 51794 h 497"/>
                <a:gd name="T78" fmla="*/ 91225 w 284"/>
                <a:gd name="T79" fmla="*/ 79717 h 497"/>
                <a:gd name="T80" fmla="*/ 67525 w 284"/>
                <a:gd name="T81" fmla="*/ 111694 h 4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" h="497">
                  <a:moveTo>
                    <a:pt x="283" y="115"/>
                  </a:moveTo>
                  <a:lnTo>
                    <a:pt x="283" y="115"/>
                  </a:lnTo>
                  <a:cubicBezTo>
                    <a:pt x="283" y="62"/>
                    <a:pt x="283" y="62"/>
                    <a:pt x="283" y="62"/>
                  </a:cubicBezTo>
                  <a:cubicBezTo>
                    <a:pt x="283" y="35"/>
                    <a:pt x="221" y="0"/>
                    <a:pt x="142" y="0"/>
                  </a:cubicBezTo>
                  <a:cubicBezTo>
                    <a:pt x="61" y="0"/>
                    <a:pt x="0" y="35"/>
                    <a:pt x="0" y="62"/>
                  </a:cubicBezTo>
                  <a:cubicBezTo>
                    <a:pt x="0" y="62"/>
                    <a:pt x="0" y="62"/>
                    <a:pt x="0" y="115"/>
                  </a:cubicBezTo>
                  <a:cubicBezTo>
                    <a:pt x="0" y="168"/>
                    <a:pt x="97" y="213"/>
                    <a:pt x="97" y="248"/>
                  </a:cubicBezTo>
                  <a:cubicBezTo>
                    <a:pt x="97" y="292"/>
                    <a:pt x="0" y="328"/>
                    <a:pt x="0" y="381"/>
                  </a:cubicBezTo>
                  <a:cubicBezTo>
                    <a:pt x="0" y="434"/>
                    <a:pt x="0" y="443"/>
                    <a:pt x="0" y="443"/>
                  </a:cubicBezTo>
                  <a:cubicBezTo>
                    <a:pt x="0" y="460"/>
                    <a:pt x="61" y="496"/>
                    <a:pt x="142" y="496"/>
                  </a:cubicBezTo>
                  <a:cubicBezTo>
                    <a:pt x="221" y="496"/>
                    <a:pt x="283" y="460"/>
                    <a:pt x="283" y="443"/>
                  </a:cubicBezTo>
                  <a:cubicBezTo>
                    <a:pt x="283" y="443"/>
                    <a:pt x="283" y="434"/>
                    <a:pt x="283" y="381"/>
                  </a:cubicBezTo>
                  <a:cubicBezTo>
                    <a:pt x="283" y="328"/>
                    <a:pt x="186" y="292"/>
                    <a:pt x="186" y="248"/>
                  </a:cubicBezTo>
                  <a:cubicBezTo>
                    <a:pt x="186" y="213"/>
                    <a:pt x="283" y="168"/>
                    <a:pt x="283" y="115"/>
                  </a:cubicBezTo>
                  <a:close/>
                  <a:moveTo>
                    <a:pt x="44" y="62"/>
                  </a:moveTo>
                  <a:lnTo>
                    <a:pt x="44" y="62"/>
                  </a:lnTo>
                  <a:cubicBezTo>
                    <a:pt x="61" y="53"/>
                    <a:pt x="88" y="35"/>
                    <a:pt x="142" y="35"/>
                  </a:cubicBezTo>
                  <a:cubicBezTo>
                    <a:pt x="195" y="35"/>
                    <a:pt x="239" y="62"/>
                    <a:pt x="239" y="62"/>
                  </a:cubicBezTo>
                  <a:cubicBezTo>
                    <a:pt x="248" y="62"/>
                    <a:pt x="257" y="71"/>
                    <a:pt x="248" y="71"/>
                  </a:cubicBezTo>
                  <a:cubicBezTo>
                    <a:pt x="230" y="88"/>
                    <a:pt x="186" y="97"/>
                    <a:pt x="142" y="97"/>
                  </a:cubicBezTo>
                  <a:cubicBezTo>
                    <a:pt x="97" y="97"/>
                    <a:pt x="53" y="88"/>
                    <a:pt x="35" y="71"/>
                  </a:cubicBezTo>
                  <a:cubicBezTo>
                    <a:pt x="26" y="71"/>
                    <a:pt x="44" y="62"/>
                    <a:pt x="44" y="62"/>
                  </a:cubicBezTo>
                  <a:close/>
                  <a:moveTo>
                    <a:pt x="151" y="248"/>
                  </a:moveTo>
                  <a:lnTo>
                    <a:pt x="151" y="248"/>
                  </a:lnTo>
                  <a:cubicBezTo>
                    <a:pt x="151" y="283"/>
                    <a:pt x="177" y="301"/>
                    <a:pt x="204" y="328"/>
                  </a:cubicBezTo>
                  <a:cubicBezTo>
                    <a:pt x="221" y="345"/>
                    <a:pt x="248" y="372"/>
                    <a:pt x="248" y="381"/>
                  </a:cubicBezTo>
                  <a:cubicBezTo>
                    <a:pt x="248" y="416"/>
                    <a:pt x="248" y="416"/>
                    <a:pt x="248" y="416"/>
                  </a:cubicBezTo>
                  <a:cubicBezTo>
                    <a:pt x="230" y="407"/>
                    <a:pt x="151" y="390"/>
                    <a:pt x="151" y="354"/>
                  </a:cubicBezTo>
                  <a:cubicBezTo>
                    <a:pt x="151" y="337"/>
                    <a:pt x="133" y="337"/>
                    <a:pt x="133" y="354"/>
                  </a:cubicBezTo>
                  <a:cubicBezTo>
                    <a:pt x="133" y="390"/>
                    <a:pt x="61" y="407"/>
                    <a:pt x="35" y="416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35" y="372"/>
                    <a:pt x="61" y="345"/>
                    <a:pt x="80" y="328"/>
                  </a:cubicBezTo>
                  <a:cubicBezTo>
                    <a:pt x="106" y="301"/>
                    <a:pt x="133" y="283"/>
                    <a:pt x="133" y="248"/>
                  </a:cubicBezTo>
                  <a:cubicBezTo>
                    <a:pt x="133" y="222"/>
                    <a:pt x="106" y="203"/>
                    <a:pt x="80" y="177"/>
                  </a:cubicBezTo>
                  <a:cubicBezTo>
                    <a:pt x="61" y="159"/>
                    <a:pt x="35" y="132"/>
                    <a:pt x="35" y="115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61" y="106"/>
                    <a:pt x="97" y="115"/>
                    <a:pt x="142" y="115"/>
                  </a:cubicBezTo>
                  <a:cubicBezTo>
                    <a:pt x="186" y="115"/>
                    <a:pt x="230" y="106"/>
                    <a:pt x="248" y="88"/>
                  </a:cubicBezTo>
                  <a:cubicBezTo>
                    <a:pt x="248" y="115"/>
                    <a:pt x="248" y="115"/>
                    <a:pt x="248" y="115"/>
                  </a:cubicBezTo>
                  <a:cubicBezTo>
                    <a:pt x="248" y="132"/>
                    <a:pt x="221" y="159"/>
                    <a:pt x="204" y="177"/>
                  </a:cubicBezTo>
                  <a:cubicBezTo>
                    <a:pt x="177" y="203"/>
                    <a:pt x="151" y="222"/>
                    <a:pt x="151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C04F5F8-42FA-4D7C-95F5-3942C4BB69E9}"/>
              </a:ext>
            </a:extLst>
          </p:cNvPr>
          <p:cNvGrpSpPr/>
          <p:nvPr/>
        </p:nvGrpSpPr>
        <p:grpSpPr>
          <a:xfrm>
            <a:off x="838076" y="2838518"/>
            <a:ext cx="4114800" cy="1122390"/>
            <a:chOff x="838076" y="2838518"/>
            <a:chExt cx="4114800" cy="112239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8BE782F-1763-4458-B7C6-6248F2379408}"/>
                </a:ext>
              </a:extLst>
            </p:cNvPr>
            <p:cNvSpPr/>
            <p:nvPr/>
          </p:nvSpPr>
          <p:spPr>
            <a:xfrm>
              <a:off x="838076" y="2838518"/>
              <a:ext cx="91691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0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Step 2</a:t>
              </a: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5F05C23-B70B-4EB5-8216-CF0EFF20E6A2}"/>
                </a:ext>
              </a:extLst>
            </p:cNvPr>
            <p:cNvSpPr/>
            <p:nvPr/>
          </p:nvSpPr>
          <p:spPr>
            <a:xfrm>
              <a:off x="838076" y="3345355"/>
              <a:ext cx="4114800" cy="61555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ts val="600"/>
                </a:spcBef>
              </a:pP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Scroll down on the page and Click </a:t>
              </a:r>
              <a:r>
                <a:rPr lang="en-IN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Advanced </a:t>
              </a:r>
              <a:r>
                <a:rPr lang="en-IN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</a:t>
              </a:r>
              <a:r>
                <a:rPr lang="en-IN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 System</a:t>
              </a:r>
              <a:endParaRPr lang="en-US" sz="17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E1063A8-7C9A-4211-A77F-25B60F73CA16}"/>
              </a:ext>
            </a:extLst>
          </p:cNvPr>
          <p:cNvGrpSpPr/>
          <p:nvPr/>
        </p:nvGrpSpPr>
        <p:grpSpPr>
          <a:xfrm>
            <a:off x="838076" y="5322336"/>
            <a:ext cx="4114800" cy="1253195"/>
            <a:chOff x="838076" y="5322336"/>
            <a:chExt cx="4114800" cy="1253195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036F488-E17D-4193-B05F-B1764BD18462}"/>
                </a:ext>
              </a:extLst>
            </p:cNvPr>
            <p:cNvSpPr/>
            <p:nvPr/>
          </p:nvSpPr>
          <p:spPr>
            <a:xfrm>
              <a:off x="838076" y="5322336"/>
              <a:ext cx="91691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0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Step 4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64689C1D-2FD0-4532-8214-E412243ABA12}"/>
                </a:ext>
              </a:extLst>
            </p:cNvPr>
            <p:cNvSpPr/>
            <p:nvPr/>
          </p:nvSpPr>
          <p:spPr>
            <a:xfrm>
              <a:off x="838076" y="5698368"/>
              <a:ext cx="4114800" cy="87716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fontAlgn="base">
                <a:spcBef>
                  <a:spcPts val="600"/>
                </a:spcBef>
              </a:pPr>
              <a:r>
                <a:rPr lang="en-US" sz="1700" dirty="0">
                  <a:solidFill>
                    <a:prstClr val="black"/>
                  </a:solidFill>
                </a:rPr>
                <a:t>The proxy server settings window opens. Follow the instructions to configure the proxy</a:t>
              </a:r>
              <a:endParaRPr lang="en-US" sz="1700" b="1" dirty="0">
                <a:solidFill>
                  <a:srgbClr val="FF0000"/>
                </a:solidFill>
                <a:latin typeface="Courier New" pitchFamily="49" charset="0"/>
                <a:cs typeface="Courier New" pitchFamily="49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07F1F135-F939-4D36-B8DB-2DA49254A3EB}"/>
              </a:ext>
            </a:extLst>
          </p:cNvPr>
          <p:cNvGrpSpPr/>
          <p:nvPr/>
        </p:nvGrpSpPr>
        <p:grpSpPr>
          <a:xfrm>
            <a:off x="116557" y="4360848"/>
            <a:ext cx="576935" cy="576936"/>
            <a:chOff x="116557" y="4360848"/>
            <a:chExt cx="576935" cy="576936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DC433328-D97E-43C4-9083-DB7C3DA7352C}"/>
                </a:ext>
              </a:extLst>
            </p:cNvPr>
            <p:cNvSpPr/>
            <p:nvPr/>
          </p:nvSpPr>
          <p:spPr>
            <a:xfrm>
              <a:off x="116557" y="4360848"/>
              <a:ext cx="576935" cy="57693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7" name="Freeform 123">
              <a:extLst>
                <a:ext uri="{FF2B5EF4-FFF2-40B4-BE49-F238E27FC236}">
                  <a16:creationId xmlns:a16="http://schemas.microsoft.com/office/drawing/2014/main" id="{BAA4D113-100F-41F4-8063-C2AAB67CC0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1653" y="4527088"/>
              <a:ext cx="286743" cy="293463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A44540F-98DA-4713-A412-8C577B145CD8}"/>
              </a:ext>
            </a:extLst>
          </p:cNvPr>
          <p:cNvGrpSpPr/>
          <p:nvPr/>
        </p:nvGrpSpPr>
        <p:grpSpPr>
          <a:xfrm>
            <a:off x="838076" y="4067635"/>
            <a:ext cx="4114800" cy="1135182"/>
            <a:chOff x="838076" y="4067635"/>
            <a:chExt cx="4114800" cy="1135182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353E99F-E5EA-4F46-9DA7-C276AA4DA720}"/>
                </a:ext>
              </a:extLst>
            </p:cNvPr>
            <p:cNvSpPr/>
            <p:nvPr/>
          </p:nvSpPr>
          <p:spPr>
            <a:xfrm>
              <a:off x="838076" y="4067635"/>
              <a:ext cx="916918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000" b="1" dirty="0">
                  <a:solidFill>
                    <a:srgbClr val="0070C0"/>
                  </a:solidFill>
                  <a:latin typeface="Rockwell" panose="02060603020205020403" pitchFamily="18" charset="0"/>
                </a:rPr>
                <a:t>Step 3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AA4A58A-DBB2-469B-AC25-25DA3A949AF1}"/>
                </a:ext>
              </a:extLst>
            </p:cNvPr>
            <p:cNvSpPr/>
            <p:nvPr/>
          </p:nvSpPr>
          <p:spPr>
            <a:xfrm>
              <a:off x="838076" y="4587264"/>
              <a:ext cx="4114800" cy="615553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R="0" lvl="0">
                <a:spcBef>
                  <a:spcPts val="600"/>
                </a:spcBef>
              </a:pP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The </a:t>
              </a:r>
              <a:r>
                <a:rPr lang="en-US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System</a:t>
              </a: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window opens. Click “</a:t>
              </a:r>
              <a:r>
                <a:rPr lang="en-US" sz="1700" b="1" dirty="0">
                  <a:solidFill>
                    <a:srgbClr val="FF0000"/>
                  </a:solidFill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Open your computer’s proxy settings</a:t>
              </a:r>
              <a:r>
                <a:rPr lang="en-US" sz="17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”</a:t>
              </a:r>
              <a:endParaRPr lang="en-IN" sz="17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24" name="Picture 23">
            <a:extLst>
              <a:ext uri="{FF2B5EF4-FFF2-40B4-BE49-F238E27FC236}">
                <a16:creationId xmlns:a16="http://schemas.microsoft.com/office/drawing/2014/main" id="{78A2BCEE-B1F3-47C2-98D4-50800FD8A4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97460" y="1782111"/>
            <a:ext cx="6821769" cy="4471715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9CD6D24D-0F40-4023-B8A7-7579B0CC3CCA}"/>
              </a:ext>
            </a:extLst>
          </p:cNvPr>
          <p:cNvSpPr/>
          <p:nvPr/>
        </p:nvSpPr>
        <p:spPr>
          <a:xfrm>
            <a:off x="3268944" y="1041491"/>
            <a:ext cx="5654112" cy="400110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Configuring Proxy Setup in Google Chrome</a:t>
            </a:r>
            <a:endParaRPr lang="en-US" sz="200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959366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42F543-E78B-4DF9-8966-4B39F1814B44}"/>
              </a:ext>
            </a:extLst>
          </p:cNvPr>
          <p:cNvSpPr txBox="1">
            <a:spLocks/>
          </p:cNvSpPr>
          <p:nvPr/>
        </p:nvSpPr>
        <p:spPr>
          <a:xfrm>
            <a:off x="1441132" y="117437"/>
            <a:ext cx="9322228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How to Configure Proxy Server (Cont’d)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20" name="Freeform 81">
            <a:extLst>
              <a:ext uri="{FF2B5EF4-FFF2-40B4-BE49-F238E27FC236}">
                <a16:creationId xmlns:a16="http://schemas.microsoft.com/office/drawing/2014/main" id="{391CBAF6-8B0A-4623-839A-752720BD5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9492" y="1750587"/>
            <a:ext cx="2767187" cy="1146708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57327E2-1366-492E-AC80-9B73DE3ADE31}"/>
              </a:ext>
            </a:extLst>
          </p:cNvPr>
          <p:cNvSpPr/>
          <p:nvPr/>
        </p:nvSpPr>
        <p:spPr>
          <a:xfrm>
            <a:off x="200397" y="1816110"/>
            <a:ext cx="2327408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Configuring Proxy Setup in Microsoft Edge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776B32C-352A-4C8B-B419-B920C6B7814E}"/>
              </a:ext>
            </a:extLst>
          </p:cNvPr>
          <p:cNvSpPr/>
          <p:nvPr/>
        </p:nvSpPr>
        <p:spPr>
          <a:xfrm>
            <a:off x="7845586" y="1252219"/>
            <a:ext cx="917474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Step 2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E24A2D0-FE23-43F6-B7F9-83A021D2B2E3}"/>
              </a:ext>
            </a:extLst>
          </p:cNvPr>
          <p:cNvSpPr/>
          <p:nvPr/>
        </p:nvSpPr>
        <p:spPr>
          <a:xfrm>
            <a:off x="7873261" y="2419580"/>
            <a:ext cx="948471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Step 4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8DB30EF-BE22-44D1-9352-082A631C1E8A}"/>
              </a:ext>
            </a:extLst>
          </p:cNvPr>
          <p:cNvSpPr/>
          <p:nvPr/>
        </p:nvSpPr>
        <p:spPr>
          <a:xfrm>
            <a:off x="3016802" y="1611606"/>
            <a:ext cx="4667360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IN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Open the Microsoft Edge browser and 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click “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Settings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“ from the menu displayed on the top-right corner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urier New" pitchFamily="49" charset="0"/>
              <a:ea typeface="+mn-ea"/>
              <a:cs typeface="Courier New" pitchFamily="49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310AC88-B099-4C9A-83B9-DE688198DA74}"/>
              </a:ext>
            </a:extLst>
          </p:cNvPr>
          <p:cNvSpPr/>
          <p:nvPr/>
        </p:nvSpPr>
        <p:spPr>
          <a:xfrm>
            <a:off x="3016803" y="2815195"/>
            <a:ext cx="4314433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>
              <a:spcBef>
                <a:spcPts val="600"/>
              </a:spcBef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The 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System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window opens. Click “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Open your computer’s proxy settings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”</a:t>
            </a:r>
            <a:endParaRPr lang="en-IN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3D4AD58-6659-4AA7-A7F9-54D56CB92141}"/>
              </a:ext>
            </a:extLst>
          </p:cNvPr>
          <p:cNvSpPr/>
          <p:nvPr/>
        </p:nvSpPr>
        <p:spPr>
          <a:xfrm>
            <a:off x="3016802" y="1252219"/>
            <a:ext cx="843693" cy="369332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Step 1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27DF841-FF1F-46A2-AC29-7C58CB8F2C0A}"/>
              </a:ext>
            </a:extLst>
          </p:cNvPr>
          <p:cNvSpPr/>
          <p:nvPr/>
        </p:nvSpPr>
        <p:spPr>
          <a:xfrm>
            <a:off x="3016803" y="2419580"/>
            <a:ext cx="843693" cy="369332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Step 3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12" name="L-Shape 11">
            <a:extLst>
              <a:ext uri="{FF2B5EF4-FFF2-40B4-BE49-F238E27FC236}">
                <a16:creationId xmlns:a16="http://schemas.microsoft.com/office/drawing/2014/main" id="{03F40075-DBE7-49E7-B3FA-D7F24745FB95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3303132" y="548397"/>
            <a:ext cx="1280160" cy="2271640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4F81BD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3" name="L-Shape 12">
            <a:extLst>
              <a:ext uri="{FF2B5EF4-FFF2-40B4-BE49-F238E27FC236}">
                <a16:creationId xmlns:a16="http://schemas.microsoft.com/office/drawing/2014/main" id="{94519EE8-3114-40D8-A0DF-43FB2E2E1AE6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3230780" y="1800976"/>
            <a:ext cx="1280160" cy="2126936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4" name="L-Shape 13">
            <a:extLst>
              <a:ext uri="{FF2B5EF4-FFF2-40B4-BE49-F238E27FC236}">
                <a16:creationId xmlns:a16="http://schemas.microsoft.com/office/drawing/2014/main" id="{5DF18DEA-A2C0-4437-B45A-043083CD1AD3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8271415" y="399871"/>
            <a:ext cx="1280160" cy="2568692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A5A5A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5" name="L-Shape 14">
            <a:extLst>
              <a:ext uri="{FF2B5EF4-FFF2-40B4-BE49-F238E27FC236}">
                <a16:creationId xmlns:a16="http://schemas.microsoft.com/office/drawing/2014/main" id="{5C0755AA-1D47-406A-93D6-6B85639BDF15}"/>
              </a:ext>
            </a:extLst>
          </p:cNvPr>
          <p:cNvSpPr>
            <a:spLocks noChangeAspect="1"/>
          </p:cNvSpPr>
          <p:nvPr/>
        </p:nvSpPr>
        <p:spPr bwMode="auto">
          <a:xfrm rot="5400000">
            <a:off x="8050537" y="1800976"/>
            <a:ext cx="1280160" cy="2126936"/>
          </a:xfrm>
          <a:prstGeom prst="corner">
            <a:avLst>
              <a:gd name="adj1" fmla="val 16120"/>
              <a:gd name="adj2" fmla="val 16110"/>
            </a:avLst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301C215-E6A3-4E64-AF7D-AC5A291B576A}"/>
              </a:ext>
            </a:extLst>
          </p:cNvPr>
          <p:cNvSpPr txBox="1"/>
          <p:nvPr/>
        </p:nvSpPr>
        <p:spPr>
          <a:xfrm>
            <a:off x="7845586" y="1611606"/>
            <a:ext cx="3955142" cy="338554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R="0" lvl="0">
              <a:spcBef>
                <a:spcPts val="600"/>
              </a:spcBef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Scroll down on the page and click “</a:t>
            </a:r>
            <a:r>
              <a:rPr lang="en-US" sz="1600" b="1" dirty="0">
                <a:solidFill>
                  <a:srgbClr val="FF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System</a:t>
            </a: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”</a:t>
            </a:r>
            <a:endParaRPr lang="en-IN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9B498E5-1129-4868-A6DC-016280292B86}"/>
              </a:ext>
            </a:extLst>
          </p:cNvPr>
          <p:cNvSpPr txBox="1"/>
          <p:nvPr/>
        </p:nvSpPr>
        <p:spPr>
          <a:xfrm>
            <a:off x="7873262" y="2815195"/>
            <a:ext cx="431873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>
              <a:spcBef>
                <a:spcPts val="600"/>
              </a:spcBef>
            </a:pPr>
            <a:r>
              <a:rPr lang="en-US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The proxy server setup window opens. Follow the instructions to configure the proxy server</a:t>
            </a:r>
            <a:endParaRPr lang="en-IN" sz="16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6F62BF9-DE3C-4F2B-9523-10D77911AA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0675" y="3731439"/>
            <a:ext cx="6893487" cy="2675251"/>
          </a:xfrm>
          <a:prstGeom prst="rect">
            <a:avLst/>
          </a:prstGeom>
          <a:noFill/>
          <a:ln w="38100">
            <a:solidFill>
              <a:sysClr val="window" lastClr="FFFFFF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6" name="Picture 15" descr="A person sitting at a desk&#10;&#10;Description automatically generated with medium confidence">
            <a:extLst>
              <a:ext uri="{FF2B5EF4-FFF2-40B4-BE49-F238E27FC236}">
                <a16:creationId xmlns:a16="http://schemas.microsoft.com/office/drawing/2014/main" id="{A271C2B9-1A83-4B8F-B804-8E386AA5A2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790213" y="3864904"/>
            <a:ext cx="2167489" cy="24083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2263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Freeform 96">
            <a:extLst>
              <a:ext uri="{FF2B5EF4-FFF2-40B4-BE49-F238E27FC236}">
                <a16:creationId xmlns:a16="http://schemas.microsoft.com/office/drawing/2014/main" id="{615EE1FF-5CBF-4AF8-8FFA-46E3B16F3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" y="1563593"/>
            <a:ext cx="766243" cy="810395"/>
          </a:xfrm>
          <a:custGeom>
            <a:avLst/>
            <a:gdLst>
              <a:gd name="T0" fmla="*/ 0 w 1837"/>
              <a:gd name="T1" fmla="*/ 0 h 1945"/>
              <a:gd name="T2" fmla="*/ 0 w 1837"/>
              <a:gd name="T3" fmla="*/ 0 h 1945"/>
              <a:gd name="T4" fmla="*/ 1836 w 1837"/>
              <a:gd name="T5" fmla="*/ 0 h 1945"/>
              <a:gd name="T6" fmla="*/ 1836 w 1837"/>
              <a:gd name="T7" fmla="*/ 1816 h 1945"/>
              <a:gd name="T8" fmla="*/ 0 w 1837"/>
              <a:gd name="T9" fmla="*/ 1816 h 1945"/>
              <a:gd name="T10" fmla="*/ 0 w 1837"/>
              <a:gd name="T11" fmla="*/ 0 h 1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45">
                <a:moveTo>
                  <a:pt x="0" y="0"/>
                </a:moveTo>
                <a:lnTo>
                  <a:pt x="0" y="0"/>
                </a:lnTo>
                <a:cubicBezTo>
                  <a:pt x="603" y="128"/>
                  <a:pt x="1234" y="128"/>
                  <a:pt x="1836" y="0"/>
                </a:cubicBezTo>
                <a:cubicBezTo>
                  <a:pt x="1836" y="602"/>
                  <a:pt x="1836" y="1205"/>
                  <a:pt x="1836" y="1816"/>
                </a:cubicBezTo>
                <a:cubicBezTo>
                  <a:pt x="1234" y="1944"/>
                  <a:pt x="603" y="1944"/>
                  <a:pt x="0" y="1816"/>
                </a:cubicBezTo>
                <a:cubicBezTo>
                  <a:pt x="0" y="1205"/>
                  <a:pt x="0" y="602"/>
                  <a:pt x="0" y="0"/>
                </a:cubicBezTo>
              </a:path>
            </a:pathLst>
          </a:custGeom>
          <a:solidFill>
            <a:srgbClr val="5B9BD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Freeform 97">
            <a:extLst>
              <a:ext uri="{FF2B5EF4-FFF2-40B4-BE49-F238E27FC236}">
                <a16:creationId xmlns:a16="http://schemas.microsoft.com/office/drawing/2014/main" id="{DF3E96E1-2A59-4CAA-86EC-32CDF30D5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1389017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rgbClr val="5B9BD5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Freeform 98">
            <a:extLst>
              <a:ext uri="{FF2B5EF4-FFF2-40B4-BE49-F238E27FC236}">
                <a16:creationId xmlns:a16="http://schemas.microsoft.com/office/drawing/2014/main" id="{992047C1-3060-49BC-9EAC-CDD14ADCA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1389016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Freeform 100">
            <a:extLst>
              <a:ext uri="{FF2B5EF4-FFF2-40B4-BE49-F238E27FC236}">
                <a16:creationId xmlns:a16="http://schemas.microsoft.com/office/drawing/2014/main" id="{624B8B20-22B9-4A40-BB9C-A5F20FC5E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1389016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5B9BD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" name="Freeform 102">
            <a:extLst>
              <a:ext uri="{FF2B5EF4-FFF2-40B4-BE49-F238E27FC236}">
                <a16:creationId xmlns:a16="http://schemas.microsoft.com/office/drawing/2014/main" id="{1E59722C-D5AC-47DD-9FA4-40965E6C7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545" y="1421175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rgbClr val="5B9BD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8" name="Freeform 103">
            <a:extLst>
              <a:ext uri="{FF2B5EF4-FFF2-40B4-BE49-F238E27FC236}">
                <a16:creationId xmlns:a16="http://schemas.microsoft.com/office/drawing/2014/main" id="{F1458C65-F899-4BDA-A22D-8A9AC23CF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" y="2555912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25 h 1954"/>
              <a:gd name="T8" fmla="*/ 0 w 1837"/>
              <a:gd name="T9" fmla="*/ 1825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25"/>
                </a:cubicBezTo>
                <a:cubicBezTo>
                  <a:pt x="1234" y="1953"/>
                  <a:pt x="603" y="1953"/>
                  <a:pt x="0" y="1825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rgbClr val="ED7D3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Freeform 104">
            <a:extLst>
              <a:ext uri="{FF2B5EF4-FFF2-40B4-BE49-F238E27FC236}">
                <a16:creationId xmlns:a16="http://schemas.microsoft.com/office/drawing/2014/main" id="{CF9E876D-C55F-406A-A956-9CD75CB6E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2385012"/>
            <a:ext cx="233365" cy="931679"/>
          </a:xfrm>
          <a:custGeom>
            <a:avLst/>
            <a:gdLst>
              <a:gd name="T0" fmla="*/ 558 w 559"/>
              <a:gd name="T1" fmla="*/ 2236 h 2237"/>
              <a:gd name="T2" fmla="*/ 0 w 559"/>
              <a:gd name="T3" fmla="*/ 1817 h 2237"/>
              <a:gd name="T4" fmla="*/ 0 w 559"/>
              <a:gd name="T5" fmla="*/ 0 h 2237"/>
              <a:gd name="T6" fmla="*/ 558 w 559"/>
              <a:gd name="T7" fmla="*/ 420 h 2237"/>
              <a:gd name="T8" fmla="*/ 558 w 559"/>
              <a:gd name="T9" fmla="*/ 2236 h 2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37">
                <a:moveTo>
                  <a:pt x="558" y="2236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36"/>
                </a:lnTo>
              </a:path>
            </a:pathLst>
          </a:custGeom>
          <a:solidFill>
            <a:srgbClr val="ED7D31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Freeform 105">
            <a:extLst>
              <a:ext uri="{FF2B5EF4-FFF2-40B4-BE49-F238E27FC236}">
                <a16:creationId xmlns:a16="http://schemas.microsoft.com/office/drawing/2014/main" id="{F69EBDF0-6C37-426A-B23E-1D2698F3B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2385012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Freeform 107">
            <a:extLst>
              <a:ext uri="{FF2B5EF4-FFF2-40B4-BE49-F238E27FC236}">
                <a16:creationId xmlns:a16="http://schemas.microsoft.com/office/drawing/2014/main" id="{FF4EB1CD-2658-4716-9238-3460D4C4D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2385012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ED7D3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Freeform 109">
            <a:extLst>
              <a:ext uri="{FF2B5EF4-FFF2-40B4-BE49-F238E27FC236}">
                <a16:creationId xmlns:a16="http://schemas.microsoft.com/office/drawing/2014/main" id="{E9F79832-C35C-4D33-9DCA-3A07DA03F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545" y="2417171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rgbClr val="ED7D31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Freeform 110">
            <a:extLst>
              <a:ext uri="{FF2B5EF4-FFF2-40B4-BE49-F238E27FC236}">
                <a16:creationId xmlns:a16="http://schemas.microsoft.com/office/drawing/2014/main" id="{CCA72A26-74B0-4F18-AC7C-3DEACEF9F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" y="3553746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11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11"/>
                  <a:pt x="0" y="0"/>
                </a:cubicBezTo>
              </a:path>
            </a:pathLst>
          </a:custGeom>
          <a:solidFill>
            <a:srgbClr val="A5A5A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Freeform 111">
            <a:extLst>
              <a:ext uri="{FF2B5EF4-FFF2-40B4-BE49-F238E27FC236}">
                <a16:creationId xmlns:a16="http://schemas.microsoft.com/office/drawing/2014/main" id="{84152161-E6AB-4906-8646-A188967DB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3382847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20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20"/>
                </a:lnTo>
                <a:lnTo>
                  <a:pt x="558" y="2227"/>
                </a:lnTo>
              </a:path>
            </a:pathLst>
          </a:custGeom>
          <a:solidFill>
            <a:srgbClr val="A5A5A5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Freeform 112">
            <a:extLst>
              <a:ext uri="{FF2B5EF4-FFF2-40B4-BE49-F238E27FC236}">
                <a16:creationId xmlns:a16="http://schemas.microsoft.com/office/drawing/2014/main" id="{335E1B8A-3E3E-4EA6-BE5B-19DCD8037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3382845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reeform 114">
            <a:extLst>
              <a:ext uri="{FF2B5EF4-FFF2-40B4-BE49-F238E27FC236}">
                <a16:creationId xmlns:a16="http://schemas.microsoft.com/office/drawing/2014/main" id="{D2AE7585-E65B-403E-85D6-C89B0BB15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3382845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A5A5A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Freeform 116">
            <a:extLst>
              <a:ext uri="{FF2B5EF4-FFF2-40B4-BE49-F238E27FC236}">
                <a16:creationId xmlns:a16="http://schemas.microsoft.com/office/drawing/2014/main" id="{D55F7290-0151-4B93-9770-23C728F11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545" y="3415004"/>
            <a:ext cx="308702" cy="692786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rgbClr val="A5A5A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Freeform 117">
            <a:extLst>
              <a:ext uri="{FF2B5EF4-FFF2-40B4-BE49-F238E27FC236}">
                <a16:creationId xmlns:a16="http://schemas.microsoft.com/office/drawing/2014/main" id="{0D9088EA-AF64-4442-A85B-C4FF4623B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" y="4549741"/>
            <a:ext cx="766243" cy="814071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rgbClr val="FFC000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Freeform 118">
            <a:extLst>
              <a:ext uri="{FF2B5EF4-FFF2-40B4-BE49-F238E27FC236}">
                <a16:creationId xmlns:a16="http://schemas.microsoft.com/office/drawing/2014/main" id="{1F900C1B-76D7-4061-9350-4BA6EDD15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4378842"/>
            <a:ext cx="233365" cy="928003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rgbClr val="FFC000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Freeform 119">
            <a:extLst>
              <a:ext uri="{FF2B5EF4-FFF2-40B4-BE49-F238E27FC236}">
                <a16:creationId xmlns:a16="http://schemas.microsoft.com/office/drawing/2014/main" id="{2C92519A-4238-434F-AAAF-46DC973B5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437884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Freeform 121">
            <a:extLst>
              <a:ext uri="{FF2B5EF4-FFF2-40B4-BE49-F238E27FC236}">
                <a16:creationId xmlns:a16="http://schemas.microsoft.com/office/drawing/2014/main" id="{8F2E315B-B336-4E1E-8C73-1D57006C4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4378841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FFC000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Freeform 123">
            <a:extLst>
              <a:ext uri="{FF2B5EF4-FFF2-40B4-BE49-F238E27FC236}">
                <a16:creationId xmlns:a16="http://schemas.microsoft.com/office/drawing/2014/main" id="{34BA5AAC-C25B-47A2-9CE7-2C18EEDD6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545" y="4409162"/>
            <a:ext cx="308702" cy="696463"/>
          </a:xfrm>
          <a:custGeom>
            <a:avLst/>
            <a:gdLst>
              <a:gd name="T0" fmla="*/ 739 w 740"/>
              <a:gd name="T1" fmla="*/ 1671 h 1672"/>
              <a:gd name="T2" fmla="*/ 0 w 740"/>
              <a:gd name="T3" fmla="*/ 839 h 1672"/>
              <a:gd name="T4" fmla="*/ 739 w 740"/>
              <a:gd name="T5" fmla="*/ 0 h 1672"/>
              <a:gd name="T6" fmla="*/ 739 w 740"/>
              <a:gd name="T7" fmla="*/ 1671 h 1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72">
                <a:moveTo>
                  <a:pt x="739" y="1671"/>
                </a:moveTo>
                <a:lnTo>
                  <a:pt x="0" y="839"/>
                </a:lnTo>
                <a:lnTo>
                  <a:pt x="739" y="0"/>
                </a:lnTo>
                <a:lnTo>
                  <a:pt x="739" y="1671"/>
                </a:lnTo>
              </a:path>
            </a:pathLst>
          </a:custGeom>
          <a:solidFill>
            <a:srgbClr val="FFC000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" name="Freeform 124">
            <a:extLst>
              <a:ext uri="{FF2B5EF4-FFF2-40B4-BE49-F238E27FC236}">
                <a16:creationId xmlns:a16="http://schemas.microsoft.com/office/drawing/2014/main" id="{1D4DBCE0-6C4A-4672-A1C8-7A48F641B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" y="5547574"/>
            <a:ext cx="766243" cy="814070"/>
          </a:xfrm>
          <a:custGeom>
            <a:avLst/>
            <a:gdLst>
              <a:gd name="T0" fmla="*/ 0 w 1837"/>
              <a:gd name="T1" fmla="*/ 0 h 1954"/>
              <a:gd name="T2" fmla="*/ 0 w 1837"/>
              <a:gd name="T3" fmla="*/ 0 h 1954"/>
              <a:gd name="T4" fmla="*/ 1836 w 1837"/>
              <a:gd name="T5" fmla="*/ 0 h 1954"/>
              <a:gd name="T6" fmla="*/ 1836 w 1837"/>
              <a:gd name="T7" fmla="*/ 1816 h 1954"/>
              <a:gd name="T8" fmla="*/ 0 w 1837"/>
              <a:gd name="T9" fmla="*/ 1816 h 1954"/>
              <a:gd name="T10" fmla="*/ 0 w 1837"/>
              <a:gd name="T11" fmla="*/ 0 h 1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37" h="1954">
                <a:moveTo>
                  <a:pt x="0" y="0"/>
                </a:moveTo>
                <a:lnTo>
                  <a:pt x="0" y="0"/>
                </a:lnTo>
                <a:cubicBezTo>
                  <a:pt x="603" y="137"/>
                  <a:pt x="1234" y="137"/>
                  <a:pt x="1836" y="0"/>
                </a:cubicBezTo>
                <a:cubicBezTo>
                  <a:pt x="1836" y="602"/>
                  <a:pt x="1836" y="1214"/>
                  <a:pt x="1836" y="1816"/>
                </a:cubicBezTo>
                <a:cubicBezTo>
                  <a:pt x="1234" y="1953"/>
                  <a:pt x="603" y="1953"/>
                  <a:pt x="0" y="1816"/>
                </a:cubicBezTo>
                <a:cubicBezTo>
                  <a:pt x="0" y="1214"/>
                  <a:pt x="0" y="602"/>
                  <a:pt x="0" y="0"/>
                </a:cubicBezTo>
              </a:path>
            </a:pathLst>
          </a:custGeom>
          <a:solidFill>
            <a:srgbClr val="4472C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7" name="Freeform 125">
            <a:extLst>
              <a:ext uri="{FF2B5EF4-FFF2-40B4-BE49-F238E27FC236}">
                <a16:creationId xmlns:a16="http://schemas.microsoft.com/office/drawing/2014/main" id="{9877BF97-9D37-4A2E-9913-797D7BBEF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5376673"/>
            <a:ext cx="233365" cy="928004"/>
          </a:xfrm>
          <a:custGeom>
            <a:avLst/>
            <a:gdLst>
              <a:gd name="T0" fmla="*/ 558 w 559"/>
              <a:gd name="T1" fmla="*/ 2227 h 2228"/>
              <a:gd name="T2" fmla="*/ 0 w 559"/>
              <a:gd name="T3" fmla="*/ 1817 h 2228"/>
              <a:gd name="T4" fmla="*/ 0 w 559"/>
              <a:gd name="T5" fmla="*/ 0 h 2228"/>
              <a:gd name="T6" fmla="*/ 558 w 559"/>
              <a:gd name="T7" fmla="*/ 411 h 2228"/>
              <a:gd name="T8" fmla="*/ 558 w 559"/>
              <a:gd name="T9" fmla="*/ 2227 h 2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9" h="2228">
                <a:moveTo>
                  <a:pt x="558" y="2227"/>
                </a:moveTo>
                <a:lnTo>
                  <a:pt x="0" y="1817"/>
                </a:lnTo>
                <a:lnTo>
                  <a:pt x="0" y="0"/>
                </a:lnTo>
                <a:lnTo>
                  <a:pt x="558" y="411"/>
                </a:lnTo>
                <a:lnTo>
                  <a:pt x="558" y="2227"/>
                </a:lnTo>
              </a:path>
            </a:pathLst>
          </a:custGeom>
          <a:solidFill>
            <a:srgbClr val="4472C4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26">
            <a:extLst>
              <a:ext uri="{FF2B5EF4-FFF2-40B4-BE49-F238E27FC236}">
                <a16:creationId xmlns:a16="http://schemas.microsoft.com/office/drawing/2014/main" id="{7E9BA8E4-C666-4227-B11F-717439C4E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5376674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rgbClr val="162F3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xmlns:lc="http://schemas.openxmlformats.org/drawingml/2006/lockedCanvas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 xmlns:lc="http://schemas.openxmlformats.org/drawingml/2006/lockedCanvas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28">
            <a:extLst>
              <a:ext uri="{FF2B5EF4-FFF2-40B4-BE49-F238E27FC236}">
                <a16:creationId xmlns:a16="http://schemas.microsoft.com/office/drawing/2014/main" id="{A6B8EC4A-7924-464C-8DDD-497D84E11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986" y="5376674"/>
            <a:ext cx="2028612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03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03"/>
                </a:lnTo>
                <a:lnTo>
                  <a:pt x="4868" y="1817"/>
                </a:lnTo>
              </a:path>
            </a:pathLst>
          </a:custGeom>
          <a:solidFill>
            <a:srgbClr val="4472C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30">
            <a:extLst>
              <a:ext uri="{FF2B5EF4-FFF2-40B4-BE49-F238E27FC236}">
                <a16:creationId xmlns:a16="http://schemas.microsoft.com/office/drawing/2014/main" id="{A18580D0-FA8D-4A1F-AB2E-FD30DD88B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545" y="5408833"/>
            <a:ext cx="308702" cy="692787"/>
          </a:xfrm>
          <a:custGeom>
            <a:avLst/>
            <a:gdLst>
              <a:gd name="T0" fmla="*/ 739 w 740"/>
              <a:gd name="T1" fmla="*/ 1662 h 1663"/>
              <a:gd name="T2" fmla="*/ 0 w 740"/>
              <a:gd name="T3" fmla="*/ 830 h 1663"/>
              <a:gd name="T4" fmla="*/ 739 w 740"/>
              <a:gd name="T5" fmla="*/ 0 h 1663"/>
              <a:gd name="T6" fmla="*/ 739 w 740"/>
              <a:gd name="T7" fmla="*/ 1662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0" h="1663">
                <a:moveTo>
                  <a:pt x="739" y="1662"/>
                </a:moveTo>
                <a:lnTo>
                  <a:pt x="0" y="830"/>
                </a:lnTo>
                <a:lnTo>
                  <a:pt x="739" y="0"/>
                </a:lnTo>
                <a:lnTo>
                  <a:pt x="739" y="1662"/>
                </a:lnTo>
              </a:path>
            </a:pathLst>
          </a:custGeom>
          <a:solidFill>
            <a:srgbClr val="4472C4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TextBox 121">
            <a:extLst>
              <a:ext uri="{FF2B5EF4-FFF2-40B4-BE49-F238E27FC236}">
                <a16:creationId xmlns:a16="http://schemas.microsoft.com/office/drawing/2014/main" id="{F3FCA3A0-1A86-4EC7-B5D8-9FBEC137D14F}"/>
              </a:ext>
            </a:extLst>
          </p:cNvPr>
          <p:cNvSpPr txBox="1"/>
          <p:nvPr/>
        </p:nvSpPr>
        <p:spPr>
          <a:xfrm>
            <a:off x="1358385" y="2501963"/>
            <a:ext cx="383402" cy="523202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2</a:t>
            </a:r>
          </a:p>
        </p:txBody>
      </p:sp>
      <p:sp>
        <p:nvSpPr>
          <p:cNvPr id="83" name="TextBox 122">
            <a:extLst>
              <a:ext uri="{FF2B5EF4-FFF2-40B4-BE49-F238E27FC236}">
                <a16:creationId xmlns:a16="http://schemas.microsoft.com/office/drawing/2014/main" id="{1520311C-58FB-4D65-9F82-280FFD230151}"/>
              </a:ext>
            </a:extLst>
          </p:cNvPr>
          <p:cNvSpPr txBox="1"/>
          <p:nvPr/>
        </p:nvSpPr>
        <p:spPr>
          <a:xfrm>
            <a:off x="1358385" y="3499796"/>
            <a:ext cx="383402" cy="523202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3</a:t>
            </a:r>
          </a:p>
        </p:txBody>
      </p:sp>
      <p:sp>
        <p:nvSpPr>
          <p:cNvPr id="84" name="TextBox 123">
            <a:extLst>
              <a:ext uri="{FF2B5EF4-FFF2-40B4-BE49-F238E27FC236}">
                <a16:creationId xmlns:a16="http://schemas.microsoft.com/office/drawing/2014/main" id="{3020F9A9-E88B-45BA-92A0-3500035ED34A}"/>
              </a:ext>
            </a:extLst>
          </p:cNvPr>
          <p:cNvSpPr txBox="1"/>
          <p:nvPr/>
        </p:nvSpPr>
        <p:spPr>
          <a:xfrm>
            <a:off x="1358385" y="4495792"/>
            <a:ext cx="383402" cy="523202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4</a:t>
            </a:r>
          </a:p>
        </p:txBody>
      </p:sp>
      <p:sp>
        <p:nvSpPr>
          <p:cNvPr id="85" name="TextBox 124">
            <a:extLst>
              <a:ext uri="{FF2B5EF4-FFF2-40B4-BE49-F238E27FC236}">
                <a16:creationId xmlns:a16="http://schemas.microsoft.com/office/drawing/2014/main" id="{C6D22222-203B-4B35-8F9C-04B82BEFE9F5}"/>
              </a:ext>
            </a:extLst>
          </p:cNvPr>
          <p:cNvSpPr txBox="1"/>
          <p:nvPr/>
        </p:nvSpPr>
        <p:spPr>
          <a:xfrm>
            <a:off x="1358385" y="5493625"/>
            <a:ext cx="383402" cy="523202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5</a:t>
            </a:r>
          </a:p>
        </p:txBody>
      </p:sp>
      <p:sp>
        <p:nvSpPr>
          <p:cNvPr id="86" name="TextBox 125">
            <a:extLst>
              <a:ext uri="{FF2B5EF4-FFF2-40B4-BE49-F238E27FC236}">
                <a16:creationId xmlns:a16="http://schemas.microsoft.com/office/drawing/2014/main" id="{93114261-2D29-48C8-B933-C74F7E65A1B8}"/>
              </a:ext>
            </a:extLst>
          </p:cNvPr>
          <p:cNvSpPr txBox="1"/>
          <p:nvPr/>
        </p:nvSpPr>
        <p:spPr>
          <a:xfrm>
            <a:off x="1358385" y="1505967"/>
            <a:ext cx="383402" cy="523202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Lato Regular"/>
              </a:rPr>
              <a:t>1</a:t>
            </a:r>
          </a:p>
        </p:txBody>
      </p:sp>
      <p:sp>
        <p:nvSpPr>
          <p:cNvPr id="87" name="TextBox 126">
            <a:extLst>
              <a:ext uri="{FF2B5EF4-FFF2-40B4-BE49-F238E27FC236}">
                <a16:creationId xmlns:a16="http://schemas.microsoft.com/office/drawing/2014/main" id="{58440559-52D6-4267-B0E7-05E2B192A501}"/>
              </a:ext>
            </a:extLst>
          </p:cNvPr>
          <p:cNvSpPr txBox="1"/>
          <p:nvPr/>
        </p:nvSpPr>
        <p:spPr>
          <a:xfrm>
            <a:off x="3070592" y="1404401"/>
            <a:ext cx="8588422" cy="726335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If proxy is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not properly secured,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then it may become point of failure in an event of attack</a:t>
            </a:r>
          </a:p>
        </p:txBody>
      </p:sp>
      <p:sp>
        <p:nvSpPr>
          <p:cNvPr id="88" name="TextBox 127">
            <a:extLst>
              <a:ext uri="{FF2B5EF4-FFF2-40B4-BE49-F238E27FC236}">
                <a16:creationId xmlns:a16="http://schemas.microsoft.com/office/drawing/2014/main" id="{361BB33B-650A-467A-AF82-D7F746AC157F}"/>
              </a:ext>
            </a:extLst>
          </p:cNvPr>
          <p:cNvSpPr txBox="1"/>
          <p:nvPr/>
        </p:nvSpPr>
        <p:spPr>
          <a:xfrm>
            <a:off x="3070591" y="2400397"/>
            <a:ext cx="8801111" cy="726335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Increase in workload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since proxy must be configured for each and every service it provides </a:t>
            </a:r>
          </a:p>
        </p:txBody>
      </p:sp>
      <p:sp>
        <p:nvSpPr>
          <p:cNvPr id="89" name="TextBox 128">
            <a:extLst>
              <a:ext uri="{FF2B5EF4-FFF2-40B4-BE49-F238E27FC236}">
                <a16:creationId xmlns:a16="http://schemas.microsoft.com/office/drawing/2014/main" id="{2B2BE207-DC07-4F45-A890-FA7478AF2B1D}"/>
              </a:ext>
            </a:extLst>
          </p:cNvPr>
          <p:cNvSpPr txBox="1"/>
          <p:nvPr/>
        </p:nvSpPr>
        <p:spPr>
          <a:xfrm>
            <a:off x="3070591" y="5392059"/>
            <a:ext cx="8801111" cy="726335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If the proxy server is attempting to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bypass suspicious software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charset="0"/>
              </a:rPr>
              <a:t>, some elements of a page may not load</a:t>
            </a:r>
          </a:p>
        </p:txBody>
      </p:sp>
      <p:sp>
        <p:nvSpPr>
          <p:cNvPr id="90" name="Round Same Side Corner Rectangle 129">
            <a:extLst>
              <a:ext uri="{FF2B5EF4-FFF2-40B4-BE49-F238E27FC236}">
                <a16:creationId xmlns:a16="http://schemas.microsoft.com/office/drawing/2014/main" id="{D7656868-2E98-421F-901E-F10762434B38}"/>
              </a:ext>
            </a:extLst>
          </p:cNvPr>
          <p:cNvSpPr/>
          <p:nvPr/>
        </p:nvSpPr>
        <p:spPr>
          <a:xfrm rot="10800000" flipH="1">
            <a:off x="2926819" y="2535166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ED7D3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1" name="Round Same Side Corner Rectangle 130">
            <a:extLst>
              <a:ext uri="{FF2B5EF4-FFF2-40B4-BE49-F238E27FC236}">
                <a16:creationId xmlns:a16="http://schemas.microsoft.com/office/drawing/2014/main" id="{BF047C50-D95C-49DD-A550-DD3AF7475C4E}"/>
              </a:ext>
            </a:extLst>
          </p:cNvPr>
          <p:cNvSpPr/>
          <p:nvPr/>
        </p:nvSpPr>
        <p:spPr>
          <a:xfrm rot="10800000" flipH="1">
            <a:off x="2926819" y="5526828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4472C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2" name="Round Same Side Corner Rectangle 131">
            <a:extLst>
              <a:ext uri="{FF2B5EF4-FFF2-40B4-BE49-F238E27FC236}">
                <a16:creationId xmlns:a16="http://schemas.microsoft.com/office/drawing/2014/main" id="{BC185451-B9EF-4B2D-91C6-D4E5B963F9AB}"/>
              </a:ext>
            </a:extLst>
          </p:cNvPr>
          <p:cNvSpPr/>
          <p:nvPr/>
        </p:nvSpPr>
        <p:spPr>
          <a:xfrm rot="10800000" flipH="1">
            <a:off x="2926819" y="1539170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3" name="TextBox 132">
            <a:extLst>
              <a:ext uri="{FF2B5EF4-FFF2-40B4-BE49-F238E27FC236}">
                <a16:creationId xmlns:a16="http://schemas.microsoft.com/office/drawing/2014/main" id="{79689779-28F7-42E4-96DE-F9E750B95EC2}"/>
              </a:ext>
            </a:extLst>
          </p:cNvPr>
          <p:cNvSpPr txBox="1"/>
          <p:nvPr/>
        </p:nvSpPr>
        <p:spPr>
          <a:xfrm>
            <a:off x="3070591" y="3398230"/>
            <a:ext cx="8801111" cy="726335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If we attempt to change the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default settings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the proxy server might not function properly </a:t>
            </a:r>
          </a:p>
        </p:txBody>
      </p:sp>
      <p:sp>
        <p:nvSpPr>
          <p:cNvPr id="94" name="TextBox 133">
            <a:extLst>
              <a:ext uri="{FF2B5EF4-FFF2-40B4-BE49-F238E27FC236}">
                <a16:creationId xmlns:a16="http://schemas.microsoft.com/office/drawing/2014/main" id="{022B5EA9-9209-4C87-AC37-486E7766D0BA}"/>
              </a:ext>
            </a:extLst>
          </p:cNvPr>
          <p:cNvSpPr txBox="1"/>
          <p:nvPr/>
        </p:nvSpPr>
        <p:spPr>
          <a:xfrm>
            <a:off x="3070591" y="4394226"/>
            <a:ext cx="8460147" cy="726335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Proxy servers have to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reroute information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thus web pages can sometimes load slowly</a:t>
            </a:r>
          </a:p>
        </p:txBody>
      </p:sp>
      <p:sp>
        <p:nvSpPr>
          <p:cNvPr id="95" name="Round Same Side Corner Rectangle 134">
            <a:extLst>
              <a:ext uri="{FF2B5EF4-FFF2-40B4-BE49-F238E27FC236}">
                <a16:creationId xmlns:a16="http://schemas.microsoft.com/office/drawing/2014/main" id="{B1A5D112-7D31-4E12-BE02-373CE8055AA2}"/>
              </a:ext>
            </a:extLst>
          </p:cNvPr>
          <p:cNvSpPr/>
          <p:nvPr/>
        </p:nvSpPr>
        <p:spPr>
          <a:xfrm rot="10800000" flipH="1">
            <a:off x="2926819" y="3532999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A5A5A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6" name="Round Same Side Corner Rectangle 135">
            <a:extLst>
              <a:ext uri="{FF2B5EF4-FFF2-40B4-BE49-F238E27FC236}">
                <a16:creationId xmlns:a16="http://schemas.microsoft.com/office/drawing/2014/main" id="{0A4C829F-6AA9-45A2-94C4-29F9ABF992EB}"/>
              </a:ext>
            </a:extLst>
          </p:cNvPr>
          <p:cNvSpPr/>
          <p:nvPr/>
        </p:nvSpPr>
        <p:spPr>
          <a:xfrm rot="10800000" flipH="1">
            <a:off x="2926819" y="4528995"/>
            <a:ext cx="54849" cy="456796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97" name="TextBox 51">
            <a:extLst>
              <a:ext uri="{FF2B5EF4-FFF2-40B4-BE49-F238E27FC236}">
                <a16:creationId xmlns:a16="http://schemas.microsoft.com/office/drawing/2014/main" id="{FBF8F92F-AA48-41E9-A7EF-AEC22E742988}"/>
              </a:ext>
            </a:extLst>
          </p:cNvPr>
          <p:cNvSpPr txBox="1"/>
          <p:nvPr/>
        </p:nvSpPr>
        <p:spPr>
          <a:xfrm>
            <a:off x="2583225" y="152410"/>
            <a:ext cx="7025550" cy="800671"/>
          </a:xfrm>
          <a:prstGeom prst="rect">
            <a:avLst/>
          </a:prstGeom>
          <a:noFill/>
        </p:spPr>
        <p:txBody>
          <a:bodyPr wrap="square" lIns="45711" tIns="22856" rIns="45711" bIns="2285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Lato" charset="0"/>
                <a:cs typeface="Lato" charset="0"/>
              </a:rPr>
              <a:t>Limitations of Proxy Server</a:t>
            </a:r>
            <a:endParaRPr kumimoji="0" lang="id-ID" sz="4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Lato" charset="0"/>
              <a:cs typeface="Lato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278444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2F1E08BA-DE1A-4C13-B3AD-7F63EEE1BDA4}"/>
              </a:ext>
            </a:extLst>
          </p:cNvPr>
          <p:cNvSpPr/>
          <p:nvPr/>
        </p:nvSpPr>
        <p:spPr>
          <a:xfrm>
            <a:off x="7060367" y="1261206"/>
            <a:ext cx="5006715" cy="230505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07C035F-1223-439A-A3B1-0B572B25AE6D}"/>
              </a:ext>
            </a:extLst>
          </p:cNvPr>
          <p:cNvSpPr txBox="1">
            <a:spLocks/>
          </p:cNvSpPr>
          <p:nvPr/>
        </p:nvSpPr>
        <p:spPr>
          <a:xfrm>
            <a:off x="1504629" y="179539"/>
            <a:ext cx="9182743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Example of a Proxy Server: Squid Proxy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pic>
        <p:nvPicPr>
          <p:cNvPr id="3" name="Picture 6" descr="Image preview">
            <a:extLst>
              <a:ext uri="{FF2B5EF4-FFF2-40B4-BE49-F238E27FC236}">
                <a16:creationId xmlns:a16="http://schemas.microsoft.com/office/drawing/2014/main" id="{D25235AF-5045-498B-A069-57163CC420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598" y="1264296"/>
            <a:ext cx="6772878" cy="5006042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 descr="https://attachments.office.net/owa/chandrakant@eccouncil.org/service.svc/s/GetAttachmentThumbnail?id=AAMkAGQxZTkzZjNlLWNmMmUtNDI0ZS1hNjUzLWU5N2U0N2RkYWM0NgBGAAAAAAAGSrA2sJQ%2BTYzot8E%2F%2Bo3xBwDtntyOrtzOR4kj0PhBMqw2AAAAAAEMAADtntyOrtzOR4kj0PhBMqw2AAEckPrtAAABEgAQAA7ewaPF3A1IhbGAjPxCZF4%3D&amp;thumbnailType=2&amp;owa=outlook.office.com&amp;scriptVer=2020011305.14&amp;X-OWA-CANARY=Fbh98BZxxEa3jL6zsWr-AsDAe9LNn9cYAbbc1fJDIHKOTy5YsfJ6tpn4ssqL1dVcFycwN8TMlvw.&amp;token=eyJhbGciOiJSUzI1NiIsImtpZCI6IjU2MzU4ODUyMzRCOTI1MkRERTAwNTc2NkQ5RDlGMjc2NTY1RjYzRTIiLCJ4NXQiOiJWaldJVWpTNUpTM2VBRmRtMmRueWRsWmZZLUkiLCJ0eXAiOiJKV1QifQ.eyJvcmlnaW4iOiJodHRwczovL291dGxvb2sub2ZmaWNlLmNvbSIsInZlciI6IkV4Y2hhbmdlLkNhbGxiYWNrLlYxIiwiYXBwY3R4c2VuZGVyIjoiT3dhRG93bmxvYWRAMzA3OTA3ZjctNGJiNi00ZjE2LWE2N2QtYjlmYjI2MTU4MjkzIiwiaXNzcmluZyI6IldXIiwiYXBwY3R4Ijoie1wibXNleGNocHJvdFwiOlwib3dhXCIsXCJwcmltYXJ5c2lkXCI6XCJTLTEtNS0yMS0zMTMyMzk5NjgyLTU0MTI1NzA3My0yNjQ1NjA0NjQ0LTEwNTgwMDg0XCIsXCJwdWlkXCI6XCIxMTUzOTA2NjYxMzcxMTU0MzQ5XCIsXCJvaWRcIjpcIjIxNDhhNThiLTUwODQtNDY2Ny1hZjEzLWEzYWRmZDRmMTFlNFwiLFwic2NvcGVcIjpcIk93YURvd25sb2FkXCJ9IiwibmJmIjoxNTc5NzYwOTg4LCJleHAiOjE1Nzk3NjE1ODgsImlzcyI6IjAwMDAwMDAyLTAwMDAtMGZmMS1jZTAwLTAwMDAwMDAwMDAwMEAzMDc5MDdmNy00YmI2LTRmMTYtYTY3ZC1iOWZiMjYxNTgyOTMiLCJhdWQiOiIwMDAwMDAwMi0wMDAwLTBmZjEtY2UwMC0wMDAwMDAwMDAwMDAvYXR0YWNobWVudHMub2ZmaWNlLm5ldEAzMDc5MDdmNy00YmI2LTRmMTYtYTY3ZC1iOWZiMjYxNTgyOTMifQ.iRt69yBQHvksGr83s9H8ZV2shVIshQ_pPG_06RYpun0_du9MrOobmlaeTwEKoo4X59Cjy6Zn_tTjkV3GPnc_DWH-CNG5qfNIp0tDpiYUEzKyHPb2Wg6gz2EC1HtNQGgJQ4M8lwkcF7-F-N-gAF6EqY4nE35FsepaWS5vD5N2r1z60Z9fU8wad3ycOT9qQh4k4ShPgYGmPBWvDX182iGXQbMothcPA3qnel_2Ju1girNOLkcQ57o1irqMlWpzc1v41rdmDyCQufQ1sqT6MnG87f8DcWdKkcm22eXjQhCkB9YsA0pBmH8qdfwPAAuRaNnMeUi70g6t_-JERqQ5e0FRGg&amp;animation=true">
            <a:extLst>
              <a:ext uri="{FF2B5EF4-FFF2-40B4-BE49-F238E27FC236}">
                <a16:creationId xmlns:a16="http://schemas.microsoft.com/office/drawing/2014/main" id="{3640BD23-2EFC-44D1-AFC1-07260C7A7D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78906" y="3765779"/>
            <a:ext cx="6288176" cy="2535555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7962D1E8-3BF2-472C-97A6-A9A15C25BB1E}"/>
              </a:ext>
            </a:extLst>
          </p:cNvPr>
          <p:cNvSpPr/>
          <p:nvPr/>
        </p:nvSpPr>
        <p:spPr>
          <a:xfrm>
            <a:off x="7270170" y="1559651"/>
            <a:ext cx="4587108" cy="17081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indent="-338138">
              <a:spcBef>
                <a:spcPts val="1800"/>
              </a:spcBef>
              <a:buFont typeface="Wingdings" panose="05000000000000000000" pitchFamily="2" charset="2"/>
              <a:buChar char="q"/>
              <a:defRPr/>
            </a:pPr>
            <a:r>
              <a:rPr lang="en-US" altLang="en-US" dirty="0">
                <a:solidFill>
                  <a:prstClr val="black"/>
                </a:solidFill>
                <a:cs typeface="Arial" charset="0"/>
              </a:rPr>
              <a:t>Squid is a </a:t>
            </a:r>
            <a:r>
              <a:rPr lang="en-US" altLang="en-US" b="1" dirty="0">
                <a:solidFill>
                  <a:srgbClr val="FF0000"/>
                </a:solidFill>
                <a:cs typeface="Arial" charset="0"/>
              </a:rPr>
              <a:t>caching proxy for the web</a:t>
            </a:r>
            <a:r>
              <a:rPr lang="en-US" altLang="en-US" dirty="0">
                <a:solidFill>
                  <a:prstClr val="black"/>
                </a:solidFill>
                <a:cs typeface="Arial" charset="0"/>
              </a:rPr>
              <a:t> and supports HTTP, HTTPS, FTP, and more</a:t>
            </a:r>
          </a:p>
          <a:p>
            <a:pPr marL="338138" indent="-338138">
              <a:spcBef>
                <a:spcPts val="1800"/>
              </a:spcBef>
              <a:buFont typeface="Wingdings" panose="05000000000000000000" pitchFamily="2" charset="2"/>
              <a:buChar char="q"/>
              <a:defRPr/>
            </a:pPr>
            <a:r>
              <a:rPr lang="en-US" altLang="en-US" dirty="0">
                <a:solidFill>
                  <a:prstClr val="black"/>
                </a:solidFill>
                <a:cs typeface="Arial" charset="0"/>
              </a:rPr>
              <a:t>It </a:t>
            </a:r>
            <a:r>
              <a:rPr lang="en-US" altLang="en-US" b="1" dirty="0">
                <a:solidFill>
                  <a:srgbClr val="FF0000"/>
                </a:solidFill>
                <a:cs typeface="Arial" charset="0"/>
              </a:rPr>
              <a:t>reduces the bandwidth </a:t>
            </a:r>
            <a:r>
              <a:rPr lang="en-US" altLang="en-US" dirty="0">
                <a:solidFill>
                  <a:prstClr val="black"/>
                </a:solidFill>
                <a:cs typeface="Arial" charset="0"/>
              </a:rPr>
              <a:t>and </a:t>
            </a:r>
            <a:r>
              <a:rPr lang="en-US" altLang="en-US" b="1" dirty="0">
                <a:solidFill>
                  <a:srgbClr val="FF0000"/>
                </a:solidFill>
                <a:cs typeface="Arial" charset="0"/>
              </a:rPr>
              <a:t>improves the response time </a:t>
            </a:r>
            <a:r>
              <a:rPr lang="en-US" altLang="en-US" dirty="0">
                <a:solidFill>
                  <a:prstClr val="black"/>
                </a:solidFill>
                <a:cs typeface="Arial" charset="0"/>
              </a:rPr>
              <a:t>by caching and reusing frequently-requested web pages</a:t>
            </a:r>
          </a:p>
        </p:txBody>
      </p:sp>
    </p:spTree>
    <p:extLst>
      <p:ext uri="{BB962C8B-B14F-4D97-AF65-F5344CB8AC3E}">
        <p14:creationId xmlns:p14="http://schemas.microsoft.com/office/powerpoint/2010/main" val="254845209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Title 1">
            <a:extLst>
              <a:ext uri="{FF2B5EF4-FFF2-40B4-BE49-F238E27FC236}">
                <a16:creationId xmlns:a16="http://schemas.microsoft.com/office/drawing/2014/main" id="{4FED0C88-8041-4034-99E3-71C6C12FDD1D}"/>
              </a:ext>
            </a:extLst>
          </p:cNvPr>
          <p:cNvSpPr>
            <a:spLocks noGrp="1"/>
          </p:cNvSpPr>
          <p:nvPr/>
        </p:nvSpPr>
        <p:spPr>
          <a:xfrm>
            <a:off x="3720980" y="157701"/>
            <a:ext cx="4750040" cy="707886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List of Proxy Tools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D6A1E1D-2C20-4E03-8927-6FF1F5EA857C}"/>
              </a:ext>
            </a:extLst>
          </p:cNvPr>
          <p:cNvSpPr/>
          <p:nvPr/>
        </p:nvSpPr>
        <p:spPr bwMode="auto">
          <a:xfrm>
            <a:off x="4409345" y="988933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TextBox 46">
            <a:extLst>
              <a:ext uri="{FF2B5EF4-FFF2-40B4-BE49-F238E27FC236}">
                <a16:creationId xmlns:a16="http://schemas.microsoft.com/office/drawing/2014/main" id="{364D5E49-00E6-407E-ADCB-F77D22ECCCAC}"/>
              </a:ext>
            </a:extLst>
          </p:cNvPr>
          <p:cNvSpPr txBox="1"/>
          <p:nvPr/>
        </p:nvSpPr>
        <p:spPr>
          <a:xfrm>
            <a:off x="5259549" y="1170417"/>
            <a:ext cx="2369450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Proxify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https://proxify.com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281150F6-2B41-4A93-B9A5-CF28BC45FA4D}"/>
              </a:ext>
            </a:extLst>
          </p:cNvPr>
          <p:cNvGrpSpPr/>
          <p:nvPr/>
        </p:nvGrpSpPr>
        <p:grpSpPr>
          <a:xfrm>
            <a:off x="4559463" y="1162267"/>
            <a:ext cx="567733" cy="567733"/>
            <a:chOff x="8128386" y="2023054"/>
            <a:chExt cx="567733" cy="567733"/>
          </a:xfrm>
        </p:grpSpPr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4D8C2F7B-B159-4E38-B6F9-D6650929ABBE}"/>
                </a:ext>
              </a:extLst>
            </p:cNvPr>
            <p:cNvSpPr/>
            <p:nvPr/>
          </p:nvSpPr>
          <p:spPr>
            <a:xfrm>
              <a:off x="8128386" y="2023054"/>
              <a:ext cx="567733" cy="567733"/>
            </a:xfrm>
            <a:prstGeom prst="ellipse">
              <a:avLst/>
            </a:prstGeom>
            <a:solidFill>
              <a:srgbClr val="5B9BD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1" name="Freeform 107">
              <a:extLst>
                <a:ext uri="{FF2B5EF4-FFF2-40B4-BE49-F238E27FC236}">
                  <a16:creationId xmlns:a16="http://schemas.microsoft.com/office/drawing/2014/main" id="{21EB598A-F177-48EE-97FF-4CE1E10132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57646" y="2153512"/>
              <a:ext cx="309212" cy="306816"/>
            </a:xfrm>
            <a:custGeom>
              <a:avLst/>
              <a:gdLst>
                <a:gd name="T0" fmla="*/ 73833840 w 567"/>
                <a:gd name="T1" fmla="*/ 58257727 h 566"/>
                <a:gd name="T2" fmla="*/ 70963933 w 567"/>
                <a:gd name="T3" fmla="*/ 65604161 h 566"/>
                <a:gd name="T4" fmla="*/ 70050879 w 567"/>
                <a:gd name="T5" fmla="*/ 72822069 h 566"/>
                <a:gd name="T6" fmla="*/ 62745726 w 567"/>
                <a:gd name="T7" fmla="*/ 70115488 h 566"/>
                <a:gd name="T8" fmla="*/ 55310188 w 567"/>
                <a:gd name="T9" fmla="*/ 70115488 h 566"/>
                <a:gd name="T10" fmla="*/ 48005034 w 567"/>
                <a:gd name="T11" fmla="*/ 72822069 h 566"/>
                <a:gd name="T12" fmla="*/ 40569497 w 567"/>
                <a:gd name="T13" fmla="*/ 70115488 h 566"/>
                <a:gd name="T14" fmla="*/ 33264343 w 567"/>
                <a:gd name="T15" fmla="*/ 70115488 h 566"/>
                <a:gd name="T16" fmla="*/ 25828806 w 567"/>
                <a:gd name="T17" fmla="*/ 72822069 h 566"/>
                <a:gd name="T18" fmla="*/ 18523652 w 567"/>
                <a:gd name="T19" fmla="*/ 70115488 h 566"/>
                <a:gd name="T20" fmla="*/ 11088114 w 567"/>
                <a:gd name="T21" fmla="*/ 70115488 h 566"/>
                <a:gd name="T22" fmla="*/ 3782961 w 567"/>
                <a:gd name="T23" fmla="*/ 72822069 h 566"/>
                <a:gd name="T24" fmla="*/ 2869907 w 567"/>
                <a:gd name="T25" fmla="*/ 65604161 h 566"/>
                <a:gd name="T26" fmla="*/ 0 w 567"/>
                <a:gd name="T27" fmla="*/ 58257727 h 566"/>
                <a:gd name="T28" fmla="*/ 2869907 w 567"/>
                <a:gd name="T29" fmla="*/ 50008741 h 566"/>
                <a:gd name="T30" fmla="*/ 2869907 w 567"/>
                <a:gd name="T31" fmla="*/ 43693385 h 566"/>
                <a:gd name="T32" fmla="*/ 0 w 567"/>
                <a:gd name="T33" fmla="*/ 36346592 h 566"/>
                <a:gd name="T34" fmla="*/ 2869907 w 567"/>
                <a:gd name="T35" fmla="*/ 28226490 h 566"/>
                <a:gd name="T36" fmla="*/ 2869907 w 567"/>
                <a:gd name="T37" fmla="*/ 21782250 h 566"/>
                <a:gd name="T38" fmla="*/ 0 w 567"/>
                <a:gd name="T39" fmla="*/ 14564342 h 566"/>
                <a:gd name="T40" fmla="*/ 2869907 w 567"/>
                <a:gd name="T41" fmla="*/ 6315714 h 566"/>
                <a:gd name="T42" fmla="*/ 3782961 w 567"/>
                <a:gd name="T43" fmla="*/ 0 h 566"/>
                <a:gd name="T44" fmla="*/ 11088114 w 567"/>
                <a:gd name="T45" fmla="*/ 1804387 h 566"/>
                <a:gd name="T46" fmla="*/ 18523652 w 567"/>
                <a:gd name="T47" fmla="*/ 1804387 h 566"/>
                <a:gd name="T48" fmla="*/ 25828806 w 567"/>
                <a:gd name="T49" fmla="*/ 0 h 566"/>
                <a:gd name="T50" fmla="*/ 33264343 w 567"/>
                <a:gd name="T51" fmla="*/ 1804387 h 566"/>
                <a:gd name="T52" fmla="*/ 40569497 w 567"/>
                <a:gd name="T53" fmla="*/ 1804387 h 566"/>
                <a:gd name="T54" fmla="*/ 48005034 w 567"/>
                <a:gd name="T55" fmla="*/ 0 h 566"/>
                <a:gd name="T56" fmla="*/ 55310188 w 567"/>
                <a:gd name="T57" fmla="*/ 1804387 h 566"/>
                <a:gd name="T58" fmla="*/ 62745726 w 567"/>
                <a:gd name="T59" fmla="*/ 1804387 h 566"/>
                <a:gd name="T60" fmla="*/ 70050879 w 567"/>
                <a:gd name="T61" fmla="*/ 0 h 566"/>
                <a:gd name="T62" fmla="*/ 70963933 w 567"/>
                <a:gd name="T63" fmla="*/ 6315714 h 566"/>
                <a:gd name="T64" fmla="*/ 73833840 w 567"/>
                <a:gd name="T65" fmla="*/ 14564342 h 566"/>
                <a:gd name="T66" fmla="*/ 70963933 w 567"/>
                <a:gd name="T67" fmla="*/ 21782250 h 566"/>
                <a:gd name="T68" fmla="*/ 70963933 w 567"/>
                <a:gd name="T69" fmla="*/ 28226490 h 566"/>
                <a:gd name="T70" fmla="*/ 73833840 w 567"/>
                <a:gd name="T71" fmla="*/ 36346592 h 566"/>
                <a:gd name="T72" fmla="*/ 70963933 w 567"/>
                <a:gd name="T73" fmla="*/ 43693385 h 566"/>
                <a:gd name="T74" fmla="*/ 70963933 w 567"/>
                <a:gd name="T75" fmla="*/ 50008741 h 566"/>
                <a:gd name="T76" fmla="*/ 73833840 w 567"/>
                <a:gd name="T77" fmla="*/ 58257727 h 566"/>
                <a:gd name="T78" fmla="*/ 63658779 w 567"/>
                <a:gd name="T79" fmla="*/ 9022295 h 566"/>
                <a:gd name="T80" fmla="*/ 10175061 w 567"/>
                <a:gd name="T81" fmla="*/ 62768695 h 566"/>
                <a:gd name="T82" fmla="*/ 63658779 w 567"/>
                <a:gd name="T83" fmla="*/ 9022295 h 566"/>
                <a:gd name="T84" fmla="*/ 32351290 w 567"/>
                <a:gd name="T85" fmla="*/ 48204353 h 566"/>
                <a:gd name="T86" fmla="*/ 60006203 w 567"/>
                <a:gd name="T87" fmla="*/ 44595579 h 566"/>
                <a:gd name="T88" fmla="*/ 13827637 w 567"/>
                <a:gd name="T89" fmla="*/ 59159921 h 566"/>
                <a:gd name="T90" fmla="*/ 32351290 w 567"/>
                <a:gd name="T91" fmla="*/ 48204353 h 566"/>
                <a:gd name="T92" fmla="*/ 24915752 w 567"/>
                <a:gd name="T93" fmla="*/ 30933430 h 566"/>
                <a:gd name="T94" fmla="*/ 24915752 w 567"/>
                <a:gd name="T95" fmla="*/ 16368729 h 566"/>
                <a:gd name="T96" fmla="*/ 24915752 w 567"/>
                <a:gd name="T97" fmla="*/ 30933430 h 5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7" h="566">
                  <a:moveTo>
                    <a:pt x="566" y="452"/>
                  </a:moveTo>
                  <a:lnTo>
                    <a:pt x="566" y="452"/>
                  </a:lnTo>
                  <a:cubicBezTo>
                    <a:pt x="566" y="459"/>
                    <a:pt x="559" y="473"/>
                    <a:pt x="544" y="473"/>
                  </a:cubicBezTo>
                  <a:cubicBezTo>
                    <a:pt x="544" y="509"/>
                    <a:pt x="544" y="509"/>
                    <a:pt x="544" y="509"/>
                  </a:cubicBezTo>
                  <a:cubicBezTo>
                    <a:pt x="559" y="509"/>
                    <a:pt x="566" y="523"/>
                    <a:pt x="566" y="537"/>
                  </a:cubicBezTo>
                  <a:cubicBezTo>
                    <a:pt x="566" y="551"/>
                    <a:pt x="552" y="565"/>
                    <a:pt x="537" y="565"/>
                  </a:cubicBezTo>
                  <a:cubicBezTo>
                    <a:pt x="523" y="565"/>
                    <a:pt x="516" y="558"/>
                    <a:pt x="509" y="544"/>
                  </a:cubicBezTo>
                  <a:cubicBezTo>
                    <a:pt x="481" y="544"/>
                    <a:pt x="481" y="544"/>
                    <a:pt x="481" y="544"/>
                  </a:cubicBezTo>
                  <a:cubicBezTo>
                    <a:pt x="474" y="558"/>
                    <a:pt x="467" y="565"/>
                    <a:pt x="453" y="565"/>
                  </a:cubicBezTo>
                  <a:cubicBezTo>
                    <a:pt x="438" y="565"/>
                    <a:pt x="431" y="558"/>
                    <a:pt x="424" y="544"/>
                  </a:cubicBezTo>
                  <a:cubicBezTo>
                    <a:pt x="396" y="544"/>
                    <a:pt x="396" y="544"/>
                    <a:pt x="396" y="544"/>
                  </a:cubicBezTo>
                  <a:cubicBezTo>
                    <a:pt x="389" y="558"/>
                    <a:pt x="382" y="565"/>
                    <a:pt x="368" y="565"/>
                  </a:cubicBezTo>
                  <a:cubicBezTo>
                    <a:pt x="354" y="565"/>
                    <a:pt x="347" y="558"/>
                    <a:pt x="340" y="544"/>
                  </a:cubicBezTo>
                  <a:cubicBezTo>
                    <a:pt x="311" y="544"/>
                    <a:pt x="311" y="544"/>
                    <a:pt x="311" y="544"/>
                  </a:cubicBezTo>
                  <a:cubicBezTo>
                    <a:pt x="304" y="558"/>
                    <a:pt x="297" y="565"/>
                    <a:pt x="283" y="565"/>
                  </a:cubicBezTo>
                  <a:cubicBezTo>
                    <a:pt x="269" y="565"/>
                    <a:pt x="262" y="558"/>
                    <a:pt x="255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19" y="558"/>
                    <a:pt x="212" y="565"/>
                    <a:pt x="198" y="565"/>
                  </a:cubicBezTo>
                  <a:cubicBezTo>
                    <a:pt x="184" y="565"/>
                    <a:pt x="177" y="558"/>
                    <a:pt x="170" y="544"/>
                  </a:cubicBezTo>
                  <a:cubicBezTo>
                    <a:pt x="142" y="544"/>
                    <a:pt x="142" y="544"/>
                    <a:pt x="142" y="544"/>
                  </a:cubicBezTo>
                  <a:cubicBezTo>
                    <a:pt x="135" y="558"/>
                    <a:pt x="128" y="565"/>
                    <a:pt x="113" y="565"/>
                  </a:cubicBezTo>
                  <a:cubicBezTo>
                    <a:pt x="99" y="565"/>
                    <a:pt x="92" y="558"/>
                    <a:pt x="85" y="544"/>
                  </a:cubicBezTo>
                  <a:cubicBezTo>
                    <a:pt x="57" y="544"/>
                    <a:pt x="57" y="544"/>
                    <a:pt x="57" y="544"/>
                  </a:cubicBezTo>
                  <a:cubicBezTo>
                    <a:pt x="50" y="558"/>
                    <a:pt x="43" y="565"/>
                    <a:pt x="29" y="565"/>
                  </a:cubicBezTo>
                  <a:cubicBezTo>
                    <a:pt x="15" y="565"/>
                    <a:pt x="0" y="551"/>
                    <a:pt x="0" y="537"/>
                  </a:cubicBezTo>
                  <a:cubicBezTo>
                    <a:pt x="0" y="523"/>
                    <a:pt x="7" y="509"/>
                    <a:pt x="22" y="509"/>
                  </a:cubicBezTo>
                  <a:cubicBezTo>
                    <a:pt x="22" y="473"/>
                    <a:pt x="22" y="473"/>
                    <a:pt x="22" y="473"/>
                  </a:cubicBezTo>
                  <a:cubicBezTo>
                    <a:pt x="7" y="473"/>
                    <a:pt x="0" y="459"/>
                    <a:pt x="0" y="452"/>
                  </a:cubicBezTo>
                  <a:cubicBezTo>
                    <a:pt x="0" y="438"/>
                    <a:pt x="7" y="424"/>
                    <a:pt x="22" y="424"/>
                  </a:cubicBezTo>
                  <a:cubicBezTo>
                    <a:pt x="22" y="388"/>
                    <a:pt x="22" y="388"/>
                    <a:pt x="22" y="388"/>
                  </a:cubicBezTo>
                  <a:cubicBezTo>
                    <a:pt x="7" y="388"/>
                    <a:pt x="0" y="374"/>
                    <a:pt x="0" y="367"/>
                  </a:cubicBezTo>
                  <a:cubicBezTo>
                    <a:pt x="0" y="353"/>
                    <a:pt x="7" y="339"/>
                    <a:pt x="22" y="339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7" y="304"/>
                    <a:pt x="0" y="289"/>
                    <a:pt x="0" y="282"/>
                  </a:cubicBezTo>
                  <a:cubicBezTo>
                    <a:pt x="0" y="268"/>
                    <a:pt x="7" y="254"/>
                    <a:pt x="22" y="254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7" y="219"/>
                    <a:pt x="0" y="205"/>
                    <a:pt x="0" y="198"/>
                  </a:cubicBezTo>
                  <a:cubicBezTo>
                    <a:pt x="0" y="183"/>
                    <a:pt x="7" y="169"/>
                    <a:pt x="22" y="169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7" y="134"/>
                    <a:pt x="0" y="120"/>
                    <a:pt x="0" y="113"/>
                  </a:cubicBezTo>
                  <a:cubicBezTo>
                    <a:pt x="0" y="98"/>
                    <a:pt x="7" y="84"/>
                    <a:pt x="22" y="84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7" y="49"/>
                    <a:pt x="0" y="35"/>
                    <a:pt x="0" y="28"/>
                  </a:cubicBezTo>
                  <a:cubicBezTo>
                    <a:pt x="0" y="7"/>
                    <a:pt x="15" y="0"/>
                    <a:pt x="29" y="0"/>
                  </a:cubicBezTo>
                  <a:cubicBezTo>
                    <a:pt x="43" y="0"/>
                    <a:pt x="50" y="7"/>
                    <a:pt x="57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92" y="7"/>
                    <a:pt x="99" y="0"/>
                    <a:pt x="113" y="0"/>
                  </a:cubicBezTo>
                  <a:cubicBezTo>
                    <a:pt x="128" y="0"/>
                    <a:pt x="135" y="7"/>
                    <a:pt x="142" y="14"/>
                  </a:cubicBezTo>
                  <a:cubicBezTo>
                    <a:pt x="170" y="14"/>
                    <a:pt x="170" y="14"/>
                    <a:pt x="170" y="14"/>
                  </a:cubicBezTo>
                  <a:cubicBezTo>
                    <a:pt x="177" y="7"/>
                    <a:pt x="184" y="0"/>
                    <a:pt x="198" y="0"/>
                  </a:cubicBezTo>
                  <a:cubicBezTo>
                    <a:pt x="212" y="0"/>
                    <a:pt x="219" y="7"/>
                    <a:pt x="226" y="14"/>
                  </a:cubicBezTo>
                  <a:cubicBezTo>
                    <a:pt x="255" y="14"/>
                    <a:pt x="255" y="14"/>
                    <a:pt x="255" y="14"/>
                  </a:cubicBezTo>
                  <a:cubicBezTo>
                    <a:pt x="262" y="7"/>
                    <a:pt x="269" y="0"/>
                    <a:pt x="283" y="0"/>
                  </a:cubicBezTo>
                  <a:cubicBezTo>
                    <a:pt x="297" y="0"/>
                    <a:pt x="304" y="7"/>
                    <a:pt x="311" y="14"/>
                  </a:cubicBezTo>
                  <a:cubicBezTo>
                    <a:pt x="340" y="14"/>
                    <a:pt x="340" y="14"/>
                    <a:pt x="340" y="14"/>
                  </a:cubicBezTo>
                  <a:cubicBezTo>
                    <a:pt x="347" y="7"/>
                    <a:pt x="354" y="0"/>
                    <a:pt x="368" y="0"/>
                  </a:cubicBezTo>
                  <a:cubicBezTo>
                    <a:pt x="382" y="0"/>
                    <a:pt x="389" y="7"/>
                    <a:pt x="396" y="14"/>
                  </a:cubicBezTo>
                  <a:cubicBezTo>
                    <a:pt x="424" y="14"/>
                    <a:pt x="424" y="14"/>
                    <a:pt x="424" y="14"/>
                  </a:cubicBezTo>
                  <a:cubicBezTo>
                    <a:pt x="431" y="7"/>
                    <a:pt x="438" y="0"/>
                    <a:pt x="453" y="0"/>
                  </a:cubicBezTo>
                  <a:cubicBezTo>
                    <a:pt x="467" y="0"/>
                    <a:pt x="474" y="7"/>
                    <a:pt x="481" y="14"/>
                  </a:cubicBezTo>
                  <a:cubicBezTo>
                    <a:pt x="509" y="14"/>
                    <a:pt x="509" y="14"/>
                    <a:pt x="509" y="14"/>
                  </a:cubicBezTo>
                  <a:cubicBezTo>
                    <a:pt x="516" y="7"/>
                    <a:pt x="523" y="0"/>
                    <a:pt x="537" y="0"/>
                  </a:cubicBezTo>
                  <a:cubicBezTo>
                    <a:pt x="552" y="0"/>
                    <a:pt x="566" y="7"/>
                    <a:pt x="566" y="28"/>
                  </a:cubicBezTo>
                  <a:cubicBezTo>
                    <a:pt x="566" y="35"/>
                    <a:pt x="559" y="49"/>
                    <a:pt x="544" y="49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59" y="84"/>
                    <a:pt x="566" y="98"/>
                    <a:pt x="566" y="113"/>
                  </a:cubicBezTo>
                  <a:cubicBezTo>
                    <a:pt x="566" y="120"/>
                    <a:pt x="559" y="134"/>
                    <a:pt x="544" y="134"/>
                  </a:cubicBezTo>
                  <a:cubicBezTo>
                    <a:pt x="544" y="169"/>
                    <a:pt x="544" y="169"/>
                    <a:pt x="544" y="169"/>
                  </a:cubicBezTo>
                  <a:cubicBezTo>
                    <a:pt x="559" y="169"/>
                    <a:pt x="566" y="183"/>
                    <a:pt x="566" y="198"/>
                  </a:cubicBezTo>
                  <a:cubicBezTo>
                    <a:pt x="566" y="205"/>
                    <a:pt x="559" y="219"/>
                    <a:pt x="544" y="219"/>
                  </a:cubicBezTo>
                  <a:cubicBezTo>
                    <a:pt x="544" y="254"/>
                    <a:pt x="544" y="254"/>
                    <a:pt x="544" y="254"/>
                  </a:cubicBezTo>
                  <a:cubicBezTo>
                    <a:pt x="559" y="254"/>
                    <a:pt x="566" y="268"/>
                    <a:pt x="566" y="282"/>
                  </a:cubicBezTo>
                  <a:cubicBezTo>
                    <a:pt x="566" y="289"/>
                    <a:pt x="559" y="304"/>
                    <a:pt x="544" y="304"/>
                  </a:cubicBezTo>
                  <a:cubicBezTo>
                    <a:pt x="544" y="339"/>
                    <a:pt x="544" y="339"/>
                    <a:pt x="544" y="339"/>
                  </a:cubicBezTo>
                  <a:cubicBezTo>
                    <a:pt x="559" y="339"/>
                    <a:pt x="566" y="353"/>
                    <a:pt x="566" y="367"/>
                  </a:cubicBezTo>
                  <a:cubicBezTo>
                    <a:pt x="566" y="374"/>
                    <a:pt x="559" y="388"/>
                    <a:pt x="544" y="388"/>
                  </a:cubicBezTo>
                  <a:cubicBezTo>
                    <a:pt x="544" y="424"/>
                    <a:pt x="544" y="424"/>
                    <a:pt x="544" y="424"/>
                  </a:cubicBezTo>
                  <a:cubicBezTo>
                    <a:pt x="559" y="424"/>
                    <a:pt x="566" y="438"/>
                    <a:pt x="566" y="452"/>
                  </a:cubicBezTo>
                  <a:close/>
                  <a:moveTo>
                    <a:pt x="488" y="70"/>
                  </a:moveTo>
                  <a:lnTo>
                    <a:pt x="488" y="70"/>
                  </a:lnTo>
                  <a:cubicBezTo>
                    <a:pt x="78" y="70"/>
                    <a:pt x="78" y="70"/>
                    <a:pt x="78" y="70"/>
                  </a:cubicBezTo>
                  <a:cubicBezTo>
                    <a:pt x="78" y="487"/>
                    <a:pt x="78" y="487"/>
                    <a:pt x="78" y="487"/>
                  </a:cubicBezTo>
                  <a:cubicBezTo>
                    <a:pt x="488" y="487"/>
                    <a:pt x="488" y="487"/>
                    <a:pt x="488" y="487"/>
                  </a:cubicBezTo>
                  <a:lnTo>
                    <a:pt x="488" y="70"/>
                  </a:lnTo>
                  <a:close/>
                  <a:moveTo>
                    <a:pt x="248" y="374"/>
                  </a:moveTo>
                  <a:lnTo>
                    <a:pt x="248" y="374"/>
                  </a:lnTo>
                  <a:cubicBezTo>
                    <a:pt x="375" y="212"/>
                    <a:pt x="375" y="212"/>
                    <a:pt x="375" y="212"/>
                  </a:cubicBezTo>
                  <a:cubicBezTo>
                    <a:pt x="460" y="346"/>
                    <a:pt x="460" y="346"/>
                    <a:pt x="460" y="346"/>
                  </a:cubicBezTo>
                  <a:cubicBezTo>
                    <a:pt x="460" y="459"/>
                    <a:pt x="460" y="459"/>
                    <a:pt x="460" y="459"/>
                  </a:cubicBezTo>
                  <a:cubicBezTo>
                    <a:pt x="106" y="459"/>
                    <a:pt x="106" y="459"/>
                    <a:pt x="106" y="459"/>
                  </a:cubicBezTo>
                  <a:cubicBezTo>
                    <a:pt x="219" y="346"/>
                    <a:pt x="219" y="346"/>
                    <a:pt x="219" y="346"/>
                  </a:cubicBezTo>
                  <a:lnTo>
                    <a:pt x="248" y="374"/>
                  </a:lnTo>
                  <a:close/>
                  <a:moveTo>
                    <a:pt x="191" y="240"/>
                  </a:moveTo>
                  <a:lnTo>
                    <a:pt x="191" y="240"/>
                  </a:lnTo>
                  <a:cubicBezTo>
                    <a:pt x="156" y="240"/>
                    <a:pt x="135" y="219"/>
                    <a:pt x="135" y="183"/>
                  </a:cubicBezTo>
                  <a:cubicBezTo>
                    <a:pt x="135" y="155"/>
                    <a:pt x="156" y="127"/>
                    <a:pt x="191" y="127"/>
                  </a:cubicBezTo>
                  <a:cubicBezTo>
                    <a:pt x="219" y="127"/>
                    <a:pt x="248" y="155"/>
                    <a:pt x="248" y="183"/>
                  </a:cubicBezTo>
                  <a:cubicBezTo>
                    <a:pt x="248" y="219"/>
                    <a:pt x="219" y="240"/>
                    <a:pt x="191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8" name="Rectangle 47">
            <a:extLst>
              <a:ext uri="{FF2B5EF4-FFF2-40B4-BE49-F238E27FC236}">
                <a16:creationId xmlns:a16="http://schemas.microsoft.com/office/drawing/2014/main" id="{BE0B64E5-2ABC-499D-B5A1-5C7192257E10}"/>
              </a:ext>
            </a:extLst>
          </p:cNvPr>
          <p:cNvSpPr/>
          <p:nvPr/>
        </p:nvSpPr>
        <p:spPr bwMode="auto">
          <a:xfrm>
            <a:off x="4409346" y="2099524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TextBox 47">
            <a:extLst>
              <a:ext uri="{FF2B5EF4-FFF2-40B4-BE49-F238E27FC236}">
                <a16:creationId xmlns:a16="http://schemas.microsoft.com/office/drawing/2014/main" id="{0C09FE5E-3A1B-4A5E-A190-F5452FB6C0D4}"/>
              </a:ext>
            </a:extLst>
          </p:cNvPr>
          <p:cNvSpPr txBox="1"/>
          <p:nvPr/>
        </p:nvSpPr>
        <p:spPr>
          <a:xfrm>
            <a:off x="5259549" y="2281008"/>
            <a:ext cx="1723549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Guardster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 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http://www.guardster.com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2E046ED5-2A28-499A-9FF3-3484D0DDFA4A}"/>
              </a:ext>
            </a:extLst>
          </p:cNvPr>
          <p:cNvGrpSpPr/>
          <p:nvPr/>
        </p:nvGrpSpPr>
        <p:grpSpPr>
          <a:xfrm>
            <a:off x="4559463" y="2272858"/>
            <a:ext cx="567733" cy="567733"/>
            <a:chOff x="8128386" y="2929245"/>
            <a:chExt cx="567733" cy="567733"/>
          </a:xfrm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690911A3-EC03-43EA-A09F-1B3B6F33EAF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28386" y="2929245"/>
              <a:ext cx="567733" cy="567733"/>
            </a:xfrm>
            <a:prstGeom prst="ellipse">
              <a:avLst/>
            </a:prstGeom>
            <a:solidFill>
              <a:srgbClr val="ED7D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4" name="Freeform 123">
              <a:extLst>
                <a:ext uri="{FF2B5EF4-FFF2-40B4-BE49-F238E27FC236}">
                  <a16:creationId xmlns:a16="http://schemas.microsoft.com/office/drawing/2014/main" id="{0B6C3ADA-DA02-4269-9EB8-3DD86CEA7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0816" y="3040424"/>
              <a:ext cx="342872" cy="345375"/>
            </a:xfrm>
            <a:custGeom>
              <a:avLst/>
              <a:gdLst>
                <a:gd name="T0" fmla="*/ 74657633 w 602"/>
                <a:gd name="T1" fmla="*/ 42962442 h 609"/>
                <a:gd name="T2" fmla="*/ 74657633 w 602"/>
                <a:gd name="T3" fmla="*/ 42962442 h 609"/>
                <a:gd name="T4" fmla="*/ 71002968 w 602"/>
                <a:gd name="T5" fmla="*/ 42962442 h 609"/>
                <a:gd name="T6" fmla="*/ 43332858 w 602"/>
                <a:gd name="T7" fmla="*/ 70396460 h 609"/>
                <a:gd name="T8" fmla="*/ 43332858 w 602"/>
                <a:gd name="T9" fmla="*/ 75054951 h 609"/>
                <a:gd name="T10" fmla="*/ 39678193 w 602"/>
                <a:gd name="T11" fmla="*/ 78678142 h 609"/>
                <a:gd name="T12" fmla="*/ 36023527 w 602"/>
                <a:gd name="T13" fmla="*/ 75054951 h 609"/>
                <a:gd name="T14" fmla="*/ 36023527 w 602"/>
                <a:gd name="T15" fmla="*/ 70396460 h 609"/>
                <a:gd name="T16" fmla="*/ 7308970 w 602"/>
                <a:gd name="T17" fmla="*/ 42962442 h 609"/>
                <a:gd name="T18" fmla="*/ 3654665 w 602"/>
                <a:gd name="T19" fmla="*/ 42962442 h 609"/>
                <a:gd name="T20" fmla="*/ 0 w 602"/>
                <a:gd name="T21" fmla="*/ 39339251 h 609"/>
                <a:gd name="T22" fmla="*/ 3654665 w 602"/>
                <a:gd name="T23" fmla="*/ 35715700 h 609"/>
                <a:gd name="T24" fmla="*/ 7308970 w 602"/>
                <a:gd name="T25" fmla="*/ 35715700 h 609"/>
                <a:gd name="T26" fmla="*/ 36023527 w 602"/>
                <a:gd name="T27" fmla="*/ 8282042 h 609"/>
                <a:gd name="T28" fmla="*/ 36023527 w 602"/>
                <a:gd name="T29" fmla="*/ 3623191 h 609"/>
                <a:gd name="T30" fmla="*/ 39678193 w 602"/>
                <a:gd name="T31" fmla="*/ 0 h 609"/>
                <a:gd name="T32" fmla="*/ 43332858 w 602"/>
                <a:gd name="T33" fmla="*/ 3623191 h 609"/>
                <a:gd name="T34" fmla="*/ 43332858 w 602"/>
                <a:gd name="T35" fmla="*/ 8282042 h 609"/>
                <a:gd name="T36" fmla="*/ 71002968 w 602"/>
                <a:gd name="T37" fmla="*/ 35715700 h 609"/>
                <a:gd name="T38" fmla="*/ 74657633 w 602"/>
                <a:gd name="T39" fmla="*/ 35715700 h 609"/>
                <a:gd name="T40" fmla="*/ 78442719 w 602"/>
                <a:gd name="T41" fmla="*/ 39339251 h 609"/>
                <a:gd name="T42" fmla="*/ 74657633 w 602"/>
                <a:gd name="T43" fmla="*/ 42962442 h 609"/>
                <a:gd name="T44" fmla="*/ 56254247 w 602"/>
                <a:gd name="T45" fmla="*/ 35715700 h 609"/>
                <a:gd name="T46" fmla="*/ 56254247 w 602"/>
                <a:gd name="T47" fmla="*/ 35715700 h 609"/>
                <a:gd name="T48" fmla="*/ 63563216 w 602"/>
                <a:gd name="T49" fmla="*/ 35715700 h 609"/>
                <a:gd name="T50" fmla="*/ 43332858 w 602"/>
                <a:gd name="T51" fmla="*/ 15528425 h 609"/>
                <a:gd name="T52" fmla="*/ 43332858 w 602"/>
                <a:gd name="T53" fmla="*/ 21998871 h 609"/>
                <a:gd name="T54" fmla="*/ 39678193 w 602"/>
                <a:gd name="T55" fmla="*/ 25622062 h 609"/>
                <a:gd name="T56" fmla="*/ 36023527 w 602"/>
                <a:gd name="T57" fmla="*/ 21998871 h 609"/>
                <a:gd name="T58" fmla="*/ 36023527 w 602"/>
                <a:gd name="T59" fmla="*/ 15528425 h 609"/>
                <a:gd name="T60" fmla="*/ 14748721 w 602"/>
                <a:gd name="T61" fmla="*/ 35715700 h 609"/>
                <a:gd name="T62" fmla="*/ 22058052 w 602"/>
                <a:gd name="T63" fmla="*/ 35715700 h 609"/>
                <a:gd name="T64" fmla="*/ 25843138 w 602"/>
                <a:gd name="T65" fmla="*/ 39339251 h 609"/>
                <a:gd name="T66" fmla="*/ 22058052 w 602"/>
                <a:gd name="T67" fmla="*/ 42962442 h 609"/>
                <a:gd name="T68" fmla="*/ 14748721 w 602"/>
                <a:gd name="T69" fmla="*/ 42962442 h 609"/>
                <a:gd name="T70" fmla="*/ 36023527 w 602"/>
                <a:gd name="T71" fmla="*/ 63149718 h 609"/>
                <a:gd name="T72" fmla="*/ 36023527 w 602"/>
                <a:gd name="T73" fmla="*/ 56679271 h 609"/>
                <a:gd name="T74" fmla="*/ 39678193 w 602"/>
                <a:gd name="T75" fmla="*/ 53056080 h 609"/>
                <a:gd name="T76" fmla="*/ 43332858 w 602"/>
                <a:gd name="T77" fmla="*/ 56679271 h 609"/>
                <a:gd name="T78" fmla="*/ 43332858 w 602"/>
                <a:gd name="T79" fmla="*/ 63149718 h 609"/>
                <a:gd name="T80" fmla="*/ 63563216 w 602"/>
                <a:gd name="T81" fmla="*/ 42962442 h 609"/>
                <a:gd name="T82" fmla="*/ 56254247 w 602"/>
                <a:gd name="T83" fmla="*/ 42962442 h 609"/>
                <a:gd name="T84" fmla="*/ 52599581 w 602"/>
                <a:gd name="T85" fmla="*/ 39339251 h 609"/>
                <a:gd name="T86" fmla="*/ 56254247 w 602"/>
                <a:gd name="T87" fmla="*/ 35715700 h 609"/>
                <a:gd name="T88" fmla="*/ 39678193 w 602"/>
                <a:gd name="T89" fmla="*/ 42962442 h 609"/>
                <a:gd name="T90" fmla="*/ 39678193 w 602"/>
                <a:gd name="T91" fmla="*/ 42962442 h 609"/>
                <a:gd name="T92" fmla="*/ 36023527 w 602"/>
                <a:gd name="T93" fmla="*/ 39339251 h 609"/>
                <a:gd name="T94" fmla="*/ 39678193 w 602"/>
                <a:gd name="T95" fmla="*/ 35715700 h 609"/>
                <a:gd name="T96" fmla="*/ 43332858 w 602"/>
                <a:gd name="T97" fmla="*/ 39339251 h 609"/>
                <a:gd name="T98" fmla="*/ 39678193 w 602"/>
                <a:gd name="T99" fmla="*/ 42962442 h 60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02" h="609">
                  <a:moveTo>
                    <a:pt x="572" y="332"/>
                  </a:moveTo>
                  <a:lnTo>
                    <a:pt x="572" y="332"/>
                  </a:lnTo>
                  <a:cubicBezTo>
                    <a:pt x="544" y="332"/>
                    <a:pt x="544" y="332"/>
                    <a:pt x="544" y="332"/>
                  </a:cubicBezTo>
                  <a:cubicBezTo>
                    <a:pt x="530" y="445"/>
                    <a:pt x="445" y="537"/>
                    <a:pt x="332" y="544"/>
                  </a:cubicBezTo>
                  <a:cubicBezTo>
                    <a:pt x="332" y="580"/>
                    <a:pt x="332" y="580"/>
                    <a:pt x="332" y="580"/>
                  </a:cubicBezTo>
                  <a:cubicBezTo>
                    <a:pt x="332" y="594"/>
                    <a:pt x="318" y="608"/>
                    <a:pt x="304" y="608"/>
                  </a:cubicBezTo>
                  <a:cubicBezTo>
                    <a:pt x="283" y="608"/>
                    <a:pt x="276" y="594"/>
                    <a:pt x="276" y="580"/>
                  </a:cubicBezTo>
                  <a:cubicBezTo>
                    <a:pt x="276" y="544"/>
                    <a:pt x="276" y="544"/>
                    <a:pt x="276" y="544"/>
                  </a:cubicBezTo>
                  <a:cubicBezTo>
                    <a:pt x="162" y="537"/>
                    <a:pt x="71" y="445"/>
                    <a:pt x="56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14" y="332"/>
                    <a:pt x="0" y="318"/>
                    <a:pt x="0" y="304"/>
                  </a:cubicBezTo>
                  <a:cubicBezTo>
                    <a:pt x="0" y="290"/>
                    <a:pt x="14" y="276"/>
                    <a:pt x="28" y="276"/>
                  </a:cubicBezTo>
                  <a:cubicBezTo>
                    <a:pt x="56" y="276"/>
                    <a:pt x="56" y="276"/>
                    <a:pt x="56" y="276"/>
                  </a:cubicBezTo>
                  <a:cubicBezTo>
                    <a:pt x="71" y="163"/>
                    <a:pt x="162" y="71"/>
                    <a:pt x="276" y="64"/>
                  </a:cubicBezTo>
                  <a:cubicBezTo>
                    <a:pt x="276" y="28"/>
                    <a:pt x="276" y="28"/>
                    <a:pt x="276" y="28"/>
                  </a:cubicBezTo>
                  <a:cubicBezTo>
                    <a:pt x="276" y="14"/>
                    <a:pt x="283" y="0"/>
                    <a:pt x="304" y="0"/>
                  </a:cubicBezTo>
                  <a:cubicBezTo>
                    <a:pt x="318" y="0"/>
                    <a:pt x="332" y="14"/>
                    <a:pt x="332" y="28"/>
                  </a:cubicBezTo>
                  <a:cubicBezTo>
                    <a:pt x="332" y="64"/>
                    <a:pt x="332" y="64"/>
                    <a:pt x="332" y="64"/>
                  </a:cubicBezTo>
                  <a:cubicBezTo>
                    <a:pt x="445" y="71"/>
                    <a:pt x="530" y="163"/>
                    <a:pt x="544" y="276"/>
                  </a:cubicBezTo>
                  <a:cubicBezTo>
                    <a:pt x="572" y="276"/>
                    <a:pt x="572" y="276"/>
                    <a:pt x="572" y="276"/>
                  </a:cubicBezTo>
                  <a:cubicBezTo>
                    <a:pt x="594" y="276"/>
                    <a:pt x="601" y="290"/>
                    <a:pt x="601" y="304"/>
                  </a:cubicBezTo>
                  <a:cubicBezTo>
                    <a:pt x="601" y="318"/>
                    <a:pt x="594" y="332"/>
                    <a:pt x="572" y="332"/>
                  </a:cubicBezTo>
                  <a:close/>
                  <a:moveTo>
                    <a:pt x="431" y="276"/>
                  </a:moveTo>
                  <a:lnTo>
                    <a:pt x="431" y="276"/>
                  </a:lnTo>
                  <a:cubicBezTo>
                    <a:pt x="487" y="276"/>
                    <a:pt x="487" y="276"/>
                    <a:pt x="487" y="276"/>
                  </a:cubicBezTo>
                  <a:cubicBezTo>
                    <a:pt x="473" y="191"/>
                    <a:pt x="410" y="127"/>
                    <a:pt x="332" y="120"/>
                  </a:cubicBezTo>
                  <a:cubicBezTo>
                    <a:pt x="332" y="170"/>
                    <a:pt x="332" y="170"/>
                    <a:pt x="332" y="170"/>
                  </a:cubicBezTo>
                  <a:cubicBezTo>
                    <a:pt x="332" y="191"/>
                    <a:pt x="318" y="198"/>
                    <a:pt x="304" y="198"/>
                  </a:cubicBezTo>
                  <a:cubicBezTo>
                    <a:pt x="283" y="198"/>
                    <a:pt x="276" y="191"/>
                    <a:pt x="276" y="170"/>
                  </a:cubicBezTo>
                  <a:cubicBezTo>
                    <a:pt x="276" y="120"/>
                    <a:pt x="276" y="120"/>
                    <a:pt x="276" y="120"/>
                  </a:cubicBezTo>
                  <a:cubicBezTo>
                    <a:pt x="191" y="127"/>
                    <a:pt x="127" y="191"/>
                    <a:pt x="113" y="276"/>
                  </a:cubicBezTo>
                  <a:cubicBezTo>
                    <a:pt x="169" y="276"/>
                    <a:pt x="169" y="276"/>
                    <a:pt x="169" y="276"/>
                  </a:cubicBezTo>
                  <a:cubicBezTo>
                    <a:pt x="184" y="276"/>
                    <a:pt x="198" y="290"/>
                    <a:pt x="198" y="304"/>
                  </a:cubicBezTo>
                  <a:cubicBezTo>
                    <a:pt x="198" y="318"/>
                    <a:pt x="184" y="332"/>
                    <a:pt x="169" y="332"/>
                  </a:cubicBezTo>
                  <a:cubicBezTo>
                    <a:pt x="113" y="332"/>
                    <a:pt x="113" y="332"/>
                    <a:pt x="113" y="332"/>
                  </a:cubicBezTo>
                  <a:cubicBezTo>
                    <a:pt x="127" y="417"/>
                    <a:pt x="191" y="481"/>
                    <a:pt x="276" y="488"/>
                  </a:cubicBezTo>
                  <a:cubicBezTo>
                    <a:pt x="276" y="438"/>
                    <a:pt x="276" y="438"/>
                    <a:pt x="276" y="438"/>
                  </a:cubicBezTo>
                  <a:cubicBezTo>
                    <a:pt x="276" y="417"/>
                    <a:pt x="283" y="410"/>
                    <a:pt x="304" y="410"/>
                  </a:cubicBezTo>
                  <a:cubicBezTo>
                    <a:pt x="318" y="410"/>
                    <a:pt x="332" y="417"/>
                    <a:pt x="332" y="438"/>
                  </a:cubicBezTo>
                  <a:cubicBezTo>
                    <a:pt x="332" y="488"/>
                    <a:pt x="332" y="488"/>
                    <a:pt x="332" y="488"/>
                  </a:cubicBezTo>
                  <a:cubicBezTo>
                    <a:pt x="410" y="481"/>
                    <a:pt x="473" y="417"/>
                    <a:pt x="487" y="332"/>
                  </a:cubicBezTo>
                  <a:cubicBezTo>
                    <a:pt x="431" y="332"/>
                    <a:pt x="431" y="332"/>
                    <a:pt x="431" y="332"/>
                  </a:cubicBezTo>
                  <a:cubicBezTo>
                    <a:pt x="417" y="332"/>
                    <a:pt x="403" y="318"/>
                    <a:pt x="403" y="304"/>
                  </a:cubicBezTo>
                  <a:cubicBezTo>
                    <a:pt x="403" y="290"/>
                    <a:pt x="417" y="276"/>
                    <a:pt x="431" y="276"/>
                  </a:cubicBezTo>
                  <a:close/>
                  <a:moveTo>
                    <a:pt x="304" y="332"/>
                  </a:moveTo>
                  <a:lnTo>
                    <a:pt x="304" y="332"/>
                  </a:lnTo>
                  <a:cubicBezTo>
                    <a:pt x="283" y="332"/>
                    <a:pt x="276" y="318"/>
                    <a:pt x="276" y="304"/>
                  </a:cubicBezTo>
                  <a:cubicBezTo>
                    <a:pt x="276" y="290"/>
                    <a:pt x="283" y="276"/>
                    <a:pt x="304" y="276"/>
                  </a:cubicBezTo>
                  <a:cubicBezTo>
                    <a:pt x="318" y="276"/>
                    <a:pt x="332" y="290"/>
                    <a:pt x="332" y="304"/>
                  </a:cubicBezTo>
                  <a:cubicBezTo>
                    <a:pt x="332" y="318"/>
                    <a:pt x="318" y="332"/>
                    <a:pt x="304" y="3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6B36EB9E-A0A7-4F8C-941E-02A44D91E318}"/>
              </a:ext>
            </a:extLst>
          </p:cNvPr>
          <p:cNvSpPr/>
          <p:nvPr/>
        </p:nvSpPr>
        <p:spPr bwMode="auto">
          <a:xfrm>
            <a:off x="4409345" y="3210115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TextBox 48">
            <a:extLst>
              <a:ext uri="{FF2B5EF4-FFF2-40B4-BE49-F238E27FC236}">
                <a16:creationId xmlns:a16="http://schemas.microsoft.com/office/drawing/2014/main" id="{FA432DE2-C117-40C6-B418-05E5A8C67A61}"/>
              </a:ext>
            </a:extLst>
          </p:cNvPr>
          <p:cNvSpPr txBox="1"/>
          <p:nvPr/>
        </p:nvSpPr>
        <p:spPr>
          <a:xfrm>
            <a:off x="5259549" y="3391599"/>
            <a:ext cx="2095317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Global Proxy Network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https://infatica.io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893E565E-53D4-4EB9-A327-7C603E416DC1}"/>
              </a:ext>
            </a:extLst>
          </p:cNvPr>
          <p:cNvGrpSpPr/>
          <p:nvPr/>
        </p:nvGrpSpPr>
        <p:grpSpPr>
          <a:xfrm>
            <a:off x="4559463" y="3383449"/>
            <a:ext cx="567733" cy="567733"/>
            <a:chOff x="8128386" y="3835436"/>
            <a:chExt cx="567733" cy="567733"/>
          </a:xfrm>
        </p:grpSpPr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87B50F83-E6FD-454A-A276-6DE6247798D1}"/>
                </a:ext>
              </a:extLst>
            </p:cNvPr>
            <p:cNvSpPr/>
            <p:nvPr/>
          </p:nvSpPr>
          <p:spPr>
            <a:xfrm>
              <a:off x="8128386" y="3835436"/>
              <a:ext cx="567733" cy="567733"/>
            </a:xfrm>
            <a:prstGeom prst="ellipse">
              <a:avLst/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7" name="Freeform 71">
              <a:extLst>
                <a:ext uri="{FF2B5EF4-FFF2-40B4-BE49-F238E27FC236}">
                  <a16:creationId xmlns:a16="http://schemas.microsoft.com/office/drawing/2014/main" id="{2BDE0730-9A1B-42EC-ADF5-0015E29F12A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6744" y="3935138"/>
              <a:ext cx="371016" cy="368328"/>
            </a:xfrm>
            <a:custGeom>
              <a:avLst/>
              <a:gdLst>
                <a:gd name="T0" fmla="*/ 188131 w 609"/>
                <a:gd name="T1" fmla="*/ 130421 h 602"/>
                <a:gd name="T2" fmla="*/ 188131 w 609"/>
                <a:gd name="T3" fmla="*/ 130421 h 602"/>
                <a:gd name="T4" fmla="*/ 180577 w 609"/>
                <a:gd name="T5" fmla="*/ 148123 h 602"/>
                <a:gd name="T6" fmla="*/ 188131 w 609"/>
                <a:gd name="T7" fmla="*/ 181360 h 602"/>
                <a:gd name="T8" fmla="*/ 183095 w 609"/>
                <a:gd name="T9" fmla="*/ 188947 h 602"/>
                <a:gd name="T10" fmla="*/ 150002 w 609"/>
                <a:gd name="T11" fmla="*/ 178831 h 602"/>
                <a:gd name="T12" fmla="*/ 129857 w 609"/>
                <a:gd name="T13" fmla="*/ 188947 h 602"/>
                <a:gd name="T14" fmla="*/ 132375 w 609"/>
                <a:gd name="T15" fmla="*/ 188947 h 602"/>
                <a:gd name="T16" fmla="*/ 111872 w 609"/>
                <a:gd name="T17" fmla="*/ 217127 h 602"/>
                <a:gd name="T18" fmla="*/ 106836 w 609"/>
                <a:gd name="T19" fmla="*/ 217127 h 602"/>
                <a:gd name="T20" fmla="*/ 86332 w 609"/>
                <a:gd name="T21" fmla="*/ 186418 h 602"/>
                <a:gd name="T22" fmla="*/ 68706 w 609"/>
                <a:gd name="T23" fmla="*/ 178831 h 602"/>
                <a:gd name="T24" fmla="*/ 68706 w 609"/>
                <a:gd name="T25" fmla="*/ 181360 h 602"/>
                <a:gd name="T26" fmla="*/ 35612 w 609"/>
                <a:gd name="T27" fmla="*/ 186418 h 602"/>
                <a:gd name="T28" fmla="*/ 30576 w 609"/>
                <a:gd name="T29" fmla="*/ 183889 h 602"/>
                <a:gd name="T30" fmla="*/ 38130 w 609"/>
                <a:gd name="T31" fmla="*/ 148123 h 602"/>
                <a:gd name="T32" fmla="*/ 30576 w 609"/>
                <a:gd name="T33" fmla="*/ 130421 h 602"/>
                <a:gd name="T34" fmla="*/ 0 w 609"/>
                <a:gd name="T35" fmla="*/ 109828 h 602"/>
                <a:gd name="T36" fmla="*/ 0 w 609"/>
                <a:gd name="T37" fmla="*/ 104770 h 602"/>
                <a:gd name="T38" fmla="*/ 30576 w 609"/>
                <a:gd name="T39" fmla="*/ 86706 h 602"/>
                <a:gd name="T40" fmla="*/ 38130 w 609"/>
                <a:gd name="T41" fmla="*/ 66475 h 602"/>
                <a:gd name="T42" fmla="*/ 30576 w 609"/>
                <a:gd name="T43" fmla="*/ 33237 h 602"/>
                <a:gd name="T44" fmla="*/ 35612 w 609"/>
                <a:gd name="T45" fmla="*/ 28180 h 602"/>
                <a:gd name="T46" fmla="*/ 68706 w 609"/>
                <a:gd name="T47" fmla="*/ 35766 h 602"/>
                <a:gd name="T48" fmla="*/ 86332 w 609"/>
                <a:gd name="T49" fmla="*/ 28180 h 602"/>
                <a:gd name="T50" fmla="*/ 106836 w 609"/>
                <a:gd name="T51" fmla="*/ 0 h 602"/>
                <a:gd name="T52" fmla="*/ 111872 w 609"/>
                <a:gd name="T53" fmla="*/ 0 h 602"/>
                <a:gd name="T54" fmla="*/ 132375 w 609"/>
                <a:gd name="T55" fmla="*/ 28180 h 602"/>
                <a:gd name="T56" fmla="*/ 150002 w 609"/>
                <a:gd name="T57" fmla="*/ 35766 h 602"/>
                <a:gd name="T58" fmla="*/ 183095 w 609"/>
                <a:gd name="T59" fmla="*/ 28180 h 602"/>
                <a:gd name="T60" fmla="*/ 188131 w 609"/>
                <a:gd name="T61" fmla="*/ 33237 h 602"/>
                <a:gd name="T62" fmla="*/ 180577 w 609"/>
                <a:gd name="T63" fmla="*/ 66475 h 602"/>
                <a:gd name="T64" fmla="*/ 188131 w 609"/>
                <a:gd name="T65" fmla="*/ 86706 h 602"/>
                <a:gd name="T66" fmla="*/ 218707 w 609"/>
                <a:gd name="T67" fmla="*/ 104770 h 602"/>
                <a:gd name="T68" fmla="*/ 218707 w 609"/>
                <a:gd name="T69" fmla="*/ 109828 h 602"/>
                <a:gd name="T70" fmla="*/ 188131 w 609"/>
                <a:gd name="T71" fmla="*/ 130421 h 602"/>
                <a:gd name="T72" fmla="*/ 109354 w 609"/>
                <a:gd name="T73" fmla="*/ 45882 h 602"/>
                <a:gd name="T74" fmla="*/ 109354 w 609"/>
                <a:gd name="T75" fmla="*/ 45882 h 602"/>
                <a:gd name="T76" fmla="*/ 48202 w 609"/>
                <a:gd name="T77" fmla="*/ 107299 h 602"/>
                <a:gd name="T78" fmla="*/ 109354 w 609"/>
                <a:gd name="T79" fmla="*/ 168716 h 602"/>
                <a:gd name="T80" fmla="*/ 170505 w 609"/>
                <a:gd name="T81" fmla="*/ 107299 h 602"/>
                <a:gd name="T82" fmla="*/ 109354 w 609"/>
                <a:gd name="T83" fmla="*/ 45882 h 602"/>
                <a:gd name="T84" fmla="*/ 109354 w 609"/>
                <a:gd name="T85" fmla="*/ 148123 h 602"/>
                <a:gd name="T86" fmla="*/ 109354 w 609"/>
                <a:gd name="T87" fmla="*/ 148123 h 602"/>
                <a:gd name="T88" fmla="*/ 68706 w 609"/>
                <a:gd name="T89" fmla="*/ 107299 h 602"/>
                <a:gd name="T90" fmla="*/ 109354 w 609"/>
                <a:gd name="T91" fmla="*/ 66475 h 602"/>
                <a:gd name="T92" fmla="*/ 150002 w 609"/>
                <a:gd name="T93" fmla="*/ 107299 h 602"/>
                <a:gd name="T94" fmla="*/ 109354 w 609"/>
                <a:gd name="T95" fmla="*/ 148123 h 602"/>
                <a:gd name="T96" fmla="*/ 109354 w 609"/>
                <a:gd name="T97" fmla="*/ 86706 h 602"/>
                <a:gd name="T98" fmla="*/ 109354 w 609"/>
                <a:gd name="T99" fmla="*/ 86706 h 602"/>
                <a:gd name="T100" fmla="*/ 88850 w 609"/>
                <a:gd name="T101" fmla="*/ 107299 h 602"/>
                <a:gd name="T102" fmla="*/ 109354 w 609"/>
                <a:gd name="T103" fmla="*/ 127530 h 602"/>
                <a:gd name="T104" fmla="*/ 129857 w 609"/>
                <a:gd name="T105" fmla="*/ 107299 h 602"/>
                <a:gd name="T106" fmla="*/ 109354 w 609"/>
                <a:gd name="T107" fmla="*/ 86706 h 6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9" h="602">
                  <a:moveTo>
                    <a:pt x="523" y="361"/>
                  </a:moveTo>
                  <a:lnTo>
                    <a:pt x="523" y="361"/>
                  </a:lnTo>
                  <a:cubicBezTo>
                    <a:pt x="523" y="382"/>
                    <a:pt x="516" y="396"/>
                    <a:pt x="502" y="410"/>
                  </a:cubicBezTo>
                  <a:cubicBezTo>
                    <a:pt x="502" y="417"/>
                    <a:pt x="551" y="474"/>
                    <a:pt x="523" y="502"/>
                  </a:cubicBezTo>
                  <a:cubicBezTo>
                    <a:pt x="509" y="523"/>
                    <a:pt x="509" y="523"/>
                    <a:pt x="509" y="523"/>
                  </a:cubicBezTo>
                  <a:cubicBezTo>
                    <a:pt x="488" y="544"/>
                    <a:pt x="431" y="509"/>
                    <a:pt x="417" y="495"/>
                  </a:cubicBezTo>
                  <a:cubicBezTo>
                    <a:pt x="403" y="509"/>
                    <a:pt x="382" y="516"/>
                    <a:pt x="361" y="523"/>
                  </a:cubicBezTo>
                  <a:cubicBezTo>
                    <a:pt x="368" y="523"/>
                    <a:pt x="368" y="523"/>
                    <a:pt x="368" y="523"/>
                  </a:cubicBezTo>
                  <a:cubicBezTo>
                    <a:pt x="368" y="523"/>
                    <a:pt x="354" y="601"/>
                    <a:pt x="311" y="601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62" y="601"/>
                    <a:pt x="247" y="530"/>
                    <a:pt x="240" y="516"/>
                  </a:cubicBezTo>
                  <a:cubicBezTo>
                    <a:pt x="226" y="516"/>
                    <a:pt x="205" y="509"/>
                    <a:pt x="191" y="495"/>
                  </a:cubicBezTo>
                  <a:cubicBezTo>
                    <a:pt x="191" y="502"/>
                    <a:pt x="191" y="502"/>
                    <a:pt x="191" y="502"/>
                  </a:cubicBezTo>
                  <a:cubicBezTo>
                    <a:pt x="191" y="502"/>
                    <a:pt x="127" y="551"/>
                    <a:pt x="99" y="516"/>
                  </a:cubicBezTo>
                  <a:cubicBezTo>
                    <a:pt x="85" y="509"/>
                    <a:pt x="85" y="509"/>
                    <a:pt x="85" y="509"/>
                  </a:cubicBezTo>
                  <a:cubicBezTo>
                    <a:pt x="64" y="481"/>
                    <a:pt x="99" y="424"/>
                    <a:pt x="106" y="410"/>
                  </a:cubicBezTo>
                  <a:cubicBezTo>
                    <a:pt x="99" y="396"/>
                    <a:pt x="92" y="382"/>
                    <a:pt x="85" y="361"/>
                  </a:cubicBezTo>
                  <a:cubicBezTo>
                    <a:pt x="71" y="361"/>
                    <a:pt x="0" y="339"/>
                    <a:pt x="0" y="304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55"/>
                    <a:pt x="71" y="240"/>
                    <a:pt x="85" y="240"/>
                  </a:cubicBezTo>
                  <a:cubicBezTo>
                    <a:pt x="92" y="219"/>
                    <a:pt x="99" y="205"/>
                    <a:pt x="106" y="184"/>
                  </a:cubicBezTo>
                  <a:cubicBezTo>
                    <a:pt x="99" y="177"/>
                    <a:pt x="57" y="113"/>
                    <a:pt x="85" y="92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120" y="50"/>
                    <a:pt x="177" y="92"/>
                    <a:pt x="191" y="99"/>
                  </a:cubicBezTo>
                  <a:cubicBezTo>
                    <a:pt x="205" y="92"/>
                    <a:pt x="226" y="85"/>
                    <a:pt x="240" y="78"/>
                  </a:cubicBezTo>
                  <a:cubicBezTo>
                    <a:pt x="247" y="64"/>
                    <a:pt x="269" y="0"/>
                    <a:pt x="297" y="0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46" y="0"/>
                    <a:pt x="361" y="57"/>
                    <a:pt x="368" y="78"/>
                  </a:cubicBezTo>
                  <a:cubicBezTo>
                    <a:pt x="382" y="85"/>
                    <a:pt x="403" y="92"/>
                    <a:pt x="417" y="99"/>
                  </a:cubicBezTo>
                  <a:cubicBezTo>
                    <a:pt x="431" y="92"/>
                    <a:pt x="488" y="57"/>
                    <a:pt x="509" y="78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51" y="120"/>
                    <a:pt x="516" y="170"/>
                    <a:pt x="502" y="184"/>
                  </a:cubicBezTo>
                  <a:cubicBezTo>
                    <a:pt x="516" y="205"/>
                    <a:pt x="523" y="219"/>
                    <a:pt x="523" y="240"/>
                  </a:cubicBezTo>
                  <a:cubicBezTo>
                    <a:pt x="530" y="240"/>
                    <a:pt x="608" y="248"/>
                    <a:pt x="608" y="290"/>
                  </a:cubicBezTo>
                  <a:cubicBezTo>
                    <a:pt x="608" y="304"/>
                    <a:pt x="608" y="304"/>
                    <a:pt x="608" y="304"/>
                  </a:cubicBezTo>
                  <a:cubicBezTo>
                    <a:pt x="608" y="339"/>
                    <a:pt x="544" y="353"/>
                    <a:pt x="523" y="361"/>
                  </a:cubicBezTo>
                  <a:close/>
                  <a:moveTo>
                    <a:pt x="304" y="127"/>
                  </a:moveTo>
                  <a:lnTo>
                    <a:pt x="304" y="127"/>
                  </a:lnTo>
                  <a:cubicBezTo>
                    <a:pt x="212" y="127"/>
                    <a:pt x="134" y="205"/>
                    <a:pt x="134" y="297"/>
                  </a:cubicBezTo>
                  <a:cubicBezTo>
                    <a:pt x="134" y="396"/>
                    <a:pt x="212" y="467"/>
                    <a:pt x="304" y="467"/>
                  </a:cubicBezTo>
                  <a:cubicBezTo>
                    <a:pt x="396" y="467"/>
                    <a:pt x="474" y="396"/>
                    <a:pt x="474" y="297"/>
                  </a:cubicBezTo>
                  <a:cubicBezTo>
                    <a:pt x="474" y="205"/>
                    <a:pt x="396" y="127"/>
                    <a:pt x="304" y="127"/>
                  </a:cubicBezTo>
                  <a:close/>
                  <a:moveTo>
                    <a:pt x="304" y="410"/>
                  </a:moveTo>
                  <a:lnTo>
                    <a:pt x="304" y="410"/>
                  </a:lnTo>
                  <a:cubicBezTo>
                    <a:pt x="240" y="410"/>
                    <a:pt x="191" y="361"/>
                    <a:pt x="191" y="297"/>
                  </a:cubicBezTo>
                  <a:cubicBezTo>
                    <a:pt x="191" y="233"/>
                    <a:pt x="240" y="184"/>
                    <a:pt x="304" y="184"/>
                  </a:cubicBezTo>
                  <a:cubicBezTo>
                    <a:pt x="368" y="184"/>
                    <a:pt x="417" y="233"/>
                    <a:pt x="417" y="297"/>
                  </a:cubicBezTo>
                  <a:cubicBezTo>
                    <a:pt x="417" y="361"/>
                    <a:pt x="368" y="410"/>
                    <a:pt x="304" y="410"/>
                  </a:cubicBezTo>
                  <a:close/>
                  <a:moveTo>
                    <a:pt x="304" y="240"/>
                  </a:moveTo>
                  <a:lnTo>
                    <a:pt x="304" y="240"/>
                  </a:lnTo>
                  <a:cubicBezTo>
                    <a:pt x="276" y="240"/>
                    <a:pt x="247" y="269"/>
                    <a:pt x="247" y="297"/>
                  </a:cubicBezTo>
                  <a:cubicBezTo>
                    <a:pt x="247" y="332"/>
                    <a:pt x="276" y="353"/>
                    <a:pt x="304" y="353"/>
                  </a:cubicBezTo>
                  <a:cubicBezTo>
                    <a:pt x="332" y="353"/>
                    <a:pt x="361" y="332"/>
                    <a:pt x="361" y="297"/>
                  </a:cubicBezTo>
                  <a:cubicBezTo>
                    <a:pt x="361" y="269"/>
                    <a:pt x="332" y="240"/>
                    <a:pt x="304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863F12E-77F4-40E1-9549-C47BC841F4D6}"/>
              </a:ext>
            </a:extLst>
          </p:cNvPr>
          <p:cNvSpPr/>
          <p:nvPr/>
        </p:nvSpPr>
        <p:spPr bwMode="auto">
          <a:xfrm>
            <a:off x="4409345" y="4320706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TextBox 49">
            <a:extLst>
              <a:ext uri="{FF2B5EF4-FFF2-40B4-BE49-F238E27FC236}">
                <a16:creationId xmlns:a16="http://schemas.microsoft.com/office/drawing/2014/main" id="{05FFC8F2-C385-40F0-A6A0-FE3DF345A2D3}"/>
              </a:ext>
            </a:extLst>
          </p:cNvPr>
          <p:cNvSpPr txBox="1"/>
          <p:nvPr/>
        </p:nvSpPr>
        <p:spPr>
          <a:xfrm>
            <a:off x="5259549" y="4502190"/>
            <a:ext cx="1261884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Anonym8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https://github.com</a:t>
            </a: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EBFE06A-BDBC-4B5E-B1B5-6CE1F606D5A8}"/>
              </a:ext>
            </a:extLst>
          </p:cNvPr>
          <p:cNvGrpSpPr/>
          <p:nvPr/>
        </p:nvGrpSpPr>
        <p:grpSpPr>
          <a:xfrm>
            <a:off x="4559463" y="4494040"/>
            <a:ext cx="567733" cy="567733"/>
            <a:chOff x="8128386" y="4741627"/>
            <a:chExt cx="567733" cy="567733"/>
          </a:xfrm>
        </p:grpSpPr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47E1F2B3-C7CC-44F3-9EA2-BB44D249A4F6}"/>
                </a:ext>
              </a:extLst>
            </p:cNvPr>
            <p:cNvSpPr/>
            <p:nvPr/>
          </p:nvSpPr>
          <p:spPr>
            <a:xfrm>
              <a:off x="8128386" y="4741627"/>
              <a:ext cx="567733" cy="567733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70" name="Freeform 27">
              <a:extLst>
                <a:ext uri="{FF2B5EF4-FFF2-40B4-BE49-F238E27FC236}">
                  <a16:creationId xmlns:a16="http://schemas.microsoft.com/office/drawing/2014/main" id="{17AADFD2-69FC-4D06-A525-02D927EFF1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1069" y="4875755"/>
              <a:ext cx="382367" cy="299477"/>
            </a:xfrm>
            <a:custGeom>
              <a:avLst/>
              <a:gdLst>
                <a:gd name="T0" fmla="*/ 194710 w 506"/>
                <a:gd name="T1" fmla="*/ 31193 h 399"/>
                <a:gd name="T2" fmla="*/ 194710 w 506"/>
                <a:gd name="T3" fmla="*/ 31193 h 399"/>
                <a:gd name="T4" fmla="*/ 75372 w 506"/>
                <a:gd name="T5" fmla="*/ 15596 h 399"/>
                <a:gd name="T6" fmla="*/ 4038 w 506"/>
                <a:gd name="T7" fmla="*/ 98481 h 399"/>
                <a:gd name="T8" fmla="*/ 87485 w 506"/>
                <a:gd name="T9" fmla="*/ 177354 h 399"/>
                <a:gd name="T10" fmla="*/ 170932 w 506"/>
                <a:gd name="T11" fmla="*/ 138140 h 399"/>
                <a:gd name="T12" fmla="*/ 162856 w 506"/>
                <a:gd name="T13" fmla="*/ 94470 h 399"/>
                <a:gd name="T14" fmla="*/ 210412 w 506"/>
                <a:gd name="T15" fmla="*/ 90460 h 399"/>
                <a:gd name="T16" fmla="*/ 194710 w 506"/>
                <a:gd name="T17" fmla="*/ 31193 h 399"/>
                <a:gd name="T18" fmla="*/ 122927 w 506"/>
                <a:gd name="T19" fmla="*/ 134130 h 399"/>
                <a:gd name="T20" fmla="*/ 122927 w 506"/>
                <a:gd name="T21" fmla="*/ 134130 h 399"/>
                <a:gd name="T22" fmla="*/ 107225 w 506"/>
                <a:gd name="T23" fmla="*/ 118088 h 399"/>
                <a:gd name="T24" fmla="*/ 122927 w 506"/>
                <a:gd name="T25" fmla="*/ 102491 h 399"/>
                <a:gd name="T26" fmla="*/ 138630 w 506"/>
                <a:gd name="T27" fmla="*/ 118088 h 399"/>
                <a:gd name="T28" fmla="*/ 122927 w 506"/>
                <a:gd name="T29" fmla="*/ 134130 h 3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6" h="399">
                  <a:moveTo>
                    <a:pt x="434" y="70"/>
                  </a:moveTo>
                  <a:lnTo>
                    <a:pt x="434" y="70"/>
                  </a:lnTo>
                  <a:cubicBezTo>
                    <a:pt x="354" y="17"/>
                    <a:pt x="265" y="0"/>
                    <a:pt x="168" y="35"/>
                  </a:cubicBezTo>
                  <a:cubicBezTo>
                    <a:pt x="89" y="53"/>
                    <a:pt x="9" y="141"/>
                    <a:pt x="9" y="221"/>
                  </a:cubicBezTo>
                  <a:cubicBezTo>
                    <a:pt x="0" y="319"/>
                    <a:pt x="71" y="398"/>
                    <a:pt x="195" y="398"/>
                  </a:cubicBezTo>
                  <a:cubicBezTo>
                    <a:pt x="337" y="398"/>
                    <a:pt x="381" y="328"/>
                    <a:pt x="381" y="310"/>
                  </a:cubicBezTo>
                  <a:cubicBezTo>
                    <a:pt x="390" y="292"/>
                    <a:pt x="328" y="248"/>
                    <a:pt x="363" y="212"/>
                  </a:cubicBezTo>
                  <a:cubicBezTo>
                    <a:pt x="408" y="168"/>
                    <a:pt x="452" y="203"/>
                    <a:pt x="469" y="203"/>
                  </a:cubicBezTo>
                  <a:cubicBezTo>
                    <a:pt x="496" y="194"/>
                    <a:pt x="505" y="124"/>
                    <a:pt x="434" y="70"/>
                  </a:cubicBezTo>
                  <a:close/>
                  <a:moveTo>
                    <a:pt x="274" y="301"/>
                  </a:moveTo>
                  <a:lnTo>
                    <a:pt x="274" y="301"/>
                  </a:lnTo>
                  <a:cubicBezTo>
                    <a:pt x="248" y="301"/>
                    <a:pt x="239" y="283"/>
                    <a:pt x="239" y="265"/>
                  </a:cubicBezTo>
                  <a:cubicBezTo>
                    <a:pt x="239" y="248"/>
                    <a:pt x="248" y="230"/>
                    <a:pt x="274" y="230"/>
                  </a:cubicBezTo>
                  <a:cubicBezTo>
                    <a:pt x="293" y="230"/>
                    <a:pt x="309" y="248"/>
                    <a:pt x="309" y="265"/>
                  </a:cubicBezTo>
                  <a:cubicBezTo>
                    <a:pt x="309" y="283"/>
                    <a:pt x="293" y="301"/>
                    <a:pt x="274" y="30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94E6F165-D340-4433-B8DE-866FDF7E46C9}"/>
              </a:ext>
            </a:extLst>
          </p:cNvPr>
          <p:cNvSpPr/>
          <p:nvPr/>
        </p:nvSpPr>
        <p:spPr bwMode="auto">
          <a:xfrm>
            <a:off x="4409345" y="5431299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TextBox 50">
            <a:extLst>
              <a:ext uri="{FF2B5EF4-FFF2-40B4-BE49-F238E27FC236}">
                <a16:creationId xmlns:a16="http://schemas.microsoft.com/office/drawing/2014/main" id="{D8CBCE2F-3D12-4A12-9A9D-403BADB65368}"/>
              </a:ext>
            </a:extLst>
          </p:cNvPr>
          <p:cNvSpPr txBox="1"/>
          <p:nvPr/>
        </p:nvSpPr>
        <p:spPr>
          <a:xfrm>
            <a:off x="5259549" y="5612783"/>
            <a:ext cx="2369450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ProxySite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https://www.proxysite.com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4005460-2D9A-497F-8057-084D7FA16C27}"/>
              </a:ext>
            </a:extLst>
          </p:cNvPr>
          <p:cNvGrpSpPr/>
          <p:nvPr/>
        </p:nvGrpSpPr>
        <p:grpSpPr>
          <a:xfrm>
            <a:off x="4559463" y="5604633"/>
            <a:ext cx="567733" cy="567733"/>
            <a:chOff x="8128386" y="5647818"/>
            <a:chExt cx="567733" cy="567733"/>
          </a:xfrm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AADD564D-A651-46C2-98E4-994FA9C2BB26}"/>
                </a:ext>
              </a:extLst>
            </p:cNvPr>
            <p:cNvSpPr/>
            <p:nvPr/>
          </p:nvSpPr>
          <p:spPr>
            <a:xfrm>
              <a:off x="8128386" y="5647818"/>
              <a:ext cx="567733" cy="567733"/>
            </a:xfrm>
            <a:prstGeom prst="ellipse">
              <a:avLst/>
            </a:prstGeom>
            <a:solidFill>
              <a:srgbClr val="4472C4"/>
            </a:solidFill>
            <a:ln w="12700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800000"/>
            </a:ln>
            <a:effectLst/>
          </p:spPr>
          <p:txBody>
            <a:bodyPr lIns="91422" tIns="45711" rIns="91422" bIns="45711" rtlCol="0" anchor="ctr"/>
            <a:lstStyle/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73" name="Freeform 4">
              <a:extLst>
                <a:ext uri="{FF2B5EF4-FFF2-40B4-BE49-F238E27FC236}">
                  <a16:creationId xmlns:a16="http://schemas.microsoft.com/office/drawing/2014/main" id="{8E39AAD6-3465-4A8A-AF76-A99AB7F3EA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6413" y="5784340"/>
              <a:ext cx="371678" cy="294688"/>
            </a:xfrm>
            <a:custGeom>
              <a:avLst/>
              <a:gdLst>
                <a:gd name="T0" fmla="*/ 166018 w 498"/>
                <a:gd name="T1" fmla="*/ 151877 h 391"/>
                <a:gd name="T2" fmla="*/ 166018 w 498"/>
                <a:gd name="T3" fmla="*/ 151877 h 391"/>
                <a:gd name="T4" fmla="*/ 23653 w 498"/>
                <a:gd name="T5" fmla="*/ 151877 h 391"/>
                <a:gd name="T6" fmla="*/ 23653 w 498"/>
                <a:gd name="T7" fmla="*/ 52278 h 391"/>
                <a:gd name="T8" fmla="*/ 51769 w 498"/>
                <a:gd name="T9" fmla="*/ 52278 h 391"/>
                <a:gd name="T10" fmla="*/ 75422 w 498"/>
                <a:gd name="T11" fmla="*/ 31998 h 391"/>
                <a:gd name="T12" fmla="*/ 12050 w 498"/>
                <a:gd name="T13" fmla="*/ 31998 h 391"/>
                <a:gd name="T14" fmla="*/ 0 w 498"/>
                <a:gd name="T15" fmla="*/ 40110 h 391"/>
                <a:gd name="T16" fmla="*/ 0 w 498"/>
                <a:gd name="T17" fmla="*/ 163594 h 391"/>
                <a:gd name="T18" fmla="*/ 12050 w 498"/>
                <a:gd name="T19" fmla="*/ 175762 h 391"/>
                <a:gd name="T20" fmla="*/ 178068 w 498"/>
                <a:gd name="T21" fmla="*/ 175762 h 391"/>
                <a:gd name="T22" fmla="*/ 190117 w 498"/>
                <a:gd name="T23" fmla="*/ 163594 h 391"/>
                <a:gd name="T24" fmla="*/ 190117 w 498"/>
                <a:gd name="T25" fmla="*/ 123935 h 391"/>
                <a:gd name="T26" fmla="*/ 166018 w 498"/>
                <a:gd name="T27" fmla="*/ 139709 h 391"/>
                <a:gd name="T28" fmla="*/ 166018 w 498"/>
                <a:gd name="T29" fmla="*/ 151877 h 391"/>
                <a:gd name="T30" fmla="*/ 146382 w 498"/>
                <a:gd name="T31" fmla="*/ 76164 h 391"/>
                <a:gd name="T32" fmla="*/ 146382 w 498"/>
                <a:gd name="T33" fmla="*/ 76164 h 391"/>
                <a:gd name="T34" fmla="*/ 146382 w 498"/>
                <a:gd name="T35" fmla="*/ 115823 h 391"/>
                <a:gd name="T36" fmla="*/ 221804 w 498"/>
                <a:gd name="T37" fmla="*/ 56334 h 391"/>
                <a:gd name="T38" fmla="*/ 146382 w 498"/>
                <a:gd name="T39" fmla="*/ 0 h 391"/>
                <a:gd name="T40" fmla="*/ 146382 w 498"/>
                <a:gd name="T41" fmla="*/ 36054 h 391"/>
                <a:gd name="T42" fmla="*/ 59356 w 498"/>
                <a:gd name="T43" fmla="*/ 123935 h 391"/>
                <a:gd name="T44" fmla="*/ 146382 w 498"/>
                <a:gd name="T45" fmla="*/ 76164 h 3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98" h="391">
                  <a:moveTo>
                    <a:pt x="372" y="337"/>
                  </a:moveTo>
                  <a:lnTo>
                    <a:pt x="372" y="337"/>
                  </a:lnTo>
                  <a:cubicBezTo>
                    <a:pt x="53" y="337"/>
                    <a:pt x="53" y="337"/>
                    <a:pt x="53" y="337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116"/>
                    <a:pt x="133" y="98"/>
                    <a:pt x="169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9" y="71"/>
                    <a:pt x="0" y="80"/>
                    <a:pt x="0" y="89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82"/>
                    <a:pt x="9" y="390"/>
                    <a:pt x="27" y="390"/>
                  </a:cubicBezTo>
                  <a:cubicBezTo>
                    <a:pt x="399" y="390"/>
                    <a:pt x="399" y="390"/>
                    <a:pt x="399" y="390"/>
                  </a:cubicBezTo>
                  <a:cubicBezTo>
                    <a:pt x="408" y="390"/>
                    <a:pt x="426" y="382"/>
                    <a:pt x="426" y="363"/>
                  </a:cubicBezTo>
                  <a:cubicBezTo>
                    <a:pt x="426" y="275"/>
                    <a:pt x="426" y="275"/>
                    <a:pt x="426" y="275"/>
                  </a:cubicBezTo>
                  <a:cubicBezTo>
                    <a:pt x="372" y="310"/>
                    <a:pt x="372" y="310"/>
                    <a:pt x="372" y="310"/>
                  </a:cubicBezTo>
                  <a:lnTo>
                    <a:pt x="372" y="337"/>
                  </a:lnTo>
                  <a:close/>
                  <a:moveTo>
                    <a:pt x="328" y="169"/>
                  </a:moveTo>
                  <a:lnTo>
                    <a:pt x="328" y="169"/>
                  </a:lnTo>
                  <a:cubicBezTo>
                    <a:pt x="328" y="257"/>
                    <a:pt x="328" y="257"/>
                    <a:pt x="328" y="257"/>
                  </a:cubicBezTo>
                  <a:cubicBezTo>
                    <a:pt x="497" y="125"/>
                    <a:pt x="497" y="125"/>
                    <a:pt x="497" y="125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0"/>
                    <a:pt x="328" y="80"/>
                    <a:pt x="328" y="80"/>
                  </a:cubicBezTo>
                  <a:cubicBezTo>
                    <a:pt x="133" y="80"/>
                    <a:pt x="133" y="275"/>
                    <a:pt x="133" y="275"/>
                  </a:cubicBezTo>
                  <a:cubicBezTo>
                    <a:pt x="186" y="187"/>
                    <a:pt x="222" y="169"/>
                    <a:pt x="328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id="{5ECADACF-C3E2-421A-845C-28B3274A964E}"/>
              </a:ext>
            </a:extLst>
          </p:cNvPr>
          <p:cNvSpPr/>
          <p:nvPr/>
        </p:nvSpPr>
        <p:spPr bwMode="auto">
          <a:xfrm>
            <a:off x="8386140" y="988933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TextBox 46">
            <a:extLst>
              <a:ext uri="{FF2B5EF4-FFF2-40B4-BE49-F238E27FC236}">
                <a16:creationId xmlns:a16="http://schemas.microsoft.com/office/drawing/2014/main" id="{B856F77A-BBA8-4E13-976A-F644F50512D9}"/>
              </a:ext>
            </a:extLst>
          </p:cNvPr>
          <p:cNvSpPr txBox="1"/>
          <p:nvPr/>
        </p:nvSpPr>
        <p:spPr>
          <a:xfrm>
            <a:off x="9281315" y="1170417"/>
            <a:ext cx="2369450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ProxyCap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https://www.proxycap.com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BF5FF9FB-D940-4919-AD82-D30C64A317CA}"/>
              </a:ext>
            </a:extLst>
          </p:cNvPr>
          <p:cNvGrpSpPr/>
          <p:nvPr/>
        </p:nvGrpSpPr>
        <p:grpSpPr>
          <a:xfrm>
            <a:off x="8555010" y="1162267"/>
            <a:ext cx="567733" cy="567733"/>
            <a:chOff x="8757036" y="1155324"/>
            <a:chExt cx="567733" cy="567733"/>
          </a:xfrm>
        </p:grpSpPr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9BC9C461-C662-4132-B9D8-F975D640487D}"/>
                </a:ext>
              </a:extLst>
            </p:cNvPr>
            <p:cNvSpPr/>
            <p:nvPr/>
          </p:nvSpPr>
          <p:spPr>
            <a:xfrm>
              <a:off x="8757036" y="1155324"/>
              <a:ext cx="567733" cy="567733"/>
            </a:xfrm>
            <a:prstGeom prst="ellipse">
              <a:avLst/>
            </a:prstGeom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" name="Freeform 74">
              <a:extLst>
                <a:ext uri="{FF2B5EF4-FFF2-40B4-BE49-F238E27FC236}">
                  <a16:creationId xmlns:a16="http://schemas.microsoft.com/office/drawing/2014/main" id="{44F572B1-7439-4525-A9AA-B80EA7571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8893" y="1285721"/>
              <a:ext cx="324018" cy="286916"/>
            </a:xfrm>
            <a:custGeom>
              <a:avLst/>
              <a:gdLst>
                <a:gd name="T0" fmla="*/ 203452 w 461"/>
                <a:gd name="T1" fmla="*/ 95902 h 409"/>
                <a:gd name="T2" fmla="*/ 203452 w 461"/>
                <a:gd name="T3" fmla="*/ 95902 h 409"/>
                <a:gd name="T4" fmla="*/ 111425 w 461"/>
                <a:gd name="T5" fmla="*/ 7654 h 409"/>
                <a:gd name="T6" fmla="*/ 95636 w 461"/>
                <a:gd name="T7" fmla="*/ 7654 h 409"/>
                <a:gd name="T8" fmla="*/ 4060 w 461"/>
                <a:gd name="T9" fmla="*/ 95902 h 409"/>
                <a:gd name="T10" fmla="*/ 8120 w 461"/>
                <a:gd name="T11" fmla="*/ 103556 h 409"/>
                <a:gd name="T12" fmla="*/ 27969 w 461"/>
                <a:gd name="T13" fmla="*/ 103556 h 409"/>
                <a:gd name="T14" fmla="*/ 27969 w 461"/>
                <a:gd name="T15" fmla="*/ 175595 h 409"/>
                <a:gd name="T16" fmla="*/ 35638 w 461"/>
                <a:gd name="T17" fmla="*/ 183700 h 409"/>
                <a:gd name="T18" fmla="*/ 79847 w 461"/>
                <a:gd name="T19" fmla="*/ 183700 h 409"/>
                <a:gd name="T20" fmla="*/ 79847 w 461"/>
                <a:gd name="T21" fmla="*/ 111661 h 409"/>
                <a:gd name="T22" fmla="*/ 127665 w 461"/>
                <a:gd name="T23" fmla="*/ 111661 h 409"/>
                <a:gd name="T24" fmla="*/ 127665 w 461"/>
                <a:gd name="T25" fmla="*/ 183700 h 409"/>
                <a:gd name="T26" fmla="*/ 171874 w 461"/>
                <a:gd name="T27" fmla="*/ 183700 h 409"/>
                <a:gd name="T28" fmla="*/ 179543 w 461"/>
                <a:gd name="T29" fmla="*/ 175595 h 409"/>
                <a:gd name="T30" fmla="*/ 179543 w 461"/>
                <a:gd name="T31" fmla="*/ 103556 h 409"/>
                <a:gd name="T32" fmla="*/ 199843 w 461"/>
                <a:gd name="T33" fmla="*/ 103556 h 409"/>
                <a:gd name="T34" fmla="*/ 203452 w 461"/>
                <a:gd name="T35" fmla="*/ 95902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1" h="409">
                  <a:moveTo>
                    <a:pt x="451" y="213"/>
                  </a:moveTo>
                  <a:lnTo>
                    <a:pt x="451" y="213"/>
                  </a:lnTo>
                  <a:cubicBezTo>
                    <a:pt x="247" y="17"/>
                    <a:pt x="247" y="17"/>
                    <a:pt x="247" y="17"/>
                  </a:cubicBezTo>
                  <a:cubicBezTo>
                    <a:pt x="238" y="0"/>
                    <a:pt x="221" y="0"/>
                    <a:pt x="212" y="17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0" y="221"/>
                    <a:pt x="9" y="230"/>
                    <a:pt x="18" y="230"/>
                  </a:cubicBezTo>
                  <a:cubicBezTo>
                    <a:pt x="62" y="230"/>
                    <a:pt x="62" y="230"/>
                    <a:pt x="62" y="230"/>
                  </a:cubicBezTo>
                  <a:cubicBezTo>
                    <a:pt x="62" y="390"/>
                    <a:pt x="62" y="390"/>
                    <a:pt x="62" y="390"/>
                  </a:cubicBezTo>
                  <a:cubicBezTo>
                    <a:pt x="62" y="399"/>
                    <a:pt x="62" y="408"/>
                    <a:pt x="79" y="408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7" y="248"/>
                    <a:pt x="177" y="248"/>
                    <a:pt x="177" y="248"/>
                  </a:cubicBezTo>
                  <a:cubicBezTo>
                    <a:pt x="283" y="248"/>
                    <a:pt x="283" y="248"/>
                    <a:pt x="283" y="248"/>
                  </a:cubicBezTo>
                  <a:cubicBezTo>
                    <a:pt x="283" y="408"/>
                    <a:pt x="283" y="408"/>
                    <a:pt x="283" y="408"/>
                  </a:cubicBezTo>
                  <a:cubicBezTo>
                    <a:pt x="381" y="408"/>
                    <a:pt x="381" y="408"/>
                    <a:pt x="381" y="408"/>
                  </a:cubicBezTo>
                  <a:cubicBezTo>
                    <a:pt x="398" y="408"/>
                    <a:pt x="398" y="399"/>
                    <a:pt x="398" y="390"/>
                  </a:cubicBezTo>
                  <a:cubicBezTo>
                    <a:pt x="398" y="230"/>
                    <a:pt x="398" y="230"/>
                    <a:pt x="398" y="230"/>
                  </a:cubicBezTo>
                  <a:cubicBezTo>
                    <a:pt x="443" y="230"/>
                    <a:pt x="443" y="230"/>
                    <a:pt x="443" y="230"/>
                  </a:cubicBezTo>
                  <a:cubicBezTo>
                    <a:pt x="451" y="230"/>
                    <a:pt x="460" y="221"/>
                    <a:pt x="451" y="2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sp>
        <p:nvSpPr>
          <p:cNvPr id="52" name="Rectangle 51">
            <a:extLst>
              <a:ext uri="{FF2B5EF4-FFF2-40B4-BE49-F238E27FC236}">
                <a16:creationId xmlns:a16="http://schemas.microsoft.com/office/drawing/2014/main" id="{EAE7C5DE-49B6-4F49-9460-5288844B4D49}"/>
              </a:ext>
            </a:extLst>
          </p:cNvPr>
          <p:cNvSpPr/>
          <p:nvPr/>
        </p:nvSpPr>
        <p:spPr bwMode="auto">
          <a:xfrm>
            <a:off x="8386141" y="2099524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TextBox 47">
            <a:extLst>
              <a:ext uri="{FF2B5EF4-FFF2-40B4-BE49-F238E27FC236}">
                <a16:creationId xmlns:a16="http://schemas.microsoft.com/office/drawing/2014/main" id="{D090EF6F-4182-4928-AB32-B7D0EAAFCB78}"/>
              </a:ext>
            </a:extLst>
          </p:cNvPr>
          <p:cNvSpPr txBox="1"/>
          <p:nvPr/>
        </p:nvSpPr>
        <p:spPr>
          <a:xfrm>
            <a:off x="9281315" y="2281008"/>
            <a:ext cx="1802096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CCProxy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https://www.youngzsoft.net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9B4A5FF-6ED3-40B1-90B6-680699BABE84}"/>
              </a:ext>
            </a:extLst>
          </p:cNvPr>
          <p:cNvGrpSpPr/>
          <p:nvPr/>
        </p:nvGrpSpPr>
        <p:grpSpPr>
          <a:xfrm>
            <a:off x="8555010" y="2272858"/>
            <a:ext cx="567733" cy="567733"/>
            <a:chOff x="8757036" y="2250628"/>
            <a:chExt cx="567733" cy="567733"/>
          </a:xfrm>
        </p:grpSpPr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752C1BAC-840C-46CD-917C-0FC779345D17}"/>
                </a:ext>
              </a:extLst>
            </p:cNvPr>
            <p:cNvSpPr/>
            <p:nvPr/>
          </p:nvSpPr>
          <p:spPr>
            <a:xfrm>
              <a:off x="8757036" y="2250628"/>
              <a:ext cx="567733" cy="567733"/>
            </a:xfrm>
            <a:prstGeom prst="ellipse">
              <a:avLst/>
            </a:prstGeom>
            <a:solidFill>
              <a:schemeClr val="accent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9" name="Freeform 115">
              <a:extLst>
                <a:ext uri="{FF2B5EF4-FFF2-40B4-BE49-F238E27FC236}">
                  <a16:creationId xmlns:a16="http://schemas.microsoft.com/office/drawing/2014/main" id="{3CD51649-FE7B-47CF-8625-22941EE87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1154" y="2360118"/>
              <a:ext cx="279496" cy="348752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3B381B14-B170-417C-9672-54BBE03B03C1}"/>
              </a:ext>
            </a:extLst>
          </p:cNvPr>
          <p:cNvSpPr/>
          <p:nvPr/>
        </p:nvSpPr>
        <p:spPr bwMode="auto">
          <a:xfrm>
            <a:off x="8386140" y="3210115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TextBox 48">
            <a:extLst>
              <a:ext uri="{FF2B5EF4-FFF2-40B4-BE49-F238E27FC236}">
                <a16:creationId xmlns:a16="http://schemas.microsoft.com/office/drawing/2014/main" id="{93F3BD19-9B6B-4B0D-97F7-CB7FB572C041}"/>
              </a:ext>
            </a:extLst>
          </p:cNvPr>
          <p:cNvSpPr txBox="1"/>
          <p:nvPr/>
        </p:nvSpPr>
        <p:spPr>
          <a:xfrm>
            <a:off x="9281315" y="3391599"/>
            <a:ext cx="1600118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Fiddler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https://www.telerik.com</a:t>
            </a: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B80388E-E2E3-4B20-BBF2-925895AC691E}"/>
              </a:ext>
            </a:extLst>
          </p:cNvPr>
          <p:cNvGrpSpPr/>
          <p:nvPr/>
        </p:nvGrpSpPr>
        <p:grpSpPr>
          <a:xfrm>
            <a:off x="8555010" y="3383449"/>
            <a:ext cx="567733" cy="567733"/>
            <a:chOff x="8757036" y="3345932"/>
            <a:chExt cx="567733" cy="567733"/>
          </a:xfrm>
        </p:grpSpPr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B471754F-858C-437C-8A93-822D56830C8D}"/>
                </a:ext>
              </a:extLst>
            </p:cNvPr>
            <p:cNvSpPr/>
            <p:nvPr/>
          </p:nvSpPr>
          <p:spPr>
            <a:xfrm>
              <a:off x="8757036" y="3345932"/>
              <a:ext cx="567733" cy="567733"/>
            </a:xfrm>
            <a:prstGeom prst="ellipse">
              <a:avLst/>
            </a:prstGeom>
            <a:solidFill>
              <a:schemeClr val="accent4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82" name="Freeform 123">
              <a:extLst>
                <a:ext uri="{FF2B5EF4-FFF2-40B4-BE49-F238E27FC236}">
                  <a16:creationId xmlns:a16="http://schemas.microsoft.com/office/drawing/2014/main" id="{869A01A7-1F94-4EB1-9CE1-ACE813703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2604" y="3478635"/>
              <a:ext cx="316597" cy="324016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3BB8F1F2-C7DB-42B1-A010-F85A2BFFF228}"/>
              </a:ext>
            </a:extLst>
          </p:cNvPr>
          <p:cNvSpPr/>
          <p:nvPr/>
        </p:nvSpPr>
        <p:spPr bwMode="auto">
          <a:xfrm>
            <a:off x="8386140" y="4320706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TextBox 49">
            <a:extLst>
              <a:ext uri="{FF2B5EF4-FFF2-40B4-BE49-F238E27FC236}">
                <a16:creationId xmlns:a16="http://schemas.microsoft.com/office/drawing/2014/main" id="{1F455293-0779-41DF-A4C4-9998D84F864F}"/>
              </a:ext>
            </a:extLst>
          </p:cNvPr>
          <p:cNvSpPr txBox="1"/>
          <p:nvPr/>
        </p:nvSpPr>
        <p:spPr>
          <a:xfrm>
            <a:off x="9281315" y="4502190"/>
            <a:ext cx="1600246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BlackArch Proxy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https://blackarch.org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4C35205F-C0FE-405E-921B-53E0F848A47E}"/>
              </a:ext>
            </a:extLst>
          </p:cNvPr>
          <p:cNvGrpSpPr/>
          <p:nvPr/>
        </p:nvGrpSpPr>
        <p:grpSpPr>
          <a:xfrm>
            <a:off x="8555010" y="4494040"/>
            <a:ext cx="567733" cy="567733"/>
            <a:chOff x="8775586" y="4453393"/>
            <a:chExt cx="567733" cy="567733"/>
          </a:xfrm>
        </p:grpSpPr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D5E46A65-7BA4-4E10-9170-D0C05BD1CA08}"/>
                </a:ext>
              </a:extLst>
            </p:cNvPr>
            <p:cNvSpPr/>
            <p:nvPr/>
          </p:nvSpPr>
          <p:spPr>
            <a:xfrm>
              <a:off x="8775586" y="4453393"/>
              <a:ext cx="567733" cy="567733"/>
            </a:xfrm>
            <a:prstGeom prst="ellipse">
              <a:avLst/>
            </a:prstGeom>
            <a:solidFill>
              <a:schemeClr val="accent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5" name="Freeform 87">
              <a:extLst>
                <a:ext uri="{FF2B5EF4-FFF2-40B4-BE49-F238E27FC236}">
                  <a16:creationId xmlns:a16="http://schemas.microsoft.com/office/drawing/2014/main" id="{1009BA9D-EF84-476D-B4EF-59C334ABA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1918" y="4582804"/>
              <a:ext cx="338700" cy="316621"/>
            </a:xfrm>
            <a:custGeom>
              <a:avLst/>
              <a:gdLst>
                <a:gd name="T0" fmla="*/ 55 w 88"/>
                <a:gd name="T1" fmla="*/ 52 h 87"/>
                <a:gd name="T2" fmla="*/ 53 w 88"/>
                <a:gd name="T3" fmla="*/ 32 h 87"/>
                <a:gd name="T4" fmla="*/ 33 w 88"/>
                <a:gd name="T5" fmla="*/ 34 h 87"/>
                <a:gd name="T6" fmla="*/ 35 w 88"/>
                <a:gd name="T7" fmla="*/ 54 h 87"/>
                <a:gd name="T8" fmla="*/ 55 w 88"/>
                <a:gd name="T9" fmla="*/ 52 h 87"/>
                <a:gd name="T10" fmla="*/ 37 w 88"/>
                <a:gd name="T11" fmla="*/ 10 h 87"/>
                <a:gd name="T12" fmla="*/ 37 w 88"/>
                <a:gd name="T13" fmla="*/ 10 h 87"/>
                <a:gd name="T14" fmla="*/ 44 w 88"/>
                <a:gd name="T15" fmla="*/ 10 h 87"/>
                <a:gd name="T16" fmla="*/ 49 w 88"/>
                <a:gd name="T17" fmla="*/ 0 h 87"/>
                <a:gd name="T18" fmla="*/ 54 w 88"/>
                <a:gd name="T19" fmla="*/ 0 h 87"/>
                <a:gd name="T20" fmla="*/ 55 w 88"/>
                <a:gd name="T21" fmla="*/ 11 h 87"/>
                <a:gd name="T22" fmla="*/ 61 w 88"/>
                <a:gd name="T23" fmla="*/ 14 h 87"/>
                <a:gd name="T24" fmla="*/ 70 w 88"/>
                <a:gd name="T25" fmla="*/ 8 h 87"/>
                <a:gd name="T26" fmla="*/ 72 w 88"/>
                <a:gd name="T27" fmla="*/ 9 h 87"/>
                <a:gd name="T28" fmla="*/ 74 w 88"/>
                <a:gd name="T29" fmla="*/ 11 h 87"/>
                <a:gd name="T30" fmla="*/ 69 w 88"/>
                <a:gd name="T31" fmla="*/ 21 h 87"/>
                <a:gd name="T32" fmla="*/ 74 w 88"/>
                <a:gd name="T33" fmla="*/ 27 h 87"/>
                <a:gd name="T34" fmla="*/ 84 w 88"/>
                <a:gd name="T35" fmla="*/ 25 h 87"/>
                <a:gd name="T36" fmla="*/ 86 w 88"/>
                <a:gd name="T37" fmla="*/ 30 h 87"/>
                <a:gd name="T38" fmla="*/ 77 w 88"/>
                <a:gd name="T39" fmla="*/ 36 h 87"/>
                <a:gd name="T40" fmla="*/ 78 w 88"/>
                <a:gd name="T41" fmla="*/ 44 h 87"/>
                <a:gd name="T42" fmla="*/ 88 w 88"/>
                <a:gd name="T43" fmla="*/ 48 h 87"/>
                <a:gd name="T44" fmla="*/ 87 w 88"/>
                <a:gd name="T45" fmla="*/ 53 h 87"/>
                <a:gd name="T46" fmla="*/ 76 w 88"/>
                <a:gd name="T47" fmla="*/ 54 h 87"/>
                <a:gd name="T48" fmla="*/ 73 w 88"/>
                <a:gd name="T49" fmla="*/ 61 h 87"/>
                <a:gd name="T50" fmla="*/ 80 w 88"/>
                <a:gd name="T51" fmla="*/ 69 h 87"/>
                <a:gd name="T52" fmla="*/ 78 w 88"/>
                <a:gd name="T53" fmla="*/ 71 h 87"/>
                <a:gd name="T54" fmla="*/ 77 w 88"/>
                <a:gd name="T55" fmla="*/ 73 h 87"/>
                <a:gd name="T56" fmla="*/ 67 w 88"/>
                <a:gd name="T57" fmla="*/ 69 h 87"/>
                <a:gd name="T58" fmla="*/ 61 w 88"/>
                <a:gd name="T59" fmla="*/ 73 h 87"/>
                <a:gd name="T60" fmla="*/ 62 w 88"/>
                <a:gd name="T61" fmla="*/ 84 h 87"/>
                <a:gd name="T62" fmla="*/ 57 w 88"/>
                <a:gd name="T63" fmla="*/ 86 h 87"/>
                <a:gd name="T64" fmla="*/ 51 w 88"/>
                <a:gd name="T65" fmla="*/ 76 h 87"/>
                <a:gd name="T66" fmla="*/ 44 w 88"/>
                <a:gd name="T67" fmla="*/ 77 h 87"/>
                <a:gd name="T68" fmla="*/ 40 w 88"/>
                <a:gd name="T69" fmla="*/ 87 h 87"/>
                <a:gd name="T70" fmla="*/ 35 w 88"/>
                <a:gd name="T71" fmla="*/ 86 h 87"/>
                <a:gd name="T72" fmla="*/ 34 w 88"/>
                <a:gd name="T73" fmla="*/ 76 h 87"/>
                <a:gd name="T74" fmla="*/ 27 w 88"/>
                <a:gd name="T75" fmla="*/ 73 h 87"/>
                <a:gd name="T76" fmla="*/ 18 w 88"/>
                <a:gd name="T77" fmla="*/ 79 h 87"/>
                <a:gd name="T78" fmla="*/ 16 w 88"/>
                <a:gd name="T79" fmla="*/ 78 h 87"/>
                <a:gd name="T80" fmla="*/ 14 w 88"/>
                <a:gd name="T81" fmla="*/ 76 h 87"/>
                <a:gd name="T82" fmla="*/ 19 w 88"/>
                <a:gd name="T83" fmla="*/ 66 h 87"/>
                <a:gd name="T84" fmla="*/ 15 w 88"/>
                <a:gd name="T85" fmla="*/ 60 h 87"/>
                <a:gd name="T86" fmla="*/ 4 w 88"/>
                <a:gd name="T87" fmla="*/ 62 h 87"/>
                <a:gd name="T88" fmla="*/ 2 w 88"/>
                <a:gd name="T89" fmla="*/ 57 h 87"/>
                <a:gd name="T90" fmla="*/ 11 w 88"/>
                <a:gd name="T91" fmla="*/ 50 h 87"/>
                <a:gd name="T92" fmla="*/ 11 w 88"/>
                <a:gd name="T93" fmla="*/ 43 h 87"/>
                <a:gd name="T94" fmla="*/ 0 w 88"/>
                <a:gd name="T95" fmla="*/ 39 h 87"/>
                <a:gd name="T96" fmla="*/ 1 w 88"/>
                <a:gd name="T97" fmla="*/ 34 h 87"/>
                <a:gd name="T98" fmla="*/ 12 w 88"/>
                <a:gd name="T99" fmla="*/ 33 h 87"/>
                <a:gd name="T100" fmla="*/ 15 w 88"/>
                <a:gd name="T101" fmla="*/ 26 h 87"/>
                <a:gd name="T102" fmla="*/ 8 w 88"/>
                <a:gd name="T103" fmla="*/ 18 h 87"/>
                <a:gd name="T104" fmla="*/ 10 w 88"/>
                <a:gd name="T105" fmla="*/ 16 h 87"/>
                <a:gd name="T106" fmla="*/ 12 w 88"/>
                <a:gd name="T107" fmla="*/ 14 h 87"/>
                <a:gd name="T108" fmla="*/ 22 w 88"/>
                <a:gd name="T109" fmla="*/ 18 h 87"/>
                <a:gd name="T110" fmla="*/ 28 w 88"/>
                <a:gd name="T111" fmla="*/ 14 h 87"/>
                <a:gd name="T112" fmla="*/ 26 w 88"/>
                <a:gd name="T113" fmla="*/ 3 h 87"/>
                <a:gd name="T114" fmla="*/ 31 w 88"/>
                <a:gd name="T115" fmla="*/ 1 h 87"/>
                <a:gd name="T116" fmla="*/ 37 w 88"/>
                <a:gd name="T117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87">
                  <a:moveTo>
                    <a:pt x="55" y="52"/>
                  </a:moveTo>
                  <a:cubicBezTo>
                    <a:pt x="60" y="46"/>
                    <a:pt x="59" y="37"/>
                    <a:pt x="53" y="32"/>
                  </a:cubicBezTo>
                  <a:cubicBezTo>
                    <a:pt x="47" y="28"/>
                    <a:pt x="38" y="28"/>
                    <a:pt x="33" y="34"/>
                  </a:cubicBezTo>
                  <a:cubicBezTo>
                    <a:pt x="28" y="41"/>
                    <a:pt x="29" y="49"/>
                    <a:pt x="35" y="54"/>
                  </a:cubicBezTo>
                  <a:cubicBezTo>
                    <a:pt x="41" y="59"/>
                    <a:pt x="50" y="58"/>
                    <a:pt x="55" y="52"/>
                  </a:cubicBezTo>
                  <a:close/>
                  <a:moveTo>
                    <a:pt x="37" y="10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2" y="10"/>
                    <a:pt x="44" y="1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2" y="0"/>
                    <a:pt x="54" y="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7" y="12"/>
                    <a:pt x="59" y="13"/>
                    <a:pt x="61" y="1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1" y="9"/>
                    <a:pt x="72" y="9"/>
                  </a:cubicBezTo>
                  <a:cubicBezTo>
                    <a:pt x="73" y="10"/>
                    <a:pt x="74" y="10"/>
                    <a:pt x="74" y="1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3"/>
                    <a:pt x="72" y="25"/>
                    <a:pt x="74" y="27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5" y="27"/>
                    <a:pt x="86" y="29"/>
                    <a:pt x="86" y="30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8" y="39"/>
                    <a:pt x="78" y="41"/>
                    <a:pt x="78" y="44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8" y="50"/>
                    <a:pt x="88" y="51"/>
                    <a:pt x="87" y="53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6" y="56"/>
                    <a:pt x="75" y="58"/>
                    <a:pt x="73" y="61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70"/>
                    <a:pt x="79" y="71"/>
                    <a:pt x="78" y="71"/>
                  </a:cubicBezTo>
                  <a:cubicBezTo>
                    <a:pt x="78" y="72"/>
                    <a:pt x="77" y="73"/>
                    <a:pt x="77" y="73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5" y="70"/>
                    <a:pt x="63" y="72"/>
                    <a:pt x="61" y="7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49" y="77"/>
                    <a:pt x="46" y="77"/>
                    <a:pt x="44" y="7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38" y="87"/>
                    <a:pt x="36" y="87"/>
                    <a:pt x="35" y="8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1" y="75"/>
                    <a:pt x="29" y="74"/>
                    <a:pt x="27" y="7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79"/>
                    <a:pt x="17" y="78"/>
                    <a:pt x="16" y="78"/>
                  </a:cubicBezTo>
                  <a:cubicBezTo>
                    <a:pt x="16" y="77"/>
                    <a:pt x="15" y="76"/>
                    <a:pt x="14" y="7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7" y="64"/>
                    <a:pt x="16" y="62"/>
                    <a:pt x="15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0"/>
                    <a:pt x="3" y="58"/>
                    <a:pt x="2" y="5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48"/>
                    <a:pt x="10" y="46"/>
                    <a:pt x="11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7"/>
                    <a:pt x="1" y="35"/>
                    <a:pt x="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1"/>
                    <a:pt x="14" y="28"/>
                    <a:pt x="15" y="2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7"/>
                    <a:pt x="10" y="16"/>
                    <a:pt x="10" y="16"/>
                  </a:cubicBezTo>
                  <a:cubicBezTo>
                    <a:pt x="11" y="15"/>
                    <a:pt x="11" y="14"/>
                    <a:pt x="12" y="14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7"/>
                    <a:pt x="26" y="15"/>
                    <a:pt x="28" y="14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8" y="2"/>
                    <a:pt x="29" y="2"/>
                    <a:pt x="31" y="1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2" name="Rectangle 31">
            <a:extLst>
              <a:ext uri="{FF2B5EF4-FFF2-40B4-BE49-F238E27FC236}">
                <a16:creationId xmlns:a16="http://schemas.microsoft.com/office/drawing/2014/main" id="{E62E207C-0725-4AE6-B538-B4A14A7B01DA}"/>
              </a:ext>
            </a:extLst>
          </p:cNvPr>
          <p:cNvSpPr/>
          <p:nvPr/>
        </p:nvSpPr>
        <p:spPr bwMode="auto">
          <a:xfrm>
            <a:off x="8386140" y="5431299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TextBox 50">
            <a:extLst>
              <a:ext uri="{FF2B5EF4-FFF2-40B4-BE49-F238E27FC236}">
                <a16:creationId xmlns:a16="http://schemas.microsoft.com/office/drawing/2014/main" id="{F28857D8-163D-4FF7-AE3C-9D77E03A63E0}"/>
              </a:ext>
            </a:extLst>
          </p:cNvPr>
          <p:cNvSpPr txBox="1"/>
          <p:nvPr/>
        </p:nvSpPr>
        <p:spPr>
          <a:xfrm>
            <a:off x="9281315" y="5612783"/>
            <a:ext cx="2369450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Artica Proxy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https://artica-proxy.com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84F87CB-B70B-477F-9351-BADF4FE29944}"/>
              </a:ext>
            </a:extLst>
          </p:cNvPr>
          <p:cNvGrpSpPr/>
          <p:nvPr/>
        </p:nvGrpSpPr>
        <p:grpSpPr>
          <a:xfrm>
            <a:off x="8555010" y="5604633"/>
            <a:ext cx="567733" cy="567733"/>
            <a:chOff x="8775586" y="5536539"/>
            <a:chExt cx="567733" cy="567733"/>
          </a:xfrm>
        </p:grpSpPr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8D8CE564-E80F-4CF1-965B-18FC15FA335C}"/>
                </a:ext>
              </a:extLst>
            </p:cNvPr>
            <p:cNvSpPr/>
            <p:nvPr/>
          </p:nvSpPr>
          <p:spPr>
            <a:xfrm>
              <a:off x="8775586" y="5536539"/>
              <a:ext cx="567733" cy="567733"/>
            </a:xfrm>
            <a:prstGeom prst="ellipse">
              <a:avLst/>
            </a:prstGeom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8" name="Freeform 179">
              <a:extLst>
                <a:ext uri="{FF2B5EF4-FFF2-40B4-BE49-F238E27FC236}">
                  <a16:creationId xmlns:a16="http://schemas.microsoft.com/office/drawing/2014/main" id="{FAAF5C47-862E-49A6-95AF-93E0948971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6577" y="5702930"/>
              <a:ext cx="285750" cy="234950"/>
            </a:xfrm>
            <a:custGeom>
              <a:avLst/>
              <a:gdLst>
                <a:gd name="T0" fmla="*/ 306 w 354"/>
                <a:gd name="T1" fmla="*/ 235 h 293"/>
                <a:gd name="T2" fmla="*/ 214 w 354"/>
                <a:gd name="T3" fmla="*/ 235 h 293"/>
                <a:gd name="T4" fmla="*/ 206 w 354"/>
                <a:gd name="T5" fmla="*/ 207 h 293"/>
                <a:gd name="T6" fmla="*/ 295 w 354"/>
                <a:gd name="T7" fmla="*/ 207 h 293"/>
                <a:gd name="T8" fmla="*/ 319 w 354"/>
                <a:gd name="T9" fmla="*/ 184 h 293"/>
                <a:gd name="T10" fmla="*/ 319 w 354"/>
                <a:gd name="T11" fmla="*/ 24 h 293"/>
                <a:gd name="T12" fmla="*/ 295 w 354"/>
                <a:gd name="T13" fmla="*/ 0 h 293"/>
                <a:gd name="T14" fmla="*/ 58 w 354"/>
                <a:gd name="T15" fmla="*/ 0 h 293"/>
                <a:gd name="T16" fmla="*/ 35 w 354"/>
                <a:gd name="T17" fmla="*/ 24 h 293"/>
                <a:gd name="T18" fmla="*/ 35 w 354"/>
                <a:gd name="T19" fmla="*/ 184 h 293"/>
                <a:gd name="T20" fmla="*/ 58 w 354"/>
                <a:gd name="T21" fmla="*/ 207 h 293"/>
                <a:gd name="T22" fmla="*/ 150 w 354"/>
                <a:gd name="T23" fmla="*/ 207 h 293"/>
                <a:gd name="T24" fmla="*/ 140 w 354"/>
                <a:gd name="T25" fmla="*/ 235 h 293"/>
                <a:gd name="T26" fmla="*/ 47 w 354"/>
                <a:gd name="T27" fmla="*/ 235 h 293"/>
                <a:gd name="T28" fmla="*/ 0 w 354"/>
                <a:gd name="T29" fmla="*/ 285 h 293"/>
                <a:gd name="T30" fmla="*/ 0 w 354"/>
                <a:gd name="T31" fmla="*/ 293 h 293"/>
                <a:gd name="T32" fmla="*/ 354 w 354"/>
                <a:gd name="T33" fmla="*/ 293 h 293"/>
                <a:gd name="T34" fmla="*/ 354 w 354"/>
                <a:gd name="T35" fmla="*/ 285 h 293"/>
                <a:gd name="T36" fmla="*/ 306 w 354"/>
                <a:gd name="T37" fmla="*/ 235 h 293"/>
                <a:gd name="T38" fmla="*/ 58 w 354"/>
                <a:gd name="T39" fmla="*/ 167 h 293"/>
                <a:gd name="T40" fmla="*/ 58 w 354"/>
                <a:gd name="T41" fmla="*/ 155 h 293"/>
                <a:gd name="T42" fmla="*/ 58 w 354"/>
                <a:gd name="T43" fmla="*/ 130 h 293"/>
                <a:gd name="T44" fmla="*/ 58 w 354"/>
                <a:gd name="T45" fmla="*/ 24 h 293"/>
                <a:gd name="T46" fmla="*/ 296 w 354"/>
                <a:gd name="T47" fmla="*/ 24 h 293"/>
                <a:gd name="T48" fmla="*/ 296 w 354"/>
                <a:gd name="T49" fmla="*/ 130 h 293"/>
                <a:gd name="T50" fmla="*/ 296 w 354"/>
                <a:gd name="T51" fmla="*/ 155 h 293"/>
                <a:gd name="T52" fmla="*/ 296 w 354"/>
                <a:gd name="T53" fmla="*/ 167 h 293"/>
                <a:gd name="T54" fmla="*/ 58 w 354"/>
                <a:gd name="T55" fmla="*/ 16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4" h="293">
                  <a:moveTo>
                    <a:pt x="306" y="235"/>
                  </a:moveTo>
                  <a:cubicBezTo>
                    <a:pt x="214" y="235"/>
                    <a:pt x="214" y="235"/>
                    <a:pt x="214" y="235"/>
                  </a:cubicBezTo>
                  <a:cubicBezTo>
                    <a:pt x="206" y="207"/>
                    <a:pt x="206" y="207"/>
                    <a:pt x="206" y="207"/>
                  </a:cubicBezTo>
                  <a:cubicBezTo>
                    <a:pt x="295" y="207"/>
                    <a:pt x="295" y="207"/>
                    <a:pt x="295" y="207"/>
                  </a:cubicBezTo>
                  <a:cubicBezTo>
                    <a:pt x="308" y="207"/>
                    <a:pt x="319" y="197"/>
                    <a:pt x="319" y="18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10"/>
                    <a:pt x="308" y="0"/>
                    <a:pt x="295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5" y="0"/>
                    <a:pt x="35" y="10"/>
                    <a:pt x="35" y="2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5" y="197"/>
                    <a:pt x="45" y="207"/>
                    <a:pt x="58" y="207"/>
                  </a:cubicBezTo>
                  <a:cubicBezTo>
                    <a:pt x="150" y="207"/>
                    <a:pt x="150" y="207"/>
                    <a:pt x="150" y="207"/>
                  </a:cubicBezTo>
                  <a:cubicBezTo>
                    <a:pt x="140" y="235"/>
                    <a:pt x="140" y="235"/>
                    <a:pt x="140" y="235"/>
                  </a:cubicBezTo>
                  <a:cubicBezTo>
                    <a:pt x="47" y="235"/>
                    <a:pt x="47" y="235"/>
                    <a:pt x="47" y="235"/>
                  </a:cubicBezTo>
                  <a:cubicBezTo>
                    <a:pt x="0" y="285"/>
                    <a:pt x="0" y="285"/>
                    <a:pt x="0" y="285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354" y="293"/>
                    <a:pt x="354" y="293"/>
                    <a:pt x="354" y="293"/>
                  </a:cubicBezTo>
                  <a:cubicBezTo>
                    <a:pt x="354" y="285"/>
                    <a:pt x="354" y="285"/>
                    <a:pt x="354" y="285"/>
                  </a:cubicBezTo>
                  <a:lnTo>
                    <a:pt x="306" y="235"/>
                  </a:lnTo>
                  <a:close/>
                  <a:moveTo>
                    <a:pt x="58" y="167"/>
                  </a:moveTo>
                  <a:cubicBezTo>
                    <a:pt x="58" y="155"/>
                    <a:pt x="58" y="155"/>
                    <a:pt x="58" y="155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296" y="24"/>
                    <a:pt x="296" y="24"/>
                    <a:pt x="296" y="24"/>
                  </a:cubicBezTo>
                  <a:cubicBezTo>
                    <a:pt x="296" y="130"/>
                    <a:pt x="296" y="130"/>
                    <a:pt x="296" y="130"/>
                  </a:cubicBezTo>
                  <a:cubicBezTo>
                    <a:pt x="296" y="155"/>
                    <a:pt x="296" y="155"/>
                    <a:pt x="296" y="155"/>
                  </a:cubicBezTo>
                  <a:cubicBezTo>
                    <a:pt x="296" y="167"/>
                    <a:pt x="296" y="167"/>
                    <a:pt x="296" y="167"/>
                  </a:cubicBezTo>
                  <a:lnTo>
                    <a:pt x="58" y="1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B2259247-7D2C-4976-92D6-F9DCF0ADE18A}"/>
              </a:ext>
            </a:extLst>
          </p:cNvPr>
          <p:cNvSpPr/>
          <p:nvPr/>
        </p:nvSpPr>
        <p:spPr bwMode="auto">
          <a:xfrm>
            <a:off x="306659" y="988933"/>
            <a:ext cx="3498183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TextBox 40">
            <a:extLst>
              <a:ext uri="{FF2B5EF4-FFF2-40B4-BE49-F238E27FC236}">
                <a16:creationId xmlns:a16="http://schemas.microsoft.com/office/drawing/2014/main" id="{F693392D-70D4-415C-A74F-13695B1A5711}"/>
              </a:ext>
            </a:extLst>
          </p:cNvPr>
          <p:cNvSpPr txBox="1"/>
          <p:nvPr/>
        </p:nvSpPr>
        <p:spPr>
          <a:xfrm>
            <a:off x="1187096" y="1170417"/>
            <a:ext cx="1600118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Whonix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https://www.whonix.org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2D564CF9-17FF-49DB-A661-8F00567599A1}"/>
              </a:ext>
            </a:extLst>
          </p:cNvPr>
          <p:cNvGrpSpPr/>
          <p:nvPr/>
        </p:nvGrpSpPr>
        <p:grpSpPr>
          <a:xfrm>
            <a:off x="478829" y="1157665"/>
            <a:ext cx="576935" cy="576936"/>
            <a:chOff x="116557" y="1877030"/>
            <a:chExt cx="576935" cy="576936"/>
          </a:xfrm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F0F22DEB-2D2E-4C3C-9254-007F5BAA7D84}"/>
                </a:ext>
              </a:extLst>
            </p:cNvPr>
            <p:cNvSpPr/>
            <p:nvPr/>
          </p:nvSpPr>
          <p:spPr>
            <a:xfrm>
              <a:off x="116557" y="1877030"/>
              <a:ext cx="576935" cy="57693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38" name="Freeform 99">
              <a:extLst>
                <a:ext uri="{FF2B5EF4-FFF2-40B4-BE49-F238E27FC236}">
                  <a16:creationId xmlns:a16="http://schemas.microsoft.com/office/drawing/2014/main" id="{66481135-4E6A-4F58-8CB9-1CFEC64807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2778" y="2086112"/>
              <a:ext cx="284494" cy="173521"/>
            </a:xfrm>
            <a:custGeom>
              <a:avLst/>
              <a:gdLst>
                <a:gd name="T0" fmla="*/ 171593 w 497"/>
                <a:gd name="T1" fmla="*/ 68037 h 303"/>
                <a:gd name="T2" fmla="*/ 171593 w 497"/>
                <a:gd name="T3" fmla="*/ 68037 h 303"/>
                <a:gd name="T4" fmla="*/ 195463 w 497"/>
                <a:gd name="T5" fmla="*/ 20276 h 303"/>
                <a:gd name="T6" fmla="*/ 211677 w 497"/>
                <a:gd name="T7" fmla="*/ 20276 h 303"/>
                <a:gd name="T8" fmla="*/ 171593 w 497"/>
                <a:gd name="T9" fmla="*/ 0 h 303"/>
                <a:gd name="T10" fmla="*/ 59900 w 497"/>
                <a:gd name="T11" fmla="*/ 0 h 303"/>
                <a:gd name="T12" fmla="*/ 0 w 497"/>
                <a:gd name="T13" fmla="*/ 68037 h 303"/>
                <a:gd name="T14" fmla="*/ 59900 w 497"/>
                <a:gd name="T15" fmla="*/ 136074 h 303"/>
                <a:gd name="T16" fmla="*/ 171593 w 497"/>
                <a:gd name="T17" fmla="*/ 136074 h 303"/>
                <a:gd name="T18" fmla="*/ 211677 w 497"/>
                <a:gd name="T19" fmla="*/ 115798 h 303"/>
                <a:gd name="T20" fmla="*/ 195463 w 497"/>
                <a:gd name="T21" fmla="*/ 115798 h 303"/>
                <a:gd name="T22" fmla="*/ 171593 w 497"/>
                <a:gd name="T23" fmla="*/ 68037 h 303"/>
                <a:gd name="T24" fmla="*/ 139617 w 497"/>
                <a:gd name="T25" fmla="*/ 88313 h 303"/>
                <a:gd name="T26" fmla="*/ 139617 w 497"/>
                <a:gd name="T27" fmla="*/ 88313 h 303"/>
                <a:gd name="T28" fmla="*/ 136014 w 497"/>
                <a:gd name="T29" fmla="*/ 88313 h 303"/>
                <a:gd name="T30" fmla="*/ 99533 w 497"/>
                <a:gd name="T31" fmla="*/ 76148 h 303"/>
                <a:gd name="T32" fmla="*/ 95480 w 497"/>
                <a:gd name="T33" fmla="*/ 88313 h 303"/>
                <a:gd name="T34" fmla="*/ 83770 w 497"/>
                <a:gd name="T35" fmla="*/ 91918 h 303"/>
                <a:gd name="T36" fmla="*/ 44137 w 497"/>
                <a:gd name="T37" fmla="*/ 56322 h 303"/>
                <a:gd name="T38" fmla="*/ 40083 w 497"/>
                <a:gd name="T39" fmla="*/ 48212 h 303"/>
                <a:gd name="T40" fmla="*/ 47740 w 497"/>
                <a:gd name="T41" fmla="*/ 48212 h 303"/>
                <a:gd name="T42" fmla="*/ 79717 w 497"/>
                <a:gd name="T43" fmla="*/ 64433 h 303"/>
                <a:gd name="T44" fmla="*/ 87823 w 497"/>
                <a:gd name="T45" fmla="*/ 52267 h 303"/>
                <a:gd name="T46" fmla="*/ 99533 w 497"/>
                <a:gd name="T47" fmla="*/ 48212 h 303"/>
                <a:gd name="T48" fmla="*/ 139617 w 497"/>
                <a:gd name="T49" fmla="*/ 84258 h 303"/>
                <a:gd name="T50" fmla="*/ 139617 w 497"/>
                <a:gd name="T51" fmla="*/ 88313 h 303"/>
                <a:gd name="T52" fmla="*/ 211677 w 497"/>
                <a:gd name="T53" fmla="*/ 44157 h 303"/>
                <a:gd name="T54" fmla="*/ 211677 w 497"/>
                <a:gd name="T55" fmla="*/ 44157 h 303"/>
                <a:gd name="T56" fmla="*/ 203570 w 497"/>
                <a:gd name="T57" fmla="*/ 44157 h 303"/>
                <a:gd name="T58" fmla="*/ 191410 w 497"/>
                <a:gd name="T59" fmla="*/ 68037 h 303"/>
                <a:gd name="T60" fmla="*/ 203570 w 497"/>
                <a:gd name="T61" fmla="*/ 91918 h 303"/>
                <a:gd name="T62" fmla="*/ 211677 w 497"/>
                <a:gd name="T63" fmla="*/ 91918 h 303"/>
                <a:gd name="T64" fmla="*/ 223387 w 497"/>
                <a:gd name="T65" fmla="*/ 68037 h 303"/>
                <a:gd name="T66" fmla="*/ 211677 w 497"/>
                <a:gd name="T67" fmla="*/ 44157 h 3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97" h="303">
                  <a:moveTo>
                    <a:pt x="381" y="151"/>
                  </a:moveTo>
                  <a:lnTo>
                    <a:pt x="381" y="151"/>
                  </a:lnTo>
                  <a:cubicBezTo>
                    <a:pt x="381" y="90"/>
                    <a:pt x="417" y="45"/>
                    <a:pt x="434" y="45"/>
                  </a:cubicBezTo>
                  <a:cubicBezTo>
                    <a:pt x="443" y="45"/>
                    <a:pt x="470" y="45"/>
                    <a:pt x="470" y="45"/>
                  </a:cubicBezTo>
                  <a:cubicBezTo>
                    <a:pt x="452" y="18"/>
                    <a:pt x="443" y="0"/>
                    <a:pt x="381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36" y="0"/>
                    <a:pt x="0" y="90"/>
                    <a:pt x="0" y="151"/>
                  </a:cubicBezTo>
                  <a:cubicBezTo>
                    <a:pt x="0" y="213"/>
                    <a:pt x="36" y="302"/>
                    <a:pt x="133" y="302"/>
                  </a:cubicBezTo>
                  <a:cubicBezTo>
                    <a:pt x="381" y="302"/>
                    <a:pt x="381" y="302"/>
                    <a:pt x="381" y="302"/>
                  </a:cubicBezTo>
                  <a:cubicBezTo>
                    <a:pt x="443" y="302"/>
                    <a:pt x="452" y="284"/>
                    <a:pt x="470" y="257"/>
                  </a:cubicBezTo>
                  <a:cubicBezTo>
                    <a:pt x="470" y="257"/>
                    <a:pt x="461" y="257"/>
                    <a:pt x="434" y="257"/>
                  </a:cubicBezTo>
                  <a:cubicBezTo>
                    <a:pt x="417" y="257"/>
                    <a:pt x="381" y="222"/>
                    <a:pt x="381" y="151"/>
                  </a:cubicBezTo>
                  <a:close/>
                  <a:moveTo>
                    <a:pt x="310" y="196"/>
                  </a:moveTo>
                  <a:lnTo>
                    <a:pt x="310" y="196"/>
                  </a:lnTo>
                  <a:cubicBezTo>
                    <a:pt x="310" y="204"/>
                    <a:pt x="302" y="196"/>
                    <a:pt x="302" y="196"/>
                  </a:cubicBezTo>
                  <a:cubicBezTo>
                    <a:pt x="221" y="169"/>
                    <a:pt x="221" y="169"/>
                    <a:pt x="221" y="169"/>
                  </a:cubicBezTo>
                  <a:cubicBezTo>
                    <a:pt x="221" y="169"/>
                    <a:pt x="221" y="178"/>
                    <a:pt x="212" y="196"/>
                  </a:cubicBezTo>
                  <a:cubicBezTo>
                    <a:pt x="204" y="204"/>
                    <a:pt x="204" y="222"/>
                    <a:pt x="186" y="204"/>
                  </a:cubicBezTo>
                  <a:cubicBezTo>
                    <a:pt x="159" y="187"/>
                    <a:pt x="98" y="125"/>
                    <a:pt x="98" y="125"/>
                  </a:cubicBezTo>
                  <a:cubicBezTo>
                    <a:pt x="98" y="125"/>
                    <a:pt x="89" y="116"/>
                    <a:pt x="89" y="107"/>
                  </a:cubicBezTo>
                  <a:cubicBezTo>
                    <a:pt x="98" y="107"/>
                    <a:pt x="106" y="107"/>
                    <a:pt x="106" y="107"/>
                  </a:cubicBezTo>
                  <a:cubicBezTo>
                    <a:pt x="177" y="143"/>
                    <a:pt x="177" y="143"/>
                    <a:pt x="177" y="143"/>
                  </a:cubicBezTo>
                  <a:cubicBezTo>
                    <a:pt x="177" y="143"/>
                    <a:pt x="186" y="125"/>
                    <a:pt x="195" y="116"/>
                  </a:cubicBezTo>
                  <a:cubicBezTo>
                    <a:pt x="195" y="98"/>
                    <a:pt x="204" y="90"/>
                    <a:pt x="221" y="107"/>
                  </a:cubicBezTo>
                  <a:cubicBezTo>
                    <a:pt x="239" y="116"/>
                    <a:pt x="310" y="187"/>
                    <a:pt x="310" y="187"/>
                  </a:cubicBezTo>
                  <a:cubicBezTo>
                    <a:pt x="310" y="187"/>
                    <a:pt x="319" y="196"/>
                    <a:pt x="310" y="196"/>
                  </a:cubicBezTo>
                  <a:close/>
                  <a:moveTo>
                    <a:pt x="470" y="98"/>
                  </a:moveTo>
                  <a:lnTo>
                    <a:pt x="470" y="98"/>
                  </a:lnTo>
                  <a:cubicBezTo>
                    <a:pt x="452" y="98"/>
                    <a:pt x="452" y="98"/>
                    <a:pt x="452" y="98"/>
                  </a:cubicBezTo>
                  <a:cubicBezTo>
                    <a:pt x="434" y="98"/>
                    <a:pt x="425" y="125"/>
                    <a:pt x="425" y="151"/>
                  </a:cubicBezTo>
                  <a:cubicBezTo>
                    <a:pt x="425" y="178"/>
                    <a:pt x="434" y="204"/>
                    <a:pt x="452" y="204"/>
                  </a:cubicBezTo>
                  <a:cubicBezTo>
                    <a:pt x="470" y="204"/>
                    <a:pt x="470" y="204"/>
                    <a:pt x="470" y="204"/>
                  </a:cubicBezTo>
                  <a:cubicBezTo>
                    <a:pt x="478" y="204"/>
                    <a:pt x="496" y="178"/>
                    <a:pt x="496" y="151"/>
                  </a:cubicBezTo>
                  <a:cubicBezTo>
                    <a:pt x="496" y="125"/>
                    <a:pt x="478" y="98"/>
                    <a:pt x="470" y="9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0031F67E-4FC9-47D3-AC5A-7DABEB8E51FF}"/>
              </a:ext>
            </a:extLst>
          </p:cNvPr>
          <p:cNvSpPr/>
          <p:nvPr/>
        </p:nvSpPr>
        <p:spPr bwMode="auto">
          <a:xfrm>
            <a:off x="306659" y="2099524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TextBox 41">
            <a:extLst>
              <a:ext uri="{FF2B5EF4-FFF2-40B4-BE49-F238E27FC236}">
                <a16:creationId xmlns:a16="http://schemas.microsoft.com/office/drawing/2014/main" id="{0AE60BDC-0DEF-407B-B679-D0BC1FF721D2}"/>
              </a:ext>
            </a:extLst>
          </p:cNvPr>
          <p:cNvSpPr txBox="1"/>
          <p:nvPr/>
        </p:nvSpPr>
        <p:spPr>
          <a:xfrm>
            <a:off x="1187096" y="2281008"/>
            <a:ext cx="1234633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Psiphon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https://psiphon.ca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9F44B5B-4D71-4A66-A944-4CD22C7C01A3}"/>
              </a:ext>
            </a:extLst>
          </p:cNvPr>
          <p:cNvGrpSpPr/>
          <p:nvPr/>
        </p:nvGrpSpPr>
        <p:grpSpPr>
          <a:xfrm>
            <a:off x="478829" y="2268256"/>
            <a:ext cx="576935" cy="576936"/>
            <a:chOff x="116557" y="3118939"/>
            <a:chExt cx="576935" cy="576936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630E1CC7-3ED7-4BE5-BFE8-7A159B7C6301}"/>
                </a:ext>
              </a:extLst>
            </p:cNvPr>
            <p:cNvSpPr/>
            <p:nvPr/>
          </p:nvSpPr>
          <p:spPr>
            <a:xfrm>
              <a:off x="116557" y="3118939"/>
              <a:ext cx="576935" cy="57693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55" name="Freeform 34">
              <a:extLst>
                <a:ext uri="{FF2B5EF4-FFF2-40B4-BE49-F238E27FC236}">
                  <a16:creationId xmlns:a16="http://schemas.microsoft.com/office/drawing/2014/main" id="{24F62C60-A7D4-4517-9AC7-DD6707C77A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15418" y="3249475"/>
              <a:ext cx="179215" cy="315867"/>
            </a:xfrm>
            <a:custGeom>
              <a:avLst/>
              <a:gdLst>
                <a:gd name="T0" fmla="*/ 126553 w 284"/>
                <a:gd name="T1" fmla="*/ 51794 h 497"/>
                <a:gd name="T2" fmla="*/ 126553 w 284"/>
                <a:gd name="T3" fmla="*/ 51794 h 497"/>
                <a:gd name="T4" fmla="*/ 126553 w 284"/>
                <a:gd name="T5" fmla="*/ 27923 h 497"/>
                <a:gd name="T6" fmla="*/ 63500 w 284"/>
                <a:gd name="T7" fmla="*/ 0 h 497"/>
                <a:gd name="T8" fmla="*/ 0 w 284"/>
                <a:gd name="T9" fmla="*/ 27923 h 497"/>
                <a:gd name="T10" fmla="*/ 0 w 284"/>
                <a:gd name="T11" fmla="*/ 51794 h 497"/>
                <a:gd name="T12" fmla="*/ 43377 w 284"/>
                <a:gd name="T13" fmla="*/ 111694 h 497"/>
                <a:gd name="T14" fmla="*/ 0 w 284"/>
                <a:gd name="T15" fmla="*/ 171594 h 497"/>
                <a:gd name="T16" fmla="*/ 0 w 284"/>
                <a:gd name="T17" fmla="*/ 199518 h 497"/>
                <a:gd name="T18" fmla="*/ 63500 w 284"/>
                <a:gd name="T19" fmla="*/ 223388 h 497"/>
                <a:gd name="T20" fmla="*/ 126553 w 284"/>
                <a:gd name="T21" fmla="*/ 199518 h 497"/>
                <a:gd name="T22" fmla="*/ 126553 w 284"/>
                <a:gd name="T23" fmla="*/ 171594 h 497"/>
                <a:gd name="T24" fmla="*/ 83176 w 284"/>
                <a:gd name="T25" fmla="*/ 111694 h 497"/>
                <a:gd name="T26" fmla="*/ 126553 w 284"/>
                <a:gd name="T27" fmla="*/ 51794 h 497"/>
                <a:gd name="T28" fmla="*/ 19676 w 284"/>
                <a:gd name="T29" fmla="*/ 27923 h 497"/>
                <a:gd name="T30" fmla="*/ 19676 w 284"/>
                <a:gd name="T31" fmla="*/ 27923 h 497"/>
                <a:gd name="T32" fmla="*/ 63500 w 284"/>
                <a:gd name="T33" fmla="*/ 15763 h 497"/>
                <a:gd name="T34" fmla="*/ 106877 w 284"/>
                <a:gd name="T35" fmla="*/ 27923 h 497"/>
                <a:gd name="T36" fmla="*/ 110901 w 284"/>
                <a:gd name="T37" fmla="*/ 31977 h 497"/>
                <a:gd name="T38" fmla="*/ 63500 w 284"/>
                <a:gd name="T39" fmla="*/ 43687 h 497"/>
                <a:gd name="T40" fmla="*/ 15651 w 284"/>
                <a:gd name="T41" fmla="*/ 31977 h 497"/>
                <a:gd name="T42" fmla="*/ 19676 w 284"/>
                <a:gd name="T43" fmla="*/ 27923 h 497"/>
                <a:gd name="T44" fmla="*/ 67525 w 284"/>
                <a:gd name="T45" fmla="*/ 111694 h 497"/>
                <a:gd name="T46" fmla="*/ 67525 w 284"/>
                <a:gd name="T47" fmla="*/ 111694 h 497"/>
                <a:gd name="T48" fmla="*/ 91225 w 284"/>
                <a:gd name="T49" fmla="*/ 147724 h 497"/>
                <a:gd name="T50" fmla="*/ 110901 w 284"/>
                <a:gd name="T51" fmla="*/ 171594 h 497"/>
                <a:gd name="T52" fmla="*/ 110901 w 284"/>
                <a:gd name="T53" fmla="*/ 187357 h 497"/>
                <a:gd name="T54" fmla="*/ 67525 w 284"/>
                <a:gd name="T55" fmla="*/ 159434 h 497"/>
                <a:gd name="T56" fmla="*/ 59475 w 284"/>
                <a:gd name="T57" fmla="*/ 159434 h 497"/>
                <a:gd name="T58" fmla="*/ 15651 w 284"/>
                <a:gd name="T59" fmla="*/ 187357 h 497"/>
                <a:gd name="T60" fmla="*/ 15651 w 284"/>
                <a:gd name="T61" fmla="*/ 171594 h 497"/>
                <a:gd name="T62" fmla="*/ 35775 w 284"/>
                <a:gd name="T63" fmla="*/ 147724 h 497"/>
                <a:gd name="T64" fmla="*/ 59475 w 284"/>
                <a:gd name="T65" fmla="*/ 111694 h 497"/>
                <a:gd name="T66" fmla="*/ 35775 w 284"/>
                <a:gd name="T67" fmla="*/ 79717 h 497"/>
                <a:gd name="T68" fmla="*/ 15651 w 284"/>
                <a:gd name="T69" fmla="*/ 51794 h 497"/>
                <a:gd name="T70" fmla="*/ 15651 w 284"/>
                <a:gd name="T71" fmla="*/ 39633 h 497"/>
                <a:gd name="T72" fmla="*/ 63500 w 284"/>
                <a:gd name="T73" fmla="*/ 51794 h 497"/>
                <a:gd name="T74" fmla="*/ 110901 w 284"/>
                <a:gd name="T75" fmla="*/ 39633 h 497"/>
                <a:gd name="T76" fmla="*/ 110901 w 284"/>
                <a:gd name="T77" fmla="*/ 51794 h 497"/>
                <a:gd name="T78" fmla="*/ 91225 w 284"/>
                <a:gd name="T79" fmla="*/ 79717 h 497"/>
                <a:gd name="T80" fmla="*/ 67525 w 284"/>
                <a:gd name="T81" fmla="*/ 111694 h 4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84" h="497">
                  <a:moveTo>
                    <a:pt x="283" y="115"/>
                  </a:moveTo>
                  <a:lnTo>
                    <a:pt x="283" y="115"/>
                  </a:lnTo>
                  <a:cubicBezTo>
                    <a:pt x="283" y="62"/>
                    <a:pt x="283" y="62"/>
                    <a:pt x="283" y="62"/>
                  </a:cubicBezTo>
                  <a:cubicBezTo>
                    <a:pt x="283" y="35"/>
                    <a:pt x="221" y="0"/>
                    <a:pt x="142" y="0"/>
                  </a:cubicBezTo>
                  <a:cubicBezTo>
                    <a:pt x="61" y="0"/>
                    <a:pt x="0" y="35"/>
                    <a:pt x="0" y="62"/>
                  </a:cubicBezTo>
                  <a:cubicBezTo>
                    <a:pt x="0" y="62"/>
                    <a:pt x="0" y="62"/>
                    <a:pt x="0" y="115"/>
                  </a:cubicBezTo>
                  <a:cubicBezTo>
                    <a:pt x="0" y="168"/>
                    <a:pt x="97" y="213"/>
                    <a:pt x="97" y="248"/>
                  </a:cubicBezTo>
                  <a:cubicBezTo>
                    <a:pt x="97" y="292"/>
                    <a:pt x="0" y="328"/>
                    <a:pt x="0" y="381"/>
                  </a:cubicBezTo>
                  <a:cubicBezTo>
                    <a:pt x="0" y="434"/>
                    <a:pt x="0" y="443"/>
                    <a:pt x="0" y="443"/>
                  </a:cubicBezTo>
                  <a:cubicBezTo>
                    <a:pt x="0" y="460"/>
                    <a:pt x="61" y="496"/>
                    <a:pt x="142" y="496"/>
                  </a:cubicBezTo>
                  <a:cubicBezTo>
                    <a:pt x="221" y="496"/>
                    <a:pt x="283" y="460"/>
                    <a:pt x="283" y="443"/>
                  </a:cubicBezTo>
                  <a:cubicBezTo>
                    <a:pt x="283" y="443"/>
                    <a:pt x="283" y="434"/>
                    <a:pt x="283" y="381"/>
                  </a:cubicBezTo>
                  <a:cubicBezTo>
                    <a:pt x="283" y="328"/>
                    <a:pt x="186" y="292"/>
                    <a:pt x="186" y="248"/>
                  </a:cubicBezTo>
                  <a:cubicBezTo>
                    <a:pt x="186" y="213"/>
                    <a:pt x="283" y="168"/>
                    <a:pt x="283" y="115"/>
                  </a:cubicBezTo>
                  <a:close/>
                  <a:moveTo>
                    <a:pt x="44" y="62"/>
                  </a:moveTo>
                  <a:lnTo>
                    <a:pt x="44" y="62"/>
                  </a:lnTo>
                  <a:cubicBezTo>
                    <a:pt x="61" y="53"/>
                    <a:pt x="88" y="35"/>
                    <a:pt x="142" y="35"/>
                  </a:cubicBezTo>
                  <a:cubicBezTo>
                    <a:pt x="195" y="35"/>
                    <a:pt x="239" y="62"/>
                    <a:pt x="239" y="62"/>
                  </a:cubicBezTo>
                  <a:cubicBezTo>
                    <a:pt x="248" y="62"/>
                    <a:pt x="257" y="71"/>
                    <a:pt x="248" y="71"/>
                  </a:cubicBezTo>
                  <a:cubicBezTo>
                    <a:pt x="230" y="88"/>
                    <a:pt x="186" y="97"/>
                    <a:pt x="142" y="97"/>
                  </a:cubicBezTo>
                  <a:cubicBezTo>
                    <a:pt x="97" y="97"/>
                    <a:pt x="53" y="88"/>
                    <a:pt x="35" y="71"/>
                  </a:cubicBezTo>
                  <a:cubicBezTo>
                    <a:pt x="26" y="71"/>
                    <a:pt x="44" y="62"/>
                    <a:pt x="44" y="62"/>
                  </a:cubicBezTo>
                  <a:close/>
                  <a:moveTo>
                    <a:pt x="151" y="248"/>
                  </a:moveTo>
                  <a:lnTo>
                    <a:pt x="151" y="248"/>
                  </a:lnTo>
                  <a:cubicBezTo>
                    <a:pt x="151" y="283"/>
                    <a:pt x="177" y="301"/>
                    <a:pt x="204" y="328"/>
                  </a:cubicBezTo>
                  <a:cubicBezTo>
                    <a:pt x="221" y="345"/>
                    <a:pt x="248" y="372"/>
                    <a:pt x="248" y="381"/>
                  </a:cubicBezTo>
                  <a:cubicBezTo>
                    <a:pt x="248" y="416"/>
                    <a:pt x="248" y="416"/>
                    <a:pt x="248" y="416"/>
                  </a:cubicBezTo>
                  <a:cubicBezTo>
                    <a:pt x="230" y="407"/>
                    <a:pt x="151" y="390"/>
                    <a:pt x="151" y="354"/>
                  </a:cubicBezTo>
                  <a:cubicBezTo>
                    <a:pt x="151" y="337"/>
                    <a:pt x="133" y="337"/>
                    <a:pt x="133" y="354"/>
                  </a:cubicBezTo>
                  <a:cubicBezTo>
                    <a:pt x="133" y="390"/>
                    <a:pt x="61" y="407"/>
                    <a:pt x="35" y="416"/>
                  </a:cubicBezTo>
                  <a:cubicBezTo>
                    <a:pt x="35" y="381"/>
                    <a:pt x="35" y="381"/>
                    <a:pt x="35" y="381"/>
                  </a:cubicBezTo>
                  <a:cubicBezTo>
                    <a:pt x="35" y="372"/>
                    <a:pt x="61" y="345"/>
                    <a:pt x="80" y="328"/>
                  </a:cubicBezTo>
                  <a:cubicBezTo>
                    <a:pt x="106" y="301"/>
                    <a:pt x="133" y="283"/>
                    <a:pt x="133" y="248"/>
                  </a:cubicBezTo>
                  <a:cubicBezTo>
                    <a:pt x="133" y="222"/>
                    <a:pt x="106" y="203"/>
                    <a:pt x="80" y="177"/>
                  </a:cubicBezTo>
                  <a:cubicBezTo>
                    <a:pt x="61" y="159"/>
                    <a:pt x="35" y="132"/>
                    <a:pt x="35" y="115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61" y="106"/>
                    <a:pt x="97" y="115"/>
                    <a:pt x="142" y="115"/>
                  </a:cubicBezTo>
                  <a:cubicBezTo>
                    <a:pt x="186" y="115"/>
                    <a:pt x="230" y="106"/>
                    <a:pt x="248" y="88"/>
                  </a:cubicBezTo>
                  <a:cubicBezTo>
                    <a:pt x="248" y="115"/>
                    <a:pt x="248" y="115"/>
                    <a:pt x="248" y="115"/>
                  </a:cubicBezTo>
                  <a:cubicBezTo>
                    <a:pt x="248" y="132"/>
                    <a:pt x="221" y="159"/>
                    <a:pt x="204" y="177"/>
                  </a:cubicBezTo>
                  <a:cubicBezTo>
                    <a:pt x="177" y="203"/>
                    <a:pt x="151" y="222"/>
                    <a:pt x="151" y="2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6E9E9F50-B4AB-4E91-9DBC-9DA46A965DB0}"/>
              </a:ext>
            </a:extLst>
          </p:cNvPr>
          <p:cNvSpPr/>
          <p:nvPr/>
        </p:nvSpPr>
        <p:spPr bwMode="auto">
          <a:xfrm>
            <a:off x="306659" y="3210115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TextBox 43">
            <a:extLst>
              <a:ext uri="{FF2B5EF4-FFF2-40B4-BE49-F238E27FC236}">
                <a16:creationId xmlns:a16="http://schemas.microsoft.com/office/drawing/2014/main" id="{401D158E-7ED9-4555-BDC9-4C4850BA13A1}"/>
              </a:ext>
            </a:extLst>
          </p:cNvPr>
          <p:cNvSpPr txBox="1"/>
          <p:nvPr/>
        </p:nvSpPr>
        <p:spPr>
          <a:xfrm>
            <a:off x="1187096" y="3391599"/>
            <a:ext cx="1587294" cy="5514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FoxyProxy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https://getfoxyproxy.org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EEDE926-31E5-430D-8C7A-3E3031554878}"/>
              </a:ext>
            </a:extLst>
          </p:cNvPr>
          <p:cNvGrpSpPr/>
          <p:nvPr/>
        </p:nvGrpSpPr>
        <p:grpSpPr>
          <a:xfrm>
            <a:off x="478829" y="3378847"/>
            <a:ext cx="576935" cy="576936"/>
            <a:chOff x="116557" y="4360848"/>
            <a:chExt cx="576935" cy="576936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E561A326-1445-41A1-A1A2-B9476424F077}"/>
                </a:ext>
              </a:extLst>
            </p:cNvPr>
            <p:cNvSpPr/>
            <p:nvPr/>
          </p:nvSpPr>
          <p:spPr>
            <a:xfrm>
              <a:off x="116557" y="4360848"/>
              <a:ext cx="576935" cy="57693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58" name="Freeform 123">
              <a:extLst>
                <a:ext uri="{FF2B5EF4-FFF2-40B4-BE49-F238E27FC236}">
                  <a16:creationId xmlns:a16="http://schemas.microsoft.com/office/drawing/2014/main" id="{665E3E9E-9FB7-4327-9587-4543C6E540B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1653" y="4527088"/>
              <a:ext cx="286743" cy="293463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41EA8807-F029-475D-8A25-374BE847F022}"/>
              </a:ext>
            </a:extLst>
          </p:cNvPr>
          <p:cNvSpPr/>
          <p:nvPr/>
        </p:nvSpPr>
        <p:spPr bwMode="auto">
          <a:xfrm>
            <a:off x="306659" y="4320706"/>
            <a:ext cx="3499200" cy="9144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TextBox 44">
            <a:extLst>
              <a:ext uri="{FF2B5EF4-FFF2-40B4-BE49-F238E27FC236}">
                <a16:creationId xmlns:a16="http://schemas.microsoft.com/office/drawing/2014/main" id="{AC2C295A-D5CD-4C02-9DFC-01B6A03D8C85}"/>
              </a:ext>
            </a:extLst>
          </p:cNvPr>
          <p:cNvSpPr txBox="1"/>
          <p:nvPr/>
        </p:nvSpPr>
        <p:spPr>
          <a:xfrm>
            <a:off x="1187096" y="4502190"/>
            <a:ext cx="2438400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de-DE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GeoSurf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de-DE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https://www.geosurf.com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0EB2610-4AEA-4F35-9D0A-07F052126134}"/>
              </a:ext>
            </a:extLst>
          </p:cNvPr>
          <p:cNvGrpSpPr/>
          <p:nvPr/>
        </p:nvGrpSpPr>
        <p:grpSpPr>
          <a:xfrm>
            <a:off x="478829" y="4489438"/>
            <a:ext cx="576935" cy="576936"/>
            <a:chOff x="116557" y="5602757"/>
            <a:chExt cx="576935" cy="576936"/>
          </a:xfrm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AC3D8A6C-2E3D-4CF2-B2A9-B3DFF8837007}"/>
                </a:ext>
              </a:extLst>
            </p:cNvPr>
            <p:cNvSpPr/>
            <p:nvPr/>
          </p:nvSpPr>
          <p:spPr>
            <a:xfrm>
              <a:off x="116557" y="5602757"/>
              <a:ext cx="576935" cy="57693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en-US" sz="3600" dirty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1" name="Freeform 170">
              <a:extLst>
                <a:ext uri="{FF2B5EF4-FFF2-40B4-BE49-F238E27FC236}">
                  <a16:creationId xmlns:a16="http://schemas.microsoft.com/office/drawing/2014/main" id="{5FC0256F-8024-497A-83BC-A7ECFF4FF6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2771" y="5728646"/>
              <a:ext cx="248660" cy="293465"/>
            </a:xfrm>
            <a:custGeom>
              <a:avLst/>
              <a:gdLst>
                <a:gd name="T0" fmla="*/ 127540 w 391"/>
                <a:gd name="T1" fmla="*/ 79951 h 463"/>
                <a:gd name="T2" fmla="*/ 127540 w 391"/>
                <a:gd name="T3" fmla="*/ 79951 h 463"/>
                <a:gd name="T4" fmla="*/ 143764 w 391"/>
                <a:gd name="T5" fmla="*/ 8085 h 463"/>
                <a:gd name="T6" fmla="*/ 91937 w 391"/>
                <a:gd name="T7" fmla="*/ 60188 h 463"/>
                <a:gd name="T8" fmla="*/ 44166 w 391"/>
                <a:gd name="T9" fmla="*/ 103757 h 463"/>
                <a:gd name="T10" fmla="*/ 44166 w 391"/>
                <a:gd name="T11" fmla="*/ 179666 h 463"/>
                <a:gd name="T12" fmla="*/ 139708 w 391"/>
                <a:gd name="T13" fmla="*/ 207514 h 463"/>
                <a:gd name="T14" fmla="*/ 175761 w 391"/>
                <a:gd name="T15" fmla="*/ 99714 h 463"/>
                <a:gd name="T16" fmla="*/ 127540 w 391"/>
                <a:gd name="T17" fmla="*/ 79951 h 463"/>
                <a:gd name="T18" fmla="*/ 31998 w 391"/>
                <a:gd name="T19" fmla="*/ 79951 h 463"/>
                <a:gd name="T20" fmla="*/ 31998 w 391"/>
                <a:gd name="T21" fmla="*/ 79951 h 463"/>
                <a:gd name="T22" fmla="*/ 0 w 391"/>
                <a:gd name="T23" fmla="*/ 115435 h 463"/>
                <a:gd name="T24" fmla="*/ 0 w 391"/>
                <a:gd name="T25" fmla="*/ 167089 h 463"/>
                <a:gd name="T26" fmla="*/ 31998 w 391"/>
                <a:gd name="T27" fmla="*/ 203471 h 463"/>
                <a:gd name="T28" fmla="*/ 19829 w 391"/>
                <a:gd name="T29" fmla="*/ 179666 h 463"/>
                <a:gd name="T30" fmla="*/ 19829 w 391"/>
                <a:gd name="T31" fmla="*/ 107799 h 463"/>
                <a:gd name="T32" fmla="*/ 31998 w 391"/>
                <a:gd name="T33" fmla="*/ 79951 h 4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91" h="463">
                  <a:moveTo>
                    <a:pt x="283" y="178"/>
                  </a:moveTo>
                  <a:lnTo>
                    <a:pt x="283" y="178"/>
                  </a:lnTo>
                  <a:cubicBezTo>
                    <a:pt x="283" y="169"/>
                    <a:pt x="373" y="89"/>
                    <a:pt x="319" y="18"/>
                  </a:cubicBezTo>
                  <a:cubicBezTo>
                    <a:pt x="310" y="0"/>
                    <a:pt x="266" y="98"/>
                    <a:pt x="204" y="134"/>
                  </a:cubicBezTo>
                  <a:cubicBezTo>
                    <a:pt x="169" y="160"/>
                    <a:pt x="98" y="204"/>
                    <a:pt x="98" y="231"/>
                  </a:cubicBezTo>
                  <a:cubicBezTo>
                    <a:pt x="98" y="400"/>
                    <a:pt x="98" y="400"/>
                    <a:pt x="98" y="400"/>
                  </a:cubicBezTo>
                  <a:cubicBezTo>
                    <a:pt x="98" y="435"/>
                    <a:pt x="213" y="462"/>
                    <a:pt x="310" y="462"/>
                  </a:cubicBezTo>
                  <a:cubicBezTo>
                    <a:pt x="345" y="462"/>
                    <a:pt x="390" y="249"/>
                    <a:pt x="390" y="222"/>
                  </a:cubicBezTo>
                  <a:cubicBezTo>
                    <a:pt x="390" y="187"/>
                    <a:pt x="292" y="187"/>
                    <a:pt x="283" y="178"/>
                  </a:cubicBezTo>
                  <a:close/>
                  <a:moveTo>
                    <a:pt x="71" y="178"/>
                  </a:moveTo>
                  <a:lnTo>
                    <a:pt x="71" y="178"/>
                  </a:lnTo>
                  <a:cubicBezTo>
                    <a:pt x="54" y="178"/>
                    <a:pt x="0" y="187"/>
                    <a:pt x="0" y="257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0" y="444"/>
                    <a:pt x="54" y="453"/>
                    <a:pt x="71" y="453"/>
                  </a:cubicBezTo>
                  <a:cubicBezTo>
                    <a:pt x="89" y="453"/>
                    <a:pt x="44" y="435"/>
                    <a:pt x="44" y="400"/>
                  </a:cubicBezTo>
                  <a:cubicBezTo>
                    <a:pt x="44" y="240"/>
                    <a:pt x="44" y="240"/>
                    <a:pt x="44" y="240"/>
                  </a:cubicBezTo>
                  <a:cubicBezTo>
                    <a:pt x="44" y="196"/>
                    <a:pt x="89" y="178"/>
                    <a:pt x="71" y="1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914217">
                <a:spcBef>
                  <a:spcPts val="600"/>
                </a:spcBef>
              </a:pPr>
              <a:endParaRPr lang="en-US" sz="360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9E6E2DCB-E375-42CA-A17D-F0B16F8008B5}"/>
              </a:ext>
            </a:extLst>
          </p:cNvPr>
          <p:cNvSpPr/>
          <p:nvPr/>
        </p:nvSpPr>
        <p:spPr bwMode="auto">
          <a:xfrm>
            <a:off x="306659" y="5431299"/>
            <a:ext cx="3499200" cy="914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TextBox 45">
            <a:extLst>
              <a:ext uri="{FF2B5EF4-FFF2-40B4-BE49-F238E27FC236}">
                <a16:creationId xmlns:a16="http://schemas.microsoft.com/office/drawing/2014/main" id="{966EF495-3851-427B-8FE1-D31D743675BD}"/>
              </a:ext>
            </a:extLst>
          </p:cNvPr>
          <p:cNvSpPr txBox="1"/>
          <p:nvPr/>
        </p:nvSpPr>
        <p:spPr>
          <a:xfrm>
            <a:off x="1187097" y="5612783"/>
            <a:ext cx="2617746" cy="5514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JonDo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https://anonymous-proxy-servers.net</a:t>
            </a: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EEA5910C-0D40-4CE4-87AC-6A56C7223F26}"/>
              </a:ext>
            </a:extLst>
          </p:cNvPr>
          <p:cNvGrpSpPr/>
          <p:nvPr/>
        </p:nvGrpSpPr>
        <p:grpSpPr>
          <a:xfrm>
            <a:off x="483430" y="5604633"/>
            <a:ext cx="567733" cy="567733"/>
            <a:chOff x="8601850" y="5536539"/>
            <a:chExt cx="567733" cy="567733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84A38A6F-AEB0-4FE8-91D7-369DF51E9495}"/>
                </a:ext>
              </a:extLst>
            </p:cNvPr>
            <p:cNvSpPr/>
            <p:nvPr/>
          </p:nvSpPr>
          <p:spPr>
            <a:xfrm>
              <a:off x="8601850" y="5536539"/>
              <a:ext cx="567733" cy="567733"/>
            </a:xfrm>
            <a:prstGeom prst="ellipse">
              <a:avLst/>
            </a:prstGeom>
            <a:solidFill>
              <a:schemeClr val="accent5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91" name="Freeform 31">
              <a:extLst>
                <a:ext uri="{FF2B5EF4-FFF2-40B4-BE49-F238E27FC236}">
                  <a16:creationId xmlns:a16="http://schemas.microsoft.com/office/drawing/2014/main" id="{E5B3F485-D153-4F2D-87AD-177A3ABAF05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11771" y="5647534"/>
              <a:ext cx="347890" cy="345743"/>
            </a:xfrm>
            <a:custGeom>
              <a:avLst/>
              <a:gdLst>
                <a:gd name="T0" fmla="*/ 229 w 237"/>
                <a:gd name="T1" fmla="*/ 196 h 235"/>
                <a:gd name="T2" fmla="*/ 189 w 237"/>
                <a:gd name="T3" fmla="*/ 156 h 235"/>
                <a:gd name="T4" fmla="*/ 172 w 237"/>
                <a:gd name="T5" fmla="*/ 150 h 235"/>
                <a:gd name="T6" fmla="*/ 149 w 237"/>
                <a:gd name="T7" fmla="*/ 126 h 235"/>
                <a:gd name="T8" fmla="*/ 139 w 237"/>
                <a:gd name="T9" fmla="*/ 30 h 235"/>
                <a:gd name="T10" fmla="*/ 30 w 237"/>
                <a:gd name="T11" fmla="*/ 30 h 235"/>
                <a:gd name="T12" fmla="*/ 30 w 237"/>
                <a:gd name="T13" fmla="*/ 138 h 235"/>
                <a:gd name="T14" fmla="*/ 128 w 237"/>
                <a:gd name="T15" fmla="*/ 147 h 235"/>
                <a:gd name="T16" fmla="*/ 151 w 237"/>
                <a:gd name="T17" fmla="*/ 170 h 235"/>
                <a:gd name="T18" fmla="*/ 158 w 237"/>
                <a:gd name="T19" fmla="*/ 187 h 235"/>
                <a:gd name="T20" fmla="*/ 198 w 237"/>
                <a:gd name="T21" fmla="*/ 227 h 235"/>
                <a:gd name="T22" fmla="*/ 229 w 237"/>
                <a:gd name="T23" fmla="*/ 227 h 235"/>
                <a:gd name="T24" fmla="*/ 229 w 237"/>
                <a:gd name="T25" fmla="*/ 196 h 235"/>
                <a:gd name="T26" fmla="*/ 52 w 237"/>
                <a:gd name="T27" fmla="*/ 117 h 235"/>
                <a:gd name="T28" fmla="*/ 52 w 237"/>
                <a:gd name="T29" fmla="*/ 52 h 235"/>
                <a:gd name="T30" fmla="*/ 117 w 237"/>
                <a:gd name="T31" fmla="*/ 52 h 235"/>
                <a:gd name="T32" fmla="*/ 117 w 237"/>
                <a:gd name="T33" fmla="*/ 117 h 235"/>
                <a:gd name="T34" fmla="*/ 52 w 237"/>
                <a:gd name="T35" fmla="*/ 117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7" h="235">
                  <a:moveTo>
                    <a:pt x="229" y="196"/>
                  </a:moveTo>
                  <a:cubicBezTo>
                    <a:pt x="189" y="156"/>
                    <a:pt x="189" y="156"/>
                    <a:pt x="189" y="156"/>
                  </a:cubicBezTo>
                  <a:cubicBezTo>
                    <a:pt x="184" y="151"/>
                    <a:pt x="178" y="149"/>
                    <a:pt x="172" y="150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68" y="96"/>
                    <a:pt x="165" y="56"/>
                    <a:pt x="139" y="30"/>
                  </a:cubicBezTo>
                  <a:cubicBezTo>
                    <a:pt x="109" y="0"/>
                    <a:pt x="60" y="0"/>
                    <a:pt x="30" y="30"/>
                  </a:cubicBezTo>
                  <a:cubicBezTo>
                    <a:pt x="0" y="60"/>
                    <a:pt x="0" y="109"/>
                    <a:pt x="30" y="138"/>
                  </a:cubicBezTo>
                  <a:cubicBezTo>
                    <a:pt x="57" y="165"/>
                    <a:pt x="98" y="168"/>
                    <a:pt x="128" y="147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151" y="176"/>
                    <a:pt x="153" y="182"/>
                    <a:pt x="158" y="187"/>
                  </a:cubicBezTo>
                  <a:cubicBezTo>
                    <a:pt x="198" y="227"/>
                    <a:pt x="198" y="227"/>
                    <a:pt x="198" y="227"/>
                  </a:cubicBezTo>
                  <a:cubicBezTo>
                    <a:pt x="206" y="235"/>
                    <a:pt x="220" y="235"/>
                    <a:pt x="229" y="227"/>
                  </a:cubicBezTo>
                  <a:cubicBezTo>
                    <a:pt x="237" y="218"/>
                    <a:pt x="237" y="204"/>
                    <a:pt x="229" y="196"/>
                  </a:cubicBezTo>
                  <a:close/>
                  <a:moveTo>
                    <a:pt x="52" y="117"/>
                  </a:moveTo>
                  <a:cubicBezTo>
                    <a:pt x="34" y="99"/>
                    <a:pt x="34" y="70"/>
                    <a:pt x="52" y="52"/>
                  </a:cubicBezTo>
                  <a:cubicBezTo>
                    <a:pt x="70" y="34"/>
                    <a:pt x="99" y="34"/>
                    <a:pt x="117" y="52"/>
                  </a:cubicBezTo>
                  <a:cubicBezTo>
                    <a:pt x="134" y="70"/>
                    <a:pt x="134" y="99"/>
                    <a:pt x="117" y="117"/>
                  </a:cubicBezTo>
                  <a:cubicBezTo>
                    <a:pt x="99" y="134"/>
                    <a:pt x="70" y="134"/>
                    <a:pt x="52" y="1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cxnSp>
        <p:nvCxnSpPr>
          <p:cNvPr id="92" name="Straight Connector 91">
            <a:extLst>
              <a:ext uri="{FF2B5EF4-FFF2-40B4-BE49-F238E27FC236}">
                <a16:creationId xmlns:a16="http://schemas.microsoft.com/office/drawing/2014/main" id="{5CD9B6B4-E997-4EFD-AA7F-DAEA00B20860}"/>
              </a:ext>
            </a:extLst>
          </p:cNvPr>
          <p:cNvCxnSpPr>
            <a:cxnSpLocks/>
          </p:cNvCxnSpPr>
          <p:nvPr/>
        </p:nvCxnSpPr>
        <p:spPr>
          <a:xfrm>
            <a:off x="4084079" y="1119946"/>
            <a:ext cx="38023" cy="5094741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044CA9B2-C6EF-4F09-83A6-326EF87F068F}"/>
              </a:ext>
            </a:extLst>
          </p:cNvPr>
          <p:cNvCxnSpPr>
            <a:cxnSpLocks/>
          </p:cNvCxnSpPr>
          <p:nvPr/>
        </p:nvCxnSpPr>
        <p:spPr>
          <a:xfrm>
            <a:off x="8125734" y="1119946"/>
            <a:ext cx="38023" cy="5094741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464384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717978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88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2441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5069490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9" name="Picture Placeholder 728">
            <a:extLst>
              <a:ext uri="{FF2B5EF4-FFF2-40B4-BE49-F238E27FC236}">
                <a16:creationId xmlns:a16="http://schemas.microsoft.com/office/drawing/2014/main" id="{BD3AC8EF-3073-4363-A997-7F889EFE0DD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920" b="16920"/>
          <a:stretch>
            <a:fillRect/>
          </a:stretch>
        </p:blipFill>
        <p:spPr>
          <a:xfrm>
            <a:off x="0" y="0"/>
            <a:ext cx="12192000" cy="3795713"/>
          </a:xfr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1F5F3CF-63E3-4DAE-91FA-CD8C76E867DE}"/>
              </a:ext>
            </a:extLst>
          </p:cNvPr>
          <p:cNvSpPr txBox="1"/>
          <p:nvPr/>
        </p:nvSpPr>
        <p:spPr>
          <a:xfrm>
            <a:off x="0" y="-1268"/>
            <a:ext cx="3970831" cy="707886"/>
          </a:xfrm>
          <a:prstGeom prst="rect">
            <a:avLst/>
          </a:prstGeom>
          <a:solidFill>
            <a:srgbClr val="16527C"/>
          </a:solidFill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What is a VPN?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EA14F8E-B161-44E9-B040-EA22F1FB4961}"/>
              </a:ext>
            </a:extLst>
          </p:cNvPr>
          <p:cNvSpPr txBox="1"/>
          <p:nvPr/>
        </p:nvSpPr>
        <p:spPr>
          <a:xfrm>
            <a:off x="87111" y="4287895"/>
            <a:ext cx="5281666" cy="1708160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VPNs are used to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securely communicate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with different computers over insecure channels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VPN use the Internet and ensures secure communication to distant offices or users within the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enterprise’s network</a:t>
            </a:r>
          </a:p>
        </p:txBody>
      </p:sp>
      <p:sp>
        <p:nvSpPr>
          <p:cNvPr id="727" name="Полилиния 42">
            <a:extLst>
              <a:ext uri="{FF2B5EF4-FFF2-40B4-BE49-F238E27FC236}">
                <a16:creationId xmlns:a16="http://schemas.microsoft.com/office/drawing/2014/main" id="{E06D2C07-9872-40D0-9906-A8938732175B}"/>
              </a:ext>
            </a:extLst>
          </p:cNvPr>
          <p:cNvSpPr/>
          <p:nvPr/>
        </p:nvSpPr>
        <p:spPr>
          <a:xfrm>
            <a:off x="3" y="-1"/>
            <a:ext cx="12191997" cy="3792381"/>
          </a:xfrm>
          <a:custGeom>
            <a:avLst/>
            <a:gdLst>
              <a:gd name="connsiteX0" fmla="*/ 17293422 w 18288000"/>
              <a:gd name="connsiteY0" fmla="*/ 0 h 7143751"/>
              <a:gd name="connsiteX1" fmla="*/ 18288000 w 18288000"/>
              <a:gd name="connsiteY1" fmla="*/ 0 h 7143751"/>
              <a:gd name="connsiteX2" fmla="*/ 18288000 w 18288000"/>
              <a:gd name="connsiteY2" fmla="*/ 829796 h 7143751"/>
              <a:gd name="connsiteX3" fmla="*/ 4884947 w 18288000"/>
              <a:gd name="connsiteY3" fmla="*/ 7143751 h 7143751"/>
              <a:gd name="connsiteX4" fmla="*/ 0 w 18288000"/>
              <a:gd name="connsiteY4" fmla="*/ 5515055 h 7143751"/>
              <a:gd name="connsiteX5" fmla="*/ 0 w 18288000"/>
              <a:gd name="connsiteY5" fmla="*/ 5385286 h 7143751"/>
              <a:gd name="connsiteX6" fmla="*/ 4926914 w 18288000"/>
              <a:gd name="connsiteY6" fmla="*/ 6719010 h 7143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00" h="7143751">
                <a:moveTo>
                  <a:pt x="17293422" y="0"/>
                </a:moveTo>
                <a:lnTo>
                  <a:pt x="18288000" y="0"/>
                </a:lnTo>
                <a:lnTo>
                  <a:pt x="18288000" y="829796"/>
                </a:lnTo>
                <a:lnTo>
                  <a:pt x="4884947" y="7143751"/>
                </a:lnTo>
                <a:lnTo>
                  <a:pt x="0" y="5515055"/>
                </a:lnTo>
                <a:lnTo>
                  <a:pt x="0" y="5385286"/>
                </a:lnTo>
                <a:lnTo>
                  <a:pt x="4926914" y="6719010"/>
                </a:lnTo>
                <a:close/>
              </a:path>
            </a:pathLst>
          </a:custGeom>
          <a:solidFill>
            <a:srgbClr val="14ADF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E59D183-1CE8-4860-8770-125616C6E7C6}"/>
              </a:ext>
            </a:extLst>
          </p:cNvPr>
          <p:cNvSpPr/>
          <p:nvPr/>
        </p:nvSpPr>
        <p:spPr bwMode="auto">
          <a:xfrm>
            <a:off x="5531401" y="1296537"/>
            <a:ext cx="6375296" cy="5145114"/>
          </a:xfrm>
          <a:prstGeom prst="rect">
            <a:avLst/>
          </a:prstGeom>
          <a:solidFill>
            <a:schemeClr val="bg2"/>
          </a:solidFill>
          <a:ln>
            <a:noFill/>
            <a:prstDash val="sysDot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618063" y="1477161"/>
            <a:ext cx="6143895" cy="4809787"/>
            <a:chOff x="5618063" y="1217854"/>
            <a:chExt cx="6143895" cy="4809787"/>
          </a:xfrm>
        </p:grpSpPr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A69E5945-C1EE-4052-BF0C-9FF2F8A8AEE1}"/>
                </a:ext>
              </a:extLst>
            </p:cNvPr>
            <p:cNvSpPr/>
            <p:nvPr/>
          </p:nvSpPr>
          <p:spPr>
            <a:xfrm>
              <a:off x="10291990" y="1675135"/>
              <a:ext cx="1382460" cy="318309"/>
            </a:xfrm>
            <a:prstGeom prst="roundRect">
              <a:avLst/>
            </a:prstGeom>
            <a:solidFill>
              <a:sysClr val="window" lastClr="FFFFFF">
                <a:lumMod val="85000"/>
              </a:sysClr>
            </a:solidFill>
            <a:ln w="25400" cap="flat" cmpd="sng" algn="ctr">
              <a:noFill/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IN" sz="16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41DEB69A-A66A-44D4-95FA-438A2DEC0509}"/>
                </a:ext>
              </a:extLst>
            </p:cNvPr>
            <p:cNvSpPr/>
            <p:nvPr/>
          </p:nvSpPr>
          <p:spPr>
            <a:xfrm>
              <a:off x="10291990" y="1754589"/>
              <a:ext cx="1462020" cy="244232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solidFill>
                <a:sysClr val="windowText" lastClr="000000"/>
              </a:solidFill>
              <a:prstDash val="soli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IN" sz="16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9" name="Picture 8" descr="A picture containing mirror&#10;&#10;Description automatically generated">
              <a:extLst>
                <a:ext uri="{FF2B5EF4-FFF2-40B4-BE49-F238E27FC236}">
                  <a16:creationId xmlns:a16="http://schemas.microsoft.com/office/drawing/2014/main" id="{9B2C5D33-3180-4301-B6D0-79CB3606337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duotone>
                <a:srgbClr val="EEECE1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17736" y="3214623"/>
              <a:ext cx="2261336" cy="988852"/>
            </a:xfrm>
            <a:prstGeom prst="rect">
              <a:avLst/>
            </a:prstGeom>
          </p:spPr>
        </p:pic>
        <p:sp>
          <p:nvSpPr>
            <p:cNvPr id="10" name="Freeform 461">
              <a:extLst>
                <a:ext uri="{FF2B5EF4-FFF2-40B4-BE49-F238E27FC236}">
                  <a16:creationId xmlns:a16="http://schemas.microsoft.com/office/drawing/2014/main" id="{B16E89CA-8EC7-452F-A0CA-029897FAC1E8}"/>
                </a:ext>
              </a:extLst>
            </p:cNvPr>
            <p:cNvSpPr>
              <a:spLocks/>
            </p:cNvSpPr>
            <p:nvPr/>
          </p:nvSpPr>
          <p:spPr bwMode="gray">
            <a:xfrm flipH="1">
              <a:off x="8322367" y="2240476"/>
              <a:ext cx="15986" cy="51442"/>
            </a:xfrm>
            <a:custGeom>
              <a:avLst/>
              <a:gdLst>
                <a:gd name="T0" fmla="*/ 0 w 196"/>
                <a:gd name="T1" fmla="*/ 0 h 630"/>
                <a:gd name="T2" fmla="*/ 0 w 196"/>
                <a:gd name="T3" fmla="*/ 97 h 630"/>
                <a:gd name="T4" fmla="*/ 196 w 196"/>
                <a:gd name="T5" fmla="*/ 630 h 630"/>
                <a:gd name="T6" fmla="*/ 196 w 196"/>
                <a:gd name="T7" fmla="*/ 534 h 630"/>
                <a:gd name="T8" fmla="*/ 0 w 196"/>
                <a:gd name="T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630">
                  <a:moveTo>
                    <a:pt x="0" y="0"/>
                  </a:moveTo>
                  <a:lnTo>
                    <a:pt x="0" y="97"/>
                  </a:lnTo>
                  <a:lnTo>
                    <a:pt x="196" y="630"/>
                  </a:lnTo>
                  <a:lnTo>
                    <a:pt x="196" y="5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5F5F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1" name="Group 940">
              <a:extLst>
                <a:ext uri="{FF2B5EF4-FFF2-40B4-BE49-F238E27FC236}">
                  <a16:creationId xmlns:a16="http://schemas.microsoft.com/office/drawing/2014/main" id="{D9B349CD-A151-41AB-AD91-2075CE8516E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94790" y="1996534"/>
              <a:ext cx="84778" cy="202951"/>
              <a:chOff x="3885" y="1850"/>
              <a:chExt cx="132" cy="316"/>
            </a:xfrm>
          </p:grpSpPr>
          <p:sp>
            <p:nvSpPr>
              <p:cNvPr id="12" name="Freeform 941">
                <a:extLst>
                  <a:ext uri="{FF2B5EF4-FFF2-40B4-BE49-F238E27FC236}">
                    <a16:creationId xmlns:a16="http://schemas.microsoft.com/office/drawing/2014/main" id="{C94D8A3B-B4B7-4FAA-8641-5CDF418D6D56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924" y="2002"/>
                <a:ext cx="60" cy="164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F81BD"/>
                  </a:gs>
                  <a:gs pos="50000">
                    <a:srgbClr val="4F81BD">
                      <a:gamma/>
                      <a:shade val="85882"/>
                      <a:invGamma/>
                    </a:srgbClr>
                  </a:gs>
                  <a:gs pos="100000">
                    <a:srgbClr val="4F81BD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" name="Freeform 942">
                <a:extLst>
                  <a:ext uri="{FF2B5EF4-FFF2-40B4-BE49-F238E27FC236}">
                    <a16:creationId xmlns:a16="http://schemas.microsoft.com/office/drawing/2014/main" id="{C7A1C7F3-979B-4140-9B2C-34E02E843BB8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885" y="1893"/>
                <a:ext cx="132" cy="154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ysClr val="window" lastClr="FFFFFF"/>
                  </a:gs>
                  <a:gs pos="50000">
                    <a:sysClr val="window" lastClr="FFFFFF">
                      <a:gamma/>
                      <a:shade val="85882"/>
                      <a:invGamma/>
                    </a:sysClr>
                  </a:gs>
                  <a:gs pos="100000">
                    <a:sysClr val="window" lastClr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" name="Freeform 943">
                <a:extLst>
                  <a:ext uri="{FF2B5EF4-FFF2-40B4-BE49-F238E27FC236}">
                    <a16:creationId xmlns:a16="http://schemas.microsoft.com/office/drawing/2014/main" id="{E19C7AA5-C937-49F0-998E-12D75B8F5B9B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931" y="1884"/>
                <a:ext cx="43" cy="28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" name="Oval 944">
                <a:extLst>
                  <a:ext uri="{FF2B5EF4-FFF2-40B4-BE49-F238E27FC236}">
                    <a16:creationId xmlns:a16="http://schemas.microsoft.com/office/drawing/2014/main" id="{425876E7-81E3-4E08-9E76-1EAAD69384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gray">
              <a:xfrm>
                <a:off x="3928" y="1850"/>
                <a:ext cx="52" cy="52"/>
              </a:xfrm>
              <a:prstGeom prst="ellipse">
                <a:avLst/>
              </a:prstGeom>
              <a:solidFill>
                <a:sysClr val="window" lastClr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6" name="Freeform 1309">
              <a:extLst>
                <a:ext uri="{FF2B5EF4-FFF2-40B4-BE49-F238E27FC236}">
                  <a16:creationId xmlns:a16="http://schemas.microsoft.com/office/drawing/2014/main" id="{79622782-59EF-4AFC-8DB6-A96B415A993E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6661" y="1986627"/>
              <a:ext cx="834928" cy="22478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ysClr val="window" lastClr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17" name="Group 817">
              <a:extLst>
                <a:ext uri="{FF2B5EF4-FFF2-40B4-BE49-F238E27FC236}">
                  <a16:creationId xmlns:a16="http://schemas.microsoft.com/office/drawing/2014/main" id="{38CAB389-2637-4E17-92B6-223D2933DC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9884" y="1495947"/>
              <a:ext cx="549768" cy="675006"/>
              <a:chOff x="4429" y="1256"/>
              <a:chExt cx="856" cy="1051"/>
            </a:xfrm>
          </p:grpSpPr>
          <p:sp>
            <p:nvSpPr>
              <p:cNvPr id="18" name="Freeform 757">
                <a:extLst>
                  <a:ext uri="{FF2B5EF4-FFF2-40B4-BE49-F238E27FC236}">
                    <a16:creationId xmlns:a16="http://schemas.microsoft.com/office/drawing/2014/main" id="{50721892-1AA9-4D2E-BE2B-3EE9B5CAF7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256"/>
                <a:ext cx="856" cy="230"/>
              </a:xfrm>
              <a:custGeom>
                <a:avLst/>
                <a:gdLst>
                  <a:gd name="T0" fmla="*/ 0 w 6257"/>
                  <a:gd name="T1" fmla="*/ 841 h 1680"/>
                  <a:gd name="T2" fmla="*/ 3134 w 6257"/>
                  <a:gd name="T3" fmla="*/ 0 h 1680"/>
                  <a:gd name="T4" fmla="*/ 6257 w 6257"/>
                  <a:gd name="T5" fmla="*/ 839 h 1680"/>
                  <a:gd name="T6" fmla="*/ 3122 w 6257"/>
                  <a:gd name="T7" fmla="*/ 1680 h 1680"/>
                  <a:gd name="T8" fmla="*/ 0 w 6257"/>
                  <a:gd name="T9" fmla="*/ 841 h 1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9"/>
                    </a:lnTo>
                    <a:lnTo>
                      <a:pt x="3122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" name="Freeform 758">
                <a:extLst>
                  <a:ext uri="{FF2B5EF4-FFF2-40B4-BE49-F238E27FC236}">
                    <a16:creationId xmlns:a16="http://schemas.microsoft.com/office/drawing/2014/main" id="{5E5D6143-1991-48A1-84E9-0E437DBE84D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371"/>
                <a:ext cx="429" cy="936"/>
              </a:xfrm>
              <a:custGeom>
                <a:avLst/>
                <a:gdLst>
                  <a:gd name="T0" fmla="*/ 3135 w 3135"/>
                  <a:gd name="T1" fmla="*/ 5997 h 6838"/>
                  <a:gd name="T2" fmla="*/ 3135 w 3135"/>
                  <a:gd name="T3" fmla="*/ 0 h 6838"/>
                  <a:gd name="T4" fmla="*/ 0 w 3135"/>
                  <a:gd name="T5" fmla="*/ 841 h 6838"/>
                  <a:gd name="T6" fmla="*/ 0 w 3135"/>
                  <a:gd name="T7" fmla="*/ 6838 h 6838"/>
                  <a:gd name="T8" fmla="*/ 3135 w 3135"/>
                  <a:gd name="T9" fmla="*/ 5997 h 6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6838">
                    <a:moveTo>
                      <a:pt x="3135" y="5997"/>
                    </a:moveTo>
                    <a:lnTo>
                      <a:pt x="3135" y="0"/>
                    </a:lnTo>
                    <a:lnTo>
                      <a:pt x="0" y="841"/>
                    </a:lnTo>
                    <a:lnTo>
                      <a:pt x="0" y="6838"/>
                    </a:lnTo>
                    <a:lnTo>
                      <a:pt x="3135" y="59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" name="Freeform 759">
                <a:extLst>
                  <a:ext uri="{FF2B5EF4-FFF2-40B4-BE49-F238E27FC236}">
                    <a16:creationId xmlns:a16="http://schemas.microsoft.com/office/drawing/2014/main" id="{84619B7E-2049-4225-B222-5A855A71971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427" cy="936"/>
              </a:xfrm>
              <a:custGeom>
                <a:avLst/>
                <a:gdLst>
                  <a:gd name="T0" fmla="*/ 3122 w 3122"/>
                  <a:gd name="T1" fmla="*/ 6836 h 6836"/>
                  <a:gd name="T2" fmla="*/ 3122 w 3122"/>
                  <a:gd name="T3" fmla="*/ 839 h 6836"/>
                  <a:gd name="T4" fmla="*/ 0 w 3122"/>
                  <a:gd name="T5" fmla="*/ 0 h 6836"/>
                  <a:gd name="T6" fmla="*/ 0 w 3122"/>
                  <a:gd name="T7" fmla="*/ 5998 h 6836"/>
                  <a:gd name="T8" fmla="*/ 3122 w 3122"/>
                  <a:gd name="T9" fmla="*/ 6836 h 6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6836">
                    <a:moveTo>
                      <a:pt x="3122" y="6836"/>
                    </a:moveTo>
                    <a:lnTo>
                      <a:pt x="3122" y="839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3122" y="68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" name="Freeform 763">
                <a:extLst>
                  <a:ext uri="{FF2B5EF4-FFF2-40B4-BE49-F238E27FC236}">
                    <a16:creationId xmlns:a16="http://schemas.microsoft.com/office/drawing/2014/main" id="{ACB390F6-6C32-49C5-AC5A-43522DB1A28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07" y="2093"/>
                <a:ext cx="135" cy="173"/>
              </a:xfrm>
              <a:custGeom>
                <a:avLst/>
                <a:gdLst>
                  <a:gd name="T0" fmla="*/ 983 w 983"/>
                  <a:gd name="T1" fmla="*/ 1009 h 1266"/>
                  <a:gd name="T2" fmla="*/ 983 w 983"/>
                  <a:gd name="T3" fmla="*/ 0 h 1266"/>
                  <a:gd name="T4" fmla="*/ 0 w 983"/>
                  <a:gd name="T5" fmla="*/ 258 h 1266"/>
                  <a:gd name="T6" fmla="*/ 0 w 983"/>
                  <a:gd name="T7" fmla="*/ 1266 h 1266"/>
                  <a:gd name="T8" fmla="*/ 983 w 983"/>
                  <a:gd name="T9" fmla="*/ 1009 h 1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3" h="1266">
                    <a:moveTo>
                      <a:pt x="983" y="1009"/>
                    </a:moveTo>
                    <a:lnTo>
                      <a:pt x="983" y="0"/>
                    </a:lnTo>
                    <a:lnTo>
                      <a:pt x="0" y="258"/>
                    </a:lnTo>
                    <a:lnTo>
                      <a:pt x="0" y="1266"/>
                    </a:lnTo>
                    <a:lnTo>
                      <a:pt x="983" y="10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" name="Freeform 764">
                <a:extLst>
                  <a:ext uri="{FF2B5EF4-FFF2-40B4-BE49-F238E27FC236}">
                    <a16:creationId xmlns:a16="http://schemas.microsoft.com/office/drawing/2014/main" id="{4F70DEC6-AD5F-445F-A8D8-4CC6548F856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7" y="2098"/>
                <a:ext cx="61" cy="150"/>
              </a:xfrm>
              <a:custGeom>
                <a:avLst/>
                <a:gdLst>
                  <a:gd name="T0" fmla="*/ 452 w 452"/>
                  <a:gd name="T1" fmla="*/ 980 h 1098"/>
                  <a:gd name="T2" fmla="*/ 452 w 452"/>
                  <a:gd name="T3" fmla="*/ 0 h 1098"/>
                  <a:gd name="T4" fmla="*/ 0 w 452"/>
                  <a:gd name="T5" fmla="*/ 118 h 1098"/>
                  <a:gd name="T6" fmla="*/ 0 w 452"/>
                  <a:gd name="T7" fmla="*/ 1098 h 1098"/>
                  <a:gd name="T8" fmla="*/ 452 w 452"/>
                  <a:gd name="T9" fmla="*/ 980 h 10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098">
                    <a:moveTo>
                      <a:pt x="452" y="980"/>
                    </a:moveTo>
                    <a:lnTo>
                      <a:pt x="452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52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" name="Freeform 765">
                <a:extLst>
                  <a:ext uri="{FF2B5EF4-FFF2-40B4-BE49-F238E27FC236}">
                    <a16:creationId xmlns:a16="http://schemas.microsoft.com/office/drawing/2014/main" id="{AEEE3AE0-4F25-4BFA-A6DE-B7EA7B218D2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7" y="2215"/>
                <a:ext cx="61" cy="33"/>
              </a:xfrm>
              <a:custGeom>
                <a:avLst/>
                <a:gdLst>
                  <a:gd name="T0" fmla="*/ 0 w 449"/>
                  <a:gd name="T1" fmla="*/ 0 h 241"/>
                  <a:gd name="T2" fmla="*/ 0 w 449"/>
                  <a:gd name="T3" fmla="*/ 241 h 241"/>
                  <a:gd name="T4" fmla="*/ 449 w 449"/>
                  <a:gd name="T5" fmla="*/ 121 h 241"/>
                  <a:gd name="T6" fmla="*/ 0 w 449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9" h="241">
                    <a:moveTo>
                      <a:pt x="0" y="0"/>
                    </a:moveTo>
                    <a:lnTo>
                      <a:pt x="0" y="241"/>
                    </a:lnTo>
                    <a:lnTo>
                      <a:pt x="449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" name="Freeform 766">
                <a:extLst>
                  <a:ext uri="{FF2B5EF4-FFF2-40B4-BE49-F238E27FC236}">
                    <a16:creationId xmlns:a16="http://schemas.microsoft.com/office/drawing/2014/main" id="{963DEB9A-DC0E-4B5B-BF42-EB9D2DAC0B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1" y="2115"/>
                <a:ext cx="62" cy="150"/>
              </a:xfrm>
              <a:custGeom>
                <a:avLst/>
                <a:gdLst>
                  <a:gd name="T0" fmla="*/ 449 w 449"/>
                  <a:gd name="T1" fmla="*/ 981 h 1099"/>
                  <a:gd name="T2" fmla="*/ 449 w 449"/>
                  <a:gd name="T3" fmla="*/ 0 h 1099"/>
                  <a:gd name="T4" fmla="*/ 0 w 449"/>
                  <a:gd name="T5" fmla="*/ 118 h 1099"/>
                  <a:gd name="T6" fmla="*/ 0 w 449"/>
                  <a:gd name="T7" fmla="*/ 1099 h 1099"/>
                  <a:gd name="T8" fmla="*/ 449 w 449"/>
                  <a:gd name="T9" fmla="*/ 981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449" y="981"/>
                    </a:moveTo>
                    <a:lnTo>
                      <a:pt x="449" y="0"/>
                    </a:lnTo>
                    <a:lnTo>
                      <a:pt x="0" y="118"/>
                    </a:lnTo>
                    <a:lnTo>
                      <a:pt x="0" y="1099"/>
                    </a:lnTo>
                    <a:lnTo>
                      <a:pt x="449" y="98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" name="Freeform 767">
                <a:extLst>
                  <a:ext uri="{FF2B5EF4-FFF2-40B4-BE49-F238E27FC236}">
                    <a16:creationId xmlns:a16="http://schemas.microsoft.com/office/drawing/2014/main" id="{4CE5844E-7018-4F0A-BFCE-4621753F04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2" y="2199"/>
                <a:ext cx="61" cy="66"/>
              </a:xfrm>
              <a:custGeom>
                <a:avLst/>
                <a:gdLst>
                  <a:gd name="T0" fmla="*/ 0 w 446"/>
                  <a:gd name="T1" fmla="*/ 0 h 487"/>
                  <a:gd name="T2" fmla="*/ 0 w 446"/>
                  <a:gd name="T3" fmla="*/ 487 h 487"/>
                  <a:gd name="T4" fmla="*/ 446 w 446"/>
                  <a:gd name="T5" fmla="*/ 369 h 487"/>
                  <a:gd name="T6" fmla="*/ 446 w 446"/>
                  <a:gd name="T7" fmla="*/ 120 h 487"/>
                  <a:gd name="T8" fmla="*/ 0 w 446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487">
                    <a:moveTo>
                      <a:pt x="0" y="0"/>
                    </a:moveTo>
                    <a:lnTo>
                      <a:pt x="0" y="487"/>
                    </a:lnTo>
                    <a:lnTo>
                      <a:pt x="446" y="369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" name="Freeform 768">
                <a:extLst>
                  <a:ext uri="{FF2B5EF4-FFF2-40B4-BE49-F238E27FC236}">
                    <a16:creationId xmlns:a16="http://schemas.microsoft.com/office/drawing/2014/main" id="{EF1B2D8A-D96C-4E33-8387-0E814830D6B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0" y="2090"/>
                <a:ext cx="135" cy="173"/>
              </a:xfrm>
              <a:custGeom>
                <a:avLst/>
                <a:gdLst>
                  <a:gd name="T0" fmla="*/ 0 w 982"/>
                  <a:gd name="T1" fmla="*/ 1011 h 1268"/>
                  <a:gd name="T2" fmla="*/ 0 w 982"/>
                  <a:gd name="T3" fmla="*/ 0 h 1268"/>
                  <a:gd name="T4" fmla="*/ 982 w 982"/>
                  <a:gd name="T5" fmla="*/ 257 h 1268"/>
                  <a:gd name="T6" fmla="*/ 982 w 982"/>
                  <a:gd name="T7" fmla="*/ 1268 h 1268"/>
                  <a:gd name="T8" fmla="*/ 0 w 982"/>
                  <a:gd name="T9" fmla="*/ 1011 h 1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2" h="1268">
                    <a:moveTo>
                      <a:pt x="0" y="1011"/>
                    </a:moveTo>
                    <a:lnTo>
                      <a:pt x="0" y="0"/>
                    </a:lnTo>
                    <a:lnTo>
                      <a:pt x="982" y="257"/>
                    </a:lnTo>
                    <a:lnTo>
                      <a:pt x="982" y="1268"/>
                    </a:lnTo>
                    <a:lnTo>
                      <a:pt x="0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" name="Freeform 769">
                <a:extLst>
                  <a:ext uri="{FF2B5EF4-FFF2-40B4-BE49-F238E27FC236}">
                    <a16:creationId xmlns:a16="http://schemas.microsoft.com/office/drawing/2014/main" id="{A5C27AD6-927B-49CF-9A58-89D4EF75053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4" y="2095"/>
                <a:ext cx="61" cy="151"/>
              </a:xfrm>
              <a:custGeom>
                <a:avLst/>
                <a:gdLst>
                  <a:gd name="T0" fmla="*/ 0 w 449"/>
                  <a:gd name="T1" fmla="*/ 980 h 1099"/>
                  <a:gd name="T2" fmla="*/ 0 w 449"/>
                  <a:gd name="T3" fmla="*/ 0 h 1099"/>
                  <a:gd name="T4" fmla="*/ 449 w 449"/>
                  <a:gd name="T5" fmla="*/ 118 h 1099"/>
                  <a:gd name="T6" fmla="*/ 449 w 449"/>
                  <a:gd name="T7" fmla="*/ 1099 h 1099"/>
                  <a:gd name="T8" fmla="*/ 0 w 449"/>
                  <a:gd name="T9" fmla="*/ 980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0" y="980"/>
                    </a:moveTo>
                    <a:lnTo>
                      <a:pt x="0" y="0"/>
                    </a:lnTo>
                    <a:lnTo>
                      <a:pt x="449" y="118"/>
                    </a:lnTo>
                    <a:lnTo>
                      <a:pt x="449" y="1099"/>
                    </a:lnTo>
                    <a:lnTo>
                      <a:pt x="0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" name="Freeform 770">
                <a:extLst>
                  <a:ext uri="{FF2B5EF4-FFF2-40B4-BE49-F238E27FC236}">
                    <a16:creationId xmlns:a16="http://schemas.microsoft.com/office/drawing/2014/main" id="{7FDBA271-AFA7-4813-8D53-13D7FB5026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4" y="2213"/>
                <a:ext cx="61" cy="33"/>
              </a:xfrm>
              <a:custGeom>
                <a:avLst/>
                <a:gdLst>
                  <a:gd name="T0" fmla="*/ 446 w 446"/>
                  <a:gd name="T1" fmla="*/ 0 h 241"/>
                  <a:gd name="T2" fmla="*/ 446 w 446"/>
                  <a:gd name="T3" fmla="*/ 241 h 241"/>
                  <a:gd name="T4" fmla="*/ 0 w 446"/>
                  <a:gd name="T5" fmla="*/ 120 h 241"/>
                  <a:gd name="T6" fmla="*/ 446 w 446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6" h="241">
                    <a:moveTo>
                      <a:pt x="446" y="0"/>
                    </a:moveTo>
                    <a:lnTo>
                      <a:pt x="446" y="241"/>
                    </a:lnTo>
                    <a:lnTo>
                      <a:pt x="0" y="120"/>
                    </a:lnTo>
                    <a:lnTo>
                      <a:pt x="44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" name="Freeform 771">
                <a:extLst>
                  <a:ext uri="{FF2B5EF4-FFF2-40B4-BE49-F238E27FC236}">
                    <a16:creationId xmlns:a16="http://schemas.microsoft.com/office/drawing/2014/main" id="{7DD1A579-CF5B-4812-8CD4-73F29D6DDEC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9" y="2112"/>
                <a:ext cx="62" cy="150"/>
              </a:xfrm>
              <a:custGeom>
                <a:avLst/>
                <a:gdLst>
                  <a:gd name="T0" fmla="*/ 0 w 451"/>
                  <a:gd name="T1" fmla="*/ 978 h 1096"/>
                  <a:gd name="T2" fmla="*/ 0 w 451"/>
                  <a:gd name="T3" fmla="*/ 0 h 1096"/>
                  <a:gd name="T4" fmla="*/ 451 w 451"/>
                  <a:gd name="T5" fmla="*/ 118 h 1096"/>
                  <a:gd name="T6" fmla="*/ 451 w 451"/>
                  <a:gd name="T7" fmla="*/ 1096 h 1096"/>
                  <a:gd name="T8" fmla="*/ 0 w 451"/>
                  <a:gd name="T9" fmla="*/ 978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51" y="118"/>
                    </a:lnTo>
                    <a:lnTo>
                      <a:pt x="451" y="1096"/>
                    </a:lnTo>
                    <a:lnTo>
                      <a:pt x="0" y="97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" name="Freeform 772">
                <a:extLst>
                  <a:ext uri="{FF2B5EF4-FFF2-40B4-BE49-F238E27FC236}">
                    <a16:creationId xmlns:a16="http://schemas.microsoft.com/office/drawing/2014/main" id="{FE52BA95-29C8-4397-B808-278FE5A10A7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9" y="2196"/>
                <a:ext cx="62" cy="67"/>
              </a:xfrm>
              <a:custGeom>
                <a:avLst/>
                <a:gdLst>
                  <a:gd name="T0" fmla="*/ 449 w 449"/>
                  <a:gd name="T1" fmla="*/ 0 h 487"/>
                  <a:gd name="T2" fmla="*/ 449 w 449"/>
                  <a:gd name="T3" fmla="*/ 487 h 487"/>
                  <a:gd name="T4" fmla="*/ 0 w 449"/>
                  <a:gd name="T5" fmla="*/ 366 h 487"/>
                  <a:gd name="T6" fmla="*/ 0 w 449"/>
                  <a:gd name="T7" fmla="*/ 121 h 487"/>
                  <a:gd name="T8" fmla="*/ 449 w 449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487">
                    <a:moveTo>
                      <a:pt x="449" y="0"/>
                    </a:moveTo>
                    <a:lnTo>
                      <a:pt x="449" y="487"/>
                    </a:lnTo>
                    <a:lnTo>
                      <a:pt x="0" y="366"/>
                    </a:lnTo>
                    <a:lnTo>
                      <a:pt x="0" y="121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Freeform 773">
                <a:extLst>
                  <a:ext uri="{FF2B5EF4-FFF2-40B4-BE49-F238E27FC236}">
                    <a16:creationId xmlns:a16="http://schemas.microsoft.com/office/drawing/2014/main" id="{A62EFBC7-E435-4DA6-84B2-35BE1CA37A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699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8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Freeform 774">
                <a:extLst>
                  <a:ext uri="{FF2B5EF4-FFF2-40B4-BE49-F238E27FC236}">
                    <a16:creationId xmlns:a16="http://schemas.microsoft.com/office/drawing/2014/main" id="{F2B74AE2-C208-4580-9F92-71A0378F7B1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700"/>
                <a:ext cx="427" cy="278"/>
              </a:xfrm>
              <a:custGeom>
                <a:avLst/>
                <a:gdLst>
                  <a:gd name="T0" fmla="*/ 0 w 3122"/>
                  <a:gd name="T1" fmla="*/ 1197 h 2033"/>
                  <a:gd name="T2" fmla="*/ 0 w 3122"/>
                  <a:gd name="T3" fmla="*/ 0 h 2033"/>
                  <a:gd name="T4" fmla="*/ 3122 w 3122"/>
                  <a:gd name="T5" fmla="*/ 833 h 2033"/>
                  <a:gd name="T6" fmla="*/ 3122 w 3122"/>
                  <a:gd name="T7" fmla="*/ 2033 h 2033"/>
                  <a:gd name="T8" fmla="*/ 0 w 3122"/>
                  <a:gd name="T9" fmla="*/ 1197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197"/>
                    </a:moveTo>
                    <a:lnTo>
                      <a:pt x="0" y="0"/>
                    </a:lnTo>
                    <a:lnTo>
                      <a:pt x="3122" y="833"/>
                    </a:lnTo>
                    <a:lnTo>
                      <a:pt x="3122" y="2033"/>
                    </a:lnTo>
                    <a:lnTo>
                      <a:pt x="0" y="11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Freeform 775">
                <a:extLst>
                  <a:ext uri="{FF2B5EF4-FFF2-40B4-BE49-F238E27FC236}">
                    <a16:creationId xmlns:a16="http://schemas.microsoft.com/office/drawing/2014/main" id="{1210E10F-61B4-4174-A55C-C6E3AC533CE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535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9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" name="Freeform 776">
                <a:extLst>
                  <a:ext uri="{FF2B5EF4-FFF2-40B4-BE49-F238E27FC236}">
                    <a16:creationId xmlns:a16="http://schemas.microsoft.com/office/drawing/2014/main" id="{AF036741-B44F-432F-8F64-894C199736F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536"/>
                <a:ext cx="427" cy="278"/>
              </a:xfrm>
              <a:custGeom>
                <a:avLst/>
                <a:gdLst>
                  <a:gd name="T0" fmla="*/ 0 w 3122"/>
                  <a:gd name="T1" fmla="*/ 1200 h 2033"/>
                  <a:gd name="T2" fmla="*/ 0 w 3122"/>
                  <a:gd name="T3" fmla="*/ 0 h 2033"/>
                  <a:gd name="T4" fmla="*/ 3122 w 3122"/>
                  <a:gd name="T5" fmla="*/ 834 h 2033"/>
                  <a:gd name="T6" fmla="*/ 3122 w 3122"/>
                  <a:gd name="T7" fmla="*/ 2033 h 2033"/>
                  <a:gd name="T8" fmla="*/ 0 w 3122"/>
                  <a:gd name="T9" fmla="*/ 1200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4"/>
                    </a:lnTo>
                    <a:lnTo>
                      <a:pt x="3122" y="2033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" name="Freeform 777">
                <a:extLst>
                  <a:ext uri="{FF2B5EF4-FFF2-40B4-BE49-F238E27FC236}">
                    <a16:creationId xmlns:a16="http://schemas.microsoft.com/office/drawing/2014/main" id="{FA7ABDE4-1FC1-45C3-B97E-C2D2550282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371"/>
                <a:ext cx="429" cy="279"/>
              </a:xfrm>
              <a:custGeom>
                <a:avLst/>
                <a:gdLst>
                  <a:gd name="T0" fmla="*/ 0 w 3135"/>
                  <a:gd name="T1" fmla="*/ 2037 h 2037"/>
                  <a:gd name="T2" fmla="*/ 0 w 3135"/>
                  <a:gd name="T3" fmla="*/ 839 h 2037"/>
                  <a:gd name="T4" fmla="*/ 3135 w 3135"/>
                  <a:gd name="T5" fmla="*/ 0 h 2037"/>
                  <a:gd name="T6" fmla="*/ 3135 w 3135"/>
                  <a:gd name="T7" fmla="*/ 1198 h 2037"/>
                  <a:gd name="T8" fmla="*/ 0 w 3135"/>
                  <a:gd name="T9" fmla="*/ 2037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7">
                    <a:moveTo>
                      <a:pt x="0" y="2037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198"/>
                    </a:lnTo>
                    <a:lnTo>
                      <a:pt x="0" y="20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Freeform 778">
                <a:extLst>
                  <a:ext uri="{FF2B5EF4-FFF2-40B4-BE49-F238E27FC236}">
                    <a16:creationId xmlns:a16="http://schemas.microsoft.com/office/drawing/2014/main" id="{DD54150E-EA4A-40B1-B60C-8CAE478B3D6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427" cy="279"/>
              </a:xfrm>
              <a:custGeom>
                <a:avLst/>
                <a:gdLst>
                  <a:gd name="T0" fmla="*/ 0 w 3122"/>
                  <a:gd name="T1" fmla="*/ 1203 h 2037"/>
                  <a:gd name="T2" fmla="*/ 0 w 3122"/>
                  <a:gd name="T3" fmla="*/ 0 h 2037"/>
                  <a:gd name="T4" fmla="*/ 3122 w 3122"/>
                  <a:gd name="T5" fmla="*/ 839 h 2037"/>
                  <a:gd name="T6" fmla="*/ 3122 w 3122"/>
                  <a:gd name="T7" fmla="*/ 2037 h 2037"/>
                  <a:gd name="T8" fmla="*/ 0 w 3122"/>
                  <a:gd name="T9" fmla="*/ 1203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7">
                    <a:moveTo>
                      <a:pt x="0" y="1203"/>
                    </a:moveTo>
                    <a:lnTo>
                      <a:pt x="0" y="0"/>
                    </a:lnTo>
                    <a:lnTo>
                      <a:pt x="3122" y="839"/>
                    </a:lnTo>
                    <a:lnTo>
                      <a:pt x="3122" y="2037"/>
                    </a:lnTo>
                    <a:lnTo>
                      <a:pt x="0" y="120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" name="Freeform 779">
                <a:extLst>
                  <a:ext uri="{FF2B5EF4-FFF2-40B4-BE49-F238E27FC236}">
                    <a16:creationId xmlns:a16="http://schemas.microsoft.com/office/drawing/2014/main" id="{26A5CCBC-03DE-4249-840C-56D31A8996E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864"/>
                <a:ext cx="429" cy="278"/>
              </a:xfrm>
              <a:custGeom>
                <a:avLst/>
                <a:gdLst>
                  <a:gd name="T0" fmla="*/ 0 w 3135"/>
                  <a:gd name="T1" fmla="*/ 2036 h 2036"/>
                  <a:gd name="T2" fmla="*/ 0 w 3135"/>
                  <a:gd name="T3" fmla="*/ 838 h 2036"/>
                  <a:gd name="T4" fmla="*/ 3135 w 3135"/>
                  <a:gd name="T5" fmla="*/ 0 h 2036"/>
                  <a:gd name="T6" fmla="*/ 3135 w 3135"/>
                  <a:gd name="T7" fmla="*/ 1197 h 2036"/>
                  <a:gd name="T8" fmla="*/ 0 w 3135"/>
                  <a:gd name="T9" fmla="*/ 2036 h 2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6">
                    <a:moveTo>
                      <a:pt x="0" y="2036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197"/>
                    </a:lnTo>
                    <a:lnTo>
                      <a:pt x="0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Freeform 780">
                <a:extLst>
                  <a:ext uri="{FF2B5EF4-FFF2-40B4-BE49-F238E27FC236}">
                    <a16:creationId xmlns:a16="http://schemas.microsoft.com/office/drawing/2014/main" id="{8B59C3C9-D0BC-455B-A8F9-0D8BD12658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864"/>
                <a:ext cx="427" cy="278"/>
              </a:xfrm>
              <a:custGeom>
                <a:avLst/>
                <a:gdLst>
                  <a:gd name="T0" fmla="*/ 0 w 3122"/>
                  <a:gd name="T1" fmla="*/ 1200 h 2034"/>
                  <a:gd name="T2" fmla="*/ 0 w 3122"/>
                  <a:gd name="T3" fmla="*/ 0 h 2034"/>
                  <a:gd name="T4" fmla="*/ 3122 w 3122"/>
                  <a:gd name="T5" fmla="*/ 836 h 2034"/>
                  <a:gd name="T6" fmla="*/ 3122 w 3122"/>
                  <a:gd name="T7" fmla="*/ 2034 h 2034"/>
                  <a:gd name="T8" fmla="*/ 0 w 3122"/>
                  <a:gd name="T9" fmla="*/ 1200 h 2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4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6"/>
                    </a:lnTo>
                    <a:lnTo>
                      <a:pt x="3122" y="2034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Freeform 781">
                <a:extLst>
                  <a:ext uri="{FF2B5EF4-FFF2-40B4-BE49-F238E27FC236}">
                    <a16:creationId xmlns:a16="http://schemas.microsoft.com/office/drawing/2014/main" id="{104D900B-D7E3-445C-A158-D17B36961B1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11" cy="823"/>
              </a:xfrm>
              <a:custGeom>
                <a:avLst/>
                <a:gdLst>
                  <a:gd name="T0" fmla="*/ 78 w 78"/>
                  <a:gd name="T1" fmla="*/ 6014 h 6014"/>
                  <a:gd name="T2" fmla="*/ 78 w 78"/>
                  <a:gd name="T3" fmla="*/ 17 h 6014"/>
                  <a:gd name="T4" fmla="*/ 0 w 78"/>
                  <a:gd name="T5" fmla="*/ 0 h 6014"/>
                  <a:gd name="T6" fmla="*/ 0 w 78"/>
                  <a:gd name="T7" fmla="*/ 5998 h 6014"/>
                  <a:gd name="T8" fmla="*/ 78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78" y="6014"/>
                    </a:moveTo>
                    <a:lnTo>
                      <a:pt x="78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78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Freeform 782">
                <a:extLst>
                  <a:ext uri="{FF2B5EF4-FFF2-40B4-BE49-F238E27FC236}">
                    <a16:creationId xmlns:a16="http://schemas.microsoft.com/office/drawing/2014/main" id="{D509FCC4-F4A6-4FBA-920A-1D2A24EBF35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5" y="1484"/>
                <a:ext cx="11" cy="823"/>
              </a:xfrm>
              <a:custGeom>
                <a:avLst/>
                <a:gdLst>
                  <a:gd name="T0" fmla="*/ 80 w 80"/>
                  <a:gd name="T1" fmla="*/ 6014 h 6014"/>
                  <a:gd name="T2" fmla="*/ 80 w 80"/>
                  <a:gd name="T3" fmla="*/ 17 h 6014"/>
                  <a:gd name="T4" fmla="*/ 0 w 80"/>
                  <a:gd name="T5" fmla="*/ 0 h 6014"/>
                  <a:gd name="T6" fmla="*/ 0 w 80"/>
                  <a:gd name="T7" fmla="*/ 5998 h 6014"/>
                  <a:gd name="T8" fmla="*/ 80 w 80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014">
                    <a:moveTo>
                      <a:pt x="80" y="6014"/>
                    </a:moveTo>
                    <a:lnTo>
                      <a:pt x="80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8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Freeform 783">
                <a:extLst>
                  <a:ext uri="{FF2B5EF4-FFF2-40B4-BE49-F238E27FC236}">
                    <a16:creationId xmlns:a16="http://schemas.microsoft.com/office/drawing/2014/main" id="{B17EDD3E-360F-4FD6-ADD2-3EDC630E013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2" y="1371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Freeform 784">
                <a:extLst>
                  <a:ext uri="{FF2B5EF4-FFF2-40B4-BE49-F238E27FC236}">
                    <a16:creationId xmlns:a16="http://schemas.microsoft.com/office/drawing/2014/main" id="{B21DE923-59CC-4E20-B0CF-BD97C09550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484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Freeform 785">
                <a:extLst>
                  <a:ext uri="{FF2B5EF4-FFF2-40B4-BE49-F238E27FC236}">
                    <a16:creationId xmlns:a16="http://schemas.microsoft.com/office/drawing/2014/main" id="{B3352A31-FD7C-40CF-8107-2212A4DBC5A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8" y="1426"/>
                <a:ext cx="11" cy="659"/>
              </a:xfrm>
              <a:custGeom>
                <a:avLst/>
                <a:gdLst>
                  <a:gd name="T0" fmla="*/ 0 w 78"/>
                  <a:gd name="T1" fmla="*/ 4816 h 4816"/>
                  <a:gd name="T2" fmla="*/ 0 w 78"/>
                  <a:gd name="T3" fmla="*/ 21 h 4816"/>
                  <a:gd name="T4" fmla="*/ 78 w 78"/>
                  <a:gd name="T5" fmla="*/ 0 h 4816"/>
                  <a:gd name="T6" fmla="*/ 78 w 78"/>
                  <a:gd name="T7" fmla="*/ 4797 h 4816"/>
                  <a:gd name="T8" fmla="*/ 0 w 78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4816">
                    <a:moveTo>
                      <a:pt x="0" y="4816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4797"/>
                    </a:lnTo>
                    <a:lnTo>
                      <a:pt x="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Freeform 786">
                <a:extLst>
                  <a:ext uri="{FF2B5EF4-FFF2-40B4-BE49-F238E27FC236}">
                    <a16:creationId xmlns:a16="http://schemas.microsoft.com/office/drawing/2014/main" id="{500F1F85-B5A3-4E10-A280-55D67802DA4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2" y="1423"/>
                <a:ext cx="11" cy="660"/>
              </a:xfrm>
              <a:custGeom>
                <a:avLst/>
                <a:gdLst>
                  <a:gd name="T0" fmla="*/ 80 w 80"/>
                  <a:gd name="T1" fmla="*/ 4816 h 4816"/>
                  <a:gd name="T2" fmla="*/ 80 w 80"/>
                  <a:gd name="T3" fmla="*/ 21 h 4816"/>
                  <a:gd name="T4" fmla="*/ 0 w 80"/>
                  <a:gd name="T5" fmla="*/ 0 h 4816"/>
                  <a:gd name="T6" fmla="*/ 0 w 80"/>
                  <a:gd name="T7" fmla="*/ 4797 h 4816"/>
                  <a:gd name="T8" fmla="*/ 80 w 80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816">
                    <a:moveTo>
                      <a:pt x="80" y="4816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4797"/>
                    </a:lnTo>
                    <a:lnTo>
                      <a:pt x="8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5" name="Group 2959">
              <a:extLst>
                <a:ext uri="{FF2B5EF4-FFF2-40B4-BE49-F238E27FC236}">
                  <a16:creationId xmlns:a16="http://schemas.microsoft.com/office/drawing/2014/main" id="{8E1B9350-4F5D-4BBC-BCFB-2F6A1D65A0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47563" y="1821051"/>
              <a:ext cx="109162" cy="268831"/>
              <a:chOff x="3734" y="3117"/>
              <a:chExt cx="471" cy="1168"/>
            </a:xfrm>
          </p:grpSpPr>
          <p:sp>
            <p:nvSpPr>
              <p:cNvPr id="46" name="Freeform 2960">
                <a:extLst>
                  <a:ext uri="{FF2B5EF4-FFF2-40B4-BE49-F238E27FC236}">
                    <a16:creationId xmlns:a16="http://schemas.microsoft.com/office/drawing/2014/main" id="{D9B8252B-9908-4DAB-921A-571C95AB49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Freeform 2961">
                <a:extLst>
                  <a:ext uri="{FF2B5EF4-FFF2-40B4-BE49-F238E27FC236}">
                    <a16:creationId xmlns:a16="http://schemas.microsoft.com/office/drawing/2014/main" id="{D45FD622-A4A3-4432-8D25-8D268598C0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Freeform 2962">
                <a:extLst>
                  <a:ext uri="{FF2B5EF4-FFF2-40B4-BE49-F238E27FC236}">
                    <a16:creationId xmlns:a16="http://schemas.microsoft.com/office/drawing/2014/main" id="{776A803A-E379-4C99-B880-DE779F0B1FA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Freeform 2963">
                <a:extLst>
                  <a:ext uri="{FF2B5EF4-FFF2-40B4-BE49-F238E27FC236}">
                    <a16:creationId xmlns:a16="http://schemas.microsoft.com/office/drawing/2014/main" id="{C351434D-7453-4E32-91AD-DE4BF333C0A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Freeform 2964">
                <a:extLst>
                  <a:ext uri="{FF2B5EF4-FFF2-40B4-BE49-F238E27FC236}">
                    <a16:creationId xmlns:a16="http://schemas.microsoft.com/office/drawing/2014/main" id="{4E01336A-792F-453D-A2F0-B60CC03081C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00"/>
                <a:ext cx="23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1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5"/>
                      <a:pt x="9" y="11"/>
                    </a:cubicBezTo>
                    <a:cubicBezTo>
                      <a:pt x="9" y="7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Freeform 2965">
                <a:extLst>
                  <a:ext uri="{FF2B5EF4-FFF2-40B4-BE49-F238E27FC236}">
                    <a16:creationId xmlns:a16="http://schemas.microsoft.com/office/drawing/2014/main" id="{8E6426BA-AF13-4B83-9C88-03B0CB26325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8" y="3292"/>
                <a:ext cx="154" cy="97"/>
              </a:xfrm>
              <a:custGeom>
                <a:avLst/>
                <a:gdLst>
                  <a:gd name="T0" fmla="*/ 29 w 65"/>
                  <a:gd name="T1" fmla="*/ 39 h 41"/>
                  <a:gd name="T2" fmla="*/ 9 w 65"/>
                  <a:gd name="T3" fmla="*/ 19 h 41"/>
                  <a:gd name="T4" fmla="*/ 15 w 65"/>
                  <a:gd name="T5" fmla="*/ 12 h 41"/>
                  <a:gd name="T6" fmla="*/ 52 w 65"/>
                  <a:gd name="T7" fmla="*/ 16 h 41"/>
                  <a:gd name="T8" fmla="*/ 56 w 65"/>
                  <a:gd name="T9" fmla="*/ 29 h 41"/>
                  <a:gd name="T10" fmla="*/ 29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5"/>
                      <a:pt x="15" y="12"/>
                    </a:cubicBezTo>
                    <a:cubicBezTo>
                      <a:pt x="17" y="10"/>
                      <a:pt x="52" y="0"/>
                      <a:pt x="52" y="16"/>
                    </a:cubicBezTo>
                    <a:cubicBezTo>
                      <a:pt x="52" y="21"/>
                      <a:pt x="46" y="25"/>
                      <a:pt x="56" y="29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" name="Freeform 2966">
                <a:extLst>
                  <a:ext uri="{FF2B5EF4-FFF2-40B4-BE49-F238E27FC236}">
                    <a16:creationId xmlns:a16="http://schemas.microsoft.com/office/drawing/2014/main" id="{69663D39-D3A4-4082-91C2-D76BB60648E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Freeform 2967">
                <a:extLst>
                  <a:ext uri="{FF2B5EF4-FFF2-40B4-BE49-F238E27FC236}">
                    <a16:creationId xmlns:a16="http://schemas.microsoft.com/office/drawing/2014/main" id="{D3D700AF-7994-47DB-B51A-091FCB138E3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Freeform 2968">
                <a:extLst>
                  <a:ext uri="{FF2B5EF4-FFF2-40B4-BE49-F238E27FC236}">
                    <a16:creationId xmlns:a16="http://schemas.microsoft.com/office/drawing/2014/main" id="{808F7B55-5B3F-4480-8A74-75FD896B064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6" y="3276"/>
                <a:ext cx="92" cy="75"/>
              </a:xfrm>
              <a:custGeom>
                <a:avLst/>
                <a:gdLst>
                  <a:gd name="T0" fmla="*/ 36 w 39"/>
                  <a:gd name="T1" fmla="*/ 13 h 32"/>
                  <a:gd name="T2" fmla="*/ 0 w 39"/>
                  <a:gd name="T3" fmla="*/ 6 h 32"/>
                  <a:gd name="T4" fmla="*/ 21 w 39"/>
                  <a:gd name="T5" fmla="*/ 28 h 32"/>
                  <a:gd name="T6" fmla="*/ 36 w 39"/>
                  <a:gd name="T7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36" y="13"/>
                    </a:moveTo>
                    <a:cubicBezTo>
                      <a:pt x="36" y="13"/>
                      <a:pt x="0" y="0"/>
                      <a:pt x="0" y="6"/>
                    </a:cubicBezTo>
                    <a:cubicBezTo>
                      <a:pt x="0" y="13"/>
                      <a:pt x="11" y="24"/>
                      <a:pt x="21" y="28"/>
                    </a:cubicBezTo>
                    <a:cubicBezTo>
                      <a:pt x="32" y="32"/>
                      <a:pt x="39" y="32"/>
                      <a:pt x="36" y="13"/>
                    </a:cubicBezTo>
                    <a:close/>
                  </a:path>
                </a:pathLst>
              </a:custGeom>
              <a:solidFill>
                <a:srgbClr val="9AC1D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Freeform 2969">
                <a:extLst>
                  <a:ext uri="{FF2B5EF4-FFF2-40B4-BE49-F238E27FC236}">
                    <a16:creationId xmlns:a16="http://schemas.microsoft.com/office/drawing/2014/main" id="{6AE09115-A14E-498A-AD3C-61D8AEBD86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61" y="3254"/>
                <a:ext cx="97" cy="52"/>
              </a:xfrm>
              <a:custGeom>
                <a:avLst/>
                <a:gdLst>
                  <a:gd name="T0" fmla="*/ 97 w 97"/>
                  <a:gd name="T1" fmla="*/ 0 h 52"/>
                  <a:gd name="T2" fmla="*/ 0 w 97"/>
                  <a:gd name="T3" fmla="*/ 52 h 52"/>
                  <a:gd name="T4" fmla="*/ 97 w 97"/>
                  <a:gd name="T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7" h="52">
                    <a:moveTo>
                      <a:pt x="97" y="0"/>
                    </a:moveTo>
                    <a:lnTo>
                      <a:pt x="0" y="52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Line 2970">
                <a:extLst>
                  <a:ext uri="{FF2B5EF4-FFF2-40B4-BE49-F238E27FC236}">
                    <a16:creationId xmlns:a16="http://schemas.microsoft.com/office/drawing/2014/main" id="{61969B79-4F24-4C06-BFBF-62FB2CD2EBD0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3961" y="3254"/>
                <a:ext cx="97" cy="5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Freeform 2971">
                <a:extLst>
                  <a:ext uri="{FF2B5EF4-FFF2-40B4-BE49-F238E27FC236}">
                    <a16:creationId xmlns:a16="http://schemas.microsoft.com/office/drawing/2014/main" id="{1E504FBB-FBCA-4DC3-959E-636601BD88A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0" y="3228"/>
                <a:ext cx="196" cy="78"/>
              </a:xfrm>
              <a:custGeom>
                <a:avLst/>
                <a:gdLst>
                  <a:gd name="T0" fmla="*/ 83 w 83"/>
                  <a:gd name="T1" fmla="*/ 11 h 33"/>
                  <a:gd name="T2" fmla="*/ 52 w 83"/>
                  <a:gd name="T3" fmla="*/ 14 h 33"/>
                  <a:gd name="T4" fmla="*/ 0 w 83"/>
                  <a:gd name="T5" fmla="*/ 0 h 33"/>
                  <a:gd name="T6" fmla="*/ 0 w 83"/>
                  <a:gd name="T7" fmla="*/ 20 h 33"/>
                  <a:gd name="T8" fmla="*/ 19 w 83"/>
                  <a:gd name="T9" fmla="*/ 25 h 33"/>
                  <a:gd name="T10" fmla="*/ 27 w 83"/>
                  <a:gd name="T11" fmla="*/ 23 h 33"/>
                  <a:gd name="T12" fmla="*/ 33 w 83"/>
                  <a:gd name="T13" fmla="*/ 28 h 33"/>
                  <a:gd name="T14" fmla="*/ 52 w 83"/>
                  <a:gd name="T15" fmla="*/ 33 h 33"/>
                  <a:gd name="T16" fmla="*/ 52 w 83"/>
                  <a:gd name="T17" fmla="*/ 14 h 33"/>
                  <a:gd name="T18" fmla="*/ 83 w 83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33">
                    <a:moveTo>
                      <a:pt x="83" y="11"/>
                    </a:moveTo>
                    <a:cubicBezTo>
                      <a:pt x="52" y="14"/>
                      <a:pt x="52" y="14"/>
                      <a:pt x="52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24" y="22"/>
                      <a:pt x="27" y="23"/>
                    </a:cubicBezTo>
                    <a:cubicBezTo>
                      <a:pt x="30" y="23"/>
                      <a:pt x="33" y="28"/>
                      <a:pt x="33" y="28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14"/>
                      <a:pt x="52" y="14"/>
                      <a:pt x="52" y="14"/>
                    </a:cubicBezTo>
                    <a:lnTo>
                      <a:pt x="8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Freeform 2972">
                <a:extLst>
                  <a:ext uri="{FF2B5EF4-FFF2-40B4-BE49-F238E27FC236}">
                    <a16:creationId xmlns:a16="http://schemas.microsoft.com/office/drawing/2014/main" id="{62E0B3FF-305B-487A-8281-60AA3711278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0" y="3117"/>
                <a:ext cx="230" cy="220"/>
              </a:xfrm>
              <a:custGeom>
                <a:avLst/>
                <a:gdLst>
                  <a:gd name="T0" fmla="*/ 94 w 97"/>
                  <a:gd name="T1" fmla="*/ 56 h 93"/>
                  <a:gd name="T2" fmla="*/ 77 w 97"/>
                  <a:gd name="T3" fmla="*/ 16 h 93"/>
                  <a:gd name="T4" fmla="*/ 24 w 97"/>
                  <a:gd name="T5" fmla="*/ 8 h 93"/>
                  <a:gd name="T6" fmla="*/ 10 w 97"/>
                  <a:gd name="T7" fmla="*/ 26 h 93"/>
                  <a:gd name="T8" fmla="*/ 2 w 97"/>
                  <a:gd name="T9" fmla="*/ 47 h 93"/>
                  <a:gd name="T10" fmla="*/ 4 w 97"/>
                  <a:gd name="T11" fmla="*/ 56 h 93"/>
                  <a:gd name="T12" fmla="*/ 4 w 97"/>
                  <a:gd name="T13" fmla="*/ 47 h 93"/>
                  <a:gd name="T14" fmla="*/ 11 w 97"/>
                  <a:gd name="T15" fmla="*/ 49 h 93"/>
                  <a:gd name="T16" fmla="*/ 27 w 97"/>
                  <a:gd name="T17" fmla="*/ 37 h 93"/>
                  <a:gd name="T18" fmla="*/ 72 w 97"/>
                  <a:gd name="T19" fmla="*/ 79 h 93"/>
                  <a:gd name="T20" fmla="*/ 69 w 97"/>
                  <a:gd name="T21" fmla="*/ 93 h 93"/>
                  <a:gd name="T22" fmla="*/ 83 w 97"/>
                  <a:gd name="T23" fmla="*/ 87 h 93"/>
                  <a:gd name="T24" fmla="*/ 94 w 97"/>
                  <a:gd name="T25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93">
                    <a:moveTo>
                      <a:pt x="94" y="56"/>
                    </a:moveTo>
                    <a:cubicBezTo>
                      <a:pt x="91" y="47"/>
                      <a:pt x="82" y="23"/>
                      <a:pt x="77" y="16"/>
                    </a:cubicBezTo>
                    <a:cubicBezTo>
                      <a:pt x="72" y="9"/>
                      <a:pt x="40" y="0"/>
                      <a:pt x="24" y="8"/>
                    </a:cubicBezTo>
                    <a:cubicBezTo>
                      <a:pt x="24" y="8"/>
                      <a:pt x="13" y="16"/>
                      <a:pt x="10" y="26"/>
                    </a:cubicBezTo>
                    <a:cubicBezTo>
                      <a:pt x="7" y="35"/>
                      <a:pt x="0" y="40"/>
                      <a:pt x="2" y="47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5" y="43"/>
                      <a:pt x="21" y="37"/>
                      <a:pt x="27" y="37"/>
                    </a:cubicBezTo>
                    <a:cubicBezTo>
                      <a:pt x="38" y="37"/>
                      <a:pt x="65" y="35"/>
                      <a:pt x="72" y="79"/>
                    </a:cubicBezTo>
                    <a:cubicBezTo>
                      <a:pt x="72" y="79"/>
                      <a:pt x="70" y="89"/>
                      <a:pt x="69" y="93"/>
                    </a:cubicBezTo>
                    <a:cubicBezTo>
                      <a:pt x="69" y="93"/>
                      <a:pt x="80" y="92"/>
                      <a:pt x="83" y="87"/>
                    </a:cubicBezTo>
                    <a:cubicBezTo>
                      <a:pt x="86" y="82"/>
                      <a:pt x="97" y="64"/>
                      <a:pt x="94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FA49CBD7-0AE2-4612-81BC-3CB41C6728C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0114845" y="4503613"/>
              <a:ext cx="1105715" cy="683629"/>
              <a:chOff x="6380226" y="4414079"/>
              <a:chExt cx="1618878" cy="1000901"/>
            </a:xfrm>
          </p:grpSpPr>
          <p:sp>
            <p:nvSpPr>
              <p:cNvPr id="60" name="Freeform 1309">
                <a:extLst>
                  <a:ext uri="{FF2B5EF4-FFF2-40B4-BE49-F238E27FC236}">
                    <a16:creationId xmlns:a16="http://schemas.microsoft.com/office/drawing/2014/main" id="{29B669E7-EAFB-41C6-92CB-44FFD2E8B1D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380226" y="4979128"/>
                <a:ext cx="1618878" cy="435852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ysClr val="window" lastClr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Freeform 1310">
                <a:extLst>
                  <a:ext uri="{FF2B5EF4-FFF2-40B4-BE49-F238E27FC236}">
                    <a16:creationId xmlns:a16="http://schemas.microsoft.com/office/drawing/2014/main" id="{39709E6B-C9A3-4772-ADA6-E8F8B78E9B9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52076" y="5021468"/>
                <a:ext cx="1280159" cy="344946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FF66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62" name="Group 995">
                <a:extLst>
                  <a:ext uri="{FF2B5EF4-FFF2-40B4-BE49-F238E27FC236}">
                    <a16:creationId xmlns:a16="http://schemas.microsoft.com/office/drawing/2014/main" id="{ACB690BD-60C4-4D2A-8A3C-F38B83B202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50308" y="5175884"/>
                <a:ext cx="278945" cy="146944"/>
                <a:chOff x="5063" y="-2464"/>
                <a:chExt cx="1810" cy="954"/>
              </a:xfrm>
            </p:grpSpPr>
            <p:sp>
              <p:nvSpPr>
                <p:cNvPr id="648" name="Freeform 996">
                  <a:extLst>
                    <a:ext uri="{FF2B5EF4-FFF2-40B4-BE49-F238E27FC236}">
                      <a16:creationId xmlns:a16="http://schemas.microsoft.com/office/drawing/2014/main" id="{BD43E319-6AA1-413E-927F-E3B1427A6D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63" y="-2464"/>
                  <a:ext cx="1810" cy="486"/>
                </a:xfrm>
                <a:custGeom>
                  <a:avLst/>
                  <a:gdLst>
                    <a:gd name="T0" fmla="*/ 0 w 1810"/>
                    <a:gd name="T1" fmla="*/ 120 h 486"/>
                    <a:gd name="T2" fmla="*/ 451 w 1810"/>
                    <a:gd name="T3" fmla="*/ 0 h 486"/>
                    <a:gd name="T4" fmla="*/ 1810 w 1810"/>
                    <a:gd name="T5" fmla="*/ 363 h 486"/>
                    <a:gd name="T6" fmla="*/ 1358 w 1810"/>
                    <a:gd name="T7" fmla="*/ 486 h 486"/>
                    <a:gd name="T8" fmla="*/ 0 w 1810"/>
                    <a:gd name="T9" fmla="*/ 120 h 4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10" h="486">
                      <a:moveTo>
                        <a:pt x="0" y="120"/>
                      </a:moveTo>
                      <a:lnTo>
                        <a:pt x="451" y="0"/>
                      </a:lnTo>
                      <a:lnTo>
                        <a:pt x="1810" y="363"/>
                      </a:lnTo>
                      <a:lnTo>
                        <a:pt x="1358" y="486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9" name="Freeform 997">
                  <a:extLst>
                    <a:ext uri="{FF2B5EF4-FFF2-40B4-BE49-F238E27FC236}">
                      <a16:creationId xmlns:a16="http://schemas.microsoft.com/office/drawing/2014/main" id="{C66C0F85-4894-40DA-BB43-52B39608F7D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63" y="-2344"/>
                  <a:ext cx="1358" cy="834"/>
                </a:xfrm>
                <a:custGeom>
                  <a:avLst/>
                  <a:gdLst>
                    <a:gd name="T0" fmla="*/ 0 w 1358"/>
                    <a:gd name="T1" fmla="*/ 0 h 834"/>
                    <a:gd name="T2" fmla="*/ 0 w 1358"/>
                    <a:gd name="T3" fmla="*/ 470 h 834"/>
                    <a:gd name="T4" fmla="*/ 1358 w 1358"/>
                    <a:gd name="T5" fmla="*/ 834 h 834"/>
                    <a:gd name="T6" fmla="*/ 1358 w 1358"/>
                    <a:gd name="T7" fmla="*/ 366 h 834"/>
                    <a:gd name="T8" fmla="*/ 0 w 1358"/>
                    <a:gd name="T9" fmla="*/ 0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8" h="834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1358" y="834"/>
                      </a:lnTo>
                      <a:lnTo>
                        <a:pt x="1358" y="3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0" name="Freeform 998">
                  <a:extLst>
                    <a:ext uri="{FF2B5EF4-FFF2-40B4-BE49-F238E27FC236}">
                      <a16:creationId xmlns:a16="http://schemas.microsoft.com/office/drawing/2014/main" id="{EFCAA49F-0E12-4E49-AE6A-5301AF0E40B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421" y="-2101"/>
                  <a:ext cx="452" cy="591"/>
                </a:xfrm>
                <a:custGeom>
                  <a:avLst/>
                  <a:gdLst>
                    <a:gd name="T0" fmla="*/ 0 w 452"/>
                    <a:gd name="T1" fmla="*/ 591 h 591"/>
                    <a:gd name="T2" fmla="*/ 0 w 452"/>
                    <a:gd name="T3" fmla="*/ 123 h 591"/>
                    <a:gd name="T4" fmla="*/ 452 w 452"/>
                    <a:gd name="T5" fmla="*/ 0 h 591"/>
                    <a:gd name="T6" fmla="*/ 452 w 452"/>
                    <a:gd name="T7" fmla="*/ 470 h 591"/>
                    <a:gd name="T8" fmla="*/ 0 w 452"/>
                    <a:gd name="T9" fmla="*/ 591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591">
                      <a:moveTo>
                        <a:pt x="0" y="591"/>
                      </a:moveTo>
                      <a:lnTo>
                        <a:pt x="0" y="123"/>
                      </a:lnTo>
                      <a:lnTo>
                        <a:pt x="452" y="0"/>
                      </a:lnTo>
                      <a:lnTo>
                        <a:pt x="452" y="470"/>
                      </a:lnTo>
                      <a:lnTo>
                        <a:pt x="0" y="5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1" name="Freeform 999">
                  <a:extLst>
                    <a:ext uri="{FF2B5EF4-FFF2-40B4-BE49-F238E27FC236}">
                      <a16:creationId xmlns:a16="http://schemas.microsoft.com/office/drawing/2014/main" id="{8DA073F7-B389-41D9-AC50-E4645FCB37B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17" y="-2249"/>
                  <a:ext cx="322" cy="415"/>
                </a:xfrm>
                <a:custGeom>
                  <a:avLst/>
                  <a:gdLst>
                    <a:gd name="T0" fmla="*/ 0 w 322"/>
                    <a:gd name="T1" fmla="*/ 0 h 415"/>
                    <a:gd name="T2" fmla="*/ 0 w 322"/>
                    <a:gd name="T3" fmla="*/ 330 h 415"/>
                    <a:gd name="T4" fmla="*/ 322 w 322"/>
                    <a:gd name="T5" fmla="*/ 415 h 415"/>
                    <a:gd name="T6" fmla="*/ 322 w 322"/>
                    <a:gd name="T7" fmla="*/ 85 h 415"/>
                    <a:gd name="T8" fmla="*/ 0 w 322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2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22" y="415"/>
                      </a:lnTo>
                      <a:lnTo>
                        <a:pt x="322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2" name="Freeform 1000">
                  <a:extLst>
                    <a:ext uri="{FF2B5EF4-FFF2-40B4-BE49-F238E27FC236}">
                      <a16:creationId xmlns:a16="http://schemas.microsoft.com/office/drawing/2014/main" id="{C6FE0643-1C52-4C8E-B99B-836FEF3FE15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578" y="-2122"/>
                  <a:ext cx="319" cy="416"/>
                </a:xfrm>
                <a:custGeom>
                  <a:avLst/>
                  <a:gdLst>
                    <a:gd name="T0" fmla="*/ 0 w 319"/>
                    <a:gd name="T1" fmla="*/ 0 h 416"/>
                    <a:gd name="T2" fmla="*/ 0 w 319"/>
                    <a:gd name="T3" fmla="*/ 331 h 416"/>
                    <a:gd name="T4" fmla="*/ 319 w 319"/>
                    <a:gd name="T5" fmla="*/ 416 h 416"/>
                    <a:gd name="T6" fmla="*/ 319 w 319"/>
                    <a:gd name="T7" fmla="*/ 85 h 416"/>
                    <a:gd name="T8" fmla="*/ 0 w 319"/>
                    <a:gd name="T9" fmla="*/ 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6">
                      <a:moveTo>
                        <a:pt x="0" y="0"/>
                      </a:moveTo>
                      <a:lnTo>
                        <a:pt x="0" y="331"/>
                      </a:lnTo>
                      <a:lnTo>
                        <a:pt x="319" y="416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3" name="Freeform 1001">
                  <a:extLst>
                    <a:ext uri="{FF2B5EF4-FFF2-40B4-BE49-F238E27FC236}">
                      <a16:creationId xmlns:a16="http://schemas.microsoft.com/office/drawing/2014/main" id="{E787F0CD-4074-4E5F-B015-606F7E49867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036" y="-1994"/>
                  <a:ext cx="319" cy="415"/>
                </a:xfrm>
                <a:custGeom>
                  <a:avLst/>
                  <a:gdLst>
                    <a:gd name="T0" fmla="*/ 0 w 319"/>
                    <a:gd name="T1" fmla="*/ 0 h 415"/>
                    <a:gd name="T2" fmla="*/ 0 w 319"/>
                    <a:gd name="T3" fmla="*/ 330 h 415"/>
                    <a:gd name="T4" fmla="*/ 319 w 319"/>
                    <a:gd name="T5" fmla="*/ 415 h 415"/>
                    <a:gd name="T6" fmla="*/ 319 w 319"/>
                    <a:gd name="T7" fmla="*/ 85 h 415"/>
                    <a:gd name="T8" fmla="*/ 0 w 319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19" y="415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63" name="Group 1002">
                <a:extLst>
                  <a:ext uri="{FF2B5EF4-FFF2-40B4-BE49-F238E27FC236}">
                    <a16:creationId xmlns:a16="http://schemas.microsoft.com/office/drawing/2014/main" id="{2346FD41-AEB3-4936-BE19-5937556EAE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103740" y="4639164"/>
                <a:ext cx="173096" cy="405965"/>
                <a:chOff x="6281" y="-2209"/>
                <a:chExt cx="905" cy="2117"/>
              </a:xfrm>
            </p:grpSpPr>
            <p:sp>
              <p:nvSpPr>
                <p:cNvPr id="618" name="Freeform 1003">
                  <a:extLst>
                    <a:ext uri="{FF2B5EF4-FFF2-40B4-BE49-F238E27FC236}">
                      <a16:creationId xmlns:a16="http://schemas.microsoft.com/office/drawing/2014/main" id="{6F03E21A-2C62-40F8-9894-434B964941E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2209"/>
                  <a:ext cx="905" cy="244"/>
                </a:xfrm>
                <a:custGeom>
                  <a:avLst/>
                  <a:gdLst>
                    <a:gd name="T0" fmla="*/ 0 w 905"/>
                    <a:gd name="T1" fmla="*/ 123 h 244"/>
                    <a:gd name="T2" fmla="*/ 454 w 905"/>
                    <a:gd name="T3" fmla="*/ 0 h 244"/>
                    <a:gd name="T4" fmla="*/ 905 w 905"/>
                    <a:gd name="T5" fmla="*/ 123 h 244"/>
                    <a:gd name="T6" fmla="*/ 454 w 905"/>
                    <a:gd name="T7" fmla="*/ 244 h 244"/>
                    <a:gd name="T8" fmla="*/ 0 w 905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5" h="244">
                      <a:moveTo>
                        <a:pt x="0" y="123"/>
                      </a:moveTo>
                      <a:lnTo>
                        <a:pt x="454" y="0"/>
                      </a:lnTo>
                      <a:lnTo>
                        <a:pt x="905" y="123"/>
                      </a:lnTo>
                      <a:lnTo>
                        <a:pt x="454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FF66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9" name="Freeform 1004">
                  <a:extLst>
                    <a:ext uri="{FF2B5EF4-FFF2-40B4-BE49-F238E27FC236}">
                      <a16:creationId xmlns:a16="http://schemas.microsoft.com/office/drawing/2014/main" id="{4B32CE39-3296-46B8-8849-9F32DA9CAB5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735" y="-2086"/>
                  <a:ext cx="451" cy="1994"/>
                </a:xfrm>
                <a:custGeom>
                  <a:avLst/>
                  <a:gdLst>
                    <a:gd name="T0" fmla="*/ 451 w 451"/>
                    <a:gd name="T1" fmla="*/ 0 h 1994"/>
                    <a:gd name="T2" fmla="*/ 451 w 451"/>
                    <a:gd name="T3" fmla="*/ 1873 h 1994"/>
                    <a:gd name="T4" fmla="*/ 0 w 451"/>
                    <a:gd name="T5" fmla="*/ 1994 h 1994"/>
                    <a:gd name="T6" fmla="*/ 0 w 451"/>
                    <a:gd name="T7" fmla="*/ 121 h 1994"/>
                    <a:gd name="T8" fmla="*/ 451 w 451"/>
                    <a:gd name="T9" fmla="*/ 0 h 19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1994">
                      <a:moveTo>
                        <a:pt x="451" y="0"/>
                      </a:moveTo>
                      <a:lnTo>
                        <a:pt x="451" y="1873"/>
                      </a:lnTo>
                      <a:lnTo>
                        <a:pt x="0" y="1994"/>
                      </a:ln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0" name="Freeform 1005">
                  <a:extLst>
                    <a:ext uri="{FF2B5EF4-FFF2-40B4-BE49-F238E27FC236}">
                      <a16:creationId xmlns:a16="http://schemas.microsoft.com/office/drawing/2014/main" id="{738EB3CD-A2EE-4C37-91ED-C0091CC5898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2086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1" name="Freeform 1006">
                  <a:extLst>
                    <a:ext uri="{FF2B5EF4-FFF2-40B4-BE49-F238E27FC236}">
                      <a16:creationId xmlns:a16="http://schemas.microsoft.com/office/drawing/2014/main" id="{ADBB1DC7-58E8-4739-B8DD-0E69B22EDF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2034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2" name="Freeform 1007">
                  <a:extLst>
                    <a:ext uri="{FF2B5EF4-FFF2-40B4-BE49-F238E27FC236}">
                      <a16:creationId xmlns:a16="http://schemas.microsoft.com/office/drawing/2014/main" id="{6D294308-4829-466A-9607-1F6C59E38CE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954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3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3" name="Freeform 1008">
                  <a:extLst>
                    <a:ext uri="{FF2B5EF4-FFF2-40B4-BE49-F238E27FC236}">
                      <a16:creationId xmlns:a16="http://schemas.microsoft.com/office/drawing/2014/main" id="{75CBE6F8-E102-4419-9EE1-A1EF36C9D3E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902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7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4" name="Freeform 1009">
                  <a:extLst>
                    <a:ext uri="{FF2B5EF4-FFF2-40B4-BE49-F238E27FC236}">
                      <a16:creationId xmlns:a16="http://schemas.microsoft.com/office/drawing/2014/main" id="{BEF499DB-0B71-4AEC-95BD-30E2668954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819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5" name="Freeform 1010">
                  <a:extLst>
                    <a:ext uri="{FF2B5EF4-FFF2-40B4-BE49-F238E27FC236}">
                      <a16:creationId xmlns:a16="http://schemas.microsoft.com/office/drawing/2014/main" id="{D5D4A626-F543-40C0-995E-4CC3DC9FF9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767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6" name="Freeform 1011">
                  <a:extLst>
                    <a:ext uri="{FF2B5EF4-FFF2-40B4-BE49-F238E27FC236}">
                      <a16:creationId xmlns:a16="http://schemas.microsoft.com/office/drawing/2014/main" id="{49E3F9E0-8C68-44B2-BDEE-24FD0774E7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687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7" name="Freeform 1012">
                  <a:extLst>
                    <a:ext uri="{FF2B5EF4-FFF2-40B4-BE49-F238E27FC236}">
                      <a16:creationId xmlns:a16="http://schemas.microsoft.com/office/drawing/2014/main" id="{D79E7AAD-5E9F-4471-9096-76D9571A6BE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635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8 h 151"/>
                    <a:gd name="T4" fmla="*/ 390 w 390"/>
                    <a:gd name="T5" fmla="*/ 151 h 151"/>
                    <a:gd name="T6" fmla="*/ 390 w 390"/>
                    <a:gd name="T7" fmla="*/ 107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1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8" name="Freeform 1013">
                  <a:extLst>
                    <a:ext uri="{FF2B5EF4-FFF2-40B4-BE49-F238E27FC236}">
                      <a16:creationId xmlns:a16="http://schemas.microsoft.com/office/drawing/2014/main" id="{512A8DD8-DC41-442D-AE2F-3DA4D17FEBE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552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9" name="Freeform 1014">
                  <a:extLst>
                    <a:ext uri="{FF2B5EF4-FFF2-40B4-BE49-F238E27FC236}">
                      <a16:creationId xmlns:a16="http://schemas.microsoft.com/office/drawing/2014/main" id="{9E26BB68-DEE3-4940-A216-D0255AEED72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500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0" name="Freeform 1015">
                  <a:extLst>
                    <a:ext uri="{FF2B5EF4-FFF2-40B4-BE49-F238E27FC236}">
                      <a16:creationId xmlns:a16="http://schemas.microsoft.com/office/drawing/2014/main" id="{2C199FF5-0035-4111-ABE3-4273079C193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417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1" name="Freeform 1016">
                  <a:extLst>
                    <a:ext uri="{FF2B5EF4-FFF2-40B4-BE49-F238E27FC236}">
                      <a16:creationId xmlns:a16="http://schemas.microsoft.com/office/drawing/2014/main" id="{C775DEB2-6796-410D-BA1B-9B4BE8DBB9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365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4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4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2" name="Freeform 1017">
                  <a:extLst>
                    <a:ext uri="{FF2B5EF4-FFF2-40B4-BE49-F238E27FC236}">
                      <a16:creationId xmlns:a16="http://schemas.microsoft.com/office/drawing/2014/main" id="{E02D6B35-8C60-45C8-9490-0C90969799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285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3" name="Freeform 1018">
                  <a:extLst>
                    <a:ext uri="{FF2B5EF4-FFF2-40B4-BE49-F238E27FC236}">
                      <a16:creationId xmlns:a16="http://schemas.microsoft.com/office/drawing/2014/main" id="{8ECB88C5-1334-48CF-9B00-0896BF82C5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233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6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4" name="Freeform 1019">
                  <a:extLst>
                    <a:ext uri="{FF2B5EF4-FFF2-40B4-BE49-F238E27FC236}">
                      <a16:creationId xmlns:a16="http://schemas.microsoft.com/office/drawing/2014/main" id="{A67EE2AD-EAAA-4F8D-A3EB-09556D316C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150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5" name="Freeform 1020">
                  <a:extLst>
                    <a:ext uri="{FF2B5EF4-FFF2-40B4-BE49-F238E27FC236}">
                      <a16:creationId xmlns:a16="http://schemas.microsoft.com/office/drawing/2014/main" id="{7DEE7C3E-9323-4555-B967-0E5D97D60F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098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4 h 151"/>
                    <a:gd name="T4" fmla="*/ 390 w 390"/>
                    <a:gd name="T5" fmla="*/ 151 h 151"/>
                    <a:gd name="T6" fmla="*/ 390 w 390"/>
                    <a:gd name="T7" fmla="*/ 103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4"/>
                      </a:lnTo>
                      <a:lnTo>
                        <a:pt x="390" y="151"/>
                      </a:lnTo>
                      <a:lnTo>
                        <a:pt x="390" y="10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6" name="Freeform 1021">
                  <a:extLst>
                    <a:ext uri="{FF2B5EF4-FFF2-40B4-BE49-F238E27FC236}">
                      <a16:creationId xmlns:a16="http://schemas.microsoft.com/office/drawing/2014/main" id="{AFF423ED-3CB6-44E1-AB72-7263DF80E76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018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4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4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7" name="Freeform 1022">
                  <a:extLst>
                    <a:ext uri="{FF2B5EF4-FFF2-40B4-BE49-F238E27FC236}">
                      <a16:creationId xmlns:a16="http://schemas.microsoft.com/office/drawing/2014/main" id="{ADC55939-7223-459D-A773-47B764AE19B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966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6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8" name="Freeform 1023">
                  <a:extLst>
                    <a:ext uri="{FF2B5EF4-FFF2-40B4-BE49-F238E27FC236}">
                      <a16:creationId xmlns:a16="http://schemas.microsoft.com/office/drawing/2014/main" id="{149EAE17-26DD-4C35-B2E7-D5E5CD3908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884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1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9" name="Freeform 1024">
                  <a:extLst>
                    <a:ext uri="{FF2B5EF4-FFF2-40B4-BE49-F238E27FC236}">
                      <a16:creationId xmlns:a16="http://schemas.microsoft.com/office/drawing/2014/main" id="{69B9E1F3-80B9-45E7-9E09-662523F225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832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4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0" name="Freeform 1025">
                  <a:extLst>
                    <a:ext uri="{FF2B5EF4-FFF2-40B4-BE49-F238E27FC236}">
                      <a16:creationId xmlns:a16="http://schemas.microsoft.com/office/drawing/2014/main" id="{7A4AA25A-EBBE-4C1F-B45B-1E39F5AD9F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749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1" name="Freeform 1026">
                  <a:extLst>
                    <a:ext uri="{FF2B5EF4-FFF2-40B4-BE49-F238E27FC236}">
                      <a16:creationId xmlns:a16="http://schemas.microsoft.com/office/drawing/2014/main" id="{60B13304-4DE9-468F-BE55-D90F3B751F2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697"/>
                  <a:ext cx="390" cy="149"/>
                </a:xfrm>
                <a:custGeom>
                  <a:avLst/>
                  <a:gdLst>
                    <a:gd name="T0" fmla="*/ 0 w 390"/>
                    <a:gd name="T1" fmla="*/ 0 h 149"/>
                    <a:gd name="T2" fmla="*/ 0 w 390"/>
                    <a:gd name="T3" fmla="*/ 45 h 149"/>
                    <a:gd name="T4" fmla="*/ 390 w 390"/>
                    <a:gd name="T5" fmla="*/ 149 h 149"/>
                    <a:gd name="T6" fmla="*/ 390 w 390"/>
                    <a:gd name="T7" fmla="*/ 104 h 149"/>
                    <a:gd name="T8" fmla="*/ 0 w 390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49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49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2" name="Freeform 1027">
                  <a:extLst>
                    <a:ext uri="{FF2B5EF4-FFF2-40B4-BE49-F238E27FC236}">
                      <a16:creationId xmlns:a16="http://schemas.microsoft.com/office/drawing/2014/main" id="{A2E91942-15C9-47BA-AEC7-CEF27952F0D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617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3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3" name="Freeform 1028">
                  <a:extLst>
                    <a:ext uri="{FF2B5EF4-FFF2-40B4-BE49-F238E27FC236}">
                      <a16:creationId xmlns:a16="http://schemas.microsoft.com/office/drawing/2014/main" id="{BB24AD6E-3297-44A3-8E04-D82FB4944E4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565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7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4" name="Freeform 1029">
                  <a:extLst>
                    <a:ext uri="{FF2B5EF4-FFF2-40B4-BE49-F238E27FC236}">
                      <a16:creationId xmlns:a16="http://schemas.microsoft.com/office/drawing/2014/main" id="{917405E8-0F95-48AA-A9E8-7DABB160373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482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5" name="Freeform 1030">
                  <a:extLst>
                    <a:ext uri="{FF2B5EF4-FFF2-40B4-BE49-F238E27FC236}">
                      <a16:creationId xmlns:a16="http://schemas.microsoft.com/office/drawing/2014/main" id="{E53596FB-FA28-49F7-B54B-DBDAFF8842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430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6" name="Freeform 1031">
                  <a:extLst>
                    <a:ext uri="{FF2B5EF4-FFF2-40B4-BE49-F238E27FC236}">
                      <a16:creationId xmlns:a16="http://schemas.microsoft.com/office/drawing/2014/main" id="{A8CBB157-84F8-4313-919C-AB7BBB9855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350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7" name="Freeform 1032">
                  <a:extLst>
                    <a:ext uri="{FF2B5EF4-FFF2-40B4-BE49-F238E27FC236}">
                      <a16:creationId xmlns:a16="http://schemas.microsoft.com/office/drawing/2014/main" id="{ABCAEA4B-8E1D-4A67-BC6A-DDABAB167CC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298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8 h 151"/>
                    <a:gd name="T4" fmla="*/ 390 w 390"/>
                    <a:gd name="T5" fmla="*/ 151 h 151"/>
                    <a:gd name="T6" fmla="*/ 390 w 390"/>
                    <a:gd name="T7" fmla="*/ 107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1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64" name="Group 7196">
                <a:extLst>
                  <a:ext uri="{FF2B5EF4-FFF2-40B4-BE49-F238E27FC236}">
                    <a16:creationId xmlns:a16="http://schemas.microsoft.com/office/drawing/2014/main" id="{FA00516B-5896-4C2B-B146-F55FFD3861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669779" y="4414079"/>
                <a:ext cx="977431" cy="856017"/>
                <a:chOff x="2412" y="740"/>
                <a:chExt cx="958" cy="839"/>
              </a:xfrm>
            </p:grpSpPr>
            <p:sp>
              <p:nvSpPr>
                <p:cNvPr id="65" name="Freeform 3794">
                  <a:extLst>
                    <a:ext uri="{FF2B5EF4-FFF2-40B4-BE49-F238E27FC236}">
                      <a16:creationId xmlns:a16="http://schemas.microsoft.com/office/drawing/2014/main" id="{64367BA4-E4BC-4F1B-9ECF-EC9BDD4A40B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1066"/>
                  <a:ext cx="882" cy="236"/>
                </a:xfrm>
                <a:custGeom>
                  <a:avLst/>
                  <a:gdLst>
                    <a:gd name="T0" fmla="*/ 0 w 10297"/>
                    <a:gd name="T1" fmla="*/ 1080 h 2762"/>
                    <a:gd name="T2" fmla="*/ 4027 w 10297"/>
                    <a:gd name="T3" fmla="*/ 0 h 2762"/>
                    <a:gd name="T4" fmla="*/ 10297 w 10297"/>
                    <a:gd name="T5" fmla="*/ 1682 h 2762"/>
                    <a:gd name="T6" fmla="*/ 6267 w 10297"/>
                    <a:gd name="T7" fmla="*/ 2762 h 2762"/>
                    <a:gd name="T8" fmla="*/ 0 w 10297"/>
                    <a:gd name="T9" fmla="*/ 1080 h 27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97"/>
                    <a:gd name="T16" fmla="*/ 0 h 2762"/>
                    <a:gd name="T17" fmla="*/ 10297 w 10297"/>
                    <a:gd name="T18" fmla="*/ 2762 h 27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97" h="2762">
                      <a:moveTo>
                        <a:pt x="0" y="1080"/>
                      </a:moveTo>
                      <a:lnTo>
                        <a:pt x="4027" y="0"/>
                      </a:lnTo>
                      <a:lnTo>
                        <a:pt x="10297" y="1682"/>
                      </a:lnTo>
                      <a:lnTo>
                        <a:pt x="6267" y="2762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" name="Freeform 3795">
                  <a:extLst>
                    <a:ext uri="{FF2B5EF4-FFF2-40B4-BE49-F238E27FC236}">
                      <a16:creationId xmlns:a16="http://schemas.microsoft.com/office/drawing/2014/main" id="{E83B359B-C158-4A24-B0C7-7C3FFFC5E70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1158"/>
                  <a:ext cx="537" cy="421"/>
                </a:xfrm>
                <a:custGeom>
                  <a:avLst/>
                  <a:gdLst>
                    <a:gd name="T0" fmla="*/ 6267 w 6267"/>
                    <a:gd name="T1" fmla="*/ 4916 h 4916"/>
                    <a:gd name="T2" fmla="*/ 6267 w 6267"/>
                    <a:gd name="T3" fmla="*/ 1682 h 4916"/>
                    <a:gd name="T4" fmla="*/ 0 w 6267"/>
                    <a:gd name="T5" fmla="*/ 0 h 4916"/>
                    <a:gd name="T6" fmla="*/ 0 w 6267"/>
                    <a:gd name="T7" fmla="*/ 3236 h 4916"/>
                    <a:gd name="T8" fmla="*/ 6267 w 6267"/>
                    <a:gd name="T9" fmla="*/ 4916 h 49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6"/>
                    <a:gd name="T17" fmla="*/ 6267 w 6267"/>
                    <a:gd name="T18" fmla="*/ 4916 h 49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6">
                      <a:moveTo>
                        <a:pt x="6267" y="4916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6"/>
                      </a:lnTo>
                      <a:lnTo>
                        <a:pt x="6267" y="491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" name="Freeform 3796">
                  <a:extLst>
                    <a:ext uri="{FF2B5EF4-FFF2-40B4-BE49-F238E27FC236}">
                      <a16:creationId xmlns:a16="http://schemas.microsoft.com/office/drawing/2014/main" id="{4C34F4A6-BB4D-4D2F-BCC3-F957CA3CCDB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1210"/>
                  <a:ext cx="345" cy="369"/>
                </a:xfrm>
                <a:custGeom>
                  <a:avLst/>
                  <a:gdLst>
                    <a:gd name="T0" fmla="*/ 4030 w 4030"/>
                    <a:gd name="T1" fmla="*/ 3234 h 4314"/>
                    <a:gd name="T2" fmla="*/ 4030 w 4030"/>
                    <a:gd name="T3" fmla="*/ 0 h 4314"/>
                    <a:gd name="T4" fmla="*/ 0 w 4030"/>
                    <a:gd name="T5" fmla="*/ 1080 h 4314"/>
                    <a:gd name="T6" fmla="*/ 0 w 4030"/>
                    <a:gd name="T7" fmla="*/ 4314 h 4314"/>
                    <a:gd name="T8" fmla="*/ 4030 w 4030"/>
                    <a:gd name="T9" fmla="*/ 3234 h 43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30"/>
                    <a:gd name="T16" fmla="*/ 0 h 4314"/>
                    <a:gd name="T17" fmla="*/ 4030 w 4030"/>
                    <a:gd name="T18" fmla="*/ 4314 h 43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30" h="4314">
                      <a:moveTo>
                        <a:pt x="4030" y="3234"/>
                      </a:moveTo>
                      <a:lnTo>
                        <a:pt x="4030" y="0"/>
                      </a:lnTo>
                      <a:lnTo>
                        <a:pt x="0" y="1080"/>
                      </a:lnTo>
                      <a:lnTo>
                        <a:pt x="0" y="4314"/>
                      </a:lnTo>
                      <a:lnTo>
                        <a:pt x="4030" y="323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" name="Freeform 3797">
                  <a:extLst>
                    <a:ext uri="{FF2B5EF4-FFF2-40B4-BE49-F238E27FC236}">
                      <a16:creationId xmlns:a16="http://schemas.microsoft.com/office/drawing/2014/main" id="{3C367192-E046-4268-A12B-4F22817F9AC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1036"/>
                  <a:ext cx="958" cy="257"/>
                </a:xfrm>
                <a:custGeom>
                  <a:avLst/>
                  <a:gdLst>
                    <a:gd name="T0" fmla="*/ 4474 w 11190"/>
                    <a:gd name="T1" fmla="*/ 0 h 3002"/>
                    <a:gd name="T2" fmla="*/ 11190 w 11190"/>
                    <a:gd name="T3" fmla="*/ 1802 h 3002"/>
                    <a:gd name="T4" fmla="*/ 6709 w 11190"/>
                    <a:gd name="T5" fmla="*/ 3002 h 3002"/>
                    <a:gd name="T6" fmla="*/ 0 w 11190"/>
                    <a:gd name="T7" fmla="*/ 1202 h 3002"/>
                    <a:gd name="T8" fmla="*/ 4474 w 11190"/>
                    <a:gd name="T9" fmla="*/ 0 h 30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90"/>
                    <a:gd name="T16" fmla="*/ 0 h 3002"/>
                    <a:gd name="T17" fmla="*/ 11190 w 11190"/>
                    <a:gd name="T18" fmla="*/ 3002 h 30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90" h="3002">
                      <a:moveTo>
                        <a:pt x="4474" y="0"/>
                      </a:moveTo>
                      <a:lnTo>
                        <a:pt x="11190" y="1802"/>
                      </a:lnTo>
                      <a:lnTo>
                        <a:pt x="6709" y="3002"/>
                      </a:lnTo>
                      <a:lnTo>
                        <a:pt x="0" y="1202"/>
                      </a:lnTo>
                      <a:lnTo>
                        <a:pt x="4474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9" name="Freeform 3798">
                  <a:extLst>
                    <a:ext uri="{FF2B5EF4-FFF2-40B4-BE49-F238E27FC236}">
                      <a16:creationId xmlns:a16="http://schemas.microsoft.com/office/drawing/2014/main" id="{EFA9A005-0259-4A2D-9670-A843C48ED01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1139"/>
                  <a:ext cx="575" cy="174"/>
                </a:xfrm>
                <a:custGeom>
                  <a:avLst/>
                  <a:gdLst>
                    <a:gd name="T0" fmla="*/ 6711 w 6711"/>
                    <a:gd name="T1" fmla="*/ 2037 h 2037"/>
                    <a:gd name="T2" fmla="*/ 0 w 6711"/>
                    <a:gd name="T3" fmla="*/ 237 h 2037"/>
                    <a:gd name="T4" fmla="*/ 0 w 6711"/>
                    <a:gd name="T5" fmla="*/ 0 h 2037"/>
                    <a:gd name="T6" fmla="*/ 6711 w 6711"/>
                    <a:gd name="T7" fmla="*/ 1800 h 2037"/>
                    <a:gd name="T8" fmla="*/ 6711 w 6711"/>
                    <a:gd name="T9" fmla="*/ 2037 h 20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1"/>
                    <a:gd name="T16" fmla="*/ 0 h 2037"/>
                    <a:gd name="T17" fmla="*/ 6711 w 6711"/>
                    <a:gd name="T18" fmla="*/ 2037 h 20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1" h="2037">
                      <a:moveTo>
                        <a:pt x="6711" y="2037"/>
                      </a:moveTo>
                      <a:lnTo>
                        <a:pt x="0" y="237"/>
                      </a:lnTo>
                      <a:lnTo>
                        <a:pt x="0" y="0"/>
                      </a:lnTo>
                      <a:lnTo>
                        <a:pt x="6711" y="1800"/>
                      </a:lnTo>
                      <a:lnTo>
                        <a:pt x="6711" y="20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0" name="Freeform 3799">
                  <a:extLst>
                    <a:ext uri="{FF2B5EF4-FFF2-40B4-BE49-F238E27FC236}">
                      <a16:creationId xmlns:a16="http://schemas.microsoft.com/office/drawing/2014/main" id="{CCB1C3C6-2441-4F7B-98DC-31BA984971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1190"/>
                  <a:ext cx="383" cy="123"/>
                </a:xfrm>
                <a:custGeom>
                  <a:avLst/>
                  <a:gdLst>
                    <a:gd name="T0" fmla="*/ 0 w 4476"/>
                    <a:gd name="T1" fmla="*/ 1437 h 1437"/>
                    <a:gd name="T2" fmla="*/ 4476 w 4476"/>
                    <a:gd name="T3" fmla="*/ 237 h 1437"/>
                    <a:gd name="T4" fmla="*/ 4476 w 4476"/>
                    <a:gd name="T5" fmla="*/ 0 h 1437"/>
                    <a:gd name="T6" fmla="*/ 0 w 4476"/>
                    <a:gd name="T7" fmla="*/ 1200 h 1437"/>
                    <a:gd name="T8" fmla="*/ 0 w 4476"/>
                    <a:gd name="T9" fmla="*/ 1437 h 14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76"/>
                    <a:gd name="T16" fmla="*/ 0 h 1437"/>
                    <a:gd name="T17" fmla="*/ 4476 w 4476"/>
                    <a:gd name="T18" fmla="*/ 1437 h 14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76" h="1437">
                      <a:moveTo>
                        <a:pt x="0" y="1437"/>
                      </a:moveTo>
                      <a:lnTo>
                        <a:pt x="4476" y="237"/>
                      </a:lnTo>
                      <a:lnTo>
                        <a:pt x="4476" y="0"/>
                      </a:lnTo>
                      <a:lnTo>
                        <a:pt x="0" y="1200"/>
                      </a:lnTo>
                      <a:lnTo>
                        <a:pt x="0" y="1437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" name="Freeform 3800">
                  <a:extLst>
                    <a:ext uri="{FF2B5EF4-FFF2-40B4-BE49-F238E27FC236}">
                      <a16:creationId xmlns:a16="http://schemas.microsoft.com/office/drawing/2014/main" id="{7788DCBB-76A9-408F-B370-97E4CE23D18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1317"/>
                  <a:ext cx="36" cy="97"/>
                </a:xfrm>
                <a:custGeom>
                  <a:avLst/>
                  <a:gdLst>
                    <a:gd name="T0" fmla="*/ 0 w 413"/>
                    <a:gd name="T1" fmla="*/ 0 h 1136"/>
                    <a:gd name="T2" fmla="*/ 0 w 413"/>
                    <a:gd name="T3" fmla="*/ 1025 h 1136"/>
                    <a:gd name="T4" fmla="*/ 413 w 413"/>
                    <a:gd name="T5" fmla="*/ 1136 h 1136"/>
                    <a:gd name="T6" fmla="*/ 413 w 413"/>
                    <a:gd name="T7" fmla="*/ 111 h 1136"/>
                    <a:gd name="T8" fmla="*/ 0 w 413"/>
                    <a:gd name="T9" fmla="*/ 0 h 11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6"/>
                    <a:gd name="T17" fmla="*/ 413 w 413"/>
                    <a:gd name="T18" fmla="*/ 1136 h 11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6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3" y="1136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2" name="Freeform 3801">
                  <a:extLst>
                    <a:ext uri="{FF2B5EF4-FFF2-40B4-BE49-F238E27FC236}">
                      <a16:creationId xmlns:a16="http://schemas.microsoft.com/office/drawing/2014/main" id="{CAD81EB5-ADA7-4D80-9BBF-AEB630497D3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1323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5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" name="Freeform 3802">
                  <a:extLst>
                    <a:ext uri="{FF2B5EF4-FFF2-40B4-BE49-F238E27FC236}">
                      <a16:creationId xmlns:a16="http://schemas.microsoft.com/office/drawing/2014/main" id="{2637273C-2A45-4F55-9DFC-436261F051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1303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" name="Freeform 3803">
                  <a:extLst>
                    <a:ext uri="{FF2B5EF4-FFF2-40B4-BE49-F238E27FC236}">
                      <a16:creationId xmlns:a16="http://schemas.microsoft.com/office/drawing/2014/main" id="{98231E97-0772-487E-8859-8078DB6FC3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09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" name="Freeform 3804">
                  <a:extLst>
                    <a:ext uri="{FF2B5EF4-FFF2-40B4-BE49-F238E27FC236}">
                      <a16:creationId xmlns:a16="http://schemas.microsoft.com/office/drawing/2014/main" id="{AF116BA6-544E-4FE6-8F79-8878556D79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1345"/>
                  <a:ext cx="35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" name="Freeform 3805">
                  <a:extLst>
                    <a:ext uri="{FF2B5EF4-FFF2-40B4-BE49-F238E27FC236}">
                      <a16:creationId xmlns:a16="http://schemas.microsoft.com/office/drawing/2014/main" id="{F056FCA2-7A96-4764-91CF-844A6ABC8F0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51"/>
                  <a:ext cx="25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" name="Freeform 3806">
                  <a:extLst>
                    <a:ext uri="{FF2B5EF4-FFF2-40B4-BE49-F238E27FC236}">
                      <a16:creationId xmlns:a16="http://schemas.microsoft.com/office/drawing/2014/main" id="{F7D5FAA9-E014-4555-8735-6EBD58B8E40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1331"/>
                  <a:ext cx="35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" name="Freeform 3807">
                  <a:extLst>
                    <a:ext uri="{FF2B5EF4-FFF2-40B4-BE49-F238E27FC236}">
                      <a16:creationId xmlns:a16="http://schemas.microsoft.com/office/drawing/2014/main" id="{C9D9C403-913F-4E58-B074-8173021275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1337"/>
                  <a:ext cx="23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5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" name="Freeform 3808">
                  <a:extLst>
                    <a:ext uri="{FF2B5EF4-FFF2-40B4-BE49-F238E27FC236}">
                      <a16:creationId xmlns:a16="http://schemas.microsoft.com/office/drawing/2014/main" id="{99B2BF56-1CF3-4ABF-B38A-9C9834965E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373"/>
                  <a:ext cx="35" cy="98"/>
                </a:xfrm>
                <a:custGeom>
                  <a:avLst/>
                  <a:gdLst>
                    <a:gd name="T0" fmla="*/ 0 w 414"/>
                    <a:gd name="T1" fmla="*/ 0 h 1138"/>
                    <a:gd name="T2" fmla="*/ 0 w 414"/>
                    <a:gd name="T3" fmla="*/ 1027 h 1138"/>
                    <a:gd name="T4" fmla="*/ 414 w 414"/>
                    <a:gd name="T5" fmla="*/ 1138 h 1138"/>
                    <a:gd name="T6" fmla="*/ 414 w 414"/>
                    <a:gd name="T7" fmla="*/ 111 h 1138"/>
                    <a:gd name="T8" fmla="*/ 0 w 414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8"/>
                    <a:gd name="T17" fmla="*/ 414 w 414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8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" name="Freeform 3809">
                  <a:extLst>
                    <a:ext uri="{FF2B5EF4-FFF2-40B4-BE49-F238E27FC236}">
                      <a16:creationId xmlns:a16="http://schemas.microsoft.com/office/drawing/2014/main" id="{EAAF1BDF-EB90-44A8-BD39-3B63F07D0A5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80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" name="Freeform 3810">
                  <a:extLst>
                    <a:ext uri="{FF2B5EF4-FFF2-40B4-BE49-F238E27FC236}">
                      <a16:creationId xmlns:a16="http://schemas.microsoft.com/office/drawing/2014/main" id="{E4C4737D-FB96-4C89-BEC2-E854A298C94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1359"/>
                  <a:ext cx="35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" name="Freeform 3811">
                  <a:extLst>
                    <a:ext uri="{FF2B5EF4-FFF2-40B4-BE49-F238E27FC236}">
                      <a16:creationId xmlns:a16="http://schemas.microsoft.com/office/drawing/2014/main" id="{6D4DA608-F273-499C-9242-6B92E89D6E3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66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" name="Freeform 3812">
                  <a:extLst>
                    <a:ext uri="{FF2B5EF4-FFF2-40B4-BE49-F238E27FC236}">
                      <a16:creationId xmlns:a16="http://schemas.microsoft.com/office/drawing/2014/main" id="{BAE7CA17-A742-4447-AD3C-DF745993B7C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402"/>
                  <a:ext cx="36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" name="Freeform 3813">
                  <a:extLst>
                    <a:ext uri="{FF2B5EF4-FFF2-40B4-BE49-F238E27FC236}">
                      <a16:creationId xmlns:a16="http://schemas.microsoft.com/office/drawing/2014/main" id="{37ACDEEE-991A-4E60-87E9-33C22A1B05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08"/>
                  <a:ext cx="24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" name="Freeform 3814">
                  <a:extLst>
                    <a:ext uri="{FF2B5EF4-FFF2-40B4-BE49-F238E27FC236}">
                      <a16:creationId xmlns:a16="http://schemas.microsoft.com/office/drawing/2014/main" id="{E3858E4C-E31D-4A1C-B13C-6E96B1EFE29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388"/>
                  <a:ext cx="36" cy="97"/>
                </a:xfrm>
                <a:custGeom>
                  <a:avLst/>
                  <a:gdLst>
                    <a:gd name="T0" fmla="*/ 0 w 414"/>
                    <a:gd name="T1" fmla="*/ 0 h 1137"/>
                    <a:gd name="T2" fmla="*/ 0 w 414"/>
                    <a:gd name="T3" fmla="*/ 1025 h 1137"/>
                    <a:gd name="T4" fmla="*/ 414 w 414"/>
                    <a:gd name="T5" fmla="*/ 1137 h 1137"/>
                    <a:gd name="T6" fmla="*/ 414 w 414"/>
                    <a:gd name="T7" fmla="*/ 111 h 1137"/>
                    <a:gd name="T8" fmla="*/ 0 w 414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7"/>
                    <a:gd name="T17" fmla="*/ 414 w 414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7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4" y="1137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" name="Freeform 3815">
                  <a:extLst>
                    <a:ext uri="{FF2B5EF4-FFF2-40B4-BE49-F238E27FC236}">
                      <a16:creationId xmlns:a16="http://schemas.microsoft.com/office/drawing/2014/main" id="{38522889-0471-4A8A-BAD7-894FBD6CF5D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394"/>
                  <a:ext cx="24" cy="85"/>
                </a:xfrm>
                <a:custGeom>
                  <a:avLst/>
                  <a:gdLst>
                    <a:gd name="T0" fmla="*/ 0 w 282"/>
                    <a:gd name="T1" fmla="*/ 0 h 989"/>
                    <a:gd name="T2" fmla="*/ 0 w 282"/>
                    <a:gd name="T3" fmla="*/ 914 h 989"/>
                    <a:gd name="T4" fmla="*/ 282 w 282"/>
                    <a:gd name="T5" fmla="*/ 989 h 989"/>
                    <a:gd name="T6" fmla="*/ 282 w 282"/>
                    <a:gd name="T7" fmla="*/ 75 h 989"/>
                    <a:gd name="T8" fmla="*/ 0 w 282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89"/>
                    <a:gd name="T17" fmla="*/ 282 w 282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89"/>
                      </a:lnTo>
                      <a:lnTo>
                        <a:pt x="282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" name="Freeform 3816">
                  <a:extLst>
                    <a:ext uri="{FF2B5EF4-FFF2-40B4-BE49-F238E27FC236}">
                      <a16:creationId xmlns:a16="http://schemas.microsoft.com/office/drawing/2014/main" id="{67F7E17A-3D8E-46E2-BA37-5F36F30829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1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" name="Line 3817">
                  <a:extLst>
                    <a:ext uri="{FF2B5EF4-FFF2-40B4-BE49-F238E27FC236}">
                      <a16:creationId xmlns:a16="http://schemas.microsoft.com/office/drawing/2014/main" id="{6F770B35-3923-4537-94DF-EE87E9A46C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1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" name="Freeform 3818">
                  <a:extLst>
                    <a:ext uri="{FF2B5EF4-FFF2-40B4-BE49-F238E27FC236}">
                      <a16:creationId xmlns:a16="http://schemas.microsoft.com/office/drawing/2014/main" id="{5A41B165-2A39-47B8-BA69-7CBF06F47C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2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" name="Line 3819">
                  <a:extLst>
                    <a:ext uri="{FF2B5EF4-FFF2-40B4-BE49-F238E27FC236}">
                      <a16:creationId xmlns:a16="http://schemas.microsoft.com/office/drawing/2014/main" id="{EEF8721E-01A6-4C41-9F62-B155C8F146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2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1" name="Freeform 3820">
                  <a:extLst>
                    <a:ext uri="{FF2B5EF4-FFF2-40B4-BE49-F238E27FC236}">
                      <a16:creationId xmlns:a16="http://schemas.microsoft.com/office/drawing/2014/main" id="{707F0AA0-D582-4FA5-BA48-BDEA8768FE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4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2" name="Line 3821">
                  <a:extLst>
                    <a:ext uri="{FF2B5EF4-FFF2-40B4-BE49-F238E27FC236}">
                      <a16:creationId xmlns:a16="http://schemas.microsoft.com/office/drawing/2014/main" id="{7713E811-D1AE-44AE-B873-1D9B47076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4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3" name="Freeform 3822">
                  <a:extLst>
                    <a:ext uri="{FF2B5EF4-FFF2-40B4-BE49-F238E27FC236}">
                      <a16:creationId xmlns:a16="http://schemas.microsoft.com/office/drawing/2014/main" id="{D3BEF51A-6E6F-4FC0-BA48-6B15BDCA76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3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4" name="Line 3823">
                  <a:extLst>
                    <a:ext uri="{FF2B5EF4-FFF2-40B4-BE49-F238E27FC236}">
                      <a16:creationId xmlns:a16="http://schemas.microsoft.com/office/drawing/2014/main" id="{91C590A1-C179-4C7D-8139-3E2308CDA0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3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5" name="Freeform 3824">
                  <a:extLst>
                    <a:ext uri="{FF2B5EF4-FFF2-40B4-BE49-F238E27FC236}">
                      <a16:creationId xmlns:a16="http://schemas.microsoft.com/office/drawing/2014/main" id="{FD8EC8A4-A15C-43B0-8B8A-11C713CE52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5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6" name="Line 3825">
                  <a:extLst>
                    <a:ext uri="{FF2B5EF4-FFF2-40B4-BE49-F238E27FC236}">
                      <a16:creationId xmlns:a16="http://schemas.microsoft.com/office/drawing/2014/main" id="{C2B722F0-35FF-44A5-8010-BF2438A88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5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7" name="Freeform 3826">
                  <a:extLst>
                    <a:ext uri="{FF2B5EF4-FFF2-40B4-BE49-F238E27FC236}">
                      <a16:creationId xmlns:a16="http://schemas.microsoft.com/office/drawing/2014/main" id="{5EDDC08D-0B60-4DF6-89AD-5BAD9240AEF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6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8" name="Line 3827">
                  <a:extLst>
                    <a:ext uri="{FF2B5EF4-FFF2-40B4-BE49-F238E27FC236}">
                      <a16:creationId xmlns:a16="http://schemas.microsoft.com/office/drawing/2014/main" id="{8501542A-2A25-4B4B-86A5-28B20FD7D0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6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9" name="Freeform 3828">
                  <a:extLst>
                    <a:ext uri="{FF2B5EF4-FFF2-40B4-BE49-F238E27FC236}">
                      <a16:creationId xmlns:a16="http://schemas.microsoft.com/office/drawing/2014/main" id="{C6F16745-C315-4BB9-A9DA-0095B84682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7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0" name="Line 3829">
                  <a:extLst>
                    <a:ext uri="{FF2B5EF4-FFF2-40B4-BE49-F238E27FC236}">
                      <a16:creationId xmlns:a16="http://schemas.microsoft.com/office/drawing/2014/main" id="{321B0EC3-85DF-461A-B453-92D357CBD8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7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" name="Freeform 3830">
                  <a:extLst>
                    <a:ext uri="{FF2B5EF4-FFF2-40B4-BE49-F238E27FC236}">
                      <a16:creationId xmlns:a16="http://schemas.microsoft.com/office/drawing/2014/main" id="{94B1C263-F80A-4528-8560-B710F4E077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8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" name="Line 3831">
                  <a:extLst>
                    <a:ext uri="{FF2B5EF4-FFF2-40B4-BE49-F238E27FC236}">
                      <a16:creationId xmlns:a16="http://schemas.microsoft.com/office/drawing/2014/main" id="{EB3F0517-C6D0-4F6C-9CFB-B2A75E9044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8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" name="Line 3832">
                  <a:extLst>
                    <a:ext uri="{FF2B5EF4-FFF2-40B4-BE49-F238E27FC236}">
                      <a16:creationId xmlns:a16="http://schemas.microsoft.com/office/drawing/2014/main" id="{BD960A71-79F8-404E-9F1F-1567FECD58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131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" name="Line 3833">
                  <a:extLst>
                    <a:ext uri="{FF2B5EF4-FFF2-40B4-BE49-F238E27FC236}">
                      <a16:creationId xmlns:a16="http://schemas.microsoft.com/office/drawing/2014/main" id="{D10F6EB9-F7E4-4E5B-9562-75E216B4B3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1313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" name="Freeform 3834">
                  <a:extLst>
                    <a:ext uri="{FF2B5EF4-FFF2-40B4-BE49-F238E27FC236}">
                      <a16:creationId xmlns:a16="http://schemas.microsoft.com/office/drawing/2014/main" id="{220501C4-A3E2-442A-A290-F8A6022BB5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31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6" name="Line 3835">
                  <a:extLst>
                    <a:ext uri="{FF2B5EF4-FFF2-40B4-BE49-F238E27FC236}">
                      <a16:creationId xmlns:a16="http://schemas.microsoft.com/office/drawing/2014/main" id="{FF4309BC-6AC8-4879-8B1E-94A20EC2A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31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7" name="Freeform 3836">
                  <a:extLst>
                    <a:ext uri="{FF2B5EF4-FFF2-40B4-BE49-F238E27FC236}">
                      <a16:creationId xmlns:a16="http://schemas.microsoft.com/office/drawing/2014/main" id="{F95945E2-4A30-4F76-85E8-864C9319E96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40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8" name="Line 3837">
                  <a:extLst>
                    <a:ext uri="{FF2B5EF4-FFF2-40B4-BE49-F238E27FC236}">
                      <a16:creationId xmlns:a16="http://schemas.microsoft.com/office/drawing/2014/main" id="{9CCF8AA3-3FC6-45BD-A7CD-3ADB638F96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40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9" name="Freeform 3838">
                  <a:extLst>
                    <a:ext uri="{FF2B5EF4-FFF2-40B4-BE49-F238E27FC236}">
                      <a16:creationId xmlns:a16="http://schemas.microsoft.com/office/drawing/2014/main" id="{A84B629E-2FB6-4F63-B8BB-73A31E2969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58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0" name="Line 3839">
                  <a:extLst>
                    <a:ext uri="{FF2B5EF4-FFF2-40B4-BE49-F238E27FC236}">
                      <a16:creationId xmlns:a16="http://schemas.microsoft.com/office/drawing/2014/main" id="{B0A501F8-2244-409C-A614-2344B95D05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58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1" name="Freeform 3840">
                  <a:extLst>
                    <a:ext uri="{FF2B5EF4-FFF2-40B4-BE49-F238E27FC236}">
                      <a16:creationId xmlns:a16="http://schemas.microsoft.com/office/drawing/2014/main" id="{05A624CD-AE00-4F3D-953D-6EA2CED336B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49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2" name="Line 3841">
                  <a:extLst>
                    <a:ext uri="{FF2B5EF4-FFF2-40B4-BE49-F238E27FC236}">
                      <a16:creationId xmlns:a16="http://schemas.microsoft.com/office/drawing/2014/main" id="{EF4AE2D0-E09D-4AAD-999A-D62F56C47C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49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3" name="Freeform 3842">
                  <a:extLst>
                    <a:ext uri="{FF2B5EF4-FFF2-40B4-BE49-F238E27FC236}">
                      <a16:creationId xmlns:a16="http://schemas.microsoft.com/office/drawing/2014/main" id="{DAD1FC43-F99D-4591-BA85-5D0EF04A39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67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4" name="Line 3843">
                  <a:extLst>
                    <a:ext uri="{FF2B5EF4-FFF2-40B4-BE49-F238E27FC236}">
                      <a16:creationId xmlns:a16="http://schemas.microsoft.com/office/drawing/2014/main" id="{11E059D2-1BE8-42BE-930C-129CF7E26C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67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5" name="Freeform 3844">
                  <a:extLst>
                    <a:ext uri="{FF2B5EF4-FFF2-40B4-BE49-F238E27FC236}">
                      <a16:creationId xmlns:a16="http://schemas.microsoft.com/office/drawing/2014/main" id="{5CEC4616-D094-4515-A1BE-0AFA8086EC9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76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6" name="Line 3845">
                  <a:extLst>
                    <a:ext uri="{FF2B5EF4-FFF2-40B4-BE49-F238E27FC236}">
                      <a16:creationId xmlns:a16="http://schemas.microsoft.com/office/drawing/2014/main" id="{53E0751B-98E7-4447-AA71-96FA5197CA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76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7" name="Freeform 3846">
                  <a:extLst>
                    <a:ext uri="{FF2B5EF4-FFF2-40B4-BE49-F238E27FC236}">
                      <a16:creationId xmlns:a16="http://schemas.microsoft.com/office/drawing/2014/main" id="{92B4F0E5-9FC7-4BE6-8EAB-C032C48DD26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85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8" name="Line 3847">
                  <a:extLst>
                    <a:ext uri="{FF2B5EF4-FFF2-40B4-BE49-F238E27FC236}">
                      <a16:creationId xmlns:a16="http://schemas.microsoft.com/office/drawing/2014/main" id="{B72D6A42-B1EF-4E9F-BA78-91AA0FC2E5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85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9" name="Freeform 3848">
                  <a:extLst>
                    <a:ext uri="{FF2B5EF4-FFF2-40B4-BE49-F238E27FC236}">
                      <a16:creationId xmlns:a16="http://schemas.microsoft.com/office/drawing/2014/main" id="{4240B998-38CC-45F7-BDF1-81A404F7B48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94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0" name="Line 3849">
                  <a:extLst>
                    <a:ext uri="{FF2B5EF4-FFF2-40B4-BE49-F238E27FC236}">
                      <a16:creationId xmlns:a16="http://schemas.microsoft.com/office/drawing/2014/main" id="{E24DA1AF-0D2D-4466-B8BF-E066B830DC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94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1" name="Line 3850">
                  <a:extLst>
                    <a:ext uri="{FF2B5EF4-FFF2-40B4-BE49-F238E27FC236}">
                      <a16:creationId xmlns:a16="http://schemas.microsoft.com/office/drawing/2014/main" id="{11B399EA-B3B5-4007-B937-0DDB462C6F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132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2" name="Line 3851">
                  <a:extLst>
                    <a:ext uri="{FF2B5EF4-FFF2-40B4-BE49-F238E27FC236}">
                      <a16:creationId xmlns:a16="http://schemas.microsoft.com/office/drawing/2014/main" id="{066057C5-2641-4F7E-B974-4B23E8040B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132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3" name="Freeform 3852">
                  <a:extLst>
                    <a:ext uri="{FF2B5EF4-FFF2-40B4-BE49-F238E27FC236}">
                      <a16:creationId xmlns:a16="http://schemas.microsoft.com/office/drawing/2014/main" id="{43A4C7FC-4B52-4BCD-82A2-00A0487AB9E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4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4" name="Line 3853">
                  <a:extLst>
                    <a:ext uri="{FF2B5EF4-FFF2-40B4-BE49-F238E27FC236}">
                      <a16:creationId xmlns:a16="http://schemas.microsoft.com/office/drawing/2014/main" id="{F3E1C275-6DBF-42D7-9585-71F07AC7EE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4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5" name="Freeform 3854">
                  <a:extLst>
                    <a:ext uri="{FF2B5EF4-FFF2-40B4-BE49-F238E27FC236}">
                      <a16:creationId xmlns:a16="http://schemas.microsoft.com/office/drawing/2014/main" id="{CE905431-4A55-41F1-B7F1-0D6C23E74A9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54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" name="Line 3855">
                  <a:extLst>
                    <a:ext uri="{FF2B5EF4-FFF2-40B4-BE49-F238E27FC236}">
                      <a16:creationId xmlns:a16="http://schemas.microsoft.com/office/drawing/2014/main" id="{D5D05F31-9C96-4AF1-B378-781DB7F91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" name="Freeform 3856">
                  <a:extLst>
                    <a:ext uri="{FF2B5EF4-FFF2-40B4-BE49-F238E27FC236}">
                      <a16:creationId xmlns:a16="http://schemas.microsoft.com/office/drawing/2014/main" id="{D63E73C1-4A3A-4E67-AFB9-583EC50143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7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" name="Line 3857">
                  <a:extLst>
                    <a:ext uri="{FF2B5EF4-FFF2-40B4-BE49-F238E27FC236}">
                      <a16:creationId xmlns:a16="http://schemas.microsoft.com/office/drawing/2014/main" id="{390FE7EF-26C0-4713-89AE-DA1D05CEC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7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" name="Freeform 3858">
                  <a:extLst>
                    <a:ext uri="{FF2B5EF4-FFF2-40B4-BE49-F238E27FC236}">
                      <a16:creationId xmlns:a16="http://schemas.microsoft.com/office/drawing/2014/main" id="{DB88B7EB-3BD7-40B3-9DD7-4EE1BD72DC1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6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" name="Line 3859">
                  <a:extLst>
                    <a:ext uri="{FF2B5EF4-FFF2-40B4-BE49-F238E27FC236}">
                      <a16:creationId xmlns:a16="http://schemas.microsoft.com/office/drawing/2014/main" id="{4F9FE786-797F-45C3-9777-70435785CE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6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" name="Freeform 3860">
                  <a:extLst>
                    <a:ext uri="{FF2B5EF4-FFF2-40B4-BE49-F238E27FC236}">
                      <a16:creationId xmlns:a16="http://schemas.microsoft.com/office/drawing/2014/main" id="{6EFB6681-52B4-454E-A1C3-4356F7A57C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8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" name="Line 3861">
                  <a:extLst>
                    <a:ext uri="{FF2B5EF4-FFF2-40B4-BE49-F238E27FC236}">
                      <a16:creationId xmlns:a16="http://schemas.microsoft.com/office/drawing/2014/main" id="{30FF44AF-3B54-4E8C-BCA1-53E95E9BBD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8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" name="Freeform 3862">
                  <a:extLst>
                    <a:ext uri="{FF2B5EF4-FFF2-40B4-BE49-F238E27FC236}">
                      <a16:creationId xmlns:a16="http://schemas.microsoft.com/office/drawing/2014/main" id="{2F0F27DE-28C0-472A-B2A0-396165C83A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9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" name="Line 3863">
                  <a:extLst>
                    <a:ext uri="{FF2B5EF4-FFF2-40B4-BE49-F238E27FC236}">
                      <a16:creationId xmlns:a16="http://schemas.microsoft.com/office/drawing/2014/main" id="{00C7F94B-5BFB-43DB-B3D0-AB9E13A361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9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" name="Freeform 3864">
                  <a:extLst>
                    <a:ext uri="{FF2B5EF4-FFF2-40B4-BE49-F238E27FC236}">
                      <a16:creationId xmlns:a16="http://schemas.microsoft.com/office/drawing/2014/main" id="{26668416-218F-4F6F-AFB2-150FA40F77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99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" name="Line 3865">
                  <a:extLst>
                    <a:ext uri="{FF2B5EF4-FFF2-40B4-BE49-F238E27FC236}">
                      <a16:creationId xmlns:a16="http://schemas.microsoft.com/office/drawing/2014/main" id="{FF1B2096-5443-4B3A-8EFF-232C65D90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9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" name="Freeform 3866">
                  <a:extLst>
                    <a:ext uri="{FF2B5EF4-FFF2-40B4-BE49-F238E27FC236}">
                      <a16:creationId xmlns:a16="http://schemas.microsoft.com/office/drawing/2014/main" id="{D450DD41-FEB0-438F-AACD-2163C2F2BC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408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" name="Line 3867">
                  <a:extLst>
                    <a:ext uri="{FF2B5EF4-FFF2-40B4-BE49-F238E27FC236}">
                      <a16:creationId xmlns:a16="http://schemas.microsoft.com/office/drawing/2014/main" id="{B89F829A-70A0-4D10-97A5-E7DDD22CE0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40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" name="Line 3868">
                  <a:extLst>
                    <a:ext uri="{FF2B5EF4-FFF2-40B4-BE49-F238E27FC236}">
                      <a16:creationId xmlns:a16="http://schemas.microsoft.com/office/drawing/2014/main" id="{CD8B2C46-0945-4B8D-BACF-F89972EAA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133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Line 3869">
                  <a:extLst>
                    <a:ext uri="{FF2B5EF4-FFF2-40B4-BE49-F238E27FC236}">
                      <a16:creationId xmlns:a16="http://schemas.microsoft.com/office/drawing/2014/main" id="{CA5DC7B6-C4BB-46CD-A81B-754679ECDE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1341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" name="Freeform 3870">
                  <a:extLst>
                    <a:ext uri="{FF2B5EF4-FFF2-40B4-BE49-F238E27FC236}">
                      <a16:creationId xmlns:a16="http://schemas.microsoft.com/office/drawing/2014/main" id="{276C0F3F-722C-4D2A-8134-9DB233EEE48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5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2" name="Line 3871">
                  <a:extLst>
                    <a:ext uri="{FF2B5EF4-FFF2-40B4-BE49-F238E27FC236}">
                      <a16:creationId xmlns:a16="http://schemas.microsoft.com/office/drawing/2014/main" id="{A4686747-6CF5-4CF5-ABBE-3B0E773AC7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5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3" name="Freeform 3872">
                  <a:extLst>
                    <a:ext uri="{FF2B5EF4-FFF2-40B4-BE49-F238E27FC236}">
                      <a16:creationId xmlns:a16="http://schemas.microsoft.com/office/drawing/2014/main" id="{B3AA3962-00C2-4092-A07C-1B6D4A276B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69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Line 3873">
                  <a:extLst>
                    <a:ext uri="{FF2B5EF4-FFF2-40B4-BE49-F238E27FC236}">
                      <a16:creationId xmlns:a16="http://schemas.microsoft.com/office/drawing/2014/main" id="{62086164-0E53-4DC0-AF8D-B9C2FEFC00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6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" name="Freeform 3874">
                  <a:extLst>
                    <a:ext uri="{FF2B5EF4-FFF2-40B4-BE49-F238E27FC236}">
                      <a16:creationId xmlns:a16="http://schemas.microsoft.com/office/drawing/2014/main" id="{43CA00DC-88C0-436E-A6AC-9E154762C71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86"/>
                  <a:ext cx="24" cy="7"/>
                </a:xfrm>
                <a:custGeom>
                  <a:avLst/>
                  <a:gdLst>
                    <a:gd name="T0" fmla="*/ 281 w 281"/>
                    <a:gd name="T1" fmla="*/ 78 h 78"/>
                    <a:gd name="T2" fmla="*/ 0 w 281"/>
                    <a:gd name="T3" fmla="*/ 0 h 78"/>
                    <a:gd name="T4" fmla="*/ 281 w 281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8"/>
                    <a:gd name="T11" fmla="*/ 281 w 281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8">
                      <a:moveTo>
                        <a:pt x="281" y="78"/>
                      </a:moveTo>
                      <a:lnTo>
                        <a:pt x="0" y="0"/>
                      </a:lnTo>
                      <a:lnTo>
                        <a:pt x="281" y="7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" name="Line 3875">
                  <a:extLst>
                    <a:ext uri="{FF2B5EF4-FFF2-40B4-BE49-F238E27FC236}">
                      <a16:creationId xmlns:a16="http://schemas.microsoft.com/office/drawing/2014/main" id="{F67BEAB5-6450-47FB-93B7-A0E3D4626E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8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" name="Freeform 3876">
                  <a:extLst>
                    <a:ext uri="{FF2B5EF4-FFF2-40B4-BE49-F238E27FC236}">
                      <a16:creationId xmlns:a16="http://schemas.microsoft.com/office/drawing/2014/main" id="{ABAB5882-7926-44FB-BFA0-5E4C8B570A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7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" name="Line 3877">
                  <a:extLst>
                    <a:ext uri="{FF2B5EF4-FFF2-40B4-BE49-F238E27FC236}">
                      <a16:creationId xmlns:a16="http://schemas.microsoft.com/office/drawing/2014/main" id="{48F9F8B3-AAA6-4C0A-86F3-59CFA9CCB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7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9" name="Freeform 3878">
                  <a:extLst>
                    <a:ext uri="{FF2B5EF4-FFF2-40B4-BE49-F238E27FC236}">
                      <a16:creationId xmlns:a16="http://schemas.microsoft.com/office/drawing/2014/main" id="{F12A0189-7DEE-4B80-A069-43F266C8953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9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0" name="Line 3879">
                  <a:extLst>
                    <a:ext uri="{FF2B5EF4-FFF2-40B4-BE49-F238E27FC236}">
                      <a16:creationId xmlns:a16="http://schemas.microsoft.com/office/drawing/2014/main" id="{38784E38-B72E-4B45-8806-AD213C0486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9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1" name="Freeform 3880">
                  <a:extLst>
                    <a:ext uri="{FF2B5EF4-FFF2-40B4-BE49-F238E27FC236}">
                      <a16:creationId xmlns:a16="http://schemas.microsoft.com/office/drawing/2014/main" id="{A1C040A2-6CDE-4208-92DD-EEFB24BA29B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0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2" name="Line 3881">
                  <a:extLst>
                    <a:ext uri="{FF2B5EF4-FFF2-40B4-BE49-F238E27FC236}">
                      <a16:creationId xmlns:a16="http://schemas.microsoft.com/office/drawing/2014/main" id="{7B04A0AB-7B0C-4505-A6C9-CFF9B10871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0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3" name="Freeform 3882">
                  <a:extLst>
                    <a:ext uri="{FF2B5EF4-FFF2-40B4-BE49-F238E27FC236}">
                      <a16:creationId xmlns:a16="http://schemas.microsoft.com/office/drawing/2014/main" id="{E4F88722-3A57-49E7-BCC8-73E250C9DD2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1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4" name="Line 3883">
                  <a:extLst>
                    <a:ext uri="{FF2B5EF4-FFF2-40B4-BE49-F238E27FC236}">
                      <a16:creationId xmlns:a16="http://schemas.microsoft.com/office/drawing/2014/main" id="{4A605C91-F05C-4435-9181-C4FE0269B9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1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5" name="Freeform 3884">
                  <a:extLst>
                    <a:ext uri="{FF2B5EF4-FFF2-40B4-BE49-F238E27FC236}">
                      <a16:creationId xmlns:a16="http://schemas.microsoft.com/office/drawing/2014/main" id="{BBC2F0F2-7C53-4850-B532-7CFD0748FE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2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6" name="Line 3885">
                  <a:extLst>
                    <a:ext uri="{FF2B5EF4-FFF2-40B4-BE49-F238E27FC236}">
                      <a16:creationId xmlns:a16="http://schemas.microsoft.com/office/drawing/2014/main" id="{02C7C13D-015B-4C4A-BF00-ECF28ED94A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2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7" name="Line 3886">
                  <a:extLst>
                    <a:ext uri="{FF2B5EF4-FFF2-40B4-BE49-F238E27FC236}">
                      <a16:creationId xmlns:a16="http://schemas.microsoft.com/office/drawing/2014/main" id="{45736F44-CA5A-43D3-8947-65DCC6F116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135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8" name="Line 3887">
                  <a:extLst>
                    <a:ext uri="{FF2B5EF4-FFF2-40B4-BE49-F238E27FC236}">
                      <a16:creationId xmlns:a16="http://schemas.microsoft.com/office/drawing/2014/main" id="{59066045-C145-4CEF-B68A-5C4B97DB0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13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9" name="Freeform 3888">
                  <a:extLst>
                    <a:ext uri="{FF2B5EF4-FFF2-40B4-BE49-F238E27FC236}">
                      <a16:creationId xmlns:a16="http://schemas.microsoft.com/office/drawing/2014/main" id="{FF670A6B-FEB8-4710-856F-5D001012033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7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0" name="Line 3889">
                  <a:extLst>
                    <a:ext uri="{FF2B5EF4-FFF2-40B4-BE49-F238E27FC236}">
                      <a16:creationId xmlns:a16="http://schemas.microsoft.com/office/drawing/2014/main" id="{4A0F6178-009B-464F-A9A2-0026D4342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7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1" name="Freeform 3890">
                  <a:extLst>
                    <a:ext uri="{FF2B5EF4-FFF2-40B4-BE49-F238E27FC236}">
                      <a16:creationId xmlns:a16="http://schemas.microsoft.com/office/drawing/2014/main" id="{56A59A0D-CFC9-41FD-8CA1-E8C5AE39B20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8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2" name="Line 3891">
                  <a:extLst>
                    <a:ext uri="{FF2B5EF4-FFF2-40B4-BE49-F238E27FC236}">
                      <a16:creationId xmlns:a16="http://schemas.microsoft.com/office/drawing/2014/main" id="{F53BD9CC-AF2F-47DB-97DD-EF4B666428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8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3" name="Freeform 3892">
                  <a:extLst>
                    <a:ext uri="{FF2B5EF4-FFF2-40B4-BE49-F238E27FC236}">
                      <a16:creationId xmlns:a16="http://schemas.microsoft.com/office/drawing/2014/main" id="{074B69CC-8D76-4026-A75E-2838289AE7E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0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4" name="Line 3893">
                  <a:extLst>
                    <a:ext uri="{FF2B5EF4-FFF2-40B4-BE49-F238E27FC236}">
                      <a16:creationId xmlns:a16="http://schemas.microsoft.com/office/drawing/2014/main" id="{739D50D7-2EB4-4EFC-8A30-F87B0F3AF6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0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" name="Freeform 3894">
                  <a:extLst>
                    <a:ext uri="{FF2B5EF4-FFF2-40B4-BE49-F238E27FC236}">
                      <a16:creationId xmlns:a16="http://schemas.microsoft.com/office/drawing/2014/main" id="{655AC6FE-4BEF-4E2A-B928-464AC92EEBF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9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" name="Line 3895">
                  <a:extLst>
                    <a:ext uri="{FF2B5EF4-FFF2-40B4-BE49-F238E27FC236}">
                      <a16:creationId xmlns:a16="http://schemas.microsoft.com/office/drawing/2014/main" id="{D5518A5A-35E3-48DC-9868-29BCBCA2B0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9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" name="Freeform 3896">
                  <a:extLst>
                    <a:ext uri="{FF2B5EF4-FFF2-40B4-BE49-F238E27FC236}">
                      <a16:creationId xmlns:a16="http://schemas.microsoft.com/office/drawing/2014/main" id="{1EF51026-6E11-4C86-833F-E93EFAAC181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1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8" name="Line 3897">
                  <a:extLst>
                    <a:ext uri="{FF2B5EF4-FFF2-40B4-BE49-F238E27FC236}">
                      <a16:creationId xmlns:a16="http://schemas.microsoft.com/office/drawing/2014/main" id="{D47A6A0C-E1B9-4440-B5DA-41A2D44F0A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1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" name="Freeform 3898">
                  <a:extLst>
                    <a:ext uri="{FF2B5EF4-FFF2-40B4-BE49-F238E27FC236}">
                      <a16:creationId xmlns:a16="http://schemas.microsoft.com/office/drawing/2014/main" id="{1FC64CAD-27A0-4185-AEFD-8AB5AA5D7F7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19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0" name="Line 3899">
                  <a:extLst>
                    <a:ext uri="{FF2B5EF4-FFF2-40B4-BE49-F238E27FC236}">
                      <a16:creationId xmlns:a16="http://schemas.microsoft.com/office/drawing/2014/main" id="{274B9B54-B4E2-4C2F-B290-23AF85819C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1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1" name="Freeform 3900">
                  <a:extLst>
                    <a:ext uri="{FF2B5EF4-FFF2-40B4-BE49-F238E27FC236}">
                      <a16:creationId xmlns:a16="http://schemas.microsoft.com/office/drawing/2014/main" id="{A393D688-97E5-4957-88F7-8D07C4ABE5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2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" name="Line 3901">
                  <a:extLst>
                    <a:ext uri="{FF2B5EF4-FFF2-40B4-BE49-F238E27FC236}">
                      <a16:creationId xmlns:a16="http://schemas.microsoft.com/office/drawing/2014/main" id="{D7DBBF31-3C62-4182-BC52-38F205DCB0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2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" name="Freeform 3902">
                  <a:extLst>
                    <a:ext uri="{FF2B5EF4-FFF2-40B4-BE49-F238E27FC236}">
                      <a16:creationId xmlns:a16="http://schemas.microsoft.com/office/drawing/2014/main" id="{2D9EAE19-A892-46EB-837C-86742DEE164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3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" name="Line 3903">
                  <a:extLst>
                    <a:ext uri="{FF2B5EF4-FFF2-40B4-BE49-F238E27FC236}">
                      <a16:creationId xmlns:a16="http://schemas.microsoft.com/office/drawing/2014/main" id="{47A2142C-BD49-4D7C-8B4E-60518843BC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3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5" name="Line 3904">
                  <a:extLst>
                    <a:ext uri="{FF2B5EF4-FFF2-40B4-BE49-F238E27FC236}">
                      <a16:creationId xmlns:a16="http://schemas.microsoft.com/office/drawing/2014/main" id="{D1C61E8F-B98D-4E1B-9EE5-8F75257C07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1367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6" name="Line 3905">
                  <a:extLst>
                    <a:ext uri="{FF2B5EF4-FFF2-40B4-BE49-F238E27FC236}">
                      <a16:creationId xmlns:a16="http://schemas.microsoft.com/office/drawing/2014/main" id="{A046DC86-ACC0-4034-A28F-7CD8AD06F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13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7" name="Freeform 3906">
                  <a:extLst>
                    <a:ext uri="{FF2B5EF4-FFF2-40B4-BE49-F238E27FC236}">
                      <a16:creationId xmlns:a16="http://schemas.microsoft.com/office/drawing/2014/main" id="{5EE7EE12-6104-470F-8C89-4B1AC7BC8A0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88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" name="Line 3907">
                  <a:extLst>
                    <a:ext uri="{FF2B5EF4-FFF2-40B4-BE49-F238E27FC236}">
                      <a16:creationId xmlns:a16="http://schemas.microsoft.com/office/drawing/2014/main" id="{3DB86EDE-8EE2-4DEF-BBA4-31CE68DAE1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38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" name="Freeform 3908">
                  <a:extLst>
                    <a:ext uri="{FF2B5EF4-FFF2-40B4-BE49-F238E27FC236}">
                      <a16:creationId xmlns:a16="http://schemas.microsoft.com/office/drawing/2014/main" id="{D82DB155-D32A-4516-840C-CD7EC908CEC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9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" name="Line 3909">
                  <a:extLst>
                    <a:ext uri="{FF2B5EF4-FFF2-40B4-BE49-F238E27FC236}">
                      <a16:creationId xmlns:a16="http://schemas.microsoft.com/office/drawing/2014/main" id="{E0D90F0E-4960-4D2C-8C5A-5EFE95908A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39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1" name="Freeform 3910">
                  <a:extLst>
                    <a:ext uri="{FF2B5EF4-FFF2-40B4-BE49-F238E27FC236}">
                      <a16:creationId xmlns:a16="http://schemas.microsoft.com/office/drawing/2014/main" id="{A09020B7-3B24-4987-82CF-6EDEAECFABE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1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2" name="Line 3911">
                  <a:extLst>
                    <a:ext uri="{FF2B5EF4-FFF2-40B4-BE49-F238E27FC236}">
                      <a16:creationId xmlns:a16="http://schemas.microsoft.com/office/drawing/2014/main" id="{19B7297D-91F8-4548-8D2C-5D001BA34C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1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3" name="Freeform 3912">
                  <a:extLst>
                    <a:ext uri="{FF2B5EF4-FFF2-40B4-BE49-F238E27FC236}">
                      <a16:creationId xmlns:a16="http://schemas.microsoft.com/office/drawing/2014/main" id="{EDD9C118-1DC5-4755-9779-C3CF0A4A632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0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4" name="Line 3913">
                  <a:extLst>
                    <a:ext uri="{FF2B5EF4-FFF2-40B4-BE49-F238E27FC236}">
                      <a16:creationId xmlns:a16="http://schemas.microsoft.com/office/drawing/2014/main" id="{89AF5674-5DC7-4C85-82BF-6CC959D93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0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5" name="Freeform 3914">
                  <a:extLst>
                    <a:ext uri="{FF2B5EF4-FFF2-40B4-BE49-F238E27FC236}">
                      <a16:creationId xmlns:a16="http://schemas.microsoft.com/office/drawing/2014/main" id="{776ACF61-E9A5-4F3A-BF22-0583880126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2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" name="Line 3915">
                  <a:extLst>
                    <a:ext uri="{FF2B5EF4-FFF2-40B4-BE49-F238E27FC236}">
                      <a16:creationId xmlns:a16="http://schemas.microsoft.com/office/drawing/2014/main" id="{1449DF08-DE4C-4920-A7FA-A814D5D01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2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" name="Freeform 3916">
                  <a:extLst>
                    <a:ext uri="{FF2B5EF4-FFF2-40B4-BE49-F238E27FC236}">
                      <a16:creationId xmlns:a16="http://schemas.microsoft.com/office/drawing/2014/main" id="{6F5D109D-E863-4170-9A93-8C0ED8D5155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3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8" name="Line 3917">
                  <a:extLst>
                    <a:ext uri="{FF2B5EF4-FFF2-40B4-BE49-F238E27FC236}">
                      <a16:creationId xmlns:a16="http://schemas.microsoft.com/office/drawing/2014/main" id="{9D60287D-5CF4-4836-93CC-7B60CC3001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3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9" name="Freeform 3918">
                  <a:extLst>
                    <a:ext uri="{FF2B5EF4-FFF2-40B4-BE49-F238E27FC236}">
                      <a16:creationId xmlns:a16="http://schemas.microsoft.com/office/drawing/2014/main" id="{3E2E44D8-79A3-4B7F-88FE-1A8BFB63908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4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0" name="Line 3919">
                  <a:extLst>
                    <a:ext uri="{FF2B5EF4-FFF2-40B4-BE49-F238E27FC236}">
                      <a16:creationId xmlns:a16="http://schemas.microsoft.com/office/drawing/2014/main" id="{CE1D9FCD-786A-476D-8437-F3B3D19034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4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1" name="Freeform 3920">
                  <a:extLst>
                    <a:ext uri="{FF2B5EF4-FFF2-40B4-BE49-F238E27FC236}">
                      <a16:creationId xmlns:a16="http://schemas.microsoft.com/office/drawing/2014/main" id="{3EFF9BE3-2D17-406F-AB5F-D2E13BF4D2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5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2" name="Line 3921">
                  <a:extLst>
                    <a:ext uri="{FF2B5EF4-FFF2-40B4-BE49-F238E27FC236}">
                      <a16:creationId xmlns:a16="http://schemas.microsoft.com/office/drawing/2014/main" id="{0A948970-6155-4A69-B5DF-FC1686346A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5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3" name="Line 3922">
                  <a:extLst>
                    <a:ext uri="{FF2B5EF4-FFF2-40B4-BE49-F238E27FC236}">
                      <a16:creationId xmlns:a16="http://schemas.microsoft.com/office/drawing/2014/main" id="{D9842F4B-4098-4691-87A0-27FB47B1A1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38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4" name="Line 3923">
                  <a:extLst>
                    <a:ext uri="{FF2B5EF4-FFF2-40B4-BE49-F238E27FC236}">
                      <a16:creationId xmlns:a16="http://schemas.microsoft.com/office/drawing/2014/main" id="{8E867653-5785-427F-932B-9DC5A86F0B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38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5" name="Freeform 3924">
                  <a:extLst>
                    <a:ext uri="{FF2B5EF4-FFF2-40B4-BE49-F238E27FC236}">
                      <a16:creationId xmlns:a16="http://schemas.microsoft.com/office/drawing/2014/main" id="{31E79BC1-C3D9-45F5-924C-8ECEBB8F549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02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6" name="Line 3925">
                  <a:extLst>
                    <a:ext uri="{FF2B5EF4-FFF2-40B4-BE49-F238E27FC236}">
                      <a16:creationId xmlns:a16="http://schemas.microsoft.com/office/drawing/2014/main" id="{84CA073E-3589-4B5D-A422-9315E0F879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" name="Freeform 3926">
                  <a:extLst>
                    <a:ext uri="{FF2B5EF4-FFF2-40B4-BE49-F238E27FC236}">
                      <a16:creationId xmlns:a16="http://schemas.microsoft.com/office/drawing/2014/main" id="{094C843F-0778-488C-B118-1F8EC024701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11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8" name="Line 3927">
                  <a:extLst>
                    <a:ext uri="{FF2B5EF4-FFF2-40B4-BE49-F238E27FC236}">
                      <a16:creationId xmlns:a16="http://schemas.microsoft.com/office/drawing/2014/main" id="{145FE7E0-51FF-48D6-83B8-B2EDE25213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1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9" name="Freeform 3928">
                  <a:extLst>
                    <a:ext uri="{FF2B5EF4-FFF2-40B4-BE49-F238E27FC236}">
                      <a16:creationId xmlns:a16="http://schemas.microsoft.com/office/drawing/2014/main" id="{D2B14014-77D2-480F-9DE3-8BC22F6A83C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29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0" name="Line 3929">
                  <a:extLst>
                    <a:ext uri="{FF2B5EF4-FFF2-40B4-BE49-F238E27FC236}">
                      <a16:creationId xmlns:a16="http://schemas.microsoft.com/office/drawing/2014/main" id="{390D5FCC-57EF-4559-9EA0-0A1EDCD6ED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2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1" name="Freeform 3930">
                  <a:extLst>
                    <a:ext uri="{FF2B5EF4-FFF2-40B4-BE49-F238E27FC236}">
                      <a16:creationId xmlns:a16="http://schemas.microsoft.com/office/drawing/2014/main" id="{59C82148-700D-4033-9FD8-C94AB28AD5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20"/>
                  <a:ext cx="24" cy="7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" name="Line 3931">
                  <a:extLst>
                    <a:ext uri="{FF2B5EF4-FFF2-40B4-BE49-F238E27FC236}">
                      <a16:creationId xmlns:a16="http://schemas.microsoft.com/office/drawing/2014/main" id="{34A28E5F-D3FC-4473-B0EA-6A436F889B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2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" name="Freeform 3932">
                  <a:extLst>
                    <a:ext uri="{FF2B5EF4-FFF2-40B4-BE49-F238E27FC236}">
                      <a16:creationId xmlns:a16="http://schemas.microsoft.com/office/drawing/2014/main" id="{4D153CE5-6C3A-4C53-8EF4-5D1D9DEDA11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38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" name="Line 3933">
                  <a:extLst>
                    <a:ext uri="{FF2B5EF4-FFF2-40B4-BE49-F238E27FC236}">
                      <a16:creationId xmlns:a16="http://schemas.microsoft.com/office/drawing/2014/main" id="{5960A4AB-F6FC-4A35-93BB-8C08A4CC26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3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" name="Freeform 3934">
                  <a:extLst>
                    <a:ext uri="{FF2B5EF4-FFF2-40B4-BE49-F238E27FC236}">
                      <a16:creationId xmlns:a16="http://schemas.microsoft.com/office/drawing/2014/main" id="{1C402E6F-1A7E-46FE-99CD-8995E0C09A8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47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" name="Line 3935">
                  <a:extLst>
                    <a:ext uri="{FF2B5EF4-FFF2-40B4-BE49-F238E27FC236}">
                      <a16:creationId xmlns:a16="http://schemas.microsoft.com/office/drawing/2014/main" id="{DB7F68F5-1D86-4091-B553-4328F918E6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4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" name="Freeform 3936">
                  <a:extLst>
                    <a:ext uri="{FF2B5EF4-FFF2-40B4-BE49-F238E27FC236}">
                      <a16:creationId xmlns:a16="http://schemas.microsoft.com/office/drawing/2014/main" id="{1A448771-077F-4E90-BA05-1C1C77E3FA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56"/>
                  <a:ext cx="24" cy="7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" name="Line 3937">
                  <a:extLst>
                    <a:ext uri="{FF2B5EF4-FFF2-40B4-BE49-F238E27FC236}">
                      <a16:creationId xmlns:a16="http://schemas.microsoft.com/office/drawing/2014/main" id="{BBC37676-A6C6-4544-8370-663E11722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5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" name="Freeform 3938">
                  <a:extLst>
                    <a:ext uri="{FF2B5EF4-FFF2-40B4-BE49-F238E27FC236}">
                      <a16:creationId xmlns:a16="http://schemas.microsoft.com/office/drawing/2014/main" id="{4530399B-2933-48F5-9DAD-F9D0D675CDB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65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" name="Line 3939">
                  <a:extLst>
                    <a:ext uri="{FF2B5EF4-FFF2-40B4-BE49-F238E27FC236}">
                      <a16:creationId xmlns:a16="http://schemas.microsoft.com/office/drawing/2014/main" id="{E5B3A6C9-9124-422F-A54C-005055B1C2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" name="Line 3940">
                  <a:extLst>
                    <a:ext uri="{FF2B5EF4-FFF2-40B4-BE49-F238E27FC236}">
                      <a16:creationId xmlns:a16="http://schemas.microsoft.com/office/drawing/2014/main" id="{02FEEC98-B9E3-4DCD-9F36-D5DA5FC0E7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3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" name="Line 3941">
                  <a:extLst>
                    <a:ext uri="{FF2B5EF4-FFF2-40B4-BE49-F238E27FC236}">
                      <a16:creationId xmlns:a16="http://schemas.microsoft.com/office/drawing/2014/main" id="{E75569A4-1773-45A2-BBF1-CC7B8422D8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398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3" name="Freeform 3942">
                  <a:extLst>
                    <a:ext uri="{FF2B5EF4-FFF2-40B4-BE49-F238E27FC236}">
                      <a16:creationId xmlns:a16="http://schemas.microsoft.com/office/drawing/2014/main" id="{8DCA53A0-DD29-410B-BB68-6D22AB85147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1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4" name="Line 3943">
                  <a:extLst>
                    <a:ext uri="{FF2B5EF4-FFF2-40B4-BE49-F238E27FC236}">
                      <a16:creationId xmlns:a16="http://schemas.microsoft.com/office/drawing/2014/main" id="{8ADAE086-FBD1-4DB6-A26D-631901E06F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1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" name="Freeform 3944">
                  <a:extLst>
                    <a:ext uri="{FF2B5EF4-FFF2-40B4-BE49-F238E27FC236}">
                      <a16:creationId xmlns:a16="http://schemas.microsoft.com/office/drawing/2014/main" id="{D63BBF22-60C2-466E-B54D-A1EB4B513C6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2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" name="Line 3945">
                  <a:extLst>
                    <a:ext uri="{FF2B5EF4-FFF2-40B4-BE49-F238E27FC236}">
                      <a16:creationId xmlns:a16="http://schemas.microsoft.com/office/drawing/2014/main" id="{A12B6914-AA0E-49CE-A1CA-6F790E65E0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2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" name="Freeform 3946">
                  <a:extLst>
                    <a:ext uri="{FF2B5EF4-FFF2-40B4-BE49-F238E27FC236}">
                      <a16:creationId xmlns:a16="http://schemas.microsoft.com/office/drawing/2014/main" id="{B2FF0EEC-4DB0-4D4D-8E13-E63A270A0DD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4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" name="Line 3947">
                  <a:extLst>
                    <a:ext uri="{FF2B5EF4-FFF2-40B4-BE49-F238E27FC236}">
                      <a16:creationId xmlns:a16="http://schemas.microsoft.com/office/drawing/2014/main" id="{4E682DFD-9364-452C-8C1E-F27F9FB70A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9" name="Freeform 3948">
                  <a:extLst>
                    <a:ext uri="{FF2B5EF4-FFF2-40B4-BE49-F238E27FC236}">
                      <a16:creationId xmlns:a16="http://schemas.microsoft.com/office/drawing/2014/main" id="{1F9CF290-0068-4858-B1E1-4FBF98D4A7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3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0" name="Line 3949">
                  <a:extLst>
                    <a:ext uri="{FF2B5EF4-FFF2-40B4-BE49-F238E27FC236}">
                      <a16:creationId xmlns:a16="http://schemas.microsoft.com/office/drawing/2014/main" id="{1CE4C2CB-8B58-44B8-ADD9-0ED068EDC3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3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1" name="Freeform 3950">
                  <a:extLst>
                    <a:ext uri="{FF2B5EF4-FFF2-40B4-BE49-F238E27FC236}">
                      <a16:creationId xmlns:a16="http://schemas.microsoft.com/office/drawing/2014/main" id="{08D6CAF3-1F5A-42F7-B824-14EFCE0E8E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5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2" name="Line 3951">
                  <a:extLst>
                    <a:ext uri="{FF2B5EF4-FFF2-40B4-BE49-F238E27FC236}">
                      <a16:creationId xmlns:a16="http://schemas.microsoft.com/office/drawing/2014/main" id="{B5141DA8-2731-48AC-97E3-11ED91D649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5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3" name="Freeform 3952">
                  <a:extLst>
                    <a:ext uri="{FF2B5EF4-FFF2-40B4-BE49-F238E27FC236}">
                      <a16:creationId xmlns:a16="http://schemas.microsoft.com/office/drawing/2014/main" id="{AA7EC400-0200-44B7-BD7B-9D1D73FF987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6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4" name="Line 3953">
                  <a:extLst>
                    <a:ext uri="{FF2B5EF4-FFF2-40B4-BE49-F238E27FC236}">
                      <a16:creationId xmlns:a16="http://schemas.microsoft.com/office/drawing/2014/main" id="{334105C6-3F07-4118-A71E-765AF98DB7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6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5" name="Freeform 3954">
                  <a:extLst>
                    <a:ext uri="{FF2B5EF4-FFF2-40B4-BE49-F238E27FC236}">
                      <a16:creationId xmlns:a16="http://schemas.microsoft.com/office/drawing/2014/main" id="{7468CFB7-A773-4265-9991-34AEE5389BB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7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6" name="Line 3955">
                  <a:extLst>
                    <a:ext uri="{FF2B5EF4-FFF2-40B4-BE49-F238E27FC236}">
                      <a16:creationId xmlns:a16="http://schemas.microsoft.com/office/drawing/2014/main" id="{E0971CA5-6F54-4218-93DC-77DA65AABA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7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7" name="Freeform 3956">
                  <a:extLst>
                    <a:ext uri="{FF2B5EF4-FFF2-40B4-BE49-F238E27FC236}">
                      <a16:creationId xmlns:a16="http://schemas.microsoft.com/office/drawing/2014/main" id="{FC6123C7-E084-4AC5-9A68-4F2400406A5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80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" name="Line 3957">
                  <a:extLst>
                    <a:ext uri="{FF2B5EF4-FFF2-40B4-BE49-F238E27FC236}">
                      <a16:creationId xmlns:a16="http://schemas.microsoft.com/office/drawing/2014/main" id="{97AB9C78-FCC2-4B15-9A46-8F22BC8CE1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8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" name="Line 3958">
                  <a:extLst>
                    <a:ext uri="{FF2B5EF4-FFF2-40B4-BE49-F238E27FC236}">
                      <a16:creationId xmlns:a16="http://schemas.microsoft.com/office/drawing/2014/main" id="{DC964A16-571A-42F3-BCF6-E984465423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410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" name="Line 3959">
                  <a:extLst>
                    <a:ext uri="{FF2B5EF4-FFF2-40B4-BE49-F238E27FC236}">
                      <a16:creationId xmlns:a16="http://schemas.microsoft.com/office/drawing/2014/main" id="{1774592C-3C9E-40C7-A99D-13863453FB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41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" name="Freeform 3960">
                  <a:extLst>
                    <a:ext uri="{FF2B5EF4-FFF2-40B4-BE49-F238E27FC236}">
                      <a16:creationId xmlns:a16="http://schemas.microsoft.com/office/drawing/2014/main" id="{0FE3E0A4-83EE-43E4-B639-AD1D3449BC6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03" y="1305"/>
                  <a:ext cx="314" cy="270"/>
                </a:xfrm>
                <a:custGeom>
                  <a:avLst/>
                  <a:gdLst>
                    <a:gd name="T0" fmla="*/ 0 w 3677"/>
                    <a:gd name="T1" fmla="*/ 3151 h 3151"/>
                    <a:gd name="T2" fmla="*/ 0 w 3677"/>
                    <a:gd name="T3" fmla="*/ 985 h 3151"/>
                    <a:gd name="T4" fmla="*/ 1927 w 3677"/>
                    <a:gd name="T5" fmla="*/ 473 h 3151"/>
                    <a:gd name="T6" fmla="*/ 3677 w 3677"/>
                    <a:gd name="T7" fmla="*/ 0 h 3151"/>
                    <a:gd name="T8" fmla="*/ 3677 w 3677"/>
                    <a:gd name="T9" fmla="*/ 2164 h 3151"/>
                    <a:gd name="T10" fmla="*/ 0 w 3677"/>
                    <a:gd name="T11" fmla="*/ 3151 h 315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677"/>
                    <a:gd name="T19" fmla="*/ 0 h 3151"/>
                    <a:gd name="T20" fmla="*/ 3677 w 3677"/>
                    <a:gd name="T21" fmla="*/ 3151 h 315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677" h="3151">
                      <a:moveTo>
                        <a:pt x="0" y="3151"/>
                      </a:moveTo>
                      <a:lnTo>
                        <a:pt x="0" y="985"/>
                      </a:lnTo>
                      <a:lnTo>
                        <a:pt x="1927" y="473"/>
                      </a:lnTo>
                      <a:lnTo>
                        <a:pt x="3677" y="0"/>
                      </a:lnTo>
                      <a:lnTo>
                        <a:pt x="3677" y="2164"/>
                      </a:lnTo>
                      <a:lnTo>
                        <a:pt x="0" y="3151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" name="Freeform 3961">
                  <a:extLst>
                    <a:ext uri="{FF2B5EF4-FFF2-40B4-BE49-F238E27FC236}">
                      <a16:creationId xmlns:a16="http://schemas.microsoft.com/office/drawing/2014/main" id="{0DF7514E-4C7C-4812-83D3-AD99780CF0E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2" y="1500"/>
                  <a:ext cx="130" cy="70"/>
                </a:xfrm>
                <a:custGeom>
                  <a:avLst/>
                  <a:gdLst>
                    <a:gd name="T0" fmla="*/ 1521 w 1521"/>
                    <a:gd name="T1" fmla="*/ 406 h 815"/>
                    <a:gd name="T2" fmla="*/ 0 w 1521"/>
                    <a:gd name="T3" fmla="*/ 0 h 815"/>
                    <a:gd name="T4" fmla="*/ 0 w 1521"/>
                    <a:gd name="T5" fmla="*/ 815 h 815"/>
                    <a:gd name="T6" fmla="*/ 1521 w 1521"/>
                    <a:gd name="T7" fmla="*/ 406 h 8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5"/>
                    <a:gd name="T14" fmla="*/ 1521 w 1521"/>
                    <a:gd name="T15" fmla="*/ 815 h 8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5">
                      <a:moveTo>
                        <a:pt x="1521" y="406"/>
                      </a:moveTo>
                      <a:lnTo>
                        <a:pt x="0" y="0"/>
                      </a:lnTo>
                      <a:lnTo>
                        <a:pt x="0" y="815"/>
                      </a:lnTo>
                      <a:lnTo>
                        <a:pt x="1521" y="40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" name="Freeform 3962">
                  <a:extLst>
                    <a:ext uri="{FF2B5EF4-FFF2-40B4-BE49-F238E27FC236}">
                      <a16:creationId xmlns:a16="http://schemas.microsoft.com/office/drawing/2014/main" id="{71BB5516-8A40-4890-9D2F-2F8815134CC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2" y="1367"/>
                  <a:ext cx="130" cy="168"/>
                </a:xfrm>
                <a:custGeom>
                  <a:avLst/>
                  <a:gdLst>
                    <a:gd name="T0" fmla="*/ 1521 w 1521"/>
                    <a:gd name="T1" fmla="*/ 1963 h 1963"/>
                    <a:gd name="T2" fmla="*/ 1521 w 1521"/>
                    <a:gd name="T3" fmla="*/ 0 h 1963"/>
                    <a:gd name="T4" fmla="*/ 0 w 1521"/>
                    <a:gd name="T5" fmla="*/ 409 h 1963"/>
                    <a:gd name="T6" fmla="*/ 0 w 1521"/>
                    <a:gd name="T7" fmla="*/ 1557 h 1963"/>
                    <a:gd name="T8" fmla="*/ 1521 w 1521"/>
                    <a:gd name="T9" fmla="*/ 1963 h 1963"/>
                    <a:gd name="T10" fmla="*/ 1521 w 1521"/>
                    <a:gd name="T11" fmla="*/ 1963 h 19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1963"/>
                    <a:gd name="T20" fmla="*/ 1521 w 1521"/>
                    <a:gd name="T21" fmla="*/ 1963 h 19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1963">
                      <a:moveTo>
                        <a:pt x="1521" y="1963"/>
                      </a:moveTo>
                      <a:lnTo>
                        <a:pt x="1521" y="0"/>
                      </a:lnTo>
                      <a:lnTo>
                        <a:pt x="0" y="409"/>
                      </a:lnTo>
                      <a:lnTo>
                        <a:pt x="0" y="1557"/>
                      </a:lnTo>
                      <a:lnTo>
                        <a:pt x="1521" y="1963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" name="Freeform 3963">
                  <a:extLst>
                    <a:ext uri="{FF2B5EF4-FFF2-40B4-BE49-F238E27FC236}">
                      <a16:creationId xmlns:a16="http://schemas.microsoft.com/office/drawing/2014/main" id="{61AF7EA7-23CA-48AA-A2C2-EF244D2DDE0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73" y="1326"/>
                  <a:ext cx="130" cy="168"/>
                </a:xfrm>
                <a:custGeom>
                  <a:avLst/>
                  <a:gdLst>
                    <a:gd name="T0" fmla="*/ 1521 w 1521"/>
                    <a:gd name="T1" fmla="*/ 1963 h 1963"/>
                    <a:gd name="T2" fmla="*/ 1521 w 1521"/>
                    <a:gd name="T3" fmla="*/ 0 h 1963"/>
                    <a:gd name="T4" fmla="*/ 0 w 1521"/>
                    <a:gd name="T5" fmla="*/ 406 h 1963"/>
                    <a:gd name="T6" fmla="*/ 0 w 1521"/>
                    <a:gd name="T7" fmla="*/ 1555 h 1963"/>
                    <a:gd name="T8" fmla="*/ 1521 w 1521"/>
                    <a:gd name="T9" fmla="*/ 1963 h 1963"/>
                    <a:gd name="T10" fmla="*/ 1521 w 1521"/>
                    <a:gd name="T11" fmla="*/ 1963 h 19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1963"/>
                    <a:gd name="T20" fmla="*/ 1521 w 1521"/>
                    <a:gd name="T21" fmla="*/ 1963 h 19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1963">
                      <a:moveTo>
                        <a:pt x="1521" y="1963"/>
                      </a:moveTo>
                      <a:lnTo>
                        <a:pt x="1521" y="0"/>
                      </a:lnTo>
                      <a:lnTo>
                        <a:pt x="0" y="406"/>
                      </a:lnTo>
                      <a:lnTo>
                        <a:pt x="0" y="1555"/>
                      </a:lnTo>
                      <a:lnTo>
                        <a:pt x="1521" y="1963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" name="Freeform 3964">
                  <a:extLst>
                    <a:ext uri="{FF2B5EF4-FFF2-40B4-BE49-F238E27FC236}">
                      <a16:creationId xmlns:a16="http://schemas.microsoft.com/office/drawing/2014/main" id="{AAE6A78D-9B0C-44A4-8ECA-21B5FBB28E0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73" y="1459"/>
                  <a:ext cx="130" cy="70"/>
                </a:xfrm>
                <a:custGeom>
                  <a:avLst/>
                  <a:gdLst>
                    <a:gd name="T0" fmla="*/ 1521 w 1521"/>
                    <a:gd name="T1" fmla="*/ 408 h 817"/>
                    <a:gd name="T2" fmla="*/ 0 w 1521"/>
                    <a:gd name="T3" fmla="*/ 0 h 817"/>
                    <a:gd name="T4" fmla="*/ 0 w 1521"/>
                    <a:gd name="T5" fmla="*/ 817 h 817"/>
                    <a:gd name="T6" fmla="*/ 1521 w 1521"/>
                    <a:gd name="T7" fmla="*/ 408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7"/>
                    <a:gd name="T14" fmla="*/ 1521 w 1521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7">
                      <a:moveTo>
                        <a:pt x="1521" y="408"/>
                      </a:moveTo>
                      <a:lnTo>
                        <a:pt x="0" y="0"/>
                      </a:lnTo>
                      <a:lnTo>
                        <a:pt x="0" y="817"/>
                      </a:lnTo>
                      <a:lnTo>
                        <a:pt x="1521" y="40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6" name="Freeform 3965">
                  <a:extLst>
                    <a:ext uri="{FF2B5EF4-FFF2-40B4-BE49-F238E27FC236}">
                      <a16:creationId xmlns:a16="http://schemas.microsoft.com/office/drawing/2014/main" id="{50A33D35-2C9F-4579-A17B-16BCB751F0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769"/>
                  <a:ext cx="882" cy="237"/>
                </a:xfrm>
                <a:custGeom>
                  <a:avLst/>
                  <a:gdLst>
                    <a:gd name="T0" fmla="*/ 0 w 10297"/>
                    <a:gd name="T1" fmla="*/ 1082 h 2763"/>
                    <a:gd name="T2" fmla="*/ 4027 w 10297"/>
                    <a:gd name="T3" fmla="*/ 0 h 2763"/>
                    <a:gd name="T4" fmla="*/ 10297 w 10297"/>
                    <a:gd name="T5" fmla="*/ 1682 h 2763"/>
                    <a:gd name="T6" fmla="*/ 6267 w 10297"/>
                    <a:gd name="T7" fmla="*/ 2763 h 2763"/>
                    <a:gd name="T8" fmla="*/ 0 w 10297"/>
                    <a:gd name="T9" fmla="*/ 1082 h 27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97"/>
                    <a:gd name="T16" fmla="*/ 0 h 2763"/>
                    <a:gd name="T17" fmla="*/ 10297 w 10297"/>
                    <a:gd name="T18" fmla="*/ 2763 h 27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97" h="2763">
                      <a:moveTo>
                        <a:pt x="0" y="1082"/>
                      </a:moveTo>
                      <a:lnTo>
                        <a:pt x="4027" y="0"/>
                      </a:lnTo>
                      <a:lnTo>
                        <a:pt x="10297" y="1682"/>
                      </a:lnTo>
                      <a:lnTo>
                        <a:pt x="6267" y="2763"/>
                      </a:lnTo>
                      <a:lnTo>
                        <a:pt x="0" y="108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Freeform 3966">
                  <a:extLst>
                    <a:ext uri="{FF2B5EF4-FFF2-40B4-BE49-F238E27FC236}">
                      <a16:creationId xmlns:a16="http://schemas.microsoft.com/office/drawing/2014/main" id="{2D244E7D-C7F0-4623-884B-77E31C5977D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862"/>
                  <a:ext cx="537" cy="421"/>
                </a:xfrm>
                <a:custGeom>
                  <a:avLst/>
                  <a:gdLst>
                    <a:gd name="T0" fmla="*/ 6267 w 6267"/>
                    <a:gd name="T1" fmla="*/ 4915 h 4915"/>
                    <a:gd name="T2" fmla="*/ 6267 w 6267"/>
                    <a:gd name="T3" fmla="*/ 1681 h 4915"/>
                    <a:gd name="T4" fmla="*/ 0 w 6267"/>
                    <a:gd name="T5" fmla="*/ 0 h 4915"/>
                    <a:gd name="T6" fmla="*/ 0 w 6267"/>
                    <a:gd name="T7" fmla="*/ 3233 h 4915"/>
                    <a:gd name="T8" fmla="*/ 6267 w 6267"/>
                    <a:gd name="T9" fmla="*/ 4915 h 49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5"/>
                    <a:gd name="T17" fmla="*/ 6267 w 6267"/>
                    <a:gd name="T18" fmla="*/ 4915 h 49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5">
                      <a:moveTo>
                        <a:pt x="6267" y="4915"/>
                      </a:moveTo>
                      <a:lnTo>
                        <a:pt x="6267" y="1681"/>
                      </a:lnTo>
                      <a:lnTo>
                        <a:pt x="0" y="0"/>
                      </a:lnTo>
                      <a:lnTo>
                        <a:pt x="0" y="3233"/>
                      </a:lnTo>
                      <a:lnTo>
                        <a:pt x="6267" y="491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8" name="Freeform 3967">
                  <a:extLst>
                    <a:ext uri="{FF2B5EF4-FFF2-40B4-BE49-F238E27FC236}">
                      <a16:creationId xmlns:a16="http://schemas.microsoft.com/office/drawing/2014/main" id="{75A66444-25F7-4E6F-9017-10F1DCD86A3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914"/>
                  <a:ext cx="345" cy="369"/>
                </a:xfrm>
                <a:custGeom>
                  <a:avLst/>
                  <a:gdLst>
                    <a:gd name="T0" fmla="*/ 4030 w 4030"/>
                    <a:gd name="T1" fmla="*/ 3233 h 4315"/>
                    <a:gd name="T2" fmla="*/ 4030 w 4030"/>
                    <a:gd name="T3" fmla="*/ 0 h 4315"/>
                    <a:gd name="T4" fmla="*/ 0 w 4030"/>
                    <a:gd name="T5" fmla="*/ 1081 h 4315"/>
                    <a:gd name="T6" fmla="*/ 0 w 4030"/>
                    <a:gd name="T7" fmla="*/ 4315 h 4315"/>
                    <a:gd name="T8" fmla="*/ 4030 w 4030"/>
                    <a:gd name="T9" fmla="*/ 3233 h 43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30"/>
                    <a:gd name="T16" fmla="*/ 0 h 4315"/>
                    <a:gd name="T17" fmla="*/ 4030 w 4030"/>
                    <a:gd name="T18" fmla="*/ 4315 h 43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30" h="4315">
                      <a:moveTo>
                        <a:pt x="4030" y="3233"/>
                      </a:moveTo>
                      <a:lnTo>
                        <a:pt x="4030" y="0"/>
                      </a:lnTo>
                      <a:lnTo>
                        <a:pt x="0" y="1081"/>
                      </a:lnTo>
                      <a:lnTo>
                        <a:pt x="0" y="4315"/>
                      </a:lnTo>
                      <a:lnTo>
                        <a:pt x="4030" y="323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9" name="Freeform 3968">
                  <a:extLst>
                    <a:ext uri="{FF2B5EF4-FFF2-40B4-BE49-F238E27FC236}">
                      <a16:creationId xmlns:a16="http://schemas.microsoft.com/office/drawing/2014/main" id="{2EB20539-684D-4F54-B85A-F41CB888EE4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740"/>
                  <a:ext cx="958" cy="257"/>
                </a:xfrm>
                <a:custGeom>
                  <a:avLst/>
                  <a:gdLst>
                    <a:gd name="T0" fmla="*/ 4474 w 11190"/>
                    <a:gd name="T1" fmla="*/ 0 h 3002"/>
                    <a:gd name="T2" fmla="*/ 11190 w 11190"/>
                    <a:gd name="T3" fmla="*/ 1800 h 3002"/>
                    <a:gd name="T4" fmla="*/ 6709 w 11190"/>
                    <a:gd name="T5" fmla="*/ 3002 h 3002"/>
                    <a:gd name="T6" fmla="*/ 0 w 11190"/>
                    <a:gd name="T7" fmla="*/ 1200 h 3002"/>
                    <a:gd name="T8" fmla="*/ 4474 w 11190"/>
                    <a:gd name="T9" fmla="*/ 0 h 30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90"/>
                    <a:gd name="T16" fmla="*/ 0 h 3002"/>
                    <a:gd name="T17" fmla="*/ 11190 w 11190"/>
                    <a:gd name="T18" fmla="*/ 3002 h 30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90" h="3002">
                      <a:moveTo>
                        <a:pt x="4474" y="0"/>
                      </a:moveTo>
                      <a:lnTo>
                        <a:pt x="11190" y="1800"/>
                      </a:lnTo>
                      <a:lnTo>
                        <a:pt x="6709" y="3002"/>
                      </a:lnTo>
                      <a:lnTo>
                        <a:pt x="0" y="1200"/>
                      </a:lnTo>
                      <a:lnTo>
                        <a:pt x="447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0" name="Freeform 3969">
                  <a:extLst>
                    <a:ext uri="{FF2B5EF4-FFF2-40B4-BE49-F238E27FC236}">
                      <a16:creationId xmlns:a16="http://schemas.microsoft.com/office/drawing/2014/main" id="{63A941D0-95A7-4745-B285-7004E2B27EF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843"/>
                  <a:ext cx="575" cy="174"/>
                </a:xfrm>
                <a:custGeom>
                  <a:avLst/>
                  <a:gdLst>
                    <a:gd name="T0" fmla="*/ 6711 w 6711"/>
                    <a:gd name="T1" fmla="*/ 2038 h 2038"/>
                    <a:gd name="T2" fmla="*/ 0 w 6711"/>
                    <a:gd name="T3" fmla="*/ 236 h 2038"/>
                    <a:gd name="T4" fmla="*/ 0 w 6711"/>
                    <a:gd name="T5" fmla="*/ 0 h 2038"/>
                    <a:gd name="T6" fmla="*/ 6711 w 6711"/>
                    <a:gd name="T7" fmla="*/ 1802 h 2038"/>
                    <a:gd name="T8" fmla="*/ 6711 w 6711"/>
                    <a:gd name="T9" fmla="*/ 2038 h 20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1"/>
                    <a:gd name="T16" fmla="*/ 0 h 2038"/>
                    <a:gd name="T17" fmla="*/ 6711 w 6711"/>
                    <a:gd name="T18" fmla="*/ 2038 h 20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1" h="2038">
                      <a:moveTo>
                        <a:pt x="6711" y="2038"/>
                      </a:moveTo>
                      <a:lnTo>
                        <a:pt x="0" y="236"/>
                      </a:lnTo>
                      <a:lnTo>
                        <a:pt x="0" y="0"/>
                      </a:lnTo>
                      <a:lnTo>
                        <a:pt x="6711" y="1802"/>
                      </a:lnTo>
                      <a:lnTo>
                        <a:pt x="6711" y="20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1" name="Freeform 3970">
                  <a:extLst>
                    <a:ext uri="{FF2B5EF4-FFF2-40B4-BE49-F238E27FC236}">
                      <a16:creationId xmlns:a16="http://schemas.microsoft.com/office/drawing/2014/main" id="{88EF5505-1200-4FF1-BF43-D807ED8803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894"/>
                  <a:ext cx="383" cy="123"/>
                </a:xfrm>
                <a:custGeom>
                  <a:avLst/>
                  <a:gdLst>
                    <a:gd name="T0" fmla="*/ 0 w 4476"/>
                    <a:gd name="T1" fmla="*/ 1438 h 1438"/>
                    <a:gd name="T2" fmla="*/ 4476 w 4476"/>
                    <a:gd name="T3" fmla="*/ 236 h 1438"/>
                    <a:gd name="T4" fmla="*/ 4476 w 4476"/>
                    <a:gd name="T5" fmla="*/ 0 h 1438"/>
                    <a:gd name="T6" fmla="*/ 0 w 4476"/>
                    <a:gd name="T7" fmla="*/ 1202 h 1438"/>
                    <a:gd name="T8" fmla="*/ 0 w 4476"/>
                    <a:gd name="T9" fmla="*/ 1438 h 14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76"/>
                    <a:gd name="T16" fmla="*/ 0 h 1438"/>
                    <a:gd name="T17" fmla="*/ 4476 w 4476"/>
                    <a:gd name="T18" fmla="*/ 1438 h 14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76" h="1438">
                      <a:moveTo>
                        <a:pt x="0" y="1438"/>
                      </a:moveTo>
                      <a:lnTo>
                        <a:pt x="4476" y="236"/>
                      </a:lnTo>
                      <a:lnTo>
                        <a:pt x="4476" y="0"/>
                      </a:lnTo>
                      <a:lnTo>
                        <a:pt x="0" y="1202"/>
                      </a:lnTo>
                      <a:lnTo>
                        <a:pt x="0" y="143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2" name="Freeform 3971">
                  <a:extLst>
                    <a:ext uri="{FF2B5EF4-FFF2-40B4-BE49-F238E27FC236}">
                      <a16:creationId xmlns:a16="http://schemas.microsoft.com/office/drawing/2014/main" id="{38DF27CF-54C0-4FDF-9BEF-0FF00C39952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1059"/>
                  <a:ext cx="36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3" name="Freeform 3972">
                  <a:extLst>
                    <a:ext uri="{FF2B5EF4-FFF2-40B4-BE49-F238E27FC236}">
                      <a16:creationId xmlns:a16="http://schemas.microsoft.com/office/drawing/2014/main" id="{70C4D548-63B0-4CAE-A73D-6EC7644EF2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1065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2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4" name="Freeform 3973">
                  <a:extLst>
                    <a:ext uri="{FF2B5EF4-FFF2-40B4-BE49-F238E27FC236}">
                      <a16:creationId xmlns:a16="http://schemas.microsoft.com/office/drawing/2014/main" id="{ACDB1B31-36DB-4833-8426-2FF425D2C82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1045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5" name="Freeform 3974">
                  <a:extLst>
                    <a:ext uri="{FF2B5EF4-FFF2-40B4-BE49-F238E27FC236}">
                      <a16:creationId xmlns:a16="http://schemas.microsoft.com/office/drawing/2014/main" id="{DCD2291D-3FF4-4874-86FC-3284DB72A7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51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6" name="Freeform 3975">
                  <a:extLst>
                    <a:ext uri="{FF2B5EF4-FFF2-40B4-BE49-F238E27FC236}">
                      <a16:creationId xmlns:a16="http://schemas.microsoft.com/office/drawing/2014/main" id="{877F4BFC-FD94-4EE1-9528-631606C001E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1088"/>
                  <a:ext cx="35" cy="97"/>
                </a:xfrm>
                <a:custGeom>
                  <a:avLst/>
                  <a:gdLst>
                    <a:gd name="T0" fmla="*/ 0 w 413"/>
                    <a:gd name="T1" fmla="*/ 0 h 1137"/>
                    <a:gd name="T2" fmla="*/ 0 w 413"/>
                    <a:gd name="T3" fmla="*/ 1026 h 1137"/>
                    <a:gd name="T4" fmla="*/ 413 w 413"/>
                    <a:gd name="T5" fmla="*/ 1137 h 1137"/>
                    <a:gd name="T6" fmla="*/ 413 w 413"/>
                    <a:gd name="T7" fmla="*/ 111 h 1137"/>
                    <a:gd name="T8" fmla="*/ 0 w 413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7"/>
                    <a:gd name="T17" fmla="*/ 413 w 413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7">
                      <a:moveTo>
                        <a:pt x="0" y="0"/>
                      </a:moveTo>
                      <a:lnTo>
                        <a:pt x="0" y="1026"/>
                      </a:lnTo>
                      <a:lnTo>
                        <a:pt x="413" y="1137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7" name="Freeform 3976">
                  <a:extLst>
                    <a:ext uri="{FF2B5EF4-FFF2-40B4-BE49-F238E27FC236}">
                      <a16:creationId xmlns:a16="http://schemas.microsoft.com/office/drawing/2014/main" id="{EB8948BA-9F94-4924-9A25-C61312EBF5F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94"/>
                  <a:ext cx="25" cy="85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8" name="Freeform 3977">
                  <a:extLst>
                    <a:ext uri="{FF2B5EF4-FFF2-40B4-BE49-F238E27FC236}">
                      <a16:creationId xmlns:a16="http://schemas.microsoft.com/office/drawing/2014/main" id="{7560B9D7-DCDD-4410-AD87-4B4F57853AB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1073"/>
                  <a:ext cx="35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9" name="Freeform 3978">
                  <a:extLst>
                    <a:ext uri="{FF2B5EF4-FFF2-40B4-BE49-F238E27FC236}">
                      <a16:creationId xmlns:a16="http://schemas.microsoft.com/office/drawing/2014/main" id="{3152C099-300C-46FF-A498-4D5FC96D7F7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1080"/>
                  <a:ext cx="23" cy="84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0" name="Freeform 3979">
                  <a:extLst>
                    <a:ext uri="{FF2B5EF4-FFF2-40B4-BE49-F238E27FC236}">
                      <a16:creationId xmlns:a16="http://schemas.microsoft.com/office/drawing/2014/main" id="{12E79F06-9530-475F-B41D-480C9F6BE4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116"/>
                  <a:ext cx="35" cy="97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8 h 1139"/>
                    <a:gd name="T4" fmla="*/ 414 w 414"/>
                    <a:gd name="T5" fmla="*/ 1139 h 1139"/>
                    <a:gd name="T6" fmla="*/ 414 w 414"/>
                    <a:gd name="T7" fmla="*/ 111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4" y="1139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1" name="Freeform 3980">
                  <a:extLst>
                    <a:ext uri="{FF2B5EF4-FFF2-40B4-BE49-F238E27FC236}">
                      <a16:creationId xmlns:a16="http://schemas.microsoft.com/office/drawing/2014/main" id="{63189F38-20B4-4403-A05B-23C3DB941A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22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5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2" name="Freeform 3981">
                  <a:extLst>
                    <a:ext uri="{FF2B5EF4-FFF2-40B4-BE49-F238E27FC236}">
                      <a16:creationId xmlns:a16="http://schemas.microsoft.com/office/drawing/2014/main" id="{17776FA0-FE04-43F3-94E4-535E6F8B63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1102"/>
                  <a:ext cx="35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3" name="Freeform 3982">
                  <a:extLst>
                    <a:ext uri="{FF2B5EF4-FFF2-40B4-BE49-F238E27FC236}">
                      <a16:creationId xmlns:a16="http://schemas.microsoft.com/office/drawing/2014/main" id="{74B93AEF-E95E-4302-9B0F-8618161F49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08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4" name="Freeform 3983">
                  <a:extLst>
                    <a:ext uri="{FF2B5EF4-FFF2-40B4-BE49-F238E27FC236}">
                      <a16:creationId xmlns:a16="http://schemas.microsoft.com/office/drawing/2014/main" id="{3E4E82CB-3478-43CE-A95A-64DCDD976B9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144"/>
                  <a:ext cx="36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5" name="Freeform 3984">
                  <a:extLst>
                    <a:ext uri="{FF2B5EF4-FFF2-40B4-BE49-F238E27FC236}">
                      <a16:creationId xmlns:a16="http://schemas.microsoft.com/office/drawing/2014/main" id="{67626AA6-3EFB-432A-A0A8-E040A2253E8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51"/>
                  <a:ext cx="24" cy="84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5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6" name="Freeform 3985">
                  <a:extLst>
                    <a:ext uri="{FF2B5EF4-FFF2-40B4-BE49-F238E27FC236}">
                      <a16:creationId xmlns:a16="http://schemas.microsoft.com/office/drawing/2014/main" id="{92291E13-EC8C-401E-9525-420FEA2C3B7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130"/>
                  <a:ext cx="36" cy="97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8 h 1139"/>
                    <a:gd name="T4" fmla="*/ 414 w 414"/>
                    <a:gd name="T5" fmla="*/ 1139 h 1139"/>
                    <a:gd name="T6" fmla="*/ 414 w 414"/>
                    <a:gd name="T7" fmla="*/ 112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4" y="1139"/>
                      </a:lnTo>
                      <a:lnTo>
                        <a:pt x="414" y="1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" name="Freeform 3986">
                  <a:extLst>
                    <a:ext uri="{FF2B5EF4-FFF2-40B4-BE49-F238E27FC236}">
                      <a16:creationId xmlns:a16="http://schemas.microsoft.com/office/drawing/2014/main" id="{9E0A7803-E0AC-4791-AA0A-627CD1FA88B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37"/>
                  <a:ext cx="24" cy="84"/>
                </a:xfrm>
                <a:custGeom>
                  <a:avLst/>
                  <a:gdLst>
                    <a:gd name="T0" fmla="*/ 0 w 282"/>
                    <a:gd name="T1" fmla="*/ 0 h 990"/>
                    <a:gd name="T2" fmla="*/ 0 w 282"/>
                    <a:gd name="T3" fmla="*/ 914 h 990"/>
                    <a:gd name="T4" fmla="*/ 282 w 282"/>
                    <a:gd name="T5" fmla="*/ 990 h 990"/>
                    <a:gd name="T6" fmla="*/ 282 w 282"/>
                    <a:gd name="T7" fmla="*/ 76 h 990"/>
                    <a:gd name="T8" fmla="*/ 0 w 282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90"/>
                    <a:gd name="T17" fmla="*/ 282 w 282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90"/>
                      </a:lnTo>
                      <a:lnTo>
                        <a:pt x="282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" name="Freeform 3987">
                  <a:extLst>
                    <a:ext uri="{FF2B5EF4-FFF2-40B4-BE49-F238E27FC236}">
                      <a16:creationId xmlns:a16="http://schemas.microsoft.com/office/drawing/2014/main" id="{17D8835F-D56C-4D48-A54B-D9F2A658030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5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" name="Line 3988">
                  <a:extLst>
                    <a:ext uri="{FF2B5EF4-FFF2-40B4-BE49-F238E27FC236}">
                      <a16:creationId xmlns:a16="http://schemas.microsoft.com/office/drawing/2014/main" id="{71228EA1-101A-4D55-B0A9-73F5C8F898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5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0" name="Freeform 3989">
                  <a:extLst>
                    <a:ext uri="{FF2B5EF4-FFF2-40B4-BE49-F238E27FC236}">
                      <a16:creationId xmlns:a16="http://schemas.microsoft.com/office/drawing/2014/main" id="{626705C2-459E-4096-9E61-F9DF3DC55C6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68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1" name="Line 3990">
                  <a:extLst>
                    <a:ext uri="{FF2B5EF4-FFF2-40B4-BE49-F238E27FC236}">
                      <a16:creationId xmlns:a16="http://schemas.microsoft.com/office/drawing/2014/main" id="{4E1A1914-DC26-489C-80DA-886B006845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6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2" name="Freeform 3991">
                  <a:extLst>
                    <a:ext uri="{FF2B5EF4-FFF2-40B4-BE49-F238E27FC236}">
                      <a16:creationId xmlns:a16="http://schemas.microsoft.com/office/drawing/2014/main" id="{9441748F-9695-4178-AA0C-71D1093FA83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86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3" name="Line 3992">
                  <a:extLst>
                    <a:ext uri="{FF2B5EF4-FFF2-40B4-BE49-F238E27FC236}">
                      <a16:creationId xmlns:a16="http://schemas.microsoft.com/office/drawing/2014/main" id="{789855C9-8863-4F87-B58F-2E296B4FC1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8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4" name="Freeform 3993">
                  <a:extLst>
                    <a:ext uri="{FF2B5EF4-FFF2-40B4-BE49-F238E27FC236}">
                      <a16:creationId xmlns:a16="http://schemas.microsoft.com/office/drawing/2014/main" id="{4AB28104-F3CC-4FD8-A0F9-3D328293E5D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7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5" name="Line 3994">
                  <a:extLst>
                    <a:ext uri="{FF2B5EF4-FFF2-40B4-BE49-F238E27FC236}">
                      <a16:creationId xmlns:a16="http://schemas.microsoft.com/office/drawing/2014/main" id="{C7C0D79B-56F6-474B-AA4A-D0A7DCE2D2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7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6" name="Freeform 3995">
                  <a:extLst>
                    <a:ext uri="{FF2B5EF4-FFF2-40B4-BE49-F238E27FC236}">
                      <a16:creationId xmlns:a16="http://schemas.microsoft.com/office/drawing/2014/main" id="{D4E4ABFE-7C6F-48FD-9D19-A210AFE658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9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7" name="Line 3996">
                  <a:extLst>
                    <a:ext uri="{FF2B5EF4-FFF2-40B4-BE49-F238E27FC236}">
                      <a16:creationId xmlns:a16="http://schemas.microsoft.com/office/drawing/2014/main" id="{7E3DF058-F339-4491-A040-CFA7C233E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9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8" name="Freeform 3997">
                  <a:extLst>
                    <a:ext uri="{FF2B5EF4-FFF2-40B4-BE49-F238E27FC236}">
                      <a16:creationId xmlns:a16="http://schemas.microsoft.com/office/drawing/2014/main" id="{95B35389-96C8-43EE-B40B-FB43780CABF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0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9" name="Line 3998">
                  <a:extLst>
                    <a:ext uri="{FF2B5EF4-FFF2-40B4-BE49-F238E27FC236}">
                      <a16:creationId xmlns:a16="http://schemas.microsoft.com/office/drawing/2014/main" id="{9654CD74-C202-4074-819B-F7C5718FFA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0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0" name="Freeform 3999">
                  <a:extLst>
                    <a:ext uri="{FF2B5EF4-FFF2-40B4-BE49-F238E27FC236}">
                      <a16:creationId xmlns:a16="http://schemas.microsoft.com/office/drawing/2014/main" id="{FC9F11B5-BB28-488E-B840-42780B537A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13"/>
                  <a:ext cx="24" cy="7"/>
                </a:xfrm>
                <a:custGeom>
                  <a:avLst/>
                  <a:gdLst>
                    <a:gd name="T0" fmla="*/ 281 w 281"/>
                    <a:gd name="T1" fmla="*/ 78 h 78"/>
                    <a:gd name="T2" fmla="*/ 0 w 281"/>
                    <a:gd name="T3" fmla="*/ 0 h 78"/>
                    <a:gd name="T4" fmla="*/ 281 w 281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8"/>
                    <a:gd name="T11" fmla="*/ 281 w 281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8">
                      <a:moveTo>
                        <a:pt x="281" y="78"/>
                      </a:moveTo>
                      <a:lnTo>
                        <a:pt x="0" y="0"/>
                      </a:lnTo>
                      <a:lnTo>
                        <a:pt x="281" y="7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1" name="Line 4000">
                  <a:extLst>
                    <a:ext uri="{FF2B5EF4-FFF2-40B4-BE49-F238E27FC236}">
                      <a16:creationId xmlns:a16="http://schemas.microsoft.com/office/drawing/2014/main" id="{90119666-8D87-4E64-AAD4-993657F3C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1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2" name="Freeform 4001">
                  <a:extLst>
                    <a:ext uri="{FF2B5EF4-FFF2-40B4-BE49-F238E27FC236}">
                      <a16:creationId xmlns:a16="http://schemas.microsoft.com/office/drawing/2014/main" id="{293BDD64-F68B-4534-821E-A7B90E685C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22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3" name="Line 4002">
                  <a:extLst>
                    <a:ext uri="{FF2B5EF4-FFF2-40B4-BE49-F238E27FC236}">
                      <a16:creationId xmlns:a16="http://schemas.microsoft.com/office/drawing/2014/main" id="{2A38AE66-596B-4705-881A-0BD61A732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2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4" name="Line 4003">
                  <a:extLst>
                    <a:ext uri="{FF2B5EF4-FFF2-40B4-BE49-F238E27FC236}">
                      <a16:creationId xmlns:a16="http://schemas.microsoft.com/office/drawing/2014/main" id="{422A342F-F376-4779-9BD3-ECC5A9711D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105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5" name="Line 4004">
                  <a:extLst>
                    <a:ext uri="{FF2B5EF4-FFF2-40B4-BE49-F238E27FC236}">
                      <a16:creationId xmlns:a16="http://schemas.microsoft.com/office/drawing/2014/main" id="{C2218774-8CFF-4DC3-A009-126BEB8CA8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10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6" name="Freeform 4005">
                  <a:extLst>
                    <a:ext uri="{FF2B5EF4-FFF2-40B4-BE49-F238E27FC236}">
                      <a16:creationId xmlns:a16="http://schemas.microsoft.com/office/drawing/2014/main" id="{F9555FA4-489D-4F95-96C3-E8C8DEFA7B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73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7" name="Line 4006">
                  <a:extLst>
                    <a:ext uri="{FF2B5EF4-FFF2-40B4-BE49-F238E27FC236}">
                      <a16:creationId xmlns:a16="http://schemas.microsoft.com/office/drawing/2014/main" id="{F7D449A6-EA55-4C3A-A3C7-6554350DE0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73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8" name="Freeform 4007">
                  <a:extLst>
                    <a:ext uri="{FF2B5EF4-FFF2-40B4-BE49-F238E27FC236}">
                      <a16:creationId xmlns:a16="http://schemas.microsoft.com/office/drawing/2014/main" id="{46C0ACDF-0DC7-4CF9-BD04-1E6F5136D07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82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9" name="Line 4008">
                  <a:extLst>
                    <a:ext uri="{FF2B5EF4-FFF2-40B4-BE49-F238E27FC236}">
                      <a16:creationId xmlns:a16="http://schemas.microsoft.com/office/drawing/2014/main" id="{F541C45E-D210-4C9E-9597-02D7EF8F50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82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0" name="Freeform 4009">
                  <a:extLst>
                    <a:ext uri="{FF2B5EF4-FFF2-40B4-BE49-F238E27FC236}">
                      <a16:creationId xmlns:a16="http://schemas.microsoft.com/office/drawing/2014/main" id="{AB1BF7D6-04CB-4E94-B062-2261EA37EA2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00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1" name="Line 4010">
                  <a:extLst>
                    <a:ext uri="{FF2B5EF4-FFF2-40B4-BE49-F238E27FC236}">
                      <a16:creationId xmlns:a16="http://schemas.microsoft.com/office/drawing/2014/main" id="{62EB0CE3-59B9-4DD8-B443-8262F0DF16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00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2" name="Freeform 4011">
                  <a:extLst>
                    <a:ext uri="{FF2B5EF4-FFF2-40B4-BE49-F238E27FC236}">
                      <a16:creationId xmlns:a16="http://schemas.microsoft.com/office/drawing/2014/main" id="{650F3B1D-103B-4350-B468-B4978928A2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91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3" name="Line 4012">
                  <a:extLst>
                    <a:ext uri="{FF2B5EF4-FFF2-40B4-BE49-F238E27FC236}">
                      <a16:creationId xmlns:a16="http://schemas.microsoft.com/office/drawing/2014/main" id="{6D48E1F9-9977-4675-8A31-998FBE077A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91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" name="Freeform 4013">
                  <a:extLst>
                    <a:ext uri="{FF2B5EF4-FFF2-40B4-BE49-F238E27FC236}">
                      <a16:creationId xmlns:a16="http://schemas.microsoft.com/office/drawing/2014/main" id="{AFFC8828-10C1-45C7-A278-1584225CAB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10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5" name="Line 4014">
                  <a:extLst>
                    <a:ext uri="{FF2B5EF4-FFF2-40B4-BE49-F238E27FC236}">
                      <a16:creationId xmlns:a16="http://schemas.microsoft.com/office/drawing/2014/main" id="{1E8365AA-20CD-4047-BC03-F6A42F7009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10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" name="Freeform 4015">
                  <a:extLst>
                    <a:ext uri="{FF2B5EF4-FFF2-40B4-BE49-F238E27FC236}">
                      <a16:creationId xmlns:a16="http://schemas.microsoft.com/office/drawing/2014/main" id="{5ADC7ABC-D713-49A0-A117-A4A1B57017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19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7" name="Line 4016">
                  <a:extLst>
                    <a:ext uri="{FF2B5EF4-FFF2-40B4-BE49-F238E27FC236}">
                      <a16:creationId xmlns:a16="http://schemas.microsoft.com/office/drawing/2014/main" id="{CC98F2A1-3D3A-4136-8559-7DF58A2706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19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8" name="Freeform 4017">
                  <a:extLst>
                    <a:ext uri="{FF2B5EF4-FFF2-40B4-BE49-F238E27FC236}">
                      <a16:creationId xmlns:a16="http://schemas.microsoft.com/office/drawing/2014/main" id="{7EB8F2FC-3D3E-47AF-AD85-6F096C74F5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28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9" name="Line 4018">
                  <a:extLst>
                    <a:ext uri="{FF2B5EF4-FFF2-40B4-BE49-F238E27FC236}">
                      <a16:creationId xmlns:a16="http://schemas.microsoft.com/office/drawing/2014/main" id="{544BD4FF-DB7B-4B33-904D-6B6B2CF06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28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0" name="Freeform 4019">
                  <a:extLst>
                    <a:ext uri="{FF2B5EF4-FFF2-40B4-BE49-F238E27FC236}">
                      <a16:creationId xmlns:a16="http://schemas.microsoft.com/office/drawing/2014/main" id="{C1AD5EC7-A863-41C4-9B62-3F3656E08F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37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1" name="Line 4020">
                  <a:extLst>
                    <a:ext uri="{FF2B5EF4-FFF2-40B4-BE49-F238E27FC236}">
                      <a16:creationId xmlns:a16="http://schemas.microsoft.com/office/drawing/2014/main" id="{538B75D8-5F95-4947-B649-1B43CD7DC8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37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2" name="Line 4021">
                  <a:extLst>
                    <a:ext uri="{FF2B5EF4-FFF2-40B4-BE49-F238E27FC236}">
                      <a16:creationId xmlns:a16="http://schemas.microsoft.com/office/drawing/2014/main" id="{F2DE7DEC-DA21-4AB3-AFB3-31B26C6F98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1067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3" name="Line 4022">
                  <a:extLst>
                    <a:ext uri="{FF2B5EF4-FFF2-40B4-BE49-F238E27FC236}">
                      <a16:creationId xmlns:a16="http://schemas.microsoft.com/office/drawing/2014/main" id="{5F58A6CF-1516-4297-B2A8-442567AF85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10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4" name="Freeform 4023">
                  <a:extLst>
                    <a:ext uri="{FF2B5EF4-FFF2-40B4-BE49-F238E27FC236}">
                      <a16:creationId xmlns:a16="http://schemas.microsoft.com/office/drawing/2014/main" id="{37F34D11-158C-4E05-83B3-EAB7A46A9E6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8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5" name="Line 4024">
                  <a:extLst>
                    <a:ext uri="{FF2B5EF4-FFF2-40B4-BE49-F238E27FC236}">
                      <a16:creationId xmlns:a16="http://schemas.microsoft.com/office/drawing/2014/main" id="{7B7F1EFD-DC7C-4CD9-B11D-6888B7A899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8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6" name="Freeform 4025">
                  <a:extLst>
                    <a:ext uri="{FF2B5EF4-FFF2-40B4-BE49-F238E27FC236}">
                      <a16:creationId xmlns:a16="http://schemas.microsoft.com/office/drawing/2014/main" id="{9C2E3FDC-CCF5-4FA3-9EE5-7E0C22DC176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9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7" name="Line 4026">
                  <a:extLst>
                    <a:ext uri="{FF2B5EF4-FFF2-40B4-BE49-F238E27FC236}">
                      <a16:creationId xmlns:a16="http://schemas.microsoft.com/office/drawing/2014/main" id="{E126B7E7-C68D-4663-B1D9-B15EDC7458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9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8" name="Freeform 4027">
                  <a:extLst>
                    <a:ext uri="{FF2B5EF4-FFF2-40B4-BE49-F238E27FC236}">
                      <a16:creationId xmlns:a16="http://schemas.microsoft.com/office/drawing/2014/main" id="{798BC46E-8D90-4E6E-9B28-F2E74327DF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1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9" name="Line 4028">
                  <a:extLst>
                    <a:ext uri="{FF2B5EF4-FFF2-40B4-BE49-F238E27FC236}">
                      <a16:creationId xmlns:a16="http://schemas.microsoft.com/office/drawing/2014/main" id="{E8320DD0-26F8-4DC8-91E9-3F019F1DB1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1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0" name="Freeform 4029">
                  <a:extLst>
                    <a:ext uri="{FF2B5EF4-FFF2-40B4-BE49-F238E27FC236}">
                      <a16:creationId xmlns:a16="http://schemas.microsoft.com/office/drawing/2014/main" id="{8EE4A23F-4E59-4E48-AC3D-F0F2ED4E7B0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0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1" name="Line 4030">
                  <a:extLst>
                    <a:ext uri="{FF2B5EF4-FFF2-40B4-BE49-F238E27FC236}">
                      <a16:creationId xmlns:a16="http://schemas.microsoft.com/office/drawing/2014/main" id="{1D45E568-DE87-48E1-A731-38174DCFB5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0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2" name="Freeform 4031">
                  <a:extLst>
                    <a:ext uri="{FF2B5EF4-FFF2-40B4-BE49-F238E27FC236}">
                      <a16:creationId xmlns:a16="http://schemas.microsoft.com/office/drawing/2014/main" id="{E86E431E-0696-4D69-90A7-B18B65BD75F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2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3" name="Line 4032">
                  <a:extLst>
                    <a:ext uri="{FF2B5EF4-FFF2-40B4-BE49-F238E27FC236}">
                      <a16:creationId xmlns:a16="http://schemas.microsoft.com/office/drawing/2014/main" id="{361A7098-4F92-40AE-8278-1F736D4DED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2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4" name="Freeform 4033">
                  <a:extLst>
                    <a:ext uri="{FF2B5EF4-FFF2-40B4-BE49-F238E27FC236}">
                      <a16:creationId xmlns:a16="http://schemas.microsoft.com/office/drawing/2014/main" id="{0B6EC523-EEAC-4836-BAEA-B78B4C03D0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32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5" name="Line 4034">
                  <a:extLst>
                    <a:ext uri="{FF2B5EF4-FFF2-40B4-BE49-F238E27FC236}">
                      <a16:creationId xmlns:a16="http://schemas.microsoft.com/office/drawing/2014/main" id="{A461FBE6-DE18-4F0B-A06A-7F0881956F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3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6" name="Freeform 4035">
                  <a:extLst>
                    <a:ext uri="{FF2B5EF4-FFF2-40B4-BE49-F238E27FC236}">
                      <a16:creationId xmlns:a16="http://schemas.microsoft.com/office/drawing/2014/main" id="{F8614831-7BB0-47A7-AB84-6F2A1BC735C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4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7" name="Line 4036">
                  <a:extLst>
                    <a:ext uri="{FF2B5EF4-FFF2-40B4-BE49-F238E27FC236}">
                      <a16:creationId xmlns:a16="http://schemas.microsoft.com/office/drawing/2014/main" id="{A5464C9F-C673-4B06-86F3-806BD66040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4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8" name="Freeform 4037">
                  <a:extLst>
                    <a:ext uri="{FF2B5EF4-FFF2-40B4-BE49-F238E27FC236}">
                      <a16:creationId xmlns:a16="http://schemas.microsoft.com/office/drawing/2014/main" id="{B12CDF82-0458-4FC5-89C4-31E122C56A4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5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9" name="Line 4038">
                  <a:extLst>
                    <a:ext uri="{FF2B5EF4-FFF2-40B4-BE49-F238E27FC236}">
                      <a16:creationId xmlns:a16="http://schemas.microsoft.com/office/drawing/2014/main" id="{FDFE7E34-47E8-4974-827F-E171695EAA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5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0" name="Line 4039">
                  <a:extLst>
                    <a:ext uri="{FF2B5EF4-FFF2-40B4-BE49-F238E27FC236}">
                      <a16:creationId xmlns:a16="http://schemas.microsoft.com/office/drawing/2014/main" id="{C0BE4C63-4606-4FB5-AF81-A946DF43D7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1081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1" name="Line 4040">
                  <a:extLst>
                    <a:ext uri="{FF2B5EF4-FFF2-40B4-BE49-F238E27FC236}">
                      <a16:creationId xmlns:a16="http://schemas.microsoft.com/office/drawing/2014/main" id="{76B4A110-B55D-456E-AB87-3C9F053437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108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2" name="Freeform 4041">
                  <a:extLst>
                    <a:ext uri="{FF2B5EF4-FFF2-40B4-BE49-F238E27FC236}">
                      <a16:creationId xmlns:a16="http://schemas.microsoft.com/office/drawing/2014/main" id="{2F15DF45-1615-4F55-828E-5367583AFD1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0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3" name="Line 4042">
                  <a:extLst>
                    <a:ext uri="{FF2B5EF4-FFF2-40B4-BE49-F238E27FC236}">
                      <a16:creationId xmlns:a16="http://schemas.microsoft.com/office/drawing/2014/main" id="{7F970468-A2E0-4F2C-A6F3-276050BC11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4" name="Freeform 4043">
                  <a:extLst>
                    <a:ext uri="{FF2B5EF4-FFF2-40B4-BE49-F238E27FC236}">
                      <a16:creationId xmlns:a16="http://schemas.microsoft.com/office/drawing/2014/main" id="{0E45C428-882B-4D2C-9324-A8A4D78C843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1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5" name="Line 4044">
                  <a:extLst>
                    <a:ext uri="{FF2B5EF4-FFF2-40B4-BE49-F238E27FC236}">
                      <a16:creationId xmlns:a16="http://schemas.microsoft.com/office/drawing/2014/main" id="{1F419B42-5179-49D9-BB25-E35420F74D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1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6" name="Freeform 4045">
                  <a:extLst>
                    <a:ext uri="{FF2B5EF4-FFF2-40B4-BE49-F238E27FC236}">
                      <a16:creationId xmlns:a16="http://schemas.microsoft.com/office/drawing/2014/main" id="{1194CF3C-8191-44D0-89E7-300E61FA4A3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2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7" name="Line 4046">
                  <a:extLst>
                    <a:ext uri="{FF2B5EF4-FFF2-40B4-BE49-F238E27FC236}">
                      <a16:creationId xmlns:a16="http://schemas.microsoft.com/office/drawing/2014/main" id="{636E2F01-34F6-4FD5-B298-5A638D2519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2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8" name="Freeform 4047">
                  <a:extLst>
                    <a:ext uri="{FF2B5EF4-FFF2-40B4-BE49-F238E27FC236}">
                      <a16:creationId xmlns:a16="http://schemas.microsoft.com/office/drawing/2014/main" id="{BD06565E-EC1E-4C45-A3A8-D86B397CDBE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2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9" name="Line 4048">
                  <a:extLst>
                    <a:ext uri="{FF2B5EF4-FFF2-40B4-BE49-F238E27FC236}">
                      <a16:creationId xmlns:a16="http://schemas.microsoft.com/office/drawing/2014/main" id="{4525E94D-E038-46F8-9B46-CF23A9D9F6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2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0" name="Freeform 4049">
                  <a:extLst>
                    <a:ext uri="{FF2B5EF4-FFF2-40B4-BE49-F238E27FC236}">
                      <a16:creationId xmlns:a16="http://schemas.microsoft.com/office/drawing/2014/main" id="{A6935BAE-4303-4BD2-B55F-1203D033887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3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1" name="Line 4050">
                  <a:extLst>
                    <a:ext uri="{FF2B5EF4-FFF2-40B4-BE49-F238E27FC236}">
                      <a16:creationId xmlns:a16="http://schemas.microsoft.com/office/drawing/2014/main" id="{DE5E58F8-F262-4DDF-98BF-E5BCA3C681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3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2" name="Freeform 4051">
                  <a:extLst>
                    <a:ext uri="{FF2B5EF4-FFF2-40B4-BE49-F238E27FC236}">
                      <a16:creationId xmlns:a16="http://schemas.microsoft.com/office/drawing/2014/main" id="{8ABBF6A1-7593-48C7-AFAF-1720AB1A0E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4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3" name="Line 4052">
                  <a:extLst>
                    <a:ext uri="{FF2B5EF4-FFF2-40B4-BE49-F238E27FC236}">
                      <a16:creationId xmlns:a16="http://schemas.microsoft.com/office/drawing/2014/main" id="{6C9F842E-865E-4420-BD23-0A4C34BF8F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4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4" name="Freeform 4053">
                  <a:extLst>
                    <a:ext uri="{FF2B5EF4-FFF2-40B4-BE49-F238E27FC236}">
                      <a16:creationId xmlns:a16="http://schemas.microsoft.com/office/drawing/2014/main" id="{9F68E131-AAC8-4C0F-891F-F1EB1EA78F3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5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5" name="Line 4054">
                  <a:extLst>
                    <a:ext uri="{FF2B5EF4-FFF2-40B4-BE49-F238E27FC236}">
                      <a16:creationId xmlns:a16="http://schemas.microsoft.com/office/drawing/2014/main" id="{21807478-58C9-4C0A-A089-D41347F83D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5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6" name="Freeform 4055">
                  <a:extLst>
                    <a:ext uri="{FF2B5EF4-FFF2-40B4-BE49-F238E27FC236}">
                      <a16:creationId xmlns:a16="http://schemas.microsoft.com/office/drawing/2014/main" id="{F6758F21-0868-4CBB-9BBE-82C00DFF9C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6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7" name="Line 4056">
                  <a:extLst>
                    <a:ext uri="{FF2B5EF4-FFF2-40B4-BE49-F238E27FC236}">
                      <a16:creationId xmlns:a16="http://schemas.microsoft.com/office/drawing/2014/main" id="{CB66BBDB-062B-40ED-82E4-B573B9848A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8" name="Line 4057">
                  <a:extLst>
                    <a:ext uri="{FF2B5EF4-FFF2-40B4-BE49-F238E27FC236}">
                      <a16:creationId xmlns:a16="http://schemas.microsoft.com/office/drawing/2014/main" id="{72ED5C69-7ECB-416C-BE16-1AA0BA541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10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9" name="Line 4058">
                  <a:extLst>
                    <a:ext uri="{FF2B5EF4-FFF2-40B4-BE49-F238E27FC236}">
                      <a16:creationId xmlns:a16="http://schemas.microsoft.com/office/drawing/2014/main" id="{5EFCE927-C1E9-49F9-97C9-8A2F5EF24C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109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0" name="Freeform 4059">
                  <a:extLst>
                    <a:ext uri="{FF2B5EF4-FFF2-40B4-BE49-F238E27FC236}">
                      <a16:creationId xmlns:a16="http://schemas.microsoft.com/office/drawing/2014/main" id="{1110046C-664D-4418-8C97-7BE69A1D32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1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1" name="Line 4060">
                  <a:extLst>
                    <a:ext uri="{FF2B5EF4-FFF2-40B4-BE49-F238E27FC236}">
                      <a16:creationId xmlns:a16="http://schemas.microsoft.com/office/drawing/2014/main" id="{D7BA6A63-4D32-45A4-9635-18EAA04BCB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1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2" name="Freeform 4061">
                  <a:extLst>
                    <a:ext uri="{FF2B5EF4-FFF2-40B4-BE49-F238E27FC236}">
                      <a16:creationId xmlns:a16="http://schemas.microsoft.com/office/drawing/2014/main" id="{08E73B8D-1F03-418D-BD08-04D981C5E8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2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3" name="Line 4062">
                  <a:extLst>
                    <a:ext uri="{FF2B5EF4-FFF2-40B4-BE49-F238E27FC236}">
                      <a16:creationId xmlns:a16="http://schemas.microsoft.com/office/drawing/2014/main" id="{EAD4C011-F39E-4F48-B243-D5A78D90B6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2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4" name="Freeform 4063">
                  <a:extLst>
                    <a:ext uri="{FF2B5EF4-FFF2-40B4-BE49-F238E27FC236}">
                      <a16:creationId xmlns:a16="http://schemas.microsoft.com/office/drawing/2014/main" id="{F58DF45B-C7BE-4A7F-A14F-EF9407244CE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4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5" name="Line 4064">
                  <a:extLst>
                    <a:ext uri="{FF2B5EF4-FFF2-40B4-BE49-F238E27FC236}">
                      <a16:creationId xmlns:a16="http://schemas.microsoft.com/office/drawing/2014/main" id="{6D33BCD3-1DEE-4A15-A40E-90E14D273D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6" name="Freeform 4065">
                  <a:extLst>
                    <a:ext uri="{FF2B5EF4-FFF2-40B4-BE49-F238E27FC236}">
                      <a16:creationId xmlns:a16="http://schemas.microsoft.com/office/drawing/2014/main" id="{21F594D8-38D7-4B4D-BCC3-F4036A37A34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34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7" name="Line 4066">
                  <a:extLst>
                    <a:ext uri="{FF2B5EF4-FFF2-40B4-BE49-F238E27FC236}">
                      <a16:creationId xmlns:a16="http://schemas.microsoft.com/office/drawing/2014/main" id="{A13CAD52-3826-4B78-A1FE-4A862E0C04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3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8" name="Freeform 4067">
                  <a:extLst>
                    <a:ext uri="{FF2B5EF4-FFF2-40B4-BE49-F238E27FC236}">
                      <a16:creationId xmlns:a16="http://schemas.microsoft.com/office/drawing/2014/main" id="{5749C7DC-1AB2-412B-8440-0E3723223F8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5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9" name="Line 4068">
                  <a:extLst>
                    <a:ext uri="{FF2B5EF4-FFF2-40B4-BE49-F238E27FC236}">
                      <a16:creationId xmlns:a16="http://schemas.microsoft.com/office/drawing/2014/main" id="{8A6D7DEC-67C0-4E6B-A862-2D6328ADF1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5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0" name="Freeform 4069">
                  <a:extLst>
                    <a:ext uri="{FF2B5EF4-FFF2-40B4-BE49-F238E27FC236}">
                      <a16:creationId xmlns:a16="http://schemas.microsoft.com/office/drawing/2014/main" id="{40903628-A190-4338-8E67-7C0E3905418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61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1" name="Line 4070">
                  <a:extLst>
                    <a:ext uri="{FF2B5EF4-FFF2-40B4-BE49-F238E27FC236}">
                      <a16:creationId xmlns:a16="http://schemas.microsoft.com/office/drawing/2014/main" id="{3BA787BD-F43D-4E0D-9DA8-FB80E5AA76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6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2" name="Freeform 4071">
                  <a:extLst>
                    <a:ext uri="{FF2B5EF4-FFF2-40B4-BE49-F238E27FC236}">
                      <a16:creationId xmlns:a16="http://schemas.microsoft.com/office/drawing/2014/main" id="{DAE40113-11C6-48B3-BCFA-73CCC043CE7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7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3" name="Line 4072">
                  <a:extLst>
                    <a:ext uri="{FF2B5EF4-FFF2-40B4-BE49-F238E27FC236}">
                      <a16:creationId xmlns:a16="http://schemas.microsoft.com/office/drawing/2014/main" id="{3695619D-3294-4CDD-94BD-AF780C1069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7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4" name="Freeform 4073">
                  <a:extLst>
                    <a:ext uri="{FF2B5EF4-FFF2-40B4-BE49-F238E27FC236}">
                      <a16:creationId xmlns:a16="http://schemas.microsoft.com/office/drawing/2014/main" id="{56C2023C-E3DF-4972-92BD-269D5C429DC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7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5" name="Line 4074">
                  <a:extLst>
                    <a:ext uri="{FF2B5EF4-FFF2-40B4-BE49-F238E27FC236}">
                      <a16:creationId xmlns:a16="http://schemas.microsoft.com/office/drawing/2014/main" id="{D9B636BA-E386-430C-9F6D-0826C7F67B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7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6" name="Line 4075">
                  <a:extLst>
                    <a:ext uri="{FF2B5EF4-FFF2-40B4-BE49-F238E27FC236}">
                      <a16:creationId xmlns:a16="http://schemas.microsoft.com/office/drawing/2014/main" id="{A5915566-CA2F-4CC0-BD39-8750F261DE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111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7" name="Line 4076">
                  <a:extLst>
                    <a:ext uri="{FF2B5EF4-FFF2-40B4-BE49-F238E27FC236}">
                      <a16:creationId xmlns:a16="http://schemas.microsoft.com/office/drawing/2014/main" id="{7A2FFD24-BEE3-4AED-9306-C9B7F15D82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1112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8" name="Freeform 4077">
                  <a:extLst>
                    <a:ext uri="{FF2B5EF4-FFF2-40B4-BE49-F238E27FC236}">
                      <a16:creationId xmlns:a16="http://schemas.microsoft.com/office/drawing/2014/main" id="{092DB8B4-6E1A-434B-AC3A-95F22262D0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3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9" name="Line 4078">
                  <a:extLst>
                    <a:ext uri="{FF2B5EF4-FFF2-40B4-BE49-F238E27FC236}">
                      <a16:creationId xmlns:a16="http://schemas.microsoft.com/office/drawing/2014/main" id="{C964F292-5188-4E43-B7D5-3D289980A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3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0" name="Freeform 4079">
                  <a:extLst>
                    <a:ext uri="{FF2B5EF4-FFF2-40B4-BE49-F238E27FC236}">
                      <a16:creationId xmlns:a16="http://schemas.microsoft.com/office/drawing/2014/main" id="{BB9CF829-FD50-4A06-AEB2-2BDAC074AED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3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1" name="Line 4080">
                  <a:extLst>
                    <a:ext uri="{FF2B5EF4-FFF2-40B4-BE49-F238E27FC236}">
                      <a16:creationId xmlns:a16="http://schemas.microsoft.com/office/drawing/2014/main" id="{B919DFF0-6326-4E32-AF32-5103A6347C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3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2" name="Freeform 4081">
                  <a:extLst>
                    <a:ext uri="{FF2B5EF4-FFF2-40B4-BE49-F238E27FC236}">
                      <a16:creationId xmlns:a16="http://schemas.microsoft.com/office/drawing/2014/main" id="{2E8F8F21-72B9-4A0B-9F9D-31EB79985C3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5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3" name="Line 4082">
                  <a:extLst>
                    <a:ext uri="{FF2B5EF4-FFF2-40B4-BE49-F238E27FC236}">
                      <a16:creationId xmlns:a16="http://schemas.microsoft.com/office/drawing/2014/main" id="{D785458E-4845-4D3F-881C-9A47411988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5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4" name="Freeform 4083">
                  <a:extLst>
                    <a:ext uri="{FF2B5EF4-FFF2-40B4-BE49-F238E27FC236}">
                      <a16:creationId xmlns:a16="http://schemas.microsoft.com/office/drawing/2014/main" id="{A3E8AEF3-B641-4F2B-B8BE-B90A7BD406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4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5" name="Line 4084">
                  <a:extLst>
                    <a:ext uri="{FF2B5EF4-FFF2-40B4-BE49-F238E27FC236}">
                      <a16:creationId xmlns:a16="http://schemas.microsoft.com/office/drawing/2014/main" id="{20CCA99E-85A5-4629-8AF9-738C8CD90A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4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6" name="Freeform 4085">
                  <a:extLst>
                    <a:ext uri="{FF2B5EF4-FFF2-40B4-BE49-F238E27FC236}">
                      <a16:creationId xmlns:a16="http://schemas.microsoft.com/office/drawing/2014/main" id="{421676E5-F7CF-4FB7-BCAA-FD745C53B8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6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7" name="Line 4086">
                  <a:extLst>
                    <a:ext uri="{FF2B5EF4-FFF2-40B4-BE49-F238E27FC236}">
                      <a16:creationId xmlns:a16="http://schemas.microsoft.com/office/drawing/2014/main" id="{7AF84D05-3773-4E2C-BE0A-18EB20EE98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6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8" name="Freeform 4087">
                  <a:extLst>
                    <a:ext uri="{FF2B5EF4-FFF2-40B4-BE49-F238E27FC236}">
                      <a16:creationId xmlns:a16="http://schemas.microsoft.com/office/drawing/2014/main" id="{EFC95950-4847-472C-B32D-4AA567CB341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7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9" name="Line 4088">
                  <a:extLst>
                    <a:ext uri="{FF2B5EF4-FFF2-40B4-BE49-F238E27FC236}">
                      <a16:creationId xmlns:a16="http://schemas.microsoft.com/office/drawing/2014/main" id="{43EC6908-36FF-4CBC-B65B-F4AA7502C1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7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0" name="Freeform 4089">
                  <a:extLst>
                    <a:ext uri="{FF2B5EF4-FFF2-40B4-BE49-F238E27FC236}">
                      <a16:creationId xmlns:a16="http://schemas.microsoft.com/office/drawing/2014/main" id="{338B37F1-B411-4E8A-B0AF-688346629D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84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1" name="Line 4090">
                  <a:extLst>
                    <a:ext uri="{FF2B5EF4-FFF2-40B4-BE49-F238E27FC236}">
                      <a16:creationId xmlns:a16="http://schemas.microsoft.com/office/drawing/2014/main" id="{CC4ED05B-D7A6-411A-AFFE-94302982AD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8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2" name="Freeform 4091">
                  <a:extLst>
                    <a:ext uri="{FF2B5EF4-FFF2-40B4-BE49-F238E27FC236}">
                      <a16:creationId xmlns:a16="http://schemas.microsoft.com/office/drawing/2014/main" id="{C6456C1B-7E9E-4299-9A0C-80447598F8C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9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3" name="Line 4092">
                  <a:extLst>
                    <a:ext uri="{FF2B5EF4-FFF2-40B4-BE49-F238E27FC236}">
                      <a16:creationId xmlns:a16="http://schemas.microsoft.com/office/drawing/2014/main" id="{8D535AFC-0EA5-46D4-89FB-A02B941AF8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9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4" name="Line 4093">
                  <a:extLst>
                    <a:ext uri="{FF2B5EF4-FFF2-40B4-BE49-F238E27FC236}">
                      <a16:creationId xmlns:a16="http://schemas.microsoft.com/office/drawing/2014/main" id="{B13C88D6-1132-4F64-81E8-38900973A5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12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5" name="Line 4094">
                  <a:extLst>
                    <a:ext uri="{FF2B5EF4-FFF2-40B4-BE49-F238E27FC236}">
                      <a16:creationId xmlns:a16="http://schemas.microsoft.com/office/drawing/2014/main" id="{DF1955CD-AE74-40D2-AC2E-31CE8B8DF5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12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6" name="Freeform 4095">
                  <a:extLst>
                    <a:ext uri="{FF2B5EF4-FFF2-40B4-BE49-F238E27FC236}">
                      <a16:creationId xmlns:a16="http://schemas.microsoft.com/office/drawing/2014/main" id="{502B845B-A49B-41BD-B2E0-FDC8E3DA0F0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44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7" name="Line 4096">
                  <a:extLst>
                    <a:ext uri="{FF2B5EF4-FFF2-40B4-BE49-F238E27FC236}">
                      <a16:creationId xmlns:a16="http://schemas.microsoft.com/office/drawing/2014/main" id="{F5E7EFBD-063F-4192-9EDE-F29FDC51B2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4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8" name="Freeform 4097">
                  <a:extLst>
                    <a:ext uri="{FF2B5EF4-FFF2-40B4-BE49-F238E27FC236}">
                      <a16:creationId xmlns:a16="http://schemas.microsoft.com/office/drawing/2014/main" id="{C81D1A13-8AD2-4CE7-85CF-B2D21F49AD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53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9" name="Line 4098">
                  <a:extLst>
                    <a:ext uri="{FF2B5EF4-FFF2-40B4-BE49-F238E27FC236}">
                      <a16:creationId xmlns:a16="http://schemas.microsoft.com/office/drawing/2014/main" id="{72727671-6F32-4F3E-88FC-CBEB364B0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5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0" name="Freeform 4099">
                  <a:extLst>
                    <a:ext uri="{FF2B5EF4-FFF2-40B4-BE49-F238E27FC236}">
                      <a16:creationId xmlns:a16="http://schemas.microsoft.com/office/drawing/2014/main" id="{62CCFA28-89BE-407C-86F5-35B99927DF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72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1" name="Line 4100">
                  <a:extLst>
                    <a:ext uri="{FF2B5EF4-FFF2-40B4-BE49-F238E27FC236}">
                      <a16:creationId xmlns:a16="http://schemas.microsoft.com/office/drawing/2014/main" id="{F1CA7612-059C-493E-9D1F-FF2131A683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7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2" name="Freeform 4101">
                  <a:extLst>
                    <a:ext uri="{FF2B5EF4-FFF2-40B4-BE49-F238E27FC236}">
                      <a16:creationId xmlns:a16="http://schemas.microsoft.com/office/drawing/2014/main" id="{AEDE35B0-E0DA-4C9C-8F75-9AF0CEA7B3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62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3" name="Line 4102">
                  <a:extLst>
                    <a:ext uri="{FF2B5EF4-FFF2-40B4-BE49-F238E27FC236}">
                      <a16:creationId xmlns:a16="http://schemas.microsoft.com/office/drawing/2014/main" id="{F334E1E6-5068-415D-A3FB-CD8889A079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6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4" name="Freeform 4103">
                  <a:extLst>
                    <a:ext uri="{FF2B5EF4-FFF2-40B4-BE49-F238E27FC236}">
                      <a16:creationId xmlns:a16="http://schemas.microsoft.com/office/drawing/2014/main" id="{DF7B7C4B-1FA6-4C92-8102-9B0415B55F4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81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5" name="Line 4104">
                  <a:extLst>
                    <a:ext uri="{FF2B5EF4-FFF2-40B4-BE49-F238E27FC236}">
                      <a16:creationId xmlns:a16="http://schemas.microsoft.com/office/drawing/2014/main" id="{242526F4-0871-44FF-A975-23D24C9D5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8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6" name="Freeform 4105">
                  <a:extLst>
                    <a:ext uri="{FF2B5EF4-FFF2-40B4-BE49-F238E27FC236}">
                      <a16:creationId xmlns:a16="http://schemas.microsoft.com/office/drawing/2014/main" id="{AE65FA6C-CEC3-495D-B960-A57FAA3322D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89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7" name="Line 4106">
                  <a:extLst>
                    <a:ext uri="{FF2B5EF4-FFF2-40B4-BE49-F238E27FC236}">
                      <a16:creationId xmlns:a16="http://schemas.microsoft.com/office/drawing/2014/main" id="{AC283ABE-586A-4DE2-AA4E-C6B90AE232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8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8" name="Freeform 4107">
                  <a:extLst>
                    <a:ext uri="{FF2B5EF4-FFF2-40B4-BE49-F238E27FC236}">
                      <a16:creationId xmlns:a16="http://schemas.microsoft.com/office/drawing/2014/main" id="{3D67DEC8-5CFA-43E3-B89E-AD6B872824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99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9" name="Line 4108">
                  <a:extLst>
                    <a:ext uri="{FF2B5EF4-FFF2-40B4-BE49-F238E27FC236}">
                      <a16:creationId xmlns:a16="http://schemas.microsoft.com/office/drawing/2014/main" id="{AE5A66C1-DA59-49E3-A902-505124B211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9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0" name="Freeform 4109">
                  <a:extLst>
                    <a:ext uri="{FF2B5EF4-FFF2-40B4-BE49-F238E27FC236}">
                      <a16:creationId xmlns:a16="http://schemas.microsoft.com/office/drawing/2014/main" id="{5A39CD81-3DDB-496F-9130-25DEEC7988F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208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1" name="Line 4110">
                  <a:extLst>
                    <a:ext uri="{FF2B5EF4-FFF2-40B4-BE49-F238E27FC236}">
                      <a16:creationId xmlns:a16="http://schemas.microsoft.com/office/drawing/2014/main" id="{AE6606EF-5B23-4738-88D7-4466A60F7C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20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2" name="Line 4111">
                  <a:extLst>
                    <a:ext uri="{FF2B5EF4-FFF2-40B4-BE49-F238E27FC236}">
                      <a16:creationId xmlns:a16="http://schemas.microsoft.com/office/drawing/2014/main" id="{30F973D1-3B06-4FE4-A938-87CAEE5254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13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3" name="Line 4112">
                  <a:extLst>
                    <a:ext uri="{FF2B5EF4-FFF2-40B4-BE49-F238E27FC236}">
                      <a16:creationId xmlns:a16="http://schemas.microsoft.com/office/drawing/2014/main" id="{57A769BE-8534-48FB-A1B0-3D4F5F6D63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14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4" name="Freeform 4113">
                  <a:extLst>
                    <a:ext uri="{FF2B5EF4-FFF2-40B4-BE49-F238E27FC236}">
                      <a16:creationId xmlns:a16="http://schemas.microsoft.com/office/drawing/2014/main" id="{3B88B806-9168-4596-9F18-C28A9ADD2C3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5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5" name="Line 4114">
                  <a:extLst>
                    <a:ext uri="{FF2B5EF4-FFF2-40B4-BE49-F238E27FC236}">
                      <a16:creationId xmlns:a16="http://schemas.microsoft.com/office/drawing/2014/main" id="{427348EF-8B5E-4734-BD3A-A83E76C924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5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6" name="Freeform 4115">
                  <a:extLst>
                    <a:ext uri="{FF2B5EF4-FFF2-40B4-BE49-F238E27FC236}">
                      <a16:creationId xmlns:a16="http://schemas.microsoft.com/office/drawing/2014/main" id="{4CA57E97-8FD0-41DD-A042-0D6A5996568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6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7" name="Line 4116">
                  <a:extLst>
                    <a:ext uri="{FF2B5EF4-FFF2-40B4-BE49-F238E27FC236}">
                      <a16:creationId xmlns:a16="http://schemas.microsoft.com/office/drawing/2014/main" id="{3391133F-B2C0-408E-AF25-8225D1D151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6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8" name="Freeform 4117">
                  <a:extLst>
                    <a:ext uri="{FF2B5EF4-FFF2-40B4-BE49-F238E27FC236}">
                      <a16:creationId xmlns:a16="http://schemas.microsoft.com/office/drawing/2014/main" id="{E0E2CFD6-9C18-4655-B179-2F592FAE28B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8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9" name="Line 4118">
                  <a:extLst>
                    <a:ext uri="{FF2B5EF4-FFF2-40B4-BE49-F238E27FC236}">
                      <a16:creationId xmlns:a16="http://schemas.microsoft.com/office/drawing/2014/main" id="{2AB4B1A1-CFDA-4322-ABE2-F5F54D6E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8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0" name="Freeform 4119">
                  <a:extLst>
                    <a:ext uri="{FF2B5EF4-FFF2-40B4-BE49-F238E27FC236}">
                      <a16:creationId xmlns:a16="http://schemas.microsoft.com/office/drawing/2014/main" id="{FF93E1AF-2A4B-45A8-9BCF-786980856E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7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1" name="Line 4120">
                  <a:extLst>
                    <a:ext uri="{FF2B5EF4-FFF2-40B4-BE49-F238E27FC236}">
                      <a16:creationId xmlns:a16="http://schemas.microsoft.com/office/drawing/2014/main" id="{0A84AB5B-2ADB-438F-B1D4-F490358658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7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2" name="Freeform 4121">
                  <a:extLst>
                    <a:ext uri="{FF2B5EF4-FFF2-40B4-BE49-F238E27FC236}">
                      <a16:creationId xmlns:a16="http://schemas.microsoft.com/office/drawing/2014/main" id="{9B624DD7-C76B-416D-B8BC-9755627D2ED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9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3" name="Line 4122">
                  <a:extLst>
                    <a:ext uri="{FF2B5EF4-FFF2-40B4-BE49-F238E27FC236}">
                      <a16:creationId xmlns:a16="http://schemas.microsoft.com/office/drawing/2014/main" id="{21F75EA2-1485-4669-B5C6-0B8639C6D7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9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4" name="Freeform 4123">
                  <a:extLst>
                    <a:ext uri="{FF2B5EF4-FFF2-40B4-BE49-F238E27FC236}">
                      <a16:creationId xmlns:a16="http://schemas.microsoft.com/office/drawing/2014/main" id="{7E2FE1C9-D3F9-44FE-8A3D-17D06B822F9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0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5" name="Line 4124">
                  <a:extLst>
                    <a:ext uri="{FF2B5EF4-FFF2-40B4-BE49-F238E27FC236}">
                      <a16:creationId xmlns:a16="http://schemas.microsoft.com/office/drawing/2014/main" id="{0D846D8D-000A-4477-AAB3-E970813615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0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6" name="Freeform 4125">
                  <a:extLst>
                    <a:ext uri="{FF2B5EF4-FFF2-40B4-BE49-F238E27FC236}">
                      <a16:creationId xmlns:a16="http://schemas.microsoft.com/office/drawing/2014/main" id="{10C085CD-3011-4FE3-AEB5-BAB09878F8B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1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7" name="Line 4126">
                  <a:extLst>
                    <a:ext uri="{FF2B5EF4-FFF2-40B4-BE49-F238E27FC236}">
                      <a16:creationId xmlns:a16="http://schemas.microsoft.com/office/drawing/2014/main" id="{4BAEEED9-AE0C-4DFE-AE23-E7EA114E5C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1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8" name="Freeform 4127">
                  <a:extLst>
                    <a:ext uri="{FF2B5EF4-FFF2-40B4-BE49-F238E27FC236}">
                      <a16:creationId xmlns:a16="http://schemas.microsoft.com/office/drawing/2014/main" id="{55496652-7620-4C1F-9371-2F4895BA19C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2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9" name="Line 4128">
                  <a:extLst>
                    <a:ext uri="{FF2B5EF4-FFF2-40B4-BE49-F238E27FC236}">
                      <a16:creationId xmlns:a16="http://schemas.microsoft.com/office/drawing/2014/main" id="{19ECDD16-9673-4276-8905-C2569DC14F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2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0" name="Line 4129">
                  <a:extLst>
                    <a:ext uri="{FF2B5EF4-FFF2-40B4-BE49-F238E27FC236}">
                      <a16:creationId xmlns:a16="http://schemas.microsoft.com/office/drawing/2014/main" id="{18B1FE6F-92D1-4395-8EF8-27CDFA751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15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1" name="Line 4130">
                  <a:extLst>
                    <a:ext uri="{FF2B5EF4-FFF2-40B4-BE49-F238E27FC236}">
                      <a16:creationId xmlns:a16="http://schemas.microsoft.com/office/drawing/2014/main" id="{D7EA6EA3-DA2A-494A-B949-96AE15950C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15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2" name="Freeform 4131">
                  <a:extLst>
                    <a:ext uri="{FF2B5EF4-FFF2-40B4-BE49-F238E27FC236}">
                      <a16:creationId xmlns:a16="http://schemas.microsoft.com/office/drawing/2014/main" id="{1CBDCFC3-93FC-46D1-9C41-17AC9B0E1D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946"/>
                  <a:ext cx="36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3" name="Freeform 4132">
                  <a:extLst>
                    <a:ext uri="{FF2B5EF4-FFF2-40B4-BE49-F238E27FC236}">
                      <a16:creationId xmlns:a16="http://schemas.microsoft.com/office/drawing/2014/main" id="{776FC266-510B-40B1-A69F-3E54E03B30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952"/>
                  <a:ext cx="24" cy="84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4" name="Freeform 4133">
                  <a:extLst>
                    <a:ext uri="{FF2B5EF4-FFF2-40B4-BE49-F238E27FC236}">
                      <a16:creationId xmlns:a16="http://schemas.microsoft.com/office/drawing/2014/main" id="{23BD1059-77E9-4E2D-866D-6C45228FD1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931"/>
                  <a:ext cx="35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5" name="Freeform 4134">
                  <a:extLst>
                    <a:ext uri="{FF2B5EF4-FFF2-40B4-BE49-F238E27FC236}">
                      <a16:creationId xmlns:a16="http://schemas.microsoft.com/office/drawing/2014/main" id="{9C8BA10F-D90C-40D3-9C01-BCECEB41498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38"/>
                  <a:ext cx="24" cy="84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6" name="Freeform 4135">
                  <a:extLst>
                    <a:ext uri="{FF2B5EF4-FFF2-40B4-BE49-F238E27FC236}">
                      <a16:creationId xmlns:a16="http://schemas.microsoft.com/office/drawing/2014/main" id="{E8C878AD-795B-4FC6-B21C-3864AB1579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974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2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7" name="Freeform 4136">
                  <a:extLst>
                    <a:ext uri="{FF2B5EF4-FFF2-40B4-BE49-F238E27FC236}">
                      <a16:creationId xmlns:a16="http://schemas.microsoft.com/office/drawing/2014/main" id="{071FA543-8BA7-41B1-AC1E-07814885F43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80"/>
                  <a:ext cx="25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8" name="Freeform 4137">
                  <a:extLst>
                    <a:ext uri="{FF2B5EF4-FFF2-40B4-BE49-F238E27FC236}">
                      <a16:creationId xmlns:a16="http://schemas.microsoft.com/office/drawing/2014/main" id="{1E8AFE52-C666-49A0-9AB7-C589B7D83FA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960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9" name="Freeform 4138">
                  <a:extLst>
                    <a:ext uri="{FF2B5EF4-FFF2-40B4-BE49-F238E27FC236}">
                      <a16:creationId xmlns:a16="http://schemas.microsoft.com/office/drawing/2014/main" id="{A9FCDBEA-C7DB-4F35-BADA-11BE02BD0C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966"/>
                  <a:ext cx="23" cy="85"/>
                </a:xfrm>
                <a:custGeom>
                  <a:avLst/>
                  <a:gdLst>
                    <a:gd name="T0" fmla="*/ 0 w 281"/>
                    <a:gd name="T1" fmla="*/ 0 h 987"/>
                    <a:gd name="T2" fmla="*/ 0 w 281"/>
                    <a:gd name="T3" fmla="*/ 912 h 987"/>
                    <a:gd name="T4" fmla="*/ 281 w 281"/>
                    <a:gd name="T5" fmla="*/ 987 h 987"/>
                    <a:gd name="T6" fmla="*/ 281 w 281"/>
                    <a:gd name="T7" fmla="*/ 75 h 987"/>
                    <a:gd name="T8" fmla="*/ 0 w 281"/>
                    <a:gd name="T9" fmla="*/ 0 h 9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7"/>
                    <a:gd name="T17" fmla="*/ 281 w 281"/>
                    <a:gd name="T18" fmla="*/ 987 h 9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7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281" y="987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0" name="Freeform 4139">
                  <a:extLst>
                    <a:ext uri="{FF2B5EF4-FFF2-40B4-BE49-F238E27FC236}">
                      <a16:creationId xmlns:a16="http://schemas.microsoft.com/office/drawing/2014/main" id="{F027F9E4-9C70-4D49-B72C-D80883D692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002"/>
                  <a:ext cx="35" cy="98"/>
                </a:xfrm>
                <a:custGeom>
                  <a:avLst/>
                  <a:gdLst>
                    <a:gd name="T0" fmla="*/ 0 w 414"/>
                    <a:gd name="T1" fmla="*/ 0 h 1138"/>
                    <a:gd name="T2" fmla="*/ 0 w 414"/>
                    <a:gd name="T3" fmla="*/ 1027 h 1138"/>
                    <a:gd name="T4" fmla="*/ 414 w 414"/>
                    <a:gd name="T5" fmla="*/ 1138 h 1138"/>
                    <a:gd name="T6" fmla="*/ 414 w 414"/>
                    <a:gd name="T7" fmla="*/ 111 h 1138"/>
                    <a:gd name="T8" fmla="*/ 0 w 414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8"/>
                    <a:gd name="T17" fmla="*/ 414 w 414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8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1" name="Freeform 4140">
                  <a:extLst>
                    <a:ext uri="{FF2B5EF4-FFF2-40B4-BE49-F238E27FC236}">
                      <a16:creationId xmlns:a16="http://schemas.microsoft.com/office/drawing/2014/main" id="{C524FD3F-F683-4296-A948-7A4C9A693CD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08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5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2" name="Freeform 4141">
                  <a:extLst>
                    <a:ext uri="{FF2B5EF4-FFF2-40B4-BE49-F238E27FC236}">
                      <a16:creationId xmlns:a16="http://schemas.microsoft.com/office/drawing/2014/main" id="{C7687E0A-9843-406D-B7C9-0D45DB40C4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988"/>
                  <a:ext cx="35" cy="97"/>
                </a:xfrm>
                <a:custGeom>
                  <a:avLst/>
                  <a:gdLst>
                    <a:gd name="T0" fmla="*/ 0 w 413"/>
                    <a:gd name="T1" fmla="*/ 0 h 1136"/>
                    <a:gd name="T2" fmla="*/ 0 w 413"/>
                    <a:gd name="T3" fmla="*/ 1025 h 1136"/>
                    <a:gd name="T4" fmla="*/ 413 w 413"/>
                    <a:gd name="T5" fmla="*/ 1136 h 1136"/>
                    <a:gd name="T6" fmla="*/ 413 w 413"/>
                    <a:gd name="T7" fmla="*/ 111 h 1136"/>
                    <a:gd name="T8" fmla="*/ 0 w 413"/>
                    <a:gd name="T9" fmla="*/ 0 h 11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6"/>
                    <a:gd name="T17" fmla="*/ 413 w 413"/>
                    <a:gd name="T18" fmla="*/ 1136 h 11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6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3" y="1136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3" name="Freeform 4142">
                  <a:extLst>
                    <a:ext uri="{FF2B5EF4-FFF2-40B4-BE49-F238E27FC236}">
                      <a16:creationId xmlns:a16="http://schemas.microsoft.com/office/drawing/2014/main" id="{4B008583-E308-499B-9520-7C419045418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994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5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4" name="Freeform 4143">
                  <a:extLst>
                    <a:ext uri="{FF2B5EF4-FFF2-40B4-BE49-F238E27FC236}">
                      <a16:creationId xmlns:a16="http://schemas.microsoft.com/office/drawing/2014/main" id="{6D7A8116-3213-4780-ACBE-38ACC85722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031"/>
                  <a:ext cx="36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5" name="Freeform 4144">
                  <a:extLst>
                    <a:ext uri="{FF2B5EF4-FFF2-40B4-BE49-F238E27FC236}">
                      <a16:creationId xmlns:a16="http://schemas.microsoft.com/office/drawing/2014/main" id="{B8751869-AE6B-4CC9-A8B9-C542771A4A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37"/>
                  <a:ext cx="24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6" name="Freeform 4145">
                  <a:extLst>
                    <a:ext uri="{FF2B5EF4-FFF2-40B4-BE49-F238E27FC236}">
                      <a16:creationId xmlns:a16="http://schemas.microsoft.com/office/drawing/2014/main" id="{87D7B0CC-5E40-4FB1-80C3-B1130602639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016"/>
                  <a:ext cx="36" cy="98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7 h 1139"/>
                    <a:gd name="T4" fmla="*/ 414 w 414"/>
                    <a:gd name="T5" fmla="*/ 1139 h 1139"/>
                    <a:gd name="T6" fmla="*/ 414 w 414"/>
                    <a:gd name="T7" fmla="*/ 111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9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7" name="Freeform 4146">
                  <a:extLst>
                    <a:ext uri="{FF2B5EF4-FFF2-40B4-BE49-F238E27FC236}">
                      <a16:creationId xmlns:a16="http://schemas.microsoft.com/office/drawing/2014/main" id="{B4A2E191-ACE6-4D12-A542-E169A134E35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23"/>
                  <a:ext cx="24" cy="85"/>
                </a:xfrm>
                <a:custGeom>
                  <a:avLst/>
                  <a:gdLst>
                    <a:gd name="T0" fmla="*/ 0 w 282"/>
                    <a:gd name="T1" fmla="*/ 0 h 990"/>
                    <a:gd name="T2" fmla="*/ 0 w 282"/>
                    <a:gd name="T3" fmla="*/ 914 h 990"/>
                    <a:gd name="T4" fmla="*/ 282 w 282"/>
                    <a:gd name="T5" fmla="*/ 990 h 990"/>
                    <a:gd name="T6" fmla="*/ 282 w 282"/>
                    <a:gd name="T7" fmla="*/ 76 h 990"/>
                    <a:gd name="T8" fmla="*/ 0 w 282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90"/>
                    <a:gd name="T17" fmla="*/ 282 w 282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90"/>
                      </a:lnTo>
                      <a:lnTo>
                        <a:pt x="282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8" name="Freeform 4147">
                  <a:extLst>
                    <a:ext uri="{FF2B5EF4-FFF2-40B4-BE49-F238E27FC236}">
                      <a16:creationId xmlns:a16="http://schemas.microsoft.com/office/drawing/2014/main" id="{A0D8ED88-EFA3-48CD-97DD-6948E43BA04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4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9" name="Line 4148">
                  <a:extLst>
                    <a:ext uri="{FF2B5EF4-FFF2-40B4-BE49-F238E27FC236}">
                      <a16:creationId xmlns:a16="http://schemas.microsoft.com/office/drawing/2014/main" id="{89A80676-F641-4257-A355-E2B03C94A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4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0" name="Freeform 4149">
                  <a:extLst>
                    <a:ext uri="{FF2B5EF4-FFF2-40B4-BE49-F238E27FC236}">
                      <a16:creationId xmlns:a16="http://schemas.microsoft.com/office/drawing/2014/main" id="{651E1836-571B-4AC6-BEFB-A341A0684D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5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1" name="Line 4150">
                  <a:extLst>
                    <a:ext uri="{FF2B5EF4-FFF2-40B4-BE49-F238E27FC236}">
                      <a16:creationId xmlns:a16="http://schemas.microsoft.com/office/drawing/2014/main" id="{5C80DDB6-F590-4967-ACC3-BC3FA91730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2" name="Freeform 4151">
                  <a:extLst>
                    <a:ext uri="{FF2B5EF4-FFF2-40B4-BE49-F238E27FC236}">
                      <a16:creationId xmlns:a16="http://schemas.microsoft.com/office/drawing/2014/main" id="{ABCD9727-EB40-4573-9B60-CEB05FE7F81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7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3" name="Line 4152">
                  <a:extLst>
                    <a:ext uri="{FF2B5EF4-FFF2-40B4-BE49-F238E27FC236}">
                      <a16:creationId xmlns:a16="http://schemas.microsoft.com/office/drawing/2014/main" id="{7E4A5AA7-6382-4D39-9669-CB03CE7B1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7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4" name="Freeform 4153">
                  <a:extLst>
                    <a:ext uri="{FF2B5EF4-FFF2-40B4-BE49-F238E27FC236}">
                      <a16:creationId xmlns:a16="http://schemas.microsoft.com/office/drawing/2014/main" id="{40F0B7A8-29B6-4887-BF5D-2F242C19A7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64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5" name="Line 4154">
                  <a:extLst>
                    <a:ext uri="{FF2B5EF4-FFF2-40B4-BE49-F238E27FC236}">
                      <a16:creationId xmlns:a16="http://schemas.microsoft.com/office/drawing/2014/main" id="{022B1D62-F60D-4C81-8E11-3F18623909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6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6" name="Freeform 4155">
                  <a:extLst>
                    <a:ext uri="{FF2B5EF4-FFF2-40B4-BE49-F238E27FC236}">
                      <a16:creationId xmlns:a16="http://schemas.microsoft.com/office/drawing/2014/main" id="{FEE63883-A2F9-4F51-97D6-C653F67419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8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7" name="Line 4156">
                  <a:extLst>
                    <a:ext uri="{FF2B5EF4-FFF2-40B4-BE49-F238E27FC236}">
                      <a16:creationId xmlns:a16="http://schemas.microsoft.com/office/drawing/2014/main" id="{C87C511E-5E1C-418C-8048-F834CFD22B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8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8" name="Freeform 4157">
                  <a:extLst>
                    <a:ext uri="{FF2B5EF4-FFF2-40B4-BE49-F238E27FC236}">
                      <a16:creationId xmlns:a16="http://schemas.microsoft.com/office/drawing/2014/main" id="{80ED497B-B9FC-4D54-9624-41F3696123E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9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9" name="Line 4158">
                  <a:extLst>
                    <a:ext uri="{FF2B5EF4-FFF2-40B4-BE49-F238E27FC236}">
                      <a16:creationId xmlns:a16="http://schemas.microsoft.com/office/drawing/2014/main" id="{2EDD708E-FAE7-401C-9470-57F728D595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9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0" name="Freeform 4159">
                  <a:extLst>
                    <a:ext uri="{FF2B5EF4-FFF2-40B4-BE49-F238E27FC236}">
                      <a16:creationId xmlns:a16="http://schemas.microsoft.com/office/drawing/2014/main" id="{F457939E-82AA-412E-B93E-B5CE2500C6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00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1" name="Line 4160">
                  <a:extLst>
                    <a:ext uri="{FF2B5EF4-FFF2-40B4-BE49-F238E27FC236}">
                      <a16:creationId xmlns:a16="http://schemas.microsoft.com/office/drawing/2014/main" id="{8AF130FA-C3F9-4168-9322-5BBBDDB6B8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0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2" name="Freeform 4161">
                  <a:extLst>
                    <a:ext uri="{FF2B5EF4-FFF2-40B4-BE49-F238E27FC236}">
                      <a16:creationId xmlns:a16="http://schemas.microsoft.com/office/drawing/2014/main" id="{7BD76176-662A-4584-8631-C38DD5D1094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0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3" name="Line 4162">
                  <a:extLst>
                    <a:ext uri="{FF2B5EF4-FFF2-40B4-BE49-F238E27FC236}">
                      <a16:creationId xmlns:a16="http://schemas.microsoft.com/office/drawing/2014/main" id="{FA6F8B4C-6C26-4B6B-A686-88249DA93F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0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4" name="Line 4163">
                  <a:extLst>
                    <a:ext uri="{FF2B5EF4-FFF2-40B4-BE49-F238E27FC236}">
                      <a16:creationId xmlns:a16="http://schemas.microsoft.com/office/drawing/2014/main" id="{642DD732-4396-472C-B8DE-80E90CCFF9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939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5" name="Line 4164">
                  <a:extLst>
                    <a:ext uri="{FF2B5EF4-FFF2-40B4-BE49-F238E27FC236}">
                      <a16:creationId xmlns:a16="http://schemas.microsoft.com/office/drawing/2014/main" id="{ED0A1EDC-ABC0-4641-9810-D92522F787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94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6" name="Freeform 4165">
                  <a:extLst>
                    <a:ext uri="{FF2B5EF4-FFF2-40B4-BE49-F238E27FC236}">
                      <a16:creationId xmlns:a16="http://schemas.microsoft.com/office/drawing/2014/main" id="{7249B6E6-B950-4D4F-B934-7091C71B15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60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7" name="Line 4166">
                  <a:extLst>
                    <a:ext uri="{FF2B5EF4-FFF2-40B4-BE49-F238E27FC236}">
                      <a16:creationId xmlns:a16="http://schemas.microsoft.com/office/drawing/2014/main" id="{299EFF6A-75EF-4620-94D2-9C98B5E29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60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8" name="Freeform 4167">
                  <a:extLst>
                    <a:ext uri="{FF2B5EF4-FFF2-40B4-BE49-F238E27FC236}">
                      <a16:creationId xmlns:a16="http://schemas.microsoft.com/office/drawing/2014/main" id="{D8878097-70B3-4DF1-9865-B04BB69BEF1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69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9" name="Line 4168">
                  <a:extLst>
                    <a:ext uri="{FF2B5EF4-FFF2-40B4-BE49-F238E27FC236}">
                      <a16:creationId xmlns:a16="http://schemas.microsoft.com/office/drawing/2014/main" id="{B61F2537-9AB4-4734-938B-276F76CF5E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69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0" name="Freeform 4169">
                  <a:extLst>
                    <a:ext uri="{FF2B5EF4-FFF2-40B4-BE49-F238E27FC236}">
                      <a16:creationId xmlns:a16="http://schemas.microsoft.com/office/drawing/2014/main" id="{2D01AD29-F82C-4953-8DD9-479E7B294A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87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1" name="Line 4170">
                  <a:extLst>
                    <a:ext uri="{FF2B5EF4-FFF2-40B4-BE49-F238E27FC236}">
                      <a16:creationId xmlns:a16="http://schemas.microsoft.com/office/drawing/2014/main" id="{ECEE473E-6AAA-41CD-85D6-1C4854CB40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87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2" name="Freeform 4171">
                  <a:extLst>
                    <a:ext uri="{FF2B5EF4-FFF2-40B4-BE49-F238E27FC236}">
                      <a16:creationId xmlns:a16="http://schemas.microsoft.com/office/drawing/2014/main" id="{0FE925BB-4BEE-408A-BD89-1CBE19A83C0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78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3" name="Line 4172">
                  <a:extLst>
                    <a:ext uri="{FF2B5EF4-FFF2-40B4-BE49-F238E27FC236}">
                      <a16:creationId xmlns:a16="http://schemas.microsoft.com/office/drawing/2014/main" id="{097AC694-DFD2-4877-9199-A22EE98D32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78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4" name="Freeform 4173">
                  <a:extLst>
                    <a:ext uri="{FF2B5EF4-FFF2-40B4-BE49-F238E27FC236}">
                      <a16:creationId xmlns:a16="http://schemas.microsoft.com/office/drawing/2014/main" id="{B7D1A8AD-3A38-46BE-92D5-A6A703A26AA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96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5" name="Line 4174">
                  <a:extLst>
                    <a:ext uri="{FF2B5EF4-FFF2-40B4-BE49-F238E27FC236}">
                      <a16:creationId xmlns:a16="http://schemas.microsoft.com/office/drawing/2014/main" id="{31C01C9D-7F60-4A1D-9520-E8B667B1A1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96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6" name="Freeform 4175">
                  <a:extLst>
                    <a:ext uri="{FF2B5EF4-FFF2-40B4-BE49-F238E27FC236}">
                      <a16:creationId xmlns:a16="http://schemas.microsoft.com/office/drawing/2014/main" id="{9C16D4CE-81CC-4867-9905-33DF56354B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05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7" name="Line 4176">
                  <a:extLst>
                    <a:ext uri="{FF2B5EF4-FFF2-40B4-BE49-F238E27FC236}">
                      <a16:creationId xmlns:a16="http://schemas.microsoft.com/office/drawing/2014/main" id="{B1699D12-8F19-4916-A442-8852B0D4D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05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8" name="Freeform 4177">
                  <a:extLst>
                    <a:ext uri="{FF2B5EF4-FFF2-40B4-BE49-F238E27FC236}">
                      <a16:creationId xmlns:a16="http://schemas.microsoft.com/office/drawing/2014/main" id="{CC4C5699-6CFF-4991-B218-C4FE5BA7C9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14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9" name="Line 4178">
                  <a:extLst>
                    <a:ext uri="{FF2B5EF4-FFF2-40B4-BE49-F238E27FC236}">
                      <a16:creationId xmlns:a16="http://schemas.microsoft.com/office/drawing/2014/main" id="{5B3745AA-1503-4DF4-871F-498B653E29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14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0" name="Freeform 4179">
                  <a:extLst>
                    <a:ext uri="{FF2B5EF4-FFF2-40B4-BE49-F238E27FC236}">
                      <a16:creationId xmlns:a16="http://schemas.microsoft.com/office/drawing/2014/main" id="{932276F1-B5FC-4E06-B121-655352B5CE6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23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1" name="Line 4180">
                  <a:extLst>
                    <a:ext uri="{FF2B5EF4-FFF2-40B4-BE49-F238E27FC236}">
                      <a16:creationId xmlns:a16="http://schemas.microsoft.com/office/drawing/2014/main" id="{013E8D70-0D66-44BB-83B0-AAE52CEA39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23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2" name="Line 4181">
                  <a:extLst>
                    <a:ext uri="{FF2B5EF4-FFF2-40B4-BE49-F238E27FC236}">
                      <a16:creationId xmlns:a16="http://schemas.microsoft.com/office/drawing/2014/main" id="{20E2392A-3E15-41D7-9AE7-C1CCE5B450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95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3" name="Line 4182">
                  <a:extLst>
                    <a:ext uri="{FF2B5EF4-FFF2-40B4-BE49-F238E27FC236}">
                      <a16:creationId xmlns:a16="http://schemas.microsoft.com/office/drawing/2014/main" id="{C924B52A-B132-47DB-BEC9-8E21A773ED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9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4" name="Freeform 4183">
                  <a:extLst>
                    <a:ext uri="{FF2B5EF4-FFF2-40B4-BE49-F238E27FC236}">
                      <a16:creationId xmlns:a16="http://schemas.microsoft.com/office/drawing/2014/main" id="{BF2DB4EC-4F8A-41BF-BCE3-3B1FB7B3BA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7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5" name="Line 4184">
                  <a:extLst>
                    <a:ext uri="{FF2B5EF4-FFF2-40B4-BE49-F238E27FC236}">
                      <a16:creationId xmlns:a16="http://schemas.microsoft.com/office/drawing/2014/main" id="{49D3C6B3-5ABD-4D42-ACAA-289C69C5D4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7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6" name="Freeform 4185">
                  <a:extLst>
                    <a:ext uri="{FF2B5EF4-FFF2-40B4-BE49-F238E27FC236}">
                      <a16:creationId xmlns:a16="http://schemas.microsoft.com/office/drawing/2014/main" id="{44157EE3-FDFB-4AD2-8D90-DD60B521A40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8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7" name="Line 4186">
                  <a:extLst>
                    <a:ext uri="{FF2B5EF4-FFF2-40B4-BE49-F238E27FC236}">
                      <a16:creationId xmlns:a16="http://schemas.microsoft.com/office/drawing/2014/main" id="{7E599BA1-C696-4BAC-91A8-B0FBA588B9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8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8" name="Freeform 4187">
                  <a:extLst>
                    <a:ext uri="{FF2B5EF4-FFF2-40B4-BE49-F238E27FC236}">
                      <a16:creationId xmlns:a16="http://schemas.microsoft.com/office/drawing/2014/main" id="{4AB12F67-0342-4D63-A963-60B5677544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01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9" name="Line 4188">
                  <a:extLst>
                    <a:ext uri="{FF2B5EF4-FFF2-40B4-BE49-F238E27FC236}">
                      <a16:creationId xmlns:a16="http://schemas.microsoft.com/office/drawing/2014/main" id="{4128EC91-2079-4981-B55B-9996E8FCBA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0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0" name="Freeform 4189">
                  <a:extLst>
                    <a:ext uri="{FF2B5EF4-FFF2-40B4-BE49-F238E27FC236}">
                      <a16:creationId xmlns:a16="http://schemas.microsoft.com/office/drawing/2014/main" id="{97CA433A-0272-4B87-A1CE-2A9DFDF2EA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9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1" name="Line 4190">
                  <a:extLst>
                    <a:ext uri="{FF2B5EF4-FFF2-40B4-BE49-F238E27FC236}">
                      <a16:creationId xmlns:a16="http://schemas.microsoft.com/office/drawing/2014/main" id="{9E3CA0A8-DB67-477F-BA30-E2A035F9CF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9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2" name="Freeform 4191">
                  <a:extLst>
                    <a:ext uri="{FF2B5EF4-FFF2-40B4-BE49-F238E27FC236}">
                      <a16:creationId xmlns:a16="http://schemas.microsoft.com/office/drawing/2014/main" id="{CD95297F-191F-487D-BBD4-0C7E3BEDDC0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1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3" name="Line 4192">
                  <a:extLst>
                    <a:ext uri="{FF2B5EF4-FFF2-40B4-BE49-F238E27FC236}">
                      <a16:creationId xmlns:a16="http://schemas.microsoft.com/office/drawing/2014/main" id="{B76B3BBB-C975-4345-8728-B9FBC4603F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1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4" name="Freeform 4193">
                  <a:extLst>
                    <a:ext uri="{FF2B5EF4-FFF2-40B4-BE49-F238E27FC236}">
                      <a16:creationId xmlns:a16="http://schemas.microsoft.com/office/drawing/2014/main" id="{0C93FF07-591F-4588-9A72-033880FA7FF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1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5" name="Line 4194">
                  <a:extLst>
                    <a:ext uri="{FF2B5EF4-FFF2-40B4-BE49-F238E27FC236}">
                      <a16:creationId xmlns:a16="http://schemas.microsoft.com/office/drawing/2014/main" id="{47AA4B83-A60C-4AB2-92AF-66DAD9D3CC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1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6" name="Freeform 4195">
                  <a:extLst>
                    <a:ext uri="{FF2B5EF4-FFF2-40B4-BE49-F238E27FC236}">
                      <a16:creationId xmlns:a16="http://schemas.microsoft.com/office/drawing/2014/main" id="{4318F781-9579-4342-82EB-609FB6332F8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2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7" name="Line 4196">
                  <a:extLst>
                    <a:ext uri="{FF2B5EF4-FFF2-40B4-BE49-F238E27FC236}">
                      <a16:creationId xmlns:a16="http://schemas.microsoft.com/office/drawing/2014/main" id="{54351B50-8434-43B9-9B3C-DCDC4DF110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2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8" name="Freeform 4197">
                  <a:extLst>
                    <a:ext uri="{FF2B5EF4-FFF2-40B4-BE49-F238E27FC236}">
                      <a16:creationId xmlns:a16="http://schemas.microsoft.com/office/drawing/2014/main" id="{6E3F006D-E4A9-40FB-A08B-1BE79488FB1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3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9" name="Line 4198">
                  <a:extLst>
                    <a:ext uri="{FF2B5EF4-FFF2-40B4-BE49-F238E27FC236}">
                      <a16:creationId xmlns:a16="http://schemas.microsoft.com/office/drawing/2014/main" id="{2708D945-4A0A-4780-BE01-4FD2C860F5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3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0" name="Line 4199">
                  <a:extLst>
                    <a:ext uri="{FF2B5EF4-FFF2-40B4-BE49-F238E27FC236}">
                      <a16:creationId xmlns:a16="http://schemas.microsoft.com/office/drawing/2014/main" id="{EC09E9B6-2408-4AFE-A14E-DBC37A47EB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96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1" name="Line 4200">
                  <a:extLst>
                    <a:ext uri="{FF2B5EF4-FFF2-40B4-BE49-F238E27FC236}">
                      <a16:creationId xmlns:a16="http://schemas.microsoft.com/office/drawing/2014/main" id="{CD68F7EA-8FCA-4EA3-8925-B4AB2A5B4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9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2" name="Freeform 4201">
                  <a:extLst>
                    <a:ext uri="{FF2B5EF4-FFF2-40B4-BE49-F238E27FC236}">
                      <a16:creationId xmlns:a16="http://schemas.microsoft.com/office/drawing/2014/main" id="{F08B2A89-548B-42B1-8246-919A436A9A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8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3" name="Line 4202">
                  <a:extLst>
                    <a:ext uri="{FF2B5EF4-FFF2-40B4-BE49-F238E27FC236}">
                      <a16:creationId xmlns:a16="http://schemas.microsoft.com/office/drawing/2014/main" id="{E2DE0BF5-C4F7-4D90-AA2A-C342EFE1BA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98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4" name="Freeform 4203">
                  <a:extLst>
                    <a:ext uri="{FF2B5EF4-FFF2-40B4-BE49-F238E27FC236}">
                      <a16:creationId xmlns:a16="http://schemas.microsoft.com/office/drawing/2014/main" id="{3F3C06D7-18AB-43E2-A368-1E7C8034390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9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5" name="Line 4204">
                  <a:extLst>
                    <a:ext uri="{FF2B5EF4-FFF2-40B4-BE49-F238E27FC236}">
                      <a16:creationId xmlns:a16="http://schemas.microsoft.com/office/drawing/2014/main" id="{CC1D0DC8-81EB-4385-A88F-AE83760A41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99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6" name="Freeform 4205">
                  <a:extLst>
                    <a:ext uri="{FF2B5EF4-FFF2-40B4-BE49-F238E27FC236}">
                      <a16:creationId xmlns:a16="http://schemas.microsoft.com/office/drawing/2014/main" id="{CABD1C42-D9FE-44F2-8052-67770A41EA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1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7" name="Line 4206">
                  <a:extLst>
                    <a:ext uri="{FF2B5EF4-FFF2-40B4-BE49-F238E27FC236}">
                      <a16:creationId xmlns:a16="http://schemas.microsoft.com/office/drawing/2014/main" id="{C4F03EFD-BE31-4012-852E-FA9B1345FB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1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8" name="Freeform 4207">
                  <a:extLst>
                    <a:ext uri="{FF2B5EF4-FFF2-40B4-BE49-F238E27FC236}">
                      <a16:creationId xmlns:a16="http://schemas.microsoft.com/office/drawing/2014/main" id="{D50C4490-C537-483E-8D86-127F6CABCFE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0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9" name="Line 4208">
                  <a:extLst>
                    <a:ext uri="{FF2B5EF4-FFF2-40B4-BE49-F238E27FC236}">
                      <a16:creationId xmlns:a16="http://schemas.microsoft.com/office/drawing/2014/main" id="{EC9B75A5-EBC0-48D1-9494-201CCFB7DF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0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0" name="Freeform 4209">
                  <a:extLst>
                    <a:ext uri="{FF2B5EF4-FFF2-40B4-BE49-F238E27FC236}">
                      <a16:creationId xmlns:a16="http://schemas.microsoft.com/office/drawing/2014/main" id="{507EDC10-421A-4B2F-86B2-EF3F4621249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2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1" name="Line 4210">
                  <a:extLst>
                    <a:ext uri="{FF2B5EF4-FFF2-40B4-BE49-F238E27FC236}">
                      <a16:creationId xmlns:a16="http://schemas.microsoft.com/office/drawing/2014/main" id="{AAD81F70-E7B3-40EE-98AE-A51B8698A2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2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2" name="Freeform 4211">
                  <a:extLst>
                    <a:ext uri="{FF2B5EF4-FFF2-40B4-BE49-F238E27FC236}">
                      <a16:creationId xmlns:a16="http://schemas.microsoft.com/office/drawing/2014/main" id="{BD9B6075-4DCD-4725-A425-6E1BE146347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3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3" name="Line 4212">
                  <a:extLst>
                    <a:ext uri="{FF2B5EF4-FFF2-40B4-BE49-F238E27FC236}">
                      <a16:creationId xmlns:a16="http://schemas.microsoft.com/office/drawing/2014/main" id="{7C19EB29-4D2A-4905-B10A-4840EC24B7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3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4" name="Freeform 4213">
                  <a:extLst>
                    <a:ext uri="{FF2B5EF4-FFF2-40B4-BE49-F238E27FC236}">
                      <a16:creationId xmlns:a16="http://schemas.microsoft.com/office/drawing/2014/main" id="{63347E6A-CE73-4358-A5E5-2DF67ADAB6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4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5" name="Line 4214">
                  <a:extLst>
                    <a:ext uri="{FF2B5EF4-FFF2-40B4-BE49-F238E27FC236}">
                      <a16:creationId xmlns:a16="http://schemas.microsoft.com/office/drawing/2014/main" id="{3A916DC7-ECE8-4568-927E-A24E50ADE8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4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6" name="Freeform 4215">
                  <a:extLst>
                    <a:ext uri="{FF2B5EF4-FFF2-40B4-BE49-F238E27FC236}">
                      <a16:creationId xmlns:a16="http://schemas.microsoft.com/office/drawing/2014/main" id="{8E1F7474-2B91-417B-A0A7-E73E3F82B8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5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7" name="Line 4216">
                  <a:extLst>
                    <a:ext uri="{FF2B5EF4-FFF2-40B4-BE49-F238E27FC236}">
                      <a16:creationId xmlns:a16="http://schemas.microsoft.com/office/drawing/2014/main" id="{C31930E6-7B91-417D-AF02-B713D219D7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5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8" name="Line 4217">
                  <a:extLst>
                    <a:ext uri="{FF2B5EF4-FFF2-40B4-BE49-F238E27FC236}">
                      <a16:creationId xmlns:a16="http://schemas.microsoft.com/office/drawing/2014/main" id="{A89FDB81-219F-4531-9611-E82BFD0CED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98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9" name="Line 4218">
                  <a:extLst>
                    <a:ext uri="{FF2B5EF4-FFF2-40B4-BE49-F238E27FC236}">
                      <a16:creationId xmlns:a16="http://schemas.microsoft.com/office/drawing/2014/main" id="{2F051C4B-0647-46C7-AE4A-6B2705964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984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0" name="Freeform 4219">
                  <a:extLst>
                    <a:ext uri="{FF2B5EF4-FFF2-40B4-BE49-F238E27FC236}">
                      <a16:creationId xmlns:a16="http://schemas.microsoft.com/office/drawing/2014/main" id="{98489E4A-A07F-44F9-8CBB-86E88E89603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0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1" name="Line 4220">
                  <a:extLst>
                    <a:ext uri="{FF2B5EF4-FFF2-40B4-BE49-F238E27FC236}">
                      <a16:creationId xmlns:a16="http://schemas.microsoft.com/office/drawing/2014/main" id="{BE573CB1-F6D8-4E18-B9FE-FD5199379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2" name="Freeform 4221">
                  <a:extLst>
                    <a:ext uri="{FF2B5EF4-FFF2-40B4-BE49-F238E27FC236}">
                      <a16:creationId xmlns:a16="http://schemas.microsoft.com/office/drawing/2014/main" id="{277BE85D-0F14-447D-8909-6D808A7339F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1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3" name="Line 4222">
                  <a:extLst>
                    <a:ext uri="{FF2B5EF4-FFF2-40B4-BE49-F238E27FC236}">
                      <a16:creationId xmlns:a16="http://schemas.microsoft.com/office/drawing/2014/main" id="{78AA19F3-A691-4227-9207-82DB2BC882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1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4" name="Freeform 4223">
                  <a:extLst>
                    <a:ext uri="{FF2B5EF4-FFF2-40B4-BE49-F238E27FC236}">
                      <a16:creationId xmlns:a16="http://schemas.microsoft.com/office/drawing/2014/main" id="{91A2436C-2C62-4F6B-9A8A-FDEDD29E85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2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5" name="Line 4224">
                  <a:extLst>
                    <a:ext uri="{FF2B5EF4-FFF2-40B4-BE49-F238E27FC236}">
                      <a16:creationId xmlns:a16="http://schemas.microsoft.com/office/drawing/2014/main" id="{44C4EAB9-AC9B-49F1-9FA6-A69A175044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2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6" name="Freeform 4225">
                  <a:extLst>
                    <a:ext uri="{FF2B5EF4-FFF2-40B4-BE49-F238E27FC236}">
                      <a16:creationId xmlns:a16="http://schemas.microsoft.com/office/drawing/2014/main" id="{4F177EB5-596C-43D7-B2B0-712E019881D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2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7" name="Line 4226">
                  <a:extLst>
                    <a:ext uri="{FF2B5EF4-FFF2-40B4-BE49-F238E27FC236}">
                      <a16:creationId xmlns:a16="http://schemas.microsoft.com/office/drawing/2014/main" id="{0A51BB22-48A9-4032-8EE7-0EE3607B02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2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8" name="Freeform 4227">
                  <a:extLst>
                    <a:ext uri="{FF2B5EF4-FFF2-40B4-BE49-F238E27FC236}">
                      <a16:creationId xmlns:a16="http://schemas.microsoft.com/office/drawing/2014/main" id="{F761CC85-299C-4253-BC43-584B5277DA8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3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9" name="Line 4228">
                  <a:extLst>
                    <a:ext uri="{FF2B5EF4-FFF2-40B4-BE49-F238E27FC236}">
                      <a16:creationId xmlns:a16="http://schemas.microsoft.com/office/drawing/2014/main" id="{826A7055-04C4-463B-A615-420446BFA4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3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0" name="Freeform 4229">
                  <a:extLst>
                    <a:ext uri="{FF2B5EF4-FFF2-40B4-BE49-F238E27FC236}">
                      <a16:creationId xmlns:a16="http://schemas.microsoft.com/office/drawing/2014/main" id="{D3BF3CAD-A977-4E55-9D8B-9374A3D342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4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1" name="Line 4230">
                  <a:extLst>
                    <a:ext uri="{FF2B5EF4-FFF2-40B4-BE49-F238E27FC236}">
                      <a16:creationId xmlns:a16="http://schemas.microsoft.com/office/drawing/2014/main" id="{78913ADF-3C1B-409C-BE37-8F86FEFD10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4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2" name="Freeform 4231">
                  <a:extLst>
                    <a:ext uri="{FF2B5EF4-FFF2-40B4-BE49-F238E27FC236}">
                      <a16:creationId xmlns:a16="http://schemas.microsoft.com/office/drawing/2014/main" id="{FB611458-3CBF-4943-9E9F-0639498F35D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5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3" name="Line 4232">
                  <a:extLst>
                    <a:ext uri="{FF2B5EF4-FFF2-40B4-BE49-F238E27FC236}">
                      <a16:creationId xmlns:a16="http://schemas.microsoft.com/office/drawing/2014/main" id="{7B0A9050-51E2-4376-8756-CF7F0CDD03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5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4" name="Freeform 4233">
                  <a:extLst>
                    <a:ext uri="{FF2B5EF4-FFF2-40B4-BE49-F238E27FC236}">
                      <a16:creationId xmlns:a16="http://schemas.microsoft.com/office/drawing/2014/main" id="{BC869EEA-D2E5-4075-80E6-AD9A7B0909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6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5" name="Line 4234">
                  <a:extLst>
                    <a:ext uri="{FF2B5EF4-FFF2-40B4-BE49-F238E27FC236}">
                      <a16:creationId xmlns:a16="http://schemas.microsoft.com/office/drawing/2014/main" id="{1DD1FBA6-8198-4236-A7FB-F4D605F3B1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6" name="Line 4235">
                  <a:extLst>
                    <a:ext uri="{FF2B5EF4-FFF2-40B4-BE49-F238E27FC236}">
                      <a16:creationId xmlns:a16="http://schemas.microsoft.com/office/drawing/2014/main" id="{4376533C-5E01-428A-97AE-180D8B26C0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9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7" name="Line 4236">
                  <a:extLst>
                    <a:ext uri="{FF2B5EF4-FFF2-40B4-BE49-F238E27FC236}">
                      <a16:creationId xmlns:a16="http://schemas.microsoft.com/office/drawing/2014/main" id="{100082AB-9F1B-4281-891E-B9CE26C474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99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8" name="Freeform 4237">
                  <a:extLst>
                    <a:ext uri="{FF2B5EF4-FFF2-40B4-BE49-F238E27FC236}">
                      <a16:creationId xmlns:a16="http://schemas.microsoft.com/office/drawing/2014/main" id="{F842CDF4-3F4F-432E-A506-B877747854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16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9" name="Line 4238">
                  <a:extLst>
                    <a:ext uri="{FF2B5EF4-FFF2-40B4-BE49-F238E27FC236}">
                      <a16:creationId xmlns:a16="http://schemas.microsoft.com/office/drawing/2014/main" id="{ED9E58C6-8813-40DF-AB5B-8B754DB2C3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1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0" name="Freeform 4239">
                  <a:extLst>
                    <a:ext uri="{FF2B5EF4-FFF2-40B4-BE49-F238E27FC236}">
                      <a16:creationId xmlns:a16="http://schemas.microsoft.com/office/drawing/2014/main" id="{DFEB469E-876E-4DC7-A7D4-1219BC57882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2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1" name="Line 4240">
                  <a:extLst>
                    <a:ext uri="{FF2B5EF4-FFF2-40B4-BE49-F238E27FC236}">
                      <a16:creationId xmlns:a16="http://schemas.microsoft.com/office/drawing/2014/main" id="{08ED83FA-1C09-4B01-B4C0-A5986F1FB6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2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2" name="Freeform 4241">
                  <a:extLst>
                    <a:ext uri="{FF2B5EF4-FFF2-40B4-BE49-F238E27FC236}">
                      <a16:creationId xmlns:a16="http://schemas.microsoft.com/office/drawing/2014/main" id="{5DD65BE8-77D3-4425-8DD1-7553C761D23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4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3" name="Line 4242">
                  <a:extLst>
                    <a:ext uri="{FF2B5EF4-FFF2-40B4-BE49-F238E27FC236}">
                      <a16:creationId xmlns:a16="http://schemas.microsoft.com/office/drawing/2014/main" id="{AFA89DA5-8FAE-4219-BC62-F056E76CF7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4" name="Freeform 4243">
                  <a:extLst>
                    <a:ext uri="{FF2B5EF4-FFF2-40B4-BE49-F238E27FC236}">
                      <a16:creationId xmlns:a16="http://schemas.microsoft.com/office/drawing/2014/main" id="{84EA0F45-C556-42EB-9785-96F00AD96A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3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5" name="Line 4244">
                  <a:extLst>
                    <a:ext uri="{FF2B5EF4-FFF2-40B4-BE49-F238E27FC236}">
                      <a16:creationId xmlns:a16="http://schemas.microsoft.com/office/drawing/2014/main" id="{C9137106-223E-4DF9-81DC-9FB22A81F0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3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6" name="Freeform 4245">
                  <a:extLst>
                    <a:ext uri="{FF2B5EF4-FFF2-40B4-BE49-F238E27FC236}">
                      <a16:creationId xmlns:a16="http://schemas.microsoft.com/office/drawing/2014/main" id="{9A3581F8-CAC4-4751-B3EF-B6A8FB4C35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5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7" name="Line 4246">
                  <a:extLst>
                    <a:ext uri="{FF2B5EF4-FFF2-40B4-BE49-F238E27FC236}">
                      <a16:creationId xmlns:a16="http://schemas.microsoft.com/office/drawing/2014/main" id="{666B1567-FFD6-4CF5-9115-510BBB161E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5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8" name="Freeform 4247">
                  <a:extLst>
                    <a:ext uri="{FF2B5EF4-FFF2-40B4-BE49-F238E27FC236}">
                      <a16:creationId xmlns:a16="http://schemas.microsoft.com/office/drawing/2014/main" id="{E47A1E99-384B-49E3-9BED-79EED045B18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6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9" name="Line 4248">
                  <a:extLst>
                    <a:ext uri="{FF2B5EF4-FFF2-40B4-BE49-F238E27FC236}">
                      <a16:creationId xmlns:a16="http://schemas.microsoft.com/office/drawing/2014/main" id="{14E910DD-8AC6-471E-AC3A-0890ACFA55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6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0" name="Freeform 4249">
                  <a:extLst>
                    <a:ext uri="{FF2B5EF4-FFF2-40B4-BE49-F238E27FC236}">
                      <a16:creationId xmlns:a16="http://schemas.microsoft.com/office/drawing/2014/main" id="{8921DD7E-615A-47D9-86EC-D8990EC8B42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7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1" name="Line 4250">
                  <a:extLst>
                    <a:ext uri="{FF2B5EF4-FFF2-40B4-BE49-F238E27FC236}">
                      <a16:creationId xmlns:a16="http://schemas.microsoft.com/office/drawing/2014/main" id="{AD951EB8-E738-44E6-BCBB-CDE4E0DF69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7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2" name="Freeform 4251">
                  <a:extLst>
                    <a:ext uri="{FF2B5EF4-FFF2-40B4-BE49-F238E27FC236}">
                      <a16:creationId xmlns:a16="http://schemas.microsoft.com/office/drawing/2014/main" id="{8DA05610-852C-440C-9E43-AA6B48457D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8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3" name="Line 4252">
                  <a:extLst>
                    <a:ext uri="{FF2B5EF4-FFF2-40B4-BE49-F238E27FC236}">
                      <a16:creationId xmlns:a16="http://schemas.microsoft.com/office/drawing/2014/main" id="{3EFD74E3-9B8A-4AA3-BC02-E9D23FC7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8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4" name="Line 4253">
                  <a:extLst>
                    <a:ext uri="{FF2B5EF4-FFF2-40B4-BE49-F238E27FC236}">
                      <a16:creationId xmlns:a16="http://schemas.microsoft.com/office/drawing/2014/main" id="{6D0191F8-38C2-4A1C-9F0F-0700E77EE5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01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5" name="Line 4254">
                  <a:extLst>
                    <a:ext uri="{FF2B5EF4-FFF2-40B4-BE49-F238E27FC236}">
                      <a16:creationId xmlns:a16="http://schemas.microsoft.com/office/drawing/2014/main" id="{771D0338-80A7-4560-853B-28324E7953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01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6" name="Freeform 4255">
                  <a:extLst>
                    <a:ext uri="{FF2B5EF4-FFF2-40B4-BE49-F238E27FC236}">
                      <a16:creationId xmlns:a16="http://schemas.microsoft.com/office/drawing/2014/main" id="{4A935453-33CA-40C9-A559-E0021D0975C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31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7" name="Line 4256">
                  <a:extLst>
                    <a:ext uri="{FF2B5EF4-FFF2-40B4-BE49-F238E27FC236}">
                      <a16:creationId xmlns:a16="http://schemas.microsoft.com/office/drawing/2014/main" id="{A4311BA7-6169-430C-A218-C601E676A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3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8" name="Freeform 4257">
                  <a:extLst>
                    <a:ext uri="{FF2B5EF4-FFF2-40B4-BE49-F238E27FC236}">
                      <a16:creationId xmlns:a16="http://schemas.microsoft.com/office/drawing/2014/main" id="{F5CDF27B-99A9-4D4F-AA53-4813868C8A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40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9" name="Line 4258">
                  <a:extLst>
                    <a:ext uri="{FF2B5EF4-FFF2-40B4-BE49-F238E27FC236}">
                      <a16:creationId xmlns:a16="http://schemas.microsoft.com/office/drawing/2014/main" id="{C2420738-132D-4EF0-AEE5-7B1C45C8E3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4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0" name="Freeform 4259">
                  <a:extLst>
                    <a:ext uri="{FF2B5EF4-FFF2-40B4-BE49-F238E27FC236}">
                      <a16:creationId xmlns:a16="http://schemas.microsoft.com/office/drawing/2014/main" id="{BC4A6AA9-6FDD-4693-998C-A0008F5A244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58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1" name="Line 4260">
                  <a:extLst>
                    <a:ext uri="{FF2B5EF4-FFF2-40B4-BE49-F238E27FC236}">
                      <a16:creationId xmlns:a16="http://schemas.microsoft.com/office/drawing/2014/main" id="{8E434EF0-5991-41C4-9725-D6FD96134F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5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2" name="Freeform 4261">
                  <a:extLst>
                    <a:ext uri="{FF2B5EF4-FFF2-40B4-BE49-F238E27FC236}">
                      <a16:creationId xmlns:a16="http://schemas.microsoft.com/office/drawing/2014/main" id="{AE487EC9-4BB4-4F05-8CF4-704D9DC8AB4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49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3" name="Line 4262">
                  <a:extLst>
                    <a:ext uri="{FF2B5EF4-FFF2-40B4-BE49-F238E27FC236}">
                      <a16:creationId xmlns:a16="http://schemas.microsoft.com/office/drawing/2014/main" id="{FD75210F-8DB5-4566-9CB6-3A02038839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4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4" name="Freeform 4263">
                  <a:extLst>
                    <a:ext uri="{FF2B5EF4-FFF2-40B4-BE49-F238E27FC236}">
                      <a16:creationId xmlns:a16="http://schemas.microsoft.com/office/drawing/2014/main" id="{E6481328-628C-4CC8-8CAB-E11B776E45E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67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5" name="Line 4264">
                  <a:extLst>
                    <a:ext uri="{FF2B5EF4-FFF2-40B4-BE49-F238E27FC236}">
                      <a16:creationId xmlns:a16="http://schemas.microsoft.com/office/drawing/2014/main" id="{66CBAD37-45D3-436D-9D81-5397F6DD6C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6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6" name="Freeform 4265">
                  <a:extLst>
                    <a:ext uri="{FF2B5EF4-FFF2-40B4-BE49-F238E27FC236}">
                      <a16:creationId xmlns:a16="http://schemas.microsoft.com/office/drawing/2014/main" id="{7D8907DC-8C03-43E9-9A02-65A3F1A010A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76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7" name="Line 4266">
                  <a:extLst>
                    <a:ext uri="{FF2B5EF4-FFF2-40B4-BE49-F238E27FC236}">
                      <a16:creationId xmlns:a16="http://schemas.microsoft.com/office/drawing/2014/main" id="{E10C583D-9A55-4C3E-8CB4-5615177F4B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7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8" name="Freeform 4267">
                  <a:extLst>
                    <a:ext uri="{FF2B5EF4-FFF2-40B4-BE49-F238E27FC236}">
                      <a16:creationId xmlns:a16="http://schemas.microsoft.com/office/drawing/2014/main" id="{3069D1EE-0422-40B1-B549-0E952D7543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85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9" name="Line 4268">
                  <a:extLst>
                    <a:ext uri="{FF2B5EF4-FFF2-40B4-BE49-F238E27FC236}">
                      <a16:creationId xmlns:a16="http://schemas.microsoft.com/office/drawing/2014/main" id="{D088EC48-FEEF-4C7B-BE09-69CA987ED0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8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0" name="Freeform 4269">
                  <a:extLst>
                    <a:ext uri="{FF2B5EF4-FFF2-40B4-BE49-F238E27FC236}">
                      <a16:creationId xmlns:a16="http://schemas.microsoft.com/office/drawing/2014/main" id="{382EAF95-9701-4C10-BAD4-14F4A1A42A4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94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1" name="Line 4270">
                  <a:extLst>
                    <a:ext uri="{FF2B5EF4-FFF2-40B4-BE49-F238E27FC236}">
                      <a16:creationId xmlns:a16="http://schemas.microsoft.com/office/drawing/2014/main" id="{FD9A1B61-F298-4CCE-BC30-C8FC06FE7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9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2" name="Line 4271">
                  <a:extLst>
                    <a:ext uri="{FF2B5EF4-FFF2-40B4-BE49-F238E27FC236}">
                      <a16:creationId xmlns:a16="http://schemas.microsoft.com/office/drawing/2014/main" id="{EF108B68-630C-4572-8F90-6D200F3050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02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3" name="Line 4272">
                  <a:extLst>
                    <a:ext uri="{FF2B5EF4-FFF2-40B4-BE49-F238E27FC236}">
                      <a16:creationId xmlns:a16="http://schemas.microsoft.com/office/drawing/2014/main" id="{E2896DEA-1789-4A36-A4B1-E6BD303C69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02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4" name="Freeform 4273">
                  <a:extLst>
                    <a:ext uri="{FF2B5EF4-FFF2-40B4-BE49-F238E27FC236}">
                      <a16:creationId xmlns:a16="http://schemas.microsoft.com/office/drawing/2014/main" id="{7365BFDB-5109-44FE-A407-A0499B9057A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4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5" name="Line 4274">
                  <a:extLst>
                    <a:ext uri="{FF2B5EF4-FFF2-40B4-BE49-F238E27FC236}">
                      <a16:creationId xmlns:a16="http://schemas.microsoft.com/office/drawing/2014/main" id="{8A6B9B88-26A6-4EF4-A3A5-BC0C3CF89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4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6" name="Freeform 4275">
                  <a:extLst>
                    <a:ext uri="{FF2B5EF4-FFF2-40B4-BE49-F238E27FC236}">
                      <a16:creationId xmlns:a16="http://schemas.microsoft.com/office/drawing/2014/main" id="{EAA71867-D2D5-4840-A640-0B02FCCF9E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5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7" name="Line 4276">
                  <a:extLst>
                    <a:ext uri="{FF2B5EF4-FFF2-40B4-BE49-F238E27FC236}">
                      <a16:creationId xmlns:a16="http://schemas.microsoft.com/office/drawing/2014/main" id="{7CA2CD45-CC7A-433C-A3D1-05A9E07F80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8" name="Freeform 4277">
                  <a:extLst>
                    <a:ext uri="{FF2B5EF4-FFF2-40B4-BE49-F238E27FC236}">
                      <a16:creationId xmlns:a16="http://schemas.microsoft.com/office/drawing/2014/main" id="{CC4B0689-DF7E-4F52-B628-210FAEC3A3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7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9" name="Line 4278">
                  <a:extLst>
                    <a:ext uri="{FF2B5EF4-FFF2-40B4-BE49-F238E27FC236}">
                      <a16:creationId xmlns:a16="http://schemas.microsoft.com/office/drawing/2014/main" id="{E65FCC87-4751-4684-9783-BC9401C8B7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7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0" name="Freeform 4279">
                  <a:extLst>
                    <a:ext uri="{FF2B5EF4-FFF2-40B4-BE49-F238E27FC236}">
                      <a16:creationId xmlns:a16="http://schemas.microsoft.com/office/drawing/2014/main" id="{1DEB1EE2-68A6-4EC2-942E-2E00A6A97B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6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1" name="Line 4280">
                  <a:extLst>
                    <a:ext uri="{FF2B5EF4-FFF2-40B4-BE49-F238E27FC236}">
                      <a16:creationId xmlns:a16="http://schemas.microsoft.com/office/drawing/2014/main" id="{A5D3AD31-87F3-45A6-8E3B-ED48F64A68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6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2" name="Freeform 4281">
                  <a:extLst>
                    <a:ext uri="{FF2B5EF4-FFF2-40B4-BE49-F238E27FC236}">
                      <a16:creationId xmlns:a16="http://schemas.microsoft.com/office/drawing/2014/main" id="{1A1127A7-A0B8-4951-9049-E13759E2EB5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8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3" name="Line 4282">
                  <a:extLst>
                    <a:ext uri="{FF2B5EF4-FFF2-40B4-BE49-F238E27FC236}">
                      <a16:creationId xmlns:a16="http://schemas.microsoft.com/office/drawing/2014/main" id="{611DADB5-C030-412F-B170-6716A2CA7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8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4" name="Freeform 4283">
                  <a:extLst>
                    <a:ext uri="{FF2B5EF4-FFF2-40B4-BE49-F238E27FC236}">
                      <a16:creationId xmlns:a16="http://schemas.microsoft.com/office/drawing/2014/main" id="{7CB4C099-5BF7-408F-BC8E-ECF8F715AFF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9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5" name="Line 4284">
                  <a:extLst>
                    <a:ext uri="{FF2B5EF4-FFF2-40B4-BE49-F238E27FC236}">
                      <a16:creationId xmlns:a16="http://schemas.microsoft.com/office/drawing/2014/main" id="{12BCE039-DC51-4641-976B-86C6CF9FED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9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6" name="Freeform 4285">
                  <a:extLst>
                    <a:ext uri="{FF2B5EF4-FFF2-40B4-BE49-F238E27FC236}">
                      <a16:creationId xmlns:a16="http://schemas.microsoft.com/office/drawing/2014/main" id="{7C3E712F-C6E9-49D5-BBE0-36C5D7711F3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9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7" name="Line 4286">
                  <a:extLst>
                    <a:ext uri="{FF2B5EF4-FFF2-40B4-BE49-F238E27FC236}">
                      <a16:creationId xmlns:a16="http://schemas.microsoft.com/office/drawing/2014/main" id="{B03FD7BD-6D21-4E9A-A934-40B9029043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9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8" name="Freeform 4287">
                  <a:extLst>
                    <a:ext uri="{FF2B5EF4-FFF2-40B4-BE49-F238E27FC236}">
                      <a16:creationId xmlns:a16="http://schemas.microsoft.com/office/drawing/2014/main" id="{D5535813-1811-4AE8-9A61-9DE0F4CC09A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0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9" name="Line 4288">
                  <a:extLst>
                    <a:ext uri="{FF2B5EF4-FFF2-40B4-BE49-F238E27FC236}">
                      <a16:creationId xmlns:a16="http://schemas.microsoft.com/office/drawing/2014/main" id="{50F55FBA-E3AC-437A-A93A-C23EDB56C9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0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0" name="Line 4289">
                  <a:extLst>
                    <a:ext uri="{FF2B5EF4-FFF2-40B4-BE49-F238E27FC236}">
                      <a16:creationId xmlns:a16="http://schemas.microsoft.com/office/drawing/2014/main" id="{2DA04FBC-EA00-4B1B-A18D-2D2391DE90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03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1" name="Line 4290">
                  <a:extLst>
                    <a:ext uri="{FF2B5EF4-FFF2-40B4-BE49-F238E27FC236}">
                      <a16:creationId xmlns:a16="http://schemas.microsoft.com/office/drawing/2014/main" id="{C5D46D6F-15F8-4B81-8486-B86B515A6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042"/>
                  <a:ext cx="0" cy="7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2" name="Freeform 4291">
                  <a:extLst>
                    <a:ext uri="{FF2B5EF4-FFF2-40B4-BE49-F238E27FC236}">
                      <a16:creationId xmlns:a16="http://schemas.microsoft.com/office/drawing/2014/main" id="{9ACF8B18-1F3E-4BB1-BED5-8B81B50F078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17" y="1023"/>
                  <a:ext cx="89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8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8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3" name="Freeform 4292">
                  <a:extLst>
                    <a:ext uri="{FF2B5EF4-FFF2-40B4-BE49-F238E27FC236}">
                      <a16:creationId xmlns:a16="http://schemas.microsoft.com/office/drawing/2014/main" id="{1E28B114-ECA8-414E-B48A-5333864521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30"/>
                  <a:ext cx="76" cy="98"/>
                </a:xfrm>
                <a:custGeom>
                  <a:avLst/>
                  <a:gdLst>
                    <a:gd name="T0" fmla="*/ 895 w 895"/>
                    <a:gd name="T1" fmla="*/ 0 h 1151"/>
                    <a:gd name="T2" fmla="*/ 895 w 895"/>
                    <a:gd name="T3" fmla="*/ 915 h 1151"/>
                    <a:gd name="T4" fmla="*/ 0 w 895"/>
                    <a:gd name="T5" fmla="*/ 1151 h 1151"/>
                    <a:gd name="T6" fmla="*/ 0 w 895"/>
                    <a:gd name="T7" fmla="*/ 237 h 1151"/>
                    <a:gd name="T8" fmla="*/ 895 w 895"/>
                    <a:gd name="T9" fmla="*/ 0 h 1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51"/>
                    <a:gd name="T17" fmla="*/ 895 w 895"/>
                    <a:gd name="T18" fmla="*/ 1151 h 1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51">
                      <a:moveTo>
                        <a:pt x="895" y="0"/>
                      </a:moveTo>
                      <a:lnTo>
                        <a:pt x="895" y="915"/>
                      </a:lnTo>
                      <a:lnTo>
                        <a:pt x="0" y="1151"/>
                      </a:lnTo>
                      <a:lnTo>
                        <a:pt x="0" y="237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4" name="Freeform 4293">
                  <a:extLst>
                    <a:ext uri="{FF2B5EF4-FFF2-40B4-BE49-F238E27FC236}">
                      <a16:creationId xmlns:a16="http://schemas.microsoft.com/office/drawing/2014/main" id="{C037CBFA-3393-43DA-B908-B4E7A095ABA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45"/>
                  <a:ext cx="76" cy="21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5" name="Line 4294">
                  <a:extLst>
                    <a:ext uri="{FF2B5EF4-FFF2-40B4-BE49-F238E27FC236}">
                      <a16:creationId xmlns:a16="http://schemas.microsoft.com/office/drawing/2014/main" id="{77AF5C6B-156D-4CF3-8156-809D4A7E3C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45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6" name="Freeform 4295">
                  <a:extLst>
                    <a:ext uri="{FF2B5EF4-FFF2-40B4-BE49-F238E27FC236}">
                      <a16:creationId xmlns:a16="http://schemas.microsoft.com/office/drawing/2014/main" id="{1EF750BF-2C11-44D2-A1AC-123E37C8C66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61"/>
                  <a:ext cx="76" cy="21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7" name="Line 4296">
                  <a:extLst>
                    <a:ext uri="{FF2B5EF4-FFF2-40B4-BE49-F238E27FC236}">
                      <a16:creationId xmlns:a16="http://schemas.microsoft.com/office/drawing/2014/main" id="{FABC015E-28D2-4C8F-8EDA-D072577BE8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61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8" name="Freeform 4297">
                  <a:extLst>
                    <a:ext uri="{FF2B5EF4-FFF2-40B4-BE49-F238E27FC236}">
                      <a16:creationId xmlns:a16="http://schemas.microsoft.com/office/drawing/2014/main" id="{8D53C525-DED7-4D42-BCDB-629B8BFE47F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77"/>
                  <a:ext cx="76" cy="20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9" name="Line 4298">
                  <a:extLst>
                    <a:ext uri="{FF2B5EF4-FFF2-40B4-BE49-F238E27FC236}">
                      <a16:creationId xmlns:a16="http://schemas.microsoft.com/office/drawing/2014/main" id="{7429F20F-F390-43C7-937D-4F3F260B63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77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0" name="Freeform 4299">
                  <a:extLst>
                    <a:ext uri="{FF2B5EF4-FFF2-40B4-BE49-F238E27FC236}">
                      <a16:creationId xmlns:a16="http://schemas.microsoft.com/office/drawing/2014/main" id="{1C73479E-C4B2-477E-A130-2BF772BEE6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92"/>
                  <a:ext cx="76" cy="21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1" name="Line 4300">
                  <a:extLst>
                    <a:ext uri="{FF2B5EF4-FFF2-40B4-BE49-F238E27FC236}">
                      <a16:creationId xmlns:a16="http://schemas.microsoft.com/office/drawing/2014/main" id="{04B5BC99-827D-487B-9079-79B728823F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92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2" name="Line 4301">
                  <a:extLst>
                    <a:ext uri="{FF2B5EF4-FFF2-40B4-BE49-F238E27FC236}">
                      <a16:creationId xmlns:a16="http://schemas.microsoft.com/office/drawing/2014/main" id="{3714A74E-D92E-4153-89BA-5A365BB029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69" y="103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3" name="Line 4302">
                  <a:extLst>
                    <a:ext uri="{FF2B5EF4-FFF2-40B4-BE49-F238E27FC236}">
                      <a16:creationId xmlns:a16="http://schemas.microsoft.com/office/drawing/2014/main" id="{82FD2B5B-E87B-4250-AACC-153277FCFE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54" y="104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4" name="Line 4303">
                  <a:extLst>
                    <a:ext uri="{FF2B5EF4-FFF2-40B4-BE49-F238E27FC236}">
                      <a16:creationId xmlns:a16="http://schemas.microsoft.com/office/drawing/2014/main" id="{D4F22BF2-53CF-4AB9-AB20-609DD1717F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84" y="1033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5" name="Line 4304">
                  <a:extLst>
                    <a:ext uri="{FF2B5EF4-FFF2-40B4-BE49-F238E27FC236}">
                      <a16:creationId xmlns:a16="http://schemas.microsoft.com/office/drawing/2014/main" id="{BD8E3BF4-B14A-4113-A08E-8C23466AEA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38" y="104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6" name="Freeform 4305">
                  <a:extLst>
                    <a:ext uri="{FF2B5EF4-FFF2-40B4-BE49-F238E27FC236}">
                      <a16:creationId xmlns:a16="http://schemas.microsoft.com/office/drawing/2014/main" id="{FF90ADCC-08E1-4C69-BC8E-613203E52A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29" y="966"/>
                  <a:ext cx="88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8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8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7" name="Freeform 4306">
                  <a:extLst>
                    <a:ext uri="{FF2B5EF4-FFF2-40B4-BE49-F238E27FC236}">
                      <a16:creationId xmlns:a16="http://schemas.microsoft.com/office/drawing/2014/main" id="{F3C95929-7F13-49AA-BFF5-1865A53B4CC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973"/>
                  <a:ext cx="77" cy="98"/>
                </a:xfrm>
                <a:custGeom>
                  <a:avLst/>
                  <a:gdLst>
                    <a:gd name="T0" fmla="*/ 895 w 895"/>
                    <a:gd name="T1" fmla="*/ 0 h 1150"/>
                    <a:gd name="T2" fmla="*/ 895 w 895"/>
                    <a:gd name="T3" fmla="*/ 914 h 1150"/>
                    <a:gd name="T4" fmla="*/ 0 w 895"/>
                    <a:gd name="T5" fmla="*/ 1150 h 1150"/>
                    <a:gd name="T6" fmla="*/ 0 w 895"/>
                    <a:gd name="T7" fmla="*/ 236 h 1150"/>
                    <a:gd name="T8" fmla="*/ 895 w 895"/>
                    <a:gd name="T9" fmla="*/ 0 h 11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50"/>
                    <a:gd name="T17" fmla="*/ 895 w 895"/>
                    <a:gd name="T18" fmla="*/ 1150 h 11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50">
                      <a:moveTo>
                        <a:pt x="895" y="0"/>
                      </a:moveTo>
                      <a:lnTo>
                        <a:pt x="895" y="914"/>
                      </a:lnTo>
                      <a:lnTo>
                        <a:pt x="0" y="1150"/>
                      </a:lnTo>
                      <a:lnTo>
                        <a:pt x="0" y="236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8" name="Freeform 4307">
                  <a:extLst>
                    <a:ext uri="{FF2B5EF4-FFF2-40B4-BE49-F238E27FC236}">
                      <a16:creationId xmlns:a16="http://schemas.microsoft.com/office/drawing/2014/main" id="{C9B8F80F-9011-4D0A-B24B-996A05D184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989"/>
                  <a:ext cx="77" cy="20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9" name="Line 4308">
                  <a:extLst>
                    <a:ext uri="{FF2B5EF4-FFF2-40B4-BE49-F238E27FC236}">
                      <a16:creationId xmlns:a16="http://schemas.microsoft.com/office/drawing/2014/main" id="{D0370957-5E96-4804-9423-77C0FB982A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989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0" name="Freeform 4309">
                  <a:extLst>
                    <a:ext uri="{FF2B5EF4-FFF2-40B4-BE49-F238E27FC236}">
                      <a16:creationId xmlns:a16="http://schemas.microsoft.com/office/drawing/2014/main" id="{13C1AB70-6FE6-49B6-8D9F-F5212BC9722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04"/>
                  <a:ext cx="77" cy="21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1" name="Line 4310">
                  <a:extLst>
                    <a:ext uri="{FF2B5EF4-FFF2-40B4-BE49-F238E27FC236}">
                      <a16:creationId xmlns:a16="http://schemas.microsoft.com/office/drawing/2014/main" id="{2398ABCC-4B9E-49CA-B39F-170AD3388F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04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2" name="Freeform 4311">
                  <a:extLst>
                    <a:ext uri="{FF2B5EF4-FFF2-40B4-BE49-F238E27FC236}">
                      <a16:creationId xmlns:a16="http://schemas.microsoft.com/office/drawing/2014/main" id="{14140244-D717-44DB-A3AB-4E634D4AA53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20"/>
                  <a:ext cx="77" cy="21"/>
                </a:xfrm>
                <a:custGeom>
                  <a:avLst/>
                  <a:gdLst>
                    <a:gd name="T0" fmla="*/ 0 w 893"/>
                    <a:gd name="T1" fmla="*/ 241 h 241"/>
                    <a:gd name="T2" fmla="*/ 893 w 893"/>
                    <a:gd name="T3" fmla="*/ 0 h 241"/>
                    <a:gd name="T4" fmla="*/ 0 w 893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41"/>
                    <a:gd name="T11" fmla="*/ 893 w 893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41">
                      <a:moveTo>
                        <a:pt x="0" y="241"/>
                      </a:moveTo>
                      <a:lnTo>
                        <a:pt x="893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3" name="Line 4312">
                  <a:extLst>
                    <a:ext uri="{FF2B5EF4-FFF2-40B4-BE49-F238E27FC236}">
                      <a16:creationId xmlns:a16="http://schemas.microsoft.com/office/drawing/2014/main" id="{3D6A91B1-08DA-4A97-9B29-0C7847CA8B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20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4" name="Freeform 4313">
                  <a:extLst>
                    <a:ext uri="{FF2B5EF4-FFF2-40B4-BE49-F238E27FC236}">
                      <a16:creationId xmlns:a16="http://schemas.microsoft.com/office/drawing/2014/main" id="{D3446E86-4FB2-40B4-8C15-CC0F0DBA0DE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36"/>
                  <a:ext cx="77" cy="20"/>
                </a:xfrm>
                <a:custGeom>
                  <a:avLst/>
                  <a:gdLst>
                    <a:gd name="T0" fmla="*/ 0 w 893"/>
                    <a:gd name="T1" fmla="*/ 241 h 241"/>
                    <a:gd name="T2" fmla="*/ 893 w 893"/>
                    <a:gd name="T3" fmla="*/ 0 h 241"/>
                    <a:gd name="T4" fmla="*/ 0 w 893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41"/>
                    <a:gd name="T11" fmla="*/ 893 w 893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41">
                      <a:moveTo>
                        <a:pt x="0" y="241"/>
                      </a:moveTo>
                      <a:lnTo>
                        <a:pt x="893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5" name="Line 4314">
                  <a:extLst>
                    <a:ext uri="{FF2B5EF4-FFF2-40B4-BE49-F238E27FC236}">
                      <a16:creationId xmlns:a16="http://schemas.microsoft.com/office/drawing/2014/main" id="{74CBF9A0-8A01-4D38-A16E-9B00B2902B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36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6" name="Line 4315">
                  <a:extLst>
                    <a:ext uri="{FF2B5EF4-FFF2-40B4-BE49-F238E27FC236}">
                      <a16:creationId xmlns:a16="http://schemas.microsoft.com/office/drawing/2014/main" id="{5498BC6D-D33B-424F-BB1E-7DCD30612F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80" y="98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7" name="Line 4316">
                  <a:extLst>
                    <a:ext uri="{FF2B5EF4-FFF2-40B4-BE49-F238E27FC236}">
                      <a16:creationId xmlns:a16="http://schemas.microsoft.com/office/drawing/2014/main" id="{78D7A3F1-CF01-48B5-92B7-4CE4DEDEB3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65" y="98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8" name="Line 4317">
                  <a:extLst>
                    <a:ext uri="{FF2B5EF4-FFF2-40B4-BE49-F238E27FC236}">
                      <a16:creationId xmlns:a16="http://schemas.microsoft.com/office/drawing/2014/main" id="{76144985-7488-4829-92ED-1FBF991C9F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96" y="97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9" name="Line 4318">
                  <a:extLst>
                    <a:ext uri="{FF2B5EF4-FFF2-40B4-BE49-F238E27FC236}">
                      <a16:creationId xmlns:a16="http://schemas.microsoft.com/office/drawing/2014/main" id="{F4E46DFE-D348-4675-9E3E-543672E24E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50" y="98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0" name="Freeform 4319">
                  <a:extLst>
                    <a:ext uri="{FF2B5EF4-FFF2-40B4-BE49-F238E27FC236}">
                      <a16:creationId xmlns:a16="http://schemas.microsoft.com/office/drawing/2014/main" id="{60BB20B6-CF28-4CFB-83C6-C1CCB2082C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17" y="1136"/>
                  <a:ext cx="89" cy="112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7 h 1304"/>
                    <a:gd name="T4" fmla="*/ 0 w 1032"/>
                    <a:gd name="T5" fmla="*/ 1304 h 1304"/>
                    <a:gd name="T6" fmla="*/ 0 w 1032"/>
                    <a:gd name="T7" fmla="*/ 278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7"/>
                      </a:lnTo>
                      <a:lnTo>
                        <a:pt x="0" y="1304"/>
                      </a:lnTo>
                      <a:lnTo>
                        <a:pt x="0" y="278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1" name="Freeform 4320">
                  <a:extLst>
                    <a:ext uri="{FF2B5EF4-FFF2-40B4-BE49-F238E27FC236}">
                      <a16:creationId xmlns:a16="http://schemas.microsoft.com/office/drawing/2014/main" id="{E5D9C2BB-5733-4B08-BB03-EA7914B689A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43"/>
                  <a:ext cx="76" cy="99"/>
                </a:xfrm>
                <a:custGeom>
                  <a:avLst/>
                  <a:gdLst>
                    <a:gd name="T0" fmla="*/ 895 w 895"/>
                    <a:gd name="T1" fmla="*/ 0 h 1148"/>
                    <a:gd name="T2" fmla="*/ 895 w 895"/>
                    <a:gd name="T3" fmla="*/ 912 h 1148"/>
                    <a:gd name="T4" fmla="*/ 0 w 895"/>
                    <a:gd name="T5" fmla="*/ 1148 h 1148"/>
                    <a:gd name="T6" fmla="*/ 0 w 895"/>
                    <a:gd name="T7" fmla="*/ 234 h 1148"/>
                    <a:gd name="T8" fmla="*/ 895 w 895"/>
                    <a:gd name="T9" fmla="*/ 0 h 11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48"/>
                    <a:gd name="T17" fmla="*/ 895 w 895"/>
                    <a:gd name="T18" fmla="*/ 1148 h 11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48">
                      <a:moveTo>
                        <a:pt x="895" y="0"/>
                      </a:moveTo>
                      <a:lnTo>
                        <a:pt x="895" y="912"/>
                      </a:lnTo>
                      <a:lnTo>
                        <a:pt x="0" y="1148"/>
                      </a:lnTo>
                      <a:lnTo>
                        <a:pt x="0" y="234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2" name="Freeform 4321">
                  <a:extLst>
                    <a:ext uri="{FF2B5EF4-FFF2-40B4-BE49-F238E27FC236}">
                      <a16:creationId xmlns:a16="http://schemas.microsoft.com/office/drawing/2014/main" id="{8F07D6BE-58C5-446F-A124-110945F1DC0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59"/>
                  <a:ext cx="76" cy="21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3" name="Line 4322">
                  <a:extLst>
                    <a:ext uri="{FF2B5EF4-FFF2-40B4-BE49-F238E27FC236}">
                      <a16:creationId xmlns:a16="http://schemas.microsoft.com/office/drawing/2014/main" id="{B94709AB-BA48-4732-BE00-0BA7F4B0D6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59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4" name="Freeform 4323">
                  <a:extLst>
                    <a:ext uri="{FF2B5EF4-FFF2-40B4-BE49-F238E27FC236}">
                      <a16:creationId xmlns:a16="http://schemas.microsoft.com/office/drawing/2014/main" id="{A82E49F3-5030-4F40-88CE-524E58A7F85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75"/>
                  <a:ext cx="76" cy="20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5" name="Line 4324">
                  <a:extLst>
                    <a:ext uri="{FF2B5EF4-FFF2-40B4-BE49-F238E27FC236}">
                      <a16:creationId xmlns:a16="http://schemas.microsoft.com/office/drawing/2014/main" id="{EBDA6AD4-9CE3-4856-9A87-60F8363A8E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75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6" name="Freeform 4325">
                  <a:extLst>
                    <a:ext uri="{FF2B5EF4-FFF2-40B4-BE49-F238E27FC236}">
                      <a16:creationId xmlns:a16="http://schemas.microsoft.com/office/drawing/2014/main" id="{4B8F3A84-9BAF-40DB-9581-5CF4BAF08A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90"/>
                  <a:ext cx="76" cy="21"/>
                </a:xfrm>
                <a:custGeom>
                  <a:avLst/>
                  <a:gdLst>
                    <a:gd name="T0" fmla="*/ 0 w 895"/>
                    <a:gd name="T1" fmla="*/ 239 h 239"/>
                    <a:gd name="T2" fmla="*/ 895 w 895"/>
                    <a:gd name="T3" fmla="*/ 0 h 239"/>
                    <a:gd name="T4" fmla="*/ 0 w 895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9"/>
                    <a:gd name="T11" fmla="*/ 895 w 895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9">
                      <a:moveTo>
                        <a:pt x="0" y="239"/>
                      </a:moveTo>
                      <a:lnTo>
                        <a:pt x="895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7" name="Line 4326">
                  <a:extLst>
                    <a:ext uri="{FF2B5EF4-FFF2-40B4-BE49-F238E27FC236}">
                      <a16:creationId xmlns:a16="http://schemas.microsoft.com/office/drawing/2014/main" id="{BC96946C-2BBA-4C78-B30E-1215DB6E7E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90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8" name="Freeform 4327">
                  <a:extLst>
                    <a:ext uri="{FF2B5EF4-FFF2-40B4-BE49-F238E27FC236}">
                      <a16:creationId xmlns:a16="http://schemas.microsoft.com/office/drawing/2014/main" id="{338D335D-8252-404E-A61B-A282F144283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206"/>
                  <a:ext cx="76" cy="20"/>
                </a:xfrm>
                <a:custGeom>
                  <a:avLst/>
                  <a:gdLst>
                    <a:gd name="T0" fmla="*/ 0 w 895"/>
                    <a:gd name="T1" fmla="*/ 239 h 239"/>
                    <a:gd name="T2" fmla="*/ 895 w 895"/>
                    <a:gd name="T3" fmla="*/ 0 h 239"/>
                    <a:gd name="T4" fmla="*/ 0 w 895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9"/>
                    <a:gd name="T11" fmla="*/ 895 w 895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9">
                      <a:moveTo>
                        <a:pt x="0" y="239"/>
                      </a:moveTo>
                      <a:lnTo>
                        <a:pt x="895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9" name="Line 4328">
                  <a:extLst>
                    <a:ext uri="{FF2B5EF4-FFF2-40B4-BE49-F238E27FC236}">
                      <a16:creationId xmlns:a16="http://schemas.microsoft.com/office/drawing/2014/main" id="{105CFAC7-9868-4662-A17D-9D0C321D28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206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0" name="Line 4329">
                  <a:extLst>
                    <a:ext uri="{FF2B5EF4-FFF2-40B4-BE49-F238E27FC236}">
                      <a16:creationId xmlns:a16="http://schemas.microsoft.com/office/drawing/2014/main" id="{5F4EC6AA-4AC4-4AC0-8FF8-3978853617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69" y="115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1" name="Line 4330">
                  <a:extLst>
                    <a:ext uri="{FF2B5EF4-FFF2-40B4-BE49-F238E27FC236}">
                      <a16:creationId xmlns:a16="http://schemas.microsoft.com/office/drawing/2014/main" id="{A0A9EB9A-8F39-4561-ACAE-93ECF28BFD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54" y="115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2" name="Line 4331">
                  <a:extLst>
                    <a:ext uri="{FF2B5EF4-FFF2-40B4-BE49-F238E27FC236}">
                      <a16:creationId xmlns:a16="http://schemas.microsoft.com/office/drawing/2014/main" id="{BF6F8813-BD91-44D2-A2D5-838D63B798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84" y="114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3" name="Line 4332">
                  <a:extLst>
                    <a:ext uri="{FF2B5EF4-FFF2-40B4-BE49-F238E27FC236}">
                      <a16:creationId xmlns:a16="http://schemas.microsoft.com/office/drawing/2014/main" id="{5A87B6A4-F1E1-4621-AEAF-D5E57D330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38" y="115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4" name="Freeform 4333">
                  <a:extLst>
                    <a:ext uri="{FF2B5EF4-FFF2-40B4-BE49-F238E27FC236}">
                      <a16:creationId xmlns:a16="http://schemas.microsoft.com/office/drawing/2014/main" id="{DBB3FEE8-0523-4360-B8B6-9958CE091C7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29" y="1080"/>
                  <a:ext cx="88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5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5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5" name="Freeform 4334">
                  <a:extLst>
                    <a:ext uri="{FF2B5EF4-FFF2-40B4-BE49-F238E27FC236}">
                      <a16:creationId xmlns:a16="http://schemas.microsoft.com/office/drawing/2014/main" id="{FF170A3E-B620-43EF-8892-09549B84842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87"/>
                  <a:ext cx="77" cy="98"/>
                </a:xfrm>
                <a:custGeom>
                  <a:avLst/>
                  <a:gdLst>
                    <a:gd name="T0" fmla="*/ 895 w 895"/>
                    <a:gd name="T1" fmla="*/ 0 h 1148"/>
                    <a:gd name="T2" fmla="*/ 895 w 895"/>
                    <a:gd name="T3" fmla="*/ 914 h 1148"/>
                    <a:gd name="T4" fmla="*/ 0 w 895"/>
                    <a:gd name="T5" fmla="*/ 1148 h 1148"/>
                    <a:gd name="T6" fmla="*/ 0 w 895"/>
                    <a:gd name="T7" fmla="*/ 233 h 1148"/>
                    <a:gd name="T8" fmla="*/ 895 w 895"/>
                    <a:gd name="T9" fmla="*/ 0 h 11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48"/>
                    <a:gd name="T17" fmla="*/ 895 w 895"/>
                    <a:gd name="T18" fmla="*/ 1148 h 11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48">
                      <a:moveTo>
                        <a:pt x="895" y="0"/>
                      </a:moveTo>
                      <a:lnTo>
                        <a:pt x="895" y="914"/>
                      </a:lnTo>
                      <a:lnTo>
                        <a:pt x="0" y="1148"/>
                      </a:lnTo>
                      <a:lnTo>
                        <a:pt x="0" y="233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6" name="Freeform 4335">
                  <a:extLst>
                    <a:ext uri="{FF2B5EF4-FFF2-40B4-BE49-F238E27FC236}">
                      <a16:creationId xmlns:a16="http://schemas.microsoft.com/office/drawing/2014/main" id="{473B03D8-D279-411E-BF33-9430B635DBE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03"/>
                  <a:ext cx="77" cy="20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7" name="Line 4336">
                  <a:extLst>
                    <a:ext uri="{FF2B5EF4-FFF2-40B4-BE49-F238E27FC236}">
                      <a16:creationId xmlns:a16="http://schemas.microsoft.com/office/drawing/2014/main" id="{9C5D622F-B14C-4B2E-9393-AAB4845F2F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03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8" name="Freeform 4337">
                  <a:extLst>
                    <a:ext uri="{FF2B5EF4-FFF2-40B4-BE49-F238E27FC236}">
                      <a16:creationId xmlns:a16="http://schemas.microsoft.com/office/drawing/2014/main" id="{EADED842-4A6B-42EC-899A-96EE9A9ADD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18"/>
                  <a:ext cx="77" cy="21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9" name="Line 4338">
                  <a:extLst>
                    <a:ext uri="{FF2B5EF4-FFF2-40B4-BE49-F238E27FC236}">
                      <a16:creationId xmlns:a16="http://schemas.microsoft.com/office/drawing/2014/main" id="{857E30A9-ECF6-494B-B7B4-790E392DC8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18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0" name="Freeform 4339">
                  <a:extLst>
                    <a:ext uri="{FF2B5EF4-FFF2-40B4-BE49-F238E27FC236}">
                      <a16:creationId xmlns:a16="http://schemas.microsoft.com/office/drawing/2014/main" id="{BF65ED28-5F84-45B1-9FD6-7A0188DFD10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34"/>
                  <a:ext cx="77" cy="20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1" name="Line 4340">
                  <a:extLst>
                    <a:ext uri="{FF2B5EF4-FFF2-40B4-BE49-F238E27FC236}">
                      <a16:creationId xmlns:a16="http://schemas.microsoft.com/office/drawing/2014/main" id="{602A19DB-0634-44B4-912D-3292460DDB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34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2" name="Freeform 4341">
                  <a:extLst>
                    <a:ext uri="{FF2B5EF4-FFF2-40B4-BE49-F238E27FC236}">
                      <a16:creationId xmlns:a16="http://schemas.microsoft.com/office/drawing/2014/main" id="{C261346C-D371-44E6-AED8-F7C020CC7C0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50"/>
                  <a:ext cx="77" cy="20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3" name="Line 4342">
                  <a:extLst>
                    <a:ext uri="{FF2B5EF4-FFF2-40B4-BE49-F238E27FC236}">
                      <a16:creationId xmlns:a16="http://schemas.microsoft.com/office/drawing/2014/main" id="{809D0585-D055-44E3-9253-36F5144F31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50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4" name="Line 4343">
                  <a:extLst>
                    <a:ext uri="{FF2B5EF4-FFF2-40B4-BE49-F238E27FC236}">
                      <a16:creationId xmlns:a16="http://schemas.microsoft.com/office/drawing/2014/main" id="{57F3A2F5-7634-49A9-8223-1D0C109C87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80" y="109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5" name="Line 4344">
                  <a:extLst>
                    <a:ext uri="{FF2B5EF4-FFF2-40B4-BE49-F238E27FC236}">
                      <a16:creationId xmlns:a16="http://schemas.microsoft.com/office/drawing/2014/main" id="{D4F5E2A2-F1C8-4DBC-B1BA-DB8FD2176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65" y="109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6" name="Line 4345">
                  <a:extLst>
                    <a:ext uri="{FF2B5EF4-FFF2-40B4-BE49-F238E27FC236}">
                      <a16:creationId xmlns:a16="http://schemas.microsoft.com/office/drawing/2014/main" id="{900ABA45-27FD-4B59-A9FA-7E9233EC9B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96" y="109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7" name="Line 4346">
                  <a:extLst>
                    <a:ext uri="{FF2B5EF4-FFF2-40B4-BE49-F238E27FC236}">
                      <a16:creationId xmlns:a16="http://schemas.microsoft.com/office/drawing/2014/main" id="{0B52D92E-0374-4272-AD22-E7ACE58CD8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50" y="110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5729DDDF-7E38-4D34-927D-A9AB9FBC7222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46630" y="4585159"/>
              <a:ext cx="1105715" cy="520537"/>
              <a:chOff x="3581701" y="3698027"/>
              <a:chExt cx="1618878" cy="762118"/>
            </a:xfrm>
          </p:grpSpPr>
          <p:sp>
            <p:nvSpPr>
              <p:cNvPr id="655" name="Freeform 1310">
                <a:extLst>
                  <a:ext uri="{FF2B5EF4-FFF2-40B4-BE49-F238E27FC236}">
                    <a16:creationId xmlns:a16="http://schemas.microsoft.com/office/drawing/2014/main" id="{6F5675A5-D187-44C3-BEB9-76AA1266499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1701" y="4024293"/>
                <a:ext cx="1618878" cy="435852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ysClr val="window" lastClr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Freeform 1310">
                <a:extLst>
                  <a:ext uri="{FF2B5EF4-FFF2-40B4-BE49-F238E27FC236}">
                    <a16:creationId xmlns:a16="http://schemas.microsoft.com/office/drawing/2014/main" id="{7F42D156-0969-4769-9D35-DA6F91D9E0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51060" y="4069124"/>
                <a:ext cx="1280159" cy="344946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C0504D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657" name="Group 2335">
                <a:extLst>
                  <a:ext uri="{FF2B5EF4-FFF2-40B4-BE49-F238E27FC236}">
                    <a16:creationId xmlns:a16="http://schemas.microsoft.com/office/drawing/2014/main" id="{81D1523B-7174-4A6A-A390-64933B5FA9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17929" y="3698027"/>
                <a:ext cx="946421" cy="652532"/>
                <a:chOff x="4572" y="1593"/>
                <a:chExt cx="760" cy="524"/>
              </a:xfrm>
            </p:grpSpPr>
            <p:sp>
              <p:nvSpPr>
                <p:cNvPr id="658" name="Freeform 1318">
                  <a:extLst>
                    <a:ext uri="{FF2B5EF4-FFF2-40B4-BE49-F238E27FC236}">
                      <a16:creationId xmlns:a16="http://schemas.microsoft.com/office/drawing/2014/main" id="{4D0B008C-F7DA-4D77-A35A-96BACC928E3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572" y="1755"/>
                  <a:ext cx="463" cy="362"/>
                </a:xfrm>
                <a:custGeom>
                  <a:avLst/>
                  <a:gdLst>
                    <a:gd name="T0" fmla="*/ 6267 w 6267"/>
                    <a:gd name="T1" fmla="*/ 4919 h 4919"/>
                    <a:gd name="T2" fmla="*/ 6267 w 6267"/>
                    <a:gd name="T3" fmla="*/ 1682 h 4919"/>
                    <a:gd name="T4" fmla="*/ 0 w 6267"/>
                    <a:gd name="T5" fmla="*/ 0 h 4919"/>
                    <a:gd name="T6" fmla="*/ 0 w 6267"/>
                    <a:gd name="T7" fmla="*/ 3237 h 4919"/>
                    <a:gd name="T8" fmla="*/ 6267 w 6267"/>
                    <a:gd name="T9" fmla="*/ 4919 h 49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9"/>
                    <a:gd name="T17" fmla="*/ 6267 w 6267"/>
                    <a:gd name="T18" fmla="*/ 4919 h 49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9">
                      <a:moveTo>
                        <a:pt x="6267" y="4919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7"/>
                      </a:lnTo>
                      <a:lnTo>
                        <a:pt x="6267" y="491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9" name="Freeform 1319">
                  <a:extLst>
                    <a:ext uri="{FF2B5EF4-FFF2-40B4-BE49-F238E27FC236}">
                      <a16:creationId xmlns:a16="http://schemas.microsoft.com/office/drawing/2014/main" id="{DC11EDF2-C0AA-4C67-950F-6E675C6453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35" y="1717"/>
                  <a:ext cx="297" cy="400"/>
                </a:xfrm>
                <a:custGeom>
                  <a:avLst/>
                  <a:gdLst>
                    <a:gd name="T0" fmla="*/ 4030 w 4030"/>
                    <a:gd name="T1" fmla="*/ 4347 h 5429"/>
                    <a:gd name="T2" fmla="*/ 4030 w 4030"/>
                    <a:gd name="T3" fmla="*/ 1113 h 5429"/>
                    <a:gd name="T4" fmla="*/ 1989 w 4030"/>
                    <a:gd name="T5" fmla="*/ 0 h 5429"/>
                    <a:gd name="T6" fmla="*/ 0 w 4030"/>
                    <a:gd name="T7" fmla="*/ 2192 h 5429"/>
                    <a:gd name="T8" fmla="*/ 0 w 4030"/>
                    <a:gd name="T9" fmla="*/ 5429 h 5429"/>
                    <a:gd name="T10" fmla="*/ 4030 w 4030"/>
                    <a:gd name="T11" fmla="*/ 4347 h 54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30"/>
                    <a:gd name="T19" fmla="*/ 0 h 5429"/>
                    <a:gd name="T20" fmla="*/ 4030 w 4030"/>
                    <a:gd name="T21" fmla="*/ 5429 h 54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30" h="5429">
                      <a:moveTo>
                        <a:pt x="4030" y="4347"/>
                      </a:moveTo>
                      <a:lnTo>
                        <a:pt x="4030" y="1113"/>
                      </a:lnTo>
                      <a:lnTo>
                        <a:pt x="1989" y="0"/>
                      </a:lnTo>
                      <a:lnTo>
                        <a:pt x="0" y="2192"/>
                      </a:lnTo>
                      <a:lnTo>
                        <a:pt x="0" y="5429"/>
                      </a:lnTo>
                      <a:lnTo>
                        <a:pt x="4030" y="434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0" name="Freeform 1320">
                  <a:extLst>
                    <a:ext uri="{FF2B5EF4-FFF2-40B4-BE49-F238E27FC236}">
                      <a16:creationId xmlns:a16="http://schemas.microsoft.com/office/drawing/2014/main" id="{CB4BE17C-87C7-43E8-8956-EF3C52C49A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572" y="1593"/>
                  <a:ext cx="609" cy="285"/>
                </a:xfrm>
                <a:custGeom>
                  <a:avLst/>
                  <a:gdLst>
                    <a:gd name="T0" fmla="*/ 0 w 8256"/>
                    <a:gd name="T1" fmla="*/ 2192 h 3874"/>
                    <a:gd name="T2" fmla="*/ 1989 w 8256"/>
                    <a:gd name="T3" fmla="*/ 0 h 3874"/>
                    <a:gd name="T4" fmla="*/ 8256 w 8256"/>
                    <a:gd name="T5" fmla="*/ 1682 h 3874"/>
                    <a:gd name="T6" fmla="*/ 6267 w 8256"/>
                    <a:gd name="T7" fmla="*/ 3874 h 3874"/>
                    <a:gd name="T8" fmla="*/ 0 w 8256"/>
                    <a:gd name="T9" fmla="*/ 2192 h 38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56"/>
                    <a:gd name="T16" fmla="*/ 0 h 3874"/>
                    <a:gd name="T17" fmla="*/ 8256 w 8256"/>
                    <a:gd name="T18" fmla="*/ 3874 h 38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56" h="3874">
                      <a:moveTo>
                        <a:pt x="0" y="2192"/>
                      </a:moveTo>
                      <a:lnTo>
                        <a:pt x="1989" y="0"/>
                      </a:lnTo>
                      <a:lnTo>
                        <a:pt x="8256" y="1682"/>
                      </a:lnTo>
                      <a:lnTo>
                        <a:pt x="6267" y="3874"/>
                      </a:lnTo>
                      <a:lnTo>
                        <a:pt x="0" y="219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1" name="Freeform 1321">
                  <a:extLst>
                    <a:ext uri="{FF2B5EF4-FFF2-40B4-BE49-F238E27FC236}">
                      <a16:creationId xmlns:a16="http://schemas.microsoft.com/office/drawing/2014/main" id="{E6F7AB16-4440-452B-87F6-77FF715BC0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762" y="1887"/>
                  <a:ext cx="76" cy="96"/>
                </a:xfrm>
                <a:custGeom>
                  <a:avLst/>
                  <a:gdLst>
                    <a:gd name="T0" fmla="*/ 0 w 1033"/>
                    <a:gd name="T1" fmla="*/ 0 h 1304"/>
                    <a:gd name="T2" fmla="*/ 0 w 1033"/>
                    <a:gd name="T3" fmla="*/ 1028 h 1304"/>
                    <a:gd name="T4" fmla="*/ 1033 w 1033"/>
                    <a:gd name="T5" fmla="*/ 1304 h 1304"/>
                    <a:gd name="T6" fmla="*/ 1033 w 1033"/>
                    <a:gd name="T7" fmla="*/ 279 h 1304"/>
                    <a:gd name="T8" fmla="*/ 0 w 1033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3"/>
                    <a:gd name="T16" fmla="*/ 0 h 1304"/>
                    <a:gd name="T17" fmla="*/ 1033 w 1033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3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3" y="1304"/>
                      </a:lnTo>
                      <a:lnTo>
                        <a:pt x="1033" y="27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2" name="Freeform 1322">
                  <a:extLst>
                    <a:ext uri="{FF2B5EF4-FFF2-40B4-BE49-F238E27FC236}">
                      <a16:creationId xmlns:a16="http://schemas.microsoft.com/office/drawing/2014/main" id="{33A22751-436A-430B-B427-90794915B6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767" y="1893"/>
                  <a:ext cx="66" cy="8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2"/>
                    </a:cxn>
                    <a:cxn ang="0">
                      <a:pos x="895" y="1148"/>
                    </a:cxn>
                    <a:cxn ang="0">
                      <a:pos x="895" y="23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5" h="1148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895" y="1148"/>
                      </a:lnTo>
                      <a:lnTo>
                        <a:pt x="895" y="23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3" name="Freeform 1323">
                  <a:extLst>
                    <a:ext uri="{FF2B5EF4-FFF2-40B4-BE49-F238E27FC236}">
                      <a16:creationId xmlns:a16="http://schemas.microsoft.com/office/drawing/2014/main" id="{E0B53678-2A04-46C2-B434-25082C77D4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627" y="1851"/>
                  <a:ext cx="76" cy="96"/>
                </a:xfrm>
                <a:custGeom>
                  <a:avLst/>
                  <a:gdLst>
                    <a:gd name="T0" fmla="*/ 0 w 1032"/>
                    <a:gd name="T1" fmla="*/ 0 h 1304"/>
                    <a:gd name="T2" fmla="*/ 0 w 1032"/>
                    <a:gd name="T3" fmla="*/ 1028 h 1304"/>
                    <a:gd name="T4" fmla="*/ 1032 w 1032"/>
                    <a:gd name="T5" fmla="*/ 1304 h 1304"/>
                    <a:gd name="T6" fmla="*/ 1032 w 1032"/>
                    <a:gd name="T7" fmla="*/ 277 h 1304"/>
                    <a:gd name="T8" fmla="*/ 0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2" y="1304"/>
                      </a:lnTo>
                      <a:lnTo>
                        <a:pt x="1032" y="2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4" name="Freeform 1324">
                  <a:extLst>
                    <a:ext uri="{FF2B5EF4-FFF2-40B4-BE49-F238E27FC236}">
                      <a16:creationId xmlns:a16="http://schemas.microsoft.com/office/drawing/2014/main" id="{EEACA3E7-DF48-4CB4-B572-166F588FE0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632" y="1857"/>
                  <a:ext cx="66" cy="8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5"/>
                    </a:cxn>
                    <a:cxn ang="0">
                      <a:pos x="895" y="1148"/>
                    </a:cxn>
                    <a:cxn ang="0">
                      <a:pos x="895" y="23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5" h="1148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895" y="1148"/>
                      </a:lnTo>
                      <a:lnTo>
                        <a:pt x="895" y="2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5" name="Freeform 1325">
                  <a:extLst>
                    <a:ext uri="{FF2B5EF4-FFF2-40B4-BE49-F238E27FC236}">
                      <a16:creationId xmlns:a16="http://schemas.microsoft.com/office/drawing/2014/main" id="{FA61223B-0019-4628-910B-4DB6FFC7523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904" y="1925"/>
                  <a:ext cx="76" cy="96"/>
                </a:xfrm>
                <a:custGeom>
                  <a:avLst/>
                  <a:gdLst>
                    <a:gd name="T0" fmla="*/ 0 w 1033"/>
                    <a:gd name="T1" fmla="*/ 0 h 1304"/>
                    <a:gd name="T2" fmla="*/ 0 w 1033"/>
                    <a:gd name="T3" fmla="*/ 1028 h 1304"/>
                    <a:gd name="T4" fmla="*/ 1033 w 1033"/>
                    <a:gd name="T5" fmla="*/ 1304 h 1304"/>
                    <a:gd name="T6" fmla="*/ 1033 w 1033"/>
                    <a:gd name="T7" fmla="*/ 279 h 1304"/>
                    <a:gd name="T8" fmla="*/ 0 w 1033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3"/>
                    <a:gd name="T16" fmla="*/ 0 h 1304"/>
                    <a:gd name="T17" fmla="*/ 1033 w 1033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3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3" y="1304"/>
                      </a:lnTo>
                      <a:lnTo>
                        <a:pt x="1033" y="27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6" name="Freeform 1326">
                  <a:extLst>
                    <a:ext uri="{FF2B5EF4-FFF2-40B4-BE49-F238E27FC236}">
                      <a16:creationId xmlns:a16="http://schemas.microsoft.com/office/drawing/2014/main" id="{218CFD25-BCA4-4480-BCBA-354A245503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909" y="1931"/>
                  <a:ext cx="66" cy="8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4"/>
                    </a:cxn>
                    <a:cxn ang="0">
                      <a:pos x="896" y="1150"/>
                    </a:cxn>
                    <a:cxn ang="0">
                      <a:pos x="896" y="23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6" h="115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896" y="1150"/>
                      </a:lnTo>
                      <a:lnTo>
                        <a:pt x="896" y="2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7" name="Freeform 1327">
                  <a:extLst>
                    <a:ext uri="{FF2B5EF4-FFF2-40B4-BE49-F238E27FC236}">
                      <a16:creationId xmlns:a16="http://schemas.microsoft.com/office/drawing/2014/main" id="{886064BE-DDF2-487B-BDE7-F0667C8A74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55" y="2073"/>
                  <a:ext cx="72" cy="38"/>
                </a:xfrm>
                <a:custGeom>
                  <a:avLst/>
                  <a:gdLst>
                    <a:gd name="T0" fmla="*/ 974 w 974"/>
                    <a:gd name="T1" fmla="*/ 257 h 515"/>
                    <a:gd name="T2" fmla="*/ 0 w 974"/>
                    <a:gd name="T3" fmla="*/ 0 h 515"/>
                    <a:gd name="T4" fmla="*/ 0 w 974"/>
                    <a:gd name="T5" fmla="*/ 515 h 515"/>
                    <a:gd name="T6" fmla="*/ 974 w 974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4"/>
                    <a:gd name="T13" fmla="*/ 0 h 515"/>
                    <a:gd name="T14" fmla="*/ 974 w 974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4" h="515">
                      <a:moveTo>
                        <a:pt x="974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4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8" name="Freeform 1328">
                  <a:extLst>
                    <a:ext uri="{FF2B5EF4-FFF2-40B4-BE49-F238E27FC236}">
                      <a16:creationId xmlns:a16="http://schemas.microsoft.com/office/drawing/2014/main" id="{652421CA-1AE6-46C9-9850-FCECF3284FC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55" y="1936"/>
                  <a:ext cx="72" cy="156"/>
                </a:xfrm>
                <a:custGeom>
                  <a:avLst/>
                  <a:gdLst>
                    <a:gd name="T0" fmla="*/ 974 w 974"/>
                    <a:gd name="T1" fmla="*/ 2121 h 2121"/>
                    <a:gd name="T2" fmla="*/ 974 w 974"/>
                    <a:gd name="T3" fmla="*/ 0 h 2121"/>
                    <a:gd name="T4" fmla="*/ 0 w 974"/>
                    <a:gd name="T5" fmla="*/ 255 h 2121"/>
                    <a:gd name="T6" fmla="*/ 0 w 974"/>
                    <a:gd name="T7" fmla="*/ 1864 h 2121"/>
                    <a:gd name="T8" fmla="*/ 974 w 974"/>
                    <a:gd name="T9" fmla="*/ 2121 h 2121"/>
                    <a:gd name="T10" fmla="*/ 974 w 974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4"/>
                    <a:gd name="T19" fmla="*/ 0 h 2121"/>
                    <a:gd name="T20" fmla="*/ 974 w 974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4" h="2121">
                      <a:moveTo>
                        <a:pt x="974" y="2121"/>
                      </a:moveTo>
                      <a:lnTo>
                        <a:pt x="974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4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9" name="Freeform 1329">
                  <a:extLst>
                    <a:ext uri="{FF2B5EF4-FFF2-40B4-BE49-F238E27FC236}">
                      <a16:creationId xmlns:a16="http://schemas.microsoft.com/office/drawing/2014/main" id="{0BC59943-037F-4CAA-AC50-C78887CF32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50" y="2048"/>
                  <a:ext cx="72" cy="38"/>
                </a:xfrm>
                <a:custGeom>
                  <a:avLst/>
                  <a:gdLst>
                    <a:gd name="T0" fmla="*/ 976 w 976"/>
                    <a:gd name="T1" fmla="*/ 257 h 515"/>
                    <a:gd name="T2" fmla="*/ 0 w 976"/>
                    <a:gd name="T3" fmla="*/ 0 h 515"/>
                    <a:gd name="T4" fmla="*/ 0 w 976"/>
                    <a:gd name="T5" fmla="*/ 515 h 515"/>
                    <a:gd name="T6" fmla="*/ 976 w 976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6"/>
                    <a:gd name="T13" fmla="*/ 0 h 515"/>
                    <a:gd name="T14" fmla="*/ 976 w 976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6" h="515">
                      <a:moveTo>
                        <a:pt x="976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6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0" name="Freeform 1330">
                  <a:extLst>
                    <a:ext uri="{FF2B5EF4-FFF2-40B4-BE49-F238E27FC236}">
                      <a16:creationId xmlns:a16="http://schemas.microsoft.com/office/drawing/2014/main" id="{AC8A8C66-321E-40C6-88DB-09FC150B6CE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50" y="1911"/>
                  <a:ext cx="72" cy="156"/>
                </a:xfrm>
                <a:custGeom>
                  <a:avLst/>
                  <a:gdLst>
                    <a:gd name="T0" fmla="*/ 976 w 976"/>
                    <a:gd name="T1" fmla="*/ 2121 h 2121"/>
                    <a:gd name="T2" fmla="*/ 976 w 976"/>
                    <a:gd name="T3" fmla="*/ 0 h 2121"/>
                    <a:gd name="T4" fmla="*/ 0 w 976"/>
                    <a:gd name="T5" fmla="*/ 255 h 2121"/>
                    <a:gd name="T6" fmla="*/ 0 w 976"/>
                    <a:gd name="T7" fmla="*/ 1864 h 2121"/>
                    <a:gd name="T8" fmla="*/ 976 w 976"/>
                    <a:gd name="T9" fmla="*/ 2121 h 2121"/>
                    <a:gd name="T10" fmla="*/ 976 w 976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6"/>
                    <a:gd name="T19" fmla="*/ 0 h 2121"/>
                    <a:gd name="T20" fmla="*/ 976 w 976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6" h="2121">
                      <a:moveTo>
                        <a:pt x="976" y="2121"/>
                      </a:moveTo>
                      <a:lnTo>
                        <a:pt x="976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6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1" name="Freeform 1331">
                  <a:extLst>
                    <a:ext uri="{FF2B5EF4-FFF2-40B4-BE49-F238E27FC236}">
                      <a16:creationId xmlns:a16="http://schemas.microsoft.com/office/drawing/2014/main" id="{E636743D-93E3-4A7A-833A-CC0DC7268D2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43" y="2023"/>
                  <a:ext cx="72" cy="38"/>
                </a:xfrm>
                <a:custGeom>
                  <a:avLst/>
                  <a:gdLst>
                    <a:gd name="T0" fmla="*/ 976 w 976"/>
                    <a:gd name="T1" fmla="*/ 257 h 515"/>
                    <a:gd name="T2" fmla="*/ 0 w 976"/>
                    <a:gd name="T3" fmla="*/ 0 h 515"/>
                    <a:gd name="T4" fmla="*/ 0 w 976"/>
                    <a:gd name="T5" fmla="*/ 515 h 515"/>
                    <a:gd name="T6" fmla="*/ 976 w 976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6"/>
                    <a:gd name="T13" fmla="*/ 0 h 515"/>
                    <a:gd name="T14" fmla="*/ 976 w 976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6" h="515">
                      <a:moveTo>
                        <a:pt x="976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6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2" name="Freeform 1332">
                  <a:extLst>
                    <a:ext uri="{FF2B5EF4-FFF2-40B4-BE49-F238E27FC236}">
                      <a16:creationId xmlns:a16="http://schemas.microsoft.com/office/drawing/2014/main" id="{E672025C-B565-4AFD-A191-7A5F65FA6A7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43" y="1885"/>
                  <a:ext cx="72" cy="157"/>
                </a:xfrm>
                <a:custGeom>
                  <a:avLst/>
                  <a:gdLst>
                    <a:gd name="T0" fmla="*/ 976 w 976"/>
                    <a:gd name="T1" fmla="*/ 2121 h 2121"/>
                    <a:gd name="T2" fmla="*/ 976 w 976"/>
                    <a:gd name="T3" fmla="*/ 0 h 2121"/>
                    <a:gd name="T4" fmla="*/ 0 w 976"/>
                    <a:gd name="T5" fmla="*/ 255 h 2121"/>
                    <a:gd name="T6" fmla="*/ 0 w 976"/>
                    <a:gd name="T7" fmla="*/ 1864 h 2121"/>
                    <a:gd name="T8" fmla="*/ 976 w 976"/>
                    <a:gd name="T9" fmla="*/ 2121 h 2121"/>
                    <a:gd name="T10" fmla="*/ 976 w 976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6"/>
                    <a:gd name="T19" fmla="*/ 0 h 2121"/>
                    <a:gd name="T20" fmla="*/ 976 w 976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6" h="2121">
                      <a:moveTo>
                        <a:pt x="976" y="2121"/>
                      </a:moveTo>
                      <a:lnTo>
                        <a:pt x="976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6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3" name="Freeform 1333">
                  <a:extLst>
                    <a:ext uri="{FF2B5EF4-FFF2-40B4-BE49-F238E27FC236}">
                      <a16:creationId xmlns:a16="http://schemas.microsoft.com/office/drawing/2014/main" id="{A3209CB3-6B37-4188-A5C7-416B8DEE65A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14" y="1790"/>
                  <a:ext cx="49" cy="61"/>
                </a:xfrm>
                <a:custGeom>
                  <a:avLst/>
                  <a:gdLst>
                    <a:gd name="T0" fmla="*/ 657 w 657"/>
                    <a:gd name="T1" fmla="*/ 0 h 829"/>
                    <a:gd name="T2" fmla="*/ 657 w 657"/>
                    <a:gd name="T3" fmla="*/ 654 h 829"/>
                    <a:gd name="T4" fmla="*/ 0 w 657"/>
                    <a:gd name="T5" fmla="*/ 829 h 829"/>
                    <a:gd name="T6" fmla="*/ 0 w 657"/>
                    <a:gd name="T7" fmla="*/ 177 h 829"/>
                    <a:gd name="T8" fmla="*/ 657 w 657"/>
                    <a:gd name="T9" fmla="*/ 0 h 8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57"/>
                    <a:gd name="T16" fmla="*/ 0 h 829"/>
                    <a:gd name="T17" fmla="*/ 657 w 657"/>
                    <a:gd name="T18" fmla="*/ 829 h 8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57" h="829">
                      <a:moveTo>
                        <a:pt x="657" y="0"/>
                      </a:moveTo>
                      <a:lnTo>
                        <a:pt x="657" y="654"/>
                      </a:lnTo>
                      <a:lnTo>
                        <a:pt x="0" y="829"/>
                      </a:lnTo>
                      <a:lnTo>
                        <a:pt x="0" y="177"/>
                      </a:lnTo>
                      <a:lnTo>
                        <a:pt x="65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4" name="Freeform 1334">
                  <a:extLst>
                    <a:ext uri="{FF2B5EF4-FFF2-40B4-BE49-F238E27FC236}">
                      <a16:creationId xmlns:a16="http://schemas.microsoft.com/office/drawing/2014/main" id="{9B9BF0EE-E54E-48EB-AF10-306C73ED0EE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17" y="1794"/>
                  <a:ext cx="43" cy="54"/>
                </a:xfrm>
                <a:custGeom>
                  <a:avLst/>
                  <a:gdLst/>
                  <a:ahLst/>
                  <a:cxnLst>
                    <a:cxn ang="0">
                      <a:pos x="570" y="0"/>
                    </a:cxn>
                    <a:cxn ang="0">
                      <a:pos x="570" y="581"/>
                    </a:cxn>
                    <a:cxn ang="0">
                      <a:pos x="0" y="730"/>
                    </a:cxn>
                    <a:cxn ang="0">
                      <a:pos x="0" y="149"/>
                    </a:cxn>
                    <a:cxn ang="0">
                      <a:pos x="570" y="0"/>
                    </a:cxn>
                  </a:cxnLst>
                  <a:rect l="0" t="0" r="r" b="b"/>
                  <a:pathLst>
                    <a:path w="570" h="730">
                      <a:moveTo>
                        <a:pt x="570" y="0"/>
                      </a:moveTo>
                      <a:lnTo>
                        <a:pt x="570" y="581"/>
                      </a:lnTo>
                      <a:lnTo>
                        <a:pt x="0" y="730"/>
                      </a:lnTo>
                      <a:lnTo>
                        <a:pt x="0" y="149"/>
                      </a:lnTo>
                      <a:lnTo>
                        <a:pt x="57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5" name="Freeform 1335">
                  <a:extLst>
                    <a:ext uri="{FF2B5EF4-FFF2-40B4-BE49-F238E27FC236}">
                      <a16:creationId xmlns:a16="http://schemas.microsoft.com/office/drawing/2014/main" id="{A1112AC5-603C-4263-B8A5-7E00308C879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04" y="1820"/>
                  <a:ext cx="48" cy="61"/>
                </a:xfrm>
                <a:custGeom>
                  <a:avLst/>
                  <a:gdLst>
                    <a:gd name="T0" fmla="*/ 657 w 657"/>
                    <a:gd name="T1" fmla="*/ 0 h 829"/>
                    <a:gd name="T2" fmla="*/ 657 w 657"/>
                    <a:gd name="T3" fmla="*/ 654 h 829"/>
                    <a:gd name="T4" fmla="*/ 0 w 657"/>
                    <a:gd name="T5" fmla="*/ 829 h 829"/>
                    <a:gd name="T6" fmla="*/ 0 w 657"/>
                    <a:gd name="T7" fmla="*/ 177 h 829"/>
                    <a:gd name="T8" fmla="*/ 657 w 657"/>
                    <a:gd name="T9" fmla="*/ 0 h 8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57"/>
                    <a:gd name="T16" fmla="*/ 0 h 829"/>
                    <a:gd name="T17" fmla="*/ 657 w 657"/>
                    <a:gd name="T18" fmla="*/ 829 h 8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57" h="829">
                      <a:moveTo>
                        <a:pt x="657" y="0"/>
                      </a:moveTo>
                      <a:lnTo>
                        <a:pt x="657" y="654"/>
                      </a:lnTo>
                      <a:lnTo>
                        <a:pt x="0" y="829"/>
                      </a:lnTo>
                      <a:lnTo>
                        <a:pt x="0" y="177"/>
                      </a:lnTo>
                      <a:lnTo>
                        <a:pt x="65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6" name="Freeform 1336">
                  <a:extLst>
                    <a:ext uri="{FF2B5EF4-FFF2-40B4-BE49-F238E27FC236}">
                      <a16:creationId xmlns:a16="http://schemas.microsoft.com/office/drawing/2014/main" id="{11E36844-6A40-4A0F-965A-D5C0FF83253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07" y="1824"/>
                  <a:ext cx="42" cy="54"/>
                </a:xfrm>
                <a:custGeom>
                  <a:avLst/>
                  <a:gdLst/>
                  <a:ahLst/>
                  <a:cxnLst>
                    <a:cxn ang="0">
                      <a:pos x="570" y="0"/>
                    </a:cxn>
                    <a:cxn ang="0">
                      <a:pos x="570" y="581"/>
                    </a:cxn>
                    <a:cxn ang="0">
                      <a:pos x="0" y="730"/>
                    </a:cxn>
                    <a:cxn ang="0">
                      <a:pos x="0" y="148"/>
                    </a:cxn>
                    <a:cxn ang="0">
                      <a:pos x="570" y="0"/>
                    </a:cxn>
                  </a:cxnLst>
                  <a:rect l="0" t="0" r="r" b="b"/>
                  <a:pathLst>
                    <a:path w="570" h="730">
                      <a:moveTo>
                        <a:pt x="570" y="0"/>
                      </a:moveTo>
                      <a:lnTo>
                        <a:pt x="570" y="581"/>
                      </a:lnTo>
                      <a:lnTo>
                        <a:pt x="0" y="730"/>
                      </a:lnTo>
                      <a:lnTo>
                        <a:pt x="0" y="148"/>
                      </a:lnTo>
                      <a:lnTo>
                        <a:pt x="57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7" name="Line 1337">
                  <a:extLst>
                    <a:ext uri="{FF2B5EF4-FFF2-40B4-BE49-F238E27FC236}">
                      <a16:creationId xmlns:a16="http://schemas.microsoft.com/office/drawing/2014/main" id="{A284ECEE-3708-444B-87BA-BBAA6C2AE9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664" y="1865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8" name="Line 1338">
                  <a:extLst>
                    <a:ext uri="{FF2B5EF4-FFF2-40B4-BE49-F238E27FC236}">
                      <a16:creationId xmlns:a16="http://schemas.microsoft.com/office/drawing/2014/main" id="{FE17C1DF-464C-4FC2-AD5D-8E145937CE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800" y="1902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9" name="Line 1339">
                  <a:extLst>
                    <a:ext uri="{FF2B5EF4-FFF2-40B4-BE49-F238E27FC236}">
                      <a16:creationId xmlns:a16="http://schemas.microsoft.com/office/drawing/2014/main" id="{2F34EA8B-FF20-40FD-8543-FE94B4E415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941" y="1940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1200"/>
                    </a:spcBef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cxnSp>
          <p:nvCxnSpPr>
            <p:cNvPr id="680" name="Straight Connector 679">
              <a:extLst>
                <a:ext uri="{FF2B5EF4-FFF2-40B4-BE49-F238E27FC236}">
                  <a16:creationId xmlns:a16="http://schemas.microsoft.com/office/drawing/2014/main" id="{56E5A516-E5B9-4D7A-8774-072E2D20DF22}"/>
                </a:ext>
              </a:extLst>
            </p:cNvPr>
            <p:cNvCxnSpPr/>
            <p:nvPr/>
          </p:nvCxnSpPr>
          <p:spPr>
            <a:xfrm>
              <a:off x="8520644" y="2258765"/>
              <a:ext cx="0" cy="450318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1" name="Straight Connector 680">
              <a:extLst>
                <a:ext uri="{FF2B5EF4-FFF2-40B4-BE49-F238E27FC236}">
                  <a16:creationId xmlns:a16="http://schemas.microsoft.com/office/drawing/2014/main" id="{2C498965-06F1-4293-987F-FB3CE1DC5F3F}"/>
                </a:ext>
              </a:extLst>
            </p:cNvPr>
            <p:cNvCxnSpPr/>
            <p:nvPr/>
          </p:nvCxnSpPr>
          <p:spPr>
            <a:xfrm flipH="1">
              <a:off x="8612859" y="2886592"/>
              <a:ext cx="30813" cy="236554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2" name="Straight Connector 681">
              <a:extLst>
                <a:ext uri="{FF2B5EF4-FFF2-40B4-BE49-F238E27FC236}">
                  <a16:creationId xmlns:a16="http://schemas.microsoft.com/office/drawing/2014/main" id="{37D4A0D8-6F01-4B0C-BCCA-73248F1D60C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545722" y="3271389"/>
              <a:ext cx="30813" cy="153484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3" name="Straight Connector 682">
              <a:extLst>
                <a:ext uri="{FF2B5EF4-FFF2-40B4-BE49-F238E27FC236}">
                  <a16:creationId xmlns:a16="http://schemas.microsoft.com/office/drawing/2014/main" id="{41FBFD42-C478-48D7-A1B9-78203FEF2B8C}"/>
                </a:ext>
              </a:extLst>
            </p:cNvPr>
            <p:cNvCxnSpPr/>
            <p:nvPr/>
          </p:nvCxnSpPr>
          <p:spPr>
            <a:xfrm flipH="1">
              <a:off x="8532877" y="3958697"/>
              <a:ext cx="30813" cy="185715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4" name="Straight Connector 683">
              <a:extLst>
                <a:ext uri="{FF2B5EF4-FFF2-40B4-BE49-F238E27FC236}">
                  <a16:creationId xmlns:a16="http://schemas.microsoft.com/office/drawing/2014/main" id="{2337F560-E4B6-4DA3-8DCE-C0AAD2924387}"/>
                </a:ext>
              </a:extLst>
            </p:cNvPr>
            <p:cNvCxnSpPr/>
            <p:nvPr/>
          </p:nvCxnSpPr>
          <p:spPr>
            <a:xfrm flipV="1">
              <a:off x="7189349" y="3819735"/>
              <a:ext cx="1149005" cy="1192337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5" name="Straight Connector 684">
              <a:extLst>
                <a:ext uri="{FF2B5EF4-FFF2-40B4-BE49-F238E27FC236}">
                  <a16:creationId xmlns:a16="http://schemas.microsoft.com/office/drawing/2014/main" id="{3338BF90-10D1-47D8-9434-30A9CEE90BE8}"/>
                </a:ext>
              </a:extLst>
            </p:cNvPr>
            <p:cNvCxnSpPr>
              <a:cxnSpLocks/>
              <a:stCxn id="689" idx="3"/>
            </p:cNvCxnSpPr>
            <p:nvPr/>
          </p:nvCxnSpPr>
          <p:spPr>
            <a:xfrm>
              <a:off x="8854782" y="3723595"/>
              <a:ext cx="1462020" cy="187786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6" name="Straight Connector 685">
              <a:extLst>
                <a:ext uri="{FF2B5EF4-FFF2-40B4-BE49-F238E27FC236}">
                  <a16:creationId xmlns:a16="http://schemas.microsoft.com/office/drawing/2014/main" id="{DE0F9EE9-61F2-4C8D-9FE1-D5F585B143A5}"/>
                </a:ext>
              </a:extLst>
            </p:cNvPr>
            <p:cNvCxnSpPr/>
            <p:nvPr/>
          </p:nvCxnSpPr>
          <p:spPr>
            <a:xfrm flipH="1">
              <a:off x="10353174" y="3962752"/>
              <a:ext cx="59025" cy="180134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7" name="Straight Connector 686">
              <a:extLst>
                <a:ext uri="{FF2B5EF4-FFF2-40B4-BE49-F238E27FC236}">
                  <a16:creationId xmlns:a16="http://schemas.microsoft.com/office/drawing/2014/main" id="{F5E96DD5-9B95-470D-96D3-2D7F80B28F78}"/>
                </a:ext>
              </a:extLst>
            </p:cNvPr>
            <p:cNvCxnSpPr/>
            <p:nvPr/>
          </p:nvCxnSpPr>
          <p:spPr>
            <a:xfrm flipH="1">
              <a:off x="10336893" y="4308335"/>
              <a:ext cx="142603" cy="280697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688" name="Straight Connector 687">
              <a:extLst>
                <a:ext uri="{FF2B5EF4-FFF2-40B4-BE49-F238E27FC236}">
                  <a16:creationId xmlns:a16="http://schemas.microsoft.com/office/drawing/2014/main" id="{02873FD3-9CB4-4DAA-BDCE-E6E4925530DE}"/>
                </a:ext>
              </a:extLst>
            </p:cNvPr>
            <p:cNvCxnSpPr/>
            <p:nvPr/>
          </p:nvCxnSpPr>
          <p:spPr>
            <a:xfrm flipH="1">
              <a:off x="8491385" y="5105695"/>
              <a:ext cx="63693" cy="182566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pic>
          <p:nvPicPr>
            <p:cNvPr id="689" name="Picture 47" descr="X:\Web2.0 PNG Icons\Globe1.png">
              <a:extLst>
                <a:ext uri="{FF2B5EF4-FFF2-40B4-BE49-F238E27FC236}">
                  <a16:creationId xmlns:a16="http://schemas.microsoft.com/office/drawing/2014/main" id="{15B202BD-C922-4D2E-81F9-407F47B564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71048" y="3431728"/>
              <a:ext cx="583734" cy="583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90" name="Straight Connector 689">
              <a:extLst>
                <a:ext uri="{FF2B5EF4-FFF2-40B4-BE49-F238E27FC236}">
                  <a16:creationId xmlns:a16="http://schemas.microsoft.com/office/drawing/2014/main" id="{8C822589-70ED-4942-932B-F9E5297D7831}"/>
                </a:ext>
              </a:extLst>
            </p:cNvPr>
            <p:cNvCxnSpPr/>
            <p:nvPr/>
          </p:nvCxnSpPr>
          <p:spPr>
            <a:xfrm flipV="1">
              <a:off x="7129378" y="2859822"/>
              <a:ext cx="1362007" cy="1978800"/>
            </a:xfrm>
            <a:prstGeom prst="line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</a:ln>
            <a:effectLst/>
          </p:spPr>
        </p:cxnSp>
        <p:cxnSp>
          <p:nvCxnSpPr>
            <p:cNvPr id="691" name="Elbow Connector 712">
              <a:extLst>
                <a:ext uri="{FF2B5EF4-FFF2-40B4-BE49-F238E27FC236}">
                  <a16:creationId xmlns:a16="http://schemas.microsoft.com/office/drawing/2014/main" id="{2D2BC011-7BF9-49B6-BA86-C69AC32E9EC6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7257732" y="4032688"/>
              <a:ext cx="2383148" cy="51632"/>
            </a:xfrm>
            <a:prstGeom prst="bentConnector3">
              <a:avLst>
                <a:gd name="adj1" fmla="val 38194"/>
              </a:avLst>
            </a:prstGeom>
            <a:noFill/>
            <a:ln w="28575" cap="flat" cmpd="sng" algn="ctr">
              <a:solidFill>
                <a:srgbClr val="FF0000"/>
              </a:solidFill>
              <a:prstDash val="sysDot"/>
            </a:ln>
            <a:effectLst/>
          </p:spPr>
        </p:cxnSp>
        <p:cxnSp>
          <p:nvCxnSpPr>
            <p:cNvPr id="692" name="Straight Connector 691">
              <a:extLst>
                <a:ext uri="{FF2B5EF4-FFF2-40B4-BE49-F238E27FC236}">
                  <a16:creationId xmlns:a16="http://schemas.microsoft.com/office/drawing/2014/main" id="{F3D93EC5-F447-4288-860B-74B1E68B9256}"/>
                </a:ext>
              </a:extLst>
            </p:cNvPr>
            <p:cNvCxnSpPr/>
            <p:nvPr/>
          </p:nvCxnSpPr>
          <p:spPr>
            <a:xfrm>
              <a:off x="8491384" y="2874707"/>
              <a:ext cx="1800606" cy="1315927"/>
            </a:xfrm>
            <a:prstGeom prst="line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</a:ln>
            <a:effectLst/>
          </p:spPr>
        </p:cxn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8989D40D-1B4C-4672-B5BE-DDC094B4EB5D}"/>
                </a:ext>
              </a:extLst>
            </p:cNvPr>
            <p:cNvSpPr txBox="1"/>
            <p:nvPr/>
          </p:nvSpPr>
          <p:spPr>
            <a:xfrm>
              <a:off x="8843953" y="3824659"/>
              <a:ext cx="649453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9FAB5C81-9F91-4E1A-A509-C2E1B2F89233}"/>
                </a:ext>
              </a:extLst>
            </p:cNvPr>
            <p:cNvSpPr txBox="1"/>
            <p:nvPr/>
          </p:nvSpPr>
          <p:spPr>
            <a:xfrm>
              <a:off x="8854190" y="1534943"/>
              <a:ext cx="926432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Head Office</a:t>
              </a:r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53DDE1AD-C97B-479F-BA9F-565B92533360}"/>
                </a:ext>
              </a:extLst>
            </p:cNvPr>
            <p:cNvSpPr txBox="1"/>
            <p:nvPr/>
          </p:nvSpPr>
          <p:spPr>
            <a:xfrm>
              <a:off x="10437686" y="5234636"/>
              <a:ext cx="951577" cy="25391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BE0F993E-0091-4C96-811A-5415E1DBBD4E}"/>
                </a:ext>
              </a:extLst>
            </p:cNvPr>
            <p:cNvSpPr txBox="1"/>
            <p:nvPr/>
          </p:nvSpPr>
          <p:spPr>
            <a:xfrm>
              <a:off x="8811995" y="5105696"/>
              <a:ext cx="1105714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Home Office</a:t>
              </a:r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F94A0564-0202-42AF-A50E-31829CEA0E40}"/>
                </a:ext>
              </a:extLst>
            </p:cNvPr>
            <p:cNvSpPr txBox="1"/>
            <p:nvPr/>
          </p:nvSpPr>
          <p:spPr>
            <a:xfrm>
              <a:off x="10503560" y="3729127"/>
              <a:ext cx="1110390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spcBef>
                  <a:spcPts val="1200"/>
                </a:spcBef>
                <a:defRPr/>
              </a:pPr>
              <a: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  <a:t>Router with</a:t>
              </a:r>
              <a:b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</a:br>
              <a: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  <a:t>VPN Module</a:t>
              </a:r>
            </a:p>
          </p:txBody>
        </p:sp>
        <p:sp>
          <p:nvSpPr>
            <p:cNvPr id="698" name="Rectangle 697">
              <a:extLst>
                <a:ext uri="{FF2B5EF4-FFF2-40B4-BE49-F238E27FC236}">
                  <a16:creationId xmlns:a16="http://schemas.microsoft.com/office/drawing/2014/main" id="{2E9ACDCC-6A39-40D7-8119-04FB7742E0A4}"/>
                </a:ext>
              </a:extLst>
            </p:cNvPr>
            <p:cNvSpPr/>
            <p:nvPr/>
          </p:nvSpPr>
          <p:spPr>
            <a:xfrm>
              <a:off x="10514488" y="4157756"/>
              <a:ext cx="113043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concentrator</a:t>
              </a:r>
            </a:p>
          </p:txBody>
        </p:sp>
        <p:sp>
          <p:nvSpPr>
            <p:cNvPr id="699" name="Rectangle 698">
              <a:extLst>
                <a:ext uri="{FF2B5EF4-FFF2-40B4-BE49-F238E27FC236}">
                  <a16:creationId xmlns:a16="http://schemas.microsoft.com/office/drawing/2014/main" id="{C1C651BD-DA0A-492B-8142-C48EF0129D1C}"/>
                </a:ext>
              </a:extLst>
            </p:cNvPr>
            <p:cNvSpPr/>
            <p:nvPr/>
          </p:nvSpPr>
          <p:spPr>
            <a:xfrm>
              <a:off x="8689953" y="4100121"/>
              <a:ext cx="1316386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Boardbrand Modem</a:t>
              </a:r>
            </a:p>
          </p:txBody>
        </p:sp>
        <p:sp>
          <p:nvSpPr>
            <p:cNvPr id="700" name="Rectangle 699">
              <a:extLst>
                <a:ext uri="{FF2B5EF4-FFF2-40B4-BE49-F238E27FC236}">
                  <a16:creationId xmlns:a16="http://schemas.microsoft.com/office/drawing/2014/main" id="{4AA17DF7-43D8-47BB-A3A6-5CCAB00DE7E8}"/>
                </a:ext>
              </a:extLst>
            </p:cNvPr>
            <p:cNvSpPr/>
            <p:nvPr/>
          </p:nvSpPr>
          <p:spPr>
            <a:xfrm>
              <a:off x="8681900" y="2707928"/>
              <a:ext cx="1178528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concentrator</a:t>
              </a:r>
            </a:p>
          </p:txBody>
        </p:sp>
        <p:sp>
          <p:nvSpPr>
            <p:cNvPr id="701" name="Rectangle 700">
              <a:extLst>
                <a:ext uri="{FF2B5EF4-FFF2-40B4-BE49-F238E27FC236}">
                  <a16:creationId xmlns:a16="http://schemas.microsoft.com/office/drawing/2014/main" id="{5520E6D9-EA87-49A0-B2E3-5B812D5E7594}"/>
                </a:ext>
              </a:extLst>
            </p:cNvPr>
            <p:cNvSpPr/>
            <p:nvPr/>
          </p:nvSpPr>
          <p:spPr>
            <a:xfrm>
              <a:off x="7724119" y="5766031"/>
              <a:ext cx="1290738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PC with VPN Client</a:t>
              </a:r>
            </a:p>
          </p:txBody>
        </p:sp>
        <p:sp>
          <p:nvSpPr>
            <p:cNvPr id="702" name="Rectangle 701">
              <a:extLst>
                <a:ext uri="{FF2B5EF4-FFF2-40B4-BE49-F238E27FC236}">
                  <a16:creationId xmlns:a16="http://schemas.microsoft.com/office/drawing/2014/main" id="{C20F0747-7C2A-4195-8DA6-AC99F88B07CD}"/>
                </a:ext>
              </a:extLst>
            </p:cNvPr>
            <p:cNvSpPr/>
            <p:nvPr/>
          </p:nvSpPr>
          <p:spPr>
            <a:xfrm>
              <a:off x="6207178" y="5220157"/>
              <a:ext cx="1544012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Laptop with VPN Client</a:t>
              </a:r>
            </a:p>
          </p:txBody>
        </p:sp>
        <p:cxnSp>
          <p:nvCxnSpPr>
            <p:cNvPr id="703" name="Straight Connector 702">
              <a:extLst>
                <a:ext uri="{FF2B5EF4-FFF2-40B4-BE49-F238E27FC236}">
                  <a16:creationId xmlns:a16="http://schemas.microsoft.com/office/drawing/2014/main" id="{8673EDB4-6726-423D-881E-B71A0BF35D27}"/>
                </a:ext>
              </a:extLst>
            </p:cNvPr>
            <p:cNvCxnSpPr>
              <a:cxnSpLocks/>
            </p:cNvCxnSpPr>
            <p:nvPr/>
          </p:nvCxnSpPr>
          <p:spPr>
            <a:xfrm>
              <a:off x="10354818" y="1906666"/>
              <a:ext cx="236238" cy="0"/>
            </a:xfrm>
            <a:prstGeom prst="line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</a:ln>
            <a:effectLst/>
          </p:spPr>
        </p:cxnSp>
        <p:sp>
          <p:nvSpPr>
            <p:cNvPr id="704" name="TextBox 703">
              <a:extLst>
                <a:ext uri="{FF2B5EF4-FFF2-40B4-BE49-F238E27FC236}">
                  <a16:creationId xmlns:a16="http://schemas.microsoft.com/office/drawing/2014/main" id="{C90AD220-2DE5-44BF-B3A8-D5F5377E004F}"/>
                </a:ext>
              </a:extLst>
            </p:cNvPr>
            <p:cNvSpPr txBox="1"/>
            <p:nvPr/>
          </p:nvSpPr>
          <p:spPr>
            <a:xfrm>
              <a:off x="10543447" y="1756648"/>
              <a:ext cx="1218511" cy="2616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Connectivity</a:t>
              </a:r>
            </a:p>
          </p:txBody>
        </p:sp>
        <p:sp>
          <p:nvSpPr>
            <p:cNvPr id="705" name="Rectangle 704">
              <a:extLst>
                <a:ext uri="{FF2B5EF4-FFF2-40B4-BE49-F238E27FC236}">
                  <a16:creationId xmlns:a16="http://schemas.microsoft.com/office/drawing/2014/main" id="{069913B1-C124-475C-B74C-44024C927121}"/>
                </a:ext>
              </a:extLst>
            </p:cNvPr>
            <p:cNvSpPr/>
            <p:nvPr/>
          </p:nvSpPr>
          <p:spPr>
            <a:xfrm>
              <a:off x="5705576" y="1272232"/>
              <a:ext cx="1468351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VPN Architecture</a:t>
              </a:r>
            </a:p>
          </p:txBody>
        </p:sp>
        <p:grpSp>
          <p:nvGrpSpPr>
            <p:cNvPr id="706" name="Group 935">
              <a:extLst>
                <a:ext uri="{FF2B5EF4-FFF2-40B4-BE49-F238E27FC236}">
                  <a16:creationId xmlns:a16="http://schemas.microsoft.com/office/drawing/2014/main" id="{556F9D5A-D051-452A-9D7E-6B4A839EF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3572" y="1985458"/>
              <a:ext cx="84135" cy="202309"/>
              <a:chOff x="3736" y="1032"/>
              <a:chExt cx="266" cy="635"/>
            </a:xfrm>
          </p:grpSpPr>
          <p:sp>
            <p:nvSpPr>
              <p:cNvPr id="707" name="Freeform 936">
                <a:extLst>
                  <a:ext uri="{FF2B5EF4-FFF2-40B4-BE49-F238E27FC236}">
                    <a16:creationId xmlns:a16="http://schemas.microsoft.com/office/drawing/2014/main" id="{7DB94377-B824-47EE-B6AE-87E660F2F3C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3" y="1338"/>
                <a:ext cx="121" cy="329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Freeform 937">
                <a:extLst>
                  <a:ext uri="{FF2B5EF4-FFF2-40B4-BE49-F238E27FC236}">
                    <a16:creationId xmlns:a16="http://schemas.microsoft.com/office/drawing/2014/main" id="{5E8E8D72-23E4-4333-ADC0-3075B6A384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6" y="1118"/>
                <a:ext cx="266" cy="310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9" name="Freeform 938">
                <a:extLst>
                  <a:ext uri="{FF2B5EF4-FFF2-40B4-BE49-F238E27FC236}">
                    <a16:creationId xmlns:a16="http://schemas.microsoft.com/office/drawing/2014/main" id="{B06A16A4-AE88-40D1-BDD7-5F08AEA1482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2" y="1101"/>
                <a:ext cx="88" cy="55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0" name="Oval 939">
                <a:extLst>
                  <a:ext uri="{FF2B5EF4-FFF2-40B4-BE49-F238E27FC236}">
                    <a16:creationId xmlns:a16="http://schemas.microsoft.com/office/drawing/2014/main" id="{C619EC8E-3ACF-4C3C-B679-A58E4065882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3810" y="1032"/>
                <a:ext cx="106" cy="105"/>
              </a:xfrm>
              <a:prstGeom prst="ellipse">
                <a:avLst/>
              </a:prstGeom>
              <a:solidFill>
                <a:sysClr val="window" lastClr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120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711" name="Picture 6" descr="D:\Icons\Icon Shock\CLEAN\Networking\router_256.png">
              <a:extLst>
                <a:ext uri="{FF2B5EF4-FFF2-40B4-BE49-F238E27FC236}">
                  <a16:creationId xmlns:a16="http://schemas.microsoft.com/office/drawing/2014/main" id="{5368562A-2C6E-4DA0-B0FA-76D6C1A150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3694" y="4067924"/>
              <a:ext cx="329503" cy="3295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0FFA0CF4-58EE-4E01-B798-005B7B0DD7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93664" y="4274272"/>
              <a:ext cx="161058" cy="31590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713" name="Rectangle 712">
              <a:extLst>
                <a:ext uri="{FF2B5EF4-FFF2-40B4-BE49-F238E27FC236}">
                  <a16:creationId xmlns:a16="http://schemas.microsoft.com/office/drawing/2014/main" id="{79844803-E48F-4BB0-B0B4-D81EC242F584}"/>
                </a:ext>
              </a:extLst>
            </p:cNvPr>
            <p:cNvSpPr/>
            <p:nvPr/>
          </p:nvSpPr>
          <p:spPr>
            <a:xfrm>
              <a:off x="6177434" y="3833315"/>
              <a:ext cx="1269899" cy="41549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3G/ CDMA/HSDPA-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 Mobile Broadband</a:t>
              </a:r>
            </a:p>
          </p:txBody>
        </p:sp>
        <p:sp>
          <p:nvSpPr>
            <p:cNvPr id="714" name="Rounded Rectangle 740">
              <a:extLst>
                <a:ext uri="{FF2B5EF4-FFF2-40B4-BE49-F238E27FC236}">
                  <a16:creationId xmlns:a16="http://schemas.microsoft.com/office/drawing/2014/main" id="{4D97B393-18C3-4C59-A8AF-03E766A0A354}"/>
                </a:ext>
              </a:extLst>
            </p:cNvPr>
            <p:cNvSpPr/>
            <p:nvPr/>
          </p:nvSpPr>
          <p:spPr bwMode="auto">
            <a:xfrm>
              <a:off x="5618063" y="1217854"/>
              <a:ext cx="1679736" cy="417378"/>
            </a:xfrm>
            <a:prstGeom prst="roundRect">
              <a:avLst/>
            </a:prstGeom>
            <a:noFill/>
            <a:ln>
              <a:solidFill>
                <a:sysClr val="windowText" lastClr="000000"/>
              </a:solidFill>
              <a:prstDash val="sysDash"/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15" name="Rectangle 714">
              <a:extLst>
                <a:ext uri="{FF2B5EF4-FFF2-40B4-BE49-F238E27FC236}">
                  <a16:creationId xmlns:a16="http://schemas.microsoft.com/office/drawing/2014/main" id="{921208F6-DE87-4CCC-A744-DF3F7B0D3BFF}"/>
                </a:ext>
              </a:extLst>
            </p:cNvPr>
            <p:cNvSpPr/>
            <p:nvPr/>
          </p:nvSpPr>
          <p:spPr>
            <a:xfrm>
              <a:off x="5623381" y="4295864"/>
              <a:ext cx="1250663" cy="41549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Telecommuter /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Travelling personal</a:t>
              </a:r>
            </a:p>
          </p:txBody>
        </p:sp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C4E1533D-21DF-49A9-8212-6CC1612A5A2A}"/>
                </a:ext>
              </a:extLst>
            </p:cNvPr>
            <p:cNvSpPr txBox="1"/>
            <p:nvPr/>
          </p:nvSpPr>
          <p:spPr>
            <a:xfrm>
              <a:off x="8790972" y="3000671"/>
              <a:ext cx="915661" cy="4308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spcBef>
                  <a:spcPts val="1200"/>
                </a:spcBef>
                <a:defRPr/>
              </a:pPr>
              <a: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  <a:t>Router with</a:t>
              </a:r>
              <a:b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</a:br>
              <a:r>
                <a:rPr lang="en-US" sz="1050" b="1" dirty="0">
                  <a:solidFill>
                    <a:prstClr val="black"/>
                  </a:solidFill>
                  <a:cs typeface="Arial" pitchFamily="34" charset="0"/>
                </a:rPr>
                <a:t>VPN Module</a:t>
              </a:r>
            </a:p>
          </p:txBody>
        </p:sp>
        <p:pic>
          <p:nvPicPr>
            <p:cNvPr id="717" name="Picture 716" descr="A close up of a sign&#10;&#10;Description automatically generated">
              <a:extLst>
                <a:ext uri="{FF2B5EF4-FFF2-40B4-BE49-F238E27FC236}">
                  <a16:creationId xmlns:a16="http://schemas.microsoft.com/office/drawing/2014/main" id="{874F2D9D-7FFE-47AB-AD46-8DD395CA875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97099" y="4778891"/>
              <a:ext cx="514332" cy="474768"/>
            </a:xfrm>
            <a:prstGeom prst="rect">
              <a:avLst/>
            </a:prstGeom>
          </p:spPr>
        </p:pic>
        <p:pic>
          <p:nvPicPr>
            <p:cNvPr id="718" name="Picture 717" descr="A picture containing sitting, laptop, computer, black&#10;&#10;Description automatically generated">
              <a:extLst>
                <a:ext uri="{FF2B5EF4-FFF2-40B4-BE49-F238E27FC236}">
                  <a16:creationId xmlns:a16="http://schemas.microsoft.com/office/drawing/2014/main" id="{6EE044AA-D351-4FE6-B411-9AEFD062BA8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7992734" y="5206197"/>
              <a:ext cx="636599" cy="599588"/>
            </a:xfrm>
            <a:prstGeom prst="rect">
              <a:avLst/>
            </a:prstGeom>
          </p:spPr>
        </p:pic>
        <p:pic>
          <p:nvPicPr>
            <p:cNvPr id="719" name="Picture 718" descr="A close up of a logo&#10;&#10;Description automatically generated">
              <a:extLst>
                <a:ext uri="{FF2B5EF4-FFF2-40B4-BE49-F238E27FC236}">
                  <a16:creationId xmlns:a16="http://schemas.microsoft.com/office/drawing/2014/main" id="{C6C9EC8F-6DD9-41A5-8A27-5FB6FEC4632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20440" y="3005045"/>
              <a:ext cx="340253" cy="328101"/>
            </a:xfrm>
            <a:prstGeom prst="rect">
              <a:avLst/>
            </a:prstGeom>
          </p:spPr>
        </p:pic>
        <p:pic>
          <p:nvPicPr>
            <p:cNvPr id="720" name="Picture 719" descr="A close up of a logo&#10;&#10;Description automatically generated">
              <a:extLst>
                <a:ext uri="{FF2B5EF4-FFF2-40B4-BE49-F238E27FC236}">
                  <a16:creationId xmlns:a16="http://schemas.microsoft.com/office/drawing/2014/main" id="{E4410EDC-10ED-4A8B-91B2-830B8EFB5AE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-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47714" y="3746026"/>
              <a:ext cx="340253" cy="328101"/>
            </a:xfrm>
            <a:prstGeom prst="rect">
              <a:avLst/>
            </a:prstGeom>
          </p:spPr>
        </p:pic>
        <p:pic>
          <p:nvPicPr>
            <p:cNvPr id="721" name="Picture 720" descr="A close up of a sign&#10;&#10;Description automatically generated">
              <a:extLst>
                <a:ext uri="{FF2B5EF4-FFF2-40B4-BE49-F238E27FC236}">
                  <a16:creationId xmlns:a16="http://schemas.microsoft.com/office/drawing/2014/main" id="{36A84199-5D07-4EFF-B3CA-B4927948886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81684" y="2700130"/>
              <a:ext cx="377775" cy="251850"/>
            </a:xfrm>
            <a:prstGeom prst="rect">
              <a:avLst/>
            </a:prstGeom>
          </p:spPr>
        </p:pic>
        <p:pic>
          <p:nvPicPr>
            <p:cNvPr id="722" name="Picture 721" descr="A close up of a sign&#10;&#10;Description automatically generated">
              <a:extLst>
                <a:ext uri="{FF2B5EF4-FFF2-40B4-BE49-F238E27FC236}">
                  <a16:creationId xmlns:a16="http://schemas.microsoft.com/office/drawing/2014/main" id="{09BBE8AA-2616-4B2C-82A7-DD0F89B9784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49212" y="4142285"/>
              <a:ext cx="359619" cy="239746"/>
            </a:xfrm>
            <a:prstGeom prst="rect">
              <a:avLst/>
            </a:prstGeom>
          </p:spPr>
        </p:pic>
        <p:sp>
          <p:nvSpPr>
            <p:cNvPr id="723" name="Rounded Rectangle 740">
              <a:extLst>
                <a:ext uri="{FF2B5EF4-FFF2-40B4-BE49-F238E27FC236}">
                  <a16:creationId xmlns:a16="http://schemas.microsoft.com/office/drawing/2014/main" id="{DF30EE7C-FAEA-4A58-8BA1-15BE1AE785E4}"/>
                </a:ext>
              </a:extLst>
            </p:cNvPr>
            <p:cNvSpPr/>
            <p:nvPr/>
          </p:nvSpPr>
          <p:spPr bwMode="auto">
            <a:xfrm>
              <a:off x="10261600" y="1653415"/>
              <a:ext cx="1462020" cy="417378"/>
            </a:xfrm>
            <a:prstGeom prst="roundRect">
              <a:avLst/>
            </a:prstGeom>
            <a:noFill/>
            <a:ln>
              <a:solidFill>
                <a:sysClr val="windowText" lastClr="000000"/>
              </a:solidFill>
              <a:prstDash val="sysDash"/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pic>
          <p:nvPicPr>
            <p:cNvPr id="724" name="Picture 723" descr="A close up of a logo&#10;&#10;Description automatically generated">
              <a:extLst>
                <a:ext uri="{FF2B5EF4-FFF2-40B4-BE49-F238E27FC236}">
                  <a16:creationId xmlns:a16="http://schemas.microsoft.com/office/drawing/2014/main" id="{150BF716-0033-4426-B01F-76222556E1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85086" y="4241026"/>
              <a:ext cx="364597" cy="4658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5309687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>
            <a:extLst>
              <a:ext uri="{FF2B5EF4-FFF2-40B4-BE49-F238E27FC236}">
                <a16:creationId xmlns:a16="http://schemas.microsoft.com/office/drawing/2014/main" id="{3721C571-28BC-4FF4-96FD-0ABBE0F6086C}"/>
              </a:ext>
            </a:extLst>
          </p:cNvPr>
          <p:cNvSpPr txBox="1"/>
          <p:nvPr/>
        </p:nvSpPr>
        <p:spPr bwMode="auto">
          <a:xfrm>
            <a:off x="3972732" y="196571"/>
            <a:ext cx="4246536" cy="707886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53882" dir="2700000" algn="ctr" rotWithShape="0">
                    <a:srgbClr val="B2B2B2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/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How VPN Works</a:t>
            </a:r>
            <a:endParaRPr lang="en-IN" sz="24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Freeform 143">
            <a:extLst>
              <a:ext uri="{FF2B5EF4-FFF2-40B4-BE49-F238E27FC236}">
                <a16:creationId xmlns:a16="http://schemas.microsoft.com/office/drawing/2014/main" id="{B8EFBA2A-C7B1-4E02-905D-C205A3C0F56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8472" y="1011646"/>
            <a:ext cx="5445558" cy="5260881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>
                  <a:alpha val="60000"/>
                </a:srgbClr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68AA5D5-E453-4553-9402-34250C41AEAF}"/>
              </a:ext>
            </a:extLst>
          </p:cNvPr>
          <p:cNvGrpSpPr>
            <a:grpSpLocks noChangeAspect="1"/>
          </p:cNvGrpSpPr>
          <p:nvPr/>
        </p:nvGrpSpPr>
        <p:grpSpPr>
          <a:xfrm>
            <a:off x="6351488" y="1059982"/>
            <a:ext cx="5492040" cy="5164209"/>
            <a:chOff x="6080416" y="1222524"/>
            <a:chExt cx="5492040" cy="5164209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0D307C1B-A123-4401-A2FB-9C21C5B75399}"/>
                </a:ext>
              </a:extLst>
            </p:cNvPr>
            <p:cNvSpPr/>
            <p:nvPr/>
          </p:nvSpPr>
          <p:spPr bwMode="auto">
            <a:xfrm>
              <a:off x="6080416" y="1222524"/>
              <a:ext cx="5492040" cy="5164209"/>
            </a:xfrm>
            <a:prstGeom prst="rect">
              <a:avLst/>
            </a:prstGeom>
            <a:solidFill>
              <a:schemeClr val="bg1"/>
            </a:solidFill>
            <a:ln w="28575">
              <a:noFill/>
              <a:prstDash val="sysDot"/>
              <a:round/>
              <a:headEnd/>
              <a:tailEnd type="triangle" w="med" len="med"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B5356AA-1570-4203-A674-9D627F700FC4}"/>
                </a:ext>
              </a:extLst>
            </p:cNvPr>
            <p:cNvGrpSpPr/>
            <p:nvPr/>
          </p:nvGrpSpPr>
          <p:grpSpPr>
            <a:xfrm>
              <a:off x="6080416" y="1341000"/>
              <a:ext cx="5305303" cy="4951040"/>
              <a:chOff x="6080416" y="1341000"/>
              <a:chExt cx="5305303" cy="4951040"/>
            </a:xfrm>
          </p:grpSpPr>
          <p:sp>
            <p:nvSpPr>
              <p:cNvPr id="38" name="Arc 37">
                <a:extLst>
                  <a:ext uri="{FF2B5EF4-FFF2-40B4-BE49-F238E27FC236}">
                    <a16:creationId xmlns:a16="http://schemas.microsoft.com/office/drawing/2014/main" id="{41360A4E-A27B-47CA-BBE7-2004CF88816B}"/>
                  </a:ext>
                </a:extLst>
              </p:cNvPr>
              <p:cNvSpPr/>
              <p:nvPr/>
            </p:nvSpPr>
            <p:spPr>
              <a:xfrm>
                <a:off x="6080416" y="2322487"/>
                <a:ext cx="2422081" cy="3391516"/>
              </a:xfrm>
              <a:prstGeom prst="arc">
                <a:avLst>
                  <a:gd name="adj1" fmla="val 16200000"/>
                  <a:gd name="adj2" fmla="val 695436"/>
                </a:avLst>
              </a:prstGeom>
              <a:ln w="28575">
                <a:solidFill>
                  <a:srgbClr val="FF0000"/>
                </a:solidFill>
                <a:prstDash val="sysDot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6AD140CE-70EC-4C5E-A7F9-1C05C6114219}"/>
                  </a:ext>
                </a:extLst>
              </p:cNvPr>
              <p:cNvSpPr/>
              <p:nvPr/>
            </p:nvSpPr>
            <p:spPr>
              <a:xfrm>
                <a:off x="6596854" y="1341000"/>
                <a:ext cx="4009742" cy="47565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VPN uses 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authorization 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and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encryption 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to connect </a:t>
                </a:r>
                <a:b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</a:b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external host securely</a:t>
                </a:r>
              </a:p>
            </p:txBody>
          </p: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5C311275-7666-43DD-9972-2E3E6B36A1DD}"/>
                  </a:ext>
                </a:extLst>
              </p:cNvPr>
              <p:cNvCxnSpPr/>
              <p:nvPr/>
            </p:nvCxnSpPr>
            <p:spPr>
              <a:xfrm>
                <a:off x="8739040" y="3453961"/>
                <a:ext cx="0" cy="1965355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Arc 40">
                <a:extLst>
                  <a:ext uri="{FF2B5EF4-FFF2-40B4-BE49-F238E27FC236}">
                    <a16:creationId xmlns:a16="http://schemas.microsoft.com/office/drawing/2014/main" id="{9E994E74-23AA-4D77-8B06-B3019E596C57}"/>
                  </a:ext>
                </a:extLst>
              </p:cNvPr>
              <p:cNvSpPr/>
              <p:nvPr/>
            </p:nvSpPr>
            <p:spPr>
              <a:xfrm flipH="1">
                <a:off x="8849179" y="2206022"/>
                <a:ext cx="2422081" cy="3634244"/>
              </a:xfrm>
              <a:prstGeom prst="arc">
                <a:avLst>
                  <a:gd name="adj1" fmla="val 16200000"/>
                  <a:gd name="adj2" fmla="val 5154622"/>
                </a:avLst>
              </a:prstGeom>
              <a:ln w="28575">
                <a:solidFill>
                  <a:srgbClr val="0070C0"/>
                </a:solidFill>
                <a:prstDash val="sysDot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Arc 41">
                <a:extLst>
                  <a:ext uri="{FF2B5EF4-FFF2-40B4-BE49-F238E27FC236}">
                    <a16:creationId xmlns:a16="http://schemas.microsoft.com/office/drawing/2014/main" id="{BA7DB72F-BCA3-4C02-B7E3-9DD1771E2CCD}"/>
                  </a:ext>
                </a:extLst>
              </p:cNvPr>
              <p:cNvSpPr/>
              <p:nvPr/>
            </p:nvSpPr>
            <p:spPr>
              <a:xfrm flipH="1">
                <a:off x="8592918" y="2201038"/>
                <a:ext cx="2422081" cy="3391516"/>
              </a:xfrm>
              <a:prstGeom prst="arc">
                <a:avLst>
                  <a:gd name="adj1" fmla="val 16200000"/>
                  <a:gd name="adj2" fmla="val 885016"/>
                </a:avLst>
              </a:prstGeom>
              <a:ln w="28575">
                <a:solidFill>
                  <a:srgbClr val="0070C0"/>
                </a:solidFill>
                <a:prstDash val="sysDot"/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2940B519-95BA-4787-9EF7-ABFDD66CF1A4}"/>
                  </a:ext>
                </a:extLst>
              </p:cNvPr>
              <p:cNvCxnSpPr/>
              <p:nvPr/>
            </p:nvCxnSpPr>
            <p:spPr>
              <a:xfrm flipH="1">
                <a:off x="7435165" y="5606332"/>
                <a:ext cx="2646294" cy="0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05F9CF5E-3773-47FD-B358-4D1F83ABE2B4}"/>
                  </a:ext>
                </a:extLst>
              </p:cNvPr>
              <p:cNvCxnSpPr/>
              <p:nvPr/>
            </p:nvCxnSpPr>
            <p:spPr>
              <a:xfrm>
                <a:off x="8758312" y="5227647"/>
                <a:ext cx="0" cy="384934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13B61757-6364-4279-90FA-6C3AA160878E}"/>
                  </a:ext>
                </a:extLst>
              </p:cNvPr>
              <p:cNvCxnSpPr/>
              <p:nvPr/>
            </p:nvCxnSpPr>
            <p:spPr>
              <a:xfrm>
                <a:off x="7427024" y="5602748"/>
                <a:ext cx="0" cy="384934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FD5E3DE2-8A23-4A8F-979E-C08CAC8A55DC}"/>
                  </a:ext>
                </a:extLst>
              </p:cNvPr>
              <p:cNvCxnSpPr/>
              <p:nvPr/>
            </p:nvCxnSpPr>
            <p:spPr>
              <a:xfrm>
                <a:off x="8273194" y="5602748"/>
                <a:ext cx="0" cy="384934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9C3C32FF-BB2B-47CA-9CD1-03721A199EAD}"/>
                  </a:ext>
                </a:extLst>
              </p:cNvPr>
              <p:cNvCxnSpPr/>
              <p:nvPr/>
            </p:nvCxnSpPr>
            <p:spPr>
              <a:xfrm>
                <a:off x="9112009" y="5602748"/>
                <a:ext cx="0" cy="384934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417D9F64-497A-4C00-A8AC-94300E6890A0}"/>
                  </a:ext>
                </a:extLst>
              </p:cNvPr>
              <p:cNvCxnSpPr/>
              <p:nvPr/>
            </p:nvCxnSpPr>
            <p:spPr>
              <a:xfrm>
                <a:off x="10062815" y="5643187"/>
                <a:ext cx="0" cy="384934"/>
              </a:xfrm>
              <a:prstGeom prst="line">
                <a:avLst/>
              </a:prstGeom>
              <a:ln w="28575">
                <a:solidFill>
                  <a:srgbClr val="0070C0"/>
                </a:solidFill>
                <a:prstDash val="sysDot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9B6B6E2-C8CD-40B8-94B6-2FB0DA4E1F5A}"/>
                  </a:ext>
                </a:extLst>
              </p:cNvPr>
              <p:cNvSpPr/>
              <p:nvPr/>
            </p:nvSpPr>
            <p:spPr>
              <a:xfrm>
                <a:off x="6601048" y="2413265"/>
                <a:ext cx="1078676" cy="22383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Unauthorized Host</a:t>
                </a:r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F9D9F73D-CB1C-4824-919A-E1ACB7B575C0}"/>
                  </a:ext>
                </a:extLst>
              </p:cNvPr>
              <p:cNvSpPr/>
              <p:nvPr/>
            </p:nvSpPr>
            <p:spPr>
              <a:xfrm>
                <a:off x="9495231" y="2445780"/>
                <a:ext cx="1890488" cy="503635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Authorized Host with VPN client software, which handles authorization and encryption</a:t>
                </a: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528885E7-9E3F-4CF3-838C-B58D81841C7C}"/>
                  </a:ext>
                </a:extLst>
              </p:cNvPr>
              <p:cNvSpPr/>
              <p:nvPr/>
            </p:nvSpPr>
            <p:spPr>
              <a:xfrm>
                <a:off x="7356372" y="4270042"/>
                <a:ext cx="1165704" cy="400110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Firewall with VPN 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option</a:t>
                </a:r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934892D0-01F3-47C9-B15A-34D7A4A1665A}"/>
                  </a:ext>
                </a:extLst>
              </p:cNvPr>
              <p:cNvSpPr/>
              <p:nvPr/>
            </p:nvSpPr>
            <p:spPr>
              <a:xfrm>
                <a:off x="10291634" y="5882533"/>
                <a:ext cx="659921" cy="363736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Internal Network</a:t>
                </a:r>
              </a:p>
            </p:txBody>
          </p:sp>
          <p:pic>
            <p:nvPicPr>
              <p:cNvPr id="53" name="Picture 52" descr="A picture containing toy&#10;&#10;Description automatically generated">
                <a:extLst>
                  <a:ext uri="{FF2B5EF4-FFF2-40B4-BE49-F238E27FC236}">
                    <a16:creationId xmlns:a16="http://schemas.microsoft.com/office/drawing/2014/main" id="{55A46D3E-2344-4785-A11C-DD2E78BF53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596853" y="1653477"/>
                <a:ext cx="913690" cy="734819"/>
              </a:xfrm>
              <a:prstGeom prst="rect">
                <a:avLst/>
              </a:prstGeom>
            </p:spPr>
          </p:pic>
          <p:pic>
            <p:nvPicPr>
              <p:cNvPr id="54" name="Picture 5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8FF62835-5BFE-4925-8AF7-5F8BA337D6C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123892" y="5849485"/>
                <a:ext cx="708088" cy="442555"/>
              </a:xfrm>
              <a:prstGeom prst="rect">
                <a:avLst/>
              </a:prstGeom>
            </p:spPr>
          </p:pic>
          <p:pic>
            <p:nvPicPr>
              <p:cNvPr id="55" name="Picture 54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2EB6F7BC-5AEA-4BB6-B7B4-209F01F950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961349" y="5846685"/>
                <a:ext cx="708088" cy="442555"/>
              </a:xfrm>
              <a:prstGeom prst="rect">
                <a:avLst/>
              </a:prstGeom>
            </p:spPr>
          </p:pic>
          <p:pic>
            <p:nvPicPr>
              <p:cNvPr id="56" name="Picture 55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B23E10E-A934-407B-A3D3-A82C6CD084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765320" y="5843124"/>
                <a:ext cx="708088" cy="442555"/>
              </a:xfrm>
              <a:prstGeom prst="rect">
                <a:avLst/>
              </a:prstGeom>
            </p:spPr>
          </p:pic>
          <p:pic>
            <p:nvPicPr>
              <p:cNvPr id="57" name="Picture 56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4995A5E-14E4-41B7-891D-5DBF8AA6240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83546" y="5839178"/>
                <a:ext cx="708088" cy="442555"/>
              </a:xfrm>
              <a:prstGeom prst="rect">
                <a:avLst/>
              </a:prstGeom>
            </p:spPr>
          </p:pic>
          <p:pic>
            <p:nvPicPr>
              <p:cNvPr id="58" name="Picture 57" descr="A picture containing lamp, drawing&#10;&#10;Description automatically generated">
                <a:extLst>
                  <a:ext uri="{FF2B5EF4-FFF2-40B4-BE49-F238E27FC236}">
                    <a16:creationId xmlns:a16="http://schemas.microsoft.com/office/drawing/2014/main" id="{D0D16AAF-7113-40B2-A44D-E65F694F46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57684" y="4086613"/>
                <a:ext cx="573529" cy="568498"/>
              </a:xfrm>
              <a:prstGeom prst="rect">
                <a:avLst/>
              </a:prstGeom>
            </p:spPr>
          </p:pic>
          <p:pic>
            <p:nvPicPr>
              <p:cNvPr id="59" name="Picture 6" descr="E:\RAJU\formating tools\Web2.0 PNG Icons\Hardware\Hub.png">
                <a:extLst>
                  <a:ext uri="{FF2B5EF4-FFF2-40B4-BE49-F238E27FC236}">
                    <a16:creationId xmlns:a16="http://schemas.microsoft.com/office/drawing/2014/main" id="{17E9E732-334C-4F6F-8276-3E2F1005E9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338183" y="4821391"/>
                <a:ext cx="731520" cy="73152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0" name="Picture 59" descr="A picture containing toy&#10;&#10;Description automatically generated">
                <a:extLst>
                  <a:ext uri="{FF2B5EF4-FFF2-40B4-BE49-F238E27FC236}">
                    <a16:creationId xmlns:a16="http://schemas.microsoft.com/office/drawing/2014/main" id="{C379301D-EC8D-4EB8-932E-1D31BE443A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779574" y="1677034"/>
                <a:ext cx="536444" cy="622552"/>
              </a:xfrm>
              <a:prstGeom prst="rect">
                <a:avLst/>
              </a:prstGeom>
            </p:spPr>
          </p:pic>
          <p:pic>
            <p:nvPicPr>
              <p:cNvPr id="61" name="Picture 60" descr="A picture containing mirror&#10;&#10;Description automatically generated">
                <a:extLst>
                  <a:ext uri="{FF2B5EF4-FFF2-40B4-BE49-F238E27FC236}">
                    <a16:creationId xmlns:a16="http://schemas.microsoft.com/office/drawing/2014/main" id="{71FE33B6-C204-4583-9F38-FDAE9F4EB0E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125130" y="2906770"/>
                <a:ext cx="1113840" cy="742560"/>
              </a:xfrm>
              <a:prstGeom prst="rect">
                <a:avLst/>
              </a:prstGeom>
            </p:spPr>
          </p:pic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C5F3D1CA-D450-42C6-A41B-9CFD66C21CF6}"/>
                  </a:ext>
                </a:extLst>
              </p:cNvPr>
              <p:cNvSpPr/>
              <p:nvPr/>
            </p:nvSpPr>
            <p:spPr>
              <a:xfrm>
                <a:off x="8315393" y="3198733"/>
                <a:ext cx="717038" cy="279797"/>
              </a:xfrm>
              <a:prstGeom prst="rect">
                <a:avLst/>
              </a:prstGeom>
            </p:spPr>
            <p:txBody>
              <a:bodyPr wrap="none" anchor="ctr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Internet</a:t>
                </a:r>
              </a:p>
            </p:txBody>
          </p:sp>
        </p:grpSp>
      </p:grpSp>
      <p:sp>
        <p:nvSpPr>
          <p:cNvPr id="63" name="Rectangle 62">
            <a:extLst>
              <a:ext uri="{FF2B5EF4-FFF2-40B4-BE49-F238E27FC236}">
                <a16:creationId xmlns:a16="http://schemas.microsoft.com/office/drawing/2014/main" id="{15CD90A0-86BB-4BA9-BDE8-D4591CA1FCA0}"/>
              </a:ext>
            </a:extLst>
          </p:cNvPr>
          <p:cNvSpPr/>
          <p:nvPr/>
        </p:nvSpPr>
        <p:spPr>
          <a:xfrm>
            <a:off x="741223" y="1287595"/>
            <a:ext cx="4660056" cy="470898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client willing to connect to a company’s network initially connects to the Internet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Then, the client initiates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 connection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with the company’s server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Before establishing a connection, end points must be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authenticated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through passwords, biometrics, personal data, or any combination of these 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Once the connection is established, the client can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securely access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company's network</a:t>
            </a:r>
          </a:p>
        </p:txBody>
      </p:sp>
    </p:spTree>
    <p:extLst>
      <p:ext uri="{BB962C8B-B14F-4D97-AF65-F5344CB8AC3E}">
        <p14:creationId xmlns:p14="http://schemas.microsoft.com/office/powerpoint/2010/main" val="374073147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Placeholder 3">
            <a:extLst>
              <a:ext uri="{FF2B5EF4-FFF2-40B4-BE49-F238E27FC236}">
                <a16:creationId xmlns:a16="http://schemas.microsoft.com/office/drawing/2014/main" id="{127FC49E-794E-4736-8BA8-2369B0070099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470" r="12716"/>
          <a:stretch/>
        </p:blipFill>
        <p:spPr>
          <a:xfrm>
            <a:off x="0" y="0"/>
            <a:ext cx="5269425" cy="6546542"/>
          </a:xfrm>
          <a:prstGeom prst="rect">
            <a:avLst/>
          </a:prstGeom>
        </p:spPr>
      </p:pic>
      <p:sp>
        <p:nvSpPr>
          <p:cNvPr id="3" name="Title 17">
            <a:extLst>
              <a:ext uri="{FF2B5EF4-FFF2-40B4-BE49-F238E27FC236}">
                <a16:creationId xmlns:a16="http://schemas.microsoft.com/office/drawing/2014/main" id="{DF473C49-376A-424B-A939-7CB7D4E3C368}"/>
              </a:ext>
            </a:extLst>
          </p:cNvPr>
          <p:cNvSpPr txBox="1">
            <a:spLocks/>
          </p:cNvSpPr>
          <p:nvPr/>
        </p:nvSpPr>
        <p:spPr>
          <a:xfrm>
            <a:off x="5677743" y="210697"/>
            <a:ext cx="616476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Why Establish VPN?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BEF0125-0AC1-4310-9C47-A013D22900D7}"/>
              </a:ext>
            </a:extLst>
          </p:cNvPr>
          <p:cNvSpPr/>
          <p:nvPr/>
        </p:nvSpPr>
        <p:spPr>
          <a:xfrm>
            <a:off x="6599133" y="1182387"/>
            <a:ext cx="4321987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>
              <a:spcBef>
                <a:spcPts val="600"/>
              </a:spcBef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  <a:ea typeface="Calibri"/>
                <a:cs typeface="Times New Roman"/>
              </a:rPr>
              <a:t>A well-designed VPN provides the following benefits: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7644447-88C2-419E-92F2-2F920DF5F122}"/>
              </a:ext>
            </a:extLst>
          </p:cNvPr>
          <p:cNvGrpSpPr/>
          <p:nvPr/>
        </p:nvGrpSpPr>
        <p:grpSpPr>
          <a:xfrm>
            <a:off x="5380586" y="2224371"/>
            <a:ext cx="6759080" cy="3997461"/>
            <a:chOff x="5489072" y="2084888"/>
            <a:chExt cx="6759080" cy="3997461"/>
          </a:xfrm>
        </p:grpSpPr>
        <p:sp>
          <p:nvSpPr>
            <p:cNvPr id="6" name="AutoShape 4078">
              <a:extLst>
                <a:ext uri="{FF2B5EF4-FFF2-40B4-BE49-F238E27FC236}">
                  <a16:creationId xmlns:a16="http://schemas.microsoft.com/office/drawing/2014/main" id="{BF2C8E18-95B8-470A-86D0-7874A8606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9073" y="4860653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" name="AutoShape 4078">
              <a:extLst>
                <a:ext uri="{FF2B5EF4-FFF2-40B4-BE49-F238E27FC236}">
                  <a16:creationId xmlns:a16="http://schemas.microsoft.com/office/drawing/2014/main" id="{74AEA225-8EDF-43B6-B3E8-EC263B851E5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5489072" y="4116342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8" name="AutoShape 4078">
              <a:extLst>
                <a:ext uri="{FF2B5EF4-FFF2-40B4-BE49-F238E27FC236}">
                  <a16:creationId xmlns:a16="http://schemas.microsoft.com/office/drawing/2014/main" id="{096F5CA9-8159-4584-BC80-6ECEBBE04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9073" y="3496017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9" name="AutoShape 4078">
              <a:extLst>
                <a:ext uri="{FF2B5EF4-FFF2-40B4-BE49-F238E27FC236}">
                  <a16:creationId xmlns:a16="http://schemas.microsoft.com/office/drawing/2014/main" id="{6ACBEEA7-5B02-4F8C-8385-449099B0F03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5489072" y="2736208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0" name="AutoShape 4078">
              <a:extLst>
                <a:ext uri="{FF2B5EF4-FFF2-40B4-BE49-F238E27FC236}">
                  <a16:creationId xmlns:a16="http://schemas.microsoft.com/office/drawing/2014/main" id="{62E83DC4-85E8-49D8-92C2-B634105ED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9073" y="2084888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1" name="AutoShape 4078">
              <a:extLst>
                <a:ext uri="{FF2B5EF4-FFF2-40B4-BE49-F238E27FC236}">
                  <a16:creationId xmlns:a16="http://schemas.microsoft.com/office/drawing/2014/main" id="{73C8BD51-A128-49B0-99FA-95AA861895B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5489072" y="5573967"/>
              <a:ext cx="6759079" cy="508382"/>
            </a:xfrm>
            <a:prstGeom prst="roundRect">
              <a:avLst>
                <a:gd name="adj" fmla="val 12032"/>
              </a:avLst>
            </a:prstGeom>
            <a:gradFill>
              <a:gsLst>
                <a:gs pos="100000">
                  <a:srgbClr val="A5A5A5"/>
                </a:gs>
                <a:gs pos="0">
                  <a:srgbClr val="A5A5A5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AEEF848-BA1B-4B6B-99AB-27BBB1DF49E5}"/>
                </a:ext>
              </a:extLst>
            </p:cNvPr>
            <p:cNvSpPr/>
            <p:nvPr/>
          </p:nvSpPr>
          <p:spPr>
            <a:xfrm>
              <a:off x="5755912" y="2154413"/>
              <a:ext cx="649224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Extend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geographic connectivity</a:t>
              </a: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925D893-5081-4ED3-B13C-CE64EC95F061}"/>
                </a:ext>
              </a:extLst>
            </p:cNvPr>
            <p:cNvSpPr/>
            <p:nvPr/>
          </p:nvSpPr>
          <p:spPr>
            <a:xfrm>
              <a:off x="5755912" y="4930178"/>
              <a:ext cx="649224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Simplify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network topology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AA00110-EE70-4BBC-9EE3-43FB179BF032}"/>
                </a:ext>
              </a:extLst>
            </p:cNvPr>
            <p:cNvSpPr/>
            <p:nvPr/>
          </p:nvSpPr>
          <p:spPr>
            <a:xfrm>
              <a:off x="5755912" y="4185867"/>
              <a:ext cx="649224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Improve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productivity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9F016A3-31C1-401C-B229-E62E9DDD9779}"/>
                </a:ext>
              </a:extLst>
            </p:cNvPr>
            <p:cNvSpPr/>
            <p:nvPr/>
          </p:nvSpPr>
          <p:spPr>
            <a:xfrm>
              <a:off x="5755912" y="3565542"/>
              <a:ext cx="649224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Reduce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transit times </a:t>
              </a: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and traveling costs for remote users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E68581D-E847-418D-87D2-EFD83C299F3A}"/>
                </a:ext>
              </a:extLst>
            </p:cNvPr>
            <p:cNvSpPr/>
            <p:nvPr/>
          </p:nvSpPr>
          <p:spPr>
            <a:xfrm>
              <a:off x="5755912" y="2805733"/>
              <a:ext cx="6492240" cy="36933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Reduce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operational costs </a:t>
              </a: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versus traditional WANs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2FCF4C9-74DC-48FC-8794-0158C1D54910}"/>
                </a:ext>
              </a:extLst>
            </p:cNvPr>
            <p:cNvSpPr txBox="1"/>
            <p:nvPr/>
          </p:nvSpPr>
          <p:spPr>
            <a:xfrm>
              <a:off x="5755912" y="5643492"/>
              <a:ext cx="6492240" cy="369332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342900" marR="0" lvl="1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Provide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global</a:t>
              </a: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networking</a:t>
              </a:r>
              <a:r>
                <a: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opportunities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31040836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Rectangle 183">
            <a:extLst>
              <a:ext uri="{FF2B5EF4-FFF2-40B4-BE49-F238E27FC236}">
                <a16:creationId xmlns:a16="http://schemas.microsoft.com/office/drawing/2014/main" id="{E362849B-1119-4821-AC34-3A756EC27B67}"/>
              </a:ext>
            </a:extLst>
          </p:cNvPr>
          <p:cNvSpPr/>
          <p:nvPr/>
        </p:nvSpPr>
        <p:spPr bwMode="auto">
          <a:xfrm>
            <a:off x="7322" y="1"/>
            <a:ext cx="3994380" cy="3469300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itle 6">
            <a:extLst>
              <a:ext uri="{FF2B5EF4-FFF2-40B4-BE49-F238E27FC236}">
                <a16:creationId xmlns:a16="http://schemas.microsoft.com/office/drawing/2014/main" id="{75E3BC89-0665-4FB9-9ED7-2BB6AEBA27BC}"/>
              </a:ext>
            </a:extLst>
          </p:cNvPr>
          <p:cNvSpPr txBox="1">
            <a:spLocks/>
          </p:cNvSpPr>
          <p:nvPr/>
        </p:nvSpPr>
        <p:spPr>
          <a:xfrm>
            <a:off x="5685398" y="165884"/>
            <a:ext cx="4755578" cy="856543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Components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89648D3-9FCF-490A-847D-45D4D0B797E4}"/>
              </a:ext>
            </a:extLst>
          </p:cNvPr>
          <p:cNvSpPr/>
          <p:nvPr/>
        </p:nvSpPr>
        <p:spPr>
          <a:xfrm>
            <a:off x="555420" y="966941"/>
            <a:ext cx="2929181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</a:rPr>
              <a:t>VPN Components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E1518BC-9BA0-4884-8D8F-6547E89A3933}"/>
              </a:ext>
            </a:extLst>
          </p:cNvPr>
          <p:cNvSpPr/>
          <p:nvPr/>
        </p:nvSpPr>
        <p:spPr>
          <a:xfrm>
            <a:off x="334455" y="1436427"/>
            <a:ext cx="3486908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4488" marR="0" lvl="0" indent="-34448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client </a:t>
            </a:r>
          </a:p>
          <a:p>
            <a:pPr marL="344488" marR="0" lvl="0" indent="-34448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 access server (NAS) </a:t>
            </a:r>
          </a:p>
          <a:p>
            <a:pPr marL="344488" marR="0" lvl="1" indent="-34448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Tunnel Terminating Device (or VPN server) </a:t>
            </a:r>
          </a:p>
          <a:p>
            <a:pPr marL="344488" marR="0" lvl="1" indent="-34448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protocol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926C8BB-D6F8-4E79-9D58-EF774A364353}"/>
              </a:ext>
            </a:extLst>
          </p:cNvPr>
          <p:cNvGrpSpPr/>
          <p:nvPr/>
        </p:nvGrpSpPr>
        <p:grpSpPr>
          <a:xfrm>
            <a:off x="4234117" y="1956147"/>
            <a:ext cx="7751129" cy="3612962"/>
            <a:chOff x="2444217" y="2690517"/>
            <a:chExt cx="7751129" cy="3612962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7D1B915F-E212-40A4-9078-9FA8F88AB0B1}"/>
                </a:ext>
              </a:extLst>
            </p:cNvPr>
            <p:cNvCxnSpPr/>
            <p:nvPr/>
          </p:nvCxnSpPr>
          <p:spPr>
            <a:xfrm>
              <a:off x="2939600" y="3334987"/>
              <a:ext cx="0" cy="2285697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968C94B-6AE0-4061-AD83-DC17832AA321}"/>
                </a:ext>
              </a:extLst>
            </p:cNvPr>
            <p:cNvCxnSpPr>
              <a:cxnSpLocks/>
              <a:endCxn id="30" idx="0"/>
            </p:cNvCxnSpPr>
            <p:nvPr/>
          </p:nvCxnSpPr>
          <p:spPr>
            <a:xfrm flipH="1">
              <a:off x="4563136" y="4895934"/>
              <a:ext cx="3189448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6B3ACA2-21CA-433E-905D-136D509A8C0D}"/>
                </a:ext>
              </a:extLst>
            </p:cNvPr>
            <p:cNvSpPr/>
            <p:nvPr/>
          </p:nvSpPr>
          <p:spPr>
            <a:xfrm>
              <a:off x="2455493" y="2690517"/>
              <a:ext cx="86453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Client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77ADD35-D85C-4BF8-9A58-B5CC41D60B25}"/>
                </a:ext>
              </a:extLst>
            </p:cNvPr>
            <p:cNvSpPr/>
            <p:nvPr/>
          </p:nvSpPr>
          <p:spPr>
            <a:xfrm>
              <a:off x="3291889" y="3723009"/>
              <a:ext cx="1273105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Remote Network</a:t>
              </a: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073C26A-B92E-4E54-8981-C39E18E6912C}"/>
                </a:ext>
              </a:extLst>
            </p:cNvPr>
            <p:cNvSpPr/>
            <p:nvPr/>
          </p:nvSpPr>
          <p:spPr>
            <a:xfrm>
              <a:off x="3034383" y="4552305"/>
              <a:ext cx="515013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PSTN</a:t>
              </a:r>
              <a:endPara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9F918D0-60A6-4172-B25F-870BDAAB0510}"/>
                </a:ext>
              </a:extLst>
            </p:cNvPr>
            <p:cNvSpPr/>
            <p:nvPr/>
          </p:nvSpPr>
          <p:spPr>
            <a:xfrm>
              <a:off x="3712269" y="5143723"/>
              <a:ext cx="1230722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 Access </a:t>
              </a:r>
              <a:b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Server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F4EF4A0-5B70-4EEF-B8A9-12A4C01B404B}"/>
                </a:ext>
              </a:extLst>
            </p:cNvPr>
            <p:cNvSpPr/>
            <p:nvPr/>
          </p:nvSpPr>
          <p:spPr>
            <a:xfrm>
              <a:off x="4032220" y="4333252"/>
              <a:ext cx="38023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ISP</a:t>
              </a:r>
              <a:endPara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CC60F67F-642D-48D6-9380-25AD88AEC127}"/>
                </a:ext>
              </a:extLst>
            </p:cNvPr>
            <p:cNvCxnSpPr/>
            <p:nvPr/>
          </p:nvCxnSpPr>
          <p:spPr>
            <a:xfrm>
              <a:off x="4966087" y="4113371"/>
              <a:ext cx="0" cy="78378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4D448609-5ECF-4247-9F44-05BA5826B3FC}"/>
                </a:ext>
              </a:extLst>
            </p:cNvPr>
            <p:cNvCxnSpPr/>
            <p:nvPr/>
          </p:nvCxnSpPr>
          <p:spPr>
            <a:xfrm>
              <a:off x="7251092" y="4113371"/>
              <a:ext cx="0" cy="783781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18" name="Straight Arrow Connector 17">
              <a:extLst>
                <a:ext uri="{FF2B5EF4-FFF2-40B4-BE49-F238E27FC236}">
                  <a16:creationId xmlns:a16="http://schemas.microsoft.com/office/drawing/2014/main" id="{A4666C6B-C829-425B-AC5A-4D1A147B5CC2}"/>
                </a:ext>
              </a:extLst>
            </p:cNvPr>
            <p:cNvCxnSpPr/>
            <p:nvPr/>
          </p:nvCxnSpPr>
          <p:spPr>
            <a:xfrm flipV="1">
              <a:off x="3667360" y="4907966"/>
              <a:ext cx="0" cy="948375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151FCEE8-14DE-488D-9DA1-87FCA43AE2A8}"/>
                </a:ext>
              </a:extLst>
            </p:cNvPr>
            <p:cNvSpPr/>
            <p:nvPr/>
          </p:nvSpPr>
          <p:spPr>
            <a:xfrm>
              <a:off x="4832945" y="3897525"/>
              <a:ext cx="308098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IP</a:t>
              </a:r>
              <a:endPara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1AF4D08F-9EF3-4683-BFE2-DD1A6487CAFA}"/>
                </a:ext>
              </a:extLst>
            </p:cNvPr>
            <p:cNvSpPr/>
            <p:nvPr/>
          </p:nvSpPr>
          <p:spPr>
            <a:xfrm>
              <a:off x="7115624" y="3897525"/>
              <a:ext cx="308098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IP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044883B-6483-4D51-9A9B-0081A5BA9160}"/>
                </a:ext>
              </a:extLst>
            </p:cNvPr>
            <p:cNvSpPr/>
            <p:nvPr/>
          </p:nvSpPr>
          <p:spPr>
            <a:xfrm>
              <a:off x="7809416" y="4306115"/>
              <a:ext cx="38023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ISP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37619F8B-0476-4332-A286-7984742B4572}"/>
                </a:ext>
              </a:extLst>
            </p:cNvPr>
            <p:cNvSpPr/>
            <p:nvPr/>
          </p:nvSpPr>
          <p:spPr>
            <a:xfrm>
              <a:off x="7571114" y="5147608"/>
              <a:ext cx="907567" cy="2769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Server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D98D368-0897-475A-B045-D167578A5555}"/>
                </a:ext>
              </a:extLst>
            </p:cNvPr>
            <p:cNvSpPr/>
            <p:nvPr/>
          </p:nvSpPr>
          <p:spPr>
            <a:xfrm>
              <a:off x="8780535" y="5154174"/>
              <a:ext cx="1414811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Corporate Network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F40F8AF2-BFC5-47ED-B314-950BAF76CE22}"/>
                </a:ext>
              </a:extLst>
            </p:cNvPr>
            <p:cNvSpPr/>
            <p:nvPr/>
          </p:nvSpPr>
          <p:spPr>
            <a:xfrm>
              <a:off x="2444217" y="5937898"/>
              <a:ext cx="864532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Client</a:t>
              </a: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22B754B5-5CB4-48E4-B3AF-76CEFD97D8ED}"/>
                </a:ext>
              </a:extLst>
            </p:cNvPr>
            <p:cNvCxnSpPr/>
            <p:nvPr/>
          </p:nvCxnSpPr>
          <p:spPr>
            <a:xfrm flipV="1">
              <a:off x="8693456" y="4907966"/>
              <a:ext cx="0" cy="948375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CE4CFEC0-5216-47F3-8B1B-6EC5D24A05E0}"/>
                </a:ext>
              </a:extLst>
            </p:cNvPr>
            <p:cNvSpPr/>
            <p:nvPr/>
          </p:nvSpPr>
          <p:spPr>
            <a:xfrm>
              <a:off x="3359396" y="5840000"/>
              <a:ext cx="722377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Layer 3 </a:t>
              </a:r>
              <a:b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Protocol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E62D38E9-7D0A-45AA-9512-ADFEF5000639}"/>
                </a:ext>
              </a:extLst>
            </p:cNvPr>
            <p:cNvSpPr/>
            <p:nvPr/>
          </p:nvSpPr>
          <p:spPr>
            <a:xfrm>
              <a:off x="8346335" y="5841814"/>
              <a:ext cx="722377" cy="4616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Layer 3 </a:t>
              </a:r>
              <a:b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Protocol</a:t>
              </a:r>
            </a:p>
          </p:txBody>
        </p:sp>
        <p:pic>
          <p:nvPicPr>
            <p:cNvPr id="28" name="Picture 27" descr="A picture containing weapon, mirror&#10;&#10;Description automatically generated">
              <a:extLst>
                <a:ext uri="{FF2B5EF4-FFF2-40B4-BE49-F238E27FC236}">
                  <a16:creationId xmlns:a16="http://schemas.microsoft.com/office/drawing/2014/main" id="{0F35BFD9-2B42-4F44-8D43-43541E7D754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93237" y="4346247"/>
              <a:ext cx="1432184" cy="1022989"/>
            </a:xfrm>
            <a:prstGeom prst="rect">
              <a:avLst/>
            </a:prstGeom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2DEE0544-EAA6-41A7-9A8B-9DB2DF7A533C}"/>
                </a:ext>
              </a:extLst>
            </p:cNvPr>
            <p:cNvSpPr/>
            <p:nvPr/>
          </p:nvSpPr>
          <p:spPr>
            <a:xfrm>
              <a:off x="5589513" y="4773891"/>
              <a:ext cx="788742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pic>
          <p:nvPicPr>
            <p:cNvPr id="30" name="Picture 29" descr="A close up of a logo&#10;&#10;Description automatically generated">
              <a:extLst>
                <a:ext uri="{FF2B5EF4-FFF2-40B4-BE49-F238E27FC236}">
                  <a16:creationId xmlns:a16="http://schemas.microsoft.com/office/drawing/2014/main" id="{DD66C09D-90CA-4D04-8E51-A08ADE95EA6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rgbClr val="F7964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3988816" y="4632704"/>
              <a:ext cx="622180" cy="526459"/>
            </a:xfrm>
            <a:prstGeom prst="rect">
              <a:avLst/>
            </a:prstGeom>
          </p:spPr>
        </p:pic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2CC2C9E-98BB-458F-B38C-AB227FC8F44F}"/>
                </a:ext>
              </a:extLst>
            </p:cNvPr>
            <p:cNvCxnSpPr>
              <a:cxnSpLocks/>
              <a:stCxn id="30" idx="2"/>
            </p:cNvCxnSpPr>
            <p:nvPr/>
          </p:nvCxnSpPr>
          <p:spPr>
            <a:xfrm flipH="1" flipV="1">
              <a:off x="3097439" y="4893848"/>
              <a:ext cx="939238" cy="2086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pic>
          <p:nvPicPr>
            <p:cNvPr id="32" name="Picture 31" descr="A close up of a logo&#10;&#10;Description automatically generated">
              <a:extLst>
                <a:ext uri="{FF2B5EF4-FFF2-40B4-BE49-F238E27FC236}">
                  <a16:creationId xmlns:a16="http://schemas.microsoft.com/office/drawing/2014/main" id="{DD0390D5-787C-4EAF-81F5-AE0298C8036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rgbClr val="4F81BD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7704724" y="4615493"/>
              <a:ext cx="622180" cy="526459"/>
            </a:xfrm>
            <a:prstGeom prst="rect">
              <a:avLst/>
            </a:prstGeom>
          </p:spPr>
        </p:pic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B9BF025-0735-4194-B5C7-0EA6C222DFD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79045" y="4893848"/>
              <a:ext cx="775599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pic>
          <p:nvPicPr>
            <p:cNvPr id="34" name="Picture 2" descr="E:\SRAVYA SREE\PPT\formatting tools\Web2.0 PNG Icons\Shutter Stcok\Server-Single.png">
              <a:extLst>
                <a:ext uri="{FF2B5EF4-FFF2-40B4-BE49-F238E27FC236}">
                  <a16:creationId xmlns:a16="http://schemas.microsoft.com/office/drawing/2014/main" id="{5F91081E-510B-4818-8419-FC2EED83ED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25596" y="4599396"/>
              <a:ext cx="255744" cy="5266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2" descr="E:\RAJU\formating tools\Formatting Reference\Haja Premium Icons\Network_.png">
              <a:extLst>
                <a:ext uri="{FF2B5EF4-FFF2-40B4-BE49-F238E27FC236}">
                  <a16:creationId xmlns:a16="http://schemas.microsoft.com/office/drawing/2014/main" id="{05080B6D-B871-42CD-B916-17B20D3458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09336" y="4301215"/>
              <a:ext cx="1067566" cy="106756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6" name="Picture 35" descr="A close up of a sign&#10;&#10;Description automatically generated">
              <a:extLst>
                <a:ext uri="{FF2B5EF4-FFF2-40B4-BE49-F238E27FC236}">
                  <a16:creationId xmlns:a16="http://schemas.microsoft.com/office/drawing/2014/main" id="{D709162F-1D01-43DB-AB48-1347E638EE8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94154" y="3715509"/>
              <a:ext cx="717300" cy="301592"/>
            </a:xfrm>
            <a:prstGeom prst="rect">
              <a:avLst/>
            </a:prstGeom>
          </p:spPr>
        </p:pic>
        <p:pic>
          <p:nvPicPr>
            <p:cNvPr id="37" name="Picture 36" descr="A close up of a sign&#10;&#10;Description automatically generated">
              <a:extLst>
                <a:ext uri="{FF2B5EF4-FFF2-40B4-BE49-F238E27FC236}">
                  <a16:creationId xmlns:a16="http://schemas.microsoft.com/office/drawing/2014/main" id="{CD55EFB2-316C-41BD-BCB8-31E44C362FF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29862" y="2977942"/>
              <a:ext cx="419476" cy="387208"/>
            </a:xfrm>
            <a:prstGeom prst="rect">
              <a:avLst/>
            </a:prstGeom>
          </p:spPr>
        </p:pic>
        <p:pic>
          <p:nvPicPr>
            <p:cNvPr id="38" name="Picture 37" descr="A picture containing shirt&#10;&#10;Description automatically generated">
              <a:extLst>
                <a:ext uri="{FF2B5EF4-FFF2-40B4-BE49-F238E27FC236}">
                  <a16:creationId xmlns:a16="http://schemas.microsoft.com/office/drawing/2014/main" id="{9519F928-998C-40B4-8209-D075F0A50D2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32139" y="2935081"/>
              <a:ext cx="320665" cy="451800"/>
            </a:xfrm>
            <a:prstGeom prst="rect">
              <a:avLst/>
            </a:prstGeom>
          </p:spPr>
        </p:pic>
        <p:pic>
          <p:nvPicPr>
            <p:cNvPr id="39" name="Picture 38" descr="A close up of a sign&#10;&#10;Description automatically generated">
              <a:extLst>
                <a:ext uri="{FF2B5EF4-FFF2-40B4-BE49-F238E27FC236}">
                  <a16:creationId xmlns:a16="http://schemas.microsoft.com/office/drawing/2014/main" id="{78B7C7D9-E6ED-4FCB-B0D5-C4B5064A39A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29862" y="5576710"/>
              <a:ext cx="419476" cy="387208"/>
            </a:xfrm>
            <a:prstGeom prst="rect">
              <a:avLst/>
            </a:prstGeom>
          </p:spPr>
        </p:pic>
        <p:pic>
          <p:nvPicPr>
            <p:cNvPr id="40" name="Picture 39" descr="A picture containing shirt&#10;&#10;Description automatically generated">
              <a:extLst>
                <a:ext uri="{FF2B5EF4-FFF2-40B4-BE49-F238E27FC236}">
                  <a16:creationId xmlns:a16="http://schemas.microsoft.com/office/drawing/2014/main" id="{0434029C-2AC3-4599-90B4-1C0D55B6E44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32139" y="5533849"/>
              <a:ext cx="320665" cy="451800"/>
            </a:xfrm>
            <a:prstGeom prst="rect">
              <a:avLst/>
            </a:prstGeom>
          </p:spPr>
        </p:pic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D81658E2-A269-456E-8083-5C3A49DA6F96}"/>
              </a:ext>
            </a:extLst>
          </p:cNvPr>
          <p:cNvGrpSpPr>
            <a:grpSpLocks noChangeAspect="1"/>
          </p:cNvGrpSpPr>
          <p:nvPr/>
        </p:nvGrpSpPr>
        <p:grpSpPr>
          <a:xfrm>
            <a:off x="728551" y="3679691"/>
            <a:ext cx="2512533" cy="2890802"/>
            <a:chOff x="407829" y="3153656"/>
            <a:chExt cx="2969735" cy="3416837"/>
          </a:xfrm>
        </p:grpSpPr>
        <p:sp>
          <p:nvSpPr>
            <p:cNvPr id="46" name="Freeform 503">
              <a:extLst>
                <a:ext uri="{FF2B5EF4-FFF2-40B4-BE49-F238E27FC236}">
                  <a16:creationId xmlns:a16="http://schemas.microsoft.com/office/drawing/2014/main" id="{5E278DD5-F765-4A8C-8110-A6A578423D71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167520" y="4659546"/>
              <a:ext cx="1049046" cy="625531"/>
            </a:xfrm>
            <a:custGeom>
              <a:avLst/>
              <a:gdLst>
                <a:gd name="T0" fmla="*/ 2046 w 2046"/>
                <a:gd name="T1" fmla="*/ 1220 h 1220"/>
                <a:gd name="T2" fmla="*/ 1644 w 2046"/>
                <a:gd name="T3" fmla="*/ 627 h 1220"/>
                <a:gd name="T4" fmla="*/ 627 w 2046"/>
                <a:gd name="T5" fmla="*/ 740 h 1220"/>
                <a:gd name="T6" fmla="*/ 0 w 2046"/>
                <a:gd name="T7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6" h="1220">
                  <a:moveTo>
                    <a:pt x="2046" y="1220"/>
                  </a:moveTo>
                  <a:lnTo>
                    <a:pt x="1644" y="627"/>
                  </a:lnTo>
                  <a:lnTo>
                    <a:pt x="627" y="740"/>
                  </a:lnTo>
                  <a:lnTo>
                    <a:pt x="0" y="0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47" name="Freeform 504">
              <a:extLst>
                <a:ext uri="{FF2B5EF4-FFF2-40B4-BE49-F238E27FC236}">
                  <a16:creationId xmlns:a16="http://schemas.microsoft.com/office/drawing/2014/main" id="{DE3CC4D2-5459-45A7-B0A7-93022F746EDC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167520" y="3773034"/>
              <a:ext cx="1053661" cy="973675"/>
            </a:xfrm>
            <a:custGeom>
              <a:avLst/>
              <a:gdLst>
                <a:gd name="T0" fmla="*/ 2055 w 2055"/>
                <a:gd name="T1" fmla="*/ 795 h 1899"/>
                <a:gd name="T2" fmla="*/ 1163 w 2055"/>
                <a:gd name="T3" fmla="*/ 899 h 1899"/>
                <a:gd name="T4" fmla="*/ 541 w 2055"/>
                <a:gd name="T5" fmla="*/ 0 h 1899"/>
                <a:gd name="T6" fmla="*/ 0 w 2055"/>
                <a:gd name="T7" fmla="*/ 1050 h 1899"/>
                <a:gd name="T8" fmla="*/ 953 w 2055"/>
                <a:gd name="T9" fmla="*/ 1899 h 1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5" h="1899">
                  <a:moveTo>
                    <a:pt x="2055" y="795"/>
                  </a:moveTo>
                  <a:lnTo>
                    <a:pt x="1163" y="899"/>
                  </a:lnTo>
                  <a:lnTo>
                    <a:pt x="541" y="0"/>
                  </a:lnTo>
                  <a:lnTo>
                    <a:pt x="0" y="1050"/>
                  </a:lnTo>
                  <a:lnTo>
                    <a:pt x="953" y="1899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48" name="Freeform 505">
              <a:extLst>
                <a:ext uri="{FF2B5EF4-FFF2-40B4-BE49-F238E27FC236}">
                  <a16:creationId xmlns:a16="http://schemas.microsoft.com/office/drawing/2014/main" id="{6670F70C-AD3C-4CE8-BD57-B42048A783AA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858344" y="3606910"/>
              <a:ext cx="1382321" cy="654757"/>
            </a:xfrm>
            <a:custGeom>
              <a:avLst/>
              <a:gdLst>
                <a:gd name="T0" fmla="*/ 2696 w 2696"/>
                <a:gd name="T1" fmla="*/ 1277 h 1277"/>
                <a:gd name="T2" fmla="*/ 2554 w 2696"/>
                <a:gd name="T3" fmla="*/ 83 h 1277"/>
                <a:gd name="T4" fmla="*/ 2006 w 2696"/>
                <a:gd name="T5" fmla="*/ 889 h 1277"/>
                <a:gd name="T6" fmla="*/ 1362 w 2696"/>
                <a:gd name="T7" fmla="*/ 1166 h 1277"/>
                <a:gd name="T8" fmla="*/ 1185 w 2696"/>
                <a:gd name="T9" fmla="*/ 0 h 1277"/>
                <a:gd name="T10" fmla="*/ 0 w 2696"/>
                <a:gd name="T11" fmla="*/ 1012 h 1277"/>
                <a:gd name="T12" fmla="*/ 996 w 2696"/>
                <a:gd name="T13" fmla="*/ 1185 h 1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6" h="1277">
                  <a:moveTo>
                    <a:pt x="2696" y="1277"/>
                  </a:moveTo>
                  <a:lnTo>
                    <a:pt x="2554" y="83"/>
                  </a:lnTo>
                  <a:lnTo>
                    <a:pt x="2006" y="889"/>
                  </a:lnTo>
                  <a:lnTo>
                    <a:pt x="1362" y="1166"/>
                  </a:lnTo>
                  <a:lnTo>
                    <a:pt x="1185" y="0"/>
                  </a:lnTo>
                  <a:lnTo>
                    <a:pt x="0" y="1012"/>
                  </a:lnTo>
                  <a:lnTo>
                    <a:pt x="996" y="1185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49" name="Freeform 506">
              <a:extLst>
                <a:ext uri="{FF2B5EF4-FFF2-40B4-BE49-F238E27FC236}">
                  <a16:creationId xmlns:a16="http://schemas.microsoft.com/office/drawing/2014/main" id="{4DB867AB-D243-4E01-8DC7-E0EA6767EE63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387657" y="3607935"/>
              <a:ext cx="634248" cy="773711"/>
            </a:xfrm>
            <a:custGeom>
              <a:avLst/>
              <a:gdLst>
                <a:gd name="T0" fmla="*/ 0 w 1237"/>
                <a:gd name="T1" fmla="*/ 0 h 1509"/>
                <a:gd name="T2" fmla="*/ 1237 w 1237"/>
                <a:gd name="T3" fmla="*/ 1123 h 1509"/>
                <a:gd name="T4" fmla="*/ 341 w 1237"/>
                <a:gd name="T5" fmla="*/ 1509 h 1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7" h="1509">
                  <a:moveTo>
                    <a:pt x="0" y="0"/>
                  </a:moveTo>
                  <a:lnTo>
                    <a:pt x="1237" y="1123"/>
                  </a:lnTo>
                  <a:lnTo>
                    <a:pt x="341" y="1509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0" name="Freeform 507">
              <a:extLst>
                <a:ext uri="{FF2B5EF4-FFF2-40B4-BE49-F238E27FC236}">
                  <a16:creationId xmlns:a16="http://schemas.microsoft.com/office/drawing/2014/main" id="{4E1601D7-2B7E-4C05-A43C-65E621105EF3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918508" y="3388487"/>
              <a:ext cx="1648941" cy="530163"/>
            </a:xfrm>
            <a:custGeom>
              <a:avLst/>
              <a:gdLst>
                <a:gd name="T0" fmla="*/ 0 w 3216"/>
                <a:gd name="T1" fmla="*/ 731 h 1034"/>
                <a:gd name="T2" fmla="*/ 1367 w 3216"/>
                <a:gd name="T3" fmla="*/ 643 h 1034"/>
                <a:gd name="T4" fmla="*/ 2956 w 3216"/>
                <a:gd name="T5" fmla="*/ 1034 h 1034"/>
                <a:gd name="T6" fmla="*/ 3216 w 3216"/>
                <a:gd name="T7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16" h="1034">
                  <a:moveTo>
                    <a:pt x="0" y="731"/>
                  </a:moveTo>
                  <a:lnTo>
                    <a:pt x="1367" y="643"/>
                  </a:lnTo>
                  <a:lnTo>
                    <a:pt x="2956" y="1034"/>
                  </a:lnTo>
                  <a:lnTo>
                    <a:pt x="3216" y="0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1" name="Line 508">
              <a:extLst>
                <a:ext uri="{FF2B5EF4-FFF2-40B4-BE49-F238E27FC236}">
                  <a16:creationId xmlns:a16="http://schemas.microsoft.com/office/drawing/2014/main" id="{02A74709-84AB-4377-A19F-B9E1CE72A9B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918508" y="4005814"/>
              <a:ext cx="236369" cy="572208"/>
            </a:xfrm>
            <a:prstGeom prst="line">
              <a:avLst/>
            </a:prstGeom>
            <a:noFill/>
            <a:ln w="14288" cap="flat">
              <a:solidFill>
                <a:srgbClr val="C5E3E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2" name="Freeform 509">
              <a:extLst>
                <a:ext uri="{FF2B5EF4-FFF2-40B4-BE49-F238E27FC236}">
                  <a16:creationId xmlns:a16="http://schemas.microsoft.com/office/drawing/2014/main" id="{A7F50892-AF67-4190-A9D2-AEF5E1AEAEA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441669" y="3989920"/>
              <a:ext cx="2453415" cy="1668938"/>
            </a:xfrm>
            <a:custGeom>
              <a:avLst/>
              <a:gdLst>
                <a:gd name="T0" fmla="*/ 4766 w 4785"/>
                <a:gd name="T1" fmla="*/ 3037 h 3255"/>
                <a:gd name="T2" fmla="*/ 3860 w 4785"/>
                <a:gd name="T3" fmla="*/ 3255 h 3255"/>
                <a:gd name="T4" fmla="*/ 1937 w 4785"/>
                <a:gd name="T5" fmla="*/ 2453 h 3255"/>
                <a:gd name="T6" fmla="*/ 3404 w 4785"/>
                <a:gd name="T7" fmla="*/ 2138 h 3255"/>
                <a:gd name="T8" fmla="*/ 4463 w 4785"/>
                <a:gd name="T9" fmla="*/ 2101 h 3255"/>
                <a:gd name="T10" fmla="*/ 4785 w 4785"/>
                <a:gd name="T11" fmla="*/ 1032 h 3255"/>
                <a:gd name="T12" fmla="*/ 3950 w 4785"/>
                <a:gd name="T13" fmla="*/ 1003 h 3255"/>
                <a:gd name="T14" fmla="*/ 3498 w 4785"/>
                <a:gd name="T15" fmla="*/ 0 h 3255"/>
                <a:gd name="T16" fmla="*/ 2013 w 4785"/>
                <a:gd name="T17" fmla="*/ 637 h 3255"/>
                <a:gd name="T18" fmla="*/ 281 w 4785"/>
                <a:gd name="T19" fmla="*/ 237 h 3255"/>
                <a:gd name="T20" fmla="*/ 0 w 4785"/>
                <a:gd name="T21" fmla="*/ 1408 h 3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85" h="3255">
                  <a:moveTo>
                    <a:pt x="4766" y="3037"/>
                  </a:moveTo>
                  <a:lnTo>
                    <a:pt x="3860" y="3255"/>
                  </a:lnTo>
                  <a:lnTo>
                    <a:pt x="1937" y="2453"/>
                  </a:lnTo>
                  <a:lnTo>
                    <a:pt x="3404" y="2138"/>
                  </a:lnTo>
                  <a:lnTo>
                    <a:pt x="4463" y="2101"/>
                  </a:lnTo>
                  <a:lnTo>
                    <a:pt x="4785" y="1032"/>
                  </a:lnTo>
                  <a:lnTo>
                    <a:pt x="3950" y="1003"/>
                  </a:lnTo>
                  <a:lnTo>
                    <a:pt x="3498" y="0"/>
                  </a:lnTo>
                  <a:lnTo>
                    <a:pt x="2013" y="637"/>
                  </a:lnTo>
                  <a:lnTo>
                    <a:pt x="281" y="237"/>
                  </a:lnTo>
                  <a:lnTo>
                    <a:pt x="0" y="1408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3" name="Freeform 510">
              <a:extLst>
                <a:ext uri="{FF2B5EF4-FFF2-40B4-BE49-F238E27FC236}">
                  <a16:creationId xmlns:a16="http://schemas.microsoft.com/office/drawing/2014/main" id="{0AF0E086-6A54-4878-9964-948E06A6A6DA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892872" y="4455992"/>
              <a:ext cx="976239" cy="692186"/>
            </a:xfrm>
            <a:custGeom>
              <a:avLst/>
              <a:gdLst>
                <a:gd name="T0" fmla="*/ 1403 w 1904"/>
                <a:gd name="T1" fmla="*/ 1142 h 1350"/>
                <a:gd name="T2" fmla="*/ 1904 w 1904"/>
                <a:gd name="T3" fmla="*/ 0 h 1350"/>
                <a:gd name="T4" fmla="*/ 721 w 1904"/>
                <a:gd name="T5" fmla="*/ 300 h 1350"/>
                <a:gd name="T6" fmla="*/ 0 w 1904"/>
                <a:gd name="T7" fmla="*/ 1350 h 1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4" h="1350">
                  <a:moveTo>
                    <a:pt x="1403" y="1142"/>
                  </a:moveTo>
                  <a:lnTo>
                    <a:pt x="1904" y="0"/>
                  </a:lnTo>
                  <a:lnTo>
                    <a:pt x="721" y="300"/>
                  </a:lnTo>
                  <a:lnTo>
                    <a:pt x="0" y="1350"/>
                  </a:lnTo>
                </a:path>
              </a:pathLst>
            </a:custGeom>
            <a:noFill/>
            <a:ln w="14288" cap="flat">
              <a:solidFill>
                <a:srgbClr val="44546A">
                  <a:lumMod val="20000"/>
                  <a:lumOff val="80000"/>
                </a:srgb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4" name="Line 511">
              <a:extLst>
                <a:ext uri="{FF2B5EF4-FFF2-40B4-BE49-F238E27FC236}">
                  <a16:creationId xmlns:a16="http://schemas.microsoft.com/office/drawing/2014/main" id="{540C4631-0711-4F73-BD27-4B3C93902B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3114534" y="4837463"/>
              <a:ext cx="116390" cy="452741"/>
            </a:xfrm>
            <a:prstGeom prst="line">
              <a:avLst/>
            </a:prstGeom>
            <a:noFill/>
            <a:ln w="14288" cap="flat">
              <a:solidFill>
                <a:srgbClr val="C5E3E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5" name="Line 512">
              <a:extLst>
                <a:ext uri="{FF2B5EF4-FFF2-40B4-BE49-F238E27FC236}">
                  <a16:creationId xmlns:a16="http://schemas.microsoft.com/office/drawing/2014/main" id="{D0B9E90E-DC44-40D0-B0C3-8A5DA6FB8DD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221869" y="4198601"/>
              <a:ext cx="0" cy="0"/>
            </a:xfrm>
            <a:prstGeom prst="line">
              <a:avLst/>
            </a:prstGeom>
            <a:noFill/>
            <a:ln w="14288" cap="flat">
              <a:solidFill>
                <a:srgbClr val="7B7C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6" name="Oval 513">
              <a:extLst>
                <a:ext uri="{FF2B5EF4-FFF2-40B4-BE49-F238E27FC236}">
                  <a16:creationId xmlns:a16="http://schemas.microsoft.com/office/drawing/2014/main" id="{A21F2CA4-6F07-4E0A-92B1-94F498A7F7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328518" y="4906682"/>
              <a:ext cx="107161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7" name="Oval 514">
              <a:extLst>
                <a:ext uri="{FF2B5EF4-FFF2-40B4-BE49-F238E27FC236}">
                  <a16:creationId xmlns:a16="http://schemas.microsoft.com/office/drawing/2014/main" id="{25244C61-1F80-41E2-A343-396B6FB5A6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096426" y="4509316"/>
              <a:ext cx="107161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8" name="Oval 515">
              <a:extLst>
                <a:ext uri="{FF2B5EF4-FFF2-40B4-BE49-F238E27FC236}">
                  <a16:creationId xmlns:a16="http://schemas.microsoft.com/office/drawing/2014/main" id="{44F4F245-4B4C-4213-9F94-CD7A2DEF0D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697171" y="5484017"/>
              <a:ext cx="107161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59" name="Oval 517">
              <a:extLst>
                <a:ext uri="{FF2B5EF4-FFF2-40B4-BE49-F238E27FC236}">
                  <a16:creationId xmlns:a16="http://schemas.microsoft.com/office/drawing/2014/main" id="{5663A6BA-BD5E-4D40-BE5E-388F32BD9F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571552" y="4232441"/>
              <a:ext cx="106648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0" name="Oval 518">
              <a:extLst>
                <a:ext uri="{FF2B5EF4-FFF2-40B4-BE49-F238E27FC236}">
                  <a16:creationId xmlns:a16="http://schemas.microsoft.com/office/drawing/2014/main" id="{F88E7C2D-BDB9-47EF-B88A-ED52FFA61D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805019" y="3553586"/>
              <a:ext cx="106648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1" name="Oval 519">
              <a:extLst>
                <a:ext uri="{FF2B5EF4-FFF2-40B4-BE49-F238E27FC236}">
                  <a16:creationId xmlns:a16="http://schemas.microsoft.com/office/drawing/2014/main" id="{CD31D28E-C4F0-42B2-A1C7-FDD373FA51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004647" y="3350032"/>
              <a:ext cx="106648" cy="106648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2" name="Oval 520">
              <a:extLst>
                <a:ext uri="{FF2B5EF4-FFF2-40B4-BE49-F238E27FC236}">
                  <a16:creationId xmlns:a16="http://schemas.microsoft.com/office/drawing/2014/main" id="{151ADBB4-E330-488E-9B63-4936D2C34D7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353817" y="3772009"/>
              <a:ext cx="67680" cy="67680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3" name="Oval 521">
              <a:extLst>
                <a:ext uri="{FF2B5EF4-FFF2-40B4-BE49-F238E27FC236}">
                  <a16:creationId xmlns:a16="http://schemas.microsoft.com/office/drawing/2014/main" id="{31CDDC86-93BD-42B2-B8D6-BE42EA4E3F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465079" y="4960006"/>
              <a:ext cx="68193" cy="68193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4" name="Oval 522">
              <a:extLst>
                <a:ext uri="{FF2B5EF4-FFF2-40B4-BE49-F238E27FC236}">
                  <a16:creationId xmlns:a16="http://schemas.microsoft.com/office/drawing/2014/main" id="{D750C53D-D576-4AA3-A134-F3F930BC40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182726" y="5251237"/>
              <a:ext cx="67680" cy="67680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5" name="Oval 523">
              <a:extLst>
                <a:ext uri="{FF2B5EF4-FFF2-40B4-BE49-F238E27FC236}">
                  <a16:creationId xmlns:a16="http://schemas.microsoft.com/office/drawing/2014/main" id="{56A65119-29FA-4973-AC9A-AA4FB142158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206825" y="3708943"/>
              <a:ext cx="67680" cy="67680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6" name="Oval 524">
              <a:extLst>
                <a:ext uri="{FF2B5EF4-FFF2-40B4-BE49-F238E27FC236}">
                  <a16:creationId xmlns:a16="http://schemas.microsoft.com/office/drawing/2014/main" id="{B2A7F018-413C-4B92-BDC8-141A4EEA16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178288" y="3772009"/>
              <a:ext cx="68193" cy="67680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7" name="Oval 525">
              <a:extLst>
                <a:ext uri="{FF2B5EF4-FFF2-40B4-BE49-F238E27FC236}">
                  <a16:creationId xmlns:a16="http://schemas.microsoft.com/office/drawing/2014/main" id="{5D2FE950-CDCE-4848-A1D0-6ECE627EDD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17571" y="4067854"/>
              <a:ext cx="67680" cy="67680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8" name="Oval 526">
              <a:extLst>
                <a:ext uri="{FF2B5EF4-FFF2-40B4-BE49-F238E27FC236}">
                  <a16:creationId xmlns:a16="http://schemas.microsoft.com/office/drawing/2014/main" id="{B49BC743-2ED2-4E74-BF1C-73609DB081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07829" y="5095880"/>
              <a:ext cx="67680" cy="68193"/>
            </a:xfrm>
            <a:prstGeom prst="ellipse">
              <a:avLst/>
            </a:pr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69" name="Freeform 527">
              <a:extLst>
                <a:ext uri="{FF2B5EF4-FFF2-40B4-BE49-F238E27FC236}">
                  <a16:creationId xmlns:a16="http://schemas.microsoft.com/office/drawing/2014/main" id="{BB7006FE-2940-494A-9AAB-0BA0A04D0815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1064124" y="4478552"/>
              <a:ext cx="170739" cy="171252"/>
            </a:xfrm>
            <a:custGeom>
              <a:avLst/>
              <a:gdLst>
                <a:gd name="T0" fmla="*/ 70 w 141"/>
                <a:gd name="T1" fmla="*/ 137 h 141"/>
                <a:gd name="T2" fmla="*/ 64 w 141"/>
                <a:gd name="T3" fmla="*/ 141 h 141"/>
                <a:gd name="T4" fmla="*/ 64 w 141"/>
                <a:gd name="T5" fmla="*/ 137 h 141"/>
                <a:gd name="T6" fmla="*/ 81 w 141"/>
                <a:gd name="T7" fmla="*/ 136 h 141"/>
                <a:gd name="T8" fmla="*/ 81 w 141"/>
                <a:gd name="T9" fmla="*/ 140 h 141"/>
                <a:gd name="T10" fmla="*/ 48 w 141"/>
                <a:gd name="T11" fmla="*/ 133 h 141"/>
                <a:gd name="T12" fmla="*/ 90 w 141"/>
                <a:gd name="T13" fmla="*/ 136 h 141"/>
                <a:gd name="T14" fmla="*/ 93 w 141"/>
                <a:gd name="T15" fmla="*/ 137 h 141"/>
                <a:gd name="T16" fmla="*/ 35 w 141"/>
                <a:gd name="T17" fmla="*/ 129 h 141"/>
                <a:gd name="T18" fmla="*/ 102 w 141"/>
                <a:gd name="T19" fmla="*/ 133 h 141"/>
                <a:gd name="T20" fmla="*/ 109 w 141"/>
                <a:gd name="T21" fmla="*/ 130 h 141"/>
                <a:gd name="T22" fmla="*/ 26 w 141"/>
                <a:gd name="T23" fmla="*/ 125 h 141"/>
                <a:gd name="T24" fmla="*/ 32 w 141"/>
                <a:gd name="T25" fmla="*/ 129 h 141"/>
                <a:gd name="T26" fmla="*/ 118 w 141"/>
                <a:gd name="T27" fmla="*/ 120 h 141"/>
                <a:gd name="T28" fmla="*/ 22 w 141"/>
                <a:gd name="T29" fmla="*/ 122 h 141"/>
                <a:gd name="T30" fmla="*/ 24 w 141"/>
                <a:gd name="T31" fmla="*/ 121 h 141"/>
                <a:gd name="T32" fmla="*/ 123 w 141"/>
                <a:gd name="T33" fmla="*/ 112 h 141"/>
                <a:gd name="T34" fmla="*/ 15 w 141"/>
                <a:gd name="T35" fmla="*/ 114 h 141"/>
                <a:gd name="T36" fmla="*/ 17 w 141"/>
                <a:gd name="T37" fmla="*/ 110 h 141"/>
                <a:gd name="T38" fmla="*/ 126 w 141"/>
                <a:gd name="T39" fmla="*/ 107 h 141"/>
                <a:gd name="T40" fmla="*/ 128 w 141"/>
                <a:gd name="T41" fmla="*/ 110 h 141"/>
                <a:gd name="T42" fmla="*/ 9 w 141"/>
                <a:gd name="T43" fmla="*/ 96 h 141"/>
                <a:gd name="T44" fmla="*/ 132 w 141"/>
                <a:gd name="T45" fmla="*/ 100 h 141"/>
                <a:gd name="T46" fmla="*/ 135 w 141"/>
                <a:gd name="T47" fmla="*/ 99 h 141"/>
                <a:gd name="T48" fmla="*/ 3 w 141"/>
                <a:gd name="T49" fmla="*/ 84 h 141"/>
                <a:gd name="T50" fmla="*/ 137 w 141"/>
                <a:gd name="T51" fmla="*/ 89 h 141"/>
                <a:gd name="T52" fmla="*/ 140 w 141"/>
                <a:gd name="T53" fmla="*/ 82 h 141"/>
                <a:gd name="T54" fmla="*/ 0 w 141"/>
                <a:gd name="T55" fmla="*/ 75 h 141"/>
                <a:gd name="T56" fmla="*/ 2 w 141"/>
                <a:gd name="T57" fmla="*/ 82 h 141"/>
                <a:gd name="T58" fmla="*/ 137 w 141"/>
                <a:gd name="T59" fmla="*/ 69 h 141"/>
                <a:gd name="T60" fmla="*/ 141 w 141"/>
                <a:gd name="T61" fmla="*/ 68 h 141"/>
                <a:gd name="T62" fmla="*/ 2 w 141"/>
                <a:gd name="T63" fmla="*/ 71 h 141"/>
                <a:gd name="T64" fmla="*/ 4 w 141"/>
                <a:gd name="T65" fmla="*/ 63 h 141"/>
                <a:gd name="T66" fmla="*/ 1 w 141"/>
                <a:gd name="T67" fmla="*/ 57 h 141"/>
                <a:gd name="T68" fmla="*/ 3 w 141"/>
                <a:gd name="T69" fmla="*/ 59 h 141"/>
                <a:gd name="T70" fmla="*/ 138 w 141"/>
                <a:gd name="T71" fmla="*/ 50 h 141"/>
                <a:gd name="T72" fmla="*/ 5 w 141"/>
                <a:gd name="T73" fmla="*/ 48 h 141"/>
                <a:gd name="T74" fmla="*/ 8 w 141"/>
                <a:gd name="T75" fmla="*/ 47 h 141"/>
                <a:gd name="T76" fmla="*/ 131 w 141"/>
                <a:gd name="T77" fmla="*/ 39 h 141"/>
                <a:gd name="T78" fmla="*/ 11 w 141"/>
                <a:gd name="T79" fmla="*/ 38 h 141"/>
                <a:gd name="T80" fmla="*/ 16 w 141"/>
                <a:gd name="T81" fmla="*/ 32 h 141"/>
                <a:gd name="T82" fmla="*/ 125 w 141"/>
                <a:gd name="T83" fmla="*/ 32 h 141"/>
                <a:gd name="T84" fmla="*/ 129 w 141"/>
                <a:gd name="T85" fmla="*/ 37 h 141"/>
                <a:gd name="T86" fmla="*/ 23 w 141"/>
                <a:gd name="T87" fmla="*/ 21 h 141"/>
                <a:gd name="T88" fmla="*/ 121 w 141"/>
                <a:gd name="T89" fmla="*/ 27 h 141"/>
                <a:gd name="T90" fmla="*/ 124 w 141"/>
                <a:gd name="T91" fmla="*/ 28 h 141"/>
                <a:gd name="T92" fmla="*/ 29 w 141"/>
                <a:gd name="T93" fmla="*/ 13 h 141"/>
                <a:gd name="T94" fmla="*/ 115 w 141"/>
                <a:gd name="T95" fmla="*/ 20 h 141"/>
                <a:gd name="T96" fmla="*/ 116 w 141"/>
                <a:gd name="T97" fmla="*/ 16 h 141"/>
                <a:gd name="T98" fmla="*/ 34 w 141"/>
                <a:gd name="T99" fmla="*/ 10 h 141"/>
                <a:gd name="T100" fmla="*/ 35 w 141"/>
                <a:gd name="T101" fmla="*/ 14 h 141"/>
                <a:gd name="T102" fmla="*/ 101 w 141"/>
                <a:gd name="T103" fmla="*/ 7 h 141"/>
                <a:gd name="T104" fmla="*/ 43 w 141"/>
                <a:gd name="T105" fmla="*/ 7 h 141"/>
                <a:gd name="T106" fmla="*/ 46 w 141"/>
                <a:gd name="T107" fmla="*/ 8 h 141"/>
                <a:gd name="T108" fmla="*/ 88 w 141"/>
                <a:gd name="T109" fmla="*/ 4 h 141"/>
                <a:gd name="T110" fmla="*/ 56 w 141"/>
                <a:gd name="T111" fmla="*/ 5 h 141"/>
                <a:gd name="T112" fmla="*/ 62 w 141"/>
                <a:gd name="T113" fmla="*/ 4 h 141"/>
                <a:gd name="T114" fmla="*/ 78 w 141"/>
                <a:gd name="T115" fmla="*/ 4 h 141"/>
                <a:gd name="T116" fmla="*/ 84 w 141"/>
                <a:gd name="T117" fmla="*/ 5 h 141"/>
                <a:gd name="T118" fmla="*/ 75 w 141"/>
                <a:gd name="T119" fmla="*/ 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" h="141">
                  <a:moveTo>
                    <a:pt x="70" y="141"/>
                  </a:moveTo>
                  <a:cubicBezTo>
                    <a:pt x="69" y="141"/>
                    <a:pt x="69" y="141"/>
                    <a:pt x="69" y="141"/>
                  </a:cubicBezTo>
                  <a:cubicBezTo>
                    <a:pt x="68" y="141"/>
                    <a:pt x="67" y="140"/>
                    <a:pt x="67" y="139"/>
                  </a:cubicBezTo>
                  <a:cubicBezTo>
                    <a:pt x="68" y="138"/>
                    <a:pt x="68" y="137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2" y="137"/>
                    <a:pt x="73" y="137"/>
                    <a:pt x="75" y="137"/>
                  </a:cubicBezTo>
                  <a:cubicBezTo>
                    <a:pt x="76" y="137"/>
                    <a:pt x="77" y="138"/>
                    <a:pt x="77" y="139"/>
                  </a:cubicBezTo>
                  <a:cubicBezTo>
                    <a:pt x="77" y="140"/>
                    <a:pt x="76" y="141"/>
                    <a:pt x="75" y="141"/>
                  </a:cubicBezTo>
                  <a:cubicBezTo>
                    <a:pt x="74" y="141"/>
                    <a:pt x="72" y="141"/>
                    <a:pt x="70" y="141"/>
                  </a:cubicBezTo>
                  <a:close/>
                  <a:moveTo>
                    <a:pt x="64" y="141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62" y="141"/>
                    <a:pt x="60" y="140"/>
                    <a:pt x="58" y="140"/>
                  </a:cubicBezTo>
                  <a:cubicBezTo>
                    <a:pt x="57" y="140"/>
                    <a:pt x="56" y="139"/>
                    <a:pt x="56" y="138"/>
                  </a:cubicBezTo>
                  <a:cubicBezTo>
                    <a:pt x="56" y="137"/>
                    <a:pt x="57" y="136"/>
                    <a:pt x="58" y="136"/>
                  </a:cubicBezTo>
                  <a:cubicBezTo>
                    <a:pt x="60" y="136"/>
                    <a:pt x="62" y="137"/>
                    <a:pt x="64" y="137"/>
                  </a:cubicBezTo>
                  <a:cubicBezTo>
                    <a:pt x="65" y="137"/>
                    <a:pt x="66" y="138"/>
                    <a:pt x="66" y="139"/>
                  </a:cubicBezTo>
                  <a:cubicBezTo>
                    <a:pt x="66" y="140"/>
                    <a:pt x="65" y="141"/>
                    <a:pt x="64" y="141"/>
                  </a:cubicBezTo>
                  <a:close/>
                  <a:moveTo>
                    <a:pt x="81" y="140"/>
                  </a:moveTo>
                  <a:cubicBezTo>
                    <a:pt x="80" y="140"/>
                    <a:pt x="79" y="140"/>
                    <a:pt x="79" y="139"/>
                  </a:cubicBezTo>
                  <a:cubicBezTo>
                    <a:pt x="79" y="137"/>
                    <a:pt x="79" y="136"/>
                    <a:pt x="81" y="136"/>
                  </a:cubicBezTo>
                  <a:cubicBezTo>
                    <a:pt x="82" y="136"/>
                    <a:pt x="84" y="136"/>
                    <a:pt x="86" y="135"/>
                  </a:cubicBezTo>
                  <a:cubicBezTo>
                    <a:pt x="87" y="135"/>
                    <a:pt x="88" y="136"/>
                    <a:pt x="88" y="137"/>
                  </a:cubicBezTo>
                  <a:cubicBezTo>
                    <a:pt x="89" y="138"/>
                    <a:pt x="88" y="139"/>
                    <a:pt x="87" y="139"/>
                  </a:cubicBezTo>
                  <a:cubicBezTo>
                    <a:pt x="85" y="140"/>
                    <a:pt x="83" y="140"/>
                    <a:pt x="81" y="140"/>
                  </a:cubicBezTo>
                  <a:cubicBezTo>
                    <a:pt x="81" y="140"/>
                    <a:pt x="81" y="140"/>
                    <a:pt x="81" y="140"/>
                  </a:cubicBezTo>
                  <a:close/>
                  <a:moveTo>
                    <a:pt x="53" y="139"/>
                  </a:moveTo>
                  <a:cubicBezTo>
                    <a:pt x="52" y="139"/>
                    <a:pt x="52" y="139"/>
                    <a:pt x="52" y="139"/>
                  </a:cubicBezTo>
                  <a:cubicBezTo>
                    <a:pt x="50" y="138"/>
                    <a:pt x="48" y="138"/>
                    <a:pt x="46" y="137"/>
                  </a:cubicBezTo>
                  <a:cubicBezTo>
                    <a:pt x="45" y="137"/>
                    <a:pt x="45" y="135"/>
                    <a:pt x="45" y="134"/>
                  </a:cubicBezTo>
                  <a:cubicBezTo>
                    <a:pt x="46" y="133"/>
                    <a:pt x="47" y="133"/>
                    <a:pt x="48" y="133"/>
                  </a:cubicBezTo>
                  <a:cubicBezTo>
                    <a:pt x="49" y="134"/>
                    <a:pt x="51" y="134"/>
                    <a:pt x="53" y="135"/>
                  </a:cubicBezTo>
                  <a:cubicBezTo>
                    <a:pt x="54" y="135"/>
                    <a:pt x="55" y="136"/>
                    <a:pt x="54" y="137"/>
                  </a:cubicBezTo>
                  <a:cubicBezTo>
                    <a:pt x="54" y="138"/>
                    <a:pt x="53" y="139"/>
                    <a:pt x="53" y="139"/>
                  </a:cubicBezTo>
                  <a:close/>
                  <a:moveTo>
                    <a:pt x="92" y="138"/>
                  </a:moveTo>
                  <a:cubicBezTo>
                    <a:pt x="91" y="138"/>
                    <a:pt x="90" y="137"/>
                    <a:pt x="90" y="136"/>
                  </a:cubicBezTo>
                  <a:cubicBezTo>
                    <a:pt x="90" y="135"/>
                    <a:pt x="90" y="134"/>
                    <a:pt x="91" y="134"/>
                  </a:cubicBezTo>
                  <a:cubicBezTo>
                    <a:pt x="93" y="133"/>
                    <a:pt x="95" y="132"/>
                    <a:pt x="97" y="132"/>
                  </a:cubicBezTo>
                  <a:cubicBezTo>
                    <a:pt x="98" y="131"/>
                    <a:pt x="99" y="132"/>
                    <a:pt x="99" y="133"/>
                  </a:cubicBezTo>
                  <a:cubicBezTo>
                    <a:pt x="100" y="134"/>
                    <a:pt x="99" y="135"/>
                    <a:pt x="98" y="135"/>
                  </a:cubicBezTo>
                  <a:cubicBezTo>
                    <a:pt x="96" y="136"/>
                    <a:pt x="94" y="137"/>
                    <a:pt x="93" y="137"/>
                  </a:cubicBezTo>
                  <a:cubicBezTo>
                    <a:pt x="92" y="138"/>
                    <a:pt x="92" y="138"/>
                    <a:pt x="92" y="138"/>
                  </a:cubicBezTo>
                  <a:close/>
                  <a:moveTo>
                    <a:pt x="42" y="135"/>
                  </a:moveTo>
                  <a:cubicBezTo>
                    <a:pt x="41" y="135"/>
                    <a:pt x="41" y="135"/>
                    <a:pt x="41" y="135"/>
                  </a:cubicBezTo>
                  <a:cubicBezTo>
                    <a:pt x="39" y="134"/>
                    <a:pt x="37" y="133"/>
                    <a:pt x="36" y="132"/>
                  </a:cubicBezTo>
                  <a:cubicBezTo>
                    <a:pt x="35" y="131"/>
                    <a:pt x="34" y="130"/>
                    <a:pt x="35" y="129"/>
                  </a:cubicBezTo>
                  <a:cubicBezTo>
                    <a:pt x="35" y="128"/>
                    <a:pt x="37" y="128"/>
                    <a:pt x="38" y="129"/>
                  </a:cubicBezTo>
                  <a:cubicBezTo>
                    <a:pt x="39" y="129"/>
                    <a:pt x="41" y="130"/>
                    <a:pt x="43" y="131"/>
                  </a:cubicBezTo>
                  <a:cubicBezTo>
                    <a:pt x="44" y="132"/>
                    <a:pt x="44" y="133"/>
                    <a:pt x="44" y="134"/>
                  </a:cubicBezTo>
                  <a:cubicBezTo>
                    <a:pt x="43" y="134"/>
                    <a:pt x="43" y="135"/>
                    <a:pt x="42" y="135"/>
                  </a:cubicBezTo>
                  <a:close/>
                  <a:moveTo>
                    <a:pt x="102" y="133"/>
                  </a:moveTo>
                  <a:cubicBezTo>
                    <a:pt x="102" y="133"/>
                    <a:pt x="101" y="133"/>
                    <a:pt x="101" y="132"/>
                  </a:cubicBezTo>
                  <a:cubicBezTo>
                    <a:pt x="100" y="131"/>
                    <a:pt x="101" y="130"/>
                    <a:pt x="102" y="129"/>
                  </a:cubicBezTo>
                  <a:cubicBezTo>
                    <a:pt x="103" y="128"/>
                    <a:pt x="105" y="127"/>
                    <a:pt x="106" y="126"/>
                  </a:cubicBezTo>
                  <a:cubicBezTo>
                    <a:pt x="107" y="126"/>
                    <a:pt x="109" y="126"/>
                    <a:pt x="109" y="127"/>
                  </a:cubicBezTo>
                  <a:cubicBezTo>
                    <a:pt x="110" y="128"/>
                    <a:pt x="109" y="129"/>
                    <a:pt x="109" y="130"/>
                  </a:cubicBezTo>
                  <a:cubicBezTo>
                    <a:pt x="107" y="131"/>
                    <a:pt x="105" y="132"/>
                    <a:pt x="103" y="133"/>
                  </a:cubicBezTo>
                  <a:cubicBezTo>
                    <a:pt x="103" y="133"/>
                    <a:pt x="103" y="133"/>
                    <a:pt x="102" y="133"/>
                  </a:cubicBezTo>
                  <a:close/>
                  <a:moveTo>
                    <a:pt x="32" y="129"/>
                  </a:moveTo>
                  <a:cubicBezTo>
                    <a:pt x="31" y="129"/>
                    <a:pt x="31" y="129"/>
                    <a:pt x="31" y="129"/>
                  </a:cubicBezTo>
                  <a:cubicBezTo>
                    <a:pt x="29" y="128"/>
                    <a:pt x="27" y="127"/>
                    <a:pt x="26" y="125"/>
                  </a:cubicBezTo>
                  <a:cubicBezTo>
                    <a:pt x="25" y="125"/>
                    <a:pt x="25" y="123"/>
                    <a:pt x="26" y="123"/>
                  </a:cubicBezTo>
                  <a:cubicBezTo>
                    <a:pt x="26" y="122"/>
                    <a:pt x="28" y="122"/>
                    <a:pt x="28" y="122"/>
                  </a:cubicBezTo>
                  <a:cubicBezTo>
                    <a:pt x="30" y="123"/>
                    <a:pt x="31" y="125"/>
                    <a:pt x="33" y="126"/>
                  </a:cubicBezTo>
                  <a:cubicBezTo>
                    <a:pt x="34" y="126"/>
                    <a:pt x="34" y="127"/>
                    <a:pt x="33" y="128"/>
                  </a:cubicBezTo>
                  <a:cubicBezTo>
                    <a:pt x="33" y="129"/>
                    <a:pt x="32" y="129"/>
                    <a:pt x="32" y="129"/>
                  </a:cubicBezTo>
                  <a:close/>
                  <a:moveTo>
                    <a:pt x="112" y="127"/>
                  </a:moveTo>
                  <a:cubicBezTo>
                    <a:pt x="112" y="127"/>
                    <a:pt x="111" y="127"/>
                    <a:pt x="111" y="126"/>
                  </a:cubicBezTo>
                  <a:cubicBezTo>
                    <a:pt x="110" y="125"/>
                    <a:pt x="110" y="124"/>
                    <a:pt x="111" y="123"/>
                  </a:cubicBezTo>
                  <a:cubicBezTo>
                    <a:pt x="112" y="122"/>
                    <a:pt x="114" y="121"/>
                    <a:pt x="115" y="120"/>
                  </a:cubicBezTo>
                  <a:cubicBezTo>
                    <a:pt x="116" y="119"/>
                    <a:pt x="117" y="119"/>
                    <a:pt x="118" y="120"/>
                  </a:cubicBezTo>
                  <a:cubicBezTo>
                    <a:pt x="119" y="121"/>
                    <a:pt x="119" y="122"/>
                    <a:pt x="118" y="123"/>
                  </a:cubicBezTo>
                  <a:cubicBezTo>
                    <a:pt x="116" y="124"/>
                    <a:pt x="115" y="125"/>
                    <a:pt x="113" y="126"/>
                  </a:cubicBezTo>
                  <a:cubicBezTo>
                    <a:pt x="113" y="127"/>
                    <a:pt x="113" y="127"/>
                    <a:pt x="112" y="127"/>
                  </a:cubicBezTo>
                  <a:close/>
                  <a:moveTo>
                    <a:pt x="23" y="122"/>
                  </a:moveTo>
                  <a:cubicBezTo>
                    <a:pt x="22" y="122"/>
                    <a:pt x="22" y="122"/>
                    <a:pt x="22" y="122"/>
                  </a:cubicBezTo>
                  <a:cubicBezTo>
                    <a:pt x="20" y="120"/>
                    <a:pt x="19" y="119"/>
                    <a:pt x="17" y="117"/>
                  </a:cubicBezTo>
                  <a:cubicBezTo>
                    <a:pt x="17" y="116"/>
                    <a:pt x="17" y="115"/>
                    <a:pt x="18" y="114"/>
                  </a:cubicBezTo>
                  <a:cubicBezTo>
                    <a:pt x="18" y="114"/>
                    <a:pt x="20" y="114"/>
                    <a:pt x="20" y="115"/>
                  </a:cubicBezTo>
                  <a:cubicBezTo>
                    <a:pt x="22" y="116"/>
                    <a:pt x="23" y="117"/>
                    <a:pt x="24" y="119"/>
                  </a:cubicBezTo>
                  <a:cubicBezTo>
                    <a:pt x="25" y="119"/>
                    <a:pt x="25" y="121"/>
                    <a:pt x="24" y="121"/>
                  </a:cubicBezTo>
                  <a:cubicBezTo>
                    <a:pt x="24" y="122"/>
                    <a:pt x="23" y="122"/>
                    <a:pt x="23" y="122"/>
                  </a:cubicBezTo>
                  <a:close/>
                  <a:moveTo>
                    <a:pt x="121" y="119"/>
                  </a:moveTo>
                  <a:cubicBezTo>
                    <a:pt x="120" y="119"/>
                    <a:pt x="120" y="119"/>
                    <a:pt x="119" y="119"/>
                  </a:cubicBezTo>
                  <a:cubicBezTo>
                    <a:pt x="118" y="118"/>
                    <a:pt x="118" y="117"/>
                    <a:pt x="119" y="116"/>
                  </a:cubicBezTo>
                  <a:cubicBezTo>
                    <a:pt x="120" y="114"/>
                    <a:pt x="122" y="113"/>
                    <a:pt x="123" y="112"/>
                  </a:cubicBezTo>
                  <a:cubicBezTo>
                    <a:pt x="123" y="111"/>
                    <a:pt x="125" y="111"/>
                    <a:pt x="126" y="111"/>
                  </a:cubicBezTo>
                  <a:cubicBezTo>
                    <a:pt x="126" y="112"/>
                    <a:pt x="127" y="113"/>
                    <a:pt x="126" y="114"/>
                  </a:cubicBezTo>
                  <a:cubicBezTo>
                    <a:pt x="125" y="116"/>
                    <a:pt x="123" y="117"/>
                    <a:pt x="122" y="119"/>
                  </a:cubicBezTo>
                  <a:cubicBezTo>
                    <a:pt x="122" y="119"/>
                    <a:pt x="121" y="119"/>
                    <a:pt x="121" y="119"/>
                  </a:cubicBezTo>
                  <a:close/>
                  <a:moveTo>
                    <a:pt x="15" y="114"/>
                  </a:moveTo>
                  <a:cubicBezTo>
                    <a:pt x="15" y="114"/>
                    <a:pt x="14" y="113"/>
                    <a:pt x="14" y="113"/>
                  </a:cubicBezTo>
                  <a:cubicBezTo>
                    <a:pt x="13" y="111"/>
                    <a:pt x="11" y="110"/>
                    <a:pt x="10" y="108"/>
                  </a:cubicBezTo>
                  <a:cubicBezTo>
                    <a:pt x="10" y="107"/>
                    <a:pt x="10" y="106"/>
                    <a:pt x="11" y="105"/>
                  </a:cubicBezTo>
                  <a:cubicBezTo>
                    <a:pt x="12" y="105"/>
                    <a:pt x="13" y="105"/>
                    <a:pt x="14" y="106"/>
                  </a:cubicBezTo>
                  <a:cubicBezTo>
                    <a:pt x="15" y="107"/>
                    <a:pt x="16" y="109"/>
                    <a:pt x="17" y="110"/>
                  </a:cubicBezTo>
                  <a:cubicBezTo>
                    <a:pt x="18" y="111"/>
                    <a:pt x="17" y="112"/>
                    <a:pt x="17" y="113"/>
                  </a:cubicBezTo>
                  <a:cubicBezTo>
                    <a:pt x="16" y="113"/>
                    <a:pt x="16" y="114"/>
                    <a:pt x="15" y="114"/>
                  </a:cubicBezTo>
                  <a:close/>
                  <a:moveTo>
                    <a:pt x="128" y="110"/>
                  </a:moveTo>
                  <a:cubicBezTo>
                    <a:pt x="127" y="110"/>
                    <a:pt x="127" y="110"/>
                    <a:pt x="127" y="110"/>
                  </a:cubicBezTo>
                  <a:cubicBezTo>
                    <a:pt x="126" y="109"/>
                    <a:pt x="125" y="108"/>
                    <a:pt x="126" y="107"/>
                  </a:cubicBezTo>
                  <a:cubicBezTo>
                    <a:pt x="127" y="106"/>
                    <a:pt x="128" y="104"/>
                    <a:pt x="129" y="102"/>
                  </a:cubicBezTo>
                  <a:cubicBezTo>
                    <a:pt x="129" y="101"/>
                    <a:pt x="131" y="101"/>
                    <a:pt x="132" y="102"/>
                  </a:cubicBezTo>
                  <a:cubicBezTo>
                    <a:pt x="133" y="102"/>
                    <a:pt x="133" y="103"/>
                    <a:pt x="132" y="104"/>
                  </a:cubicBezTo>
                  <a:cubicBezTo>
                    <a:pt x="131" y="106"/>
                    <a:pt x="130" y="108"/>
                    <a:pt x="129" y="109"/>
                  </a:cubicBezTo>
                  <a:cubicBezTo>
                    <a:pt x="129" y="110"/>
                    <a:pt x="128" y="110"/>
                    <a:pt x="128" y="110"/>
                  </a:cubicBezTo>
                  <a:close/>
                  <a:moveTo>
                    <a:pt x="9" y="104"/>
                  </a:moveTo>
                  <a:cubicBezTo>
                    <a:pt x="9" y="104"/>
                    <a:pt x="8" y="103"/>
                    <a:pt x="7" y="103"/>
                  </a:cubicBezTo>
                  <a:cubicBezTo>
                    <a:pt x="7" y="101"/>
                    <a:pt x="6" y="99"/>
                    <a:pt x="5" y="97"/>
                  </a:cubicBezTo>
                  <a:cubicBezTo>
                    <a:pt x="5" y="96"/>
                    <a:pt x="5" y="95"/>
                    <a:pt x="6" y="95"/>
                  </a:cubicBezTo>
                  <a:cubicBezTo>
                    <a:pt x="7" y="94"/>
                    <a:pt x="8" y="95"/>
                    <a:pt x="9" y="96"/>
                  </a:cubicBezTo>
                  <a:cubicBezTo>
                    <a:pt x="9" y="98"/>
                    <a:pt x="10" y="99"/>
                    <a:pt x="11" y="101"/>
                  </a:cubicBezTo>
                  <a:cubicBezTo>
                    <a:pt x="12" y="102"/>
                    <a:pt x="11" y="103"/>
                    <a:pt x="10" y="104"/>
                  </a:cubicBezTo>
                  <a:cubicBezTo>
                    <a:pt x="10" y="104"/>
                    <a:pt x="10" y="104"/>
                    <a:pt x="9" y="104"/>
                  </a:cubicBezTo>
                  <a:close/>
                  <a:moveTo>
                    <a:pt x="133" y="100"/>
                  </a:moveTo>
                  <a:cubicBezTo>
                    <a:pt x="133" y="100"/>
                    <a:pt x="133" y="100"/>
                    <a:pt x="132" y="100"/>
                  </a:cubicBezTo>
                  <a:cubicBezTo>
                    <a:pt x="131" y="100"/>
                    <a:pt x="131" y="98"/>
                    <a:pt x="131" y="97"/>
                  </a:cubicBezTo>
                  <a:cubicBezTo>
                    <a:pt x="132" y="96"/>
                    <a:pt x="133" y="94"/>
                    <a:pt x="133" y="92"/>
                  </a:cubicBezTo>
                  <a:cubicBezTo>
                    <a:pt x="134" y="91"/>
                    <a:pt x="135" y="91"/>
                    <a:pt x="136" y="91"/>
                  </a:cubicBezTo>
                  <a:cubicBezTo>
                    <a:pt x="137" y="91"/>
                    <a:pt x="137" y="92"/>
                    <a:pt x="137" y="93"/>
                  </a:cubicBezTo>
                  <a:cubicBezTo>
                    <a:pt x="136" y="95"/>
                    <a:pt x="136" y="97"/>
                    <a:pt x="135" y="99"/>
                  </a:cubicBezTo>
                  <a:cubicBezTo>
                    <a:pt x="135" y="100"/>
                    <a:pt x="134" y="100"/>
                    <a:pt x="133" y="100"/>
                  </a:cubicBezTo>
                  <a:close/>
                  <a:moveTo>
                    <a:pt x="5" y="93"/>
                  </a:moveTo>
                  <a:cubicBezTo>
                    <a:pt x="4" y="93"/>
                    <a:pt x="3" y="93"/>
                    <a:pt x="3" y="92"/>
                  </a:cubicBezTo>
                  <a:cubicBezTo>
                    <a:pt x="2" y="90"/>
                    <a:pt x="2" y="88"/>
                    <a:pt x="1" y="86"/>
                  </a:cubicBezTo>
                  <a:cubicBezTo>
                    <a:pt x="1" y="85"/>
                    <a:pt x="2" y="84"/>
                    <a:pt x="3" y="84"/>
                  </a:cubicBezTo>
                  <a:cubicBezTo>
                    <a:pt x="4" y="84"/>
                    <a:pt x="5" y="84"/>
                    <a:pt x="5" y="85"/>
                  </a:cubicBezTo>
                  <a:cubicBezTo>
                    <a:pt x="6" y="87"/>
                    <a:pt x="6" y="89"/>
                    <a:pt x="7" y="91"/>
                  </a:cubicBezTo>
                  <a:cubicBezTo>
                    <a:pt x="7" y="92"/>
                    <a:pt x="7" y="93"/>
                    <a:pt x="5" y="93"/>
                  </a:cubicBezTo>
                  <a:cubicBezTo>
                    <a:pt x="5" y="93"/>
                    <a:pt x="5" y="93"/>
                    <a:pt x="5" y="93"/>
                  </a:cubicBezTo>
                  <a:close/>
                  <a:moveTo>
                    <a:pt x="137" y="89"/>
                  </a:moveTo>
                  <a:cubicBezTo>
                    <a:pt x="137" y="89"/>
                    <a:pt x="137" y="89"/>
                    <a:pt x="136" y="89"/>
                  </a:cubicBezTo>
                  <a:cubicBezTo>
                    <a:pt x="135" y="89"/>
                    <a:pt x="135" y="88"/>
                    <a:pt x="135" y="87"/>
                  </a:cubicBezTo>
                  <a:cubicBezTo>
                    <a:pt x="135" y="85"/>
                    <a:pt x="136" y="83"/>
                    <a:pt x="136" y="81"/>
                  </a:cubicBezTo>
                  <a:cubicBezTo>
                    <a:pt x="136" y="80"/>
                    <a:pt x="137" y="80"/>
                    <a:pt x="138" y="80"/>
                  </a:cubicBezTo>
                  <a:cubicBezTo>
                    <a:pt x="139" y="80"/>
                    <a:pt x="140" y="81"/>
                    <a:pt x="140" y="82"/>
                  </a:cubicBezTo>
                  <a:cubicBezTo>
                    <a:pt x="140" y="84"/>
                    <a:pt x="139" y="86"/>
                    <a:pt x="139" y="88"/>
                  </a:cubicBezTo>
                  <a:cubicBezTo>
                    <a:pt x="139" y="89"/>
                    <a:pt x="138" y="89"/>
                    <a:pt x="137" y="89"/>
                  </a:cubicBezTo>
                  <a:close/>
                  <a:moveTo>
                    <a:pt x="2" y="82"/>
                  </a:moveTo>
                  <a:cubicBezTo>
                    <a:pt x="1" y="82"/>
                    <a:pt x="0" y="81"/>
                    <a:pt x="0" y="80"/>
                  </a:cubicBezTo>
                  <a:cubicBezTo>
                    <a:pt x="0" y="79"/>
                    <a:pt x="0" y="77"/>
                    <a:pt x="0" y="75"/>
                  </a:cubicBezTo>
                  <a:cubicBezTo>
                    <a:pt x="0" y="73"/>
                    <a:pt x="1" y="73"/>
                    <a:pt x="2" y="72"/>
                  </a:cubicBezTo>
                  <a:cubicBezTo>
                    <a:pt x="3" y="72"/>
                    <a:pt x="4" y="73"/>
                    <a:pt x="4" y="74"/>
                  </a:cubicBezTo>
                  <a:cubicBezTo>
                    <a:pt x="4" y="76"/>
                    <a:pt x="4" y="78"/>
                    <a:pt x="4" y="80"/>
                  </a:cubicBezTo>
                  <a:cubicBezTo>
                    <a:pt x="4" y="81"/>
                    <a:pt x="4" y="82"/>
                    <a:pt x="3" y="82"/>
                  </a:cubicBezTo>
                  <a:cubicBezTo>
                    <a:pt x="3" y="82"/>
                    <a:pt x="2" y="82"/>
                    <a:pt x="2" y="82"/>
                  </a:cubicBezTo>
                  <a:close/>
                  <a:moveTo>
                    <a:pt x="139" y="78"/>
                  </a:moveTo>
                  <a:cubicBezTo>
                    <a:pt x="139" y="78"/>
                    <a:pt x="139" y="78"/>
                    <a:pt x="139" y="78"/>
                  </a:cubicBezTo>
                  <a:cubicBezTo>
                    <a:pt x="137" y="78"/>
                    <a:pt x="137" y="77"/>
                    <a:pt x="137" y="76"/>
                  </a:cubicBezTo>
                  <a:cubicBezTo>
                    <a:pt x="137" y="74"/>
                    <a:pt x="137" y="72"/>
                    <a:pt x="137" y="70"/>
                  </a:cubicBezTo>
                  <a:cubicBezTo>
                    <a:pt x="137" y="70"/>
                    <a:pt x="137" y="70"/>
                    <a:pt x="137" y="69"/>
                  </a:cubicBezTo>
                  <a:cubicBezTo>
                    <a:pt x="137" y="69"/>
                    <a:pt x="137" y="68"/>
                    <a:pt x="137" y="68"/>
                  </a:cubicBezTo>
                  <a:cubicBezTo>
                    <a:pt x="137" y="66"/>
                    <a:pt x="137" y="64"/>
                    <a:pt x="137" y="62"/>
                  </a:cubicBezTo>
                  <a:cubicBezTo>
                    <a:pt x="136" y="61"/>
                    <a:pt x="137" y="60"/>
                    <a:pt x="138" y="60"/>
                  </a:cubicBezTo>
                  <a:cubicBezTo>
                    <a:pt x="139" y="60"/>
                    <a:pt x="140" y="61"/>
                    <a:pt x="140" y="62"/>
                  </a:cubicBezTo>
                  <a:cubicBezTo>
                    <a:pt x="141" y="64"/>
                    <a:pt x="141" y="66"/>
                    <a:pt x="141" y="68"/>
                  </a:cubicBezTo>
                  <a:cubicBezTo>
                    <a:pt x="141" y="68"/>
                    <a:pt x="141" y="69"/>
                    <a:pt x="141" y="69"/>
                  </a:cubicBezTo>
                  <a:cubicBezTo>
                    <a:pt x="141" y="69"/>
                    <a:pt x="141" y="70"/>
                    <a:pt x="141" y="70"/>
                  </a:cubicBezTo>
                  <a:cubicBezTo>
                    <a:pt x="141" y="72"/>
                    <a:pt x="141" y="74"/>
                    <a:pt x="141" y="76"/>
                  </a:cubicBezTo>
                  <a:cubicBezTo>
                    <a:pt x="141" y="77"/>
                    <a:pt x="140" y="78"/>
                    <a:pt x="139" y="78"/>
                  </a:cubicBezTo>
                  <a:close/>
                  <a:moveTo>
                    <a:pt x="2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1" y="71"/>
                    <a:pt x="0" y="70"/>
                    <a:pt x="0" y="69"/>
                  </a:cubicBezTo>
                  <a:cubicBezTo>
                    <a:pt x="0" y="67"/>
                    <a:pt x="0" y="65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3" y="61"/>
                    <a:pt x="4" y="62"/>
                    <a:pt x="4" y="63"/>
                  </a:cubicBezTo>
                  <a:cubicBezTo>
                    <a:pt x="4" y="65"/>
                    <a:pt x="4" y="67"/>
                    <a:pt x="4" y="69"/>
                  </a:cubicBezTo>
                  <a:cubicBezTo>
                    <a:pt x="4" y="70"/>
                    <a:pt x="3" y="71"/>
                    <a:pt x="2" y="71"/>
                  </a:cubicBezTo>
                  <a:close/>
                  <a:moveTo>
                    <a:pt x="3" y="59"/>
                  </a:moveTo>
                  <a:cubicBezTo>
                    <a:pt x="3" y="59"/>
                    <a:pt x="3" y="59"/>
                    <a:pt x="2" y="59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1" y="55"/>
                    <a:pt x="2" y="53"/>
                    <a:pt x="2" y="51"/>
                  </a:cubicBezTo>
                  <a:cubicBezTo>
                    <a:pt x="3" y="50"/>
                    <a:pt x="4" y="50"/>
                    <a:pt x="5" y="50"/>
                  </a:cubicBezTo>
                  <a:cubicBezTo>
                    <a:pt x="6" y="50"/>
                    <a:pt x="6" y="51"/>
                    <a:pt x="6" y="52"/>
                  </a:cubicBezTo>
                  <a:cubicBezTo>
                    <a:pt x="6" y="54"/>
                    <a:pt x="5" y="56"/>
                    <a:pt x="5" y="58"/>
                  </a:cubicBezTo>
                  <a:cubicBezTo>
                    <a:pt x="5" y="59"/>
                    <a:pt x="4" y="59"/>
                    <a:pt x="3" y="59"/>
                  </a:cubicBezTo>
                  <a:close/>
                  <a:moveTo>
                    <a:pt x="138" y="59"/>
                  </a:moveTo>
                  <a:cubicBezTo>
                    <a:pt x="137" y="59"/>
                    <a:pt x="136" y="58"/>
                    <a:pt x="136" y="57"/>
                  </a:cubicBezTo>
                  <a:cubicBezTo>
                    <a:pt x="135" y="55"/>
                    <a:pt x="135" y="53"/>
                    <a:pt x="134" y="52"/>
                  </a:cubicBezTo>
                  <a:cubicBezTo>
                    <a:pt x="134" y="51"/>
                    <a:pt x="135" y="49"/>
                    <a:pt x="136" y="49"/>
                  </a:cubicBezTo>
                  <a:cubicBezTo>
                    <a:pt x="137" y="49"/>
                    <a:pt x="138" y="49"/>
                    <a:pt x="138" y="50"/>
                  </a:cubicBezTo>
                  <a:cubicBezTo>
                    <a:pt x="139" y="52"/>
                    <a:pt x="139" y="54"/>
                    <a:pt x="140" y="56"/>
                  </a:cubicBezTo>
                  <a:cubicBezTo>
                    <a:pt x="140" y="57"/>
                    <a:pt x="139" y="58"/>
                    <a:pt x="138" y="59"/>
                  </a:cubicBezTo>
                  <a:cubicBezTo>
                    <a:pt x="138" y="59"/>
                    <a:pt x="138" y="59"/>
                    <a:pt x="138" y="59"/>
                  </a:cubicBezTo>
                  <a:close/>
                  <a:moveTo>
                    <a:pt x="6" y="48"/>
                  </a:moveTo>
                  <a:cubicBezTo>
                    <a:pt x="6" y="48"/>
                    <a:pt x="5" y="48"/>
                    <a:pt x="5" y="48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5" y="44"/>
                    <a:pt x="6" y="42"/>
                    <a:pt x="6" y="40"/>
                  </a:cubicBezTo>
                  <a:cubicBezTo>
                    <a:pt x="7" y="39"/>
                    <a:pt x="8" y="39"/>
                    <a:pt x="9" y="39"/>
                  </a:cubicBezTo>
                  <a:cubicBezTo>
                    <a:pt x="10" y="40"/>
                    <a:pt x="10" y="41"/>
                    <a:pt x="10" y="42"/>
                  </a:cubicBezTo>
                  <a:cubicBezTo>
                    <a:pt x="9" y="44"/>
                    <a:pt x="8" y="45"/>
                    <a:pt x="8" y="47"/>
                  </a:cubicBezTo>
                  <a:cubicBezTo>
                    <a:pt x="8" y="48"/>
                    <a:pt x="7" y="48"/>
                    <a:pt x="6" y="48"/>
                  </a:cubicBezTo>
                  <a:close/>
                  <a:moveTo>
                    <a:pt x="134" y="48"/>
                  </a:moveTo>
                  <a:cubicBezTo>
                    <a:pt x="134" y="48"/>
                    <a:pt x="133" y="47"/>
                    <a:pt x="133" y="46"/>
                  </a:cubicBezTo>
                  <a:cubicBezTo>
                    <a:pt x="132" y="45"/>
                    <a:pt x="131" y="43"/>
                    <a:pt x="130" y="41"/>
                  </a:cubicBezTo>
                  <a:cubicBezTo>
                    <a:pt x="130" y="40"/>
                    <a:pt x="130" y="39"/>
                    <a:pt x="131" y="39"/>
                  </a:cubicBezTo>
                  <a:cubicBezTo>
                    <a:pt x="132" y="38"/>
                    <a:pt x="133" y="38"/>
                    <a:pt x="134" y="39"/>
                  </a:cubicBezTo>
                  <a:cubicBezTo>
                    <a:pt x="135" y="41"/>
                    <a:pt x="136" y="43"/>
                    <a:pt x="136" y="45"/>
                  </a:cubicBezTo>
                  <a:cubicBezTo>
                    <a:pt x="137" y="46"/>
                    <a:pt x="136" y="47"/>
                    <a:pt x="135" y="47"/>
                  </a:cubicBezTo>
                  <a:cubicBezTo>
                    <a:pt x="135" y="48"/>
                    <a:pt x="135" y="48"/>
                    <a:pt x="134" y="48"/>
                  </a:cubicBezTo>
                  <a:close/>
                  <a:moveTo>
                    <a:pt x="11" y="38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10" y="33"/>
                    <a:pt x="11" y="32"/>
                    <a:pt x="12" y="30"/>
                  </a:cubicBezTo>
                  <a:cubicBezTo>
                    <a:pt x="13" y="29"/>
                    <a:pt x="14" y="29"/>
                    <a:pt x="15" y="30"/>
                  </a:cubicBezTo>
                  <a:cubicBezTo>
                    <a:pt x="16" y="30"/>
                    <a:pt x="16" y="31"/>
                    <a:pt x="16" y="32"/>
                  </a:cubicBezTo>
                  <a:cubicBezTo>
                    <a:pt x="14" y="34"/>
                    <a:pt x="13" y="35"/>
                    <a:pt x="13" y="37"/>
                  </a:cubicBezTo>
                  <a:cubicBezTo>
                    <a:pt x="12" y="38"/>
                    <a:pt x="12" y="38"/>
                    <a:pt x="11" y="38"/>
                  </a:cubicBezTo>
                  <a:close/>
                  <a:moveTo>
                    <a:pt x="129" y="37"/>
                  </a:moveTo>
                  <a:cubicBezTo>
                    <a:pt x="129" y="37"/>
                    <a:pt x="128" y="37"/>
                    <a:pt x="128" y="36"/>
                  </a:cubicBezTo>
                  <a:cubicBezTo>
                    <a:pt x="127" y="35"/>
                    <a:pt x="126" y="33"/>
                    <a:pt x="125" y="32"/>
                  </a:cubicBezTo>
                  <a:cubicBezTo>
                    <a:pt x="124" y="31"/>
                    <a:pt x="124" y="30"/>
                    <a:pt x="125" y="29"/>
                  </a:cubicBezTo>
                  <a:cubicBezTo>
                    <a:pt x="126" y="28"/>
                    <a:pt x="127" y="28"/>
                    <a:pt x="128" y="29"/>
                  </a:cubicBezTo>
                  <a:cubicBezTo>
                    <a:pt x="129" y="31"/>
                    <a:pt x="130" y="33"/>
                    <a:pt x="131" y="34"/>
                  </a:cubicBezTo>
                  <a:cubicBezTo>
                    <a:pt x="132" y="35"/>
                    <a:pt x="131" y="36"/>
                    <a:pt x="130" y="37"/>
                  </a:cubicBezTo>
                  <a:cubicBezTo>
                    <a:pt x="130" y="37"/>
                    <a:pt x="130" y="37"/>
                    <a:pt x="129" y="37"/>
                  </a:cubicBezTo>
                  <a:close/>
                  <a:moveTo>
                    <a:pt x="17" y="29"/>
                  </a:moveTo>
                  <a:cubicBezTo>
                    <a:pt x="17" y="29"/>
                    <a:pt x="16" y="29"/>
                    <a:pt x="16" y="28"/>
                  </a:cubicBezTo>
                  <a:cubicBezTo>
                    <a:pt x="15" y="27"/>
                    <a:pt x="15" y="26"/>
                    <a:pt x="16" y="25"/>
                  </a:cubicBezTo>
                  <a:cubicBezTo>
                    <a:pt x="17" y="24"/>
                    <a:pt x="18" y="22"/>
                    <a:pt x="20" y="21"/>
                  </a:cubicBezTo>
                  <a:cubicBezTo>
                    <a:pt x="21" y="20"/>
                    <a:pt x="22" y="20"/>
                    <a:pt x="23" y="21"/>
                  </a:cubicBezTo>
                  <a:cubicBezTo>
                    <a:pt x="23" y="22"/>
                    <a:pt x="23" y="23"/>
                    <a:pt x="23" y="24"/>
                  </a:cubicBezTo>
                  <a:cubicBezTo>
                    <a:pt x="21" y="25"/>
                    <a:pt x="20" y="26"/>
                    <a:pt x="19" y="28"/>
                  </a:cubicBezTo>
                  <a:cubicBezTo>
                    <a:pt x="18" y="28"/>
                    <a:pt x="18" y="29"/>
                    <a:pt x="17" y="29"/>
                  </a:cubicBezTo>
                  <a:close/>
                  <a:moveTo>
                    <a:pt x="123" y="28"/>
                  </a:moveTo>
                  <a:cubicBezTo>
                    <a:pt x="122" y="28"/>
                    <a:pt x="122" y="28"/>
                    <a:pt x="121" y="27"/>
                  </a:cubicBezTo>
                  <a:cubicBezTo>
                    <a:pt x="120" y="26"/>
                    <a:pt x="119" y="25"/>
                    <a:pt x="117" y="23"/>
                  </a:cubicBezTo>
                  <a:cubicBezTo>
                    <a:pt x="117" y="22"/>
                    <a:pt x="117" y="21"/>
                    <a:pt x="117" y="20"/>
                  </a:cubicBezTo>
                  <a:cubicBezTo>
                    <a:pt x="118" y="20"/>
                    <a:pt x="119" y="20"/>
                    <a:pt x="120" y="20"/>
                  </a:cubicBezTo>
                  <a:cubicBezTo>
                    <a:pt x="122" y="22"/>
                    <a:pt x="123" y="23"/>
                    <a:pt x="124" y="25"/>
                  </a:cubicBezTo>
                  <a:cubicBezTo>
                    <a:pt x="125" y="26"/>
                    <a:pt x="125" y="27"/>
                    <a:pt x="124" y="28"/>
                  </a:cubicBezTo>
                  <a:cubicBezTo>
                    <a:pt x="124" y="28"/>
                    <a:pt x="123" y="28"/>
                    <a:pt x="123" y="28"/>
                  </a:cubicBezTo>
                  <a:close/>
                  <a:moveTo>
                    <a:pt x="25" y="20"/>
                  </a:moveTo>
                  <a:cubicBezTo>
                    <a:pt x="25" y="20"/>
                    <a:pt x="24" y="20"/>
                    <a:pt x="24" y="20"/>
                  </a:cubicBezTo>
                  <a:cubicBezTo>
                    <a:pt x="23" y="19"/>
                    <a:pt x="23" y="18"/>
                    <a:pt x="24" y="17"/>
                  </a:cubicBezTo>
                  <a:cubicBezTo>
                    <a:pt x="26" y="16"/>
                    <a:pt x="27" y="14"/>
                    <a:pt x="29" y="13"/>
                  </a:cubicBezTo>
                  <a:cubicBezTo>
                    <a:pt x="30" y="13"/>
                    <a:pt x="31" y="13"/>
                    <a:pt x="31" y="14"/>
                  </a:cubicBezTo>
                  <a:cubicBezTo>
                    <a:pt x="32" y="15"/>
                    <a:pt x="32" y="16"/>
                    <a:pt x="31" y="17"/>
                  </a:cubicBezTo>
                  <a:cubicBezTo>
                    <a:pt x="29" y="18"/>
                    <a:pt x="28" y="19"/>
                    <a:pt x="27" y="20"/>
                  </a:cubicBezTo>
                  <a:cubicBezTo>
                    <a:pt x="26" y="20"/>
                    <a:pt x="26" y="20"/>
                    <a:pt x="25" y="20"/>
                  </a:cubicBezTo>
                  <a:close/>
                  <a:moveTo>
                    <a:pt x="115" y="20"/>
                  </a:moveTo>
                  <a:cubicBezTo>
                    <a:pt x="114" y="20"/>
                    <a:pt x="114" y="20"/>
                    <a:pt x="113" y="19"/>
                  </a:cubicBezTo>
                  <a:cubicBezTo>
                    <a:pt x="112" y="18"/>
                    <a:pt x="110" y="17"/>
                    <a:pt x="109" y="16"/>
                  </a:cubicBezTo>
                  <a:cubicBezTo>
                    <a:pt x="108" y="15"/>
                    <a:pt x="108" y="14"/>
                    <a:pt x="109" y="13"/>
                  </a:cubicBezTo>
                  <a:cubicBezTo>
                    <a:pt x="109" y="12"/>
                    <a:pt x="110" y="12"/>
                    <a:pt x="111" y="13"/>
                  </a:cubicBezTo>
                  <a:cubicBezTo>
                    <a:pt x="113" y="14"/>
                    <a:pt x="114" y="15"/>
                    <a:pt x="116" y="16"/>
                  </a:cubicBezTo>
                  <a:cubicBezTo>
                    <a:pt x="117" y="17"/>
                    <a:pt x="117" y="18"/>
                    <a:pt x="116" y="19"/>
                  </a:cubicBezTo>
                  <a:cubicBezTo>
                    <a:pt x="116" y="20"/>
                    <a:pt x="115" y="20"/>
                    <a:pt x="115" y="20"/>
                  </a:cubicBezTo>
                  <a:close/>
                  <a:moveTo>
                    <a:pt x="35" y="14"/>
                  </a:moveTo>
                  <a:cubicBezTo>
                    <a:pt x="34" y="14"/>
                    <a:pt x="33" y="13"/>
                    <a:pt x="33" y="13"/>
                  </a:cubicBezTo>
                  <a:cubicBezTo>
                    <a:pt x="32" y="12"/>
                    <a:pt x="33" y="11"/>
                    <a:pt x="34" y="10"/>
                  </a:cubicBezTo>
                  <a:cubicBezTo>
                    <a:pt x="35" y="9"/>
                    <a:pt x="37" y="8"/>
                    <a:pt x="39" y="7"/>
                  </a:cubicBezTo>
                  <a:cubicBezTo>
                    <a:pt x="40" y="7"/>
                    <a:pt x="41" y="7"/>
                    <a:pt x="41" y="8"/>
                  </a:cubicBezTo>
                  <a:cubicBezTo>
                    <a:pt x="42" y="9"/>
                    <a:pt x="41" y="10"/>
                    <a:pt x="40" y="11"/>
                  </a:cubicBezTo>
                  <a:cubicBezTo>
                    <a:pt x="39" y="12"/>
                    <a:pt x="37" y="12"/>
                    <a:pt x="36" y="13"/>
                  </a:cubicBezTo>
                  <a:cubicBezTo>
                    <a:pt x="35" y="14"/>
                    <a:pt x="35" y="14"/>
                    <a:pt x="35" y="14"/>
                  </a:cubicBezTo>
                  <a:close/>
                  <a:moveTo>
                    <a:pt x="105" y="13"/>
                  </a:moveTo>
                  <a:cubicBezTo>
                    <a:pt x="105" y="13"/>
                    <a:pt x="105" y="13"/>
                    <a:pt x="104" y="13"/>
                  </a:cubicBezTo>
                  <a:cubicBezTo>
                    <a:pt x="103" y="12"/>
                    <a:pt x="101" y="11"/>
                    <a:pt x="99" y="10"/>
                  </a:cubicBezTo>
                  <a:cubicBezTo>
                    <a:pt x="98" y="10"/>
                    <a:pt x="98" y="9"/>
                    <a:pt x="99" y="8"/>
                  </a:cubicBezTo>
                  <a:cubicBezTo>
                    <a:pt x="99" y="7"/>
                    <a:pt x="100" y="6"/>
                    <a:pt x="101" y="7"/>
                  </a:cubicBezTo>
                  <a:cubicBezTo>
                    <a:pt x="103" y="8"/>
                    <a:pt x="105" y="9"/>
                    <a:pt x="106" y="10"/>
                  </a:cubicBezTo>
                  <a:cubicBezTo>
                    <a:pt x="107" y="10"/>
                    <a:pt x="108" y="11"/>
                    <a:pt x="107" y="12"/>
                  </a:cubicBezTo>
                  <a:cubicBezTo>
                    <a:pt x="107" y="13"/>
                    <a:pt x="106" y="13"/>
                    <a:pt x="105" y="13"/>
                  </a:cubicBezTo>
                  <a:close/>
                  <a:moveTo>
                    <a:pt x="45" y="9"/>
                  </a:moveTo>
                  <a:cubicBezTo>
                    <a:pt x="44" y="9"/>
                    <a:pt x="43" y="8"/>
                    <a:pt x="43" y="7"/>
                  </a:cubicBezTo>
                  <a:cubicBezTo>
                    <a:pt x="43" y="6"/>
                    <a:pt x="43" y="5"/>
                    <a:pt x="44" y="5"/>
                  </a:cubicBezTo>
                  <a:cubicBezTo>
                    <a:pt x="46" y="4"/>
                    <a:pt x="48" y="3"/>
                    <a:pt x="50" y="3"/>
                  </a:cubicBezTo>
                  <a:cubicBezTo>
                    <a:pt x="51" y="2"/>
                    <a:pt x="52" y="3"/>
                    <a:pt x="52" y="4"/>
                  </a:cubicBezTo>
                  <a:cubicBezTo>
                    <a:pt x="52" y="5"/>
                    <a:pt x="52" y="6"/>
                    <a:pt x="51" y="7"/>
                  </a:cubicBezTo>
                  <a:cubicBezTo>
                    <a:pt x="49" y="7"/>
                    <a:pt x="47" y="8"/>
                    <a:pt x="46" y="8"/>
                  </a:cubicBezTo>
                  <a:cubicBezTo>
                    <a:pt x="45" y="9"/>
                    <a:pt x="45" y="9"/>
                    <a:pt x="45" y="9"/>
                  </a:cubicBezTo>
                  <a:close/>
                  <a:moveTo>
                    <a:pt x="95" y="8"/>
                  </a:moveTo>
                  <a:cubicBezTo>
                    <a:pt x="95" y="8"/>
                    <a:pt x="95" y="8"/>
                    <a:pt x="94" y="8"/>
                  </a:cubicBezTo>
                  <a:cubicBezTo>
                    <a:pt x="93" y="8"/>
                    <a:pt x="91" y="7"/>
                    <a:pt x="89" y="6"/>
                  </a:cubicBezTo>
                  <a:cubicBezTo>
                    <a:pt x="88" y="6"/>
                    <a:pt x="87" y="5"/>
                    <a:pt x="88" y="4"/>
                  </a:cubicBezTo>
                  <a:cubicBezTo>
                    <a:pt x="88" y="3"/>
                    <a:pt x="89" y="2"/>
                    <a:pt x="90" y="3"/>
                  </a:cubicBezTo>
                  <a:cubicBezTo>
                    <a:pt x="92" y="3"/>
                    <a:pt x="94" y="4"/>
                    <a:pt x="96" y="4"/>
                  </a:cubicBezTo>
                  <a:cubicBezTo>
                    <a:pt x="97" y="5"/>
                    <a:pt x="97" y="6"/>
                    <a:pt x="97" y="7"/>
                  </a:cubicBezTo>
                  <a:cubicBezTo>
                    <a:pt x="97" y="8"/>
                    <a:pt x="96" y="8"/>
                    <a:pt x="95" y="8"/>
                  </a:cubicBezTo>
                  <a:close/>
                  <a:moveTo>
                    <a:pt x="56" y="5"/>
                  </a:moveTo>
                  <a:cubicBezTo>
                    <a:pt x="55" y="5"/>
                    <a:pt x="54" y="5"/>
                    <a:pt x="54" y="4"/>
                  </a:cubicBezTo>
                  <a:cubicBezTo>
                    <a:pt x="54" y="3"/>
                    <a:pt x="54" y="2"/>
                    <a:pt x="55" y="1"/>
                  </a:cubicBezTo>
                  <a:cubicBezTo>
                    <a:pt x="57" y="1"/>
                    <a:pt x="59" y="1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3" y="3"/>
                    <a:pt x="63" y="4"/>
                    <a:pt x="62" y="4"/>
                  </a:cubicBezTo>
                  <a:cubicBezTo>
                    <a:pt x="60" y="5"/>
                    <a:pt x="58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lose/>
                  <a:moveTo>
                    <a:pt x="84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2" y="5"/>
                    <a:pt x="80" y="4"/>
                    <a:pt x="78" y="4"/>
                  </a:cubicBezTo>
                  <a:cubicBezTo>
                    <a:pt x="77" y="4"/>
                    <a:pt x="76" y="3"/>
                    <a:pt x="76" y="2"/>
                  </a:cubicBezTo>
                  <a:cubicBezTo>
                    <a:pt x="77" y="1"/>
                    <a:pt x="78" y="0"/>
                    <a:pt x="79" y="0"/>
                  </a:cubicBezTo>
                  <a:cubicBezTo>
                    <a:pt x="81" y="0"/>
                    <a:pt x="83" y="1"/>
                    <a:pt x="84" y="1"/>
                  </a:cubicBezTo>
                  <a:cubicBezTo>
                    <a:pt x="86" y="1"/>
                    <a:pt x="86" y="2"/>
                    <a:pt x="86" y="3"/>
                  </a:cubicBezTo>
                  <a:cubicBezTo>
                    <a:pt x="86" y="4"/>
                    <a:pt x="85" y="5"/>
                    <a:pt x="84" y="5"/>
                  </a:cubicBezTo>
                  <a:close/>
                  <a:moveTo>
                    <a:pt x="67" y="4"/>
                  </a:moveTo>
                  <a:cubicBezTo>
                    <a:pt x="66" y="4"/>
                    <a:pt x="65" y="3"/>
                    <a:pt x="65" y="2"/>
                  </a:cubicBezTo>
                  <a:cubicBezTo>
                    <a:pt x="65" y="1"/>
                    <a:pt x="66" y="0"/>
                    <a:pt x="67" y="0"/>
                  </a:cubicBezTo>
                  <a:cubicBezTo>
                    <a:pt x="69" y="0"/>
                    <a:pt x="71" y="0"/>
                    <a:pt x="73" y="0"/>
                  </a:cubicBezTo>
                  <a:cubicBezTo>
                    <a:pt x="74" y="0"/>
                    <a:pt x="75" y="1"/>
                    <a:pt x="75" y="2"/>
                  </a:cubicBezTo>
                  <a:cubicBezTo>
                    <a:pt x="75" y="3"/>
                    <a:pt x="74" y="4"/>
                    <a:pt x="73" y="4"/>
                  </a:cubicBezTo>
                  <a:cubicBezTo>
                    <a:pt x="71" y="4"/>
                    <a:pt x="69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70" name="Freeform 528">
              <a:extLst>
                <a:ext uri="{FF2B5EF4-FFF2-40B4-BE49-F238E27FC236}">
                  <a16:creationId xmlns:a16="http://schemas.microsoft.com/office/drawing/2014/main" id="{E1031116-EBBD-4D23-B23D-279968DE31F0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2538737" y="4201164"/>
              <a:ext cx="170739" cy="170739"/>
            </a:xfrm>
            <a:custGeom>
              <a:avLst/>
              <a:gdLst>
                <a:gd name="T0" fmla="*/ 70 w 141"/>
                <a:gd name="T1" fmla="*/ 137 h 141"/>
                <a:gd name="T2" fmla="*/ 64 w 141"/>
                <a:gd name="T3" fmla="*/ 141 h 141"/>
                <a:gd name="T4" fmla="*/ 64 w 141"/>
                <a:gd name="T5" fmla="*/ 137 h 141"/>
                <a:gd name="T6" fmla="*/ 81 w 141"/>
                <a:gd name="T7" fmla="*/ 137 h 141"/>
                <a:gd name="T8" fmla="*/ 81 w 141"/>
                <a:gd name="T9" fmla="*/ 141 h 141"/>
                <a:gd name="T10" fmla="*/ 48 w 141"/>
                <a:gd name="T11" fmla="*/ 133 h 141"/>
                <a:gd name="T12" fmla="*/ 90 w 141"/>
                <a:gd name="T13" fmla="*/ 137 h 141"/>
                <a:gd name="T14" fmla="*/ 93 w 141"/>
                <a:gd name="T15" fmla="*/ 138 h 141"/>
                <a:gd name="T16" fmla="*/ 35 w 141"/>
                <a:gd name="T17" fmla="*/ 130 h 141"/>
                <a:gd name="T18" fmla="*/ 102 w 141"/>
                <a:gd name="T19" fmla="*/ 133 h 141"/>
                <a:gd name="T20" fmla="*/ 109 w 141"/>
                <a:gd name="T21" fmla="*/ 130 h 141"/>
                <a:gd name="T22" fmla="*/ 26 w 141"/>
                <a:gd name="T23" fmla="*/ 126 h 141"/>
                <a:gd name="T24" fmla="*/ 32 w 141"/>
                <a:gd name="T25" fmla="*/ 130 h 141"/>
                <a:gd name="T26" fmla="*/ 118 w 141"/>
                <a:gd name="T27" fmla="*/ 120 h 141"/>
                <a:gd name="T28" fmla="*/ 22 w 141"/>
                <a:gd name="T29" fmla="*/ 122 h 141"/>
                <a:gd name="T30" fmla="*/ 24 w 141"/>
                <a:gd name="T31" fmla="*/ 122 h 141"/>
                <a:gd name="T32" fmla="*/ 123 w 141"/>
                <a:gd name="T33" fmla="*/ 112 h 141"/>
                <a:gd name="T34" fmla="*/ 15 w 141"/>
                <a:gd name="T35" fmla="*/ 114 h 141"/>
                <a:gd name="T36" fmla="*/ 17 w 141"/>
                <a:gd name="T37" fmla="*/ 111 h 141"/>
                <a:gd name="T38" fmla="*/ 126 w 141"/>
                <a:gd name="T39" fmla="*/ 107 h 141"/>
                <a:gd name="T40" fmla="*/ 128 w 141"/>
                <a:gd name="T41" fmla="*/ 111 h 141"/>
                <a:gd name="T42" fmla="*/ 9 w 141"/>
                <a:gd name="T43" fmla="*/ 96 h 141"/>
                <a:gd name="T44" fmla="*/ 132 w 141"/>
                <a:gd name="T45" fmla="*/ 100 h 141"/>
                <a:gd name="T46" fmla="*/ 135 w 141"/>
                <a:gd name="T47" fmla="*/ 99 h 141"/>
                <a:gd name="T48" fmla="*/ 3 w 141"/>
                <a:gd name="T49" fmla="*/ 84 h 141"/>
                <a:gd name="T50" fmla="*/ 137 w 141"/>
                <a:gd name="T51" fmla="*/ 90 h 141"/>
                <a:gd name="T52" fmla="*/ 140 w 141"/>
                <a:gd name="T53" fmla="*/ 82 h 141"/>
                <a:gd name="T54" fmla="*/ 0 w 141"/>
                <a:gd name="T55" fmla="*/ 75 h 141"/>
                <a:gd name="T56" fmla="*/ 2 w 141"/>
                <a:gd name="T57" fmla="*/ 82 h 141"/>
                <a:gd name="T58" fmla="*/ 137 w 141"/>
                <a:gd name="T59" fmla="*/ 70 h 141"/>
                <a:gd name="T60" fmla="*/ 141 w 141"/>
                <a:gd name="T61" fmla="*/ 68 h 141"/>
                <a:gd name="T62" fmla="*/ 2 w 141"/>
                <a:gd name="T63" fmla="*/ 71 h 141"/>
                <a:gd name="T64" fmla="*/ 4 w 141"/>
                <a:gd name="T65" fmla="*/ 64 h 141"/>
                <a:gd name="T66" fmla="*/ 1 w 141"/>
                <a:gd name="T67" fmla="*/ 57 h 141"/>
                <a:gd name="T68" fmla="*/ 3 w 141"/>
                <a:gd name="T69" fmla="*/ 60 h 141"/>
                <a:gd name="T70" fmla="*/ 138 w 141"/>
                <a:gd name="T71" fmla="*/ 51 h 141"/>
                <a:gd name="T72" fmla="*/ 5 w 141"/>
                <a:gd name="T73" fmla="*/ 49 h 141"/>
                <a:gd name="T74" fmla="*/ 8 w 141"/>
                <a:gd name="T75" fmla="*/ 47 h 141"/>
                <a:gd name="T76" fmla="*/ 131 w 141"/>
                <a:gd name="T77" fmla="*/ 39 h 141"/>
                <a:gd name="T78" fmla="*/ 11 w 141"/>
                <a:gd name="T79" fmla="*/ 38 h 141"/>
                <a:gd name="T80" fmla="*/ 16 w 141"/>
                <a:gd name="T81" fmla="*/ 33 h 141"/>
                <a:gd name="T82" fmla="*/ 125 w 141"/>
                <a:gd name="T83" fmla="*/ 32 h 141"/>
                <a:gd name="T84" fmla="*/ 129 w 141"/>
                <a:gd name="T85" fmla="*/ 38 h 141"/>
                <a:gd name="T86" fmla="*/ 23 w 141"/>
                <a:gd name="T87" fmla="*/ 21 h 141"/>
                <a:gd name="T88" fmla="*/ 121 w 141"/>
                <a:gd name="T89" fmla="*/ 28 h 141"/>
                <a:gd name="T90" fmla="*/ 124 w 141"/>
                <a:gd name="T91" fmla="*/ 28 h 141"/>
                <a:gd name="T92" fmla="*/ 29 w 141"/>
                <a:gd name="T93" fmla="*/ 14 h 141"/>
                <a:gd name="T94" fmla="*/ 115 w 141"/>
                <a:gd name="T95" fmla="*/ 20 h 141"/>
                <a:gd name="T96" fmla="*/ 116 w 141"/>
                <a:gd name="T97" fmla="*/ 17 h 141"/>
                <a:gd name="T98" fmla="*/ 34 w 141"/>
                <a:gd name="T99" fmla="*/ 10 h 141"/>
                <a:gd name="T100" fmla="*/ 35 w 141"/>
                <a:gd name="T101" fmla="*/ 14 h 141"/>
                <a:gd name="T102" fmla="*/ 101 w 141"/>
                <a:gd name="T103" fmla="*/ 7 h 141"/>
                <a:gd name="T104" fmla="*/ 43 w 141"/>
                <a:gd name="T105" fmla="*/ 8 h 141"/>
                <a:gd name="T106" fmla="*/ 46 w 141"/>
                <a:gd name="T107" fmla="*/ 9 h 141"/>
                <a:gd name="T108" fmla="*/ 88 w 141"/>
                <a:gd name="T109" fmla="*/ 4 h 141"/>
                <a:gd name="T110" fmla="*/ 56 w 141"/>
                <a:gd name="T111" fmla="*/ 6 h 141"/>
                <a:gd name="T112" fmla="*/ 62 w 141"/>
                <a:gd name="T113" fmla="*/ 5 h 141"/>
                <a:gd name="T114" fmla="*/ 78 w 141"/>
                <a:gd name="T115" fmla="*/ 5 h 141"/>
                <a:gd name="T116" fmla="*/ 84 w 141"/>
                <a:gd name="T117" fmla="*/ 5 h 141"/>
                <a:gd name="T118" fmla="*/ 75 w 141"/>
                <a:gd name="T119" fmla="*/ 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" h="141">
                  <a:moveTo>
                    <a:pt x="70" y="141"/>
                  </a:moveTo>
                  <a:cubicBezTo>
                    <a:pt x="69" y="141"/>
                    <a:pt x="69" y="141"/>
                    <a:pt x="69" y="141"/>
                  </a:cubicBezTo>
                  <a:cubicBezTo>
                    <a:pt x="68" y="141"/>
                    <a:pt x="67" y="140"/>
                    <a:pt x="67" y="139"/>
                  </a:cubicBezTo>
                  <a:cubicBezTo>
                    <a:pt x="68" y="138"/>
                    <a:pt x="68" y="137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2" y="137"/>
                    <a:pt x="73" y="137"/>
                    <a:pt x="75" y="137"/>
                  </a:cubicBezTo>
                  <a:cubicBezTo>
                    <a:pt x="76" y="137"/>
                    <a:pt x="77" y="138"/>
                    <a:pt x="77" y="139"/>
                  </a:cubicBezTo>
                  <a:cubicBezTo>
                    <a:pt x="77" y="140"/>
                    <a:pt x="76" y="141"/>
                    <a:pt x="75" y="141"/>
                  </a:cubicBezTo>
                  <a:cubicBezTo>
                    <a:pt x="74" y="141"/>
                    <a:pt x="72" y="141"/>
                    <a:pt x="70" y="141"/>
                  </a:cubicBezTo>
                  <a:close/>
                  <a:moveTo>
                    <a:pt x="64" y="141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62" y="141"/>
                    <a:pt x="60" y="141"/>
                    <a:pt x="58" y="140"/>
                  </a:cubicBezTo>
                  <a:cubicBezTo>
                    <a:pt x="57" y="140"/>
                    <a:pt x="56" y="139"/>
                    <a:pt x="56" y="138"/>
                  </a:cubicBezTo>
                  <a:cubicBezTo>
                    <a:pt x="56" y="137"/>
                    <a:pt x="57" y="136"/>
                    <a:pt x="58" y="136"/>
                  </a:cubicBezTo>
                  <a:cubicBezTo>
                    <a:pt x="60" y="137"/>
                    <a:pt x="62" y="137"/>
                    <a:pt x="64" y="137"/>
                  </a:cubicBezTo>
                  <a:cubicBezTo>
                    <a:pt x="65" y="137"/>
                    <a:pt x="66" y="138"/>
                    <a:pt x="66" y="139"/>
                  </a:cubicBezTo>
                  <a:cubicBezTo>
                    <a:pt x="66" y="140"/>
                    <a:pt x="65" y="141"/>
                    <a:pt x="64" y="141"/>
                  </a:cubicBezTo>
                  <a:close/>
                  <a:moveTo>
                    <a:pt x="81" y="141"/>
                  </a:moveTo>
                  <a:cubicBezTo>
                    <a:pt x="80" y="141"/>
                    <a:pt x="79" y="140"/>
                    <a:pt x="79" y="139"/>
                  </a:cubicBezTo>
                  <a:cubicBezTo>
                    <a:pt x="79" y="138"/>
                    <a:pt x="79" y="137"/>
                    <a:pt x="81" y="137"/>
                  </a:cubicBezTo>
                  <a:cubicBezTo>
                    <a:pt x="82" y="136"/>
                    <a:pt x="84" y="136"/>
                    <a:pt x="86" y="136"/>
                  </a:cubicBezTo>
                  <a:cubicBezTo>
                    <a:pt x="87" y="135"/>
                    <a:pt x="88" y="136"/>
                    <a:pt x="88" y="137"/>
                  </a:cubicBezTo>
                  <a:cubicBezTo>
                    <a:pt x="89" y="138"/>
                    <a:pt x="88" y="139"/>
                    <a:pt x="87" y="139"/>
                  </a:cubicBezTo>
                  <a:cubicBezTo>
                    <a:pt x="85" y="140"/>
                    <a:pt x="83" y="140"/>
                    <a:pt x="81" y="141"/>
                  </a:cubicBezTo>
                  <a:cubicBezTo>
                    <a:pt x="81" y="141"/>
                    <a:pt x="81" y="141"/>
                    <a:pt x="81" y="141"/>
                  </a:cubicBezTo>
                  <a:close/>
                  <a:moveTo>
                    <a:pt x="53" y="139"/>
                  </a:moveTo>
                  <a:cubicBezTo>
                    <a:pt x="52" y="139"/>
                    <a:pt x="52" y="139"/>
                    <a:pt x="52" y="139"/>
                  </a:cubicBezTo>
                  <a:cubicBezTo>
                    <a:pt x="50" y="138"/>
                    <a:pt x="48" y="138"/>
                    <a:pt x="46" y="137"/>
                  </a:cubicBezTo>
                  <a:cubicBezTo>
                    <a:pt x="45" y="137"/>
                    <a:pt x="45" y="136"/>
                    <a:pt x="45" y="135"/>
                  </a:cubicBezTo>
                  <a:cubicBezTo>
                    <a:pt x="46" y="134"/>
                    <a:pt x="47" y="133"/>
                    <a:pt x="48" y="133"/>
                  </a:cubicBezTo>
                  <a:cubicBezTo>
                    <a:pt x="49" y="134"/>
                    <a:pt x="51" y="135"/>
                    <a:pt x="53" y="135"/>
                  </a:cubicBezTo>
                  <a:cubicBezTo>
                    <a:pt x="54" y="135"/>
                    <a:pt x="55" y="137"/>
                    <a:pt x="54" y="138"/>
                  </a:cubicBezTo>
                  <a:cubicBezTo>
                    <a:pt x="54" y="138"/>
                    <a:pt x="53" y="139"/>
                    <a:pt x="53" y="139"/>
                  </a:cubicBezTo>
                  <a:close/>
                  <a:moveTo>
                    <a:pt x="92" y="138"/>
                  </a:moveTo>
                  <a:cubicBezTo>
                    <a:pt x="91" y="138"/>
                    <a:pt x="90" y="137"/>
                    <a:pt x="90" y="137"/>
                  </a:cubicBezTo>
                  <a:cubicBezTo>
                    <a:pt x="90" y="135"/>
                    <a:pt x="90" y="134"/>
                    <a:pt x="91" y="134"/>
                  </a:cubicBezTo>
                  <a:cubicBezTo>
                    <a:pt x="93" y="133"/>
                    <a:pt x="95" y="133"/>
                    <a:pt x="97" y="132"/>
                  </a:cubicBezTo>
                  <a:cubicBezTo>
                    <a:pt x="98" y="132"/>
                    <a:pt x="99" y="132"/>
                    <a:pt x="99" y="133"/>
                  </a:cubicBezTo>
                  <a:cubicBezTo>
                    <a:pt x="100" y="134"/>
                    <a:pt x="99" y="135"/>
                    <a:pt x="98" y="136"/>
                  </a:cubicBezTo>
                  <a:cubicBezTo>
                    <a:pt x="96" y="136"/>
                    <a:pt x="94" y="137"/>
                    <a:pt x="93" y="138"/>
                  </a:cubicBezTo>
                  <a:cubicBezTo>
                    <a:pt x="92" y="138"/>
                    <a:pt x="92" y="138"/>
                    <a:pt x="92" y="138"/>
                  </a:cubicBezTo>
                  <a:close/>
                  <a:moveTo>
                    <a:pt x="42" y="135"/>
                  </a:moveTo>
                  <a:cubicBezTo>
                    <a:pt x="41" y="135"/>
                    <a:pt x="41" y="135"/>
                    <a:pt x="41" y="135"/>
                  </a:cubicBezTo>
                  <a:cubicBezTo>
                    <a:pt x="39" y="134"/>
                    <a:pt x="37" y="133"/>
                    <a:pt x="36" y="132"/>
                  </a:cubicBezTo>
                  <a:cubicBezTo>
                    <a:pt x="35" y="132"/>
                    <a:pt x="34" y="131"/>
                    <a:pt x="35" y="130"/>
                  </a:cubicBezTo>
                  <a:cubicBezTo>
                    <a:pt x="35" y="129"/>
                    <a:pt x="37" y="128"/>
                    <a:pt x="38" y="129"/>
                  </a:cubicBezTo>
                  <a:cubicBezTo>
                    <a:pt x="39" y="130"/>
                    <a:pt x="41" y="131"/>
                    <a:pt x="43" y="131"/>
                  </a:cubicBezTo>
                  <a:cubicBezTo>
                    <a:pt x="44" y="132"/>
                    <a:pt x="44" y="133"/>
                    <a:pt x="44" y="134"/>
                  </a:cubicBezTo>
                  <a:cubicBezTo>
                    <a:pt x="43" y="135"/>
                    <a:pt x="43" y="135"/>
                    <a:pt x="42" y="135"/>
                  </a:cubicBezTo>
                  <a:close/>
                  <a:moveTo>
                    <a:pt x="102" y="133"/>
                  </a:moveTo>
                  <a:cubicBezTo>
                    <a:pt x="102" y="133"/>
                    <a:pt x="101" y="133"/>
                    <a:pt x="101" y="132"/>
                  </a:cubicBezTo>
                  <a:cubicBezTo>
                    <a:pt x="100" y="131"/>
                    <a:pt x="101" y="130"/>
                    <a:pt x="102" y="130"/>
                  </a:cubicBezTo>
                  <a:cubicBezTo>
                    <a:pt x="103" y="129"/>
                    <a:pt x="105" y="128"/>
                    <a:pt x="106" y="127"/>
                  </a:cubicBezTo>
                  <a:cubicBezTo>
                    <a:pt x="107" y="126"/>
                    <a:pt x="109" y="126"/>
                    <a:pt x="109" y="127"/>
                  </a:cubicBezTo>
                  <a:cubicBezTo>
                    <a:pt x="110" y="128"/>
                    <a:pt x="109" y="130"/>
                    <a:pt x="109" y="130"/>
                  </a:cubicBezTo>
                  <a:cubicBezTo>
                    <a:pt x="107" y="131"/>
                    <a:pt x="105" y="132"/>
                    <a:pt x="103" y="133"/>
                  </a:cubicBezTo>
                  <a:cubicBezTo>
                    <a:pt x="103" y="133"/>
                    <a:pt x="103" y="133"/>
                    <a:pt x="102" y="133"/>
                  </a:cubicBezTo>
                  <a:close/>
                  <a:moveTo>
                    <a:pt x="32" y="130"/>
                  </a:moveTo>
                  <a:cubicBezTo>
                    <a:pt x="31" y="130"/>
                    <a:pt x="31" y="129"/>
                    <a:pt x="31" y="129"/>
                  </a:cubicBezTo>
                  <a:cubicBezTo>
                    <a:pt x="29" y="128"/>
                    <a:pt x="27" y="127"/>
                    <a:pt x="26" y="126"/>
                  </a:cubicBezTo>
                  <a:cubicBezTo>
                    <a:pt x="25" y="125"/>
                    <a:pt x="25" y="124"/>
                    <a:pt x="26" y="123"/>
                  </a:cubicBezTo>
                  <a:cubicBezTo>
                    <a:pt x="26" y="122"/>
                    <a:pt x="28" y="122"/>
                    <a:pt x="28" y="123"/>
                  </a:cubicBezTo>
                  <a:cubicBezTo>
                    <a:pt x="30" y="124"/>
                    <a:pt x="31" y="125"/>
                    <a:pt x="33" y="126"/>
                  </a:cubicBezTo>
                  <a:cubicBezTo>
                    <a:pt x="34" y="127"/>
                    <a:pt x="34" y="128"/>
                    <a:pt x="33" y="129"/>
                  </a:cubicBezTo>
                  <a:cubicBezTo>
                    <a:pt x="33" y="129"/>
                    <a:pt x="32" y="130"/>
                    <a:pt x="32" y="130"/>
                  </a:cubicBezTo>
                  <a:close/>
                  <a:moveTo>
                    <a:pt x="112" y="127"/>
                  </a:moveTo>
                  <a:cubicBezTo>
                    <a:pt x="112" y="127"/>
                    <a:pt x="111" y="127"/>
                    <a:pt x="111" y="126"/>
                  </a:cubicBezTo>
                  <a:cubicBezTo>
                    <a:pt x="110" y="126"/>
                    <a:pt x="110" y="124"/>
                    <a:pt x="111" y="124"/>
                  </a:cubicBezTo>
                  <a:cubicBezTo>
                    <a:pt x="112" y="122"/>
                    <a:pt x="114" y="121"/>
                    <a:pt x="115" y="120"/>
                  </a:cubicBezTo>
                  <a:cubicBezTo>
                    <a:pt x="116" y="119"/>
                    <a:pt x="117" y="119"/>
                    <a:pt x="118" y="120"/>
                  </a:cubicBezTo>
                  <a:cubicBezTo>
                    <a:pt x="119" y="121"/>
                    <a:pt x="119" y="122"/>
                    <a:pt x="118" y="123"/>
                  </a:cubicBezTo>
                  <a:cubicBezTo>
                    <a:pt x="116" y="124"/>
                    <a:pt x="115" y="126"/>
                    <a:pt x="113" y="127"/>
                  </a:cubicBezTo>
                  <a:cubicBezTo>
                    <a:pt x="113" y="127"/>
                    <a:pt x="113" y="127"/>
                    <a:pt x="112" y="127"/>
                  </a:cubicBezTo>
                  <a:close/>
                  <a:moveTo>
                    <a:pt x="23" y="122"/>
                  </a:moveTo>
                  <a:cubicBezTo>
                    <a:pt x="22" y="122"/>
                    <a:pt x="22" y="122"/>
                    <a:pt x="22" y="122"/>
                  </a:cubicBezTo>
                  <a:cubicBezTo>
                    <a:pt x="20" y="121"/>
                    <a:pt x="19" y="119"/>
                    <a:pt x="17" y="118"/>
                  </a:cubicBezTo>
                  <a:cubicBezTo>
                    <a:pt x="17" y="117"/>
                    <a:pt x="17" y="116"/>
                    <a:pt x="18" y="115"/>
                  </a:cubicBezTo>
                  <a:cubicBezTo>
                    <a:pt x="18" y="114"/>
                    <a:pt x="20" y="114"/>
                    <a:pt x="20" y="115"/>
                  </a:cubicBezTo>
                  <a:cubicBezTo>
                    <a:pt x="22" y="116"/>
                    <a:pt x="23" y="118"/>
                    <a:pt x="24" y="119"/>
                  </a:cubicBezTo>
                  <a:cubicBezTo>
                    <a:pt x="25" y="120"/>
                    <a:pt x="25" y="121"/>
                    <a:pt x="24" y="122"/>
                  </a:cubicBezTo>
                  <a:cubicBezTo>
                    <a:pt x="24" y="122"/>
                    <a:pt x="23" y="122"/>
                    <a:pt x="23" y="122"/>
                  </a:cubicBezTo>
                  <a:close/>
                  <a:moveTo>
                    <a:pt x="121" y="120"/>
                  </a:moveTo>
                  <a:cubicBezTo>
                    <a:pt x="120" y="120"/>
                    <a:pt x="120" y="119"/>
                    <a:pt x="119" y="119"/>
                  </a:cubicBezTo>
                  <a:cubicBezTo>
                    <a:pt x="118" y="118"/>
                    <a:pt x="118" y="117"/>
                    <a:pt x="119" y="116"/>
                  </a:cubicBezTo>
                  <a:cubicBezTo>
                    <a:pt x="120" y="115"/>
                    <a:pt x="122" y="113"/>
                    <a:pt x="123" y="112"/>
                  </a:cubicBezTo>
                  <a:cubicBezTo>
                    <a:pt x="123" y="111"/>
                    <a:pt x="125" y="111"/>
                    <a:pt x="126" y="112"/>
                  </a:cubicBezTo>
                  <a:cubicBezTo>
                    <a:pt x="126" y="112"/>
                    <a:pt x="127" y="114"/>
                    <a:pt x="126" y="114"/>
                  </a:cubicBezTo>
                  <a:cubicBezTo>
                    <a:pt x="125" y="116"/>
                    <a:pt x="123" y="117"/>
                    <a:pt x="122" y="119"/>
                  </a:cubicBezTo>
                  <a:cubicBezTo>
                    <a:pt x="122" y="119"/>
                    <a:pt x="121" y="120"/>
                    <a:pt x="121" y="120"/>
                  </a:cubicBezTo>
                  <a:close/>
                  <a:moveTo>
                    <a:pt x="15" y="114"/>
                  </a:moveTo>
                  <a:cubicBezTo>
                    <a:pt x="15" y="114"/>
                    <a:pt x="14" y="114"/>
                    <a:pt x="14" y="113"/>
                  </a:cubicBezTo>
                  <a:cubicBezTo>
                    <a:pt x="13" y="111"/>
                    <a:pt x="11" y="110"/>
                    <a:pt x="10" y="108"/>
                  </a:cubicBezTo>
                  <a:cubicBezTo>
                    <a:pt x="10" y="107"/>
                    <a:pt x="10" y="106"/>
                    <a:pt x="11" y="105"/>
                  </a:cubicBezTo>
                  <a:cubicBezTo>
                    <a:pt x="12" y="105"/>
                    <a:pt x="13" y="105"/>
                    <a:pt x="14" y="106"/>
                  </a:cubicBezTo>
                  <a:cubicBezTo>
                    <a:pt x="15" y="108"/>
                    <a:pt x="16" y="109"/>
                    <a:pt x="17" y="111"/>
                  </a:cubicBezTo>
                  <a:cubicBezTo>
                    <a:pt x="18" y="112"/>
                    <a:pt x="17" y="113"/>
                    <a:pt x="17" y="113"/>
                  </a:cubicBezTo>
                  <a:cubicBezTo>
                    <a:pt x="16" y="114"/>
                    <a:pt x="16" y="114"/>
                    <a:pt x="15" y="114"/>
                  </a:cubicBezTo>
                  <a:close/>
                  <a:moveTo>
                    <a:pt x="128" y="111"/>
                  </a:moveTo>
                  <a:cubicBezTo>
                    <a:pt x="127" y="111"/>
                    <a:pt x="127" y="110"/>
                    <a:pt x="127" y="110"/>
                  </a:cubicBezTo>
                  <a:cubicBezTo>
                    <a:pt x="126" y="110"/>
                    <a:pt x="125" y="108"/>
                    <a:pt x="126" y="107"/>
                  </a:cubicBezTo>
                  <a:cubicBezTo>
                    <a:pt x="127" y="106"/>
                    <a:pt x="128" y="104"/>
                    <a:pt x="129" y="103"/>
                  </a:cubicBezTo>
                  <a:cubicBezTo>
                    <a:pt x="129" y="102"/>
                    <a:pt x="131" y="101"/>
                    <a:pt x="132" y="102"/>
                  </a:cubicBezTo>
                  <a:cubicBezTo>
                    <a:pt x="133" y="102"/>
                    <a:pt x="133" y="104"/>
                    <a:pt x="132" y="105"/>
                  </a:cubicBezTo>
                  <a:cubicBezTo>
                    <a:pt x="131" y="106"/>
                    <a:pt x="130" y="108"/>
                    <a:pt x="129" y="110"/>
                  </a:cubicBezTo>
                  <a:cubicBezTo>
                    <a:pt x="129" y="110"/>
                    <a:pt x="128" y="111"/>
                    <a:pt x="128" y="111"/>
                  </a:cubicBezTo>
                  <a:close/>
                  <a:moveTo>
                    <a:pt x="9" y="104"/>
                  </a:moveTo>
                  <a:cubicBezTo>
                    <a:pt x="9" y="104"/>
                    <a:pt x="8" y="104"/>
                    <a:pt x="7" y="103"/>
                  </a:cubicBezTo>
                  <a:cubicBezTo>
                    <a:pt x="7" y="101"/>
                    <a:pt x="6" y="100"/>
                    <a:pt x="5" y="98"/>
                  </a:cubicBezTo>
                  <a:cubicBezTo>
                    <a:pt x="5" y="97"/>
                    <a:pt x="5" y="96"/>
                    <a:pt x="6" y="95"/>
                  </a:cubicBezTo>
                  <a:cubicBezTo>
                    <a:pt x="7" y="95"/>
                    <a:pt x="8" y="95"/>
                    <a:pt x="9" y="96"/>
                  </a:cubicBezTo>
                  <a:cubicBezTo>
                    <a:pt x="9" y="98"/>
                    <a:pt x="10" y="100"/>
                    <a:pt x="11" y="101"/>
                  </a:cubicBezTo>
                  <a:cubicBezTo>
                    <a:pt x="12" y="102"/>
                    <a:pt x="11" y="103"/>
                    <a:pt x="10" y="104"/>
                  </a:cubicBezTo>
                  <a:cubicBezTo>
                    <a:pt x="10" y="104"/>
                    <a:pt x="10" y="104"/>
                    <a:pt x="9" y="104"/>
                  </a:cubicBezTo>
                  <a:close/>
                  <a:moveTo>
                    <a:pt x="133" y="100"/>
                  </a:moveTo>
                  <a:cubicBezTo>
                    <a:pt x="133" y="100"/>
                    <a:pt x="133" y="100"/>
                    <a:pt x="132" y="100"/>
                  </a:cubicBezTo>
                  <a:cubicBezTo>
                    <a:pt x="131" y="100"/>
                    <a:pt x="131" y="99"/>
                    <a:pt x="131" y="98"/>
                  </a:cubicBezTo>
                  <a:cubicBezTo>
                    <a:pt x="132" y="96"/>
                    <a:pt x="133" y="94"/>
                    <a:pt x="133" y="93"/>
                  </a:cubicBezTo>
                  <a:cubicBezTo>
                    <a:pt x="134" y="91"/>
                    <a:pt x="135" y="91"/>
                    <a:pt x="136" y="91"/>
                  </a:cubicBezTo>
                  <a:cubicBezTo>
                    <a:pt x="137" y="92"/>
                    <a:pt x="137" y="93"/>
                    <a:pt x="137" y="94"/>
                  </a:cubicBezTo>
                  <a:cubicBezTo>
                    <a:pt x="136" y="96"/>
                    <a:pt x="136" y="98"/>
                    <a:pt x="135" y="99"/>
                  </a:cubicBezTo>
                  <a:cubicBezTo>
                    <a:pt x="135" y="100"/>
                    <a:pt x="134" y="100"/>
                    <a:pt x="133" y="100"/>
                  </a:cubicBezTo>
                  <a:close/>
                  <a:moveTo>
                    <a:pt x="5" y="94"/>
                  </a:moveTo>
                  <a:cubicBezTo>
                    <a:pt x="4" y="94"/>
                    <a:pt x="3" y="93"/>
                    <a:pt x="3" y="92"/>
                  </a:cubicBezTo>
                  <a:cubicBezTo>
                    <a:pt x="2" y="90"/>
                    <a:pt x="2" y="88"/>
                    <a:pt x="1" y="87"/>
                  </a:cubicBezTo>
                  <a:cubicBezTo>
                    <a:pt x="1" y="85"/>
                    <a:pt x="2" y="84"/>
                    <a:pt x="3" y="84"/>
                  </a:cubicBezTo>
                  <a:cubicBezTo>
                    <a:pt x="4" y="84"/>
                    <a:pt x="5" y="85"/>
                    <a:pt x="5" y="86"/>
                  </a:cubicBezTo>
                  <a:cubicBezTo>
                    <a:pt x="6" y="87"/>
                    <a:pt x="6" y="89"/>
                    <a:pt x="7" y="91"/>
                  </a:cubicBezTo>
                  <a:cubicBezTo>
                    <a:pt x="7" y="92"/>
                    <a:pt x="7" y="93"/>
                    <a:pt x="5" y="94"/>
                  </a:cubicBezTo>
                  <a:cubicBezTo>
                    <a:pt x="5" y="94"/>
                    <a:pt x="5" y="94"/>
                    <a:pt x="5" y="94"/>
                  </a:cubicBezTo>
                  <a:close/>
                  <a:moveTo>
                    <a:pt x="137" y="90"/>
                  </a:moveTo>
                  <a:cubicBezTo>
                    <a:pt x="137" y="90"/>
                    <a:pt x="137" y="90"/>
                    <a:pt x="136" y="90"/>
                  </a:cubicBezTo>
                  <a:cubicBezTo>
                    <a:pt x="135" y="89"/>
                    <a:pt x="135" y="88"/>
                    <a:pt x="135" y="87"/>
                  </a:cubicBezTo>
                  <a:cubicBezTo>
                    <a:pt x="135" y="85"/>
                    <a:pt x="136" y="84"/>
                    <a:pt x="136" y="82"/>
                  </a:cubicBezTo>
                  <a:cubicBezTo>
                    <a:pt x="136" y="81"/>
                    <a:pt x="137" y="80"/>
                    <a:pt x="138" y="80"/>
                  </a:cubicBezTo>
                  <a:cubicBezTo>
                    <a:pt x="139" y="80"/>
                    <a:pt x="140" y="81"/>
                    <a:pt x="140" y="82"/>
                  </a:cubicBezTo>
                  <a:cubicBezTo>
                    <a:pt x="140" y="84"/>
                    <a:pt x="139" y="86"/>
                    <a:pt x="139" y="88"/>
                  </a:cubicBezTo>
                  <a:cubicBezTo>
                    <a:pt x="139" y="89"/>
                    <a:pt x="138" y="90"/>
                    <a:pt x="137" y="90"/>
                  </a:cubicBezTo>
                  <a:close/>
                  <a:moveTo>
                    <a:pt x="2" y="82"/>
                  </a:moveTo>
                  <a:cubicBezTo>
                    <a:pt x="1" y="82"/>
                    <a:pt x="0" y="82"/>
                    <a:pt x="0" y="81"/>
                  </a:cubicBezTo>
                  <a:cubicBezTo>
                    <a:pt x="0" y="79"/>
                    <a:pt x="0" y="77"/>
                    <a:pt x="0" y="75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3" y="73"/>
                    <a:pt x="4" y="74"/>
                    <a:pt x="4" y="75"/>
                  </a:cubicBezTo>
                  <a:cubicBezTo>
                    <a:pt x="4" y="77"/>
                    <a:pt x="4" y="78"/>
                    <a:pt x="4" y="80"/>
                  </a:cubicBezTo>
                  <a:cubicBezTo>
                    <a:pt x="4" y="81"/>
                    <a:pt x="4" y="82"/>
                    <a:pt x="3" y="82"/>
                  </a:cubicBezTo>
                  <a:cubicBezTo>
                    <a:pt x="3" y="82"/>
                    <a:pt x="2" y="82"/>
                    <a:pt x="2" y="82"/>
                  </a:cubicBezTo>
                  <a:close/>
                  <a:moveTo>
                    <a:pt x="139" y="78"/>
                  </a:moveTo>
                  <a:cubicBezTo>
                    <a:pt x="139" y="78"/>
                    <a:pt x="139" y="78"/>
                    <a:pt x="139" y="78"/>
                  </a:cubicBezTo>
                  <a:cubicBezTo>
                    <a:pt x="137" y="78"/>
                    <a:pt x="137" y="77"/>
                    <a:pt x="137" y="76"/>
                  </a:cubicBezTo>
                  <a:cubicBezTo>
                    <a:pt x="137" y="74"/>
                    <a:pt x="137" y="73"/>
                    <a:pt x="137" y="71"/>
                  </a:cubicBezTo>
                  <a:cubicBezTo>
                    <a:pt x="137" y="70"/>
                    <a:pt x="137" y="70"/>
                    <a:pt x="137" y="70"/>
                  </a:cubicBezTo>
                  <a:cubicBezTo>
                    <a:pt x="137" y="69"/>
                    <a:pt x="137" y="69"/>
                    <a:pt x="137" y="68"/>
                  </a:cubicBezTo>
                  <a:cubicBezTo>
                    <a:pt x="137" y="66"/>
                    <a:pt x="137" y="65"/>
                    <a:pt x="137" y="63"/>
                  </a:cubicBezTo>
                  <a:cubicBezTo>
                    <a:pt x="136" y="62"/>
                    <a:pt x="137" y="61"/>
                    <a:pt x="138" y="61"/>
                  </a:cubicBezTo>
                  <a:cubicBezTo>
                    <a:pt x="139" y="60"/>
                    <a:pt x="140" y="61"/>
                    <a:pt x="140" y="62"/>
                  </a:cubicBezTo>
                  <a:cubicBezTo>
                    <a:pt x="141" y="64"/>
                    <a:pt x="141" y="66"/>
                    <a:pt x="141" y="68"/>
                  </a:cubicBezTo>
                  <a:cubicBezTo>
                    <a:pt x="141" y="69"/>
                    <a:pt x="141" y="69"/>
                    <a:pt x="141" y="69"/>
                  </a:cubicBezTo>
                  <a:cubicBezTo>
                    <a:pt x="141" y="70"/>
                    <a:pt x="141" y="70"/>
                    <a:pt x="141" y="71"/>
                  </a:cubicBezTo>
                  <a:cubicBezTo>
                    <a:pt x="141" y="73"/>
                    <a:pt x="141" y="75"/>
                    <a:pt x="141" y="77"/>
                  </a:cubicBezTo>
                  <a:cubicBezTo>
                    <a:pt x="141" y="78"/>
                    <a:pt x="140" y="78"/>
                    <a:pt x="139" y="78"/>
                  </a:cubicBezTo>
                  <a:close/>
                  <a:moveTo>
                    <a:pt x="2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0" y="71"/>
                    <a:pt x="0" y="70"/>
                    <a:pt x="0" y="69"/>
                  </a:cubicBezTo>
                  <a:cubicBezTo>
                    <a:pt x="0" y="67"/>
                    <a:pt x="0" y="65"/>
                    <a:pt x="0" y="63"/>
                  </a:cubicBezTo>
                  <a:cubicBezTo>
                    <a:pt x="0" y="62"/>
                    <a:pt x="1" y="61"/>
                    <a:pt x="2" y="61"/>
                  </a:cubicBezTo>
                  <a:cubicBezTo>
                    <a:pt x="3" y="62"/>
                    <a:pt x="4" y="62"/>
                    <a:pt x="4" y="64"/>
                  </a:cubicBezTo>
                  <a:cubicBezTo>
                    <a:pt x="4" y="65"/>
                    <a:pt x="4" y="67"/>
                    <a:pt x="4" y="69"/>
                  </a:cubicBezTo>
                  <a:cubicBezTo>
                    <a:pt x="4" y="70"/>
                    <a:pt x="3" y="71"/>
                    <a:pt x="2" y="71"/>
                  </a:cubicBezTo>
                  <a:close/>
                  <a:moveTo>
                    <a:pt x="3" y="60"/>
                  </a:moveTo>
                  <a:cubicBezTo>
                    <a:pt x="3" y="60"/>
                    <a:pt x="3" y="60"/>
                    <a:pt x="2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1" y="55"/>
                    <a:pt x="2" y="53"/>
                    <a:pt x="2" y="52"/>
                  </a:cubicBezTo>
                  <a:cubicBezTo>
                    <a:pt x="3" y="51"/>
                    <a:pt x="4" y="50"/>
                    <a:pt x="5" y="50"/>
                  </a:cubicBezTo>
                  <a:cubicBezTo>
                    <a:pt x="6" y="51"/>
                    <a:pt x="6" y="52"/>
                    <a:pt x="6" y="53"/>
                  </a:cubicBezTo>
                  <a:cubicBezTo>
                    <a:pt x="6" y="54"/>
                    <a:pt x="5" y="56"/>
                    <a:pt x="5" y="58"/>
                  </a:cubicBezTo>
                  <a:cubicBezTo>
                    <a:pt x="5" y="59"/>
                    <a:pt x="4" y="60"/>
                    <a:pt x="3" y="60"/>
                  </a:cubicBezTo>
                  <a:close/>
                  <a:moveTo>
                    <a:pt x="138" y="59"/>
                  </a:moveTo>
                  <a:cubicBezTo>
                    <a:pt x="137" y="59"/>
                    <a:pt x="136" y="58"/>
                    <a:pt x="136" y="57"/>
                  </a:cubicBezTo>
                  <a:cubicBezTo>
                    <a:pt x="135" y="55"/>
                    <a:pt x="135" y="54"/>
                    <a:pt x="134" y="52"/>
                  </a:cubicBezTo>
                  <a:cubicBezTo>
                    <a:pt x="134" y="51"/>
                    <a:pt x="135" y="50"/>
                    <a:pt x="136" y="49"/>
                  </a:cubicBezTo>
                  <a:cubicBezTo>
                    <a:pt x="137" y="49"/>
                    <a:pt x="138" y="50"/>
                    <a:pt x="138" y="51"/>
                  </a:cubicBezTo>
                  <a:cubicBezTo>
                    <a:pt x="139" y="53"/>
                    <a:pt x="139" y="55"/>
                    <a:pt x="140" y="57"/>
                  </a:cubicBezTo>
                  <a:cubicBezTo>
                    <a:pt x="140" y="58"/>
                    <a:pt x="139" y="59"/>
                    <a:pt x="138" y="59"/>
                  </a:cubicBezTo>
                  <a:cubicBezTo>
                    <a:pt x="138" y="59"/>
                    <a:pt x="138" y="59"/>
                    <a:pt x="138" y="59"/>
                  </a:cubicBezTo>
                  <a:close/>
                  <a:moveTo>
                    <a:pt x="6" y="49"/>
                  </a:moveTo>
                  <a:cubicBezTo>
                    <a:pt x="6" y="49"/>
                    <a:pt x="5" y="49"/>
                    <a:pt x="5" y="49"/>
                  </a:cubicBezTo>
                  <a:cubicBezTo>
                    <a:pt x="4" y="48"/>
                    <a:pt x="4" y="47"/>
                    <a:pt x="4" y="46"/>
                  </a:cubicBezTo>
                  <a:cubicBezTo>
                    <a:pt x="5" y="44"/>
                    <a:pt x="6" y="42"/>
                    <a:pt x="6" y="41"/>
                  </a:cubicBezTo>
                  <a:cubicBezTo>
                    <a:pt x="7" y="40"/>
                    <a:pt x="8" y="39"/>
                    <a:pt x="9" y="40"/>
                  </a:cubicBezTo>
                  <a:cubicBezTo>
                    <a:pt x="10" y="40"/>
                    <a:pt x="10" y="41"/>
                    <a:pt x="10" y="42"/>
                  </a:cubicBezTo>
                  <a:cubicBezTo>
                    <a:pt x="9" y="44"/>
                    <a:pt x="8" y="46"/>
                    <a:pt x="8" y="47"/>
                  </a:cubicBezTo>
                  <a:cubicBezTo>
                    <a:pt x="8" y="48"/>
                    <a:pt x="7" y="49"/>
                    <a:pt x="6" y="49"/>
                  </a:cubicBezTo>
                  <a:close/>
                  <a:moveTo>
                    <a:pt x="134" y="48"/>
                  </a:moveTo>
                  <a:cubicBezTo>
                    <a:pt x="134" y="48"/>
                    <a:pt x="133" y="47"/>
                    <a:pt x="133" y="47"/>
                  </a:cubicBezTo>
                  <a:cubicBezTo>
                    <a:pt x="132" y="45"/>
                    <a:pt x="131" y="43"/>
                    <a:pt x="130" y="42"/>
                  </a:cubicBezTo>
                  <a:cubicBezTo>
                    <a:pt x="130" y="41"/>
                    <a:pt x="130" y="39"/>
                    <a:pt x="131" y="39"/>
                  </a:cubicBezTo>
                  <a:cubicBezTo>
                    <a:pt x="132" y="38"/>
                    <a:pt x="133" y="39"/>
                    <a:pt x="134" y="40"/>
                  </a:cubicBezTo>
                  <a:cubicBezTo>
                    <a:pt x="135" y="42"/>
                    <a:pt x="136" y="43"/>
                    <a:pt x="136" y="45"/>
                  </a:cubicBezTo>
                  <a:cubicBezTo>
                    <a:pt x="137" y="46"/>
                    <a:pt x="136" y="47"/>
                    <a:pt x="135" y="48"/>
                  </a:cubicBezTo>
                  <a:cubicBezTo>
                    <a:pt x="135" y="48"/>
                    <a:pt x="135" y="48"/>
                    <a:pt x="134" y="48"/>
                  </a:cubicBezTo>
                  <a:close/>
                  <a:moveTo>
                    <a:pt x="11" y="38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9" y="38"/>
                    <a:pt x="9" y="36"/>
                    <a:pt x="9" y="35"/>
                  </a:cubicBezTo>
                  <a:cubicBezTo>
                    <a:pt x="10" y="34"/>
                    <a:pt x="11" y="32"/>
                    <a:pt x="12" y="30"/>
                  </a:cubicBezTo>
                  <a:cubicBezTo>
                    <a:pt x="13" y="29"/>
                    <a:pt x="14" y="29"/>
                    <a:pt x="15" y="30"/>
                  </a:cubicBezTo>
                  <a:cubicBezTo>
                    <a:pt x="16" y="31"/>
                    <a:pt x="16" y="32"/>
                    <a:pt x="16" y="33"/>
                  </a:cubicBezTo>
                  <a:cubicBezTo>
                    <a:pt x="14" y="34"/>
                    <a:pt x="13" y="36"/>
                    <a:pt x="13" y="37"/>
                  </a:cubicBezTo>
                  <a:cubicBezTo>
                    <a:pt x="12" y="38"/>
                    <a:pt x="12" y="38"/>
                    <a:pt x="11" y="38"/>
                  </a:cubicBezTo>
                  <a:close/>
                  <a:moveTo>
                    <a:pt x="129" y="38"/>
                  </a:moveTo>
                  <a:cubicBezTo>
                    <a:pt x="129" y="38"/>
                    <a:pt x="128" y="37"/>
                    <a:pt x="128" y="37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4" y="31"/>
                    <a:pt x="124" y="30"/>
                    <a:pt x="125" y="29"/>
                  </a:cubicBezTo>
                  <a:cubicBezTo>
                    <a:pt x="126" y="29"/>
                    <a:pt x="127" y="29"/>
                    <a:pt x="128" y="30"/>
                  </a:cubicBezTo>
                  <a:cubicBezTo>
                    <a:pt x="129" y="31"/>
                    <a:pt x="130" y="33"/>
                    <a:pt x="131" y="35"/>
                  </a:cubicBezTo>
                  <a:cubicBezTo>
                    <a:pt x="132" y="36"/>
                    <a:pt x="131" y="37"/>
                    <a:pt x="130" y="37"/>
                  </a:cubicBezTo>
                  <a:cubicBezTo>
                    <a:pt x="130" y="38"/>
                    <a:pt x="130" y="38"/>
                    <a:pt x="129" y="38"/>
                  </a:cubicBezTo>
                  <a:close/>
                  <a:moveTo>
                    <a:pt x="17" y="29"/>
                  </a:moveTo>
                  <a:cubicBezTo>
                    <a:pt x="17" y="29"/>
                    <a:pt x="16" y="29"/>
                    <a:pt x="16" y="29"/>
                  </a:cubicBezTo>
                  <a:cubicBezTo>
                    <a:pt x="15" y="28"/>
                    <a:pt x="15" y="27"/>
                    <a:pt x="16" y="26"/>
                  </a:cubicBezTo>
                  <a:cubicBezTo>
                    <a:pt x="17" y="24"/>
                    <a:pt x="18" y="23"/>
                    <a:pt x="20" y="21"/>
                  </a:cubicBezTo>
                  <a:cubicBezTo>
                    <a:pt x="21" y="21"/>
                    <a:pt x="22" y="21"/>
                    <a:pt x="23" y="21"/>
                  </a:cubicBezTo>
                  <a:cubicBezTo>
                    <a:pt x="23" y="22"/>
                    <a:pt x="23" y="23"/>
                    <a:pt x="23" y="24"/>
                  </a:cubicBezTo>
                  <a:cubicBezTo>
                    <a:pt x="21" y="25"/>
                    <a:pt x="20" y="27"/>
                    <a:pt x="19" y="28"/>
                  </a:cubicBezTo>
                  <a:cubicBezTo>
                    <a:pt x="18" y="29"/>
                    <a:pt x="18" y="29"/>
                    <a:pt x="17" y="29"/>
                  </a:cubicBezTo>
                  <a:close/>
                  <a:moveTo>
                    <a:pt x="123" y="28"/>
                  </a:moveTo>
                  <a:cubicBezTo>
                    <a:pt x="122" y="28"/>
                    <a:pt x="122" y="28"/>
                    <a:pt x="121" y="28"/>
                  </a:cubicBezTo>
                  <a:cubicBezTo>
                    <a:pt x="120" y="26"/>
                    <a:pt x="119" y="25"/>
                    <a:pt x="117" y="24"/>
                  </a:cubicBezTo>
                  <a:cubicBezTo>
                    <a:pt x="117" y="23"/>
                    <a:pt x="117" y="22"/>
                    <a:pt x="117" y="21"/>
                  </a:cubicBezTo>
                  <a:cubicBezTo>
                    <a:pt x="118" y="20"/>
                    <a:pt x="119" y="20"/>
                    <a:pt x="120" y="21"/>
                  </a:cubicBezTo>
                  <a:cubicBezTo>
                    <a:pt x="122" y="22"/>
                    <a:pt x="123" y="24"/>
                    <a:pt x="124" y="25"/>
                  </a:cubicBezTo>
                  <a:cubicBezTo>
                    <a:pt x="125" y="26"/>
                    <a:pt x="125" y="27"/>
                    <a:pt x="124" y="28"/>
                  </a:cubicBezTo>
                  <a:cubicBezTo>
                    <a:pt x="124" y="28"/>
                    <a:pt x="123" y="28"/>
                    <a:pt x="123" y="28"/>
                  </a:cubicBezTo>
                  <a:close/>
                  <a:moveTo>
                    <a:pt x="25" y="21"/>
                  </a:moveTo>
                  <a:cubicBezTo>
                    <a:pt x="25" y="21"/>
                    <a:pt x="24" y="21"/>
                    <a:pt x="24" y="20"/>
                  </a:cubicBezTo>
                  <a:cubicBezTo>
                    <a:pt x="23" y="19"/>
                    <a:pt x="23" y="18"/>
                    <a:pt x="24" y="17"/>
                  </a:cubicBezTo>
                  <a:cubicBezTo>
                    <a:pt x="26" y="16"/>
                    <a:pt x="27" y="15"/>
                    <a:pt x="29" y="14"/>
                  </a:cubicBezTo>
                  <a:cubicBezTo>
                    <a:pt x="30" y="13"/>
                    <a:pt x="31" y="13"/>
                    <a:pt x="31" y="14"/>
                  </a:cubicBezTo>
                  <a:cubicBezTo>
                    <a:pt x="32" y="15"/>
                    <a:pt x="32" y="16"/>
                    <a:pt x="31" y="17"/>
                  </a:cubicBezTo>
                  <a:cubicBezTo>
                    <a:pt x="29" y="18"/>
                    <a:pt x="28" y="19"/>
                    <a:pt x="27" y="20"/>
                  </a:cubicBezTo>
                  <a:cubicBezTo>
                    <a:pt x="26" y="21"/>
                    <a:pt x="26" y="21"/>
                    <a:pt x="25" y="21"/>
                  </a:cubicBezTo>
                  <a:close/>
                  <a:moveTo>
                    <a:pt x="115" y="20"/>
                  </a:moveTo>
                  <a:cubicBezTo>
                    <a:pt x="114" y="20"/>
                    <a:pt x="114" y="20"/>
                    <a:pt x="113" y="20"/>
                  </a:cubicBezTo>
                  <a:cubicBezTo>
                    <a:pt x="112" y="19"/>
                    <a:pt x="110" y="17"/>
                    <a:pt x="109" y="16"/>
                  </a:cubicBezTo>
                  <a:cubicBezTo>
                    <a:pt x="108" y="16"/>
                    <a:pt x="108" y="15"/>
                    <a:pt x="109" y="14"/>
                  </a:cubicBezTo>
                  <a:cubicBezTo>
                    <a:pt x="109" y="13"/>
                    <a:pt x="110" y="13"/>
                    <a:pt x="111" y="13"/>
                  </a:cubicBezTo>
                  <a:cubicBezTo>
                    <a:pt x="113" y="14"/>
                    <a:pt x="114" y="15"/>
                    <a:pt x="116" y="17"/>
                  </a:cubicBezTo>
                  <a:cubicBezTo>
                    <a:pt x="117" y="17"/>
                    <a:pt x="117" y="19"/>
                    <a:pt x="116" y="20"/>
                  </a:cubicBezTo>
                  <a:cubicBezTo>
                    <a:pt x="116" y="20"/>
                    <a:pt x="115" y="20"/>
                    <a:pt x="115" y="20"/>
                  </a:cubicBezTo>
                  <a:close/>
                  <a:moveTo>
                    <a:pt x="35" y="14"/>
                  </a:moveTo>
                  <a:cubicBezTo>
                    <a:pt x="34" y="14"/>
                    <a:pt x="33" y="14"/>
                    <a:pt x="33" y="13"/>
                  </a:cubicBezTo>
                  <a:cubicBezTo>
                    <a:pt x="32" y="12"/>
                    <a:pt x="33" y="11"/>
                    <a:pt x="34" y="10"/>
                  </a:cubicBezTo>
                  <a:cubicBezTo>
                    <a:pt x="35" y="9"/>
                    <a:pt x="37" y="8"/>
                    <a:pt x="39" y="8"/>
                  </a:cubicBezTo>
                  <a:cubicBezTo>
                    <a:pt x="40" y="7"/>
                    <a:pt x="41" y="7"/>
                    <a:pt x="41" y="8"/>
                  </a:cubicBezTo>
                  <a:cubicBezTo>
                    <a:pt x="42" y="9"/>
                    <a:pt x="41" y="11"/>
                    <a:pt x="40" y="11"/>
                  </a:cubicBezTo>
                  <a:cubicBezTo>
                    <a:pt x="39" y="12"/>
                    <a:pt x="37" y="13"/>
                    <a:pt x="36" y="14"/>
                  </a:cubicBezTo>
                  <a:cubicBezTo>
                    <a:pt x="35" y="14"/>
                    <a:pt x="35" y="14"/>
                    <a:pt x="35" y="14"/>
                  </a:cubicBezTo>
                  <a:close/>
                  <a:moveTo>
                    <a:pt x="105" y="14"/>
                  </a:moveTo>
                  <a:cubicBezTo>
                    <a:pt x="105" y="14"/>
                    <a:pt x="105" y="14"/>
                    <a:pt x="104" y="13"/>
                  </a:cubicBezTo>
                  <a:cubicBezTo>
                    <a:pt x="103" y="12"/>
                    <a:pt x="101" y="12"/>
                    <a:pt x="99" y="11"/>
                  </a:cubicBezTo>
                  <a:cubicBezTo>
                    <a:pt x="98" y="10"/>
                    <a:pt x="98" y="9"/>
                    <a:pt x="99" y="8"/>
                  </a:cubicBezTo>
                  <a:cubicBezTo>
                    <a:pt x="99" y="7"/>
                    <a:pt x="100" y="7"/>
                    <a:pt x="101" y="7"/>
                  </a:cubicBezTo>
                  <a:cubicBezTo>
                    <a:pt x="103" y="8"/>
                    <a:pt x="105" y="9"/>
                    <a:pt x="106" y="10"/>
                  </a:cubicBezTo>
                  <a:cubicBezTo>
                    <a:pt x="107" y="10"/>
                    <a:pt x="108" y="12"/>
                    <a:pt x="107" y="13"/>
                  </a:cubicBezTo>
                  <a:cubicBezTo>
                    <a:pt x="107" y="13"/>
                    <a:pt x="106" y="14"/>
                    <a:pt x="105" y="14"/>
                  </a:cubicBezTo>
                  <a:close/>
                  <a:moveTo>
                    <a:pt x="45" y="9"/>
                  </a:moveTo>
                  <a:cubicBezTo>
                    <a:pt x="44" y="9"/>
                    <a:pt x="43" y="8"/>
                    <a:pt x="43" y="8"/>
                  </a:cubicBezTo>
                  <a:cubicBezTo>
                    <a:pt x="43" y="7"/>
                    <a:pt x="43" y="5"/>
                    <a:pt x="44" y="5"/>
                  </a:cubicBezTo>
                  <a:cubicBezTo>
                    <a:pt x="46" y="4"/>
                    <a:pt x="48" y="4"/>
                    <a:pt x="50" y="3"/>
                  </a:cubicBezTo>
                  <a:cubicBezTo>
                    <a:pt x="51" y="3"/>
                    <a:pt x="52" y="3"/>
                    <a:pt x="52" y="4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49" y="7"/>
                    <a:pt x="47" y="8"/>
                    <a:pt x="46" y="9"/>
                  </a:cubicBezTo>
                  <a:cubicBezTo>
                    <a:pt x="45" y="9"/>
                    <a:pt x="45" y="9"/>
                    <a:pt x="45" y="9"/>
                  </a:cubicBezTo>
                  <a:close/>
                  <a:moveTo>
                    <a:pt x="95" y="9"/>
                  </a:moveTo>
                  <a:cubicBezTo>
                    <a:pt x="95" y="9"/>
                    <a:pt x="95" y="9"/>
                    <a:pt x="94" y="9"/>
                  </a:cubicBezTo>
                  <a:cubicBezTo>
                    <a:pt x="93" y="8"/>
                    <a:pt x="91" y="7"/>
                    <a:pt x="89" y="7"/>
                  </a:cubicBezTo>
                  <a:cubicBezTo>
                    <a:pt x="88" y="6"/>
                    <a:pt x="87" y="5"/>
                    <a:pt x="88" y="4"/>
                  </a:cubicBezTo>
                  <a:cubicBezTo>
                    <a:pt x="88" y="3"/>
                    <a:pt x="89" y="3"/>
                    <a:pt x="90" y="3"/>
                  </a:cubicBezTo>
                  <a:cubicBezTo>
                    <a:pt x="92" y="3"/>
                    <a:pt x="94" y="4"/>
                    <a:pt x="96" y="5"/>
                  </a:cubicBezTo>
                  <a:cubicBezTo>
                    <a:pt x="97" y="5"/>
                    <a:pt x="97" y="6"/>
                    <a:pt x="97" y="7"/>
                  </a:cubicBezTo>
                  <a:cubicBezTo>
                    <a:pt x="97" y="8"/>
                    <a:pt x="96" y="9"/>
                    <a:pt x="95" y="9"/>
                  </a:cubicBezTo>
                  <a:close/>
                  <a:moveTo>
                    <a:pt x="56" y="6"/>
                  </a:moveTo>
                  <a:cubicBezTo>
                    <a:pt x="55" y="6"/>
                    <a:pt x="54" y="5"/>
                    <a:pt x="54" y="4"/>
                  </a:cubicBezTo>
                  <a:cubicBezTo>
                    <a:pt x="54" y="3"/>
                    <a:pt x="54" y="2"/>
                    <a:pt x="55" y="2"/>
                  </a:cubicBezTo>
                  <a:cubicBezTo>
                    <a:pt x="57" y="1"/>
                    <a:pt x="59" y="1"/>
                    <a:pt x="61" y="1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3" y="3"/>
                    <a:pt x="63" y="4"/>
                    <a:pt x="62" y="5"/>
                  </a:cubicBezTo>
                  <a:cubicBezTo>
                    <a:pt x="60" y="5"/>
                    <a:pt x="58" y="5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lose/>
                  <a:moveTo>
                    <a:pt x="84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2" y="5"/>
                    <a:pt x="80" y="5"/>
                    <a:pt x="78" y="5"/>
                  </a:cubicBezTo>
                  <a:cubicBezTo>
                    <a:pt x="77" y="4"/>
                    <a:pt x="76" y="3"/>
                    <a:pt x="76" y="2"/>
                  </a:cubicBezTo>
                  <a:cubicBezTo>
                    <a:pt x="77" y="1"/>
                    <a:pt x="78" y="0"/>
                    <a:pt x="79" y="1"/>
                  </a:cubicBezTo>
                  <a:cubicBezTo>
                    <a:pt x="81" y="1"/>
                    <a:pt x="83" y="1"/>
                    <a:pt x="84" y="1"/>
                  </a:cubicBezTo>
                  <a:cubicBezTo>
                    <a:pt x="86" y="2"/>
                    <a:pt x="86" y="3"/>
                    <a:pt x="86" y="4"/>
                  </a:cubicBezTo>
                  <a:cubicBezTo>
                    <a:pt x="86" y="5"/>
                    <a:pt x="85" y="5"/>
                    <a:pt x="84" y="5"/>
                  </a:cubicBezTo>
                  <a:close/>
                  <a:moveTo>
                    <a:pt x="67" y="4"/>
                  </a:moveTo>
                  <a:cubicBezTo>
                    <a:pt x="66" y="4"/>
                    <a:pt x="65" y="3"/>
                    <a:pt x="65" y="2"/>
                  </a:cubicBezTo>
                  <a:cubicBezTo>
                    <a:pt x="65" y="1"/>
                    <a:pt x="66" y="0"/>
                    <a:pt x="67" y="0"/>
                  </a:cubicBezTo>
                  <a:cubicBezTo>
                    <a:pt x="69" y="0"/>
                    <a:pt x="71" y="0"/>
                    <a:pt x="73" y="0"/>
                  </a:cubicBezTo>
                  <a:cubicBezTo>
                    <a:pt x="74" y="0"/>
                    <a:pt x="75" y="1"/>
                    <a:pt x="75" y="2"/>
                  </a:cubicBezTo>
                  <a:cubicBezTo>
                    <a:pt x="75" y="3"/>
                    <a:pt x="74" y="4"/>
                    <a:pt x="73" y="4"/>
                  </a:cubicBezTo>
                  <a:cubicBezTo>
                    <a:pt x="71" y="4"/>
                    <a:pt x="69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71" name="Freeform 529">
              <a:extLst>
                <a:ext uri="{FF2B5EF4-FFF2-40B4-BE49-F238E27FC236}">
                  <a16:creationId xmlns:a16="http://schemas.microsoft.com/office/drawing/2014/main" id="{63A1F993-9A21-49B8-B8EC-9A27A6E1A43D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2668458" y="5452227"/>
              <a:ext cx="170739" cy="171252"/>
            </a:xfrm>
            <a:custGeom>
              <a:avLst/>
              <a:gdLst>
                <a:gd name="T0" fmla="*/ 70 w 141"/>
                <a:gd name="T1" fmla="*/ 137 h 141"/>
                <a:gd name="T2" fmla="*/ 76 w 141"/>
                <a:gd name="T3" fmla="*/ 141 h 141"/>
                <a:gd name="T4" fmla="*/ 56 w 141"/>
                <a:gd name="T5" fmla="*/ 138 h 141"/>
                <a:gd name="T6" fmla="*/ 81 w 141"/>
                <a:gd name="T7" fmla="*/ 141 h 141"/>
                <a:gd name="T8" fmla="*/ 87 w 141"/>
                <a:gd name="T9" fmla="*/ 139 h 141"/>
                <a:gd name="T10" fmla="*/ 47 w 141"/>
                <a:gd name="T11" fmla="*/ 137 h 141"/>
                <a:gd name="T12" fmla="*/ 53 w 141"/>
                <a:gd name="T13" fmla="*/ 139 h 141"/>
                <a:gd name="T14" fmla="*/ 100 w 141"/>
                <a:gd name="T15" fmla="*/ 133 h 141"/>
                <a:gd name="T16" fmla="*/ 41 w 141"/>
                <a:gd name="T17" fmla="*/ 135 h 141"/>
                <a:gd name="T18" fmla="*/ 44 w 141"/>
                <a:gd name="T19" fmla="*/ 134 h 141"/>
                <a:gd name="T20" fmla="*/ 107 w 141"/>
                <a:gd name="T21" fmla="*/ 127 h 141"/>
                <a:gd name="T22" fmla="*/ 32 w 141"/>
                <a:gd name="T23" fmla="*/ 130 h 141"/>
                <a:gd name="T24" fmla="*/ 33 w 141"/>
                <a:gd name="T25" fmla="*/ 126 h 141"/>
                <a:gd name="T26" fmla="*/ 111 w 141"/>
                <a:gd name="T27" fmla="*/ 124 h 141"/>
                <a:gd name="T28" fmla="*/ 112 w 141"/>
                <a:gd name="T29" fmla="*/ 127 h 141"/>
                <a:gd name="T30" fmla="*/ 21 w 141"/>
                <a:gd name="T31" fmla="*/ 115 h 141"/>
                <a:gd name="T32" fmla="*/ 120 w 141"/>
                <a:gd name="T33" fmla="*/ 119 h 141"/>
                <a:gd name="T34" fmla="*/ 122 w 141"/>
                <a:gd name="T35" fmla="*/ 119 h 141"/>
                <a:gd name="T36" fmla="*/ 11 w 141"/>
                <a:gd name="T37" fmla="*/ 105 h 141"/>
                <a:gd name="T38" fmla="*/ 128 w 141"/>
                <a:gd name="T39" fmla="*/ 111 h 141"/>
                <a:gd name="T40" fmla="*/ 133 w 141"/>
                <a:gd name="T41" fmla="*/ 105 h 141"/>
                <a:gd name="T42" fmla="*/ 5 w 141"/>
                <a:gd name="T43" fmla="*/ 98 h 141"/>
                <a:gd name="T44" fmla="*/ 10 w 141"/>
                <a:gd name="T45" fmla="*/ 104 h 141"/>
                <a:gd name="T46" fmla="*/ 136 w 141"/>
                <a:gd name="T47" fmla="*/ 91 h 141"/>
                <a:gd name="T48" fmla="*/ 3 w 141"/>
                <a:gd name="T49" fmla="*/ 92 h 141"/>
                <a:gd name="T50" fmla="*/ 6 w 141"/>
                <a:gd name="T51" fmla="*/ 94 h 141"/>
                <a:gd name="T52" fmla="*/ 136 w 141"/>
                <a:gd name="T53" fmla="*/ 82 h 141"/>
                <a:gd name="T54" fmla="*/ 3 w 141"/>
                <a:gd name="T55" fmla="*/ 82 h 141"/>
                <a:gd name="T56" fmla="*/ 5 w 141"/>
                <a:gd name="T57" fmla="*/ 80 h 141"/>
                <a:gd name="T58" fmla="*/ 137 w 141"/>
                <a:gd name="T59" fmla="*/ 76 h 141"/>
                <a:gd name="T60" fmla="*/ 139 w 141"/>
                <a:gd name="T61" fmla="*/ 61 h 141"/>
                <a:gd name="T62" fmla="*/ 141 w 141"/>
                <a:gd name="T63" fmla="*/ 77 h 141"/>
                <a:gd name="T64" fmla="*/ 0 w 141"/>
                <a:gd name="T65" fmla="*/ 63 h 141"/>
                <a:gd name="T66" fmla="*/ 3 w 141"/>
                <a:gd name="T67" fmla="*/ 60 h 141"/>
                <a:gd name="T68" fmla="*/ 6 w 141"/>
                <a:gd name="T69" fmla="*/ 53 h 141"/>
                <a:gd name="T70" fmla="*/ 135 w 141"/>
                <a:gd name="T71" fmla="*/ 52 h 141"/>
                <a:gd name="T72" fmla="*/ 138 w 141"/>
                <a:gd name="T73" fmla="*/ 59 h 141"/>
                <a:gd name="T74" fmla="*/ 9 w 141"/>
                <a:gd name="T75" fmla="*/ 40 h 141"/>
                <a:gd name="T76" fmla="*/ 133 w 141"/>
                <a:gd name="T77" fmla="*/ 47 h 141"/>
                <a:gd name="T78" fmla="*/ 135 w 141"/>
                <a:gd name="T79" fmla="*/ 48 h 141"/>
                <a:gd name="T80" fmla="*/ 13 w 141"/>
                <a:gd name="T81" fmla="*/ 30 h 141"/>
                <a:gd name="T82" fmla="*/ 130 w 141"/>
                <a:gd name="T83" fmla="*/ 38 h 141"/>
                <a:gd name="T84" fmla="*/ 131 w 141"/>
                <a:gd name="T85" fmla="*/ 35 h 141"/>
                <a:gd name="T86" fmla="*/ 16 w 141"/>
                <a:gd name="T87" fmla="*/ 26 h 141"/>
                <a:gd name="T88" fmla="*/ 18 w 141"/>
                <a:gd name="T89" fmla="*/ 29 h 141"/>
                <a:gd name="T90" fmla="*/ 121 w 141"/>
                <a:gd name="T91" fmla="*/ 21 h 141"/>
                <a:gd name="T92" fmla="*/ 24 w 141"/>
                <a:gd name="T93" fmla="*/ 20 h 141"/>
                <a:gd name="T94" fmla="*/ 27 w 141"/>
                <a:gd name="T95" fmla="*/ 20 h 141"/>
                <a:gd name="T96" fmla="*/ 109 w 141"/>
                <a:gd name="T97" fmla="*/ 14 h 141"/>
                <a:gd name="T98" fmla="*/ 35 w 141"/>
                <a:gd name="T99" fmla="*/ 14 h 141"/>
                <a:gd name="T100" fmla="*/ 41 w 141"/>
                <a:gd name="T101" fmla="*/ 11 h 141"/>
                <a:gd name="T102" fmla="*/ 100 w 141"/>
                <a:gd name="T103" fmla="*/ 11 h 141"/>
                <a:gd name="T104" fmla="*/ 106 w 141"/>
                <a:gd name="T105" fmla="*/ 14 h 141"/>
                <a:gd name="T106" fmla="*/ 52 w 141"/>
                <a:gd name="T107" fmla="*/ 4 h 141"/>
                <a:gd name="T108" fmla="*/ 95 w 141"/>
                <a:gd name="T109" fmla="*/ 9 h 141"/>
                <a:gd name="T110" fmla="*/ 97 w 141"/>
                <a:gd name="T111" fmla="*/ 7 h 141"/>
                <a:gd name="T112" fmla="*/ 61 w 141"/>
                <a:gd name="T113" fmla="*/ 1 h 141"/>
                <a:gd name="T114" fmla="*/ 84 w 141"/>
                <a:gd name="T115" fmla="*/ 5 h 141"/>
                <a:gd name="T116" fmla="*/ 85 w 141"/>
                <a:gd name="T117" fmla="*/ 1 h 141"/>
                <a:gd name="T118" fmla="*/ 67 w 141"/>
                <a:gd name="T119" fmla="*/ 0 h 141"/>
                <a:gd name="T120" fmla="*/ 67 w 141"/>
                <a:gd name="T121" fmla="*/ 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1" h="141">
                  <a:moveTo>
                    <a:pt x="71" y="141"/>
                  </a:moveTo>
                  <a:cubicBezTo>
                    <a:pt x="71" y="141"/>
                    <a:pt x="71" y="141"/>
                    <a:pt x="71" y="141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69" y="141"/>
                    <a:pt x="68" y="140"/>
                    <a:pt x="68" y="139"/>
                  </a:cubicBezTo>
                  <a:cubicBezTo>
                    <a:pt x="68" y="138"/>
                    <a:pt x="69" y="137"/>
                    <a:pt x="70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2" y="137"/>
                    <a:pt x="74" y="137"/>
                    <a:pt x="75" y="137"/>
                  </a:cubicBezTo>
                  <a:cubicBezTo>
                    <a:pt x="77" y="137"/>
                    <a:pt x="77" y="138"/>
                    <a:pt x="78" y="139"/>
                  </a:cubicBezTo>
                  <a:cubicBezTo>
                    <a:pt x="78" y="140"/>
                    <a:pt x="77" y="141"/>
                    <a:pt x="76" y="141"/>
                  </a:cubicBezTo>
                  <a:cubicBezTo>
                    <a:pt x="74" y="141"/>
                    <a:pt x="72" y="141"/>
                    <a:pt x="71" y="141"/>
                  </a:cubicBezTo>
                  <a:close/>
                  <a:moveTo>
                    <a:pt x="64" y="141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62" y="141"/>
                    <a:pt x="60" y="141"/>
                    <a:pt x="58" y="140"/>
                  </a:cubicBezTo>
                  <a:cubicBezTo>
                    <a:pt x="57" y="140"/>
                    <a:pt x="56" y="139"/>
                    <a:pt x="56" y="138"/>
                  </a:cubicBezTo>
                  <a:cubicBezTo>
                    <a:pt x="57" y="137"/>
                    <a:pt x="58" y="136"/>
                    <a:pt x="59" y="136"/>
                  </a:cubicBezTo>
                  <a:cubicBezTo>
                    <a:pt x="61" y="137"/>
                    <a:pt x="62" y="137"/>
                    <a:pt x="64" y="137"/>
                  </a:cubicBezTo>
                  <a:cubicBezTo>
                    <a:pt x="65" y="137"/>
                    <a:pt x="66" y="138"/>
                    <a:pt x="66" y="139"/>
                  </a:cubicBezTo>
                  <a:cubicBezTo>
                    <a:pt x="66" y="140"/>
                    <a:pt x="65" y="141"/>
                    <a:pt x="64" y="141"/>
                  </a:cubicBezTo>
                  <a:close/>
                  <a:moveTo>
                    <a:pt x="81" y="141"/>
                  </a:moveTo>
                  <a:cubicBezTo>
                    <a:pt x="80" y="141"/>
                    <a:pt x="79" y="140"/>
                    <a:pt x="79" y="139"/>
                  </a:cubicBezTo>
                  <a:cubicBezTo>
                    <a:pt x="79" y="138"/>
                    <a:pt x="80" y="137"/>
                    <a:pt x="81" y="137"/>
                  </a:cubicBezTo>
                  <a:cubicBezTo>
                    <a:pt x="83" y="136"/>
                    <a:pt x="85" y="136"/>
                    <a:pt x="86" y="136"/>
                  </a:cubicBezTo>
                  <a:cubicBezTo>
                    <a:pt x="87" y="135"/>
                    <a:pt x="89" y="136"/>
                    <a:pt x="89" y="137"/>
                  </a:cubicBezTo>
                  <a:cubicBezTo>
                    <a:pt x="89" y="138"/>
                    <a:pt x="88" y="139"/>
                    <a:pt x="87" y="139"/>
                  </a:cubicBezTo>
                  <a:cubicBezTo>
                    <a:pt x="85" y="140"/>
                    <a:pt x="83" y="140"/>
                    <a:pt x="82" y="141"/>
                  </a:cubicBezTo>
                  <a:cubicBezTo>
                    <a:pt x="81" y="141"/>
                    <a:pt x="81" y="141"/>
                    <a:pt x="81" y="141"/>
                  </a:cubicBezTo>
                  <a:close/>
                  <a:moveTo>
                    <a:pt x="53" y="139"/>
                  </a:moveTo>
                  <a:cubicBezTo>
                    <a:pt x="53" y="139"/>
                    <a:pt x="53" y="139"/>
                    <a:pt x="52" y="139"/>
                  </a:cubicBezTo>
                  <a:cubicBezTo>
                    <a:pt x="50" y="138"/>
                    <a:pt x="49" y="138"/>
                    <a:pt x="47" y="137"/>
                  </a:cubicBezTo>
                  <a:cubicBezTo>
                    <a:pt x="46" y="137"/>
                    <a:pt x="45" y="136"/>
                    <a:pt x="46" y="135"/>
                  </a:cubicBezTo>
                  <a:cubicBezTo>
                    <a:pt x="46" y="134"/>
                    <a:pt x="47" y="133"/>
                    <a:pt x="48" y="133"/>
                  </a:cubicBezTo>
                  <a:cubicBezTo>
                    <a:pt x="50" y="134"/>
                    <a:pt x="52" y="135"/>
                    <a:pt x="53" y="135"/>
                  </a:cubicBezTo>
                  <a:cubicBezTo>
                    <a:pt x="54" y="135"/>
                    <a:pt x="55" y="137"/>
                    <a:pt x="55" y="138"/>
                  </a:cubicBezTo>
                  <a:cubicBezTo>
                    <a:pt x="55" y="138"/>
                    <a:pt x="54" y="139"/>
                    <a:pt x="53" y="139"/>
                  </a:cubicBezTo>
                  <a:close/>
                  <a:moveTo>
                    <a:pt x="92" y="138"/>
                  </a:moveTo>
                  <a:cubicBezTo>
                    <a:pt x="91" y="138"/>
                    <a:pt x="91" y="137"/>
                    <a:pt x="90" y="137"/>
                  </a:cubicBezTo>
                  <a:cubicBezTo>
                    <a:pt x="90" y="135"/>
                    <a:pt x="91" y="134"/>
                    <a:pt x="92" y="134"/>
                  </a:cubicBezTo>
                  <a:cubicBezTo>
                    <a:pt x="93" y="133"/>
                    <a:pt x="95" y="133"/>
                    <a:pt x="97" y="132"/>
                  </a:cubicBezTo>
                  <a:cubicBezTo>
                    <a:pt x="98" y="132"/>
                    <a:pt x="99" y="132"/>
                    <a:pt x="100" y="133"/>
                  </a:cubicBezTo>
                  <a:cubicBezTo>
                    <a:pt x="100" y="134"/>
                    <a:pt x="99" y="135"/>
                    <a:pt x="98" y="136"/>
                  </a:cubicBezTo>
                  <a:cubicBezTo>
                    <a:pt x="97" y="136"/>
                    <a:pt x="95" y="137"/>
                    <a:pt x="93" y="138"/>
                  </a:cubicBezTo>
                  <a:cubicBezTo>
                    <a:pt x="93" y="138"/>
                    <a:pt x="93" y="138"/>
                    <a:pt x="92" y="138"/>
                  </a:cubicBezTo>
                  <a:close/>
                  <a:moveTo>
                    <a:pt x="42" y="135"/>
                  </a:moveTo>
                  <a:cubicBezTo>
                    <a:pt x="42" y="135"/>
                    <a:pt x="42" y="135"/>
                    <a:pt x="41" y="135"/>
                  </a:cubicBezTo>
                  <a:cubicBezTo>
                    <a:pt x="39" y="134"/>
                    <a:pt x="38" y="133"/>
                    <a:pt x="36" y="132"/>
                  </a:cubicBezTo>
                  <a:cubicBezTo>
                    <a:pt x="35" y="132"/>
                    <a:pt x="35" y="131"/>
                    <a:pt x="35" y="130"/>
                  </a:cubicBezTo>
                  <a:cubicBezTo>
                    <a:pt x="36" y="129"/>
                    <a:pt x="37" y="128"/>
                    <a:pt x="38" y="129"/>
                  </a:cubicBezTo>
                  <a:cubicBezTo>
                    <a:pt x="40" y="130"/>
                    <a:pt x="41" y="131"/>
                    <a:pt x="43" y="131"/>
                  </a:cubicBezTo>
                  <a:cubicBezTo>
                    <a:pt x="44" y="132"/>
                    <a:pt x="44" y="133"/>
                    <a:pt x="44" y="134"/>
                  </a:cubicBezTo>
                  <a:cubicBezTo>
                    <a:pt x="44" y="135"/>
                    <a:pt x="43" y="135"/>
                    <a:pt x="42" y="135"/>
                  </a:cubicBezTo>
                  <a:close/>
                  <a:moveTo>
                    <a:pt x="103" y="133"/>
                  </a:moveTo>
                  <a:cubicBezTo>
                    <a:pt x="102" y="133"/>
                    <a:pt x="101" y="133"/>
                    <a:pt x="101" y="132"/>
                  </a:cubicBezTo>
                  <a:cubicBezTo>
                    <a:pt x="101" y="131"/>
                    <a:pt x="101" y="130"/>
                    <a:pt x="102" y="130"/>
                  </a:cubicBezTo>
                  <a:cubicBezTo>
                    <a:pt x="104" y="129"/>
                    <a:pt x="105" y="128"/>
                    <a:pt x="107" y="127"/>
                  </a:cubicBezTo>
                  <a:cubicBezTo>
                    <a:pt x="108" y="126"/>
                    <a:pt x="109" y="126"/>
                    <a:pt x="109" y="127"/>
                  </a:cubicBezTo>
                  <a:cubicBezTo>
                    <a:pt x="110" y="128"/>
                    <a:pt x="110" y="130"/>
                    <a:pt x="109" y="130"/>
                  </a:cubicBezTo>
                  <a:cubicBezTo>
                    <a:pt x="107" y="131"/>
                    <a:pt x="106" y="132"/>
                    <a:pt x="104" y="133"/>
                  </a:cubicBezTo>
                  <a:cubicBezTo>
                    <a:pt x="103" y="133"/>
                    <a:pt x="103" y="133"/>
                    <a:pt x="103" y="133"/>
                  </a:cubicBezTo>
                  <a:close/>
                  <a:moveTo>
                    <a:pt x="32" y="130"/>
                  </a:moveTo>
                  <a:cubicBezTo>
                    <a:pt x="32" y="130"/>
                    <a:pt x="31" y="129"/>
                    <a:pt x="31" y="129"/>
                  </a:cubicBezTo>
                  <a:cubicBezTo>
                    <a:pt x="29" y="128"/>
                    <a:pt x="28" y="127"/>
                    <a:pt x="26" y="126"/>
                  </a:cubicBezTo>
                  <a:cubicBezTo>
                    <a:pt x="25" y="125"/>
                    <a:pt x="25" y="124"/>
                    <a:pt x="26" y="123"/>
                  </a:cubicBezTo>
                  <a:cubicBezTo>
                    <a:pt x="27" y="122"/>
                    <a:pt x="28" y="122"/>
                    <a:pt x="29" y="123"/>
                  </a:cubicBezTo>
                  <a:cubicBezTo>
                    <a:pt x="30" y="124"/>
                    <a:pt x="32" y="125"/>
                    <a:pt x="33" y="126"/>
                  </a:cubicBezTo>
                  <a:cubicBezTo>
                    <a:pt x="34" y="127"/>
                    <a:pt x="34" y="128"/>
                    <a:pt x="34" y="129"/>
                  </a:cubicBezTo>
                  <a:cubicBezTo>
                    <a:pt x="33" y="129"/>
                    <a:pt x="33" y="130"/>
                    <a:pt x="32" y="130"/>
                  </a:cubicBezTo>
                  <a:close/>
                  <a:moveTo>
                    <a:pt x="112" y="127"/>
                  </a:moveTo>
                  <a:cubicBezTo>
                    <a:pt x="112" y="127"/>
                    <a:pt x="111" y="127"/>
                    <a:pt x="111" y="126"/>
                  </a:cubicBezTo>
                  <a:cubicBezTo>
                    <a:pt x="110" y="126"/>
                    <a:pt x="110" y="124"/>
                    <a:pt x="111" y="124"/>
                  </a:cubicBezTo>
                  <a:cubicBezTo>
                    <a:pt x="113" y="122"/>
                    <a:pt x="114" y="121"/>
                    <a:pt x="115" y="120"/>
                  </a:cubicBezTo>
                  <a:cubicBezTo>
                    <a:pt x="116" y="119"/>
                    <a:pt x="118" y="119"/>
                    <a:pt x="118" y="120"/>
                  </a:cubicBezTo>
                  <a:cubicBezTo>
                    <a:pt x="119" y="121"/>
                    <a:pt x="119" y="122"/>
                    <a:pt x="118" y="123"/>
                  </a:cubicBezTo>
                  <a:cubicBezTo>
                    <a:pt x="117" y="124"/>
                    <a:pt x="115" y="126"/>
                    <a:pt x="114" y="127"/>
                  </a:cubicBezTo>
                  <a:cubicBezTo>
                    <a:pt x="113" y="127"/>
                    <a:pt x="113" y="127"/>
                    <a:pt x="112" y="127"/>
                  </a:cubicBezTo>
                  <a:close/>
                  <a:moveTo>
                    <a:pt x="23" y="122"/>
                  </a:moveTo>
                  <a:cubicBezTo>
                    <a:pt x="23" y="122"/>
                    <a:pt x="22" y="122"/>
                    <a:pt x="22" y="122"/>
                  </a:cubicBezTo>
                  <a:cubicBezTo>
                    <a:pt x="20" y="121"/>
                    <a:pt x="19" y="119"/>
                    <a:pt x="18" y="118"/>
                  </a:cubicBezTo>
                  <a:cubicBezTo>
                    <a:pt x="17" y="117"/>
                    <a:pt x="17" y="116"/>
                    <a:pt x="18" y="115"/>
                  </a:cubicBezTo>
                  <a:cubicBezTo>
                    <a:pt x="19" y="114"/>
                    <a:pt x="20" y="114"/>
                    <a:pt x="21" y="115"/>
                  </a:cubicBezTo>
                  <a:cubicBezTo>
                    <a:pt x="22" y="116"/>
                    <a:pt x="23" y="118"/>
                    <a:pt x="25" y="119"/>
                  </a:cubicBezTo>
                  <a:cubicBezTo>
                    <a:pt x="25" y="120"/>
                    <a:pt x="25" y="121"/>
                    <a:pt x="25" y="122"/>
                  </a:cubicBezTo>
                  <a:cubicBezTo>
                    <a:pt x="24" y="122"/>
                    <a:pt x="24" y="122"/>
                    <a:pt x="23" y="122"/>
                  </a:cubicBezTo>
                  <a:close/>
                  <a:moveTo>
                    <a:pt x="121" y="120"/>
                  </a:moveTo>
                  <a:cubicBezTo>
                    <a:pt x="120" y="120"/>
                    <a:pt x="120" y="119"/>
                    <a:pt x="120" y="119"/>
                  </a:cubicBezTo>
                  <a:cubicBezTo>
                    <a:pt x="119" y="118"/>
                    <a:pt x="119" y="117"/>
                    <a:pt x="119" y="116"/>
                  </a:cubicBezTo>
                  <a:cubicBezTo>
                    <a:pt x="121" y="115"/>
                    <a:pt x="122" y="113"/>
                    <a:pt x="123" y="112"/>
                  </a:cubicBezTo>
                  <a:cubicBezTo>
                    <a:pt x="124" y="111"/>
                    <a:pt x="125" y="111"/>
                    <a:pt x="126" y="112"/>
                  </a:cubicBezTo>
                  <a:cubicBezTo>
                    <a:pt x="127" y="112"/>
                    <a:pt x="127" y="114"/>
                    <a:pt x="126" y="114"/>
                  </a:cubicBezTo>
                  <a:cubicBezTo>
                    <a:pt x="125" y="116"/>
                    <a:pt x="124" y="117"/>
                    <a:pt x="122" y="119"/>
                  </a:cubicBezTo>
                  <a:cubicBezTo>
                    <a:pt x="122" y="119"/>
                    <a:pt x="121" y="120"/>
                    <a:pt x="121" y="120"/>
                  </a:cubicBezTo>
                  <a:close/>
                  <a:moveTo>
                    <a:pt x="16" y="114"/>
                  </a:moveTo>
                  <a:cubicBezTo>
                    <a:pt x="15" y="114"/>
                    <a:pt x="14" y="114"/>
                    <a:pt x="14" y="113"/>
                  </a:cubicBezTo>
                  <a:cubicBezTo>
                    <a:pt x="13" y="111"/>
                    <a:pt x="12" y="110"/>
                    <a:pt x="11" y="108"/>
                  </a:cubicBezTo>
                  <a:cubicBezTo>
                    <a:pt x="10" y="107"/>
                    <a:pt x="10" y="106"/>
                    <a:pt x="11" y="105"/>
                  </a:cubicBezTo>
                  <a:cubicBezTo>
                    <a:pt x="12" y="105"/>
                    <a:pt x="14" y="105"/>
                    <a:pt x="14" y="106"/>
                  </a:cubicBezTo>
                  <a:cubicBezTo>
                    <a:pt x="15" y="108"/>
                    <a:pt x="16" y="109"/>
                    <a:pt x="17" y="111"/>
                  </a:cubicBezTo>
                  <a:cubicBezTo>
                    <a:pt x="18" y="112"/>
                    <a:pt x="18" y="113"/>
                    <a:pt x="17" y="113"/>
                  </a:cubicBezTo>
                  <a:cubicBezTo>
                    <a:pt x="16" y="114"/>
                    <a:pt x="16" y="114"/>
                    <a:pt x="16" y="114"/>
                  </a:cubicBezTo>
                  <a:close/>
                  <a:moveTo>
                    <a:pt x="128" y="111"/>
                  </a:moveTo>
                  <a:cubicBezTo>
                    <a:pt x="128" y="111"/>
                    <a:pt x="127" y="110"/>
                    <a:pt x="127" y="110"/>
                  </a:cubicBezTo>
                  <a:cubicBezTo>
                    <a:pt x="126" y="110"/>
                    <a:pt x="126" y="108"/>
                    <a:pt x="126" y="107"/>
                  </a:cubicBezTo>
                  <a:cubicBezTo>
                    <a:pt x="127" y="106"/>
                    <a:pt x="128" y="104"/>
                    <a:pt x="129" y="103"/>
                  </a:cubicBezTo>
                  <a:cubicBezTo>
                    <a:pt x="130" y="102"/>
                    <a:pt x="131" y="101"/>
                    <a:pt x="132" y="102"/>
                  </a:cubicBezTo>
                  <a:cubicBezTo>
                    <a:pt x="133" y="102"/>
                    <a:pt x="133" y="104"/>
                    <a:pt x="133" y="105"/>
                  </a:cubicBezTo>
                  <a:cubicBezTo>
                    <a:pt x="132" y="106"/>
                    <a:pt x="131" y="108"/>
                    <a:pt x="130" y="110"/>
                  </a:cubicBezTo>
                  <a:cubicBezTo>
                    <a:pt x="129" y="110"/>
                    <a:pt x="129" y="111"/>
                    <a:pt x="128" y="111"/>
                  </a:cubicBezTo>
                  <a:close/>
                  <a:moveTo>
                    <a:pt x="10" y="104"/>
                  </a:moveTo>
                  <a:cubicBezTo>
                    <a:pt x="9" y="104"/>
                    <a:pt x="8" y="104"/>
                    <a:pt x="8" y="103"/>
                  </a:cubicBezTo>
                  <a:cubicBezTo>
                    <a:pt x="7" y="101"/>
                    <a:pt x="6" y="100"/>
                    <a:pt x="5" y="98"/>
                  </a:cubicBezTo>
                  <a:cubicBezTo>
                    <a:pt x="5" y="97"/>
                    <a:pt x="5" y="96"/>
                    <a:pt x="6" y="95"/>
                  </a:cubicBezTo>
                  <a:cubicBezTo>
                    <a:pt x="7" y="95"/>
                    <a:pt x="9" y="95"/>
                    <a:pt x="9" y="96"/>
                  </a:cubicBezTo>
                  <a:cubicBezTo>
                    <a:pt x="10" y="98"/>
                    <a:pt x="11" y="100"/>
                    <a:pt x="11" y="101"/>
                  </a:cubicBezTo>
                  <a:cubicBezTo>
                    <a:pt x="12" y="102"/>
                    <a:pt x="11" y="103"/>
                    <a:pt x="11" y="104"/>
                  </a:cubicBezTo>
                  <a:cubicBezTo>
                    <a:pt x="10" y="104"/>
                    <a:pt x="10" y="104"/>
                    <a:pt x="10" y="104"/>
                  </a:cubicBezTo>
                  <a:close/>
                  <a:moveTo>
                    <a:pt x="133" y="100"/>
                  </a:moveTo>
                  <a:cubicBezTo>
                    <a:pt x="133" y="100"/>
                    <a:pt x="133" y="100"/>
                    <a:pt x="133" y="100"/>
                  </a:cubicBezTo>
                  <a:cubicBezTo>
                    <a:pt x="132" y="100"/>
                    <a:pt x="131" y="99"/>
                    <a:pt x="132" y="98"/>
                  </a:cubicBezTo>
                  <a:cubicBezTo>
                    <a:pt x="132" y="96"/>
                    <a:pt x="133" y="94"/>
                    <a:pt x="134" y="93"/>
                  </a:cubicBezTo>
                  <a:cubicBezTo>
                    <a:pt x="134" y="91"/>
                    <a:pt x="135" y="91"/>
                    <a:pt x="136" y="91"/>
                  </a:cubicBezTo>
                  <a:cubicBezTo>
                    <a:pt x="137" y="92"/>
                    <a:pt x="138" y="93"/>
                    <a:pt x="137" y="94"/>
                  </a:cubicBezTo>
                  <a:cubicBezTo>
                    <a:pt x="137" y="96"/>
                    <a:pt x="136" y="98"/>
                    <a:pt x="135" y="99"/>
                  </a:cubicBezTo>
                  <a:cubicBezTo>
                    <a:pt x="135" y="100"/>
                    <a:pt x="134" y="100"/>
                    <a:pt x="133" y="100"/>
                  </a:cubicBezTo>
                  <a:close/>
                  <a:moveTo>
                    <a:pt x="5" y="94"/>
                  </a:moveTo>
                  <a:cubicBezTo>
                    <a:pt x="4" y="94"/>
                    <a:pt x="4" y="93"/>
                    <a:pt x="3" y="92"/>
                  </a:cubicBezTo>
                  <a:cubicBezTo>
                    <a:pt x="3" y="90"/>
                    <a:pt x="2" y="88"/>
                    <a:pt x="2" y="87"/>
                  </a:cubicBezTo>
                  <a:cubicBezTo>
                    <a:pt x="2" y="85"/>
                    <a:pt x="2" y="84"/>
                    <a:pt x="3" y="84"/>
                  </a:cubicBezTo>
                  <a:cubicBezTo>
                    <a:pt x="4" y="84"/>
                    <a:pt x="5" y="85"/>
                    <a:pt x="6" y="86"/>
                  </a:cubicBezTo>
                  <a:cubicBezTo>
                    <a:pt x="6" y="87"/>
                    <a:pt x="7" y="89"/>
                    <a:pt x="7" y="91"/>
                  </a:cubicBezTo>
                  <a:cubicBezTo>
                    <a:pt x="7" y="92"/>
                    <a:pt x="7" y="93"/>
                    <a:pt x="6" y="94"/>
                  </a:cubicBezTo>
                  <a:cubicBezTo>
                    <a:pt x="6" y="94"/>
                    <a:pt x="5" y="94"/>
                    <a:pt x="5" y="94"/>
                  </a:cubicBezTo>
                  <a:close/>
                  <a:moveTo>
                    <a:pt x="137" y="90"/>
                  </a:moveTo>
                  <a:cubicBezTo>
                    <a:pt x="137" y="90"/>
                    <a:pt x="137" y="90"/>
                    <a:pt x="137" y="90"/>
                  </a:cubicBezTo>
                  <a:cubicBezTo>
                    <a:pt x="136" y="89"/>
                    <a:pt x="135" y="88"/>
                    <a:pt x="135" y="87"/>
                  </a:cubicBezTo>
                  <a:cubicBezTo>
                    <a:pt x="136" y="85"/>
                    <a:pt x="136" y="84"/>
                    <a:pt x="136" y="82"/>
                  </a:cubicBezTo>
                  <a:cubicBezTo>
                    <a:pt x="137" y="81"/>
                    <a:pt x="138" y="80"/>
                    <a:pt x="139" y="80"/>
                  </a:cubicBezTo>
                  <a:cubicBezTo>
                    <a:pt x="140" y="80"/>
                    <a:pt x="141" y="81"/>
                    <a:pt x="140" y="82"/>
                  </a:cubicBezTo>
                  <a:cubicBezTo>
                    <a:pt x="140" y="84"/>
                    <a:pt x="140" y="86"/>
                    <a:pt x="139" y="88"/>
                  </a:cubicBezTo>
                  <a:cubicBezTo>
                    <a:pt x="139" y="89"/>
                    <a:pt x="138" y="90"/>
                    <a:pt x="137" y="90"/>
                  </a:cubicBezTo>
                  <a:close/>
                  <a:moveTo>
                    <a:pt x="3" y="82"/>
                  </a:moveTo>
                  <a:cubicBezTo>
                    <a:pt x="2" y="82"/>
                    <a:pt x="1" y="82"/>
                    <a:pt x="1" y="81"/>
                  </a:cubicBezTo>
                  <a:cubicBezTo>
                    <a:pt x="0" y="79"/>
                    <a:pt x="0" y="77"/>
                    <a:pt x="0" y="75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3" y="73"/>
                    <a:pt x="4" y="74"/>
                    <a:pt x="4" y="75"/>
                  </a:cubicBezTo>
                  <a:cubicBezTo>
                    <a:pt x="4" y="77"/>
                    <a:pt x="4" y="78"/>
                    <a:pt x="5" y="80"/>
                  </a:cubicBezTo>
                  <a:cubicBezTo>
                    <a:pt x="5" y="81"/>
                    <a:pt x="4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lose/>
                  <a:moveTo>
                    <a:pt x="139" y="78"/>
                  </a:moveTo>
                  <a:cubicBezTo>
                    <a:pt x="139" y="78"/>
                    <a:pt x="139" y="78"/>
                    <a:pt x="139" y="78"/>
                  </a:cubicBezTo>
                  <a:cubicBezTo>
                    <a:pt x="138" y="78"/>
                    <a:pt x="137" y="77"/>
                    <a:pt x="137" y="76"/>
                  </a:cubicBezTo>
                  <a:cubicBezTo>
                    <a:pt x="137" y="74"/>
                    <a:pt x="137" y="73"/>
                    <a:pt x="137" y="71"/>
                  </a:cubicBezTo>
                  <a:cubicBezTo>
                    <a:pt x="137" y="70"/>
                    <a:pt x="137" y="70"/>
                    <a:pt x="138" y="70"/>
                  </a:cubicBezTo>
                  <a:cubicBezTo>
                    <a:pt x="137" y="69"/>
                    <a:pt x="137" y="69"/>
                    <a:pt x="137" y="68"/>
                  </a:cubicBezTo>
                  <a:cubicBezTo>
                    <a:pt x="137" y="66"/>
                    <a:pt x="137" y="65"/>
                    <a:pt x="137" y="63"/>
                  </a:cubicBezTo>
                  <a:cubicBezTo>
                    <a:pt x="137" y="62"/>
                    <a:pt x="137" y="61"/>
                    <a:pt x="139" y="61"/>
                  </a:cubicBezTo>
                  <a:cubicBezTo>
                    <a:pt x="140" y="60"/>
                    <a:pt x="141" y="61"/>
                    <a:pt x="141" y="62"/>
                  </a:cubicBezTo>
                  <a:cubicBezTo>
                    <a:pt x="141" y="64"/>
                    <a:pt x="141" y="66"/>
                    <a:pt x="141" y="68"/>
                  </a:cubicBezTo>
                  <a:cubicBezTo>
                    <a:pt x="141" y="69"/>
                    <a:pt x="141" y="69"/>
                    <a:pt x="141" y="69"/>
                  </a:cubicBezTo>
                  <a:cubicBezTo>
                    <a:pt x="141" y="70"/>
                    <a:pt x="141" y="70"/>
                    <a:pt x="141" y="71"/>
                  </a:cubicBezTo>
                  <a:cubicBezTo>
                    <a:pt x="141" y="73"/>
                    <a:pt x="141" y="75"/>
                    <a:pt x="141" y="77"/>
                  </a:cubicBezTo>
                  <a:cubicBezTo>
                    <a:pt x="141" y="78"/>
                    <a:pt x="140" y="78"/>
                    <a:pt x="139" y="78"/>
                  </a:cubicBezTo>
                  <a:close/>
                  <a:moveTo>
                    <a:pt x="2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1" y="71"/>
                    <a:pt x="0" y="70"/>
                    <a:pt x="0" y="69"/>
                  </a:cubicBezTo>
                  <a:cubicBezTo>
                    <a:pt x="0" y="67"/>
                    <a:pt x="0" y="65"/>
                    <a:pt x="0" y="63"/>
                  </a:cubicBezTo>
                  <a:cubicBezTo>
                    <a:pt x="0" y="62"/>
                    <a:pt x="1" y="61"/>
                    <a:pt x="3" y="61"/>
                  </a:cubicBezTo>
                  <a:cubicBezTo>
                    <a:pt x="4" y="62"/>
                    <a:pt x="4" y="62"/>
                    <a:pt x="4" y="64"/>
                  </a:cubicBezTo>
                  <a:cubicBezTo>
                    <a:pt x="4" y="65"/>
                    <a:pt x="4" y="67"/>
                    <a:pt x="4" y="69"/>
                  </a:cubicBezTo>
                  <a:cubicBezTo>
                    <a:pt x="4" y="70"/>
                    <a:pt x="3" y="71"/>
                    <a:pt x="2" y="71"/>
                  </a:cubicBezTo>
                  <a:close/>
                  <a:moveTo>
                    <a:pt x="3" y="60"/>
                  </a:moveTo>
                  <a:cubicBezTo>
                    <a:pt x="3" y="60"/>
                    <a:pt x="3" y="60"/>
                    <a:pt x="3" y="60"/>
                  </a:cubicBezTo>
                  <a:cubicBezTo>
                    <a:pt x="2" y="59"/>
                    <a:pt x="1" y="58"/>
                    <a:pt x="1" y="57"/>
                  </a:cubicBezTo>
                  <a:cubicBezTo>
                    <a:pt x="2" y="55"/>
                    <a:pt x="2" y="53"/>
                    <a:pt x="3" y="52"/>
                  </a:cubicBezTo>
                  <a:cubicBezTo>
                    <a:pt x="3" y="51"/>
                    <a:pt x="4" y="50"/>
                    <a:pt x="5" y="50"/>
                  </a:cubicBezTo>
                  <a:cubicBezTo>
                    <a:pt x="6" y="51"/>
                    <a:pt x="7" y="52"/>
                    <a:pt x="6" y="53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5" y="59"/>
                    <a:pt x="4" y="60"/>
                    <a:pt x="3" y="60"/>
                  </a:cubicBezTo>
                  <a:close/>
                  <a:moveTo>
                    <a:pt x="138" y="59"/>
                  </a:moveTo>
                  <a:cubicBezTo>
                    <a:pt x="137" y="59"/>
                    <a:pt x="136" y="58"/>
                    <a:pt x="136" y="57"/>
                  </a:cubicBezTo>
                  <a:cubicBezTo>
                    <a:pt x="136" y="55"/>
                    <a:pt x="135" y="54"/>
                    <a:pt x="135" y="52"/>
                  </a:cubicBezTo>
                  <a:cubicBezTo>
                    <a:pt x="134" y="51"/>
                    <a:pt x="135" y="50"/>
                    <a:pt x="136" y="49"/>
                  </a:cubicBezTo>
                  <a:cubicBezTo>
                    <a:pt x="137" y="49"/>
                    <a:pt x="138" y="50"/>
                    <a:pt x="138" y="51"/>
                  </a:cubicBezTo>
                  <a:cubicBezTo>
                    <a:pt x="139" y="53"/>
                    <a:pt x="139" y="55"/>
                    <a:pt x="140" y="57"/>
                  </a:cubicBezTo>
                  <a:cubicBezTo>
                    <a:pt x="140" y="58"/>
                    <a:pt x="139" y="59"/>
                    <a:pt x="138" y="59"/>
                  </a:cubicBezTo>
                  <a:cubicBezTo>
                    <a:pt x="138" y="59"/>
                    <a:pt x="138" y="59"/>
                    <a:pt x="138" y="59"/>
                  </a:cubicBezTo>
                  <a:close/>
                  <a:moveTo>
                    <a:pt x="6" y="49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5" y="48"/>
                    <a:pt x="4" y="47"/>
                    <a:pt x="4" y="46"/>
                  </a:cubicBezTo>
                  <a:cubicBezTo>
                    <a:pt x="5" y="44"/>
                    <a:pt x="6" y="42"/>
                    <a:pt x="7" y="41"/>
                  </a:cubicBezTo>
                  <a:cubicBezTo>
                    <a:pt x="7" y="40"/>
                    <a:pt x="8" y="39"/>
                    <a:pt x="9" y="40"/>
                  </a:cubicBezTo>
                  <a:cubicBezTo>
                    <a:pt x="10" y="40"/>
                    <a:pt x="11" y="41"/>
                    <a:pt x="10" y="42"/>
                  </a:cubicBezTo>
                  <a:cubicBezTo>
                    <a:pt x="10" y="44"/>
                    <a:pt x="9" y="46"/>
                    <a:pt x="8" y="47"/>
                  </a:cubicBezTo>
                  <a:cubicBezTo>
                    <a:pt x="8" y="48"/>
                    <a:pt x="7" y="49"/>
                    <a:pt x="6" y="49"/>
                  </a:cubicBezTo>
                  <a:close/>
                  <a:moveTo>
                    <a:pt x="135" y="48"/>
                  </a:moveTo>
                  <a:cubicBezTo>
                    <a:pt x="134" y="48"/>
                    <a:pt x="133" y="47"/>
                    <a:pt x="133" y="47"/>
                  </a:cubicBezTo>
                  <a:cubicBezTo>
                    <a:pt x="132" y="45"/>
                    <a:pt x="131" y="43"/>
                    <a:pt x="131" y="42"/>
                  </a:cubicBezTo>
                  <a:cubicBezTo>
                    <a:pt x="130" y="41"/>
                    <a:pt x="131" y="39"/>
                    <a:pt x="132" y="39"/>
                  </a:cubicBezTo>
                  <a:cubicBezTo>
                    <a:pt x="133" y="38"/>
                    <a:pt x="134" y="39"/>
                    <a:pt x="134" y="40"/>
                  </a:cubicBezTo>
                  <a:cubicBezTo>
                    <a:pt x="135" y="42"/>
                    <a:pt x="136" y="43"/>
                    <a:pt x="137" y="45"/>
                  </a:cubicBezTo>
                  <a:cubicBezTo>
                    <a:pt x="137" y="46"/>
                    <a:pt x="136" y="47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lose/>
                  <a:moveTo>
                    <a:pt x="11" y="38"/>
                  </a:moveTo>
                  <a:cubicBezTo>
                    <a:pt x="11" y="38"/>
                    <a:pt x="10" y="38"/>
                    <a:pt x="10" y="38"/>
                  </a:cubicBezTo>
                  <a:cubicBezTo>
                    <a:pt x="9" y="38"/>
                    <a:pt x="9" y="36"/>
                    <a:pt x="9" y="35"/>
                  </a:cubicBezTo>
                  <a:cubicBezTo>
                    <a:pt x="10" y="34"/>
                    <a:pt x="11" y="32"/>
                    <a:pt x="13" y="30"/>
                  </a:cubicBezTo>
                  <a:cubicBezTo>
                    <a:pt x="13" y="29"/>
                    <a:pt x="14" y="29"/>
                    <a:pt x="15" y="30"/>
                  </a:cubicBezTo>
                  <a:cubicBezTo>
                    <a:pt x="16" y="31"/>
                    <a:pt x="16" y="32"/>
                    <a:pt x="16" y="33"/>
                  </a:cubicBezTo>
                  <a:cubicBezTo>
                    <a:pt x="15" y="34"/>
                    <a:pt x="14" y="36"/>
                    <a:pt x="13" y="37"/>
                  </a:cubicBezTo>
                  <a:cubicBezTo>
                    <a:pt x="13" y="38"/>
                    <a:pt x="12" y="38"/>
                    <a:pt x="11" y="38"/>
                  </a:cubicBezTo>
                  <a:close/>
                  <a:moveTo>
                    <a:pt x="130" y="38"/>
                  </a:moveTo>
                  <a:cubicBezTo>
                    <a:pt x="129" y="38"/>
                    <a:pt x="128" y="37"/>
                    <a:pt x="128" y="37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4" y="31"/>
                    <a:pt x="125" y="30"/>
                    <a:pt x="125" y="29"/>
                  </a:cubicBezTo>
                  <a:cubicBezTo>
                    <a:pt x="126" y="29"/>
                    <a:pt x="128" y="29"/>
                    <a:pt x="128" y="30"/>
                  </a:cubicBezTo>
                  <a:cubicBezTo>
                    <a:pt x="129" y="31"/>
                    <a:pt x="130" y="33"/>
                    <a:pt x="131" y="35"/>
                  </a:cubicBezTo>
                  <a:cubicBezTo>
                    <a:pt x="132" y="36"/>
                    <a:pt x="132" y="37"/>
                    <a:pt x="131" y="37"/>
                  </a:cubicBezTo>
                  <a:cubicBezTo>
                    <a:pt x="130" y="38"/>
                    <a:pt x="130" y="38"/>
                    <a:pt x="130" y="38"/>
                  </a:cubicBezTo>
                  <a:close/>
                  <a:moveTo>
                    <a:pt x="18" y="29"/>
                  </a:moveTo>
                  <a:cubicBezTo>
                    <a:pt x="17" y="29"/>
                    <a:pt x="17" y="29"/>
                    <a:pt x="16" y="29"/>
                  </a:cubicBezTo>
                  <a:cubicBezTo>
                    <a:pt x="16" y="28"/>
                    <a:pt x="15" y="27"/>
                    <a:pt x="16" y="26"/>
                  </a:cubicBezTo>
                  <a:cubicBezTo>
                    <a:pt x="17" y="24"/>
                    <a:pt x="19" y="23"/>
                    <a:pt x="20" y="21"/>
                  </a:cubicBezTo>
                  <a:cubicBezTo>
                    <a:pt x="21" y="21"/>
                    <a:pt x="22" y="21"/>
                    <a:pt x="23" y="21"/>
                  </a:cubicBezTo>
                  <a:cubicBezTo>
                    <a:pt x="24" y="22"/>
                    <a:pt x="24" y="23"/>
                    <a:pt x="23" y="24"/>
                  </a:cubicBezTo>
                  <a:cubicBezTo>
                    <a:pt x="22" y="25"/>
                    <a:pt x="20" y="27"/>
                    <a:pt x="19" y="28"/>
                  </a:cubicBezTo>
                  <a:cubicBezTo>
                    <a:pt x="19" y="29"/>
                    <a:pt x="18" y="29"/>
                    <a:pt x="18" y="29"/>
                  </a:cubicBezTo>
                  <a:close/>
                  <a:moveTo>
                    <a:pt x="123" y="28"/>
                  </a:moveTo>
                  <a:cubicBezTo>
                    <a:pt x="122" y="28"/>
                    <a:pt x="122" y="28"/>
                    <a:pt x="122" y="28"/>
                  </a:cubicBezTo>
                  <a:cubicBezTo>
                    <a:pt x="120" y="26"/>
                    <a:pt x="119" y="25"/>
                    <a:pt x="118" y="24"/>
                  </a:cubicBezTo>
                  <a:cubicBezTo>
                    <a:pt x="117" y="23"/>
                    <a:pt x="117" y="22"/>
                    <a:pt x="118" y="21"/>
                  </a:cubicBezTo>
                  <a:cubicBezTo>
                    <a:pt x="119" y="20"/>
                    <a:pt x="120" y="20"/>
                    <a:pt x="121" y="21"/>
                  </a:cubicBezTo>
                  <a:cubicBezTo>
                    <a:pt x="122" y="22"/>
                    <a:pt x="123" y="24"/>
                    <a:pt x="125" y="25"/>
                  </a:cubicBezTo>
                  <a:cubicBezTo>
                    <a:pt x="125" y="26"/>
                    <a:pt x="125" y="27"/>
                    <a:pt x="124" y="28"/>
                  </a:cubicBezTo>
                  <a:cubicBezTo>
                    <a:pt x="124" y="28"/>
                    <a:pt x="124" y="28"/>
                    <a:pt x="123" y="28"/>
                  </a:cubicBezTo>
                  <a:close/>
                  <a:moveTo>
                    <a:pt x="26" y="21"/>
                  </a:moveTo>
                  <a:cubicBezTo>
                    <a:pt x="25" y="21"/>
                    <a:pt x="25" y="21"/>
                    <a:pt x="24" y="20"/>
                  </a:cubicBezTo>
                  <a:cubicBezTo>
                    <a:pt x="23" y="19"/>
                    <a:pt x="24" y="18"/>
                    <a:pt x="24" y="17"/>
                  </a:cubicBezTo>
                  <a:cubicBezTo>
                    <a:pt x="26" y="16"/>
                    <a:pt x="27" y="15"/>
                    <a:pt x="29" y="14"/>
                  </a:cubicBezTo>
                  <a:cubicBezTo>
                    <a:pt x="30" y="13"/>
                    <a:pt x="31" y="13"/>
                    <a:pt x="32" y="14"/>
                  </a:cubicBezTo>
                  <a:cubicBezTo>
                    <a:pt x="32" y="15"/>
                    <a:pt x="32" y="16"/>
                    <a:pt x="31" y="17"/>
                  </a:cubicBezTo>
                  <a:cubicBezTo>
                    <a:pt x="30" y="18"/>
                    <a:pt x="28" y="19"/>
                    <a:pt x="27" y="20"/>
                  </a:cubicBezTo>
                  <a:cubicBezTo>
                    <a:pt x="27" y="21"/>
                    <a:pt x="26" y="21"/>
                    <a:pt x="26" y="21"/>
                  </a:cubicBezTo>
                  <a:close/>
                  <a:moveTo>
                    <a:pt x="115" y="20"/>
                  </a:moveTo>
                  <a:cubicBezTo>
                    <a:pt x="115" y="20"/>
                    <a:pt x="114" y="20"/>
                    <a:pt x="114" y="20"/>
                  </a:cubicBezTo>
                  <a:cubicBezTo>
                    <a:pt x="112" y="19"/>
                    <a:pt x="111" y="17"/>
                    <a:pt x="109" y="16"/>
                  </a:cubicBezTo>
                  <a:cubicBezTo>
                    <a:pt x="108" y="16"/>
                    <a:pt x="108" y="15"/>
                    <a:pt x="109" y="14"/>
                  </a:cubicBezTo>
                  <a:cubicBezTo>
                    <a:pt x="109" y="13"/>
                    <a:pt x="111" y="12"/>
                    <a:pt x="112" y="13"/>
                  </a:cubicBezTo>
                  <a:cubicBezTo>
                    <a:pt x="113" y="14"/>
                    <a:pt x="115" y="15"/>
                    <a:pt x="116" y="17"/>
                  </a:cubicBezTo>
                  <a:cubicBezTo>
                    <a:pt x="117" y="17"/>
                    <a:pt x="117" y="19"/>
                    <a:pt x="117" y="20"/>
                  </a:cubicBezTo>
                  <a:cubicBezTo>
                    <a:pt x="116" y="20"/>
                    <a:pt x="116" y="20"/>
                    <a:pt x="115" y="20"/>
                  </a:cubicBezTo>
                  <a:close/>
                  <a:moveTo>
                    <a:pt x="35" y="14"/>
                  </a:moveTo>
                  <a:cubicBezTo>
                    <a:pt x="34" y="14"/>
                    <a:pt x="34" y="14"/>
                    <a:pt x="33" y="13"/>
                  </a:cubicBezTo>
                  <a:cubicBezTo>
                    <a:pt x="33" y="12"/>
                    <a:pt x="33" y="11"/>
                    <a:pt x="34" y="10"/>
                  </a:cubicBezTo>
                  <a:cubicBezTo>
                    <a:pt x="36" y="9"/>
                    <a:pt x="37" y="8"/>
                    <a:pt x="39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2" y="11"/>
                    <a:pt x="41" y="11"/>
                  </a:cubicBezTo>
                  <a:cubicBezTo>
                    <a:pt x="39" y="12"/>
                    <a:pt x="38" y="13"/>
                    <a:pt x="36" y="14"/>
                  </a:cubicBezTo>
                  <a:cubicBezTo>
                    <a:pt x="36" y="14"/>
                    <a:pt x="35" y="14"/>
                    <a:pt x="35" y="14"/>
                  </a:cubicBezTo>
                  <a:close/>
                  <a:moveTo>
                    <a:pt x="106" y="14"/>
                  </a:moveTo>
                  <a:cubicBezTo>
                    <a:pt x="105" y="14"/>
                    <a:pt x="105" y="14"/>
                    <a:pt x="105" y="13"/>
                  </a:cubicBezTo>
                  <a:cubicBezTo>
                    <a:pt x="103" y="12"/>
                    <a:pt x="101" y="12"/>
                    <a:pt x="100" y="11"/>
                  </a:cubicBezTo>
                  <a:cubicBezTo>
                    <a:pt x="99" y="10"/>
                    <a:pt x="98" y="9"/>
                    <a:pt x="99" y="8"/>
                  </a:cubicBezTo>
                  <a:cubicBezTo>
                    <a:pt x="99" y="7"/>
                    <a:pt x="101" y="7"/>
                    <a:pt x="102" y="7"/>
                  </a:cubicBezTo>
                  <a:cubicBezTo>
                    <a:pt x="103" y="8"/>
                    <a:pt x="105" y="9"/>
                    <a:pt x="107" y="10"/>
                  </a:cubicBezTo>
                  <a:cubicBezTo>
                    <a:pt x="108" y="10"/>
                    <a:pt x="108" y="12"/>
                    <a:pt x="107" y="13"/>
                  </a:cubicBezTo>
                  <a:cubicBezTo>
                    <a:pt x="107" y="13"/>
                    <a:pt x="106" y="14"/>
                    <a:pt x="106" y="14"/>
                  </a:cubicBezTo>
                  <a:close/>
                  <a:moveTo>
                    <a:pt x="45" y="9"/>
                  </a:moveTo>
                  <a:cubicBezTo>
                    <a:pt x="44" y="9"/>
                    <a:pt x="44" y="8"/>
                    <a:pt x="43" y="8"/>
                  </a:cubicBezTo>
                  <a:cubicBezTo>
                    <a:pt x="43" y="7"/>
                    <a:pt x="43" y="5"/>
                    <a:pt x="44" y="5"/>
                  </a:cubicBezTo>
                  <a:cubicBezTo>
                    <a:pt x="46" y="4"/>
                    <a:pt x="48" y="4"/>
                    <a:pt x="50" y="3"/>
                  </a:cubicBezTo>
                  <a:cubicBezTo>
                    <a:pt x="51" y="3"/>
                    <a:pt x="52" y="3"/>
                    <a:pt x="52" y="4"/>
                  </a:cubicBezTo>
                  <a:cubicBezTo>
                    <a:pt x="53" y="6"/>
                    <a:pt x="52" y="7"/>
                    <a:pt x="51" y="7"/>
                  </a:cubicBezTo>
                  <a:cubicBezTo>
                    <a:pt x="49" y="7"/>
                    <a:pt x="48" y="8"/>
                    <a:pt x="46" y="9"/>
                  </a:cubicBezTo>
                  <a:cubicBezTo>
                    <a:pt x="46" y="9"/>
                    <a:pt x="45" y="9"/>
                    <a:pt x="45" y="9"/>
                  </a:cubicBezTo>
                  <a:close/>
                  <a:moveTo>
                    <a:pt x="95" y="9"/>
                  </a:moveTo>
                  <a:cubicBezTo>
                    <a:pt x="95" y="9"/>
                    <a:pt x="95" y="9"/>
                    <a:pt x="95" y="9"/>
                  </a:cubicBezTo>
                  <a:cubicBezTo>
                    <a:pt x="93" y="8"/>
                    <a:pt x="91" y="7"/>
                    <a:pt x="89" y="7"/>
                  </a:cubicBezTo>
                  <a:cubicBezTo>
                    <a:pt x="88" y="6"/>
                    <a:pt x="88" y="5"/>
                    <a:pt x="88" y="4"/>
                  </a:cubicBezTo>
                  <a:cubicBezTo>
                    <a:pt x="88" y="3"/>
                    <a:pt x="89" y="3"/>
                    <a:pt x="91" y="3"/>
                  </a:cubicBezTo>
                  <a:cubicBezTo>
                    <a:pt x="92" y="3"/>
                    <a:pt x="94" y="4"/>
                    <a:pt x="96" y="5"/>
                  </a:cubicBezTo>
                  <a:cubicBezTo>
                    <a:pt x="97" y="5"/>
                    <a:pt x="98" y="6"/>
                    <a:pt x="97" y="7"/>
                  </a:cubicBezTo>
                  <a:cubicBezTo>
                    <a:pt x="97" y="8"/>
                    <a:pt x="96" y="9"/>
                    <a:pt x="95" y="9"/>
                  </a:cubicBezTo>
                  <a:close/>
                  <a:moveTo>
                    <a:pt x="56" y="6"/>
                  </a:moveTo>
                  <a:cubicBezTo>
                    <a:pt x="55" y="6"/>
                    <a:pt x="54" y="5"/>
                    <a:pt x="54" y="4"/>
                  </a:cubicBezTo>
                  <a:cubicBezTo>
                    <a:pt x="54" y="3"/>
                    <a:pt x="55" y="2"/>
                    <a:pt x="56" y="2"/>
                  </a:cubicBezTo>
                  <a:cubicBezTo>
                    <a:pt x="58" y="1"/>
                    <a:pt x="59" y="1"/>
                    <a:pt x="61" y="1"/>
                  </a:cubicBezTo>
                  <a:cubicBezTo>
                    <a:pt x="62" y="0"/>
                    <a:pt x="64" y="1"/>
                    <a:pt x="64" y="2"/>
                  </a:cubicBezTo>
                  <a:cubicBezTo>
                    <a:pt x="64" y="3"/>
                    <a:pt x="63" y="4"/>
                    <a:pt x="62" y="5"/>
                  </a:cubicBezTo>
                  <a:cubicBezTo>
                    <a:pt x="60" y="5"/>
                    <a:pt x="58" y="5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lose/>
                  <a:moveTo>
                    <a:pt x="84" y="5"/>
                  </a:moveTo>
                  <a:cubicBezTo>
                    <a:pt x="84" y="5"/>
                    <a:pt x="84" y="5"/>
                    <a:pt x="84" y="5"/>
                  </a:cubicBezTo>
                  <a:cubicBezTo>
                    <a:pt x="82" y="5"/>
                    <a:pt x="80" y="5"/>
                    <a:pt x="79" y="5"/>
                  </a:cubicBezTo>
                  <a:cubicBezTo>
                    <a:pt x="77" y="4"/>
                    <a:pt x="77" y="3"/>
                    <a:pt x="77" y="2"/>
                  </a:cubicBezTo>
                  <a:cubicBezTo>
                    <a:pt x="77" y="1"/>
                    <a:pt x="78" y="0"/>
                    <a:pt x="79" y="1"/>
                  </a:cubicBezTo>
                  <a:cubicBezTo>
                    <a:pt x="81" y="1"/>
                    <a:pt x="83" y="1"/>
                    <a:pt x="85" y="1"/>
                  </a:cubicBezTo>
                  <a:cubicBezTo>
                    <a:pt x="86" y="2"/>
                    <a:pt x="87" y="3"/>
                    <a:pt x="86" y="4"/>
                  </a:cubicBezTo>
                  <a:cubicBezTo>
                    <a:pt x="86" y="5"/>
                    <a:pt x="85" y="5"/>
                    <a:pt x="84" y="5"/>
                  </a:cubicBezTo>
                  <a:close/>
                  <a:moveTo>
                    <a:pt x="67" y="4"/>
                  </a:moveTo>
                  <a:cubicBezTo>
                    <a:pt x="66" y="4"/>
                    <a:pt x="65" y="3"/>
                    <a:pt x="65" y="2"/>
                  </a:cubicBezTo>
                  <a:cubicBezTo>
                    <a:pt x="65" y="1"/>
                    <a:pt x="66" y="0"/>
                    <a:pt x="67" y="0"/>
                  </a:cubicBezTo>
                  <a:cubicBezTo>
                    <a:pt x="69" y="0"/>
                    <a:pt x="71" y="0"/>
                    <a:pt x="73" y="0"/>
                  </a:cubicBezTo>
                  <a:cubicBezTo>
                    <a:pt x="74" y="0"/>
                    <a:pt x="75" y="1"/>
                    <a:pt x="75" y="2"/>
                  </a:cubicBezTo>
                  <a:cubicBezTo>
                    <a:pt x="75" y="3"/>
                    <a:pt x="74" y="4"/>
                    <a:pt x="73" y="4"/>
                  </a:cubicBezTo>
                  <a:cubicBezTo>
                    <a:pt x="71" y="4"/>
                    <a:pt x="69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72" name="Freeform 530">
              <a:extLst>
                <a:ext uri="{FF2B5EF4-FFF2-40B4-BE49-F238E27FC236}">
                  <a16:creationId xmlns:a16="http://schemas.microsoft.com/office/drawing/2014/main" id="{63946DDF-A058-4E6F-825B-5FA5D6F180C3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972858" y="3318242"/>
              <a:ext cx="172277" cy="171252"/>
            </a:xfrm>
            <a:custGeom>
              <a:avLst/>
              <a:gdLst>
                <a:gd name="T0" fmla="*/ 71 w 142"/>
                <a:gd name="T1" fmla="*/ 137 h 141"/>
                <a:gd name="T2" fmla="*/ 64 w 142"/>
                <a:gd name="T3" fmla="*/ 141 h 141"/>
                <a:gd name="T4" fmla="*/ 65 w 142"/>
                <a:gd name="T5" fmla="*/ 137 h 141"/>
                <a:gd name="T6" fmla="*/ 81 w 142"/>
                <a:gd name="T7" fmla="*/ 137 h 141"/>
                <a:gd name="T8" fmla="*/ 82 w 142"/>
                <a:gd name="T9" fmla="*/ 141 h 141"/>
                <a:gd name="T10" fmla="*/ 48 w 142"/>
                <a:gd name="T11" fmla="*/ 133 h 141"/>
                <a:gd name="T12" fmla="*/ 91 w 142"/>
                <a:gd name="T13" fmla="*/ 137 h 141"/>
                <a:gd name="T14" fmla="*/ 93 w 142"/>
                <a:gd name="T15" fmla="*/ 138 h 141"/>
                <a:gd name="T16" fmla="*/ 36 w 142"/>
                <a:gd name="T17" fmla="*/ 130 h 141"/>
                <a:gd name="T18" fmla="*/ 103 w 142"/>
                <a:gd name="T19" fmla="*/ 133 h 141"/>
                <a:gd name="T20" fmla="*/ 109 w 142"/>
                <a:gd name="T21" fmla="*/ 130 h 141"/>
                <a:gd name="T22" fmla="*/ 27 w 142"/>
                <a:gd name="T23" fmla="*/ 126 h 141"/>
                <a:gd name="T24" fmla="*/ 32 w 142"/>
                <a:gd name="T25" fmla="*/ 130 h 141"/>
                <a:gd name="T26" fmla="*/ 119 w 142"/>
                <a:gd name="T27" fmla="*/ 120 h 141"/>
                <a:gd name="T28" fmla="*/ 22 w 142"/>
                <a:gd name="T29" fmla="*/ 122 h 141"/>
                <a:gd name="T30" fmla="*/ 25 w 142"/>
                <a:gd name="T31" fmla="*/ 122 h 141"/>
                <a:gd name="T32" fmla="*/ 123 w 142"/>
                <a:gd name="T33" fmla="*/ 112 h 141"/>
                <a:gd name="T34" fmla="*/ 16 w 142"/>
                <a:gd name="T35" fmla="*/ 114 h 141"/>
                <a:gd name="T36" fmla="*/ 18 w 142"/>
                <a:gd name="T37" fmla="*/ 111 h 141"/>
                <a:gd name="T38" fmla="*/ 127 w 142"/>
                <a:gd name="T39" fmla="*/ 107 h 141"/>
                <a:gd name="T40" fmla="*/ 128 w 142"/>
                <a:gd name="T41" fmla="*/ 111 h 141"/>
                <a:gd name="T42" fmla="*/ 9 w 142"/>
                <a:gd name="T43" fmla="*/ 96 h 141"/>
                <a:gd name="T44" fmla="*/ 133 w 142"/>
                <a:gd name="T45" fmla="*/ 100 h 141"/>
                <a:gd name="T46" fmla="*/ 136 w 142"/>
                <a:gd name="T47" fmla="*/ 99 h 141"/>
                <a:gd name="T48" fmla="*/ 4 w 142"/>
                <a:gd name="T49" fmla="*/ 84 h 141"/>
                <a:gd name="T50" fmla="*/ 138 w 142"/>
                <a:gd name="T51" fmla="*/ 90 h 141"/>
                <a:gd name="T52" fmla="*/ 141 w 142"/>
                <a:gd name="T53" fmla="*/ 82 h 141"/>
                <a:gd name="T54" fmla="*/ 0 w 142"/>
                <a:gd name="T55" fmla="*/ 75 h 141"/>
                <a:gd name="T56" fmla="*/ 3 w 142"/>
                <a:gd name="T57" fmla="*/ 82 h 141"/>
                <a:gd name="T58" fmla="*/ 138 w 142"/>
                <a:gd name="T59" fmla="*/ 70 h 141"/>
                <a:gd name="T60" fmla="*/ 142 w 142"/>
                <a:gd name="T61" fmla="*/ 68 h 141"/>
                <a:gd name="T62" fmla="*/ 2 w 142"/>
                <a:gd name="T63" fmla="*/ 71 h 141"/>
                <a:gd name="T64" fmla="*/ 5 w 142"/>
                <a:gd name="T65" fmla="*/ 64 h 141"/>
                <a:gd name="T66" fmla="*/ 2 w 142"/>
                <a:gd name="T67" fmla="*/ 57 h 141"/>
                <a:gd name="T68" fmla="*/ 4 w 142"/>
                <a:gd name="T69" fmla="*/ 60 h 141"/>
                <a:gd name="T70" fmla="*/ 139 w 142"/>
                <a:gd name="T71" fmla="*/ 51 h 141"/>
                <a:gd name="T72" fmla="*/ 6 w 142"/>
                <a:gd name="T73" fmla="*/ 49 h 141"/>
                <a:gd name="T74" fmla="*/ 8 w 142"/>
                <a:gd name="T75" fmla="*/ 47 h 141"/>
                <a:gd name="T76" fmla="*/ 132 w 142"/>
                <a:gd name="T77" fmla="*/ 39 h 141"/>
                <a:gd name="T78" fmla="*/ 11 w 142"/>
                <a:gd name="T79" fmla="*/ 38 h 141"/>
                <a:gd name="T80" fmla="*/ 16 w 142"/>
                <a:gd name="T81" fmla="*/ 33 h 141"/>
                <a:gd name="T82" fmla="*/ 125 w 142"/>
                <a:gd name="T83" fmla="*/ 32 h 141"/>
                <a:gd name="T84" fmla="*/ 130 w 142"/>
                <a:gd name="T85" fmla="*/ 38 h 141"/>
                <a:gd name="T86" fmla="*/ 23 w 142"/>
                <a:gd name="T87" fmla="*/ 21 h 141"/>
                <a:gd name="T88" fmla="*/ 122 w 142"/>
                <a:gd name="T89" fmla="*/ 28 h 141"/>
                <a:gd name="T90" fmla="*/ 125 w 142"/>
                <a:gd name="T91" fmla="*/ 28 h 141"/>
                <a:gd name="T92" fmla="*/ 29 w 142"/>
                <a:gd name="T93" fmla="*/ 14 h 141"/>
                <a:gd name="T94" fmla="*/ 115 w 142"/>
                <a:gd name="T95" fmla="*/ 20 h 141"/>
                <a:gd name="T96" fmla="*/ 117 w 142"/>
                <a:gd name="T97" fmla="*/ 17 h 141"/>
                <a:gd name="T98" fmla="*/ 34 w 142"/>
                <a:gd name="T99" fmla="*/ 10 h 141"/>
                <a:gd name="T100" fmla="*/ 35 w 142"/>
                <a:gd name="T101" fmla="*/ 14 h 141"/>
                <a:gd name="T102" fmla="*/ 102 w 142"/>
                <a:gd name="T103" fmla="*/ 7 h 141"/>
                <a:gd name="T104" fmla="*/ 44 w 142"/>
                <a:gd name="T105" fmla="*/ 8 h 141"/>
                <a:gd name="T106" fmla="*/ 46 w 142"/>
                <a:gd name="T107" fmla="*/ 9 h 141"/>
                <a:gd name="T108" fmla="*/ 88 w 142"/>
                <a:gd name="T109" fmla="*/ 4 h 141"/>
                <a:gd name="T110" fmla="*/ 56 w 142"/>
                <a:gd name="T111" fmla="*/ 6 h 141"/>
                <a:gd name="T112" fmla="*/ 62 w 142"/>
                <a:gd name="T113" fmla="*/ 5 h 141"/>
                <a:gd name="T114" fmla="*/ 79 w 142"/>
                <a:gd name="T115" fmla="*/ 5 h 141"/>
                <a:gd name="T116" fmla="*/ 85 w 142"/>
                <a:gd name="T117" fmla="*/ 5 h 141"/>
                <a:gd name="T118" fmla="*/ 75 w 142"/>
                <a:gd name="T119" fmla="*/ 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2" h="141">
                  <a:moveTo>
                    <a:pt x="71" y="141"/>
                  </a:moveTo>
                  <a:cubicBezTo>
                    <a:pt x="70" y="141"/>
                    <a:pt x="70" y="141"/>
                    <a:pt x="70" y="141"/>
                  </a:cubicBezTo>
                  <a:cubicBezTo>
                    <a:pt x="69" y="141"/>
                    <a:pt x="68" y="140"/>
                    <a:pt x="68" y="139"/>
                  </a:cubicBezTo>
                  <a:cubicBezTo>
                    <a:pt x="68" y="138"/>
                    <a:pt x="69" y="138"/>
                    <a:pt x="70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3" y="137"/>
                    <a:pt x="74" y="137"/>
                    <a:pt x="76" y="137"/>
                  </a:cubicBezTo>
                  <a:cubicBezTo>
                    <a:pt x="77" y="137"/>
                    <a:pt x="78" y="138"/>
                    <a:pt x="78" y="139"/>
                  </a:cubicBezTo>
                  <a:cubicBezTo>
                    <a:pt x="78" y="140"/>
                    <a:pt x="77" y="141"/>
                    <a:pt x="76" y="141"/>
                  </a:cubicBezTo>
                  <a:cubicBezTo>
                    <a:pt x="74" y="141"/>
                    <a:pt x="73" y="141"/>
                    <a:pt x="71" y="141"/>
                  </a:cubicBezTo>
                  <a:close/>
                  <a:moveTo>
                    <a:pt x="64" y="141"/>
                  </a:moveTo>
                  <a:cubicBezTo>
                    <a:pt x="64" y="141"/>
                    <a:pt x="64" y="141"/>
                    <a:pt x="64" y="141"/>
                  </a:cubicBezTo>
                  <a:cubicBezTo>
                    <a:pt x="62" y="141"/>
                    <a:pt x="60" y="141"/>
                    <a:pt x="58" y="140"/>
                  </a:cubicBezTo>
                  <a:cubicBezTo>
                    <a:pt x="57" y="140"/>
                    <a:pt x="57" y="139"/>
                    <a:pt x="57" y="138"/>
                  </a:cubicBezTo>
                  <a:cubicBezTo>
                    <a:pt x="57" y="137"/>
                    <a:pt x="58" y="136"/>
                    <a:pt x="59" y="136"/>
                  </a:cubicBezTo>
                  <a:cubicBezTo>
                    <a:pt x="61" y="137"/>
                    <a:pt x="63" y="137"/>
                    <a:pt x="65" y="137"/>
                  </a:cubicBezTo>
                  <a:cubicBezTo>
                    <a:pt x="66" y="137"/>
                    <a:pt x="67" y="138"/>
                    <a:pt x="66" y="139"/>
                  </a:cubicBezTo>
                  <a:cubicBezTo>
                    <a:pt x="66" y="140"/>
                    <a:pt x="65" y="141"/>
                    <a:pt x="64" y="141"/>
                  </a:cubicBezTo>
                  <a:close/>
                  <a:moveTo>
                    <a:pt x="82" y="141"/>
                  </a:moveTo>
                  <a:cubicBezTo>
                    <a:pt x="81" y="141"/>
                    <a:pt x="80" y="140"/>
                    <a:pt x="80" y="139"/>
                  </a:cubicBezTo>
                  <a:cubicBezTo>
                    <a:pt x="79" y="138"/>
                    <a:pt x="80" y="137"/>
                    <a:pt x="81" y="137"/>
                  </a:cubicBezTo>
                  <a:cubicBezTo>
                    <a:pt x="83" y="136"/>
                    <a:pt x="85" y="136"/>
                    <a:pt x="87" y="136"/>
                  </a:cubicBezTo>
                  <a:cubicBezTo>
                    <a:pt x="88" y="135"/>
                    <a:pt x="89" y="136"/>
                    <a:pt x="89" y="137"/>
                  </a:cubicBezTo>
                  <a:cubicBezTo>
                    <a:pt x="89" y="138"/>
                    <a:pt x="89" y="139"/>
                    <a:pt x="88" y="139"/>
                  </a:cubicBezTo>
                  <a:cubicBezTo>
                    <a:pt x="86" y="140"/>
                    <a:pt x="84" y="140"/>
                    <a:pt x="82" y="141"/>
                  </a:cubicBezTo>
                  <a:cubicBezTo>
                    <a:pt x="82" y="141"/>
                    <a:pt x="82" y="141"/>
                    <a:pt x="82" y="141"/>
                  </a:cubicBezTo>
                  <a:close/>
                  <a:moveTo>
                    <a:pt x="53" y="139"/>
                  </a:moveTo>
                  <a:cubicBezTo>
                    <a:pt x="53" y="139"/>
                    <a:pt x="53" y="139"/>
                    <a:pt x="53" y="139"/>
                  </a:cubicBezTo>
                  <a:cubicBezTo>
                    <a:pt x="51" y="138"/>
                    <a:pt x="49" y="138"/>
                    <a:pt x="47" y="137"/>
                  </a:cubicBezTo>
                  <a:cubicBezTo>
                    <a:pt x="46" y="137"/>
                    <a:pt x="45" y="136"/>
                    <a:pt x="46" y="135"/>
                  </a:cubicBezTo>
                  <a:cubicBezTo>
                    <a:pt x="46" y="134"/>
                    <a:pt x="47" y="133"/>
                    <a:pt x="48" y="133"/>
                  </a:cubicBezTo>
                  <a:cubicBezTo>
                    <a:pt x="50" y="134"/>
                    <a:pt x="52" y="135"/>
                    <a:pt x="54" y="135"/>
                  </a:cubicBezTo>
                  <a:cubicBezTo>
                    <a:pt x="55" y="135"/>
                    <a:pt x="55" y="137"/>
                    <a:pt x="55" y="138"/>
                  </a:cubicBezTo>
                  <a:cubicBezTo>
                    <a:pt x="55" y="138"/>
                    <a:pt x="54" y="139"/>
                    <a:pt x="53" y="139"/>
                  </a:cubicBezTo>
                  <a:close/>
                  <a:moveTo>
                    <a:pt x="93" y="138"/>
                  </a:moveTo>
                  <a:cubicBezTo>
                    <a:pt x="92" y="138"/>
                    <a:pt x="91" y="137"/>
                    <a:pt x="91" y="137"/>
                  </a:cubicBezTo>
                  <a:cubicBezTo>
                    <a:pt x="90" y="135"/>
                    <a:pt x="91" y="134"/>
                    <a:pt x="92" y="134"/>
                  </a:cubicBezTo>
                  <a:cubicBezTo>
                    <a:pt x="94" y="133"/>
                    <a:pt x="96" y="133"/>
                    <a:pt x="97" y="132"/>
                  </a:cubicBezTo>
                  <a:cubicBezTo>
                    <a:pt x="98" y="132"/>
                    <a:pt x="99" y="132"/>
                    <a:pt x="100" y="133"/>
                  </a:cubicBezTo>
                  <a:cubicBezTo>
                    <a:pt x="100" y="134"/>
                    <a:pt x="100" y="135"/>
                    <a:pt x="99" y="136"/>
                  </a:cubicBezTo>
                  <a:cubicBezTo>
                    <a:pt x="97" y="136"/>
                    <a:pt x="95" y="137"/>
                    <a:pt x="93" y="138"/>
                  </a:cubicBezTo>
                  <a:cubicBezTo>
                    <a:pt x="93" y="138"/>
                    <a:pt x="93" y="138"/>
                    <a:pt x="93" y="138"/>
                  </a:cubicBezTo>
                  <a:close/>
                  <a:moveTo>
                    <a:pt x="42" y="135"/>
                  </a:moveTo>
                  <a:cubicBezTo>
                    <a:pt x="42" y="135"/>
                    <a:pt x="42" y="135"/>
                    <a:pt x="42" y="135"/>
                  </a:cubicBezTo>
                  <a:cubicBezTo>
                    <a:pt x="40" y="134"/>
                    <a:pt x="38" y="133"/>
                    <a:pt x="36" y="132"/>
                  </a:cubicBezTo>
                  <a:cubicBezTo>
                    <a:pt x="35" y="132"/>
                    <a:pt x="35" y="131"/>
                    <a:pt x="36" y="130"/>
                  </a:cubicBezTo>
                  <a:cubicBezTo>
                    <a:pt x="36" y="129"/>
                    <a:pt x="37" y="128"/>
                    <a:pt x="38" y="129"/>
                  </a:cubicBezTo>
                  <a:cubicBezTo>
                    <a:pt x="40" y="130"/>
                    <a:pt x="42" y="131"/>
                    <a:pt x="43" y="131"/>
                  </a:cubicBezTo>
                  <a:cubicBezTo>
                    <a:pt x="44" y="132"/>
                    <a:pt x="45" y="133"/>
                    <a:pt x="44" y="134"/>
                  </a:cubicBezTo>
                  <a:cubicBezTo>
                    <a:pt x="44" y="135"/>
                    <a:pt x="43" y="135"/>
                    <a:pt x="42" y="135"/>
                  </a:cubicBezTo>
                  <a:close/>
                  <a:moveTo>
                    <a:pt x="103" y="133"/>
                  </a:moveTo>
                  <a:cubicBezTo>
                    <a:pt x="102" y="133"/>
                    <a:pt x="102" y="133"/>
                    <a:pt x="101" y="132"/>
                  </a:cubicBezTo>
                  <a:cubicBezTo>
                    <a:pt x="101" y="131"/>
                    <a:pt x="101" y="130"/>
                    <a:pt x="102" y="130"/>
                  </a:cubicBezTo>
                  <a:cubicBezTo>
                    <a:pt x="104" y="129"/>
                    <a:pt x="105" y="128"/>
                    <a:pt x="107" y="127"/>
                  </a:cubicBezTo>
                  <a:cubicBezTo>
                    <a:pt x="108" y="126"/>
                    <a:pt x="109" y="126"/>
                    <a:pt x="110" y="127"/>
                  </a:cubicBezTo>
                  <a:cubicBezTo>
                    <a:pt x="110" y="128"/>
                    <a:pt x="110" y="130"/>
                    <a:pt x="109" y="130"/>
                  </a:cubicBezTo>
                  <a:cubicBezTo>
                    <a:pt x="108" y="131"/>
                    <a:pt x="106" y="132"/>
                    <a:pt x="104" y="133"/>
                  </a:cubicBezTo>
                  <a:cubicBezTo>
                    <a:pt x="104" y="133"/>
                    <a:pt x="103" y="133"/>
                    <a:pt x="103" y="133"/>
                  </a:cubicBezTo>
                  <a:close/>
                  <a:moveTo>
                    <a:pt x="32" y="130"/>
                  </a:moveTo>
                  <a:cubicBezTo>
                    <a:pt x="32" y="130"/>
                    <a:pt x="32" y="129"/>
                    <a:pt x="31" y="129"/>
                  </a:cubicBezTo>
                  <a:cubicBezTo>
                    <a:pt x="30" y="128"/>
                    <a:pt x="28" y="127"/>
                    <a:pt x="27" y="126"/>
                  </a:cubicBezTo>
                  <a:cubicBezTo>
                    <a:pt x="26" y="125"/>
                    <a:pt x="26" y="124"/>
                    <a:pt x="26" y="123"/>
                  </a:cubicBezTo>
                  <a:cubicBezTo>
                    <a:pt x="27" y="122"/>
                    <a:pt x="28" y="122"/>
                    <a:pt x="29" y="123"/>
                  </a:cubicBezTo>
                  <a:cubicBezTo>
                    <a:pt x="31" y="124"/>
                    <a:pt x="32" y="125"/>
                    <a:pt x="34" y="126"/>
                  </a:cubicBezTo>
                  <a:cubicBezTo>
                    <a:pt x="35" y="127"/>
                    <a:pt x="35" y="128"/>
                    <a:pt x="34" y="129"/>
                  </a:cubicBezTo>
                  <a:cubicBezTo>
                    <a:pt x="34" y="129"/>
                    <a:pt x="33" y="130"/>
                    <a:pt x="32" y="130"/>
                  </a:cubicBezTo>
                  <a:close/>
                  <a:moveTo>
                    <a:pt x="113" y="127"/>
                  </a:moveTo>
                  <a:cubicBezTo>
                    <a:pt x="112" y="127"/>
                    <a:pt x="112" y="127"/>
                    <a:pt x="111" y="126"/>
                  </a:cubicBezTo>
                  <a:cubicBezTo>
                    <a:pt x="111" y="126"/>
                    <a:pt x="111" y="124"/>
                    <a:pt x="112" y="124"/>
                  </a:cubicBezTo>
                  <a:cubicBezTo>
                    <a:pt x="113" y="122"/>
                    <a:pt x="114" y="121"/>
                    <a:pt x="116" y="120"/>
                  </a:cubicBezTo>
                  <a:cubicBezTo>
                    <a:pt x="117" y="119"/>
                    <a:pt x="118" y="119"/>
                    <a:pt x="119" y="120"/>
                  </a:cubicBezTo>
                  <a:cubicBezTo>
                    <a:pt x="119" y="121"/>
                    <a:pt x="119" y="122"/>
                    <a:pt x="118" y="123"/>
                  </a:cubicBezTo>
                  <a:cubicBezTo>
                    <a:pt x="117" y="124"/>
                    <a:pt x="116" y="126"/>
                    <a:pt x="114" y="127"/>
                  </a:cubicBezTo>
                  <a:cubicBezTo>
                    <a:pt x="114" y="127"/>
                    <a:pt x="113" y="127"/>
                    <a:pt x="113" y="127"/>
                  </a:cubicBezTo>
                  <a:close/>
                  <a:moveTo>
                    <a:pt x="24" y="122"/>
                  </a:moveTo>
                  <a:cubicBezTo>
                    <a:pt x="23" y="122"/>
                    <a:pt x="23" y="122"/>
                    <a:pt x="22" y="122"/>
                  </a:cubicBezTo>
                  <a:cubicBezTo>
                    <a:pt x="21" y="121"/>
                    <a:pt x="19" y="119"/>
                    <a:pt x="18" y="118"/>
                  </a:cubicBezTo>
                  <a:cubicBezTo>
                    <a:pt x="17" y="117"/>
                    <a:pt x="17" y="116"/>
                    <a:pt x="18" y="115"/>
                  </a:cubicBezTo>
                  <a:cubicBezTo>
                    <a:pt x="19" y="114"/>
                    <a:pt x="20" y="114"/>
                    <a:pt x="21" y="115"/>
                  </a:cubicBezTo>
                  <a:cubicBezTo>
                    <a:pt x="22" y="116"/>
                    <a:pt x="24" y="118"/>
                    <a:pt x="25" y="119"/>
                  </a:cubicBezTo>
                  <a:cubicBezTo>
                    <a:pt x="26" y="120"/>
                    <a:pt x="26" y="121"/>
                    <a:pt x="25" y="122"/>
                  </a:cubicBezTo>
                  <a:cubicBezTo>
                    <a:pt x="25" y="122"/>
                    <a:pt x="24" y="122"/>
                    <a:pt x="24" y="122"/>
                  </a:cubicBezTo>
                  <a:close/>
                  <a:moveTo>
                    <a:pt x="121" y="120"/>
                  </a:moveTo>
                  <a:cubicBezTo>
                    <a:pt x="121" y="120"/>
                    <a:pt x="120" y="119"/>
                    <a:pt x="120" y="119"/>
                  </a:cubicBezTo>
                  <a:cubicBezTo>
                    <a:pt x="119" y="118"/>
                    <a:pt x="119" y="117"/>
                    <a:pt x="120" y="116"/>
                  </a:cubicBezTo>
                  <a:cubicBezTo>
                    <a:pt x="121" y="115"/>
                    <a:pt x="122" y="113"/>
                    <a:pt x="123" y="112"/>
                  </a:cubicBezTo>
                  <a:cubicBezTo>
                    <a:pt x="124" y="111"/>
                    <a:pt x="125" y="111"/>
                    <a:pt x="126" y="112"/>
                  </a:cubicBezTo>
                  <a:cubicBezTo>
                    <a:pt x="127" y="112"/>
                    <a:pt x="127" y="114"/>
                    <a:pt x="127" y="114"/>
                  </a:cubicBezTo>
                  <a:cubicBezTo>
                    <a:pt x="125" y="116"/>
                    <a:pt x="124" y="117"/>
                    <a:pt x="123" y="119"/>
                  </a:cubicBezTo>
                  <a:cubicBezTo>
                    <a:pt x="122" y="119"/>
                    <a:pt x="122" y="120"/>
                    <a:pt x="121" y="120"/>
                  </a:cubicBezTo>
                  <a:close/>
                  <a:moveTo>
                    <a:pt x="16" y="114"/>
                  </a:moveTo>
                  <a:cubicBezTo>
                    <a:pt x="15" y="114"/>
                    <a:pt x="15" y="114"/>
                    <a:pt x="14" y="113"/>
                  </a:cubicBezTo>
                  <a:cubicBezTo>
                    <a:pt x="13" y="111"/>
                    <a:pt x="12" y="110"/>
                    <a:pt x="11" y="108"/>
                  </a:cubicBezTo>
                  <a:cubicBezTo>
                    <a:pt x="10" y="107"/>
                    <a:pt x="11" y="106"/>
                    <a:pt x="12" y="105"/>
                  </a:cubicBezTo>
                  <a:cubicBezTo>
                    <a:pt x="13" y="105"/>
                    <a:pt x="14" y="105"/>
                    <a:pt x="14" y="106"/>
                  </a:cubicBezTo>
                  <a:cubicBezTo>
                    <a:pt x="15" y="108"/>
                    <a:pt x="16" y="109"/>
                    <a:pt x="18" y="111"/>
                  </a:cubicBezTo>
                  <a:cubicBezTo>
                    <a:pt x="18" y="112"/>
                    <a:pt x="18" y="113"/>
                    <a:pt x="17" y="113"/>
                  </a:cubicBezTo>
                  <a:cubicBezTo>
                    <a:pt x="17" y="114"/>
                    <a:pt x="16" y="114"/>
                    <a:pt x="16" y="114"/>
                  </a:cubicBezTo>
                  <a:close/>
                  <a:moveTo>
                    <a:pt x="128" y="111"/>
                  </a:moveTo>
                  <a:cubicBezTo>
                    <a:pt x="128" y="111"/>
                    <a:pt x="128" y="110"/>
                    <a:pt x="127" y="110"/>
                  </a:cubicBezTo>
                  <a:cubicBezTo>
                    <a:pt x="126" y="110"/>
                    <a:pt x="126" y="108"/>
                    <a:pt x="127" y="107"/>
                  </a:cubicBezTo>
                  <a:cubicBezTo>
                    <a:pt x="128" y="106"/>
                    <a:pt x="129" y="104"/>
                    <a:pt x="129" y="103"/>
                  </a:cubicBezTo>
                  <a:cubicBezTo>
                    <a:pt x="130" y="102"/>
                    <a:pt x="131" y="101"/>
                    <a:pt x="132" y="102"/>
                  </a:cubicBezTo>
                  <a:cubicBezTo>
                    <a:pt x="133" y="102"/>
                    <a:pt x="134" y="104"/>
                    <a:pt x="133" y="105"/>
                  </a:cubicBezTo>
                  <a:cubicBezTo>
                    <a:pt x="132" y="106"/>
                    <a:pt x="131" y="108"/>
                    <a:pt x="130" y="110"/>
                  </a:cubicBezTo>
                  <a:cubicBezTo>
                    <a:pt x="130" y="110"/>
                    <a:pt x="129" y="111"/>
                    <a:pt x="128" y="111"/>
                  </a:cubicBezTo>
                  <a:close/>
                  <a:moveTo>
                    <a:pt x="10" y="104"/>
                  </a:moveTo>
                  <a:cubicBezTo>
                    <a:pt x="9" y="104"/>
                    <a:pt x="8" y="104"/>
                    <a:pt x="8" y="103"/>
                  </a:cubicBezTo>
                  <a:cubicBezTo>
                    <a:pt x="7" y="101"/>
                    <a:pt x="6" y="100"/>
                    <a:pt x="6" y="98"/>
                  </a:cubicBezTo>
                  <a:cubicBezTo>
                    <a:pt x="5" y="97"/>
                    <a:pt x="6" y="96"/>
                    <a:pt x="7" y="95"/>
                  </a:cubicBezTo>
                  <a:cubicBezTo>
                    <a:pt x="8" y="95"/>
                    <a:pt x="9" y="95"/>
                    <a:pt x="9" y="96"/>
                  </a:cubicBezTo>
                  <a:cubicBezTo>
                    <a:pt x="10" y="98"/>
                    <a:pt x="11" y="100"/>
                    <a:pt x="12" y="101"/>
                  </a:cubicBezTo>
                  <a:cubicBezTo>
                    <a:pt x="12" y="102"/>
                    <a:pt x="12" y="103"/>
                    <a:pt x="11" y="104"/>
                  </a:cubicBezTo>
                  <a:cubicBezTo>
                    <a:pt x="11" y="104"/>
                    <a:pt x="10" y="104"/>
                    <a:pt x="10" y="104"/>
                  </a:cubicBezTo>
                  <a:close/>
                  <a:moveTo>
                    <a:pt x="134" y="100"/>
                  </a:moveTo>
                  <a:cubicBezTo>
                    <a:pt x="134" y="100"/>
                    <a:pt x="133" y="100"/>
                    <a:pt x="133" y="100"/>
                  </a:cubicBezTo>
                  <a:cubicBezTo>
                    <a:pt x="132" y="100"/>
                    <a:pt x="132" y="99"/>
                    <a:pt x="132" y="98"/>
                  </a:cubicBezTo>
                  <a:cubicBezTo>
                    <a:pt x="133" y="96"/>
                    <a:pt x="133" y="94"/>
                    <a:pt x="134" y="93"/>
                  </a:cubicBezTo>
                  <a:cubicBezTo>
                    <a:pt x="134" y="91"/>
                    <a:pt x="135" y="91"/>
                    <a:pt x="137" y="91"/>
                  </a:cubicBezTo>
                  <a:cubicBezTo>
                    <a:pt x="138" y="92"/>
                    <a:pt x="138" y="93"/>
                    <a:pt x="138" y="94"/>
                  </a:cubicBezTo>
                  <a:cubicBezTo>
                    <a:pt x="137" y="96"/>
                    <a:pt x="136" y="98"/>
                    <a:pt x="136" y="99"/>
                  </a:cubicBezTo>
                  <a:cubicBezTo>
                    <a:pt x="135" y="100"/>
                    <a:pt x="135" y="100"/>
                    <a:pt x="134" y="100"/>
                  </a:cubicBezTo>
                  <a:close/>
                  <a:moveTo>
                    <a:pt x="6" y="94"/>
                  </a:moveTo>
                  <a:cubicBezTo>
                    <a:pt x="5" y="94"/>
                    <a:pt x="4" y="93"/>
                    <a:pt x="4" y="92"/>
                  </a:cubicBezTo>
                  <a:cubicBezTo>
                    <a:pt x="3" y="90"/>
                    <a:pt x="3" y="88"/>
                    <a:pt x="2" y="87"/>
                  </a:cubicBezTo>
                  <a:cubicBezTo>
                    <a:pt x="2" y="85"/>
                    <a:pt x="3" y="84"/>
                    <a:pt x="4" y="84"/>
                  </a:cubicBezTo>
                  <a:cubicBezTo>
                    <a:pt x="5" y="84"/>
                    <a:pt x="6" y="85"/>
                    <a:pt x="6" y="86"/>
                  </a:cubicBezTo>
                  <a:cubicBezTo>
                    <a:pt x="6" y="87"/>
                    <a:pt x="7" y="89"/>
                    <a:pt x="7" y="91"/>
                  </a:cubicBezTo>
                  <a:cubicBezTo>
                    <a:pt x="8" y="92"/>
                    <a:pt x="7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lose/>
                  <a:moveTo>
                    <a:pt x="138" y="90"/>
                  </a:moveTo>
                  <a:cubicBezTo>
                    <a:pt x="137" y="90"/>
                    <a:pt x="137" y="90"/>
                    <a:pt x="137" y="90"/>
                  </a:cubicBezTo>
                  <a:cubicBezTo>
                    <a:pt x="136" y="89"/>
                    <a:pt x="135" y="88"/>
                    <a:pt x="136" y="87"/>
                  </a:cubicBezTo>
                  <a:cubicBezTo>
                    <a:pt x="136" y="85"/>
                    <a:pt x="136" y="84"/>
                    <a:pt x="137" y="82"/>
                  </a:cubicBezTo>
                  <a:cubicBezTo>
                    <a:pt x="137" y="81"/>
                    <a:pt x="138" y="80"/>
                    <a:pt x="139" y="80"/>
                  </a:cubicBezTo>
                  <a:cubicBezTo>
                    <a:pt x="140" y="80"/>
                    <a:pt x="141" y="81"/>
                    <a:pt x="141" y="82"/>
                  </a:cubicBezTo>
                  <a:cubicBezTo>
                    <a:pt x="140" y="84"/>
                    <a:pt x="140" y="86"/>
                    <a:pt x="139" y="88"/>
                  </a:cubicBezTo>
                  <a:cubicBezTo>
                    <a:pt x="139" y="89"/>
                    <a:pt x="138" y="90"/>
                    <a:pt x="138" y="90"/>
                  </a:cubicBezTo>
                  <a:close/>
                  <a:moveTo>
                    <a:pt x="3" y="82"/>
                  </a:moveTo>
                  <a:cubicBezTo>
                    <a:pt x="2" y="82"/>
                    <a:pt x="1" y="82"/>
                    <a:pt x="1" y="81"/>
                  </a:cubicBezTo>
                  <a:cubicBezTo>
                    <a:pt x="1" y="79"/>
                    <a:pt x="1" y="77"/>
                    <a:pt x="0" y="75"/>
                  </a:cubicBezTo>
                  <a:cubicBezTo>
                    <a:pt x="0" y="74"/>
                    <a:pt x="1" y="73"/>
                    <a:pt x="2" y="73"/>
                  </a:cubicBezTo>
                  <a:cubicBezTo>
                    <a:pt x="3" y="73"/>
                    <a:pt x="4" y="74"/>
                    <a:pt x="4" y="75"/>
                  </a:cubicBezTo>
                  <a:cubicBezTo>
                    <a:pt x="5" y="77"/>
                    <a:pt x="5" y="78"/>
                    <a:pt x="5" y="80"/>
                  </a:cubicBezTo>
                  <a:cubicBezTo>
                    <a:pt x="5" y="81"/>
                    <a:pt x="4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lose/>
                  <a:moveTo>
                    <a:pt x="139" y="78"/>
                  </a:moveTo>
                  <a:cubicBezTo>
                    <a:pt x="139" y="78"/>
                    <a:pt x="139" y="78"/>
                    <a:pt x="139" y="78"/>
                  </a:cubicBezTo>
                  <a:cubicBezTo>
                    <a:pt x="138" y="78"/>
                    <a:pt x="137" y="77"/>
                    <a:pt x="137" y="76"/>
                  </a:cubicBezTo>
                  <a:cubicBezTo>
                    <a:pt x="138" y="74"/>
                    <a:pt x="138" y="73"/>
                    <a:pt x="138" y="71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8" y="69"/>
                    <a:pt x="138" y="69"/>
                    <a:pt x="138" y="68"/>
                  </a:cubicBezTo>
                  <a:cubicBezTo>
                    <a:pt x="138" y="66"/>
                    <a:pt x="137" y="65"/>
                    <a:pt x="137" y="63"/>
                  </a:cubicBezTo>
                  <a:cubicBezTo>
                    <a:pt x="137" y="62"/>
                    <a:pt x="138" y="61"/>
                    <a:pt x="139" y="61"/>
                  </a:cubicBezTo>
                  <a:cubicBezTo>
                    <a:pt x="140" y="60"/>
                    <a:pt x="141" y="61"/>
                    <a:pt x="141" y="62"/>
                  </a:cubicBezTo>
                  <a:cubicBezTo>
                    <a:pt x="141" y="64"/>
                    <a:pt x="142" y="66"/>
                    <a:pt x="142" y="68"/>
                  </a:cubicBezTo>
                  <a:cubicBezTo>
                    <a:pt x="142" y="69"/>
                    <a:pt x="141" y="69"/>
                    <a:pt x="141" y="69"/>
                  </a:cubicBezTo>
                  <a:cubicBezTo>
                    <a:pt x="141" y="70"/>
                    <a:pt x="142" y="70"/>
                    <a:pt x="142" y="71"/>
                  </a:cubicBezTo>
                  <a:cubicBezTo>
                    <a:pt x="142" y="73"/>
                    <a:pt x="142" y="75"/>
                    <a:pt x="141" y="77"/>
                  </a:cubicBezTo>
                  <a:cubicBezTo>
                    <a:pt x="141" y="78"/>
                    <a:pt x="140" y="78"/>
                    <a:pt x="139" y="78"/>
                  </a:cubicBezTo>
                  <a:close/>
                  <a:moveTo>
                    <a:pt x="2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1" y="71"/>
                    <a:pt x="0" y="70"/>
                    <a:pt x="0" y="69"/>
                  </a:cubicBezTo>
                  <a:cubicBezTo>
                    <a:pt x="0" y="67"/>
                    <a:pt x="0" y="65"/>
                    <a:pt x="1" y="63"/>
                  </a:cubicBezTo>
                  <a:cubicBezTo>
                    <a:pt x="1" y="62"/>
                    <a:pt x="2" y="61"/>
                    <a:pt x="3" y="61"/>
                  </a:cubicBezTo>
                  <a:cubicBezTo>
                    <a:pt x="4" y="62"/>
                    <a:pt x="5" y="62"/>
                    <a:pt x="5" y="64"/>
                  </a:cubicBezTo>
                  <a:cubicBezTo>
                    <a:pt x="4" y="65"/>
                    <a:pt x="4" y="67"/>
                    <a:pt x="4" y="69"/>
                  </a:cubicBezTo>
                  <a:cubicBezTo>
                    <a:pt x="4" y="70"/>
                    <a:pt x="3" y="71"/>
                    <a:pt x="2" y="71"/>
                  </a:cubicBezTo>
                  <a:close/>
                  <a:moveTo>
                    <a:pt x="4" y="60"/>
                  </a:moveTo>
                  <a:cubicBezTo>
                    <a:pt x="3" y="60"/>
                    <a:pt x="3" y="60"/>
                    <a:pt x="3" y="60"/>
                  </a:cubicBezTo>
                  <a:cubicBezTo>
                    <a:pt x="2" y="59"/>
                    <a:pt x="1" y="58"/>
                    <a:pt x="2" y="57"/>
                  </a:cubicBezTo>
                  <a:cubicBezTo>
                    <a:pt x="2" y="55"/>
                    <a:pt x="2" y="53"/>
                    <a:pt x="3" y="52"/>
                  </a:cubicBezTo>
                  <a:cubicBezTo>
                    <a:pt x="3" y="51"/>
                    <a:pt x="4" y="50"/>
                    <a:pt x="5" y="50"/>
                  </a:cubicBezTo>
                  <a:cubicBezTo>
                    <a:pt x="6" y="51"/>
                    <a:pt x="7" y="52"/>
                    <a:pt x="7" y="53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5" y="59"/>
                    <a:pt x="4" y="60"/>
                    <a:pt x="4" y="60"/>
                  </a:cubicBezTo>
                  <a:close/>
                  <a:moveTo>
                    <a:pt x="138" y="59"/>
                  </a:moveTo>
                  <a:cubicBezTo>
                    <a:pt x="137" y="59"/>
                    <a:pt x="136" y="58"/>
                    <a:pt x="136" y="57"/>
                  </a:cubicBezTo>
                  <a:cubicBezTo>
                    <a:pt x="136" y="55"/>
                    <a:pt x="135" y="54"/>
                    <a:pt x="135" y="52"/>
                  </a:cubicBezTo>
                  <a:cubicBezTo>
                    <a:pt x="135" y="51"/>
                    <a:pt x="135" y="50"/>
                    <a:pt x="136" y="49"/>
                  </a:cubicBezTo>
                  <a:cubicBezTo>
                    <a:pt x="137" y="49"/>
                    <a:pt x="138" y="50"/>
                    <a:pt x="139" y="51"/>
                  </a:cubicBezTo>
                  <a:cubicBezTo>
                    <a:pt x="139" y="53"/>
                    <a:pt x="140" y="55"/>
                    <a:pt x="140" y="57"/>
                  </a:cubicBezTo>
                  <a:cubicBezTo>
                    <a:pt x="140" y="58"/>
                    <a:pt x="140" y="59"/>
                    <a:pt x="139" y="59"/>
                  </a:cubicBezTo>
                  <a:cubicBezTo>
                    <a:pt x="139" y="59"/>
                    <a:pt x="138" y="59"/>
                    <a:pt x="138" y="59"/>
                  </a:cubicBezTo>
                  <a:close/>
                  <a:moveTo>
                    <a:pt x="7" y="49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5" y="48"/>
                    <a:pt x="4" y="47"/>
                    <a:pt x="5" y="46"/>
                  </a:cubicBezTo>
                  <a:cubicBezTo>
                    <a:pt x="5" y="44"/>
                    <a:pt x="6" y="42"/>
                    <a:pt x="7" y="41"/>
                  </a:cubicBezTo>
                  <a:cubicBezTo>
                    <a:pt x="7" y="40"/>
                    <a:pt x="9" y="39"/>
                    <a:pt x="10" y="40"/>
                  </a:cubicBezTo>
                  <a:cubicBezTo>
                    <a:pt x="11" y="40"/>
                    <a:pt x="11" y="41"/>
                    <a:pt x="11" y="42"/>
                  </a:cubicBezTo>
                  <a:cubicBezTo>
                    <a:pt x="10" y="44"/>
                    <a:pt x="9" y="46"/>
                    <a:pt x="8" y="47"/>
                  </a:cubicBezTo>
                  <a:cubicBezTo>
                    <a:pt x="8" y="48"/>
                    <a:pt x="7" y="49"/>
                    <a:pt x="7" y="49"/>
                  </a:cubicBezTo>
                  <a:close/>
                  <a:moveTo>
                    <a:pt x="135" y="48"/>
                  </a:moveTo>
                  <a:cubicBezTo>
                    <a:pt x="134" y="48"/>
                    <a:pt x="133" y="47"/>
                    <a:pt x="133" y="47"/>
                  </a:cubicBezTo>
                  <a:cubicBezTo>
                    <a:pt x="132" y="45"/>
                    <a:pt x="132" y="43"/>
                    <a:pt x="131" y="42"/>
                  </a:cubicBezTo>
                  <a:cubicBezTo>
                    <a:pt x="130" y="41"/>
                    <a:pt x="131" y="39"/>
                    <a:pt x="132" y="39"/>
                  </a:cubicBezTo>
                  <a:cubicBezTo>
                    <a:pt x="133" y="38"/>
                    <a:pt x="134" y="39"/>
                    <a:pt x="135" y="40"/>
                  </a:cubicBezTo>
                  <a:cubicBezTo>
                    <a:pt x="135" y="42"/>
                    <a:pt x="136" y="43"/>
                    <a:pt x="137" y="45"/>
                  </a:cubicBezTo>
                  <a:cubicBezTo>
                    <a:pt x="137" y="46"/>
                    <a:pt x="137" y="47"/>
                    <a:pt x="136" y="48"/>
                  </a:cubicBezTo>
                  <a:cubicBezTo>
                    <a:pt x="136" y="48"/>
                    <a:pt x="135" y="48"/>
                    <a:pt x="135" y="48"/>
                  </a:cubicBezTo>
                  <a:close/>
                  <a:moveTo>
                    <a:pt x="11" y="38"/>
                  </a:moveTo>
                  <a:cubicBezTo>
                    <a:pt x="11" y="38"/>
                    <a:pt x="11" y="38"/>
                    <a:pt x="10" y="38"/>
                  </a:cubicBezTo>
                  <a:cubicBezTo>
                    <a:pt x="10" y="38"/>
                    <a:pt x="9" y="36"/>
                    <a:pt x="10" y="35"/>
                  </a:cubicBezTo>
                  <a:cubicBezTo>
                    <a:pt x="11" y="34"/>
                    <a:pt x="12" y="32"/>
                    <a:pt x="13" y="30"/>
                  </a:cubicBezTo>
                  <a:cubicBezTo>
                    <a:pt x="14" y="29"/>
                    <a:pt x="15" y="29"/>
                    <a:pt x="16" y="30"/>
                  </a:cubicBezTo>
                  <a:cubicBezTo>
                    <a:pt x="17" y="31"/>
                    <a:pt x="17" y="32"/>
                    <a:pt x="16" y="33"/>
                  </a:cubicBezTo>
                  <a:cubicBezTo>
                    <a:pt x="15" y="34"/>
                    <a:pt x="14" y="36"/>
                    <a:pt x="13" y="37"/>
                  </a:cubicBezTo>
                  <a:cubicBezTo>
                    <a:pt x="13" y="38"/>
                    <a:pt x="12" y="38"/>
                    <a:pt x="11" y="38"/>
                  </a:cubicBezTo>
                  <a:close/>
                  <a:moveTo>
                    <a:pt x="130" y="38"/>
                  </a:moveTo>
                  <a:cubicBezTo>
                    <a:pt x="129" y="38"/>
                    <a:pt x="129" y="37"/>
                    <a:pt x="128" y="37"/>
                  </a:cubicBezTo>
                  <a:cubicBezTo>
                    <a:pt x="127" y="35"/>
                    <a:pt x="126" y="34"/>
                    <a:pt x="125" y="32"/>
                  </a:cubicBezTo>
                  <a:cubicBezTo>
                    <a:pt x="125" y="31"/>
                    <a:pt x="125" y="30"/>
                    <a:pt x="126" y="29"/>
                  </a:cubicBezTo>
                  <a:cubicBezTo>
                    <a:pt x="127" y="29"/>
                    <a:pt x="128" y="29"/>
                    <a:pt x="129" y="30"/>
                  </a:cubicBezTo>
                  <a:cubicBezTo>
                    <a:pt x="130" y="31"/>
                    <a:pt x="131" y="33"/>
                    <a:pt x="132" y="35"/>
                  </a:cubicBezTo>
                  <a:cubicBezTo>
                    <a:pt x="132" y="36"/>
                    <a:pt x="132" y="37"/>
                    <a:pt x="131" y="37"/>
                  </a:cubicBezTo>
                  <a:cubicBezTo>
                    <a:pt x="131" y="38"/>
                    <a:pt x="130" y="38"/>
                    <a:pt x="130" y="38"/>
                  </a:cubicBezTo>
                  <a:close/>
                  <a:moveTo>
                    <a:pt x="18" y="29"/>
                  </a:moveTo>
                  <a:cubicBezTo>
                    <a:pt x="18" y="29"/>
                    <a:pt x="17" y="29"/>
                    <a:pt x="17" y="29"/>
                  </a:cubicBezTo>
                  <a:cubicBezTo>
                    <a:pt x="16" y="28"/>
                    <a:pt x="16" y="27"/>
                    <a:pt x="16" y="26"/>
                  </a:cubicBezTo>
                  <a:cubicBezTo>
                    <a:pt x="18" y="24"/>
                    <a:pt x="19" y="23"/>
                    <a:pt x="20" y="21"/>
                  </a:cubicBezTo>
                  <a:cubicBezTo>
                    <a:pt x="21" y="21"/>
                    <a:pt x="22" y="21"/>
                    <a:pt x="23" y="21"/>
                  </a:cubicBezTo>
                  <a:cubicBezTo>
                    <a:pt x="24" y="22"/>
                    <a:pt x="24" y="23"/>
                    <a:pt x="23" y="24"/>
                  </a:cubicBezTo>
                  <a:cubicBezTo>
                    <a:pt x="22" y="25"/>
                    <a:pt x="21" y="27"/>
                    <a:pt x="20" y="28"/>
                  </a:cubicBezTo>
                  <a:cubicBezTo>
                    <a:pt x="19" y="29"/>
                    <a:pt x="19" y="29"/>
                    <a:pt x="18" y="29"/>
                  </a:cubicBezTo>
                  <a:close/>
                  <a:moveTo>
                    <a:pt x="123" y="28"/>
                  </a:moveTo>
                  <a:cubicBezTo>
                    <a:pt x="123" y="28"/>
                    <a:pt x="122" y="28"/>
                    <a:pt x="122" y="28"/>
                  </a:cubicBezTo>
                  <a:cubicBezTo>
                    <a:pt x="121" y="26"/>
                    <a:pt x="119" y="25"/>
                    <a:pt x="118" y="24"/>
                  </a:cubicBezTo>
                  <a:cubicBezTo>
                    <a:pt x="117" y="23"/>
                    <a:pt x="117" y="22"/>
                    <a:pt x="118" y="21"/>
                  </a:cubicBezTo>
                  <a:cubicBezTo>
                    <a:pt x="119" y="20"/>
                    <a:pt x="120" y="20"/>
                    <a:pt x="121" y="21"/>
                  </a:cubicBezTo>
                  <a:cubicBezTo>
                    <a:pt x="122" y="22"/>
                    <a:pt x="124" y="24"/>
                    <a:pt x="125" y="25"/>
                  </a:cubicBezTo>
                  <a:cubicBezTo>
                    <a:pt x="126" y="26"/>
                    <a:pt x="126" y="27"/>
                    <a:pt x="125" y="28"/>
                  </a:cubicBezTo>
                  <a:cubicBezTo>
                    <a:pt x="124" y="28"/>
                    <a:pt x="124" y="28"/>
                    <a:pt x="123" y="28"/>
                  </a:cubicBezTo>
                  <a:close/>
                  <a:moveTo>
                    <a:pt x="26" y="21"/>
                  </a:moveTo>
                  <a:cubicBezTo>
                    <a:pt x="25" y="21"/>
                    <a:pt x="25" y="21"/>
                    <a:pt x="24" y="20"/>
                  </a:cubicBezTo>
                  <a:cubicBezTo>
                    <a:pt x="24" y="19"/>
                    <a:pt x="24" y="18"/>
                    <a:pt x="25" y="17"/>
                  </a:cubicBezTo>
                  <a:cubicBezTo>
                    <a:pt x="26" y="16"/>
                    <a:pt x="28" y="15"/>
                    <a:pt x="29" y="14"/>
                  </a:cubicBezTo>
                  <a:cubicBezTo>
                    <a:pt x="30" y="13"/>
                    <a:pt x="31" y="13"/>
                    <a:pt x="32" y="14"/>
                  </a:cubicBezTo>
                  <a:cubicBezTo>
                    <a:pt x="33" y="15"/>
                    <a:pt x="33" y="16"/>
                    <a:pt x="32" y="17"/>
                  </a:cubicBezTo>
                  <a:cubicBezTo>
                    <a:pt x="30" y="18"/>
                    <a:pt x="29" y="19"/>
                    <a:pt x="27" y="20"/>
                  </a:cubicBezTo>
                  <a:cubicBezTo>
                    <a:pt x="27" y="21"/>
                    <a:pt x="26" y="21"/>
                    <a:pt x="26" y="21"/>
                  </a:cubicBezTo>
                  <a:close/>
                  <a:moveTo>
                    <a:pt x="115" y="20"/>
                  </a:moveTo>
                  <a:cubicBezTo>
                    <a:pt x="115" y="20"/>
                    <a:pt x="114" y="20"/>
                    <a:pt x="114" y="20"/>
                  </a:cubicBezTo>
                  <a:cubicBezTo>
                    <a:pt x="113" y="19"/>
                    <a:pt x="111" y="17"/>
                    <a:pt x="110" y="16"/>
                  </a:cubicBezTo>
                  <a:cubicBezTo>
                    <a:pt x="109" y="16"/>
                    <a:pt x="109" y="15"/>
                    <a:pt x="109" y="14"/>
                  </a:cubicBezTo>
                  <a:cubicBezTo>
                    <a:pt x="110" y="13"/>
                    <a:pt x="111" y="13"/>
                    <a:pt x="112" y="13"/>
                  </a:cubicBezTo>
                  <a:cubicBezTo>
                    <a:pt x="114" y="14"/>
                    <a:pt x="115" y="15"/>
                    <a:pt x="117" y="17"/>
                  </a:cubicBezTo>
                  <a:cubicBezTo>
                    <a:pt x="117" y="17"/>
                    <a:pt x="118" y="19"/>
                    <a:pt x="117" y="20"/>
                  </a:cubicBezTo>
                  <a:cubicBezTo>
                    <a:pt x="116" y="20"/>
                    <a:pt x="116" y="20"/>
                    <a:pt x="115" y="20"/>
                  </a:cubicBezTo>
                  <a:close/>
                  <a:moveTo>
                    <a:pt x="35" y="14"/>
                  </a:moveTo>
                  <a:cubicBezTo>
                    <a:pt x="35" y="14"/>
                    <a:pt x="34" y="14"/>
                    <a:pt x="34" y="13"/>
                  </a:cubicBezTo>
                  <a:cubicBezTo>
                    <a:pt x="33" y="12"/>
                    <a:pt x="33" y="11"/>
                    <a:pt x="34" y="10"/>
                  </a:cubicBezTo>
                  <a:cubicBezTo>
                    <a:pt x="36" y="9"/>
                    <a:pt x="38" y="8"/>
                    <a:pt x="39" y="8"/>
                  </a:cubicBezTo>
                  <a:cubicBezTo>
                    <a:pt x="40" y="7"/>
                    <a:pt x="42" y="7"/>
                    <a:pt x="42" y="8"/>
                  </a:cubicBezTo>
                  <a:cubicBezTo>
                    <a:pt x="43" y="9"/>
                    <a:pt x="42" y="11"/>
                    <a:pt x="41" y="11"/>
                  </a:cubicBezTo>
                  <a:cubicBezTo>
                    <a:pt x="39" y="12"/>
                    <a:pt x="38" y="13"/>
                    <a:pt x="36" y="14"/>
                  </a:cubicBezTo>
                  <a:cubicBezTo>
                    <a:pt x="36" y="14"/>
                    <a:pt x="36" y="14"/>
                    <a:pt x="35" y="14"/>
                  </a:cubicBezTo>
                  <a:close/>
                  <a:moveTo>
                    <a:pt x="106" y="14"/>
                  </a:moveTo>
                  <a:cubicBezTo>
                    <a:pt x="106" y="14"/>
                    <a:pt x="105" y="14"/>
                    <a:pt x="105" y="13"/>
                  </a:cubicBezTo>
                  <a:cubicBezTo>
                    <a:pt x="103" y="12"/>
                    <a:pt x="102" y="12"/>
                    <a:pt x="100" y="11"/>
                  </a:cubicBezTo>
                  <a:cubicBezTo>
                    <a:pt x="99" y="10"/>
                    <a:pt x="99" y="9"/>
                    <a:pt x="99" y="8"/>
                  </a:cubicBezTo>
                  <a:cubicBezTo>
                    <a:pt x="100" y="7"/>
                    <a:pt x="101" y="7"/>
                    <a:pt x="102" y="7"/>
                  </a:cubicBezTo>
                  <a:cubicBezTo>
                    <a:pt x="104" y="8"/>
                    <a:pt x="105" y="9"/>
                    <a:pt x="107" y="10"/>
                  </a:cubicBezTo>
                  <a:cubicBezTo>
                    <a:pt x="108" y="10"/>
                    <a:pt x="108" y="12"/>
                    <a:pt x="108" y="13"/>
                  </a:cubicBezTo>
                  <a:cubicBezTo>
                    <a:pt x="107" y="13"/>
                    <a:pt x="107" y="14"/>
                    <a:pt x="106" y="14"/>
                  </a:cubicBezTo>
                  <a:close/>
                  <a:moveTo>
                    <a:pt x="45" y="9"/>
                  </a:moveTo>
                  <a:cubicBezTo>
                    <a:pt x="45" y="9"/>
                    <a:pt x="44" y="8"/>
                    <a:pt x="44" y="8"/>
                  </a:cubicBezTo>
                  <a:cubicBezTo>
                    <a:pt x="43" y="7"/>
                    <a:pt x="44" y="5"/>
                    <a:pt x="45" y="5"/>
                  </a:cubicBezTo>
                  <a:cubicBezTo>
                    <a:pt x="47" y="4"/>
                    <a:pt x="48" y="4"/>
                    <a:pt x="50" y="3"/>
                  </a:cubicBezTo>
                  <a:cubicBezTo>
                    <a:pt x="51" y="3"/>
                    <a:pt x="52" y="3"/>
                    <a:pt x="53" y="4"/>
                  </a:cubicBezTo>
                  <a:cubicBezTo>
                    <a:pt x="53" y="6"/>
                    <a:pt x="52" y="7"/>
                    <a:pt x="51" y="7"/>
                  </a:cubicBezTo>
                  <a:cubicBezTo>
                    <a:pt x="50" y="7"/>
                    <a:pt x="48" y="8"/>
                    <a:pt x="46" y="9"/>
                  </a:cubicBezTo>
                  <a:cubicBezTo>
                    <a:pt x="46" y="9"/>
                    <a:pt x="46" y="9"/>
                    <a:pt x="45" y="9"/>
                  </a:cubicBezTo>
                  <a:close/>
                  <a:moveTo>
                    <a:pt x="96" y="9"/>
                  </a:moveTo>
                  <a:cubicBezTo>
                    <a:pt x="95" y="9"/>
                    <a:pt x="95" y="9"/>
                    <a:pt x="95" y="9"/>
                  </a:cubicBezTo>
                  <a:cubicBezTo>
                    <a:pt x="93" y="8"/>
                    <a:pt x="92" y="7"/>
                    <a:pt x="90" y="7"/>
                  </a:cubicBezTo>
                  <a:cubicBezTo>
                    <a:pt x="89" y="6"/>
                    <a:pt x="88" y="5"/>
                    <a:pt x="88" y="4"/>
                  </a:cubicBezTo>
                  <a:cubicBezTo>
                    <a:pt x="89" y="3"/>
                    <a:pt x="90" y="3"/>
                    <a:pt x="91" y="3"/>
                  </a:cubicBezTo>
                  <a:cubicBezTo>
                    <a:pt x="93" y="3"/>
                    <a:pt x="95" y="4"/>
                    <a:pt x="96" y="5"/>
                  </a:cubicBezTo>
                  <a:cubicBezTo>
                    <a:pt x="97" y="5"/>
                    <a:pt x="98" y="6"/>
                    <a:pt x="98" y="7"/>
                  </a:cubicBezTo>
                  <a:cubicBezTo>
                    <a:pt x="97" y="8"/>
                    <a:pt x="97" y="9"/>
                    <a:pt x="96" y="9"/>
                  </a:cubicBezTo>
                  <a:close/>
                  <a:moveTo>
                    <a:pt x="56" y="6"/>
                  </a:moveTo>
                  <a:cubicBezTo>
                    <a:pt x="55" y="6"/>
                    <a:pt x="55" y="5"/>
                    <a:pt x="54" y="4"/>
                  </a:cubicBezTo>
                  <a:cubicBezTo>
                    <a:pt x="54" y="3"/>
                    <a:pt x="55" y="2"/>
                    <a:pt x="56" y="2"/>
                  </a:cubicBezTo>
                  <a:cubicBezTo>
                    <a:pt x="58" y="1"/>
                    <a:pt x="60" y="1"/>
                    <a:pt x="62" y="1"/>
                  </a:cubicBezTo>
                  <a:cubicBezTo>
                    <a:pt x="63" y="0"/>
                    <a:pt x="64" y="1"/>
                    <a:pt x="64" y="2"/>
                  </a:cubicBezTo>
                  <a:cubicBezTo>
                    <a:pt x="64" y="3"/>
                    <a:pt x="63" y="4"/>
                    <a:pt x="62" y="5"/>
                  </a:cubicBezTo>
                  <a:cubicBezTo>
                    <a:pt x="60" y="5"/>
                    <a:pt x="59" y="5"/>
                    <a:pt x="57" y="6"/>
                  </a:cubicBezTo>
                  <a:cubicBezTo>
                    <a:pt x="57" y="6"/>
                    <a:pt x="57" y="6"/>
                    <a:pt x="56" y="6"/>
                  </a:cubicBezTo>
                  <a:close/>
                  <a:moveTo>
                    <a:pt x="85" y="5"/>
                  </a:moveTo>
                  <a:cubicBezTo>
                    <a:pt x="85" y="5"/>
                    <a:pt x="84" y="5"/>
                    <a:pt x="84" y="5"/>
                  </a:cubicBezTo>
                  <a:cubicBezTo>
                    <a:pt x="83" y="5"/>
                    <a:pt x="81" y="5"/>
                    <a:pt x="79" y="5"/>
                  </a:cubicBezTo>
                  <a:cubicBezTo>
                    <a:pt x="78" y="4"/>
                    <a:pt x="77" y="3"/>
                    <a:pt x="77" y="2"/>
                  </a:cubicBezTo>
                  <a:cubicBezTo>
                    <a:pt x="77" y="1"/>
                    <a:pt x="78" y="0"/>
                    <a:pt x="79" y="1"/>
                  </a:cubicBezTo>
                  <a:cubicBezTo>
                    <a:pt x="81" y="1"/>
                    <a:pt x="83" y="1"/>
                    <a:pt x="85" y="1"/>
                  </a:cubicBezTo>
                  <a:cubicBezTo>
                    <a:pt x="86" y="2"/>
                    <a:pt x="87" y="3"/>
                    <a:pt x="87" y="4"/>
                  </a:cubicBezTo>
                  <a:cubicBezTo>
                    <a:pt x="87" y="5"/>
                    <a:pt x="86" y="5"/>
                    <a:pt x="85" y="5"/>
                  </a:cubicBezTo>
                  <a:close/>
                  <a:moveTo>
                    <a:pt x="68" y="4"/>
                  </a:moveTo>
                  <a:cubicBezTo>
                    <a:pt x="67" y="4"/>
                    <a:pt x="66" y="3"/>
                    <a:pt x="66" y="2"/>
                  </a:cubicBezTo>
                  <a:cubicBezTo>
                    <a:pt x="66" y="1"/>
                    <a:pt x="66" y="0"/>
                    <a:pt x="68" y="0"/>
                  </a:cubicBezTo>
                  <a:cubicBezTo>
                    <a:pt x="70" y="0"/>
                    <a:pt x="72" y="0"/>
                    <a:pt x="73" y="0"/>
                  </a:cubicBezTo>
                  <a:cubicBezTo>
                    <a:pt x="75" y="0"/>
                    <a:pt x="75" y="1"/>
                    <a:pt x="75" y="2"/>
                  </a:cubicBezTo>
                  <a:cubicBezTo>
                    <a:pt x="75" y="3"/>
                    <a:pt x="74" y="4"/>
                    <a:pt x="73" y="4"/>
                  </a:cubicBezTo>
                  <a:cubicBezTo>
                    <a:pt x="71" y="4"/>
                    <a:pt x="70" y="4"/>
                    <a:pt x="68" y="4"/>
                  </a:cubicBezTo>
                  <a:cubicBezTo>
                    <a:pt x="68" y="4"/>
                    <a:pt x="68" y="4"/>
                    <a:pt x="68" y="4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73" name="Freeform 531">
              <a:extLst>
                <a:ext uri="{FF2B5EF4-FFF2-40B4-BE49-F238E27FC236}">
                  <a16:creationId xmlns:a16="http://schemas.microsoft.com/office/drawing/2014/main" id="{9D7FE63D-84F2-4CF8-A9DB-0DDF37B3D449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725722" y="3340290"/>
              <a:ext cx="2299084" cy="2299084"/>
            </a:xfrm>
            <a:custGeom>
              <a:avLst/>
              <a:gdLst>
                <a:gd name="T0" fmla="*/ 964 w 1896"/>
                <a:gd name="T1" fmla="*/ 1896 h 1896"/>
                <a:gd name="T2" fmla="*/ 1012 w 1896"/>
                <a:gd name="T3" fmla="*/ 1894 h 1896"/>
                <a:gd name="T4" fmla="*/ 1060 w 1896"/>
                <a:gd name="T5" fmla="*/ 1890 h 1896"/>
                <a:gd name="T6" fmla="*/ 1108 w 1896"/>
                <a:gd name="T7" fmla="*/ 1883 h 1896"/>
                <a:gd name="T8" fmla="*/ 1155 w 1896"/>
                <a:gd name="T9" fmla="*/ 1874 h 1896"/>
                <a:gd name="T10" fmla="*/ 1201 w 1896"/>
                <a:gd name="T11" fmla="*/ 1862 h 1896"/>
                <a:gd name="T12" fmla="*/ 1247 w 1896"/>
                <a:gd name="T13" fmla="*/ 1848 h 1896"/>
                <a:gd name="T14" fmla="*/ 1292 w 1896"/>
                <a:gd name="T15" fmla="*/ 1831 h 1896"/>
                <a:gd name="T16" fmla="*/ 1336 w 1896"/>
                <a:gd name="T17" fmla="*/ 1813 h 1896"/>
                <a:gd name="T18" fmla="*/ 1379 w 1896"/>
                <a:gd name="T19" fmla="*/ 1792 h 1896"/>
                <a:gd name="T20" fmla="*/ 1421 w 1896"/>
                <a:gd name="T21" fmla="*/ 1769 h 1896"/>
                <a:gd name="T22" fmla="*/ 1462 w 1896"/>
                <a:gd name="T23" fmla="*/ 1744 h 1896"/>
                <a:gd name="T24" fmla="*/ 1502 w 1896"/>
                <a:gd name="T25" fmla="*/ 1717 h 1896"/>
                <a:gd name="T26" fmla="*/ 1540 w 1896"/>
                <a:gd name="T27" fmla="*/ 1688 h 1896"/>
                <a:gd name="T28" fmla="*/ 1576 w 1896"/>
                <a:gd name="T29" fmla="*/ 1657 h 1896"/>
                <a:gd name="T30" fmla="*/ 1611 w 1896"/>
                <a:gd name="T31" fmla="*/ 1624 h 1896"/>
                <a:gd name="T32" fmla="*/ 1644 w 1896"/>
                <a:gd name="T33" fmla="*/ 1589 h 1896"/>
                <a:gd name="T34" fmla="*/ 1676 w 1896"/>
                <a:gd name="T35" fmla="*/ 1553 h 1896"/>
                <a:gd name="T36" fmla="*/ 1705 w 1896"/>
                <a:gd name="T37" fmla="*/ 1515 h 1896"/>
                <a:gd name="T38" fmla="*/ 1733 w 1896"/>
                <a:gd name="T39" fmla="*/ 1476 h 1896"/>
                <a:gd name="T40" fmla="*/ 1759 w 1896"/>
                <a:gd name="T41" fmla="*/ 1435 h 1896"/>
                <a:gd name="T42" fmla="*/ 1782 w 1896"/>
                <a:gd name="T43" fmla="*/ 1393 h 1896"/>
                <a:gd name="T44" fmla="*/ 1803 w 1896"/>
                <a:gd name="T45" fmla="*/ 1350 h 1896"/>
                <a:gd name="T46" fmla="*/ 1823 w 1896"/>
                <a:gd name="T47" fmla="*/ 1306 h 1896"/>
                <a:gd name="T48" fmla="*/ 1839 w 1896"/>
                <a:gd name="T49" fmla="*/ 1261 h 1896"/>
                <a:gd name="T50" fmla="*/ 1854 w 1896"/>
                <a:gd name="T51" fmla="*/ 1215 h 1896"/>
                <a:gd name="T52" fmla="*/ 1866 w 1896"/>
                <a:gd name="T53" fmla="*/ 1168 h 1896"/>
                <a:gd name="T54" fmla="*/ 1876 w 1896"/>
                <a:gd name="T55" fmla="*/ 1121 h 1896"/>
                <a:gd name="T56" fmla="*/ 1883 w 1896"/>
                <a:gd name="T57" fmla="*/ 1074 h 1896"/>
                <a:gd name="T58" fmla="*/ 1888 w 1896"/>
                <a:gd name="T59" fmla="*/ 1026 h 1896"/>
                <a:gd name="T60" fmla="*/ 1890 w 1896"/>
                <a:gd name="T61" fmla="*/ 926 h 1896"/>
                <a:gd name="T62" fmla="*/ 1888 w 1896"/>
                <a:gd name="T63" fmla="*/ 878 h 1896"/>
                <a:gd name="T64" fmla="*/ 1883 w 1896"/>
                <a:gd name="T65" fmla="*/ 830 h 1896"/>
                <a:gd name="T66" fmla="*/ 1876 w 1896"/>
                <a:gd name="T67" fmla="*/ 783 h 1896"/>
                <a:gd name="T68" fmla="*/ 1866 w 1896"/>
                <a:gd name="T69" fmla="*/ 736 h 1896"/>
                <a:gd name="T70" fmla="*/ 1854 w 1896"/>
                <a:gd name="T71" fmla="*/ 689 h 1896"/>
                <a:gd name="T72" fmla="*/ 1840 w 1896"/>
                <a:gd name="T73" fmla="*/ 644 h 1896"/>
                <a:gd name="T74" fmla="*/ 1823 w 1896"/>
                <a:gd name="T75" fmla="*/ 599 h 1896"/>
                <a:gd name="T76" fmla="*/ 1804 w 1896"/>
                <a:gd name="T77" fmla="*/ 555 h 1896"/>
                <a:gd name="T78" fmla="*/ 1783 w 1896"/>
                <a:gd name="T79" fmla="*/ 512 h 1896"/>
                <a:gd name="T80" fmla="*/ 1760 w 1896"/>
                <a:gd name="T81" fmla="*/ 470 h 1896"/>
                <a:gd name="T82" fmla="*/ 1735 w 1896"/>
                <a:gd name="T83" fmla="*/ 429 h 1896"/>
                <a:gd name="T84" fmla="*/ 1707 w 1896"/>
                <a:gd name="T85" fmla="*/ 390 h 1896"/>
                <a:gd name="T86" fmla="*/ 1678 w 1896"/>
                <a:gd name="T87" fmla="*/ 352 h 1896"/>
                <a:gd name="T88" fmla="*/ 1646 w 1896"/>
                <a:gd name="T89" fmla="*/ 316 h 1896"/>
                <a:gd name="T90" fmla="*/ 1613 w 1896"/>
                <a:gd name="T91" fmla="*/ 281 h 1896"/>
                <a:gd name="T92" fmla="*/ 1579 w 1896"/>
                <a:gd name="T93" fmla="*/ 248 h 1896"/>
                <a:gd name="T94" fmla="*/ 1542 w 1896"/>
                <a:gd name="T95" fmla="*/ 217 h 1896"/>
                <a:gd name="T96" fmla="*/ 1504 w 1896"/>
                <a:gd name="T97" fmla="*/ 188 h 1896"/>
                <a:gd name="T98" fmla="*/ 1465 w 1896"/>
                <a:gd name="T99" fmla="*/ 160 h 1896"/>
                <a:gd name="T100" fmla="*/ 1424 w 1896"/>
                <a:gd name="T101" fmla="*/ 135 h 1896"/>
                <a:gd name="T102" fmla="*/ 1382 w 1896"/>
                <a:gd name="T103" fmla="*/ 112 h 1896"/>
                <a:gd name="T104" fmla="*/ 1338 w 1896"/>
                <a:gd name="T105" fmla="*/ 91 h 1896"/>
                <a:gd name="T106" fmla="*/ 1294 w 1896"/>
                <a:gd name="T107" fmla="*/ 72 h 1896"/>
                <a:gd name="T108" fmla="*/ 1249 w 1896"/>
                <a:gd name="T109" fmla="*/ 55 h 1896"/>
                <a:gd name="T110" fmla="*/ 1203 w 1896"/>
                <a:gd name="T111" fmla="*/ 41 h 1896"/>
                <a:gd name="T112" fmla="*/ 1156 w 1896"/>
                <a:gd name="T113" fmla="*/ 29 h 1896"/>
                <a:gd name="T114" fmla="*/ 1109 w 1896"/>
                <a:gd name="T115" fmla="*/ 20 h 1896"/>
                <a:gd name="T116" fmla="*/ 1062 w 1896"/>
                <a:gd name="T117" fmla="*/ 13 h 1896"/>
                <a:gd name="T118" fmla="*/ 1014 w 1896"/>
                <a:gd name="T119" fmla="*/ 9 h 1896"/>
                <a:gd name="T120" fmla="*/ 966 w 1896"/>
                <a:gd name="T121" fmla="*/ 6 h 1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96" h="1896">
                  <a:moveTo>
                    <a:pt x="940" y="1896"/>
                  </a:moveTo>
                  <a:cubicBezTo>
                    <a:pt x="940" y="1896"/>
                    <a:pt x="940" y="1896"/>
                    <a:pt x="940" y="1896"/>
                  </a:cubicBezTo>
                  <a:cubicBezTo>
                    <a:pt x="933" y="1896"/>
                    <a:pt x="924" y="1896"/>
                    <a:pt x="916" y="1896"/>
                  </a:cubicBezTo>
                  <a:cubicBezTo>
                    <a:pt x="913" y="1896"/>
                    <a:pt x="910" y="1893"/>
                    <a:pt x="911" y="1890"/>
                  </a:cubicBezTo>
                  <a:cubicBezTo>
                    <a:pt x="911" y="1886"/>
                    <a:pt x="913" y="1884"/>
                    <a:pt x="917" y="1884"/>
                  </a:cubicBezTo>
                  <a:cubicBezTo>
                    <a:pt x="925" y="1884"/>
                    <a:pt x="933" y="1884"/>
                    <a:pt x="941" y="1884"/>
                  </a:cubicBezTo>
                  <a:cubicBezTo>
                    <a:pt x="944" y="1884"/>
                    <a:pt x="947" y="1887"/>
                    <a:pt x="946" y="1890"/>
                  </a:cubicBezTo>
                  <a:cubicBezTo>
                    <a:pt x="946" y="1894"/>
                    <a:pt x="944" y="1896"/>
                    <a:pt x="940" y="1896"/>
                  </a:cubicBezTo>
                  <a:close/>
                  <a:moveTo>
                    <a:pt x="964" y="1896"/>
                  </a:moveTo>
                  <a:cubicBezTo>
                    <a:pt x="961" y="1896"/>
                    <a:pt x="959" y="1893"/>
                    <a:pt x="958" y="1890"/>
                  </a:cubicBezTo>
                  <a:cubicBezTo>
                    <a:pt x="958" y="1887"/>
                    <a:pt x="961" y="1884"/>
                    <a:pt x="964" y="1884"/>
                  </a:cubicBezTo>
                  <a:cubicBezTo>
                    <a:pt x="972" y="1884"/>
                    <a:pt x="980" y="1884"/>
                    <a:pt x="988" y="1883"/>
                  </a:cubicBezTo>
                  <a:cubicBezTo>
                    <a:pt x="991" y="1883"/>
                    <a:pt x="994" y="1886"/>
                    <a:pt x="994" y="1889"/>
                  </a:cubicBezTo>
                  <a:cubicBezTo>
                    <a:pt x="995" y="1892"/>
                    <a:pt x="992" y="1895"/>
                    <a:pt x="989" y="1895"/>
                  </a:cubicBezTo>
                  <a:cubicBezTo>
                    <a:pt x="981" y="1896"/>
                    <a:pt x="973" y="1896"/>
                    <a:pt x="965" y="1896"/>
                  </a:cubicBezTo>
                  <a:cubicBezTo>
                    <a:pt x="965" y="1896"/>
                    <a:pt x="965" y="1896"/>
                    <a:pt x="964" y="1896"/>
                  </a:cubicBezTo>
                  <a:close/>
                  <a:moveTo>
                    <a:pt x="893" y="1895"/>
                  </a:moveTo>
                  <a:cubicBezTo>
                    <a:pt x="892" y="1895"/>
                    <a:pt x="892" y="1895"/>
                    <a:pt x="892" y="1895"/>
                  </a:cubicBezTo>
                  <a:cubicBezTo>
                    <a:pt x="884" y="1894"/>
                    <a:pt x="876" y="1894"/>
                    <a:pt x="868" y="1893"/>
                  </a:cubicBezTo>
                  <a:cubicBezTo>
                    <a:pt x="865" y="1893"/>
                    <a:pt x="862" y="1890"/>
                    <a:pt x="863" y="1886"/>
                  </a:cubicBezTo>
                  <a:cubicBezTo>
                    <a:pt x="863" y="1883"/>
                    <a:pt x="866" y="1881"/>
                    <a:pt x="869" y="1881"/>
                  </a:cubicBezTo>
                  <a:cubicBezTo>
                    <a:pt x="877" y="1882"/>
                    <a:pt x="885" y="1882"/>
                    <a:pt x="893" y="1883"/>
                  </a:cubicBezTo>
                  <a:cubicBezTo>
                    <a:pt x="896" y="1883"/>
                    <a:pt x="899" y="1886"/>
                    <a:pt x="899" y="1889"/>
                  </a:cubicBezTo>
                  <a:cubicBezTo>
                    <a:pt x="898" y="1892"/>
                    <a:pt x="896" y="1895"/>
                    <a:pt x="893" y="1895"/>
                  </a:cubicBezTo>
                  <a:close/>
                  <a:moveTo>
                    <a:pt x="1012" y="1894"/>
                  </a:moveTo>
                  <a:cubicBezTo>
                    <a:pt x="1009" y="1894"/>
                    <a:pt x="1007" y="1892"/>
                    <a:pt x="1006" y="1889"/>
                  </a:cubicBezTo>
                  <a:cubicBezTo>
                    <a:pt x="1006" y="1885"/>
                    <a:pt x="1009" y="1882"/>
                    <a:pt x="1012" y="1882"/>
                  </a:cubicBezTo>
                  <a:cubicBezTo>
                    <a:pt x="1020" y="1882"/>
                    <a:pt x="1028" y="1881"/>
                    <a:pt x="1036" y="1880"/>
                  </a:cubicBezTo>
                  <a:cubicBezTo>
                    <a:pt x="1039" y="1880"/>
                    <a:pt x="1042" y="1882"/>
                    <a:pt x="1042" y="1886"/>
                  </a:cubicBezTo>
                  <a:cubicBezTo>
                    <a:pt x="1043" y="1889"/>
                    <a:pt x="1040" y="1892"/>
                    <a:pt x="1037" y="1892"/>
                  </a:cubicBezTo>
                  <a:cubicBezTo>
                    <a:pt x="1029" y="1893"/>
                    <a:pt x="1021" y="1894"/>
                    <a:pt x="1013" y="1894"/>
                  </a:cubicBezTo>
                  <a:cubicBezTo>
                    <a:pt x="1013" y="1894"/>
                    <a:pt x="1013" y="1894"/>
                    <a:pt x="1012" y="1894"/>
                  </a:cubicBezTo>
                  <a:close/>
                  <a:moveTo>
                    <a:pt x="845" y="1891"/>
                  </a:moveTo>
                  <a:cubicBezTo>
                    <a:pt x="845" y="1891"/>
                    <a:pt x="844" y="1891"/>
                    <a:pt x="844" y="1891"/>
                  </a:cubicBezTo>
                  <a:cubicBezTo>
                    <a:pt x="836" y="1890"/>
                    <a:pt x="828" y="1889"/>
                    <a:pt x="820" y="1888"/>
                  </a:cubicBezTo>
                  <a:cubicBezTo>
                    <a:pt x="817" y="1887"/>
                    <a:pt x="815" y="1884"/>
                    <a:pt x="815" y="1881"/>
                  </a:cubicBezTo>
                  <a:cubicBezTo>
                    <a:pt x="815" y="1878"/>
                    <a:pt x="818" y="1875"/>
                    <a:pt x="822" y="1876"/>
                  </a:cubicBezTo>
                  <a:cubicBezTo>
                    <a:pt x="830" y="1877"/>
                    <a:pt x="838" y="1878"/>
                    <a:pt x="845" y="1879"/>
                  </a:cubicBezTo>
                  <a:cubicBezTo>
                    <a:pt x="849" y="1879"/>
                    <a:pt x="851" y="1882"/>
                    <a:pt x="851" y="1885"/>
                  </a:cubicBezTo>
                  <a:cubicBezTo>
                    <a:pt x="850" y="1888"/>
                    <a:pt x="848" y="1891"/>
                    <a:pt x="845" y="1891"/>
                  </a:cubicBezTo>
                  <a:close/>
                  <a:moveTo>
                    <a:pt x="1060" y="1890"/>
                  </a:moveTo>
                  <a:cubicBezTo>
                    <a:pt x="1057" y="1890"/>
                    <a:pt x="1055" y="1887"/>
                    <a:pt x="1054" y="1884"/>
                  </a:cubicBezTo>
                  <a:cubicBezTo>
                    <a:pt x="1054" y="1881"/>
                    <a:pt x="1056" y="1878"/>
                    <a:pt x="1059" y="1878"/>
                  </a:cubicBezTo>
                  <a:cubicBezTo>
                    <a:pt x="1067" y="1877"/>
                    <a:pt x="1075" y="1876"/>
                    <a:pt x="1083" y="1875"/>
                  </a:cubicBezTo>
                  <a:cubicBezTo>
                    <a:pt x="1086" y="1874"/>
                    <a:pt x="1089" y="1876"/>
                    <a:pt x="1090" y="1880"/>
                  </a:cubicBezTo>
                  <a:cubicBezTo>
                    <a:pt x="1090" y="1883"/>
                    <a:pt x="1088" y="1886"/>
                    <a:pt x="1085" y="1887"/>
                  </a:cubicBezTo>
                  <a:cubicBezTo>
                    <a:pt x="1077" y="1888"/>
                    <a:pt x="1069" y="1889"/>
                    <a:pt x="1061" y="1890"/>
                  </a:cubicBezTo>
                  <a:cubicBezTo>
                    <a:pt x="1061" y="1890"/>
                    <a:pt x="1060" y="1890"/>
                    <a:pt x="1060" y="1890"/>
                  </a:cubicBezTo>
                  <a:close/>
                  <a:moveTo>
                    <a:pt x="797" y="1884"/>
                  </a:moveTo>
                  <a:cubicBezTo>
                    <a:pt x="797" y="1884"/>
                    <a:pt x="797" y="1884"/>
                    <a:pt x="796" y="1884"/>
                  </a:cubicBezTo>
                  <a:cubicBezTo>
                    <a:pt x="788" y="1883"/>
                    <a:pt x="780" y="1881"/>
                    <a:pt x="772" y="1880"/>
                  </a:cubicBezTo>
                  <a:cubicBezTo>
                    <a:pt x="769" y="1879"/>
                    <a:pt x="767" y="1876"/>
                    <a:pt x="768" y="1873"/>
                  </a:cubicBezTo>
                  <a:cubicBezTo>
                    <a:pt x="768" y="1870"/>
                    <a:pt x="771" y="1868"/>
                    <a:pt x="775" y="1868"/>
                  </a:cubicBezTo>
                  <a:cubicBezTo>
                    <a:pt x="782" y="1870"/>
                    <a:pt x="790" y="1871"/>
                    <a:pt x="798" y="1872"/>
                  </a:cubicBezTo>
                  <a:cubicBezTo>
                    <a:pt x="801" y="1873"/>
                    <a:pt x="804" y="1876"/>
                    <a:pt x="803" y="1879"/>
                  </a:cubicBezTo>
                  <a:cubicBezTo>
                    <a:pt x="803" y="1882"/>
                    <a:pt x="800" y="1884"/>
                    <a:pt x="797" y="1884"/>
                  </a:cubicBezTo>
                  <a:close/>
                  <a:moveTo>
                    <a:pt x="1108" y="1883"/>
                  </a:moveTo>
                  <a:cubicBezTo>
                    <a:pt x="1105" y="1883"/>
                    <a:pt x="1102" y="1881"/>
                    <a:pt x="1102" y="1878"/>
                  </a:cubicBezTo>
                  <a:cubicBezTo>
                    <a:pt x="1101" y="1875"/>
                    <a:pt x="1103" y="1871"/>
                    <a:pt x="1107" y="1871"/>
                  </a:cubicBezTo>
                  <a:cubicBezTo>
                    <a:pt x="1114" y="1870"/>
                    <a:pt x="1122" y="1868"/>
                    <a:pt x="1130" y="1867"/>
                  </a:cubicBezTo>
                  <a:cubicBezTo>
                    <a:pt x="1133" y="1866"/>
                    <a:pt x="1137" y="1868"/>
                    <a:pt x="1137" y="1871"/>
                  </a:cubicBezTo>
                  <a:cubicBezTo>
                    <a:pt x="1138" y="1875"/>
                    <a:pt x="1136" y="1878"/>
                    <a:pt x="1132" y="1878"/>
                  </a:cubicBezTo>
                  <a:cubicBezTo>
                    <a:pt x="1125" y="1880"/>
                    <a:pt x="1117" y="1881"/>
                    <a:pt x="1109" y="1883"/>
                  </a:cubicBezTo>
                  <a:cubicBezTo>
                    <a:pt x="1108" y="1883"/>
                    <a:pt x="1108" y="1883"/>
                    <a:pt x="1108" y="1883"/>
                  </a:cubicBezTo>
                  <a:close/>
                  <a:moveTo>
                    <a:pt x="750" y="1875"/>
                  </a:moveTo>
                  <a:cubicBezTo>
                    <a:pt x="750" y="1875"/>
                    <a:pt x="749" y="1875"/>
                    <a:pt x="749" y="1875"/>
                  </a:cubicBezTo>
                  <a:cubicBezTo>
                    <a:pt x="741" y="1874"/>
                    <a:pt x="733" y="1872"/>
                    <a:pt x="725" y="1870"/>
                  </a:cubicBezTo>
                  <a:cubicBezTo>
                    <a:pt x="722" y="1869"/>
                    <a:pt x="720" y="1866"/>
                    <a:pt x="721" y="1863"/>
                  </a:cubicBezTo>
                  <a:cubicBezTo>
                    <a:pt x="722" y="1859"/>
                    <a:pt x="725" y="1857"/>
                    <a:pt x="728" y="1858"/>
                  </a:cubicBezTo>
                  <a:cubicBezTo>
                    <a:pt x="736" y="1860"/>
                    <a:pt x="744" y="1862"/>
                    <a:pt x="751" y="1863"/>
                  </a:cubicBezTo>
                  <a:cubicBezTo>
                    <a:pt x="755" y="1864"/>
                    <a:pt x="757" y="1867"/>
                    <a:pt x="756" y="1871"/>
                  </a:cubicBezTo>
                  <a:cubicBezTo>
                    <a:pt x="755" y="1873"/>
                    <a:pt x="753" y="1875"/>
                    <a:pt x="750" y="1875"/>
                  </a:cubicBezTo>
                  <a:close/>
                  <a:moveTo>
                    <a:pt x="1155" y="1874"/>
                  </a:moveTo>
                  <a:cubicBezTo>
                    <a:pt x="1152" y="1874"/>
                    <a:pt x="1150" y="1872"/>
                    <a:pt x="1149" y="1869"/>
                  </a:cubicBezTo>
                  <a:cubicBezTo>
                    <a:pt x="1148" y="1866"/>
                    <a:pt x="1150" y="1862"/>
                    <a:pt x="1153" y="1862"/>
                  </a:cubicBezTo>
                  <a:cubicBezTo>
                    <a:pt x="1161" y="1860"/>
                    <a:pt x="1169" y="1858"/>
                    <a:pt x="1177" y="1856"/>
                  </a:cubicBezTo>
                  <a:cubicBezTo>
                    <a:pt x="1180" y="1855"/>
                    <a:pt x="1183" y="1857"/>
                    <a:pt x="1184" y="1861"/>
                  </a:cubicBezTo>
                  <a:cubicBezTo>
                    <a:pt x="1185" y="1864"/>
                    <a:pt x="1183" y="1867"/>
                    <a:pt x="1180" y="1868"/>
                  </a:cubicBezTo>
                  <a:cubicBezTo>
                    <a:pt x="1172" y="1870"/>
                    <a:pt x="1164" y="1872"/>
                    <a:pt x="1156" y="1873"/>
                  </a:cubicBezTo>
                  <a:cubicBezTo>
                    <a:pt x="1156" y="1874"/>
                    <a:pt x="1155" y="1874"/>
                    <a:pt x="1155" y="1874"/>
                  </a:cubicBezTo>
                  <a:close/>
                  <a:moveTo>
                    <a:pt x="703" y="1864"/>
                  </a:moveTo>
                  <a:cubicBezTo>
                    <a:pt x="703" y="1864"/>
                    <a:pt x="702" y="1864"/>
                    <a:pt x="702" y="1864"/>
                  </a:cubicBezTo>
                  <a:cubicBezTo>
                    <a:pt x="694" y="1862"/>
                    <a:pt x="686" y="1860"/>
                    <a:pt x="679" y="1857"/>
                  </a:cubicBezTo>
                  <a:cubicBezTo>
                    <a:pt x="675" y="1856"/>
                    <a:pt x="674" y="1853"/>
                    <a:pt x="675" y="1850"/>
                  </a:cubicBezTo>
                  <a:cubicBezTo>
                    <a:pt x="675" y="1847"/>
                    <a:pt x="679" y="1845"/>
                    <a:pt x="682" y="1846"/>
                  </a:cubicBezTo>
                  <a:cubicBezTo>
                    <a:pt x="690" y="1848"/>
                    <a:pt x="697" y="1850"/>
                    <a:pt x="705" y="1852"/>
                  </a:cubicBezTo>
                  <a:cubicBezTo>
                    <a:pt x="708" y="1853"/>
                    <a:pt x="710" y="1856"/>
                    <a:pt x="709" y="1860"/>
                  </a:cubicBezTo>
                  <a:cubicBezTo>
                    <a:pt x="708" y="1862"/>
                    <a:pt x="706" y="1864"/>
                    <a:pt x="703" y="1864"/>
                  </a:cubicBezTo>
                  <a:close/>
                  <a:moveTo>
                    <a:pt x="1201" y="1862"/>
                  </a:moveTo>
                  <a:cubicBezTo>
                    <a:pt x="1199" y="1862"/>
                    <a:pt x="1196" y="1860"/>
                    <a:pt x="1196" y="1858"/>
                  </a:cubicBezTo>
                  <a:cubicBezTo>
                    <a:pt x="1195" y="1854"/>
                    <a:pt x="1196" y="1851"/>
                    <a:pt x="1200" y="1850"/>
                  </a:cubicBezTo>
                  <a:cubicBezTo>
                    <a:pt x="1207" y="1848"/>
                    <a:pt x="1215" y="1846"/>
                    <a:pt x="1223" y="1843"/>
                  </a:cubicBezTo>
                  <a:cubicBezTo>
                    <a:pt x="1226" y="1842"/>
                    <a:pt x="1229" y="1844"/>
                    <a:pt x="1230" y="1847"/>
                  </a:cubicBezTo>
                  <a:cubicBezTo>
                    <a:pt x="1231" y="1851"/>
                    <a:pt x="1229" y="1854"/>
                    <a:pt x="1226" y="1855"/>
                  </a:cubicBezTo>
                  <a:cubicBezTo>
                    <a:pt x="1218" y="1857"/>
                    <a:pt x="1211" y="1860"/>
                    <a:pt x="1203" y="1862"/>
                  </a:cubicBezTo>
                  <a:cubicBezTo>
                    <a:pt x="1202" y="1862"/>
                    <a:pt x="1202" y="1862"/>
                    <a:pt x="1201" y="1862"/>
                  </a:cubicBezTo>
                  <a:close/>
                  <a:moveTo>
                    <a:pt x="657" y="1850"/>
                  </a:moveTo>
                  <a:cubicBezTo>
                    <a:pt x="657" y="1850"/>
                    <a:pt x="656" y="1850"/>
                    <a:pt x="655" y="1850"/>
                  </a:cubicBezTo>
                  <a:cubicBezTo>
                    <a:pt x="648" y="1848"/>
                    <a:pt x="640" y="1845"/>
                    <a:pt x="633" y="1842"/>
                  </a:cubicBezTo>
                  <a:cubicBezTo>
                    <a:pt x="629" y="1841"/>
                    <a:pt x="628" y="1838"/>
                    <a:pt x="629" y="1835"/>
                  </a:cubicBezTo>
                  <a:cubicBezTo>
                    <a:pt x="630" y="1832"/>
                    <a:pt x="633" y="1830"/>
                    <a:pt x="637" y="1831"/>
                  </a:cubicBezTo>
                  <a:cubicBezTo>
                    <a:pt x="644" y="1834"/>
                    <a:pt x="652" y="1836"/>
                    <a:pt x="659" y="1839"/>
                  </a:cubicBezTo>
                  <a:cubicBezTo>
                    <a:pt x="662" y="1840"/>
                    <a:pt x="664" y="1843"/>
                    <a:pt x="663" y="1846"/>
                  </a:cubicBezTo>
                  <a:cubicBezTo>
                    <a:pt x="662" y="1849"/>
                    <a:pt x="660" y="1850"/>
                    <a:pt x="657" y="1850"/>
                  </a:cubicBezTo>
                  <a:close/>
                  <a:moveTo>
                    <a:pt x="1247" y="1848"/>
                  </a:moveTo>
                  <a:cubicBezTo>
                    <a:pt x="1245" y="1848"/>
                    <a:pt x="1242" y="1846"/>
                    <a:pt x="1241" y="1844"/>
                  </a:cubicBezTo>
                  <a:cubicBezTo>
                    <a:pt x="1240" y="1841"/>
                    <a:pt x="1242" y="1837"/>
                    <a:pt x="1245" y="1836"/>
                  </a:cubicBezTo>
                  <a:cubicBezTo>
                    <a:pt x="1253" y="1834"/>
                    <a:pt x="1260" y="1831"/>
                    <a:pt x="1268" y="1828"/>
                  </a:cubicBezTo>
                  <a:cubicBezTo>
                    <a:pt x="1271" y="1827"/>
                    <a:pt x="1274" y="1829"/>
                    <a:pt x="1275" y="1832"/>
                  </a:cubicBezTo>
                  <a:cubicBezTo>
                    <a:pt x="1277" y="1835"/>
                    <a:pt x="1275" y="1838"/>
                    <a:pt x="1272" y="1840"/>
                  </a:cubicBezTo>
                  <a:cubicBezTo>
                    <a:pt x="1264" y="1842"/>
                    <a:pt x="1257" y="1845"/>
                    <a:pt x="1249" y="1848"/>
                  </a:cubicBezTo>
                  <a:cubicBezTo>
                    <a:pt x="1248" y="1848"/>
                    <a:pt x="1248" y="1848"/>
                    <a:pt x="1247" y="1848"/>
                  </a:cubicBezTo>
                  <a:close/>
                  <a:moveTo>
                    <a:pt x="612" y="1834"/>
                  </a:moveTo>
                  <a:cubicBezTo>
                    <a:pt x="611" y="1834"/>
                    <a:pt x="611" y="1834"/>
                    <a:pt x="610" y="1834"/>
                  </a:cubicBezTo>
                  <a:cubicBezTo>
                    <a:pt x="602" y="1831"/>
                    <a:pt x="595" y="1828"/>
                    <a:pt x="587" y="1825"/>
                  </a:cubicBezTo>
                  <a:cubicBezTo>
                    <a:pt x="584" y="1824"/>
                    <a:pt x="583" y="1820"/>
                    <a:pt x="584" y="1817"/>
                  </a:cubicBezTo>
                  <a:cubicBezTo>
                    <a:pt x="585" y="1814"/>
                    <a:pt x="589" y="1813"/>
                    <a:pt x="592" y="1814"/>
                  </a:cubicBezTo>
                  <a:cubicBezTo>
                    <a:pt x="599" y="1817"/>
                    <a:pt x="607" y="1820"/>
                    <a:pt x="614" y="1823"/>
                  </a:cubicBezTo>
                  <a:cubicBezTo>
                    <a:pt x="617" y="1824"/>
                    <a:pt x="619" y="1827"/>
                    <a:pt x="618" y="1831"/>
                  </a:cubicBezTo>
                  <a:cubicBezTo>
                    <a:pt x="617" y="1833"/>
                    <a:pt x="614" y="1834"/>
                    <a:pt x="612" y="1834"/>
                  </a:cubicBezTo>
                  <a:close/>
                  <a:moveTo>
                    <a:pt x="1292" y="1831"/>
                  </a:moveTo>
                  <a:cubicBezTo>
                    <a:pt x="1290" y="1831"/>
                    <a:pt x="1288" y="1830"/>
                    <a:pt x="1287" y="1828"/>
                  </a:cubicBezTo>
                  <a:cubicBezTo>
                    <a:pt x="1285" y="1825"/>
                    <a:pt x="1287" y="1821"/>
                    <a:pt x="1290" y="1820"/>
                  </a:cubicBezTo>
                  <a:cubicBezTo>
                    <a:pt x="1297" y="1817"/>
                    <a:pt x="1305" y="1814"/>
                    <a:pt x="1312" y="1811"/>
                  </a:cubicBezTo>
                  <a:cubicBezTo>
                    <a:pt x="1315" y="1810"/>
                    <a:pt x="1319" y="1811"/>
                    <a:pt x="1320" y="1814"/>
                  </a:cubicBezTo>
                  <a:cubicBezTo>
                    <a:pt x="1321" y="1817"/>
                    <a:pt x="1320" y="1821"/>
                    <a:pt x="1317" y="1822"/>
                  </a:cubicBezTo>
                  <a:cubicBezTo>
                    <a:pt x="1309" y="1825"/>
                    <a:pt x="1302" y="1828"/>
                    <a:pt x="1294" y="1831"/>
                  </a:cubicBezTo>
                  <a:cubicBezTo>
                    <a:pt x="1294" y="1831"/>
                    <a:pt x="1293" y="1831"/>
                    <a:pt x="1292" y="1831"/>
                  </a:cubicBezTo>
                  <a:close/>
                  <a:moveTo>
                    <a:pt x="567" y="1816"/>
                  </a:moveTo>
                  <a:cubicBezTo>
                    <a:pt x="567" y="1816"/>
                    <a:pt x="566" y="1816"/>
                    <a:pt x="565" y="1816"/>
                  </a:cubicBezTo>
                  <a:cubicBezTo>
                    <a:pt x="558" y="1812"/>
                    <a:pt x="550" y="1809"/>
                    <a:pt x="543" y="1805"/>
                  </a:cubicBezTo>
                  <a:cubicBezTo>
                    <a:pt x="540" y="1804"/>
                    <a:pt x="539" y="1800"/>
                    <a:pt x="540" y="1797"/>
                  </a:cubicBezTo>
                  <a:cubicBezTo>
                    <a:pt x="542" y="1794"/>
                    <a:pt x="545" y="1793"/>
                    <a:pt x="548" y="1795"/>
                  </a:cubicBezTo>
                  <a:cubicBezTo>
                    <a:pt x="555" y="1798"/>
                    <a:pt x="563" y="1801"/>
                    <a:pt x="570" y="1805"/>
                  </a:cubicBezTo>
                  <a:cubicBezTo>
                    <a:pt x="573" y="1806"/>
                    <a:pt x="574" y="1809"/>
                    <a:pt x="573" y="1812"/>
                  </a:cubicBezTo>
                  <a:cubicBezTo>
                    <a:pt x="572" y="1815"/>
                    <a:pt x="570" y="1816"/>
                    <a:pt x="567" y="1816"/>
                  </a:cubicBezTo>
                  <a:close/>
                  <a:moveTo>
                    <a:pt x="1336" y="1813"/>
                  </a:moveTo>
                  <a:cubicBezTo>
                    <a:pt x="1334" y="1813"/>
                    <a:pt x="1332" y="1812"/>
                    <a:pt x="1331" y="1809"/>
                  </a:cubicBezTo>
                  <a:cubicBezTo>
                    <a:pt x="1330" y="1806"/>
                    <a:pt x="1331" y="1803"/>
                    <a:pt x="1334" y="1801"/>
                  </a:cubicBezTo>
                  <a:cubicBezTo>
                    <a:pt x="1341" y="1798"/>
                    <a:pt x="1348" y="1795"/>
                    <a:pt x="1355" y="1791"/>
                  </a:cubicBezTo>
                  <a:cubicBezTo>
                    <a:pt x="1358" y="1790"/>
                    <a:pt x="1362" y="1791"/>
                    <a:pt x="1363" y="1794"/>
                  </a:cubicBezTo>
                  <a:cubicBezTo>
                    <a:pt x="1365" y="1797"/>
                    <a:pt x="1364" y="1801"/>
                    <a:pt x="1361" y="1802"/>
                  </a:cubicBezTo>
                  <a:cubicBezTo>
                    <a:pt x="1353" y="1806"/>
                    <a:pt x="1346" y="1809"/>
                    <a:pt x="1339" y="1812"/>
                  </a:cubicBezTo>
                  <a:cubicBezTo>
                    <a:pt x="1338" y="1813"/>
                    <a:pt x="1337" y="1813"/>
                    <a:pt x="1336" y="1813"/>
                  </a:cubicBezTo>
                  <a:close/>
                  <a:moveTo>
                    <a:pt x="524" y="1795"/>
                  </a:moveTo>
                  <a:cubicBezTo>
                    <a:pt x="523" y="1795"/>
                    <a:pt x="522" y="1795"/>
                    <a:pt x="521" y="1795"/>
                  </a:cubicBezTo>
                  <a:cubicBezTo>
                    <a:pt x="514" y="1791"/>
                    <a:pt x="507" y="1787"/>
                    <a:pt x="500" y="1784"/>
                  </a:cubicBezTo>
                  <a:cubicBezTo>
                    <a:pt x="497" y="1782"/>
                    <a:pt x="496" y="1778"/>
                    <a:pt x="497" y="1776"/>
                  </a:cubicBezTo>
                  <a:cubicBezTo>
                    <a:pt x="499" y="1773"/>
                    <a:pt x="503" y="1771"/>
                    <a:pt x="506" y="1773"/>
                  </a:cubicBezTo>
                  <a:cubicBezTo>
                    <a:pt x="512" y="1777"/>
                    <a:pt x="520" y="1781"/>
                    <a:pt x="527" y="1784"/>
                  </a:cubicBezTo>
                  <a:cubicBezTo>
                    <a:pt x="530" y="1786"/>
                    <a:pt x="531" y="1789"/>
                    <a:pt x="529" y="1792"/>
                  </a:cubicBezTo>
                  <a:cubicBezTo>
                    <a:pt x="528" y="1794"/>
                    <a:pt x="526" y="1795"/>
                    <a:pt x="524" y="1795"/>
                  </a:cubicBezTo>
                  <a:close/>
                  <a:moveTo>
                    <a:pt x="1379" y="1792"/>
                  </a:moveTo>
                  <a:cubicBezTo>
                    <a:pt x="1377" y="1792"/>
                    <a:pt x="1375" y="1791"/>
                    <a:pt x="1374" y="1789"/>
                  </a:cubicBezTo>
                  <a:cubicBezTo>
                    <a:pt x="1373" y="1786"/>
                    <a:pt x="1374" y="1782"/>
                    <a:pt x="1377" y="1781"/>
                  </a:cubicBezTo>
                  <a:cubicBezTo>
                    <a:pt x="1384" y="1777"/>
                    <a:pt x="1391" y="1773"/>
                    <a:pt x="1398" y="1770"/>
                  </a:cubicBezTo>
                  <a:cubicBezTo>
                    <a:pt x="1401" y="1768"/>
                    <a:pt x="1404" y="1769"/>
                    <a:pt x="1406" y="1772"/>
                  </a:cubicBezTo>
                  <a:cubicBezTo>
                    <a:pt x="1407" y="1775"/>
                    <a:pt x="1406" y="1778"/>
                    <a:pt x="1403" y="1780"/>
                  </a:cubicBezTo>
                  <a:cubicBezTo>
                    <a:pt x="1396" y="1784"/>
                    <a:pt x="1389" y="1788"/>
                    <a:pt x="1382" y="1791"/>
                  </a:cubicBezTo>
                  <a:cubicBezTo>
                    <a:pt x="1381" y="1792"/>
                    <a:pt x="1380" y="1792"/>
                    <a:pt x="1379" y="1792"/>
                  </a:cubicBezTo>
                  <a:close/>
                  <a:moveTo>
                    <a:pt x="482" y="1773"/>
                  </a:moveTo>
                  <a:cubicBezTo>
                    <a:pt x="481" y="1773"/>
                    <a:pt x="480" y="1772"/>
                    <a:pt x="479" y="1772"/>
                  </a:cubicBezTo>
                  <a:cubicBezTo>
                    <a:pt x="472" y="1768"/>
                    <a:pt x="465" y="1764"/>
                    <a:pt x="458" y="1760"/>
                  </a:cubicBezTo>
                  <a:cubicBezTo>
                    <a:pt x="455" y="1758"/>
                    <a:pt x="454" y="1754"/>
                    <a:pt x="456" y="1751"/>
                  </a:cubicBezTo>
                  <a:cubicBezTo>
                    <a:pt x="458" y="1749"/>
                    <a:pt x="461" y="1748"/>
                    <a:pt x="464" y="1749"/>
                  </a:cubicBezTo>
                  <a:cubicBezTo>
                    <a:pt x="471" y="1753"/>
                    <a:pt x="478" y="1758"/>
                    <a:pt x="485" y="1761"/>
                  </a:cubicBezTo>
                  <a:cubicBezTo>
                    <a:pt x="488" y="1763"/>
                    <a:pt x="489" y="1767"/>
                    <a:pt x="487" y="1770"/>
                  </a:cubicBezTo>
                  <a:cubicBezTo>
                    <a:pt x="486" y="1772"/>
                    <a:pt x="484" y="1773"/>
                    <a:pt x="482" y="1773"/>
                  </a:cubicBezTo>
                  <a:close/>
                  <a:moveTo>
                    <a:pt x="1421" y="1769"/>
                  </a:moveTo>
                  <a:cubicBezTo>
                    <a:pt x="1419" y="1769"/>
                    <a:pt x="1417" y="1768"/>
                    <a:pt x="1416" y="1766"/>
                  </a:cubicBezTo>
                  <a:cubicBezTo>
                    <a:pt x="1415" y="1763"/>
                    <a:pt x="1416" y="1760"/>
                    <a:pt x="1418" y="1758"/>
                  </a:cubicBezTo>
                  <a:cubicBezTo>
                    <a:pt x="1425" y="1754"/>
                    <a:pt x="1432" y="1750"/>
                    <a:pt x="1439" y="1746"/>
                  </a:cubicBezTo>
                  <a:cubicBezTo>
                    <a:pt x="1442" y="1744"/>
                    <a:pt x="1445" y="1745"/>
                    <a:pt x="1447" y="1748"/>
                  </a:cubicBezTo>
                  <a:cubicBezTo>
                    <a:pt x="1449" y="1750"/>
                    <a:pt x="1448" y="1754"/>
                    <a:pt x="1445" y="1756"/>
                  </a:cubicBezTo>
                  <a:cubicBezTo>
                    <a:pt x="1438" y="1760"/>
                    <a:pt x="1431" y="1764"/>
                    <a:pt x="1424" y="1768"/>
                  </a:cubicBezTo>
                  <a:cubicBezTo>
                    <a:pt x="1423" y="1769"/>
                    <a:pt x="1422" y="1769"/>
                    <a:pt x="1421" y="1769"/>
                  </a:cubicBezTo>
                  <a:close/>
                  <a:moveTo>
                    <a:pt x="441" y="1748"/>
                  </a:moveTo>
                  <a:cubicBezTo>
                    <a:pt x="439" y="1748"/>
                    <a:pt x="438" y="1747"/>
                    <a:pt x="437" y="1747"/>
                  </a:cubicBezTo>
                  <a:cubicBezTo>
                    <a:pt x="431" y="1743"/>
                    <a:pt x="424" y="1738"/>
                    <a:pt x="417" y="1734"/>
                  </a:cubicBezTo>
                  <a:cubicBezTo>
                    <a:pt x="414" y="1732"/>
                    <a:pt x="414" y="1728"/>
                    <a:pt x="416" y="1725"/>
                  </a:cubicBezTo>
                  <a:cubicBezTo>
                    <a:pt x="417" y="1722"/>
                    <a:pt x="421" y="1722"/>
                    <a:pt x="424" y="1724"/>
                  </a:cubicBezTo>
                  <a:cubicBezTo>
                    <a:pt x="430" y="1728"/>
                    <a:pt x="437" y="1732"/>
                    <a:pt x="444" y="1737"/>
                  </a:cubicBezTo>
                  <a:cubicBezTo>
                    <a:pt x="447" y="1739"/>
                    <a:pt x="447" y="1742"/>
                    <a:pt x="446" y="1745"/>
                  </a:cubicBezTo>
                  <a:cubicBezTo>
                    <a:pt x="444" y="1747"/>
                    <a:pt x="443" y="1748"/>
                    <a:pt x="441" y="1748"/>
                  </a:cubicBezTo>
                  <a:close/>
                  <a:moveTo>
                    <a:pt x="1462" y="1744"/>
                  </a:moveTo>
                  <a:cubicBezTo>
                    <a:pt x="1460" y="1744"/>
                    <a:pt x="1458" y="1743"/>
                    <a:pt x="1457" y="1741"/>
                  </a:cubicBezTo>
                  <a:cubicBezTo>
                    <a:pt x="1455" y="1738"/>
                    <a:pt x="1456" y="1735"/>
                    <a:pt x="1459" y="1733"/>
                  </a:cubicBezTo>
                  <a:cubicBezTo>
                    <a:pt x="1466" y="1729"/>
                    <a:pt x="1472" y="1724"/>
                    <a:pt x="1479" y="1720"/>
                  </a:cubicBezTo>
                  <a:cubicBezTo>
                    <a:pt x="1481" y="1718"/>
                    <a:pt x="1485" y="1718"/>
                    <a:pt x="1487" y="1721"/>
                  </a:cubicBezTo>
                  <a:cubicBezTo>
                    <a:pt x="1489" y="1724"/>
                    <a:pt x="1488" y="1728"/>
                    <a:pt x="1485" y="1730"/>
                  </a:cubicBezTo>
                  <a:cubicBezTo>
                    <a:pt x="1479" y="1734"/>
                    <a:pt x="1472" y="1739"/>
                    <a:pt x="1465" y="1743"/>
                  </a:cubicBezTo>
                  <a:cubicBezTo>
                    <a:pt x="1464" y="1744"/>
                    <a:pt x="1463" y="1744"/>
                    <a:pt x="1462" y="1744"/>
                  </a:cubicBezTo>
                  <a:close/>
                  <a:moveTo>
                    <a:pt x="401" y="1721"/>
                  </a:moveTo>
                  <a:cubicBezTo>
                    <a:pt x="400" y="1721"/>
                    <a:pt x="398" y="1720"/>
                    <a:pt x="397" y="1720"/>
                  </a:cubicBezTo>
                  <a:cubicBezTo>
                    <a:pt x="391" y="1715"/>
                    <a:pt x="384" y="1710"/>
                    <a:pt x="378" y="1705"/>
                  </a:cubicBezTo>
                  <a:cubicBezTo>
                    <a:pt x="375" y="1703"/>
                    <a:pt x="375" y="1700"/>
                    <a:pt x="377" y="1697"/>
                  </a:cubicBezTo>
                  <a:cubicBezTo>
                    <a:pt x="379" y="1694"/>
                    <a:pt x="382" y="1694"/>
                    <a:pt x="385" y="1696"/>
                  </a:cubicBezTo>
                  <a:cubicBezTo>
                    <a:pt x="391" y="1701"/>
                    <a:pt x="398" y="1705"/>
                    <a:pt x="404" y="1710"/>
                  </a:cubicBezTo>
                  <a:cubicBezTo>
                    <a:pt x="407" y="1712"/>
                    <a:pt x="408" y="1716"/>
                    <a:pt x="406" y="1718"/>
                  </a:cubicBezTo>
                  <a:cubicBezTo>
                    <a:pt x="405" y="1720"/>
                    <a:pt x="403" y="1721"/>
                    <a:pt x="401" y="1721"/>
                  </a:cubicBezTo>
                  <a:close/>
                  <a:moveTo>
                    <a:pt x="1502" y="1717"/>
                  </a:moveTo>
                  <a:cubicBezTo>
                    <a:pt x="1500" y="1717"/>
                    <a:pt x="1498" y="1716"/>
                    <a:pt x="1497" y="1714"/>
                  </a:cubicBezTo>
                  <a:cubicBezTo>
                    <a:pt x="1495" y="1712"/>
                    <a:pt x="1495" y="1708"/>
                    <a:pt x="1498" y="1706"/>
                  </a:cubicBezTo>
                  <a:cubicBezTo>
                    <a:pt x="1504" y="1701"/>
                    <a:pt x="1511" y="1697"/>
                    <a:pt x="1517" y="1692"/>
                  </a:cubicBezTo>
                  <a:cubicBezTo>
                    <a:pt x="1520" y="1690"/>
                    <a:pt x="1524" y="1690"/>
                    <a:pt x="1526" y="1693"/>
                  </a:cubicBezTo>
                  <a:cubicBezTo>
                    <a:pt x="1528" y="1695"/>
                    <a:pt x="1527" y="1699"/>
                    <a:pt x="1524" y="1701"/>
                  </a:cubicBezTo>
                  <a:cubicBezTo>
                    <a:pt x="1518" y="1706"/>
                    <a:pt x="1512" y="1711"/>
                    <a:pt x="1505" y="1716"/>
                  </a:cubicBezTo>
                  <a:cubicBezTo>
                    <a:pt x="1504" y="1716"/>
                    <a:pt x="1503" y="1717"/>
                    <a:pt x="1502" y="1717"/>
                  </a:cubicBezTo>
                  <a:close/>
                  <a:moveTo>
                    <a:pt x="362" y="1692"/>
                  </a:moveTo>
                  <a:cubicBezTo>
                    <a:pt x="361" y="1692"/>
                    <a:pt x="360" y="1691"/>
                    <a:pt x="359" y="1691"/>
                  </a:cubicBezTo>
                  <a:cubicBezTo>
                    <a:pt x="352" y="1686"/>
                    <a:pt x="346" y="1680"/>
                    <a:pt x="340" y="1675"/>
                  </a:cubicBezTo>
                  <a:cubicBezTo>
                    <a:pt x="337" y="1673"/>
                    <a:pt x="337" y="1669"/>
                    <a:pt x="339" y="1667"/>
                  </a:cubicBezTo>
                  <a:cubicBezTo>
                    <a:pt x="341" y="1664"/>
                    <a:pt x="345" y="1664"/>
                    <a:pt x="348" y="1666"/>
                  </a:cubicBezTo>
                  <a:cubicBezTo>
                    <a:pt x="354" y="1671"/>
                    <a:pt x="360" y="1676"/>
                    <a:pt x="366" y="1681"/>
                  </a:cubicBezTo>
                  <a:cubicBezTo>
                    <a:pt x="369" y="1683"/>
                    <a:pt x="369" y="1687"/>
                    <a:pt x="367" y="1690"/>
                  </a:cubicBezTo>
                  <a:cubicBezTo>
                    <a:pt x="366" y="1691"/>
                    <a:pt x="364" y="1692"/>
                    <a:pt x="362" y="1692"/>
                  </a:cubicBezTo>
                  <a:close/>
                  <a:moveTo>
                    <a:pt x="1540" y="1688"/>
                  </a:moveTo>
                  <a:cubicBezTo>
                    <a:pt x="1538" y="1688"/>
                    <a:pt x="1536" y="1687"/>
                    <a:pt x="1535" y="1685"/>
                  </a:cubicBezTo>
                  <a:cubicBezTo>
                    <a:pt x="1533" y="1683"/>
                    <a:pt x="1533" y="1679"/>
                    <a:pt x="1536" y="1677"/>
                  </a:cubicBezTo>
                  <a:cubicBezTo>
                    <a:pt x="1542" y="1672"/>
                    <a:pt x="1548" y="1667"/>
                    <a:pt x="1554" y="1662"/>
                  </a:cubicBezTo>
                  <a:cubicBezTo>
                    <a:pt x="1557" y="1660"/>
                    <a:pt x="1561" y="1660"/>
                    <a:pt x="1563" y="1662"/>
                  </a:cubicBezTo>
                  <a:cubicBezTo>
                    <a:pt x="1565" y="1665"/>
                    <a:pt x="1565" y="1669"/>
                    <a:pt x="1562" y="1671"/>
                  </a:cubicBezTo>
                  <a:cubicBezTo>
                    <a:pt x="1556" y="1676"/>
                    <a:pt x="1550" y="1681"/>
                    <a:pt x="1543" y="1686"/>
                  </a:cubicBezTo>
                  <a:cubicBezTo>
                    <a:pt x="1542" y="1687"/>
                    <a:pt x="1541" y="1688"/>
                    <a:pt x="1540" y="1688"/>
                  </a:cubicBezTo>
                  <a:close/>
                  <a:moveTo>
                    <a:pt x="326" y="1661"/>
                  </a:moveTo>
                  <a:cubicBezTo>
                    <a:pt x="324" y="1661"/>
                    <a:pt x="323" y="1661"/>
                    <a:pt x="322" y="1660"/>
                  </a:cubicBezTo>
                  <a:cubicBezTo>
                    <a:pt x="316" y="1654"/>
                    <a:pt x="310" y="1649"/>
                    <a:pt x="304" y="1643"/>
                  </a:cubicBezTo>
                  <a:cubicBezTo>
                    <a:pt x="301" y="1641"/>
                    <a:pt x="301" y="1637"/>
                    <a:pt x="303" y="1635"/>
                  </a:cubicBezTo>
                  <a:cubicBezTo>
                    <a:pt x="306" y="1632"/>
                    <a:pt x="310" y="1632"/>
                    <a:pt x="312" y="1635"/>
                  </a:cubicBezTo>
                  <a:cubicBezTo>
                    <a:pt x="318" y="1640"/>
                    <a:pt x="324" y="1645"/>
                    <a:pt x="330" y="1651"/>
                  </a:cubicBezTo>
                  <a:cubicBezTo>
                    <a:pt x="332" y="1653"/>
                    <a:pt x="332" y="1657"/>
                    <a:pt x="330" y="1659"/>
                  </a:cubicBezTo>
                  <a:cubicBezTo>
                    <a:pt x="329" y="1660"/>
                    <a:pt x="327" y="1661"/>
                    <a:pt x="326" y="1661"/>
                  </a:cubicBezTo>
                  <a:close/>
                  <a:moveTo>
                    <a:pt x="1576" y="1657"/>
                  </a:moveTo>
                  <a:cubicBezTo>
                    <a:pt x="1575" y="1657"/>
                    <a:pt x="1573" y="1656"/>
                    <a:pt x="1572" y="1655"/>
                  </a:cubicBezTo>
                  <a:cubicBezTo>
                    <a:pt x="1570" y="1652"/>
                    <a:pt x="1570" y="1648"/>
                    <a:pt x="1572" y="1646"/>
                  </a:cubicBezTo>
                  <a:cubicBezTo>
                    <a:pt x="1578" y="1641"/>
                    <a:pt x="1584" y="1635"/>
                    <a:pt x="1590" y="1630"/>
                  </a:cubicBezTo>
                  <a:cubicBezTo>
                    <a:pt x="1592" y="1628"/>
                    <a:pt x="1596" y="1628"/>
                    <a:pt x="1598" y="1630"/>
                  </a:cubicBezTo>
                  <a:cubicBezTo>
                    <a:pt x="1601" y="1633"/>
                    <a:pt x="1600" y="1636"/>
                    <a:pt x="1598" y="1639"/>
                  </a:cubicBezTo>
                  <a:cubicBezTo>
                    <a:pt x="1592" y="1644"/>
                    <a:pt x="1586" y="1650"/>
                    <a:pt x="1580" y="1655"/>
                  </a:cubicBezTo>
                  <a:cubicBezTo>
                    <a:pt x="1579" y="1656"/>
                    <a:pt x="1578" y="1657"/>
                    <a:pt x="1576" y="1657"/>
                  </a:cubicBezTo>
                  <a:close/>
                  <a:moveTo>
                    <a:pt x="290" y="1628"/>
                  </a:moveTo>
                  <a:cubicBezTo>
                    <a:pt x="289" y="1628"/>
                    <a:pt x="287" y="1628"/>
                    <a:pt x="286" y="1627"/>
                  </a:cubicBezTo>
                  <a:cubicBezTo>
                    <a:pt x="281" y="1621"/>
                    <a:pt x="275" y="1615"/>
                    <a:pt x="269" y="1610"/>
                  </a:cubicBezTo>
                  <a:cubicBezTo>
                    <a:pt x="267" y="1607"/>
                    <a:pt x="267" y="1603"/>
                    <a:pt x="269" y="1601"/>
                  </a:cubicBezTo>
                  <a:cubicBezTo>
                    <a:pt x="272" y="1599"/>
                    <a:pt x="276" y="1599"/>
                    <a:pt x="278" y="1601"/>
                  </a:cubicBezTo>
                  <a:cubicBezTo>
                    <a:pt x="283" y="1607"/>
                    <a:pt x="289" y="1613"/>
                    <a:pt x="295" y="1618"/>
                  </a:cubicBezTo>
                  <a:cubicBezTo>
                    <a:pt x="297" y="1620"/>
                    <a:pt x="297" y="1624"/>
                    <a:pt x="295" y="1627"/>
                  </a:cubicBezTo>
                  <a:cubicBezTo>
                    <a:pt x="294" y="1628"/>
                    <a:pt x="292" y="1628"/>
                    <a:pt x="290" y="1628"/>
                  </a:cubicBezTo>
                  <a:close/>
                  <a:moveTo>
                    <a:pt x="1611" y="1624"/>
                  </a:moveTo>
                  <a:cubicBezTo>
                    <a:pt x="1610" y="1624"/>
                    <a:pt x="1608" y="1623"/>
                    <a:pt x="1607" y="1622"/>
                  </a:cubicBezTo>
                  <a:cubicBezTo>
                    <a:pt x="1605" y="1620"/>
                    <a:pt x="1605" y="1616"/>
                    <a:pt x="1607" y="1613"/>
                  </a:cubicBezTo>
                  <a:cubicBezTo>
                    <a:pt x="1613" y="1608"/>
                    <a:pt x="1618" y="1602"/>
                    <a:pt x="1624" y="1596"/>
                  </a:cubicBezTo>
                  <a:cubicBezTo>
                    <a:pt x="1626" y="1594"/>
                    <a:pt x="1630" y="1594"/>
                    <a:pt x="1632" y="1596"/>
                  </a:cubicBezTo>
                  <a:cubicBezTo>
                    <a:pt x="1635" y="1599"/>
                    <a:pt x="1635" y="1602"/>
                    <a:pt x="1632" y="1605"/>
                  </a:cubicBezTo>
                  <a:cubicBezTo>
                    <a:pt x="1627" y="1610"/>
                    <a:pt x="1621" y="1616"/>
                    <a:pt x="1615" y="1622"/>
                  </a:cubicBezTo>
                  <a:cubicBezTo>
                    <a:pt x="1614" y="1623"/>
                    <a:pt x="1613" y="1624"/>
                    <a:pt x="1611" y="1624"/>
                  </a:cubicBezTo>
                  <a:close/>
                  <a:moveTo>
                    <a:pt x="257" y="1594"/>
                  </a:moveTo>
                  <a:cubicBezTo>
                    <a:pt x="255" y="1594"/>
                    <a:pt x="254" y="1593"/>
                    <a:pt x="253" y="1592"/>
                  </a:cubicBezTo>
                  <a:cubicBezTo>
                    <a:pt x="247" y="1586"/>
                    <a:pt x="242" y="1580"/>
                    <a:pt x="236" y="1574"/>
                  </a:cubicBezTo>
                  <a:cubicBezTo>
                    <a:pt x="234" y="1572"/>
                    <a:pt x="234" y="1568"/>
                    <a:pt x="237" y="1566"/>
                  </a:cubicBezTo>
                  <a:cubicBezTo>
                    <a:pt x="239" y="1564"/>
                    <a:pt x="243" y="1564"/>
                    <a:pt x="245" y="1566"/>
                  </a:cubicBezTo>
                  <a:cubicBezTo>
                    <a:pt x="251" y="1572"/>
                    <a:pt x="256" y="1578"/>
                    <a:pt x="261" y="1584"/>
                  </a:cubicBezTo>
                  <a:cubicBezTo>
                    <a:pt x="264" y="1586"/>
                    <a:pt x="264" y="1590"/>
                    <a:pt x="261" y="1592"/>
                  </a:cubicBezTo>
                  <a:cubicBezTo>
                    <a:pt x="260" y="1594"/>
                    <a:pt x="258" y="1594"/>
                    <a:pt x="257" y="1594"/>
                  </a:cubicBezTo>
                  <a:close/>
                  <a:moveTo>
                    <a:pt x="1644" y="1589"/>
                  </a:moveTo>
                  <a:cubicBezTo>
                    <a:pt x="1643" y="1589"/>
                    <a:pt x="1641" y="1589"/>
                    <a:pt x="1640" y="1587"/>
                  </a:cubicBezTo>
                  <a:cubicBezTo>
                    <a:pt x="1638" y="1585"/>
                    <a:pt x="1638" y="1581"/>
                    <a:pt x="1640" y="1579"/>
                  </a:cubicBezTo>
                  <a:cubicBezTo>
                    <a:pt x="1645" y="1573"/>
                    <a:pt x="1651" y="1567"/>
                    <a:pt x="1656" y="1561"/>
                  </a:cubicBezTo>
                  <a:cubicBezTo>
                    <a:pt x="1658" y="1559"/>
                    <a:pt x="1662" y="1558"/>
                    <a:pt x="1664" y="1561"/>
                  </a:cubicBezTo>
                  <a:cubicBezTo>
                    <a:pt x="1667" y="1563"/>
                    <a:pt x="1667" y="1567"/>
                    <a:pt x="1665" y="1569"/>
                  </a:cubicBezTo>
                  <a:cubicBezTo>
                    <a:pt x="1660" y="1575"/>
                    <a:pt x="1654" y="1581"/>
                    <a:pt x="1649" y="1587"/>
                  </a:cubicBezTo>
                  <a:cubicBezTo>
                    <a:pt x="1648" y="1588"/>
                    <a:pt x="1646" y="1589"/>
                    <a:pt x="1644" y="1589"/>
                  </a:cubicBezTo>
                  <a:close/>
                  <a:moveTo>
                    <a:pt x="225" y="1558"/>
                  </a:moveTo>
                  <a:cubicBezTo>
                    <a:pt x="224" y="1558"/>
                    <a:pt x="222" y="1557"/>
                    <a:pt x="221" y="1556"/>
                  </a:cubicBezTo>
                  <a:cubicBezTo>
                    <a:pt x="216" y="1550"/>
                    <a:pt x="210" y="1543"/>
                    <a:pt x="205" y="1537"/>
                  </a:cubicBezTo>
                  <a:cubicBezTo>
                    <a:pt x="203" y="1535"/>
                    <a:pt x="204" y="1531"/>
                    <a:pt x="206" y="1529"/>
                  </a:cubicBezTo>
                  <a:cubicBezTo>
                    <a:pt x="209" y="1527"/>
                    <a:pt x="213" y="1527"/>
                    <a:pt x="215" y="1530"/>
                  </a:cubicBezTo>
                  <a:cubicBezTo>
                    <a:pt x="220" y="1536"/>
                    <a:pt x="225" y="1542"/>
                    <a:pt x="230" y="1548"/>
                  </a:cubicBezTo>
                  <a:cubicBezTo>
                    <a:pt x="232" y="1551"/>
                    <a:pt x="232" y="1555"/>
                    <a:pt x="229" y="1557"/>
                  </a:cubicBezTo>
                  <a:cubicBezTo>
                    <a:pt x="228" y="1558"/>
                    <a:pt x="227" y="1558"/>
                    <a:pt x="225" y="1558"/>
                  </a:cubicBezTo>
                  <a:close/>
                  <a:moveTo>
                    <a:pt x="1676" y="1553"/>
                  </a:moveTo>
                  <a:cubicBezTo>
                    <a:pt x="1674" y="1553"/>
                    <a:pt x="1673" y="1552"/>
                    <a:pt x="1672" y="1551"/>
                  </a:cubicBezTo>
                  <a:cubicBezTo>
                    <a:pt x="1669" y="1549"/>
                    <a:pt x="1669" y="1546"/>
                    <a:pt x="1671" y="1543"/>
                  </a:cubicBezTo>
                  <a:cubicBezTo>
                    <a:pt x="1676" y="1537"/>
                    <a:pt x="1681" y="1531"/>
                    <a:pt x="1686" y="1524"/>
                  </a:cubicBezTo>
                  <a:cubicBezTo>
                    <a:pt x="1688" y="1522"/>
                    <a:pt x="1692" y="1521"/>
                    <a:pt x="1695" y="1523"/>
                  </a:cubicBezTo>
                  <a:cubicBezTo>
                    <a:pt x="1697" y="1525"/>
                    <a:pt x="1698" y="1529"/>
                    <a:pt x="1696" y="1532"/>
                  </a:cubicBezTo>
                  <a:cubicBezTo>
                    <a:pt x="1691" y="1538"/>
                    <a:pt x="1685" y="1544"/>
                    <a:pt x="1680" y="1551"/>
                  </a:cubicBezTo>
                  <a:cubicBezTo>
                    <a:pt x="1679" y="1552"/>
                    <a:pt x="1678" y="1553"/>
                    <a:pt x="1676" y="1553"/>
                  </a:cubicBezTo>
                  <a:close/>
                  <a:moveTo>
                    <a:pt x="196" y="1521"/>
                  </a:moveTo>
                  <a:cubicBezTo>
                    <a:pt x="194" y="1521"/>
                    <a:pt x="192" y="1520"/>
                    <a:pt x="191" y="1518"/>
                  </a:cubicBezTo>
                  <a:cubicBezTo>
                    <a:pt x="186" y="1512"/>
                    <a:pt x="181" y="1505"/>
                    <a:pt x="176" y="1499"/>
                  </a:cubicBezTo>
                  <a:cubicBezTo>
                    <a:pt x="175" y="1496"/>
                    <a:pt x="175" y="1492"/>
                    <a:pt x="178" y="1490"/>
                  </a:cubicBezTo>
                  <a:cubicBezTo>
                    <a:pt x="181" y="1488"/>
                    <a:pt x="184" y="1489"/>
                    <a:pt x="186" y="1492"/>
                  </a:cubicBezTo>
                  <a:cubicBezTo>
                    <a:pt x="191" y="1498"/>
                    <a:pt x="196" y="1505"/>
                    <a:pt x="200" y="1511"/>
                  </a:cubicBezTo>
                  <a:cubicBezTo>
                    <a:pt x="202" y="1514"/>
                    <a:pt x="202" y="1517"/>
                    <a:pt x="199" y="1519"/>
                  </a:cubicBezTo>
                  <a:cubicBezTo>
                    <a:pt x="198" y="1520"/>
                    <a:pt x="197" y="1521"/>
                    <a:pt x="196" y="1521"/>
                  </a:cubicBezTo>
                  <a:close/>
                  <a:moveTo>
                    <a:pt x="1705" y="1515"/>
                  </a:moveTo>
                  <a:cubicBezTo>
                    <a:pt x="1704" y="1515"/>
                    <a:pt x="1703" y="1515"/>
                    <a:pt x="1702" y="1514"/>
                  </a:cubicBezTo>
                  <a:cubicBezTo>
                    <a:pt x="1699" y="1512"/>
                    <a:pt x="1699" y="1508"/>
                    <a:pt x="1701" y="1505"/>
                  </a:cubicBezTo>
                  <a:cubicBezTo>
                    <a:pt x="1705" y="1499"/>
                    <a:pt x="1710" y="1493"/>
                    <a:pt x="1715" y="1486"/>
                  </a:cubicBezTo>
                  <a:cubicBezTo>
                    <a:pt x="1716" y="1483"/>
                    <a:pt x="1720" y="1483"/>
                    <a:pt x="1723" y="1485"/>
                  </a:cubicBezTo>
                  <a:cubicBezTo>
                    <a:pt x="1726" y="1486"/>
                    <a:pt x="1726" y="1490"/>
                    <a:pt x="1724" y="1493"/>
                  </a:cubicBezTo>
                  <a:cubicBezTo>
                    <a:pt x="1720" y="1500"/>
                    <a:pt x="1715" y="1506"/>
                    <a:pt x="1710" y="1513"/>
                  </a:cubicBezTo>
                  <a:cubicBezTo>
                    <a:pt x="1709" y="1514"/>
                    <a:pt x="1707" y="1515"/>
                    <a:pt x="1705" y="1515"/>
                  </a:cubicBezTo>
                  <a:close/>
                  <a:moveTo>
                    <a:pt x="168" y="1482"/>
                  </a:moveTo>
                  <a:cubicBezTo>
                    <a:pt x="166" y="1482"/>
                    <a:pt x="164" y="1481"/>
                    <a:pt x="163" y="1479"/>
                  </a:cubicBezTo>
                  <a:cubicBezTo>
                    <a:pt x="158" y="1472"/>
                    <a:pt x="154" y="1465"/>
                    <a:pt x="149" y="1459"/>
                  </a:cubicBezTo>
                  <a:cubicBezTo>
                    <a:pt x="148" y="1456"/>
                    <a:pt x="148" y="1452"/>
                    <a:pt x="151" y="1450"/>
                  </a:cubicBezTo>
                  <a:cubicBezTo>
                    <a:pt x="154" y="1449"/>
                    <a:pt x="158" y="1449"/>
                    <a:pt x="160" y="1452"/>
                  </a:cubicBezTo>
                  <a:cubicBezTo>
                    <a:pt x="164" y="1459"/>
                    <a:pt x="168" y="1466"/>
                    <a:pt x="173" y="1472"/>
                  </a:cubicBezTo>
                  <a:cubicBezTo>
                    <a:pt x="174" y="1475"/>
                    <a:pt x="174" y="1479"/>
                    <a:pt x="171" y="1480"/>
                  </a:cubicBezTo>
                  <a:cubicBezTo>
                    <a:pt x="170" y="1481"/>
                    <a:pt x="169" y="1482"/>
                    <a:pt x="168" y="1482"/>
                  </a:cubicBezTo>
                  <a:close/>
                  <a:moveTo>
                    <a:pt x="1733" y="1476"/>
                  </a:moveTo>
                  <a:cubicBezTo>
                    <a:pt x="1732" y="1476"/>
                    <a:pt x="1731" y="1475"/>
                    <a:pt x="1730" y="1475"/>
                  </a:cubicBezTo>
                  <a:cubicBezTo>
                    <a:pt x="1727" y="1473"/>
                    <a:pt x="1726" y="1469"/>
                    <a:pt x="1728" y="1466"/>
                  </a:cubicBezTo>
                  <a:cubicBezTo>
                    <a:pt x="1732" y="1460"/>
                    <a:pt x="1737" y="1453"/>
                    <a:pt x="1741" y="1446"/>
                  </a:cubicBezTo>
                  <a:cubicBezTo>
                    <a:pt x="1743" y="1443"/>
                    <a:pt x="1746" y="1443"/>
                    <a:pt x="1749" y="1444"/>
                  </a:cubicBezTo>
                  <a:cubicBezTo>
                    <a:pt x="1752" y="1446"/>
                    <a:pt x="1753" y="1450"/>
                    <a:pt x="1751" y="1453"/>
                  </a:cubicBezTo>
                  <a:cubicBezTo>
                    <a:pt x="1747" y="1460"/>
                    <a:pt x="1742" y="1466"/>
                    <a:pt x="1738" y="1473"/>
                  </a:cubicBezTo>
                  <a:cubicBezTo>
                    <a:pt x="1737" y="1475"/>
                    <a:pt x="1735" y="1476"/>
                    <a:pt x="1733" y="1476"/>
                  </a:cubicBezTo>
                  <a:close/>
                  <a:moveTo>
                    <a:pt x="142" y="1441"/>
                  </a:moveTo>
                  <a:cubicBezTo>
                    <a:pt x="140" y="1441"/>
                    <a:pt x="138" y="1440"/>
                    <a:pt x="137" y="1438"/>
                  </a:cubicBezTo>
                  <a:cubicBezTo>
                    <a:pt x="133" y="1431"/>
                    <a:pt x="128" y="1424"/>
                    <a:pt x="124" y="1417"/>
                  </a:cubicBezTo>
                  <a:cubicBezTo>
                    <a:pt x="123" y="1415"/>
                    <a:pt x="124" y="1411"/>
                    <a:pt x="127" y="1409"/>
                  </a:cubicBezTo>
                  <a:cubicBezTo>
                    <a:pt x="130" y="1408"/>
                    <a:pt x="133" y="1409"/>
                    <a:pt x="135" y="1412"/>
                  </a:cubicBezTo>
                  <a:cubicBezTo>
                    <a:pt x="139" y="1418"/>
                    <a:pt x="143" y="1425"/>
                    <a:pt x="147" y="1432"/>
                  </a:cubicBezTo>
                  <a:cubicBezTo>
                    <a:pt x="149" y="1435"/>
                    <a:pt x="148" y="1439"/>
                    <a:pt x="145" y="1440"/>
                  </a:cubicBezTo>
                  <a:cubicBezTo>
                    <a:pt x="144" y="1441"/>
                    <a:pt x="143" y="1441"/>
                    <a:pt x="142" y="1441"/>
                  </a:cubicBezTo>
                  <a:close/>
                  <a:moveTo>
                    <a:pt x="1759" y="1435"/>
                  </a:moveTo>
                  <a:cubicBezTo>
                    <a:pt x="1758" y="1435"/>
                    <a:pt x="1757" y="1435"/>
                    <a:pt x="1756" y="1434"/>
                  </a:cubicBezTo>
                  <a:cubicBezTo>
                    <a:pt x="1753" y="1432"/>
                    <a:pt x="1752" y="1429"/>
                    <a:pt x="1753" y="1426"/>
                  </a:cubicBezTo>
                  <a:cubicBezTo>
                    <a:pt x="1758" y="1419"/>
                    <a:pt x="1762" y="1412"/>
                    <a:pt x="1765" y="1405"/>
                  </a:cubicBezTo>
                  <a:cubicBezTo>
                    <a:pt x="1767" y="1402"/>
                    <a:pt x="1771" y="1401"/>
                    <a:pt x="1774" y="1403"/>
                  </a:cubicBezTo>
                  <a:cubicBezTo>
                    <a:pt x="1776" y="1405"/>
                    <a:pt x="1777" y="1408"/>
                    <a:pt x="1776" y="1411"/>
                  </a:cubicBezTo>
                  <a:cubicBezTo>
                    <a:pt x="1772" y="1418"/>
                    <a:pt x="1768" y="1425"/>
                    <a:pt x="1764" y="1432"/>
                  </a:cubicBezTo>
                  <a:cubicBezTo>
                    <a:pt x="1763" y="1434"/>
                    <a:pt x="1761" y="1435"/>
                    <a:pt x="1759" y="1435"/>
                  </a:cubicBezTo>
                  <a:close/>
                  <a:moveTo>
                    <a:pt x="118" y="1400"/>
                  </a:moveTo>
                  <a:cubicBezTo>
                    <a:pt x="116" y="1400"/>
                    <a:pt x="114" y="1398"/>
                    <a:pt x="113" y="1396"/>
                  </a:cubicBezTo>
                  <a:cubicBezTo>
                    <a:pt x="109" y="1389"/>
                    <a:pt x="105" y="1382"/>
                    <a:pt x="102" y="1375"/>
                  </a:cubicBezTo>
                  <a:cubicBezTo>
                    <a:pt x="100" y="1372"/>
                    <a:pt x="101" y="1368"/>
                    <a:pt x="104" y="1367"/>
                  </a:cubicBezTo>
                  <a:cubicBezTo>
                    <a:pt x="107" y="1366"/>
                    <a:pt x="111" y="1367"/>
                    <a:pt x="112" y="1370"/>
                  </a:cubicBezTo>
                  <a:cubicBezTo>
                    <a:pt x="116" y="1377"/>
                    <a:pt x="120" y="1384"/>
                    <a:pt x="123" y="1391"/>
                  </a:cubicBezTo>
                  <a:cubicBezTo>
                    <a:pt x="125" y="1394"/>
                    <a:pt x="124" y="1397"/>
                    <a:pt x="121" y="1399"/>
                  </a:cubicBezTo>
                  <a:cubicBezTo>
                    <a:pt x="120" y="1399"/>
                    <a:pt x="119" y="1400"/>
                    <a:pt x="118" y="1400"/>
                  </a:cubicBezTo>
                  <a:close/>
                  <a:moveTo>
                    <a:pt x="1782" y="1393"/>
                  </a:moveTo>
                  <a:cubicBezTo>
                    <a:pt x="1781" y="1393"/>
                    <a:pt x="1780" y="1393"/>
                    <a:pt x="1779" y="1392"/>
                  </a:cubicBezTo>
                  <a:cubicBezTo>
                    <a:pt x="1776" y="1391"/>
                    <a:pt x="1775" y="1387"/>
                    <a:pt x="1777" y="1384"/>
                  </a:cubicBezTo>
                  <a:cubicBezTo>
                    <a:pt x="1781" y="1377"/>
                    <a:pt x="1784" y="1370"/>
                    <a:pt x="1788" y="1363"/>
                  </a:cubicBezTo>
                  <a:cubicBezTo>
                    <a:pt x="1789" y="1360"/>
                    <a:pt x="1793" y="1359"/>
                    <a:pt x="1796" y="1360"/>
                  </a:cubicBezTo>
                  <a:cubicBezTo>
                    <a:pt x="1799" y="1362"/>
                    <a:pt x="1800" y="1365"/>
                    <a:pt x="1798" y="1368"/>
                  </a:cubicBezTo>
                  <a:cubicBezTo>
                    <a:pt x="1795" y="1375"/>
                    <a:pt x="1791" y="1383"/>
                    <a:pt x="1787" y="1390"/>
                  </a:cubicBezTo>
                  <a:cubicBezTo>
                    <a:pt x="1786" y="1392"/>
                    <a:pt x="1784" y="1393"/>
                    <a:pt x="1782" y="1393"/>
                  </a:cubicBezTo>
                  <a:close/>
                  <a:moveTo>
                    <a:pt x="97" y="1357"/>
                  </a:moveTo>
                  <a:cubicBezTo>
                    <a:pt x="94" y="1357"/>
                    <a:pt x="92" y="1356"/>
                    <a:pt x="91" y="1353"/>
                  </a:cubicBezTo>
                  <a:cubicBezTo>
                    <a:pt x="88" y="1346"/>
                    <a:pt x="84" y="1339"/>
                    <a:pt x="81" y="1332"/>
                  </a:cubicBezTo>
                  <a:cubicBezTo>
                    <a:pt x="80" y="1329"/>
                    <a:pt x="81" y="1325"/>
                    <a:pt x="84" y="1324"/>
                  </a:cubicBezTo>
                  <a:cubicBezTo>
                    <a:pt x="87" y="1322"/>
                    <a:pt x="91" y="1324"/>
                    <a:pt x="92" y="1327"/>
                  </a:cubicBezTo>
                  <a:cubicBezTo>
                    <a:pt x="95" y="1334"/>
                    <a:pt x="99" y="1341"/>
                    <a:pt x="102" y="1348"/>
                  </a:cubicBezTo>
                  <a:cubicBezTo>
                    <a:pt x="103" y="1351"/>
                    <a:pt x="102" y="1355"/>
                    <a:pt x="99" y="1356"/>
                  </a:cubicBezTo>
                  <a:cubicBezTo>
                    <a:pt x="98" y="1357"/>
                    <a:pt x="97" y="1357"/>
                    <a:pt x="97" y="1357"/>
                  </a:cubicBezTo>
                  <a:close/>
                  <a:moveTo>
                    <a:pt x="1803" y="1350"/>
                  </a:moveTo>
                  <a:cubicBezTo>
                    <a:pt x="1803" y="1350"/>
                    <a:pt x="1802" y="1350"/>
                    <a:pt x="1801" y="1349"/>
                  </a:cubicBezTo>
                  <a:cubicBezTo>
                    <a:pt x="1798" y="1348"/>
                    <a:pt x="1797" y="1344"/>
                    <a:pt x="1798" y="1341"/>
                  </a:cubicBezTo>
                  <a:cubicBezTo>
                    <a:pt x="1801" y="1334"/>
                    <a:pt x="1805" y="1327"/>
                    <a:pt x="1808" y="1320"/>
                  </a:cubicBezTo>
                  <a:cubicBezTo>
                    <a:pt x="1809" y="1317"/>
                    <a:pt x="1813" y="1315"/>
                    <a:pt x="1816" y="1316"/>
                  </a:cubicBezTo>
                  <a:cubicBezTo>
                    <a:pt x="1819" y="1318"/>
                    <a:pt x="1820" y="1321"/>
                    <a:pt x="1819" y="1324"/>
                  </a:cubicBezTo>
                  <a:cubicBezTo>
                    <a:pt x="1816" y="1332"/>
                    <a:pt x="1812" y="1339"/>
                    <a:pt x="1809" y="1346"/>
                  </a:cubicBezTo>
                  <a:cubicBezTo>
                    <a:pt x="1808" y="1349"/>
                    <a:pt x="1806" y="1350"/>
                    <a:pt x="1803" y="1350"/>
                  </a:cubicBezTo>
                  <a:close/>
                  <a:moveTo>
                    <a:pt x="77" y="1313"/>
                  </a:moveTo>
                  <a:cubicBezTo>
                    <a:pt x="75" y="1313"/>
                    <a:pt x="73" y="1312"/>
                    <a:pt x="72" y="1309"/>
                  </a:cubicBezTo>
                  <a:cubicBezTo>
                    <a:pt x="69" y="1302"/>
                    <a:pt x="66" y="1294"/>
                    <a:pt x="63" y="1287"/>
                  </a:cubicBezTo>
                  <a:cubicBezTo>
                    <a:pt x="62" y="1284"/>
                    <a:pt x="63" y="1280"/>
                    <a:pt x="66" y="1279"/>
                  </a:cubicBezTo>
                  <a:cubicBezTo>
                    <a:pt x="69" y="1278"/>
                    <a:pt x="73" y="1280"/>
                    <a:pt x="74" y="1283"/>
                  </a:cubicBezTo>
                  <a:cubicBezTo>
                    <a:pt x="77" y="1290"/>
                    <a:pt x="80" y="1297"/>
                    <a:pt x="83" y="1305"/>
                  </a:cubicBezTo>
                  <a:cubicBezTo>
                    <a:pt x="84" y="1308"/>
                    <a:pt x="83" y="1311"/>
                    <a:pt x="79" y="1313"/>
                  </a:cubicBezTo>
                  <a:cubicBezTo>
                    <a:pt x="79" y="1313"/>
                    <a:pt x="78" y="1313"/>
                    <a:pt x="77" y="1313"/>
                  </a:cubicBezTo>
                  <a:close/>
                  <a:moveTo>
                    <a:pt x="1823" y="1306"/>
                  </a:moveTo>
                  <a:cubicBezTo>
                    <a:pt x="1822" y="1306"/>
                    <a:pt x="1821" y="1306"/>
                    <a:pt x="1820" y="1305"/>
                  </a:cubicBezTo>
                  <a:cubicBezTo>
                    <a:pt x="1817" y="1304"/>
                    <a:pt x="1816" y="1301"/>
                    <a:pt x="1817" y="1298"/>
                  </a:cubicBezTo>
                  <a:cubicBezTo>
                    <a:pt x="1820" y="1290"/>
                    <a:pt x="1823" y="1283"/>
                    <a:pt x="1826" y="1275"/>
                  </a:cubicBezTo>
                  <a:cubicBezTo>
                    <a:pt x="1827" y="1272"/>
                    <a:pt x="1830" y="1271"/>
                    <a:pt x="1833" y="1272"/>
                  </a:cubicBezTo>
                  <a:cubicBezTo>
                    <a:pt x="1836" y="1273"/>
                    <a:pt x="1838" y="1276"/>
                    <a:pt x="1837" y="1279"/>
                  </a:cubicBezTo>
                  <a:cubicBezTo>
                    <a:pt x="1834" y="1287"/>
                    <a:pt x="1831" y="1295"/>
                    <a:pt x="1828" y="1302"/>
                  </a:cubicBezTo>
                  <a:cubicBezTo>
                    <a:pt x="1827" y="1304"/>
                    <a:pt x="1825" y="1306"/>
                    <a:pt x="1823" y="1306"/>
                  </a:cubicBezTo>
                  <a:close/>
                  <a:moveTo>
                    <a:pt x="60" y="1268"/>
                  </a:moveTo>
                  <a:cubicBezTo>
                    <a:pt x="58" y="1268"/>
                    <a:pt x="55" y="1267"/>
                    <a:pt x="54" y="1264"/>
                  </a:cubicBezTo>
                  <a:cubicBezTo>
                    <a:pt x="52" y="1257"/>
                    <a:pt x="49" y="1249"/>
                    <a:pt x="47" y="1241"/>
                  </a:cubicBezTo>
                  <a:cubicBezTo>
                    <a:pt x="46" y="1238"/>
                    <a:pt x="47" y="1235"/>
                    <a:pt x="50" y="1234"/>
                  </a:cubicBezTo>
                  <a:cubicBezTo>
                    <a:pt x="54" y="1233"/>
                    <a:pt x="57" y="1235"/>
                    <a:pt x="58" y="1238"/>
                  </a:cubicBezTo>
                  <a:cubicBezTo>
                    <a:pt x="60" y="1245"/>
                    <a:pt x="63" y="1253"/>
                    <a:pt x="66" y="1260"/>
                  </a:cubicBezTo>
                  <a:cubicBezTo>
                    <a:pt x="67" y="1263"/>
                    <a:pt x="65" y="1267"/>
                    <a:pt x="62" y="1268"/>
                  </a:cubicBezTo>
                  <a:cubicBezTo>
                    <a:pt x="61" y="1268"/>
                    <a:pt x="61" y="1268"/>
                    <a:pt x="60" y="1268"/>
                  </a:cubicBezTo>
                  <a:close/>
                  <a:moveTo>
                    <a:pt x="1839" y="1261"/>
                  </a:moveTo>
                  <a:cubicBezTo>
                    <a:pt x="1839" y="1261"/>
                    <a:pt x="1838" y="1261"/>
                    <a:pt x="1837" y="1260"/>
                  </a:cubicBezTo>
                  <a:cubicBezTo>
                    <a:pt x="1834" y="1259"/>
                    <a:pt x="1833" y="1256"/>
                    <a:pt x="1834" y="1253"/>
                  </a:cubicBezTo>
                  <a:cubicBezTo>
                    <a:pt x="1836" y="1245"/>
                    <a:pt x="1839" y="1238"/>
                    <a:pt x="1841" y="1230"/>
                  </a:cubicBezTo>
                  <a:cubicBezTo>
                    <a:pt x="1842" y="1227"/>
                    <a:pt x="1846" y="1225"/>
                    <a:pt x="1849" y="1226"/>
                  </a:cubicBezTo>
                  <a:cubicBezTo>
                    <a:pt x="1852" y="1227"/>
                    <a:pt x="1854" y="1230"/>
                    <a:pt x="1853" y="1234"/>
                  </a:cubicBezTo>
                  <a:cubicBezTo>
                    <a:pt x="1850" y="1241"/>
                    <a:pt x="1848" y="1249"/>
                    <a:pt x="1845" y="1257"/>
                  </a:cubicBezTo>
                  <a:cubicBezTo>
                    <a:pt x="1844" y="1259"/>
                    <a:pt x="1842" y="1261"/>
                    <a:pt x="1839" y="1261"/>
                  </a:cubicBezTo>
                  <a:close/>
                  <a:moveTo>
                    <a:pt x="45" y="1223"/>
                  </a:moveTo>
                  <a:cubicBezTo>
                    <a:pt x="43" y="1223"/>
                    <a:pt x="40" y="1221"/>
                    <a:pt x="39" y="1218"/>
                  </a:cubicBezTo>
                  <a:cubicBezTo>
                    <a:pt x="37" y="1211"/>
                    <a:pt x="35" y="1203"/>
                    <a:pt x="33" y="1195"/>
                  </a:cubicBezTo>
                  <a:cubicBezTo>
                    <a:pt x="32" y="1192"/>
                    <a:pt x="34" y="1189"/>
                    <a:pt x="37" y="1188"/>
                  </a:cubicBezTo>
                  <a:cubicBezTo>
                    <a:pt x="40" y="1187"/>
                    <a:pt x="44" y="1189"/>
                    <a:pt x="44" y="1192"/>
                  </a:cubicBezTo>
                  <a:cubicBezTo>
                    <a:pt x="47" y="1200"/>
                    <a:pt x="49" y="1207"/>
                    <a:pt x="51" y="1215"/>
                  </a:cubicBezTo>
                  <a:cubicBezTo>
                    <a:pt x="52" y="1218"/>
                    <a:pt x="50" y="1221"/>
                    <a:pt x="47" y="1222"/>
                  </a:cubicBezTo>
                  <a:cubicBezTo>
                    <a:pt x="46" y="1223"/>
                    <a:pt x="46" y="1223"/>
                    <a:pt x="45" y="1223"/>
                  </a:cubicBezTo>
                  <a:close/>
                  <a:moveTo>
                    <a:pt x="1854" y="1215"/>
                  </a:moveTo>
                  <a:cubicBezTo>
                    <a:pt x="1853" y="1215"/>
                    <a:pt x="1853" y="1215"/>
                    <a:pt x="1852" y="1215"/>
                  </a:cubicBezTo>
                  <a:cubicBezTo>
                    <a:pt x="1849" y="1214"/>
                    <a:pt x="1847" y="1210"/>
                    <a:pt x="1848" y="1207"/>
                  </a:cubicBezTo>
                  <a:cubicBezTo>
                    <a:pt x="1850" y="1200"/>
                    <a:pt x="1852" y="1192"/>
                    <a:pt x="1854" y="1184"/>
                  </a:cubicBezTo>
                  <a:cubicBezTo>
                    <a:pt x="1855" y="1181"/>
                    <a:pt x="1858" y="1179"/>
                    <a:pt x="1862" y="1180"/>
                  </a:cubicBezTo>
                  <a:cubicBezTo>
                    <a:pt x="1865" y="1181"/>
                    <a:pt x="1867" y="1184"/>
                    <a:pt x="1866" y="1187"/>
                  </a:cubicBezTo>
                  <a:cubicBezTo>
                    <a:pt x="1864" y="1195"/>
                    <a:pt x="1862" y="1203"/>
                    <a:pt x="1860" y="1210"/>
                  </a:cubicBezTo>
                  <a:cubicBezTo>
                    <a:pt x="1859" y="1213"/>
                    <a:pt x="1856" y="1215"/>
                    <a:pt x="1854" y="1215"/>
                  </a:cubicBezTo>
                  <a:close/>
                  <a:moveTo>
                    <a:pt x="33" y="1176"/>
                  </a:moveTo>
                  <a:cubicBezTo>
                    <a:pt x="30" y="1176"/>
                    <a:pt x="28" y="1174"/>
                    <a:pt x="27" y="1172"/>
                  </a:cubicBezTo>
                  <a:cubicBezTo>
                    <a:pt x="25" y="1164"/>
                    <a:pt x="23" y="1156"/>
                    <a:pt x="22" y="1148"/>
                  </a:cubicBezTo>
                  <a:cubicBezTo>
                    <a:pt x="21" y="1145"/>
                    <a:pt x="23" y="1142"/>
                    <a:pt x="26" y="1141"/>
                  </a:cubicBezTo>
                  <a:cubicBezTo>
                    <a:pt x="29" y="1140"/>
                    <a:pt x="33" y="1142"/>
                    <a:pt x="33" y="1146"/>
                  </a:cubicBezTo>
                  <a:cubicBezTo>
                    <a:pt x="35" y="1153"/>
                    <a:pt x="37" y="1161"/>
                    <a:pt x="39" y="1169"/>
                  </a:cubicBezTo>
                  <a:cubicBezTo>
                    <a:pt x="39" y="1172"/>
                    <a:pt x="37" y="1175"/>
                    <a:pt x="34" y="1176"/>
                  </a:cubicBezTo>
                  <a:cubicBezTo>
                    <a:pt x="34" y="1176"/>
                    <a:pt x="33" y="1176"/>
                    <a:pt x="33" y="1176"/>
                  </a:cubicBezTo>
                  <a:close/>
                  <a:moveTo>
                    <a:pt x="1866" y="1168"/>
                  </a:moveTo>
                  <a:cubicBezTo>
                    <a:pt x="1865" y="1168"/>
                    <a:pt x="1865" y="1168"/>
                    <a:pt x="1865" y="1168"/>
                  </a:cubicBezTo>
                  <a:cubicBezTo>
                    <a:pt x="1861" y="1167"/>
                    <a:pt x="1859" y="1164"/>
                    <a:pt x="1860" y="1161"/>
                  </a:cubicBezTo>
                  <a:cubicBezTo>
                    <a:pt x="1862" y="1153"/>
                    <a:pt x="1864" y="1145"/>
                    <a:pt x="1865" y="1138"/>
                  </a:cubicBezTo>
                  <a:cubicBezTo>
                    <a:pt x="1866" y="1134"/>
                    <a:pt x="1869" y="1132"/>
                    <a:pt x="1872" y="1133"/>
                  </a:cubicBezTo>
                  <a:cubicBezTo>
                    <a:pt x="1875" y="1134"/>
                    <a:pt x="1878" y="1137"/>
                    <a:pt x="1877" y="1140"/>
                  </a:cubicBezTo>
                  <a:cubicBezTo>
                    <a:pt x="1875" y="1148"/>
                    <a:pt x="1874" y="1156"/>
                    <a:pt x="1872" y="1164"/>
                  </a:cubicBezTo>
                  <a:cubicBezTo>
                    <a:pt x="1871" y="1167"/>
                    <a:pt x="1869" y="1168"/>
                    <a:pt x="1866" y="1168"/>
                  </a:cubicBezTo>
                  <a:close/>
                  <a:moveTo>
                    <a:pt x="23" y="1129"/>
                  </a:moveTo>
                  <a:cubicBezTo>
                    <a:pt x="20" y="1129"/>
                    <a:pt x="17" y="1127"/>
                    <a:pt x="17" y="1125"/>
                  </a:cubicBezTo>
                  <a:cubicBezTo>
                    <a:pt x="15" y="1117"/>
                    <a:pt x="14" y="1109"/>
                    <a:pt x="13" y="1101"/>
                  </a:cubicBezTo>
                  <a:cubicBezTo>
                    <a:pt x="12" y="1097"/>
                    <a:pt x="14" y="1094"/>
                    <a:pt x="18" y="1094"/>
                  </a:cubicBezTo>
                  <a:cubicBezTo>
                    <a:pt x="21" y="1093"/>
                    <a:pt x="24" y="1096"/>
                    <a:pt x="24" y="1099"/>
                  </a:cubicBezTo>
                  <a:cubicBezTo>
                    <a:pt x="26" y="1107"/>
                    <a:pt x="27" y="1115"/>
                    <a:pt x="29" y="1122"/>
                  </a:cubicBezTo>
                  <a:cubicBezTo>
                    <a:pt x="29" y="1126"/>
                    <a:pt x="27" y="1129"/>
                    <a:pt x="24" y="1129"/>
                  </a:cubicBezTo>
                  <a:cubicBezTo>
                    <a:pt x="23" y="1129"/>
                    <a:pt x="23" y="1129"/>
                    <a:pt x="23" y="1129"/>
                  </a:cubicBezTo>
                  <a:close/>
                  <a:moveTo>
                    <a:pt x="1876" y="1121"/>
                  </a:moveTo>
                  <a:cubicBezTo>
                    <a:pt x="1875" y="1121"/>
                    <a:pt x="1875" y="1121"/>
                    <a:pt x="1874" y="1121"/>
                  </a:cubicBezTo>
                  <a:cubicBezTo>
                    <a:pt x="1871" y="1121"/>
                    <a:pt x="1869" y="1118"/>
                    <a:pt x="1870" y="1114"/>
                  </a:cubicBezTo>
                  <a:cubicBezTo>
                    <a:pt x="1871" y="1107"/>
                    <a:pt x="1872" y="1099"/>
                    <a:pt x="1874" y="1091"/>
                  </a:cubicBezTo>
                  <a:cubicBezTo>
                    <a:pt x="1874" y="1088"/>
                    <a:pt x="1877" y="1085"/>
                    <a:pt x="1880" y="1086"/>
                  </a:cubicBezTo>
                  <a:cubicBezTo>
                    <a:pt x="1884" y="1086"/>
                    <a:pt x="1886" y="1089"/>
                    <a:pt x="1885" y="1093"/>
                  </a:cubicBezTo>
                  <a:cubicBezTo>
                    <a:pt x="1884" y="1101"/>
                    <a:pt x="1883" y="1109"/>
                    <a:pt x="1881" y="1116"/>
                  </a:cubicBezTo>
                  <a:cubicBezTo>
                    <a:pt x="1881" y="1119"/>
                    <a:pt x="1878" y="1121"/>
                    <a:pt x="1876" y="1121"/>
                  </a:cubicBezTo>
                  <a:close/>
                  <a:moveTo>
                    <a:pt x="15" y="1082"/>
                  </a:moveTo>
                  <a:cubicBezTo>
                    <a:pt x="12" y="1082"/>
                    <a:pt x="9" y="1080"/>
                    <a:pt x="9" y="1077"/>
                  </a:cubicBezTo>
                  <a:cubicBezTo>
                    <a:pt x="8" y="1069"/>
                    <a:pt x="7" y="1061"/>
                    <a:pt x="6" y="1053"/>
                  </a:cubicBezTo>
                  <a:cubicBezTo>
                    <a:pt x="6" y="1050"/>
                    <a:pt x="8" y="1047"/>
                    <a:pt x="11" y="1046"/>
                  </a:cubicBezTo>
                  <a:cubicBezTo>
                    <a:pt x="15" y="1046"/>
                    <a:pt x="18" y="1048"/>
                    <a:pt x="18" y="1052"/>
                  </a:cubicBezTo>
                  <a:cubicBezTo>
                    <a:pt x="19" y="1059"/>
                    <a:pt x="20" y="1067"/>
                    <a:pt x="21" y="1075"/>
                  </a:cubicBezTo>
                  <a:cubicBezTo>
                    <a:pt x="21" y="1079"/>
                    <a:pt x="19" y="1082"/>
                    <a:pt x="16" y="1082"/>
                  </a:cubicBezTo>
                  <a:cubicBezTo>
                    <a:pt x="16" y="1082"/>
                    <a:pt x="15" y="1082"/>
                    <a:pt x="15" y="1082"/>
                  </a:cubicBezTo>
                  <a:close/>
                  <a:moveTo>
                    <a:pt x="1883" y="1074"/>
                  </a:moveTo>
                  <a:cubicBezTo>
                    <a:pt x="1883" y="1074"/>
                    <a:pt x="1882" y="1074"/>
                    <a:pt x="1882" y="1074"/>
                  </a:cubicBezTo>
                  <a:cubicBezTo>
                    <a:pt x="1879" y="1073"/>
                    <a:pt x="1876" y="1070"/>
                    <a:pt x="1877" y="1067"/>
                  </a:cubicBezTo>
                  <a:cubicBezTo>
                    <a:pt x="1878" y="1059"/>
                    <a:pt x="1879" y="1051"/>
                    <a:pt x="1880" y="1044"/>
                  </a:cubicBezTo>
                  <a:cubicBezTo>
                    <a:pt x="1880" y="1040"/>
                    <a:pt x="1883" y="1038"/>
                    <a:pt x="1886" y="1038"/>
                  </a:cubicBezTo>
                  <a:cubicBezTo>
                    <a:pt x="1889" y="1038"/>
                    <a:pt x="1892" y="1041"/>
                    <a:pt x="1891" y="1045"/>
                  </a:cubicBezTo>
                  <a:cubicBezTo>
                    <a:pt x="1891" y="1053"/>
                    <a:pt x="1890" y="1061"/>
                    <a:pt x="1889" y="1069"/>
                  </a:cubicBezTo>
                  <a:cubicBezTo>
                    <a:pt x="1888" y="1072"/>
                    <a:pt x="1886" y="1074"/>
                    <a:pt x="1883" y="1074"/>
                  </a:cubicBezTo>
                  <a:close/>
                  <a:moveTo>
                    <a:pt x="10" y="1034"/>
                  </a:moveTo>
                  <a:cubicBezTo>
                    <a:pt x="7" y="1034"/>
                    <a:pt x="4" y="1032"/>
                    <a:pt x="4" y="1029"/>
                  </a:cubicBezTo>
                  <a:cubicBezTo>
                    <a:pt x="3" y="1021"/>
                    <a:pt x="3" y="1013"/>
                    <a:pt x="2" y="1005"/>
                  </a:cubicBezTo>
                  <a:cubicBezTo>
                    <a:pt x="2" y="1001"/>
                    <a:pt x="4" y="999"/>
                    <a:pt x="8" y="998"/>
                  </a:cubicBezTo>
                  <a:cubicBezTo>
                    <a:pt x="11" y="998"/>
                    <a:pt x="14" y="1001"/>
                    <a:pt x="14" y="1004"/>
                  </a:cubicBezTo>
                  <a:cubicBezTo>
                    <a:pt x="15" y="1012"/>
                    <a:pt x="15" y="1020"/>
                    <a:pt x="16" y="1028"/>
                  </a:cubicBezTo>
                  <a:cubicBezTo>
                    <a:pt x="16" y="1031"/>
                    <a:pt x="14" y="1034"/>
                    <a:pt x="10" y="1034"/>
                  </a:cubicBezTo>
                  <a:cubicBezTo>
                    <a:pt x="10" y="1034"/>
                    <a:pt x="10" y="1034"/>
                    <a:pt x="10" y="1034"/>
                  </a:cubicBezTo>
                  <a:close/>
                  <a:moveTo>
                    <a:pt x="1888" y="1026"/>
                  </a:moveTo>
                  <a:cubicBezTo>
                    <a:pt x="1887" y="1026"/>
                    <a:pt x="1887" y="1026"/>
                    <a:pt x="1887" y="1026"/>
                  </a:cubicBezTo>
                  <a:cubicBezTo>
                    <a:pt x="1884" y="1026"/>
                    <a:pt x="1881" y="1023"/>
                    <a:pt x="1882" y="1020"/>
                  </a:cubicBezTo>
                  <a:cubicBezTo>
                    <a:pt x="1882" y="1012"/>
                    <a:pt x="1883" y="1004"/>
                    <a:pt x="1883" y="996"/>
                  </a:cubicBezTo>
                  <a:cubicBezTo>
                    <a:pt x="1883" y="993"/>
                    <a:pt x="1886" y="990"/>
                    <a:pt x="1889" y="990"/>
                  </a:cubicBezTo>
                  <a:cubicBezTo>
                    <a:pt x="1893" y="990"/>
                    <a:pt x="1895" y="993"/>
                    <a:pt x="1895" y="997"/>
                  </a:cubicBezTo>
                  <a:cubicBezTo>
                    <a:pt x="1895" y="1005"/>
                    <a:pt x="1894" y="1013"/>
                    <a:pt x="1894" y="1021"/>
                  </a:cubicBezTo>
                  <a:cubicBezTo>
                    <a:pt x="1893" y="1024"/>
                    <a:pt x="1891" y="1026"/>
                    <a:pt x="1888" y="1026"/>
                  </a:cubicBezTo>
                  <a:close/>
                  <a:moveTo>
                    <a:pt x="7" y="986"/>
                  </a:moveTo>
                  <a:cubicBezTo>
                    <a:pt x="4" y="986"/>
                    <a:pt x="1" y="984"/>
                    <a:pt x="1" y="981"/>
                  </a:cubicBezTo>
                  <a:cubicBezTo>
                    <a:pt x="1" y="973"/>
                    <a:pt x="1" y="965"/>
                    <a:pt x="0" y="957"/>
                  </a:cubicBezTo>
                  <a:cubicBezTo>
                    <a:pt x="0" y="953"/>
                    <a:pt x="3" y="951"/>
                    <a:pt x="6" y="950"/>
                  </a:cubicBezTo>
                  <a:cubicBezTo>
                    <a:pt x="6" y="950"/>
                    <a:pt x="6" y="950"/>
                    <a:pt x="6" y="950"/>
                  </a:cubicBezTo>
                  <a:cubicBezTo>
                    <a:pt x="10" y="950"/>
                    <a:pt x="12" y="953"/>
                    <a:pt x="12" y="956"/>
                  </a:cubicBezTo>
                  <a:cubicBezTo>
                    <a:pt x="13" y="964"/>
                    <a:pt x="13" y="972"/>
                    <a:pt x="13" y="980"/>
                  </a:cubicBezTo>
                  <a:cubicBezTo>
                    <a:pt x="13" y="984"/>
                    <a:pt x="10" y="986"/>
                    <a:pt x="7" y="986"/>
                  </a:cubicBezTo>
                  <a:cubicBezTo>
                    <a:pt x="7" y="986"/>
                    <a:pt x="7" y="986"/>
                    <a:pt x="7" y="986"/>
                  </a:cubicBezTo>
                  <a:close/>
                  <a:moveTo>
                    <a:pt x="1890" y="978"/>
                  </a:moveTo>
                  <a:cubicBezTo>
                    <a:pt x="1890" y="978"/>
                    <a:pt x="1890" y="978"/>
                    <a:pt x="1890" y="978"/>
                  </a:cubicBezTo>
                  <a:cubicBezTo>
                    <a:pt x="1887" y="978"/>
                    <a:pt x="1884" y="975"/>
                    <a:pt x="1884" y="972"/>
                  </a:cubicBezTo>
                  <a:cubicBezTo>
                    <a:pt x="1884" y="964"/>
                    <a:pt x="1884" y="956"/>
                    <a:pt x="1884" y="948"/>
                  </a:cubicBezTo>
                  <a:cubicBezTo>
                    <a:pt x="1884" y="943"/>
                    <a:pt x="1884" y="937"/>
                    <a:pt x="1884" y="932"/>
                  </a:cubicBezTo>
                  <a:cubicBezTo>
                    <a:pt x="1884" y="929"/>
                    <a:pt x="1887" y="926"/>
                    <a:pt x="1890" y="926"/>
                  </a:cubicBezTo>
                  <a:cubicBezTo>
                    <a:pt x="1890" y="926"/>
                    <a:pt x="1890" y="926"/>
                    <a:pt x="1890" y="926"/>
                  </a:cubicBezTo>
                  <a:cubicBezTo>
                    <a:pt x="1893" y="926"/>
                    <a:pt x="1896" y="929"/>
                    <a:pt x="1896" y="932"/>
                  </a:cubicBezTo>
                  <a:cubicBezTo>
                    <a:pt x="1896" y="937"/>
                    <a:pt x="1896" y="943"/>
                    <a:pt x="1896" y="948"/>
                  </a:cubicBezTo>
                  <a:cubicBezTo>
                    <a:pt x="1896" y="956"/>
                    <a:pt x="1896" y="964"/>
                    <a:pt x="1896" y="972"/>
                  </a:cubicBezTo>
                  <a:cubicBezTo>
                    <a:pt x="1896" y="976"/>
                    <a:pt x="1893" y="978"/>
                    <a:pt x="1890" y="978"/>
                  </a:cubicBezTo>
                  <a:close/>
                  <a:moveTo>
                    <a:pt x="7" y="938"/>
                  </a:moveTo>
                  <a:cubicBezTo>
                    <a:pt x="7" y="938"/>
                    <a:pt x="6" y="938"/>
                    <a:pt x="6" y="938"/>
                  </a:cubicBezTo>
                  <a:cubicBezTo>
                    <a:pt x="3" y="938"/>
                    <a:pt x="0" y="936"/>
                    <a:pt x="1" y="932"/>
                  </a:cubicBezTo>
                  <a:cubicBezTo>
                    <a:pt x="1" y="924"/>
                    <a:pt x="1" y="916"/>
                    <a:pt x="1" y="908"/>
                  </a:cubicBezTo>
                  <a:cubicBezTo>
                    <a:pt x="1" y="905"/>
                    <a:pt x="4" y="902"/>
                    <a:pt x="7" y="902"/>
                  </a:cubicBezTo>
                  <a:cubicBezTo>
                    <a:pt x="11" y="903"/>
                    <a:pt x="13" y="905"/>
                    <a:pt x="13" y="909"/>
                  </a:cubicBezTo>
                  <a:cubicBezTo>
                    <a:pt x="13" y="917"/>
                    <a:pt x="13" y="925"/>
                    <a:pt x="13" y="933"/>
                  </a:cubicBezTo>
                  <a:cubicBezTo>
                    <a:pt x="12" y="936"/>
                    <a:pt x="10" y="938"/>
                    <a:pt x="7" y="938"/>
                  </a:cubicBezTo>
                  <a:close/>
                  <a:moveTo>
                    <a:pt x="1889" y="914"/>
                  </a:moveTo>
                  <a:cubicBezTo>
                    <a:pt x="1886" y="914"/>
                    <a:pt x="1884" y="912"/>
                    <a:pt x="1883" y="908"/>
                  </a:cubicBezTo>
                  <a:cubicBezTo>
                    <a:pt x="1883" y="900"/>
                    <a:pt x="1883" y="892"/>
                    <a:pt x="1882" y="885"/>
                  </a:cubicBezTo>
                  <a:cubicBezTo>
                    <a:pt x="1882" y="881"/>
                    <a:pt x="1884" y="878"/>
                    <a:pt x="1888" y="878"/>
                  </a:cubicBezTo>
                  <a:cubicBezTo>
                    <a:pt x="1891" y="878"/>
                    <a:pt x="1894" y="880"/>
                    <a:pt x="1894" y="884"/>
                  </a:cubicBezTo>
                  <a:cubicBezTo>
                    <a:pt x="1895" y="892"/>
                    <a:pt x="1895" y="900"/>
                    <a:pt x="1895" y="908"/>
                  </a:cubicBezTo>
                  <a:cubicBezTo>
                    <a:pt x="1896" y="911"/>
                    <a:pt x="1893" y="914"/>
                    <a:pt x="1890" y="914"/>
                  </a:cubicBezTo>
                  <a:cubicBezTo>
                    <a:pt x="1890" y="914"/>
                    <a:pt x="1890" y="914"/>
                    <a:pt x="1889" y="914"/>
                  </a:cubicBezTo>
                  <a:close/>
                  <a:moveTo>
                    <a:pt x="9" y="891"/>
                  </a:moveTo>
                  <a:cubicBezTo>
                    <a:pt x="8" y="891"/>
                    <a:pt x="8" y="891"/>
                    <a:pt x="8" y="891"/>
                  </a:cubicBezTo>
                  <a:cubicBezTo>
                    <a:pt x="5" y="890"/>
                    <a:pt x="2" y="887"/>
                    <a:pt x="3" y="884"/>
                  </a:cubicBezTo>
                  <a:cubicBezTo>
                    <a:pt x="3" y="876"/>
                    <a:pt x="4" y="868"/>
                    <a:pt x="4" y="860"/>
                  </a:cubicBezTo>
                  <a:cubicBezTo>
                    <a:pt x="5" y="857"/>
                    <a:pt x="8" y="854"/>
                    <a:pt x="11" y="855"/>
                  </a:cubicBezTo>
                  <a:cubicBezTo>
                    <a:pt x="14" y="855"/>
                    <a:pt x="17" y="858"/>
                    <a:pt x="16" y="861"/>
                  </a:cubicBezTo>
                  <a:cubicBezTo>
                    <a:pt x="16" y="869"/>
                    <a:pt x="15" y="877"/>
                    <a:pt x="15" y="885"/>
                  </a:cubicBezTo>
                  <a:cubicBezTo>
                    <a:pt x="14" y="888"/>
                    <a:pt x="12" y="891"/>
                    <a:pt x="9" y="891"/>
                  </a:cubicBezTo>
                  <a:close/>
                  <a:moveTo>
                    <a:pt x="1886" y="866"/>
                  </a:moveTo>
                  <a:cubicBezTo>
                    <a:pt x="1883" y="866"/>
                    <a:pt x="1881" y="864"/>
                    <a:pt x="1880" y="861"/>
                  </a:cubicBezTo>
                  <a:cubicBezTo>
                    <a:pt x="1880" y="853"/>
                    <a:pt x="1879" y="845"/>
                    <a:pt x="1878" y="837"/>
                  </a:cubicBezTo>
                  <a:cubicBezTo>
                    <a:pt x="1877" y="834"/>
                    <a:pt x="1880" y="831"/>
                    <a:pt x="1883" y="830"/>
                  </a:cubicBezTo>
                  <a:cubicBezTo>
                    <a:pt x="1886" y="830"/>
                    <a:pt x="1889" y="832"/>
                    <a:pt x="1890" y="836"/>
                  </a:cubicBezTo>
                  <a:cubicBezTo>
                    <a:pt x="1891" y="844"/>
                    <a:pt x="1891" y="852"/>
                    <a:pt x="1892" y="860"/>
                  </a:cubicBezTo>
                  <a:cubicBezTo>
                    <a:pt x="1893" y="863"/>
                    <a:pt x="1890" y="866"/>
                    <a:pt x="1887" y="866"/>
                  </a:cubicBezTo>
                  <a:cubicBezTo>
                    <a:pt x="1887" y="866"/>
                    <a:pt x="1886" y="866"/>
                    <a:pt x="1886" y="866"/>
                  </a:cubicBezTo>
                  <a:close/>
                  <a:moveTo>
                    <a:pt x="13" y="843"/>
                  </a:moveTo>
                  <a:cubicBezTo>
                    <a:pt x="13" y="843"/>
                    <a:pt x="12" y="843"/>
                    <a:pt x="12" y="843"/>
                  </a:cubicBezTo>
                  <a:cubicBezTo>
                    <a:pt x="9" y="842"/>
                    <a:pt x="7" y="839"/>
                    <a:pt x="7" y="836"/>
                  </a:cubicBezTo>
                  <a:cubicBezTo>
                    <a:pt x="8" y="828"/>
                    <a:pt x="9" y="820"/>
                    <a:pt x="10" y="812"/>
                  </a:cubicBezTo>
                  <a:cubicBezTo>
                    <a:pt x="11" y="809"/>
                    <a:pt x="14" y="807"/>
                    <a:pt x="17" y="807"/>
                  </a:cubicBezTo>
                  <a:cubicBezTo>
                    <a:pt x="20" y="807"/>
                    <a:pt x="22" y="811"/>
                    <a:pt x="22" y="814"/>
                  </a:cubicBezTo>
                  <a:cubicBezTo>
                    <a:pt x="21" y="822"/>
                    <a:pt x="20" y="830"/>
                    <a:pt x="19" y="837"/>
                  </a:cubicBezTo>
                  <a:cubicBezTo>
                    <a:pt x="19" y="841"/>
                    <a:pt x="16" y="843"/>
                    <a:pt x="13" y="843"/>
                  </a:cubicBezTo>
                  <a:close/>
                  <a:moveTo>
                    <a:pt x="1881" y="819"/>
                  </a:moveTo>
                  <a:cubicBezTo>
                    <a:pt x="1878" y="819"/>
                    <a:pt x="1875" y="816"/>
                    <a:pt x="1875" y="813"/>
                  </a:cubicBezTo>
                  <a:cubicBezTo>
                    <a:pt x="1874" y="806"/>
                    <a:pt x="1872" y="798"/>
                    <a:pt x="1871" y="790"/>
                  </a:cubicBezTo>
                  <a:cubicBezTo>
                    <a:pt x="1870" y="787"/>
                    <a:pt x="1873" y="783"/>
                    <a:pt x="1876" y="783"/>
                  </a:cubicBezTo>
                  <a:cubicBezTo>
                    <a:pt x="1879" y="782"/>
                    <a:pt x="1882" y="785"/>
                    <a:pt x="1883" y="788"/>
                  </a:cubicBezTo>
                  <a:cubicBezTo>
                    <a:pt x="1884" y="796"/>
                    <a:pt x="1885" y="804"/>
                    <a:pt x="1887" y="812"/>
                  </a:cubicBezTo>
                  <a:cubicBezTo>
                    <a:pt x="1887" y="815"/>
                    <a:pt x="1885" y="818"/>
                    <a:pt x="1881" y="818"/>
                  </a:cubicBezTo>
                  <a:cubicBezTo>
                    <a:pt x="1881" y="819"/>
                    <a:pt x="1881" y="819"/>
                    <a:pt x="1881" y="819"/>
                  </a:cubicBezTo>
                  <a:close/>
                  <a:moveTo>
                    <a:pt x="20" y="795"/>
                  </a:moveTo>
                  <a:cubicBezTo>
                    <a:pt x="19" y="795"/>
                    <a:pt x="19" y="795"/>
                    <a:pt x="19" y="795"/>
                  </a:cubicBezTo>
                  <a:cubicBezTo>
                    <a:pt x="16" y="795"/>
                    <a:pt x="13" y="792"/>
                    <a:pt x="14" y="788"/>
                  </a:cubicBezTo>
                  <a:cubicBezTo>
                    <a:pt x="15" y="780"/>
                    <a:pt x="17" y="772"/>
                    <a:pt x="18" y="765"/>
                  </a:cubicBezTo>
                  <a:cubicBezTo>
                    <a:pt x="19" y="761"/>
                    <a:pt x="22" y="759"/>
                    <a:pt x="25" y="760"/>
                  </a:cubicBezTo>
                  <a:cubicBezTo>
                    <a:pt x="29" y="760"/>
                    <a:pt x="31" y="764"/>
                    <a:pt x="30" y="767"/>
                  </a:cubicBezTo>
                  <a:cubicBezTo>
                    <a:pt x="28" y="775"/>
                    <a:pt x="27" y="782"/>
                    <a:pt x="26" y="790"/>
                  </a:cubicBezTo>
                  <a:cubicBezTo>
                    <a:pt x="25" y="793"/>
                    <a:pt x="23" y="795"/>
                    <a:pt x="20" y="795"/>
                  </a:cubicBezTo>
                  <a:close/>
                  <a:moveTo>
                    <a:pt x="1873" y="771"/>
                  </a:moveTo>
                  <a:cubicBezTo>
                    <a:pt x="1870" y="771"/>
                    <a:pt x="1867" y="769"/>
                    <a:pt x="1867" y="766"/>
                  </a:cubicBezTo>
                  <a:cubicBezTo>
                    <a:pt x="1865" y="759"/>
                    <a:pt x="1863" y="751"/>
                    <a:pt x="1862" y="743"/>
                  </a:cubicBezTo>
                  <a:cubicBezTo>
                    <a:pt x="1861" y="740"/>
                    <a:pt x="1863" y="737"/>
                    <a:pt x="1866" y="736"/>
                  </a:cubicBezTo>
                  <a:cubicBezTo>
                    <a:pt x="1870" y="735"/>
                    <a:pt x="1873" y="737"/>
                    <a:pt x="1873" y="740"/>
                  </a:cubicBezTo>
                  <a:cubicBezTo>
                    <a:pt x="1875" y="748"/>
                    <a:pt x="1877" y="756"/>
                    <a:pt x="1878" y="764"/>
                  </a:cubicBezTo>
                  <a:cubicBezTo>
                    <a:pt x="1879" y="767"/>
                    <a:pt x="1877" y="770"/>
                    <a:pt x="1874" y="771"/>
                  </a:cubicBezTo>
                  <a:cubicBezTo>
                    <a:pt x="1873" y="771"/>
                    <a:pt x="1873" y="771"/>
                    <a:pt x="1873" y="771"/>
                  </a:cubicBezTo>
                  <a:close/>
                  <a:moveTo>
                    <a:pt x="29" y="748"/>
                  </a:moveTo>
                  <a:cubicBezTo>
                    <a:pt x="29" y="748"/>
                    <a:pt x="28" y="748"/>
                    <a:pt x="28" y="748"/>
                  </a:cubicBezTo>
                  <a:cubicBezTo>
                    <a:pt x="25" y="747"/>
                    <a:pt x="22" y="744"/>
                    <a:pt x="23" y="741"/>
                  </a:cubicBezTo>
                  <a:cubicBezTo>
                    <a:pt x="25" y="733"/>
                    <a:pt x="27" y="725"/>
                    <a:pt x="29" y="717"/>
                  </a:cubicBezTo>
                  <a:cubicBezTo>
                    <a:pt x="30" y="714"/>
                    <a:pt x="33" y="712"/>
                    <a:pt x="36" y="713"/>
                  </a:cubicBezTo>
                  <a:cubicBezTo>
                    <a:pt x="39" y="714"/>
                    <a:pt x="41" y="717"/>
                    <a:pt x="40" y="720"/>
                  </a:cubicBezTo>
                  <a:cubicBezTo>
                    <a:pt x="38" y="728"/>
                    <a:pt x="37" y="736"/>
                    <a:pt x="35" y="743"/>
                  </a:cubicBezTo>
                  <a:cubicBezTo>
                    <a:pt x="34" y="746"/>
                    <a:pt x="32" y="748"/>
                    <a:pt x="29" y="748"/>
                  </a:cubicBezTo>
                  <a:close/>
                  <a:moveTo>
                    <a:pt x="1862" y="724"/>
                  </a:moveTo>
                  <a:cubicBezTo>
                    <a:pt x="1859" y="724"/>
                    <a:pt x="1857" y="723"/>
                    <a:pt x="1856" y="720"/>
                  </a:cubicBezTo>
                  <a:cubicBezTo>
                    <a:pt x="1854" y="712"/>
                    <a:pt x="1852" y="704"/>
                    <a:pt x="1850" y="697"/>
                  </a:cubicBezTo>
                  <a:cubicBezTo>
                    <a:pt x="1849" y="694"/>
                    <a:pt x="1851" y="690"/>
                    <a:pt x="1854" y="689"/>
                  </a:cubicBezTo>
                  <a:cubicBezTo>
                    <a:pt x="1858" y="689"/>
                    <a:pt x="1861" y="690"/>
                    <a:pt x="1862" y="694"/>
                  </a:cubicBezTo>
                  <a:cubicBezTo>
                    <a:pt x="1864" y="701"/>
                    <a:pt x="1866" y="709"/>
                    <a:pt x="1868" y="717"/>
                  </a:cubicBezTo>
                  <a:cubicBezTo>
                    <a:pt x="1869" y="720"/>
                    <a:pt x="1867" y="723"/>
                    <a:pt x="1864" y="724"/>
                  </a:cubicBezTo>
                  <a:cubicBezTo>
                    <a:pt x="1863" y="724"/>
                    <a:pt x="1863" y="724"/>
                    <a:pt x="1862" y="724"/>
                  </a:cubicBezTo>
                  <a:close/>
                  <a:moveTo>
                    <a:pt x="41" y="702"/>
                  </a:moveTo>
                  <a:cubicBezTo>
                    <a:pt x="40" y="702"/>
                    <a:pt x="40" y="702"/>
                    <a:pt x="39" y="701"/>
                  </a:cubicBezTo>
                  <a:cubicBezTo>
                    <a:pt x="36" y="701"/>
                    <a:pt x="34" y="697"/>
                    <a:pt x="35" y="694"/>
                  </a:cubicBezTo>
                  <a:cubicBezTo>
                    <a:pt x="37" y="686"/>
                    <a:pt x="39" y="678"/>
                    <a:pt x="42" y="671"/>
                  </a:cubicBezTo>
                  <a:cubicBezTo>
                    <a:pt x="43" y="668"/>
                    <a:pt x="46" y="666"/>
                    <a:pt x="49" y="667"/>
                  </a:cubicBezTo>
                  <a:cubicBezTo>
                    <a:pt x="52" y="668"/>
                    <a:pt x="54" y="671"/>
                    <a:pt x="53" y="674"/>
                  </a:cubicBezTo>
                  <a:cubicBezTo>
                    <a:pt x="51" y="682"/>
                    <a:pt x="49" y="690"/>
                    <a:pt x="46" y="697"/>
                  </a:cubicBezTo>
                  <a:cubicBezTo>
                    <a:pt x="46" y="700"/>
                    <a:pt x="43" y="702"/>
                    <a:pt x="41" y="702"/>
                  </a:cubicBezTo>
                  <a:close/>
                  <a:moveTo>
                    <a:pt x="1849" y="678"/>
                  </a:moveTo>
                  <a:cubicBezTo>
                    <a:pt x="1847" y="678"/>
                    <a:pt x="1844" y="677"/>
                    <a:pt x="1843" y="674"/>
                  </a:cubicBezTo>
                  <a:cubicBezTo>
                    <a:pt x="1841" y="666"/>
                    <a:pt x="1839" y="659"/>
                    <a:pt x="1836" y="651"/>
                  </a:cubicBezTo>
                  <a:cubicBezTo>
                    <a:pt x="1835" y="648"/>
                    <a:pt x="1837" y="645"/>
                    <a:pt x="1840" y="644"/>
                  </a:cubicBezTo>
                  <a:cubicBezTo>
                    <a:pt x="1843" y="643"/>
                    <a:pt x="1847" y="644"/>
                    <a:pt x="1848" y="647"/>
                  </a:cubicBezTo>
                  <a:cubicBezTo>
                    <a:pt x="1850" y="655"/>
                    <a:pt x="1853" y="663"/>
                    <a:pt x="1855" y="670"/>
                  </a:cubicBezTo>
                  <a:cubicBezTo>
                    <a:pt x="1856" y="674"/>
                    <a:pt x="1854" y="677"/>
                    <a:pt x="1851" y="678"/>
                  </a:cubicBezTo>
                  <a:cubicBezTo>
                    <a:pt x="1850" y="678"/>
                    <a:pt x="1850" y="678"/>
                    <a:pt x="1849" y="678"/>
                  </a:cubicBezTo>
                  <a:close/>
                  <a:moveTo>
                    <a:pt x="55" y="656"/>
                  </a:moveTo>
                  <a:cubicBezTo>
                    <a:pt x="54" y="656"/>
                    <a:pt x="53" y="656"/>
                    <a:pt x="53" y="655"/>
                  </a:cubicBezTo>
                  <a:cubicBezTo>
                    <a:pt x="50" y="654"/>
                    <a:pt x="48" y="651"/>
                    <a:pt x="49" y="648"/>
                  </a:cubicBezTo>
                  <a:cubicBezTo>
                    <a:pt x="52" y="640"/>
                    <a:pt x="54" y="632"/>
                    <a:pt x="57" y="625"/>
                  </a:cubicBezTo>
                  <a:cubicBezTo>
                    <a:pt x="58" y="622"/>
                    <a:pt x="62" y="620"/>
                    <a:pt x="65" y="621"/>
                  </a:cubicBezTo>
                  <a:cubicBezTo>
                    <a:pt x="68" y="622"/>
                    <a:pt x="69" y="626"/>
                    <a:pt x="68" y="629"/>
                  </a:cubicBezTo>
                  <a:cubicBezTo>
                    <a:pt x="66" y="636"/>
                    <a:pt x="63" y="644"/>
                    <a:pt x="60" y="652"/>
                  </a:cubicBezTo>
                  <a:cubicBezTo>
                    <a:pt x="60" y="654"/>
                    <a:pt x="57" y="656"/>
                    <a:pt x="55" y="656"/>
                  </a:cubicBezTo>
                  <a:close/>
                  <a:moveTo>
                    <a:pt x="1834" y="633"/>
                  </a:moveTo>
                  <a:cubicBezTo>
                    <a:pt x="1832" y="633"/>
                    <a:pt x="1829" y="631"/>
                    <a:pt x="1828" y="629"/>
                  </a:cubicBezTo>
                  <a:cubicBezTo>
                    <a:pt x="1826" y="621"/>
                    <a:pt x="1823" y="614"/>
                    <a:pt x="1820" y="606"/>
                  </a:cubicBezTo>
                  <a:cubicBezTo>
                    <a:pt x="1819" y="603"/>
                    <a:pt x="1820" y="600"/>
                    <a:pt x="1823" y="599"/>
                  </a:cubicBezTo>
                  <a:cubicBezTo>
                    <a:pt x="1826" y="597"/>
                    <a:pt x="1830" y="599"/>
                    <a:pt x="1831" y="602"/>
                  </a:cubicBezTo>
                  <a:cubicBezTo>
                    <a:pt x="1834" y="610"/>
                    <a:pt x="1837" y="617"/>
                    <a:pt x="1840" y="625"/>
                  </a:cubicBezTo>
                  <a:cubicBezTo>
                    <a:pt x="1841" y="628"/>
                    <a:pt x="1839" y="631"/>
                    <a:pt x="1836" y="632"/>
                  </a:cubicBezTo>
                  <a:cubicBezTo>
                    <a:pt x="1835" y="633"/>
                    <a:pt x="1835" y="633"/>
                    <a:pt x="1834" y="633"/>
                  </a:cubicBezTo>
                  <a:close/>
                  <a:moveTo>
                    <a:pt x="71" y="610"/>
                  </a:moveTo>
                  <a:cubicBezTo>
                    <a:pt x="70" y="610"/>
                    <a:pt x="70" y="610"/>
                    <a:pt x="69" y="610"/>
                  </a:cubicBezTo>
                  <a:cubicBezTo>
                    <a:pt x="66" y="609"/>
                    <a:pt x="64" y="605"/>
                    <a:pt x="66" y="602"/>
                  </a:cubicBezTo>
                  <a:cubicBezTo>
                    <a:pt x="69" y="595"/>
                    <a:pt x="72" y="587"/>
                    <a:pt x="75" y="580"/>
                  </a:cubicBezTo>
                  <a:cubicBezTo>
                    <a:pt x="76" y="577"/>
                    <a:pt x="80" y="575"/>
                    <a:pt x="83" y="577"/>
                  </a:cubicBezTo>
                  <a:cubicBezTo>
                    <a:pt x="86" y="578"/>
                    <a:pt x="87" y="581"/>
                    <a:pt x="86" y="584"/>
                  </a:cubicBezTo>
                  <a:cubicBezTo>
                    <a:pt x="83" y="592"/>
                    <a:pt x="80" y="599"/>
                    <a:pt x="77" y="607"/>
                  </a:cubicBezTo>
                  <a:cubicBezTo>
                    <a:pt x="76" y="609"/>
                    <a:pt x="74" y="610"/>
                    <a:pt x="71" y="610"/>
                  </a:cubicBezTo>
                  <a:close/>
                  <a:moveTo>
                    <a:pt x="1816" y="588"/>
                  </a:moveTo>
                  <a:cubicBezTo>
                    <a:pt x="1814" y="588"/>
                    <a:pt x="1812" y="587"/>
                    <a:pt x="1811" y="584"/>
                  </a:cubicBezTo>
                  <a:cubicBezTo>
                    <a:pt x="1808" y="577"/>
                    <a:pt x="1805" y="570"/>
                    <a:pt x="1801" y="563"/>
                  </a:cubicBezTo>
                  <a:cubicBezTo>
                    <a:pt x="1800" y="560"/>
                    <a:pt x="1801" y="556"/>
                    <a:pt x="1804" y="555"/>
                  </a:cubicBezTo>
                  <a:cubicBezTo>
                    <a:pt x="1807" y="553"/>
                    <a:pt x="1811" y="555"/>
                    <a:pt x="1812" y="558"/>
                  </a:cubicBezTo>
                  <a:cubicBezTo>
                    <a:pt x="1816" y="565"/>
                    <a:pt x="1819" y="572"/>
                    <a:pt x="1822" y="580"/>
                  </a:cubicBezTo>
                  <a:cubicBezTo>
                    <a:pt x="1823" y="583"/>
                    <a:pt x="1822" y="586"/>
                    <a:pt x="1819" y="588"/>
                  </a:cubicBezTo>
                  <a:cubicBezTo>
                    <a:pt x="1818" y="588"/>
                    <a:pt x="1817" y="588"/>
                    <a:pt x="1816" y="588"/>
                  </a:cubicBezTo>
                  <a:close/>
                  <a:moveTo>
                    <a:pt x="90" y="566"/>
                  </a:moveTo>
                  <a:cubicBezTo>
                    <a:pt x="89" y="566"/>
                    <a:pt x="88" y="566"/>
                    <a:pt x="87" y="566"/>
                  </a:cubicBezTo>
                  <a:cubicBezTo>
                    <a:pt x="84" y="564"/>
                    <a:pt x="83" y="561"/>
                    <a:pt x="84" y="558"/>
                  </a:cubicBezTo>
                  <a:cubicBezTo>
                    <a:pt x="88" y="550"/>
                    <a:pt x="91" y="543"/>
                    <a:pt x="95" y="536"/>
                  </a:cubicBezTo>
                  <a:cubicBezTo>
                    <a:pt x="96" y="533"/>
                    <a:pt x="100" y="531"/>
                    <a:pt x="103" y="533"/>
                  </a:cubicBezTo>
                  <a:cubicBezTo>
                    <a:pt x="106" y="534"/>
                    <a:pt x="107" y="538"/>
                    <a:pt x="105" y="541"/>
                  </a:cubicBezTo>
                  <a:cubicBezTo>
                    <a:pt x="102" y="548"/>
                    <a:pt x="99" y="555"/>
                    <a:pt x="95" y="563"/>
                  </a:cubicBezTo>
                  <a:cubicBezTo>
                    <a:pt x="94" y="565"/>
                    <a:pt x="92" y="566"/>
                    <a:pt x="90" y="566"/>
                  </a:cubicBezTo>
                  <a:close/>
                  <a:moveTo>
                    <a:pt x="1797" y="545"/>
                  </a:moveTo>
                  <a:cubicBezTo>
                    <a:pt x="1795" y="545"/>
                    <a:pt x="1792" y="543"/>
                    <a:pt x="1791" y="541"/>
                  </a:cubicBezTo>
                  <a:cubicBezTo>
                    <a:pt x="1788" y="534"/>
                    <a:pt x="1784" y="527"/>
                    <a:pt x="1781" y="520"/>
                  </a:cubicBezTo>
                  <a:cubicBezTo>
                    <a:pt x="1779" y="517"/>
                    <a:pt x="1780" y="513"/>
                    <a:pt x="1783" y="512"/>
                  </a:cubicBezTo>
                  <a:cubicBezTo>
                    <a:pt x="1786" y="510"/>
                    <a:pt x="1790" y="511"/>
                    <a:pt x="1791" y="514"/>
                  </a:cubicBezTo>
                  <a:cubicBezTo>
                    <a:pt x="1795" y="521"/>
                    <a:pt x="1799" y="529"/>
                    <a:pt x="1802" y="536"/>
                  </a:cubicBezTo>
                  <a:cubicBezTo>
                    <a:pt x="1804" y="539"/>
                    <a:pt x="1802" y="542"/>
                    <a:pt x="1799" y="544"/>
                  </a:cubicBezTo>
                  <a:cubicBezTo>
                    <a:pt x="1799" y="544"/>
                    <a:pt x="1798" y="545"/>
                    <a:pt x="1797" y="545"/>
                  </a:cubicBezTo>
                  <a:close/>
                  <a:moveTo>
                    <a:pt x="111" y="523"/>
                  </a:moveTo>
                  <a:cubicBezTo>
                    <a:pt x="110" y="523"/>
                    <a:pt x="109" y="523"/>
                    <a:pt x="108" y="522"/>
                  </a:cubicBezTo>
                  <a:cubicBezTo>
                    <a:pt x="105" y="521"/>
                    <a:pt x="104" y="517"/>
                    <a:pt x="106" y="514"/>
                  </a:cubicBezTo>
                  <a:cubicBezTo>
                    <a:pt x="109" y="507"/>
                    <a:pt x="113" y="500"/>
                    <a:pt x="117" y="493"/>
                  </a:cubicBezTo>
                  <a:cubicBezTo>
                    <a:pt x="118" y="490"/>
                    <a:pt x="122" y="489"/>
                    <a:pt x="125" y="490"/>
                  </a:cubicBezTo>
                  <a:cubicBezTo>
                    <a:pt x="128" y="492"/>
                    <a:pt x="129" y="496"/>
                    <a:pt x="127" y="498"/>
                  </a:cubicBezTo>
                  <a:cubicBezTo>
                    <a:pt x="124" y="505"/>
                    <a:pt x="120" y="512"/>
                    <a:pt x="116" y="520"/>
                  </a:cubicBezTo>
                  <a:cubicBezTo>
                    <a:pt x="115" y="522"/>
                    <a:pt x="113" y="523"/>
                    <a:pt x="111" y="523"/>
                  </a:cubicBezTo>
                  <a:close/>
                  <a:moveTo>
                    <a:pt x="1775" y="502"/>
                  </a:moveTo>
                  <a:cubicBezTo>
                    <a:pt x="1773" y="502"/>
                    <a:pt x="1771" y="501"/>
                    <a:pt x="1770" y="499"/>
                  </a:cubicBezTo>
                  <a:cubicBezTo>
                    <a:pt x="1766" y="492"/>
                    <a:pt x="1762" y="485"/>
                    <a:pt x="1758" y="478"/>
                  </a:cubicBezTo>
                  <a:cubicBezTo>
                    <a:pt x="1756" y="475"/>
                    <a:pt x="1757" y="472"/>
                    <a:pt x="1760" y="470"/>
                  </a:cubicBezTo>
                  <a:cubicBezTo>
                    <a:pt x="1763" y="468"/>
                    <a:pt x="1767" y="469"/>
                    <a:pt x="1768" y="472"/>
                  </a:cubicBezTo>
                  <a:cubicBezTo>
                    <a:pt x="1772" y="479"/>
                    <a:pt x="1776" y="486"/>
                    <a:pt x="1780" y="493"/>
                  </a:cubicBezTo>
                  <a:cubicBezTo>
                    <a:pt x="1782" y="496"/>
                    <a:pt x="1781" y="500"/>
                    <a:pt x="1778" y="501"/>
                  </a:cubicBezTo>
                  <a:cubicBezTo>
                    <a:pt x="1777" y="502"/>
                    <a:pt x="1776" y="502"/>
                    <a:pt x="1775" y="502"/>
                  </a:cubicBezTo>
                  <a:close/>
                  <a:moveTo>
                    <a:pt x="134" y="481"/>
                  </a:moveTo>
                  <a:cubicBezTo>
                    <a:pt x="133" y="481"/>
                    <a:pt x="132" y="480"/>
                    <a:pt x="131" y="480"/>
                  </a:cubicBezTo>
                  <a:cubicBezTo>
                    <a:pt x="128" y="478"/>
                    <a:pt x="127" y="474"/>
                    <a:pt x="129" y="472"/>
                  </a:cubicBezTo>
                  <a:cubicBezTo>
                    <a:pt x="133" y="465"/>
                    <a:pt x="137" y="458"/>
                    <a:pt x="141" y="451"/>
                  </a:cubicBezTo>
                  <a:cubicBezTo>
                    <a:pt x="143" y="448"/>
                    <a:pt x="147" y="447"/>
                    <a:pt x="150" y="449"/>
                  </a:cubicBezTo>
                  <a:cubicBezTo>
                    <a:pt x="152" y="451"/>
                    <a:pt x="153" y="454"/>
                    <a:pt x="151" y="457"/>
                  </a:cubicBezTo>
                  <a:cubicBezTo>
                    <a:pt x="147" y="464"/>
                    <a:pt x="143" y="471"/>
                    <a:pt x="139" y="478"/>
                  </a:cubicBezTo>
                  <a:cubicBezTo>
                    <a:pt x="138" y="480"/>
                    <a:pt x="136" y="481"/>
                    <a:pt x="134" y="481"/>
                  </a:cubicBezTo>
                  <a:close/>
                  <a:moveTo>
                    <a:pt x="1751" y="461"/>
                  </a:moveTo>
                  <a:cubicBezTo>
                    <a:pt x="1749" y="461"/>
                    <a:pt x="1747" y="460"/>
                    <a:pt x="1746" y="458"/>
                  </a:cubicBezTo>
                  <a:cubicBezTo>
                    <a:pt x="1741" y="451"/>
                    <a:pt x="1737" y="444"/>
                    <a:pt x="1733" y="438"/>
                  </a:cubicBezTo>
                  <a:cubicBezTo>
                    <a:pt x="1731" y="435"/>
                    <a:pt x="1732" y="431"/>
                    <a:pt x="1735" y="429"/>
                  </a:cubicBezTo>
                  <a:cubicBezTo>
                    <a:pt x="1737" y="428"/>
                    <a:pt x="1741" y="428"/>
                    <a:pt x="1743" y="431"/>
                  </a:cubicBezTo>
                  <a:cubicBezTo>
                    <a:pt x="1747" y="438"/>
                    <a:pt x="1752" y="445"/>
                    <a:pt x="1756" y="451"/>
                  </a:cubicBezTo>
                  <a:cubicBezTo>
                    <a:pt x="1758" y="454"/>
                    <a:pt x="1757" y="458"/>
                    <a:pt x="1754" y="460"/>
                  </a:cubicBezTo>
                  <a:cubicBezTo>
                    <a:pt x="1753" y="460"/>
                    <a:pt x="1752" y="461"/>
                    <a:pt x="1751" y="461"/>
                  </a:cubicBezTo>
                  <a:close/>
                  <a:moveTo>
                    <a:pt x="159" y="440"/>
                  </a:moveTo>
                  <a:cubicBezTo>
                    <a:pt x="158" y="440"/>
                    <a:pt x="157" y="439"/>
                    <a:pt x="156" y="439"/>
                  </a:cubicBezTo>
                  <a:cubicBezTo>
                    <a:pt x="153" y="437"/>
                    <a:pt x="152" y="433"/>
                    <a:pt x="154" y="430"/>
                  </a:cubicBezTo>
                  <a:cubicBezTo>
                    <a:pt x="159" y="424"/>
                    <a:pt x="163" y="417"/>
                    <a:pt x="168" y="410"/>
                  </a:cubicBezTo>
                  <a:cubicBezTo>
                    <a:pt x="170" y="408"/>
                    <a:pt x="173" y="407"/>
                    <a:pt x="176" y="409"/>
                  </a:cubicBezTo>
                  <a:cubicBezTo>
                    <a:pt x="179" y="411"/>
                    <a:pt x="179" y="415"/>
                    <a:pt x="178" y="417"/>
                  </a:cubicBezTo>
                  <a:cubicBezTo>
                    <a:pt x="173" y="424"/>
                    <a:pt x="169" y="430"/>
                    <a:pt x="164" y="437"/>
                  </a:cubicBezTo>
                  <a:cubicBezTo>
                    <a:pt x="163" y="439"/>
                    <a:pt x="161" y="440"/>
                    <a:pt x="159" y="440"/>
                  </a:cubicBezTo>
                  <a:close/>
                  <a:moveTo>
                    <a:pt x="1725" y="420"/>
                  </a:moveTo>
                  <a:cubicBezTo>
                    <a:pt x="1723" y="420"/>
                    <a:pt x="1721" y="420"/>
                    <a:pt x="1720" y="418"/>
                  </a:cubicBezTo>
                  <a:cubicBezTo>
                    <a:pt x="1715" y="411"/>
                    <a:pt x="1711" y="405"/>
                    <a:pt x="1706" y="398"/>
                  </a:cubicBezTo>
                  <a:cubicBezTo>
                    <a:pt x="1704" y="396"/>
                    <a:pt x="1705" y="392"/>
                    <a:pt x="1707" y="390"/>
                  </a:cubicBezTo>
                  <a:cubicBezTo>
                    <a:pt x="1710" y="388"/>
                    <a:pt x="1714" y="389"/>
                    <a:pt x="1716" y="391"/>
                  </a:cubicBezTo>
                  <a:cubicBezTo>
                    <a:pt x="1720" y="398"/>
                    <a:pt x="1725" y="404"/>
                    <a:pt x="1729" y="411"/>
                  </a:cubicBezTo>
                  <a:cubicBezTo>
                    <a:pt x="1731" y="414"/>
                    <a:pt x="1731" y="418"/>
                    <a:pt x="1728" y="419"/>
                  </a:cubicBezTo>
                  <a:cubicBezTo>
                    <a:pt x="1727" y="420"/>
                    <a:pt x="1726" y="420"/>
                    <a:pt x="1725" y="420"/>
                  </a:cubicBezTo>
                  <a:close/>
                  <a:moveTo>
                    <a:pt x="187" y="400"/>
                  </a:moveTo>
                  <a:cubicBezTo>
                    <a:pt x="185" y="400"/>
                    <a:pt x="184" y="400"/>
                    <a:pt x="183" y="399"/>
                  </a:cubicBezTo>
                  <a:cubicBezTo>
                    <a:pt x="180" y="397"/>
                    <a:pt x="180" y="393"/>
                    <a:pt x="182" y="391"/>
                  </a:cubicBezTo>
                  <a:cubicBezTo>
                    <a:pt x="186" y="384"/>
                    <a:pt x="191" y="378"/>
                    <a:pt x="196" y="371"/>
                  </a:cubicBezTo>
                  <a:cubicBezTo>
                    <a:pt x="198" y="369"/>
                    <a:pt x="202" y="368"/>
                    <a:pt x="205" y="370"/>
                  </a:cubicBezTo>
                  <a:cubicBezTo>
                    <a:pt x="207" y="372"/>
                    <a:pt x="208" y="376"/>
                    <a:pt x="206" y="379"/>
                  </a:cubicBezTo>
                  <a:cubicBezTo>
                    <a:pt x="201" y="385"/>
                    <a:pt x="196" y="391"/>
                    <a:pt x="191" y="398"/>
                  </a:cubicBezTo>
                  <a:cubicBezTo>
                    <a:pt x="190" y="399"/>
                    <a:pt x="188" y="400"/>
                    <a:pt x="187" y="400"/>
                  </a:cubicBezTo>
                  <a:close/>
                  <a:moveTo>
                    <a:pt x="1696" y="382"/>
                  </a:moveTo>
                  <a:cubicBezTo>
                    <a:pt x="1695" y="382"/>
                    <a:pt x="1693" y="381"/>
                    <a:pt x="1692" y="379"/>
                  </a:cubicBezTo>
                  <a:cubicBezTo>
                    <a:pt x="1687" y="373"/>
                    <a:pt x="1682" y="367"/>
                    <a:pt x="1677" y="361"/>
                  </a:cubicBezTo>
                  <a:cubicBezTo>
                    <a:pt x="1675" y="358"/>
                    <a:pt x="1675" y="354"/>
                    <a:pt x="1678" y="352"/>
                  </a:cubicBezTo>
                  <a:cubicBezTo>
                    <a:pt x="1680" y="350"/>
                    <a:pt x="1684" y="351"/>
                    <a:pt x="1686" y="353"/>
                  </a:cubicBezTo>
                  <a:cubicBezTo>
                    <a:pt x="1691" y="359"/>
                    <a:pt x="1696" y="366"/>
                    <a:pt x="1701" y="372"/>
                  </a:cubicBezTo>
                  <a:cubicBezTo>
                    <a:pt x="1703" y="375"/>
                    <a:pt x="1703" y="378"/>
                    <a:pt x="1700" y="380"/>
                  </a:cubicBezTo>
                  <a:cubicBezTo>
                    <a:pt x="1699" y="381"/>
                    <a:pt x="1698" y="382"/>
                    <a:pt x="1696" y="382"/>
                  </a:cubicBezTo>
                  <a:close/>
                  <a:moveTo>
                    <a:pt x="216" y="362"/>
                  </a:moveTo>
                  <a:cubicBezTo>
                    <a:pt x="214" y="362"/>
                    <a:pt x="213" y="362"/>
                    <a:pt x="212" y="361"/>
                  </a:cubicBezTo>
                  <a:cubicBezTo>
                    <a:pt x="209" y="359"/>
                    <a:pt x="209" y="355"/>
                    <a:pt x="211" y="352"/>
                  </a:cubicBezTo>
                  <a:cubicBezTo>
                    <a:pt x="216" y="346"/>
                    <a:pt x="221" y="340"/>
                    <a:pt x="227" y="334"/>
                  </a:cubicBezTo>
                  <a:cubicBezTo>
                    <a:pt x="229" y="331"/>
                    <a:pt x="232" y="331"/>
                    <a:pt x="235" y="333"/>
                  </a:cubicBezTo>
                  <a:cubicBezTo>
                    <a:pt x="238" y="335"/>
                    <a:pt x="238" y="339"/>
                    <a:pt x="236" y="342"/>
                  </a:cubicBezTo>
                  <a:cubicBezTo>
                    <a:pt x="231" y="348"/>
                    <a:pt x="225" y="354"/>
                    <a:pt x="220" y="360"/>
                  </a:cubicBezTo>
                  <a:cubicBezTo>
                    <a:pt x="219" y="361"/>
                    <a:pt x="218" y="362"/>
                    <a:pt x="216" y="362"/>
                  </a:cubicBezTo>
                  <a:close/>
                  <a:moveTo>
                    <a:pt x="1666" y="344"/>
                  </a:moveTo>
                  <a:cubicBezTo>
                    <a:pt x="1665" y="344"/>
                    <a:pt x="1663" y="344"/>
                    <a:pt x="1662" y="342"/>
                  </a:cubicBezTo>
                  <a:cubicBezTo>
                    <a:pt x="1657" y="336"/>
                    <a:pt x="1651" y="330"/>
                    <a:pt x="1646" y="324"/>
                  </a:cubicBezTo>
                  <a:cubicBezTo>
                    <a:pt x="1644" y="322"/>
                    <a:pt x="1644" y="318"/>
                    <a:pt x="1646" y="316"/>
                  </a:cubicBezTo>
                  <a:cubicBezTo>
                    <a:pt x="1649" y="314"/>
                    <a:pt x="1653" y="314"/>
                    <a:pt x="1655" y="316"/>
                  </a:cubicBezTo>
                  <a:cubicBezTo>
                    <a:pt x="1660" y="322"/>
                    <a:pt x="1666" y="328"/>
                    <a:pt x="1671" y="335"/>
                  </a:cubicBezTo>
                  <a:cubicBezTo>
                    <a:pt x="1673" y="337"/>
                    <a:pt x="1673" y="341"/>
                    <a:pt x="1670" y="343"/>
                  </a:cubicBezTo>
                  <a:cubicBezTo>
                    <a:pt x="1669" y="344"/>
                    <a:pt x="1668" y="344"/>
                    <a:pt x="1666" y="344"/>
                  </a:cubicBezTo>
                  <a:close/>
                  <a:moveTo>
                    <a:pt x="247" y="326"/>
                  </a:moveTo>
                  <a:cubicBezTo>
                    <a:pt x="245" y="326"/>
                    <a:pt x="244" y="325"/>
                    <a:pt x="243" y="324"/>
                  </a:cubicBezTo>
                  <a:cubicBezTo>
                    <a:pt x="240" y="322"/>
                    <a:pt x="240" y="318"/>
                    <a:pt x="242" y="316"/>
                  </a:cubicBezTo>
                  <a:cubicBezTo>
                    <a:pt x="248" y="310"/>
                    <a:pt x="253" y="304"/>
                    <a:pt x="259" y="298"/>
                  </a:cubicBezTo>
                  <a:cubicBezTo>
                    <a:pt x="261" y="295"/>
                    <a:pt x="265" y="295"/>
                    <a:pt x="267" y="298"/>
                  </a:cubicBezTo>
                  <a:cubicBezTo>
                    <a:pt x="270" y="300"/>
                    <a:pt x="270" y="304"/>
                    <a:pt x="268" y="306"/>
                  </a:cubicBezTo>
                  <a:cubicBezTo>
                    <a:pt x="262" y="312"/>
                    <a:pt x="257" y="318"/>
                    <a:pt x="251" y="324"/>
                  </a:cubicBezTo>
                  <a:cubicBezTo>
                    <a:pt x="250" y="325"/>
                    <a:pt x="249" y="326"/>
                    <a:pt x="247" y="326"/>
                  </a:cubicBezTo>
                  <a:close/>
                  <a:moveTo>
                    <a:pt x="1634" y="309"/>
                  </a:moveTo>
                  <a:cubicBezTo>
                    <a:pt x="1633" y="309"/>
                    <a:pt x="1631" y="308"/>
                    <a:pt x="1630" y="307"/>
                  </a:cubicBezTo>
                  <a:cubicBezTo>
                    <a:pt x="1624" y="301"/>
                    <a:pt x="1619" y="295"/>
                    <a:pt x="1613" y="290"/>
                  </a:cubicBezTo>
                  <a:cubicBezTo>
                    <a:pt x="1611" y="287"/>
                    <a:pt x="1611" y="283"/>
                    <a:pt x="1613" y="281"/>
                  </a:cubicBezTo>
                  <a:cubicBezTo>
                    <a:pt x="1616" y="279"/>
                    <a:pt x="1620" y="279"/>
                    <a:pt x="1622" y="281"/>
                  </a:cubicBezTo>
                  <a:cubicBezTo>
                    <a:pt x="1627" y="287"/>
                    <a:pt x="1633" y="293"/>
                    <a:pt x="1639" y="299"/>
                  </a:cubicBezTo>
                  <a:cubicBezTo>
                    <a:pt x="1641" y="301"/>
                    <a:pt x="1641" y="305"/>
                    <a:pt x="1638" y="307"/>
                  </a:cubicBezTo>
                  <a:cubicBezTo>
                    <a:pt x="1637" y="308"/>
                    <a:pt x="1636" y="309"/>
                    <a:pt x="1634" y="309"/>
                  </a:cubicBezTo>
                  <a:close/>
                  <a:moveTo>
                    <a:pt x="280" y="291"/>
                  </a:moveTo>
                  <a:cubicBezTo>
                    <a:pt x="278" y="291"/>
                    <a:pt x="277" y="290"/>
                    <a:pt x="276" y="289"/>
                  </a:cubicBezTo>
                  <a:cubicBezTo>
                    <a:pt x="273" y="287"/>
                    <a:pt x="273" y="283"/>
                    <a:pt x="276" y="280"/>
                  </a:cubicBezTo>
                  <a:cubicBezTo>
                    <a:pt x="281" y="275"/>
                    <a:pt x="287" y="269"/>
                    <a:pt x="293" y="264"/>
                  </a:cubicBezTo>
                  <a:cubicBezTo>
                    <a:pt x="295" y="261"/>
                    <a:pt x="299" y="261"/>
                    <a:pt x="301" y="264"/>
                  </a:cubicBezTo>
                  <a:cubicBezTo>
                    <a:pt x="304" y="266"/>
                    <a:pt x="304" y="270"/>
                    <a:pt x="301" y="272"/>
                  </a:cubicBezTo>
                  <a:cubicBezTo>
                    <a:pt x="295" y="278"/>
                    <a:pt x="290" y="283"/>
                    <a:pt x="284" y="289"/>
                  </a:cubicBezTo>
                  <a:cubicBezTo>
                    <a:pt x="283" y="290"/>
                    <a:pt x="281" y="291"/>
                    <a:pt x="280" y="291"/>
                  </a:cubicBezTo>
                  <a:close/>
                  <a:moveTo>
                    <a:pt x="1600" y="275"/>
                  </a:moveTo>
                  <a:cubicBezTo>
                    <a:pt x="1599" y="275"/>
                    <a:pt x="1598" y="274"/>
                    <a:pt x="1596" y="273"/>
                  </a:cubicBezTo>
                  <a:cubicBezTo>
                    <a:pt x="1591" y="267"/>
                    <a:pt x="1585" y="262"/>
                    <a:pt x="1579" y="257"/>
                  </a:cubicBezTo>
                  <a:cubicBezTo>
                    <a:pt x="1576" y="254"/>
                    <a:pt x="1576" y="251"/>
                    <a:pt x="1579" y="248"/>
                  </a:cubicBezTo>
                  <a:cubicBezTo>
                    <a:pt x="1581" y="246"/>
                    <a:pt x="1585" y="246"/>
                    <a:pt x="1587" y="248"/>
                  </a:cubicBezTo>
                  <a:cubicBezTo>
                    <a:pt x="1593" y="253"/>
                    <a:pt x="1599" y="259"/>
                    <a:pt x="1605" y="264"/>
                  </a:cubicBezTo>
                  <a:cubicBezTo>
                    <a:pt x="1607" y="267"/>
                    <a:pt x="1607" y="270"/>
                    <a:pt x="1605" y="273"/>
                  </a:cubicBezTo>
                  <a:cubicBezTo>
                    <a:pt x="1604" y="274"/>
                    <a:pt x="1602" y="275"/>
                    <a:pt x="1600" y="275"/>
                  </a:cubicBezTo>
                  <a:close/>
                  <a:moveTo>
                    <a:pt x="315" y="258"/>
                  </a:moveTo>
                  <a:cubicBezTo>
                    <a:pt x="313" y="258"/>
                    <a:pt x="311" y="257"/>
                    <a:pt x="310" y="256"/>
                  </a:cubicBezTo>
                  <a:cubicBezTo>
                    <a:pt x="308" y="253"/>
                    <a:pt x="308" y="249"/>
                    <a:pt x="310" y="247"/>
                  </a:cubicBezTo>
                  <a:cubicBezTo>
                    <a:pt x="316" y="242"/>
                    <a:pt x="322" y="236"/>
                    <a:pt x="329" y="231"/>
                  </a:cubicBezTo>
                  <a:cubicBezTo>
                    <a:pt x="331" y="229"/>
                    <a:pt x="335" y="229"/>
                    <a:pt x="337" y="232"/>
                  </a:cubicBezTo>
                  <a:cubicBezTo>
                    <a:pt x="339" y="234"/>
                    <a:pt x="339" y="238"/>
                    <a:pt x="336" y="240"/>
                  </a:cubicBezTo>
                  <a:cubicBezTo>
                    <a:pt x="330" y="245"/>
                    <a:pt x="324" y="251"/>
                    <a:pt x="319" y="256"/>
                  </a:cubicBezTo>
                  <a:cubicBezTo>
                    <a:pt x="317" y="257"/>
                    <a:pt x="316" y="258"/>
                    <a:pt x="315" y="258"/>
                  </a:cubicBezTo>
                  <a:close/>
                  <a:moveTo>
                    <a:pt x="1565" y="242"/>
                  </a:moveTo>
                  <a:cubicBezTo>
                    <a:pt x="1564" y="242"/>
                    <a:pt x="1562" y="242"/>
                    <a:pt x="1561" y="241"/>
                  </a:cubicBezTo>
                  <a:cubicBezTo>
                    <a:pt x="1555" y="236"/>
                    <a:pt x="1549" y="230"/>
                    <a:pt x="1543" y="225"/>
                  </a:cubicBezTo>
                  <a:cubicBezTo>
                    <a:pt x="1540" y="223"/>
                    <a:pt x="1540" y="219"/>
                    <a:pt x="1542" y="217"/>
                  </a:cubicBezTo>
                  <a:cubicBezTo>
                    <a:pt x="1544" y="214"/>
                    <a:pt x="1548" y="214"/>
                    <a:pt x="1551" y="216"/>
                  </a:cubicBezTo>
                  <a:cubicBezTo>
                    <a:pt x="1557" y="221"/>
                    <a:pt x="1563" y="226"/>
                    <a:pt x="1569" y="232"/>
                  </a:cubicBezTo>
                  <a:cubicBezTo>
                    <a:pt x="1571" y="234"/>
                    <a:pt x="1572" y="238"/>
                    <a:pt x="1570" y="240"/>
                  </a:cubicBezTo>
                  <a:cubicBezTo>
                    <a:pt x="1568" y="242"/>
                    <a:pt x="1567" y="242"/>
                    <a:pt x="1565" y="242"/>
                  </a:cubicBezTo>
                  <a:close/>
                  <a:moveTo>
                    <a:pt x="351" y="226"/>
                  </a:moveTo>
                  <a:cubicBezTo>
                    <a:pt x="349" y="226"/>
                    <a:pt x="347" y="225"/>
                    <a:pt x="346" y="224"/>
                  </a:cubicBezTo>
                  <a:cubicBezTo>
                    <a:pt x="344" y="221"/>
                    <a:pt x="344" y="218"/>
                    <a:pt x="347" y="216"/>
                  </a:cubicBezTo>
                  <a:cubicBezTo>
                    <a:pt x="353" y="210"/>
                    <a:pt x="359" y="205"/>
                    <a:pt x="366" y="200"/>
                  </a:cubicBezTo>
                  <a:cubicBezTo>
                    <a:pt x="368" y="198"/>
                    <a:pt x="372" y="199"/>
                    <a:pt x="374" y="201"/>
                  </a:cubicBezTo>
                  <a:cubicBezTo>
                    <a:pt x="376" y="204"/>
                    <a:pt x="376" y="208"/>
                    <a:pt x="373" y="210"/>
                  </a:cubicBezTo>
                  <a:cubicBezTo>
                    <a:pt x="367" y="215"/>
                    <a:pt x="361" y="220"/>
                    <a:pt x="355" y="225"/>
                  </a:cubicBezTo>
                  <a:cubicBezTo>
                    <a:pt x="353" y="226"/>
                    <a:pt x="352" y="226"/>
                    <a:pt x="351" y="226"/>
                  </a:cubicBezTo>
                  <a:close/>
                  <a:moveTo>
                    <a:pt x="1528" y="212"/>
                  </a:moveTo>
                  <a:cubicBezTo>
                    <a:pt x="1527" y="212"/>
                    <a:pt x="1525" y="211"/>
                    <a:pt x="1524" y="210"/>
                  </a:cubicBezTo>
                  <a:cubicBezTo>
                    <a:pt x="1518" y="206"/>
                    <a:pt x="1512" y="201"/>
                    <a:pt x="1505" y="196"/>
                  </a:cubicBezTo>
                  <a:cubicBezTo>
                    <a:pt x="1503" y="194"/>
                    <a:pt x="1502" y="190"/>
                    <a:pt x="1504" y="188"/>
                  </a:cubicBezTo>
                  <a:cubicBezTo>
                    <a:pt x="1506" y="185"/>
                    <a:pt x="1510" y="184"/>
                    <a:pt x="1512" y="186"/>
                  </a:cubicBezTo>
                  <a:cubicBezTo>
                    <a:pt x="1519" y="191"/>
                    <a:pt x="1525" y="196"/>
                    <a:pt x="1532" y="201"/>
                  </a:cubicBezTo>
                  <a:cubicBezTo>
                    <a:pt x="1534" y="203"/>
                    <a:pt x="1535" y="207"/>
                    <a:pt x="1533" y="209"/>
                  </a:cubicBezTo>
                  <a:cubicBezTo>
                    <a:pt x="1532" y="211"/>
                    <a:pt x="1530" y="212"/>
                    <a:pt x="1528" y="212"/>
                  </a:cubicBezTo>
                  <a:close/>
                  <a:moveTo>
                    <a:pt x="389" y="197"/>
                  </a:moveTo>
                  <a:cubicBezTo>
                    <a:pt x="387" y="197"/>
                    <a:pt x="385" y="196"/>
                    <a:pt x="384" y="194"/>
                  </a:cubicBezTo>
                  <a:cubicBezTo>
                    <a:pt x="382" y="192"/>
                    <a:pt x="382" y="188"/>
                    <a:pt x="385" y="186"/>
                  </a:cubicBezTo>
                  <a:cubicBezTo>
                    <a:pt x="391" y="181"/>
                    <a:pt x="398" y="176"/>
                    <a:pt x="405" y="172"/>
                  </a:cubicBezTo>
                  <a:cubicBezTo>
                    <a:pt x="407" y="170"/>
                    <a:pt x="411" y="170"/>
                    <a:pt x="413" y="173"/>
                  </a:cubicBezTo>
                  <a:cubicBezTo>
                    <a:pt x="415" y="176"/>
                    <a:pt x="414" y="180"/>
                    <a:pt x="411" y="182"/>
                  </a:cubicBezTo>
                  <a:cubicBezTo>
                    <a:pt x="405" y="186"/>
                    <a:pt x="398" y="191"/>
                    <a:pt x="392" y="195"/>
                  </a:cubicBezTo>
                  <a:cubicBezTo>
                    <a:pt x="391" y="196"/>
                    <a:pt x="390" y="197"/>
                    <a:pt x="389" y="197"/>
                  </a:cubicBezTo>
                  <a:close/>
                  <a:moveTo>
                    <a:pt x="1489" y="183"/>
                  </a:moveTo>
                  <a:cubicBezTo>
                    <a:pt x="1488" y="183"/>
                    <a:pt x="1487" y="183"/>
                    <a:pt x="1486" y="182"/>
                  </a:cubicBezTo>
                  <a:cubicBezTo>
                    <a:pt x="1479" y="177"/>
                    <a:pt x="1473" y="173"/>
                    <a:pt x="1466" y="169"/>
                  </a:cubicBezTo>
                  <a:cubicBezTo>
                    <a:pt x="1463" y="167"/>
                    <a:pt x="1463" y="163"/>
                    <a:pt x="1465" y="160"/>
                  </a:cubicBezTo>
                  <a:cubicBezTo>
                    <a:pt x="1466" y="157"/>
                    <a:pt x="1470" y="157"/>
                    <a:pt x="1473" y="159"/>
                  </a:cubicBezTo>
                  <a:cubicBezTo>
                    <a:pt x="1480" y="163"/>
                    <a:pt x="1486" y="168"/>
                    <a:pt x="1493" y="172"/>
                  </a:cubicBezTo>
                  <a:cubicBezTo>
                    <a:pt x="1496" y="174"/>
                    <a:pt x="1496" y="178"/>
                    <a:pt x="1494" y="181"/>
                  </a:cubicBezTo>
                  <a:cubicBezTo>
                    <a:pt x="1493" y="182"/>
                    <a:pt x="1491" y="183"/>
                    <a:pt x="1489" y="183"/>
                  </a:cubicBezTo>
                  <a:close/>
                  <a:moveTo>
                    <a:pt x="428" y="169"/>
                  </a:moveTo>
                  <a:cubicBezTo>
                    <a:pt x="426" y="169"/>
                    <a:pt x="424" y="168"/>
                    <a:pt x="423" y="166"/>
                  </a:cubicBezTo>
                  <a:cubicBezTo>
                    <a:pt x="421" y="164"/>
                    <a:pt x="422" y="160"/>
                    <a:pt x="424" y="158"/>
                  </a:cubicBezTo>
                  <a:cubicBezTo>
                    <a:pt x="431" y="154"/>
                    <a:pt x="438" y="149"/>
                    <a:pt x="445" y="145"/>
                  </a:cubicBezTo>
                  <a:cubicBezTo>
                    <a:pt x="448" y="143"/>
                    <a:pt x="451" y="144"/>
                    <a:pt x="453" y="147"/>
                  </a:cubicBezTo>
                  <a:cubicBezTo>
                    <a:pt x="455" y="150"/>
                    <a:pt x="454" y="153"/>
                    <a:pt x="451" y="155"/>
                  </a:cubicBezTo>
                  <a:cubicBezTo>
                    <a:pt x="444" y="159"/>
                    <a:pt x="438" y="164"/>
                    <a:pt x="431" y="168"/>
                  </a:cubicBezTo>
                  <a:cubicBezTo>
                    <a:pt x="430" y="169"/>
                    <a:pt x="429" y="169"/>
                    <a:pt x="428" y="169"/>
                  </a:cubicBezTo>
                  <a:close/>
                  <a:moveTo>
                    <a:pt x="1449" y="157"/>
                  </a:moveTo>
                  <a:cubicBezTo>
                    <a:pt x="1448" y="157"/>
                    <a:pt x="1447" y="156"/>
                    <a:pt x="1446" y="156"/>
                  </a:cubicBezTo>
                  <a:cubicBezTo>
                    <a:pt x="1439" y="151"/>
                    <a:pt x="1433" y="147"/>
                    <a:pt x="1426" y="143"/>
                  </a:cubicBezTo>
                  <a:cubicBezTo>
                    <a:pt x="1423" y="141"/>
                    <a:pt x="1422" y="138"/>
                    <a:pt x="1424" y="135"/>
                  </a:cubicBezTo>
                  <a:cubicBezTo>
                    <a:pt x="1425" y="132"/>
                    <a:pt x="1429" y="131"/>
                    <a:pt x="1432" y="133"/>
                  </a:cubicBezTo>
                  <a:cubicBezTo>
                    <a:pt x="1439" y="137"/>
                    <a:pt x="1446" y="141"/>
                    <a:pt x="1453" y="145"/>
                  </a:cubicBezTo>
                  <a:cubicBezTo>
                    <a:pt x="1455" y="147"/>
                    <a:pt x="1456" y="151"/>
                    <a:pt x="1454" y="154"/>
                  </a:cubicBezTo>
                  <a:cubicBezTo>
                    <a:pt x="1453" y="156"/>
                    <a:pt x="1451" y="157"/>
                    <a:pt x="1449" y="157"/>
                  </a:cubicBezTo>
                  <a:close/>
                  <a:moveTo>
                    <a:pt x="468" y="144"/>
                  </a:moveTo>
                  <a:cubicBezTo>
                    <a:pt x="466" y="144"/>
                    <a:pt x="464" y="143"/>
                    <a:pt x="463" y="141"/>
                  </a:cubicBezTo>
                  <a:cubicBezTo>
                    <a:pt x="462" y="138"/>
                    <a:pt x="462" y="134"/>
                    <a:pt x="465" y="133"/>
                  </a:cubicBezTo>
                  <a:cubicBezTo>
                    <a:pt x="472" y="128"/>
                    <a:pt x="479" y="124"/>
                    <a:pt x="486" y="120"/>
                  </a:cubicBezTo>
                  <a:cubicBezTo>
                    <a:pt x="489" y="119"/>
                    <a:pt x="493" y="120"/>
                    <a:pt x="494" y="123"/>
                  </a:cubicBezTo>
                  <a:cubicBezTo>
                    <a:pt x="496" y="126"/>
                    <a:pt x="495" y="129"/>
                    <a:pt x="492" y="131"/>
                  </a:cubicBezTo>
                  <a:cubicBezTo>
                    <a:pt x="485" y="135"/>
                    <a:pt x="478" y="139"/>
                    <a:pt x="471" y="143"/>
                  </a:cubicBezTo>
                  <a:cubicBezTo>
                    <a:pt x="470" y="143"/>
                    <a:pt x="469" y="144"/>
                    <a:pt x="468" y="144"/>
                  </a:cubicBezTo>
                  <a:close/>
                  <a:moveTo>
                    <a:pt x="1408" y="132"/>
                  </a:moveTo>
                  <a:cubicBezTo>
                    <a:pt x="1407" y="132"/>
                    <a:pt x="1406" y="132"/>
                    <a:pt x="1405" y="131"/>
                  </a:cubicBezTo>
                  <a:cubicBezTo>
                    <a:pt x="1398" y="127"/>
                    <a:pt x="1391" y="123"/>
                    <a:pt x="1384" y="120"/>
                  </a:cubicBezTo>
                  <a:cubicBezTo>
                    <a:pt x="1381" y="118"/>
                    <a:pt x="1380" y="115"/>
                    <a:pt x="1382" y="112"/>
                  </a:cubicBezTo>
                  <a:cubicBezTo>
                    <a:pt x="1383" y="109"/>
                    <a:pt x="1387" y="108"/>
                    <a:pt x="1390" y="109"/>
                  </a:cubicBezTo>
                  <a:cubicBezTo>
                    <a:pt x="1397" y="113"/>
                    <a:pt x="1404" y="117"/>
                    <a:pt x="1411" y="121"/>
                  </a:cubicBezTo>
                  <a:cubicBezTo>
                    <a:pt x="1414" y="122"/>
                    <a:pt x="1415" y="126"/>
                    <a:pt x="1413" y="129"/>
                  </a:cubicBezTo>
                  <a:cubicBezTo>
                    <a:pt x="1412" y="131"/>
                    <a:pt x="1410" y="132"/>
                    <a:pt x="1408" y="132"/>
                  </a:cubicBezTo>
                  <a:close/>
                  <a:moveTo>
                    <a:pt x="510" y="120"/>
                  </a:moveTo>
                  <a:cubicBezTo>
                    <a:pt x="508" y="120"/>
                    <a:pt x="506" y="119"/>
                    <a:pt x="505" y="117"/>
                  </a:cubicBezTo>
                  <a:cubicBezTo>
                    <a:pt x="503" y="114"/>
                    <a:pt x="504" y="111"/>
                    <a:pt x="507" y="109"/>
                  </a:cubicBezTo>
                  <a:cubicBezTo>
                    <a:pt x="514" y="105"/>
                    <a:pt x="522" y="102"/>
                    <a:pt x="529" y="98"/>
                  </a:cubicBezTo>
                  <a:cubicBezTo>
                    <a:pt x="532" y="97"/>
                    <a:pt x="535" y="98"/>
                    <a:pt x="537" y="101"/>
                  </a:cubicBezTo>
                  <a:cubicBezTo>
                    <a:pt x="538" y="104"/>
                    <a:pt x="537" y="107"/>
                    <a:pt x="534" y="109"/>
                  </a:cubicBezTo>
                  <a:cubicBezTo>
                    <a:pt x="527" y="112"/>
                    <a:pt x="520" y="116"/>
                    <a:pt x="513" y="120"/>
                  </a:cubicBezTo>
                  <a:cubicBezTo>
                    <a:pt x="512" y="120"/>
                    <a:pt x="511" y="120"/>
                    <a:pt x="510" y="120"/>
                  </a:cubicBezTo>
                  <a:close/>
                  <a:moveTo>
                    <a:pt x="1366" y="110"/>
                  </a:moveTo>
                  <a:cubicBezTo>
                    <a:pt x="1365" y="110"/>
                    <a:pt x="1364" y="109"/>
                    <a:pt x="1363" y="109"/>
                  </a:cubicBezTo>
                  <a:cubicBezTo>
                    <a:pt x="1356" y="105"/>
                    <a:pt x="1349" y="102"/>
                    <a:pt x="1341" y="99"/>
                  </a:cubicBezTo>
                  <a:cubicBezTo>
                    <a:pt x="1338" y="97"/>
                    <a:pt x="1337" y="94"/>
                    <a:pt x="1338" y="91"/>
                  </a:cubicBezTo>
                  <a:cubicBezTo>
                    <a:pt x="1340" y="88"/>
                    <a:pt x="1343" y="86"/>
                    <a:pt x="1346" y="88"/>
                  </a:cubicBezTo>
                  <a:cubicBezTo>
                    <a:pt x="1354" y="91"/>
                    <a:pt x="1361" y="95"/>
                    <a:pt x="1368" y="98"/>
                  </a:cubicBezTo>
                  <a:cubicBezTo>
                    <a:pt x="1371" y="100"/>
                    <a:pt x="1372" y="103"/>
                    <a:pt x="1371" y="106"/>
                  </a:cubicBezTo>
                  <a:cubicBezTo>
                    <a:pt x="1370" y="108"/>
                    <a:pt x="1368" y="110"/>
                    <a:pt x="1366" y="110"/>
                  </a:cubicBezTo>
                  <a:close/>
                  <a:moveTo>
                    <a:pt x="553" y="99"/>
                  </a:moveTo>
                  <a:cubicBezTo>
                    <a:pt x="551" y="99"/>
                    <a:pt x="549" y="98"/>
                    <a:pt x="548" y="96"/>
                  </a:cubicBezTo>
                  <a:cubicBezTo>
                    <a:pt x="546" y="93"/>
                    <a:pt x="548" y="89"/>
                    <a:pt x="551" y="88"/>
                  </a:cubicBezTo>
                  <a:cubicBezTo>
                    <a:pt x="558" y="84"/>
                    <a:pt x="565" y="81"/>
                    <a:pt x="572" y="78"/>
                  </a:cubicBezTo>
                  <a:cubicBezTo>
                    <a:pt x="576" y="76"/>
                    <a:pt x="579" y="78"/>
                    <a:pt x="580" y="81"/>
                  </a:cubicBezTo>
                  <a:cubicBezTo>
                    <a:pt x="582" y="84"/>
                    <a:pt x="580" y="87"/>
                    <a:pt x="577" y="89"/>
                  </a:cubicBezTo>
                  <a:cubicBezTo>
                    <a:pt x="570" y="92"/>
                    <a:pt x="563" y="95"/>
                    <a:pt x="556" y="99"/>
                  </a:cubicBezTo>
                  <a:cubicBezTo>
                    <a:pt x="555" y="99"/>
                    <a:pt x="554" y="99"/>
                    <a:pt x="553" y="99"/>
                  </a:cubicBezTo>
                  <a:close/>
                  <a:moveTo>
                    <a:pt x="1322" y="89"/>
                  </a:moveTo>
                  <a:cubicBezTo>
                    <a:pt x="1321" y="89"/>
                    <a:pt x="1320" y="89"/>
                    <a:pt x="1320" y="89"/>
                  </a:cubicBezTo>
                  <a:cubicBezTo>
                    <a:pt x="1312" y="86"/>
                    <a:pt x="1305" y="83"/>
                    <a:pt x="1297" y="80"/>
                  </a:cubicBezTo>
                  <a:cubicBezTo>
                    <a:pt x="1294" y="78"/>
                    <a:pt x="1293" y="75"/>
                    <a:pt x="1294" y="72"/>
                  </a:cubicBezTo>
                  <a:cubicBezTo>
                    <a:pt x="1295" y="69"/>
                    <a:pt x="1299" y="67"/>
                    <a:pt x="1302" y="68"/>
                  </a:cubicBezTo>
                  <a:cubicBezTo>
                    <a:pt x="1309" y="71"/>
                    <a:pt x="1317" y="75"/>
                    <a:pt x="1324" y="78"/>
                  </a:cubicBezTo>
                  <a:cubicBezTo>
                    <a:pt x="1327" y="79"/>
                    <a:pt x="1329" y="83"/>
                    <a:pt x="1327" y="86"/>
                  </a:cubicBezTo>
                  <a:cubicBezTo>
                    <a:pt x="1326" y="88"/>
                    <a:pt x="1324" y="89"/>
                    <a:pt x="1322" y="89"/>
                  </a:cubicBezTo>
                  <a:close/>
                  <a:moveTo>
                    <a:pt x="597" y="80"/>
                  </a:moveTo>
                  <a:cubicBezTo>
                    <a:pt x="595" y="80"/>
                    <a:pt x="592" y="79"/>
                    <a:pt x="591" y="76"/>
                  </a:cubicBezTo>
                  <a:cubicBezTo>
                    <a:pt x="590" y="73"/>
                    <a:pt x="592" y="70"/>
                    <a:pt x="595" y="69"/>
                  </a:cubicBezTo>
                  <a:cubicBezTo>
                    <a:pt x="602" y="66"/>
                    <a:pt x="610" y="63"/>
                    <a:pt x="617" y="60"/>
                  </a:cubicBezTo>
                  <a:cubicBezTo>
                    <a:pt x="620" y="59"/>
                    <a:pt x="624" y="60"/>
                    <a:pt x="625" y="63"/>
                  </a:cubicBezTo>
                  <a:cubicBezTo>
                    <a:pt x="626" y="66"/>
                    <a:pt x="625" y="70"/>
                    <a:pt x="621" y="71"/>
                  </a:cubicBezTo>
                  <a:cubicBezTo>
                    <a:pt x="614" y="74"/>
                    <a:pt x="606" y="77"/>
                    <a:pt x="599" y="80"/>
                  </a:cubicBezTo>
                  <a:cubicBezTo>
                    <a:pt x="598" y="80"/>
                    <a:pt x="598" y="80"/>
                    <a:pt x="597" y="80"/>
                  </a:cubicBezTo>
                  <a:close/>
                  <a:moveTo>
                    <a:pt x="1277" y="71"/>
                  </a:moveTo>
                  <a:cubicBezTo>
                    <a:pt x="1277" y="71"/>
                    <a:pt x="1276" y="71"/>
                    <a:pt x="1275" y="71"/>
                  </a:cubicBezTo>
                  <a:cubicBezTo>
                    <a:pt x="1268" y="68"/>
                    <a:pt x="1260" y="65"/>
                    <a:pt x="1253" y="63"/>
                  </a:cubicBezTo>
                  <a:cubicBezTo>
                    <a:pt x="1250" y="62"/>
                    <a:pt x="1248" y="58"/>
                    <a:pt x="1249" y="55"/>
                  </a:cubicBezTo>
                  <a:cubicBezTo>
                    <a:pt x="1250" y="52"/>
                    <a:pt x="1253" y="50"/>
                    <a:pt x="1257" y="52"/>
                  </a:cubicBezTo>
                  <a:cubicBezTo>
                    <a:pt x="1264" y="54"/>
                    <a:pt x="1272" y="57"/>
                    <a:pt x="1279" y="60"/>
                  </a:cubicBezTo>
                  <a:cubicBezTo>
                    <a:pt x="1282" y="61"/>
                    <a:pt x="1284" y="64"/>
                    <a:pt x="1283" y="67"/>
                  </a:cubicBezTo>
                  <a:cubicBezTo>
                    <a:pt x="1282" y="70"/>
                    <a:pt x="1280" y="71"/>
                    <a:pt x="1277" y="71"/>
                  </a:cubicBezTo>
                  <a:close/>
                  <a:moveTo>
                    <a:pt x="642" y="63"/>
                  </a:moveTo>
                  <a:cubicBezTo>
                    <a:pt x="639" y="63"/>
                    <a:pt x="637" y="62"/>
                    <a:pt x="636" y="59"/>
                  </a:cubicBezTo>
                  <a:cubicBezTo>
                    <a:pt x="635" y="56"/>
                    <a:pt x="637" y="53"/>
                    <a:pt x="640" y="52"/>
                  </a:cubicBezTo>
                  <a:cubicBezTo>
                    <a:pt x="648" y="49"/>
                    <a:pt x="655" y="47"/>
                    <a:pt x="663" y="44"/>
                  </a:cubicBezTo>
                  <a:cubicBezTo>
                    <a:pt x="666" y="43"/>
                    <a:pt x="669" y="45"/>
                    <a:pt x="670" y="48"/>
                  </a:cubicBezTo>
                  <a:cubicBezTo>
                    <a:pt x="671" y="51"/>
                    <a:pt x="670" y="55"/>
                    <a:pt x="666" y="56"/>
                  </a:cubicBezTo>
                  <a:cubicBezTo>
                    <a:pt x="659" y="58"/>
                    <a:pt x="651" y="60"/>
                    <a:pt x="644" y="63"/>
                  </a:cubicBezTo>
                  <a:cubicBezTo>
                    <a:pt x="643" y="63"/>
                    <a:pt x="643" y="63"/>
                    <a:pt x="642" y="63"/>
                  </a:cubicBezTo>
                  <a:close/>
                  <a:moveTo>
                    <a:pt x="1232" y="56"/>
                  </a:moveTo>
                  <a:cubicBezTo>
                    <a:pt x="1231" y="56"/>
                    <a:pt x="1231" y="56"/>
                    <a:pt x="1230" y="55"/>
                  </a:cubicBezTo>
                  <a:cubicBezTo>
                    <a:pt x="1222" y="53"/>
                    <a:pt x="1215" y="51"/>
                    <a:pt x="1207" y="49"/>
                  </a:cubicBezTo>
                  <a:cubicBezTo>
                    <a:pt x="1204" y="48"/>
                    <a:pt x="1202" y="44"/>
                    <a:pt x="1203" y="41"/>
                  </a:cubicBezTo>
                  <a:cubicBezTo>
                    <a:pt x="1204" y="38"/>
                    <a:pt x="1207" y="36"/>
                    <a:pt x="1210" y="37"/>
                  </a:cubicBezTo>
                  <a:cubicBezTo>
                    <a:pt x="1218" y="39"/>
                    <a:pt x="1226" y="42"/>
                    <a:pt x="1234" y="44"/>
                  </a:cubicBezTo>
                  <a:cubicBezTo>
                    <a:pt x="1237" y="45"/>
                    <a:pt x="1238" y="48"/>
                    <a:pt x="1237" y="52"/>
                  </a:cubicBezTo>
                  <a:cubicBezTo>
                    <a:pt x="1237" y="54"/>
                    <a:pt x="1234" y="56"/>
                    <a:pt x="1232" y="56"/>
                  </a:cubicBezTo>
                  <a:close/>
                  <a:moveTo>
                    <a:pt x="688" y="49"/>
                  </a:moveTo>
                  <a:cubicBezTo>
                    <a:pt x="685" y="49"/>
                    <a:pt x="683" y="47"/>
                    <a:pt x="682" y="45"/>
                  </a:cubicBezTo>
                  <a:cubicBezTo>
                    <a:pt x="681" y="41"/>
                    <a:pt x="683" y="38"/>
                    <a:pt x="686" y="37"/>
                  </a:cubicBezTo>
                  <a:cubicBezTo>
                    <a:pt x="694" y="35"/>
                    <a:pt x="702" y="33"/>
                    <a:pt x="709" y="31"/>
                  </a:cubicBezTo>
                  <a:cubicBezTo>
                    <a:pt x="713" y="30"/>
                    <a:pt x="716" y="32"/>
                    <a:pt x="717" y="35"/>
                  </a:cubicBezTo>
                  <a:cubicBezTo>
                    <a:pt x="717" y="38"/>
                    <a:pt x="716" y="42"/>
                    <a:pt x="712" y="42"/>
                  </a:cubicBezTo>
                  <a:cubicBezTo>
                    <a:pt x="705" y="44"/>
                    <a:pt x="697" y="46"/>
                    <a:pt x="689" y="49"/>
                  </a:cubicBezTo>
                  <a:cubicBezTo>
                    <a:pt x="689" y="49"/>
                    <a:pt x="688" y="49"/>
                    <a:pt x="688" y="49"/>
                  </a:cubicBezTo>
                  <a:close/>
                  <a:moveTo>
                    <a:pt x="1186" y="42"/>
                  </a:moveTo>
                  <a:cubicBezTo>
                    <a:pt x="1185" y="42"/>
                    <a:pt x="1185" y="42"/>
                    <a:pt x="1184" y="42"/>
                  </a:cubicBezTo>
                  <a:cubicBezTo>
                    <a:pt x="1176" y="40"/>
                    <a:pt x="1169" y="38"/>
                    <a:pt x="1161" y="37"/>
                  </a:cubicBezTo>
                  <a:cubicBezTo>
                    <a:pt x="1158" y="36"/>
                    <a:pt x="1156" y="33"/>
                    <a:pt x="1156" y="29"/>
                  </a:cubicBezTo>
                  <a:cubicBezTo>
                    <a:pt x="1157" y="26"/>
                    <a:pt x="1160" y="24"/>
                    <a:pt x="1164" y="25"/>
                  </a:cubicBezTo>
                  <a:cubicBezTo>
                    <a:pt x="1171" y="27"/>
                    <a:pt x="1179" y="29"/>
                    <a:pt x="1187" y="31"/>
                  </a:cubicBezTo>
                  <a:cubicBezTo>
                    <a:pt x="1190" y="31"/>
                    <a:pt x="1192" y="35"/>
                    <a:pt x="1191" y="38"/>
                  </a:cubicBezTo>
                  <a:cubicBezTo>
                    <a:pt x="1191" y="41"/>
                    <a:pt x="1188" y="42"/>
                    <a:pt x="1186" y="42"/>
                  </a:cubicBezTo>
                  <a:close/>
                  <a:moveTo>
                    <a:pt x="734" y="37"/>
                  </a:moveTo>
                  <a:cubicBezTo>
                    <a:pt x="731" y="37"/>
                    <a:pt x="729" y="35"/>
                    <a:pt x="728" y="32"/>
                  </a:cubicBezTo>
                  <a:cubicBezTo>
                    <a:pt x="728" y="29"/>
                    <a:pt x="730" y="26"/>
                    <a:pt x="733" y="25"/>
                  </a:cubicBezTo>
                  <a:cubicBezTo>
                    <a:pt x="741" y="23"/>
                    <a:pt x="748" y="21"/>
                    <a:pt x="756" y="20"/>
                  </a:cubicBezTo>
                  <a:cubicBezTo>
                    <a:pt x="760" y="19"/>
                    <a:pt x="763" y="21"/>
                    <a:pt x="763" y="24"/>
                  </a:cubicBezTo>
                  <a:cubicBezTo>
                    <a:pt x="764" y="28"/>
                    <a:pt x="762" y="31"/>
                    <a:pt x="759" y="32"/>
                  </a:cubicBezTo>
                  <a:cubicBezTo>
                    <a:pt x="751" y="33"/>
                    <a:pt x="743" y="35"/>
                    <a:pt x="735" y="37"/>
                  </a:cubicBezTo>
                  <a:cubicBezTo>
                    <a:pt x="735" y="37"/>
                    <a:pt x="735" y="37"/>
                    <a:pt x="734" y="37"/>
                  </a:cubicBezTo>
                  <a:close/>
                  <a:moveTo>
                    <a:pt x="1139" y="32"/>
                  </a:moveTo>
                  <a:cubicBezTo>
                    <a:pt x="1138" y="32"/>
                    <a:pt x="1138" y="32"/>
                    <a:pt x="1138" y="31"/>
                  </a:cubicBezTo>
                  <a:cubicBezTo>
                    <a:pt x="1130" y="30"/>
                    <a:pt x="1122" y="28"/>
                    <a:pt x="1114" y="27"/>
                  </a:cubicBezTo>
                  <a:cubicBezTo>
                    <a:pt x="1111" y="26"/>
                    <a:pt x="1109" y="23"/>
                    <a:pt x="1109" y="20"/>
                  </a:cubicBezTo>
                  <a:cubicBezTo>
                    <a:pt x="1110" y="17"/>
                    <a:pt x="1113" y="15"/>
                    <a:pt x="1116" y="15"/>
                  </a:cubicBezTo>
                  <a:cubicBezTo>
                    <a:pt x="1124" y="17"/>
                    <a:pt x="1132" y="18"/>
                    <a:pt x="1140" y="20"/>
                  </a:cubicBezTo>
                  <a:cubicBezTo>
                    <a:pt x="1143" y="20"/>
                    <a:pt x="1145" y="24"/>
                    <a:pt x="1145" y="27"/>
                  </a:cubicBezTo>
                  <a:cubicBezTo>
                    <a:pt x="1144" y="30"/>
                    <a:pt x="1142" y="32"/>
                    <a:pt x="1139" y="32"/>
                  </a:cubicBezTo>
                  <a:close/>
                  <a:moveTo>
                    <a:pt x="781" y="27"/>
                  </a:moveTo>
                  <a:cubicBezTo>
                    <a:pt x="778" y="27"/>
                    <a:pt x="776" y="25"/>
                    <a:pt x="775" y="22"/>
                  </a:cubicBezTo>
                  <a:cubicBezTo>
                    <a:pt x="775" y="19"/>
                    <a:pt x="777" y="16"/>
                    <a:pt x="780" y="15"/>
                  </a:cubicBezTo>
                  <a:cubicBezTo>
                    <a:pt x="788" y="14"/>
                    <a:pt x="796" y="13"/>
                    <a:pt x="804" y="11"/>
                  </a:cubicBezTo>
                  <a:cubicBezTo>
                    <a:pt x="807" y="11"/>
                    <a:pt x="810" y="13"/>
                    <a:pt x="811" y="16"/>
                  </a:cubicBezTo>
                  <a:cubicBezTo>
                    <a:pt x="811" y="20"/>
                    <a:pt x="809" y="23"/>
                    <a:pt x="806" y="23"/>
                  </a:cubicBezTo>
                  <a:cubicBezTo>
                    <a:pt x="798" y="24"/>
                    <a:pt x="790" y="26"/>
                    <a:pt x="782" y="27"/>
                  </a:cubicBezTo>
                  <a:cubicBezTo>
                    <a:pt x="782" y="27"/>
                    <a:pt x="781" y="27"/>
                    <a:pt x="781" y="27"/>
                  </a:cubicBezTo>
                  <a:close/>
                  <a:moveTo>
                    <a:pt x="1092" y="23"/>
                  </a:moveTo>
                  <a:cubicBezTo>
                    <a:pt x="1091" y="23"/>
                    <a:pt x="1091" y="23"/>
                    <a:pt x="1091" y="23"/>
                  </a:cubicBezTo>
                  <a:cubicBezTo>
                    <a:pt x="1083" y="22"/>
                    <a:pt x="1075" y="21"/>
                    <a:pt x="1067" y="20"/>
                  </a:cubicBezTo>
                  <a:cubicBezTo>
                    <a:pt x="1064" y="19"/>
                    <a:pt x="1061" y="16"/>
                    <a:pt x="1062" y="13"/>
                  </a:cubicBezTo>
                  <a:cubicBezTo>
                    <a:pt x="1062" y="10"/>
                    <a:pt x="1065" y="8"/>
                    <a:pt x="1069" y="8"/>
                  </a:cubicBezTo>
                  <a:cubicBezTo>
                    <a:pt x="1077" y="9"/>
                    <a:pt x="1085" y="10"/>
                    <a:pt x="1093" y="11"/>
                  </a:cubicBezTo>
                  <a:cubicBezTo>
                    <a:pt x="1096" y="12"/>
                    <a:pt x="1098" y="15"/>
                    <a:pt x="1098" y="18"/>
                  </a:cubicBezTo>
                  <a:cubicBezTo>
                    <a:pt x="1097" y="21"/>
                    <a:pt x="1095" y="23"/>
                    <a:pt x="1092" y="23"/>
                  </a:cubicBezTo>
                  <a:close/>
                  <a:moveTo>
                    <a:pt x="829" y="20"/>
                  </a:moveTo>
                  <a:cubicBezTo>
                    <a:pt x="826" y="20"/>
                    <a:pt x="823" y="18"/>
                    <a:pt x="823" y="15"/>
                  </a:cubicBezTo>
                  <a:cubicBezTo>
                    <a:pt x="822" y="11"/>
                    <a:pt x="824" y="8"/>
                    <a:pt x="828" y="8"/>
                  </a:cubicBezTo>
                  <a:cubicBezTo>
                    <a:pt x="836" y="7"/>
                    <a:pt x="844" y="6"/>
                    <a:pt x="852" y="5"/>
                  </a:cubicBezTo>
                  <a:cubicBezTo>
                    <a:pt x="855" y="5"/>
                    <a:pt x="858" y="7"/>
                    <a:pt x="858" y="11"/>
                  </a:cubicBezTo>
                  <a:cubicBezTo>
                    <a:pt x="859" y="14"/>
                    <a:pt x="856" y="17"/>
                    <a:pt x="853" y="17"/>
                  </a:cubicBezTo>
                  <a:cubicBezTo>
                    <a:pt x="845" y="18"/>
                    <a:pt x="837" y="19"/>
                    <a:pt x="829" y="20"/>
                  </a:cubicBezTo>
                  <a:cubicBezTo>
                    <a:pt x="829" y="20"/>
                    <a:pt x="829" y="20"/>
                    <a:pt x="829" y="20"/>
                  </a:cubicBezTo>
                  <a:close/>
                  <a:moveTo>
                    <a:pt x="1044" y="17"/>
                  </a:moveTo>
                  <a:cubicBezTo>
                    <a:pt x="1044" y="17"/>
                    <a:pt x="1044" y="17"/>
                    <a:pt x="1043" y="17"/>
                  </a:cubicBezTo>
                  <a:cubicBezTo>
                    <a:pt x="1036" y="16"/>
                    <a:pt x="1028" y="16"/>
                    <a:pt x="1020" y="15"/>
                  </a:cubicBezTo>
                  <a:cubicBezTo>
                    <a:pt x="1016" y="15"/>
                    <a:pt x="1014" y="12"/>
                    <a:pt x="1014" y="9"/>
                  </a:cubicBezTo>
                  <a:cubicBezTo>
                    <a:pt x="1014" y="5"/>
                    <a:pt x="1017" y="3"/>
                    <a:pt x="1021" y="3"/>
                  </a:cubicBezTo>
                  <a:cubicBezTo>
                    <a:pt x="1029" y="4"/>
                    <a:pt x="1037" y="4"/>
                    <a:pt x="1045" y="5"/>
                  </a:cubicBezTo>
                  <a:cubicBezTo>
                    <a:pt x="1048" y="6"/>
                    <a:pt x="1050" y="8"/>
                    <a:pt x="1050" y="12"/>
                  </a:cubicBezTo>
                  <a:cubicBezTo>
                    <a:pt x="1050" y="15"/>
                    <a:pt x="1047" y="17"/>
                    <a:pt x="1044" y="17"/>
                  </a:cubicBezTo>
                  <a:close/>
                  <a:moveTo>
                    <a:pt x="876" y="15"/>
                  </a:moveTo>
                  <a:cubicBezTo>
                    <a:pt x="873" y="15"/>
                    <a:pt x="871" y="13"/>
                    <a:pt x="870" y="10"/>
                  </a:cubicBezTo>
                  <a:cubicBezTo>
                    <a:pt x="870" y="6"/>
                    <a:pt x="873" y="3"/>
                    <a:pt x="876" y="3"/>
                  </a:cubicBezTo>
                  <a:cubicBezTo>
                    <a:pt x="884" y="2"/>
                    <a:pt x="892" y="2"/>
                    <a:pt x="900" y="2"/>
                  </a:cubicBezTo>
                  <a:cubicBezTo>
                    <a:pt x="903" y="1"/>
                    <a:pt x="906" y="4"/>
                    <a:pt x="906" y="7"/>
                  </a:cubicBezTo>
                  <a:cubicBezTo>
                    <a:pt x="906" y="11"/>
                    <a:pt x="904" y="13"/>
                    <a:pt x="901" y="14"/>
                  </a:cubicBezTo>
                  <a:cubicBezTo>
                    <a:pt x="893" y="14"/>
                    <a:pt x="885" y="14"/>
                    <a:pt x="877" y="15"/>
                  </a:cubicBezTo>
                  <a:cubicBezTo>
                    <a:pt x="877" y="15"/>
                    <a:pt x="876" y="15"/>
                    <a:pt x="876" y="15"/>
                  </a:cubicBezTo>
                  <a:close/>
                  <a:moveTo>
                    <a:pt x="996" y="14"/>
                  </a:moveTo>
                  <a:cubicBezTo>
                    <a:pt x="996" y="14"/>
                    <a:pt x="996" y="14"/>
                    <a:pt x="996" y="14"/>
                  </a:cubicBezTo>
                  <a:cubicBezTo>
                    <a:pt x="988" y="13"/>
                    <a:pt x="980" y="13"/>
                    <a:pt x="972" y="13"/>
                  </a:cubicBezTo>
                  <a:cubicBezTo>
                    <a:pt x="969" y="13"/>
                    <a:pt x="966" y="10"/>
                    <a:pt x="966" y="6"/>
                  </a:cubicBezTo>
                  <a:cubicBezTo>
                    <a:pt x="966" y="3"/>
                    <a:pt x="969" y="0"/>
                    <a:pt x="972" y="1"/>
                  </a:cubicBezTo>
                  <a:cubicBezTo>
                    <a:pt x="980" y="1"/>
                    <a:pt x="988" y="1"/>
                    <a:pt x="996" y="2"/>
                  </a:cubicBezTo>
                  <a:cubicBezTo>
                    <a:pt x="1000" y="2"/>
                    <a:pt x="1002" y="5"/>
                    <a:pt x="1002" y="8"/>
                  </a:cubicBezTo>
                  <a:cubicBezTo>
                    <a:pt x="1002" y="11"/>
                    <a:pt x="999" y="14"/>
                    <a:pt x="996" y="14"/>
                  </a:cubicBezTo>
                  <a:close/>
                  <a:moveTo>
                    <a:pt x="924" y="13"/>
                  </a:moveTo>
                  <a:cubicBezTo>
                    <a:pt x="921" y="13"/>
                    <a:pt x="918" y="10"/>
                    <a:pt x="918" y="7"/>
                  </a:cubicBezTo>
                  <a:cubicBezTo>
                    <a:pt x="918" y="3"/>
                    <a:pt x="921" y="1"/>
                    <a:pt x="924" y="1"/>
                  </a:cubicBezTo>
                  <a:cubicBezTo>
                    <a:pt x="932" y="0"/>
                    <a:pt x="940" y="0"/>
                    <a:pt x="948" y="0"/>
                  </a:cubicBezTo>
                  <a:cubicBezTo>
                    <a:pt x="952" y="0"/>
                    <a:pt x="954" y="3"/>
                    <a:pt x="954" y="6"/>
                  </a:cubicBezTo>
                  <a:cubicBezTo>
                    <a:pt x="954" y="10"/>
                    <a:pt x="952" y="12"/>
                    <a:pt x="948" y="12"/>
                  </a:cubicBezTo>
                  <a:cubicBezTo>
                    <a:pt x="940" y="12"/>
                    <a:pt x="932" y="12"/>
                    <a:pt x="924" y="13"/>
                  </a:cubicBezTo>
                  <a:cubicBezTo>
                    <a:pt x="924" y="13"/>
                    <a:pt x="924" y="13"/>
                    <a:pt x="924" y="13"/>
                  </a:cubicBezTo>
                  <a:close/>
                </a:path>
              </a:pathLst>
            </a:custGeom>
            <a:solidFill>
              <a:srgbClr val="44546A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74" name="Oval 532">
              <a:extLst>
                <a:ext uri="{FF2B5EF4-FFF2-40B4-BE49-F238E27FC236}">
                  <a16:creationId xmlns:a16="http://schemas.microsoft.com/office/drawing/2014/main" id="{C6157455-D1A8-41FF-9026-B21EF0A069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048229" y="5605021"/>
              <a:ext cx="106648" cy="107161"/>
            </a:xfrm>
            <a:prstGeom prst="ellipse">
              <a:avLst/>
            </a:pr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F8292CAA-C935-41BF-AF6F-8460DFB0AF61}"/>
                </a:ext>
              </a:extLst>
            </p:cNvPr>
            <p:cNvGrpSpPr/>
            <p:nvPr/>
          </p:nvGrpSpPr>
          <p:grpSpPr>
            <a:xfrm flipH="1" flipV="1">
              <a:off x="1419446" y="3884810"/>
              <a:ext cx="900867" cy="1038792"/>
              <a:chOff x="8363008" y="2950704"/>
              <a:chExt cx="1318960" cy="1520896"/>
            </a:xfrm>
            <a:solidFill>
              <a:srgbClr val="44546A">
                <a:lumMod val="75000"/>
              </a:srgbClr>
            </a:solidFill>
          </p:grpSpPr>
          <p:sp>
            <p:nvSpPr>
              <p:cNvPr id="178" name="Freeform 533">
                <a:extLst>
                  <a:ext uri="{FF2B5EF4-FFF2-40B4-BE49-F238E27FC236}">
                    <a16:creationId xmlns:a16="http://schemas.microsoft.com/office/drawing/2014/main" id="{3968AE4C-28A8-4F25-A3DC-DD8695233866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363008" y="2950704"/>
                <a:ext cx="1318960" cy="1520896"/>
              </a:xfrm>
              <a:custGeom>
                <a:avLst/>
                <a:gdLst>
                  <a:gd name="T0" fmla="*/ 1757 w 1757"/>
                  <a:gd name="T1" fmla="*/ 1520 h 2026"/>
                  <a:gd name="T2" fmla="*/ 880 w 1757"/>
                  <a:gd name="T3" fmla="*/ 2026 h 2026"/>
                  <a:gd name="T4" fmla="*/ 0 w 1757"/>
                  <a:gd name="T5" fmla="*/ 1520 h 2026"/>
                  <a:gd name="T6" fmla="*/ 0 w 1757"/>
                  <a:gd name="T7" fmla="*/ 506 h 2026"/>
                  <a:gd name="T8" fmla="*/ 880 w 1757"/>
                  <a:gd name="T9" fmla="*/ 0 h 2026"/>
                  <a:gd name="T10" fmla="*/ 1757 w 1757"/>
                  <a:gd name="T11" fmla="*/ 506 h 2026"/>
                  <a:gd name="T12" fmla="*/ 1757 w 1757"/>
                  <a:gd name="T13" fmla="*/ 1520 h 20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7" h="2026">
                    <a:moveTo>
                      <a:pt x="1757" y="1520"/>
                    </a:moveTo>
                    <a:lnTo>
                      <a:pt x="880" y="2026"/>
                    </a:lnTo>
                    <a:lnTo>
                      <a:pt x="0" y="1520"/>
                    </a:lnTo>
                    <a:lnTo>
                      <a:pt x="0" y="506"/>
                    </a:lnTo>
                    <a:lnTo>
                      <a:pt x="880" y="0"/>
                    </a:lnTo>
                    <a:lnTo>
                      <a:pt x="1757" y="506"/>
                    </a:lnTo>
                    <a:lnTo>
                      <a:pt x="1757" y="15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9" name="Oval 537">
                <a:extLst>
                  <a:ext uri="{FF2B5EF4-FFF2-40B4-BE49-F238E27FC236}">
                    <a16:creationId xmlns:a16="http://schemas.microsoft.com/office/drawing/2014/main" id="{A5A11D61-3722-4986-8E7D-4021EA32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001844" y="3946118"/>
                <a:ext cx="24773" cy="2477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sp>
          <p:nvSpPr>
            <p:cNvPr id="76" name="Freeform 538">
              <a:extLst>
                <a:ext uri="{FF2B5EF4-FFF2-40B4-BE49-F238E27FC236}">
                  <a16:creationId xmlns:a16="http://schemas.microsoft.com/office/drawing/2014/main" id="{F2F77CF9-3B28-4542-BB3C-3C72D4008589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1373300" y="3838664"/>
              <a:ext cx="993159" cy="1133647"/>
            </a:xfrm>
            <a:custGeom>
              <a:avLst/>
              <a:gdLst>
                <a:gd name="T0" fmla="*/ 418 w 819"/>
                <a:gd name="T1" fmla="*/ 935 h 935"/>
                <a:gd name="T2" fmla="*/ 397 w 819"/>
                <a:gd name="T3" fmla="*/ 933 h 935"/>
                <a:gd name="T4" fmla="*/ 460 w 819"/>
                <a:gd name="T5" fmla="*/ 911 h 935"/>
                <a:gd name="T6" fmla="*/ 356 w 819"/>
                <a:gd name="T7" fmla="*/ 909 h 935"/>
                <a:gd name="T8" fmla="*/ 501 w 819"/>
                <a:gd name="T9" fmla="*/ 887 h 935"/>
                <a:gd name="T10" fmla="*/ 314 w 819"/>
                <a:gd name="T11" fmla="*/ 885 h 935"/>
                <a:gd name="T12" fmla="*/ 543 w 819"/>
                <a:gd name="T13" fmla="*/ 863 h 935"/>
                <a:gd name="T14" fmla="*/ 273 w 819"/>
                <a:gd name="T15" fmla="*/ 861 h 935"/>
                <a:gd name="T16" fmla="*/ 584 w 819"/>
                <a:gd name="T17" fmla="*/ 839 h 935"/>
                <a:gd name="T18" fmla="*/ 231 w 819"/>
                <a:gd name="T19" fmla="*/ 837 h 935"/>
                <a:gd name="T20" fmla="*/ 626 w 819"/>
                <a:gd name="T21" fmla="*/ 815 h 935"/>
                <a:gd name="T22" fmla="*/ 190 w 819"/>
                <a:gd name="T23" fmla="*/ 813 h 935"/>
                <a:gd name="T24" fmla="*/ 668 w 819"/>
                <a:gd name="T25" fmla="*/ 791 h 935"/>
                <a:gd name="T26" fmla="*/ 148 w 819"/>
                <a:gd name="T27" fmla="*/ 789 h 935"/>
                <a:gd name="T28" fmla="*/ 709 w 819"/>
                <a:gd name="T29" fmla="*/ 767 h 935"/>
                <a:gd name="T30" fmla="*/ 106 w 819"/>
                <a:gd name="T31" fmla="*/ 765 h 935"/>
                <a:gd name="T32" fmla="*/ 751 w 819"/>
                <a:gd name="T33" fmla="*/ 743 h 935"/>
                <a:gd name="T34" fmla="*/ 65 w 819"/>
                <a:gd name="T35" fmla="*/ 741 h 935"/>
                <a:gd name="T36" fmla="*/ 819 w 819"/>
                <a:gd name="T37" fmla="*/ 705 h 935"/>
                <a:gd name="T38" fmla="*/ 12 w 819"/>
                <a:gd name="T39" fmla="*/ 697 h 935"/>
                <a:gd name="T40" fmla="*/ 6 w 819"/>
                <a:gd name="T41" fmla="*/ 643 h 935"/>
                <a:gd name="T42" fmla="*/ 819 w 819"/>
                <a:gd name="T43" fmla="*/ 641 h 935"/>
                <a:gd name="T44" fmla="*/ 12 w 819"/>
                <a:gd name="T45" fmla="*/ 625 h 935"/>
                <a:gd name="T46" fmla="*/ 813 w 819"/>
                <a:gd name="T47" fmla="*/ 623 h 935"/>
                <a:gd name="T48" fmla="*/ 813 w 819"/>
                <a:gd name="T49" fmla="*/ 575 h 935"/>
                <a:gd name="T50" fmla="*/ 0 w 819"/>
                <a:gd name="T51" fmla="*/ 529 h 935"/>
                <a:gd name="T52" fmla="*/ 807 w 819"/>
                <a:gd name="T53" fmla="*/ 497 h 935"/>
                <a:gd name="T54" fmla="*/ 6 w 819"/>
                <a:gd name="T55" fmla="*/ 451 h 935"/>
                <a:gd name="T56" fmla="*/ 819 w 819"/>
                <a:gd name="T57" fmla="*/ 449 h 935"/>
                <a:gd name="T58" fmla="*/ 12 w 819"/>
                <a:gd name="T59" fmla="*/ 433 h 935"/>
                <a:gd name="T60" fmla="*/ 813 w 819"/>
                <a:gd name="T61" fmla="*/ 431 h 935"/>
                <a:gd name="T62" fmla="*/ 813 w 819"/>
                <a:gd name="T63" fmla="*/ 383 h 935"/>
                <a:gd name="T64" fmla="*/ 0 w 819"/>
                <a:gd name="T65" fmla="*/ 337 h 935"/>
                <a:gd name="T66" fmla="*/ 807 w 819"/>
                <a:gd name="T67" fmla="*/ 305 h 935"/>
                <a:gd name="T68" fmla="*/ 6 w 819"/>
                <a:gd name="T69" fmla="*/ 259 h 935"/>
                <a:gd name="T70" fmla="*/ 819 w 819"/>
                <a:gd name="T71" fmla="*/ 257 h 935"/>
                <a:gd name="T72" fmla="*/ 25 w 819"/>
                <a:gd name="T73" fmla="*/ 232 h 935"/>
                <a:gd name="T74" fmla="*/ 794 w 819"/>
                <a:gd name="T75" fmla="*/ 217 h 935"/>
                <a:gd name="T76" fmla="*/ 68 w 819"/>
                <a:gd name="T77" fmla="*/ 199 h 935"/>
                <a:gd name="T78" fmla="*/ 752 w 819"/>
                <a:gd name="T79" fmla="*/ 193 h 935"/>
                <a:gd name="T80" fmla="*/ 110 w 819"/>
                <a:gd name="T81" fmla="*/ 175 h 935"/>
                <a:gd name="T82" fmla="*/ 710 w 819"/>
                <a:gd name="T83" fmla="*/ 169 h 935"/>
                <a:gd name="T84" fmla="*/ 151 w 819"/>
                <a:gd name="T85" fmla="*/ 151 h 935"/>
                <a:gd name="T86" fmla="*/ 669 w 819"/>
                <a:gd name="T87" fmla="*/ 145 h 935"/>
                <a:gd name="T88" fmla="*/ 193 w 819"/>
                <a:gd name="T89" fmla="*/ 127 h 935"/>
                <a:gd name="T90" fmla="*/ 627 w 819"/>
                <a:gd name="T91" fmla="*/ 121 h 935"/>
                <a:gd name="T92" fmla="*/ 235 w 819"/>
                <a:gd name="T93" fmla="*/ 103 h 935"/>
                <a:gd name="T94" fmla="*/ 586 w 819"/>
                <a:gd name="T95" fmla="*/ 97 h 935"/>
                <a:gd name="T96" fmla="*/ 276 w 819"/>
                <a:gd name="T97" fmla="*/ 79 h 935"/>
                <a:gd name="T98" fmla="*/ 544 w 819"/>
                <a:gd name="T99" fmla="*/ 73 h 935"/>
                <a:gd name="T100" fmla="*/ 318 w 819"/>
                <a:gd name="T101" fmla="*/ 55 h 935"/>
                <a:gd name="T102" fmla="*/ 503 w 819"/>
                <a:gd name="T103" fmla="*/ 49 h 935"/>
                <a:gd name="T104" fmla="*/ 359 w 819"/>
                <a:gd name="T105" fmla="*/ 31 h 935"/>
                <a:gd name="T106" fmla="*/ 461 w 819"/>
                <a:gd name="T107" fmla="*/ 25 h 935"/>
                <a:gd name="T108" fmla="*/ 401 w 819"/>
                <a:gd name="T109" fmla="*/ 7 h 935"/>
                <a:gd name="T110" fmla="*/ 420 w 819"/>
                <a:gd name="T111" fmla="*/ 1 h 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9" h="935">
                  <a:moveTo>
                    <a:pt x="418" y="935"/>
                  </a:moveTo>
                  <a:cubicBezTo>
                    <a:pt x="416" y="935"/>
                    <a:pt x="414" y="934"/>
                    <a:pt x="413" y="932"/>
                  </a:cubicBezTo>
                  <a:cubicBezTo>
                    <a:pt x="411" y="929"/>
                    <a:pt x="412" y="926"/>
                    <a:pt x="415" y="924"/>
                  </a:cubicBezTo>
                  <a:cubicBezTo>
                    <a:pt x="436" y="912"/>
                    <a:pt x="436" y="912"/>
                    <a:pt x="436" y="912"/>
                  </a:cubicBezTo>
                  <a:cubicBezTo>
                    <a:pt x="439" y="911"/>
                    <a:pt x="442" y="911"/>
                    <a:pt x="444" y="914"/>
                  </a:cubicBezTo>
                  <a:cubicBezTo>
                    <a:pt x="446" y="917"/>
                    <a:pt x="445" y="921"/>
                    <a:pt x="442" y="923"/>
                  </a:cubicBezTo>
                  <a:cubicBezTo>
                    <a:pt x="421" y="935"/>
                    <a:pt x="421" y="935"/>
                    <a:pt x="421" y="935"/>
                  </a:cubicBezTo>
                  <a:cubicBezTo>
                    <a:pt x="420" y="935"/>
                    <a:pt x="419" y="935"/>
                    <a:pt x="418" y="935"/>
                  </a:cubicBezTo>
                  <a:close/>
                  <a:moveTo>
                    <a:pt x="397" y="933"/>
                  </a:moveTo>
                  <a:cubicBezTo>
                    <a:pt x="396" y="933"/>
                    <a:pt x="395" y="933"/>
                    <a:pt x="394" y="933"/>
                  </a:cubicBezTo>
                  <a:cubicBezTo>
                    <a:pt x="374" y="921"/>
                    <a:pt x="374" y="921"/>
                    <a:pt x="374" y="921"/>
                  </a:cubicBezTo>
                  <a:cubicBezTo>
                    <a:pt x="371" y="919"/>
                    <a:pt x="370" y="915"/>
                    <a:pt x="371" y="912"/>
                  </a:cubicBezTo>
                  <a:cubicBezTo>
                    <a:pt x="373" y="909"/>
                    <a:pt x="377" y="908"/>
                    <a:pt x="380" y="910"/>
                  </a:cubicBezTo>
                  <a:cubicBezTo>
                    <a:pt x="400" y="922"/>
                    <a:pt x="400" y="922"/>
                    <a:pt x="400" y="922"/>
                  </a:cubicBezTo>
                  <a:cubicBezTo>
                    <a:pt x="403" y="924"/>
                    <a:pt x="404" y="927"/>
                    <a:pt x="403" y="930"/>
                  </a:cubicBezTo>
                  <a:cubicBezTo>
                    <a:pt x="401" y="932"/>
                    <a:pt x="399" y="933"/>
                    <a:pt x="397" y="933"/>
                  </a:cubicBezTo>
                  <a:close/>
                  <a:moveTo>
                    <a:pt x="460" y="911"/>
                  </a:moveTo>
                  <a:cubicBezTo>
                    <a:pt x="458" y="911"/>
                    <a:pt x="456" y="910"/>
                    <a:pt x="455" y="908"/>
                  </a:cubicBezTo>
                  <a:cubicBezTo>
                    <a:pt x="453" y="905"/>
                    <a:pt x="454" y="902"/>
                    <a:pt x="457" y="900"/>
                  </a:cubicBezTo>
                  <a:cubicBezTo>
                    <a:pt x="478" y="888"/>
                    <a:pt x="478" y="888"/>
                    <a:pt x="478" y="888"/>
                  </a:cubicBezTo>
                  <a:cubicBezTo>
                    <a:pt x="480" y="887"/>
                    <a:pt x="484" y="887"/>
                    <a:pt x="486" y="890"/>
                  </a:cubicBezTo>
                  <a:cubicBezTo>
                    <a:pt x="487" y="893"/>
                    <a:pt x="486" y="897"/>
                    <a:pt x="484" y="899"/>
                  </a:cubicBezTo>
                  <a:cubicBezTo>
                    <a:pt x="463" y="911"/>
                    <a:pt x="463" y="911"/>
                    <a:pt x="463" y="911"/>
                  </a:cubicBezTo>
                  <a:cubicBezTo>
                    <a:pt x="462" y="911"/>
                    <a:pt x="461" y="911"/>
                    <a:pt x="460" y="911"/>
                  </a:cubicBezTo>
                  <a:close/>
                  <a:moveTo>
                    <a:pt x="356" y="909"/>
                  </a:moveTo>
                  <a:cubicBezTo>
                    <a:pt x="355" y="909"/>
                    <a:pt x="354" y="909"/>
                    <a:pt x="353" y="909"/>
                  </a:cubicBezTo>
                  <a:cubicBezTo>
                    <a:pt x="332" y="897"/>
                    <a:pt x="332" y="897"/>
                    <a:pt x="332" y="897"/>
                  </a:cubicBezTo>
                  <a:cubicBezTo>
                    <a:pt x="329" y="895"/>
                    <a:pt x="328" y="891"/>
                    <a:pt x="330" y="888"/>
                  </a:cubicBezTo>
                  <a:cubicBezTo>
                    <a:pt x="331" y="885"/>
                    <a:pt x="335" y="884"/>
                    <a:pt x="338" y="886"/>
                  </a:cubicBezTo>
                  <a:cubicBezTo>
                    <a:pt x="359" y="898"/>
                    <a:pt x="359" y="898"/>
                    <a:pt x="359" y="898"/>
                  </a:cubicBezTo>
                  <a:cubicBezTo>
                    <a:pt x="362" y="900"/>
                    <a:pt x="363" y="903"/>
                    <a:pt x="361" y="906"/>
                  </a:cubicBezTo>
                  <a:cubicBezTo>
                    <a:pt x="360" y="908"/>
                    <a:pt x="358" y="909"/>
                    <a:pt x="356" y="909"/>
                  </a:cubicBezTo>
                  <a:close/>
                  <a:moveTo>
                    <a:pt x="501" y="887"/>
                  </a:moveTo>
                  <a:cubicBezTo>
                    <a:pt x="499" y="887"/>
                    <a:pt x="497" y="886"/>
                    <a:pt x="496" y="884"/>
                  </a:cubicBezTo>
                  <a:cubicBezTo>
                    <a:pt x="494" y="881"/>
                    <a:pt x="495" y="878"/>
                    <a:pt x="498" y="876"/>
                  </a:cubicBezTo>
                  <a:cubicBezTo>
                    <a:pt x="519" y="864"/>
                    <a:pt x="519" y="864"/>
                    <a:pt x="519" y="864"/>
                  </a:cubicBezTo>
                  <a:cubicBezTo>
                    <a:pt x="522" y="862"/>
                    <a:pt x="526" y="863"/>
                    <a:pt x="527" y="866"/>
                  </a:cubicBezTo>
                  <a:cubicBezTo>
                    <a:pt x="529" y="869"/>
                    <a:pt x="528" y="873"/>
                    <a:pt x="525" y="875"/>
                  </a:cubicBezTo>
                  <a:cubicBezTo>
                    <a:pt x="504" y="887"/>
                    <a:pt x="504" y="887"/>
                    <a:pt x="504" y="887"/>
                  </a:cubicBezTo>
                  <a:cubicBezTo>
                    <a:pt x="503" y="887"/>
                    <a:pt x="502" y="887"/>
                    <a:pt x="501" y="887"/>
                  </a:cubicBezTo>
                  <a:close/>
                  <a:moveTo>
                    <a:pt x="314" y="885"/>
                  </a:moveTo>
                  <a:cubicBezTo>
                    <a:pt x="313" y="885"/>
                    <a:pt x="312" y="885"/>
                    <a:pt x="311" y="885"/>
                  </a:cubicBezTo>
                  <a:cubicBezTo>
                    <a:pt x="290" y="873"/>
                    <a:pt x="290" y="873"/>
                    <a:pt x="290" y="873"/>
                  </a:cubicBezTo>
                  <a:cubicBezTo>
                    <a:pt x="288" y="871"/>
                    <a:pt x="287" y="867"/>
                    <a:pt x="288" y="864"/>
                  </a:cubicBezTo>
                  <a:cubicBezTo>
                    <a:pt x="290" y="861"/>
                    <a:pt x="294" y="860"/>
                    <a:pt x="296" y="862"/>
                  </a:cubicBezTo>
                  <a:cubicBezTo>
                    <a:pt x="317" y="874"/>
                    <a:pt x="317" y="874"/>
                    <a:pt x="317" y="874"/>
                  </a:cubicBezTo>
                  <a:cubicBezTo>
                    <a:pt x="320" y="876"/>
                    <a:pt x="321" y="879"/>
                    <a:pt x="319" y="882"/>
                  </a:cubicBezTo>
                  <a:cubicBezTo>
                    <a:pt x="318" y="884"/>
                    <a:pt x="316" y="885"/>
                    <a:pt x="314" y="885"/>
                  </a:cubicBezTo>
                  <a:close/>
                  <a:moveTo>
                    <a:pt x="543" y="863"/>
                  </a:moveTo>
                  <a:cubicBezTo>
                    <a:pt x="541" y="863"/>
                    <a:pt x="539" y="862"/>
                    <a:pt x="538" y="860"/>
                  </a:cubicBezTo>
                  <a:cubicBezTo>
                    <a:pt x="536" y="857"/>
                    <a:pt x="537" y="854"/>
                    <a:pt x="540" y="852"/>
                  </a:cubicBezTo>
                  <a:cubicBezTo>
                    <a:pt x="561" y="840"/>
                    <a:pt x="561" y="840"/>
                    <a:pt x="561" y="840"/>
                  </a:cubicBezTo>
                  <a:cubicBezTo>
                    <a:pt x="564" y="838"/>
                    <a:pt x="567" y="839"/>
                    <a:pt x="569" y="842"/>
                  </a:cubicBezTo>
                  <a:cubicBezTo>
                    <a:pt x="570" y="845"/>
                    <a:pt x="570" y="849"/>
                    <a:pt x="567" y="851"/>
                  </a:cubicBezTo>
                  <a:cubicBezTo>
                    <a:pt x="546" y="863"/>
                    <a:pt x="546" y="863"/>
                    <a:pt x="546" y="863"/>
                  </a:cubicBezTo>
                  <a:cubicBezTo>
                    <a:pt x="545" y="863"/>
                    <a:pt x="544" y="863"/>
                    <a:pt x="543" y="863"/>
                  </a:cubicBezTo>
                  <a:close/>
                  <a:moveTo>
                    <a:pt x="273" y="861"/>
                  </a:moveTo>
                  <a:cubicBezTo>
                    <a:pt x="272" y="861"/>
                    <a:pt x="271" y="861"/>
                    <a:pt x="270" y="861"/>
                  </a:cubicBezTo>
                  <a:cubicBezTo>
                    <a:pt x="249" y="849"/>
                    <a:pt x="249" y="849"/>
                    <a:pt x="249" y="849"/>
                  </a:cubicBezTo>
                  <a:cubicBezTo>
                    <a:pt x="246" y="847"/>
                    <a:pt x="245" y="843"/>
                    <a:pt x="247" y="840"/>
                  </a:cubicBezTo>
                  <a:cubicBezTo>
                    <a:pt x="248" y="837"/>
                    <a:pt x="252" y="836"/>
                    <a:pt x="255" y="838"/>
                  </a:cubicBezTo>
                  <a:cubicBezTo>
                    <a:pt x="276" y="850"/>
                    <a:pt x="276" y="850"/>
                    <a:pt x="276" y="850"/>
                  </a:cubicBezTo>
                  <a:cubicBezTo>
                    <a:pt x="279" y="852"/>
                    <a:pt x="280" y="855"/>
                    <a:pt x="278" y="858"/>
                  </a:cubicBezTo>
                  <a:cubicBezTo>
                    <a:pt x="277" y="860"/>
                    <a:pt x="275" y="861"/>
                    <a:pt x="273" y="861"/>
                  </a:cubicBezTo>
                  <a:close/>
                  <a:moveTo>
                    <a:pt x="584" y="839"/>
                  </a:moveTo>
                  <a:cubicBezTo>
                    <a:pt x="582" y="839"/>
                    <a:pt x="580" y="838"/>
                    <a:pt x="579" y="836"/>
                  </a:cubicBezTo>
                  <a:cubicBezTo>
                    <a:pt x="578" y="833"/>
                    <a:pt x="579" y="830"/>
                    <a:pt x="581" y="828"/>
                  </a:cubicBezTo>
                  <a:cubicBezTo>
                    <a:pt x="602" y="816"/>
                    <a:pt x="602" y="816"/>
                    <a:pt x="602" y="816"/>
                  </a:cubicBezTo>
                  <a:cubicBezTo>
                    <a:pt x="605" y="814"/>
                    <a:pt x="609" y="815"/>
                    <a:pt x="610" y="818"/>
                  </a:cubicBezTo>
                  <a:cubicBezTo>
                    <a:pt x="612" y="821"/>
                    <a:pt x="611" y="825"/>
                    <a:pt x="608" y="827"/>
                  </a:cubicBezTo>
                  <a:cubicBezTo>
                    <a:pt x="587" y="839"/>
                    <a:pt x="587" y="839"/>
                    <a:pt x="587" y="839"/>
                  </a:cubicBezTo>
                  <a:cubicBezTo>
                    <a:pt x="586" y="839"/>
                    <a:pt x="585" y="839"/>
                    <a:pt x="584" y="839"/>
                  </a:cubicBezTo>
                  <a:close/>
                  <a:moveTo>
                    <a:pt x="231" y="837"/>
                  </a:moveTo>
                  <a:cubicBezTo>
                    <a:pt x="230" y="837"/>
                    <a:pt x="229" y="837"/>
                    <a:pt x="228" y="837"/>
                  </a:cubicBezTo>
                  <a:cubicBezTo>
                    <a:pt x="207" y="825"/>
                    <a:pt x="207" y="825"/>
                    <a:pt x="207" y="825"/>
                  </a:cubicBezTo>
                  <a:cubicBezTo>
                    <a:pt x="204" y="823"/>
                    <a:pt x="203" y="819"/>
                    <a:pt x="205" y="816"/>
                  </a:cubicBezTo>
                  <a:cubicBezTo>
                    <a:pt x="207" y="813"/>
                    <a:pt x="210" y="812"/>
                    <a:pt x="213" y="814"/>
                  </a:cubicBezTo>
                  <a:cubicBezTo>
                    <a:pt x="234" y="826"/>
                    <a:pt x="234" y="826"/>
                    <a:pt x="234" y="826"/>
                  </a:cubicBezTo>
                  <a:cubicBezTo>
                    <a:pt x="237" y="828"/>
                    <a:pt x="238" y="831"/>
                    <a:pt x="236" y="834"/>
                  </a:cubicBezTo>
                  <a:cubicBezTo>
                    <a:pt x="235" y="836"/>
                    <a:pt x="233" y="837"/>
                    <a:pt x="231" y="837"/>
                  </a:cubicBezTo>
                  <a:close/>
                  <a:moveTo>
                    <a:pt x="626" y="815"/>
                  </a:moveTo>
                  <a:cubicBezTo>
                    <a:pt x="624" y="815"/>
                    <a:pt x="622" y="814"/>
                    <a:pt x="621" y="812"/>
                  </a:cubicBezTo>
                  <a:cubicBezTo>
                    <a:pt x="619" y="809"/>
                    <a:pt x="620" y="806"/>
                    <a:pt x="623" y="804"/>
                  </a:cubicBezTo>
                  <a:cubicBezTo>
                    <a:pt x="644" y="792"/>
                    <a:pt x="644" y="792"/>
                    <a:pt x="644" y="792"/>
                  </a:cubicBezTo>
                  <a:cubicBezTo>
                    <a:pt x="647" y="790"/>
                    <a:pt x="650" y="791"/>
                    <a:pt x="652" y="794"/>
                  </a:cubicBezTo>
                  <a:cubicBezTo>
                    <a:pt x="654" y="797"/>
                    <a:pt x="653" y="801"/>
                    <a:pt x="650" y="803"/>
                  </a:cubicBezTo>
                  <a:cubicBezTo>
                    <a:pt x="629" y="815"/>
                    <a:pt x="629" y="815"/>
                    <a:pt x="629" y="815"/>
                  </a:cubicBezTo>
                  <a:cubicBezTo>
                    <a:pt x="628" y="815"/>
                    <a:pt x="627" y="815"/>
                    <a:pt x="626" y="815"/>
                  </a:cubicBezTo>
                  <a:close/>
                  <a:moveTo>
                    <a:pt x="190" y="813"/>
                  </a:moveTo>
                  <a:cubicBezTo>
                    <a:pt x="188" y="813"/>
                    <a:pt x="187" y="813"/>
                    <a:pt x="187" y="813"/>
                  </a:cubicBezTo>
                  <a:cubicBezTo>
                    <a:pt x="166" y="801"/>
                    <a:pt x="166" y="801"/>
                    <a:pt x="166" y="801"/>
                  </a:cubicBezTo>
                  <a:cubicBezTo>
                    <a:pt x="163" y="799"/>
                    <a:pt x="162" y="795"/>
                    <a:pt x="164" y="792"/>
                  </a:cubicBezTo>
                  <a:cubicBezTo>
                    <a:pt x="165" y="789"/>
                    <a:pt x="169" y="788"/>
                    <a:pt x="172" y="790"/>
                  </a:cubicBezTo>
                  <a:cubicBezTo>
                    <a:pt x="193" y="802"/>
                    <a:pt x="193" y="802"/>
                    <a:pt x="193" y="802"/>
                  </a:cubicBezTo>
                  <a:cubicBezTo>
                    <a:pt x="195" y="804"/>
                    <a:pt x="196" y="807"/>
                    <a:pt x="195" y="810"/>
                  </a:cubicBezTo>
                  <a:cubicBezTo>
                    <a:pt x="194" y="812"/>
                    <a:pt x="192" y="813"/>
                    <a:pt x="190" y="813"/>
                  </a:cubicBezTo>
                  <a:close/>
                  <a:moveTo>
                    <a:pt x="668" y="791"/>
                  </a:moveTo>
                  <a:cubicBezTo>
                    <a:pt x="665" y="791"/>
                    <a:pt x="663" y="790"/>
                    <a:pt x="662" y="788"/>
                  </a:cubicBezTo>
                  <a:cubicBezTo>
                    <a:pt x="661" y="785"/>
                    <a:pt x="662" y="782"/>
                    <a:pt x="665" y="780"/>
                  </a:cubicBezTo>
                  <a:cubicBezTo>
                    <a:pt x="685" y="768"/>
                    <a:pt x="685" y="768"/>
                    <a:pt x="685" y="768"/>
                  </a:cubicBezTo>
                  <a:cubicBezTo>
                    <a:pt x="688" y="766"/>
                    <a:pt x="692" y="767"/>
                    <a:pt x="694" y="770"/>
                  </a:cubicBezTo>
                  <a:cubicBezTo>
                    <a:pt x="695" y="773"/>
                    <a:pt x="694" y="777"/>
                    <a:pt x="691" y="779"/>
                  </a:cubicBezTo>
                  <a:cubicBezTo>
                    <a:pt x="671" y="791"/>
                    <a:pt x="671" y="791"/>
                    <a:pt x="671" y="791"/>
                  </a:cubicBezTo>
                  <a:cubicBezTo>
                    <a:pt x="670" y="791"/>
                    <a:pt x="669" y="791"/>
                    <a:pt x="668" y="791"/>
                  </a:cubicBezTo>
                  <a:close/>
                  <a:moveTo>
                    <a:pt x="148" y="789"/>
                  </a:moveTo>
                  <a:cubicBezTo>
                    <a:pt x="147" y="789"/>
                    <a:pt x="146" y="789"/>
                    <a:pt x="145" y="789"/>
                  </a:cubicBezTo>
                  <a:cubicBezTo>
                    <a:pt x="124" y="777"/>
                    <a:pt x="124" y="777"/>
                    <a:pt x="124" y="777"/>
                  </a:cubicBezTo>
                  <a:cubicBezTo>
                    <a:pt x="121" y="775"/>
                    <a:pt x="120" y="771"/>
                    <a:pt x="122" y="768"/>
                  </a:cubicBezTo>
                  <a:cubicBezTo>
                    <a:pt x="124" y="765"/>
                    <a:pt x="127" y="764"/>
                    <a:pt x="130" y="766"/>
                  </a:cubicBezTo>
                  <a:cubicBezTo>
                    <a:pt x="151" y="778"/>
                    <a:pt x="151" y="778"/>
                    <a:pt x="151" y="778"/>
                  </a:cubicBezTo>
                  <a:cubicBezTo>
                    <a:pt x="154" y="780"/>
                    <a:pt x="155" y="783"/>
                    <a:pt x="153" y="786"/>
                  </a:cubicBezTo>
                  <a:cubicBezTo>
                    <a:pt x="152" y="788"/>
                    <a:pt x="150" y="789"/>
                    <a:pt x="148" y="789"/>
                  </a:cubicBezTo>
                  <a:close/>
                  <a:moveTo>
                    <a:pt x="709" y="767"/>
                  </a:moveTo>
                  <a:cubicBezTo>
                    <a:pt x="707" y="767"/>
                    <a:pt x="705" y="766"/>
                    <a:pt x="704" y="764"/>
                  </a:cubicBezTo>
                  <a:cubicBezTo>
                    <a:pt x="702" y="761"/>
                    <a:pt x="703" y="758"/>
                    <a:pt x="706" y="756"/>
                  </a:cubicBezTo>
                  <a:cubicBezTo>
                    <a:pt x="727" y="744"/>
                    <a:pt x="727" y="744"/>
                    <a:pt x="727" y="744"/>
                  </a:cubicBezTo>
                  <a:cubicBezTo>
                    <a:pt x="730" y="742"/>
                    <a:pt x="733" y="743"/>
                    <a:pt x="735" y="746"/>
                  </a:cubicBezTo>
                  <a:cubicBezTo>
                    <a:pt x="737" y="749"/>
                    <a:pt x="736" y="753"/>
                    <a:pt x="733" y="755"/>
                  </a:cubicBezTo>
                  <a:cubicBezTo>
                    <a:pt x="712" y="767"/>
                    <a:pt x="712" y="767"/>
                    <a:pt x="712" y="767"/>
                  </a:cubicBezTo>
                  <a:cubicBezTo>
                    <a:pt x="711" y="767"/>
                    <a:pt x="710" y="767"/>
                    <a:pt x="709" y="767"/>
                  </a:cubicBezTo>
                  <a:close/>
                  <a:moveTo>
                    <a:pt x="106" y="765"/>
                  </a:moveTo>
                  <a:cubicBezTo>
                    <a:pt x="105" y="765"/>
                    <a:pt x="104" y="765"/>
                    <a:pt x="103" y="765"/>
                  </a:cubicBezTo>
                  <a:cubicBezTo>
                    <a:pt x="83" y="753"/>
                    <a:pt x="83" y="753"/>
                    <a:pt x="83" y="753"/>
                  </a:cubicBezTo>
                  <a:cubicBezTo>
                    <a:pt x="80" y="751"/>
                    <a:pt x="79" y="747"/>
                    <a:pt x="80" y="744"/>
                  </a:cubicBezTo>
                  <a:cubicBezTo>
                    <a:pt x="82" y="741"/>
                    <a:pt x="86" y="740"/>
                    <a:pt x="89" y="742"/>
                  </a:cubicBezTo>
                  <a:cubicBezTo>
                    <a:pt x="109" y="754"/>
                    <a:pt x="109" y="754"/>
                    <a:pt x="109" y="754"/>
                  </a:cubicBezTo>
                  <a:cubicBezTo>
                    <a:pt x="112" y="756"/>
                    <a:pt x="113" y="759"/>
                    <a:pt x="112" y="762"/>
                  </a:cubicBezTo>
                  <a:cubicBezTo>
                    <a:pt x="110" y="764"/>
                    <a:pt x="108" y="765"/>
                    <a:pt x="106" y="765"/>
                  </a:cubicBezTo>
                  <a:close/>
                  <a:moveTo>
                    <a:pt x="751" y="743"/>
                  </a:moveTo>
                  <a:cubicBezTo>
                    <a:pt x="749" y="743"/>
                    <a:pt x="747" y="742"/>
                    <a:pt x="746" y="740"/>
                  </a:cubicBezTo>
                  <a:cubicBezTo>
                    <a:pt x="744" y="737"/>
                    <a:pt x="745" y="734"/>
                    <a:pt x="748" y="732"/>
                  </a:cubicBezTo>
                  <a:cubicBezTo>
                    <a:pt x="768" y="720"/>
                    <a:pt x="768" y="720"/>
                    <a:pt x="768" y="720"/>
                  </a:cubicBezTo>
                  <a:cubicBezTo>
                    <a:pt x="771" y="718"/>
                    <a:pt x="775" y="719"/>
                    <a:pt x="777" y="722"/>
                  </a:cubicBezTo>
                  <a:cubicBezTo>
                    <a:pt x="778" y="725"/>
                    <a:pt x="777" y="729"/>
                    <a:pt x="774" y="731"/>
                  </a:cubicBezTo>
                  <a:cubicBezTo>
                    <a:pt x="754" y="743"/>
                    <a:pt x="754" y="743"/>
                    <a:pt x="754" y="743"/>
                  </a:cubicBezTo>
                  <a:cubicBezTo>
                    <a:pt x="753" y="743"/>
                    <a:pt x="752" y="743"/>
                    <a:pt x="751" y="743"/>
                  </a:cubicBezTo>
                  <a:close/>
                  <a:moveTo>
                    <a:pt x="65" y="741"/>
                  </a:moveTo>
                  <a:cubicBezTo>
                    <a:pt x="64" y="741"/>
                    <a:pt x="63" y="741"/>
                    <a:pt x="62" y="741"/>
                  </a:cubicBezTo>
                  <a:cubicBezTo>
                    <a:pt x="41" y="729"/>
                    <a:pt x="41" y="729"/>
                    <a:pt x="41" y="729"/>
                  </a:cubicBezTo>
                  <a:cubicBezTo>
                    <a:pt x="38" y="727"/>
                    <a:pt x="37" y="723"/>
                    <a:pt x="39" y="720"/>
                  </a:cubicBezTo>
                  <a:cubicBezTo>
                    <a:pt x="40" y="717"/>
                    <a:pt x="44" y="716"/>
                    <a:pt x="47" y="718"/>
                  </a:cubicBezTo>
                  <a:cubicBezTo>
                    <a:pt x="68" y="730"/>
                    <a:pt x="68" y="730"/>
                    <a:pt x="68" y="730"/>
                  </a:cubicBezTo>
                  <a:cubicBezTo>
                    <a:pt x="71" y="732"/>
                    <a:pt x="72" y="735"/>
                    <a:pt x="70" y="738"/>
                  </a:cubicBezTo>
                  <a:cubicBezTo>
                    <a:pt x="69" y="740"/>
                    <a:pt x="67" y="741"/>
                    <a:pt x="65" y="741"/>
                  </a:cubicBezTo>
                  <a:close/>
                  <a:moveTo>
                    <a:pt x="792" y="719"/>
                  </a:moveTo>
                  <a:cubicBezTo>
                    <a:pt x="790" y="719"/>
                    <a:pt x="788" y="718"/>
                    <a:pt x="787" y="716"/>
                  </a:cubicBezTo>
                  <a:cubicBezTo>
                    <a:pt x="785" y="713"/>
                    <a:pt x="786" y="710"/>
                    <a:pt x="789" y="708"/>
                  </a:cubicBezTo>
                  <a:cubicBezTo>
                    <a:pt x="807" y="698"/>
                    <a:pt x="807" y="698"/>
                    <a:pt x="807" y="698"/>
                  </a:cubicBezTo>
                  <a:cubicBezTo>
                    <a:pt x="807" y="689"/>
                    <a:pt x="807" y="689"/>
                    <a:pt x="807" y="689"/>
                  </a:cubicBezTo>
                  <a:cubicBezTo>
                    <a:pt x="807" y="686"/>
                    <a:pt x="810" y="683"/>
                    <a:pt x="813" y="683"/>
                  </a:cubicBezTo>
                  <a:cubicBezTo>
                    <a:pt x="816" y="683"/>
                    <a:pt x="819" y="686"/>
                    <a:pt x="819" y="689"/>
                  </a:cubicBezTo>
                  <a:cubicBezTo>
                    <a:pt x="819" y="705"/>
                    <a:pt x="819" y="705"/>
                    <a:pt x="819" y="705"/>
                  </a:cubicBezTo>
                  <a:cubicBezTo>
                    <a:pt x="795" y="719"/>
                    <a:pt x="795" y="719"/>
                    <a:pt x="795" y="719"/>
                  </a:cubicBezTo>
                  <a:cubicBezTo>
                    <a:pt x="794" y="719"/>
                    <a:pt x="793" y="719"/>
                    <a:pt x="792" y="719"/>
                  </a:cubicBezTo>
                  <a:close/>
                  <a:moveTo>
                    <a:pt x="23" y="717"/>
                  </a:moveTo>
                  <a:cubicBezTo>
                    <a:pt x="22" y="717"/>
                    <a:pt x="21" y="717"/>
                    <a:pt x="20" y="717"/>
                  </a:cubicBezTo>
                  <a:cubicBezTo>
                    <a:pt x="0" y="705"/>
                    <a:pt x="0" y="705"/>
                    <a:pt x="0" y="705"/>
                  </a:cubicBezTo>
                  <a:cubicBezTo>
                    <a:pt x="0" y="697"/>
                    <a:pt x="0" y="697"/>
                    <a:pt x="0" y="697"/>
                  </a:cubicBezTo>
                  <a:cubicBezTo>
                    <a:pt x="0" y="694"/>
                    <a:pt x="3" y="691"/>
                    <a:pt x="6" y="691"/>
                  </a:cubicBezTo>
                  <a:cubicBezTo>
                    <a:pt x="9" y="691"/>
                    <a:pt x="12" y="694"/>
                    <a:pt x="12" y="697"/>
                  </a:cubicBezTo>
                  <a:cubicBezTo>
                    <a:pt x="12" y="698"/>
                    <a:pt x="12" y="698"/>
                    <a:pt x="12" y="698"/>
                  </a:cubicBezTo>
                  <a:cubicBezTo>
                    <a:pt x="26" y="706"/>
                    <a:pt x="26" y="706"/>
                    <a:pt x="26" y="706"/>
                  </a:cubicBezTo>
                  <a:cubicBezTo>
                    <a:pt x="29" y="708"/>
                    <a:pt x="30" y="711"/>
                    <a:pt x="28" y="714"/>
                  </a:cubicBezTo>
                  <a:cubicBezTo>
                    <a:pt x="27" y="716"/>
                    <a:pt x="25" y="717"/>
                    <a:pt x="23" y="717"/>
                  </a:cubicBezTo>
                  <a:close/>
                  <a:moveTo>
                    <a:pt x="6" y="679"/>
                  </a:moveTo>
                  <a:cubicBezTo>
                    <a:pt x="3" y="679"/>
                    <a:pt x="0" y="677"/>
                    <a:pt x="0" y="673"/>
                  </a:cubicBezTo>
                  <a:cubicBezTo>
                    <a:pt x="0" y="649"/>
                    <a:pt x="0" y="649"/>
                    <a:pt x="0" y="649"/>
                  </a:cubicBezTo>
                  <a:cubicBezTo>
                    <a:pt x="0" y="646"/>
                    <a:pt x="3" y="643"/>
                    <a:pt x="6" y="643"/>
                  </a:cubicBezTo>
                  <a:cubicBezTo>
                    <a:pt x="9" y="643"/>
                    <a:pt x="12" y="646"/>
                    <a:pt x="12" y="649"/>
                  </a:cubicBezTo>
                  <a:cubicBezTo>
                    <a:pt x="12" y="673"/>
                    <a:pt x="12" y="673"/>
                    <a:pt x="12" y="673"/>
                  </a:cubicBezTo>
                  <a:cubicBezTo>
                    <a:pt x="12" y="677"/>
                    <a:pt x="9" y="679"/>
                    <a:pt x="6" y="679"/>
                  </a:cubicBezTo>
                  <a:close/>
                  <a:moveTo>
                    <a:pt x="813" y="671"/>
                  </a:moveTo>
                  <a:cubicBezTo>
                    <a:pt x="810" y="671"/>
                    <a:pt x="807" y="669"/>
                    <a:pt x="807" y="665"/>
                  </a:cubicBezTo>
                  <a:cubicBezTo>
                    <a:pt x="807" y="641"/>
                    <a:pt x="807" y="641"/>
                    <a:pt x="807" y="641"/>
                  </a:cubicBezTo>
                  <a:cubicBezTo>
                    <a:pt x="807" y="638"/>
                    <a:pt x="810" y="635"/>
                    <a:pt x="813" y="635"/>
                  </a:cubicBezTo>
                  <a:cubicBezTo>
                    <a:pt x="816" y="635"/>
                    <a:pt x="819" y="638"/>
                    <a:pt x="819" y="641"/>
                  </a:cubicBezTo>
                  <a:cubicBezTo>
                    <a:pt x="819" y="665"/>
                    <a:pt x="819" y="665"/>
                    <a:pt x="819" y="665"/>
                  </a:cubicBezTo>
                  <a:cubicBezTo>
                    <a:pt x="819" y="669"/>
                    <a:pt x="816" y="671"/>
                    <a:pt x="813" y="671"/>
                  </a:cubicBezTo>
                  <a:close/>
                  <a:moveTo>
                    <a:pt x="6" y="631"/>
                  </a:moveTo>
                  <a:cubicBezTo>
                    <a:pt x="3" y="631"/>
                    <a:pt x="0" y="629"/>
                    <a:pt x="0" y="625"/>
                  </a:cubicBezTo>
                  <a:cubicBezTo>
                    <a:pt x="0" y="601"/>
                    <a:pt x="0" y="601"/>
                    <a:pt x="0" y="601"/>
                  </a:cubicBezTo>
                  <a:cubicBezTo>
                    <a:pt x="0" y="598"/>
                    <a:pt x="3" y="595"/>
                    <a:pt x="6" y="595"/>
                  </a:cubicBezTo>
                  <a:cubicBezTo>
                    <a:pt x="9" y="595"/>
                    <a:pt x="12" y="598"/>
                    <a:pt x="12" y="601"/>
                  </a:cubicBezTo>
                  <a:cubicBezTo>
                    <a:pt x="12" y="625"/>
                    <a:pt x="12" y="625"/>
                    <a:pt x="12" y="625"/>
                  </a:cubicBezTo>
                  <a:cubicBezTo>
                    <a:pt x="12" y="629"/>
                    <a:pt x="9" y="631"/>
                    <a:pt x="6" y="631"/>
                  </a:cubicBezTo>
                  <a:close/>
                  <a:moveTo>
                    <a:pt x="813" y="623"/>
                  </a:moveTo>
                  <a:cubicBezTo>
                    <a:pt x="810" y="623"/>
                    <a:pt x="807" y="621"/>
                    <a:pt x="807" y="617"/>
                  </a:cubicBezTo>
                  <a:cubicBezTo>
                    <a:pt x="807" y="593"/>
                    <a:pt x="807" y="593"/>
                    <a:pt x="807" y="593"/>
                  </a:cubicBezTo>
                  <a:cubicBezTo>
                    <a:pt x="807" y="590"/>
                    <a:pt x="810" y="587"/>
                    <a:pt x="813" y="587"/>
                  </a:cubicBezTo>
                  <a:cubicBezTo>
                    <a:pt x="816" y="587"/>
                    <a:pt x="819" y="590"/>
                    <a:pt x="819" y="593"/>
                  </a:cubicBezTo>
                  <a:cubicBezTo>
                    <a:pt x="819" y="617"/>
                    <a:pt x="819" y="617"/>
                    <a:pt x="819" y="617"/>
                  </a:cubicBezTo>
                  <a:cubicBezTo>
                    <a:pt x="819" y="621"/>
                    <a:pt x="816" y="623"/>
                    <a:pt x="813" y="623"/>
                  </a:cubicBezTo>
                  <a:close/>
                  <a:moveTo>
                    <a:pt x="6" y="583"/>
                  </a:moveTo>
                  <a:cubicBezTo>
                    <a:pt x="3" y="583"/>
                    <a:pt x="0" y="581"/>
                    <a:pt x="0" y="577"/>
                  </a:cubicBezTo>
                  <a:cubicBezTo>
                    <a:pt x="0" y="553"/>
                    <a:pt x="0" y="553"/>
                    <a:pt x="0" y="553"/>
                  </a:cubicBezTo>
                  <a:cubicBezTo>
                    <a:pt x="0" y="550"/>
                    <a:pt x="3" y="547"/>
                    <a:pt x="6" y="547"/>
                  </a:cubicBezTo>
                  <a:cubicBezTo>
                    <a:pt x="9" y="547"/>
                    <a:pt x="12" y="550"/>
                    <a:pt x="12" y="553"/>
                  </a:cubicBezTo>
                  <a:cubicBezTo>
                    <a:pt x="12" y="577"/>
                    <a:pt x="12" y="577"/>
                    <a:pt x="12" y="577"/>
                  </a:cubicBezTo>
                  <a:cubicBezTo>
                    <a:pt x="12" y="581"/>
                    <a:pt x="9" y="583"/>
                    <a:pt x="6" y="583"/>
                  </a:cubicBezTo>
                  <a:close/>
                  <a:moveTo>
                    <a:pt x="813" y="575"/>
                  </a:moveTo>
                  <a:cubicBezTo>
                    <a:pt x="810" y="575"/>
                    <a:pt x="807" y="573"/>
                    <a:pt x="807" y="569"/>
                  </a:cubicBezTo>
                  <a:cubicBezTo>
                    <a:pt x="807" y="545"/>
                    <a:pt x="807" y="545"/>
                    <a:pt x="807" y="545"/>
                  </a:cubicBezTo>
                  <a:cubicBezTo>
                    <a:pt x="807" y="542"/>
                    <a:pt x="810" y="539"/>
                    <a:pt x="813" y="539"/>
                  </a:cubicBezTo>
                  <a:cubicBezTo>
                    <a:pt x="816" y="539"/>
                    <a:pt x="819" y="542"/>
                    <a:pt x="819" y="545"/>
                  </a:cubicBezTo>
                  <a:cubicBezTo>
                    <a:pt x="819" y="569"/>
                    <a:pt x="819" y="569"/>
                    <a:pt x="819" y="569"/>
                  </a:cubicBezTo>
                  <a:cubicBezTo>
                    <a:pt x="819" y="573"/>
                    <a:pt x="816" y="575"/>
                    <a:pt x="813" y="575"/>
                  </a:cubicBezTo>
                  <a:close/>
                  <a:moveTo>
                    <a:pt x="6" y="535"/>
                  </a:moveTo>
                  <a:cubicBezTo>
                    <a:pt x="3" y="535"/>
                    <a:pt x="0" y="533"/>
                    <a:pt x="0" y="529"/>
                  </a:cubicBezTo>
                  <a:cubicBezTo>
                    <a:pt x="0" y="505"/>
                    <a:pt x="0" y="505"/>
                    <a:pt x="0" y="505"/>
                  </a:cubicBezTo>
                  <a:cubicBezTo>
                    <a:pt x="0" y="502"/>
                    <a:pt x="3" y="499"/>
                    <a:pt x="6" y="499"/>
                  </a:cubicBezTo>
                  <a:cubicBezTo>
                    <a:pt x="9" y="499"/>
                    <a:pt x="12" y="502"/>
                    <a:pt x="12" y="505"/>
                  </a:cubicBezTo>
                  <a:cubicBezTo>
                    <a:pt x="12" y="529"/>
                    <a:pt x="12" y="529"/>
                    <a:pt x="12" y="529"/>
                  </a:cubicBezTo>
                  <a:cubicBezTo>
                    <a:pt x="12" y="533"/>
                    <a:pt x="9" y="535"/>
                    <a:pt x="6" y="535"/>
                  </a:cubicBezTo>
                  <a:close/>
                  <a:moveTo>
                    <a:pt x="813" y="527"/>
                  </a:moveTo>
                  <a:cubicBezTo>
                    <a:pt x="810" y="527"/>
                    <a:pt x="807" y="525"/>
                    <a:pt x="807" y="521"/>
                  </a:cubicBezTo>
                  <a:cubicBezTo>
                    <a:pt x="807" y="497"/>
                    <a:pt x="807" y="497"/>
                    <a:pt x="807" y="497"/>
                  </a:cubicBezTo>
                  <a:cubicBezTo>
                    <a:pt x="807" y="494"/>
                    <a:pt x="810" y="491"/>
                    <a:pt x="813" y="491"/>
                  </a:cubicBezTo>
                  <a:cubicBezTo>
                    <a:pt x="816" y="491"/>
                    <a:pt x="819" y="494"/>
                    <a:pt x="819" y="497"/>
                  </a:cubicBezTo>
                  <a:cubicBezTo>
                    <a:pt x="819" y="521"/>
                    <a:pt x="819" y="521"/>
                    <a:pt x="819" y="521"/>
                  </a:cubicBezTo>
                  <a:cubicBezTo>
                    <a:pt x="819" y="525"/>
                    <a:pt x="816" y="527"/>
                    <a:pt x="813" y="527"/>
                  </a:cubicBezTo>
                  <a:close/>
                  <a:moveTo>
                    <a:pt x="6" y="487"/>
                  </a:moveTo>
                  <a:cubicBezTo>
                    <a:pt x="3" y="487"/>
                    <a:pt x="0" y="485"/>
                    <a:pt x="0" y="481"/>
                  </a:cubicBezTo>
                  <a:cubicBezTo>
                    <a:pt x="0" y="457"/>
                    <a:pt x="0" y="457"/>
                    <a:pt x="0" y="457"/>
                  </a:cubicBezTo>
                  <a:cubicBezTo>
                    <a:pt x="0" y="454"/>
                    <a:pt x="3" y="451"/>
                    <a:pt x="6" y="451"/>
                  </a:cubicBezTo>
                  <a:cubicBezTo>
                    <a:pt x="9" y="451"/>
                    <a:pt x="12" y="454"/>
                    <a:pt x="12" y="457"/>
                  </a:cubicBezTo>
                  <a:cubicBezTo>
                    <a:pt x="12" y="481"/>
                    <a:pt x="12" y="481"/>
                    <a:pt x="12" y="481"/>
                  </a:cubicBezTo>
                  <a:cubicBezTo>
                    <a:pt x="12" y="485"/>
                    <a:pt x="9" y="487"/>
                    <a:pt x="6" y="487"/>
                  </a:cubicBezTo>
                  <a:close/>
                  <a:moveTo>
                    <a:pt x="813" y="479"/>
                  </a:moveTo>
                  <a:cubicBezTo>
                    <a:pt x="810" y="479"/>
                    <a:pt x="807" y="477"/>
                    <a:pt x="807" y="473"/>
                  </a:cubicBezTo>
                  <a:cubicBezTo>
                    <a:pt x="807" y="449"/>
                    <a:pt x="807" y="449"/>
                    <a:pt x="807" y="449"/>
                  </a:cubicBezTo>
                  <a:cubicBezTo>
                    <a:pt x="807" y="446"/>
                    <a:pt x="810" y="443"/>
                    <a:pt x="813" y="443"/>
                  </a:cubicBezTo>
                  <a:cubicBezTo>
                    <a:pt x="816" y="443"/>
                    <a:pt x="819" y="446"/>
                    <a:pt x="819" y="449"/>
                  </a:cubicBezTo>
                  <a:cubicBezTo>
                    <a:pt x="819" y="473"/>
                    <a:pt x="819" y="473"/>
                    <a:pt x="819" y="473"/>
                  </a:cubicBezTo>
                  <a:cubicBezTo>
                    <a:pt x="819" y="477"/>
                    <a:pt x="816" y="479"/>
                    <a:pt x="813" y="479"/>
                  </a:cubicBezTo>
                  <a:close/>
                  <a:moveTo>
                    <a:pt x="6" y="439"/>
                  </a:moveTo>
                  <a:cubicBezTo>
                    <a:pt x="3" y="439"/>
                    <a:pt x="0" y="437"/>
                    <a:pt x="0" y="433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06"/>
                    <a:pt x="3" y="403"/>
                    <a:pt x="6" y="403"/>
                  </a:cubicBezTo>
                  <a:cubicBezTo>
                    <a:pt x="9" y="403"/>
                    <a:pt x="12" y="406"/>
                    <a:pt x="12" y="409"/>
                  </a:cubicBezTo>
                  <a:cubicBezTo>
                    <a:pt x="12" y="433"/>
                    <a:pt x="12" y="433"/>
                    <a:pt x="12" y="433"/>
                  </a:cubicBezTo>
                  <a:cubicBezTo>
                    <a:pt x="12" y="437"/>
                    <a:pt x="9" y="439"/>
                    <a:pt x="6" y="439"/>
                  </a:cubicBezTo>
                  <a:close/>
                  <a:moveTo>
                    <a:pt x="813" y="431"/>
                  </a:moveTo>
                  <a:cubicBezTo>
                    <a:pt x="810" y="431"/>
                    <a:pt x="807" y="429"/>
                    <a:pt x="807" y="425"/>
                  </a:cubicBezTo>
                  <a:cubicBezTo>
                    <a:pt x="807" y="401"/>
                    <a:pt x="807" y="401"/>
                    <a:pt x="807" y="401"/>
                  </a:cubicBezTo>
                  <a:cubicBezTo>
                    <a:pt x="807" y="398"/>
                    <a:pt x="810" y="395"/>
                    <a:pt x="813" y="395"/>
                  </a:cubicBezTo>
                  <a:cubicBezTo>
                    <a:pt x="816" y="395"/>
                    <a:pt x="819" y="398"/>
                    <a:pt x="819" y="401"/>
                  </a:cubicBezTo>
                  <a:cubicBezTo>
                    <a:pt x="819" y="425"/>
                    <a:pt x="819" y="425"/>
                    <a:pt x="819" y="425"/>
                  </a:cubicBezTo>
                  <a:cubicBezTo>
                    <a:pt x="819" y="429"/>
                    <a:pt x="816" y="431"/>
                    <a:pt x="813" y="431"/>
                  </a:cubicBezTo>
                  <a:close/>
                  <a:moveTo>
                    <a:pt x="6" y="391"/>
                  </a:moveTo>
                  <a:cubicBezTo>
                    <a:pt x="3" y="391"/>
                    <a:pt x="0" y="389"/>
                    <a:pt x="0" y="385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0" y="358"/>
                    <a:pt x="3" y="355"/>
                    <a:pt x="6" y="355"/>
                  </a:cubicBezTo>
                  <a:cubicBezTo>
                    <a:pt x="9" y="355"/>
                    <a:pt x="12" y="358"/>
                    <a:pt x="12" y="361"/>
                  </a:cubicBezTo>
                  <a:cubicBezTo>
                    <a:pt x="12" y="385"/>
                    <a:pt x="12" y="385"/>
                    <a:pt x="12" y="385"/>
                  </a:cubicBezTo>
                  <a:cubicBezTo>
                    <a:pt x="12" y="389"/>
                    <a:pt x="9" y="391"/>
                    <a:pt x="6" y="391"/>
                  </a:cubicBezTo>
                  <a:close/>
                  <a:moveTo>
                    <a:pt x="813" y="383"/>
                  </a:moveTo>
                  <a:cubicBezTo>
                    <a:pt x="810" y="383"/>
                    <a:pt x="807" y="381"/>
                    <a:pt x="807" y="377"/>
                  </a:cubicBezTo>
                  <a:cubicBezTo>
                    <a:pt x="807" y="353"/>
                    <a:pt x="807" y="353"/>
                    <a:pt x="807" y="353"/>
                  </a:cubicBezTo>
                  <a:cubicBezTo>
                    <a:pt x="807" y="350"/>
                    <a:pt x="810" y="347"/>
                    <a:pt x="813" y="347"/>
                  </a:cubicBezTo>
                  <a:cubicBezTo>
                    <a:pt x="816" y="347"/>
                    <a:pt x="819" y="350"/>
                    <a:pt x="819" y="353"/>
                  </a:cubicBezTo>
                  <a:cubicBezTo>
                    <a:pt x="819" y="377"/>
                    <a:pt x="819" y="377"/>
                    <a:pt x="819" y="377"/>
                  </a:cubicBezTo>
                  <a:cubicBezTo>
                    <a:pt x="819" y="381"/>
                    <a:pt x="816" y="383"/>
                    <a:pt x="813" y="383"/>
                  </a:cubicBezTo>
                  <a:close/>
                  <a:moveTo>
                    <a:pt x="6" y="343"/>
                  </a:moveTo>
                  <a:cubicBezTo>
                    <a:pt x="3" y="343"/>
                    <a:pt x="0" y="341"/>
                    <a:pt x="0" y="337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0"/>
                    <a:pt x="3" y="307"/>
                    <a:pt x="6" y="307"/>
                  </a:cubicBezTo>
                  <a:cubicBezTo>
                    <a:pt x="9" y="307"/>
                    <a:pt x="12" y="310"/>
                    <a:pt x="12" y="313"/>
                  </a:cubicBezTo>
                  <a:cubicBezTo>
                    <a:pt x="12" y="337"/>
                    <a:pt x="12" y="337"/>
                    <a:pt x="12" y="337"/>
                  </a:cubicBezTo>
                  <a:cubicBezTo>
                    <a:pt x="12" y="341"/>
                    <a:pt x="9" y="343"/>
                    <a:pt x="6" y="343"/>
                  </a:cubicBezTo>
                  <a:close/>
                  <a:moveTo>
                    <a:pt x="813" y="335"/>
                  </a:moveTo>
                  <a:cubicBezTo>
                    <a:pt x="810" y="335"/>
                    <a:pt x="807" y="333"/>
                    <a:pt x="807" y="329"/>
                  </a:cubicBezTo>
                  <a:cubicBezTo>
                    <a:pt x="807" y="305"/>
                    <a:pt x="807" y="305"/>
                    <a:pt x="807" y="305"/>
                  </a:cubicBezTo>
                  <a:cubicBezTo>
                    <a:pt x="807" y="302"/>
                    <a:pt x="810" y="299"/>
                    <a:pt x="813" y="299"/>
                  </a:cubicBezTo>
                  <a:cubicBezTo>
                    <a:pt x="816" y="299"/>
                    <a:pt x="819" y="302"/>
                    <a:pt x="819" y="305"/>
                  </a:cubicBezTo>
                  <a:cubicBezTo>
                    <a:pt x="819" y="329"/>
                    <a:pt x="819" y="329"/>
                    <a:pt x="819" y="329"/>
                  </a:cubicBezTo>
                  <a:cubicBezTo>
                    <a:pt x="819" y="333"/>
                    <a:pt x="816" y="335"/>
                    <a:pt x="813" y="335"/>
                  </a:cubicBezTo>
                  <a:close/>
                  <a:moveTo>
                    <a:pt x="6" y="295"/>
                  </a:moveTo>
                  <a:cubicBezTo>
                    <a:pt x="3" y="295"/>
                    <a:pt x="0" y="293"/>
                    <a:pt x="0" y="289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62"/>
                    <a:pt x="3" y="259"/>
                    <a:pt x="6" y="259"/>
                  </a:cubicBezTo>
                  <a:cubicBezTo>
                    <a:pt x="9" y="259"/>
                    <a:pt x="12" y="262"/>
                    <a:pt x="12" y="265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2" y="293"/>
                    <a:pt x="9" y="295"/>
                    <a:pt x="6" y="295"/>
                  </a:cubicBezTo>
                  <a:close/>
                  <a:moveTo>
                    <a:pt x="813" y="287"/>
                  </a:moveTo>
                  <a:cubicBezTo>
                    <a:pt x="810" y="287"/>
                    <a:pt x="807" y="285"/>
                    <a:pt x="807" y="281"/>
                  </a:cubicBezTo>
                  <a:cubicBezTo>
                    <a:pt x="807" y="257"/>
                    <a:pt x="807" y="257"/>
                    <a:pt x="807" y="257"/>
                  </a:cubicBezTo>
                  <a:cubicBezTo>
                    <a:pt x="807" y="254"/>
                    <a:pt x="810" y="251"/>
                    <a:pt x="813" y="251"/>
                  </a:cubicBezTo>
                  <a:cubicBezTo>
                    <a:pt x="816" y="251"/>
                    <a:pt x="819" y="254"/>
                    <a:pt x="819" y="257"/>
                  </a:cubicBezTo>
                  <a:cubicBezTo>
                    <a:pt x="819" y="281"/>
                    <a:pt x="819" y="281"/>
                    <a:pt x="819" y="281"/>
                  </a:cubicBezTo>
                  <a:cubicBezTo>
                    <a:pt x="819" y="285"/>
                    <a:pt x="816" y="287"/>
                    <a:pt x="813" y="287"/>
                  </a:cubicBezTo>
                  <a:close/>
                  <a:moveTo>
                    <a:pt x="6" y="247"/>
                  </a:moveTo>
                  <a:cubicBezTo>
                    <a:pt x="3" y="247"/>
                    <a:pt x="0" y="245"/>
                    <a:pt x="0" y="241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21" y="219"/>
                    <a:pt x="25" y="220"/>
                    <a:pt x="27" y="223"/>
                  </a:cubicBezTo>
                  <a:cubicBezTo>
                    <a:pt x="28" y="226"/>
                    <a:pt x="27" y="230"/>
                    <a:pt x="25" y="232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5"/>
                    <a:pt x="9" y="247"/>
                    <a:pt x="6" y="247"/>
                  </a:cubicBezTo>
                  <a:close/>
                  <a:moveTo>
                    <a:pt x="811" y="240"/>
                  </a:moveTo>
                  <a:cubicBezTo>
                    <a:pt x="810" y="240"/>
                    <a:pt x="809" y="240"/>
                    <a:pt x="808" y="240"/>
                  </a:cubicBezTo>
                  <a:cubicBezTo>
                    <a:pt x="788" y="228"/>
                    <a:pt x="788" y="228"/>
                    <a:pt x="788" y="228"/>
                  </a:cubicBezTo>
                  <a:cubicBezTo>
                    <a:pt x="785" y="226"/>
                    <a:pt x="784" y="222"/>
                    <a:pt x="785" y="219"/>
                  </a:cubicBezTo>
                  <a:cubicBezTo>
                    <a:pt x="787" y="217"/>
                    <a:pt x="791" y="216"/>
                    <a:pt x="794" y="217"/>
                  </a:cubicBezTo>
                  <a:cubicBezTo>
                    <a:pt x="814" y="229"/>
                    <a:pt x="814" y="229"/>
                    <a:pt x="814" y="229"/>
                  </a:cubicBezTo>
                  <a:cubicBezTo>
                    <a:pt x="817" y="231"/>
                    <a:pt x="818" y="235"/>
                    <a:pt x="817" y="237"/>
                  </a:cubicBezTo>
                  <a:cubicBezTo>
                    <a:pt x="815" y="239"/>
                    <a:pt x="813" y="240"/>
                    <a:pt x="811" y="240"/>
                  </a:cubicBezTo>
                  <a:close/>
                  <a:moveTo>
                    <a:pt x="42" y="220"/>
                  </a:moveTo>
                  <a:cubicBezTo>
                    <a:pt x="40" y="220"/>
                    <a:pt x="38" y="219"/>
                    <a:pt x="37" y="217"/>
                  </a:cubicBezTo>
                  <a:cubicBezTo>
                    <a:pt x="36" y="214"/>
                    <a:pt x="37" y="211"/>
                    <a:pt x="39" y="209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3" y="195"/>
                    <a:pt x="67" y="196"/>
                    <a:pt x="68" y="199"/>
                  </a:cubicBezTo>
                  <a:cubicBezTo>
                    <a:pt x="70" y="202"/>
                    <a:pt x="69" y="206"/>
                    <a:pt x="66" y="208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44" y="220"/>
                    <a:pt x="43" y="220"/>
                    <a:pt x="42" y="220"/>
                  </a:cubicBezTo>
                  <a:close/>
                  <a:moveTo>
                    <a:pt x="770" y="216"/>
                  </a:moveTo>
                  <a:cubicBezTo>
                    <a:pt x="769" y="216"/>
                    <a:pt x="768" y="216"/>
                    <a:pt x="767" y="216"/>
                  </a:cubicBezTo>
                  <a:cubicBezTo>
                    <a:pt x="746" y="204"/>
                    <a:pt x="746" y="204"/>
                    <a:pt x="746" y="204"/>
                  </a:cubicBezTo>
                  <a:cubicBezTo>
                    <a:pt x="743" y="202"/>
                    <a:pt x="742" y="198"/>
                    <a:pt x="744" y="195"/>
                  </a:cubicBezTo>
                  <a:cubicBezTo>
                    <a:pt x="746" y="193"/>
                    <a:pt x="749" y="192"/>
                    <a:pt x="752" y="193"/>
                  </a:cubicBezTo>
                  <a:cubicBezTo>
                    <a:pt x="773" y="205"/>
                    <a:pt x="773" y="205"/>
                    <a:pt x="773" y="205"/>
                  </a:cubicBezTo>
                  <a:cubicBezTo>
                    <a:pt x="776" y="207"/>
                    <a:pt x="777" y="211"/>
                    <a:pt x="775" y="213"/>
                  </a:cubicBezTo>
                  <a:cubicBezTo>
                    <a:pt x="774" y="215"/>
                    <a:pt x="772" y="216"/>
                    <a:pt x="770" y="216"/>
                  </a:cubicBezTo>
                  <a:close/>
                  <a:moveTo>
                    <a:pt x="84" y="196"/>
                  </a:moveTo>
                  <a:cubicBezTo>
                    <a:pt x="82" y="196"/>
                    <a:pt x="80" y="195"/>
                    <a:pt x="79" y="193"/>
                  </a:cubicBezTo>
                  <a:cubicBezTo>
                    <a:pt x="77" y="190"/>
                    <a:pt x="78" y="187"/>
                    <a:pt x="81" y="185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105" y="171"/>
                    <a:pt x="108" y="172"/>
                    <a:pt x="110" y="175"/>
                  </a:cubicBezTo>
                  <a:cubicBezTo>
                    <a:pt x="112" y="178"/>
                    <a:pt x="111" y="182"/>
                    <a:pt x="108" y="184"/>
                  </a:cubicBezTo>
                  <a:cubicBezTo>
                    <a:pt x="87" y="196"/>
                    <a:pt x="87" y="196"/>
                    <a:pt x="87" y="196"/>
                  </a:cubicBezTo>
                  <a:cubicBezTo>
                    <a:pt x="86" y="196"/>
                    <a:pt x="85" y="196"/>
                    <a:pt x="84" y="196"/>
                  </a:cubicBezTo>
                  <a:close/>
                  <a:moveTo>
                    <a:pt x="728" y="192"/>
                  </a:moveTo>
                  <a:cubicBezTo>
                    <a:pt x="727" y="192"/>
                    <a:pt x="726" y="192"/>
                    <a:pt x="725" y="192"/>
                  </a:cubicBezTo>
                  <a:cubicBezTo>
                    <a:pt x="704" y="180"/>
                    <a:pt x="704" y="180"/>
                    <a:pt x="704" y="180"/>
                  </a:cubicBezTo>
                  <a:cubicBezTo>
                    <a:pt x="702" y="178"/>
                    <a:pt x="701" y="174"/>
                    <a:pt x="702" y="171"/>
                  </a:cubicBezTo>
                  <a:cubicBezTo>
                    <a:pt x="704" y="169"/>
                    <a:pt x="708" y="168"/>
                    <a:pt x="710" y="169"/>
                  </a:cubicBezTo>
                  <a:cubicBezTo>
                    <a:pt x="731" y="181"/>
                    <a:pt x="731" y="181"/>
                    <a:pt x="731" y="181"/>
                  </a:cubicBezTo>
                  <a:cubicBezTo>
                    <a:pt x="734" y="183"/>
                    <a:pt x="735" y="187"/>
                    <a:pt x="733" y="189"/>
                  </a:cubicBezTo>
                  <a:cubicBezTo>
                    <a:pt x="732" y="191"/>
                    <a:pt x="730" y="192"/>
                    <a:pt x="728" y="192"/>
                  </a:cubicBezTo>
                  <a:close/>
                  <a:moveTo>
                    <a:pt x="126" y="172"/>
                  </a:moveTo>
                  <a:cubicBezTo>
                    <a:pt x="123" y="172"/>
                    <a:pt x="121" y="171"/>
                    <a:pt x="120" y="169"/>
                  </a:cubicBezTo>
                  <a:cubicBezTo>
                    <a:pt x="119" y="166"/>
                    <a:pt x="120" y="163"/>
                    <a:pt x="123" y="161"/>
                  </a:cubicBezTo>
                  <a:cubicBezTo>
                    <a:pt x="143" y="149"/>
                    <a:pt x="143" y="149"/>
                    <a:pt x="143" y="149"/>
                  </a:cubicBezTo>
                  <a:cubicBezTo>
                    <a:pt x="146" y="147"/>
                    <a:pt x="150" y="148"/>
                    <a:pt x="151" y="151"/>
                  </a:cubicBezTo>
                  <a:cubicBezTo>
                    <a:pt x="153" y="154"/>
                    <a:pt x="152" y="158"/>
                    <a:pt x="149" y="160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8" y="172"/>
                    <a:pt x="127" y="172"/>
                    <a:pt x="126" y="172"/>
                  </a:cubicBezTo>
                  <a:close/>
                  <a:moveTo>
                    <a:pt x="687" y="168"/>
                  </a:moveTo>
                  <a:cubicBezTo>
                    <a:pt x="686" y="168"/>
                    <a:pt x="685" y="168"/>
                    <a:pt x="684" y="168"/>
                  </a:cubicBezTo>
                  <a:cubicBezTo>
                    <a:pt x="663" y="156"/>
                    <a:pt x="663" y="156"/>
                    <a:pt x="663" y="156"/>
                  </a:cubicBezTo>
                  <a:cubicBezTo>
                    <a:pt x="660" y="154"/>
                    <a:pt x="659" y="150"/>
                    <a:pt x="661" y="147"/>
                  </a:cubicBezTo>
                  <a:cubicBezTo>
                    <a:pt x="662" y="145"/>
                    <a:pt x="666" y="144"/>
                    <a:pt x="669" y="145"/>
                  </a:cubicBezTo>
                  <a:cubicBezTo>
                    <a:pt x="690" y="157"/>
                    <a:pt x="690" y="157"/>
                    <a:pt x="690" y="157"/>
                  </a:cubicBezTo>
                  <a:cubicBezTo>
                    <a:pt x="693" y="159"/>
                    <a:pt x="694" y="163"/>
                    <a:pt x="692" y="165"/>
                  </a:cubicBezTo>
                  <a:cubicBezTo>
                    <a:pt x="691" y="167"/>
                    <a:pt x="689" y="168"/>
                    <a:pt x="687" y="168"/>
                  </a:cubicBezTo>
                  <a:close/>
                  <a:moveTo>
                    <a:pt x="167" y="148"/>
                  </a:moveTo>
                  <a:cubicBezTo>
                    <a:pt x="165" y="148"/>
                    <a:pt x="163" y="147"/>
                    <a:pt x="162" y="145"/>
                  </a:cubicBezTo>
                  <a:cubicBezTo>
                    <a:pt x="160" y="142"/>
                    <a:pt x="161" y="139"/>
                    <a:pt x="164" y="137"/>
                  </a:cubicBezTo>
                  <a:cubicBezTo>
                    <a:pt x="185" y="125"/>
                    <a:pt x="185" y="125"/>
                    <a:pt x="185" y="125"/>
                  </a:cubicBezTo>
                  <a:cubicBezTo>
                    <a:pt x="188" y="123"/>
                    <a:pt x="191" y="124"/>
                    <a:pt x="193" y="127"/>
                  </a:cubicBezTo>
                  <a:cubicBezTo>
                    <a:pt x="195" y="130"/>
                    <a:pt x="194" y="134"/>
                    <a:pt x="191" y="136"/>
                  </a:cubicBezTo>
                  <a:cubicBezTo>
                    <a:pt x="170" y="148"/>
                    <a:pt x="170" y="148"/>
                    <a:pt x="170" y="148"/>
                  </a:cubicBezTo>
                  <a:cubicBezTo>
                    <a:pt x="169" y="148"/>
                    <a:pt x="168" y="148"/>
                    <a:pt x="167" y="148"/>
                  </a:cubicBezTo>
                  <a:close/>
                  <a:moveTo>
                    <a:pt x="645" y="144"/>
                  </a:moveTo>
                  <a:cubicBezTo>
                    <a:pt x="644" y="144"/>
                    <a:pt x="643" y="144"/>
                    <a:pt x="642" y="144"/>
                  </a:cubicBezTo>
                  <a:cubicBezTo>
                    <a:pt x="621" y="132"/>
                    <a:pt x="621" y="132"/>
                    <a:pt x="621" y="132"/>
                  </a:cubicBezTo>
                  <a:cubicBezTo>
                    <a:pt x="618" y="130"/>
                    <a:pt x="617" y="126"/>
                    <a:pt x="619" y="123"/>
                  </a:cubicBezTo>
                  <a:cubicBezTo>
                    <a:pt x="621" y="121"/>
                    <a:pt x="624" y="120"/>
                    <a:pt x="627" y="121"/>
                  </a:cubicBezTo>
                  <a:cubicBezTo>
                    <a:pt x="648" y="133"/>
                    <a:pt x="648" y="133"/>
                    <a:pt x="648" y="133"/>
                  </a:cubicBezTo>
                  <a:cubicBezTo>
                    <a:pt x="651" y="135"/>
                    <a:pt x="652" y="139"/>
                    <a:pt x="650" y="141"/>
                  </a:cubicBezTo>
                  <a:cubicBezTo>
                    <a:pt x="649" y="143"/>
                    <a:pt x="647" y="144"/>
                    <a:pt x="645" y="144"/>
                  </a:cubicBezTo>
                  <a:close/>
                  <a:moveTo>
                    <a:pt x="209" y="124"/>
                  </a:moveTo>
                  <a:cubicBezTo>
                    <a:pt x="207" y="124"/>
                    <a:pt x="205" y="123"/>
                    <a:pt x="203" y="121"/>
                  </a:cubicBezTo>
                  <a:cubicBezTo>
                    <a:pt x="202" y="118"/>
                    <a:pt x="203" y="115"/>
                    <a:pt x="206" y="113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9"/>
                    <a:pt x="233" y="100"/>
                    <a:pt x="235" y="103"/>
                  </a:cubicBezTo>
                  <a:cubicBezTo>
                    <a:pt x="236" y="106"/>
                    <a:pt x="235" y="110"/>
                    <a:pt x="232" y="112"/>
                  </a:cubicBezTo>
                  <a:cubicBezTo>
                    <a:pt x="212" y="124"/>
                    <a:pt x="212" y="124"/>
                    <a:pt x="212" y="124"/>
                  </a:cubicBezTo>
                  <a:cubicBezTo>
                    <a:pt x="211" y="124"/>
                    <a:pt x="210" y="124"/>
                    <a:pt x="209" y="124"/>
                  </a:cubicBezTo>
                  <a:close/>
                  <a:moveTo>
                    <a:pt x="604" y="120"/>
                  </a:moveTo>
                  <a:cubicBezTo>
                    <a:pt x="603" y="120"/>
                    <a:pt x="602" y="120"/>
                    <a:pt x="601" y="120"/>
                  </a:cubicBezTo>
                  <a:cubicBezTo>
                    <a:pt x="580" y="108"/>
                    <a:pt x="580" y="108"/>
                    <a:pt x="580" y="108"/>
                  </a:cubicBezTo>
                  <a:cubicBezTo>
                    <a:pt x="577" y="106"/>
                    <a:pt x="576" y="102"/>
                    <a:pt x="578" y="99"/>
                  </a:cubicBezTo>
                  <a:cubicBezTo>
                    <a:pt x="579" y="97"/>
                    <a:pt x="583" y="96"/>
                    <a:pt x="586" y="97"/>
                  </a:cubicBezTo>
                  <a:cubicBezTo>
                    <a:pt x="607" y="109"/>
                    <a:pt x="607" y="109"/>
                    <a:pt x="607" y="109"/>
                  </a:cubicBezTo>
                  <a:cubicBezTo>
                    <a:pt x="609" y="111"/>
                    <a:pt x="610" y="115"/>
                    <a:pt x="609" y="117"/>
                  </a:cubicBezTo>
                  <a:cubicBezTo>
                    <a:pt x="608" y="119"/>
                    <a:pt x="606" y="120"/>
                    <a:pt x="604" y="120"/>
                  </a:cubicBezTo>
                  <a:close/>
                  <a:moveTo>
                    <a:pt x="250" y="100"/>
                  </a:moveTo>
                  <a:cubicBezTo>
                    <a:pt x="248" y="100"/>
                    <a:pt x="246" y="99"/>
                    <a:pt x="245" y="97"/>
                  </a:cubicBezTo>
                  <a:cubicBezTo>
                    <a:pt x="243" y="94"/>
                    <a:pt x="244" y="91"/>
                    <a:pt x="247" y="89"/>
                  </a:cubicBezTo>
                  <a:cubicBezTo>
                    <a:pt x="268" y="77"/>
                    <a:pt x="268" y="77"/>
                    <a:pt x="268" y="77"/>
                  </a:cubicBezTo>
                  <a:cubicBezTo>
                    <a:pt x="271" y="75"/>
                    <a:pt x="275" y="76"/>
                    <a:pt x="276" y="79"/>
                  </a:cubicBezTo>
                  <a:cubicBezTo>
                    <a:pt x="278" y="82"/>
                    <a:pt x="277" y="86"/>
                    <a:pt x="274" y="88"/>
                  </a:cubicBezTo>
                  <a:cubicBezTo>
                    <a:pt x="253" y="100"/>
                    <a:pt x="253" y="100"/>
                    <a:pt x="253" y="100"/>
                  </a:cubicBezTo>
                  <a:cubicBezTo>
                    <a:pt x="252" y="100"/>
                    <a:pt x="251" y="100"/>
                    <a:pt x="250" y="100"/>
                  </a:cubicBezTo>
                  <a:close/>
                  <a:moveTo>
                    <a:pt x="562" y="96"/>
                  </a:moveTo>
                  <a:cubicBezTo>
                    <a:pt x="561" y="96"/>
                    <a:pt x="560" y="96"/>
                    <a:pt x="559" y="96"/>
                  </a:cubicBezTo>
                  <a:cubicBezTo>
                    <a:pt x="538" y="84"/>
                    <a:pt x="538" y="84"/>
                    <a:pt x="538" y="84"/>
                  </a:cubicBezTo>
                  <a:cubicBezTo>
                    <a:pt x="535" y="82"/>
                    <a:pt x="534" y="78"/>
                    <a:pt x="536" y="75"/>
                  </a:cubicBezTo>
                  <a:cubicBezTo>
                    <a:pt x="538" y="73"/>
                    <a:pt x="541" y="72"/>
                    <a:pt x="544" y="73"/>
                  </a:cubicBezTo>
                  <a:cubicBezTo>
                    <a:pt x="565" y="85"/>
                    <a:pt x="565" y="85"/>
                    <a:pt x="565" y="85"/>
                  </a:cubicBezTo>
                  <a:cubicBezTo>
                    <a:pt x="568" y="87"/>
                    <a:pt x="569" y="91"/>
                    <a:pt x="567" y="93"/>
                  </a:cubicBezTo>
                  <a:cubicBezTo>
                    <a:pt x="566" y="95"/>
                    <a:pt x="564" y="96"/>
                    <a:pt x="562" y="96"/>
                  </a:cubicBezTo>
                  <a:close/>
                  <a:moveTo>
                    <a:pt x="292" y="76"/>
                  </a:moveTo>
                  <a:cubicBezTo>
                    <a:pt x="290" y="76"/>
                    <a:pt x="288" y="75"/>
                    <a:pt x="287" y="73"/>
                  </a:cubicBezTo>
                  <a:cubicBezTo>
                    <a:pt x="285" y="70"/>
                    <a:pt x="286" y="67"/>
                    <a:pt x="289" y="65"/>
                  </a:cubicBezTo>
                  <a:cubicBezTo>
                    <a:pt x="310" y="53"/>
                    <a:pt x="310" y="53"/>
                    <a:pt x="310" y="53"/>
                  </a:cubicBezTo>
                  <a:cubicBezTo>
                    <a:pt x="312" y="51"/>
                    <a:pt x="316" y="52"/>
                    <a:pt x="318" y="55"/>
                  </a:cubicBezTo>
                  <a:cubicBezTo>
                    <a:pt x="319" y="58"/>
                    <a:pt x="318" y="62"/>
                    <a:pt x="316" y="64"/>
                  </a:cubicBezTo>
                  <a:cubicBezTo>
                    <a:pt x="295" y="76"/>
                    <a:pt x="295" y="76"/>
                    <a:pt x="295" y="76"/>
                  </a:cubicBezTo>
                  <a:cubicBezTo>
                    <a:pt x="294" y="76"/>
                    <a:pt x="293" y="76"/>
                    <a:pt x="292" y="76"/>
                  </a:cubicBezTo>
                  <a:close/>
                  <a:moveTo>
                    <a:pt x="520" y="72"/>
                  </a:moveTo>
                  <a:cubicBezTo>
                    <a:pt x="519" y="72"/>
                    <a:pt x="518" y="72"/>
                    <a:pt x="517" y="72"/>
                  </a:cubicBezTo>
                  <a:cubicBezTo>
                    <a:pt x="497" y="60"/>
                    <a:pt x="497" y="60"/>
                    <a:pt x="497" y="60"/>
                  </a:cubicBezTo>
                  <a:cubicBezTo>
                    <a:pt x="494" y="58"/>
                    <a:pt x="493" y="54"/>
                    <a:pt x="494" y="51"/>
                  </a:cubicBezTo>
                  <a:cubicBezTo>
                    <a:pt x="496" y="49"/>
                    <a:pt x="500" y="48"/>
                    <a:pt x="503" y="49"/>
                  </a:cubicBezTo>
                  <a:cubicBezTo>
                    <a:pt x="523" y="61"/>
                    <a:pt x="523" y="61"/>
                    <a:pt x="523" y="61"/>
                  </a:cubicBezTo>
                  <a:cubicBezTo>
                    <a:pt x="526" y="63"/>
                    <a:pt x="527" y="67"/>
                    <a:pt x="526" y="69"/>
                  </a:cubicBezTo>
                  <a:cubicBezTo>
                    <a:pt x="525" y="71"/>
                    <a:pt x="522" y="72"/>
                    <a:pt x="520" y="72"/>
                  </a:cubicBezTo>
                  <a:close/>
                  <a:moveTo>
                    <a:pt x="333" y="52"/>
                  </a:moveTo>
                  <a:cubicBezTo>
                    <a:pt x="331" y="52"/>
                    <a:pt x="329" y="51"/>
                    <a:pt x="328" y="49"/>
                  </a:cubicBezTo>
                  <a:cubicBezTo>
                    <a:pt x="327" y="46"/>
                    <a:pt x="327" y="43"/>
                    <a:pt x="330" y="41"/>
                  </a:cubicBezTo>
                  <a:cubicBezTo>
                    <a:pt x="351" y="29"/>
                    <a:pt x="351" y="29"/>
                    <a:pt x="351" y="29"/>
                  </a:cubicBezTo>
                  <a:cubicBezTo>
                    <a:pt x="354" y="27"/>
                    <a:pt x="358" y="28"/>
                    <a:pt x="359" y="31"/>
                  </a:cubicBezTo>
                  <a:cubicBezTo>
                    <a:pt x="361" y="34"/>
                    <a:pt x="360" y="38"/>
                    <a:pt x="357" y="40"/>
                  </a:cubicBezTo>
                  <a:cubicBezTo>
                    <a:pt x="336" y="52"/>
                    <a:pt x="336" y="52"/>
                    <a:pt x="336" y="52"/>
                  </a:cubicBezTo>
                  <a:cubicBezTo>
                    <a:pt x="335" y="52"/>
                    <a:pt x="334" y="52"/>
                    <a:pt x="333" y="52"/>
                  </a:cubicBezTo>
                  <a:close/>
                  <a:moveTo>
                    <a:pt x="479" y="48"/>
                  </a:moveTo>
                  <a:cubicBezTo>
                    <a:pt x="478" y="48"/>
                    <a:pt x="477" y="48"/>
                    <a:pt x="476" y="48"/>
                  </a:cubicBezTo>
                  <a:cubicBezTo>
                    <a:pt x="455" y="36"/>
                    <a:pt x="455" y="36"/>
                    <a:pt x="455" y="36"/>
                  </a:cubicBezTo>
                  <a:cubicBezTo>
                    <a:pt x="452" y="34"/>
                    <a:pt x="451" y="30"/>
                    <a:pt x="453" y="27"/>
                  </a:cubicBezTo>
                  <a:cubicBezTo>
                    <a:pt x="455" y="25"/>
                    <a:pt x="458" y="24"/>
                    <a:pt x="461" y="25"/>
                  </a:cubicBezTo>
                  <a:cubicBezTo>
                    <a:pt x="482" y="37"/>
                    <a:pt x="482" y="37"/>
                    <a:pt x="482" y="37"/>
                  </a:cubicBezTo>
                  <a:cubicBezTo>
                    <a:pt x="485" y="39"/>
                    <a:pt x="486" y="43"/>
                    <a:pt x="484" y="45"/>
                  </a:cubicBezTo>
                  <a:cubicBezTo>
                    <a:pt x="483" y="47"/>
                    <a:pt x="481" y="48"/>
                    <a:pt x="479" y="48"/>
                  </a:cubicBezTo>
                  <a:close/>
                  <a:moveTo>
                    <a:pt x="375" y="28"/>
                  </a:moveTo>
                  <a:cubicBezTo>
                    <a:pt x="373" y="28"/>
                    <a:pt x="371" y="27"/>
                    <a:pt x="370" y="25"/>
                  </a:cubicBezTo>
                  <a:cubicBezTo>
                    <a:pt x="368" y="22"/>
                    <a:pt x="369" y="19"/>
                    <a:pt x="372" y="17"/>
                  </a:cubicBezTo>
                  <a:cubicBezTo>
                    <a:pt x="393" y="5"/>
                    <a:pt x="393" y="5"/>
                    <a:pt x="393" y="5"/>
                  </a:cubicBezTo>
                  <a:cubicBezTo>
                    <a:pt x="396" y="3"/>
                    <a:pt x="399" y="4"/>
                    <a:pt x="401" y="7"/>
                  </a:cubicBezTo>
                  <a:cubicBezTo>
                    <a:pt x="403" y="10"/>
                    <a:pt x="402" y="14"/>
                    <a:pt x="399" y="16"/>
                  </a:cubicBezTo>
                  <a:cubicBezTo>
                    <a:pt x="378" y="28"/>
                    <a:pt x="378" y="28"/>
                    <a:pt x="378" y="28"/>
                  </a:cubicBezTo>
                  <a:cubicBezTo>
                    <a:pt x="377" y="28"/>
                    <a:pt x="376" y="28"/>
                    <a:pt x="375" y="28"/>
                  </a:cubicBezTo>
                  <a:close/>
                  <a:moveTo>
                    <a:pt x="437" y="24"/>
                  </a:moveTo>
                  <a:cubicBezTo>
                    <a:pt x="436" y="24"/>
                    <a:pt x="435" y="24"/>
                    <a:pt x="434" y="24"/>
                  </a:cubicBezTo>
                  <a:cubicBezTo>
                    <a:pt x="414" y="12"/>
                    <a:pt x="414" y="12"/>
                    <a:pt x="414" y="12"/>
                  </a:cubicBezTo>
                  <a:cubicBezTo>
                    <a:pt x="411" y="10"/>
                    <a:pt x="410" y="6"/>
                    <a:pt x="411" y="3"/>
                  </a:cubicBezTo>
                  <a:cubicBezTo>
                    <a:pt x="413" y="1"/>
                    <a:pt x="417" y="0"/>
                    <a:pt x="420" y="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43" y="15"/>
                    <a:pt x="444" y="19"/>
                    <a:pt x="442" y="21"/>
                  </a:cubicBezTo>
                  <a:cubicBezTo>
                    <a:pt x="441" y="23"/>
                    <a:pt x="439" y="24"/>
                    <a:pt x="437" y="24"/>
                  </a:cubicBezTo>
                  <a:close/>
                </a:path>
              </a:pathLst>
            </a:custGeom>
            <a:solidFill>
              <a:srgbClr val="44546A">
                <a:lumMod val="40000"/>
                <a:lumOff val="6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85F286E9-593F-4944-84E6-C694C5CD0955}"/>
                </a:ext>
              </a:extLst>
            </p:cNvPr>
            <p:cNvGrpSpPr/>
            <p:nvPr/>
          </p:nvGrpSpPr>
          <p:grpSpPr>
            <a:xfrm flipH="1" flipV="1">
              <a:off x="2708451" y="4569818"/>
              <a:ext cx="491196" cy="566055"/>
              <a:chOff x="10250240" y="3953625"/>
              <a:chExt cx="719160" cy="828761"/>
            </a:xfrm>
          </p:grpSpPr>
          <p:sp>
            <p:nvSpPr>
              <p:cNvPr id="164" name="Freeform 539">
                <a:extLst>
                  <a:ext uri="{FF2B5EF4-FFF2-40B4-BE49-F238E27FC236}">
                    <a16:creationId xmlns:a16="http://schemas.microsoft.com/office/drawing/2014/main" id="{99B34B88-A4F2-4EB8-AB30-854B62FC560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250240" y="3953625"/>
                <a:ext cx="719160" cy="828761"/>
              </a:xfrm>
              <a:custGeom>
                <a:avLst/>
                <a:gdLst>
                  <a:gd name="T0" fmla="*/ 958 w 958"/>
                  <a:gd name="T1" fmla="*/ 827 h 1104"/>
                  <a:gd name="T2" fmla="*/ 478 w 958"/>
                  <a:gd name="T3" fmla="*/ 1104 h 1104"/>
                  <a:gd name="T4" fmla="*/ 0 w 958"/>
                  <a:gd name="T5" fmla="*/ 827 h 1104"/>
                  <a:gd name="T6" fmla="*/ 0 w 958"/>
                  <a:gd name="T7" fmla="*/ 274 h 1104"/>
                  <a:gd name="T8" fmla="*/ 478 w 958"/>
                  <a:gd name="T9" fmla="*/ 0 h 1104"/>
                  <a:gd name="T10" fmla="*/ 958 w 958"/>
                  <a:gd name="T11" fmla="*/ 274 h 1104"/>
                  <a:gd name="T12" fmla="*/ 958 w 958"/>
                  <a:gd name="T13" fmla="*/ 827 h 1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8" h="1104">
                    <a:moveTo>
                      <a:pt x="958" y="827"/>
                    </a:moveTo>
                    <a:lnTo>
                      <a:pt x="478" y="1104"/>
                    </a:lnTo>
                    <a:lnTo>
                      <a:pt x="0" y="827"/>
                    </a:lnTo>
                    <a:lnTo>
                      <a:pt x="0" y="274"/>
                    </a:lnTo>
                    <a:lnTo>
                      <a:pt x="478" y="0"/>
                    </a:lnTo>
                    <a:lnTo>
                      <a:pt x="958" y="274"/>
                    </a:lnTo>
                    <a:lnTo>
                      <a:pt x="958" y="827"/>
                    </a:lnTo>
                    <a:close/>
                  </a:path>
                </a:pathLst>
              </a:custGeom>
              <a:solidFill>
                <a:srgbClr val="902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5" name="Freeform 540">
                <a:extLst>
                  <a:ext uri="{FF2B5EF4-FFF2-40B4-BE49-F238E27FC236}">
                    <a16:creationId xmlns:a16="http://schemas.microsoft.com/office/drawing/2014/main" id="{6B8ABB7E-0CB7-4FEE-BBAA-B92B2807DC61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329813" y="3953625"/>
                <a:ext cx="554008" cy="355076"/>
              </a:xfrm>
              <a:custGeom>
                <a:avLst/>
                <a:gdLst>
                  <a:gd name="T0" fmla="*/ 302 w 312"/>
                  <a:gd name="T1" fmla="*/ 92 h 200"/>
                  <a:gd name="T2" fmla="*/ 208 w 312"/>
                  <a:gd name="T3" fmla="*/ 45 h 200"/>
                  <a:gd name="T4" fmla="*/ 207 w 312"/>
                  <a:gd name="T5" fmla="*/ 45 h 200"/>
                  <a:gd name="T6" fmla="*/ 206 w 312"/>
                  <a:gd name="T7" fmla="*/ 45 h 200"/>
                  <a:gd name="T8" fmla="*/ 197 w 312"/>
                  <a:gd name="T9" fmla="*/ 32 h 200"/>
                  <a:gd name="T10" fmla="*/ 191 w 312"/>
                  <a:gd name="T11" fmla="*/ 6 h 200"/>
                  <a:gd name="T12" fmla="*/ 191 w 312"/>
                  <a:gd name="T13" fmla="*/ 0 h 200"/>
                  <a:gd name="T14" fmla="*/ 121 w 312"/>
                  <a:gd name="T15" fmla="*/ 0 h 200"/>
                  <a:gd name="T16" fmla="*/ 121 w 312"/>
                  <a:gd name="T17" fmla="*/ 6 h 200"/>
                  <a:gd name="T18" fmla="*/ 116 w 312"/>
                  <a:gd name="T19" fmla="*/ 32 h 200"/>
                  <a:gd name="T20" fmla="*/ 106 w 312"/>
                  <a:gd name="T21" fmla="*/ 45 h 200"/>
                  <a:gd name="T22" fmla="*/ 106 w 312"/>
                  <a:gd name="T23" fmla="*/ 45 h 200"/>
                  <a:gd name="T24" fmla="*/ 104 w 312"/>
                  <a:gd name="T25" fmla="*/ 45 h 200"/>
                  <a:gd name="T26" fmla="*/ 11 w 312"/>
                  <a:gd name="T27" fmla="*/ 92 h 200"/>
                  <a:gd name="T28" fmla="*/ 0 w 312"/>
                  <a:gd name="T29" fmla="*/ 111 h 200"/>
                  <a:gd name="T30" fmla="*/ 154 w 312"/>
                  <a:gd name="T31" fmla="*/ 200 h 200"/>
                  <a:gd name="T32" fmla="*/ 312 w 312"/>
                  <a:gd name="T33" fmla="*/ 109 h 200"/>
                  <a:gd name="T34" fmla="*/ 302 w 312"/>
                  <a:gd name="T35" fmla="*/ 92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2" h="200">
                    <a:moveTo>
                      <a:pt x="302" y="92"/>
                    </a:moveTo>
                    <a:cubicBezTo>
                      <a:pt x="290" y="81"/>
                      <a:pt x="258" y="58"/>
                      <a:pt x="208" y="45"/>
                    </a:cubicBezTo>
                    <a:cubicBezTo>
                      <a:pt x="207" y="45"/>
                      <a:pt x="207" y="45"/>
                      <a:pt x="207" y="45"/>
                    </a:cubicBezTo>
                    <a:cubicBezTo>
                      <a:pt x="206" y="45"/>
                      <a:pt x="206" y="45"/>
                      <a:pt x="206" y="45"/>
                    </a:cubicBezTo>
                    <a:cubicBezTo>
                      <a:pt x="203" y="41"/>
                      <a:pt x="199" y="37"/>
                      <a:pt x="197" y="32"/>
                    </a:cubicBezTo>
                    <a:cubicBezTo>
                      <a:pt x="193" y="24"/>
                      <a:pt x="191" y="15"/>
                      <a:pt x="191" y="6"/>
                    </a:cubicBezTo>
                    <a:cubicBezTo>
                      <a:pt x="191" y="0"/>
                      <a:pt x="191" y="0"/>
                      <a:pt x="19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6"/>
                      <a:pt x="121" y="6"/>
                      <a:pt x="121" y="6"/>
                    </a:cubicBezTo>
                    <a:cubicBezTo>
                      <a:pt x="121" y="15"/>
                      <a:pt x="119" y="24"/>
                      <a:pt x="116" y="32"/>
                    </a:cubicBezTo>
                    <a:cubicBezTo>
                      <a:pt x="113" y="37"/>
                      <a:pt x="110" y="41"/>
                      <a:pt x="106" y="45"/>
                    </a:cubicBezTo>
                    <a:cubicBezTo>
                      <a:pt x="106" y="45"/>
                      <a:pt x="106" y="45"/>
                      <a:pt x="106" y="45"/>
                    </a:cubicBezTo>
                    <a:cubicBezTo>
                      <a:pt x="104" y="45"/>
                      <a:pt x="104" y="45"/>
                      <a:pt x="104" y="45"/>
                    </a:cubicBezTo>
                    <a:cubicBezTo>
                      <a:pt x="55" y="58"/>
                      <a:pt x="22" y="81"/>
                      <a:pt x="11" y="92"/>
                    </a:cubicBezTo>
                    <a:cubicBezTo>
                      <a:pt x="6" y="97"/>
                      <a:pt x="2" y="103"/>
                      <a:pt x="0" y="111"/>
                    </a:cubicBezTo>
                    <a:cubicBezTo>
                      <a:pt x="154" y="200"/>
                      <a:pt x="154" y="200"/>
                      <a:pt x="154" y="200"/>
                    </a:cubicBezTo>
                    <a:cubicBezTo>
                      <a:pt x="312" y="109"/>
                      <a:pt x="312" y="109"/>
                      <a:pt x="312" y="109"/>
                    </a:cubicBezTo>
                    <a:cubicBezTo>
                      <a:pt x="310" y="102"/>
                      <a:pt x="306" y="96"/>
                      <a:pt x="302" y="92"/>
                    </a:cubicBezTo>
                    <a:close/>
                  </a:path>
                </a:pathLst>
              </a:custGeom>
              <a:solidFill>
                <a:srgbClr val="902B20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6" name="Freeform 541">
                <a:extLst>
                  <a:ext uri="{FF2B5EF4-FFF2-40B4-BE49-F238E27FC236}">
                    <a16:creationId xmlns:a16="http://schemas.microsoft.com/office/drawing/2014/main" id="{1ACF7A48-F204-4371-B8D1-D9B5A5BAAAB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329813" y="3953625"/>
                <a:ext cx="554008" cy="274752"/>
              </a:xfrm>
              <a:custGeom>
                <a:avLst/>
                <a:gdLst>
                  <a:gd name="T0" fmla="*/ 302 w 312"/>
                  <a:gd name="T1" fmla="*/ 47 h 155"/>
                  <a:gd name="T2" fmla="*/ 208 w 312"/>
                  <a:gd name="T3" fmla="*/ 0 h 155"/>
                  <a:gd name="T4" fmla="*/ 207 w 312"/>
                  <a:gd name="T5" fmla="*/ 0 h 155"/>
                  <a:gd name="T6" fmla="*/ 155 w 312"/>
                  <a:gd name="T7" fmla="*/ 57 h 155"/>
                  <a:gd name="T8" fmla="*/ 106 w 312"/>
                  <a:gd name="T9" fmla="*/ 0 h 155"/>
                  <a:gd name="T10" fmla="*/ 104 w 312"/>
                  <a:gd name="T11" fmla="*/ 0 h 155"/>
                  <a:gd name="T12" fmla="*/ 11 w 312"/>
                  <a:gd name="T13" fmla="*/ 47 h 155"/>
                  <a:gd name="T14" fmla="*/ 0 w 312"/>
                  <a:gd name="T15" fmla="*/ 66 h 155"/>
                  <a:gd name="T16" fmla="*/ 154 w 312"/>
                  <a:gd name="T17" fmla="*/ 155 h 155"/>
                  <a:gd name="T18" fmla="*/ 312 w 312"/>
                  <a:gd name="T19" fmla="*/ 64 h 155"/>
                  <a:gd name="T20" fmla="*/ 302 w 312"/>
                  <a:gd name="T21" fmla="*/ 4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2" h="155">
                    <a:moveTo>
                      <a:pt x="302" y="47"/>
                    </a:moveTo>
                    <a:cubicBezTo>
                      <a:pt x="290" y="36"/>
                      <a:pt x="258" y="13"/>
                      <a:pt x="208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155" y="57"/>
                      <a:pt x="155" y="57"/>
                      <a:pt x="155" y="57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55" y="13"/>
                      <a:pt x="22" y="36"/>
                      <a:pt x="11" y="47"/>
                    </a:cubicBezTo>
                    <a:cubicBezTo>
                      <a:pt x="6" y="52"/>
                      <a:pt x="2" y="58"/>
                      <a:pt x="0" y="66"/>
                    </a:cubicBezTo>
                    <a:cubicBezTo>
                      <a:pt x="154" y="155"/>
                      <a:pt x="154" y="155"/>
                      <a:pt x="154" y="155"/>
                    </a:cubicBezTo>
                    <a:cubicBezTo>
                      <a:pt x="312" y="64"/>
                      <a:pt x="312" y="64"/>
                      <a:pt x="312" y="64"/>
                    </a:cubicBezTo>
                    <a:cubicBezTo>
                      <a:pt x="310" y="57"/>
                      <a:pt x="306" y="51"/>
                      <a:pt x="302" y="47"/>
                    </a:cubicBezTo>
                    <a:close/>
                  </a:path>
                </a:pathLst>
              </a:custGeom>
              <a:solidFill>
                <a:srgbClr val="902B20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7" name="Freeform 542">
                <a:extLst>
                  <a:ext uri="{FF2B5EF4-FFF2-40B4-BE49-F238E27FC236}">
                    <a16:creationId xmlns:a16="http://schemas.microsoft.com/office/drawing/2014/main" id="{670F1600-660D-46F5-B3CE-53EF1AC3F4E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41666" y="4225374"/>
                <a:ext cx="330303" cy="335558"/>
              </a:xfrm>
              <a:custGeom>
                <a:avLst/>
                <a:gdLst>
                  <a:gd name="T0" fmla="*/ 184 w 186"/>
                  <a:gd name="T1" fmla="*/ 89 h 189"/>
                  <a:gd name="T2" fmla="*/ 178 w 186"/>
                  <a:gd name="T3" fmla="*/ 82 h 189"/>
                  <a:gd name="T4" fmla="*/ 178 w 186"/>
                  <a:gd name="T5" fmla="*/ 80 h 189"/>
                  <a:gd name="T6" fmla="*/ 178 w 186"/>
                  <a:gd name="T7" fmla="*/ 72 h 189"/>
                  <a:gd name="T8" fmla="*/ 171 w 186"/>
                  <a:gd name="T9" fmla="*/ 46 h 189"/>
                  <a:gd name="T10" fmla="*/ 159 w 186"/>
                  <a:gd name="T11" fmla="*/ 26 h 189"/>
                  <a:gd name="T12" fmla="*/ 143 w 186"/>
                  <a:gd name="T13" fmla="*/ 13 h 189"/>
                  <a:gd name="T14" fmla="*/ 133 w 186"/>
                  <a:gd name="T15" fmla="*/ 7 h 189"/>
                  <a:gd name="T16" fmla="*/ 129 w 186"/>
                  <a:gd name="T17" fmla="*/ 6 h 189"/>
                  <a:gd name="T18" fmla="*/ 127 w 186"/>
                  <a:gd name="T19" fmla="*/ 5 h 189"/>
                  <a:gd name="T20" fmla="*/ 105 w 186"/>
                  <a:gd name="T21" fmla="*/ 0 h 189"/>
                  <a:gd name="T22" fmla="*/ 93 w 186"/>
                  <a:gd name="T23" fmla="*/ 0 h 189"/>
                  <a:gd name="T24" fmla="*/ 89 w 186"/>
                  <a:gd name="T25" fmla="*/ 0 h 189"/>
                  <a:gd name="T26" fmla="*/ 64 w 186"/>
                  <a:gd name="T27" fmla="*/ 4 h 189"/>
                  <a:gd name="T28" fmla="*/ 14 w 186"/>
                  <a:gd name="T29" fmla="*/ 48 h 189"/>
                  <a:gd name="T30" fmla="*/ 9 w 186"/>
                  <a:gd name="T31" fmla="*/ 73 h 189"/>
                  <a:gd name="T32" fmla="*/ 8 w 186"/>
                  <a:gd name="T33" fmla="*/ 80 h 189"/>
                  <a:gd name="T34" fmla="*/ 8 w 186"/>
                  <a:gd name="T35" fmla="*/ 82 h 189"/>
                  <a:gd name="T36" fmla="*/ 2 w 186"/>
                  <a:gd name="T37" fmla="*/ 89 h 189"/>
                  <a:gd name="T38" fmla="*/ 0 w 186"/>
                  <a:gd name="T39" fmla="*/ 99 h 189"/>
                  <a:gd name="T40" fmla="*/ 2 w 186"/>
                  <a:gd name="T41" fmla="*/ 108 h 189"/>
                  <a:gd name="T42" fmla="*/ 10 w 186"/>
                  <a:gd name="T43" fmla="*/ 118 h 189"/>
                  <a:gd name="T44" fmla="*/ 15 w 186"/>
                  <a:gd name="T45" fmla="*/ 119 h 189"/>
                  <a:gd name="T46" fmla="*/ 15 w 186"/>
                  <a:gd name="T47" fmla="*/ 119 h 189"/>
                  <a:gd name="T48" fmla="*/ 53 w 186"/>
                  <a:gd name="T49" fmla="*/ 174 h 189"/>
                  <a:gd name="T50" fmla="*/ 93 w 186"/>
                  <a:gd name="T51" fmla="*/ 189 h 189"/>
                  <a:gd name="T52" fmla="*/ 134 w 186"/>
                  <a:gd name="T53" fmla="*/ 174 h 189"/>
                  <a:gd name="T54" fmla="*/ 171 w 186"/>
                  <a:gd name="T55" fmla="*/ 119 h 189"/>
                  <a:gd name="T56" fmla="*/ 172 w 186"/>
                  <a:gd name="T57" fmla="*/ 119 h 189"/>
                  <a:gd name="T58" fmla="*/ 186 w 186"/>
                  <a:gd name="T59" fmla="*/ 99 h 189"/>
                  <a:gd name="T60" fmla="*/ 184 w 186"/>
                  <a:gd name="T61" fmla="*/ 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6" h="189">
                    <a:moveTo>
                      <a:pt x="184" y="89"/>
                    </a:moveTo>
                    <a:cubicBezTo>
                      <a:pt x="183" y="86"/>
                      <a:pt x="181" y="83"/>
                      <a:pt x="178" y="82"/>
                    </a:cubicBezTo>
                    <a:cubicBezTo>
                      <a:pt x="178" y="81"/>
                      <a:pt x="178" y="80"/>
                      <a:pt x="178" y="80"/>
                    </a:cubicBezTo>
                    <a:cubicBezTo>
                      <a:pt x="178" y="77"/>
                      <a:pt x="178" y="75"/>
                      <a:pt x="178" y="72"/>
                    </a:cubicBezTo>
                    <a:cubicBezTo>
                      <a:pt x="177" y="63"/>
                      <a:pt x="175" y="54"/>
                      <a:pt x="171" y="46"/>
                    </a:cubicBezTo>
                    <a:cubicBezTo>
                      <a:pt x="168" y="38"/>
                      <a:pt x="164" y="32"/>
                      <a:pt x="159" y="26"/>
                    </a:cubicBezTo>
                    <a:cubicBezTo>
                      <a:pt x="154" y="21"/>
                      <a:pt x="149" y="17"/>
                      <a:pt x="143" y="13"/>
                    </a:cubicBezTo>
                    <a:cubicBezTo>
                      <a:pt x="140" y="11"/>
                      <a:pt x="137" y="9"/>
                      <a:pt x="133" y="7"/>
                    </a:cubicBezTo>
                    <a:cubicBezTo>
                      <a:pt x="132" y="7"/>
                      <a:pt x="130" y="6"/>
                      <a:pt x="129" y="6"/>
                    </a:cubicBezTo>
                    <a:cubicBezTo>
                      <a:pt x="128" y="6"/>
                      <a:pt x="127" y="5"/>
                      <a:pt x="127" y="5"/>
                    </a:cubicBezTo>
                    <a:cubicBezTo>
                      <a:pt x="120" y="3"/>
                      <a:pt x="113" y="1"/>
                      <a:pt x="105" y="0"/>
                    </a:cubicBezTo>
                    <a:cubicBezTo>
                      <a:pt x="101" y="0"/>
                      <a:pt x="97" y="0"/>
                      <a:pt x="93" y="0"/>
                    </a:cubicBezTo>
                    <a:cubicBezTo>
                      <a:pt x="92" y="0"/>
                      <a:pt x="90" y="0"/>
                      <a:pt x="89" y="0"/>
                    </a:cubicBezTo>
                    <a:cubicBezTo>
                      <a:pt x="80" y="0"/>
                      <a:pt x="72" y="1"/>
                      <a:pt x="64" y="4"/>
                    </a:cubicBezTo>
                    <a:cubicBezTo>
                      <a:pt x="40" y="11"/>
                      <a:pt x="23" y="26"/>
                      <a:pt x="14" y="48"/>
                    </a:cubicBezTo>
                    <a:cubicBezTo>
                      <a:pt x="11" y="55"/>
                      <a:pt x="9" y="64"/>
                      <a:pt x="9" y="73"/>
                    </a:cubicBezTo>
                    <a:cubicBezTo>
                      <a:pt x="8" y="75"/>
                      <a:pt x="8" y="77"/>
                      <a:pt x="8" y="80"/>
                    </a:cubicBezTo>
                    <a:cubicBezTo>
                      <a:pt x="8" y="80"/>
                      <a:pt x="8" y="81"/>
                      <a:pt x="8" y="82"/>
                    </a:cubicBezTo>
                    <a:cubicBezTo>
                      <a:pt x="6" y="83"/>
                      <a:pt x="4" y="86"/>
                      <a:pt x="2" y="89"/>
                    </a:cubicBezTo>
                    <a:cubicBezTo>
                      <a:pt x="1" y="92"/>
                      <a:pt x="0" y="96"/>
                      <a:pt x="0" y="99"/>
                    </a:cubicBezTo>
                    <a:cubicBezTo>
                      <a:pt x="0" y="102"/>
                      <a:pt x="1" y="106"/>
                      <a:pt x="2" y="108"/>
                    </a:cubicBezTo>
                    <a:cubicBezTo>
                      <a:pt x="3" y="113"/>
                      <a:pt x="6" y="116"/>
                      <a:pt x="10" y="118"/>
                    </a:cubicBezTo>
                    <a:cubicBezTo>
                      <a:pt x="12" y="119"/>
                      <a:pt x="13" y="119"/>
                      <a:pt x="15" y="119"/>
                    </a:cubicBezTo>
                    <a:cubicBezTo>
                      <a:pt x="15" y="119"/>
                      <a:pt x="15" y="119"/>
                      <a:pt x="15" y="119"/>
                    </a:cubicBezTo>
                    <a:cubicBezTo>
                      <a:pt x="22" y="139"/>
                      <a:pt x="35" y="160"/>
                      <a:pt x="53" y="174"/>
                    </a:cubicBezTo>
                    <a:cubicBezTo>
                      <a:pt x="64" y="183"/>
                      <a:pt x="78" y="189"/>
                      <a:pt x="93" y="189"/>
                    </a:cubicBezTo>
                    <a:cubicBezTo>
                      <a:pt x="108" y="189"/>
                      <a:pt x="122" y="183"/>
                      <a:pt x="134" y="174"/>
                    </a:cubicBezTo>
                    <a:cubicBezTo>
                      <a:pt x="151" y="160"/>
                      <a:pt x="165" y="139"/>
                      <a:pt x="171" y="119"/>
                    </a:cubicBezTo>
                    <a:cubicBezTo>
                      <a:pt x="172" y="119"/>
                      <a:pt x="172" y="119"/>
                      <a:pt x="172" y="119"/>
                    </a:cubicBezTo>
                    <a:cubicBezTo>
                      <a:pt x="180" y="119"/>
                      <a:pt x="186" y="110"/>
                      <a:pt x="186" y="99"/>
                    </a:cubicBezTo>
                    <a:cubicBezTo>
                      <a:pt x="186" y="96"/>
                      <a:pt x="186" y="92"/>
                      <a:pt x="184" y="89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8" name="Freeform 543">
                <a:extLst>
                  <a:ext uri="{FF2B5EF4-FFF2-40B4-BE49-F238E27FC236}">
                    <a16:creationId xmlns:a16="http://schemas.microsoft.com/office/drawing/2014/main" id="{A8DF2D58-8EFB-459C-9145-B7A452A5D643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510729" y="4468597"/>
                <a:ext cx="240220" cy="127617"/>
              </a:xfrm>
              <a:custGeom>
                <a:avLst/>
                <a:gdLst>
                  <a:gd name="T0" fmla="*/ 0 w 135"/>
                  <a:gd name="T1" fmla="*/ 68 h 72"/>
                  <a:gd name="T2" fmla="*/ 135 w 135"/>
                  <a:gd name="T3" fmla="*/ 9 h 72"/>
                  <a:gd name="T4" fmla="*/ 73 w 135"/>
                  <a:gd name="T5" fmla="*/ 0 h 72"/>
                  <a:gd name="T6" fmla="*/ 0 w 135"/>
                  <a:gd name="T7" fmla="*/ 6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72">
                    <a:moveTo>
                      <a:pt x="0" y="68"/>
                    </a:moveTo>
                    <a:cubicBezTo>
                      <a:pt x="0" y="68"/>
                      <a:pt x="76" y="72"/>
                      <a:pt x="135" y="9"/>
                    </a:cubicBezTo>
                    <a:cubicBezTo>
                      <a:pt x="135" y="9"/>
                      <a:pt x="131" y="0"/>
                      <a:pt x="73" y="0"/>
                    </a:cubicBezTo>
                    <a:cubicBezTo>
                      <a:pt x="1" y="0"/>
                      <a:pt x="0" y="68"/>
                      <a:pt x="0" y="68"/>
                    </a:cubicBezTo>
                    <a:close/>
                  </a:path>
                </a:pathLst>
              </a:custGeom>
              <a:solidFill>
                <a:srgbClr val="FF8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9" name="Freeform 544">
                <a:extLst>
                  <a:ext uri="{FF2B5EF4-FFF2-40B4-BE49-F238E27FC236}">
                    <a16:creationId xmlns:a16="http://schemas.microsoft.com/office/drawing/2014/main" id="{B4461F57-4234-49EE-B969-2CD26990ECC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22148" y="4306449"/>
                <a:ext cx="367838" cy="313037"/>
              </a:xfrm>
              <a:custGeom>
                <a:avLst/>
                <a:gdLst>
                  <a:gd name="T0" fmla="*/ 195 w 207"/>
                  <a:gd name="T1" fmla="*/ 93 h 176"/>
                  <a:gd name="T2" fmla="*/ 102 w 207"/>
                  <a:gd name="T3" fmla="*/ 0 h 176"/>
                  <a:gd name="T4" fmla="*/ 11 w 207"/>
                  <a:gd name="T5" fmla="*/ 93 h 176"/>
                  <a:gd name="T6" fmla="*/ 103 w 207"/>
                  <a:gd name="T7" fmla="*/ 69 h 176"/>
                  <a:gd name="T8" fmla="*/ 195 w 207"/>
                  <a:gd name="T9" fmla="*/ 9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7" h="176">
                    <a:moveTo>
                      <a:pt x="195" y="93"/>
                    </a:moveTo>
                    <a:cubicBezTo>
                      <a:pt x="186" y="27"/>
                      <a:pt x="165" y="0"/>
                      <a:pt x="102" y="0"/>
                    </a:cubicBezTo>
                    <a:cubicBezTo>
                      <a:pt x="50" y="0"/>
                      <a:pt x="20" y="27"/>
                      <a:pt x="11" y="93"/>
                    </a:cubicBezTo>
                    <a:cubicBezTo>
                      <a:pt x="0" y="176"/>
                      <a:pt x="61" y="69"/>
                      <a:pt x="103" y="69"/>
                    </a:cubicBezTo>
                    <a:cubicBezTo>
                      <a:pt x="147" y="69"/>
                      <a:pt x="207" y="176"/>
                      <a:pt x="195" y="93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0" name="Freeform 545">
                <a:extLst>
                  <a:ext uri="{FF2B5EF4-FFF2-40B4-BE49-F238E27FC236}">
                    <a16:creationId xmlns:a16="http://schemas.microsoft.com/office/drawing/2014/main" id="{81DCBDC6-8BF6-4C2B-A364-7041AB1A9F1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510729" y="4468597"/>
                <a:ext cx="240220" cy="127617"/>
              </a:xfrm>
              <a:custGeom>
                <a:avLst/>
                <a:gdLst>
                  <a:gd name="T0" fmla="*/ 0 w 135"/>
                  <a:gd name="T1" fmla="*/ 68 h 72"/>
                  <a:gd name="T2" fmla="*/ 135 w 135"/>
                  <a:gd name="T3" fmla="*/ 9 h 72"/>
                  <a:gd name="T4" fmla="*/ 73 w 135"/>
                  <a:gd name="T5" fmla="*/ 0 h 72"/>
                  <a:gd name="T6" fmla="*/ 0 w 135"/>
                  <a:gd name="T7" fmla="*/ 68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5" h="72">
                    <a:moveTo>
                      <a:pt x="0" y="68"/>
                    </a:moveTo>
                    <a:cubicBezTo>
                      <a:pt x="0" y="68"/>
                      <a:pt x="76" y="72"/>
                      <a:pt x="135" y="9"/>
                    </a:cubicBezTo>
                    <a:cubicBezTo>
                      <a:pt x="135" y="9"/>
                      <a:pt x="131" y="0"/>
                      <a:pt x="73" y="0"/>
                    </a:cubicBezTo>
                    <a:cubicBezTo>
                      <a:pt x="1" y="0"/>
                      <a:pt x="0" y="68"/>
                      <a:pt x="0" y="68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1" name="Freeform 546">
                <a:extLst>
                  <a:ext uri="{FF2B5EF4-FFF2-40B4-BE49-F238E27FC236}">
                    <a16:creationId xmlns:a16="http://schemas.microsoft.com/office/drawing/2014/main" id="{1263EC8A-A480-43A2-914C-0CC57CE2F35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502471" y="4468597"/>
                <a:ext cx="187672" cy="180916"/>
              </a:xfrm>
              <a:custGeom>
                <a:avLst/>
                <a:gdLst>
                  <a:gd name="T0" fmla="*/ 73 w 106"/>
                  <a:gd name="T1" fmla="*/ 100 h 102"/>
                  <a:gd name="T2" fmla="*/ 71 w 106"/>
                  <a:gd name="T3" fmla="*/ 23 h 102"/>
                  <a:gd name="T4" fmla="*/ 1 w 106"/>
                  <a:gd name="T5" fmla="*/ 0 h 102"/>
                  <a:gd name="T6" fmla="*/ 26 w 106"/>
                  <a:gd name="T7" fmla="*/ 65 h 102"/>
                  <a:gd name="T8" fmla="*/ 73 w 106"/>
                  <a:gd name="T9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2">
                    <a:moveTo>
                      <a:pt x="73" y="100"/>
                    </a:moveTo>
                    <a:cubicBezTo>
                      <a:pt x="73" y="100"/>
                      <a:pt x="106" y="39"/>
                      <a:pt x="71" y="23"/>
                    </a:cubicBezTo>
                    <a:cubicBezTo>
                      <a:pt x="36" y="8"/>
                      <a:pt x="14" y="29"/>
                      <a:pt x="1" y="0"/>
                    </a:cubicBezTo>
                    <a:cubicBezTo>
                      <a:pt x="1" y="0"/>
                      <a:pt x="0" y="31"/>
                      <a:pt x="26" y="65"/>
                    </a:cubicBezTo>
                    <a:cubicBezTo>
                      <a:pt x="54" y="102"/>
                      <a:pt x="73" y="100"/>
                      <a:pt x="73" y="10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2" name="Freeform 547">
                <a:extLst>
                  <a:ext uri="{FF2B5EF4-FFF2-40B4-BE49-F238E27FC236}">
                    <a16:creationId xmlns:a16="http://schemas.microsoft.com/office/drawing/2014/main" id="{16DFBCA5-1390-4E5B-BBDB-E667BD4D1CA1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73945" y="4498625"/>
                <a:ext cx="188423" cy="180916"/>
              </a:xfrm>
              <a:custGeom>
                <a:avLst/>
                <a:gdLst>
                  <a:gd name="T0" fmla="*/ 73 w 106"/>
                  <a:gd name="T1" fmla="*/ 100 h 102"/>
                  <a:gd name="T2" fmla="*/ 71 w 106"/>
                  <a:gd name="T3" fmla="*/ 23 h 102"/>
                  <a:gd name="T4" fmla="*/ 1 w 106"/>
                  <a:gd name="T5" fmla="*/ 0 h 102"/>
                  <a:gd name="T6" fmla="*/ 26 w 106"/>
                  <a:gd name="T7" fmla="*/ 65 h 102"/>
                  <a:gd name="T8" fmla="*/ 73 w 106"/>
                  <a:gd name="T9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02">
                    <a:moveTo>
                      <a:pt x="73" y="100"/>
                    </a:moveTo>
                    <a:cubicBezTo>
                      <a:pt x="73" y="100"/>
                      <a:pt x="106" y="39"/>
                      <a:pt x="71" y="23"/>
                    </a:cubicBezTo>
                    <a:cubicBezTo>
                      <a:pt x="36" y="8"/>
                      <a:pt x="14" y="29"/>
                      <a:pt x="1" y="0"/>
                    </a:cubicBezTo>
                    <a:cubicBezTo>
                      <a:pt x="1" y="0"/>
                      <a:pt x="0" y="31"/>
                      <a:pt x="26" y="65"/>
                    </a:cubicBezTo>
                    <a:cubicBezTo>
                      <a:pt x="54" y="102"/>
                      <a:pt x="73" y="100"/>
                      <a:pt x="73" y="10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3" name="Freeform 548">
                <a:extLst>
                  <a:ext uri="{FF2B5EF4-FFF2-40B4-BE49-F238E27FC236}">
                    <a16:creationId xmlns:a16="http://schemas.microsoft.com/office/drawing/2014/main" id="{9F4AEE99-F45C-4791-90FB-D8F3C595BA70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45419" y="4470099"/>
                <a:ext cx="144132" cy="218450"/>
              </a:xfrm>
              <a:custGeom>
                <a:avLst/>
                <a:gdLst>
                  <a:gd name="T0" fmla="*/ 16 w 81"/>
                  <a:gd name="T1" fmla="*/ 123 h 123"/>
                  <a:gd name="T2" fmla="*/ 64 w 81"/>
                  <a:gd name="T3" fmla="*/ 63 h 123"/>
                  <a:gd name="T4" fmla="*/ 25 w 81"/>
                  <a:gd name="T5" fmla="*/ 0 h 123"/>
                  <a:gd name="T6" fmla="*/ 2 w 81"/>
                  <a:gd name="T7" fmla="*/ 66 h 123"/>
                  <a:gd name="T8" fmla="*/ 16 w 81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123">
                    <a:moveTo>
                      <a:pt x="16" y="123"/>
                    </a:moveTo>
                    <a:cubicBezTo>
                      <a:pt x="16" y="123"/>
                      <a:pt x="81" y="98"/>
                      <a:pt x="64" y="63"/>
                    </a:cubicBezTo>
                    <a:cubicBezTo>
                      <a:pt x="47" y="29"/>
                      <a:pt x="17" y="31"/>
                      <a:pt x="25" y="0"/>
                    </a:cubicBezTo>
                    <a:cubicBezTo>
                      <a:pt x="25" y="0"/>
                      <a:pt x="4" y="23"/>
                      <a:pt x="2" y="66"/>
                    </a:cubicBezTo>
                    <a:cubicBezTo>
                      <a:pt x="0" y="113"/>
                      <a:pt x="16" y="123"/>
                      <a:pt x="16" y="123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4" name="Freeform 549">
                <a:extLst>
                  <a:ext uri="{FF2B5EF4-FFF2-40B4-BE49-F238E27FC236}">
                    <a16:creationId xmlns:a16="http://schemas.microsoft.com/office/drawing/2014/main" id="{E944D1AC-4003-49CB-8A94-A43E92C2286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727678" y="4345484"/>
                <a:ext cx="53299" cy="89332"/>
              </a:xfrm>
              <a:custGeom>
                <a:avLst/>
                <a:gdLst>
                  <a:gd name="T0" fmla="*/ 27 w 30"/>
                  <a:gd name="T1" fmla="*/ 22 h 50"/>
                  <a:gd name="T2" fmla="*/ 21 w 30"/>
                  <a:gd name="T3" fmla="*/ 48 h 50"/>
                  <a:gd name="T4" fmla="*/ 3 w 30"/>
                  <a:gd name="T5" fmla="*/ 28 h 50"/>
                  <a:gd name="T6" fmla="*/ 9 w 30"/>
                  <a:gd name="T7" fmla="*/ 1 h 50"/>
                  <a:gd name="T8" fmla="*/ 27 w 30"/>
                  <a:gd name="T9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0">
                    <a:moveTo>
                      <a:pt x="27" y="22"/>
                    </a:moveTo>
                    <a:cubicBezTo>
                      <a:pt x="30" y="34"/>
                      <a:pt x="27" y="46"/>
                      <a:pt x="21" y="48"/>
                    </a:cubicBezTo>
                    <a:cubicBezTo>
                      <a:pt x="14" y="50"/>
                      <a:pt x="6" y="41"/>
                      <a:pt x="3" y="28"/>
                    </a:cubicBezTo>
                    <a:cubicBezTo>
                      <a:pt x="0" y="15"/>
                      <a:pt x="2" y="3"/>
                      <a:pt x="9" y="1"/>
                    </a:cubicBezTo>
                    <a:cubicBezTo>
                      <a:pt x="15" y="0"/>
                      <a:pt x="23" y="9"/>
                      <a:pt x="27" y="22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5" name="Freeform 550">
                <a:extLst>
                  <a:ext uri="{FF2B5EF4-FFF2-40B4-BE49-F238E27FC236}">
                    <a16:creationId xmlns:a16="http://schemas.microsoft.com/office/drawing/2014/main" id="{162E6F7D-606A-4CF8-AFC6-83D999B57C41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29655" y="4347736"/>
                <a:ext cx="53299" cy="88581"/>
              </a:xfrm>
              <a:custGeom>
                <a:avLst/>
                <a:gdLst>
                  <a:gd name="T0" fmla="*/ 3 w 30"/>
                  <a:gd name="T1" fmla="*/ 23 h 50"/>
                  <a:gd name="T2" fmla="*/ 20 w 30"/>
                  <a:gd name="T3" fmla="*/ 2 h 50"/>
                  <a:gd name="T4" fmla="*/ 27 w 30"/>
                  <a:gd name="T5" fmla="*/ 28 h 50"/>
                  <a:gd name="T6" fmla="*/ 10 w 30"/>
                  <a:gd name="T7" fmla="*/ 49 h 50"/>
                  <a:gd name="T8" fmla="*/ 3 w 30"/>
                  <a:gd name="T9" fmla="*/ 2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50">
                    <a:moveTo>
                      <a:pt x="3" y="23"/>
                    </a:moveTo>
                    <a:cubicBezTo>
                      <a:pt x="6" y="10"/>
                      <a:pt x="13" y="0"/>
                      <a:pt x="20" y="2"/>
                    </a:cubicBezTo>
                    <a:cubicBezTo>
                      <a:pt x="26" y="3"/>
                      <a:pt x="30" y="15"/>
                      <a:pt x="27" y="28"/>
                    </a:cubicBezTo>
                    <a:cubicBezTo>
                      <a:pt x="24" y="41"/>
                      <a:pt x="16" y="50"/>
                      <a:pt x="10" y="49"/>
                    </a:cubicBezTo>
                    <a:cubicBezTo>
                      <a:pt x="3" y="47"/>
                      <a:pt x="0" y="36"/>
                      <a:pt x="3" y="23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6" name="Freeform 551">
                <a:extLst>
                  <a:ext uri="{FF2B5EF4-FFF2-40B4-BE49-F238E27FC236}">
                    <a16:creationId xmlns:a16="http://schemas.microsoft.com/office/drawing/2014/main" id="{E14930CD-B6AF-42BD-9985-207A3AA0EA86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558773" y="4384520"/>
                <a:ext cx="202686" cy="181667"/>
              </a:xfrm>
              <a:custGeom>
                <a:avLst/>
                <a:gdLst>
                  <a:gd name="T0" fmla="*/ 114 w 114"/>
                  <a:gd name="T1" fmla="*/ 47 h 102"/>
                  <a:gd name="T2" fmla="*/ 39 w 114"/>
                  <a:gd name="T3" fmla="*/ 30 h 102"/>
                  <a:gd name="T4" fmla="*/ 0 w 114"/>
                  <a:gd name="T5" fmla="*/ 93 h 102"/>
                  <a:gd name="T6" fmla="*/ 70 w 114"/>
                  <a:gd name="T7" fmla="*/ 84 h 102"/>
                  <a:gd name="T8" fmla="*/ 114 w 114"/>
                  <a:gd name="T9" fmla="*/ 4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" h="102">
                    <a:moveTo>
                      <a:pt x="114" y="47"/>
                    </a:moveTo>
                    <a:cubicBezTo>
                      <a:pt x="114" y="47"/>
                      <a:pt x="63" y="0"/>
                      <a:pt x="39" y="30"/>
                    </a:cubicBezTo>
                    <a:cubicBezTo>
                      <a:pt x="16" y="61"/>
                      <a:pt x="31" y="87"/>
                      <a:pt x="0" y="93"/>
                    </a:cubicBezTo>
                    <a:cubicBezTo>
                      <a:pt x="0" y="93"/>
                      <a:pt x="30" y="102"/>
                      <a:pt x="70" y="84"/>
                    </a:cubicBezTo>
                    <a:cubicBezTo>
                      <a:pt x="112" y="65"/>
                      <a:pt x="114" y="47"/>
                      <a:pt x="114" y="47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7" name="Freeform 552">
                <a:extLst>
                  <a:ext uri="{FF2B5EF4-FFF2-40B4-BE49-F238E27FC236}">
                    <a16:creationId xmlns:a16="http://schemas.microsoft.com/office/drawing/2014/main" id="{77691E9A-845D-46C1-A4BA-E2212E00AD4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459682" y="4363501"/>
                <a:ext cx="154642" cy="216949"/>
              </a:xfrm>
              <a:custGeom>
                <a:avLst/>
                <a:gdLst>
                  <a:gd name="T0" fmla="*/ 60 w 87"/>
                  <a:gd name="T1" fmla="*/ 0 h 122"/>
                  <a:gd name="T2" fmla="*/ 22 w 87"/>
                  <a:gd name="T3" fmla="*/ 66 h 122"/>
                  <a:gd name="T4" fmla="*/ 70 w 87"/>
                  <a:gd name="T5" fmla="*/ 122 h 122"/>
                  <a:gd name="T6" fmla="*/ 82 w 87"/>
                  <a:gd name="T7" fmla="*/ 54 h 122"/>
                  <a:gd name="T8" fmla="*/ 60 w 87"/>
                  <a:gd name="T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122">
                    <a:moveTo>
                      <a:pt x="60" y="0"/>
                    </a:moveTo>
                    <a:cubicBezTo>
                      <a:pt x="60" y="0"/>
                      <a:pt x="0" y="34"/>
                      <a:pt x="22" y="66"/>
                    </a:cubicBezTo>
                    <a:cubicBezTo>
                      <a:pt x="43" y="98"/>
                      <a:pt x="73" y="91"/>
                      <a:pt x="70" y="122"/>
                    </a:cubicBezTo>
                    <a:cubicBezTo>
                      <a:pt x="70" y="122"/>
                      <a:pt x="87" y="96"/>
                      <a:pt x="82" y="54"/>
                    </a:cubicBezTo>
                    <a:cubicBezTo>
                      <a:pt x="77" y="8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sp>
          <p:nvSpPr>
            <p:cNvPr id="78" name="Freeform 553">
              <a:extLst>
                <a:ext uri="{FF2B5EF4-FFF2-40B4-BE49-F238E27FC236}">
                  <a16:creationId xmlns:a16="http://schemas.microsoft.com/office/drawing/2014/main" id="{21B7EC21-5566-4E40-90B2-744877A31C50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2600265" y="4514956"/>
              <a:ext cx="708594" cy="708594"/>
            </a:xfrm>
            <a:custGeom>
              <a:avLst/>
              <a:gdLst>
                <a:gd name="T0" fmla="*/ 315 w 584"/>
                <a:gd name="T1" fmla="*/ 583 h 584"/>
                <a:gd name="T2" fmla="*/ 246 w 584"/>
                <a:gd name="T3" fmla="*/ 576 h 584"/>
                <a:gd name="T4" fmla="*/ 332 w 584"/>
                <a:gd name="T5" fmla="*/ 577 h 584"/>
                <a:gd name="T6" fmla="*/ 336 w 584"/>
                <a:gd name="T7" fmla="*/ 580 h 584"/>
                <a:gd name="T8" fmla="*/ 230 w 584"/>
                <a:gd name="T9" fmla="*/ 569 h 584"/>
                <a:gd name="T10" fmla="*/ 397 w 584"/>
                <a:gd name="T11" fmla="*/ 556 h 584"/>
                <a:gd name="T12" fmla="*/ 187 w 584"/>
                <a:gd name="T13" fmla="*/ 564 h 584"/>
                <a:gd name="T14" fmla="*/ 188 w 584"/>
                <a:gd name="T15" fmla="*/ 564 h 584"/>
                <a:gd name="T16" fmla="*/ 439 w 584"/>
                <a:gd name="T17" fmla="*/ 544 h 584"/>
                <a:gd name="T18" fmla="*/ 128 w 584"/>
                <a:gd name="T19" fmla="*/ 528 h 584"/>
                <a:gd name="T20" fmla="*/ 451 w 584"/>
                <a:gd name="T21" fmla="*/ 532 h 584"/>
                <a:gd name="T22" fmla="*/ 455 w 584"/>
                <a:gd name="T23" fmla="*/ 533 h 584"/>
                <a:gd name="T24" fmla="*/ 116 w 584"/>
                <a:gd name="T25" fmla="*/ 515 h 584"/>
                <a:gd name="T26" fmla="*/ 500 w 584"/>
                <a:gd name="T27" fmla="*/ 484 h 584"/>
                <a:gd name="T28" fmla="*/ 79 w 584"/>
                <a:gd name="T29" fmla="*/ 491 h 584"/>
                <a:gd name="T30" fmla="*/ 82 w 584"/>
                <a:gd name="T31" fmla="*/ 493 h 584"/>
                <a:gd name="T32" fmla="*/ 533 w 584"/>
                <a:gd name="T33" fmla="*/ 456 h 584"/>
                <a:gd name="T34" fmla="*/ 41 w 584"/>
                <a:gd name="T35" fmla="*/ 434 h 584"/>
                <a:gd name="T36" fmla="*/ 540 w 584"/>
                <a:gd name="T37" fmla="*/ 439 h 584"/>
                <a:gd name="T38" fmla="*/ 542 w 584"/>
                <a:gd name="T39" fmla="*/ 439 h 584"/>
                <a:gd name="T40" fmla="*/ 37 w 584"/>
                <a:gd name="T41" fmla="*/ 416 h 584"/>
                <a:gd name="T42" fmla="*/ 564 w 584"/>
                <a:gd name="T43" fmla="*/ 375 h 584"/>
                <a:gd name="T44" fmla="*/ 13 w 584"/>
                <a:gd name="T45" fmla="*/ 380 h 584"/>
                <a:gd name="T46" fmla="*/ 17 w 584"/>
                <a:gd name="T47" fmla="*/ 382 h 584"/>
                <a:gd name="T48" fmla="*/ 581 w 584"/>
                <a:gd name="T49" fmla="*/ 335 h 584"/>
                <a:gd name="T50" fmla="*/ 5 w 584"/>
                <a:gd name="T51" fmla="*/ 311 h 584"/>
                <a:gd name="T52" fmla="*/ 579 w 584"/>
                <a:gd name="T53" fmla="*/ 317 h 584"/>
                <a:gd name="T54" fmla="*/ 584 w 584"/>
                <a:gd name="T55" fmla="*/ 292 h 584"/>
                <a:gd name="T56" fmla="*/ 1 w 584"/>
                <a:gd name="T57" fmla="*/ 272 h 584"/>
                <a:gd name="T58" fmla="*/ 4 w 584"/>
                <a:gd name="T59" fmla="*/ 298 h 584"/>
                <a:gd name="T60" fmla="*/ 583 w 584"/>
                <a:gd name="T61" fmla="*/ 266 h 584"/>
                <a:gd name="T62" fmla="*/ 7 w 584"/>
                <a:gd name="T63" fmla="*/ 229 h 584"/>
                <a:gd name="T64" fmla="*/ 568 w 584"/>
                <a:gd name="T65" fmla="*/ 224 h 584"/>
                <a:gd name="T66" fmla="*/ 572 w 584"/>
                <a:gd name="T67" fmla="*/ 228 h 584"/>
                <a:gd name="T68" fmla="*/ 27 w 584"/>
                <a:gd name="T69" fmla="*/ 190 h 584"/>
                <a:gd name="T70" fmla="*/ 548 w 584"/>
                <a:gd name="T71" fmla="*/ 160 h 584"/>
                <a:gd name="T72" fmla="*/ 30 w 584"/>
                <a:gd name="T73" fmla="*/ 172 h 584"/>
                <a:gd name="T74" fmla="*/ 31 w 584"/>
                <a:gd name="T75" fmla="*/ 173 h 584"/>
                <a:gd name="T76" fmla="*/ 543 w 584"/>
                <a:gd name="T77" fmla="*/ 142 h 584"/>
                <a:gd name="T78" fmla="*/ 62 w 584"/>
                <a:gd name="T79" fmla="*/ 112 h 584"/>
                <a:gd name="T80" fmla="*/ 512 w 584"/>
                <a:gd name="T81" fmla="*/ 112 h 584"/>
                <a:gd name="T82" fmla="*/ 515 w 584"/>
                <a:gd name="T83" fmla="*/ 113 h 584"/>
                <a:gd name="T84" fmla="*/ 97 w 584"/>
                <a:gd name="T85" fmla="*/ 85 h 584"/>
                <a:gd name="T86" fmla="*/ 466 w 584"/>
                <a:gd name="T87" fmla="*/ 62 h 584"/>
                <a:gd name="T88" fmla="*/ 107 w 584"/>
                <a:gd name="T89" fmla="*/ 71 h 584"/>
                <a:gd name="T90" fmla="*/ 110 w 584"/>
                <a:gd name="T91" fmla="*/ 72 h 584"/>
                <a:gd name="T92" fmla="*/ 454 w 584"/>
                <a:gd name="T93" fmla="*/ 48 h 584"/>
                <a:gd name="T94" fmla="*/ 163 w 584"/>
                <a:gd name="T95" fmla="*/ 30 h 584"/>
                <a:gd name="T96" fmla="*/ 412 w 584"/>
                <a:gd name="T97" fmla="*/ 34 h 584"/>
                <a:gd name="T98" fmla="*/ 414 w 584"/>
                <a:gd name="T99" fmla="*/ 35 h 584"/>
                <a:gd name="T100" fmla="*/ 205 w 584"/>
                <a:gd name="T101" fmla="*/ 21 h 584"/>
                <a:gd name="T102" fmla="*/ 349 w 584"/>
                <a:gd name="T103" fmla="*/ 9 h 584"/>
                <a:gd name="T104" fmla="*/ 221 w 584"/>
                <a:gd name="T105" fmla="*/ 12 h 584"/>
                <a:gd name="T106" fmla="*/ 225 w 584"/>
                <a:gd name="T107" fmla="*/ 15 h 584"/>
                <a:gd name="T108" fmla="*/ 332 w 584"/>
                <a:gd name="T109" fmla="*/ 2 h 584"/>
                <a:gd name="T110" fmla="*/ 289 w 584"/>
                <a:gd name="T111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84" h="584">
                  <a:moveTo>
                    <a:pt x="293" y="584"/>
                  </a:moveTo>
                  <a:cubicBezTo>
                    <a:pt x="291" y="584"/>
                    <a:pt x="289" y="582"/>
                    <a:pt x="289" y="580"/>
                  </a:cubicBezTo>
                  <a:cubicBezTo>
                    <a:pt x="289" y="577"/>
                    <a:pt x="291" y="576"/>
                    <a:pt x="293" y="576"/>
                  </a:cubicBezTo>
                  <a:cubicBezTo>
                    <a:pt x="300" y="576"/>
                    <a:pt x="307" y="575"/>
                    <a:pt x="314" y="575"/>
                  </a:cubicBezTo>
                  <a:cubicBezTo>
                    <a:pt x="316" y="575"/>
                    <a:pt x="318" y="576"/>
                    <a:pt x="319" y="578"/>
                  </a:cubicBezTo>
                  <a:cubicBezTo>
                    <a:pt x="319" y="581"/>
                    <a:pt x="317" y="583"/>
                    <a:pt x="315" y="583"/>
                  </a:cubicBezTo>
                  <a:cubicBezTo>
                    <a:pt x="308" y="583"/>
                    <a:pt x="300" y="584"/>
                    <a:pt x="293" y="584"/>
                  </a:cubicBezTo>
                  <a:cubicBezTo>
                    <a:pt x="293" y="584"/>
                    <a:pt x="293" y="584"/>
                    <a:pt x="293" y="584"/>
                  </a:cubicBezTo>
                  <a:close/>
                  <a:moveTo>
                    <a:pt x="272" y="583"/>
                  </a:moveTo>
                  <a:cubicBezTo>
                    <a:pt x="271" y="583"/>
                    <a:pt x="271" y="583"/>
                    <a:pt x="271" y="583"/>
                  </a:cubicBezTo>
                  <a:cubicBezTo>
                    <a:pt x="264" y="582"/>
                    <a:pt x="257" y="582"/>
                    <a:pt x="250" y="581"/>
                  </a:cubicBezTo>
                  <a:cubicBezTo>
                    <a:pt x="247" y="580"/>
                    <a:pt x="246" y="578"/>
                    <a:pt x="246" y="576"/>
                  </a:cubicBezTo>
                  <a:cubicBezTo>
                    <a:pt x="247" y="574"/>
                    <a:pt x="249" y="572"/>
                    <a:pt x="251" y="573"/>
                  </a:cubicBezTo>
                  <a:cubicBezTo>
                    <a:pt x="258" y="574"/>
                    <a:pt x="265" y="574"/>
                    <a:pt x="272" y="575"/>
                  </a:cubicBezTo>
                  <a:cubicBezTo>
                    <a:pt x="274" y="575"/>
                    <a:pt x="276" y="577"/>
                    <a:pt x="276" y="579"/>
                  </a:cubicBezTo>
                  <a:cubicBezTo>
                    <a:pt x="275" y="581"/>
                    <a:pt x="274" y="583"/>
                    <a:pt x="272" y="583"/>
                  </a:cubicBezTo>
                  <a:close/>
                  <a:moveTo>
                    <a:pt x="336" y="580"/>
                  </a:moveTo>
                  <a:cubicBezTo>
                    <a:pt x="334" y="580"/>
                    <a:pt x="332" y="579"/>
                    <a:pt x="332" y="577"/>
                  </a:cubicBezTo>
                  <a:cubicBezTo>
                    <a:pt x="332" y="575"/>
                    <a:pt x="333" y="573"/>
                    <a:pt x="335" y="572"/>
                  </a:cubicBezTo>
                  <a:cubicBezTo>
                    <a:pt x="342" y="571"/>
                    <a:pt x="349" y="570"/>
                    <a:pt x="356" y="568"/>
                  </a:cubicBezTo>
                  <a:cubicBezTo>
                    <a:pt x="358" y="568"/>
                    <a:pt x="360" y="569"/>
                    <a:pt x="361" y="571"/>
                  </a:cubicBezTo>
                  <a:cubicBezTo>
                    <a:pt x="361" y="574"/>
                    <a:pt x="360" y="576"/>
                    <a:pt x="358" y="576"/>
                  </a:cubicBezTo>
                  <a:cubicBezTo>
                    <a:pt x="351" y="578"/>
                    <a:pt x="344" y="579"/>
                    <a:pt x="336" y="580"/>
                  </a:cubicBezTo>
                  <a:cubicBezTo>
                    <a:pt x="336" y="580"/>
                    <a:pt x="336" y="580"/>
                    <a:pt x="336" y="580"/>
                  </a:cubicBezTo>
                  <a:close/>
                  <a:moveTo>
                    <a:pt x="229" y="577"/>
                  </a:moveTo>
                  <a:cubicBezTo>
                    <a:pt x="229" y="577"/>
                    <a:pt x="229" y="577"/>
                    <a:pt x="228" y="577"/>
                  </a:cubicBezTo>
                  <a:cubicBezTo>
                    <a:pt x="221" y="575"/>
                    <a:pt x="214" y="573"/>
                    <a:pt x="207" y="571"/>
                  </a:cubicBezTo>
                  <a:cubicBezTo>
                    <a:pt x="205" y="570"/>
                    <a:pt x="204" y="568"/>
                    <a:pt x="204" y="566"/>
                  </a:cubicBezTo>
                  <a:cubicBezTo>
                    <a:pt x="205" y="564"/>
                    <a:pt x="207" y="563"/>
                    <a:pt x="209" y="563"/>
                  </a:cubicBezTo>
                  <a:cubicBezTo>
                    <a:pt x="216" y="565"/>
                    <a:pt x="223" y="567"/>
                    <a:pt x="230" y="569"/>
                  </a:cubicBezTo>
                  <a:cubicBezTo>
                    <a:pt x="232" y="569"/>
                    <a:pt x="233" y="571"/>
                    <a:pt x="233" y="574"/>
                  </a:cubicBezTo>
                  <a:cubicBezTo>
                    <a:pt x="233" y="575"/>
                    <a:pt x="231" y="577"/>
                    <a:pt x="229" y="577"/>
                  </a:cubicBezTo>
                  <a:close/>
                  <a:moveTo>
                    <a:pt x="378" y="571"/>
                  </a:moveTo>
                  <a:cubicBezTo>
                    <a:pt x="376" y="571"/>
                    <a:pt x="374" y="570"/>
                    <a:pt x="374" y="568"/>
                  </a:cubicBezTo>
                  <a:cubicBezTo>
                    <a:pt x="373" y="566"/>
                    <a:pt x="374" y="563"/>
                    <a:pt x="377" y="563"/>
                  </a:cubicBezTo>
                  <a:cubicBezTo>
                    <a:pt x="383" y="561"/>
                    <a:pt x="390" y="558"/>
                    <a:pt x="397" y="556"/>
                  </a:cubicBezTo>
                  <a:cubicBezTo>
                    <a:pt x="399" y="555"/>
                    <a:pt x="401" y="556"/>
                    <a:pt x="402" y="558"/>
                  </a:cubicBezTo>
                  <a:cubicBezTo>
                    <a:pt x="403" y="560"/>
                    <a:pt x="402" y="562"/>
                    <a:pt x="399" y="563"/>
                  </a:cubicBezTo>
                  <a:cubicBezTo>
                    <a:pt x="393" y="566"/>
                    <a:pt x="386" y="568"/>
                    <a:pt x="379" y="570"/>
                  </a:cubicBezTo>
                  <a:cubicBezTo>
                    <a:pt x="379" y="571"/>
                    <a:pt x="378" y="571"/>
                    <a:pt x="378" y="571"/>
                  </a:cubicBezTo>
                  <a:close/>
                  <a:moveTo>
                    <a:pt x="188" y="564"/>
                  </a:moveTo>
                  <a:cubicBezTo>
                    <a:pt x="187" y="564"/>
                    <a:pt x="187" y="564"/>
                    <a:pt x="187" y="564"/>
                  </a:cubicBezTo>
                  <a:cubicBezTo>
                    <a:pt x="180" y="561"/>
                    <a:pt x="173" y="558"/>
                    <a:pt x="166" y="555"/>
                  </a:cubicBezTo>
                  <a:cubicBezTo>
                    <a:pt x="164" y="554"/>
                    <a:pt x="164" y="552"/>
                    <a:pt x="165" y="550"/>
                  </a:cubicBezTo>
                  <a:cubicBezTo>
                    <a:pt x="166" y="548"/>
                    <a:pt x="168" y="547"/>
                    <a:pt x="170" y="548"/>
                  </a:cubicBezTo>
                  <a:cubicBezTo>
                    <a:pt x="176" y="551"/>
                    <a:pt x="183" y="554"/>
                    <a:pt x="189" y="557"/>
                  </a:cubicBezTo>
                  <a:cubicBezTo>
                    <a:pt x="191" y="557"/>
                    <a:pt x="192" y="560"/>
                    <a:pt x="192" y="562"/>
                  </a:cubicBezTo>
                  <a:cubicBezTo>
                    <a:pt x="191" y="563"/>
                    <a:pt x="190" y="564"/>
                    <a:pt x="188" y="564"/>
                  </a:cubicBezTo>
                  <a:close/>
                  <a:moveTo>
                    <a:pt x="418" y="555"/>
                  </a:moveTo>
                  <a:cubicBezTo>
                    <a:pt x="416" y="555"/>
                    <a:pt x="415" y="554"/>
                    <a:pt x="414" y="553"/>
                  </a:cubicBezTo>
                  <a:cubicBezTo>
                    <a:pt x="413" y="551"/>
                    <a:pt x="414" y="548"/>
                    <a:pt x="416" y="547"/>
                  </a:cubicBezTo>
                  <a:cubicBezTo>
                    <a:pt x="422" y="544"/>
                    <a:pt x="429" y="541"/>
                    <a:pt x="435" y="537"/>
                  </a:cubicBezTo>
                  <a:cubicBezTo>
                    <a:pt x="436" y="536"/>
                    <a:pt x="439" y="537"/>
                    <a:pt x="440" y="539"/>
                  </a:cubicBezTo>
                  <a:cubicBezTo>
                    <a:pt x="441" y="541"/>
                    <a:pt x="441" y="543"/>
                    <a:pt x="439" y="544"/>
                  </a:cubicBezTo>
                  <a:cubicBezTo>
                    <a:pt x="432" y="548"/>
                    <a:pt x="426" y="551"/>
                    <a:pt x="419" y="554"/>
                  </a:cubicBezTo>
                  <a:cubicBezTo>
                    <a:pt x="419" y="555"/>
                    <a:pt x="418" y="555"/>
                    <a:pt x="418" y="555"/>
                  </a:cubicBezTo>
                  <a:close/>
                  <a:moveTo>
                    <a:pt x="149" y="546"/>
                  </a:moveTo>
                  <a:cubicBezTo>
                    <a:pt x="148" y="546"/>
                    <a:pt x="148" y="546"/>
                    <a:pt x="147" y="545"/>
                  </a:cubicBezTo>
                  <a:cubicBezTo>
                    <a:pt x="141" y="542"/>
                    <a:pt x="135" y="538"/>
                    <a:pt x="129" y="534"/>
                  </a:cubicBezTo>
                  <a:cubicBezTo>
                    <a:pt x="127" y="532"/>
                    <a:pt x="126" y="530"/>
                    <a:pt x="128" y="528"/>
                  </a:cubicBezTo>
                  <a:cubicBezTo>
                    <a:pt x="129" y="526"/>
                    <a:pt x="131" y="526"/>
                    <a:pt x="133" y="527"/>
                  </a:cubicBezTo>
                  <a:cubicBezTo>
                    <a:pt x="139" y="531"/>
                    <a:pt x="145" y="535"/>
                    <a:pt x="151" y="538"/>
                  </a:cubicBezTo>
                  <a:cubicBezTo>
                    <a:pt x="153" y="539"/>
                    <a:pt x="154" y="542"/>
                    <a:pt x="153" y="544"/>
                  </a:cubicBezTo>
                  <a:cubicBezTo>
                    <a:pt x="152" y="545"/>
                    <a:pt x="151" y="546"/>
                    <a:pt x="149" y="546"/>
                  </a:cubicBezTo>
                  <a:close/>
                  <a:moveTo>
                    <a:pt x="455" y="533"/>
                  </a:moveTo>
                  <a:cubicBezTo>
                    <a:pt x="453" y="533"/>
                    <a:pt x="452" y="533"/>
                    <a:pt x="451" y="532"/>
                  </a:cubicBezTo>
                  <a:cubicBezTo>
                    <a:pt x="450" y="530"/>
                    <a:pt x="451" y="527"/>
                    <a:pt x="452" y="526"/>
                  </a:cubicBezTo>
                  <a:cubicBezTo>
                    <a:pt x="458" y="522"/>
                    <a:pt x="464" y="518"/>
                    <a:pt x="469" y="513"/>
                  </a:cubicBezTo>
                  <a:cubicBezTo>
                    <a:pt x="471" y="512"/>
                    <a:pt x="474" y="512"/>
                    <a:pt x="475" y="514"/>
                  </a:cubicBezTo>
                  <a:cubicBezTo>
                    <a:pt x="476" y="516"/>
                    <a:pt x="476" y="518"/>
                    <a:pt x="474" y="520"/>
                  </a:cubicBezTo>
                  <a:cubicBezTo>
                    <a:pt x="469" y="524"/>
                    <a:pt x="463" y="528"/>
                    <a:pt x="457" y="533"/>
                  </a:cubicBezTo>
                  <a:cubicBezTo>
                    <a:pt x="456" y="533"/>
                    <a:pt x="456" y="533"/>
                    <a:pt x="455" y="533"/>
                  </a:cubicBezTo>
                  <a:close/>
                  <a:moveTo>
                    <a:pt x="114" y="522"/>
                  </a:moveTo>
                  <a:cubicBezTo>
                    <a:pt x="113" y="522"/>
                    <a:pt x="112" y="521"/>
                    <a:pt x="111" y="521"/>
                  </a:cubicBezTo>
                  <a:cubicBezTo>
                    <a:pt x="105" y="516"/>
                    <a:pt x="100" y="512"/>
                    <a:pt x="94" y="507"/>
                  </a:cubicBezTo>
                  <a:cubicBezTo>
                    <a:pt x="93" y="505"/>
                    <a:pt x="93" y="503"/>
                    <a:pt x="94" y="501"/>
                  </a:cubicBezTo>
                  <a:cubicBezTo>
                    <a:pt x="96" y="499"/>
                    <a:pt x="98" y="499"/>
                    <a:pt x="100" y="501"/>
                  </a:cubicBezTo>
                  <a:cubicBezTo>
                    <a:pt x="105" y="506"/>
                    <a:pt x="111" y="510"/>
                    <a:pt x="116" y="515"/>
                  </a:cubicBezTo>
                  <a:cubicBezTo>
                    <a:pt x="118" y="516"/>
                    <a:pt x="118" y="518"/>
                    <a:pt x="117" y="520"/>
                  </a:cubicBezTo>
                  <a:cubicBezTo>
                    <a:pt x="116" y="521"/>
                    <a:pt x="115" y="522"/>
                    <a:pt x="114" y="522"/>
                  </a:cubicBezTo>
                  <a:close/>
                  <a:moveTo>
                    <a:pt x="488" y="506"/>
                  </a:moveTo>
                  <a:cubicBezTo>
                    <a:pt x="487" y="506"/>
                    <a:pt x="486" y="506"/>
                    <a:pt x="485" y="505"/>
                  </a:cubicBezTo>
                  <a:cubicBezTo>
                    <a:pt x="484" y="504"/>
                    <a:pt x="484" y="501"/>
                    <a:pt x="486" y="499"/>
                  </a:cubicBezTo>
                  <a:cubicBezTo>
                    <a:pt x="491" y="495"/>
                    <a:pt x="496" y="490"/>
                    <a:pt x="500" y="484"/>
                  </a:cubicBezTo>
                  <a:cubicBezTo>
                    <a:pt x="502" y="483"/>
                    <a:pt x="505" y="483"/>
                    <a:pt x="506" y="484"/>
                  </a:cubicBezTo>
                  <a:cubicBezTo>
                    <a:pt x="508" y="486"/>
                    <a:pt x="508" y="488"/>
                    <a:pt x="506" y="490"/>
                  </a:cubicBezTo>
                  <a:cubicBezTo>
                    <a:pt x="501" y="495"/>
                    <a:pt x="496" y="500"/>
                    <a:pt x="491" y="505"/>
                  </a:cubicBezTo>
                  <a:cubicBezTo>
                    <a:pt x="490" y="506"/>
                    <a:pt x="489" y="506"/>
                    <a:pt x="488" y="506"/>
                  </a:cubicBezTo>
                  <a:close/>
                  <a:moveTo>
                    <a:pt x="82" y="493"/>
                  </a:moveTo>
                  <a:cubicBezTo>
                    <a:pt x="81" y="493"/>
                    <a:pt x="80" y="492"/>
                    <a:pt x="79" y="491"/>
                  </a:cubicBezTo>
                  <a:cubicBezTo>
                    <a:pt x="74" y="486"/>
                    <a:pt x="69" y="481"/>
                    <a:pt x="65" y="475"/>
                  </a:cubicBezTo>
                  <a:cubicBezTo>
                    <a:pt x="63" y="473"/>
                    <a:pt x="64" y="471"/>
                    <a:pt x="65" y="469"/>
                  </a:cubicBezTo>
                  <a:cubicBezTo>
                    <a:pt x="67" y="468"/>
                    <a:pt x="70" y="468"/>
                    <a:pt x="71" y="470"/>
                  </a:cubicBezTo>
                  <a:cubicBezTo>
                    <a:pt x="75" y="475"/>
                    <a:pt x="80" y="481"/>
                    <a:pt x="85" y="486"/>
                  </a:cubicBezTo>
                  <a:cubicBezTo>
                    <a:pt x="86" y="488"/>
                    <a:pt x="86" y="490"/>
                    <a:pt x="85" y="492"/>
                  </a:cubicBezTo>
                  <a:cubicBezTo>
                    <a:pt x="84" y="492"/>
                    <a:pt x="83" y="493"/>
                    <a:pt x="82" y="493"/>
                  </a:cubicBezTo>
                  <a:close/>
                  <a:moveTo>
                    <a:pt x="517" y="475"/>
                  </a:moveTo>
                  <a:cubicBezTo>
                    <a:pt x="517" y="475"/>
                    <a:pt x="516" y="475"/>
                    <a:pt x="515" y="474"/>
                  </a:cubicBezTo>
                  <a:cubicBezTo>
                    <a:pt x="513" y="473"/>
                    <a:pt x="513" y="470"/>
                    <a:pt x="514" y="468"/>
                  </a:cubicBezTo>
                  <a:cubicBezTo>
                    <a:pt x="519" y="463"/>
                    <a:pt x="523" y="457"/>
                    <a:pt x="527" y="451"/>
                  </a:cubicBezTo>
                  <a:cubicBezTo>
                    <a:pt x="528" y="450"/>
                    <a:pt x="531" y="449"/>
                    <a:pt x="532" y="450"/>
                  </a:cubicBezTo>
                  <a:cubicBezTo>
                    <a:pt x="534" y="452"/>
                    <a:pt x="535" y="454"/>
                    <a:pt x="533" y="456"/>
                  </a:cubicBezTo>
                  <a:cubicBezTo>
                    <a:pt x="529" y="462"/>
                    <a:pt x="525" y="468"/>
                    <a:pt x="521" y="473"/>
                  </a:cubicBezTo>
                  <a:cubicBezTo>
                    <a:pt x="520" y="474"/>
                    <a:pt x="519" y="475"/>
                    <a:pt x="517" y="475"/>
                  </a:cubicBezTo>
                  <a:close/>
                  <a:moveTo>
                    <a:pt x="55" y="459"/>
                  </a:moveTo>
                  <a:cubicBezTo>
                    <a:pt x="54" y="459"/>
                    <a:pt x="52" y="459"/>
                    <a:pt x="52" y="458"/>
                  </a:cubicBezTo>
                  <a:cubicBezTo>
                    <a:pt x="48" y="452"/>
                    <a:pt x="44" y="445"/>
                    <a:pt x="40" y="439"/>
                  </a:cubicBezTo>
                  <a:cubicBezTo>
                    <a:pt x="39" y="437"/>
                    <a:pt x="39" y="435"/>
                    <a:pt x="41" y="434"/>
                  </a:cubicBezTo>
                  <a:cubicBezTo>
                    <a:pt x="43" y="433"/>
                    <a:pt x="46" y="433"/>
                    <a:pt x="47" y="435"/>
                  </a:cubicBezTo>
                  <a:cubicBezTo>
                    <a:pt x="50" y="441"/>
                    <a:pt x="54" y="447"/>
                    <a:pt x="58" y="453"/>
                  </a:cubicBezTo>
                  <a:cubicBezTo>
                    <a:pt x="59" y="455"/>
                    <a:pt x="59" y="457"/>
                    <a:pt x="57" y="459"/>
                  </a:cubicBezTo>
                  <a:cubicBezTo>
                    <a:pt x="57" y="459"/>
                    <a:pt x="56" y="459"/>
                    <a:pt x="55" y="459"/>
                  </a:cubicBezTo>
                  <a:close/>
                  <a:moveTo>
                    <a:pt x="542" y="439"/>
                  </a:moveTo>
                  <a:cubicBezTo>
                    <a:pt x="541" y="439"/>
                    <a:pt x="540" y="439"/>
                    <a:pt x="540" y="439"/>
                  </a:cubicBezTo>
                  <a:cubicBezTo>
                    <a:pt x="538" y="438"/>
                    <a:pt x="537" y="435"/>
                    <a:pt x="538" y="433"/>
                  </a:cubicBezTo>
                  <a:cubicBezTo>
                    <a:pt x="542" y="427"/>
                    <a:pt x="545" y="421"/>
                    <a:pt x="548" y="415"/>
                  </a:cubicBezTo>
                  <a:cubicBezTo>
                    <a:pt x="549" y="413"/>
                    <a:pt x="551" y="412"/>
                    <a:pt x="553" y="413"/>
                  </a:cubicBezTo>
                  <a:cubicBezTo>
                    <a:pt x="555" y="414"/>
                    <a:pt x="556" y="416"/>
                    <a:pt x="555" y="418"/>
                  </a:cubicBezTo>
                  <a:cubicBezTo>
                    <a:pt x="552" y="425"/>
                    <a:pt x="549" y="431"/>
                    <a:pt x="545" y="437"/>
                  </a:cubicBezTo>
                  <a:cubicBezTo>
                    <a:pt x="544" y="439"/>
                    <a:pt x="543" y="439"/>
                    <a:pt x="542" y="439"/>
                  </a:cubicBezTo>
                  <a:close/>
                  <a:moveTo>
                    <a:pt x="33" y="422"/>
                  </a:moveTo>
                  <a:cubicBezTo>
                    <a:pt x="32" y="422"/>
                    <a:pt x="30" y="421"/>
                    <a:pt x="30" y="420"/>
                  </a:cubicBezTo>
                  <a:cubicBezTo>
                    <a:pt x="26" y="413"/>
                    <a:pt x="23" y="407"/>
                    <a:pt x="21" y="400"/>
                  </a:cubicBezTo>
                  <a:cubicBezTo>
                    <a:pt x="20" y="398"/>
                    <a:pt x="21" y="396"/>
                    <a:pt x="23" y="395"/>
                  </a:cubicBezTo>
                  <a:cubicBezTo>
                    <a:pt x="25" y="394"/>
                    <a:pt x="27" y="395"/>
                    <a:pt x="28" y="397"/>
                  </a:cubicBezTo>
                  <a:cubicBezTo>
                    <a:pt x="31" y="404"/>
                    <a:pt x="34" y="410"/>
                    <a:pt x="37" y="416"/>
                  </a:cubicBezTo>
                  <a:cubicBezTo>
                    <a:pt x="38" y="418"/>
                    <a:pt x="37" y="421"/>
                    <a:pt x="35" y="422"/>
                  </a:cubicBezTo>
                  <a:cubicBezTo>
                    <a:pt x="34" y="422"/>
                    <a:pt x="34" y="422"/>
                    <a:pt x="33" y="422"/>
                  </a:cubicBezTo>
                  <a:close/>
                  <a:moveTo>
                    <a:pt x="560" y="401"/>
                  </a:moveTo>
                  <a:cubicBezTo>
                    <a:pt x="560" y="401"/>
                    <a:pt x="559" y="401"/>
                    <a:pt x="559" y="400"/>
                  </a:cubicBezTo>
                  <a:cubicBezTo>
                    <a:pt x="557" y="400"/>
                    <a:pt x="556" y="397"/>
                    <a:pt x="557" y="395"/>
                  </a:cubicBezTo>
                  <a:cubicBezTo>
                    <a:pt x="559" y="389"/>
                    <a:pt x="561" y="382"/>
                    <a:pt x="564" y="375"/>
                  </a:cubicBezTo>
                  <a:cubicBezTo>
                    <a:pt x="564" y="373"/>
                    <a:pt x="566" y="372"/>
                    <a:pt x="569" y="373"/>
                  </a:cubicBezTo>
                  <a:cubicBezTo>
                    <a:pt x="571" y="373"/>
                    <a:pt x="572" y="375"/>
                    <a:pt x="571" y="378"/>
                  </a:cubicBezTo>
                  <a:cubicBezTo>
                    <a:pt x="569" y="384"/>
                    <a:pt x="567" y="391"/>
                    <a:pt x="564" y="398"/>
                  </a:cubicBezTo>
                  <a:cubicBezTo>
                    <a:pt x="563" y="400"/>
                    <a:pt x="562" y="401"/>
                    <a:pt x="560" y="401"/>
                  </a:cubicBezTo>
                  <a:close/>
                  <a:moveTo>
                    <a:pt x="17" y="382"/>
                  </a:moveTo>
                  <a:cubicBezTo>
                    <a:pt x="16" y="382"/>
                    <a:pt x="14" y="381"/>
                    <a:pt x="13" y="380"/>
                  </a:cubicBezTo>
                  <a:cubicBezTo>
                    <a:pt x="11" y="373"/>
                    <a:pt x="9" y="366"/>
                    <a:pt x="8" y="359"/>
                  </a:cubicBezTo>
                  <a:cubicBezTo>
                    <a:pt x="7" y="356"/>
                    <a:pt x="9" y="354"/>
                    <a:pt x="11" y="354"/>
                  </a:cubicBezTo>
                  <a:cubicBezTo>
                    <a:pt x="13" y="353"/>
                    <a:pt x="15" y="355"/>
                    <a:pt x="15" y="357"/>
                  </a:cubicBezTo>
                  <a:cubicBezTo>
                    <a:pt x="17" y="364"/>
                    <a:pt x="19" y="370"/>
                    <a:pt x="21" y="377"/>
                  </a:cubicBezTo>
                  <a:cubicBezTo>
                    <a:pt x="22" y="379"/>
                    <a:pt x="21" y="382"/>
                    <a:pt x="18" y="382"/>
                  </a:cubicBezTo>
                  <a:cubicBezTo>
                    <a:pt x="18" y="382"/>
                    <a:pt x="18" y="382"/>
                    <a:pt x="17" y="382"/>
                  </a:cubicBezTo>
                  <a:close/>
                  <a:moveTo>
                    <a:pt x="573" y="360"/>
                  </a:moveTo>
                  <a:cubicBezTo>
                    <a:pt x="573" y="360"/>
                    <a:pt x="572" y="360"/>
                    <a:pt x="572" y="359"/>
                  </a:cubicBezTo>
                  <a:cubicBezTo>
                    <a:pt x="570" y="359"/>
                    <a:pt x="568" y="357"/>
                    <a:pt x="569" y="355"/>
                  </a:cubicBezTo>
                  <a:cubicBezTo>
                    <a:pt x="571" y="348"/>
                    <a:pt x="572" y="341"/>
                    <a:pt x="573" y="334"/>
                  </a:cubicBezTo>
                  <a:cubicBezTo>
                    <a:pt x="573" y="332"/>
                    <a:pt x="575" y="330"/>
                    <a:pt x="577" y="330"/>
                  </a:cubicBezTo>
                  <a:cubicBezTo>
                    <a:pt x="580" y="331"/>
                    <a:pt x="581" y="333"/>
                    <a:pt x="581" y="335"/>
                  </a:cubicBezTo>
                  <a:cubicBezTo>
                    <a:pt x="580" y="342"/>
                    <a:pt x="578" y="349"/>
                    <a:pt x="577" y="356"/>
                  </a:cubicBezTo>
                  <a:cubicBezTo>
                    <a:pt x="576" y="358"/>
                    <a:pt x="575" y="360"/>
                    <a:pt x="573" y="360"/>
                  </a:cubicBezTo>
                  <a:close/>
                  <a:moveTo>
                    <a:pt x="7" y="341"/>
                  </a:moveTo>
                  <a:cubicBezTo>
                    <a:pt x="6" y="341"/>
                    <a:pt x="4" y="339"/>
                    <a:pt x="4" y="337"/>
                  </a:cubicBezTo>
                  <a:cubicBezTo>
                    <a:pt x="2" y="330"/>
                    <a:pt x="2" y="323"/>
                    <a:pt x="1" y="316"/>
                  </a:cubicBezTo>
                  <a:cubicBezTo>
                    <a:pt x="1" y="313"/>
                    <a:pt x="2" y="311"/>
                    <a:pt x="5" y="311"/>
                  </a:cubicBezTo>
                  <a:cubicBezTo>
                    <a:pt x="7" y="311"/>
                    <a:pt x="9" y="313"/>
                    <a:pt x="9" y="315"/>
                  </a:cubicBezTo>
                  <a:cubicBezTo>
                    <a:pt x="10" y="322"/>
                    <a:pt x="10" y="329"/>
                    <a:pt x="11" y="336"/>
                  </a:cubicBezTo>
                  <a:cubicBezTo>
                    <a:pt x="12" y="338"/>
                    <a:pt x="10" y="340"/>
                    <a:pt x="8" y="340"/>
                  </a:cubicBezTo>
                  <a:cubicBezTo>
                    <a:pt x="8" y="341"/>
                    <a:pt x="8" y="341"/>
                    <a:pt x="7" y="341"/>
                  </a:cubicBezTo>
                  <a:close/>
                  <a:moveTo>
                    <a:pt x="579" y="317"/>
                  </a:moveTo>
                  <a:cubicBezTo>
                    <a:pt x="579" y="317"/>
                    <a:pt x="579" y="317"/>
                    <a:pt x="579" y="317"/>
                  </a:cubicBezTo>
                  <a:cubicBezTo>
                    <a:pt x="577" y="317"/>
                    <a:pt x="575" y="315"/>
                    <a:pt x="575" y="313"/>
                  </a:cubicBezTo>
                  <a:cubicBezTo>
                    <a:pt x="576" y="306"/>
                    <a:pt x="576" y="299"/>
                    <a:pt x="576" y="292"/>
                  </a:cubicBezTo>
                  <a:cubicBezTo>
                    <a:pt x="576" y="290"/>
                    <a:pt x="576" y="289"/>
                    <a:pt x="576" y="287"/>
                  </a:cubicBezTo>
                  <a:cubicBezTo>
                    <a:pt x="576" y="285"/>
                    <a:pt x="578" y="283"/>
                    <a:pt x="580" y="283"/>
                  </a:cubicBezTo>
                  <a:cubicBezTo>
                    <a:pt x="582" y="283"/>
                    <a:pt x="584" y="285"/>
                    <a:pt x="584" y="287"/>
                  </a:cubicBezTo>
                  <a:cubicBezTo>
                    <a:pt x="584" y="289"/>
                    <a:pt x="584" y="290"/>
                    <a:pt x="584" y="292"/>
                  </a:cubicBezTo>
                  <a:cubicBezTo>
                    <a:pt x="584" y="299"/>
                    <a:pt x="584" y="306"/>
                    <a:pt x="583" y="313"/>
                  </a:cubicBezTo>
                  <a:cubicBezTo>
                    <a:pt x="583" y="315"/>
                    <a:pt x="581" y="317"/>
                    <a:pt x="579" y="317"/>
                  </a:cubicBezTo>
                  <a:close/>
                  <a:moveTo>
                    <a:pt x="4" y="298"/>
                  </a:moveTo>
                  <a:cubicBezTo>
                    <a:pt x="2" y="298"/>
                    <a:pt x="0" y="296"/>
                    <a:pt x="0" y="294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85"/>
                    <a:pt x="0" y="278"/>
                    <a:pt x="1" y="272"/>
                  </a:cubicBezTo>
                  <a:cubicBezTo>
                    <a:pt x="1" y="270"/>
                    <a:pt x="3" y="268"/>
                    <a:pt x="5" y="268"/>
                  </a:cubicBezTo>
                  <a:cubicBezTo>
                    <a:pt x="7" y="268"/>
                    <a:pt x="9" y="270"/>
                    <a:pt x="9" y="273"/>
                  </a:cubicBezTo>
                  <a:cubicBezTo>
                    <a:pt x="8" y="279"/>
                    <a:pt x="8" y="285"/>
                    <a:pt x="8" y="292"/>
                  </a:cubicBezTo>
                  <a:cubicBezTo>
                    <a:pt x="8" y="294"/>
                    <a:pt x="8" y="294"/>
                    <a:pt x="8" y="294"/>
                  </a:cubicBezTo>
                  <a:cubicBezTo>
                    <a:pt x="8" y="296"/>
                    <a:pt x="6" y="298"/>
                    <a:pt x="4" y="298"/>
                  </a:cubicBezTo>
                  <a:cubicBezTo>
                    <a:pt x="4" y="298"/>
                    <a:pt x="4" y="298"/>
                    <a:pt x="4" y="298"/>
                  </a:cubicBezTo>
                  <a:close/>
                  <a:moveTo>
                    <a:pt x="579" y="270"/>
                  </a:moveTo>
                  <a:cubicBezTo>
                    <a:pt x="577" y="270"/>
                    <a:pt x="575" y="268"/>
                    <a:pt x="575" y="266"/>
                  </a:cubicBezTo>
                  <a:cubicBezTo>
                    <a:pt x="574" y="259"/>
                    <a:pt x="573" y="252"/>
                    <a:pt x="572" y="245"/>
                  </a:cubicBezTo>
                  <a:cubicBezTo>
                    <a:pt x="572" y="243"/>
                    <a:pt x="573" y="241"/>
                    <a:pt x="576" y="241"/>
                  </a:cubicBezTo>
                  <a:cubicBezTo>
                    <a:pt x="578" y="240"/>
                    <a:pt x="580" y="242"/>
                    <a:pt x="580" y="244"/>
                  </a:cubicBezTo>
                  <a:cubicBezTo>
                    <a:pt x="581" y="251"/>
                    <a:pt x="582" y="258"/>
                    <a:pt x="583" y="266"/>
                  </a:cubicBezTo>
                  <a:cubicBezTo>
                    <a:pt x="583" y="268"/>
                    <a:pt x="581" y="270"/>
                    <a:pt x="579" y="270"/>
                  </a:cubicBezTo>
                  <a:cubicBezTo>
                    <a:pt x="579" y="270"/>
                    <a:pt x="579" y="270"/>
                    <a:pt x="579" y="270"/>
                  </a:cubicBezTo>
                  <a:close/>
                  <a:moveTo>
                    <a:pt x="7" y="255"/>
                  </a:moveTo>
                  <a:cubicBezTo>
                    <a:pt x="7" y="255"/>
                    <a:pt x="6" y="255"/>
                    <a:pt x="6" y="255"/>
                  </a:cubicBezTo>
                  <a:cubicBezTo>
                    <a:pt x="4" y="255"/>
                    <a:pt x="3" y="253"/>
                    <a:pt x="3" y="250"/>
                  </a:cubicBezTo>
                  <a:cubicBezTo>
                    <a:pt x="4" y="243"/>
                    <a:pt x="5" y="236"/>
                    <a:pt x="7" y="229"/>
                  </a:cubicBezTo>
                  <a:cubicBezTo>
                    <a:pt x="7" y="227"/>
                    <a:pt x="9" y="225"/>
                    <a:pt x="12" y="226"/>
                  </a:cubicBezTo>
                  <a:cubicBezTo>
                    <a:pt x="14" y="226"/>
                    <a:pt x="15" y="228"/>
                    <a:pt x="15" y="231"/>
                  </a:cubicBezTo>
                  <a:cubicBezTo>
                    <a:pt x="13" y="237"/>
                    <a:pt x="12" y="244"/>
                    <a:pt x="11" y="251"/>
                  </a:cubicBezTo>
                  <a:cubicBezTo>
                    <a:pt x="11" y="253"/>
                    <a:pt x="9" y="255"/>
                    <a:pt x="7" y="255"/>
                  </a:cubicBezTo>
                  <a:close/>
                  <a:moveTo>
                    <a:pt x="572" y="228"/>
                  </a:moveTo>
                  <a:cubicBezTo>
                    <a:pt x="570" y="228"/>
                    <a:pt x="568" y="226"/>
                    <a:pt x="568" y="224"/>
                  </a:cubicBezTo>
                  <a:cubicBezTo>
                    <a:pt x="566" y="218"/>
                    <a:pt x="564" y="211"/>
                    <a:pt x="562" y="204"/>
                  </a:cubicBezTo>
                  <a:cubicBezTo>
                    <a:pt x="562" y="202"/>
                    <a:pt x="563" y="200"/>
                    <a:pt x="565" y="199"/>
                  </a:cubicBezTo>
                  <a:cubicBezTo>
                    <a:pt x="567" y="198"/>
                    <a:pt x="569" y="200"/>
                    <a:pt x="570" y="202"/>
                  </a:cubicBezTo>
                  <a:cubicBezTo>
                    <a:pt x="572" y="208"/>
                    <a:pt x="574" y="216"/>
                    <a:pt x="576" y="223"/>
                  </a:cubicBezTo>
                  <a:cubicBezTo>
                    <a:pt x="576" y="225"/>
                    <a:pt x="575" y="227"/>
                    <a:pt x="573" y="227"/>
                  </a:cubicBezTo>
                  <a:cubicBezTo>
                    <a:pt x="573" y="227"/>
                    <a:pt x="572" y="228"/>
                    <a:pt x="572" y="228"/>
                  </a:cubicBezTo>
                  <a:close/>
                  <a:moveTo>
                    <a:pt x="16" y="213"/>
                  </a:moveTo>
                  <a:cubicBezTo>
                    <a:pt x="16" y="213"/>
                    <a:pt x="15" y="213"/>
                    <a:pt x="15" y="213"/>
                  </a:cubicBezTo>
                  <a:cubicBezTo>
                    <a:pt x="13" y="212"/>
                    <a:pt x="12" y="210"/>
                    <a:pt x="12" y="208"/>
                  </a:cubicBezTo>
                  <a:cubicBezTo>
                    <a:pt x="14" y="201"/>
                    <a:pt x="17" y="194"/>
                    <a:pt x="19" y="187"/>
                  </a:cubicBezTo>
                  <a:cubicBezTo>
                    <a:pt x="20" y="185"/>
                    <a:pt x="22" y="184"/>
                    <a:pt x="24" y="185"/>
                  </a:cubicBezTo>
                  <a:cubicBezTo>
                    <a:pt x="26" y="186"/>
                    <a:pt x="27" y="188"/>
                    <a:pt x="27" y="190"/>
                  </a:cubicBezTo>
                  <a:cubicBezTo>
                    <a:pt x="24" y="197"/>
                    <a:pt x="22" y="203"/>
                    <a:pt x="20" y="210"/>
                  </a:cubicBezTo>
                  <a:cubicBezTo>
                    <a:pt x="19" y="212"/>
                    <a:pt x="18" y="213"/>
                    <a:pt x="16" y="213"/>
                  </a:cubicBezTo>
                  <a:close/>
                  <a:moveTo>
                    <a:pt x="559" y="187"/>
                  </a:moveTo>
                  <a:cubicBezTo>
                    <a:pt x="557" y="187"/>
                    <a:pt x="556" y="186"/>
                    <a:pt x="555" y="184"/>
                  </a:cubicBezTo>
                  <a:cubicBezTo>
                    <a:pt x="552" y="178"/>
                    <a:pt x="549" y="171"/>
                    <a:pt x="546" y="165"/>
                  </a:cubicBezTo>
                  <a:cubicBezTo>
                    <a:pt x="545" y="163"/>
                    <a:pt x="546" y="161"/>
                    <a:pt x="548" y="160"/>
                  </a:cubicBezTo>
                  <a:cubicBezTo>
                    <a:pt x="550" y="159"/>
                    <a:pt x="552" y="159"/>
                    <a:pt x="553" y="161"/>
                  </a:cubicBezTo>
                  <a:cubicBezTo>
                    <a:pt x="557" y="168"/>
                    <a:pt x="560" y="174"/>
                    <a:pt x="562" y="181"/>
                  </a:cubicBezTo>
                  <a:cubicBezTo>
                    <a:pt x="563" y="183"/>
                    <a:pt x="562" y="186"/>
                    <a:pt x="560" y="186"/>
                  </a:cubicBezTo>
                  <a:cubicBezTo>
                    <a:pt x="560" y="187"/>
                    <a:pt x="559" y="187"/>
                    <a:pt x="559" y="187"/>
                  </a:cubicBezTo>
                  <a:close/>
                  <a:moveTo>
                    <a:pt x="31" y="173"/>
                  </a:moveTo>
                  <a:cubicBezTo>
                    <a:pt x="31" y="173"/>
                    <a:pt x="30" y="173"/>
                    <a:pt x="30" y="172"/>
                  </a:cubicBezTo>
                  <a:cubicBezTo>
                    <a:pt x="28" y="171"/>
                    <a:pt x="27" y="169"/>
                    <a:pt x="28" y="167"/>
                  </a:cubicBezTo>
                  <a:cubicBezTo>
                    <a:pt x="31" y="161"/>
                    <a:pt x="34" y="154"/>
                    <a:pt x="38" y="148"/>
                  </a:cubicBezTo>
                  <a:cubicBezTo>
                    <a:pt x="39" y="146"/>
                    <a:pt x="41" y="145"/>
                    <a:pt x="43" y="146"/>
                  </a:cubicBezTo>
                  <a:cubicBezTo>
                    <a:pt x="45" y="147"/>
                    <a:pt x="46" y="150"/>
                    <a:pt x="45" y="152"/>
                  </a:cubicBezTo>
                  <a:cubicBezTo>
                    <a:pt x="41" y="158"/>
                    <a:pt x="38" y="164"/>
                    <a:pt x="35" y="171"/>
                  </a:cubicBezTo>
                  <a:cubicBezTo>
                    <a:pt x="34" y="172"/>
                    <a:pt x="33" y="173"/>
                    <a:pt x="31" y="173"/>
                  </a:cubicBezTo>
                  <a:close/>
                  <a:moveTo>
                    <a:pt x="540" y="148"/>
                  </a:moveTo>
                  <a:cubicBezTo>
                    <a:pt x="538" y="148"/>
                    <a:pt x="537" y="148"/>
                    <a:pt x="536" y="146"/>
                  </a:cubicBezTo>
                  <a:cubicBezTo>
                    <a:pt x="532" y="140"/>
                    <a:pt x="529" y="134"/>
                    <a:pt x="525" y="129"/>
                  </a:cubicBezTo>
                  <a:cubicBezTo>
                    <a:pt x="523" y="127"/>
                    <a:pt x="524" y="124"/>
                    <a:pt x="526" y="123"/>
                  </a:cubicBezTo>
                  <a:cubicBezTo>
                    <a:pt x="527" y="122"/>
                    <a:pt x="530" y="122"/>
                    <a:pt x="531" y="124"/>
                  </a:cubicBezTo>
                  <a:cubicBezTo>
                    <a:pt x="535" y="130"/>
                    <a:pt x="539" y="136"/>
                    <a:pt x="543" y="142"/>
                  </a:cubicBezTo>
                  <a:cubicBezTo>
                    <a:pt x="544" y="144"/>
                    <a:pt x="543" y="147"/>
                    <a:pt x="542" y="148"/>
                  </a:cubicBezTo>
                  <a:cubicBezTo>
                    <a:pt x="541" y="148"/>
                    <a:pt x="540" y="148"/>
                    <a:pt x="540" y="148"/>
                  </a:cubicBezTo>
                  <a:close/>
                  <a:moveTo>
                    <a:pt x="53" y="135"/>
                  </a:moveTo>
                  <a:cubicBezTo>
                    <a:pt x="52" y="135"/>
                    <a:pt x="51" y="135"/>
                    <a:pt x="50" y="135"/>
                  </a:cubicBezTo>
                  <a:cubicBezTo>
                    <a:pt x="49" y="134"/>
                    <a:pt x="48" y="131"/>
                    <a:pt x="49" y="129"/>
                  </a:cubicBezTo>
                  <a:cubicBezTo>
                    <a:pt x="53" y="123"/>
                    <a:pt x="58" y="117"/>
                    <a:pt x="62" y="112"/>
                  </a:cubicBezTo>
                  <a:cubicBezTo>
                    <a:pt x="63" y="110"/>
                    <a:pt x="66" y="110"/>
                    <a:pt x="68" y="111"/>
                  </a:cubicBezTo>
                  <a:cubicBezTo>
                    <a:pt x="69" y="112"/>
                    <a:pt x="70" y="115"/>
                    <a:pt x="68" y="117"/>
                  </a:cubicBezTo>
                  <a:cubicBezTo>
                    <a:pt x="64" y="122"/>
                    <a:pt x="60" y="128"/>
                    <a:pt x="56" y="134"/>
                  </a:cubicBezTo>
                  <a:cubicBezTo>
                    <a:pt x="55" y="135"/>
                    <a:pt x="54" y="135"/>
                    <a:pt x="53" y="135"/>
                  </a:cubicBezTo>
                  <a:close/>
                  <a:moveTo>
                    <a:pt x="515" y="113"/>
                  </a:moveTo>
                  <a:cubicBezTo>
                    <a:pt x="514" y="113"/>
                    <a:pt x="513" y="113"/>
                    <a:pt x="512" y="112"/>
                  </a:cubicBezTo>
                  <a:cubicBezTo>
                    <a:pt x="507" y="106"/>
                    <a:pt x="503" y="101"/>
                    <a:pt x="498" y="96"/>
                  </a:cubicBezTo>
                  <a:cubicBezTo>
                    <a:pt x="496" y="94"/>
                    <a:pt x="496" y="92"/>
                    <a:pt x="498" y="90"/>
                  </a:cubicBezTo>
                  <a:cubicBezTo>
                    <a:pt x="499" y="89"/>
                    <a:pt x="502" y="89"/>
                    <a:pt x="503" y="90"/>
                  </a:cubicBezTo>
                  <a:cubicBezTo>
                    <a:pt x="508" y="96"/>
                    <a:pt x="513" y="101"/>
                    <a:pt x="518" y="107"/>
                  </a:cubicBezTo>
                  <a:cubicBezTo>
                    <a:pt x="519" y="108"/>
                    <a:pt x="519" y="111"/>
                    <a:pt x="517" y="112"/>
                  </a:cubicBezTo>
                  <a:cubicBezTo>
                    <a:pt x="517" y="113"/>
                    <a:pt x="516" y="113"/>
                    <a:pt x="515" y="113"/>
                  </a:cubicBezTo>
                  <a:close/>
                  <a:moveTo>
                    <a:pt x="79" y="102"/>
                  </a:moveTo>
                  <a:cubicBezTo>
                    <a:pt x="78" y="102"/>
                    <a:pt x="77" y="101"/>
                    <a:pt x="76" y="101"/>
                  </a:cubicBezTo>
                  <a:cubicBezTo>
                    <a:pt x="75" y="99"/>
                    <a:pt x="75" y="97"/>
                    <a:pt x="76" y="95"/>
                  </a:cubicBezTo>
                  <a:cubicBezTo>
                    <a:pt x="81" y="90"/>
                    <a:pt x="86" y="84"/>
                    <a:pt x="91" y="79"/>
                  </a:cubicBezTo>
                  <a:cubicBezTo>
                    <a:pt x="93" y="78"/>
                    <a:pt x="96" y="78"/>
                    <a:pt x="97" y="80"/>
                  </a:cubicBezTo>
                  <a:cubicBezTo>
                    <a:pt x="99" y="81"/>
                    <a:pt x="99" y="84"/>
                    <a:pt x="97" y="85"/>
                  </a:cubicBezTo>
                  <a:cubicBezTo>
                    <a:pt x="92" y="90"/>
                    <a:pt x="87" y="95"/>
                    <a:pt x="82" y="100"/>
                  </a:cubicBezTo>
                  <a:cubicBezTo>
                    <a:pt x="81" y="101"/>
                    <a:pt x="80" y="102"/>
                    <a:pt x="79" y="102"/>
                  </a:cubicBezTo>
                  <a:close/>
                  <a:moveTo>
                    <a:pt x="485" y="82"/>
                  </a:moveTo>
                  <a:cubicBezTo>
                    <a:pt x="484" y="82"/>
                    <a:pt x="483" y="82"/>
                    <a:pt x="483" y="81"/>
                  </a:cubicBezTo>
                  <a:cubicBezTo>
                    <a:pt x="477" y="76"/>
                    <a:pt x="472" y="72"/>
                    <a:pt x="466" y="67"/>
                  </a:cubicBezTo>
                  <a:cubicBezTo>
                    <a:pt x="465" y="66"/>
                    <a:pt x="464" y="63"/>
                    <a:pt x="466" y="62"/>
                  </a:cubicBezTo>
                  <a:cubicBezTo>
                    <a:pt x="467" y="60"/>
                    <a:pt x="469" y="60"/>
                    <a:pt x="471" y="61"/>
                  </a:cubicBezTo>
                  <a:cubicBezTo>
                    <a:pt x="477" y="65"/>
                    <a:pt x="483" y="70"/>
                    <a:pt x="488" y="75"/>
                  </a:cubicBezTo>
                  <a:cubicBezTo>
                    <a:pt x="490" y="77"/>
                    <a:pt x="490" y="79"/>
                    <a:pt x="488" y="81"/>
                  </a:cubicBezTo>
                  <a:cubicBezTo>
                    <a:pt x="487" y="82"/>
                    <a:pt x="486" y="82"/>
                    <a:pt x="485" y="82"/>
                  </a:cubicBezTo>
                  <a:close/>
                  <a:moveTo>
                    <a:pt x="110" y="72"/>
                  </a:moveTo>
                  <a:cubicBezTo>
                    <a:pt x="109" y="72"/>
                    <a:pt x="108" y="72"/>
                    <a:pt x="107" y="71"/>
                  </a:cubicBezTo>
                  <a:cubicBezTo>
                    <a:pt x="106" y="69"/>
                    <a:pt x="106" y="66"/>
                    <a:pt x="108" y="65"/>
                  </a:cubicBezTo>
                  <a:cubicBezTo>
                    <a:pt x="113" y="60"/>
                    <a:pt x="119" y="56"/>
                    <a:pt x="125" y="52"/>
                  </a:cubicBezTo>
                  <a:cubicBezTo>
                    <a:pt x="127" y="51"/>
                    <a:pt x="130" y="51"/>
                    <a:pt x="131" y="53"/>
                  </a:cubicBezTo>
                  <a:cubicBezTo>
                    <a:pt x="132" y="55"/>
                    <a:pt x="132" y="57"/>
                    <a:pt x="130" y="58"/>
                  </a:cubicBezTo>
                  <a:cubicBezTo>
                    <a:pt x="124" y="62"/>
                    <a:pt x="118" y="67"/>
                    <a:pt x="113" y="71"/>
                  </a:cubicBezTo>
                  <a:cubicBezTo>
                    <a:pt x="112" y="72"/>
                    <a:pt x="111" y="72"/>
                    <a:pt x="110" y="72"/>
                  </a:cubicBezTo>
                  <a:close/>
                  <a:moveTo>
                    <a:pt x="451" y="56"/>
                  </a:moveTo>
                  <a:cubicBezTo>
                    <a:pt x="451" y="56"/>
                    <a:pt x="450" y="55"/>
                    <a:pt x="449" y="55"/>
                  </a:cubicBezTo>
                  <a:cubicBezTo>
                    <a:pt x="443" y="51"/>
                    <a:pt x="437" y="47"/>
                    <a:pt x="431" y="44"/>
                  </a:cubicBezTo>
                  <a:cubicBezTo>
                    <a:pt x="429" y="43"/>
                    <a:pt x="428" y="40"/>
                    <a:pt x="429" y="38"/>
                  </a:cubicBezTo>
                  <a:cubicBezTo>
                    <a:pt x="431" y="37"/>
                    <a:pt x="433" y="36"/>
                    <a:pt x="435" y="37"/>
                  </a:cubicBezTo>
                  <a:cubicBezTo>
                    <a:pt x="441" y="40"/>
                    <a:pt x="447" y="44"/>
                    <a:pt x="454" y="48"/>
                  </a:cubicBezTo>
                  <a:cubicBezTo>
                    <a:pt x="455" y="50"/>
                    <a:pt x="456" y="52"/>
                    <a:pt x="455" y="54"/>
                  </a:cubicBezTo>
                  <a:cubicBezTo>
                    <a:pt x="454" y="55"/>
                    <a:pt x="453" y="56"/>
                    <a:pt x="451" y="56"/>
                  </a:cubicBezTo>
                  <a:close/>
                  <a:moveTo>
                    <a:pt x="146" y="48"/>
                  </a:moveTo>
                  <a:cubicBezTo>
                    <a:pt x="144" y="48"/>
                    <a:pt x="143" y="47"/>
                    <a:pt x="142" y="46"/>
                  </a:cubicBezTo>
                  <a:cubicBezTo>
                    <a:pt x="141" y="44"/>
                    <a:pt x="142" y="41"/>
                    <a:pt x="144" y="40"/>
                  </a:cubicBezTo>
                  <a:cubicBezTo>
                    <a:pt x="150" y="36"/>
                    <a:pt x="156" y="33"/>
                    <a:pt x="163" y="30"/>
                  </a:cubicBezTo>
                  <a:cubicBezTo>
                    <a:pt x="165" y="29"/>
                    <a:pt x="167" y="30"/>
                    <a:pt x="168" y="32"/>
                  </a:cubicBezTo>
                  <a:cubicBezTo>
                    <a:pt x="169" y="34"/>
                    <a:pt x="168" y="36"/>
                    <a:pt x="166" y="37"/>
                  </a:cubicBezTo>
                  <a:cubicBezTo>
                    <a:pt x="160" y="40"/>
                    <a:pt x="154" y="43"/>
                    <a:pt x="148" y="47"/>
                  </a:cubicBezTo>
                  <a:cubicBezTo>
                    <a:pt x="147" y="47"/>
                    <a:pt x="146" y="48"/>
                    <a:pt x="146" y="48"/>
                  </a:cubicBezTo>
                  <a:close/>
                  <a:moveTo>
                    <a:pt x="414" y="35"/>
                  </a:moveTo>
                  <a:cubicBezTo>
                    <a:pt x="413" y="35"/>
                    <a:pt x="413" y="34"/>
                    <a:pt x="412" y="34"/>
                  </a:cubicBezTo>
                  <a:cubicBezTo>
                    <a:pt x="406" y="31"/>
                    <a:pt x="399" y="28"/>
                    <a:pt x="393" y="26"/>
                  </a:cubicBezTo>
                  <a:cubicBezTo>
                    <a:pt x="391" y="25"/>
                    <a:pt x="389" y="23"/>
                    <a:pt x="390" y="21"/>
                  </a:cubicBezTo>
                  <a:cubicBezTo>
                    <a:pt x="391" y="19"/>
                    <a:pt x="393" y="18"/>
                    <a:pt x="395" y="18"/>
                  </a:cubicBezTo>
                  <a:cubicBezTo>
                    <a:pt x="402" y="21"/>
                    <a:pt x="409" y="24"/>
                    <a:pt x="416" y="27"/>
                  </a:cubicBezTo>
                  <a:cubicBezTo>
                    <a:pt x="418" y="28"/>
                    <a:pt x="418" y="30"/>
                    <a:pt x="417" y="32"/>
                  </a:cubicBezTo>
                  <a:cubicBezTo>
                    <a:pt x="417" y="34"/>
                    <a:pt x="415" y="35"/>
                    <a:pt x="414" y="35"/>
                  </a:cubicBezTo>
                  <a:close/>
                  <a:moveTo>
                    <a:pt x="184" y="29"/>
                  </a:moveTo>
                  <a:cubicBezTo>
                    <a:pt x="182" y="29"/>
                    <a:pt x="181" y="28"/>
                    <a:pt x="180" y="26"/>
                  </a:cubicBezTo>
                  <a:cubicBezTo>
                    <a:pt x="179" y="24"/>
                    <a:pt x="180" y="22"/>
                    <a:pt x="183" y="21"/>
                  </a:cubicBezTo>
                  <a:cubicBezTo>
                    <a:pt x="189" y="18"/>
                    <a:pt x="196" y="16"/>
                    <a:pt x="203" y="13"/>
                  </a:cubicBezTo>
                  <a:cubicBezTo>
                    <a:pt x="205" y="13"/>
                    <a:pt x="207" y="14"/>
                    <a:pt x="208" y="16"/>
                  </a:cubicBezTo>
                  <a:cubicBezTo>
                    <a:pt x="209" y="18"/>
                    <a:pt x="208" y="20"/>
                    <a:pt x="205" y="21"/>
                  </a:cubicBezTo>
                  <a:cubicBezTo>
                    <a:pt x="199" y="23"/>
                    <a:pt x="192" y="26"/>
                    <a:pt x="186" y="28"/>
                  </a:cubicBezTo>
                  <a:cubicBezTo>
                    <a:pt x="185" y="28"/>
                    <a:pt x="185" y="29"/>
                    <a:pt x="184" y="29"/>
                  </a:cubicBezTo>
                  <a:close/>
                  <a:moveTo>
                    <a:pt x="374" y="19"/>
                  </a:moveTo>
                  <a:cubicBezTo>
                    <a:pt x="373" y="19"/>
                    <a:pt x="373" y="19"/>
                    <a:pt x="373" y="19"/>
                  </a:cubicBezTo>
                  <a:cubicBezTo>
                    <a:pt x="366" y="17"/>
                    <a:pt x="359" y="15"/>
                    <a:pt x="352" y="14"/>
                  </a:cubicBezTo>
                  <a:cubicBezTo>
                    <a:pt x="350" y="14"/>
                    <a:pt x="348" y="11"/>
                    <a:pt x="349" y="9"/>
                  </a:cubicBezTo>
                  <a:cubicBezTo>
                    <a:pt x="349" y="7"/>
                    <a:pt x="352" y="6"/>
                    <a:pt x="354" y="6"/>
                  </a:cubicBezTo>
                  <a:cubicBezTo>
                    <a:pt x="361" y="8"/>
                    <a:pt x="368" y="9"/>
                    <a:pt x="375" y="12"/>
                  </a:cubicBezTo>
                  <a:cubicBezTo>
                    <a:pt x="377" y="12"/>
                    <a:pt x="378" y="14"/>
                    <a:pt x="377" y="16"/>
                  </a:cubicBezTo>
                  <a:cubicBezTo>
                    <a:pt x="377" y="18"/>
                    <a:pt x="375" y="19"/>
                    <a:pt x="374" y="19"/>
                  </a:cubicBezTo>
                  <a:close/>
                  <a:moveTo>
                    <a:pt x="225" y="15"/>
                  </a:moveTo>
                  <a:cubicBezTo>
                    <a:pt x="223" y="15"/>
                    <a:pt x="221" y="14"/>
                    <a:pt x="221" y="12"/>
                  </a:cubicBezTo>
                  <a:cubicBezTo>
                    <a:pt x="221" y="10"/>
                    <a:pt x="222" y="8"/>
                    <a:pt x="224" y="8"/>
                  </a:cubicBezTo>
                  <a:cubicBezTo>
                    <a:pt x="231" y="6"/>
                    <a:pt x="238" y="4"/>
                    <a:pt x="245" y="3"/>
                  </a:cubicBezTo>
                  <a:cubicBezTo>
                    <a:pt x="248" y="3"/>
                    <a:pt x="250" y="4"/>
                    <a:pt x="250" y="7"/>
                  </a:cubicBezTo>
                  <a:cubicBezTo>
                    <a:pt x="250" y="9"/>
                    <a:pt x="249" y="11"/>
                    <a:pt x="247" y="11"/>
                  </a:cubicBezTo>
                  <a:cubicBezTo>
                    <a:pt x="240" y="12"/>
                    <a:pt x="233" y="14"/>
                    <a:pt x="226" y="15"/>
                  </a:cubicBezTo>
                  <a:cubicBezTo>
                    <a:pt x="226" y="15"/>
                    <a:pt x="225" y="15"/>
                    <a:pt x="225" y="15"/>
                  </a:cubicBezTo>
                  <a:close/>
                  <a:moveTo>
                    <a:pt x="332" y="10"/>
                  </a:moveTo>
                  <a:cubicBezTo>
                    <a:pt x="331" y="10"/>
                    <a:pt x="331" y="10"/>
                    <a:pt x="331" y="10"/>
                  </a:cubicBezTo>
                  <a:cubicBezTo>
                    <a:pt x="324" y="9"/>
                    <a:pt x="317" y="9"/>
                    <a:pt x="310" y="8"/>
                  </a:cubicBezTo>
                  <a:cubicBezTo>
                    <a:pt x="308" y="8"/>
                    <a:pt x="306" y="6"/>
                    <a:pt x="306" y="4"/>
                  </a:cubicBezTo>
                  <a:cubicBezTo>
                    <a:pt x="306" y="2"/>
                    <a:pt x="308" y="0"/>
                    <a:pt x="311" y="0"/>
                  </a:cubicBezTo>
                  <a:cubicBezTo>
                    <a:pt x="318" y="1"/>
                    <a:pt x="325" y="1"/>
                    <a:pt x="332" y="2"/>
                  </a:cubicBezTo>
                  <a:cubicBezTo>
                    <a:pt x="334" y="3"/>
                    <a:pt x="336" y="5"/>
                    <a:pt x="336" y="7"/>
                  </a:cubicBezTo>
                  <a:cubicBezTo>
                    <a:pt x="335" y="9"/>
                    <a:pt x="334" y="10"/>
                    <a:pt x="332" y="10"/>
                  </a:cubicBezTo>
                  <a:close/>
                  <a:moveTo>
                    <a:pt x="267" y="9"/>
                  </a:moveTo>
                  <a:cubicBezTo>
                    <a:pt x="265" y="9"/>
                    <a:pt x="264" y="7"/>
                    <a:pt x="263" y="5"/>
                  </a:cubicBezTo>
                  <a:cubicBezTo>
                    <a:pt x="263" y="3"/>
                    <a:pt x="265" y="1"/>
                    <a:pt x="267" y="1"/>
                  </a:cubicBezTo>
                  <a:cubicBezTo>
                    <a:pt x="274" y="0"/>
                    <a:pt x="282" y="0"/>
                    <a:pt x="289" y="0"/>
                  </a:cubicBezTo>
                  <a:cubicBezTo>
                    <a:pt x="291" y="0"/>
                    <a:pt x="293" y="1"/>
                    <a:pt x="293" y="4"/>
                  </a:cubicBezTo>
                  <a:cubicBezTo>
                    <a:pt x="293" y="6"/>
                    <a:pt x="291" y="8"/>
                    <a:pt x="289" y="8"/>
                  </a:cubicBezTo>
                  <a:cubicBezTo>
                    <a:pt x="282" y="8"/>
                    <a:pt x="275" y="8"/>
                    <a:pt x="268" y="9"/>
                  </a:cubicBezTo>
                  <a:cubicBezTo>
                    <a:pt x="268" y="9"/>
                    <a:pt x="267" y="9"/>
                    <a:pt x="267" y="9"/>
                  </a:cubicBezTo>
                  <a:close/>
                </a:path>
              </a:pathLst>
            </a:custGeom>
            <a:solidFill>
              <a:srgbClr val="902B20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A22E4A93-BB52-42BF-B523-DF2D8B2CE139}"/>
                </a:ext>
              </a:extLst>
            </p:cNvPr>
            <p:cNvGrpSpPr/>
            <p:nvPr/>
          </p:nvGrpSpPr>
          <p:grpSpPr>
            <a:xfrm flipH="1" flipV="1">
              <a:off x="628303" y="3789955"/>
              <a:ext cx="435821" cy="501963"/>
              <a:chOff x="7204695" y="2811827"/>
              <a:chExt cx="638086" cy="734924"/>
            </a:xfrm>
          </p:grpSpPr>
          <p:sp>
            <p:nvSpPr>
              <p:cNvPr id="162" name="Freeform 554">
                <a:extLst>
                  <a:ext uri="{FF2B5EF4-FFF2-40B4-BE49-F238E27FC236}">
                    <a16:creationId xmlns:a16="http://schemas.microsoft.com/office/drawing/2014/main" id="{192EB3C5-5630-40AF-8B60-C50ADAAF1D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204695" y="2811827"/>
                <a:ext cx="638086" cy="734924"/>
              </a:xfrm>
              <a:custGeom>
                <a:avLst/>
                <a:gdLst>
                  <a:gd name="T0" fmla="*/ 850 w 850"/>
                  <a:gd name="T1" fmla="*/ 735 h 979"/>
                  <a:gd name="T2" fmla="*/ 424 w 850"/>
                  <a:gd name="T3" fmla="*/ 979 h 979"/>
                  <a:gd name="T4" fmla="*/ 0 w 850"/>
                  <a:gd name="T5" fmla="*/ 735 h 979"/>
                  <a:gd name="T6" fmla="*/ 0 w 850"/>
                  <a:gd name="T7" fmla="*/ 246 h 979"/>
                  <a:gd name="T8" fmla="*/ 424 w 850"/>
                  <a:gd name="T9" fmla="*/ 0 h 979"/>
                  <a:gd name="T10" fmla="*/ 850 w 850"/>
                  <a:gd name="T11" fmla="*/ 246 h 979"/>
                  <a:gd name="T12" fmla="*/ 850 w 850"/>
                  <a:gd name="T13" fmla="*/ 735 h 9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0" h="979">
                    <a:moveTo>
                      <a:pt x="850" y="735"/>
                    </a:moveTo>
                    <a:lnTo>
                      <a:pt x="424" y="979"/>
                    </a:lnTo>
                    <a:lnTo>
                      <a:pt x="0" y="735"/>
                    </a:lnTo>
                    <a:lnTo>
                      <a:pt x="0" y="246"/>
                    </a:lnTo>
                    <a:lnTo>
                      <a:pt x="424" y="0"/>
                    </a:lnTo>
                    <a:lnTo>
                      <a:pt x="850" y="246"/>
                    </a:lnTo>
                    <a:lnTo>
                      <a:pt x="850" y="735"/>
                    </a:lnTo>
                    <a:close/>
                  </a:path>
                </a:pathLst>
              </a:custGeom>
              <a:solidFill>
                <a:srgbClr val="D551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3" name="Freeform 555">
                <a:extLst>
                  <a:ext uri="{FF2B5EF4-FFF2-40B4-BE49-F238E27FC236}">
                    <a16:creationId xmlns:a16="http://schemas.microsoft.com/office/drawing/2014/main" id="{AE84609C-DFA6-467E-BFCA-821E167274C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267002" y="3064058"/>
                <a:ext cx="500709" cy="300276"/>
              </a:xfrm>
              <a:custGeom>
                <a:avLst/>
                <a:gdLst>
                  <a:gd name="T0" fmla="*/ 259 w 282"/>
                  <a:gd name="T1" fmla="*/ 109 h 169"/>
                  <a:gd name="T2" fmla="*/ 261 w 282"/>
                  <a:gd name="T3" fmla="*/ 97 h 169"/>
                  <a:gd name="T4" fmla="*/ 212 w 282"/>
                  <a:gd name="T5" fmla="*/ 48 h 169"/>
                  <a:gd name="T6" fmla="*/ 210 w 282"/>
                  <a:gd name="T7" fmla="*/ 48 h 169"/>
                  <a:gd name="T8" fmla="*/ 140 w 282"/>
                  <a:gd name="T9" fmla="*/ 0 h 169"/>
                  <a:gd name="T10" fmla="*/ 66 w 282"/>
                  <a:gd name="T11" fmla="*/ 61 h 169"/>
                  <a:gd name="T12" fmla="*/ 28 w 282"/>
                  <a:gd name="T13" fmla="*/ 102 h 169"/>
                  <a:gd name="T14" fmla="*/ 29 w 282"/>
                  <a:gd name="T15" fmla="*/ 108 h 169"/>
                  <a:gd name="T16" fmla="*/ 0 w 282"/>
                  <a:gd name="T17" fmla="*/ 138 h 169"/>
                  <a:gd name="T18" fmla="*/ 0 w 282"/>
                  <a:gd name="T19" fmla="*/ 139 h 169"/>
                  <a:gd name="T20" fmla="*/ 30 w 282"/>
                  <a:gd name="T21" fmla="*/ 169 h 169"/>
                  <a:gd name="T22" fmla="*/ 124 w 282"/>
                  <a:gd name="T23" fmla="*/ 169 h 169"/>
                  <a:gd name="T24" fmla="*/ 124 w 282"/>
                  <a:gd name="T25" fmla="*/ 115 h 169"/>
                  <a:gd name="T26" fmla="*/ 89 w 282"/>
                  <a:gd name="T27" fmla="*/ 115 h 169"/>
                  <a:gd name="T28" fmla="*/ 142 w 282"/>
                  <a:gd name="T29" fmla="*/ 61 h 169"/>
                  <a:gd name="T30" fmla="*/ 196 w 282"/>
                  <a:gd name="T31" fmla="*/ 115 h 169"/>
                  <a:gd name="T32" fmla="*/ 160 w 282"/>
                  <a:gd name="T33" fmla="*/ 115 h 169"/>
                  <a:gd name="T34" fmla="*/ 160 w 282"/>
                  <a:gd name="T35" fmla="*/ 169 h 169"/>
                  <a:gd name="T36" fmla="*/ 253 w 282"/>
                  <a:gd name="T37" fmla="*/ 169 h 169"/>
                  <a:gd name="T38" fmla="*/ 282 w 282"/>
                  <a:gd name="T39" fmla="*/ 139 h 169"/>
                  <a:gd name="T40" fmla="*/ 282 w 282"/>
                  <a:gd name="T41" fmla="*/ 138 h 169"/>
                  <a:gd name="T42" fmla="*/ 259 w 282"/>
                  <a:gd name="T43" fmla="*/ 10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2" h="169">
                    <a:moveTo>
                      <a:pt x="259" y="109"/>
                    </a:moveTo>
                    <a:cubicBezTo>
                      <a:pt x="260" y="105"/>
                      <a:pt x="261" y="101"/>
                      <a:pt x="261" y="97"/>
                    </a:cubicBezTo>
                    <a:cubicBezTo>
                      <a:pt x="261" y="70"/>
                      <a:pt x="239" y="48"/>
                      <a:pt x="212" y="48"/>
                    </a:cubicBezTo>
                    <a:cubicBezTo>
                      <a:pt x="211" y="48"/>
                      <a:pt x="210" y="48"/>
                      <a:pt x="210" y="48"/>
                    </a:cubicBezTo>
                    <a:cubicBezTo>
                      <a:pt x="199" y="20"/>
                      <a:pt x="172" y="0"/>
                      <a:pt x="140" y="0"/>
                    </a:cubicBezTo>
                    <a:cubicBezTo>
                      <a:pt x="103" y="0"/>
                      <a:pt x="73" y="26"/>
                      <a:pt x="66" y="61"/>
                    </a:cubicBezTo>
                    <a:cubicBezTo>
                      <a:pt x="45" y="62"/>
                      <a:pt x="28" y="80"/>
                      <a:pt x="28" y="102"/>
                    </a:cubicBezTo>
                    <a:cubicBezTo>
                      <a:pt x="28" y="104"/>
                      <a:pt x="29" y="106"/>
                      <a:pt x="29" y="108"/>
                    </a:cubicBezTo>
                    <a:cubicBezTo>
                      <a:pt x="13" y="109"/>
                      <a:pt x="0" y="122"/>
                      <a:pt x="0" y="138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56"/>
                      <a:pt x="14" y="169"/>
                      <a:pt x="30" y="169"/>
                    </a:cubicBezTo>
                    <a:cubicBezTo>
                      <a:pt x="124" y="169"/>
                      <a:pt x="124" y="169"/>
                      <a:pt x="124" y="169"/>
                    </a:cubicBezTo>
                    <a:cubicBezTo>
                      <a:pt x="124" y="115"/>
                      <a:pt x="124" y="115"/>
                      <a:pt x="124" y="115"/>
                    </a:cubicBezTo>
                    <a:cubicBezTo>
                      <a:pt x="89" y="115"/>
                      <a:pt x="89" y="115"/>
                      <a:pt x="89" y="115"/>
                    </a:cubicBezTo>
                    <a:cubicBezTo>
                      <a:pt x="142" y="61"/>
                      <a:pt x="142" y="61"/>
                      <a:pt x="142" y="61"/>
                    </a:cubicBezTo>
                    <a:cubicBezTo>
                      <a:pt x="196" y="115"/>
                      <a:pt x="196" y="115"/>
                      <a:pt x="196" y="115"/>
                    </a:cubicBezTo>
                    <a:cubicBezTo>
                      <a:pt x="160" y="115"/>
                      <a:pt x="160" y="115"/>
                      <a:pt x="160" y="115"/>
                    </a:cubicBezTo>
                    <a:cubicBezTo>
                      <a:pt x="160" y="169"/>
                      <a:pt x="160" y="169"/>
                      <a:pt x="160" y="169"/>
                    </a:cubicBezTo>
                    <a:cubicBezTo>
                      <a:pt x="253" y="169"/>
                      <a:pt x="253" y="169"/>
                      <a:pt x="253" y="169"/>
                    </a:cubicBezTo>
                    <a:cubicBezTo>
                      <a:pt x="269" y="169"/>
                      <a:pt x="282" y="156"/>
                      <a:pt x="282" y="139"/>
                    </a:cubicBezTo>
                    <a:cubicBezTo>
                      <a:pt x="282" y="138"/>
                      <a:pt x="282" y="138"/>
                      <a:pt x="282" y="138"/>
                    </a:cubicBezTo>
                    <a:cubicBezTo>
                      <a:pt x="282" y="124"/>
                      <a:pt x="273" y="112"/>
                      <a:pt x="259" y="1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sp>
          <p:nvSpPr>
            <p:cNvPr id="80" name="Freeform 556">
              <a:extLst>
                <a:ext uri="{FF2B5EF4-FFF2-40B4-BE49-F238E27FC236}">
                  <a16:creationId xmlns:a16="http://schemas.microsoft.com/office/drawing/2014/main" id="{E54BF249-F004-4485-8D7F-A7A81C3959F7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526783" y="3718685"/>
              <a:ext cx="635273" cy="635274"/>
            </a:xfrm>
            <a:custGeom>
              <a:avLst/>
              <a:gdLst>
                <a:gd name="T0" fmla="*/ 259 w 524"/>
                <a:gd name="T1" fmla="*/ 516 h 524"/>
                <a:gd name="T2" fmla="*/ 262 w 524"/>
                <a:gd name="T3" fmla="*/ 524 h 524"/>
                <a:gd name="T4" fmla="*/ 217 w 524"/>
                <a:gd name="T5" fmla="*/ 512 h 524"/>
                <a:gd name="T6" fmla="*/ 298 w 524"/>
                <a:gd name="T7" fmla="*/ 518 h 524"/>
                <a:gd name="T8" fmla="*/ 303 w 524"/>
                <a:gd name="T9" fmla="*/ 521 h 524"/>
                <a:gd name="T10" fmla="*/ 171 w 524"/>
                <a:gd name="T11" fmla="*/ 504 h 524"/>
                <a:gd name="T12" fmla="*/ 344 w 524"/>
                <a:gd name="T13" fmla="*/ 511 h 524"/>
                <a:gd name="T14" fmla="*/ 365 w 524"/>
                <a:gd name="T15" fmla="*/ 503 h 524"/>
                <a:gd name="T16" fmla="*/ 134 w 524"/>
                <a:gd name="T17" fmla="*/ 491 h 524"/>
                <a:gd name="T18" fmla="*/ 155 w 524"/>
                <a:gd name="T19" fmla="*/ 501 h 524"/>
                <a:gd name="T20" fmla="*/ 405 w 524"/>
                <a:gd name="T21" fmla="*/ 477 h 524"/>
                <a:gd name="T22" fmla="*/ 115 w 524"/>
                <a:gd name="T23" fmla="*/ 479 h 524"/>
                <a:gd name="T24" fmla="*/ 121 w 524"/>
                <a:gd name="T25" fmla="*/ 478 h 524"/>
                <a:gd name="T26" fmla="*/ 433 w 524"/>
                <a:gd name="T27" fmla="*/ 450 h 524"/>
                <a:gd name="T28" fmla="*/ 84 w 524"/>
                <a:gd name="T29" fmla="*/ 453 h 524"/>
                <a:gd name="T30" fmla="*/ 87 w 524"/>
                <a:gd name="T31" fmla="*/ 446 h 524"/>
                <a:gd name="T32" fmla="*/ 448 w 524"/>
                <a:gd name="T33" fmla="*/ 435 h 524"/>
                <a:gd name="T34" fmla="*/ 451 w 524"/>
                <a:gd name="T35" fmla="*/ 442 h 524"/>
                <a:gd name="T36" fmla="*/ 47 w 524"/>
                <a:gd name="T37" fmla="*/ 397 h 524"/>
                <a:gd name="T38" fmla="*/ 475 w 524"/>
                <a:gd name="T39" fmla="*/ 408 h 524"/>
                <a:gd name="T40" fmla="*/ 481 w 524"/>
                <a:gd name="T41" fmla="*/ 407 h 524"/>
                <a:gd name="T42" fmla="*/ 22 w 524"/>
                <a:gd name="T43" fmla="*/ 357 h 524"/>
                <a:gd name="T44" fmla="*/ 498 w 524"/>
                <a:gd name="T45" fmla="*/ 371 h 524"/>
                <a:gd name="T46" fmla="*/ 510 w 524"/>
                <a:gd name="T47" fmla="*/ 348 h 524"/>
                <a:gd name="T48" fmla="*/ 7 w 524"/>
                <a:gd name="T49" fmla="*/ 321 h 524"/>
                <a:gd name="T50" fmla="*/ 17 w 524"/>
                <a:gd name="T51" fmla="*/ 345 h 524"/>
                <a:gd name="T52" fmla="*/ 517 w 524"/>
                <a:gd name="T53" fmla="*/ 301 h 524"/>
                <a:gd name="T54" fmla="*/ 3 w 524"/>
                <a:gd name="T55" fmla="*/ 300 h 524"/>
                <a:gd name="T56" fmla="*/ 7 w 524"/>
                <a:gd name="T57" fmla="*/ 303 h 524"/>
                <a:gd name="T58" fmla="*/ 516 w 524"/>
                <a:gd name="T59" fmla="*/ 262 h 524"/>
                <a:gd name="T60" fmla="*/ 4 w 524"/>
                <a:gd name="T61" fmla="*/ 260 h 524"/>
                <a:gd name="T62" fmla="*/ 10 w 524"/>
                <a:gd name="T63" fmla="*/ 235 h 524"/>
                <a:gd name="T64" fmla="*/ 515 w 524"/>
                <a:gd name="T65" fmla="*/ 232 h 524"/>
                <a:gd name="T66" fmla="*/ 520 w 524"/>
                <a:gd name="T67" fmla="*/ 257 h 524"/>
                <a:gd name="T68" fmla="*/ 15 w 524"/>
                <a:gd name="T69" fmla="*/ 189 h 524"/>
                <a:gd name="T70" fmla="*/ 511 w 524"/>
                <a:gd name="T71" fmla="*/ 211 h 524"/>
                <a:gd name="T72" fmla="*/ 516 w 524"/>
                <a:gd name="T73" fmla="*/ 214 h 524"/>
                <a:gd name="T74" fmla="*/ 25 w 524"/>
                <a:gd name="T75" fmla="*/ 151 h 524"/>
                <a:gd name="T76" fmla="*/ 503 w 524"/>
                <a:gd name="T77" fmla="*/ 173 h 524"/>
                <a:gd name="T78" fmla="*/ 507 w 524"/>
                <a:gd name="T79" fmla="*/ 168 h 524"/>
                <a:gd name="T80" fmla="*/ 35 w 524"/>
                <a:gd name="T81" fmla="*/ 131 h 524"/>
                <a:gd name="T82" fmla="*/ 39 w 524"/>
                <a:gd name="T83" fmla="*/ 137 h 524"/>
                <a:gd name="T84" fmla="*/ 476 w 524"/>
                <a:gd name="T85" fmla="*/ 110 h 524"/>
                <a:gd name="T86" fmla="*/ 61 w 524"/>
                <a:gd name="T87" fmla="*/ 101 h 524"/>
                <a:gd name="T88" fmla="*/ 66 w 524"/>
                <a:gd name="T89" fmla="*/ 101 h 524"/>
                <a:gd name="T90" fmla="*/ 442 w 524"/>
                <a:gd name="T91" fmla="*/ 77 h 524"/>
                <a:gd name="T92" fmla="*/ 93 w 524"/>
                <a:gd name="T93" fmla="*/ 71 h 524"/>
                <a:gd name="T94" fmla="*/ 113 w 524"/>
                <a:gd name="T95" fmla="*/ 57 h 524"/>
                <a:gd name="T96" fmla="*/ 410 w 524"/>
                <a:gd name="T97" fmla="*/ 55 h 524"/>
                <a:gd name="T98" fmla="*/ 429 w 524"/>
                <a:gd name="T99" fmla="*/ 69 h 524"/>
                <a:gd name="T100" fmla="*/ 150 w 524"/>
                <a:gd name="T101" fmla="*/ 30 h 524"/>
                <a:gd name="T102" fmla="*/ 392 w 524"/>
                <a:gd name="T103" fmla="*/ 44 h 524"/>
                <a:gd name="T104" fmla="*/ 397 w 524"/>
                <a:gd name="T105" fmla="*/ 42 h 524"/>
                <a:gd name="T106" fmla="*/ 185 w 524"/>
                <a:gd name="T107" fmla="*/ 12 h 524"/>
                <a:gd name="T108" fmla="*/ 355 w 524"/>
                <a:gd name="T109" fmla="*/ 26 h 524"/>
                <a:gd name="T110" fmla="*/ 357 w 524"/>
                <a:gd name="T111" fmla="*/ 18 h 524"/>
                <a:gd name="T112" fmla="*/ 207 w 524"/>
                <a:gd name="T113" fmla="*/ 6 h 524"/>
                <a:gd name="T114" fmla="*/ 207 w 524"/>
                <a:gd name="T115" fmla="*/ 14 h 524"/>
                <a:gd name="T116" fmla="*/ 293 w 524"/>
                <a:gd name="T117" fmla="*/ 2 h 524"/>
                <a:gd name="T118" fmla="*/ 246 w 524"/>
                <a:gd name="T119" fmla="*/ 5 h 524"/>
                <a:gd name="T120" fmla="*/ 250 w 524"/>
                <a:gd name="T121" fmla="*/ 9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4" h="524">
                  <a:moveTo>
                    <a:pt x="262" y="524"/>
                  </a:moveTo>
                  <a:cubicBezTo>
                    <a:pt x="259" y="524"/>
                    <a:pt x="259" y="524"/>
                    <a:pt x="259" y="524"/>
                  </a:cubicBezTo>
                  <a:cubicBezTo>
                    <a:pt x="257" y="524"/>
                    <a:pt x="255" y="522"/>
                    <a:pt x="255" y="520"/>
                  </a:cubicBezTo>
                  <a:cubicBezTo>
                    <a:pt x="255" y="518"/>
                    <a:pt x="257" y="516"/>
                    <a:pt x="259" y="516"/>
                  </a:cubicBezTo>
                  <a:cubicBezTo>
                    <a:pt x="259" y="516"/>
                    <a:pt x="259" y="516"/>
                    <a:pt x="259" y="516"/>
                  </a:cubicBezTo>
                  <a:cubicBezTo>
                    <a:pt x="262" y="516"/>
                    <a:pt x="262" y="516"/>
                    <a:pt x="262" y="516"/>
                  </a:cubicBezTo>
                  <a:cubicBezTo>
                    <a:pt x="268" y="516"/>
                    <a:pt x="274" y="516"/>
                    <a:pt x="280" y="516"/>
                  </a:cubicBezTo>
                  <a:cubicBezTo>
                    <a:pt x="283" y="515"/>
                    <a:pt x="285" y="517"/>
                    <a:pt x="285" y="519"/>
                  </a:cubicBezTo>
                  <a:cubicBezTo>
                    <a:pt x="285" y="522"/>
                    <a:pt x="283" y="524"/>
                    <a:pt x="281" y="524"/>
                  </a:cubicBezTo>
                  <a:cubicBezTo>
                    <a:pt x="275" y="524"/>
                    <a:pt x="269" y="524"/>
                    <a:pt x="262" y="524"/>
                  </a:cubicBezTo>
                  <a:close/>
                  <a:moveTo>
                    <a:pt x="238" y="523"/>
                  </a:moveTo>
                  <a:cubicBezTo>
                    <a:pt x="238" y="523"/>
                    <a:pt x="238" y="523"/>
                    <a:pt x="237" y="523"/>
                  </a:cubicBezTo>
                  <a:cubicBezTo>
                    <a:pt x="230" y="522"/>
                    <a:pt x="223" y="521"/>
                    <a:pt x="216" y="520"/>
                  </a:cubicBezTo>
                  <a:cubicBezTo>
                    <a:pt x="214" y="520"/>
                    <a:pt x="212" y="518"/>
                    <a:pt x="213" y="516"/>
                  </a:cubicBezTo>
                  <a:cubicBezTo>
                    <a:pt x="213" y="513"/>
                    <a:pt x="215" y="512"/>
                    <a:pt x="217" y="512"/>
                  </a:cubicBezTo>
                  <a:cubicBezTo>
                    <a:pt x="224" y="514"/>
                    <a:pt x="231" y="515"/>
                    <a:pt x="238" y="515"/>
                  </a:cubicBezTo>
                  <a:cubicBezTo>
                    <a:pt x="240" y="515"/>
                    <a:pt x="242" y="517"/>
                    <a:pt x="242" y="520"/>
                  </a:cubicBezTo>
                  <a:cubicBezTo>
                    <a:pt x="242" y="522"/>
                    <a:pt x="240" y="523"/>
                    <a:pt x="238" y="523"/>
                  </a:cubicBezTo>
                  <a:close/>
                  <a:moveTo>
                    <a:pt x="302" y="521"/>
                  </a:moveTo>
                  <a:cubicBezTo>
                    <a:pt x="300" y="521"/>
                    <a:pt x="298" y="520"/>
                    <a:pt x="298" y="518"/>
                  </a:cubicBezTo>
                  <a:cubicBezTo>
                    <a:pt x="298" y="516"/>
                    <a:pt x="299" y="514"/>
                    <a:pt x="301" y="513"/>
                  </a:cubicBezTo>
                  <a:cubicBezTo>
                    <a:pt x="308" y="512"/>
                    <a:pt x="315" y="511"/>
                    <a:pt x="322" y="509"/>
                  </a:cubicBezTo>
                  <a:cubicBezTo>
                    <a:pt x="324" y="509"/>
                    <a:pt x="327" y="510"/>
                    <a:pt x="327" y="512"/>
                  </a:cubicBezTo>
                  <a:cubicBezTo>
                    <a:pt x="328" y="514"/>
                    <a:pt x="326" y="516"/>
                    <a:pt x="324" y="517"/>
                  </a:cubicBezTo>
                  <a:cubicBezTo>
                    <a:pt x="317" y="519"/>
                    <a:pt x="310" y="520"/>
                    <a:pt x="303" y="521"/>
                  </a:cubicBezTo>
                  <a:cubicBezTo>
                    <a:pt x="302" y="521"/>
                    <a:pt x="302" y="521"/>
                    <a:pt x="302" y="521"/>
                  </a:cubicBezTo>
                  <a:close/>
                  <a:moveTo>
                    <a:pt x="196" y="516"/>
                  </a:moveTo>
                  <a:cubicBezTo>
                    <a:pt x="195" y="516"/>
                    <a:pt x="195" y="516"/>
                    <a:pt x="195" y="515"/>
                  </a:cubicBezTo>
                  <a:cubicBezTo>
                    <a:pt x="187" y="514"/>
                    <a:pt x="180" y="511"/>
                    <a:pt x="174" y="509"/>
                  </a:cubicBezTo>
                  <a:cubicBezTo>
                    <a:pt x="172" y="508"/>
                    <a:pt x="171" y="506"/>
                    <a:pt x="171" y="504"/>
                  </a:cubicBezTo>
                  <a:cubicBezTo>
                    <a:pt x="172" y="502"/>
                    <a:pt x="174" y="501"/>
                    <a:pt x="176" y="501"/>
                  </a:cubicBezTo>
                  <a:cubicBezTo>
                    <a:pt x="183" y="504"/>
                    <a:pt x="190" y="506"/>
                    <a:pt x="197" y="508"/>
                  </a:cubicBezTo>
                  <a:cubicBezTo>
                    <a:pt x="199" y="508"/>
                    <a:pt x="200" y="511"/>
                    <a:pt x="199" y="513"/>
                  </a:cubicBezTo>
                  <a:cubicBezTo>
                    <a:pt x="199" y="514"/>
                    <a:pt x="197" y="516"/>
                    <a:pt x="196" y="516"/>
                  </a:cubicBezTo>
                  <a:close/>
                  <a:moveTo>
                    <a:pt x="344" y="511"/>
                  </a:moveTo>
                  <a:cubicBezTo>
                    <a:pt x="342" y="511"/>
                    <a:pt x="341" y="510"/>
                    <a:pt x="340" y="508"/>
                  </a:cubicBezTo>
                  <a:cubicBezTo>
                    <a:pt x="339" y="506"/>
                    <a:pt x="340" y="504"/>
                    <a:pt x="343" y="503"/>
                  </a:cubicBezTo>
                  <a:cubicBezTo>
                    <a:pt x="349" y="501"/>
                    <a:pt x="356" y="499"/>
                    <a:pt x="362" y="496"/>
                  </a:cubicBezTo>
                  <a:cubicBezTo>
                    <a:pt x="364" y="495"/>
                    <a:pt x="367" y="496"/>
                    <a:pt x="368" y="498"/>
                  </a:cubicBezTo>
                  <a:cubicBezTo>
                    <a:pt x="368" y="500"/>
                    <a:pt x="368" y="502"/>
                    <a:pt x="365" y="503"/>
                  </a:cubicBezTo>
                  <a:cubicBezTo>
                    <a:pt x="359" y="506"/>
                    <a:pt x="352" y="509"/>
                    <a:pt x="345" y="511"/>
                  </a:cubicBezTo>
                  <a:cubicBezTo>
                    <a:pt x="345" y="511"/>
                    <a:pt x="344" y="511"/>
                    <a:pt x="344" y="511"/>
                  </a:cubicBezTo>
                  <a:close/>
                  <a:moveTo>
                    <a:pt x="155" y="501"/>
                  </a:moveTo>
                  <a:cubicBezTo>
                    <a:pt x="155" y="501"/>
                    <a:pt x="154" y="501"/>
                    <a:pt x="153" y="501"/>
                  </a:cubicBezTo>
                  <a:cubicBezTo>
                    <a:pt x="147" y="498"/>
                    <a:pt x="140" y="494"/>
                    <a:pt x="134" y="491"/>
                  </a:cubicBezTo>
                  <a:cubicBezTo>
                    <a:pt x="132" y="490"/>
                    <a:pt x="131" y="487"/>
                    <a:pt x="132" y="485"/>
                  </a:cubicBezTo>
                  <a:cubicBezTo>
                    <a:pt x="134" y="483"/>
                    <a:pt x="136" y="483"/>
                    <a:pt x="138" y="484"/>
                  </a:cubicBezTo>
                  <a:cubicBezTo>
                    <a:pt x="144" y="487"/>
                    <a:pt x="150" y="491"/>
                    <a:pt x="157" y="493"/>
                  </a:cubicBezTo>
                  <a:cubicBezTo>
                    <a:pt x="159" y="494"/>
                    <a:pt x="160" y="497"/>
                    <a:pt x="159" y="499"/>
                  </a:cubicBezTo>
                  <a:cubicBezTo>
                    <a:pt x="158" y="500"/>
                    <a:pt x="157" y="501"/>
                    <a:pt x="155" y="501"/>
                  </a:cubicBezTo>
                  <a:close/>
                  <a:moveTo>
                    <a:pt x="383" y="494"/>
                  </a:moveTo>
                  <a:cubicBezTo>
                    <a:pt x="382" y="494"/>
                    <a:pt x="380" y="494"/>
                    <a:pt x="380" y="492"/>
                  </a:cubicBezTo>
                  <a:cubicBezTo>
                    <a:pt x="379" y="490"/>
                    <a:pt x="379" y="488"/>
                    <a:pt x="381" y="487"/>
                  </a:cubicBezTo>
                  <a:cubicBezTo>
                    <a:pt x="388" y="483"/>
                    <a:pt x="394" y="480"/>
                    <a:pt x="400" y="476"/>
                  </a:cubicBezTo>
                  <a:cubicBezTo>
                    <a:pt x="401" y="475"/>
                    <a:pt x="404" y="475"/>
                    <a:pt x="405" y="477"/>
                  </a:cubicBezTo>
                  <a:cubicBezTo>
                    <a:pt x="406" y="479"/>
                    <a:pt x="406" y="482"/>
                    <a:pt x="404" y="483"/>
                  </a:cubicBezTo>
                  <a:cubicBezTo>
                    <a:pt x="398" y="487"/>
                    <a:pt x="392" y="490"/>
                    <a:pt x="385" y="494"/>
                  </a:cubicBezTo>
                  <a:cubicBezTo>
                    <a:pt x="385" y="494"/>
                    <a:pt x="384" y="494"/>
                    <a:pt x="383" y="494"/>
                  </a:cubicBezTo>
                  <a:close/>
                  <a:moveTo>
                    <a:pt x="118" y="480"/>
                  </a:moveTo>
                  <a:cubicBezTo>
                    <a:pt x="117" y="480"/>
                    <a:pt x="116" y="480"/>
                    <a:pt x="115" y="479"/>
                  </a:cubicBezTo>
                  <a:cubicBezTo>
                    <a:pt x="109" y="475"/>
                    <a:pt x="104" y="471"/>
                    <a:pt x="98" y="466"/>
                  </a:cubicBezTo>
                  <a:cubicBezTo>
                    <a:pt x="96" y="465"/>
                    <a:pt x="96" y="462"/>
                    <a:pt x="97" y="461"/>
                  </a:cubicBezTo>
                  <a:cubicBezTo>
                    <a:pt x="99" y="459"/>
                    <a:pt x="101" y="459"/>
                    <a:pt x="103" y="460"/>
                  </a:cubicBezTo>
                  <a:cubicBezTo>
                    <a:pt x="108" y="465"/>
                    <a:pt x="114" y="469"/>
                    <a:pt x="120" y="473"/>
                  </a:cubicBezTo>
                  <a:cubicBezTo>
                    <a:pt x="122" y="474"/>
                    <a:pt x="122" y="476"/>
                    <a:pt x="121" y="478"/>
                  </a:cubicBezTo>
                  <a:cubicBezTo>
                    <a:pt x="120" y="479"/>
                    <a:pt x="119" y="480"/>
                    <a:pt x="118" y="480"/>
                  </a:cubicBezTo>
                  <a:close/>
                  <a:moveTo>
                    <a:pt x="419" y="471"/>
                  </a:moveTo>
                  <a:cubicBezTo>
                    <a:pt x="418" y="471"/>
                    <a:pt x="417" y="471"/>
                    <a:pt x="416" y="469"/>
                  </a:cubicBezTo>
                  <a:cubicBezTo>
                    <a:pt x="415" y="468"/>
                    <a:pt x="415" y="465"/>
                    <a:pt x="417" y="464"/>
                  </a:cubicBezTo>
                  <a:cubicBezTo>
                    <a:pt x="422" y="460"/>
                    <a:pt x="428" y="455"/>
                    <a:pt x="433" y="450"/>
                  </a:cubicBezTo>
                  <a:cubicBezTo>
                    <a:pt x="435" y="449"/>
                    <a:pt x="437" y="449"/>
                    <a:pt x="439" y="451"/>
                  </a:cubicBezTo>
                  <a:cubicBezTo>
                    <a:pt x="440" y="452"/>
                    <a:pt x="440" y="455"/>
                    <a:pt x="439" y="456"/>
                  </a:cubicBezTo>
                  <a:cubicBezTo>
                    <a:pt x="433" y="461"/>
                    <a:pt x="428" y="466"/>
                    <a:pt x="422" y="470"/>
                  </a:cubicBezTo>
                  <a:cubicBezTo>
                    <a:pt x="421" y="471"/>
                    <a:pt x="420" y="471"/>
                    <a:pt x="419" y="471"/>
                  </a:cubicBezTo>
                  <a:close/>
                  <a:moveTo>
                    <a:pt x="84" y="453"/>
                  </a:moveTo>
                  <a:cubicBezTo>
                    <a:pt x="83" y="453"/>
                    <a:pt x="82" y="453"/>
                    <a:pt x="82" y="452"/>
                  </a:cubicBezTo>
                  <a:cubicBezTo>
                    <a:pt x="76" y="447"/>
                    <a:pt x="71" y="442"/>
                    <a:pt x="66" y="436"/>
                  </a:cubicBezTo>
                  <a:cubicBezTo>
                    <a:pt x="65" y="435"/>
                    <a:pt x="65" y="432"/>
                    <a:pt x="67" y="431"/>
                  </a:cubicBezTo>
                  <a:cubicBezTo>
                    <a:pt x="68" y="429"/>
                    <a:pt x="71" y="429"/>
                    <a:pt x="72" y="431"/>
                  </a:cubicBezTo>
                  <a:cubicBezTo>
                    <a:pt x="77" y="436"/>
                    <a:pt x="82" y="441"/>
                    <a:pt x="87" y="446"/>
                  </a:cubicBezTo>
                  <a:cubicBezTo>
                    <a:pt x="89" y="448"/>
                    <a:pt x="89" y="450"/>
                    <a:pt x="87" y="452"/>
                  </a:cubicBezTo>
                  <a:cubicBezTo>
                    <a:pt x="86" y="453"/>
                    <a:pt x="85" y="453"/>
                    <a:pt x="84" y="453"/>
                  </a:cubicBezTo>
                  <a:close/>
                  <a:moveTo>
                    <a:pt x="451" y="442"/>
                  </a:moveTo>
                  <a:cubicBezTo>
                    <a:pt x="450" y="442"/>
                    <a:pt x="449" y="442"/>
                    <a:pt x="448" y="441"/>
                  </a:cubicBezTo>
                  <a:cubicBezTo>
                    <a:pt x="447" y="440"/>
                    <a:pt x="447" y="437"/>
                    <a:pt x="448" y="435"/>
                  </a:cubicBezTo>
                  <a:cubicBezTo>
                    <a:pt x="453" y="430"/>
                    <a:pt x="458" y="425"/>
                    <a:pt x="462" y="419"/>
                  </a:cubicBezTo>
                  <a:cubicBezTo>
                    <a:pt x="463" y="418"/>
                    <a:pt x="466" y="417"/>
                    <a:pt x="468" y="419"/>
                  </a:cubicBezTo>
                  <a:cubicBezTo>
                    <a:pt x="469" y="420"/>
                    <a:pt x="470" y="423"/>
                    <a:pt x="468" y="424"/>
                  </a:cubicBezTo>
                  <a:cubicBezTo>
                    <a:pt x="464" y="430"/>
                    <a:pt x="459" y="436"/>
                    <a:pt x="454" y="441"/>
                  </a:cubicBezTo>
                  <a:cubicBezTo>
                    <a:pt x="453" y="442"/>
                    <a:pt x="452" y="442"/>
                    <a:pt x="451" y="442"/>
                  </a:cubicBezTo>
                  <a:close/>
                  <a:moveTo>
                    <a:pt x="56" y="421"/>
                  </a:moveTo>
                  <a:cubicBezTo>
                    <a:pt x="55" y="421"/>
                    <a:pt x="53" y="420"/>
                    <a:pt x="53" y="419"/>
                  </a:cubicBezTo>
                  <a:cubicBezTo>
                    <a:pt x="48" y="414"/>
                    <a:pt x="44" y="407"/>
                    <a:pt x="40" y="401"/>
                  </a:cubicBezTo>
                  <a:cubicBezTo>
                    <a:pt x="39" y="399"/>
                    <a:pt x="40" y="397"/>
                    <a:pt x="41" y="396"/>
                  </a:cubicBezTo>
                  <a:cubicBezTo>
                    <a:pt x="43" y="395"/>
                    <a:pt x="46" y="395"/>
                    <a:pt x="47" y="397"/>
                  </a:cubicBezTo>
                  <a:cubicBezTo>
                    <a:pt x="51" y="403"/>
                    <a:pt x="55" y="409"/>
                    <a:pt x="59" y="415"/>
                  </a:cubicBezTo>
                  <a:cubicBezTo>
                    <a:pt x="60" y="416"/>
                    <a:pt x="60" y="419"/>
                    <a:pt x="58" y="420"/>
                  </a:cubicBezTo>
                  <a:cubicBezTo>
                    <a:pt x="57" y="421"/>
                    <a:pt x="57" y="421"/>
                    <a:pt x="56" y="421"/>
                  </a:cubicBezTo>
                  <a:close/>
                  <a:moveTo>
                    <a:pt x="478" y="408"/>
                  </a:moveTo>
                  <a:cubicBezTo>
                    <a:pt x="477" y="408"/>
                    <a:pt x="476" y="408"/>
                    <a:pt x="475" y="408"/>
                  </a:cubicBezTo>
                  <a:cubicBezTo>
                    <a:pt x="474" y="407"/>
                    <a:pt x="473" y="404"/>
                    <a:pt x="474" y="402"/>
                  </a:cubicBezTo>
                  <a:cubicBezTo>
                    <a:pt x="478" y="396"/>
                    <a:pt x="482" y="390"/>
                    <a:pt x="485" y="384"/>
                  </a:cubicBezTo>
                  <a:cubicBezTo>
                    <a:pt x="486" y="382"/>
                    <a:pt x="489" y="381"/>
                    <a:pt x="491" y="382"/>
                  </a:cubicBezTo>
                  <a:cubicBezTo>
                    <a:pt x="493" y="384"/>
                    <a:pt x="493" y="386"/>
                    <a:pt x="492" y="388"/>
                  </a:cubicBezTo>
                  <a:cubicBezTo>
                    <a:pt x="489" y="394"/>
                    <a:pt x="485" y="401"/>
                    <a:pt x="481" y="407"/>
                  </a:cubicBezTo>
                  <a:cubicBezTo>
                    <a:pt x="480" y="408"/>
                    <a:pt x="479" y="408"/>
                    <a:pt x="478" y="408"/>
                  </a:cubicBezTo>
                  <a:close/>
                  <a:moveTo>
                    <a:pt x="33" y="385"/>
                  </a:moveTo>
                  <a:cubicBezTo>
                    <a:pt x="31" y="385"/>
                    <a:pt x="30" y="384"/>
                    <a:pt x="29" y="382"/>
                  </a:cubicBezTo>
                  <a:cubicBezTo>
                    <a:pt x="26" y="376"/>
                    <a:pt x="23" y="369"/>
                    <a:pt x="20" y="363"/>
                  </a:cubicBezTo>
                  <a:cubicBezTo>
                    <a:pt x="19" y="361"/>
                    <a:pt x="20" y="358"/>
                    <a:pt x="22" y="357"/>
                  </a:cubicBezTo>
                  <a:cubicBezTo>
                    <a:pt x="24" y="357"/>
                    <a:pt x="27" y="358"/>
                    <a:pt x="28" y="360"/>
                  </a:cubicBezTo>
                  <a:cubicBezTo>
                    <a:pt x="30" y="366"/>
                    <a:pt x="33" y="372"/>
                    <a:pt x="36" y="379"/>
                  </a:cubicBezTo>
                  <a:cubicBezTo>
                    <a:pt x="38" y="381"/>
                    <a:pt x="37" y="383"/>
                    <a:pt x="35" y="384"/>
                  </a:cubicBezTo>
                  <a:cubicBezTo>
                    <a:pt x="34" y="384"/>
                    <a:pt x="34" y="385"/>
                    <a:pt x="33" y="385"/>
                  </a:cubicBezTo>
                  <a:close/>
                  <a:moveTo>
                    <a:pt x="498" y="371"/>
                  </a:moveTo>
                  <a:cubicBezTo>
                    <a:pt x="498" y="371"/>
                    <a:pt x="497" y="371"/>
                    <a:pt x="497" y="370"/>
                  </a:cubicBezTo>
                  <a:cubicBezTo>
                    <a:pt x="495" y="369"/>
                    <a:pt x="494" y="367"/>
                    <a:pt x="495" y="365"/>
                  </a:cubicBezTo>
                  <a:cubicBezTo>
                    <a:pt x="498" y="359"/>
                    <a:pt x="500" y="352"/>
                    <a:pt x="502" y="345"/>
                  </a:cubicBezTo>
                  <a:cubicBezTo>
                    <a:pt x="503" y="343"/>
                    <a:pt x="505" y="342"/>
                    <a:pt x="508" y="343"/>
                  </a:cubicBezTo>
                  <a:cubicBezTo>
                    <a:pt x="510" y="344"/>
                    <a:pt x="511" y="346"/>
                    <a:pt x="510" y="348"/>
                  </a:cubicBezTo>
                  <a:cubicBezTo>
                    <a:pt x="508" y="355"/>
                    <a:pt x="505" y="362"/>
                    <a:pt x="502" y="368"/>
                  </a:cubicBezTo>
                  <a:cubicBezTo>
                    <a:pt x="501" y="370"/>
                    <a:pt x="500" y="371"/>
                    <a:pt x="498" y="371"/>
                  </a:cubicBezTo>
                  <a:close/>
                  <a:moveTo>
                    <a:pt x="17" y="345"/>
                  </a:moveTo>
                  <a:cubicBezTo>
                    <a:pt x="15" y="345"/>
                    <a:pt x="13" y="344"/>
                    <a:pt x="13" y="342"/>
                  </a:cubicBezTo>
                  <a:cubicBezTo>
                    <a:pt x="10" y="335"/>
                    <a:pt x="9" y="328"/>
                    <a:pt x="7" y="321"/>
                  </a:cubicBezTo>
                  <a:cubicBezTo>
                    <a:pt x="6" y="319"/>
                    <a:pt x="8" y="317"/>
                    <a:pt x="10" y="316"/>
                  </a:cubicBezTo>
                  <a:cubicBezTo>
                    <a:pt x="12" y="316"/>
                    <a:pt x="14" y="317"/>
                    <a:pt x="15" y="319"/>
                  </a:cubicBezTo>
                  <a:cubicBezTo>
                    <a:pt x="16" y="326"/>
                    <a:pt x="18" y="333"/>
                    <a:pt x="20" y="340"/>
                  </a:cubicBezTo>
                  <a:cubicBezTo>
                    <a:pt x="21" y="342"/>
                    <a:pt x="20" y="344"/>
                    <a:pt x="18" y="345"/>
                  </a:cubicBezTo>
                  <a:cubicBezTo>
                    <a:pt x="17" y="345"/>
                    <a:pt x="17" y="345"/>
                    <a:pt x="17" y="345"/>
                  </a:cubicBezTo>
                  <a:close/>
                  <a:moveTo>
                    <a:pt x="512" y="330"/>
                  </a:moveTo>
                  <a:cubicBezTo>
                    <a:pt x="512" y="330"/>
                    <a:pt x="512" y="330"/>
                    <a:pt x="511" y="330"/>
                  </a:cubicBezTo>
                  <a:cubicBezTo>
                    <a:pt x="509" y="329"/>
                    <a:pt x="508" y="327"/>
                    <a:pt x="508" y="325"/>
                  </a:cubicBezTo>
                  <a:cubicBezTo>
                    <a:pt x="510" y="318"/>
                    <a:pt x="512" y="311"/>
                    <a:pt x="513" y="304"/>
                  </a:cubicBezTo>
                  <a:cubicBezTo>
                    <a:pt x="513" y="302"/>
                    <a:pt x="515" y="301"/>
                    <a:pt x="517" y="301"/>
                  </a:cubicBezTo>
                  <a:cubicBezTo>
                    <a:pt x="520" y="302"/>
                    <a:pt x="521" y="304"/>
                    <a:pt x="521" y="306"/>
                  </a:cubicBezTo>
                  <a:cubicBezTo>
                    <a:pt x="520" y="313"/>
                    <a:pt x="518" y="320"/>
                    <a:pt x="516" y="327"/>
                  </a:cubicBezTo>
                  <a:cubicBezTo>
                    <a:pt x="516" y="329"/>
                    <a:pt x="514" y="330"/>
                    <a:pt x="512" y="330"/>
                  </a:cubicBezTo>
                  <a:close/>
                  <a:moveTo>
                    <a:pt x="7" y="303"/>
                  </a:moveTo>
                  <a:cubicBezTo>
                    <a:pt x="5" y="303"/>
                    <a:pt x="3" y="302"/>
                    <a:pt x="3" y="300"/>
                  </a:cubicBezTo>
                  <a:cubicBezTo>
                    <a:pt x="2" y="292"/>
                    <a:pt x="1" y="285"/>
                    <a:pt x="1" y="278"/>
                  </a:cubicBezTo>
                  <a:cubicBezTo>
                    <a:pt x="1" y="276"/>
                    <a:pt x="2" y="274"/>
                    <a:pt x="5" y="274"/>
                  </a:cubicBezTo>
                  <a:cubicBezTo>
                    <a:pt x="7" y="274"/>
                    <a:pt x="9" y="275"/>
                    <a:pt x="9" y="277"/>
                  </a:cubicBezTo>
                  <a:cubicBezTo>
                    <a:pt x="9" y="284"/>
                    <a:pt x="10" y="292"/>
                    <a:pt x="11" y="298"/>
                  </a:cubicBezTo>
                  <a:cubicBezTo>
                    <a:pt x="11" y="301"/>
                    <a:pt x="10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lose/>
                  <a:moveTo>
                    <a:pt x="519" y="288"/>
                  </a:moveTo>
                  <a:cubicBezTo>
                    <a:pt x="519" y="288"/>
                    <a:pt x="519" y="288"/>
                    <a:pt x="519" y="288"/>
                  </a:cubicBezTo>
                  <a:cubicBezTo>
                    <a:pt x="517" y="288"/>
                    <a:pt x="515" y="286"/>
                    <a:pt x="515" y="283"/>
                  </a:cubicBezTo>
                  <a:cubicBezTo>
                    <a:pt x="516" y="276"/>
                    <a:pt x="516" y="269"/>
                    <a:pt x="516" y="262"/>
                  </a:cubicBezTo>
                  <a:cubicBezTo>
                    <a:pt x="516" y="260"/>
                    <a:pt x="518" y="258"/>
                    <a:pt x="520" y="258"/>
                  </a:cubicBezTo>
                  <a:cubicBezTo>
                    <a:pt x="523" y="258"/>
                    <a:pt x="524" y="260"/>
                    <a:pt x="524" y="262"/>
                  </a:cubicBezTo>
                  <a:cubicBezTo>
                    <a:pt x="524" y="270"/>
                    <a:pt x="524" y="277"/>
                    <a:pt x="523" y="284"/>
                  </a:cubicBezTo>
                  <a:cubicBezTo>
                    <a:pt x="523" y="286"/>
                    <a:pt x="522" y="288"/>
                    <a:pt x="519" y="288"/>
                  </a:cubicBezTo>
                  <a:close/>
                  <a:moveTo>
                    <a:pt x="4" y="260"/>
                  </a:moveTo>
                  <a:cubicBezTo>
                    <a:pt x="4" y="260"/>
                    <a:pt x="4" y="260"/>
                    <a:pt x="4" y="260"/>
                  </a:cubicBezTo>
                  <a:cubicBezTo>
                    <a:pt x="2" y="260"/>
                    <a:pt x="0" y="258"/>
                    <a:pt x="0" y="256"/>
                  </a:cubicBezTo>
                  <a:cubicBezTo>
                    <a:pt x="1" y="249"/>
                    <a:pt x="1" y="242"/>
                    <a:pt x="2" y="234"/>
                  </a:cubicBezTo>
                  <a:cubicBezTo>
                    <a:pt x="2" y="232"/>
                    <a:pt x="4" y="231"/>
                    <a:pt x="6" y="231"/>
                  </a:cubicBezTo>
                  <a:cubicBezTo>
                    <a:pt x="8" y="231"/>
                    <a:pt x="10" y="233"/>
                    <a:pt x="10" y="235"/>
                  </a:cubicBezTo>
                  <a:cubicBezTo>
                    <a:pt x="9" y="242"/>
                    <a:pt x="9" y="249"/>
                    <a:pt x="8" y="256"/>
                  </a:cubicBezTo>
                  <a:cubicBezTo>
                    <a:pt x="8" y="258"/>
                    <a:pt x="7" y="260"/>
                    <a:pt x="4" y="260"/>
                  </a:cubicBezTo>
                  <a:close/>
                  <a:moveTo>
                    <a:pt x="520" y="257"/>
                  </a:moveTo>
                  <a:cubicBezTo>
                    <a:pt x="518" y="257"/>
                    <a:pt x="516" y="255"/>
                    <a:pt x="516" y="253"/>
                  </a:cubicBezTo>
                  <a:cubicBezTo>
                    <a:pt x="516" y="246"/>
                    <a:pt x="515" y="239"/>
                    <a:pt x="515" y="232"/>
                  </a:cubicBezTo>
                  <a:cubicBezTo>
                    <a:pt x="514" y="230"/>
                    <a:pt x="516" y="228"/>
                    <a:pt x="518" y="228"/>
                  </a:cubicBezTo>
                  <a:cubicBezTo>
                    <a:pt x="520" y="227"/>
                    <a:pt x="522" y="229"/>
                    <a:pt x="522" y="231"/>
                  </a:cubicBezTo>
                  <a:cubicBezTo>
                    <a:pt x="523" y="238"/>
                    <a:pt x="524" y="246"/>
                    <a:pt x="524" y="253"/>
                  </a:cubicBezTo>
                  <a:cubicBezTo>
                    <a:pt x="524" y="255"/>
                    <a:pt x="523" y="257"/>
                    <a:pt x="520" y="257"/>
                  </a:cubicBezTo>
                  <a:cubicBezTo>
                    <a:pt x="520" y="257"/>
                    <a:pt x="520" y="257"/>
                    <a:pt x="520" y="257"/>
                  </a:cubicBezTo>
                  <a:close/>
                  <a:moveTo>
                    <a:pt x="9" y="218"/>
                  </a:moveTo>
                  <a:cubicBezTo>
                    <a:pt x="9" y="218"/>
                    <a:pt x="8" y="217"/>
                    <a:pt x="8" y="217"/>
                  </a:cubicBezTo>
                  <a:cubicBezTo>
                    <a:pt x="6" y="217"/>
                    <a:pt x="5" y="215"/>
                    <a:pt x="5" y="213"/>
                  </a:cubicBezTo>
                  <a:cubicBezTo>
                    <a:pt x="6" y="206"/>
                    <a:pt x="8" y="198"/>
                    <a:pt x="10" y="192"/>
                  </a:cubicBezTo>
                  <a:cubicBezTo>
                    <a:pt x="11" y="189"/>
                    <a:pt x="13" y="188"/>
                    <a:pt x="15" y="189"/>
                  </a:cubicBezTo>
                  <a:cubicBezTo>
                    <a:pt x="17" y="189"/>
                    <a:pt x="18" y="192"/>
                    <a:pt x="18" y="194"/>
                  </a:cubicBezTo>
                  <a:cubicBezTo>
                    <a:pt x="16" y="200"/>
                    <a:pt x="14" y="207"/>
                    <a:pt x="13" y="214"/>
                  </a:cubicBezTo>
                  <a:cubicBezTo>
                    <a:pt x="12" y="216"/>
                    <a:pt x="11" y="218"/>
                    <a:pt x="9" y="218"/>
                  </a:cubicBezTo>
                  <a:close/>
                  <a:moveTo>
                    <a:pt x="515" y="214"/>
                  </a:moveTo>
                  <a:cubicBezTo>
                    <a:pt x="513" y="214"/>
                    <a:pt x="512" y="213"/>
                    <a:pt x="511" y="211"/>
                  </a:cubicBezTo>
                  <a:cubicBezTo>
                    <a:pt x="510" y="204"/>
                    <a:pt x="508" y="197"/>
                    <a:pt x="506" y="191"/>
                  </a:cubicBezTo>
                  <a:cubicBezTo>
                    <a:pt x="505" y="189"/>
                    <a:pt x="507" y="186"/>
                    <a:pt x="509" y="186"/>
                  </a:cubicBezTo>
                  <a:cubicBezTo>
                    <a:pt x="511" y="185"/>
                    <a:pt x="513" y="186"/>
                    <a:pt x="514" y="188"/>
                  </a:cubicBezTo>
                  <a:cubicBezTo>
                    <a:pt x="516" y="195"/>
                    <a:pt x="518" y="203"/>
                    <a:pt x="519" y="210"/>
                  </a:cubicBezTo>
                  <a:cubicBezTo>
                    <a:pt x="519" y="212"/>
                    <a:pt x="518" y="214"/>
                    <a:pt x="516" y="214"/>
                  </a:cubicBezTo>
                  <a:cubicBezTo>
                    <a:pt x="516" y="214"/>
                    <a:pt x="515" y="214"/>
                    <a:pt x="515" y="214"/>
                  </a:cubicBezTo>
                  <a:close/>
                  <a:moveTo>
                    <a:pt x="21" y="176"/>
                  </a:moveTo>
                  <a:cubicBezTo>
                    <a:pt x="20" y="176"/>
                    <a:pt x="20" y="176"/>
                    <a:pt x="19" y="176"/>
                  </a:cubicBezTo>
                  <a:cubicBezTo>
                    <a:pt x="17" y="175"/>
                    <a:pt x="16" y="173"/>
                    <a:pt x="17" y="171"/>
                  </a:cubicBezTo>
                  <a:cubicBezTo>
                    <a:pt x="19" y="164"/>
                    <a:pt x="22" y="157"/>
                    <a:pt x="25" y="151"/>
                  </a:cubicBezTo>
                  <a:cubicBezTo>
                    <a:pt x="26" y="149"/>
                    <a:pt x="29" y="148"/>
                    <a:pt x="31" y="149"/>
                  </a:cubicBezTo>
                  <a:cubicBezTo>
                    <a:pt x="33" y="150"/>
                    <a:pt x="33" y="152"/>
                    <a:pt x="32" y="154"/>
                  </a:cubicBezTo>
                  <a:cubicBezTo>
                    <a:pt x="29" y="160"/>
                    <a:pt x="27" y="167"/>
                    <a:pt x="24" y="174"/>
                  </a:cubicBezTo>
                  <a:cubicBezTo>
                    <a:pt x="24" y="175"/>
                    <a:pt x="22" y="176"/>
                    <a:pt x="21" y="176"/>
                  </a:cubicBezTo>
                  <a:close/>
                  <a:moveTo>
                    <a:pt x="503" y="173"/>
                  </a:moveTo>
                  <a:cubicBezTo>
                    <a:pt x="501" y="173"/>
                    <a:pt x="500" y="172"/>
                    <a:pt x="499" y="171"/>
                  </a:cubicBezTo>
                  <a:cubicBezTo>
                    <a:pt x="497" y="164"/>
                    <a:pt x="494" y="158"/>
                    <a:pt x="491" y="151"/>
                  </a:cubicBezTo>
                  <a:cubicBezTo>
                    <a:pt x="490" y="149"/>
                    <a:pt x="491" y="147"/>
                    <a:pt x="493" y="146"/>
                  </a:cubicBezTo>
                  <a:cubicBezTo>
                    <a:pt x="495" y="145"/>
                    <a:pt x="497" y="146"/>
                    <a:pt x="498" y="148"/>
                  </a:cubicBezTo>
                  <a:cubicBezTo>
                    <a:pt x="501" y="154"/>
                    <a:pt x="504" y="161"/>
                    <a:pt x="507" y="168"/>
                  </a:cubicBezTo>
                  <a:cubicBezTo>
                    <a:pt x="508" y="170"/>
                    <a:pt x="507" y="172"/>
                    <a:pt x="504" y="173"/>
                  </a:cubicBezTo>
                  <a:cubicBezTo>
                    <a:pt x="504" y="173"/>
                    <a:pt x="504" y="173"/>
                    <a:pt x="503" y="173"/>
                  </a:cubicBezTo>
                  <a:close/>
                  <a:moveTo>
                    <a:pt x="39" y="137"/>
                  </a:moveTo>
                  <a:cubicBezTo>
                    <a:pt x="38" y="137"/>
                    <a:pt x="37" y="137"/>
                    <a:pt x="37" y="137"/>
                  </a:cubicBezTo>
                  <a:cubicBezTo>
                    <a:pt x="35" y="136"/>
                    <a:pt x="34" y="133"/>
                    <a:pt x="35" y="131"/>
                  </a:cubicBezTo>
                  <a:cubicBezTo>
                    <a:pt x="39" y="125"/>
                    <a:pt x="43" y="119"/>
                    <a:pt x="47" y="113"/>
                  </a:cubicBezTo>
                  <a:cubicBezTo>
                    <a:pt x="48" y="111"/>
                    <a:pt x="51" y="111"/>
                    <a:pt x="53" y="112"/>
                  </a:cubicBezTo>
                  <a:cubicBezTo>
                    <a:pt x="54" y="113"/>
                    <a:pt x="55" y="116"/>
                    <a:pt x="54" y="117"/>
                  </a:cubicBezTo>
                  <a:cubicBezTo>
                    <a:pt x="50" y="123"/>
                    <a:pt x="46" y="129"/>
                    <a:pt x="42" y="135"/>
                  </a:cubicBezTo>
                  <a:cubicBezTo>
                    <a:pt x="42" y="137"/>
                    <a:pt x="40" y="137"/>
                    <a:pt x="39" y="137"/>
                  </a:cubicBezTo>
                  <a:close/>
                  <a:moveTo>
                    <a:pt x="484" y="135"/>
                  </a:moveTo>
                  <a:cubicBezTo>
                    <a:pt x="483" y="135"/>
                    <a:pt x="482" y="134"/>
                    <a:pt x="481" y="133"/>
                  </a:cubicBezTo>
                  <a:cubicBezTo>
                    <a:pt x="477" y="127"/>
                    <a:pt x="473" y="121"/>
                    <a:pt x="469" y="115"/>
                  </a:cubicBezTo>
                  <a:cubicBezTo>
                    <a:pt x="468" y="113"/>
                    <a:pt x="468" y="111"/>
                    <a:pt x="470" y="109"/>
                  </a:cubicBezTo>
                  <a:cubicBezTo>
                    <a:pt x="472" y="108"/>
                    <a:pt x="474" y="109"/>
                    <a:pt x="476" y="110"/>
                  </a:cubicBezTo>
                  <a:cubicBezTo>
                    <a:pt x="480" y="116"/>
                    <a:pt x="484" y="122"/>
                    <a:pt x="488" y="129"/>
                  </a:cubicBezTo>
                  <a:cubicBezTo>
                    <a:pt x="489" y="131"/>
                    <a:pt x="488" y="133"/>
                    <a:pt x="486" y="134"/>
                  </a:cubicBezTo>
                  <a:cubicBezTo>
                    <a:pt x="486" y="134"/>
                    <a:pt x="485" y="135"/>
                    <a:pt x="484" y="135"/>
                  </a:cubicBezTo>
                  <a:close/>
                  <a:moveTo>
                    <a:pt x="63" y="102"/>
                  </a:moveTo>
                  <a:cubicBezTo>
                    <a:pt x="62" y="102"/>
                    <a:pt x="62" y="102"/>
                    <a:pt x="61" y="101"/>
                  </a:cubicBezTo>
                  <a:cubicBezTo>
                    <a:pt x="59" y="100"/>
                    <a:pt x="59" y="97"/>
                    <a:pt x="60" y="95"/>
                  </a:cubicBezTo>
                  <a:cubicBezTo>
                    <a:pt x="65" y="90"/>
                    <a:pt x="70" y="84"/>
                    <a:pt x="75" y="79"/>
                  </a:cubicBezTo>
                  <a:cubicBezTo>
                    <a:pt x="76" y="78"/>
                    <a:pt x="79" y="78"/>
                    <a:pt x="81" y="79"/>
                  </a:cubicBezTo>
                  <a:cubicBezTo>
                    <a:pt x="82" y="81"/>
                    <a:pt x="82" y="83"/>
                    <a:pt x="81" y="85"/>
                  </a:cubicBezTo>
                  <a:cubicBezTo>
                    <a:pt x="76" y="90"/>
                    <a:pt x="71" y="95"/>
                    <a:pt x="66" y="101"/>
                  </a:cubicBezTo>
                  <a:cubicBezTo>
                    <a:pt x="66" y="102"/>
                    <a:pt x="65" y="102"/>
                    <a:pt x="63" y="102"/>
                  </a:cubicBezTo>
                  <a:close/>
                  <a:moveTo>
                    <a:pt x="459" y="100"/>
                  </a:moveTo>
                  <a:cubicBezTo>
                    <a:pt x="458" y="100"/>
                    <a:pt x="457" y="99"/>
                    <a:pt x="456" y="98"/>
                  </a:cubicBezTo>
                  <a:cubicBezTo>
                    <a:pt x="452" y="93"/>
                    <a:pt x="447" y="88"/>
                    <a:pt x="442" y="83"/>
                  </a:cubicBezTo>
                  <a:cubicBezTo>
                    <a:pt x="440" y="81"/>
                    <a:pt x="440" y="79"/>
                    <a:pt x="442" y="77"/>
                  </a:cubicBezTo>
                  <a:cubicBezTo>
                    <a:pt x="443" y="75"/>
                    <a:pt x="446" y="75"/>
                    <a:pt x="448" y="77"/>
                  </a:cubicBezTo>
                  <a:cubicBezTo>
                    <a:pt x="453" y="82"/>
                    <a:pt x="458" y="88"/>
                    <a:pt x="462" y="93"/>
                  </a:cubicBezTo>
                  <a:cubicBezTo>
                    <a:pt x="464" y="95"/>
                    <a:pt x="464" y="97"/>
                    <a:pt x="462" y="99"/>
                  </a:cubicBezTo>
                  <a:cubicBezTo>
                    <a:pt x="461" y="99"/>
                    <a:pt x="460" y="100"/>
                    <a:pt x="459" y="100"/>
                  </a:cubicBezTo>
                  <a:close/>
                  <a:moveTo>
                    <a:pt x="93" y="71"/>
                  </a:moveTo>
                  <a:cubicBezTo>
                    <a:pt x="92" y="71"/>
                    <a:pt x="91" y="71"/>
                    <a:pt x="90" y="70"/>
                  </a:cubicBezTo>
                  <a:cubicBezTo>
                    <a:pt x="89" y="68"/>
                    <a:pt x="89" y="66"/>
                    <a:pt x="91" y="64"/>
                  </a:cubicBezTo>
                  <a:cubicBezTo>
                    <a:pt x="96" y="60"/>
                    <a:pt x="102" y="55"/>
                    <a:pt x="108" y="51"/>
                  </a:cubicBezTo>
                  <a:cubicBezTo>
                    <a:pt x="110" y="49"/>
                    <a:pt x="112" y="50"/>
                    <a:pt x="113" y="52"/>
                  </a:cubicBezTo>
                  <a:cubicBezTo>
                    <a:pt x="115" y="53"/>
                    <a:pt x="114" y="56"/>
                    <a:pt x="113" y="57"/>
                  </a:cubicBezTo>
                  <a:cubicBezTo>
                    <a:pt x="107" y="61"/>
                    <a:pt x="101" y="66"/>
                    <a:pt x="96" y="70"/>
                  </a:cubicBezTo>
                  <a:cubicBezTo>
                    <a:pt x="95" y="71"/>
                    <a:pt x="94" y="71"/>
                    <a:pt x="93" y="71"/>
                  </a:cubicBezTo>
                  <a:close/>
                  <a:moveTo>
                    <a:pt x="429" y="69"/>
                  </a:moveTo>
                  <a:cubicBezTo>
                    <a:pt x="428" y="69"/>
                    <a:pt x="427" y="69"/>
                    <a:pt x="426" y="68"/>
                  </a:cubicBezTo>
                  <a:cubicBezTo>
                    <a:pt x="421" y="64"/>
                    <a:pt x="415" y="59"/>
                    <a:pt x="410" y="55"/>
                  </a:cubicBezTo>
                  <a:cubicBezTo>
                    <a:pt x="408" y="54"/>
                    <a:pt x="407" y="52"/>
                    <a:pt x="409" y="50"/>
                  </a:cubicBezTo>
                  <a:cubicBezTo>
                    <a:pt x="410" y="48"/>
                    <a:pt x="413" y="48"/>
                    <a:pt x="414" y="49"/>
                  </a:cubicBezTo>
                  <a:cubicBezTo>
                    <a:pt x="420" y="53"/>
                    <a:pt x="426" y="58"/>
                    <a:pt x="432" y="62"/>
                  </a:cubicBezTo>
                  <a:cubicBezTo>
                    <a:pt x="433" y="64"/>
                    <a:pt x="433" y="66"/>
                    <a:pt x="432" y="68"/>
                  </a:cubicBezTo>
                  <a:cubicBezTo>
                    <a:pt x="431" y="69"/>
                    <a:pt x="430" y="69"/>
                    <a:pt x="429" y="69"/>
                  </a:cubicBezTo>
                  <a:close/>
                  <a:moveTo>
                    <a:pt x="128" y="46"/>
                  </a:moveTo>
                  <a:cubicBezTo>
                    <a:pt x="127" y="46"/>
                    <a:pt x="125" y="45"/>
                    <a:pt x="125" y="44"/>
                  </a:cubicBezTo>
                  <a:cubicBezTo>
                    <a:pt x="123" y="42"/>
                    <a:pt x="124" y="40"/>
                    <a:pt x="126" y="39"/>
                  </a:cubicBezTo>
                  <a:cubicBezTo>
                    <a:pt x="132" y="35"/>
                    <a:pt x="139" y="31"/>
                    <a:pt x="145" y="28"/>
                  </a:cubicBezTo>
                  <a:cubicBezTo>
                    <a:pt x="147" y="27"/>
                    <a:pt x="149" y="28"/>
                    <a:pt x="150" y="30"/>
                  </a:cubicBezTo>
                  <a:cubicBezTo>
                    <a:pt x="151" y="32"/>
                    <a:pt x="151" y="34"/>
                    <a:pt x="149" y="35"/>
                  </a:cubicBezTo>
                  <a:cubicBezTo>
                    <a:pt x="142" y="38"/>
                    <a:pt x="136" y="42"/>
                    <a:pt x="130" y="45"/>
                  </a:cubicBezTo>
                  <a:cubicBezTo>
                    <a:pt x="129" y="46"/>
                    <a:pt x="129" y="46"/>
                    <a:pt x="128" y="46"/>
                  </a:cubicBezTo>
                  <a:close/>
                  <a:moveTo>
                    <a:pt x="394" y="44"/>
                  </a:moveTo>
                  <a:cubicBezTo>
                    <a:pt x="393" y="44"/>
                    <a:pt x="393" y="44"/>
                    <a:pt x="392" y="44"/>
                  </a:cubicBezTo>
                  <a:cubicBezTo>
                    <a:pt x="386" y="40"/>
                    <a:pt x="380" y="37"/>
                    <a:pt x="373" y="34"/>
                  </a:cubicBezTo>
                  <a:cubicBezTo>
                    <a:pt x="371" y="33"/>
                    <a:pt x="370" y="30"/>
                    <a:pt x="371" y="28"/>
                  </a:cubicBezTo>
                  <a:cubicBezTo>
                    <a:pt x="372" y="26"/>
                    <a:pt x="375" y="26"/>
                    <a:pt x="377" y="27"/>
                  </a:cubicBezTo>
                  <a:cubicBezTo>
                    <a:pt x="383" y="30"/>
                    <a:pt x="390" y="33"/>
                    <a:pt x="396" y="37"/>
                  </a:cubicBezTo>
                  <a:cubicBezTo>
                    <a:pt x="398" y="38"/>
                    <a:pt x="399" y="41"/>
                    <a:pt x="397" y="42"/>
                  </a:cubicBezTo>
                  <a:cubicBezTo>
                    <a:pt x="397" y="44"/>
                    <a:pt x="395" y="44"/>
                    <a:pt x="394" y="44"/>
                  </a:cubicBezTo>
                  <a:close/>
                  <a:moveTo>
                    <a:pt x="166" y="27"/>
                  </a:moveTo>
                  <a:cubicBezTo>
                    <a:pt x="165" y="27"/>
                    <a:pt x="163" y="26"/>
                    <a:pt x="163" y="24"/>
                  </a:cubicBezTo>
                  <a:cubicBezTo>
                    <a:pt x="162" y="22"/>
                    <a:pt x="163" y="20"/>
                    <a:pt x="165" y="19"/>
                  </a:cubicBezTo>
                  <a:cubicBezTo>
                    <a:pt x="172" y="16"/>
                    <a:pt x="179" y="14"/>
                    <a:pt x="185" y="12"/>
                  </a:cubicBezTo>
                  <a:cubicBezTo>
                    <a:pt x="188" y="11"/>
                    <a:pt x="190" y="12"/>
                    <a:pt x="190" y="14"/>
                  </a:cubicBezTo>
                  <a:cubicBezTo>
                    <a:pt x="191" y="17"/>
                    <a:pt x="190" y="19"/>
                    <a:pt x="188" y="19"/>
                  </a:cubicBezTo>
                  <a:cubicBezTo>
                    <a:pt x="181" y="21"/>
                    <a:pt x="174" y="24"/>
                    <a:pt x="168" y="26"/>
                  </a:cubicBezTo>
                  <a:cubicBezTo>
                    <a:pt x="167" y="27"/>
                    <a:pt x="167" y="27"/>
                    <a:pt x="166" y="27"/>
                  </a:cubicBezTo>
                  <a:close/>
                  <a:moveTo>
                    <a:pt x="355" y="26"/>
                  </a:moveTo>
                  <a:cubicBezTo>
                    <a:pt x="355" y="26"/>
                    <a:pt x="354" y="26"/>
                    <a:pt x="354" y="25"/>
                  </a:cubicBezTo>
                  <a:cubicBezTo>
                    <a:pt x="347" y="23"/>
                    <a:pt x="341" y="21"/>
                    <a:pt x="334" y="19"/>
                  </a:cubicBezTo>
                  <a:cubicBezTo>
                    <a:pt x="332" y="18"/>
                    <a:pt x="331" y="16"/>
                    <a:pt x="331" y="14"/>
                  </a:cubicBezTo>
                  <a:cubicBezTo>
                    <a:pt x="332" y="11"/>
                    <a:pt x="334" y="10"/>
                    <a:pt x="336" y="11"/>
                  </a:cubicBezTo>
                  <a:cubicBezTo>
                    <a:pt x="343" y="13"/>
                    <a:pt x="350" y="15"/>
                    <a:pt x="357" y="18"/>
                  </a:cubicBezTo>
                  <a:cubicBezTo>
                    <a:pt x="359" y="19"/>
                    <a:pt x="360" y="21"/>
                    <a:pt x="359" y="23"/>
                  </a:cubicBezTo>
                  <a:cubicBezTo>
                    <a:pt x="358" y="25"/>
                    <a:pt x="357" y="26"/>
                    <a:pt x="355" y="26"/>
                  </a:cubicBezTo>
                  <a:close/>
                  <a:moveTo>
                    <a:pt x="207" y="14"/>
                  </a:moveTo>
                  <a:cubicBezTo>
                    <a:pt x="206" y="14"/>
                    <a:pt x="204" y="13"/>
                    <a:pt x="204" y="11"/>
                  </a:cubicBezTo>
                  <a:cubicBezTo>
                    <a:pt x="203" y="9"/>
                    <a:pt x="204" y="7"/>
                    <a:pt x="207" y="6"/>
                  </a:cubicBezTo>
                  <a:cubicBezTo>
                    <a:pt x="214" y="5"/>
                    <a:pt x="221" y="3"/>
                    <a:pt x="228" y="3"/>
                  </a:cubicBezTo>
                  <a:cubicBezTo>
                    <a:pt x="230" y="2"/>
                    <a:pt x="232" y="4"/>
                    <a:pt x="233" y="6"/>
                  </a:cubicBezTo>
                  <a:cubicBezTo>
                    <a:pt x="233" y="8"/>
                    <a:pt x="231" y="10"/>
                    <a:pt x="229" y="10"/>
                  </a:cubicBezTo>
                  <a:cubicBezTo>
                    <a:pt x="222" y="11"/>
                    <a:pt x="215" y="13"/>
                    <a:pt x="208" y="14"/>
                  </a:cubicBezTo>
                  <a:cubicBezTo>
                    <a:pt x="208" y="14"/>
                    <a:pt x="208" y="14"/>
                    <a:pt x="207" y="14"/>
                  </a:cubicBezTo>
                  <a:close/>
                  <a:moveTo>
                    <a:pt x="314" y="14"/>
                  </a:moveTo>
                  <a:cubicBezTo>
                    <a:pt x="314" y="14"/>
                    <a:pt x="314" y="13"/>
                    <a:pt x="313" y="13"/>
                  </a:cubicBezTo>
                  <a:cubicBezTo>
                    <a:pt x="306" y="12"/>
                    <a:pt x="299" y="11"/>
                    <a:pt x="292" y="10"/>
                  </a:cubicBezTo>
                  <a:cubicBezTo>
                    <a:pt x="290" y="10"/>
                    <a:pt x="289" y="8"/>
                    <a:pt x="289" y="6"/>
                  </a:cubicBezTo>
                  <a:cubicBezTo>
                    <a:pt x="289" y="3"/>
                    <a:pt x="291" y="2"/>
                    <a:pt x="293" y="2"/>
                  </a:cubicBezTo>
                  <a:cubicBezTo>
                    <a:pt x="301" y="3"/>
                    <a:pt x="308" y="4"/>
                    <a:pt x="315" y="6"/>
                  </a:cubicBezTo>
                  <a:cubicBezTo>
                    <a:pt x="317" y="6"/>
                    <a:pt x="319" y="8"/>
                    <a:pt x="318" y="10"/>
                  </a:cubicBezTo>
                  <a:cubicBezTo>
                    <a:pt x="318" y="12"/>
                    <a:pt x="316" y="14"/>
                    <a:pt x="314" y="14"/>
                  </a:cubicBezTo>
                  <a:close/>
                  <a:moveTo>
                    <a:pt x="250" y="9"/>
                  </a:moveTo>
                  <a:cubicBezTo>
                    <a:pt x="248" y="9"/>
                    <a:pt x="246" y="7"/>
                    <a:pt x="246" y="5"/>
                  </a:cubicBezTo>
                  <a:cubicBezTo>
                    <a:pt x="246" y="3"/>
                    <a:pt x="248" y="1"/>
                    <a:pt x="250" y="1"/>
                  </a:cubicBezTo>
                  <a:cubicBezTo>
                    <a:pt x="257" y="0"/>
                    <a:pt x="264" y="0"/>
                    <a:pt x="272" y="0"/>
                  </a:cubicBezTo>
                  <a:cubicBezTo>
                    <a:pt x="274" y="1"/>
                    <a:pt x="276" y="2"/>
                    <a:pt x="276" y="5"/>
                  </a:cubicBezTo>
                  <a:cubicBezTo>
                    <a:pt x="275" y="7"/>
                    <a:pt x="274" y="9"/>
                    <a:pt x="271" y="8"/>
                  </a:cubicBezTo>
                  <a:cubicBezTo>
                    <a:pt x="264" y="8"/>
                    <a:pt x="257" y="8"/>
                    <a:pt x="250" y="9"/>
                  </a:cubicBezTo>
                  <a:cubicBezTo>
                    <a:pt x="250" y="9"/>
                    <a:pt x="250" y="9"/>
                    <a:pt x="250" y="9"/>
                  </a:cubicBezTo>
                  <a:close/>
                </a:path>
              </a:pathLst>
            </a:custGeom>
            <a:solidFill>
              <a:srgbClr val="D5514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CE43DDDA-A58F-45F6-877A-2A3DCE20B850}"/>
                </a:ext>
              </a:extLst>
            </p:cNvPr>
            <p:cNvGrpSpPr/>
            <p:nvPr/>
          </p:nvGrpSpPr>
          <p:grpSpPr>
            <a:xfrm flipH="1" flipV="1">
              <a:off x="570364" y="4726201"/>
              <a:ext cx="671677" cy="775761"/>
              <a:chOff x="7119867" y="4182585"/>
              <a:chExt cx="983403" cy="1135792"/>
            </a:xfrm>
          </p:grpSpPr>
          <p:sp>
            <p:nvSpPr>
              <p:cNvPr id="145" name="Freeform 557">
                <a:extLst>
                  <a:ext uri="{FF2B5EF4-FFF2-40B4-BE49-F238E27FC236}">
                    <a16:creationId xmlns:a16="http://schemas.microsoft.com/office/drawing/2014/main" id="{C63AC087-606A-4F92-970E-8743B8AEFF8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7171665" y="4182585"/>
                <a:ext cx="931605" cy="1075737"/>
              </a:xfrm>
              <a:custGeom>
                <a:avLst/>
                <a:gdLst>
                  <a:gd name="T0" fmla="*/ 1241 w 1241"/>
                  <a:gd name="T1" fmla="*/ 359 h 1433"/>
                  <a:gd name="T2" fmla="*/ 1241 w 1241"/>
                  <a:gd name="T3" fmla="*/ 1076 h 1433"/>
                  <a:gd name="T4" fmla="*/ 1114 w 1241"/>
                  <a:gd name="T5" fmla="*/ 1149 h 1433"/>
                  <a:gd name="T6" fmla="*/ 619 w 1241"/>
                  <a:gd name="T7" fmla="*/ 1433 h 1433"/>
                  <a:gd name="T8" fmla="*/ 135 w 1241"/>
                  <a:gd name="T9" fmla="*/ 1152 h 1433"/>
                  <a:gd name="T10" fmla="*/ 0 w 1241"/>
                  <a:gd name="T11" fmla="*/ 1076 h 1433"/>
                  <a:gd name="T12" fmla="*/ 0 w 1241"/>
                  <a:gd name="T13" fmla="*/ 359 h 1433"/>
                  <a:gd name="T14" fmla="*/ 619 w 1241"/>
                  <a:gd name="T15" fmla="*/ 0 h 1433"/>
                  <a:gd name="T16" fmla="*/ 1241 w 1241"/>
                  <a:gd name="T17" fmla="*/ 359 h 1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41" h="1433">
                    <a:moveTo>
                      <a:pt x="1241" y="359"/>
                    </a:moveTo>
                    <a:lnTo>
                      <a:pt x="1241" y="1076"/>
                    </a:lnTo>
                    <a:lnTo>
                      <a:pt x="1114" y="1149"/>
                    </a:lnTo>
                    <a:lnTo>
                      <a:pt x="619" y="1433"/>
                    </a:lnTo>
                    <a:lnTo>
                      <a:pt x="135" y="1152"/>
                    </a:lnTo>
                    <a:lnTo>
                      <a:pt x="0" y="1076"/>
                    </a:lnTo>
                    <a:lnTo>
                      <a:pt x="0" y="359"/>
                    </a:lnTo>
                    <a:lnTo>
                      <a:pt x="619" y="0"/>
                    </a:lnTo>
                    <a:lnTo>
                      <a:pt x="1241" y="359"/>
                    </a:lnTo>
                    <a:close/>
                  </a:path>
                </a:pathLst>
              </a:custGeom>
              <a:solidFill>
                <a:srgbClr val="C0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6" name="Freeform 558">
                <a:extLst>
                  <a:ext uri="{FF2B5EF4-FFF2-40B4-BE49-F238E27FC236}">
                    <a16:creationId xmlns:a16="http://schemas.microsoft.com/office/drawing/2014/main" id="{95F1CDE5-9950-41B1-A89F-0EEEBFC919F5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267002" y="4182585"/>
                <a:ext cx="734924" cy="464676"/>
              </a:xfrm>
              <a:custGeom>
                <a:avLst/>
                <a:gdLst>
                  <a:gd name="T0" fmla="*/ 402 w 414"/>
                  <a:gd name="T1" fmla="*/ 124 h 262"/>
                  <a:gd name="T2" fmla="*/ 277 w 414"/>
                  <a:gd name="T3" fmla="*/ 61 h 262"/>
                  <a:gd name="T4" fmla="*/ 275 w 414"/>
                  <a:gd name="T5" fmla="*/ 60 h 262"/>
                  <a:gd name="T6" fmla="*/ 274 w 414"/>
                  <a:gd name="T7" fmla="*/ 61 h 262"/>
                  <a:gd name="T8" fmla="*/ 262 w 414"/>
                  <a:gd name="T9" fmla="*/ 43 h 262"/>
                  <a:gd name="T10" fmla="*/ 254 w 414"/>
                  <a:gd name="T11" fmla="*/ 8 h 262"/>
                  <a:gd name="T12" fmla="*/ 254 w 414"/>
                  <a:gd name="T13" fmla="*/ 0 h 262"/>
                  <a:gd name="T14" fmla="*/ 160 w 414"/>
                  <a:gd name="T15" fmla="*/ 0 h 262"/>
                  <a:gd name="T16" fmla="*/ 160 w 414"/>
                  <a:gd name="T17" fmla="*/ 8 h 262"/>
                  <a:gd name="T18" fmla="*/ 153 w 414"/>
                  <a:gd name="T19" fmla="*/ 43 h 262"/>
                  <a:gd name="T20" fmla="*/ 140 w 414"/>
                  <a:gd name="T21" fmla="*/ 61 h 262"/>
                  <a:gd name="T22" fmla="*/ 139 w 414"/>
                  <a:gd name="T23" fmla="*/ 60 h 262"/>
                  <a:gd name="T24" fmla="*/ 138 w 414"/>
                  <a:gd name="T25" fmla="*/ 61 h 262"/>
                  <a:gd name="T26" fmla="*/ 12 w 414"/>
                  <a:gd name="T27" fmla="*/ 124 h 262"/>
                  <a:gd name="T28" fmla="*/ 0 w 414"/>
                  <a:gd name="T29" fmla="*/ 143 h 262"/>
                  <a:gd name="T30" fmla="*/ 205 w 414"/>
                  <a:gd name="T31" fmla="*/ 262 h 262"/>
                  <a:gd name="T32" fmla="*/ 414 w 414"/>
                  <a:gd name="T33" fmla="*/ 142 h 262"/>
                  <a:gd name="T34" fmla="*/ 402 w 414"/>
                  <a:gd name="T35" fmla="*/ 12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4" h="262">
                    <a:moveTo>
                      <a:pt x="402" y="124"/>
                    </a:moveTo>
                    <a:cubicBezTo>
                      <a:pt x="387" y="108"/>
                      <a:pt x="343" y="78"/>
                      <a:pt x="277" y="61"/>
                    </a:cubicBezTo>
                    <a:cubicBezTo>
                      <a:pt x="275" y="60"/>
                      <a:pt x="275" y="60"/>
                      <a:pt x="275" y="60"/>
                    </a:cubicBezTo>
                    <a:cubicBezTo>
                      <a:pt x="274" y="61"/>
                      <a:pt x="274" y="61"/>
                      <a:pt x="274" y="61"/>
                    </a:cubicBezTo>
                    <a:cubicBezTo>
                      <a:pt x="269" y="55"/>
                      <a:pt x="265" y="49"/>
                      <a:pt x="262" y="43"/>
                    </a:cubicBezTo>
                    <a:cubicBezTo>
                      <a:pt x="257" y="32"/>
                      <a:pt x="254" y="21"/>
                      <a:pt x="254" y="8"/>
                    </a:cubicBezTo>
                    <a:cubicBezTo>
                      <a:pt x="254" y="0"/>
                      <a:pt x="254" y="0"/>
                      <a:pt x="254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8"/>
                      <a:pt x="160" y="8"/>
                      <a:pt x="160" y="8"/>
                    </a:cubicBezTo>
                    <a:cubicBezTo>
                      <a:pt x="160" y="21"/>
                      <a:pt x="158" y="32"/>
                      <a:pt x="153" y="43"/>
                    </a:cubicBezTo>
                    <a:cubicBezTo>
                      <a:pt x="149" y="49"/>
                      <a:pt x="145" y="55"/>
                      <a:pt x="140" y="61"/>
                    </a:cubicBezTo>
                    <a:cubicBezTo>
                      <a:pt x="139" y="60"/>
                      <a:pt x="139" y="60"/>
                      <a:pt x="139" y="60"/>
                    </a:cubicBezTo>
                    <a:cubicBezTo>
                      <a:pt x="138" y="61"/>
                      <a:pt x="138" y="61"/>
                      <a:pt x="138" y="61"/>
                    </a:cubicBezTo>
                    <a:cubicBezTo>
                      <a:pt x="71" y="78"/>
                      <a:pt x="28" y="108"/>
                      <a:pt x="12" y="124"/>
                    </a:cubicBezTo>
                    <a:cubicBezTo>
                      <a:pt x="7" y="129"/>
                      <a:pt x="3" y="136"/>
                      <a:pt x="0" y="143"/>
                    </a:cubicBezTo>
                    <a:cubicBezTo>
                      <a:pt x="205" y="262"/>
                      <a:pt x="205" y="262"/>
                      <a:pt x="205" y="262"/>
                    </a:cubicBezTo>
                    <a:cubicBezTo>
                      <a:pt x="414" y="142"/>
                      <a:pt x="414" y="142"/>
                      <a:pt x="414" y="142"/>
                    </a:cubicBezTo>
                    <a:cubicBezTo>
                      <a:pt x="411" y="135"/>
                      <a:pt x="407" y="129"/>
                      <a:pt x="402" y="124"/>
                    </a:cubicBezTo>
                    <a:close/>
                  </a:path>
                </a:pathLst>
              </a:custGeom>
              <a:solidFill>
                <a:srgbClr val="DC6E62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7" name="Freeform 559">
                <a:extLst>
                  <a:ext uri="{FF2B5EF4-FFF2-40B4-BE49-F238E27FC236}">
                    <a16:creationId xmlns:a16="http://schemas.microsoft.com/office/drawing/2014/main" id="{B404FC98-03DA-422D-8879-F1C3062E5FA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267002" y="4182585"/>
                <a:ext cx="734924" cy="358829"/>
              </a:xfrm>
              <a:custGeom>
                <a:avLst/>
                <a:gdLst>
                  <a:gd name="T0" fmla="*/ 402 w 414"/>
                  <a:gd name="T1" fmla="*/ 64 h 202"/>
                  <a:gd name="T2" fmla="*/ 277 w 414"/>
                  <a:gd name="T3" fmla="*/ 1 h 202"/>
                  <a:gd name="T4" fmla="*/ 275 w 414"/>
                  <a:gd name="T5" fmla="*/ 0 h 202"/>
                  <a:gd name="T6" fmla="*/ 205 w 414"/>
                  <a:gd name="T7" fmla="*/ 77 h 202"/>
                  <a:gd name="T8" fmla="*/ 139 w 414"/>
                  <a:gd name="T9" fmla="*/ 0 h 202"/>
                  <a:gd name="T10" fmla="*/ 138 w 414"/>
                  <a:gd name="T11" fmla="*/ 1 h 202"/>
                  <a:gd name="T12" fmla="*/ 12 w 414"/>
                  <a:gd name="T13" fmla="*/ 64 h 202"/>
                  <a:gd name="T14" fmla="*/ 0 w 414"/>
                  <a:gd name="T15" fmla="*/ 83 h 202"/>
                  <a:gd name="T16" fmla="*/ 205 w 414"/>
                  <a:gd name="T17" fmla="*/ 202 h 202"/>
                  <a:gd name="T18" fmla="*/ 414 w 414"/>
                  <a:gd name="T19" fmla="*/ 82 h 202"/>
                  <a:gd name="T20" fmla="*/ 402 w 414"/>
                  <a:gd name="T21" fmla="*/ 64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4" h="202">
                    <a:moveTo>
                      <a:pt x="402" y="64"/>
                    </a:moveTo>
                    <a:cubicBezTo>
                      <a:pt x="387" y="48"/>
                      <a:pt x="343" y="18"/>
                      <a:pt x="277" y="1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05" y="77"/>
                      <a:pt x="205" y="77"/>
                      <a:pt x="205" y="77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8" y="1"/>
                      <a:pt x="138" y="1"/>
                      <a:pt x="138" y="1"/>
                    </a:cubicBezTo>
                    <a:cubicBezTo>
                      <a:pt x="71" y="18"/>
                      <a:pt x="28" y="48"/>
                      <a:pt x="12" y="64"/>
                    </a:cubicBezTo>
                    <a:cubicBezTo>
                      <a:pt x="7" y="69"/>
                      <a:pt x="3" y="76"/>
                      <a:pt x="0" y="83"/>
                    </a:cubicBezTo>
                    <a:cubicBezTo>
                      <a:pt x="205" y="202"/>
                      <a:pt x="205" y="202"/>
                      <a:pt x="205" y="202"/>
                    </a:cubicBezTo>
                    <a:cubicBezTo>
                      <a:pt x="414" y="82"/>
                      <a:pt x="414" y="82"/>
                      <a:pt x="414" y="82"/>
                    </a:cubicBezTo>
                    <a:cubicBezTo>
                      <a:pt x="411" y="75"/>
                      <a:pt x="407" y="69"/>
                      <a:pt x="402" y="64"/>
                    </a:cubicBezTo>
                    <a:close/>
                  </a:path>
                </a:pathLst>
              </a:custGeom>
              <a:solidFill>
                <a:srgbClr val="C0392B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3CF921A5-9C84-4817-82AA-13B29784A190}"/>
                  </a:ext>
                </a:extLst>
              </p:cNvPr>
              <p:cNvGrpSpPr/>
              <p:nvPr/>
            </p:nvGrpSpPr>
            <p:grpSpPr>
              <a:xfrm>
                <a:off x="7387863" y="4536159"/>
                <a:ext cx="493953" cy="589291"/>
                <a:chOff x="7387863" y="4536159"/>
                <a:chExt cx="493953" cy="589291"/>
              </a:xfrm>
            </p:grpSpPr>
            <p:sp>
              <p:nvSpPr>
                <p:cNvPr id="150" name="Freeform 560">
                  <a:extLst>
                    <a:ext uri="{FF2B5EF4-FFF2-40B4-BE49-F238E27FC236}">
                      <a16:creationId xmlns:a16="http://schemas.microsoft.com/office/drawing/2014/main" id="{C02025AD-0CB6-4E41-B096-E3321BC173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412636" y="4536159"/>
                  <a:ext cx="443657" cy="450413"/>
                </a:xfrm>
                <a:custGeom>
                  <a:avLst/>
                  <a:gdLst>
                    <a:gd name="T0" fmla="*/ 247 w 250"/>
                    <a:gd name="T1" fmla="*/ 120 h 254"/>
                    <a:gd name="T2" fmla="*/ 239 w 250"/>
                    <a:gd name="T3" fmla="*/ 110 h 254"/>
                    <a:gd name="T4" fmla="*/ 239 w 250"/>
                    <a:gd name="T5" fmla="*/ 108 h 254"/>
                    <a:gd name="T6" fmla="*/ 239 w 250"/>
                    <a:gd name="T7" fmla="*/ 98 h 254"/>
                    <a:gd name="T8" fmla="*/ 236 w 250"/>
                    <a:gd name="T9" fmla="*/ 80 h 254"/>
                    <a:gd name="T10" fmla="*/ 201 w 250"/>
                    <a:gd name="T11" fmla="*/ 25 h 254"/>
                    <a:gd name="T12" fmla="*/ 200 w 250"/>
                    <a:gd name="T13" fmla="*/ 24 h 254"/>
                    <a:gd name="T14" fmla="*/ 197 w 250"/>
                    <a:gd name="T15" fmla="*/ 22 h 254"/>
                    <a:gd name="T16" fmla="*/ 173 w 250"/>
                    <a:gd name="T17" fmla="*/ 9 h 254"/>
                    <a:gd name="T18" fmla="*/ 159 w 250"/>
                    <a:gd name="T19" fmla="*/ 4 h 254"/>
                    <a:gd name="T20" fmla="*/ 125 w 250"/>
                    <a:gd name="T21" fmla="*/ 0 h 254"/>
                    <a:gd name="T22" fmla="*/ 118 w 250"/>
                    <a:gd name="T23" fmla="*/ 1 h 254"/>
                    <a:gd name="T24" fmla="*/ 113 w 250"/>
                    <a:gd name="T25" fmla="*/ 1 h 254"/>
                    <a:gd name="T26" fmla="*/ 93 w 250"/>
                    <a:gd name="T27" fmla="*/ 4 h 254"/>
                    <a:gd name="T28" fmla="*/ 60 w 250"/>
                    <a:gd name="T29" fmla="*/ 17 h 254"/>
                    <a:gd name="T30" fmla="*/ 51 w 250"/>
                    <a:gd name="T31" fmla="*/ 23 h 254"/>
                    <a:gd name="T32" fmla="*/ 29 w 250"/>
                    <a:gd name="T33" fmla="*/ 46 h 254"/>
                    <a:gd name="T34" fmla="*/ 19 w 250"/>
                    <a:gd name="T35" fmla="*/ 65 h 254"/>
                    <a:gd name="T36" fmla="*/ 15 w 250"/>
                    <a:gd name="T37" fmla="*/ 77 h 254"/>
                    <a:gd name="T38" fmla="*/ 12 w 250"/>
                    <a:gd name="T39" fmla="*/ 98 h 254"/>
                    <a:gd name="T40" fmla="*/ 11 w 250"/>
                    <a:gd name="T41" fmla="*/ 108 h 254"/>
                    <a:gd name="T42" fmla="*/ 11 w 250"/>
                    <a:gd name="T43" fmla="*/ 110 h 254"/>
                    <a:gd name="T44" fmla="*/ 3 w 250"/>
                    <a:gd name="T45" fmla="*/ 120 h 254"/>
                    <a:gd name="T46" fmla="*/ 0 w 250"/>
                    <a:gd name="T47" fmla="*/ 134 h 254"/>
                    <a:gd name="T48" fmla="*/ 3 w 250"/>
                    <a:gd name="T49" fmla="*/ 146 h 254"/>
                    <a:gd name="T50" fmla="*/ 3 w 250"/>
                    <a:gd name="T51" fmla="*/ 146 h 254"/>
                    <a:gd name="T52" fmla="*/ 14 w 250"/>
                    <a:gd name="T53" fmla="*/ 159 h 254"/>
                    <a:gd name="T54" fmla="*/ 20 w 250"/>
                    <a:gd name="T55" fmla="*/ 160 h 254"/>
                    <a:gd name="T56" fmla="*/ 21 w 250"/>
                    <a:gd name="T57" fmla="*/ 161 h 254"/>
                    <a:gd name="T58" fmla="*/ 71 w 250"/>
                    <a:gd name="T59" fmla="*/ 234 h 254"/>
                    <a:gd name="T60" fmla="*/ 125 w 250"/>
                    <a:gd name="T61" fmla="*/ 254 h 254"/>
                    <a:gd name="T62" fmla="*/ 180 w 250"/>
                    <a:gd name="T63" fmla="*/ 234 h 254"/>
                    <a:gd name="T64" fmla="*/ 230 w 250"/>
                    <a:gd name="T65" fmla="*/ 160 h 254"/>
                    <a:gd name="T66" fmla="*/ 231 w 250"/>
                    <a:gd name="T67" fmla="*/ 160 h 254"/>
                    <a:gd name="T68" fmla="*/ 250 w 250"/>
                    <a:gd name="T69" fmla="*/ 134 h 254"/>
                    <a:gd name="T70" fmla="*/ 247 w 250"/>
                    <a:gd name="T71" fmla="*/ 120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50" h="254">
                      <a:moveTo>
                        <a:pt x="247" y="120"/>
                      </a:moveTo>
                      <a:cubicBezTo>
                        <a:pt x="245" y="116"/>
                        <a:pt x="243" y="112"/>
                        <a:pt x="239" y="110"/>
                      </a:cubicBezTo>
                      <a:cubicBezTo>
                        <a:pt x="239" y="108"/>
                        <a:pt x="239" y="108"/>
                        <a:pt x="239" y="108"/>
                      </a:cubicBezTo>
                      <a:cubicBezTo>
                        <a:pt x="239" y="105"/>
                        <a:pt x="239" y="101"/>
                        <a:pt x="239" y="98"/>
                      </a:cubicBezTo>
                      <a:cubicBezTo>
                        <a:pt x="238" y="92"/>
                        <a:pt x="237" y="86"/>
                        <a:pt x="236" y="80"/>
                      </a:cubicBezTo>
                      <a:cubicBezTo>
                        <a:pt x="231" y="57"/>
                        <a:pt x="219" y="38"/>
                        <a:pt x="201" y="25"/>
                      </a:cubicBezTo>
                      <a:cubicBezTo>
                        <a:pt x="201" y="24"/>
                        <a:pt x="201" y="24"/>
                        <a:pt x="200" y="24"/>
                      </a:cubicBezTo>
                      <a:cubicBezTo>
                        <a:pt x="199" y="23"/>
                        <a:pt x="198" y="22"/>
                        <a:pt x="197" y="22"/>
                      </a:cubicBezTo>
                      <a:cubicBezTo>
                        <a:pt x="190" y="16"/>
                        <a:pt x="182" y="12"/>
                        <a:pt x="173" y="9"/>
                      </a:cubicBezTo>
                      <a:cubicBezTo>
                        <a:pt x="169" y="7"/>
                        <a:pt x="164" y="6"/>
                        <a:pt x="159" y="4"/>
                      </a:cubicBezTo>
                      <a:cubicBezTo>
                        <a:pt x="149" y="2"/>
                        <a:pt x="137" y="0"/>
                        <a:pt x="125" y="0"/>
                      </a:cubicBezTo>
                      <a:cubicBezTo>
                        <a:pt x="123" y="0"/>
                        <a:pt x="120" y="1"/>
                        <a:pt x="118" y="1"/>
                      </a:cubicBezTo>
                      <a:cubicBezTo>
                        <a:pt x="116" y="1"/>
                        <a:pt x="115" y="1"/>
                        <a:pt x="113" y="1"/>
                      </a:cubicBezTo>
                      <a:cubicBezTo>
                        <a:pt x="106" y="1"/>
                        <a:pt x="99" y="3"/>
                        <a:pt x="93" y="4"/>
                      </a:cubicBezTo>
                      <a:cubicBezTo>
                        <a:pt x="81" y="7"/>
                        <a:pt x="70" y="11"/>
                        <a:pt x="60" y="17"/>
                      </a:cubicBezTo>
                      <a:cubicBezTo>
                        <a:pt x="57" y="19"/>
                        <a:pt x="54" y="21"/>
                        <a:pt x="51" y="23"/>
                      </a:cubicBezTo>
                      <a:cubicBezTo>
                        <a:pt x="43" y="29"/>
                        <a:pt x="35" y="37"/>
                        <a:pt x="29" y="46"/>
                      </a:cubicBezTo>
                      <a:cubicBezTo>
                        <a:pt x="25" y="52"/>
                        <a:pt x="22" y="58"/>
                        <a:pt x="19" y="65"/>
                      </a:cubicBezTo>
                      <a:cubicBezTo>
                        <a:pt x="18" y="69"/>
                        <a:pt x="16" y="73"/>
                        <a:pt x="15" y="77"/>
                      </a:cubicBezTo>
                      <a:cubicBezTo>
                        <a:pt x="13" y="84"/>
                        <a:pt x="12" y="91"/>
                        <a:pt x="12" y="98"/>
                      </a:cubicBezTo>
                      <a:cubicBezTo>
                        <a:pt x="11" y="102"/>
                        <a:pt x="11" y="105"/>
                        <a:pt x="11" y="108"/>
                      </a:cubicBezTo>
                      <a:cubicBezTo>
                        <a:pt x="11" y="109"/>
                        <a:pt x="11" y="109"/>
                        <a:pt x="11" y="110"/>
                      </a:cubicBezTo>
                      <a:cubicBezTo>
                        <a:pt x="8" y="112"/>
                        <a:pt x="5" y="116"/>
                        <a:pt x="3" y="120"/>
                      </a:cubicBezTo>
                      <a:cubicBezTo>
                        <a:pt x="1" y="124"/>
                        <a:pt x="0" y="129"/>
                        <a:pt x="0" y="134"/>
                      </a:cubicBezTo>
                      <a:cubicBezTo>
                        <a:pt x="0" y="138"/>
                        <a:pt x="1" y="143"/>
                        <a:pt x="3" y="146"/>
                      </a:cubicBezTo>
                      <a:cubicBezTo>
                        <a:pt x="3" y="146"/>
                        <a:pt x="3" y="146"/>
                        <a:pt x="3" y="146"/>
                      </a:cubicBezTo>
                      <a:cubicBezTo>
                        <a:pt x="5" y="152"/>
                        <a:pt x="9" y="157"/>
                        <a:pt x="14" y="159"/>
                      </a:cubicBezTo>
                      <a:cubicBezTo>
                        <a:pt x="16" y="160"/>
                        <a:pt x="18" y="160"/>
                        <a:pt x="20" y="160"/>
                      </a:cubicBezTo>
                      <a:cubicBezTo>
                        <a:pt x="20" y="160"/>
                        <a:pt x="20" y="160"/>
                        <a:pt x="21" y="161"/>
                      </a:cubicBezTo>
                      <a:cubicBezTo>
                        <a:pt x="30" y="188"/>
                        <a:pt x="47" y="216"/>
                        <a:pt x="71" y="234"/>
                      </a:cubicBezTo>
                      <a:cubicBezTo>
                        <a:pt x="86" y="246"/>
                        <a:pt x="105" y="254"/>
                        <a:pt x="125" y="254"/>
                      </a:cubicBezTo>
                      <a:cubicBezTo>
                        <a:pt x="146" y="254"/>
                        <a:pt x="164" y="246"/>
                        <a:pt x="180" y="234"/>
                      </a:cubicBezTo>
                      <a:cubicBezTo>
                        <a:pt x="203" y="216"/>
                        <a:pt x="221" y="187"/>
                        <a:pt x="230" y="160"/>
                      </a:cubicBezTo>
                      <a:cubicBezTo>
                        <a:pt x="231" y="160"/>
                        <a:pt x="231" y="160"/>
                        <a:pt x="231" y="160"/>
                      </a:cubicBezTo>
                      <a:cubicBezTo>
                        <a:pt x="242" y="160"/>
                        <a:pt x="250" y="149"/>
                        <a:pt x="250" y="134"/>
                      </a:cubicBezTo>
                      <a:cubicBezTo>
                        <a:pt x="250" y="129"/>
                        <a:pt x="249" y="124"/>
                        <a:pt x="247" y="120"/>
                      </a:cubicBezTo>
                      <a:close/>
                    </a:path>
                  </a:pathLst>
                </a:custGeom>
                <a:solidFill>
                  <a:srgbClr val="FFE5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1" name="Freeform 561">
                  <a:extLst>
                    <a:ext uri="{FF2B5EF4-FFF2-40B4-BE49-F238E27FC236}">
                      <a16:creationId xmlns:a16="http://schemas.microsoft.com/office/drawing/2014/main" id="{2BF72796-1020-46F3-A6A1-10669C106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507223" y="4860457"/>
                  <a:ext cx="319043" cy="174160"/>
                </a:xfrm>
                <a:custGeom>
                  <a:avLst/>
                  <a:gdLst>
                    <a:gd name="T0" fmla="*/ 0 w 180"/>
                    <a:gd name="T1" fmla="*/ 92 h 98"/>
                    <a:gd name="T2" fmla="*/ 180 w 180"/>
                    <a:gd name="T3" fmla="*/ 13 h 98"/>
                    <a:gd name="T4" fmla="*/ 97 w 180"/>
                    <a:gd name="T5" fmla="*/ 0 h 98"/>
                    <a:gd name="T6" fmla="*/ 0 w 180"/>
                    <a:gd name="T7" fmla="*/ 9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0" h="98">
                      <a:moveTo>
                        <a:pt x="0" y="92"/>
                      </a:moveTo>
                      <a:cubicBezTo>
                        <a:pt x="0" y="92"/>
                        <a:pt x="101" y="98"/>
                        <a:pt x="180" y="13"/>
                      </a:cubicBezTo>
                      <a:cubicBezTo>
                        <a:pt x="180" y="13"/>
                        <a:pt x="174" y="0"/>
                        <a:pt x="97" y="0"/>
                      </a:cubicBezTo>
                      <a:cubicBezTo>
                        <a:pt x="1" y="0"/>
                        <a:pt x="0" y="92"/>
                        <a:pt x="0" y="92"/>
                      </a:cubicBezTo>
                      <a:close/>
                    </a:path>
                  </a:pathLst>
                </a:custGeom>
                <a:solidFill>
                  <a:srgbClr val="FF8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2" name="Freeform 562">
                  <a:extLst>
                    <a:ext uri="{FF2B5EF4-FFF2-40B4-BE49-F238E27FC236}">
                      <a16:creationId xmlns:a16="http://schemas.microsoft.com/office/drawing/2014/main" id="{FD6D81F2-5CA1-432C-8E85-A468F762B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387863" y="4645760"/>
                  <a:ext cx="493953" cy="418884"/>
                </a:xfrm>
                <a:custGeom>
                  <a:avLst/>
                  <a:gdLst>
                    <a:gd name="T0" fmla="*/ 263 w 278"/>
                    <a:gd name="T1" fmla="*/ 125 h 236"/>
                    <a:gd name="T2" fmla="*/ 137 w 278"/>
                    <a:gd name="T3" fmla="*/ 0 h 236"/>
                    <a:gd name="T4" fmla="*/ 16 w 278"/>
                    <a:gd name="T5" fmla="*/ 125 h 236"/>
                    <a:gd name="T6" fmla="*/ 139 w 278"/>
                    <a:gd name="T7" fmla="*/ 93 h 236"/>
                    <a:gd name="T8" fmla="*/ 263 w 278"/>
                    <a:gd name="T9" fmla="*/ 125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8" h="236">
                      <a:moveTo>
                        <a:pt x="263" y="125"/>
                      </a:moveTo>
                      <a:cubicBezTo>
                        <a:pt x="251" y="36"/>
                        <a:pt x="222" y="0"/>
                        <a:pt x="137" y="0"/>
                      </a:cubicBezTo>
                      <a:cubicBezTo>
                        <a:pt x="67" y="0"/>
                        <a:pt x="28" y="36"/>
                        <a:pt x="16" y="125"/>
                      </a:cubicBezTo>
                      <a:cubicBezTo>
                        <a:pt x="0" y="236"/>
                        <a:pt x="83" y="93"/>
                        <a:pt x="139" y="93"/>
                      </a:cubicBezTo>
                      <a:cubicBezTo>
                        <a:pt x="198" y="93"/>
                        <a:pt x="278" y="236"/>
                        <a:pt x="263" y="125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3" name="Freeform 563">
                  <a:extLst>
                    <a:ext uri="{FF2B5EF4-FFF2-40B4-BE49-F238E27FC236}">
                      <a16:creationId xmlns:a16="http://schemas.microsoft.com/office/drawing/2014/main" id="{414C908B-3A17-494F-A0AB-438E1E80B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507223" y="4860457"/>
                  <a:ext cx="319043" cy="174160"/>
                </a:xfrm>
                <a:custGeom>
                  <a:avLst/>
                  <a:gdLst>
                    <a:gd name="T0" fmla="*/ 0 w 180"/>
                    <a:gd name="T1" fmla="*/ 92 h 98"/>
                    <a:gd name="T2" fmla="*/ 180 w 180"/>
                    <a:gd name="T3" fmla="*/ 13 h 98"/>
                    <a:gd name="T4" fmla="*/ 97 w 180"/>
                    <a:gd name="T5" fmla="*/ 0 h 98"/>
                    <a:gd name="T6" fmla="*/ 0 w 180"/>
                    <a:gd name="T7" fmla="*/ 9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0" h="98">
                      <a:moveTo>
                        <a:pt x="0" y="92"/>
                      </a:moveTo>
                      <a:cubicBezTo>
                        <a:pt x="0" y="92"/>
                        <a:pt x="101" y="98"/>
                        <a:pt x="180" y="13"/>
                      </a:cubicBezTo>
                      <a:cubicBezTo>
                        <a:pt x="180" y="13"/>
                        <a:pt x="174" y="0"/>
                        <a:pt x="97" y="0"/>
                      </a:cubicBezTo>
                      <a:cubicBezTo>
                        <a:pt x="1" y="0"/>
                        <a:pt x="0" y="92"/>
                        <a:pt x="0" y="92"/>
                      </a:cubicBezTo>
                      <a:close/>
                    </a:path>
                  </a:pathLst>
                </a:custGeom>
                <a:solidFill>
                  <a:srgbClr val="4140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4" name="Freeform 564">
                  <a:extLst>
                    <a:ext uri="{FF2B5EF4-FFF2-40B4-BE49-F238E27FC236}">
                      <a16:creationId xmlns:a16="http://schemas.microsoft.com/office/drawing/2014/main" id="{6F5A4FBB-E042-4525-8016-651D692B1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503469" y="4825175"/>
                  <a:ext cx="271749" cy="241722"/>
                </a:xfrm>
                <a:custGeom>
                  <a:avLst/>
                  <a:gdLst>
                    <a:gd name="T0" fmla="*/ 153 w 153"/>
                    <a:gd name="T1" fmla="*/ 63 h 136"/>
                    <a:gd name="T2" fmla="*/ 52 w 153"/>
                    <a:gd name="T3" fmla="*/ 41 h 136"/>
                    <a:gd name="T4" fmla="*/ 0 w 153"/>
                    <a:gd name="T5" fmla="*/ 125 h 136"/>
                    <a:gd name="T6" fmla="*/ 93 w 153"/>
                    <a:gd name="T7" fmla="*/ 113 h 136"/>
                    <a:gd name="T8" fmla="*/ 153 w 153"/>
                    <a:gd name="T9" fmla="*/ 63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3" h="136">
                      <a:moveTo>
                        <a:pt x="153" y="63"/>
                      </a:moveTo>
                      <a:cubicBezTo>
                        <a:pt x="153" y="63"/>
                        <a:pt x="84" y="0"/>
                        <a:pt x="52" y="41"/>
                      </a:cubicBezTo>
                      <a:cubicBezTo>
                        <a:pt x="21" y="82"/>
                        <a:pt x="41" y="116"/>
                        <a:pt x="0" y="125"/>
                      </a:cubicBezTo>
                      <a:cubicBezTo>
                        <a:pt x="0" y="125"/>
                        <a:pt x="40" y="136"/>
                        <a:pt x="93" y="113"/>
                      </a:cubicBezTo>
                      <a:cubicBezTo>
                        <a:pt x="149" y="88"/>
                        <a:pt x="153" y="63"/>
                        <a:pt x="153" y="63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5" name="Freeform 565">
                  <a:extLst>
                    <a:ext uri="{FF2B5EF4-FFF2-40B4-BE49-F238E27FC236}">
                      <a16:creationId xmlns:a16="http://schemas.microsoft.com/office/drawing/2014/main" id="{8D148B38-252B-4C61-8808-F62564BFAF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629585" y="4860457"/>
                  <a:ext cx="213196" cy="264993"/>
                </a:xfrm>
                <a:custGeom>
                  <a:avLst/>
                  <a:gdLst>
                    <a:gd name="T0" fmla="*/ 7 w 120"/>
                    <a:gd name="T1" fmla="*/ 120 h 149"/>
                    <a:gd name="T2" fmla="*/ 107 w 120"/>
                    <a:gd name="T3" fmla="*/ 98 h 149"/>
                    <a:gd name="T4" fmla="*/ 120 w 120"/>
                    <a:gd name="T5" fmla="*/ 0 h 149"/>
                    <a:gd name="T6" fmla="*/ 41 w 120"/>
                    <a:gd name="T7" fmla="*/ 49 h 149"/>
                    <a:gd name="T8" fmla="*/ 7 w 120"/>
                    <a:gd name="T9" fmla="*/ 12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0" h="149">
                      <a:moveTo>
                        <a:pt x="7" y="120"/>
                      </a:moveTo>
                      <a:cubicBezTo>
                        <a:pt x="7" y="120"/>
                        <a:pt x="96" y="149"/>
                        <a:pt x="107" y="98"/>
                      </a:cubicBezTo>
                      <a:cubicBezTo>
                        <a:pt x="120" y="48"/>
                        <a:pt x="86" y="25"/>
                        <a:pt x="120" y="0"/>
                      </a:cubicBezTo>
                      <a:cubicBezTo>
                        <a:pt x="120" y="0"/>
                        <a:pt x="79" y="6"/>
                        <a:pt x="41" y="49"/>
                      </a:cubicBezTo>
                      <a:cubicBezTo>
                        <a:pt x="0" y="96"/>
                        <a:pt x="7" y="120"/>
                        <a:pt x="7" y="120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6" name="Freeform 566">
                  <a:extLst>
                    <a:ext uri="{FF2B5EF4-FFF2-40B4-BE49-F238E27FC236}">
                      <a16:creationId xmlns:a16="http://schemas.microsoft.com/office/drawing/2014/main" id="{B4368F19-6887-4919-9427-81DA80B5A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554516" y="4860457"/>
                  <a:ext cx="215448" cy="264993"/>
                </a:xfrm>
                <a:custGeom>
                  <a:avLst/>
                  <a:gdLst>
                    <a:gd name="T0" fmla="*/ 7 w 121"/>
                    <a:gd name="T1" fmla="*/ 120 h 149"/>
                    <a:gd name="T2" fmla="*/ 108 w 121"/>
                    <a:gd name="T3" fmla="*/ 98 h 149"/>
                    <a:gd name="T4" fmla="*/ 121 w 121"/>
                    <a:gd name="T5" fmla="*/ 0 h 149"/>
                    <a:gd name="T6" fmla="*/ 41 w 121"/>
                    <a:gd name="T7" fmla="*/ 49 h 149"/>
                    <a:gd name="T8" fmla="*/ 7 w 121"/>
                    <a:gd name="T9" fmla="*/ 12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" h="149">
                      <a:moveTo>
                        <a:pt x="7" y="120"/>
                      </a:moveTo>
                      <a:cubicBezTo>
                        <a:pt x="7" y="120"/>
                        <a:pt x="96" y="149"/>
                        <a:pt x="108" y="98"/>
                      </a:cubicBezTo>
                      <a:cubicBezTo>
                        <a:pt x="120" y="48"/>
                        <a:pt x="87" y="25"/>
                        <a:pt x="121" y="0"/>
                      </a:cubicBezTo>
                      <a:cubicBezTo>
                        <a:pt x="121" y="0"/>
                        <a:pt x="80" y="6"/>
                        <a:pt x="41" y="49"/>
                      </a:cubicBezTo>
                      <a:cubicBezTo>
                        <a:pt x="0" y="96"/>
                        <a:pt x="7" y="120"/>
                        <a:pt x="7" y="120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7" name="Freeform 567">
                  <a:extLst>
                    <a:ext uri="{FF2B5EF4-FFF2-40B4-BE49-F238E27FC236}">
                      <a16:creationId xmlns:a16="http://schemas.microsoft.com/office/drawing/2014/main" id="{E08019DE-8CF9-4321-AE5D-7B559D8819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476445" y="4858956"/>
                  <a:ext cx="215448" cy="262741"/>
                </a:xfrm>
                <a:custGeom>
                  <a:avLst/>
                  <a:gdLst>
                    <a:gd name="T0" fmla="*/ 8 w 121"/>
                    <a:gd name="T1" fmla="*/ 119 h 148"/>
                    <a:gd name="T2" fmla="*/ 108 w 121"/>
                    <a:gd name="T3" fmla="*/ 98 h 148"/>
                    <a:gd name="T4" fmla="*/ 121 w 121"/>
                    <a:gd name="T5" fmla="*/ 0 h 148"/>
                    <a:gd name="T6" fmla="*/ 42 w 121"/>
                    <a:gd name="T7" fmla="*/ 49 h 148"/>
                    <a:gd name="T8" fmla="*/ 8 w 121"/>
                    <a:gd name="T9" fmla="*/ 119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1" h="148">
                      <a:moveTo>
                        <a:pt x="8" y="119"/>
                      </a:moveTo>
                      <a:cubicBezTo>
                        <a:pt x="8" y="119"/>
                        <a:pt x="96" y="148"/>
                        <a:pt x="108" y="98"/>
                      </a:cubicBezTo>
                      <a:cubicBezTo>
                        <a:pt x="120" y="48"/>
                        <a:pt x="87" y="25"/>
                        <a:pt x="121" y="0"/>
                      </a:cubicBezTo>
                      <a:cubicBezTo>
                        <a:pt x="121" y="0"/>
                        <a:pt x="80" y="6"/>
                        <a:pt x="42" y="49"/>
                      </a:cubicBezTo>
                      <a:cubicBezTo>
                        <a:pt x="0" y="95"/>
                        <a:pt x="8" y="119"/>
                        <a:pt x="8" y="119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8" name="Freeform 568">
                  <a:extLst>
                    <a:ext uri="{FF2B5EF4-FFF2-40B4-BE49-F238E27FC236}">
                      <a16:creationId xmlns:a16="http://schemas.microsoft.com/office/drawing/2014/main" id="{E8BA24E4-E970-4E7A-A707-441202100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796238" y="4697558"/>
                  <a:ext cx="72817" cy="118609"/>
                </a:xfrm>
                <a:custGeom>
                  <a:avLst/>
                  <a:gdLst>
                    <a:gd name="T0" fmla="*/ 36 w 41"/>
                    <a:gd name="T1" fmla="*/ 29 h 67"/>
                    <a:gd name="T2" fmla="*/ 29 w 41"/>
                    <a:gd name="T3" fmla="*/ 65 h 67"/>
                    <a:gd name="T4" fmla="*/ 5 w 41"/>
                    <a:gd name="T5" fmla="*/ 37 h 67"/>
                    <a:gd name="T6" fmla="*/ 12 w 41"/>
                    <a:gd name="T7" fmla="*/ 2 h 67"/>
                    <a:gd name="T8" fmla="*/ 36 w 41"/>
                    <a:gd name="T9" fmla="*/ 29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67">
                      <a:moveTo>
                        <a:pt x="36" y="29"/>
                      </a:moveTo>
                      <a:cubicBezTo>
                        <a:pt x="41" y="46"/>
                        <a:pt x="37" y="62"/>
                        <a:pt x="29" y="65"/>
                      </a:cubicBezTo>
                      <a:cubicBezTo>
                        <a:pt x="20" y="67"/>
                        <a:pt x="9" y="55"/>
                        <a:pt x="5" y="37"/>
                      </a:cubicBezTo>
                      <a:cubicBezTo>
                        <a:pt x="0" y="20"/>
                        <a:pt x="3" y="4"/>
                        <a:pt x="12" y="2"/>
                      </a:cubicBezTo>
                      <a:cubicBezTo>
                        <a:pt x="21" y="0"/>
                        <a:pt x="32" y="12"/>
                        <a:pt x="36" y="29"/>
                      </a:cubicBezTo>
                      <a:close/>
                    </a:path>
                  </a:pathLst>
                </a:custGeom>
                <a:solidFill>
                  <a:srgbClr val="FFE5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59" name="Freeform 569">
                  <a:extLst>
                    <a:ext uri="{FF2B5EF4-FFF2-40B4-BE49-F238E27FC236}">
                      <a16:creationId xmlns:a16="http://schemas.microsoft.com/office/drawing/2014/main" id="{20D38977-E82B-4DCC-B640-F165A07AA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398373" y="4699059"/>
                  <a:ext cx="69814" cy="119360"/>
                </a:xfrm>
                <a:custGeom>
                  <a:avLst/>
                  <a:gdLst>
                    <a:gd name="T0" fmla="*/ 4 w 39"/>
                    <a:gd name="T1" fmla="*/ 30 h 67"/>
                    <a:gd name="T2" fmla="*/ 26 w 39"/>
                    <a:gd name="T3" fmla="*/ 2 h 67"/>
                    <a:gd name="T4" fmla="*/ 36 w 39"/>
                    <a:gd name="T5" fmla="*/ 37 h 67"/>
                    <a:gd name="T6" fmla="*/ 13 w 39"/>
                    <a:gd name="T7" fmla="*/ 65 h 67"/>
                    <a:gd name="T8" fmla="*/ 4 w 39"/>
                    <a:gd name="T9" fmla="*/ 3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67">
                      <a:moveTo>
                        <a:pt x="4" y="30"/>
                      </a:moveTo>
                      <a:cubicBezTo>
                        <a:pt x="7" y="13"/>
                        <a:pt x="18" y="0"/>
                        <a:pt x="26" y="2"/>
                      </a:cubicBezTo>
                      <a:cubicBezTo>
                        <a:pt x="35" y="4"/>
                        <a:pt x="39" y="19"/>
                        <a:pt x="36" y="37"/>
                      </a:cubicBezTo>
                      <a:cubicBezTo>
                        <a:pt x="32" y="54"/>
                        <a:pt x="22" y="67"/>
                        <a:pt x="13" y="65"/>
                      </a:cubicBezTo>
                      <a:cubicBezTo>
                        <a:pt x="4" y="63"/>
                        <a:pt x="0" y="48"/>
                        <a:pt x="4" y="30"/>
                      </a:cubicBezTo>
                      <a:close/>
                    </a:path>
                  </a:pathLst>
                </a:custGeom>
                <a:solidFill>
                  <a:srgbClr val="FFE5C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60" name="Freeform 570">
                  <a:extLst>
                    <a:ext uri="{FF2B5EF4-FFF2-40B4-BE49-F238E27FC236}">
                      <a16:creationId xmlns:a16="http://schemas.microsoft.com/office/drawing/2014/main" id="{336AACC9-671D-403E-8865-1E8132571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675377" y="4745602"/>
                  <a:ext cx="161398" cy="221453"/>
                </a:xfrm>
                <a:custGeom>
                  <a:avLst/>
                  <a:gdLst>
                    <a:gd name="T0" fmla="*/ 82 w 91"/>
                    <a:gd name="T1" fmla="*/ 12 h 125"/>
                    <a:gd name="T2" fmla="*/ 3 w 91"/>
                    <a:gd name="T3" fmla="*/ 43 h 125"/>
                    <a:gd name="T4" fmla="*/ 5 w 91"/>
                    <a:gd name="T5" fmla="*/ 125 h 125"/>
                    <a:gd name="T6" fmla="*/ 64 w 91"/>
                    <a:gd name="T7" fmla="*/ 74 h 125"/>
                    <a:gd name="T8" fmla="*/ 82 w 91"/>
                    <a:gd name="T9" fmla="*/ 12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1" h="125">
                      <a:moveTo>
                        <a:pt x="82" y="12"/>
                      </a:moveTo>
                      <a:cubicBezTo>
                        <a:pt x="82" y="12"/>
                        <a:pt x="6" y="0"/>
                        <a:pt x="3" y="43"/>
                      </a:cubicBezTo>
                      <a:cubicBezTo>
                        <a:pt x="0" y="85"/>
                        <a:pt x="30" y="100"/>
                        <a:pt x="5" y="125"/>
                      </a:cubicBezTo>
                      <a:cubicBezTo>
                        <a:pt x="5" y="125"/>
                        <a:pt x="38" y="114"/>
                        <a:pt x="64" y="74"/>
                      </a:cubicBezTo>
                      <a:cubicBezTo>
                        <a:pt x="91" y="31"/>
                        <a:pt x="82" y="12"/>
                        <a:pt x="82" y="12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61" name="Freeform 571">
                  <a:extLst>
                    <a:ext uri="{FF2B5EF4-FFF2-40B4-BE49-F238E27FC236}">
                      <a16:creationId xmlns:a16="http://schemas.microsoft.com/office/drawing/2014/main" id="{15770778-6403-4328-925B-6494AD0FF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>
                  <a:off x="7428401" y="4741848"/>
                  <a:ext cx="163650" cy="221453"/>
                </a:xfrm>
                <a:custGeom>
                  <a:avLst/>
                  <a:gdLst>
                    <a:gd name="T0" fmla="*/ 10 w 92"/>
                    <a:gd name="T1" fmla="*/ 12 h 125"/>
                    <a:gd name="T2" fmla="*/ 89 w 92"/>
                    <a:gd name="T3" fmla="*/ 43 h 125"/>
                    <a:gd name="T4" fmla="*/ 86 w 92"/>
                    <a:gd name="T5" fmla="*/ 125 h 125"/>
                    <a:gd name="T6" fmla="*/ 28 w 92"/>
                    <a:gd name="T7" fmla="*/ 74 h 125"/>
                    <a:gd name="T8" fmla="*/ 10 w 92"/>
                    <a:gd name="T9" fmla="*/ 12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2" h="125">
                      <a:moveTo>
                        <a:pt x="10" y="12"/>
                      </a:moveTo>
                      <a:cubicBezTo>
                        <a:pt x="10" y="12"/>
                        <a:pt x="86" y="0"/>
                        <a:pt x="89" y="43"/>
                      </a:cubicBezTo>
                      <a:cubicBezTo>
                        <a:pt x="92" y="85"/>
                        <a:pt x="62" y="100"/>
                        <a:pt x="86" y="125"/>
                      </a:cubicBezTo>
                      <a:cubicBezTo>
                        <a:pt x="86" y="125"/>
                        <a:pt x="53" y="114"/>
                        <a:pt x="28" y="74"/>
                      </a:cubicBezTo>
                      <a:cubicBezTo>
                        <a:pt x="0" y="30"/>
                        <a:pt x="10" y="12"/>
                        <a:pt x="10" y="12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</p:grpSp>
          <p:sp>
            <p:nvSpPr>
              <p:cNvPr id="149" name="Freeform 572">
                <a:extLst>
                  <a:ext uri="{FF2B5EF4-FFF2-40B4-BE49-F238E27FC236}">
                    <a16:creationId xmlns:a16="http://schemas.microsoft.com/office/drawing/2014/main" id="{AB9CCAB1-FABE-4D4B-A3CA-A114FB8192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800000">
                <a:off x="7119867" y="4418301"/>
                <a:ext cx="525482" cy="900076"/>
              </a:xfrm>
              <a:custGeom>
                <a:avLst/>
                <a:gdLst>
                  <a:gd name="T0" fmla="*/ 288 w 296"/>
                  <a:gd name="T1" fmla="*/ 503 h 507"/>
                  <a:gd name="T2" fmla="*/ 292 w 296"/>
                  <a:gd name="T3" fmla="*/ 480 h 507"/>
                  <a:gd name="T4" fmla="*/ 296 w 296"/>
                  <a:gd name="T5" fmla="*/ 503 h 507"/>
                  <a:gd name="T6" fmla="*/ 292 w 296"/>
                  <a:gd name="T7" fmla="*/ 466 h 507"/>
                  <a:gd name="T8" fmla="*/ 288 w 296"/>
                  <a:gd name="T9" fmla="*/ 441 h 507"/>
                  <a:gd name="T10" fmla="*/ 296 w 296"/>
                  <a:gd name="T11" fmla="*/ 441 h 507"/>
                  <a:gd name="T12" fmla="*/ 292 w 296"/>
                  <a:gd name="T13" fmla="*/ 466 h 507"/>
                  <a:gd name="T14" fmla="*/ 288 w 296"/>
                  <a:gd name="T15" fmla="*/ 419 h 507"/>
                  <a:gd name="T16" fmla="*/ 292 w 296"/>
                  <a:gd name="T17" fmla="*/ 394 h 507"/>
                  <a:gd name="T18" fmla="*/ 296 w 296"/>
                  <a:gd name="T19" fmla="*/ 419 h 507"/>
                  <a:gd name="T20" fmla="*/ 292 w 296"/>
                  <a:gd name="T21" fmla="*/ 380 h 507"/>
                  <a:gd name="T22" fmla="*/ 288 w 296"/>
                  <a:gd name="T23" fmla="*/ 355 h 507"/>
                  <a:gd name="T24" fmla="*/ 296 w 296"/>
                  <a:gd name="T25" fmla="*/ 355 h 507"/>
                  <a:gd name="T26" fmla="*/ 292 w 296"/>
                  <a:gd name="T27" fmla="*/ 380 h 507"/>
                  <a:gd name="T28" fmla="*/ 288 w 296"/>
                  <a:gd name="T29" fmla="*/ 333 h 507"/>
                  <a:gd name="T30" fmla="*/ 292 w 296"/>
                  <a:gd name="T31" fmla="*/ 308 h 507"/>
                  <a:gd name="T32" fmla="*/ 296 w 296"/>
                  <a:gd name="T33" fmla="*/ 333 h 507"/>
                  <a:gd name="T34" fmla="*/ 292 w 296"/>
                  <a:gd name="T35" fmla="*/ 294 h 507"/>
                  <a:gd name="T36" fmla="*/ 288 w 296"/>
                  <a:gd name="T37" fmla="*/ 269 h 507"/>
                  <a:gd name="T38" fmla="*/ 296 w 296"/>
                  <a:gd name="T39" fmla="*/ 269 h 507"/>
                  <a:gd name="T40" fmla="*/ 292 w 296"/>
                  <a:gd name="T41" fmla="*/ 294 h 507"/>
                  <a:gd name="T42" fmla="*/ 288 w 296"/>
                  <a:gd name="T43" fmla="*/ 247 h 507"/>
                  <a:gd name="T44" fmla="*/ 292 w 296"/>
                  <a:gd name="T45" fmla="*/ 222 h 507"/>
                  <a:gd name="T46" fmla="*/ 296 w 296"/>
                  <a:gd name="T47" fmla="*/ 247 h 507"/>
                  <a:gd name="T48" fmla="*/ 292 w 296"/>
                  <a:gd name="T49" fmla="*/ 208 h 507"/>
                  <a:gd name="T50" fmla="*/ 288 w 296"/>
                  <a:gd name="T51" fmla="*/ 183 h 507"/>
                  <a:gd name="T52" fmla="*/ 296 w 296"/>
                  <a:gd name="T53" fmla="*/ 183 h 507"/>
                  <a:gd name="T54" fmla="*/ 292 w 296"/>
                  <a:gd name="T55" fmla="*/ 208 h 507"/>
                  <a:gd name="T56" fmla="*/ 282 w 296"/>
                  <a:gd name="T57" fmla="*/ 170 h 507"/>
                  <a:gd name="T58" fmla="*/ 262 w 296"/>
                  <a:gd name="T59" fmla="*/ 154 h 507"/>
                  <a:gd name="T60" fmla="*/ 286 w 296"/>
                  <a:gd name="T61" fmla="*/ 163 h 507"/>
                  <a:gd name="T62" fmla="*/ 284 w 296"/>
                  <a:gd name="T63" fmla="*/ 170 h 507"/>
                  <a:gd name="T64" fmla="*/ 244 w 296"/>
                  <a:gd name="T65" fmla="*/ 148 h 507"/>
                  <a:gd name="T66" fmla="*/ 224 w 296"/>
                  <a:gd name="T67" fmla="*/ 132 h 507"/>
                  <a:gd name="T68" fmla="*/ 248 w 296"/>
                  <a:gd name="T69" fmla="*/ 141 h 507"/>
                  <a:gd name="T70" fmla="*/ 246 w 296"/>
                  <a:gd name="T71" fmla="*/ 149 h 507"/>
                  <a:gd name="T72" fmla="*/ 207 w 296"/>
                  <a:gd name="T73" fmla="*/ 127 h 507"/>
                  <a:gd name="T74" fmla="*/ 187 w 296"/>
                  <a:gd name="T75" fmla="*/ 111 h 507"/>
                  <a:gd name="T76" fmla="*/ 211 w 296"/>
                  <a:gd name="T77" fmla="*/ 120 h 507"/>
                  <a:gd name="T78" fmla="*/ 209 w 296"/>
                  <a:gd name="T79" fmla="*/ 127 h 507"/>
                  <a:gd name="T80" fmla="*/ 170 w 296"/>
                  <a:gd name="T81" fmla="*/ 105 h 507"/>
                  <a:gd name="T82" fmla="*/ 150 w 296"/>
                  <a:gd name="T83" fmla="*/ 89 h 507"/>
                  <a:gd name="T84" fmla="*/ 174 w 296"/>
                  <a:gd name="T85" fmla="*/ 98 h 507"/>
                  <a:gd name="T86" fmla="*/ 172 w 296"/>
                  <a:gd name="T87" fmla="*/ 106 h 507"/>
                  <a:gd name="T88" fmla="*/ 133 w 296"/>
                  <a:gd name="T89" fmla="*/ 84 h 507"/>
                  <a:gd name="T90" fmla="*/ 113 w 296"/>
                  <a:gd name="T91" fmla="*/ 68 h 507"/>
                  <a:gd name="T92" fmla="*/ 137 w 296"/>
                  <a:gd name="T93" fmla="*/ 77 h 507"/>
                  <a:gd name="T94" fmla="*/ 135 w 296"/>
                  <a:gd name="T95" fmla="*/ 84 h 507"/>
                  <a:gd name="T96" fmla="*/ 96 w 296"/>
                  <a:gd name="T97" fmla="*/ 62 h 507"/>
                  <a:gd name="T98" fmla="*/ 75 w 296"/>
                  <a:gd name="T99" fmla="*/ 46 h 507"/>
                  <a:gd name="T100" fmla="*/ 100 w 296"/>
                  <a:gd name="T101" fmla="*/ 55 h 507"/>
                  <a:gd name="T102" fmla="*/ 98 w 296"/>
                  <a:gd name="T103" fmla="*/ 63 h 507"/>
                  <a:gd name="T104" fmla="*/ 58 w 296"/>
                  <a:gd name="T105" fmla="*/ 41 h 507"/>
                  <a:gd name="T106" fmla="*/ 38 w 296"/>
                  <a:gd name="T107" fmla="*/ 25 h 507"/>
                  <a:gd name="T108" fmla="*/ 62 w 296"/>
                  <a:gd name="T109" fmla="*/ 34 h 507"/>
                  <a:gd name="T110" fmla="*/ 60 w 296"/>
                  <a:gd name="T111" fmla="*/ 41 h 507"/>
                  <a:gd name="T112" fmla="*/ 21 w 296"/>
                  <a:gd name="T113" fmla="*/ 19 h 507"/>
                  <a:gd name="T114" fmla="*/ 1 w 296"/>
                  <a:gd name="T115" fmla="*/ 3 h 507"/>
                  <a:gd name="T116" fmla="*/ 25 w 296"/>
                  <a:gd name="T117" fmla="*/ 12 h 507"/>
                  <a:gd name="T118" fmla="*/ 23 w 296"/>
                  <a:gd name="T119" fmla="*/ 20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6" h="507">
                    <a:moveTo>
                      <a:pt x="292" y="507"/>
                    </a:moveTo>
                    <a:cubicBezTo>
                      <a:pt x="290" y="507"/>
                      <a:pt x="288" y="506"/>
                      <a:pt x="288" y="503"/>
                    </a:cubicBezTo>
                    <a:cubicBezTo>
                      <a:pt x="288" y="484"/>
                      <a:pt x="288" y="484"/>
                      <a:pt x="288" y="484"/>
                    </a:cubicBezTo>
                    <a:cubicBezTo>
                      <a:pt x="288" y="482"/>
                      <a:pt x="290" y="480"/>
                      <a:pt x="292" y="480"/>
                    </a:cubicBezTo>
                    <a:cubicBezTo>
                      <a:pt x="294" y="480"/>
                      <a:pt x="296" y="482"/>
                      <a:pt x="296" y="484"/>
                    </a:cubicBezTo>
                    <a:cubicBezTo>
                      <a:pt x="296" y="503"/>
                      <a:pt x="296" y="503"/>
                      <a:pt x="296" y="503"/>
                    </a:cubicBezTo>
                    <a:cubicBezTo>
                      <a:pt x="296" y="506"/>
                      <a:pt x="294" y="507"/>
                      <a:pt x="292" y="507"/>
                    </a:cubicBezTo>
                    <a:close/>
                    <a:moveTo>
                      <a:pt x="292" y="466"/>
                    </a:moveTo>
                    <a:cubicBezTo>
                      <a:pt x="290" y="466"/>
                      <a:pt x="288" y="465"/>
                      <a:pt x="288" y="462"/>
                    </a:cubicBezTo>
                    <a:cubicBezTo>
                      <a:pt x="288" y="441"/>
                      <a:pt x="288" y="441"/>
                      <a:pt x="288" y="441"/>
                    </a:cubicBezTo>
                    <a:cubicBezTo>
                      <a:pt x="288" y="439"/>
                      <a:pt x="290" y="437"/>
                      <a:pt x="292" y="437"/>
                    </a:cubicBezTo>
                    <a:cubicBezTo>
                      <a:pt x="294" y="437"/>
                      <a:pt x="296" y="439"/>
                      <a:pt x="296" y="441"/>
                    </a:cubicBezTo>
                    <a:cubicBezTo>
                      <a:pt x="296" y="462"/>
                      <a:pt x="296" y="462"/>
                      <a:pt x="296" y="462"/>
                    </a:cubicBezTo>
                    <a:cubicBezTo>
                      <a:pt x="296" y="465"/>
                      <a:pt x="294" y="466"/>
                      <a:pt x="292" y="466"/>
                    </a:cubicBezTo>
                    <a:close/>
                    <a:moveTo>
                      <a:pt x="292" y="423"/>
                    </a:moveTo>
                    <a:cubicBezTo>
                      <a:pt x="290" y="423"/>
                      <a:pt x="288" y="422"/>
                      <a:pt x="288" y="419"/>
                    </a:cubicBezTo>
                    <a:cubicBezTo>
                      <a:pt x="288" y="398"/>
                      <a:pt x="288" y="398"/>
                      <a:pt x="288" y="398"/>
                    </a:cubicBezTo>
                    <a:cubicBezTo>
                      <a:pt x="288" y="396"/>
                      <a:pt x="290" y="394"/>
                      <a:pt x="292" y="394"/>
                    </a:cubicBezTo>
                    <a:cubicBezTo>
                      <a:pt x="294" y="394"/>
                      <a:pt x="296" y="396"/>
                      <a:pt x="296" y="398"/>
                    </a:cubicBezTo>
                    <a:cubicBezTo>
                      <a:pt x="296" y="419"/>
                      <a:pt x="296" y="419"/>
                      <a:pt x="296" y="419"/>
                    </a:cubicBezTo>
                    <a:cubicBezTo>
                      <a:pt x="296" y="422"/>
                      <a:pt x="294" y="423"/>
                      <a:pt x="292" y="423"/>
                    </a:cubicBezTo>
                    <a:close/>
                    <a:moveTo>
                      <a:pt x="292" y="380"/>
                    </a:moveTo>
                    <a:cubicBezTo>
                      <a:pt x="290" y="380"/>
                      <a:pt x="288" y="379"/>
                      <a:pt x="288" y="376"/>
                    </a:cubicBezTo>
                    <a:cubicBezTo>
                      <a:pt x="288" y="355"/>
                      <a:pt x="288" y="355"/>
                      <a:pt x="288" y="355"/>
                    </a:cubicBezTo>
                    <a:cubicBezTo>
                      <a:pt x="288" y="353"/>
                      <a:pt x="290" y="351"/>
                      <a:pt x="292" y="351"/>
                    </a:cubicBezTo>
                    <a:cubicBezTo>
                      <a:pt x="294" y="351"/>
                      <a:pt x="296" y="353"/>
                      <a:pt x="296" y="355"/>
                    </a:cubicBezTo>
                    <a:cubicBezTo>
                      <a:pt x="296" y="376"/>
                      <a:pt x="296" y="376"/>
                      <a:pt x="296" y="376"/>
                    </a:cubicBezTo>
                    <a:cubicBezTo>
                      <a:pt x="296" y="379"/>
                      <a:pt x="294" y="380"/>
                      <a:pt x="292" y="380"/>
                    </a:cubicBezTo>
                    <a:close/>
                    <a:moveTo>
                      <a:pt x="292" y="337"/>
                    </a:moveTo>
                    <a:cubicBezTo>
                      <a:pt x="290" y="337"/>
                      <a:pt x="288" y="336"/>
                      <a:pt x="288" y="333"/>
                    </a:cubicBezTo>
                    <a:cubicBezTo>
                      <a:pt x="288" y="312"/>
                      <a:pt x="288" y="312"/>
                      <a:pt x="288" y="312"/>
                    </a:cubicBezTo>
                    <a:cubicBezTo>
                      <a:pt x="288" y="310"/>
                      <a:pt x="290" y="308"/>
                      <a:pt x="292" y="308"/>
                    </a:cubicBezTo>
                    <a:cubicBezTo>
                      <a:pt x="294" y="308"/>
                      <a:pt x="296" y="310"/>
                      <a:pt x="296" y="312"/>
                    </a:cubicBezTo>
                    <a:cubicBezTo>
                      <a:pt x="296" y="333"/>
                      <a:pt x="296" y="333"/>
                      <a:pt x="296" y="333"/>
                    </a:cubicBezTo>
                    <a:cubicBezTo>
                      <a:pt x="296" y="336"/>
                      <a:pt x="294" y="337"/>
                      <a:pt x="292" y="337"/>
                    </a:cubicBezTo>
                    <a:close/>
                    <a:moveTo>
                      <a:pt x="292" y="294"/>
                    </a:moveTo>
                    <a:cubicBezTo>
                      <a:pt x="290" y="294"/>
                      <a:pt x="288" y="293"/>
                      <a:pt x="288" y="290"/>
                    </a:cubicBezTo>
                    <a:cubicBezTo>
                      <a:pt x="288" y="269"/>
                      <a:pt x="288" y="269"/>
                      <a:pt x="288" y="269"/>
                    </a:cubicBezTo>
                    <a:cubicBezTo>
                      <a:pt x="288" y="267"/>
                      <a:pt x="290" y="265"/>
                      <a:pt x="292" y="265"/>
                    </a:cubicBezTo>
                    <a:cubicBezTo>
                      <a:pt x="294" y="265"/>
                      <a:pt x="296" y="267"/>
                      <a:pt x="296" y="269"/>
                    </a:cubicBezTo>
                    <a:cubicBezTo>
                      <a:pt x="296" y="290"/>
                      <a:pt x="296" y="290"/>
                      <a:pt x="296" y="290"/>
                    </a:cubicBezTo>
                    <a:cubicBezTo>
                      <a:pt x="296" y="293"/>
                      <a:pt x="294" y="294"/>
                      <a:pt x="292" y="294"/>
                    </a:cubicBezTo>
                    <a:close/>
                    <a:moveTo>
                      <a:pt x="292" y="251"/>
                    </a:moveTo>
                    <a:cubicBezTo>
                      <a:pt x="290" y="251"/>
                      <a:pt x="288" y="250"/>
                      <a:pt x="288" y="247"/>
                    </a:cubicBezTo>
                    <a:cubicBezTo>
                      <a:pt x="288" y="226"/>
                      <a:pt x="288" y="226"/>
                      <a:pt x="288" y="226"/>
                    </a:cubicBezTo>
                    <a:cubicBezTo>
                      <a:pt x="288" y="224"/>
                      <a:pt x="290" y="222"/>
                      <a:pt x="292" y="222"/>
                    </a:cubicBezTo>
                    <a:cubicBezTo>
                      <a:pt x="294" y="222"/>
                      <a:pt x="296" y="224"/>
                      <a:pt x="296" y="226"/>
                    </a:cubicBezTo>
                    <a:cubicBezTo>
                      <a:pt x="296" y="247"/>
                      <a:pt x="296" y="247"/>
                      <a:pt x="296" y="247"/>
                    </a:cubicBezTo>
                    <a:cubicBezTo>
                      <a:pt x="296" y="250"/>
                      <a:pt x="294" y="251"/>
                      <a:pt x="292" y="251"/>
                    </a:cubicBezTo>
                    <a:close/>
                    <a:moveTo>
                      <a:pt x="292" y="208"/>
                    </a:moveTo>
                    <a:cubicBezTo>
                      <a:pt x="290" y="208"/>
                      <a:pt x="288" y="207"/>
                      <a:pt x="288" y="204"/>
                    </a:cubicBezTo>
                    <a:cubicBezTo>
                      <a:pt x="288" y="183"/>
                      <a:pt x="288" y="183"/>
                      <a:pt x="288" y="183"/>
                    </a:cubicBezTo>
                    <a:cubicBezTo>
                      <a:pt x="288" y="181"/>
                      <a:pt x="290" y="179"/>
                      <a:pt x="292" y="179"/>
                    </a:cubicBezTo>
                    <a:cubicBezTo>
                      <a:pt x="294" y="179"/>
                      <a:pt x="296" y="181"/>
                      <a:pt x="296" y="183"/>
                    </a:cubicBezTo>
                    <a:cubicBezTo>
                      <a:pt x="296" y="204"/>
                      <a:pt x="296" y="204"/>
                      <a:pt x="296" y="204"/>
                    </a:cubicBezTo>
                    <a:cubicBezTo>
                      <a:pt x="296" y="207"/>
                      <a:pt x="294" y="208"/>
                      <a:pt x="292" y="208"/>
                    </a:cubicBezTo>
                    <a:close/>
                    <a:moveTo>
                      <a:pt x="284" y="170"/>
                    </a:moveTo>
                    <a:cubicBezTo>
                      <a:pt x="283" y="170"/>
                      <a:pt x="282" y="170"/>
                      <a:pt x="282" y="170"/>
                    </a:cubicBezTo>
                    <a:cubicBezTo>
                      <a:pt x="263" y="159"/>
                      <a:pt x="263" y="159"/>
                      <a:pt x="263" y="159"/>
                    </a:cubicBezTo>
                    <a:cubicBezTo>
                      <a:pt x="261" y="158"/>
                      <a:pt x="261" y="155"/>
                      <a:pt x="262" y="154"/>
                    </a:cubicBezTo>
                    <a:cubicBezTo>
                      <a:pt x="263" y="152"/>
                      <a:pt x="265" y="151"/>
                      <a:pt x="267" y="152"/>
                    </a:cubicBezTo>
                    <a:cubicBezTo>
                      <a:pt x="286" y="163"/>
                      <a:pt x="286" y="163"/>
                      <a:pt x="286" y="163"/>
                    </a:cubicBezTo>
                    <a:cubicBezTo>
                      <a:pt x="288" y="164"/>
                      <a:pt x="288" y="166"/>
                      <a:pt x="287" y="168"/>
                    </a:cubicBezTo>
                    <a:cubicBezTo>
                      <a:pt x="286" y="170"/>
                      <a:pt x="285" y="170"/>
                      <a:pt x="284" y="170"/>
                    </a:cubicBezTo>
                    <a:close/>
                    <a:moveTo>
                      <a:pt x="246" y="149"/>
                    </a:moveTo>
                    <a:cubicBezTo>
                      <a:pt x="246" y="149"/>
                      <a:pt x="245" y="149"/>
                      <a:pt x="244" y="148"/>
                    </a:cubicBezTo>
                    <a:cubicBezTo>
                      <a:pt x="226" y="138"/>
                      <a:pt x="226" y="138"/>
                      <a:pt x="226" y="138"/>
                    </a:cubicBezTo>
                    <a:cubicBezTo>
                      <a:pt x="224" y="136"/>
                      <a:pt x="223" y="134"/>
                      <a:pt x="224" y="132"/>
                    </a:cubicBezTo>
                    <a:cubicBezTo>
                      <a:pt x="226" y="130"/>
                      <a:pt x="228" y="130"/>
                      <a:pt x="230" y="131"/>
                    </a:cubicBezTo>
                    <a:cubicBezTo>
                      <a:pt x="248" y="141"/>
                      <a:pt x="248" y="141"/>
                      <a:pt x="248" y="141"/>
                    </a:cubicBezTo>
                    <a:cubicBezTo>
                      <a:pt x="250" y="142"/>
                      <a:pt x="251" y="145"/>
                      <a:pt x="250" y="147"/>
                    </a:cubicBezTo>
                    <a:cubicBezTo>
                      <a:pt x="249" y="148"/>
                      <a:pt x="248" y="149"/>
                      <a:pt x="246" y="149"/>
                    </a:cubicBezTo>
                    <a:close/>
                    <a:moveTo>
                      <a:pt x="209" y="127"/>
                    </a:moveTo>
                    <a:cubicBezTo>
                      <a:pt x="209" y="127"/>
                      <a:pt x="208" y="127"/>
                      <a:pt x="207" y="127"/>
                    </a:cubicBezTo>
                    <a:cubicBezTo>
                      <a:pt x="189" y="116"/>
                      <a:pt x="189" y="116"/>
                      <a:pt x="189" y="116"/>
                    </a:cubicBezTo>
                    <a:cubicBezTo>
                      <a:pt x="187" y="115"/>
                      <a:pt x="186" y="112"/>
                      <a:pt x="187" y="111"/>
                    </a:cubicBezTo>
                    <a:cubicBezTo>
                      <a:pt x="188" y="109"/>
                      <a:pt x="191" y="108"/>
                      <a:pt x="193" y="109"/>
                    </a:cubicBezTo>
                    <a:cubicBezTo>
                      <a:pt x="211" y="120"/>
                      <a:pt x="211" y="120"/>
                      <a:pt x="211" y="120"/>
                    </a:cubicBezTo>
                    <a:cubicBezTo>
                      <a:pt x="213" y="121"/>
                      <a:pt x="214" y="123"/>
                      <a:pt x="213" y="125"/>
                    </a:cubicBezTo>
                    <a:cubicBezTo>
                      <a:pt x="212" y="127"/>
                      <a:pt x="211" y="127"/>
                      <a:pt x="209" y="127"/>
                    </a:cubicBezTo>
                    <a:close/>
                    <a:moveTo>
                      <a:pt x="172" y="106"/>
                    </a:moveTo>
                    <a:cubicBezTo>
                      <a:pt x="171" y="106"/>
                      <a:pt x="171" y="106"/>
                      <a:pt x="170" y="105"/>
                    </a:cubicBezTo>
                    <a:cubicBezTo>
                      <a:pt x="151" y="95"/>
                      <a:pt x="151" y="95"/>
                      <a:pt x="151" y="95"/>
                    </a:cubicBezTo>
                    <a:cubicBezTo>
                      <a:pt x="149" y="93"/>
                      <a:pt x="149" y="91"/>
                      <a:pt x="150" y="89"/>
                    </a:cubicBezTo>
                    <a:cubicBezTo>
                      <a:pt x="151" y="87"/>
                      <a:pt x="153" y="87"/>
                      <a:pt x="155" y="88"/>
                    </a:cubicBezTo>
                    <a:cubicBezTo>
                      <a:pt x="174" y="98"/>
                      <a:pt x="174" y="98"/>
                      <a:pt x="174" y="98"/>
                    </a:cubicBezTo>
                    <a:cubicBezTo>
                      <a:pt x="176" y="99"/>
                      <a:pt x="177" y="102"/>
                      <a:pt x="175" y="104"/>
                    </a:cubicBezTo>
                    <a:cubicBezTo>
                      <a:pt x="175" y="105"/>
                      <a:pt x="173" y="106"/>
                      <a:pt x="172" y="106"/>
                    </a:cubicBezTo>
                    <a:close/>
                    <a:moveTo>
                      <a:pt x="135" y="84"/>
                    </a:moveTo>
                    <a:cubicBezTo>
                      <a:pt x="134" y="84"/>
                      <a:pt x="133" y="84"/>
                      <a:pt x="133" y="84"/>
                    </a:cubicBezTo>
                    <a:cubicBezTo>
                      <a:pt x="114" y="73"/>
                      <a:pt x="114" y="73"/>
                      <a:pt x="114" y="73"/>
                    </a:cubicBezTo>
                    <a:cubicBezTo>
                      <a:pt x="112" y="72"/>
                      <a:pt x="112" y="69"/>
                      <a:pt x="113" y="68"/>
                    </a:cubicBezTo>
                    <a:cubicBezTo>
                      <a:pt x="114" y="66"/>
                      <a:pt x="116" y="65"/>
                      <a:pt x="118" y="66"/>
                    </a:cubicBezTo>
                    <a:cubicBezTo>
                      <a:pt x="137" y="77"/>
                      <a:pt x="137" y="77"/>
                      <a:pt x="137" y="77"/>
                    </a:cubicBezTo>
                    <a:cubicBezTo>
                      <a:pt x="139" y="78"/>
                      <a:pt x="139" y="80"/>
                      <a:pt x="138" y="82"/>
                    </a:cubicBezTo>
                    <a:cubicBezTo>
                      <a:pt x="138" y="84"/>
                      <a:pt x="136" y="84"/>
                      <a:pt x="135" y="84"/>
                    </a:cubicBezTo>
                    <a:close/>
                    <a:moveTo>
                      <a:pt x="98" y="63"/>
                    </a:moveTo>
                    <a:cubicBezTo>
                      <a:pt x="97" y="63"/>
                      <a:pt x="96" y="63"/>
                      <a:pt x="96" y="62"/>
                    </a:cubicBezTo>
                    <a:cubicBezTo>
                      <a:pt x="77" y="52"/>
                      <a:pt x="77" y="52"/>
                      <a:pt x="77" y="52"/>
                    </a:cubicBezTo>
                    <a:cubicBezTo>
                      <a:pt x="75" y="50"/>
                      <a:pt x="74" y="48"/>
                      <a:pt x="75" y="46"/>
                    </a:cubicBezTo>
                    <a:cubicBezTo>
                      <a:pt x="77" y="44"/>
                      <a:pt x="79" y="44"/>
                      <a:pt x="81" y="4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1" y="56"/>
                      <a:pt x="102" y="59"/>
                      <a:pt x="101" y="61"/>
                    </a:cubicBezTo>
                    <a:cubicBezTo>
                      <a:pt x="100" y="62"/>
                      <a:pt x="99" y="63"/>
                      <a:pt x="98" y="63"/>
                    </a:cubicBezTo>
                    <a:close/>
                    <a:moveTo>
                      <a:pt x="60" y="41"/>
                    </a:moveTo>
                    <a:cubicBezTo>
                      <a:pt x="60" y="41"/>
                      <a:pt x="59" y="41"/>
                      <a:pt x="58" y="41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38" y="29"/>
                      <a:pt x="37" y="26"/>
                      <a:pt x="38" y="25"/>
                    </a:cubicBezTo>
                    <a:cubicBezTo>
                      <a:pt x="39" y="23"/>
                      <a:pt x="42" y="22"/>
                      <a:pt x="44" y="23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4" y="35"/>
                      <a:pt x="65" y="37"/>
                      <a:pt x="64" y="39"/>
                    </a:cubicBezTo>
                    <a:cubicBezTo>
                      <a:pt x="63" y="41"/>
                      <a:pt x="62" y="41"/>
                      <a:pt x="60" y="41"/>
                    </a:cubicBezTo>
                    <a:close/>
                    <a:moveTo>
                      <a:pt x="23" y="20"/>
                    </a:moveTo>
                    <a:cubicBezTo>
                      <a:pt x="22" y="20"/>
                      <a:pt x="22" y="20"/>
                      <a:pt x="21" y="1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2" y="1"/>
                      <a:pt x="5" y="0"/>
                      <a:pt x="6" y="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7" y="13"/>
                      <a:pt x="28" y="16"/>
                      <a:pt x="27" y="18"/>
                    </a:cubicBezTo>
                    <a:cubicBezTo>
                      <a:pt x="26" y="19"/>
                      <a:pt x="24" y="20"/>
                      <a:pt x="23" y="20"/>
                    </a:cubicBezTo>
                    <a:close/>
                  </a:path>
                </a:pathLst>
              </a:custGeom>
              <a:solidFill>
                <a:srgbClr val="C03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sp>
          <p:nvSpPr>
            <p:cNvPr id="82" name="Freeform 574">
              <a:extLst>
                <a:ext uri="{FF2B5EF4-FFF2-40B4-BE49-F238E27FC236}">
                  <a16:creationId xmlns:a16="http://schemas.microsoft.com/office/drawing/2014/main" id="{FCF029BA-394A-47BA-A84E-CF13737DE9FB}"/>
                </a:ext>
              </a:extLst>
            </p:cNvPr>
            <p:cNvSpPr>
              <a:spLocks noEditPoints="1"/>
            </p:cNvSpPr>
            <p:nvPr/>
          </p:nvSpPr>
          <p:spPr bwMode="auto">
            <a:xfrm rot="10800000">
              <a:off x="2681789" y="3232104"/>
              <a:ext cx="313791" cy="534778"/>
            </a:xfrm>
            <a:custGeom>
              <a:avLst/>
              <a:gdLst>
                <a:gd name="T0" fmla="*/ 253 w 259"/>
                <a:gd name="T1" fmla="*/ 441 h 441"/>
                <a:gd name="T2" fmla="*/ 233 w 259"/>
                <a:gd name="T3" fmla="*/ 425 h 441"/>
                <a:gd name="T4" fmla="*/ 257 w 259"/>
                <a:gd name="T5" fmla="*/ 434 h 441"/>
                <a:gd name="T6" fmla="*/ 255 w 259"/>
                <a:gd name="T7" fmla="*/ 441 h 441"/>
                <a:gd name="T8" fmla="*/ 215 w 259"/>
                <a:gd name="T9" fmla="*/ 419 h 441"/>
                <a:gd name="T10" fmla="*/ 195 w 259"/>
                <a:gd name="T11" fmla="*/ 403 h 441"/>
                <a:gd name="T12" fmla="*/ 219 w 259"/>
                <a:gd name="T13" fmla="*/ 412 h 441"/>
                <a:gd name="T14" fmla="*/ 217 w 259"/>
                <a:gd name="T15" fmla="*/ 420 h 441"/>
                <a:gd name="T16" fmla="*/ 178 w 259"/>
                <a:gd name="T17" fmla="*/ 398 h 441"/>
                <a:gd name="T18" fmla="*/ 158 w 259"/>
                <a:gd name="T19" fmla="*/ 382 h 441"/>
                <a:gd name="T20" fmla="*/ 182 w 259"/>
                <a:gd name="T21" fmla="*/ 391 h 441"/>
                <a:gd name="T22" fmla="*/ 180 w 259"/>
                <a:gd name="T23" fmla="*/ 398 h 441"/>
                <a:gd name="T24" fmla="*/ 141 w 259"/>
                <a:gd name="T25" fmla="*/ 376 h 441"/>
                <a:gd name="T26" fmla="*/ 121 w 259"/>
                <a:gd name="T27" fmla="*/ 360 h 441"/>
                <a:gd name="T28" fmla="*/ 145 w 259"/>
                <a:gd name="T29" fmla="*/ 369 h 441"/>
                <a:gd name="T30" fmla="*/ 143 w 259"/>
                <a:gd name="T31" fmla="*/ 377 h 441"/>
                <a:gd name="T32" fmla="*/ 104 w 259"/>
                <a:gd name="T33" fmla="*/ 355 h 441"/>
                <a:gd name="T34" fmla="*/ 84 w 259"/>
                <a:gd name="T35" fmla="*/ 339 h 441"/>
                <a:gd name="T36" fmla="*/ 108 w 259"/>
                <a:gd name="T37" fmla="*/ 348 h 441"/>
                <a:gd name="T38" fmla="*/ 106 w 259"/>
                <a:gd name="T39" fmla="*/ 355 h 441"/>
                <a:gd name="T40" fmla="*/ 66 w 259"/>
                <a:gd name="T41" fmla="*/ 333 h 441"/>
                <a:gd name="T42" fmla="*/ 46 w 259"/>
                <a:gd name="T43" fmla="*/ 317 h 441"/>
                <a:gd name="T44" fmla="*/ 70 w 259"/>
                <a:gd name="T45" fmla="*/ 326 h 441"/>
                <a:gd name="T46" fmla="*/ 68 w 259"/>
                <a:gd name="T47" fmla="*/ 334 h 441"/>
                <a:gd name="T48" fmla="*/ 29 w 259"/>
                <a:gd name="T49" fmla="*/ 312 h 441"/>
                <a:gd name="T50" fmla="*/ 9 w 259"/>
                <a:gd name="T51" fmla="*/ 296 h 441"/>
                <a:gd name="T52" fmla="*/ 33 w 259"/>
                <a:gd name="T53" fmla="*/ 305 h 441"/>
                <a:gd name="T54" fmla="*/ 31 w 259"/>
                <a:gd name="T55" fmla="*/ 312 h 441"/>
                <a:gd name="T56" fmla="*/ 0 w 259"/>
                <a:gd name="T57" fmla="*/ 281 h 441"/>
                <a:gd name="T58" fmla="*/ 4 w 259"/>
                <a:gd name="T59" fmla="*/ 255 h 441"/>
                <a:gd name="T60" fmla="*/ 8 w 259"/>
                <a:gd name="T61" fmla="*/ 281 h 441"/>
                <a:gd name="T62" fmla="*/ 4 w 259"/>
                <a:gd name="T63" fmla="*/ 242 h 441"/>
                <a:gd name="T64" fmla="*/ 0 w 259"/>
                <a:gd name="T65" fmla="*/ 216 h 441"/>
                <a:gd name="T66" fmla="*/ 8 w 259"/>
                <a:gd name="T67" fmla="*/ 216 h 441"/>
                <a:gd name="T68" fmla="*/ 4 w 259"/>
                <a:gd name="T69" fmla="*/ 242 h 441"/>
                <a:gd name="T70" fmla="*/ 0 w 259"/>
                <a:gd name="T71" fmla="*/ 195 h 441"/>
                <a:gd name="T72" fmla="*/ 4 w 259"/>
                <a:gd name="T73" fmla="*/ 169 h 441"/>
                <a:gd name="T74" fmla="*/ 8 w 259"/>
                <a:gd name="T75" fmla="*/ 195 h 441"/>
                <a:gd name="T76" fmla="*/ 4 w 259"/>
                <a:gd name="T77" fmla="*/ 156 h 441"/>
                <a:gd name="T78" fmla="*/ 0 w 259"/>
                <a:gd name="T79" fmla="*/ 130 h 441"/>
                <a:gd name="T80" fmla="*/ 8 w 259"/>
                <a:gd name="T81" fmla="*/ 130 h 441"/>
                <a:gd name="T82" fmla="*/ 4 w 259"/>
                <a:gd name="T83" fmla="*/ 156 h 441"/>
                <a:gd name="T84" fmla="*/ 0 w 259"/>
                <a:gd name="T85" fmla="*/ 109 h 441"/>
                <a:gd name="T86" fmla="*/ 4 w 259"/>
                <a:gd name="T87" fmla="*/ 83 h 441"/>
                <a:gd name="T88" fmla="*/ 8 w 259"/>
                <a:gd name="T89" fmla="*/ 109 h 441"/>
                <a:gd name="T90" fmla="*/ 4 w 259"/>
                <a:gd name="T91" fmla="*/ 70 h 441"/>
                <a:gd name="T92" fmla="*/ 0 w 259"/>
                <a:gd name="T93" fmla="*/ 44 h 441"/>
                <a:gd name="T94" fmla="*/ 8 w 259"/>
                <a:gd name="T95" fmla="*/ 44 h 441"/>
                <a:gd name="T96" fmla="*/ 4 w 259"/>
                <a:gd name="T97" fmla="*/ 70 h 441"/>
                <a:gd name="T98" fmla="*/ 0 w 259"/>
                <a:gd name="T99" fmla="*/ 23 h 441"/>
                <a:gd name="T100" fmla="*/ 4 w 259"/>
                <a:gd name="T101" fmla="*/ 0 h 441"/>
                <a:gd name="T102" fmla="*/ 8 w 259"/>
                <a:gd name="T103" fmla="*/ 2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9" h="441">
                  <a:moveTo>
                    <a:pt x="255" y="441"/>
                  </a:moveTo>
                  <a:cubicBezTo>
                    <a:pt x="254" y="441"/>
                    <a:pt x="253" y="441"/>
                    <a:pt x="253" y="441"/>
                  </a:cubicBezTo>
                  <a:cubicBezTo>
                    <a:pt x="234" y="430"/>
                    <a:pt x="234" y="430"/>
                    <a:pt x="234" y="430"/>
                  </a:cubicBezTo>
                  <a:cubicBezTo>
                    <a:pt x="232" y="429"/>
                    <a:pt x="231" y="427"/>
                    <a:pt x="233" y="425"/>
                  </a:cubicBezTo>
                  <a:cubicBezTo>
                    <a:pt x="234" y="423"/>
                    <a:pt x="236" y="422"/>
                    <a:pt x="238" y="423"/>
                  </a:cubicBezTo>
                  <a:cubicBezTo>
                    <a:pt x="257" y="434"/>
                    <a:pt x="257" y="434"/>
                    <a:pt x="257" y="434"/>
                  </a:cubicBezTo>
                  <a:cubicBezTo>
                    <a:pt x="259" y="435"/>
                    <a:pt x="259" y="437"/>
                    <a:pt x="258" y="439"/>
                  </a:cubicBezTo>
                  <a:cubicBezTo>
                    <a:pt x="257" y="441"/>
                    <a:pt x="256" y="441"/>
                    <a:pt x="255" y="441"/>
                  </a:cubicBezTo>
                  <a:close/>
                  <a:moveTo>
                    <a:pt x="217" y="420"/>
                  </a:moveTo>
                  <a:cubicBezTo>
                    <a:pt x="217" y="420"/>
                    <a:pt x="216" y="420"/>
                    <a:pt x="215" y="419"/>
                  </a:cubicBezTo>
                  <a:cubicBezTo>
                    <a:pt x="197" y="409"/>
                    <a:pt x="197" y="409"/>
                    <a:pt x="197" y="409"/>
                  </a:cubicBezTo>
                  <a:cubicBezTo>
                    <a:pt x="195" y="408"/>
                    <a:pt x="194" y="405"/>
                    <a:pt x="195" y="403"/>
                  </a:cubicBezTo>
                  <a:cubicBezTo>
                    <a:pt x="196" y="401"/>
                    <a:pt x="199" y="401"/>
                    <a:pt x="201" y="402"/>
                  </a:cubicBezTo>
                  <a:cubicBezTo>
                    <a:pt x="219" y="412"/>
                    <a:pt x="219" y="412"/>
                    <a:pt x="219" y="412"/>
                  </a:cubicBezTo>
                  <a:cubicBezTo>
                    <a:pt x="221" y="414"/>
                    <a:pt x="222" y="416"/>
                    <a:pt x="221" y="418"/>
                  </a:cubicBezTo>
                  <a:cubicBezTo>
                    <a:pt x="220" y="419"/>
                    <a:pt x="219" y="420"/>
                    <a:pt x="217" y="420"/>
                  </a:cubicBezTo>
                  <a:close/>
                  <a:moveTo>
                    <a:pt x="180" y="398"/>
                  </a:moveTo>
                  <a:cubicBezTo>
                    <a:pt x="179" y="398"/>
                    <a:pt x="179" y="398"/>
                    <a:pt x="178" y="398"/>
                  </a:cubicBezTo>
                  <a:cubicBezTo>
                    <a:pt x="159" y="387"/>
                    <a:pt x="159" y="387"/>
                    <a:pt x="159" y="387"/>
                  </a:cubicBezTo>
                  <a:cubicBezTo>
                    <a:pt x="158" y="386"/>
                    <a:pt x="157" y="384"/>
                    <a:pt x="158" y="382"/>
                  </a:cubicBezTo>
                  <a:cubicBezTo>
                    <a:pt x="159" y="380"/>
                    <a:pt x="162" y="379"/>
                    <a:pt x="163" y="380"/>
                  </a:cubicBezTo>
                  <a:cubicBezTo>
                    <a:pt x="182" y="391"/>
                    <a:pt x="182" y="391"/>
                    <a:pt x="182" y="391"/>
                  </a:cubicBezTo>
                  <a:cubicBezTo>
                    <a:pt x="184" y="392"/>
                    <a:pt x="185" y="394"/>
                    <a:pt x="184" y="396"/>
                  </a:cubicBezTo>
                  <a:cubicBezTo>
                    <a:pt x="183" y="398"/>
                    <a:pt x="181" y="398"/>
                    <a:pt x="180" y="398"/>
                  </a:cubicBezTo>
                  <a:close/>
                  <a:moveTo>
                    <a:pt x="143" y="377"/>
                  </a:moveTo>
                  <a:cubicBezTo>
                    <a:pt x="142" y="377"/>
                    <a:pt x="142" y="377"/>
                    <a:pt x="141" y="376"/>
                  </a:cubicBezTo>
                  <a:cubicBezTo>
                    <a:pt x="122" y="366"/>
                    <a:pt x="122" y="366"/>
                    <a:pt x="122" y="366"/>
                  </a:cubicBezTo>
                  <a:cubicBezTo>
                    <a:pt x="120" y="364"/>
                    <a:pt x="120" y="362"/>
                    <a:pt x="121" y="360"/>
                  </a:cubicBezTo>
                  <a:cubicBezTo>
                    <a:pt x="122" y="358"/>
                    <a:pt x="124" y="358"/>
                    <a:pt x="126" y="359"/>
                  </a:cubicBezTo>
                  <a:cubicBezTo>
                    <a:pt x="145" y="369"/>
                    <a:pt x="145" y="369"/>
                    <a:pt x="145" y="369"/>
                  </a:cubicBezTo>
                  <a:cubicBezTo>
                    <a:pt x="147" y="371"/>
                    <a:pt x="147" y="373"/>
                    <a:pt x="146" y="375"/>
                  </a:cubicBezTo>
                  <a:cubicBezTo>
                    <a:pt x="146" y="376"/>
                    <a:pt x="144" y="377"/>
                    <a:pt x="143" y="377"/>
                  </a:cubicBezTo>
                  <a:close/>
                  <a:moveTo>
                    <a:pt x="106" y="355"/>
                  </a:moveTo>
                  <a:cubicBezTo>
                    <a:pt x="105" y="355"/>
                    <a:pt x="104" y="355"/>
                    <a:pt x="104" y="355"/>
                  </a:cubicBezTo>
                  <a:cubicBezTo>
                    <a:pt x="85" y="344"/>
                    <a:pt x="85" y="344"/>
                    <a:pt x="85" y="344"/>
                  </a:cubicBezTo>
                  <a:cubicBezTo>
                    <a:pt x="83" y="343"/>
                    <a:pt x="82" y="341"/>
                    <a:pt x="84" y="339"/>
                  </a:cubicBezTo>
                  <a:cubicBezTo>
                    <a:pt x="85" y="337"/>
                    <a:pt x="87" y="336"/>
                    <a:pt x="89" y="337"/>
                  </a:cubicBezTo>
                  <a:cubicBezTo>
                    <a:pt x="108" y="348"/>
                    <a:pt x="108" y="348"/>
                    <a:pt x="108" y="348"/>
                  </a:cubicBezTo>
                  <a:cubicBezTo>
                    <a:pt x="110" y="349"/>
                    <a:pt x="110" y="351"/>
                    <a:pt x="109" y="353"/>
                  </a:cubicBezTo>
                  <a:cubicBezTo>
                    <a:pt x="108" y="355"/>
                    <a:pt x="107" y="355"/>
                    <a:pt x="106" y="355"/>
                  </a:cubicBezTo>
                  <a:close/>
                  <a:moveTo>
                    <a:pt x="68" y="334"/>
                  </a:moveTo>
                  <a:cubicBezTo>
                    <a:pt x="68" y="334"/>
                    <a:pt x="67" y="334"/>
                    <a:pt x="66" y="333"/>
                  </a:cubicBezTo>
                  <a:cubicBezTo>
                    <a:pt x="48" y="323"/>
                    <a:pt x="48" y="323"/>
                    <a:pt x="48" y="323"/>
                  </a:cubicBezTo>
                  <a:cubicBezTo>
                    <a:pt x="46" y="321"/>
                    <a:pt x="45" y="319"/>
                    <a:pt x="46" y="317"/>
                  </a:cubicBezTo>
                  <a:cubicBezTo>
                    <a:pt x="47" y="315"/>
                    <a:pt x="50" y="315"/>
                    <a:pt x="52" y="316"/>
                  </a:cubicBezTo>
                  <a:cubicBezTo>
                    <a:pt x="70" y="326"/>
                    <a:pt x="70" y="326"/>
                    <a:pt x="70" y="326"/>
                  </a:cubicBezTo>
                  <a:cubicBezTo>
                    <a:pt x="72" y="328"/>
                    <a:pt x="73" y="330"/>
                    <a:pt x="72" y="332"/>
                  </a:cubicBezTo>
                  <a:cubicBezTo>
                    <a:pt x="71" y="333"/>
                    <a:pt x="70" y="334"/>
                    <a:pt x="68" y="334"/>
                  </a:cubicBezTo>
                  <a:close/>
                  <a:moveTo>
                    <a:pt x="31" y="312"/>
                  </a:moveTo>
                  <a:cubicBezTo>
                    <a:pt x="30" y="312"/>
                    <a:pt x="30" y="312"/>
                    <a:pt x="29" y="312"/>
                  </a:cubicBezTo>
                  <a:cubicBezTo>
                    <a:pt x="11" y="301"/>
                    <a:pt x="11" y="301"/>
                    <a:pt x="11" y="301"/>
                  </a:cubicBezTo>
                  <a:cubicBezTo>
                    <a:pt x="9" y="300"/>
                    <a:pt x="8" y="298"/>
                    <a:pt x="9" y="296"/>
                  </a:cubicBezTo>
                  <a:cubicBezTo>
                    <a:pt x="10" y="294"/>
                    <a:pt x="13" y="293"/>
                    <a:pt x="15" y="294"/>
                  </a:cubicBezTo>
                  <a:cubicBezTo>
                    <a:pt x="33" y="305"/>
                    <a:pt x="33" y="305"/>
                    <a:pt x="33" y="305"/>
                  </a:cubicBezTo>
                  <a:cubicBezTo>
                    <a:pt x="35" y="306"/>
                    <a:pt x="36" y="308"/>
                    <a:pt x="35" y="310"/>
                  </a:cubicBezTo>
                  <a:cubicBezTo>
                    <a:pt x="34" y="312"/>
                    <a:pt x="33" y="312"/>
                    <a:pt x="31" y="312"/>
                  </a:cubicBezTo>
                  <a:close/>
                  <a:moveTo>
                    <a:pt x="4" y="285"/>
                  </a:moveTo>
                  <a:cubicBezTo>
                    <a:pt x="2" y="285"/>
                    <a:pt x="0" y="283"/>
                    <a:pt x="0" y="281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0" y="257"/>
                    <a:pt x="2" y="255"/>
                    <a:pt x="4" y="255"/>
                  </a:cubicBezTo>
                  <a:cubicBezTo>
                    <a:pt x="6" y="255"/>
                    <a:pt x="8" y="257"/>
                    <a:pt x="8" y="259"/>
                  </a:cubicBezTo>
                  <a:cubicBezTo>
                    <a:pt x="8" y="281"/>
                    <a:pt x="8" y="281"/>
                    <a:pt x="8" y="281"/>
                  </a:cubicBezTo>
                  <a:cubicBezTo>
                    <a:pt x="8" y="283"/>
                    <a:pt x="6" y="285"/>
                    <a:pt x="4" y="285"/>
                  </a:cubicBezTo>
                  <a:close/>
                  <a:moveTo>
                    <a:pt x="4" y="242"/>
                  </a:moveTo>
                  <a:cubicBezTo>
                    <a:pt x="2" y="242"/>
                    <a:pt x="0" y="240"/>
                    <a:pt x="0" y="238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14"/>
                    <a:pt x="2" y="212"/>
                    <a:pt x="4" y="212"/>
                  </a:cubicBezTo>
                  <a:cubicBezTo>
                    <a:pt x="6" y="212"/>
                    <a:pt x="8" y="214"/>
                    <a:pt x="8" y="216"/>
                  </a:cubicBezTo>
                  <a:cubicBezTo>
                    <a:pt x="8" y="238"/>
                    <a:pt x="8" y="238"/>
                    <a:pt x="8" y="238"/>
                  </a:cubicBezTo>
                  <a:cubicBezTo>
                    <a:pt x="8" y="240"/>
                    <a:pt x="6" y="242"/>
                    <a:pt x="4" y="242"/>
                  </a:cubicBezTo>
                  <a:close/>
                  <a:moveTo>
                    <a:pt x="4" y="199"/>
                  </a:moveTo>
                  <a:cubicBezTo>
                    <a:pt x="2" y="199"/>
                    <a:pt x="0" y="197"/>
                    <a:pt x="0" y="195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0" y="171"/>
                    <a:pt x="2" y="169"/>
                    <a:pt x="4" y="169"/>
                  </a:cubicBezTo>
                  <a:cubicBezTo>
                    <a:pt x="6" y="169"/>
                    <a:pt x="8" y="171"/>
                    <a:pt x="8" y="173"/>
                  </a:cubicBezTo>
                  <a:cubicBezTo>
                    <a:pt x="8" y="195"/>
                    <a:pt x="8" y="195"/>
                    <a:pt x="8" y="195"/>
                  </a:cubicBezTo>
                  <a:cubicBezTo>
                    <a:pt x="8" y="197"/>
                    <a:pt x="6" y="199"/>
                    <a:pt x="4" y="199"/>
                  </a:cubicBezTo>
                  <a:close/>
                  <a:moveTo>
                    <a:pt x="4" y="156"/>
                  </a:moveTo>
                  <a:cubicBezTo>
                    <a:pt x="2" y="156"/>
                    <a:pt x="0" y="154"/>
                    <a:pt x="0" y="152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28"/>
                    <a:pt x="2" y="126"/>
                    <a:pt x="4" y="126"/>
                  </a:cubicBezTo>
                  <a:cubicBezTo>
                    <a:pt x="6" y="126"/>
                    <a:pt x="8" y="128"/>
                    <a:pt x="8" y="130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4"/>
                    <a:pt x="6" y="156"/>
                    <a:pt x="4" y="156"/>
                  </a:cubicBezTo>
                  <a:close/>
                  <a:moveTo>
                    <a:pt x="4" y="113"/>
                  </a:moveTo>
                  <a:cubicBezTo>
                    <a:pt x="2" y="113"/>
                    <a:pt x="0" y="111"/>
                    <a:pt x="0" y="109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5"/>
                    <a:pt x="2" y="83"/>
                    <a:pt x="4" y="83"/>
                  </a:cubicBezTo>
                  <a:cubicBezTo>
                    <a:pt x="6" y="83"/>
                    <a:pt x="8" y="85"/>
                    <a:pt x="8" y="87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11"/>
                    <a:pt x="6" y="113"/>
                    <a:pt x="4" y="113"/>
                  </a:cubicBezTo>
                  <a:close/>
                  <a:moveTo>
                    <a:pt x="4" y="70"/>
                  </a:moveTo>
                  <a:cubicBezTo>
                    <a:pt x="2" y="70"/>
                    <a:pt x="0" y="68"/>
                    <a:pt x="0" y="6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2"/>
                    <a:pt x="2" y="40"/>
                    <a:pt x="4" y="40"/>
                  </a:cubicBezTo>
                  <a:cubicBezTo>
                    <a:pt x="6" y="40"/>
                    <a:pt x="8" y="42"/>
                    <a:pt x="8" y="44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8"/>
                    <a:pt x="6" y="70"/>
                    <a:pt x="4" y="70"/>
                  </a:cubicBezTo>
                  <a:close/>
                  <a:moveTo>
                    <a:pt x="4" y="27"/>
                  </a:moveTo>
                  <a:cubicBezTo>
                    <a:pt x="2" y="27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6" y="27"/>
                    <a:pt x="4" y="27"/>
                  </a:cubicBezTo>
                  <a:close/>
                </a:path>
              </a:pathLst>
            </a:custGeom>
            <a:solidFill>
              <a:srgbClr val="E38A8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ED7C1794-D56B-4F91-B279-9529C8426CD4}"/>
                </a:ext>
              </a:extLst>
            </p:cNvPr>
            <p:cNvGrpSpPr/>
            <p:nvPr/>
          </p:nvGrpSpPr>
          <p:grpSpPr>
            <a:xfrm flipH="1" flipV="1">
              <a:off x="2411067" y="3268507"/>
              <a:ext cx="551698" cy="636812"/>
              <a:chOff x="9814840" y="2048376"/>
              <a:chExt cx="807741" cy="932356"/>
            </a:xfrm>
          </p:grpSpPr>
          <p:sp>
            <p:nvSpPr>
              <p:cNvPr id="133" name="Freeform 573">
                <a:extLst>
                  <a:ext uri="{FF2B5EF4-FFF2-40B4-BE49-F238E27FC236}">
                    <a16:creationId xmlns:a16="http://schemas.microsoft.com/office/drawing/2014/main" id="{E8F0E402-6018-4A0E-9CC9-9C12470288C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814840" y="2048376"/>
                <a:ext cx="807741" cy="932356"/>
              </a:xfrm>
              <a:custGeom>
                <a:avLst/>
                <a:gdLst>
                  <a:gd name="T0" fmla="*/ 1076 w 1076"/>
                  <a:gd name="T1" fmla="*/ 310 h 1242"/>
                  <a:gd name="T2" fmla="*/ 1076 w 1076"/>
                  <a:gd name="T3" fmla="*/ 932 h 1242"/>
                  <a:gd name="T4" fmla="*/ 974 w 1076"/>
                  <a:gd name="T5" fmla="*/ 989 h 1242"/>
                  <a:gd name="T6" fmla="*/ 539 w 1076"/>
                  <a:gd name="T7" fmla="*/ 1242 h 1242"/>
                  <a:gd name="T8" fmla="*/ 113 w 1076"/>
                  <a:gd name="T9" fmla="*/ 996 h 1242"/>
                  <a:gd name="T10" fmla="*/ 0 w 1076"/>
                  <a:gd name="T11" fmla="*/ 932 h 1242"/>
                  <a:gd name="T12" fmla="*/ 0 w 1076"/>
                  <a:gd name="T13" fmla="*/ 310 h 1242"/>
                  <a:gd name="T14" fmla="*/ 539 w 1076"/>
                  <a:gd name="T15" fmla="*/ 0 h 1242"/>
                  <a:gd name="T16" fmla="*/ 1076 w 1076"/>
                  <a:gd name="T17" fmla="*/ 310 h 1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6" h="1242">
                    <a:moveTo>
                      <a:pt x="1076" y="310"/>
                    </a:moveTo>
                    <a:lnTo>
                      <a:pt x="1076" y="932"/>
                    </a:lnTo>
                    <a:lnTo>
                      <a:pt x="974" y="989"/>
                    </a:lnTo>
                    <a:lnTo>
                      <a:pt x="539" y="1242"/>
                    </a:lnTo>
                    <a:lnTo>
                      <a:pt x="113" y="996"/>
                    </a:lnTo>
                    <a:lnTo>
                      <a:pt x="0" y="932"/>
                    </a:lnTo>
                    <a:lnTo>
                      <a:pt x="0" y="310"/>
                    </a:lnTo>
                    <a:lnTo>
                      <a:pt x="539" y="0"/>
                    </a:lnTo>
                    <a:lnTo>
                      <a:pt x="1076" y="310"/>
                    </a:lnTo>
                    <a:close/>
                  </a:path>
                </a:pathLst>
              </a:custGeom>
              <a:solidFill>
                <a:srgbClr val="E38A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4" name="Freeform 575">
                <a:extLst>
                  <a:ext uri="{FF2B5EF4-FFF2-40B4-BE49-F238E27FC236}">
                    <a16:creationId xmlns:a16="http://schemas.microsoft.com/office/drawing/2014/main" id="{58B57EF9-2604-4EBA-BECA-EA3B8F941BE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891411" y="2048376"/>
                <a:ext cx="646343" cy="412128"/>
              </a:xfrm>
              <a:custGeom>
                <a:avLst/>
                <a:gdLst>
                  <a:gd name="T0" fmla="*/ 352 w 364"/>
                  <a:gd name="T1" fmla="*/ 108 h 232"/>
                  <a:gd name="T2" fmla="*/ 243 w 364"/>
                  <a:gd name="T3" fmla="*/ 53 h 232"/>
                  <a:gd name="T4" fmla="*/ 241 w 364"/>
                  <a:gd name="T5" fmla="*/ 53 h 232"/>
                  <a:gd name="T6" fmla="*/ 241 w 364"/>
                  <a:gd name="T7" fmla="*/ 53 h 232"/>
                  <a:gd name="T8" fmla="*/ 230 w 364"/>
                  <a:gd name="T9" fmla="*/ 37 h 232"/>
                  <a:gd name="T10" fmla="*/ 223 w 364"/>
                  <a:gd name="T11" fmla="*/ 7 h 232"/>
                  <a:gd name="T12" fmla="*/ 223 w 364"/>
                  <a:gd name="T13" fmla="*/ 0 h 232"/>
                  <a:gd name="T14" fmla="*/ 141 w 364"/>
                  <a:gd name="T15" fmla="*/ 0 h 232"/>
                  <a:gd name="T16" fmla="*/ 141 w 364"/>
                  <a:gd name="T17" fmla="*/ 7 h 232"/>
                  <a:gd name="T18" fmla="*/ 134 w 364"/>
                  <a:gd name="T19" fmla="*/ 37 h 232"/>
                  <a:gd name="T20" fmla="*/ 124 w 364"/>
                  <a:gd name="T21" fmla="*/ 53 h 232"/>
                  <a:gd name="T22" fmla="*/ 123 w 364"/>
                  <a:gd name="T23" fmla="*/ 53 h 232"/>
                  <a:gd name="T24" fmla="*/ 122 w 364"/>
                  <a:gd name="T25" fmla="*/ 53 h 232"/>
                  <a:gd name="T26" fmla="*/ 12 w 364"/>
                  <a:gd name="T27" fmla="*/ 108 h 232"/>
                  <a:gd name="T28" fmla="*/ 0 w 364"/>
                  <a:gd name="T29" fmla="*/ 128 h 232"/>
                  <a:gd name="T30" fmla="*/ 180 w 364"/>
                  <a:gd name="T31" fmla="*/ 232 h 232"/>
                  <a:gd name="T32" fmla="*/ 364 w 364"/>
                  <a:gd name="T33" fmla="*/ 125 h 232"/>
                  <a:gd name="T34" fmla="*/ 352 w 364"/>
                  <a:gd name="T35" fmla="*/ 108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4" h="232">
                    <a:moveTo>
                      <a:pt x="352" y="108"/>
                    </a:moveTo>
                    <a:cubicBezTo>
                      <a:pt x="339" y="94"/>
                      <a:pt x="301" y="68"/>
                      <a:pt x="243" y="53"/>
                    </a:cubicBezTo>
                    <a:cubicBezTo>
                      <a:pt x="241" y="53"/>
                      <a:pt x="241" y="53"/>
                      <a:pt x="241" y="53"/>
                    </a:cubicBezTo>
                    <a:cubicBezTo>
                      <a:pt x="241" y="53"/>
                      <a:pt x="241" y="53"/>
                      <a:pt x="241" y="53"/>
                    </a:cubicBezTo>
                    <a:cubicBezTo>
                      <a:pt x="236" y="48"/>
                      <a:pt x="233" y="43"/>
                      <a:pt x="230" y="37"/>
                    </a:cubicBezTo>
                    <a:cubicBezTo>
                      <a:pt x="225" y="28"/>
                      <a:pt x="223" y="18"/>
                      <a:pt x="223" y="7"/>
                    </a:cubicBezTo>
                    <a:cubicBezTo>
                      <a:pt x="223" y="0"/>
                      <a:pt x="223" y="0"/>
                      <a:pt x="223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41" y="7"/>
                      <a:pt x="141" y="7"/>
                      <a:pt x="141" y="7"/>
                    </a:cubicBezTo>
                    <a:cubicBezTo>
                      <a:pt x="141" y="18"/>
                      <a:pt x="139" y="28"/>
                      <a:pt x="134" y="37"/>
                    </a:cubicBezTo>
                    <a:cubicBezTo>
                      <a:pt x="132" y="43"/>
                      <a:pt x="128" y="48"/>
                      <a:pt x="124" y="53"/>
                    </a:cubicBezTo>
                    <a:cubicBezTo>
                      <a:pt x="123" y="53"/>
                      <a:pt x="123" y="53"/>
                      <a:pt x="123" y="53"/>
                    </a:cubicBezTo>
                    <a:cubicBezTo>
                      <a:pt x="122" y="53"/>
                      <a:pt x="122" y="53"/>
                      <a:pt x="122" y="53"/>
                    </a:cubicBezTo>
                    <a:cubicBezTo>
                      <a:pt x="63" y="68"/>
                      <a:pt x="25" y="94"/>
                      <a:pt x="12" y="108"/>
                    </a:cubicBezTo>
                    <a:cubicBezTo>
                      <a:pt x="7" y="113"/>
                      <a:pt x="3" y="120"/>
                      <a:pt x="0" y="128"/>
                    </a:cubicBezTo>
                    <a:cubicBezTo>
                      <a:pt x="180" y="232"/>
                      <a:pt x="180" y="232"/>
                      <a:pt x="180" y="232"/>
                    </a:cubicBezTo>
                    <a:cubicBezTo>
                      <a:pt x="364" y="125"/>
                      <a:pt x="364" y="125"/>
                      <a:pt x="364" y="125"/>
                    </a:cubicBezTo>
                    <a:cubicBezTo>
                      <a:pt x="361" y="119"/>
                      <a:pt x="357" y="113"/>
                      <a:pt x="352" y="108"/>
                    </a:cubicBezTo>
                    <a:close/>
                  </a:path>
                </a:pathLst>
              </a:custGeom>
              <a:solidFill>
                <a:srgbClr val="E38A81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5" name="Freeform 576">
                <a:extLst>
                  <a:ext uri="{FF2B5EF4-FFF2-40B4-BE49-F238E27FC236}">
                    <a16:creationId xmlns:a16="http://schemas.microsoft.com/office/drawing/2014/main" id="{F0FD9CD9-8B95-4919-B47C-27F75E6046A1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891411" y="2048376"/>
                <a:ext cx="646343" cy="318292"/>
              </a:xfrm>
              <a:custGeom>
                <a:avLst/>
                <a:gdLst>
                  <a:gd name="T0" fmla="*/ 352 w 364"/>
                  <a:gd name="T1" fmla="*/ 55 h 179"/>
                  <a:gd name="T2" fmla="*/ 243 w 364"/>
                  <a:gd name="T3" fmla="*/ 0 h 179"/>
                  <a:gd name="T4" fmla="*/ 241 w 364"/>
                  <a:gd name="T5" fmla="*/ 0 h 179"/>
                  <a:gd name="T6" fmla="*/ 181 w 364"/>
                  <a:gd name="T7" fmla="*/ 67 h 179"/>
                  <a:gd name="T8" fmla="*/ 123 w 364"/>
                  <a:gd name="T9" fmla="*/ 0 h 179"/>
                  <a:gd name="T10" fmla="*/ 122 w 364"/>
                  <a:gd name="T11" fmla="*/ 0 h 179"/>
                  <a:gd name="T12" fmla="*/ 12 w 364"/>
                  <a:gd name="T13" fmla="*/ 55 h 179"/>
                  <a:gd name="T14" fmla="*/ 0 w 364"/>
                  <a:gd name="T15" fmla="*/ 75 h 179"/>
                  <a:gd name="T16" fmla="*/ 180 w 364"/>
                  <a:gd name="T17" fmla="*/ 179 h 179"/>
                  <a:gd name="T18" fmla="*/ 364 w 364"/>
                  <a:gd name="T19" fmla="*/ 72 h 179"/>
                  <a:gd name="T20" fmla="*/ 352 w 364"/>
                  <a:gd name="T21" fmla="*/ 55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4" h="179">
                    <a:moveTo>
                      <a:pt x="352" y="55"/>
                    </a:moveTo>
                    <a:cubicBezTo>
                      <a:pt x="339" y="41"/>
                      <a:pt x="301" y="15"/>
                      <a:pt x="243" y="0"/>
                    </a:cubicBezTo>
                    <a:cubicBezTo>
                      <a:pt x="241" y="0"/>
                      <a:pt x="241" y="0"/>
                      <a:pt x="241" y="0"/>
                    </a:cubicBezTo>
                    <a:cubicBezTo>
                      <a:pt x="181" y="67"/>
                      <a:pt x="181" y="67"/>
                      <a:pt x="181" y="67"/>
                    </a:cubicBezTo>
                    <a:cubicBezTo>
                      <a:pt x="123" y="0"/>
                      <a:pt x="123" y="0"/>
                      <a:pt x="123" y="0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63" y="15"/>
                      <a:pt x="25" y="41"/>
                      <a:pt x="12" y="55"/>
                    </a:cubicBezTo>
                    <a:cubicBezTo>
                      <a:pt x="7" y="60"/>
                      <a:pt x="3" y="67"/>
                      <a:pt x="0" y="75"/>
                    </a:cubicBezTo>
                    <a:cubicBezTo>
                      <a:pt x="180" y="179"/>
                      <a:pt x="180" y="179"/>
                      <a:pt x="180" y="179"/>
                    </a:cubicBezTo>
                    <a:cubicBezTo>
                      <a:pt x="364" y="72"/>
                      <a:pt x="364" y="72"/>
                      <a:pt x="364" y="72"/>
                    </a:cubicBezTo>
                    <a:cubicBezTo>
                      <a:pt x="361" y="66"/>
                      <a:pt x="357" y="60"/>
                      <a:pt x="352" y="55"/>
                    </a:cubicBezTo>
                    <a:close/>
                  </a:path>
                </a:pathLst>
              </a:custGeom>
              <a:solidFill>
                <a:srgbClr val="E38A81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6" name="Freeform 577">
                <a:extLst>
                  <a:ext uri="{FF2B5EF4-FFF2-40B4-BE49-F238E27FC236}">
                    <a16:creationId xmlns:a16="http://schemas.microsoft.com/office/drawing/2014/main" id="{21FA1BEA-33DC-446F-B518-FCF59CFCB83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021280" y="2362915"/>
                <a:ext cx="386605" cy="394112"/>
              </a:xfrm>
              <a:custGeom>
                <a:avLst/>
                <a:gdLst>
                  <a:gd name="T0" fmla="*/ 216 w 218"/>
                  <a:gd name="T1" fmla="*/ 105 h 222"/>
                  <a:gd name="T2" fmla="*/ 209 w 218"/>
                  <a:gd name="T3" fmla="*/ 96 h 222"/>
                  <a:gd name="T4" fmla="*/ 209 w 218"/>
                  <a:gd name="T5" fmla="*/ 94 h 222"/>
                  <a:gd name="T6" fmla="*/ 208 w 218"/>
                  <a:gd name="T7" fmla="*/ 85 h 222"/>
                  <a:gd name="T8" fmla="*/ 193 w 218"/>
                  <a:gd name="T9" fmla="*/ 40 h 222"/>
                  <a:gd name="T10" fmla="*/ 172 w 218"/>
                  <a:gd name="T11" fmla="*/ 19 h 222"/>
                  <a:gd name="T12" fmla="*/ 151 w 218"/>
                  <a:gd name="T13" fmla="*/ 8 h 222"/>
                  <a:gd name="T14" fmla="*/ 123 w 218"/>
                  <a:gd name="T15" fmla="*/ 1 h 222"/>
                  <a:gd name="T16" fmla="*/ 109 w 218"/>
                  <a:gd name="T17" fmla="*/ 0 h 222"/>
                  <a:gd name="T18" fmla="*/ 109 w 218"/>
                  <a:gd name="T19" fmla="*/ 0 h 222"/>
                  <a:gd name="T20" fmla="*/ 81 w 218"/>
                  <a:gd name="T21" fmla="*/ 4 h 222"/>
                  <a:gd name="T22" fmla="*/ 30 w 218"/>
                  <a:gd name="T23" fmla="*/ 34 h 222"/>
                  <a:gd name="T24" fmla="*/ 16 w 218"/>
                  <a:gd name="T25" fmla="*/ 57 h 222"/>
                  <a:gd name="T26" fmla="*/ 10 w 218"/>
                  <a:gd name="T27" fmla="*/ 86 h 222"/>
                  <a:gd name="T28" fmla="*/ 10 w 218"/>
                  <a:gd name="T29" fmla="*/ 94 h 222"/>
                  <a:gd name="T30" fmla="*/ 10 w 218"/>
                  <a:gd name="T31" fmla="*/ 96 h 222"/>
                  <a:gd name="T32" fmla="*/ 3 w 218"/>
                  <a:gd name="T33" fmla="*/ 105 h 222"/>
                  <a:gd name="T34" fmla="*/ 0 w 218"/>
                  <a:gd name="T35" fmla="*/ 117 h 222"/>
                  <a:gd name="T36" fmla="*/ 2 w 218"/>
                  <a:gd name="T37" fmla="*/ 128 h 222"/>
                  <a:gd name="T38" fmla="*/ 12 w 218"/>
                  <a:gd name="T39" fmla="*/ 139 h 222"/>
                  <a:gd name="T40" fmla="*/ 18 w 218"/>
                  <a:gd name="T41" fmla="*/ 140 h 222"/>
                  <a:gd name="T42" fmla="*/ 18 w 218"/>
                  <a:gd name="T43" fmla="*/ 140 h 222"/>
                  <a:gd name="T44" fmla="*/ 61 w 218"/>
                  <a:gd name="T45" fmla="*/ 204 h 222"/>
                  <a:gd name="T46" fmla="*/ 109 w 218"/>
                  <a:gd name="T47" fmla="*/ 222 h 222"/>
                  <a:gd name="T48" fmla="*/ 157 w 218"/>
                  <a:gd name="T49" fmla="*/ 204 h 222"/>
                  <a:gd name="T50" fmla="*/ 201 w 218"/>
                  <a:gd name="T51" fmla="*/ 140 h 222"/>
                  <a:gd name="T52" fmla="*/ 202 w 218"/>
                  <a:gd name="T53" fmla="*/ 140 h 222"/>
                  <a:gd name="T54" fmla="*/ 202 w 218"/>
                  <a:gd name="T55" fmla="*/ 140 h 222"/>
                  <a:gd name="T56" fmla="*/ 218 w 218"/>
                  <a:gd name="T57" fmla="*/ 117 h 222"/>
                  <a:gd name="T58" fmla="*/ 216 w 218"/>
                  <a:gd name="T59" fmla="*/ 105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8" h="222">
                    <a:moveTo>
                      <a:pt x="216" y="105"/>
                    </a:moveTo>
                    <a:cubicBezTo>
                      <a:pt x="214" y="101"/>
                      <a:pt x="212" y="98"/>
                      <a:pt x="209" y="96"/>
                    </a:cubicBezTo>
                    <a:cubicBezTo>
                      <a:pt x="209" y="94"/>
                      <a:pt x="209" y="94"/>
                      <a:pt x="209" y="94"/>
                    </a:cubicBezTo>
                    <a:cubicBezTo>
                      <a:pt x="209" y="91"/>
                      <a:pt x="209" y="88"/>
                      <a:pt x="208" y="85"/>
                    </a:cubicBezTo>
                    <a:cubicBezTo>
                      <a:pt x="207" y="68"/>
                      <a:pt x="202" y="53"/>
                      <a:pt x="193" y="40"/>
                    </a:cubicBezTo>
                    <a:cubicBezTo>
                      <a:pt x="188" y="32"/>
                      <a:pt x="180" y="25"/>
                      <a:pt x="172" y="19"/>
                    </a:cubicBezTo>
                    <a:cubicBezTo>
                      <a:pt x="166" y="14"/>
                      <a:pt x="159" y="10"/>
                      <a:pt x="151" y="8"/>
                    </a:cubicBezTo>
                    <a:cubicBezTo>
                      <a:pt x="142" y="4"/>
                      <a:pt x="133" y="2"/>
                      <a:pt x="123" y="1"/>
                    </a:cubicBezTo>
                    <a:cubicBezTo>
                      <a:pt x="119" y="1"/>
                      <a:pt x="114" y="0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99" y="0"/>
                      <a:pt x="90" y="1"/>
                      <a:pt x="81" y="4"/>
                    </a:cubicBezTo>
                    <a:cubicBezTo>
                      <a:pt x="60" y="8"/>
                      <a:pt x="42" y="19"/>
                      <a:pt x="30" y="34"/>
                    </a:cubicBezTo>
                    <a:cubicBezTo>
                      <a:pt x="24" y="41"/>
                      <a:pt x="20" y="48"/>
                      <a:pt x="16" y="57"/>
                    </a:cubicBezTo>
                    <a:cubicBezTo>
                      <a:pt x="13" y="66"/>
                      <a:pt x="11" y="75"/>
                      <a:pt x="10" y="86"/>
                    </a:cubicBezTo>
                    <a:cubicBezTo>
                      <a:pt x="10" y="89"/>
                      <a:pt x="10" y="91"/>
                      <a:pt x="10" y="94"/>
                    </a:cubicBezTo>
                    <a:cubicBezTo>
                      <a:pt x="10" y="95"/>
                      <a:pt x="10" y="95"/>
                      <a:pt x="10" y="96"/>
                    </a:cubicBezTo>
                    <a:cubicBezTo>
                      <a:pt x="7" y="98"/>
                      <a:pt x="4" y="101"/>
                      <a:pt x="3" y="105"/>
                    </a:cubicBezTo>
                    <a:cubicBezTo>
                      <a:pt x="1" y="109"/>
                      <a:pt x="0" y="113"/>
                      <a:pt x="0" y="117"/>
                    </a:cubicBezTo>
                    <a:cubicBezTo>
                      <a:pt x="0" y="121"/>
                      <a:pt x="1" y="124"/>
                      <a:pt x="2" y="128"/>
                    </a:cubicBezTo>
                    <a:cubicBezTo>
                      <a:pt x="4" y="133"/>
                      <a:pt x="8" y="137"/>
                      <a:pt x="12" y="139"/>
                    </a:cubicBezTo>
                    <a:cubicBezTo>
                      <a:pt x="14" y="140"/>
                      <a:pt x="16" y="140"/>
                      <a:pt x="18" y="140"/>
                    </a:cubicBezTo>
                    <a:cubicBezTo>
                      <a:pt x="18" y="140"/>
                      <a:pt x="18" y="140"/>
                      <a:pt x="18" y="140"/>
                    </a:cubicBezTo>
                    <a:cubicBezTo>
                      <a:pt x="26" y="164"/>
                      <a:pt x="41" y="188"/>
                      <a:pt x="61" y="204"/>
                    </a:cubicBezTo>
                    <a:cubicBezTo>
                      <a:pt x="75" y="215"/>
                      <a:pt x="91" y="222"/>
                      <a:pt x="109" y="222"/>
                    </a:cubicBezTo>
                    <a:cubicBezTo>
                      <a:pt x="127" y="222"/>
                      <a:pt x="143" y="215"/>
                      <a:pt x="157" y="204"/>
                    </a:cubicBezTo>
                    <a:cubicBezTo>
                      <a:pt x="177" y="188"/>
                      <a:pt x="193" y="164"/>
                      <a:pt x="201" y="140"/>
                    </a:cubicBezTo>
                    <a:cubicBezTo>
                      <a:pt x="201" y="140"/>
                      <a:pt x="201" y="140"/>
                      <a:pt x="202" y="140"/>
                    </a:cubicBezTo>
                    <a:cubicBezTo>
                      <a:pt x="202" y="140"/>
                      <a:pt x="202" y="140"/>
                      <a:pt x="202" y="140"/>
                    </a:cubicBezTo>
                    <a:cubicBezTo>
                      <a:pt x="211" y="140"/>
                      <a:pt x="218" y="130"/>
                      <a:pt x="218" y="117"/>
                    </a:cubicBezTo>
                    <a:cubicBezTo>
                      <a:pt x="218" y="113"/>
                      <a:pt x="217" y="109"/>
                      <a:pt x="216" y="105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7" name="Freeform 578">
                <a:extLst>
                  <a:ext uri="{FF2B5EF4-FFF2-40B4-BE49-F238E27FC236}">
                    <a16:creationId xmlns:a16="http://schemas.microsoft.com/office/drawing/2014/main" id="{31559E1F-66D7-41C6-9EBB-BEFFCA4B092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102354" y="2646675"/>
                <a:ext cx="279256" cy="150888"/>
              </a:xfrm>
              <a:custGeom>
                <a:avLst/>
                <a:gdLst>
                  <a:gd name="T0" fmla="*/ 0 w 157"/>
                  <a:gd name="T1" fmla="*/ 80 h 85"/>
                  <a:gd name="T2" fmla="*/ 157 w 157"/>
                  <a:gd name="T3" fmla="*/ 11 h 85"/>
                  <a:gd name="T4" fmla="*/ 85 w 157"/>
                  <a:gd name="T5" fmla="*/ 0 h 85"/>
                  <a:gd name="T6" fmla="*/ 0 w 157"/>
                  <a:gd name="T7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85">
                    <a:moveTo>
                      <a:pt x="0" y="80"/>
                    </a:moveTo>
                    <a:cubicBezTo>
                      <a:pt x="0" y="80"/>
                      <a:pt x="88" y="85"/>
                      <a:pt x="157" y="11"/>
                    </a:cubicBezTo>
                    <a:cubicBezTo>
                      <a:pt x="157" y="11"/>
                      <a:pt x="152" y="0"/>
                      <a:pt x="85" y="0"/>
                    </a:cubicBezTo>
                    <a:cubicBezTo>
                      <a:pt x="0" y="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FF8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8" name="Freeform 579">
                <a:extLst>
                  <a:ext uri="{FF2B5EF4-FFF2-40B4-BE49-F238E27FC236}">
                    <a16:creationId xmlns:a16="http://schemas.microsoft.com/office/drawing/2014/main" id="{D270525A-B809-4661-8499-7AEE049F30B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999510" y="2459003"/>
                <a:ext cx="430145" cy="365586"/>
              </a:xfrm>
              <a:custGeom>
                <a:avLst/>
                <a:gdLst>
                  <a:gd name="T0" fmla="*/ 229 w 242"/>
                  <a:gd name="T1" fmla="*/ 109 h 206"/>
                  <a:gd name="T2" fmla="*/ 119 w 242"/>
                  <a:gd name="T3" fmla="*/ 0 h 206"/>
                  <a:gd name="T4" fmla="*/ 13 w 242"/>
                  <a:gd name="T5" fmla="*/ 109 h 206"/>
                  <a:gd name="T6" fmla="*/ 121 w 242"/>
                  <a:gd name="T7" fmla="*/ 81 h 206"/>
                  <a:gd name="T8" fmla="*/ 229 w 242"/>
                  <a:gd name="T9" fmla="*/ 10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2" h="206">
                    <a:moveTo>
                      <a:pt x="229" y="109"/>
                    </a:moveTo>
                    <a:cubicBezTo>
                      <a:pt x="219" y="31"/>
                      <a:pt x="193" y="0"/>
                      <a:pt x="119" y="0"/>
                    </a:cubicBezTo>
                    <a:cubicBezTo>
                      <a:pt x="58" y="0"/>
                      <a:pt x="24" y="31"/>
                      <a:pt x="13" y="109"/>
                    </a:cubicBezTo>
                    <a:cubicBezTo>
                      <a:pt x="0" y="206"/>
                      <a:pt x="72" y="81"/>
                      <a:pt x="121" y="81"/>
                    </a:cubicBezTo>
                    <a:cubicBezTo>
                      <a:pt x="173" y="81"/>
                      <a:pt x="242" y="206"/>
                      <a:pt x="229" y="109"/>
                    </a:cubicBezTo>
                    <a:close/>
                  </a:path>
                </a:pathLst>
              </a:custGeom>
              <a:solidFill>
                <a:srgbClr val="44546A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9" name="Freeform 580">
                <a:extLst>
                  <a:ext uri="{FF2B5EF4-FFF2-40B4-BE49-F238E27FC236}">
                    <a16:creationId xmlns:a16="http://schemas.microsoft.com/office/drawing/2014/main" id="{332F5C46-7068-4628-B462-A43FF86DA568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102354" y="2646675"/>
                <a:ext cx="279256" cy="150888"/>
              </a:xfrm>
              <a:custGeom>
                <a:avLst/>
                <a:gdLst>
                  <a:gd name="T0" fmla="*/ 0 w 157"/>
                  <a:gd name="T1" fmla="*/ 80 h 85"/>
                  <a:gd name="T2" fmla="*/ 157 w 157"/>
                  <a:gd name="T3" fmla="*/ 11 h 85"/>
                  <a:gd name="T4" fmla="*/ 85 w 157"/>
                  <a:gd name="T5" fmla="*/ 0 h 85"/>
                  <a:gd name="T6" fmla="*/ 0 w 157"/>
                  <a:gd name="T7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85">
                    <a:moveTo>
                      <a:pt x="0" y="80"/>
                    </a:moveTo>
                    <a:cubicBezTo>
                      <a:pt x="0" y="80"/>
                      <a:pt x="88" y="85"/>
                      <a:pt x="157" y="11"/>
                    </a:cubicBezTo>
                    <a:cubicBezTo>
                      <a:pt x="157" y="11"/>
                      <a:pt x="152" y="0"/>
                      <a:pt x="85" y="0"/>
                    </a:cubicBezTo>
                    <a:cubicBezTo>
                      <a:pt x="0" y="0"/>
                      <a:pt x="0" y="80"/>
                      <a:pt x="0" y="80"/>
                    </a:cubicBezTo>
                    <a:close/>
                  </a:path>
                </a:pathLst>
              </a:custGeom>
              <a:solidFill>
                <a:srgbClr val="44546A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0" name="Freeform 581">
                <a:extLst>
                  <a:ext uri="{FF2B5EF4-FFF2-40B4-BE49-F238E27FC236}">
                    <a16:creationId xmlns:a16="http://schemas.microsoft.com/office/drawing/2014/main" id="{8A3394E5-47EC-4C47-9C8A-1D39F3F1C22B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100853" y="2615146"/>
                <a:ext cx="236467" cy="210944"/>
              </a:xfrm>
              <a:custGeom>
                <a:avLst/>
                <a:gdLst>
                  <a:gd name="T0" fmla="*/ 133 w 133"/>
                  <a:gd name="T1" fmla="*/ 54 h 119"/>
                  <a:gd name="T2" fmla="*/ 46 w 133"/>
                  <a:gd name="T3" fmla="*/ 35 h 119"/>
                  <a:gd name="T4" fmla="*/ 0 w 133"/>
                  <a:gd name="T5" fmla="*/ 109 h 119"/>
                  <a:gd name="T6" fmla="*/ 81 w 133"/>
                  <a:gd name="T7" fmla="*/ 98 h 119"/>
                  <a:gd name="T8" fmla="*/ 133 w 133"/>
                  <a:gd name="T9" fmla="*/ 54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3" h="119">
                    <a:moveTo>
                      <a:pt x="133" y="54"/>
                    </a:moveTo>
                    <a:cubicBezTo>
                      <a:pt x="133" y="54"/>
                      <a:pt x="73" y="0"/>
                      <a:pt x="46" y="35"/>
                    </a:cubicBezTo>
                    <a:cubicBezTo>
                      <a:pt x="18" y="71"/>
                      <a:pt x="36" y="101"/>
                      <a:pt x="0" y="109"/>
                    </a:cubicBezTo>
                    <a:cubicBezTo>
                      <a:pt x="0" y="109"/>
                      <a:pt x="35" y="119"/>
                      <a:pt x="81" y="98"/>
                    </a:cubicBezTo>
                    <a:cubicBezTo>
                      <a:pt x="131" y="76"/>
                      <a:pt x="133" y="54"/>
                      <a:pt x="133" y="54"/>
                    </a:cubicBezTo>
                    <a:close/>
                  </a:path>
                </a:pathLst>
              </a:custGeom>
              <a:solidFill>
                <a:srgbClr val="44546A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1" name="Freeform 582">
                <a:extLst>
                  <a:ext uri="{FF2B5EF4-FFF2-40B4-BE49-F238E27FC236}">
                    <a16:creationId xmlns:a16="http://schemas.microsoft.com/office/drawing/2014/main" id="{46D7ED2F-1FC9-41A3-B05F-03D85C29F25C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356838" y="2504795"/>
                <a:ext cx="61556" cy="105096"/>
              </a:xfrm>
              <a:custGeom>
                <a:avLst/>
                <a:gdLst>
                  <a:gd name="T0" fmla="*/ 31 w 35"/>
                  <a:gd name="T1" fmla="*/ 26 h 59"/>
                  <a:gd name="T2" fmla="*/ 25 w 35"/>
                  <a:gd name="T3" fmla="*/ 57 h 59"/>
                  <a:gd name="T4" fmla="*/ 4 w 35"/>
                  <a:gd name="T5" fmla="*/ 33 h 59"/>
                  <a:gd name="T6" fmla="*/ 10 w 35"/>
                  <a:gd name="T7" fmla="*/ 2 h 59"/>
                  <a:gd name="T8" fmla="*/ 31 w 35"/>
                  <a:gd name="T9" fmla="*/ 2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59">
                    <a:moveTo>
                      <a:pt x="31" y="26"/>
                    </a:moveTo>
                    <a:cubicBezTo>
                      <a:pt x="35" y="41"/>
                      <a:pt x="32" y="55"/>
                      <a:pt x="25" y="57"/>
                    </a:cubicBezTo>
                    <a:cubicBezTo>
                      <a:pt x="17" y="59"/>
                      <a:pt x="8" y="48"/>
                      <a:pt x="4" y="33"/>
                    </a:cubicBezTo>
                    <a:cubicBezTo>
                      <a:pt x="0" y="18"/>
                      <a:pt x="3" y="4"/>
                      <a:pt x="10" y="2"/>
                    </a:cubicBezTo>
                    <a:cubicBezTo>
                      <a:pt x="18" y="0"/>
                      <a:pt x="27" y="11"/>
                      <a:pt x="31" y="26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2" name="Freeform 583">
                <a:extLst>
                  <a:ext uri="{FF2B5EF4-FFF2-40B4-BE49-F238E27FC236}">
                    <a16:creationId xmlns:a16="http://schemas.microsoft.com/office/drawing/2014/main" id="{EEE0C2CD-4FF1-4CB5-94FC-DF57E393910C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008518" y="2504795"/>
                <a:ext cx="60806" cy="105096"/>
              </a:xfrm>
              <a:custGeom>
                <a:avLst/>
                <a:gdLst>
                  <a:gd name="T0" fmla="*/ 3 w 34"/>
                  <a:gd name="T1" fmla="*/ 26 h 59"/>
                  <a:gd name="T2" fmla="*/ 23 w 34"/>
                  <a:gd name="T3" fmla="*/ 1 h 59"/>
                  <a:gd name="T4" fmla="*/ 31 w 34"/>
                  <a:gd name="T5" fmla="*/ 32 h 59"/>
                  <a:gd name="T6" fmla="*/ 11 w 34"/>
                  <a:gd name="T7" fmla="*/ 57 h 59"/>
                  <a:gd name="T8" fmla="*/ 3 w 34"/>
                  <a:gd name="T9" fmla="*/ 2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59">
                    <a:moveTo>
                      <a:pt x="3" y="26"/>
                    </a:moveTo>
                    <a:cubicBezTo>
                      <a:pt x="6" y="11"/>
                      <a:pt x="15" y="0"/>
                      <a:pt x="23" y="1"/>
                    </a:cubicBezTo>
                    <a:cubicBezTo>
                      <a:pt x="31" y="3"/>
                      <a:pt x="34" y="17"/>
                      <a:pt x="31" y="32"/>
                    </a:cubicBezTo>
                    <a:cubicBezTo>
                      <a:pt x="28" y="47"/>
                      <a:pt x="19" y="59"/>
                      <a:pt x="11" y="57"/>
                    </a:cubicBezTo>
                    <a:cubicBezTo>
                      <a:pt x="4" y="55"/>
                      <a:pt x="0" y="41"/>
                      <a:pt x="3" y="26"/>
                    </a:cubicBezTo>
                    <a:close/>
                  </a:path>
                </a:pathLst>
              </a:custGeom>
              <a:solidFill>
                <a:srgbClr val="FF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3" name="Freeform 584">
                <a:extLst>
                  <a:ext uri="{FF2B5EF4-FFF2-40B4-BE49-F238E27FC236}">
                    <a16:creationId xmlns:a16="http://schemas.microsoft.com/office/drawing/2014/main" id="{1F4C5ED8-2C64-424F-8F64-9F1A5F791FAD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056562" y="2590374"/>
                <a:ext cx="236467" cy="210944"/>
              </a:xfrm>
              <a:custGeom>
                <a:avLst/>
                <a:gdLst>
                  <a:gd name="T0" fmla="*/ 133 w 133"/>
                  <a:gd name="T1" fmla="*/ 55 h 119"/>
                  <a:gd name="T2" fmla="*/ 46 w 133"/>
                  <a:gd name="T3" fmla="*/ 36 h 119"/>
                  <a:gd name="T4" fmla="*/ 0 w 133"/>
                  <a:gd name="T5" fmla="*/ 110 h 119"/>
                  <a:gd name="T6" fmla="*/ 81 w 133"/>
                  <a:gd name="T7" fmla="*/ 99 h 119"/>
                  <a:gd name="T8" fmla="*/ 133 w 133"/>
                  <a:gd name="T9" fmla="*/ 5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3" h="119">
                    <a:moveTo>
                      <a:pt x="133" y="55"/>
                    </a:moveTo>
                    <a:cubicBezTo>
                      <a:pt x="133" y="55"/>
                      <a:pt x="73" y="0"/>
                      <a:pt x="46" y="36"/>
                    </a:cubicBezTo>
                    <a:cubicBezTo>
                      <a:pt x="18" y="72"/>
                      <a:pt x="36" y="102"/>
                      <a:pt x="0" y="110"/>
                    </a:cubicBezTo>
                    <a:cubicBezTo>
                      <a:pt x="0" y="110"/>
                      <a:pt x="35" y="119"/>
                      <a:pt x="81" y="99"/>
                    </a:cubicBezTo>
                    <a:cubicBezTo>
                      <a:pt x="130" y="77"/>
                      <a:pt x="133" y="55"/>
                      <a:pt x="133" y="55"/>
                    </a:cubicBezTo>
                    <a:close/>
                  </a:path>
                </a:pathLst>
              </a:custGeom>
              <a:solidFill>
                <a:srgbClr val="44546A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4" name="Freeform 585">
                <a:extLst>
                  <a:ext uri="{FF2B5EF4-FFF2-40B4-BE49-F238E27FC236}">
                    <a16:creationId xmlns:a16="http://schemas.microsoft.com/office/drawing/2014/main" id="{81662C1E-4821-4E89-BE9F-D5506DE43906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175171" y="2639919"/>
                <a:ext cx="215448" cy="221453"/>
              </a:xfrm>
              <a:custGeom>
                <a:avLst/>
                <a:gdLst>
                  <a:gd name="T0" fmla="*/ 2 w 121"/>
                  <a:gd name="T1" fmla="*/ 84 h 125"/>
                  <a:gd name="T2" fmla="*/ 92 w 121"/>
                  <a:gd name="T3" fmla="*/ 84 h 125"/>
                  <a:gd name="T4" fmla="*/ 121 w 121"/>
                  <a:gd name="T5" fmla="*/ 2 h 125"/>
                  <a:gd name="T6" fmla="*/ 44 w 121"/>
                  <a:gd name="T7" fmla="*/ 30 h 125"/>
                  <a:gd name="T8" fmla="*/ 2 w 121"/>
                  <a:gd name="T9" fmla="*/ 8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125">
                    <a:moveTo>
                      <a:pt x="2" y="84"/>
                    </a:moveTo>
                    <a:cubicBezTo>
                      <a:pt x="2" y="84"/>
                      <a:pt x="73" y="125"/>
                      <a:pt x="92" y="84"/>
                    </a:cubicBezTo>
                    <a:cubicBezTo>
                      <a:pt x="111" y="43"/>
                      <a:pt x="87" y="18"/>
                      <a:pt x="121" y="2"/>
                    </a:cubicBezTo>
                    <a:cubicBezTo>
                      <a:pt x="121" y="2"/>
                      <a:pt x="84" y="0"/>
                      <a:pt x="44" y="30"/>
                    </a:cubicBezTo>
                    <a:cubicBezTo>
                      <a:pt x="0" y="62"/>
                      <a:pt x="2" y="84"/>
                      <a:pt x="2" y="84"/>
                    </a:cubicBezTo>
                    <a:close/>
                  </a:path>
                </a:pathLst>
              </a:custGeom>
              <a:solidFill>
                <a:srgbClr val="44546A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EE8FB7D-A0F7-4D11-A4DD-DDCE69F7133E}"/>
                </a:ext>
              </a:extLst>
            </p:cNvPr>
            <p:cNvGrpSpPr/>
            <p:nvPr/>
          </p:nvGrpSpPr>
          <p:grpSpPr>
            <a:xfrm flipH="1" flipV="1">
              <a:off x="1701961" y="3153656"/>
              <a:ext cx="292257" cy="336864"/>
              <a:chOff x="8776638" y="1880222"/>
              <a:chExt cx="427893" cy="493203"/>
            </a:xfrm>
          </p:grpSpPr>
          <p:sp>
            <p:nvSpPr>
              <p:cNvPr id="129" name="Freeform 586">
                <a:extLst>
                  <a:ext uri="{FF2B5EF4-FFF2-40B4-BE49-F238E27FC236}">
                    <a16:creationId xmlns:a16="http://schemas.microsoft.com/office/drawing/2014/main" id="{42157D86-C9BE-4E8E-A056-597528B6814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776638" y="1880222"/>
                <a:ext cx="427893" cy="493203"/>
              </a:xfrm>
              <a:custGeom>
                <a:avLst/>
                <a:gdLst>
                  <a:gd name="T0" fmla="*/ 570 w 570"/>
                  <a:gd name="T1" fmla="*/ 492 h 657"/>
                  <a:gd name="T2" fmla="*/ 287 w 570"/>
                  <a:gd name="T3" fmla="*/ 657 h 657"/>
                  <a:gd name="T4" fmla="*/ 0 w 570"/>
                  <a:gd name="T5" fmla="*/ 492 h 657"/>
                  <a:gd name="T6" fmla="*/ 0 w 570"/>
                  <a:gd name="T7" fmla="*/ 163 h 657"/>
                  <a:gd name="T8" fmla="*/ 287 w 570"/>
                  <a:gd name="T9" fmla="*/ 0 h 657"/>
                  <a:gd name="T10" fmla="*/ 570 w 570"/>
                  <a:gd name="T11" fmla="*/ 163 h 657"/>
                  <a:gd name="T12" fmla="*/ 570 w 570"/>
                  <a:gd name="T13" fmla="*/ 492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0" h="657">
                    <a:moveTo>
                      <a:pt x="570" y="492"/>
                    </a:moveTo>
                    <a:lnTo>
                      <a:pt x="287" y="657"/>
                    </a:lnTo>
                    <a:lnTo>
                      <a:pt x="0" y="492"/>
                    </a:lnTo>
                    <a:lnTo>
                      <a:pt x="0" y="163"/>
                    </a:lnTo>
                    <a:lnTo>
                      <a:pt x="287" y="0"/>
                    </a:lnTo>
                    <a:lnTo>
                      <a:pt x="570" y="163"/>
                    </a:lnTo>
                    <a:lnTo>
                      <a:pt x="570" y="492"/>
                    </a:lnTo>
                    <a:close/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0" name="Freeform 587">
                <a:extLst>
                  <a:ext uri="{FF2B5EF4-FFF2-40B4-BE49-F238E27FC236}">
                    <a16:creationId xmlns:a16="http://schemas.microsoft.com/office/drawing/2014/main" id="{36CB7E98-85A3-4B9B-A1DD-5F4B1FFC2B1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805164" y="1914003"/>
                <a:ext cx="370840" cy="427142"/>
              </a:xfrm>
              <a:custGeom>
                <a:avLst/>
                <a:gdLst>
                  <a:gd name="T0" fmla="*/ 494 w 494"/>
                  <a:gd name="T1" fmla="*/ 428 h 569"/>
                  <a:gd name="T2" fmla="*/ 249 w 494"/>
                  <a:gd name="T3" fmla="*/ 569 h 569"/>
                  <a:gd name="T4" fmla="*/ 0 w 494"/>
                  <a:gd name="T5" fmla="*/ 428 h 569"/>
                  <a:gd name="T6" fmla="*/ 0 w 494"/>
                  <a:gd name="T7" fmla="*/ 141 h 569"/>
                  <a:gd name="T8" fmla="*/ 249 w 494"/>
                  <a:gd name="T9" fmla="*/ 0 h 569"/>
                  <a:gd name="T10" fmla="*/ 494 w 494"/>
                  <a:gd name="T11" fmla="*/ 141 h 569"/>
                  <a:gd name="T12" fmla="*/ 494 w 494"/>
                  <a:gd name="T13" fmla="*/ 428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4" h="569">
                    <a:moveTo>
                      <a:pt x="494" y="428"/>
                    </a:moveTo>
                    <a:lnTo>
                      <a:pt x="249" y="569"/>
                    </a:lnTo>
                    <a:lnTo>
                      <a:pt x="0" y="428"/>
                    </a:lnTo>
                    <a:lnTo>
                      <a:pt x="0" y="141"/>
                    </a:lnTo>
                    <a:lnTo>
                      <a:pt x="249" y="0"/>
                    </a:lnTo>
                    <a:lnTo>
                      <a:pt x="494" y="141"/>
                    </a:lnTo>
                    <a:lnTo>
                      <a:pt x="494" y="428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1" name="Freeform 588">
                <a:extLst>
                  <a:ext uri="{FF2B5EF4-FFF2-40B4-BE49-F238E27FC236}">
                    <a16:creationId xmlns:a16="http://schemas.microsoft.com/office/drawing/2014/main" id="{F2CAE9F8-23E8-4634-9D12-31FA4300AFFD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889992" y="2053631"/>
                <a:ext cx="204187" cy="140379"/>
              </a:xfrm>
              <a:custGeom>
                <a:avLst/>
                <a:gdLst>
                  <a:gd name="T0" fmla="*/ 137 w 272"/>
                  <a:gd name="T1" fmla="*/ 139 h 187"/>
                  <a:gd name="T2" fmla="*/ 0 w 272"/>
                  <a:gd name="T3" fmla="*/ 0 h 187"/>
                  <a:gd name="T4" fmla="*/ 0 w 272"/>
                  <a:gd name="T5" fmla="*/ 187 h 187"/>
                  <a:gd name="T6" fmla="*/ 272 w 272"/>
                  <a:gd name="T7" fmla="*/ 187 h 187"/>
                  <a:gd name="T8" fmla="*/ 272 w 272"/>
                  <a:gd name="T9" fmla="*/ 2 h 187"/>
                  <a:gd name="T10" fmla="*/ 137 w 272"/>
                  <a:gd name="T11" fmla="*/ 139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2" h="187">
                    <a:moveTo>
                      <a:pt x="137" y="139"/>
                    </a:moveTo>
                    <a:lnTo>
                      <a:pt x="0" y="0"/>
                    </a:lnTo>
                    <a:lnTo>
                      <a:pt x="0" y="187"/>
                    </a:lnTo>
                    <a:lnTo>
                      <a:pt x="272" y="187"/>
                    </a:lnTo>
                    <a:lnTo>
                      <a:pt x="272" y="2"/>
                    </a:lnTo>
                    <a:lnTo>
                      <a:pt x="137" y="139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2" name="Freeform 589">
                <a:extLst>
                  <a:ext uri="{FF2B5EF4-FFF2-40B4-BE49-F238E27FC236}">
                    <a16:creationId xmlns:a16="http://schemas.microsoft.com/office/drawing/2014/main" id="{52E311ED-5AB8-482A-8CFA-CB6578ADDA3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899000" y="2109182"/>
                <a:ext cx="186171" cy="93836"/>
              </a:xfrm>
              <a:custGeom>
                <a:avLst/>
                <a:gdLst>
                  <a:gd name="T0" fmla="*/ 248 w 248"/>
                  <a:gd name="T1" fmla="*/ 2 h 125"/>
                  <a:gd name="T2" fmla="*/ 248 w 248"/>
                  <a:gd name="T3" fmla="*/ 0 h 125"/>
                  <a:gd name="T4" fmla="*/ 0 w 248"/>
                  <a:gd name="T5" fmla="*/ 0 h 125"/>
                  <a:gd name="T6" fmla="*/ 0 w 248"/>
                  <a:gd name="T7" fmla="*/ 0 h 125"/>
                  <a:gd name="T8" fmla="*/ 125 w 248"/>
                  <a:gd name="T9" fmla="*/ 125 h 125"/>
                  <a:gd name="T10" fmla="*/ 248 w 248"/>
                  <a:gd name="T11" fmla="*/ 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8" h="125">
                    <a:moveTo>
                      <a:pt x="248" y="2"/>
                    </a:moveTo>
                    <a:lnTo>
                      <a:pt x="248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5" y="125"/>
                    </a:lnTo>
                    <a:lnTo>
                      <a:pt x="248" y="2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30B1120F-BFDC-41CC-A9D8-53DA77AE6110}"/>
                </a:ext>
              </a:extLst>
            </p:cNvPr>
            <p:cNvGrpSpPr/>
            <p:nvPr/>
          </p:nvGrpSpPr>
          <p:grpSpPr>
            <a:xfrm flipH="1" flipV="1">
              <a:off x="3088897" y="4037604"/>
              <a:ext cx="288667" cy="333275"/>
              <a:chOff x="10807251" y="3174410"/>
              <a:chExt cx="422638" cy="487948"/>
            </a:xfrm>
          </p:grpSpPr>
          <p:sp>
            <p:nvSpPr>
              <p:cNvPr id="125" name="Oval 516">
                <a:extLst>
                  <a:ext uri="{FF2B5EF4-FFF2-40B4-BE49-F238E27FC236}">
                    <a16:creationId xmlns:a16="http://schemas.microsoft.com/office/drawing/2014/main" id="{66DCEC2B-6EC7-4ECA-8B58-07EA2357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10922857" y="3346317"/>
                <a:ext cx="156143" cy="156143"/>
              </a:xfrm>
              <a:prstGeom prst="ellipse">
                <a:avLst/>
              </a:prstGeom>
              <a:solidFill>
                <a:srgbClr val="233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6" name="Freeform 590">
                <a:extLst>
                  <a:ext uri="{FF2B5EF4-FFF2-40B4-BE49-F238E27FC236}">
                    <a16:creationId xmlns:a16="http://schemas.microsoft.com/office/drawing/2014/main" id="{D8A348E5-4E14-434C-B18D-BF959AC78D1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807251" y="3174410"/>
                <a:ext cx="422638" cy="487948"/>
              </a:xfrm>
              <a:custGeom>
                <a:avLst/>
                <a:gdLst>
                  <a:gd name="T0" fmla="*/ 563 w 563"/>
                  <a:gd name="T1" fmla="*/ 490 h 650"/>
                  <a:gd name="T2" fmla="*/ 281 w 563"/>
                  <a:gd name="T3" fmla="*/ 650 h 650"/>
                  <a:gd name="T4" fmla="*/ 0 w 563"/>
                  <a:gd name="T5" fmla="*/ 490 h 650"/>
                  <a:gd name="T6" fmla="*/ 0 w 563"/>
                  <a:gd name="T7" fmla="*/ 163 h 650"/>
                  <a:gd name="T8" fmla="*/ 281 w 563"/>
                  <a:gd name="T9" fmla="*/ 0 h 650"/>
                  <a:gd name="T10" fmla="*/ 563 w 563"/>
                  <a:gd name="T11" fmla="*/ 163 h 650"/>
                  <a:gd name="T12" fmla="*/ 563 w 563"/>
                  <a:gd name="T13" fmla="*/ 490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3" h="650">
                    <a:moveTo>
                      <a:pt x="563" y="490"/>
                    </a:moveTo>
                    <a:lnTo>
                      <a:pt x="281" y="650"/>
                    </a:lnTo>
                    <a:lnTo>
                      <a:pt x="0" y="490"/>
                    </a:lnTo>
                    <a:lnTo>
                      <a:pt x="0" y="163"/>
                    </a:lnTo>
                    <a:lnTo>
                      <a:pt x="281" y="0"/>
                    </a:lnTo>
                    <a:lnTo>
                      <a:pt x="563" y="163"/>
                    </a:lnTo>
                    <a:lnTo>
                      <a:pt x="563" y="490"/>
                    </a:lnTo>
                    <a:close/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7" name="Freeform 591">
                <a:extLst>
                  <a:ext uri="{FF2B5EF4-FFF2-40B4-BE49-F238E27FC236}">
                    <a16:creationId xmlns:a16="http://schemas.microsoft.com/office/drawing/2014/main" id="{96A5A8F6-23BE-4B3D-824F-009CFDCAA67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838029" y="3208191"/>
                <a:ext cx="361832" cy="418884"/>
              </a:xfrm>
              <a:custGeom>
                <a:avLst/>
                <a:gdLst>
                  <a:gd name="T0" fmla="*/ 482 w 482"/>
                  <a:gd name="T1" fmla="*/ 419 h 558"/>
                  <a:gd name="T2" fmla="*/ 241 w 482"/>
                  <a:gd name="T3" fmla="*/ 558 h 558"/>
                  <a:gd name="T4" fmla="*/ 0 w 482"/>
                  <a:gd name="T5" fmla="*/ 419 h 558"/>
                  <a:gd name="T6" fmla="*/ 0 w 482"/>
                  <a:gd name="T7" fmla="*/ 140 h 558"/>
                  <a:gd name="T8" fmla="*/ 241 w 482"/>
                  <a:gd name="T9" fmla="*/ 0 h 558"/>
                  <a:gd name="T10" fmla="*/ 482 w 482"/>
                  <a:gd name="T11" fmla="*/ 140 h 558"/>
                  <a:gd name="T12" fmla="*/ 482 w 482"/>
                  <a:gd name="T13" fmla="*/ 419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2" h="558">
                    <a:moveTo>
                      <a:pt x="482" y="419"/>
                    </a:moveTo>
                    <a:lnTo>
                      <a:pt x="241" y="558"/>
                    </a:lnTo>
                    <a:lnTo>
                      <a:pt x="0" y="419"/>
                    </a:lnTo>
                    <a:lnTo>
                      <a:pt x="0" y="140"/>
                    </a:lnTo>
                    <a:lnTo>
                      <a:pt x="241" y="0"/>
                    </a:lnTo>
                    <a:lnTo>
                      <a:pt x="482" y="140"/>
                    </a:lnTo>
                    <a:lnTo>
                      <a:pt x="482" y="419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8" name="Freeform 592">
                <a:extLst>
                  <a:ext uri="{FF2B5EF4-FFF2-40B4-BE49-F238E27FC236}">
                    <a16:creationId xmlns:a16="http://schemas.microsoft.com/office/drawing/2014/main" id="{7B4ED907-161E-478B-ABFD-3AC04D65EE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10901838" y="3305780"/>
                <a:ext cx="234215" cy="196680"/>
              </a:xfrm>
              <a:custGeom>
                <a:avLst/>
                <a:gdLst>
                  <a:gd name="T0" fmla="*/ 132 w 132"/>
                  <a:gd name="T1" fmla="*/ 44 h 111"/>
                  <a:gd name="T2" fmla="*/ 66 w 132"/>
                  <a:gd name="T3" fmla="*/ 0 h 111"/>
                  <a:gd name="T4" fmla="*/ 0 w 132"/>
                  <a:gd name="T5" fmla="*/ 44 h 111"/>
                  <a:gd name="T6" fmla="*/ 66 w 132"/>
                  <a:gd name="T7" fmla="*/ 87 h 111"/>
                  <a:gd name="T8" fmla="*/ 70 w 132"/>
                  <a:gd name="T9" fmla="*/ 87 h 111"/>
                  <a:gd name="T10" fmla="*/ 91 w 132"/>
                  <a:gd name="T11" fmla="*/ 111 h 111"/>
                  <a:gd name="T12" fmla="*/ 91 w 132"/>
                  <a:gd name="T13" fmla="*/ 84 h 111"/>
                  <a:gd name="T14" fmla="*/ 132 w 132"/>
                  <a:gd name="T15" fmla="*/ 4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2" h="111">
                    <a:moveTo>
                      <a:pt x="132" y="44"/>
                    </a:moveTo>
                    <a:cubicBezTo>
                      <a:pt x="132" y="20"/>
                      <a:pt x="102" y="0"/>
                      <a:pt x="66" y="0"/>
                    </a:cubicBezTo>
                    <a:cubicBezTo>
                      <a:pt x="30" y="0"/>
                      <a:pt x="0" y="20"/>
                      <a:pt x="0" y="44"/>
                    </a:cubicBezTo>
                    <a:cubicBezTo>
                      <a:pt x="0" y="68"/>
                      <a:pt x="30" y="87"/>
                      <a:pt x="66" y="87"/>
                    </a:cubicBezTo>
                    <a:cubicBezTo>
                      <a:pt x="67" y="87"/>
                      <a:pt x="69" y="87"/>
                      <a:pt x="70" y="87"/>
                    </a:cubicBezTo>
                    <a:cubicBezTo>
                      <a:pt x="91" y="111"/>
                      <a:pt x="91" y="111"/>
                      <a:pt x="91" y="111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115" y="77"/>
                      <a:pt x="132" y="62"/>
                      <a:pt x="132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6984E137-D08E-4D0A-8EC2-9A15AEE6ABE3}"/>
                </a:ext>
              </a:extLst>
            </p:cNvPr>
            <p:cNvGrpSpPr/>
            <p:nvPr/>
          </p:nvGrpSpPr>
          <p:grpSpPr>
            <a:xfrm flipH="1" flipV="1">
              <a:off x="2349540" y="5277899"/>
              <a:ext cx="264056" cy="305588"/>
              <a:chOff x="9724758" y="4990326"/>
              <a:chExt cx="386605" cy="447411"/>
            </a:xfrm>
          </p:grpSpPr>
          <p:sp>
            <p:nvSpPr>
              <p:cNvPr id="120" name="Freeform 593">
                <a:extLst>
                  <a:ext uri="{FF2B5EF4-FFF2-40B4-BE49-F238E27FC236}">
                    <a16:creationId xmlns:a16="http://schemas.microsoft.com/office/drawing/2014/main" id="{7468EBCA-0FFE-4151-A4EA-A87EB5C4E6A3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724758" y="4990326"/>
                <a:ext cx="386605" cy="447411"/>
              </a:xfrm>
              <a:custGeom>
                <a:avLst/>
                <a:gdLst>
                  <a:gd name="T0" fmla="*/ 515 w 515"/>
                  <a:gd name="T1" fmla="*/ 447 h 596"/>
                  <a:gd name="T2" fmla="*/ 258 w 515"/>
                  <a:gd name="T3" fmla="*/ 596 h 596"/>
                  <a:gd name="T4" fmla="*/ 0 w 515"/>
                  <a:gd name="T5" fmla="*/ 447 h 596"/>
                  <a:gd name="T6" fmla="*/ 0 w 515"/>
                  <a:gd name="T7" fmla="*/ 149 h 596"/>
                  <a:gd name="T8" fmla="*/ 258 w 515"/>
                  <a:gd name="T9" fmla="*/ 0 h 596"/>
                  <a:gd name="T10" fmla="*/ 515 w 515"/>
                  <a:gd name="T11" fmla="*/ 149 h 596"/>
                  <a:gd name="T12" fmla="*/ 515 w 515"/>
                  <a:gd name="T13" fmla="*/ 447 h 5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5" h="596">
                    <a:moveTo>
                      <a:pt x="515" y="447"/>
                    </a:moveTo>
                    <a:lnTo>
                      <a:pt x="258" y="596"/>
                    </a:lnTo>
                    <a:lnTo>
                      <a:pt x="0" y="447"/>
                    </a:lnTo>
                    <a:lnTo>
                      <a:pt x="0" y="149"/>
                    </a:lnTo>
                    <a:lnTo>
                      <a:pt x="258" y="0"/>
                    </a:lnTo>
                    <a:lnTo>
                      <a:pt x="515" y="149"/>
                    </a:lnTo>
                    <a:lnTo>
                      <a:pt x="515" y="447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1" name="Freeform 594">
                <a:extLst>
                  <a:ext uri="{FF2B5EF4-FFF2-40B4-BE49-F238E27FC236}">
                    <a16:creationId xmlns:a16="http://schemas.microsoft.com/office/drawing/2014/main" id="{82293827-F36D-4C14-AEE5-1ADF48B05DE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754785" y="5024107"/>
                <a:ext cx="328051" cy="379849"/>
              </a:xfrm>
              <a:custGeom>
                <a:avLst/>
                <a:gdLst>
                  <a:gd name="T0" fmla="*/ 437 w 437"/>
                  <a:gd name="T1" fmla="*/ 378 h 506"/>
                  <a:gd name="T2" fmla="*/ 220 w 437"/>
                  <a:gd name="T3" fmla="*/ 506 h 506"/>
                  <a:gd name="T4" fmla="*/ 0 w 437"/>
                  <a:gd name="T5" fmla="*/ 378 h 506"/>
                  <a:gd name="T6" fmla="*/ 0 w 437"/>
                  <a:gd name="T7" fmla="*/ 128 h 506"/>
                  <a:gd name="T8" fmla="*/ 220 w 437"/>
                  <a:gd name="T9" fmla="*/ 0 h 506"/>
                  <a:gd name="T10" fmla="*/ 437 w 437"/>
                  <a:gd name="T11" fmla="*/ 128 h 506"/>
                  <a:gd name="T12" fmla="*/ 437 w 437"/>
                  <a:gd name="T13" fmla="*/ 378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7" h="506">
                    <a:moveTo>
                      <a:pt x="437" y="378"/>
                    </a:moveTo>
                    <a:lnTo>
                      <a:pt x="220" y="506"/>
                    </a:lnTo>
                    <a:lnTo>
                      <a:pt x="0" y="378"/>
                    </a:lnTo>
                    <a:lnTo>
                      <a:pt x="0" y="128"/>
                    </a:lnTo>
                    <a:lnTo>
                      <a:pt x="220" y="0"/>
                    </a:lnTo>
                    <a:lnTo>
                      <a:pt x="437" y="128"/>
                    </a:lnTo>
                    <a:lnTo>
                      <a:pt x="437" y="378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2" name="Freeform 595">
                <a:extLst>
                  <a:ext uri="{FF2B5EF4-FFF2-40B4-BE49-F238E27FC236}">
                    <a16:creationId xmlns:a16="http://schemas.microsoft.com/office/drawing/2014/main" id="{C0C101E5-4A0D-46BE-8C75-F3839A01134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859131" y="5167489"/>
                <a:ext cx="114105" cy="114105"/>
              </a:xfrm>
              <a:custGeom>
                <a:avLst/>
                <a:gdLst>
                  <a:gd name="T0" fmla="*/ 0 w 152"/>
                  <a:gd name="T1" fmla="*/ 152 h 152"/>
                  <a:gd name="T2" fmla="*/ 0 w 152"/>
                  <a:gd name="T3" fmla="*/ 0 h 152"/>
                  <a:gd name="T4" fmla="*/ 152 w 152"/>
                  <a:gd name="T5" fmla="*/ 0 h 152"/>
                  <a:gd name="T6" fmla="*/ 152 w 152"/>
                  <a:gd name="T7" fmla="*/ 149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2" h="152">
                    <a:moveTo>
                      <a:pt x="0" y="152"/>
                    </a:moveTo>
                    <a:lnTo>
                      <a:pt x="0" y="0"/>
                    </a:lnTo>
                    <a:lnTo>
                      <a:pt x="152" y="0"/>
                    </a:lnTo>
                    <a:lnTo>
                      <a:pt x="152" y="149"/>
                    </a:lnTo>
                  </a:path>
                </a:pathLst>
              </a:cu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3" name="Oval 596">
                <a:extLst>
                  <a:ext uri="{FF2B5EF4-FFF2-40B4-BE49-F238E27FC236}">
                    <a16:creationId xmlns:a16="http://schemas.microsoft.com/office/drawing/2014/main" id="{03E1F38B-FE4E-481D-888C-B5ADBF230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965729" y="5137461"/>
                <a:ext cx="53299" cy="532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24" name="Oval 597">
                <a:extLst>
                  <a:ext uri="{FF2B5EF4-FFF2-40B4-BE49-F238E27FC236}">
                    <a16:creationId xmlns:a16="http://schemas.microsoft.com/office/drawing/2014/main" id="{4AC84FCF-C7C5-41CD-9651-FFAF237B8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853876" y="5137461"/>
                <a:ext cx="53299" cy="5329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2C365F10-80B4-4482-B50F-C00084D732DD}"/>
                </a:ext>
              </a:extLst>
            </p:cNvPr>
            <p:cNvGrpSpPr/>
            <p:nvPr/>
          </p:nvGrpSpPr>
          <p:grpSpPr>
            <a:xfrm flipH="1" flipV="1">
              <a:off x="1821940" y="4763630"/>
              <a:ext cx="292257" cy="337377"/>
              <a:chOff x="8952299" y="4237385"/>
              <a:chExt cx="427893" cy="493953"/>
            </a:xfrm>
          </p:grpSpPr>
          <p:sp>
            <p:nvSpPr>
              <p:cNvPr id="113" name="Freeform 598">
                <a:extLst>
                  <a:ext uri="{FF2B5EF4-FFF2-40B4-BE49-F238E27FC236}">
                    <a16:creationId xmlns:a16="http://schemas.microsoft.com/office/drawing/2014/main" id="{258F47DB-ED1F-443B-86C9-57C8E5A0973F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980825" y="4271166"/>
                <a:ext cx="369339" cy="427893"/>
              </a:xfrm>
              <a:custGeom>
                <a:avLst/>
                <a:gdLst>
                  <a:gd name="T0" fmla="*/ 492 w 492"/>
                  <a:gd name="T1" fmla="*/ 428 h 570"/>
                  <a:gd name="T2" fmla="*/ 246 w 492"/>
                  <a:gd name="T3" fmla="*/ 570 h 570"/>
                  <a:gd name="T4" fmla="*/ 0 w 492"/>
                  <a:gd name="T5" fmla="*/ 428 h 570"/>
                  <a:gd name="T6" fmla="*/ 0 w 492"/>
                  <a:gd name="T7" fmla="*/ 142 h 570"/>
                  <a:gd name="T8" fmla="*/ 246 w 492"/>
                  <a:gd name="T9" fmla="*/ 0 h 570"/>
                  <a:gd name="T10" fmla="*/ 492 w 492"/>
                  <a:gd name="T11" fmla="*/ 142 h 570"/>
                  <a:gd name="T12" fmla="*/ 492 w 492"/>
                  <a:gd name="T13" fmla="*/ 42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2" h="570">
                    <a:moveTo>
                      <a:pt x="492" y="428"/>
                    </a:moveTo>
                    <a:lnTo>
                      <a:pt x="246" y="570"/>
                    </a:lnTo>
                    <a:lnTo>
                      <a:pt x="0" y="428"/>
                    </a:lnTo>
                    <a:lnTo>
                      <a:pt x="0" y="142"/>
                    </a:lnTo>
                    <a:lnTo>
                      <a:pt x="246" y="0"/>
                    </a:lnTo>
                    <a:lnTo>
                      <a:pt x="492" y="142"/>
                    </a:lnTo>
                    <a:lnTo>
                      <a:pt x="492" y="428"/>
                    </a:lnTo>
                    <a:close/>
                  </a:path>
                </a:pathLst>
              </a:custGeom>
              <a:solidFill>
                <a:srgbClr val="C5E3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4" name="Freeform 599">
                <a:extLst>
                  <a:ext uri="{FF2B5EF4-FFF2-40B4-BE49-F238E27FC236}">
                    <a16:creationId xmlns:a16="http://schemas.microsoft.com/office/drawing/2014/main" id="{4925047F-A072-4C8C-824C-4B84CAF5ADE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952299" y="4237385"/>
                <a:ext cx="427893" cy="493953"/>
              </a:xfrm>
              <a:custGeom>
                <a:avLst/>
                <a:gdLst>
                  <a:gd name="T0" fmla="*/ 570 w 570"/>
                  <a:gd name="T1" fmla="*/ 492 h 658"/>
                  <a:gd name="T2" fmla="*/ 286 w 570"/>
                  <a:gd name="T3" fmla="*/ 658 h 658"/>
                  <a:gd name="T4" fmla="*/ 0 w 570"/>
                  <a:gd name="T5" fmla="*/ 492 h 658"/>
                  <a:gd name="T6" fmla="*/ 0 w 570"/>
                  <a:gd name="T7" fmla="*/ 164 h 658"/>
                  <a:gd name="T8" fmla="*/ 286 w 570"/>
                  <a:gd name="T9" fmla="*/ 0 h 658"/>
                  <a:gd name="T10" fmla="*/ 570 w 570"/>
                  <a:gd name="T11" fmla="*/ 164 h 658"/>
                  <a:gd name="T12" fmla="*/ 570 w 570"/>
                  <a:gd name="T13" fmla="*/ 492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0" h="658">
                    <a:moveTo>
                      <a:pt x="570" y="492"/>
                    </a:moveTo>
                    <a:lnTo>
                      <a:pt x="286" y="658"/>
                    </a:lnTo>
                    <a:lnTo>
                      <a:pt x="0" y="492"/>
                    </a:lnTo>
                    <a:lnTo>
                      <a:pt x="0" y="164"/>
                    </a:lnTo>
                    <a:lnTo>
                      <a:pt x="286" y="0"/>
                    </a:lnTo>
                    <a:lnTo>
                      <a:pt x="570" y="164"/>
                    </a:lnTo>
                    <a:lnTo>
                      <a:pt x="570" y="492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5" name="Freeform 600">
                <a:extLst>
                  <a:ext uri="{FF2B5EF4-FFF2-40B4-BE49-F238E27FC236}">
                    <a16:creationId xmlns:a16="http://schemas.microsoft.com/office/drawing/2014/main" id="{231F006A-632C-4953-BFAD-189F873AE1A9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980825" y="4271166"/>
                <a:ext cx="369339" cy="427893"/>
              </a:xfrm>
              <a:custGeom>
                <a:avLst/>
                <a:gdLst>
                  <a:gd name="T0" fmla="*/ 492 w 492"/>
                  <a:gd name="T1" fmla="*/ 428 h 570"/>
                  <a:gd name="T2" fmla="*/ 246 w 492"/>
                  <a:gd name="T3" fmla="*/ 570 h 570"/>
                  <a:gd name="T4" fmla="*/ 0 w 492"/>
                  <a:gd name="T5" fmla="*/ 428 h 570"/>
                  <a:gd name="T6" fmla="*/ 0 w 492"/>
                  <a:gd name="T7" fmla="*/ 142 h 570"/>
                  <a:gd name="T8" fmla="*/ 246 w 492"/>
                  <a:gd name="T9" fmla="*/ 0 h 570"/>
                  <a:gd name="T10" fmla="*/ 492 w 492"/>
                  <a:gd name="T11" fmla="*/ 142 h 570"/>
                  <a:gd name="T12" fmla="*/ 492 w 492"/>
                  <a:gd name="T13" fmla="*/ 428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2" h="570">
                    <a:moveTo>
                      <a:pt x="492" y="428"/>
                    </a:moveTo>
                    <a:lnTo>
                      <a:pt x="246" y="570"/>
                    </a:lnTo>
                    <a:lnTo>
                      <a:pt x="0" y="428"/>
                    </a:lnTo>
                    <a:lnTo>
                      <a:pt x="0" y="142"/>
                    </a:lnTo>
                    <a:lnTo>
                      <a:pt x="246" y="0"/>
                    </a:lnTo>
                    <a:lnTo>
                      <a:pt x="492" y="142"/>
                    </a:lnTo>
                    <a:lnTo>
                      <a:pt x="492" y="428"/>
                    </a:lnTo>
                    <a:close/>
                  </a:path>
                </a:pathLst>
              </a:custGeom>
              <a:solidFill>
                <a:srgbClr val="EDB7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6" name="Freeform 601">
                <a:extLst>
                  <a:ext uri="{FF2B5EF4-FFF2-40B4-BE49-F238E27FC236}">
                    <a16:creationId xmlns:a16="http://schemas.microsoft.com/office/drawing/2014/main" id="{9ED663DA-8528-48AF-BDF2-910411EE952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9142223" y="4407792"/>
                <a:ext cx="92335" cy="129869"/>
              </a:xfrm>
              <a:custGeom>
                <a:avLst/>
                <a:gdLst>
                  <a:gd name="T0" fmla="*/ 123 w 123"/>
                  <a:gd name="T1" fmla="*/ 173 h 173"/>
                  <a:gd name="T2" fmla="*/ 0 w 123"/>
                  <a:gd name="T3" fmla="*/ 85 h 173"/>
                  <a:gd name="T4" fmla="*/ 123 w 123"/>
                  <a:gd name="T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173">
                    <a:moveTo>
                      <a:pt x="123" y="173"/>
                    </a:moveTo>
                    <a:lnTo>
                      <a:pt x="0" y="85"/>
                    </a:lnTo>
                    <a:lnTo>
                      <a:pt x="123" y="0"/>
                    </a:lnTo>
                  </a:path>
                </a:pathLst>
              </a:cu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7" name="Oval 602">
                <a:extLst>
                  <a:ext uri="{FF2B5EF4-FFF2-40B4-BE49-F238E27FC236}">
                    <a16:creationId xmlns:a16="http://schemas.microsoft.com/office/drawing/2014/main" id="{B5E5646D-AA96-466E-B28C-070347FBB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209785" y="4446827"/>
                <a:ext cx="51047" cy="5179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8" name="Oval 603">
                <a:extLst>
                  <a:ext uri="{FF2B5EF4-FFF2-40B4-BE49-F238E27FC236}">
                    <a16:creationId xmlns:a16="http://schemas.microsoft.com/office/drawing/2014/main" id="{EC8334AE-97B7-4158-A6A9-A4AA3C38C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109944" y="4515891"/>
                <a:ext cx="51798" cy="5179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9" name="Oval 604">
                <a:extLst>
                  <a:ext uri="{FF2B5EF4-FFF2-40B4-BE49-F238E27FC236}">
                    <a16:creationId xmlns:a16="http://schemas.microsoft.com/office/drawing/2014/main" id="{12384795-E30C-4C82-9AA2-10AB03D7D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9112196" y="4381518"/>
                <a:ext cx="48044" cy="4579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1C9877C7-E927-476E-8626-D5CEFC31D8FE}"/>
                </a:ext>
              </a:extLst>
            </p:cNvPr>
            <p:cNvGrpSpPr/>
            <p:nvPr/>
          </p:nvGrpSpPr>
          <p:grpSpPr>
            <a:xfrm flipH="1" flipV="1">
              <a:off x="516015" y="4423177"/>
              <a:ext cx="264056" cy="304050"/>
              <a:chOff x="7040294" y="3738928"/>
              <a:chExt cx="386605" cy="445159"/>
            </a:xfrm>
          </p:grpSpPr>
          <p:sp>
            <p:nvSpPr>
              <p:cNvPr id="107" name="Freeform 605">
                <a:extLst>
                  <a:ext uri="{FF2B5EF4-FFF2-40B4-BE49-F238E27FC236}">
                    <a16:creationId xmlns:a16="http://schemas.microsoft.com/office/drawing/2014/main" id="{F8499D2C-1381-4F2E-9595-6F0F853DCEB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040294" y="3738928"/>
                <a:ext cx="386605" cy="445159"/>
              </a:xfrm>
              <a:custGeom>
                <a:avLst/>
                <a:gdLst>
                  <a:gd name="T0" fmla="*/ 515 w 515"/>
                  <a:gd name="T1" fmla="*/ 444 h 593"/>
                  <a:gd name="T2" fmla="*/ 258 w 515"/>
                  <a:gd name="T3" fmla="*/ 593 h 593"/>
                  <a:gd name="T4" fmla="*/ 0 w 515"/>
                  <a:gd name="T5" fmla="*/ 444 h 593"/>
                  <a:gd name="T6" fmla="*/ 0 w 515"/>
                  <a:gd name="T7" fmla="*/ 146 h 593"/>
                  <a:gd name="T8" fmla="*/ 258 w 515"/>
                  <a:gd name="T9" fmla="*/ 0 h 593"/>
                  <a:gd name="T10" fmla="*/ 515 w 515"/>
                  <a:gd name="T11" fmla="*/ 146 h 593"/>
                  <a:gd name="T12" fmla="*/ 515 w 515"/>
                  <a:gd name="T13" fmla="*/ 444 h 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5" h="593">
                    <a:moveTo>
                      <a:pt x="515" y="444"/>
                    </a:moveTo>
                    <a:lnTo>
                      <a:pt x="258" y="593"/>
                    </a:lnTo>
                    <a:lnTo>
                      <a:pt x="0" y="444"/>
                    </a:lnTo>
                    <a:lnTo>
                      <a:pt x="0" y="146"/>
                    </a:lnTo>
                    <a:lnTo>
                      <a:pt x="258" y="0"/>
                    </a:lnTo>
                    <a:lnTo>
                      <a:pt x="515" y="146"/>
                    </a:lnTo>
                    <a:lnTo>
                      <a:pt x="515" y="444"/>
                    </a:lnTo>
                    <a:close/>
                  </a:path>
                </a:pathLst>
              </a:custGeom>
              <a:solidFill>
                <a:sysClr val="window" lastClr="FFFFFF">
                  <a:lumMod val="95000"/>
                </a:sys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08" name="Freeform 606">
                <a:extLst>
                  <a:ext uri="{FF2B5EF4-FFF2-40B4-BE49-F238E27FC236}">
                    <a16:creationId xmlns:a16="http://schemas.microsoft.com/office/drawing/2014/main" id="{945BD752-FB0E-42C0-B22C-3F102C281313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066568" y="3768955"/>
                <a:ext cx="334057" cy="386605"/>
              </a:xfrm>
              <a:custGeom>
                <a:avLst/>
                <a:gdLst>
                  <a:gd name="T0" fmla="*/ 445 w 445"/>
                  <a:gd name="T1" fmla="*/ 387 h 515"/>
                  <a:gd name="T2" fmla="*/ 223 w 445"/>
                  <a:gd name="T3" fmla="*/ 515 h 515"/>
                  <a:gd name="T4" fmla="*/ 0 w 445"/>
                  <a:gd name="T5" fmla="*/ 387 h 515"/>
                  <a:gd name="T6" fmla="*/ 0 w 445"/>
                  <a:gd name="T7" fmla="*/ 130 h 515"/>
                  <a:gd name="T8" fmla="*/ 223 w 445"/>
                  <a:gd name="T9" fmla="*/ 0 h 515"/>
                  <a:gd name="T10" fmla="*/ 445 w 445"/>
                  <a:gd name="T11" fmla="*/ 130 h 515"/>
                  <a:gd name="T12" fmla="*/ 445 w 445"/>
                  <a:gd name="T13" fmla="*/ 387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5" h="515">
                    <a:moveTo>
                      <a:pt x="445" y="387"/>
                    </a:moveTo>
                    <a:lnTo>
                      <a:pt x="223" y="515"/>
                    </a:lnTo>
                    <a:lnTo>
                      <a:pt x="0" y="387"/>
                    </a:lnTo>
                    <a:lnTo>
                      <a:pt x="0" y="130"/>
                    </a:lnTo>
                    <a:lnTo>
                      <a:pt x="223" y="0"/>
                    </a:lnTo>
                    <a:lnTo>
                      <a:pt x="445" y="130"/>
                    </a:lnTo>
                    <a:lnTo>
                      <a:pt x="445" y="387"/>
                    </a:lnTo>
                    <a:close/>
                  </a:path>
                </a:pathLst>
              </a:custGeom>
              <a:solidFill>
                <a:srgbClr val="44546A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09" name="Line 607">
                <a:extLst>
                  <a:ext uri="{FF2B5EF4-FFF2-40B4-BE49-F238E27FC236}">
                    <a16:creationId xmlns:a16="http://schemas.microsoft.com/office/drawing/2014/main" id="{4EEE2750-1CC5-4E4B-9EDA-DE491A0B8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7130377" y="3905581"/>
                <a:ext cx="197431" cy="0"/>
              </a:xfrm>
              <a:prstGeom prst="line">
                <a:avLst/>
              </a:pr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0" name="Line 608">
                <a:extLst>
                  <a:ext uri="{FF2B5EF4-FFF2-40B4-BE49-F238E27FC236}">
                    <a16:creationId xmlns:a16="http://schemas.microsoft.com/office/drawing/2014/main" id="{A5247188-083A-46D2-B2A4-8FEE06F0C8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7130377" y="4006924"/>
                <a:ext cx="197431" cy="0"/>
              </a:xfrm>
              <a:prstGeom prst="line">
                <a:avLst/>
              </a:pr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1" name="Rectangle 609">
                <a:extLst>
                  <a:ext uri="{FF2B5EF4-FFF2-40B4-BE49-F238E27FC236}">
                    <a16:creationId xmlns:a16="http://schemas.microsoft.com/office/drawing/2014/main" id="{9A85C8B2-D2F3-4A44-94B3-6A4E92468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7130377" y="3880808"/>
                <a:ext cx="198933" cy="154642"/>
              </a:xfrm>
              <a:prstGeom prst="rect">
                <a:avLst/>
              </a:pr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12" name="Freeform 610">
                <a:extLst>
                  <a:ext uri="{FF2B5EF4-FFF2-40B4-BE49-F238E27FC236}">
                    <a16:creationId xmlns:a16="http://schemas.microsoft.com/office/drawing/2014/main" id="{DE50EE86-08A5-4894-913B-B58726C0D24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196438" y="3928852"/>
                <a:ext cx="49545" cy="58554"/>
              </a:xfrm>
              <a:custGeom>
                <a:avLst/>
                <a:gdLst>
                  <a:gd name="T0" fmla="*/ 0 w 66"/>
                  <a:gd name="T1" fmla="*/ 0 h 78"/>
                  <a:gd name="T2" fmla="*/ 66 w 66"/>
                  <a:gd name="T3" fmla="*/ 40 h 78"/>
                  <a:gd name="T4" fmla="*/ 0 w 66"/>
                  <a:gd name="T5" fmla="*/ 78 h 78"/>
                  <a:gd name="T6" fmla="*/ 0 w 66"/>
                  <a:gd name="T7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6" h="78">
                    <a:moveTo>
                      <a:pt x="0" y="0"/>
                    </a:moveTo>
                    <a:lnTo>
                      <a:pt x="66" y="40"/>
                    </a:lnTo>
                    <a:lnTo>
                      <a:pt x="0" y="7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99C19138-D888-4046-BC3F-EA65AC091C3C}"/>
                </a:ext>
              </a:extLst>
            </p:cNvPr>
            <p:cNvGrpSpPr/>
            <p:nvPr/>
          </p:nvGrpSpPr>
          <p:grpSpPr>
            <a:xfrm flipH="1" flipV="1">
              <a:off x="1450723" y="3826359"/>
              <a:ext cx="292257" cy="337377"/>
              <a:chOff x="8408800" y="2865126"/>
              <a:chExt cx="427893" cy="493953"/>
            </a:xfrm>
          </p:grpSpPr>
          <p:sp>
            <p:nvSpPr>
              <p:cNvPr id="104" name="Freeform 611">
                <a:extLst>
                  <a:ext uri="{FF2B5EF4-FFF2-40B4-BE49-F238E27FC236}">
                    <a16:creationId xmlns:a16="http://schemas.microsoft.com/office/drawing/2014/main" id="{F4434D58-8318-4127-9BFE-BF698E6F0F65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408800" y="2865126"/>
                <a:ext cx="427893" cy="493953"/>
              </a:xfrm>
              <a:custGeom>
                <a:avLst/>
                <a:gdLst>
                  <a:gd name="T0" fmla="*/ 570 w 570"/>
                  <a:gd name="T1" fmla="*/ 492 h 658"/>
                  <a:gd name="T2" fmla="*/ 284 w 570"/>
                  <a:gd name="T3" fmla="*/ 658 h 658"/>
                  <a:gd name="T4" fmla="*/ 0 w 570"/>
                  <a:gd name="T5" fmla="*/ 492 h 658"/>
                  <a:gd name="T6" fmla="*/ 0 w 570"/>
                  <a:gd name="T7" fmla="*/ 164 h 658"/>
                  <a:gd name="T8" fmla="*/ 284 w 570"/>
                  <a:gd name="T9" fmla="*/ 0 h 658"/>
                  <a:gd name="T10" fmla="*/ 570 w 570"/>
                  <a:gd name="T11" fmla="*/ 164 h 658"/>
                  <a:gd name="T12" fmla="*/ 570 w 570"/>
                  <a:gd name="T13" fmla="*/ 492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0" h="658">
                    <a:moveTo>
                      <a:pt x="570" y="492"/>
                    </a:moveTo>
                    <a:lnTo>
                      <a:pt x="284" y="658"/>
                    </a:lnTo>
                    <a:lnTo>
                      <a:pt x="0" y="492"/>
                    </a:lnTo>
                    <a:lnTo>
                      <a:pt x="0" y="164"/>
                    </a:lnTo>
                    <a:lnTo>
                      <a:pt x="284" y="0"/>
                    </a:lnTo>
                    <a:lnTo>
                      <a:pt x="570" y="164"/>
                    </a:lnTo>
                    <a:lnTo>
                      <a:pt x="570" y="492"/>
                    </a:lnTo>
                    <a:close/>
                  </a:path>
                </a:pathLst>
              </a:custGeom>
              <a:solidFill>
                <a:srgbClr val="F3F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05" name="Freeform 612">
                <a:extLst>
                  <a:ext uri="{FF2B5EF4-FFF2-40B4-BE49-F238E27FC236}">
                    <a16:creationId xmlns:a16="http://schemas.microsoft.com/office/drawing/2014/main" id="{D9B0BD6D-1657-4AEE-A91F-8C61AD9604A3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438828" y="2898907"/>
                <a:ext cx="369339" cy="426391"/>
              </a:xfrm>
              <a:custGeom>
                <a:avLst/>
                <a:gdLst>
                  <a:gd name="T0" fmla="*/ 492 w 492"/>
                  <a:gd name="T1" fmla="*/ 426 h 568"/>
                  <a:gd name="T2" fmla="*/ 246 w 492"/>
                  <a:gd name="T3" fmla="*/ 568 h 568"/>
                  <a:gd name="T4" fmla="*/ 0 w 492"/>
                  <a:gd name="T5" fmla="*/ 426 h 568"/>
                  <a:gd name="T6" fmla="*/ 0 w 492"/>
                  <a:gd name="T7" fmla="*/ 142 h 568"/>
                  <a:gd name="T8" fmla="*/ 246 w 492"/>
                  <a:gd name="T9" fmla="*/ 0 h 568"/>
                  <a:gd name="T10" fmla="*/ 492 w 492"/>
                  <a:gd name="T11" fmla="*/ 142 h 568"/>
                  <a:gd name="T12" fmla="*/ 492 w 492"/>
                  <a:gd name="T13" fmla="*/ 426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2" h="568">
                    <a:moveTo>
                      <a:pt x="492" y="426"/>
                    </a:moveTo>
                    <a:lnTo>
                      <a:pt x="246" y="568"/>
                    </a:lnTo>
                    <a:lnTo>
                      <a:pt x="0" y="426"/>
                    </a:lnTo>
                    <a:lnTo>
                      <a:pt x="0" y="142"/>
                    </a:lnTo>
                    <a:lnTo>
                      <a:pt x="246" y="0"/>
                    </a:lnTo>
                    <a:lnTo>
                      <a:pt x="492" y="142"/>
                    </a:lnTo>
                    <a:lnTo>
                      <a:pt x="492" y="426"/>
                    </a:lnTo>
                    <a:close/>
                  </a:path>
                </a:pathLst>
              </a:custGeom>
              <a:solidFill>
                <a:srgbClr val="DC6E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06" name="Freeform 613">
                <a:extLst>
                  <a:ext uri="{FF2B5EF4-FFF2-40B4-BE49-F238E27FC236}">
                    <a16:creationId xmlns:a16="http://schemas.microsoft.com/office/drawing/2014/main" id="{33C831A2-51C5-4B27-9214-FC4B1D4C06A8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8552932" y="3030277"/>
                <a:ext cx="145634" cy="193678"/>
              </a:xfrm>
              <a:custGeom>
                <a:avLst/>
                <a:gdLst>
                  <a:gd name="T0" fmla="*/ 147 w 194"/>
                  <a:gd name="T1" fmla="*/ 0 h 258"/>
                  <a:gd name="T2" fmla="*/ 0 w 194"/>
                  <a:gd name="T3" fmla="*/ 0 h 258"/>
                  <a:gd name="T4" fmla="*/ 0 w 194"/>
                  <a:gd name="T5" fmla="*/ 258 h 258"/>
                  <a:gd name="T6" fmla="*/ 194 w 194"/>
                  <a:gd name="T7" fmla="*/ 258 h 258"/>
                  <a:gd name="T8" fmla="*/ 194 w 194"/>
                  <a:gd name="T9" fmla="*/ 52 h 258"/>
                  <a:gd name="T10" fmla="*/ 147 w 194"/>
                  <a:gd name="T1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4" h="258">
                    <a:moveTo>
                      <a:pt x="147" y="0"/>
                    </a:moveTo>
                    <a:lnTo>
                      <a:pt x="0" y="0"/>
                    </a:lnTo>
                    <a:lnTo>
                      <a:pt x="0" y="258"/>
                    </a:lnTo>
                    <a:lnTo>
                      <a:pt x="194" y="258"/>
                    </a:lnTo>
                    <a:lnTo>
                      <a:pt x="194" y="52"/>
                    </a:lnTo>
                    <a:lnTo>
                      <a:pt x="147" y="0"/>
                    </a:lnTo>
                    <a:close/>
                  </a:path>
                </a:pathLst>
              </a:custGeom>
              <a:noFill/>
              <a:ln w="301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sp>
          <p:nvSpPr>
            <p:cNvPr id="90" name="Freeform 614">
              <a:extLst>
                <a:ext uri="{FF2B5EF4-FFF2-40B4-BE49-F238E27FC236}">
                  <a16:creationId xmlns:a16="http://schemas.microsoft.com/office/drawing/2014/main" id="{713BED47-8584-4F6F-BF03-AE8E866B1D9E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557370" y="5254826"/>
              <a:ext cx="654757" cy="857286"/>
            </a:xfrm>
            <a:custGeom>
              <a:avLst/>
              <a:gdLst>
                <a:gd name="T0" fmla="*/ 503 w 540"/>
                <a:gd name="T1" fmla="*/ 0 h 707"/>
                <a:gd name="T2" fmla="*/ 36 w 540"/>
                <a:gd name="T3" fmla="*/ 0 h 707"/>
                <a:gd name="T4" fmla="*/ 0 w 540"/>
                <a:gd name="T5" fmla="*/ 37 h 707"/>
                <a:gd name="T6" fmla="*/ 0 w 540"/>
                <a:gd name="T7" fmla="*/ 671 h 707"/>
                <a:gd name="T8" fmla="*/ 36 w 540"/>
                <a:gd name="T9" fmla="*/ 707 h 707"/>
                <a:gd name="T10" fmla="*/ 503 w 540"/>
                <a:gd name="T11" fmla="*/ 707 h 707"/>
                <a:gd name="T12" fmla="*/ 540 w 540"/>
                <a:gd name="T13" fmla="*/ 671 h 707"/>
                <a:gd name="T14" fmla="*/ 540 w 540"/>
                <a:gd name="T15" fmla="*/ 37 h 707"/>
                <a:gd name="T16" fmla="*/ 503 w 540"/>
                <a:gd name="T17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0" h="707">
                  <a:moveTo>
                    <a:pt x="503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16" y="0"/>
                    <a:pt x="0" y="17"/>
                    <a:pt x="0" y="37"/>
                  </a:cubicBezTo>
                  <a:cubicBezTo>
                    <a:pt x="0" y="671"/>
                    <a:pt x="0" y="671"/>
                    <a:pt x="0" y="671"/>
                  </a:cubicBezTo>
                  <a:cubicBezTo>
                    <a:pt x="0" y="691"/>
                    <a:pt x="16" y="707"/>
                    <a:pt x="36" y="707"/>
                  </a:cubicBezTo>
                  <a:cubicBezTo>
                    <a:pt x="503" y="707"/>
                    <a:pt x="503" y="707"/>
                    <a:pt x="503" y="707"/>
                  </a:cubicBezTo>
                  <a:cubicBezTo>
                    <a:pt x="523" y="707"/>
                    <a:pt x="540" y="691"/>
                    <a:pt x="540" y="671"/>
                  </a:cubicBezTo>
                  <a:cubicBezTo>
                    <a:pt x="540" y="37"/>
                    <a:pt x="540" y="37"/>
                    <a:pt x="540" y="37"/>
                  </a:cubicBezTo>
                  <a:cubicBezTo>
                    <a:pt x="540" y="17"/>
                    <a:pt x="523" y="0"/>
                    <a:pt x="503" y="0"/>
                  </a:cubicBezTo>
                  <a:close/>
                </a:path>
              </a:pathLst>
            </a:custGeom>
            <a:solidFill>
              <a:srgbClr val="44546A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1" name="Rectangle 615">
              <a:extLst>
                <a:ext uri="{FF2B5EF4-FFF2-40B4-BE49-F238E27FC236}">
                  <a16:creationId xmlns:a16="http://schemas.microsoft.com/office/drawing/2014/main" id="{F9606F57-FE9A-4688-86D1-928FD0692D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625564" y="5334812"/>
              <a:ext cx="525036" cy="686546"/>
            </a:xfrm>
            <a:prstGeom prst="rect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2" name="Oval 617">
              <a:extLst>
                <a:ext uri="{FF2B5EF4-FFF2-40B4-BE49-F238E27FC236}">
                  <a16:creationId xmlns:a16="http://schemas.microsoft.com/office/drawing/2014/main" id="{EE51DAB7-4D8A-42C0-8233-2C1F392385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872700" y="5288667"/>
              <a:ext cx="25636" cy="24611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3" name="Oval 618">
              <a:extLst>
                <a:ext uri="{FF2B5EF4-FFF2-40B4-BE49-F238E27FC236}">
                  <a16:creationId xmlns:a16="http://schemas.microsoft.com/office/drawing/2014/main" id="{6CCFCD4C-FA31-49DD-BDC8-731B355878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864496" y="6039304"/>
              <a:ext cx="42044" cy="42557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4" name="Freeform 619">
              <a:extLst>
                <a:ext uri="{FF2B5EF4-FFF2-40B4-BE49-F238E27FC236}">
                  <a16:creationId xmlns:a16="http://schemas.microsoft.com/office/drawing/2014/main" id="{BDD839DD-C978-4BEC-BA0B-0F386B74BDB7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425086" y="5658858"/>
              <a:ext cx="242522" cy="461970"/>
            </a:xfrm>
            <a:custGeom>
              <a:avLst/>
              <a:gdLst>
                <a:gd name="T0" fmla="*/ 136 w 200"/>
                <a:gd name="T1" fmla="*/ 0 h 381"/>
                <a:gd name="T2" fmla="*/ 19 w 200"/>
                <a:gd name="T3" fmla="*/ 137 h 381"/>
                <a:gd name="T4" fmla="*/ 0 w 200"/>
                <a:gd name="T5" fmla="*/ 381 h 381"/>
                <a:gd name="T6" fmla="*/ 58 w 200"/>
                <a:gd name="T7" fmla="*/ 315 h 381"/>
                <a:gd name="T8" fmla="*/ 200 w 200"/>
                <a:gd name="T9" fmla="*/ 49 h 381"/>
                <a:gd name="T10" fmla="*/ 136 w 200"/>
                <a:gd name="T11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381">
                  <a:moveTo>
                    <a:pt x="136" y="0"/>
                  </a:moveTo>
                  <a:cubicBezTo>
                    <a:pt x="19" y="137"/>
                    <a:pt x="19" y="137"/>
                    <a:pt x="19" y="137"/>
                  </a:cubicBezTo>
                  <a:cubicBezTo>
                    <a:pt x="0" y="381"/>
                    <a:pt x="0" y="381"/>
                    <a:pt x="0" y="381"/>
                  </a:cubicBezTo>
                  <a:cubicBezTo>
                    <a:pt x="0" y="381"/>
                    <a:pt x="58" y="381"/>
                    <a:pt x="58" y="315"/>
                  </a:cubicBezTo>
                  <a:cubicBezTo>
                    <a:pt x="58" y="250"/>
                    <a:pt x="200" y="49"/>
                    <a:pt x="200" y="49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9D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5" name="Freeform 620">
              <a:extLst>
                <a:ext uri="{FF2B5EF4-FFF2-40B4-BE49-F238E27FC236}">
                  <a16:creationId xmlns:a16="http://schemas.microsoft.com/office/drawing/2014/main" id="{2109F8BC-B1A3-44C3-8058-8D2B8E14B655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380479" y="5606560"/>
              <a:ext cx="195350" cy="515294"/>
            </a:xfrm>
            <a:custGeom>
              <a:avLst/>
              <a:gdLst>
                <a:gd name="T0" fmla="*/ 381 w 381"/>
                <a:gd name="T1" fmla="*/ 180 h 1005"/>
                <a:gd name="T2" fmla="*/ 291 w 381"/>
                <a:gd name="T3" fmla="*/ 298 h 1005"/>
                <a:gd name="T4" fmla="*/ 291 w 381"/>
                <a:gd name="T5" fmla="*/ 721 h 1005"/>
                <a:gd name="T6" fmla="*/ 0 w 381"/>
                <a:gd name="T7" fmla="*/ 1005 h 1005"/>
                <a:gd name="T8" fmla="*/ 15 w 381"/>
                <a:gd name="T9" fmla="*/ 194 h 1005"/>
                <a:gd name="T10" fmla="*/ 152 w 381"/>
                <a:gd name="T11" fmla="*/ 0 h 1005"/>
                <a:gd name="T12" fmla="*/ 381 w 381"/>
                <a:gd name="T13" fmla="*/ 18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1" h="1005">
                  <a:moveTo>
                    <a:pt x="381" y="180"/>
                  </a:moveTo>
                  <a:lnTo>
                    <a:pt x="291" y="298"/>
                  </a:lnTo>
                  <a:lnTo>
                    <a:pt x="291" y="721"/>
                  </a:lnTo>
                  <a:lnTo>
                    <a:pt x="0" y="1005"/>
                  </a:lnTo>
                  <a:lnTo>
                    <a:pt x="15" y="194"/>
                  </a:lnTo>
                  <a:lnTo>
                    <a:pt x="152" y="0"/>
                  </a:lnTo>
                  <a:lnTo>
                    <a:pt x="381" y="180"/>
                  </a:lnTo>
                  <a:close/>
                </a:path>
              </a:pathLst>
            </a:custGeom>
            <a:solidFill>
              <a:srgbClr val="F9D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6" name="Freeform 621">
              <a:extLst>
                <a:ext uri="{FF2B5EF4-FFF2-40B4-BE49-F238E27FC236}">
                  <a16:creationId xmlns:a16="http://schemas.microsoft.com/office/drawing/2014/main" id="{DE3FE15D-76EF-48A7-BD4B-5B9EFE3FB89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207513" y="5606560"/>
              <a:ext cx="196376" cy="515294"/>
            </a:xfrm>
            <a:custGeom>
              <a:avLst/>
              <a:gdLst>
                <a:gd name="T0" fmla="*/ 0 w 383"/>
                <a:gd name="T1" fmla="*/ 180 h 1005"/>
                <a:gd name="T2" fmla="*/ 92 w 383"/>
                <a:gd name="T3" fmla="*/ 298 h 1005"/>
                <a:gd name="T4" fmla="*/ 92 w 383"/>
                <a:gd name="T5" fmla="*/ 721 h 1005"/>
                <a:gd name="T6" fmla="*/ 383 w 383"/>
                <a:gd name="T7" fmla="*/ 1005 h 1005"/>
                <a:gd name="T8" fmla="*/ 369 w 383"/>
                <a:gd name="T9" fmla="*/ 194 h 1005"/>
                <a:gd name="T10" fmla="*/ 229 w 383"/>
                <a:gd name="T11" fmla="*/ 0 h 1005"/>
                <a:gd name="T12" fmla="*/ 0 w 383"/>
                <a:gd name="T13" fmla="*/ 18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3" h="1005">
                  <a:moveTo>
                    <a:pt x="0" y="180"/>
                  </a:moveTo>
                  <a:lnTo>
                    <a:pt x="92" y="298"/>
                  </a:lnTo>
                  <a:lnTo>
                    <a:pt x="92" y="721"/>
                  </a:lnTo>
                  <a:lnTo>
                    <a:pt x="383" y="1005"/>
                  </a:lnTo>
                  <a:lnTo>
                    <a:pt x="369" y="194"/>
                  </a:lnTo>
                  <a:lnTo>
                    <a:pt x="229" y="0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F9D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7" name="Freeform 622">
              <a:extLst>
                <a:ext uri="{FF2B5EF4-FFF2-40B4-BE49-F238E27FC236}">
                  <a16:creationId xmlns:a16="http://schemas.microsoft.com/office/drawing/2014/main" id="{E8F9F49D-0D4A-4B1B-9118-0F223B49655F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314849" y="5971623"/>
              <a:ext cx="263030" cy="217911"/>
            </a:xfrm>
            <a:custGeom>
              <a:avLst/>
              <a:gdLst>
                <a:gd name="T0" fmla="*/ 425 w 513"/>
                <a:gd name="T1" fmla="*/ 425 h 425"/>
                <a:gd name="T2" fmla="*/ 0 w 513"/>
                <a:gd name="T3" fmla="*/ 137 h 425"/>
                <a:gd name="T4" fmla="*/ 111 w 513"/>
                <a:gd name="T5" fmla="*/ 0 h 425"/>
                <a:gd name="T6" fmla="*/ 513 w 513"/>
                <a:gd name="T7" fmla="*/ 281 h 425"/>
                <a:gd name="T8" fmla="*/ 425 w 513"/>
                <a:gd name="T9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3" h="425">
                  <a:moveTo>
                    <a:pt x="425" y="425"/>
                  </a:moveTo>
                  <a:lnTo>
                    <a:pt x="0" y="137"/>
                  </a:lnTo>
                  <a:lnTo>
                    <a:pt x="111" y="0"/>
                  </a:lnTo>
                  <a:lnTo>
                    <a:pt x="513" y="281"/>
                  </a:lnTo>
                  <a:lnTo>
                    <a:pt x="425" y="4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8" name="Freeform 623">
              <a:extLst>
                <a:ext uri="{FF2B5EF4-FFF2-40B4-BE49-F238E27FC236}">
                  <a16:creationId xmlns:a16="http://schemas.microsoft.com/office/drawing/2014/main" id="{569F9DF7-3CD5-4945-BFC9-1C01C983BC76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951323" y="6028537"/>
              <a:ext cx="591691" cy="536829"/>
            </a:xfrm>
            <a:custGeom>
              <a:avLst/>
              <a:gdLst>
                <a:gd name="T0" fmla="*/ 284 w 1154"/>
                <a:gd name="T1" fmla="*/ 0 h 1047"/>
                <a:gd name="T2" fmla="*/ 0 w 1154"/>
                <a:gd name="T3" fmla="*/ 728 h 1047"/>
                <a:gd name="T4" fmla="*/ 454 w 1154"/>
                <a:gd name="T5" fmla="*/ 1047 h 1047"/>
                <a:gd name="T6" fmla="*/ 1154 w 1154"/>
                <a:gd name="T7" fmla="*/ 0 h 1047"/>
                <a:gd name="T8" fmla="*/ 284 w 1154"/>
                <a:gd name="T9" fmla="*/ 0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4" h="1047">
                  <a:moveTo>
                    <a:pt x="284" y="0"/>
                  </a:moveTo>
                  <a:lnTo>
                    <a:pt x="0" y="728"/>
                  </a:lnTo>
                  <a:lnTo>
                    <a:pt x="454" y="1047"/>
                  </a:lnTo>
                  <a:lnTo>
                    <a:pt x="1154" y="0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44546A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99" name="Freeform 624">
              <a:extLst>
                <a:ext uri="{FF2B5EF4-FFF2-40B4-BE49-F238E27FC236}">
                  <a16:creationId xmlns:a16="http://schemas.microsoft.com/office/drawing/2014/main" id="{7F37A248-3F54-4C74-B9C1-BB5181DF005E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115222" y="5658858"/>
              <a:ext cx="242522" cy="461970"/>
            </a:xfrm>
            <a:custGeom>
              <a:avLst/>
              <a:gdLst>
                <a:gd name="T0" fmla="*/ 64 w 200"/>
                <a:gd name="T1" fmla="*/ 0 h 381"/>
                <a:gd name="T2" fmla="*/ 180 w 200"/>
                <a:gd name="T3" fmla="*/ 137 h 381"/>
                <a:gd name="T4" fmla="*/ 200 w 200"/>
                <a:gd name="T5" fmla="*/ 381 h 381"/>
                <a:gd name="T6" fmla="*/ 141 w 200"/>
                <a:gd name="T7" fmla="*/ 315 h 381"/>
                <a:gd name="T8" fmla="*/ 0 w 200"/>
                <a:gd name="T9" fmla="*/ 49 h 381"/>
                <a:gd name="T10" fmla="*/ 64 w 200"/>
                <a:gd name="T11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381">
                  <a:moveTo>
                    <a:pt x="64" y="0"/>
                  </a:moveTo>
                  <a:cubicBezTo>
                    <a:pt x="180" y="137"/>
                    <a:pt x="180" y="137"/>
                    <a:pt x="180" y="137"/>
                  </a:cubicBezTo>
                  <a:cubicBezTo>
                    <a:pt x="200" y="381"/>
                    <a:pt x="200" y="381"/>
                    <a:pt x="200" y="381"/>
                  </a:cubicBezTo>
                  <a:cubicBezTo>
                    <a:pt x="200" y="381"/>
                    <a:pt x="141" y="381"/>
                    <a:pt x="141" y="315"/>
                  </a:cubicBezTo>
                  <a:cubicBezTo>
                    <a:pt x="141" y="250"/>
                    <a:pt x="0" y="49"/>
                    <a:pt x="0" y="49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F9D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100" name="Freeform 625">
              <a:extLst>
                <a:ext uri="{FF2B5EF4-FFF2-40B4-BE49-F238E27FC236}">
                  <a16:creationId xmlns:a16="http://schemas.microsoft.com/office/drawing/2014/main" id="{D643AF64-7FCA-4E44-8300-D81FF072F84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204950" y="5971623"/>
              <a:ext cx="263030" cy="217911"/>
            </a:xfrm>
            <a:custGeom>
              <a:avLst/>
              <a:gdLst>
                <a:gd name="T0" fmla="*/ 87 w 513"/>
                <a:gd name="T1" fmla="*/ 425 h 425"/>
                <a:gd name="T2" fmla="*/ 513 w 513"/>
                <a:gd name="T3" fmla="*/ 137 h 425"/>
                <a:gd name="T4" fmla="*/ 402 w 513"/>
                <a:gd name="T5" fmla="*/ 0 h 425"/>
                <a:gd name="T6" fmla="*/ 0 w 513"/>
                <a:gd name="T7" fmla="*/ 281 h 425"/>
                <a:gd name="T8" fmla="*/ 87 w 513"/>
                <a:gd name="T9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3" h="425">
                  <a:moveTo>
                    <a:pt x="87" y="425"/>
                  </a:moveTo>
                  <a:lnTo>
                    <a:pt x="513" y="137"/>
                  </a:lnTo>
                  <a:lnTo>
                    <a:pt x="402" y="0"/>
                  </a:lnTo>
                  <a:lnTo>
                    <a:pt x="0" y="281"/>
                  </a:lnTo>
                  <a:lnTo>
                    <a:pt x="87" y="4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101" name="Freeform 626">
              <a:extLst>
                <a:ext uri="{FF2B5EF4-FFF2-40B4-BE49-F238E27FC236}">
                  <a16:creationId xmlns:a16="http://schemas.microsoft.com/office/drawing/2014/main" id="{4321C9B4-E7AC-415C-B59A-3ED13D46550E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241353" y="6028537"/>
              <a:ext cx="595280" cy="541956"/>
            </a:xfrm>
            <a:custGeom>
              <a:avLst/>
              <a:gdLst>
                <a:gd name="T0" fmla="*/ 875 w 1161"/>
                <a:gd name="T1" fmla="*/ 0 h 1057"/>
                <a:gd name="T2" fmla="*/ 1161 w 1161"/>
                <a:gd name="T3" fmla="*/ 738 h 1057"/>
                <a:gd name="T4" fmla="*/ 709 w 1161"/>
                <a:gd name="T5" fmla="*/ 1057 h 1057"/>
                <a:gd name="T6" fmla="*/ 0 w 1161"/>
                <a:gd name="T7" fmla="*/ 0 h 1057"/>
                <a:gd name="T8" fmla="*/ 875 w 1161"/>
                <a:gd name="T9" fmla="*/ 0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1" h="1057">
                  <a:moveTo>
                    <a:pt x="875" y="0"/>
                  </a:moveTo>
                  <a:lnTo>
                    <a:pt x="1161" y="738"/>
                  </a:lnTo>
                  <a:lnTo>
                    <a:pt x="709" y="1057"/>
                  </a:ln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44546A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102" name="Oval 618">
              <a:extLst>
                <a:ext uri="{FF2B5EF4-FFF2-40B4-BE49-F238E27FC236}">
                  <a16:creationId xmlns:a16="http://schemas.microsoft.com/office/drawing/2014/main" id="{2FFC66EC-3D05-4F28-A34B-59C6914264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444057" y="6203892"/>
              <a:ext cx="42044" cy="42557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sp>
          <p:nvSpPr>
            <p:cNvPr id="103" name="Oval 618">
              <a:extLst>
                <a:ext uri="{FF2B5EF4-FFF2-40B4-BE49-F238E27FC236}">
                  <a16:creationId xmlns:a16="http://schemas.microsoft.com/office/drawing/2014/main" id="{8D50DBFB-14F2-41C3-B204-E0784F1F53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286474" y="6189535"/>
              <a:ext cx="42044" cy="42557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</a:endParaRPr>
            </a:p>
          </p:txBody>
        </p:sp>
        <p:pic>
          <p:nvPicPr>
            <p:cNvPr id="180" name="Picture 179" descr="Icon&#10;&#10;Description automatically generated">
              <a:extLst>
                <a:ext uri="{FF2B5EF4-FFF2-40B4-BE49-F238E27FC236}">
                  <a16:creationId xmlns:a16="http://schemas.microsoft.com/office/drawing/2014/main" id="{53F8AD2B-7AC6-4FE9-BC7F-38E5C2094A7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83682" y="4088895"/>
              <a:ext cx="633468" cy="616650"/>
            </a:xfrm>
            <a:prstGeom prst="rect">
              <a:avLst/>
            </a:prstGeom>
          </p:spPr>
        </p:pic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DC20A36B-A4B3-4E23-8F3F-319433FF9AE0}"/>
                </a:ext>
              </a:extLst>
            </p:cNvPr>
            <p:cNvSpPr/>
            <p:nvPr/>
          </p:nvSpPr>
          <p:spPr>
            <a:xfrm>
              <a:off x="1653795" y="5541892"/>
              <a:ext cx="458780" cy="276999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</a:t>
              </a:r>
            </a:p>
          </p:txBody>
        </p:sp>
      </p:grpSp>
      <p:sp>
        <p:nvSpPr>
          <p:cNvPr id="185" name="Freeform 100">
            <a:extLst>
              <a:ext uri="{FF2B5EF4-FFF2-40B4-BE49-F238E27FC236}">
                <a16:creationId xmlns:a16="http://schemas.microsoft.com/office/drawing/2014/main" id="{4BA28249-48EB-4737-B694-B0C5E91A55F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93712" y="93585"/>
            <a:ext cx="956560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5B9BD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317170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56">
            <a:extLst>
              <a:ext uri="{FF2B5EF4-FFF2-40B4-BE49-F238E27FC236}">
                <a16:creationId xmlns:a16="http://schemas.microsoft.com/office/drawing/2014/main" id="{5C573C6E-C577-4785-86A3-7F72A3C21546}"/>
              </a:ext>
            </a:extLst>
          </p:cNvPr>
          <p:cNvSpPr txBox="1"/>
          <p:nvPr/>
        </p:nvSpPr>
        <p:spPr>
          <a:xfrm>
            <a:off x="3513740" y="165061"/>
            <a:ext cx="5164520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>
              <a:spcBef>
                <a:spcPts val="1200"/>
              </a:spcBef>
            </a:pPr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VPN Concentrators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B9492A5-C541-4576-B201-F44A2E88F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22" y="961352"/>
            <a:ext cx="12192243" cy="1874842"/>
          </a:xfrm>
          <a:prstGeom prst="rect">
            <a:avLst/>
          </a:prstGeom>
          <a:solidFill>
            <a:srgbClr val="44546A">
              <a:lumMod val="75000"/>
            </a:srgbClr>
          </a:solidFill>
          <a:ln>
            <a:noFill/>
          </a:ln>
        </p:spPr>
        <p:txBody>
          <a:bodyPr vert="horz" wrap="square" lIns="45720" tIns="22860" rIns="45720" bIns="2286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57200">
              <a:spcBef>
                <a:spcPts val="1200"/>
              </a:spcBef>
              <a:defRPr/>
            </a:pPr>
            <a:endParaRPr lang="en-US" sz="900" kern="0" dirty="0">
              <a:solidFill>
                <a:prstClr val="black"/>
              </a:solidFill>
              <a:latin typeface="Lato Light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1957EF4-F9A9-462A-8D4C-FB5B633395CC}"/>
              </a:ext>
            </a:extLst>
          </p:cNvPr>
          <p:cNvSpPr/>
          <p:nvPr/>
        </p:nvSpPr>
        <p:spPr>
          <a:xfrm>
            <a:off x="232476" y="1083165"/>
            <a:ext cx="10368366" cy="163121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4488" marR="0" lvl="0" indent="-344488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VPN Concentrator is a network device used to create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 VPN connections</a:t>
            </a:r>
            <a:endParaRPr kumimoji="0" lang="en-IN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344488" marR="0" lvl="0" indent="-344488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acts as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VPN router which is generally used 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to create a remote access or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site-to-site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VPN</a:t>
            </a:r>
          </a:p>
          <a:p>
            <a:pPr marL="344488" marR="0" lvl="0" indent="-344488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uses tunnelling protocols to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negotiate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IN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security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IN" sz="20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parameters, create and manage tunnels, encapsulate, transmit, or receive packets through the tunnel, and de-encapsulate them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0E558891-38DA-41B2-8ED4-8639CDD896CE}"/>
              </a:ext>
            </a:extLst>
          </p:cNvPr>
          <p:cNvCxnSpPr/>
          <p:nvPr/>
        </p:nvCxnSpPr>
        <p:spPr>
          <a:xfrm flipH="1">
            <a:off x="6834134" y="4594170"/>
            <a:ext cx="422309" cy="839766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ysDot"/>
          </a:ln>
          <a:effectLst/>
        </p:spPr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337B1786-EBDE-4931-8677-0BCE822C1E2E}"/>
              </a:ext>
            </a:extLst>
          </p:cNvPr>
          <p:cNvCxnSpPr/>
          <p:nvPr/>
        </p:nvCxnSpPr>
        <p:spPr>
          <a:xfrm flipH="1">
            <a:off x="3416464" y="5941455"/>
            <a:ext cx="810289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ED338531-66C9-471F-BA08-AA956E32E2A4}"/>
              </a:ext>
            </a:extLst>
          </p:cNvPr>
          <p:cNvCxnSpPr/>
          <p:nvPr/>
        </p:nvCxnSpPr>
        <p:spPr>
          <a:xfrm flipH="1">
            <a:off x="802942" y="4594170"/>
            <a:ext cx="7255579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ysDot"/>
          </a:ln>
          <a:effectLst/>
        </p:spPr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830F38D4-8F7E-46F5-8AD6-B385359E9E11}"/>
              </a:ext>
            </a:extLst>
          </p:cNvPr>
          <p:cNvCxnSpPr/>
          <p:nvPr/>
        </p:nvCxnSpPr>
        <p:spPr>
          <a:xfrm rot="5400000" flipH="1">
            <a:off x="3124033" y="4669937"/>
            <a:ext cx="2543036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DC897B27-EA2F-4C1A-A749-3FE31754EAE3}"/>
              </a:ext>
            </a:extLst>
          </p:cNvPr>
          <p:cNvCxnSpPr/>
          <p:nvPr/>
        </p:nvCxnSpPr>
        <p:spPr>
          <a:xfrm flipH="1">
            <a:off x="4810206" y="3509265"/>
            <a:ext cx="1910621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sp>
        <p:nvSpPr>
          <p:cNvPr id="72" name="Rounded Rectangle 13">
            <a:extLst>
              <a:ext uri="{FF2B5EF4-FFF2-40B4-BE49-F238E27FC236}">
                <a16:creationId xmlns:a16="http://schemas.microsoft.com/office/drawing/2014/main" id="{F0822C98-4468-442E-89C5-160323800DE7}"/>
              </a:ext>
            </a:extLst>
          </p:cNvPr>
          <p:cNvSpPr/>
          <p:nvPr/>
        </p:nvSpPr>
        <p:spPr bwMode="auto">
          <a:xfrm>
            <a:off x="6707581" y="3148915"/>
            <a:ext cx="1197442" cy="760454"/>
          </a:xfrm>
          <a:prstGeom prst="roundRect">
            <a:avLst/>
          </a:prstGeom>
          <a:noFill/>
          <a:ln w="28575">
            <a:solidFill>
              <a:sysClr val="windowText" lastClr="000000"/>
            </a:solidFill>
            <a:prstDash val="sysDot"/>
            <a:round/>
            <a:headEnd/>
            <a:tailEnd type="triangle" w="med" len="med"/>
          </a:ln>
        </p:spPr>
        <p:txBody>
          <a:bodyPr wrap="none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</a:endParaRPr>
          </a:p>
        </p:txBody>
      </p:sp>
      <p:sp>
        <p:nvSpPr>
          <p:cNvPr id="73" name="Rounded Rectangle 21">
            <a:extLst>
              <a:ext uri="{FF2B5EF4-FFF2-40B4-BE49-F238E27FC236}">
                <a16:creationId xmlns:a16="http://schemas.microsoft.com/office/drawing/2014/main" id="{2AC6648E-9CDE-4B0D-9810-3E59A0D64DDE}"/>
              </a:ext>
            </a:extLst>
          </p:cNvPr>
          <p:cNvSpPr/>
          <p:nvPr/>
        </p:nvSpPr>
        <p:spPr bwMode="auto">
          <a:xfrm>
            <a:off x="1001731" y="3148915"/>
            <a:ext cx="1197442" cy="760454"/>
          </a:xfrm>
          <a:prstGeom prst="roundRect">
            <a:avLst/>
          </a:prstGeom>
          <a:noFill/>
          <a:ln w="28575">
            <a:solidFill>
              <a:sysClr val="windowText" lastClr="000000"/>
            </a:solidFill>
            <a:prstDash val="sysDot"/>
            <a:round/>
            <a:headEnd/>
            <a:tailEnd type="triangle" w="med" len="med"/>
          </a:ln>
        </p:spPr>
        <p:txBody>
          <a:bodyPr wrap="none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72855B4A-C484-406B-83FD-E23BD3EC0F3F}"/>
              </a:ext>
            </a:extLst>
          </p:cNvPr>
          <p:cNvSpPr/>
          <p:nvPr/>
        </p:nvSpPr>
        <p:spPr>
          <a:xfrm>
            <a:off x="1099879" y="3536981"/>
            <a:ext cx="1005403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Access via </a:t>
            </a:r>
            <a:b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Modem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8F549613-8B53-4034-AD74-11E33A9A35B4}"/>
              </a:ext>
            </a:extLst>
          </p:cNvPr>
          <p:cNvSpPr/>
          <p:nvPr/>
        </p:nvSpPr>
        <p:spPr>
          <a:xfrm>
            <a:off x="6803600" y="3551049"/>
            <a:ext cx="1005403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Access via </a:t>
            </a:r>
            <a:b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Cable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9A196F00-D511-49D2-BF11-5907033E7069}"/>
              </a:ext>
            </a:extLst>
          </p:cNvPr>
          <p:cNvCxnSpPr/>
          <p:nvPr/>
        </p:nvCxnSpPr>
        <p:spPr>
          <a:xfrm flipH="1">
            <a:off x="802942" y="5433936"/>
            <a:ext cx="7255579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ysDot"/>
          </a:ln>
          <a:effectLst/>
        </p:spPr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2DED008B-52DD-43AB-8E38-D34DEDC22A56}"/>
              </a:ext>
            </a:extLst>
          </p:cNvPr>
          <p:cNvCxnSpPr/>
          <p:nvPr/>
        </p:nvCxnSpPr>
        <p:spPr>
          <a:xfrm flipH="1">
            <a:off x="802942" y="6434219"/>
            <a:ext cx="7255579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ysDot"/>
          </a:ln>
          <a:effectLst/>
        </p:spPr>
      </p:cxnSp>
      <p:sp>
        <p:nvSpPr>
          <p:cNvPr id="78" name="Rectangle 77">
            <a:extLst>
              <a:ext uri="{FF2B5EF4-FFF2-40B4-BE49-F238E27FC236}">
                <a16:creationId xmlns:a16="http://schemas.microsoft.com/office/drawing/2014/main" id="{AAB52AA4-D37A-4971-9937-E8135D436953}"/>
              </a:ext>
            </a:extLst>
          </p:cNvPr>
          <p:cNvSpPr/>
          <p:nvPr/>
        </p:nvSpPr>
        <p:spPr>
          <a:xfrm>
            <a:off x="878736" y="4339222"/>
            <a:ext cx="165462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Public Segment (Untrusted)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0A38B3DF-A36E-4E7A-99E0-C94860F3F46F}"/>
              </a:ext>
            </a:extLst>
          </p:cNvPr>
          <p:cNvSpPr/>
          <p:nvPr/>
        </p:nvSpPr>
        <p:spPr>
          <a:xfrm>
            <a:off x="878736" y="5186331"/>
            <a:ext cx="110479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Firewall Segment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E52ED104-F955-4273-A9A6-402EB3B2852A}"/>
              </a:ext>
            </a:extLst>
          </p:cNvPr>
          <p:cNvSpPr/>
          <p:nvPr/>
        </p:nvSpPr>
        <p:spPr>
          <a:xfrm>
            <a:off x="878736" y="6184792"/>
            <a:ext cx="1576072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Private Segment (Trusted)</a:t>
            </a: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A3B5FA7A-E452-4570-96AD-60BED6A69FB4}"/>
              </a:ext>
            </a:extLst>
          </p:cNvPr>
          <p:cNvSpPr/>
          <p:nvPr/>
        </p:nvSpPr>
        <p:spPr>
          <a:xfrm>
            <a:off x="888284" y="3932482"/>
            <a:ext cx="1428596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Low speed remote user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63072784-163B-47A2-A7B6-0EC14618F480}"/>
              </a:ext>
            </a:extLst>
          </p:cNvPr>
          <p:cNvSpPr/>
          <p:nvPr/>
        </p:nvSpPr>
        <p:spPr>
          <a:xfrm>
            <a:off x="6583087" y="3932482"/>
            <a:ext cx="1451039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High speed remote user</a:t>
            </a: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667D3868-4E7D-4692-AD7B-F1B1BF825C8C}"/>
              </a:ext>
            </a:extLst>
          </p:cNvPr>
          <p:cNvSpPr/>
          <p:nvPr/>
        </p:nvSpPr>
        <p:spPr>
          <a:xfrm>
            <a:off x="4582521" y="4238270"/>
            <a:ext cx="54854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Router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6AC88231-8D99-4E86-9934-FA8C26CCBE12}"/>
              </a:ext>
            </a:extLst>
          </p:cNvPr>
          <p:cNvSpPr/>
          <p:nvPr/>
        </p:nvSpPr>
        <p:spPr>
          <a:xfrm>
            <a:off x="4562898" y="4972867"/>
            <a:ext cx="607859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Firewall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9DA7E4EE-2059-4B79-8515-89A8C2C581AC}"/>
              </a:ext>
            </a:extLst>
          </p:cNvPr>
          <p:cNvSpPr/>
          <p:nvPr/>
        </p:nvSpPr>
        <p:spPr>
          <a:xfrm>
            <a:off x="2859760" y="6191045"/>
            <a:ext cx="74090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File Server</a:t>
            </a: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63CBD398-5B0F-428F-9D44-80E6A9D374C4}"/>
              </a:ext>
            </a:extLst>
          </p:cNvPr>
          <p:cNvSpPr/>
          <p:nvPr/>
        </p:nvSpPr>
        <p:spPr>
          <a:xfrm>
            <a:off x="4015863" y="6175048"/>
            <a:ext cx="792205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Mail Server</a:t>
            </a: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9E06B9C0-617C-43AB-921A-4A4BC8BC91C9}"/>
              </a:ext>
            </a:extLst>
          </p:cNvPr>
          <p:cNvSpPr/>
          <p:nvPr/>
        </p:nvSpPr>
        <p:spPr>
          <a:xfrm>
            <a:off x="4707088" y="6186954"/>
            <a:ext cx="1128235" cy="24622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Intranet Server</a:t>
            </a: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49EA02F0-BD08-498D-9B3A-36A555F96190}"/>
              </a:ext>
            </a:extLst>
          </p:cNvPr>
          <p:cNvSpPr/>
          <p:nvPr/>
        </p:nvSpPr>
        <p:spPr>
          <a:xfrm>
            <a:off x="5914488" y="6172887"/>
            <a:ext cx="1366776" cy="246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Authentication Server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7148CA7F-D078-44D0-A00D-100B35BD70B6}"/>
              </a:ext>
            </a:extLst>
          </p:cNvPr>
          <p:cNvSpPr/>
          <p:nvPr/>
        </p:nvSpPr>
        <p:spPr>
          <a:xfrm>
            <a:off x="7522055" y="4722536"/>
            <a:ext cx="1007006" cy="553998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Cisco VPN 3000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Concentrator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63819F3B-037C-48F8-B9CE-A2DF277D74F6}"/>
              </a:ext>
            </a:extLst>
          </p:cNvPr>
          <p:cNvSpPr/>
          <p:nvPr/>
        </p:nvSpPr>
        <p:spPr>
          <a:xfrm>
            <a:off x="2845449" y="4992214"/>
            <a:ext cx="745718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FTP Server</a:t>
            </a:r>
          </a:p>
        </p:txBody>
      </p:sp>
      <p:pic>
        <p:nvPicPr>
          <p:cNvPr id="91" name="Picture 90" descr="A picture containing mirror&#10;&#10;Description automatically generated">
            <a:extLst>
              <a:ext uri="{FF2B5EF4-FFF2-40B4-BE49-F238E27FC236}">
                <a16:creationId xmlns:a16="http://schemas.microsoft.com/office/drawing/2014/main" id="{1B7E86E6-0AC8-48E4-A50C-3E77FC908D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2126" y="3027821"/>
            <a:ext cx="995949" cy="663966"/>
          </a:xfrm>
          <a:prstGeom prst="rect">
            <a:avLst/>
          </a:prstGeom>
        </p:spPr>
      </p:pic>
      <p:sp>
        <p:nvSpPr>
          <p:cNvPr id="92" name="Rectangle 91">
            <a:extLst>
              <a:ext uri="{FF2B5EF4-FFF2-40B4-BE49-F238E27FC236}">
                <a16:creationId xmlns:a16="http://schemas.microsoft.com/office/drawing/2014/main" id="{6514D180-1215-4EA4-BD20-9F7BBA4F7614}"/>
              </a:ext>
            </a:extLst>
          </p:cNvPr>
          <p:cNvSpPr/>
          <p:nvPr/>
        </p:nvSpPr>
        <p:spPr>
          <a:xfrm>
            <a:off x="4114505" y="3281631"/>
            <a:ext cx="702949" cy="276999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Internet</a:t>
            </a:r>
          </a:p>
        </p:txBody>
      </p:sp>
      <p:pic>
        <p:nvPicPr>
          <p:cNvPr id="93" name="Picture 92" descr="A picture containing clock, plate, meter&#10;&#10;Description automatically generated">
            <a:extLst>
              <a:ext uri="{FF2B5EF4-FFF2-40B4-BE49-F238E27FC236}">
                <a16:creationId xmlns:a16="http://schemas.microsoft.com/office/drawing/2014/main" id="{849E0D19-E4BD-45B4-891E-6D7DC902286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2611" y="4111381"/>
            <a:ext cx="389910" cy="427950"/>
          </a:xfrm>
          <a:prstGeom prst="rect">
            <a:avLst/>
          </a:prstGeom>
        </p:spPr>
      </p:pic>
      <p:pic>
        <p:nvPicPr>
          <p:cNvPr id="94" name="Picture 93" descr="A picture containing lamp, drawing&#10;&#10;Description automatically generated">
            <a:extLst>
              <a:ext uri="{FF2B5EF4-FFF2-40B4-BE49-F238E27FC236}">
                <a16:creationId xmlns:a16="http://schemas.microsoft.com/office/drawing/2014/main" id="{54233AD2-E20B-4C83-B364-237A25D37D8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7606" y="4832272"/>
            <a:ext cx="454176" cy="450192"/>
          </a:xfrm>
          <a:prstGeom prst="rect">
            <a:avLst/>
          </a:prstGeom>
        </p:spPr>
      </p:pic>
      <p:pic>
        <p:nvPicPr>
          <p:cNvPr id="95" name="Picture 94" descr="A picture containing computer, drawing, sign&#10;&#10;Description automatically generated">
            <a:extLst>
              <a:ext uri="{FF2B5EF4-FFF2-40B4-BE49-F238E27FC236}">
                <a16:creationId xmlns:a16="http://schemas.microsoft.com/office/drawing/2014/main" id="{0448B57A-6405-4B36-A619-199AC72D022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3073115" y="3076619"/>
            <a:ext cx="324085" cy="540142"/>
          </a:xfrm>
          <a:prstGeom prst="rect">
            <a:avLst/>
          </a:prstGeom>
        </p:spPr>
      </p:pic>
      <p:pic>
        <p:nvPicPr>
          <p:cNvPr id="96" name="Picture 95" descr="A close up of a logo&#10;&#10;Description automatically generated">
            <a:extLst>
              <a:ext uri="{FF2B5EF4-FFF2-40B4-BE49-F238E27FC236}">
                <a16:creationId xmlns:a16="http://schemas.microsoft.com/office/drawing/2014/main" id="{6EED9D8F-3752-4C77-85F6-70FFA858B8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rgbClr val="4F81B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2389617" y="4907930"/>
            <a:ext cx="492562" cy="416783"/>
          </a:xfrm>
          <a:prstGeom prst="rect">
            <a:avLst/>
          </a:prstGeom>
        </p:spPr>
      </p:pic>
      <p:pic>
        <p:nvPicPr>
          <p:cNvPr id="97" name="Picture 96" descr="A close up of a logo&#10;&#10;Description automatically generated">
            <a:extLst>
              <a:ext uri="{FF2B5EF4-FFF2-40B4-BE49-F238E27FC236}">
                <a16:creationId xmlns:a16="http://schemas.microsoft.com/office/drawing/2014/main" id="{90558C4B-ADE7-4914-9A10-1FF1980AA28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rgbClr val="4F81B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6263767" y="5746746"/>
            <a:ext cx="492562" cy="416783"/>
          </a:xfrm>
          <a:prstGeom prst="rect">
            <a:avLst/>
          </a:prstGeom>
        </p:spPr>
      </p:pic>
      <p:pic>
        <p:nvPicPr>
          <p:cNvPr id="98" name="Picture 97" descr="A picture containing light&#10;&#10;Description automatically generated">
            <a:extLst>
              <a:ext uri="{FF2B5EF4-FFF2-40B4-BE49-F238E27FC236}">
                <a16:creationId xmlns:a16="http://schemas.microsoft.com/office/drawing/2014/main" id="{79A62F4B-0F64-4993-97B4-34C5BEEEDECF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556556" y="5804698"/>
            <a:ext cx="239549" cy="428667"/>
          </a:xfrm>
          <a:prstGeom prst="rect">
            <a:avLst/>
          </a:prstGeom>
        </p:spPr>
      </p:pic>
      <p:pic>
        <p:nvPicPr>
          <p:cNvPr id="99" name="Picture 98" descr="A close up of a sign&#10;&#10;Description automatically generated">
            <a:extLst>
              <a:ext uri="{FF2B5EF4-FFF2-40B4-BE49-F238E27FC236}">
                <a16:creationId xmlns:a16="http://schemas.microsoft.com/office/drawing/2014/main" id="{56D98F32-7E23-4FC2-964B-1B43B2D0BD7A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5073" y="3199306"/>
            <a:ext cx="393756" cy="363467"/>
          </a:xfrm>
          <a:prstGeom prst="rect">
            <a:avLst/>
          </a:prstGeom>
        </p:spPr>
      </p:pic>
      <p:pic>
        <p:nvPicPr>
          <p:cNvPr id="100" name="Picture 99" descr="A close up of a sign&#10;&#10;Description automatically generated">
            <a:extLst>
              <a:ext uri="{FF2B5EF4-FFF2-40B4-BE49-F238E27FC236}">
                <a16:creationId xmlns:a16="http://schemas.microsoft.com/office/drawing/2014/main" id="{DB19EA84-47CD-48B0-B3A6-370DA7A84F9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9931" y="3202704"/>
            <a:ext cx="393756" cy="363467"/>
          </a:xfrm>
          <a:prstGeom prst="rect">
            <a:avLst/>
          </a:prstGeom>
        </p:spPr>
      </p:pic>
      <p:pic>
        <p:nvPicPr>
          <p:cNvPr id="101" name="Picture 10">
            <a:extLst>
              <a:ext uri="{FF2B5EF4-FFF2-40B4-BE49-F238E27FC236}">
                <a16:creationId xmlns:a16="http://schemas.microsoft.com/office/drawing/2014/main" id="{69604697-13F6-4BB0-BA53-ABF6C3F5FD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739322" y="4572491"/>
            <a:ext cx="682938" cy="682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Picture 101" descr="A close up of a logo&#10;&#10;Description automatically generated">
            <a:extLst>
              <a:ext uri="{FF2B5EF4-FFF2-40B4-BE49-F238E27FC236}">
                <a16:creationId xmlns:a16="http://schemas.microsoft.com/office/drawing/2014/main" id="{8580FC77-206E-416D-838B-C4545AC6715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rgbClr val="4F81B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2981309" y="5763861"/>
            <a:ext cx="492562" cy="416783"/>
          </a:xfrm>
          <a:prstGeom prst="rect">
            <a:avLst/>
          </a:prstGeom>
        </p:spPr>
      </p:pic>
      <p:pic>
        <p:nvPicPr>
          <p:cNvPr id="103" name="Picture 102" descr="A close up of a logo&#10;&#10;Description automatically generated">
            <a:extLst>
              <a:ext uri="{FF2B5EF4-FFF2-40B4-BE49-F238E27FC236}">
                <a16:creationId xmlns:a16="http://schemas.microsoft.com/office/drawing/2014/main" id="{B11EB226-9EEB-4258-B917-7C137C7CA20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rgbClr val="4F81B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4146217" y="5749115"/>
            <a:ext cx="492562" cy="416783"/>
          </a:xfrm>
          <a:prstGeom prst="rect">
            <a:avLst/>
          </a:prstGeom>
        </p:spPr>
      </p:pic>
      <p:pic>
        <p:nvPicPr>
          <p:cNvPr id="104" name="Picture 103" descr="A close up of a logo&#10;&#10;Description automatically generated">
            <a:extLst>
              <a:ext uri="{FF2B5EF4-FFF2-40B4-BE49-F238E27FC236}">
                <a16:creationId xmlns:a16="http://schemas.microsoft.com/office/drawing/2014/main" id="{42126EB4-5F9E-4070-92A5-2F18886F472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prstClr val="black"/>
              <a:srgbClr val="4F81BD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5074239" y="5746746"/>
            <a:ext cx="492562" cy="416783"/>
          </a:xfrm>
          <a:prstGeom prst="rect">
            <a:avLst/>
          </a:prstGeom>
        </p:spPr>
      </p:pic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4A31FF36-CC72-46D3-986C-1E74D031FE9F}"/>
              </a:ext>
            </a:extLst>
          </p:cNvPr>
          <p:cNvCxnSpPr/>
          <p:nvPr/>
        </p:nvCxnSpPr>
        <p:spPr>
          <a:xfrm flipH="1">
            <a:off x="5529047" y="5941455"/>
            <a:ext cx="810289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38A1DEAC-7F35-418D-8382-21F8A25C6F18}"/>
              </a:ext>
            </a:extLst>
          </p:cNvPr>
          <p:cNvCxnSpPr>
            <a:cxnSpLocks/>
          </p:cNvCxnSpPr>
          <p:nvPr/>
        </p:nvCxnSpPr>
        <p:spPr>
          <a:xfrm flipH="1">
            <a:off x="4550546" y="5927000"/>
            <a:ext cx="594718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pic>
        <p:nvPicPr>
          <p:cNvPr id="107" name="Picture 106" descr="A close up of a sign&#10;&#10;Description automatically generated">
            <a:extLst>
              <a:ext uri="{FF2B5EF4-FFF2-40B4-BE49-F238E27FC236}">
                <a16:creationId xmlns:a16="http://schemas.microsoft.com/office/drawing/2014/main" id="{80D6B261-F5FB-4AA6-83F2-54F1E80C94D5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4184" y="5915263"/>
            <a:ext cx="229156" cy="320818"/>
          </a:xfrm>
          <a:prstGeom prst="rect">
            <a:avLst/>
          </a:prstGeom>
        </p:spPr>
      </p:pic>
      <p:pic>
        <p:nvPicPr>
          <p:cNvPr id="108" name="Picture 107" descr="A close up of a sign&#10;&#10;Description automatically generated">
            <a:extLst>
              <a:ext uri="{FF2B5EF4-FFF2-40B4-BE49-F238E27FC236}">
                <a16:creationId xmlns:a16="http://schemas.microsoft.com/office/drawing/2014/main" id="{9C3BF28F-E4FA-45FF-9AA5-D7391769171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2679" y="5985372"/>
            <a:ext cx="264274" cy="203684"/>
          </a:xfrm>
          <a:prstGeom prst="rect">
            <a:avLst/>
          </a:prstGeom>
        </p:spPr>
      </p:pic>
      <p:pic>
        <p:nvPicPr>
          <p:cNvPr id="109" name="Picture 47" descr="X:\Web2.0 PNG Icons\Globe1.png">
            <a:extLst>
              <a:ext uri="{FF2B5EF4-FFF2-40B4-BE49-F238E27FC236}">
                <a16:creationId xmlns:a16="http://schemas.microsoft.com/office/drawing/2014/main" id="{D33DC905-2631-4404-8323-168CA3FB22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7319" y="5992579"/>
            <a:ext cx="208874" cy="2088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109" descr="A picture containing doll, toy, sushi, shirt&#10;&#10;Description automatically generated">
            <a:extLst>
              <a:ext uri="{FF2B5EF4-FFF2-40B4-BE49-F238E27FC236}">
                <a16:creationId xmlns:a16="http://schemas.microsoft.com/office/drawing/2014/main" id="{0087DF07-2563-4534-AFAE-EDD10686EC37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3049" y="3143751"/>
            <a:ext cx="333723" cy="454205"/>
          </a:xfrm>
          <a:prstGeom prst="rect">
            <a:avLst/>
          </a:prstGeom>
        </p:spPr>
      </p:pic>
      <p:pic>
        <p:nvPicPr>
          <p:cNvPr id="111" name="Picture 110" descr="A close up of a mask&#10;&#10;Description automatically generated">
            <a:extLst>
              <a:ext uri="{FF2B5EF4-FFF2-40B4-BE49-F238E27FC236}">
                <a16:creationId xmlns:a16="http://schemas.microsoft.com/office/drawing/2014/main" id="{0E08170A-3A65-46BF-90E6-8F91C8F63C5B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8227" y="3142886"/>
            <a:ext cx="318379" cy="450191"/>
          </a:xfrm>
          <a:prstGeom prst="rect">
            <a:avLst/>
          </a:prstGeom>
        </p:spPr>
      </p:pic>
      <p:pic>
        <p:nvPicPr>
          <p:cNvPr id="5" name="Picture 4" descr="Icon&#10;&#10;Description automatically generated">
            <a:extLst>
              <a:ext uri="{FF2B5EF4-FFF2-40B4-BE49-F238E27FC236}">
                <a16:creationId xmlns:a16="http://schemas.microsoft.com/office/drawing/2014/main" id="{C8242198-FAA7-48BA-B5D5-8C715499381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0176" y="1256222"/>
            <a:ext cx="1262945" cy="1285103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D775D212-AE84-4EAE-ACAE-234BFFC18C49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9264839" y="3531156"/>
            <a:ext cx="2939309" cy="3047627"/>
            <a:chOff x="-24861" y="4064946"/>
            <a:chExt cx="2429181" cy="2518700"/>
          </a:xfrm>
        </p:grpSpPr>
        <p:sp>
          <p:nvSpPr>
            <p:cNvPr id="56" name="Freeform 216">
              <a:extLst>
                <a:ext uri="{FF2B5EF4-FFF2-40B4-BE49-F238E27FC236}">
                  <a16:creationId xmlns:a16="http://schemas.microsoft.com/office/drawing/2014/main" id="{67DD01BC-D58D-4DDC-85B3-F743ABB7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261" y="5383581"/>
              <a:ext cx="580358" cy="615889"/>
            </a:xfrm>
            <a:custGeom>
              <a:avLst/>
              <a:gdLst>
                <a:gd name="T0" fmla="*/ 231 w 258"/>
                <a:gd name="T1" fmla="*/ 70 h 274"/>
                <a:gd name="T2" fmla="*/ 195 w 258"/>
                <a:gd name="T3" fmla="*/ 230 h 274"/>
                <a:gd name="T4" fmla="*/ 41 w 258"/>
                <a:gd name="T5" fmla="*/ 202 h 274"/>
                <a:gd name="T6" fmla="*/ 71 w 258"/>
                <a:gd name="T7" fmla="*/ 34 h 274"/>
                <a:gd name="T8" fmla="*/ 231 w 258"/>
                <a:gd name="T9" fmla="*/ 7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274">
                  <a:moveTo>
                    <a:pt x="231" y="70"/>
                  </a:moveTo>
                  <a:cubicBezTo>
                    <a:pt x="258" y="118"/>
                    <a:pt x="238" y="186"/>
                    <a:pt x="195" y="230"/>
                  </a:cubicBezTo>
                  <a:cubicBezTo>
                    <a:pt x="151" y="274"/>
                    <a:pt x="72" y="258"/>
                    <a:pt x="41" y="202"/>
                  </a:cubicBezTo>
                  <a:cubicBezTo>
                    <a:pt x="0" y="129"/>
                    <a:pt x="27" y="39"/>
                    <a:pt x="71" y="34"/>
                  </a:cubicBezTo>
                  <a:cubicBezTo>
                    <a:pt x="125" y="0"/>
                    <a:pt x="204" y="22"/>
                    <a:pt x="231" y="70"/>
                  </a:cubicBez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7" name="Freeform 217">
              <a:extLst>
                <a:ext uri="{FF2B5EF4-FFF2-40B4-BE49-F238E27FC236}">
                  <a16:creationId xmlns:a16="http://schemas.microsoft.com/office/drawing/2014/main" id="{9B8DE8B5-28E5-4643-B673-9F04595AD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638" y="5371737"/>
              <a:ext cx="219773" cy="481657"/>
            </a:xfrm>
            <a:custGeom>
              <a:avLst/>
              <a:gdLst>
                <a:gd name="T0" fmla="*/ 85 w 98"/>
                <a:gd name="T1" fmla="*/ 4 h 214"/>
                <a:gd name="T2" fmla="*/ 96 w 98"/>
                <a:gd name="T3" fmla="*/ 23 h 214"/>
                <a:gd name="T4" fmla="*/ 59 w 98"/>
                <a:gd name="T5" fmla="*/ 181 h 214"/>
                <a:gd name="T6" fmla="*/ 24 w 98"/>
                <a:gd name="T7" fmla="*/ 211 h 214"/>
                <a:gd name="T8" fmla="*/ 4 w 98"/>
                <a:gd name="T9" fmla="*/ 179 h 214"/>
                <a:gd name="T10" fmla="*/ 37 w 98"/>
                <a:gd name="T11" fmla="*/ 38 h 214"/>
                <a:gd name="T12" fmla="*/ 85 w 98"/>
                <a:gd name="T13" fmla="*/ 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214">
                  <a:moveTo>
                    <a:pt x="85" y="4"/>
                  </a:moveTo>
                  <a:cubicBezTo>
                    <a:pt x="93" y="6"/>
                    <a:pt x="98" y="15"/>
                    <a:pt x="96" y="23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5" y="196"/>
                    <a:pt x="38" y="214"/>
                    <a:pt x="24" y="211"/>
                  </a:cubicBezTo>
                  <a:cubicBezTo>
                    <a:pt x="10" y="208"/>
                    <a:pt x="0" y="193"/>
                    <a:pt x="4" y="17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43" y="15"/>
                    <a:pt x="67" y="0"/>
                    <a:pt x="85" y="4"/>
                  </a:cubicBezTo>
                  <a:close/>
                </a:path>
              </a:pathLst>
            </a:custGeom>
            <a:solidFill>
              <a:srgbClr val="D4A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8" name="Freeform 218">
              <a:extLst>
                <a:ext uri="{FF2B5EF4-FFF2-40B4-BE49-F238E27FC236}">
                  <a16:creationId xmlns:a16="http://schemas.microsoft.com/office/drawing/2014/main" id="{C8C7DCAA-7FDC-4949-AEC8-89CB37DE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384" y="4064946"/>
              <a:ext cx="1548936" cy="1620000"/>
            </a:xfrm>
            <a:custGeom>
              <a:avLst/>
              <a:gdLst>
                <a:gd name="T0" fmla="*/ 440 w 688"/>
                <a:gd name="T1" fmla="*/ 687 h 719"/>
                <a:gd name="T2" fmla="*/ 643 w 688"/>
                <a:gd name="T3" fmla="*/ 525 h 719"/>
                <a:gd name="T4" fmla="*/ 657 w 688"/>
                <a:gd name="T5" fmla="*/ 396 h 719"/>
                <a:gd name="T6" fmla="*/ 377 w 688"/>
                <a:gd name="T7" fmla="*/ 46 h 719"/>
                <a:gd name="T8" fmla="*/ 248 w 688"/>
                <a:gd name="T9" fmla="*/ 32 h 719"/>
                <a:gd name="T10" fmla="*/ 45 w 688"/>
                <a:gd name="T11" fmla="*/ 194 h 719"/>
                <a:gd name="T12" fmla="*/ 31 w 688"/>
                <a:gd name="T13" fmla="*/ 323 h 719"/>
                <a:gd name="T14" fmla="*/ 311 w 688"/>
                <a:gd name="T15" fmla="*/ 673 h 719"/>
                <a:gd name="T16" fmla="*/ 440 w 688"/>
                <a:gd name="T17" fmla="*/ 687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8" h="719">
                  <a:moveTo>
                    <a:pt x="440" y="687"/>
                  </a:moveTo>
                  <a:cubicBezTo>
                    <a:pt x="643" y="525"/>
                    <a:pt x="643" y="525"/>
                    <a:pt x="643" y="525"/>
                  </a:cubicBezTo>
                  <a:cubicBezTo>
                    <a:pt x="682" y="493"/>
                    <a:pt x="688" y="435"/>
                    <a:pt x="657" y="396"/>
                  </a:cubicBezTo>
                  <a:cubicBezTo>
                    <a:pt x="377" y="46"/>
                    <a:pt x="377" y="46"/>
                    <a:pt x="377" y="46"/>
                  </a:cubicBezTo>
                  <a:cubicBezTo>
                    <a:pt x="345" y="7"/>
                    <a:pt x="287" y="0"/>
                    <a:pt x="248" y="32"/>
                  </a:cubicBezTo>
                  <a:cubicBezTo>
                    <a:pt x="45" y="194"/>
                    <a:pt x="45" y="194"/>
                    <a:pt x="45" y="194"/>
                  </a:cubicBezTo>
                  <a:cubicBezTo>
                    <a:pt x="6" y="226"/>
                    <a:pt x="0" y="284"/>
                    <a:pt x="31" y="323"/>
                  </a:cubicBezTo>
                  <a:cubicBezTo>
                    <a:pt x="311" y="673"/>
                    <a:pt x="311" y="673"/>
                    <a:pt x="311" y="673"/>
                  </a:cubicBezTo>
                  <a:cubicBezTo>
                    <a:pt x="343" y="712"/>
                    <a:pt x="401" y="719"/>
                    <a:pt x="440" y="687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9" name="Freeform 219">
              <a:extLst>
                <a:ext uri="{FF2B5EF4-FFF2-40B4-BE49-F238E27FC236}">
                  <a16:creationId xmlns:a16="http://schemas.microsoft.com/office/drawing/2014/main" id="{F8986F15-0954-492B-96ED-ED244319C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086" y="5304621"/>
              <a:ext cx="196085" cy="161869"/>
            </a:xfrm>
            <a:custGeom>
              <a:avLst/>
              <a:gdLst>
                <a:gd name="T0" fmla="*/ 8 w 87"/>
                <a:gd name="T1" fmla="*/ 70 h 72"/>
                <a:gd name="T2" fmla="*/ 84 w 87"/>
                <a:gd name="T3" fmla="*/ 9 h 72"/>
                <a:gd name="T4" fmla="*/ 85 w 87"/>
                <a:gd name="T5" fmla="*/ 2 h 72"/>
                <a:gd name="T6" fmla="*/ 78 w 87"/>
                <a:gd name="T7" fmla="*/ 2 h 72"/>
                <a:gd name="T8" fmla="*/ 2 w 87"/>
                <a:gd name="T9" fmla="*/ 62 h 72"/>
                <a:gd name="T10" fmla="*/ 2 w 87"/>
                <a:gd name="T11" fmla="*/ 69 h 72"/>
                <a:gd name="T12" fmla="*/ 8 w 87"/>
                <a:gd name="T13" fmla="*/ 7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72">
                  <a:moveTo>
                    <a:pt x="8" y="70"/>
                  </a:moveTo>
                  <a:cubicBezTo>
                    <a:pt x="84" y="9"/>
                    <a:pt x="84" y="9"/>
                    <a:pt x="84" y="9"/>
                  </a:cubicBezTo>
                  <a:cubicBezTo>
                    <a:pt x="86" y="7"/>
                    <a:pt x="87" y="4"/>
                    <a:pt x="85" y="2"/>
                  </a:cubicBezTo>
                  <a:cubicBezTo>
                    <a:pt x="83" y="0"/>
                    <a:pt x="80" y="0"/>
                    <a:pt x="78" y="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0" y="64"/>
                    <a:pt x="0" y="67"/>
                    <a:pt x="2" y="69"/>
                  </a:cubicBezTo>
                  <a:cubicBezTo>
                    <a:pt x="3" y="71"/>
                    <a:pt x="6" y="72"/>
                    <a:pt x="8" y="7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0" name="Freeform 221">
              <a:extLst>
                <a:ext uri="{FF2B5EF4-FFF2-40B4-BE49-F238E27FC236}">
                  <a16:creationId xmlns:a16="http://schemas.microsoft.com/office/drawing/2014/main" id="{C68457A0-B1A4-4EF8-B224-937CE2E7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508" y="4205759"/>
              <a:ext cx="1329163" cy="1356800"/>
            </a:xfrm>
            <a:custGeom>
              <a:avLst/>
              <a:gdLst>
                <a:gd name="T0" fmla="*/ 508 w 1010"/>
                <a:gd name="T1" fmla="*/ 0 h 1031"/>
                <a:gd name="T2" fmla="*/ 1010 w 1010"/>
                <a:gd name="T3" fmla="*/ 624 h 1031"/>
                <a:gd name="T4" fmla="*/ 501 w 1010"/>
                <a:gd name="T5" fmla="*/ 1031 h 1031"/>
                <a:gd name="T6" fmla="*/ 0 w 1010"/>
                <a:gd name="T7" fmla="*/ 405 h 1031"/>
                <a:gd name="T8" fmla="*/ 508 w 1010"/>
                <a:gd name="T9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0" h="1031">
                  <a:moveTo>
                    <a:pt x="508" y="0"/>
                  </a:moveTo>
                  <a:lnTo>
                    <a:pt x="1010" y="624"/>
                  </a:lnTo>
                  <a:lnTo>
                    <a:pt x="501" y="1031"/>
                  </a:lnTo>
                  <a:lnTo>
                    <a:pt x="0" y="405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1" name="Freeform 222">
              <a:extLst>
                <a:ext uri="{FF2B5EF4-FFF2-40B4-BE49-F238E27FC236}">
                  <a16:creationId xmlns:a16="http://schemas.microsoft.com/office/drawing/2014/main" id="{D5A6091F-3A39-446D-A911-2E560CA43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138" y="4205759"/>
              <a:ext cx="693534" cy="848822"/>
            </a:xfrm>
            <a:custGeom>
              <a:avLst/>
              <a:gdLst>
                <a:gd name="T0" fmla="*/ 25 w 527"/>
                <a:gd name="T1" fmla="*/ 0 h 645"/>
                <a:gd name="T2" fmla="*/ 527 w 527"/>
                <a:gd name="T3" fmla="*/ 624 h 645"/>
                <a:gd name="T4" fmla="*/ 503 w 527"/>
                <a:gd name="T5" fmla="*/ 645 h 645"/>
                <a:gd name="T6" fmla="*/ 0 w 527"/>
                <a:gd name="T7" fmla="*/ 18 h 645"/>
                <a:gd name="T8" fmla="*/ 25 w 527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7" h="645">
                  <a:moveTo>
                    <a:pt x="25" y="0"/>
                  </a:moveTo>
                  <a:lnTo>
                    <a:pt x="527" y="624"/>
                  </a:lnTo>
                  <a:lnTo>
                    <a:pt x="503" y="645"/>
                  </a:lnTo>
                  <a:lnTo>
                    <a:pt x="0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id="{C463868B-A842-4B3D-BF9A-DCCFD79E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050" y="4466327"/>
              <a:ext cx="355321" cy="423753"/>
            </a:xfrm>
            <a:custGeom>
              <a:avLst/>
              <a:gdLst>
                <a:gd name="T0" fmla="*/ 37 w 270"/>
                <a:gd name="T1" fmla="*/ 0 h 322"/>
                <a:gd name="T2" fmla="*/ 270 w 270"/>
                <a:gd name="T3" fmla="*/ 291 h 322"/>
                <a:gd name="T4" fmla="*/ 234 w 270"/>
                <a:gd name="T5" fmla="*/ 322 h 322"/>
                <a:gd name="T6" fmla="*/ 0 w 270"/>
                <a:gd name="T7" fmla="*/ 31 h 322"/>
                <a:gd name="T8" fmla="*/ 37 w 270"/>
                <a:gd name="T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322">
                  <a:moveTo>
                    <a:pt x="37" y="0"/>
                  </a:moveTo>
                  <a:lnTo>
                    <a:pt x="270" y="291"/>
                  </a:lnTo>
                  <a:lnTo>
                    <a:pt x="234" y="322"/>
                  </a:lnTo>
                  <a:lnTo>
                    <a:pt x="0" y="3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id="{006A2083-0D88-4E9D-8B30-498AF692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253" y="4330779"/>
              <a:ext cx="794866" cy="935679"/>
            </a:xfrm>
            <a:custGeom>
              <a:avLst/>
              <a:gdLst>
                <a:gd name="T0" fmla="*/ 103 w 604"/>
                <a:gd name="T1" fmla="*/ 0 h 711"/>
                <a:gd name="T2" fmla="*/ 604 w 604"/>
                <a:gd name="T3" fmla="*/ 627 h 711"/>
                <a:gd name="T4" fmla="*/ 502 w 604"/>
                <a:gd name="T5" fmla="*/ 711 h 711"/>
                <a:gd name="T6" fmla="*/ 0 w 604"/>
                <a:gd name="T7" fmla="*/ 84 h 711"/>
                <a:gd name="T8" fmla="*/ 103 w 604"/>
                <a:gd name="T9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4" h="711">
                  <a:moveTo>
                    <a:pt x="103" y="0"/>
                  </a:moveTo>
                  <a:lnTo>
                    <a:pt x="604" y="627"/>
                  </a:lnTo>
                  <a:lnTo>
                    <a:pt x="502" y="711"/>
                  </a:lnTo>
                  <a:lnTo>
                    <a:pt x="0" y="84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id="{B0E1057F-2CE0-47E4-875F-96410614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245" y="4459747"/>
              <a:ext cx="427701" cy="525086"/>
            </a:xfrm>
            <a:custGeom>
              <a:avLst/>
              <a:gdLst>
                <a:gd name="T0" fmla="*/ 0 w 325"/>
                <a:gd name="T1" fmla="*/ 12 h 399"/>
                <a:gd name="T2" fmla="*/ 310 w 325"/>
                <a:gd name="T3" fmla="*/ 399 h 399"/>
                <a:gd name="T4" fmla="*/ 325 w 325"/>
                <a:gd name="T5" fmla="*/ 385 h 399"/>
                <a:gd name="T6" fmla="*/ 17 w 325"/>
                <a:gd name="T7" fmla="*/ 0 h 399"/>
                <a:gd name="T8" fmla="*/ 0 w 325"/>
                <a:gd name="T9" fmla="*/ 12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99">
                  <a:moveTo>
                    <a:pt x="0" y="12"/>
                  </a:moveTo>
                  <a:lnTo>
                    <a:pt x="310" y="399"/>
                  </a:lnTo>
                  <a:lnTo>
                    <a:pt x="325" y="385"/>
                  </a:lnTo>
                  <a:lnTo>
                    <a:pt x="17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id="{F66C2BF8-5AF7-4FE2-A5A3-12D4DF07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553" y="4513703"/>
              <a:ext cx="276361" cy="294785"/>
            </a:xfrm>
            <a:custGeom>
              <a:avLst/>
              <a:gdLst>
                <a:gd name="T0" fmla="*/ 0 w 210"/>
                <a:gd name="T1" fmla="*/ 67 h 224"/>
                <a:gd name="T2" fmla="*/ 126 w 210"/>
                <a:gd name="T3" fmla="*/ 224 h 224"/>
                <a:gd name="T4" fmla="*/ 210 w 210"/>
                <a:gd name="T5" fmla="*/ 157 h 224"/>
                <a:gd name="T6" fmla="*/ 84 w 210"/>
                <a:gd name="T7" fmla="*/ 0 h 224"/>
                <a:gd name="T8" fmla="*/ 0 w 210"/>
                <a:gd name="T9" fmla="*/ 6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224">
                  <a:moveTo>
                    <a:pt x="0" y="67"/>
                  </a:moveTo>
                  <a:lnTo>
                    <a:pt x="126" y="224"/>
                  </a:lnTo>
                  <a:lnTo>
                    <a:pt x="210" y="157"/>
                  </a:lnTo>
                  <a:lnTo>
                    <a:pt x="84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91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2" name="Freeform 227">
              <a:extLst>
                <a:ext uri="{FF2B5EF4-FFF2-40B4-BE49-F238E27FC236}">
                  <a16:creationId xmlns:a16="http://schemas.microsoft.com/office/drawing/2014/main" id="{B84A7F62-6C3B-4B06-B45A-E1AC4EA87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165" y="4770324"/>
              <a:ext cx="277677" cy="294785"/>
            </a:xfrm>
            <a:custGeom>
              <a:avLst/>
              <a:gdLst>
                <a:gd name="T0" fmla="*/ 0 w 211"/>
                <a:gd name="T1" fmla="*/ 69 h 224"/>
                <a:gd name="T2" fmla="*/ 127 w 211"/>
                <a:gd name="T3" fmla="*/ 224 h 224"/>
                <a:gd name="T4" fmla="*/ 211 w 211"/>
                <a:gd name="T5" fmla="*/ 157 h 224"/>
                <a:gd name="T6" fmla="*/ 84 w 211"/>
                <a:gd name="T7" fmla="*/ 0 h 224"/>
                <a:gd name="T8" fmla="*/ 0 w 211"/>
                <a:gd name="T9" fmla="*/ 69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224">
                  <a:moveTo>
                    <a:pt x="0" y="69"/>
                  </a:moveTo>
                  <a:lnTo>
                    <a:pt x="127" y="224"/>
                  </a:lnTo>
                  <a:lnTo>
                    <a:pt x="211" y="157"/>
                  </a:lnTo>
                  <a:lnTo>
                    <a:pt x="84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3" name="Freeform 228">
              <a:extLst>
                <a:ext uri="{FF2B5EF4-FFF2-40B4-BE49-F238E27FC236}">
                  <a16:creationId xmlns:a16="http://schemas.microsoft.com/office/drawing/2014/main" id="{32CBBB19-BF9B-4F90-9C55-94F1248F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093" y="5029577"/>
              <a:ext cx="276361" cy="294785"/>
            </a:xfrm>
            <a:custGeom>
              <a:avLst/>
              <a:gdLst>
                <a:gd name="T0" fmla="*/ 0 w 210"/>
                <a:gd name="T1" fmla="*/ 67 h 224"/>
                <a:gd name="T2" fmla="*/ 126 w 210"/>
                <a:gd name="T3" fmla="*/ 224 h 224"/>
                <a:gd name="T4" fmla="*/ 210 w 210"/>
                <a:gd name="T5" fmla="*/ 157 h 224"/>
                <a:gd name="T6" fmla="*/ 84 w 210"/>
                <a:gd name="T7" fmla="*/ 0 h 224"/>
                <a:gd name="T8" fmla="*/ 0 w 210"/>
                <a:gd name="T9" fmla="*/ 6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224">
                  <a:moveTo>
                    <a:pt x="0" y="67"/>
                  </a:moveTo>
                  <a:lnTo>
                    <a:pt x="126" y="224"/>
                  </a:lnTo>
                  <a:lnTo>
                    <a:pt x="210" y="157"/>
                  </a:lnTo>
                  <a:lnTo>
                    <a:pt x="84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4" name="Freeform 229">
              <a:extLst>
                <a:ext uri="{FF2B5EF4-FFF2-40B4-BE49-F238E27FC236}">
                  <a16:creationId xmlns:a16="http://schemas.microsoft.com/office/drawing/2014/main" id="{195E3ABC-33DD-4253-9238-E5FB7443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508" y="4691363"/>
              <a:ext cx="721170" cy="871194"/>
            </a:xfrm>
            <a:custGeom>
              <a:avLst/>
              <a:gdLst>
                <a:gd name="T0" fmla="*/ 46 w 548"/>
                <a:gd name="T1" fmla="*/ 0 h 662"/>
                <a:gd name="T2" fmla="*/ 548 w 548"/>
                <a:gd name="T3" fmla="*/ 626 h 662"/>
                <a:gd name="T4" fmla="*/ 501 w 548"/>
                <a:gd name="T5" fmla="*/ 662 h 662"/>
                <a:gd name="T6" fmla="*/ 0 w 548"/>
                <a:gd name="T7" fmla="*/ 36 h 662"/>
                <a:gd name="T8" fmla="*/ 46 w 548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8" h="662">
                  <a:moveTo>
                    <a:pt x="46" y="0"/>
                  </a:moveTo>
                  <a:lnTo>
                    <a:pt x="548" y="626"/>
                  </a:lnTo>
                  <a:lnTo>
                    <a:pt x="501" y="662"/>
                  </a:lnTo>
                  <a:lnTo>
                    <a:pt x="0" y="36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5" name="Freeform 515">
              <a:extLst>
                <a:ext uri="{FF2B5EF4-FFF2-40B4-BE49-F238E27FC236}">
                  <a16:creationId xmlns:a16="http://schemas.microsoft.com/office/drawing/2014/main" id="{AAAF4C71-59DD-45EF-A289-953346D4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425" y="4612402"/>
              <a:ext cx="706693" cy="797499"/>
            </a:xfrm>
            <a:custGeom>
              <a:avLst/>
              <a:gdLst>
                <a:gd name="connsiteX0" fmla="*/ 523875 w 852487"/>
                <a:gd name="connsiteY0" fmla="*/ 728663 h 962026"/>
                <a:gd name="connsiteX1" fmla="*/ 652462 w 852487"/>
                <a:gd name="connsiteY1" fmla="*/ 885826 h 962026"/>
                <a:gd name="connsiteX2" fmla="*/ 627062 w 852487"/>
                <a:gd name="connsiteY2" fmla="*/ 904876 h 962026"/>
                <a:gd name="connsiteX3" fmla="*/ 500062 w 852487"/>
                <a:gd name="connsiteY3" fmla="*/ 747713 h 962026"/>
                <a:gd name="connsiteX4" fmla="*/ 568325 w 852487"/>
                <a:gd name="connsiteY4" fmla="*/ 693738 h 962026"/>
                <a:gd name="connsiteX5" fmla="*/ 768350 w 852487"/>
                <a:gd name="connsiteY5" fmla="*/ 942976 h 962026"/>
                <a:gd name="connsiteX6" fmla="*/ 744538 w 852487"/>
                <a:gd name="connsiteY6" fmla="*/ 962026 h 962026"/>
                <a:gd name="connsiteX7" fmla="*/ 542925 w 852487"/>
                <a:gd name="connsiteY7" fmla="*/ 714375 h 962026"/>
                <a:gd name="connsiteX8" fmla="*/ 611188 w 852487"/>
                <a:gd name="connsiteY8" fmla="*/ 657225 h 962026"/>
                <a:gd name="connsiteX9" fmla="*/ 812800 w 852487"/>
                <a:gd name="connsiteY9" fmla="*/ 908050 h 962026"/>
                <a:gd name="connsiteX10" fmla="*/ 785813 w 852487"/>
                <a:gd name="connsiteY10" fmla="*/ 930275 h 962026"/>
                <a:gd name="connsiteX11" fmla="*/ 587375 w 852487"/>
                <a:gd name="connsiteY11" fmla="*/ 679450 h 962026"/>
                <a:gd name="connsiteX12" fmla="*/ 654050 w 852487"/>
                <a:gd name="connsiteY12" fmla="*/ 625475 h 962026"/>
                <a:gd name="connsiteX13" fmla="*/ 852487 w 852487"/>
                <a:gd name="connsiteY13" fmla="*/ 874713 h 962026"/>
                <a:gd name="connsiteX14" fmla="*/ 828675 w 852487"/>
                <a:gd name="connsiteY14" fmla="*/ 893763 h 962026"/>
                <a:gd name="connsiteX15" fmla="*/ 630237 w 852487"/>
                <a:gd name="connsiteY15" fmla="*/ 644525 h 962026"/>
                <a:gd name="connsiteX16" fmla="*/ 274637 w 852487"/>
                <a:gd name="connsiteY16" fmla="*/ 415925 h 962026"/>
                <a:gd name="connsiteX17" fmla="*/ 401637 w 852487"/>
                <a:gd name="connsiteY17" fmla="*/ 573088 h 962026"/>
                <a:gd name="connsiteX18" fmla="*/ 377824 w 852487"/>
                <a:gd name="connsiteY18" fmla="*/ 592138 h 962026"/>
                <a:gd name="connsiteX19" fmla="*/ 249237 w 852487"/>
                <a:gd name="connsiteY19" fmla="*/ 434975 h 962026"/>
                <a:gd name="connsiteX20" fmla="*/ 317499 w 852487"/>
                <a:gd name="connsiteY20" fmla="*/ 381000 h 962026"/>
                <a:gd name="connsiteX21" fmla="*/ 519112 w 852487"/>
                <a:gd name="connsiteY21" fmla="*/ 630238 h 962026"/>
                <a:gd name="connsiteX22" fmla="*/ 493712 w 852487"/>
                <a:gd name="connsiteY22" fmla="*/ 652463 h 962026"/>
                <a:gd name="connsiteX23" fmla="*/ 293687 w 852487"/>
                <a:gd name="connsiteY23" fmla="*/ 403225 h 962026"/>
                <a:gd name="connsiteX24" fmla="*/ 361950 w 852487"/>
                <a:gd name="connsiteY24" fmla="*/ 347663 h 962026"/>
                <a:gd name="connsiteX25" fmla="*/ 561975 w 852487"/>
                <a:gd name="connsiteY25" fmla="*/ 598488 h 962026"/>
                <a:gd name="connsiteX26" fmla="*/ 534988 w 852487"/>
                <a:gd name="connsiteY26" fmla="*/ 617538 h 962026"/>
                <a:gd name="connsiteX27" fmla="*/ 336550 w 852487"/>
                <a:gd name="connsiteY27" fmla="*/ 366713 h 962026"/>
                <a:gd name="connsiteX28" fmla="*/ 404812 w 852487"/>
                <a:gd name="connsiteY28" fmla="*/ 312738 h 962026"/>
                <a:gd name="connsiteX29" fmla="*/ 603250 w 852487"/>
                <a:gd name="connsiteY29" fmla="*/ 563563 h 962026"/>
                <a:gd name="connsiteX30" fmla="*/ 579438 w 852487"/>
                <a:gd name="connsiteY30" fmla="*/ 581026 h 962026"/>
                <a:gd name="connsiteX31" fmla="*/ 381000 w 852487"/>
                <a:gd name="connsiteY31" fmla="*/ 331788 h 962026"/>
                <a:gd name="connsiteX32" fmla="*/ 23812 w 852487"/>
                <a:gd name="connsiteY32" fmla="*/ 103188 h 962026"/>
                <a:gd name="connsiteX33" fmla="*/ 152400 w 852487"/>
                <a:gd name="connsiteY33" fmla="*/ 261938 h 962026"/>
                <a:gd name="connsiteX34" fmla="*/ 127000 w 852487"/>
                <a:gd name="connsiteY34" fmla="*/ 282576 h 962026"/>
                <a:gd name="connsiteX35" fmla="*/ 0 w 852487"/>
                <a:gd name="connsiteY35" fmla="*/ 122238 h 962026"/>
                <a:gd name="connsiteX36" fmla="*/ 68262 w 852487"/>
                <a:gd name="connsiteY36" fmla="*/ 68263 h 962026"/>
                <a:gd name="connsiteX37" fmla="*/ 268287 w 852487"/>
                <a:gd name="connsiteY37" fmla="*/ 317501 h 962026"/>
                <a:gd name="connsiteX38" fmla="*/ 244474 w 852487"/>
                <a:gd name="connsiteY38" fmla="*/ 339726 h 962026"/>
                <a:gd name="connsiteX39" fmla="*/ 42862 w 852487"/>
                <a:gd name="connsiteY39" fmla="*/ 90488 h 962026"/>
                <a:gd name="connsiteX40" fmla="*/ 111124 w 852487"/>
                <a:gd name="connsiteY40" fmla="*/ 36513 h 962026"/>
                <a:gd name="connsiteX41" fmla="*/ 312737 w 852487"/>
                <a:gd name="connsiteY41" fmla="*/ 285751 h 962026"/>
                <a:gd name="connsiteX42" fmla="*/ 285749 w 852487"/>
                <a:gd name="connsiteY42" fmla="*/ 304801 h 962026"/>
                <a:gd name="connsiteX43" fmla="*/ 87312 w 852487"/>
                <a:gd name="connsiteY43" fmla="*/ 53975 h 962026"/>
                <a:gd name="connsiteX44" fmla="*/ 155575 w 852487"/>
                <a:gd name="connsiteY44" fmla="*/ 0 h 962026"/>
                <a:gd name="connsiteX45" fmla="*/ 354013 w 852487"/>
                <a:gd name="connsiteY45" fmla="*/ 250825 h 962026"/>
                <a:gd name="connsiteX46" fmla="*/ 328613 w 852487"/>
                <a:gd name="connsiteY46" fmla="*/ 269875 h 962026"/>
                <a:gd name="connsiteX47" fmla="*/ 130175 w 852487"/>
                <a:gd name="connsiteY47" fmla="*/ 22225 h 962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52487" h="962026">
                  <a:moveTo>
                    <a:pt x="523875" y="728663"/>
                  </a:moveTo>
                  <a:lnTo>
                    <a:pt x="652462" y="885826"/>
                  </a:lnTo>
                  <a:lnTo>
                    <a:pt x="627062" y="904876"/>
                  </a:lnTo>
                  <a:lnTo>
                    <a:pt x="500062" y="747713"/>
                  </a:lnTo>
                  <a:close/>
                  <a:moveTo>
                    <a:pt x="568325" y="693738"/>
                  </a:moveTo>
                  <a:lnTo>
                    <a:pt x="768350" y="942976"/>
                  </a:lnTo>
                  <a:lnTo>
                    <a:pt x="744538" y="962026"/>
                  </a:lnTo>
                  <a:lnTo>
                    <a:pt x="542925" y="714375"/>
                  </a:lnTo>
                  <a:close/>
                  <a:moveTo>
                    <a:pt x="611188" y="657225"/>
                  </a:moveTo>
                  <a:lnTo>
                    <a:pt x="812800" y="908050"/>
                  </a:lnTo>
                  <a:lnTo>
                    <a:pt x="785813" y="930275"/>
                  </a:lnTo>
                  <a:lnTo>
                    <a:pt x="587375" y="679450"/>
                  </a:lnTo>
                  <a:close/>
                  <a:moveTo>
                    <a:pt x="654050" y="625475"/>
                  </a:moveTo>
                  <a:lnTo>
                    <a:pt x="852487" y="874713"/>
                  </a:lnTo>
                  <a:lnTo>
                    <a:pt x="828675" y="893763"/>
                  </a:lnTo>
                  <a:lnTo>
                    <a:pt x="630237" y="644525"/>
                  </a:lnTo>
                  <a:close/>
                  <a:moveTo>
                    <a:pt x="274637" y="415925"/>
                  </a:moveTo>
                  <a:lnTo>
                    <a:pt x="401637" y="573088"/>
                  </a:lnTo>
                  <a:lnTo>
                    <a:pt x="377824" y="592138"/>
                  </a:lnTo>
                  <a:lnTo>
                    <a:pt x="249237" y="434975"/>
                  </a:lnTo>
                  <a:close/>
                  <a:moveTo>
                    <a:pt x="317499" y="381000"/>
                  </a:moveTo>
                  <a:lnTo>
                    <a:pt x="519112" y="630238"/>
                  </a:lnTo>
                  <a:lnTo>
                    <a:pt x="493712" y="652463"/>
                  </a:lnTo>
                  <a:lnTo>
                    <a:pt x="293687" y="403225"/>
                  </a:lnTo>
                  <a:close/>
                  <a:moveTo>
                    <a:pt x="361950" y="347663"/>
                  </a:moveTo>
                  <a:lnTo>
                    <a:pt x="561975" y="598488"/>
                  </a:lnTo>
                  <a:lnTo>
                    <a:pt x="534988" y="617538"/>
                  </a:lnTo>
                  <a:lnTo>
                    <a:pt x="336550" y="366713"/>
                  </a:lnTo>
                  <a:close/>
                  <a:moveTo>
                    <a:pt x="404812" y="312738"/>
                  </a:moveTo>
                  <a:lnTo>
                    <a:pt x="603250" y="563563"/>
                  </a:lnTo>
                  <a:lnTo>
                    <a:pt x="579438" y="581026"/>
                  </a:lnTo>
                  <a:lnTo>
                    <a:pt x="381000" y="331788"/>
                  </a:lnTo>
                  <a:close/>
                  <a:moveTo>
                    <a:pt x="23812" y="103188"/>
                  </a:moveTo>
                  <a:lnTo>
                    <a:pt x="152400" y="261938"/>
                  </a:lnTo>
                  <a:lnTo>
                    <a:pt x="127000" y="282576"/>
                  </a:lnTo>
                  <a:lnTo>
                    <a:pt x="0" y="122238"/>
                  </a:lnTo>
                  <a:close/>
                  <a:moveTo>
                    <a:pt x="68262" y="68263"/>
                  </a:moveTo>
                  <a:lnTo>
                    <a:pt x="268287" y="317501"/>
                  </a:lnTo>
                  <a:lnTo>
                    <a:pt x="244474" y="339726"/>
                  </a:lnTo>
                  <a:lnTo>
                    <a:pt x="42862" y="90488"/>
                  </a:lnTo>
                  <a:close/>
                  <a:moveTo>
                    <a:pt x="111124" y="36513"/>
                  </a:moveTo>
                  <a:lnTo>
                    <a:pt x="312737" y="285751"/>
                  </a:lnTo>
                  <a:lnTo>
                    <a:pt x="285749" y="304801"/>
                  </a:lnTo>
                  <a:lnTo>
                    <a:pt x="87312" y="53975"/>
                  </a:lnTo>
                  <a:close/>
                  <a:moveTo>
                    <a:pt x="155575" y="0"/>
                  </a:moveTo>
                  <a:lnTo>
                    <a:pt x="354013" y="250825"/>
                  </a:lnTo>
                  <a:lnTo>
                    <a:pt x="328613" y="269875"/>
                  </a:lnTo>
                  <a:lnTo>
                    <a:pt x="130175" y="2222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116" name="Freeform 242">
              <a:extLst>
                <a:ext uri="{FF2B5EF4-FFF2-40B4-BE49-F238E27FC236}">
                  <a16:creationId xmlns:a16="http://schemas.microsoft.com/office/drawing/2014/main" id="{E3C0B9AA-814D-4060-8EC7-49AE3172B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969" y="4320251"/>
              <a:ext cx="76328" cy="78960"/>
            </a:xfrm>
            <a:custGeom>
              <a:avLst/>
              <a:gdLst>
                <a:gd name="T0" fmla="*/ 29 w 34"/>
                <a:gd name="T1" fmla="*/ 27 h 35"/>
                <a:gd name="T2" fmla="*/ 27 w 34"/>
                <a:gd name="T3" fmla="*/ 6 h 35"/>
                <a:gd name="T4" fmla="*/ 6 w 34"/>
                <a:gd name="T5" fmla="*/ 8 h 35"/>
                <a:gd name="T6" fmla="*/ 7 w 34"/>
                <a:gd name="T7" fmla="*/ 29 h 35"/>
                <a:gd name="T8" fmla="*/ 29 w 34"/>
                <a:gd name="T9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29" y="27"/>
                  </a:moveTo>
                  <a:cubicBezTo>
                    <a:pt x="34" y="21"/>
                    <a:pt x="34" y="11"/>
                    <a:pt x="27" y="6"/>
                  </a:cubicBezTo>
                  <a:cubicBezTo>
                    <a:pt x="21" y="0"/>
                    <a:pt x="11" y="1"/>
                    <a:pt x="6" y="8"/>
                  </a:cubicBezTo>
                  <a:cubicBezTo>
                    <a:pt x="0" y="14"/>
                    <a:pt x="1" y="24"/>
                    <a:pt x="7" y="29"/>
                  </a:cubicBezTo>
                  <a:cubicBezTo>
                    <a:pt x="14" y="35"/>
                    <a:pt x="24" y="34"/>
                    <a:pt x="29" y="27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7" name="Freeform 243">
              <a:extLst>
                <a:ext uri="{FF2B5EF4-FFF2-40B4-BE49-F238E27FC236}">
                  <a16:creationId xmlns:a16="http://schemas.microsoft.com/office/drawing/2014/main" id="{19893D4D-3912-490B-9A51-D4709D51D129}"/>
                </a:ext>
              </a:extLst>
            </p:cNvPr>
            <p:cNvSpPr>
              <a:spLocks/>
            </p:cNvSpPr>
            <p:nvPr/>
          </p:nvSpPr>
          <p:spPr bwMode="auto">
            <a:xfrm rot="20975349">
              <a:off x="1390997" y="5741534"/>
              <a:ext cx="421121" cy="548774"/>
            </a:xfrm>
            <a:custGeom>
              <a:avLst/>
              <a:gdLst>
                <a:gd name="T0" fmla="*/ 320 w 320"/>
                <a:gd name="T1" fmla="*/ 30 h 417"/>
                <a:gd name="T2" fmla="*/ 242 w 320"/>
                <a:gd name="T3" fmla="*/ 357 h 417"/>
                <a:gd name="T4" fmla="*/ 166 w 320"/>
                <a:gd name="T5" fmla="*/ 417 h 417"/>
                <a:gd name="T6" fmla="*/ 0 w 320"/>
                <a:gd name="T7" fmla="*/ 378 h 417"/>
                <a:gd name="T8" fmla="*/ 91 w 320"/>
                <a:gd name="T9" fmla="*/ 0 h 417"/>
                <a:gd name="T10" fmla="*/ 320 w 320"/>
                <a:gd name="T11" fmla="*/ 3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0" h="417">
                  <a:moveTo>
                    <a:pt x="320" y="30"/>
                  </a:moveTo>
                  <a:lnTo>
                    <a:pt x="242" y="357"/>
                  </a:lnTo>
                  <a:lnTo>
                    <a:pt x="166" y="417"/>
                  </a:lnTo>
                  <a:lnTo>
                    <a:pt x="0" y="378"/>
                  </a:lnTo>
                  <a:lnTo>
                    <a:pt x="91" y="0"/>
                  </a:lnTo>
                  <a:lnTo>
                    <a:pt x="320" y="30"/>
                  </a:ln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8" name="Freeform 244">
              <a:extLst>
                <a:ext uri="{FF2B5EF4-FFF2-40B4-BE49-F238E27FC236}">
                  <a16:creationId xmlns:a16="http://schemas.microsoft.com/office/drawing/2014/main" id="{69E53148-B202-4879-8135-947F9C8D25C6}"/>
                </a:ext>
              </a:extLst>
            </p:cNvPr>
            <p:cNvSpPr>
              <a:spLocks/>
            </p:cNvSpPr>
            <p:nvPr/>
          </p:nvSpPr>
          <p:spPr bwMode="auto">
            <a:xfrm rot="21114486">
              <a:off x="1268859" y="5986520"/>
              <a:ext cx="550089" cy="597126"/>
            </a:xfrm>
            <a:custGeom>
              <a:avLst/>
              <a:gdLst>
                <a:gd name="T0" fmla="*/ 418 w 418"/>
                <a:gd name="T1" fmla="*/ 66 h 622"/>
                <a:gd name="T2" fmla="*/ 279 w 418"/>
                <a:gd name="T3" fmla="*/ 622 h 622"/>
                <a:gd name="T4" fmla="*/ 0 w 418"/>
                <a:gd name="T5" fmla="*/ 561 h 622"/>
                <a:gd name="T6" fmla="*/ 139 w 418"/>
                <a:gd name="T7" fmla="*/ 0 h 622"/>
                <a:gd name="T8" fmla="*/ 418 w 418"/>
                <a:gd name="T9" fmla="*/ 66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8" h="622">
                  <a:moveTo>
                    <a:pt x="418" y="66"/>
                  </a:moveTo>
                  <a:lnTo>
                    <a:pt x="279" y="622"/>
                  </a:lnTo>
                  <a:lnTo>
                    <a:pt x="0" y="561"/>
                  </a:lnTo>
                  <a:lnTo>
                    <a:pt x="139" y="0"/>
                  </a:lnTo>
                  <a:lnTo>
                    <a:pt x="418" y="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19" name="Freeform 245">
              <a:extLst>
                <a:ext uri="{FF2B5EF4-FFF2-40B4-BE49-F238E27FC236}">
                  <a16:creationId xmlns:a16="http://schemas.microsoft.com/office/drawing/2014/main" id="{B22CF0DF-B652-4515-B66D-4D979D01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922" y="5659942"/>
              <a:ext cx="275045" cy="234249"/>
            </a:xfrm>
            <a:custGeom>
              <a:avLst/>
              <a:gdLst>
                <a:gd name="T0" fmla="*/ 116 w 122"/>
                <a:gd name="T1" fmla="*/ 43 h 104"/>
                <a:gd name="T2" fmla="*/ 73 w 122"/>
                <a:gd name="T3" fmla="*/ 99 h 104"/>
                <a:gd name="T4" fmla="*/ 6 w 122"/>
                <a:gd name="T5" fmla="*/ 61 h 104"/>
                <a:gd name="T6" fmla="*/ 49 w 122"/>
                <a:gd name="T7" fmla="*/ 5 h 104"/>
                <a:gd name="T8" fmla="*/ 116 w 122"/>
                <a:gd name="T9" fmla="*/ 4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104">
                  <a:moveTo>
                    <a:pt x="116" y="43"/>
                  </a:moveTo>
                  <a:cubicBezTo>
                    <a:pt x="122" y="68"/>
                    <a:pt x="103" y="94"/>
                    <a:pt x="73" y="99"/>
                  </a:cubicBezTo>
                  <a:cubicBezTo>
                    <a:pt x="43" y="104"/>
                    <a:pt x="13" y="87"/>
                    <a:pt x="6" y="61"/>
                  </a:cubicBezTo>
                  <a:cubicBezTo>
                    <a:pt x="0" y="35"/>
                    <a:pt x="19" y="10"/>
                    <a:pt x="49" y="5"/>
                  </a:cubicBezTo>
                  <a:cubicBezTo>
                    <a:pt x="79" y="0"/>
                    <a:pt x="109" y="17"/>
                    <a:pt x="116" y="43"/>
                  </a:cubicBezTo>
                  <a:close/>
                </a:path>
              </a:pathLst>
            </a:custGeom>
            <a:solidFill>
              <a:srgbClr val="D4A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0" name="Freeform 246">
              <a:extLst>
                <a:ext uri="{FF2B5EF4-FFF2-40B4-BE49-F238E27FC236}">
                  <a16:creationId xmlns:a16="http://schemas.microsoft.com/office/drawing/2014/main" id="{599C00A1-F9DE-465F-9345-A827FCD5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166" y="5384898"/>
              <a:ext cx="272413" cy="527718"/>
            </a:xfrm>
            <a:custGeom>
              <a:avLst/>
              <a:gdLst>
                <a:gd name="T0" fmla="*/ 121 w 121"/>
                <a:gd name="T1" fmla="*/ 11 h 234"/>
                <a:gd name="T2" fmla="*/ 61 w 121"/>
                <a:gd name="T3" fmla="*/ 176 h 234"/>
                <a:gd name="T4" fmla="*/ 13 w 121"/>
                <a:gd name="T5" fmla="*/ 229 h 234"/>
                <a:gd name="T6" fmla="*/ 6 w 121"/>
                <a:gd name="T7" fmla="*/ 167 h 234"/>
                <a:gd name="T8" fmla="*/ 54 w 121"/>
                <a:gd name="T9" fmla="*/ 37 h 234"/>
                <a:gd name="T10" fmla="*/ 121 w 121"/>
                <a:gd name="T11" fmla="*/ 1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234">
                  <a:moveTo>
                    <a:pt x="121" y="11"/>
                  </a:moveTo>
                  <a:cubicBezTo>
                    <a:pt x="61" y="176"/>
                    <a:pt x="61" y="176"/>
                    <a:pt x="61" y="176"/>
                  </a:cubicBezTo>
                  <a:cubicBezTo>
                    <a:pt x="56" y="190"/>
                    <a:pt x="27" y="234"/>
                    <a:pt x="13" y="229"/>
                  </a:cubicBezTo>
                  <a:cubicBezTo>
                    <a:pt x="0" y="224"/>
                    <a:pt x="1" y="181"/>
                    <a:pt x="6" y="16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8" y="0"/>
                    <a:pt x="111" y="6"/>
                    <a:pt x="121" y="11"/>
                  </a:cubicBez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1" name="Freeform 247">
              <a:extLst>
                <a:ext uri="{FF2B5EF4-FFF2-40B4-BE49-F238E27FC236}">
                  <a16:creationId xmlns:a16="http://schemas.microsoft.com/office/drawing/2014/main" id="{84B22933-1532-44EF-AC90-466E1EF6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554" y="5678366"/>
              <a:ext cx="297417" cy="234249"/>
            </a:xfrm>
            <a:custGeom>
              <a:avLst/>
              <a:gdLst>
                <a:gd name="T0" fmla="*/ 127 w 132"/>
                <a:gd name="T1" fmla="*/ 43 h 104"/>
                <a:gd name="T2" fmla="*/ 76 w 132"/>
                <a:gd name="T3" fmla="*/ 99 h 104"/>
                <a:gd name="T4" fmla="*/ 6 w 132"/>
                <a:gd name="T5" fmla="*/ 61 h 104"/>
                <a:gd name="T6" fmla="*/ 56 w 132"/>
                <a:gd name="T7" fmla="*/ 5 h 104"/>
                <a:gd name="T8" fmla="*/ 127 w 132"/>
                <a:gd name="T9" fmla="*/ 4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04">
                  <a:moveTo>
                    <a:pt x="127" y="43"/>
                  </a:moveTo>
                  <a:cubicBezTo>
                    <a:pt x="132" y="69"/>
                    <a:pt x="110" y="94"/>
                    <a:pt x="76" y="99"/>
                  </a:cubicBezTo>
                  <a:cubicBezTo>
                    <a:pt x="43" y="104"/>
                    <a:pt x="11" y="87"/>
                    <a:pt x="6" y="61"/>
                  </a:cubicBezTo>
                  <a:cubicBezTo>
                    <a:pt x="0" y="35"/>
                    <a:pt x="23" y="10"/>
                    <a:pt x="56" y="5"/>
                  </a:cubicBezTo>
                  <a:cubicBezTo>
                    <a:pt x="90" y="0"/>
                    <a:pt x="121" y="17"/>
                    <a:pt x="127" y="43"/>
                  </a:cubicBez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2" name="Freeform 248">
              <a:extLst>
                <a:ext uri="{FF2B5EF4-FFF2-40B4-BE49-F238E27FC236}">
                  <a16:creationId xmlns:a16="http://schemas.microsoft.com/office/drawing/2014/main" id="{683109DE-2B11-4446-A221-0A70FBCA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50" y="4565027"/>
              <a:ext cx="642210" cy="385589"/>
            </a:xfrm>
            <a:custGeom>
              <a:avLst/>
              <a:gdLst>
                <a:gd name="T0" fmla="*/ 488 w 488"/>
                <a:gd name="T1" fmla="*/ 218 h 293"/>
                <a:gd name="T2" fmla="*/ 176 w 488"/>
                <a:gd name="T3" fmla="*/ 293 h 293"/>
                <a:gd name="T4" fmla="*/ 104 w 488"/>
                <a:gd name="T5" fmla="*/ 248 h 293"/>
                <a:gd name="T6" fmla="*/ 0 w 488"/>
                <a:gd name="T7" fmla="*/ 117 h 293"/>
                <a:gd name="T8" fmla="*/ 17 w 488"/>
                <a:gd name="T9" fmla="*/ 93 h 293"/>
                <a:gd name="T10" fmla="*/ 407 w 488"/>
                <a:gd name="T11" fmla="*/ 0 h 293"/>
                <a:gd name="T12" fmla="*/ 488 w 488"/>
                <a:gd name="T13" fmla="*/ 21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293">
                  <a:moveTo>
                    <a:pt x="488" y="218"/>
                  </a:moveTo>
                  <a:lnTo>
                    <a:pt x="176" y="293"/>
                  </a:lnTo>
                  <a:lnTo>
                    <a:pt x="104" y="248"/>
                  </a:lnTo>
                  <a:lnTo>
                    <a:pt x="0" y="117"/>
                  </a:lnTo>
                  <a:lnTo>
                    <a:pt x="17" y="93"/>
                  </a:lnTo>
                  <a:lnTo>
                    <a:pt x="407" y="0"/>
                  </a:lnTo>
                  <a:lnTo>
                    <a:pt x="488" y="218"/>
                  </a:lnTo>
                  <a:close/>
                </a:path>
              </a:pathLst>
            </a:custGeom>
            <a:solidFill>
              <a:srgbClr val="E7D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3" name="Freeform 249">
              <a:extLst>
                <a:ext uri="{FF2B5EF4-FFF2-40B4-BE49-F238E27FC236}">
                  <a16:creationId xmlns:a16="http://schemas.microsoft.com/office/drawing/2014/main" id="{25547706-0C32-4419-ADA4-CAC31E695A93}"/>
                </a:ext>
              </a:extLst>
            </p:cNvPr>
            <p:cNvSpPr>
              <a:spLocks/>
            </p:cNvSpPr>
            <p:nvPr/>
          </p:nvSpPr>
          <p:spPr bwMode="auto">
            <a:xfrm rot="666730">
              <a:off x="276729" y="4583451"/>
              <a:ext cx="551406" cy="354005"/>
            </a:xfrm>
            <a:custGeom>
              <a:avLst/>
              <a:gdLst>
                <a:gd name="T0" fmla="*/ 402 w 419"/>
                <a:gd name="T1" fmla="*/ 0 h 269"/>
                <a:gd name="T2" fmla="*/ 10 w 419"/>
                <a:gd name="T3" fmla="*/ 63 h 269"/>
                <a:gd name="T4" fmla="*/ 1 w 419"/>
                <a:gd name="T5" fmla="*/ 72 h 269"/>
                <a:gd name="T6" fmla="*/ 0 w 419"/>
                <a:gd name="T7" fmla="*/ 72 h 269"/>
                <a:gd name="T8" fmla="*/ 126 w 419"/>
                <a:gd name="T9" fmla="*/ 229 h 269"/>
                <a:gd name="T10" fmla="*/ 189 w 419"/>
                <a:gd name="T11" fmla="*/ 269 h 269"/>
                <a:gd name="T12" fmla="*/ 419 w 419"/>
                <a:gd name="T13" fmla="*/ 231 h 269"/>
                <a:gd name="T14" fmla="*/ 402 w 419"/>
                <a:gd name="T1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9" h="269">
                  <a:moveTo>
                    <a:pt x="402" y="0"/>
                  </a:moveTo>
                  <a:lnTo>
                    <a:pt x="10" y="63"/>
                  </a:lnTo>
                  <a:lnTo>
                    <a:pt x="1" y="72"/>
                  </a:lnTo>
                  <a:lnTo>
                    <a:pt x="0" y="72"/>
                  </a:lnTo>
                  <a:lnTo>
                    <a:pt x="126" y="229"/>
                  </a:lnTo>
                  <a:lnTo>
                    <a:pt x="189" y="269"/>
                  </a:lnTo>
                  <a:lnTo>
                    <a:pt x="419" y="231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4" name="Freeform 251">
              <a:extLst>
                <a:ext uri="{FF2B5EF4-FFF2-40B4-BE49-F238E27FC236}">
                  <a16:creationId xmlns:a16="http://schemas.microsoft.com/office/drawing/2014/main" id="{048AB8EE-A96A-4EC0-BAB1-85DE28A9F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799" y="4850696"/>
              <a:ext cx="513241" cy="234248"/>
            </a:xfrm>
            <a:custGeom>
              <a:avLst/>
              <a:gdLst>
                <a:gd name="T0" fmla="*/ 219 w 228"/>
                <a:gd name="T1" fmla="*/ 104 h 104"/>
                <a:gd name="T2" fmla="*/ 109 w 228"/>
                <a:gd name="T3" fmla="*/ 78 h 104"/>
                <a:gd name="T4" fmla="*/ 3 w 228"/>
                <a:gd name="T5" fmla="*/ 14 h 104"/>
                <a:gd name="T6" fmla="*/ 107 w 228"/>
                <a:gd name="T7" fmla="*/ 24 h 104"/>
                <a:gd name="T8" fmla="*/ 184 w 228"/>
                <a:gd name="T9" fmla="*/ 47 h 104"/>
                <a:gd name="T10" fmla="*/ 219 w 228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8" h="104">
                  <a:moveTo>
                    <a:pt x="219" y="104"/>
                  </a:moveTo>
                  <a:cubicBezTo>
                    <a:pt x="109" y="78"/>
                    <a:pt x="109" y="78"/>
                    <a:pt x="109" y="78"/>
                  </a:cubicBezTo>
                  <a:cubicBezTo>
                    <a:pt x="95" y="75"/>
                    <a:pt x="0" y="28"/>
                    <a:pt x="3" y="14"/>
                  </a:cubicBezTo>
                  <a:cubicBezTo>
                    <a:pt x="5" y="0"/>
                    <a:pt x="93" y="21"/>
                    <a:pt x="107" y="24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228" y="61"/>
                    <a:pt x="223" y="89"/>
                    <a:pt x="219" y="104"/>
                  </a:cubicBez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5" name="Freeform 252">
              <a:extLst>
                <a:ext uri="{FF2B5EF4-FFF2-40B4-BE49-F238E27FC236}">
                  <a16:creationId xmlns:a16="http://schemas.microsoft.com/office/drawing/2014/main" id="{9999C4FD-B8D2-411C-8881-93CB0B6C5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63" y="4483531"/>
              <a:ext cx="1064647" cy="481657"/>
            </a:xfrm>
            <a:custGeom>
              <a:avLst/>
              <a:gdLst>
                <a:gd name="T0" fmla="*/ 424 w 473"/>
                <a:gd name="T1" fmla="*/ 109 h 214"/>
                <a:gd name="T2" fmla="*/ 295 w 473"/>
                <a:gd name="T3" fmla="*/ 133 h 214"/>
                <a:gd name="T4" fmla="*/ 272 w 473"/>
                <a:gd name="T5" fmla="*/ 90 h 214"/>
                <a:gd name="T6" fmla="*/ 255 w 473"/>
                <a:gd name="T7" fmla="*/ 44 h 214"/>
                <a:gd name="T8" fmla="*/ 229 w 473"/>
                <a:gd name="T9" fmla="*/ 5 h 214"/>
                <a:gd name="T10" fmla="*/ 120 w 473"/>
                <a:gd name="T11" fmla="*/ 24 h 214"/>
                <a:gd name="T12" fmla="*/ 40 w 473"/>
                <a:gd name="T13" fmla="*/ 70 h 214"/>
                <a:gd name="T14" fmla="*/ 73 w 473"/>
                <a:gd name="T15" fmla="*/ 195 h 214"/>
                <a:gd name="T16" fmla="*/ 129 w 473"/>
                <a:gd name="T17" fmla="*/ 212 h 214"/>
                <a:gd name="T18" fmla="*/ 434 w 473"/>
                <a:gd name="T19" fmla="*/ 160 h 214"/>
                <a:gd name="T20" fmla="*/ 424 w 473"/>
                <a:gd name="T21" fmla="*/ 10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3" h="214">
                  <a:moveTo>
                    <a:pt x="424" y="109"/>
                  </a:moveTo>
                  <a:cubicBezTo>
                    <a:pt x="295" y="133"/>
                    <a:pt x="295" y="133"/>
                    <a:pt x="295" y="133"/>
                  </a:cubicBezTo>
                  <a:cubicBezTo>
                    <a:pt x="311" y="117"/>
                    <a:pt x="295" y="88"/>
                    <a:pt x="272" y="90"/>
                  </a:cubicBezTo>
                  <a:cubicBezTo>
                    <a:pt x="290" y="76"/>
                    <a:pt x="277" y="47"/>
                    <a:pt x="255" y="44"/>
                  </a:cubicBezTo>
                  <a:cubicBezTo>
                    <a:pt x="270" y="29"/>
                    <a:pt x="253" y="0"/>
                    <a:pt x="229" y="5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89" y="30"/>
                    <a:pt x="53" y="54"/>
                    <a:pt x="40" y="70"/>
                  </a:cubicBezTo>
                  <a:cubicBezTo>
                    <a:pt x="0" y="117"/>
                    <a:pt x="43" y="183"/>
                    <a:pt x="73" y="195"/>
                  </a:cubicBezTo>
                  <a:cubicBezTo>
                    <a:pt x="97" y="205"/>
                    <a:pt x="113" y="214"/>
                    <a:pt x="129" y="212"/>
                  </a:cubicBezTo>
                  <a:cubicBezTo>
                    <a:pt x="434" y="160"/>
                    <a:pt x="434" y="160"/>
                    <a:pt x="434" y="160"/>
                  </a:cubicBezTo>
                  <a:cubicBezTo>
                    <a:pt x="473" y="154"/>
                    <a:pt x="456" y="103"/>
                    <a:pt x="424" y="109"/>
                  </a:cubicBezTo>
                  <a:close/>
                </a:path>
              </a:pathLst>
            </a:custGeom>
            <a:solidFill>
              <a:srgbClr val="FED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6" name="Freeform 253">
              <a:extLst>
                <a:ext uri="{FF2B5EF4-FFF2-40B4-BE49-F238E27FC236}">
                  <a16:creationId xmlns:a16="http://schemas.microsoft.com/office/drawing/2014/main" id="{0B152C10-582F-40CD-AECC-49703F5FA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4881" y="4541339"/>
              <a:ext cx="185557" cy="222405"/>
            </a:xfrm>
            <a:custGeom>
              <a:avLst/>
              <a:gdLst>
                <a:gd name="T0" fmla="*/ 0 w 82"/>
                <a:gd name="T1" fmla="*/ 8 h 99"/>
                <a:gd name="T2" fmla="*/ 41 w 82"/>
                <a:gd name="T3" fmla="*/ 0 h 99"/>
                <a:gd name="T4" fmla="*/ 38 w 82"/>
                <a:gd name="T5" fmla="*/ 2 h 99"/>
                <a:gd name="T6" fmla="*/ 44 w 82"/>
                <a:gd name="T7" fmla="*/ 4 h 99"/>
                <a:gd name="T8" fmla="*/ 0 w 82"/>
                <a:gd name="T9" fmla="*/ 8 h 99"/>
                <a:gd name="T10" fmla="*/ 79 w 82"/>
                <a:gd name="T11" fmla="*/ 91 h 99"/>
                <a:gd name="T12" fmla="*/ 82 w 82"/>
                <a:gd name="T13" fmla="*/ 86 h 99"/>
                <a:gd name="T14" fmla="*/ 24 w 82"/>
                <a:gd name="T15" fmla="*/ 99 h 99"/>
                <a:gd name="T16" fmla="*/ 78 w 82"/>
                <a:gd name="T17" fmla="*/ 91 h 99"/>
                <a:gd name="T18" fmla="*/ 79 w 82"/>
                <a:gd name="T19" fmla="*/ 91 h 99"/>
                <a:gd name="T20" fmla="*/ 64 w 82"/>
                <a:gd name="T21" fmla="*/ 49 h 99"/>
                <a:gd name="T22" fmla="*/ 55 w 82"/>
                <a:gd name="T23" fmla="*/ 48 h 99"/>
                <a:gd name="T24" fmla="*/ 58 w 82"/>
                <a:gd name="T25" fmla="*/ 45 h 99"/>
                <a:gd name="T26" fmla="*/ 10 w 82"/>
                <a:gd name="T27" fmla="*/ 54 h 99"/>
                <a:gd name="T28" fmla="*/ 64 w 82"/>
                <a:gd name="T29" fmla="*/ 4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99">
                  <a:moveTo>
                    <a:pt x="0" y="8"/>
                  </a:moveTo>
                  <a:cubicBezTo>
                    <a:pt x="0" y="8"/>
                    <a:pt x="21" y="3"/>
                    <a:pt x="41" y="0"/>
                  </a:cubicBezTo>
                  <a:cubicBezTo>
                    <a:pt x="40" y="1"/>
                    <a:pt x="39" y="2"/>
                    <a:pt x="38" y="2"/>
                  </a:cubicBezTo>
                  <a:cubicBezTo>
                    <a:pt x="40" y="3"/>
                    <a:pt x="42" y="3"/>
                    <a:pt x="44" y="4"/>
                  </a:cubicBezTo>
                  <a:cubicBezTo>
                    <a:pt x="24" y="6"/>
                    <a:pt x="0" y="8"/>
                    <a:pt x="0" y="8"/>
                  </a:cubicBezTo>
                  <a:close/>
                  <a:moveTo>
                    <a:pt x="79" y="91"/>
                  </a:moveTo>
                  <a:cubicBezTo>
                    <a:pt x="80" y="89"/>
                    <a:pt x="81" y="88"/>
                    <a:pt x="82" y="86"/>
                  </a:cubicBezTo>
                  <a:cubicBezTo>
                    <a:pt x="61" y="90"/>
                    <a:pt x="24" y="99"/>
                    <a:pt x="24" y="99"/>
                  </a:cubicBezTo>
                  <a:cubicBezTo>
                    <a:pt x="24" y="99"/>
                    <a:pt x="62" y="94"/>
                    <a:pt x="78" y="91"/>
                  </a:cubicBezTo>
                  <a:cubicBezTo>
                    <a:pt x="78" y="91"/>
                    <a:pt x="78" y="91"/>
                    <a:pt x="79" y="91"/>
                  </a:cubicBezTo>
                  <a:close/>
                  <a:moveTo>
                    <a:pt x="64" y="49"/>
                  </a:moveTo>
                  <a:cubicBezTo>
                    <a:pt x="61" y="48"/>
                    <a:pt x="58" y="48"/>
                    <a:pt x="55" y="48"/>
                  </a:cubicBezTo>
                  <a:cubicBezTo>
                    <a:pt x="56" y="47"/>
                    <a:pt x="57" y="46"/>
                    <a:pt x="58" y="45"/>
                  </a:cubicBezTo>
                  <a:cubicBezTo>
                    <a:pt x="37" y="49"/>
                    <a:pt x="10" y="54"/>
                    <a:pt x="10" y="54"/>
                  </a:cubicBezTo>
                  <a:cubicBezTo>
                    <a:pt x="10" y="54"/>
                    <a:pt x="44" y="51"/>
                    <a:pt x="64" y="49"/>
                  </a:cubicBezTo>
                  <a:close/>
                </a:path>
              </a:pathLst>
            </a:custGeom>
            <a:solidFill>
              <a:srgbClr val="D4A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7" name="Freeform 254">
              <a:extLst>
                <a:ext uri="{FF2B5EF4-FFF2-40B4-BE49-F238E27FC236}">
                  <a16:creationId xmlns:a16="http://schemas.microsoft.com/office/drawing/2014/main" id="{A8303D6E-3A69-430B-BC00-F75C8C1A0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20" y="4894028"/>
              <a:ext cx="167133" cy="25004"/>
            </a:xfrm>
            <a:custGeom>
              <a:avLst/>
              <a:gdLst>
                <a:gd name="T0" fmla="*/ 111 w 127"/>
                <a:gd name="T1" fmla="*/ 0 h 19"/>
                <a:gd name="T2" fmla="*/ 0 w 127"/>
                <a:gd name="T3" fmla="*/ 19 h 19"/>
                <a:gd name="T4" fmla="*/ 127 w 127"/>
                <a:gd name="T5" fmla="*/ 5 h 19"/>
                <a:gd name="T6" fmla="*/ 111 w 1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19">
                  <a:moveTo>
                    <a:pt x="111" y="0"/>
                  </a:moveTo>
                  <a:lnTo>
                    <a:pt x="0" y="19"/>
                  </a:lnTo>
                  <a:lnTo>
                    <a:pt x="127" y="5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D4A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28" name="Freeform 244">
              <a:extLst>
                <a:ext uri="{FF2B5EF4-FFF2-40B4-BE49-F238E27FC236}">
                  <a16:creationId xmlns:a16="http://schemas.microsoft.com/office/drawing/2014/main" id="{37D08008-521D-419B-9351-DAA79E6CE055}"/>
                </a:ext>
              </a:extLst>
            </p:cNvPr>
            <p:cNvSpPr>
              <a:spLocks/>
            </p:cNvSpPr>
            <p:nvPr/>
          </p:nvSpPr>
          <p:spPr bwMode="auto">
            <a:xfrm rot="4828196">
              <a:off x="27899" y="4446629"/>
              <a:ext cx="538870" cy="644389"/>
            </a:xfrm>
            <a:custGeom>
              <a:avLst/>
              <a:gdLst>
                <a:gd name="T0" fmla="*/ 418 w 418"/>
                <a:gd name="T1" fmla="*/ 66 h 622"/>
                <a:gd name="T2" fmla="*/ 279 w 418"/>
                <a:gd name="T3" fmla="*/ 622 h 622"/>
                <a:gd name="T4" fmla="*/ 0 w 418"/>
                <a:gd name="T5" fmla="*/ 561 h 622"/>
                <a:gd name="T6" fmla="*/ 139 w 418"/>
                <a:gd name="T7" fmla="*/ 0 h 622"/>
                <a:gd name="T8" fmla="*/ 418 w 418"/>
                <a:gd name="T9" fmla="*/ 66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8" h="622">
                  <a:moveTo>
                    <a:pt x="418" y="66"/>
                  </a:moveTo>
                  <a:lnTo>
                    <a:pt x="279" y="622"/>
                  </a:lnTo>
                  <a:lnTo>
                    <a:pt x="0" y="561"/>
                  </a:lnTo>
                  <a:lnTo>
                    <a:pt x="139" y="0"/>
                  </a:lnTo>
                  <a:lnTo>
                    <a:pt x="418" y="6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4073093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Rectangle 169">
            <a:extLst>
              <a:ext uri="{FF2B5EF4-FFF2-40B4-BE49-F238E27FC236}">
                <a16:creationId xmlns:a16="http://schemas.microsoft.com/office/drawing/2014/main" id="{A768D83B-65D6-4EFD-A212-DFED63914464}"/>
              </a:ext>
            </a:extLst>
          </p:cNvPr>
          <p:cNvSpPr/>
          <p:nvPr/>
        </p:nvSpPr>
        <p:spPr>
          <a:xfrm>
            <a:off x="480820" y="938454"/>
            <a:ext cx="10507477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 VPN Concentrator functions as a </a:t>
            </a:r>
            <a:r>
              <a: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bi-directional</a:t>
            </a:r>
            <a:r>
              <a: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tunnel endpoint</a:t>
            </a:r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4487CFCB-B74D-40C8-B0A0-302232C615CC}"/>
              </a:ext>
            </a:extLst>
          </p:cNvPr>
          <p:cNvSpPr/>
          <p:nvPr/>
        </p:nvSpPr>
        <p:spPr>
          <a:xfrm>
            <a:off x="3699350" y="1407972"/>
            <a:ext cx="4793300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en-IN" sz="2000" b="1" dirty="0">
                <a:solidFill>
                  <a:srgbClr val="0070C0"/>
                </a:solidFill>
                <a:latin typeface="Rockwell" panose="02060603020205020403" pitchFamily="18" charset="0"/>
              </a:rPr>
              <a:t>The VPN Concentrator functions are:</a:t>
            </a:r>
          </a:p>
        </p:txBody>
      </p:sp>
      <p:sp>
        <p:nvSpPr>
          <p:cNvPr id="172" name="Title 8">
            <a:extLst>
              <a:ext uri="{FF2B5EF4-FFF2-40B4-BE49-F238E27FC236}">
                <a16:creationId xmlns:a16="http://schemas.microsoft.com/office/drawing/2014/main" id="{781DC801-7127-481B-A677-374FB337F6AA}"/>
              </a:ext>
            </a:extLst>
          </p:cNvPr>
          <p:cNvSpPr txBox="1">
            <a:spLocks/>
          </p:cNvSpPr>
          <p:nvPr/>
        </p:nvSpPr>
        <p:spPr>
          <a:xfrm>
            <a:off x="2278002" y="128635"/>
            <a:ext cx="7635996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Functions of a VPN Concentrator</a:t>
            </a: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15D9C28C-467C-49B0-9384-87995F2D30C9}"/>
              </a:ext>
            </a:extLst>
          </p:cNvPr>
          <p:cNvGrpSpPr/>
          <p:nvPr/>
        </p:nvGrpSpPr>
        <p:grpSpPr>
          <a:xfrm>
            <a:off x="7978779" y="2511913"/>
            <a:ext cx="790729" cy="3469625"/>
            <a:chOff x="7885791" y="2511913"/>
            <a:chExt cx="790729" cy="3469625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A4640DCE-E24A-4E6C-A613-89EE5DEBF500}"/>
                </a:ext>
              </a:extLst>
            </p:cNvPr>
            <p:cNvGrpSpPr/>
            <p:nvPr/>
          </p:nvGrpSpPr>
          <p:grpSpPr>
            <a:xfrm flipV="1">
              <a:off x="7885792" y="3989207"/>
              <a:ext cx="790728" cy="913306"/>
              <a:chOff x="4931737" y="3548664"/>
              <a:chExt cx="1886158" cy="913306"/>
            </a:xfrm>
          </p:grpSpPr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960A7B5C-5CEF-48E0-8AF5-FA9DAE8F5312}"/>
                  </a:ext>
                </a:extLst>
              </p:cNvPr>
              <p:cNvCxnSpPr/>
              <p:nvPr/>
            </p:nvCxnSpPr>
            <p:spPr>
              <a:xfrm flipV="1">
                <a:off x="4931737" y="3548664"/>
                <a:ext cx="990158" cy="913306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892A429-C343-4761-951A-499FE9C56E46}"/>
                  </a:ext>
                </a:extLst>
              </p:cNvPr>
              <p:cNvCxnSpPr/>
              <p:nvPr/>
            </p:nvCxnSpPr>
            <p:spPr>
              <a:xfrm>
                <a:off x="5921895" y="3548664"/>
                <a:ext cx="89600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EB2E287F-307E-4D33-8DE8-41DBA2FB7E42}"/>
                </a:ext>
              </a:extLst>
            </p:cNvPr>
            <p:cNvGrpSpPr/>
            <p:nvPr/>
          </p:nvGrpSpPr>
          <p:grpSpPr>
            <a:xfrm flipV="1">
              <a:off x="7885793" y="4280527"/>
              <a:ext cx="790094" cy="1701011"/>
              <a:chOff x="4931737" y="2429657"/>
              <a:chExt cx="1884646" cy="1631512"/>
            </a:xfrm>
          </p:grpSpPr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7425E7D8-02FE-4A8C-80E4-B757E7D45345}"/>
                  </a:ext>
                </a:extLst>
              </p:cNvPr>
              <p:cNvCxnSpPr/>
              <p:nvPr/>
            </p:nvCxnSpPr>
            <p:spPr>
              <a:xfrm flipV="1">
                <a:off x="4931737" y="2429657"/>
                <a:ext cx="739076" cy="1631512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32CBBB5D-64AA-4641-A008-A54ADEA300AF}"/>
                  </a:ext>
                </a:extLst>
              </p:cNvPr>
              <p:cNvCxnSpPr/>
              <p:nvPr/>
            </p:nvCxnSpPr>
            <p:spPr>
              <a:xfrm>
                <a:off x="5670813" y="2429657"/>
                <a:ext cx="114557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575E404C-BD8B-42B9-B535-0264E73F4265}"/>
                </a:ext>
              </a:extLst>
            </p:cNvPr>
            <p:cNvCxnSpPr/>
            <p:nvPr/>
          </p:nvCxnSpPr>
          <p:spPr>
            <a:xfrm flipV="1">
              <a:off x="7885791" y="3710234"/>
              <a:ext cx="790093" cy="0"/>
            </a:xfrm>
            <a:prstGeom prst="line">
              <a:avLst/>
            </a:prstGeom>
            <a:ln>
              <a:solidFill>
                <a:schemeClr val="tx2"/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CE4866AB-8E1F-4027-AAC1-3C29A7A9DBF7}"/>
                </a:ext>
              </a:extLst>
            </p:cNvPr>
            <p:cNvGrpSpPr/>
            <p:nvPr/>
          </p:nvGrpSpPr>
          <p:grpSpPr>
            <a:xfrm flipV="1">
              <a:off x="7885792" y="2511913"/>
              <a:ext cx="790728" cy="913306"/>
              <a:chOff x="4931737" y="5106494"/>
              <a:chExt cx="1886158" cy="913306"/>
            </a:xfrm>
          </p:grpSpPr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E39357B9-6555-44C9-92C6-E6F98CBFB636}"/>
                  </a:ext>
                </a:extLst>
              </p:cNvPr>
              <p:cNvCxnSpPr/>
              <p:nvPr/>
            </p:nvCxnSpPr>
            <p:spPr>
              <a:xfrm>
                <a:off x="4931737" y="5106494"/>
                <a:ext cx="990158" cy="913306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39053654-0880-4B87-A7F7-E7314786384F}"/>
                  </a:ext>
                </a:extLst>
              </p:cNvPr>
              <p:cNvCxnSpPr/>
              <p:nvPr/>
            </p:nvCxnSpPr>
            <p:spPr>
              <a:xfrm flipV="1">
                <a:off x="5921895" y="6019800"/>
                <a:ext cx="89600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53AC457C-8012-4BD5-B87B-D2C25BECB376}"/>
              </a:ext>
            </a:extLst>
          </p:cNvPr>
          <p:cNvSpPr/>
          <p:nvPr/>
        </p:nvSpPr>
        <p:spPr>
          <a:xfrm>
            <a:off x="9648039" y="2329319"/>
            <a:ext cx="2493721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Manages security keys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CAF8972-599D-4B9C-AED7-7F8A75C1DA4F}"/>
              </a:ext>
            </a:extLst>
          </p:cNvPr>
          <p:cNvSpPr/>
          <p:nvPr/>
        </p:nvSpPr>
        <p:spPr>
          <a:xfrm>
            <a:off x="9648039" y="5418137"/>
            <a:ext cx="2543961" cy="1138773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1">
              <a:spcBef>
                <a:spcPts val="600"/>
              </a:spcBef>
              <a:defRPr/>
            </a:pP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Manages inbound and outbound </a:t>
            </a:r>
            <a:r>
              <a:rPr lang="en-US" sz="1700" b="1" dirty="0">
                <a:solidFill>
                  <a:prstClr val="black"/>
                </a:solidFill>
              </a:rPr>
              <a:t>data transfers as </a:t>
            </a:r>
            <a:r>
              <a:rPr kumimoji="0" lang="en-US" sz="1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a tunnel endpoint or router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7C3C9A5-FB48-47E4-ADB4-698F5A08835E}"/>
              </a:ext>
            </a:extLst>
          </p:cNvPr>
          <p:cNvSpPr/>
          <p:nvPr/>
        </p:nvSpPr>
        <p:spPr>
          <a:xfrm>
            <a:off x="9648039" y="4650649"/>
            <a:ext cx="2493721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Assigns user addresses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EF7B09A-16D3-4443-906B-A51D8C1505BD}"/>
              </a:ext>
            </a:extLst>
          </p:cNvPr>
          <p:cNvSpPr/>
          <p:nvPr/>
        </p:nvSpPr>
        <p:spPr>
          <a:xfrm>
            <a:off x="9648039" y="3487165"/>
            <a:ext cx="2493721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Establishes Tunnels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5916492-19E5-4044-9438-2AB466FD7B55}"/>
              </a:ext>
            </a:extLst>
          </p:cNvPr>
          <p:cNvSpPr/>
          <p:nvPr/>
        </p:nvSpPr>
        <p:spPr>
          <a:xfrm>
            <a:off x="232471" y="2178028"/>
            <a:ext cx="2317614" cy="67191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Encrypts and decrypts data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19F0EDA-0810-42C3-AF4F-94D2D7FD0E7F}"/>
              </a:ext>
            </a:extLst>
          </p:cNvPr>
          <p:cNvSpPr/>
          <p:nvPr/>
        </p:nvSpPr>
        <p:spPr>
          <a:xfrm>
            <a:off x="232471" y="5651566"/>
            <a:ext cx="2317614" cy="67191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Negotiates tunnel parameters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011425D-06B7-4C34-9A24-73942C03C01F}"/>
              </a:ext>
            </a:extLst>
          </p:cNvPr>
          <p:cNvSpPr/>
          <p:nvPr/>
        </p:nvSpPr>
        <p:spPr>
          <a:xfrm>
            <a:off x="232471" y="4512150"/>
            <a:ext cx="2317614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Manages data transfer across the tunnel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202153D-E3FF-4CFF-9D04-C739A8D75866}"/>
              </a:ext>
            </a:extLst>
          </p:cNvPr>
          <p:cNvSpPr/>
          <p:nvPr/>
        </p:nvSpPr>
        <p:spPr>
          <a:xfrm>
            <a:off x="375699" y="3487165"/>
            <a:ext cx="2174386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Authenticates users</a:t>
            </a:r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7BE712C4-41DA-46AF-8424-A11ED529BE07}"/>
              </a:ext>
            </a:extLst>
          </p:cNvPr>
          <p:cNvGrpSpPr/>
          <p:nvPr/>
        </p:nvGrpSpPr>
        <p:grpSpPr>
          <a:xfrm>
            <a:off x="3423699" y="2450387"/>
            <a:ext cx="790729" cy="3531151"/>
            <a:chOff x="3191229" y="2450387"/>
            <a:chExt cx="790729" cy="3531151"/>
          </a:xfrm>
        </p:grpSpPr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C3366DE5-250B-43B8-AC22-97ED2C691A91}"/>
                </a:ext>
              </a:extLst>
            </p:cNvPr>
            <p:cNvGrpSpPr/>
            <p:nvPr/>
          </p:nvGrpSpPr>
          <p:grpSpPr>
            <a:xfrm flipH="1" flipV="1">
              <a:off x="3191229" y="3927681"/>
              <a:ext cx="790728" cy="913306"/>
              <a:chOff x="4931737" y="3548664"/>
              <a:chExt cx="1886158" cy="913306"/>
            </a:xfrm>
          </p:grpSpPr>
          <p:cxnSp>
            <p:nvCxnSpPr>
              <p:cNvPr id="158" name="Straight Connector 157">
                <a:extLst>
                  <a:ext uri="{FF2B5EF4-FFF2-40B4-BE49-F238E27FC236}">
                    <a16:creationId xmlns:a16="http://schemas.microsoft.com/office/drawing/2014/main" id="{10C3D1A9-1BDA-4478-9DE2-5AC770770C7A}"/>
                  </a:ext>
                </a:extLst>
              </p:cNvPr>
              <p:cNvCxnSpPr/>
              <p:nvPr/>
            </p:nvCxnSpPr>
            <p:spPr>
              <a:xfrm flipV="1">
                <a:off x="4931737" y="3548664"/>
                <a:ext cx="990158" cy="913306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091E4EB1-B7BD-4010-89EB-6B008147DA66}"/>
                  </a:ext>
                </a:extLst>
              </p:cNvPr>
              <p:cNvCxnSpPr/>
              <p:nvPr/>
            </p:nvCxnSpPr>
            <p:spPr>
              <a:xfrm>
                <a:off x="5921895" y="3548664"/>
                <a:ext cx="89600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E41AE66E-EF46-4F53-B417-BD622BD45284}"/>
                </a:ext>
              </a:extLst>
            </p:cNvPr>
            <p:cNvGrpSpPr/>
            <p:nvPr/>
          </p:nvGrpSpPr>
          <p:grpSpPr>
            <a:xfrm flipH="1" flipV="1">
              <a:off x="3191863" y="4219001"/>
              <a:ext cx="790094" cy="1762537"/>
              <a:chOff x="4931737" y="2429657"/>
              <a:chExt cx="1884646" cy="1631512"/>
            </a:xfrm>
          </p:grpSpPr>
          <p:cxnSp>
            <p:nvCxnSpPr>
              <p:cNvPr id="156" name="Straight Connector 155">
                <a:extLst>
                  <a:ext uri="{FF2B5EF4-FFF2-40B4-BE49-F238E27FC236}">
                    <a16:creationId xmlns:a16="http://schemas.microsoft.com/office/drawing/2014/main" id="{F829CA8E-649A-419E-98D5-51B0330C2503}"/>
                  </a:ext>
                </a:extLst>
              </p:cNvPr>
              <p:cNvCxnSpPr/>
              <p:nvPr/>
            </p:nvCxnSpPr>
            <p:spPr>
              <a:xfrm flipV="1">
                <a:off x="4931737" y="2429657"/>
                <a:ext cx="739076" cy="1631512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7" name="Straight Connector 156">
                <a:extLst>
                  <a:ext uri="{FF2B5EF4-FFF2-40B4-BE49-F238E27FC236}">
                    <a16:creationId xmlns:a16="http://schemas.microsoft.com/office/drawing/2014/main" id="{4BFAA4CD-9338-4287-A667-47D92985415B}"/>
                  </a:ext>
                </a:extLst>
              </p:cNvPr>
              <p:cNvCxnSpPr/>
              <p:nvPr/>
            </p:nvCxnSpPr>
            <p:spPr>
              <a:xfrm>
                <a:off x="5670813" y="2429657"/>
                <a:ext cx="114557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DBFA264E-A878-446E-A623-57A443622812}"/>
                </a:ext>
              </a:extLst>
            </p:cNvPr>
            <p:cNvCxnSpPr/>
            <p:nvPr/>
          </p:nvCxnSpPr>
          <p:spPr>
            <a:xfrm flipH="1" flipV="1">
              <a:off x="3191865" y="3648708"/>
              <a:ext cx="790093" cy="0"/>
            </a:xfrm>
            <a:prstGeom prst="line">
              <a:avLst/>
            </a:prstGeom>
            <a:ln>
              <a:solidFill>
                <a:schemeClr val="tx2"/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39E6642F-0F4C-4A09-AFF7-A81534F5FEA0}"/>
                </a:ext>
              </a:extLst>
            </p:cNvPr>
            <p:cNvGrpSpPr/>
            <p:nvPr/>
          </p:nvGrpSpPr>
          <p:grpSpPr>
            <a:xfrm flipH="1" flipV="1">
              <a:off x="3191229" y="2450387"/>
              <a:ext cx="790728" cy="913306"/>
              <a:chOff x="4931737" y="5106494"/>
              <a:chExt cx="1886158" cy="913306"/>
            </a:xfrm>
          </p:grpSpPr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51674B85-95E5-4689-8746-88D37D03495D}"/>
                  </a:ext>
                </a:extLst>
              </p:cNvPr>
              <p:cNvCxnSpPr/>
              <p:nvPr/>
            </p:nvCxnSpPr>
            <p:spPr>
              <a:xfrm>
                <a:off x="4931737" y="5106494"/>
                <a:ext cx="990158" cy="913306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E6C3D201-86FE-4D5D-B412-299638233819}"/>
                  </a:ext>
                </a:extLst>
              </p:cNvPr>
              <p:cNvCxnSpPr/>
              <p:nvPr/>
            </p:nvCxnSpPr>
            <p:spPr>
              <a:xfrm flipV="1">
                <a:off x="5921895" y="6019800"/>
                <a:ext cx="896000" cy="0"/>
              </a:xfrm>
              <a:prstGeom prst="line">
                <a:avLst/>
              </a:prstGeom>
              <a:ln>
                <a:solidFill>
                  <a:schemeClr val="tx2"/>
                </a:solidFill>
                <a:prstDash val="sysDash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65EF75E-E31D-43F0-AFD8-ACC55F120320}"/>
              </a:ext>
            </a:extLst>
          </p:cNvPr>
          <p:cNvGrpSpPr>
            <a:grpSpLocks noChangeAspect="1"/>
          </p:cNvGrpSpPr>
          <p:nvPr/>
        </p:nvGrpSpPr>
        <p:grpSpPr>
          <a:xfrm>
            <a:off x="4236925" y="2049910"/>
            <a:ext cx="3718150" cy="3468157"/>
            <a:chOff x="3621572" y="1659529"/>
            <a:chExt cx="4948855" cy="4616118"/>
          </a:xfrm>
        </p:grpSpPr>
        <p:sp>
          <p:nvSpPr>
            <p:cNvPr id="29" name="Freeform 294">
              <a:extLst>
                <a:ext uri="{FF2B5EF4-FFF2-40B4-BE49-F238E27FC236}">
                  <a16:creationId xmlns:a16="http://schemas.microsoft.com/office/drawing/2014/main" id="{29B7B86A-5AD9-48CA-9A49-F71D705CE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2148" y="2411839"/>
              <a:ext cx="1184057" cy="3213753"/>
            </a:xfrm>
            <a:custGeom>
              <a:avLst/>
              <a:gdLst>
                <a:gd name="T0" fmla="*/ 23 w 617"/>
                <a:gd name="T1" fmla="*/ 1674 h 1674"/>
                <a:gd name="T2" fmla="*/ 14 w 617"/>
                <a:gd name="T3" fmla="*/ 1668 h 1674"/>
                <a:gd name="T4" fmla="*/ 20 w 617"/>
                <a:gd name="T5" fmla="*/ 1656 h 1674"/>
                <a:gd name="T6" fmla="*/ 598 w 617"/>
                <a:gd name="T7" fmla="*/ 840 h 1674"/>
                <a:gd name="T8" fmla="*/ 8 w 617"/>
                <a:gd name="T9" fmla="*/ 20 h 1674"/>
                <a:gd name="T10" fmla="*/ 2 w 617"/>
                <a:gd name="T11" fmla="*/ 8 h 1674"/>
                <a:gd name="T12" fmla="*/ 14 w 617"/>
                <a:gd name="T13" fmla="*/ 2 h 1674"/>
                <a:gd name="T14" fmla="*/ 617 w 617"/>
                <a:gd name="T15" fmla="*/ 840 h 1674"/>
                <a:gd name="T16" fmla="*/ 26 w 617"/>
                <a:gd name="T17" fmla="*/ 1674 h 1674"/>
                <a:gd name="T18" fmla="*/ 23 w 617"/>
                <a:gd name="T19" fmla="*/ 1674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7" h="1674">
                  <a:moveTo>
                    <a:pt x="23" y="1674"/>
                  </a:moveTo>
                  <a:cubicBezTo>
                    <a:pt x="19" y="1674"/>
                    <a:pt x="15" y="1672"/>
                    <a:pt x="14" y="1668"/>
                  </a:cubicBezTo>
                  <a:cubicBezTo>
                    <a:pt x="12" y="1663"/>
                    <a:pt x="15" y="1657"/>
                    <a:pt x="20" y="1656"/>
                  </a:cubicBezTo>
                  <a:cubicBezTo>
                    <a:pt x="365" y="1534"/>
                    <a:pt x="598" y="1206"/>
                    <a:pt x="598" y="840"/>
                  </a:cubicBezTo>
                  <a:cubicBezTo>
                    <a:pt x="598" y="468"/>
                    <a:pt x="361" y="138"/>
                    <a:pt x="8" y="20"/>
                  </a:cubicBezTo>
                  <a:cubicBezTo>
                    <a:pt x="3" y="18"/>
                    <a:pt x="0" y="13"/>
                    <a:pt x="2" y="8"/>
                  </a:cubicBezTo>
                  <a:cubicBezTo>
                    <a:pt x="4" y="3"/>
                    <a:pt x="9" y="0"/>
                    <a:pt x="14" y="2"/>
                  </a:cubicBezTo>
                  <a:cubicBezTo>
                    <a:pt x="375" y="123"/>
                    <a:pt x="617" y="459"/>
                    <a:pt x="617" y="840"/>
                  </a:cubicBezTo>
                  <a:cubicBezTo>
                    <a:pt x="617" y="1215"/>
                    <a:pt x="379" y="1550"/>
                    <a:pt x="26" y="1674"/>
                  </a:cubicBezTo>
                  <a:cubicBezTo>
                    <a:pt x="25" y="1674"/>
                    <a:pt x="24" y="1674"/>
                    <a:pt x="23" y="1674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Freeform 295">
              <a:extLst>
                <a:ext uri="{FF2B5EF4-FFF2-40B4-BE49-F238E27FC236}">
                  <a16:creationId xmlns:a16="http://schemas.microsoft.com/office/drawing/2014/main" id="{C0E1782B-FC60-4CA2-B1CF-6D62AD495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855" y="2411839"/>
              <a:ext cx="1181622" cy="3213753"/>
            </a:xfrm>
            <a:custGeom>
              <a:avLst/>
              <a:gdLst>
                <a:gd name="T0" fmla="*/ 605 w 616"/>
                <a:gd name="T1" fmla="*/ 1674 h 1674"/>
                <a:gd name="T2" fmla="*/ 602 w 616"/>
                <a:gd name="T3" fmla="*/ 1674 h 1674"/>
                <a:gd name="T4" fmla="*/ 0 w 616"/>
                <a:gd name="T5" fmla="*/ 836 h 1674"/>
                <a:gd name="T6" fmla="*/ 591 w 616"/>
                <a:gd name="T7" fmla="*/ 2 h 1674"/>
                <a:gd name="T8" fmla="*/ 603 w 616"/>
                <a:gd name="T9" fmla="*/ 8 h 1674"/>
                <a:gd name="T10" fmla="*/ 597 w 616"/>
                <a:gd name="T11" fmla="*/ 20 h 1674"/>
                <a:gd name="T12" fmla="*/ 19 w 616"/>
                <a:gd name="T13" fmla="*/ 836 h 1674"/>
                <a:gd name="T14" fmla="*/ 608 w 616"/>
                <a:gd name="T15" fmla="*/ 1656 h 1674"/>
                <a:gd name="T16" fmla="*/ 614 w 616"/>
                <a:gd name="T17" fmla="*/ 1668 h 1674"/>
                <a:gd name="T18" fmla="*/ 605 w 616"/>
                <a:gd name="T19" fmla="*/ 1674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6" h="1674">
                  <a:moveTo>
                    <a:pt x="605" y="1674"/>
                  </a:moveTo>
                  <a:cubicBezTo>
                    <a:pt x="604" y="1674"/>
                    <a:pt x="603" y="1674"/>
                    <a:pt x="602" y="1674"/>
                  </a:cubicBezTo>
                  <a:cubicBezTo>
                    <a:pt x="242" y="1553"/>
                    <a:pt x="0" y="1216"/>
                    <a:pt x="0" y="836"/>
                  </a:cubicBezTo>
                  <a:cubicBezTo>
                    <a:pt x="0" y="461"/>
                    <a:pt x="237" y="126"/>
                    <a:pt x="591" y="2"/>
                  </a:cubicBezTo>
                  <a:cubicBezTo>
                    <a:pt x="596" y="0"/>
                    <a:pt x="601" y="3"/>
                    <a:pt x="603" y="8"/>
                  </a:cubicBezTo>
                  <a:cubicBezTo>
                    <a:pt x="605" y="13"/>
                    <a:pt x="602" y="18"/>
                    <a:pt x="597" y="20"/>
                  </a:cubicBezTo>
                  <a:cubicBezTo>
                    <a:pt x="251" y="141"/>
                    <a:pt x="19" y="469"/>
                    <a:pt x="19" y="836"/>
                  </a:cubicBezTo>
                  <a:cubicBezTo>
                    <a:pt x="19" y="1208"/>
                    <a:pt x="256" y="1537"/>
                    <a:pt x="608" y="1656"/>
                  </a:cubicBezTo>
                  <a:cubicBezTo>
                    <a:pt x="613" y="1657"/>
                    <a:pt x="616" y="1663"/>
                    <a:pt x="614" y="1668"/>
                  </a:cubicBezTo>
                  <a:cubicBezTo>
                    <a:pt x="613" y="1672"/>
                    <a:pt x="609" y="1674"/>
                    <a:pt x="605" y="1674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F1F6004A-C84D-44E8-A0DE-0122C603F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1131" y="5072113"/>
              <a:ext cx="1074497" cy="107530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297">
              <a:extLst>
                <a:ext uri="{FF2B5EF4-FFF2-40B4-BE49-F238E27FC236}">
                  <a16:creationId xmlns:a16="http://schemas.microsoft.com/office/drawing/2014/main" id="{5D7016D1-CA1F-45C6-B7A6-506F0967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113" y="5141906"/>
              <a:ext cx="934910" cy="934098"/>
            </a:xfrm>
            <a:custGeom>
              <a:avLst/>
              <a:gdLst>
                <a:gd name="T0" fmla="*/ 487 w 487"/>
                <a:gd name="T1" fmla="*/ 244 h 487"/>
                <a:gd name="T2" fmla="*/ 430 w 487"/>
                <a:gd name="T3" fmla="*/ 401 h 487"/>
                <a:gd name="T4" fmla="*/ 244 w 487"/>
                <a:gd name="T5" fmla="*/ 487 h 487"/>
                <a:gd name="T6" fmla="*/ 52 w 487"/>
                <a:gd name="T7" fmla="*/ 395 h 487"/>
                <a:gd name="T8" fmla="*/ 0 w 487"/>
                <a:gd name="T9" fmla="*/ 244 h 487"/>
                <a:gd name="T10" fmla="*/ 244 w 487"/>
                <a:gd name="T11" fmla="*/ 0 h 487"/>
                <a:gd name="T12" fmla="*/ 487 w 487"/>
                <a:gd name="T13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7" h="487">
                  <a:moveTo>
                    <a:pt x="487" y="244"/>
                  </a:moveTo>
                  <a:cubicBezTo>
                    <a:pt x="487" y="304"/>
                    <a:pt x="466" y="359"/>
                    <a:pt x="430" y="401"/>
                  </a:cubicBezTo>
                  <a:cubicBezTo>
                    <a:pt x="385" y="454"/>
                    <a:pt x="318" y="487"/>
                    <a:pt x="244" y="487"/>
                  </a:cubicBezTo>
                  <a:cubicBezTo>
                    <a:pt x="166" y="487"/>
                    <a:pt x="97" y="451"/>
                    <a:pt x="52" y="395"/>
                  </a:cubicBezTo>
                  <a:cubicBezTo>
                    <a:pt x="20" y="353"/>
                    <a:pt x="0" y="301"/>
                    <a:pt x="0" y="244"/>
                  </a:cubicBezTo>
                  <a:cubicBezTo>
                    <a:pt x="0" y="109"/>
                    <a:pt x="109" y="0"/>
                    <a:pt x="244" y="0"/>
                  </a:cubicBezTo>
                  <a:cubicBezTo>
                    <a:pt x="378" y="0"/>
                    <a:pt x="487" y="109"/>
                    <a:pt x="487" y="2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298">
              <a:extLst>
                <a:ext uri="{FF2B5EF4-FFF2-40B4-BE49-F238E27FC236}">
                  <a16:creationId xmlns:a16="http://schemas.microsoft.com/office/drawing/2014/main" id="{77625272-148B-4A41-88C4-6F40D461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1212" y="3387327"/>
              <a:ext cx="1074497" cy="1072874"/>
            </a:xfrm>
            <a:custGeom>
              <a:avLst/>
              <a:gdLst>
                <a:gd name="T0" fmla="*/ 560 w 560"/>
                <a:gd name="T1" fmla="*/ 280 h 559"/>
                <a:gd name="T2" fmla="*/ 462 w 560"/>
                <a:gd name="T3" fmla="*/ 492 h 559"/>
                <a:gd name="T4" fmla="*/ 407 w 560"/>
                <a:gd name="T5" fmla="*/ 529 h 559"/>
                <a:gd name="T6" fmla="*/ 280 w 560"/>
                <a:gd name="T7" fmla="*/ 559 h 559"/>
                <a:gd name="T8" fmla="*/ 154 w 560"/>
                <a:gd name="T9" fmla="*/ 529 h 559"/>
                <a:gd name="T10" fmla="*/ 83 w 560"/>
                <a:gd name="T11" fmla="*/ 478 h 559"/>
                <a:gd name="T12" fmla="*/ 0 w 560"/>
                <a:gd name="T13" fmla="*/ 280 h 559"/>
                <a:gd name="T14" fmla="*/ 280 w 560"/>
                <a:gd name="T15" fmla="*/ 0 h 559"/>
                <a:gd name="T16" fmla="*/ 560 w 560"/>
                <a:gd name="T17" fmla="*/ 28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0" h="559">
                  <a:moveTo>
                    <a:pt x="560" y="280"/>
                  </a:moveTo>
                  <a:cubicBezTo>
                    <a:pt x="560" y="365"/>
                    <a:pt x="522" y="441"/>
                    <a:pt x="462" y="492"/>
                  </a:cubicBezTo>
                  <a:cubicBezTo>
                    <a:pt x="445" y="507"/>
                    <a:pt x="427" y="519"/>
                    <a:pt x="407" y="529"/>
                  </a:cubicBezTo>
                  <a:cubicBezTo>
                    <a:pt x="369" y="549"/>
                    <a:pt x="326" y="559"/>
                    <a:pt x="280" y="559"/>
                  </a:cubicBezTo>
                  <a:cubicBezTo>
                    <a:pt x="235" y="559"/>
                    <a:pt x="192" y="549"/>
                    <a:pt x="154" y="529"/>
                  </a:cubicBezTo>
                  <a:cubicBezTo>
                    <a:pt x="127" y="516"/>
                    <a:pt x="104" y="499"/>
                    <a:pt x="83" y="478"/>
                  </a:cubicBezTo>
                  <a:cubicBezTo>
                    <a:pt x="32" y="427"/>
                    <a:pt x="0" y="357"/>
                    <a:pt x="0" y="280"/>
                  </a:cubicBezTo>
                  <a:cubicBezTo>
                    <a:pt x="0" y="125"/>
                    <a:pt x="126" y="0"/>
                    <a:pt x="280" y="0"/>
                  </a:cubicBezTo>
                  <a:cubicBezTo>
                    <a:pt x="435" y="0"/>
                    <a:pt x="560" y="125"/>
                    <a:pt x="560" y="28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Freeform 299">
              <a:extLst>
                <a:ext uri="{FF2B5EF4-FFF2-40B4-BE49-F238E27FC236}">
                  <a16:creationId xmlns:a16="http://schemas.microsoft.com/office/drawing/2014/main" id="{D2016022-C48B-46B3-B619-0550E168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2078" y="3459555"/>
              <a:ext cx="934910" cy="934910"/>
            </a:xfrm>
            <a:custGeom>
              <a:avLst/>
              <a:gdLst>
                <a:gd name="T0" fmla="*/ 487 w 487"/>
                <a:gd name="T1" fmla="*/ 244 h 487"/>
                <a:gd name="T2" fmla="*/ 430 w 487"/>
                <a:gd name="T3" fmla="*/ 401 h 487"/>
                <a:gd name="T4" fmla="*/ 430 w 487"/>
                <a:gd name="T5" fmla="*/ 401 h 487"/>
                <a:gd name="T6" fmla="*/ 244 w 487"/>
                <a:gd name="T7" fmla="*/ 487 h 487"/>
                <a:gd name="T8" fmla="*/ 53 w 487"/>
                <a:gd name="T9" fmla="*/ 394 h 487"/>
                <a:gd name="T10" fmla="*/ 53 w 487"/>
                <a:gd name="T11" fmla="*/ 394 h 487"/>
                <a:gd name="T12" fmla="*/ 0 w 487"/>
                <a:gd name="T13" fmla="*/ 244 h 487"/>
                <a:gd name="T14" fmla="*/ 244 w 487"/>
                <a:gd name="T15" fmla="*/ 0 h 487"/>
                <a:gd name="T16" fmla="*/ 487 w 487"/>
                <a:gd name="T17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7" h="487">
                  <a:moveTo>
                    <a:pt x="487" y="244"/>
                  </a:moveTo>
                  <a:cubicBezTo>
                    <a:pt x="487" y="303"/>
                    <a:pt x="466" y="358"/>
                    <a:pt x="430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385" y="454"/>
                    <a:pt x="318" y="487"/>
                    <a:pt x="244" y="487"/>
                  </a:cubicBezTo>
                  <a:cubicBezTo>
                    <a:pt x="166" y="487"/>
                    <a:pt x="97" y="451"/>
                    <a:pt x="53" y="394"/>
                  </a:cubicBezTo>
                  <a:cubicBezTo>
                    <a:pt x="53" y="394"/>
                    <a:pt x="53" y="394"/>
                    <a:pt x="53" y="394"/>
                  </a:cubicBezTo>
                  <a:cubicBezTo>
                    <a:pt x="20" y="353"/>
                    <a:pt x="0" y="300"/>
                    <a:pt x="0" y="244"/>
                  </a:cubicBezTo>
                  <a:cubicBezTo>
                    <a:pt x="0" y="109"/>
                    <a:pt x="109" y="0"/>
                    <a:pt x="244" y="0"/>
                  </a:cubicBezTo>
                  <a:cubicBezTo>
                    <a:pt x="378" y="0"/>
                    <a:pt x="487" y="109"/>
                    <a:pt x="487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3303E5B-425E-4EBA-97E1-A442BDA13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1131" y="1845375"/>
              <a:ext cx="1074497" cy="107530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Freeform 301">
              <a:extLst>
                <a:ext uri="{FF2B5EF4-FFF2-40B4-BE49-F238E27FC236}">
                  <a16:creationId xmlns:a16="http://schemas.microsoft.com/office/drawing/2014/main" id="{2670B9BC-952E-4426-97E0-3CD7BDAB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113" y="1914357"/>
              <a:ext cx="934910" cy="934910"/>
            </a:xfrm>
            <a:custGeom>
              <a:avLst/>
              <a:gdLst>
                <a:gd name="T0" fmla="*/ 487 w 487"/>
                <a:gd name="T1" fmla="*/ 244 h 487"/>
                <a:gd name="T2" fmla="*/ 430 w 487"/>
                <a:gd name="T3" fmla="*/ 401 h 487"/>
                <a:gd name="T4" fmla="*/ 244 w 487"/>
                <a:gd name="T5" fmla="*/ 487 h 487"/>
                <a:gd name="T6" fmla="*/ 52 w 487"/>
                <a:gd name="T7" fmla="*/ 395 h 487"/>
                <a:gd name="T8" fmla="*/ 0 w 487"/>
                <a:gd name="T9" fmla="*/ 244 h 487"/>
                <a:gd name="T10" fmla="*/ 244 w 487"/>
                <a:gd name="T11" fmla="*/ 0 h 487"/>
                <a:gd name="T12" fmla="*/ 487 w 487"/>
                <a:gd name="T13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7" h="487">
                  <a:moveTo>
                    <a:pt x="487" y="244"/>
                  </a:moveTo>
                  <a:cubicBezTo>
                    <a:pt x="487" y="304"/>
                    <a:pt x="466" y="359"/>
                    <a:pt x="430" y="401"/>
                  </a:cubicBezTo>
                  <a:cubicBezTo>
                    <a:pt x="385" y="454"/>
                    <a:pt x="318" y="487"/>
                    <a:pt x="244" y="487"/>
                  </a:cubicBezTo>
                  <a:cubicBezTo>
                    <a:pt x="166" y="487"/>
                    <a:pt x="97" y="451"/>
                    <a:pt x="52" y="395"/>
                  </a:cubicBezTo>
                  <a:cubicBezTo>
                    <a:pt x="20" y="353"/>
                    <a:pt x="0" y="301"/>
                    <a:pt x="0" y="244"/>
                  </a:cubicBezTo>
                  <a:cubicBezTo>
                    <a:pt x="0" y="109"/>
                    <a:pt x="109" y="0"/>
                    <a:pt x="244" y="0"/>
                  </a:cubicBezTo>
                  <a:cubicBezTo>
                    <a:pt x="378" y="0"/>
                    <a:pt x="487" y="109"/>
                    <a:pt x="487" y="2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3F046738-04D0-42A5-B6DE-DDB47757C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451" y="3387327"/>
              <a:ext cx="1074497" cy="1074497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Freeform 303">
              <a:extLst>
                <a:ext uri="{FF2B5EF4-FFF2-40B4-BE49-F238E27FC236}">
                  <a16:creationId xmlns:a16="http://schemas.microsoft.com/office/drawing/2014/main" id="{46E33050-7CDF-47A4-8FCA-C6B1772F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114" y="3459555"/>
              <a:ext cx="934910" cy="934910"/>
            </a:xfrm>
            <a:custGeom>
              <a:avLst/>
              <a:gdLst>
                <a:gd name="T0" fmla="*/ 487 w 487"/>
                <a:gd name="T1" fmla="*/ 244 h 487"/>
                <a:gd name="T2" fmla="*/ 429 w 487"/>
                <a:gd name="T3" fmla="*/ 401 h 487"/>
                <a:gd name="T4" fmla="*/ 243 w 487"/>
                <a:gd name="T5" fmla="*/ 487 h 487"/>
                <a:gd name="T6" fmla="*/ 52 w 487"/>
                <a:gd name="T7" fmla="*/ 394 h 487"/>
                <a:gd name="T8" fmla="*/ 0 w 487"/>
                <a:gd name="T9" fmla="*/ 244 h 487"/>
                <a:gd name="T10" fmla="*/ 243 w 487"/>
                <a:gd name="T11" fmla="*/ 0 h 487"/>
                <a:gd name="T12" fmla="*/ 487 w 487"/>
                <a:gd name="T13" fmla="*/ 2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7" h="487">
                  <a:moveTo>
                    <a:pt x="487" y="244"/>
                  </a:moveTo>
                  <a:cubicBezTo>
                    <a:pt x="487" y="303"/>
                    <a:pt x="465" y="358"/>
                    <a:pt x="429" y="401"/>
                  </a:cubicBezTo>
                  <a:cubicBezTo>
                    <a:pt x="384" y="454"/>
                    <a:pt x="318" y="487"/>
                    <a:pt x="243" y="487"/>
                  </a:cubicBezTo>
                  <a:cubicBezTo>
                    <a:pt x="166" y="487"/>
                    <a:pt x="96" y="451"/>
                    <a:pt x="52" y="394"/>
                  </a:cubicBezTo>
                  <a:cubicBezTo>
                    <a:pt x="19" y="353"/>
                    <a:pt x="0" y="301"/>
                    <a:pt x="0" y="244"/>
                  </a:cubicBezTo>
                  <a:cubicBezTo>
                    <a:pt x="0" y="109"/>
                    <a:pt x="109" y="0"/>
                    <a:pt x="243" y="0"/>
                  </a:cubicBezTo>
                  <a:cubicBezTo>
                    <a:pt x="378" y="0"/>
                    <a:pt x="487" y="109"/>
                    <a:pt x="487" y="2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Freeform 304">
              <a:extLst>
                <a:ext uri="{FF2B5EF4-FFF2-40B4-BE49-F238E27FC236}">
                  <a16:creationId xmlns:a16="http://schemas.microsoft.com/office/drawing/2014/main" id="{2C452F9D-F6B1-457C-A30C-2FDA3F1C87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8339" y="1845375"/>
              <a:ext cx="805873" cy="3664977"/>
            </a:xfrm>
            <a:custGeom>
              <a:avLst/>
              <a:gdLst>
                <a:gd name="T0" fmla="*/ 420 w 420"/>
                <a:gd name="T1" fmla="*/ 1907 h 1909"/>
                <a:gd name="T2" fmla="*/ 411 w 420"/>
                <a:gd name="T3" fmla="*/ 1862 h 1909"/>
                <a:gd name="T4" fmla="*/ 401 w 420"/>
                <a:gd name="T5" fmla="*/ 1817 h 1909"/>
                <a:gd name="T6" fmla="*/ 391 w 420"/>
                <a:gd name="T7" fmla="*/ 1772 h 1909"/>
                <a:gd name="T8" fmla="*/ 382 w 420"/>
                <a:gd name="T9" fmla="*/ 1727 h 1909"/>
                <a:gd name="T10" fmla="*/ 372 w 420"/>
                <a:gd name="T11" fmla="*/ 1682 h 1909"/>
                <a:gd name="T12" fmla="*/ 363 w 420"/>
                <a:gd name="T13" fmla="*/ 1637 h 1909"/>
                <a:gd name="T14" fmla="*/ 353 w 420"/>
                <a:gd name="T15" fmla="*/ 1592 h 1909"/>
                <a:gd name="T16" fmla="*/ 344 w 420"/>
                <a:gd name="T17" fmla="*/ 1547 h 1909"/>
                <a:gd name="T18" fmla="*/ 334 w 420"/>
                <a:gd name="T19" fmla="*/ 1502 h 1909"/>
                <a:gd name="T20" fmla="*/ 325 w 420"/>
                <a:gd name="T21" fmla="*/ 1457 h 1909"/>
                <a:gd name="T22" fmla="*/ 315 w 420"/>
                <a:gd name="T23" fmla="*/ 1412 h 1909"/>
                <a:gd name="T24" fmla="*/ 305 w 420"/>
                <a:gd name="T25" fmla="*/ 1367 h 1909"/>
                <a:gd name="T26" fmla="*/ 303 w 420"/>
                <a:gd name="T27" fmla="*/ 1322 h 1909"/>
                <a:gd name="T28" fmla="*/ 309 w 420"/>
                <a:gd name="T29" fmla="*/ 1276 h 1909"/>
                <a:gd name="T30" fmla="*/ 314 w 420"/>
                <a:gd name="T31" fmla="*/ 1230 h 1909"/>
                <a:gd name="T32" fmla="*/ 320 w 420"/>
                <a:gd name="T33" fmla="*/ 1185 h 1909"/>
                <a:gd name="T34" fmla="*/ 325 w 420"/>
                <a:gd name="T35" fmla="*/ 1139 h 1909"/>
                <a:gd name="T36" fmla="*/ 331 w 420"/>
                <a:gd name="T37" fmla="*/ 1093 h 1909"/>
                <a:gd name="T38" fmla="*/ 336 w 420"/>
                <a:gd name="T39" fmla="*/ 1048 h 1909"/>
                <a:gd name="T40" fmla="*/ 342 w 420"/>
                <a:gd name="T41" fmla="*/ 1002 h 1909"/>
                <a:gd name="T42" fmla="*/ 347 w 420"/>
                <a:gd name="T43" fmla="*/ 956 h 1909"/>
                <a:gd name="T44" fmla="*/ 353 w 420"/>
                <a:gd name="T45" fmla="*/ 911 h 1909"/>
                <a:gd name="T46" fmla="*/ 358 w 420"/>
                <a:gd name="T47" fmla="*/ 865 h 1909"/>
                <a:gd name="T48" fmla="*/ 364 w 420"/>
                <a:gd name="T49" fmla="*/ 819 h 1909"/>
                <a:gd name="T50" fmla="*/ 4 w 420"/>
                <a:gd name="T51" fmla="*/ 783 h 1909"/>
                <a:gd name="T52" fmla="*/ 49 w 420"/>
                <a:gd name="T53" fmla="*/ 775 h 1909"/>
                <a:gd name="T54" fmla="*/ 369 w 420"/>
                <a:gd name="T55" fmla="*/ 774 h 1909"/>
                <a:gd name="T56" fmla="*/ 94 w 420"/>
                <a:gd name="T57" fmla="*/ 767 h 1909"/>
                <a:gd name="T58" fmla="*/ 140 w 420"/>
                <a:gd name="T59" fmla="*/ 758 h 1909"/>
                <a:gd name="T60" fmla="*/ 185 w 420"/>
                <a:gd name="T61" fmla="*/ 750 h 1909"/>
                <a:gd name="T62" fmla="*/ 230 w 420"/>
                <a:gd name="T63" fmla="*/ 742 h 1909"/>
                <a:gd name="T64" fmla="*/ 276 w 420"/>
                <a:gd name="T65" fmla="*/ 734 h 1909"/>
                <a:gd name="T66" fmla="*/ 375 w 420"/>
                <a:gd name="T67" fmla="*/ 728 h 1909"/>
                <a:gd name="T68" fmla="*/ 2 w 420"/>
                <a:gd name="T69" fmla="*/ 727 h 1909"/>
                <a:gd name="T70" fmla="*/ 321 w 420"/>
                <a:gd name="T71" fmla="*/ 726 h 1909"/>
                <a:gd name="T72" fmla="*/ 366 w 420"/>
                <a:gd name="T73" fmla="*/ 718 h 1909"/>
                <a:gd name="T74" fmla="*/ 9 w 420"/>
                <a:gd name="T75" fmla="*/ 682 h 1909"/>
                <a:gd name="T76" fmla="*/ 16 w 420"/>
                <a:gd name="T77" fmla="*/ 636 h 1909"/>
                <a:gd name="T78" fmla="*/ 22 w 420"/>
                <a:gd name="T79" fmla="*/ 591 h 1909"/>
                <a:gd name="T80" fmla="*/ 29 w 420"/>
                <a:gd name="T81" fmla="*/ 545 h 1909"/>
                <a:gd name="T82" fmla="*/ 36 w 420"/>
                <a:gd name="T83" fmla="*/ 500 h 1909"/>
                <a:gd name="T84" fmla="*/ 43 w 420"/>
                <a:gd name="T85" fmla="*/ 454 h 1909"/>
                <a:gd name="T86" fmla="*/ 50 w 420"/>
                <a:gd name="T87" fmla="*/ 409 h 1909"/>
                <a:gd name="T88" fmla="*/ 57 w 420"/>
                <a:gd name="T89" fmla="*/ 363 h 1909"/>
                <a:gd name="T90" fmla="*/ 64 w 420"/>
                <a:gd name="T91" fmla="*/ 318 h 1909"/>
                <a:gd name="T92" fmla="*/ 71 w 420"/>
                <a:gd name="T93" fmla="*/ 272 h 1909"/>
                <a:gd name="T94" fmla="*/ 77 w 420"/>
                <a:gd name="T95" fmla="*/ 227 h 1909"/>
                <a:gd name="T96" fmla="*/ 84 w 420"/>
                <a:gd name="T97" fmla="*/ 181 h 1909"/>
                <a:gd name="T98" fmla="*/ 91 w 420"/>
                <a:gd name="T99" fmla="*/ 136 h 1909"/>
                <a:gd name="T100" fmla="*/ 98 w 420"/>
                <a:gd name="T101" fmla="*/ 91 h 1909"/>
                <a:gd name="T102" fmla="*/ 105 w 420"/>
                <a:gd name="T103" fmla="*/ 45 h 1909"/>
                <a:gd name="T104" fmla="*/ 112 w 420"/>
                <a:gd name="T105" fmla="*/ 0 h 1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0" h="1909">
                  <a:moveTo>
                    <a:pt x="420" y="1907"/>
                  </a:moveTo>
                  <a:cubicBezTo>
                    <a:pt x="418" y="1907"/>
                    <a:pt x="418" y="1907"/>
                    <a:pt x="418" y="1907"/>
                  </a:cubicBezTo>
                  <a:cubicBezTo>
                    <a:pt x="419" y="1909"/>
                    <a:pt x="419" y="1909"/>
                    <a:pt x="419" y="1909"/>
                  </a:cubicBezTo>
                  <a:cubicBezTo>
                    <a:pt x="420" y="1909"/>
                    <a:pt x="420" y="1909"/>
                    <a:pt x="420" y="1909"/>
                  </a:cubicBezTo>
                  <a:cubicBezTo>
                    <a:pt x="420" y="1907"/>
                    <a:pt x="420" y="1907"/>
                    <a:pt x="420" y="1907"/>
                  </a:cubicBezTo>
                  <a:moveTo>
                    <a:pt x="411" y="1862"/>
                  </a:moveTo>
                  <a:cubicBezTo>
                    <a:pt x="409" y="1862"/>
                    <a:pt x="409" y="1862"/>
                    <a:pt x="409" y="1862"/>
                  </a:cubicBezTo>
                  <a:cubicBezTo>
                    <a:pt x="413" y="1885"/>
                    <a:pt x="413" y="1885"/>
                    <a:pt x="413" y="1885"/>
                  </a:cubicBezTo>
                  <a:cubicBezTo>
                    <a:pt x="415" y="1885"/>
                    <a:pt x="415" y="1885"/>
                    <a:pt x="415" y="1885"/>
                  </a:cubicBezTo>
                  <a:cubicBezTo>
                    <a:pt x="411" y="1862"/>
                    <a:pt x="411" y="1862"/>
                    <a:pt x="411" y="1862"/>
                  </a:cubicBezTo>
                  <a:moveTo>
                    <a:pt x="401" y="1817"/>
                  </a:moveTo>
                  <a:cubicBezTo>
                    <a:pt x="399" y="1817"/>
                    <a:pt x="399" y="1817"/>
                    <a:pt x="399" y="1817"/>
                  </a:cubicBezTo>
                  <a:cubicBezTo>
                    <a:pt x="404" y="1840"/>
                    <a:pt x="404" y="1840"/>
                    <a:pt x="404" y="1840"/>
                  </a:cubicBezTo>
                  <a:cubicBezTo>
                    <a:pt x="406" y="1840"/>
                    <a:pt x="406" y="1840"/>
                    <a:pt x="406" y="1840"/>
                  </a:cubicBezTo>
                  <a:cubicBezTo>
                    <a:pt x="401" y="1817"/>
                    <a:pt x="401" y="1817"/>
                    <a:pt x="401" y="1817"/>
                  </a:cubicBezTo>
                  <a:moveTo>
                    <a:pt x="391" y="1772"/>
                  </a:moveTo>
                  <a:cubicBezTo>
                    <a:pt x="390" y="1772"/>
                    <a:pt x="390" y="1772"/>
                    <a:pt x="390" y="1772"/>
                  </a:cubicBezTo>
                  <a:cubicBezTo>
                    <a:pt x="394" y="1795"/>
                    <a:pt x="394" y="1795"/>
                    <a:pt x="394" y="1795"/>
                  </a:cubicBezTo>
                  <a:cubicBezTo>
                    <a:pt x="396" y="1795"/>
                    <a:pt x="396" y="1795"/>
                    <a:pt x="396" y="1795"/>
                  </a:cubicBezTo>
                  <a:cubicBezTo>
                    <a:pt x="391" y="1772"/>
                    <a:pt x="391" y="1772"/>
                    <a:pt x="391" y="1772"/>
                  </a:cubicBezTo>
                  <a:moveTo>
                    <a:pt x="382" y="1727"/>
                  </a:moveTo>
                  <a:cubicBezTo>
                    <a:pt x="380" y="1727"/>
                    <a:pt x="380" y="1727"/>
                    <a:pt x="380" y="1727"/>
                  </a:cubicBezTo>
                  <a:cubicBezTo>
                    <a:pt x="385" y="1750"/>
                    <a:pt x="385" y="1750"/>
                    <a:pt x="385" y="1750"/>
                  </a:cubicBezTo>
                  <a:cubicBezTo>
                    <a:pt x="387" y="1750"/>
                    <a:pt x="387" y="1750"/>
                    <a:pt x="387" y="1750"/>
                  </a:cubicBezTo>
                  <a:cubicBezTo>
                    <a:pt x="382" y="1727"/>
                    <a:pt x="382" y="1727"/>
                    <a:pt x="382" y="1727"/>
                  </a:cubicBezTo>
                  <a:moveTo>
                    <a:pt x="372" y="1682"/>
                  </a:moveTo>
                  <a:cubicBezTo>
                    <a:pt x="370" y="1682"/>
                    <a:pt x="370" y="1682"/>
                    <a:pt x="370" y="1682"/>
                  </a:cubicBezTo>
                  <a:cubicBezTo>
                    <a:pt x="375" y="1705"/>
                    <a:pt x="375" y="1705"/>
                    <a:pt x="375" y="1705"/>
                  </a:cubicBezTo>
                  <a:cubicBezTo>
                    <a:pt x="377" y="1705"/>
                    <a:pt x="377" y="1705"/>
                    <a:pt x="377" y="1705"/>
                  </a:cubicBezTo>
                  <a:cubicBezTo>
                    <a:pt x="372" y="1682"/>
                    <a:pt x="372" y="1682"/>
                    <a:pt x="372" y="1682"/>
                  </a:cubicBezTo>
                  <a:moveTo>
                    <a:pt x="363" y="1637"/>
                  </a:moveTo>
                  <a:cubicBezTo>
                    <a:pt x="361" y="1637"/>
                    <a:pt x="361" y="1637"/>
                    <a:pt x="361" y="1637"/>
                  </a:cubicBezTo>
                  <a:cubicBezTo>
                    <a:pt x="366" y="1660"/>
                    <a:pt x="366" y="1660"/>
                    <a:pt x="366" y="1660"/>
                  </a:cubicBezTo>
                  <a:cubicBezTo>
                    <a:pt x="368" y="1660"/>
                    <a:pt x="368" y="1660"/>
                    <a:pt x="368" y="1660"/>
                  </a:cubicBezTo>
                  <a:cubicBezTo>
                    <a:pt x="363" y="1637"/>
                    <a:pt x="363" y="1637"/>
                    <a:pt x="363" y="1637"/>
                  </a:cubicBezTo>
                  <a:moveTo>
                    <a:pt x="353" y="1592"/>
                  </a:moveTo>
                  <a:cubicBezTo>
                    <a:pt x="351" y="1592"/>
                    <a:pt x="351" y="1592"/>
                    <a:pt x="351" y="1592"/>
                  </a:cubicBezTo>
                  <a:cubicBezTo>
                    <a:pt x="356" y="1615"/>
                    <a:pt x="356" y="1615"/>
                    <a:pt x="356" y="1615"/>
                  </a:cubicBezTo>
                  <a:cubicBezTo>
                    <a:pt x="358" y="1615"/>
                    <a:pt x="358" y="1615"/>
                    <a:pt x="358" y="1615"/>
                  </a:cubicBezTo>
                  <a:cubicBezTo>
                    <a:pt x="353" y="1592"/>
                    <a:pt x="353" y="1592"/>
                    <a:pt x="353" y="1592"/>
                  </a:cubicBezTo>
                  <a:moveTo>
                    <a:pt x="344" y="1547"/>
                  </a:moveTo>
                  <a:cubicBezTo>
                    <a:pt x="342" y="1547"/>
                    <a:pt x="342" y="1547"/>
                    <a:pt x="342" y="1547"/>
                  </a:cubicBezTo>
                  <a:cubicBezTo>
                    <a:pt x="347" y="1570"/>
                    <a:pt x="347" y="1570"/>
                    <a:pt x="347" y="1570"/>
                  </a:cubicBezTo>
                  <a:cubicBezTo>
                    <a:pt x="348" y="1570"/>
                    <a:pt x="348" y="1570"/>
                    <a:pt x="348" y="1570"/>
                  </a:cubicBezTo>
                  <a:cubicBezTo>
                    <a:pt x="344" y="1547"/>
                    <a:pt x="344" y="1547"/>
                    <a:pt x="344" y="1547"/>
                  </a:cubicBezTo>
                  <a:moveTo>
                    <a:pt x="334" y="1502"/>
                  </a:moveTo>
                  <a:cubicBezTo>
                    <a:pt x="332" y="1502"/>
                    <a:pt x="332" y="1502"/>
                    <a:pt x="332" y="1502"/>
                  </a:cubicBezTo>
                  <a:cubicBezTo>
                    <a:pt x="337" y="1525"/>
                    <a:pt x="337" y="1525"/>
                    <a:pt x="337" y="1525"/>
                  </a:cubicBezTo>
                  <a:cubicBezTo>
                    <a:pt x="339" y="1525"/>
                    <a:pt x="339" y="1525"/>
                    <a:pt x="339" y="1525"/>
                  </a:cubicBezTo>
                  <a:cubicBezTo>
                    <a:pt x="334" y="1502"/>
                    <a:pt x="334" y="1502"/>
                    <a:pt x="334" y="1502"/>
                  </a:cubicBezTo>
                  <a:moveTo>
                    <a:pt x="325" y="1457"/>
                  </a:moveTo>
                  <a:cubicBezTo>
                    <a:pt x="323" y="1457"/>
                    <a:pt x="323" y="1457"/>
                    <a:pt x="323" y="1457"/>
                  </a:cubicBezTo>
                  <a:cubicBezTo>
                    <a:pt x="327" y="1480"/>
                    <a:pt x="327" y="1480"/>
                    <a:pt x="327" y="1480"/>
                  </a:cubicBezTo>
                  <a:cubicBezTo>
                    <a:pt x="329" y="1480"/>
                    <a:pt x="329" y="1480"/>
                    <a:pt x="329" y="1480"/>
                  </a:cubicBezTo>
                  <a:cubicBezTo>
                    <a:pt x="325" y="1457"/>
                    <a:pt x="325" y="1457"/>
                    <a:pt x="325" y="1457"/>
                  </a:cubicBezTo>
                  <a:moveTo>
                    <a:pt x="315" y="1412"/>
                  </a:moveTo>
                  <a:cubicBezTo>
                    <a:pt x="313" y="1412"/>
                    <a:pt x="313" y="1412"/>
                    <a:pt x="313" y="1412"/>
                  </a:cubicBezTo>
                  <a:cubicBezTo>
                    <a:pt x="318" y="1435"/>
                    <a:pt x="318" y="1435"/>
                    <a:pt x="318" y="1435"/>
                  </a:cubicBezTo>
                  <a:cubicBezTo>
                    <a:pt x="320" y="1435"/>
                    <a:pt x="320" y="1435"/>
                    <a:pt x="320" y="1435"/>
                  </a:cubicBezTo>
                  <a:cubicBezTo>
                    <a:pt x="315" y="1412"/>
                    <a:pt x="315" y="1412"/>
                    <a:pt x="315" y="1412"/>
                  </a:cubicBezTo>
                  <a:moveTo>
                    <a:pt x="305" y="1367"/>
                  </a:moveTo>
                  <a:cubicBezTo>
                    <a:pt x="304" y="1367"/>
                    <a:pt x="304" y="1367"/>
                    <a:pt x="304" y="1367"/>
                  </a:cubicBezTo>
                  <a:cubicBezTo>
                    <a:pt x="308" y="1390"/>
                    <a:pt x="308" y="1390"/>
                    <a:pt x="308" y="1390"/>
                  </a:cubicBezTo>
                  <a:cubicBezTo>
                    <a:pt x="310" y="1390"/>
                    <a:pt x="310" y="1390"/>
                    <a:pt x="310" y="1390"/>
                  </a:cubicBezTo>
                  <a:cubicBezTo>
                    <a:pt x="305" y="1367"/>
                    <a:pt x="305" y="1367"/>
                    <a:pt x="305" y="1367"/>
                  </a:cubicBezTo>
                  <a:moveTo>
                    <a:pt x="303" y="1322"/>
                  </a:moveTo>
                  <a:cubicBezTo>
                    <a:pt x="300" y="1345"/>
                    <a:pt x="300" y="1345"/>
                    <a:pt x="300" y="1345"/>
                  </a:cubicBezTo>
                  <a:cubicBezTo>
                    <a:pt x="302" y="1345"/>
                    <a:pt x="302" y="1345"/>
                    <a:pt x="302" y="1345"/>
                  </a:cubicBezTo>
                  <a:cubicBezTo>
                    <a:pt x="305" y="1322"/>
                    <a:pt x="305" y="1322"/>
                    <a:pt x="305" y="1322"/>
                  </a:cubicBezTo>
                  <a:cubicBezTo>
                    <a:pt x="303" y="1322"/>
                    <a:pt x="303" y="1322"/>
                    <a:pt x="303" y="1322"/>
                  </a:cubicBezTo>
                  <a:moveTo>
                    <a:pt x="309" y="1276"/>
                  </a:moveTo>
                  <a:cubicBezTo>
                    <a:pt x="306" y="1299"/>
                    <a:pt x="306" y="1299"/>
                    <a:pt x="306" y="1299"/>
                  </a:cubicBezTo>
                  <a:cubicBezTo>
                    <a:pt x="308" y="1299"/>
                    <a:pt x="308" y="1299"/>
                    <a:pt x="308" y="1299"/>
                  </a:cubicBezTo>
                  <a:cubicBezTo>
                    <a:pt x="310" y="1276"/>
                    <a:pt x="310" y="1276"/>
                    <a:pt x="310" y="1276"/>
                  </a:cubicBezTo>
                  <a:cubicBezTo>
                    <a:pt x="309" y="1276"/>
                    <a:pt x="309" y="1276"/>
                    <a:pt x="309" y="1276"/>
                  </a:cubicBezTo>
                  <a:moveTo>
                    <a:pt x="314" y="1230"/>
                  </a:moveTo>
                  <a:cubicBezTo>
                    <a:pt x="311" y="1253"/>
                    <a:pt x="311" y="1253"/>
                    <a:pt x="311" y="1253"/>
                  </a:cubicBezTo>
                  <a:cubicBezTo>
                    <a:pt x="313" y="1253"/>
                    <a:pt x="313" y="1253"/>
                    <a:pt x="313" y="1253"/>
                  </a:cubicBezTo>
                  <a:cubicBezTo>
                    <a:pt x="316" y="1231"/>
                    <a:pt x="316" y="1231"/>
                    <a:pt x="316" y="1231"/>
                  </a:cubicBezTo>
                  <a:cubicBezTo>
                    <a:pt x="314" y="1230"/>
                    <a:pt x="314" y="1230"/>
                    <a:pt x="314" y="1230"/>
                  </a:cubicBezTo>
                  <a:moveTo>
                    <a:pt x="320" y="1185"/>
                  </a:moveTo>
                  <a:cubicBezTo>
                    <a:pt x="317" y="1208"/>
                    <a:pt x="317" y="1208"/>
                    <a:pt x="317" y="1208"/>
                  </a:cubicBezTo>
                  <a:cubicBezTo>
                    <a:pt x="319" y="1208"/>
                    <a:pt x="319" y="1208"/>
                    <a:pt x="319" y="1208"/>
                  </a:cubicBezTo>
                  <a:cubicBezTo>
                    <a:pt x="322" y="1185"/>
                    <a:pt x="322" y="1185"/>
                    <a:pt x="322" y="1185"/>
                  </a:cubicBezTo>
                  <a:cubicBezTo>
                    <a:pt x="320" y="1185"/>
                    <a:pt x="320" y="1185"/>
                    <a:pt x="320" y="1185"/>
                  </a:cubicBezTo>
                  <a:moveTo>
                    <a:pt x="325" y="1139"/>
                  </a:moveTo>
                  <a:cubicBezTo>
                    <a:pt x="322" y="1162"/>
                    <a:pt x="322" y="1162"/>
                    <a:pt x="322" y="1162"/>
                  </a:cubicBezTo>
                  <a:cubicBezTo>
                    <a:pt x="324" y="1162"/>
                    <a:pt x="324" y="1162"/>
                    <a:pt x="324" y="1162"/>
                  </a:cubicBezTo>
                  <a:cubicBezTo>
                    <a:pt x="327" y="1139"/>
                    <a:pt x="327" y="1139"/>
                    <a:pt x="327" y="1139"/>
                  </a:cubicBezTo>
                  <a:cubicBezTo>
                    <a:pt x="325" y="1139"/>
                    <a:pt x="325" y="1139"/>
                    <a:pt x="325" y="1139"/>
                  </a:cubicBezTo>
                  <a:moveTo>
                    <a:pt x="331" y="1093"/>
                  </a:moveTo>
                  <a:cubicBezTo>
                    <a:pt x="328" y="1116"/>
                    <a:pt x="328" y="1116"/>
                    <a:pt x="328" y="1116"/>
                  </a:cubicBezTo>
                  <a:cubicBezTo>
                    <a:pt x="330" y="1116"/>
                    <a:pt x="330" y="1116"/>
                    <a:pt x="330" y="1116"/>
                  </a:cubicBezTo>
                  <a:cubicBezTo>
                    <a:pt x="333" y="1094"/>
                    <a:pt x="333" y="1094"/>
                    <a:pt x="333" y="1094"/>
                  </a:cubicBezTo>
                  <a:cubicBezTo>
                    <a:pt x="331" y="1093"/>
                    <a:pt x="331" y="1093"/>
                    <a:pt x="331" y="1093"/>
                  </a:cubicBezTo>
                  <a:moveTo>
                    <a:pt x="336" y="1048"/>
                  </a:moveTo>
                  <a:cubicBezTo>
                    <a:pt x="333" y="1071"/>
                    <a:pt x="333" y="1071"/>
                    <a:pt x="333" y="1071"/>
                  </a:cubicBezTo>
                  <a:cubicBezTo>
                    <a:pt x="335" y="1071"/>
                    <a:pt x="335" y="1071"/>
                    <a:pt x="335" y="1071"/>
                  </a:cubicBezTo>
                  <a:cubicBezTo>
                    <a:pt x="338" y="1048"/>
                    <a:pt x="338" y="1048"/>
                    <a:pt x="338" y="1048"/>
                  </a:cubicBezTo>
                  <a:cubicBezTo>
                    <a:pt x="336" y="1048"/>
                    <a:pt x="336" y="1048"/>
                    <a:pt x="336" y="1048"/>
                  </a:cubicBezTo>
                  <a:moveTo>
                    <a:pt x="342" y="1002"/>
                  </a:moveTo>
                  <a:cubicBezTo>
                    <a:pt x="339" y="1025"/>
                    <a:pt x="339" y="1025"/>
                    <a:pt x="339" y="1025"/>
                  </a:cubicBezTo>
                  <a:cubicBezTo>
                    <a:pt x="341" y="1025"/>
                    <a:pt x="341" y="1025"/>
                    <a:pt x="341" y="1025"/>
                  </a:cubicBezTo>
                  <a:cubicBezTo>
                    <a:pt x="344" y="1002"/>
                    <a:pt x="344" y="1002"/>
                    <a:pt x="344" y="1002"/>
                  </a:cubicBezTo>
                  <a:cubicBezTo>
                    <a:pt x="342" y="1002"/>
                    <a:pt x="342" y="1002"/>
                    <a:pt x="342" y="1002"/>
                  </a:cubicBezTo>
                  <a:moveTo>
                    <a:pt x="347" y="956"/>
                  </a:moveTo>
                  <a:cubicBezTo>
                    <a:pt x="345" y="979"/>
                    <a:pt x="345" y="979"/>
                    <a:pt x="345" y="979"/>
                  </a:cubicBezTo>
                  <a:cubicBezTo>
                    <a:pt x="346" y="979"/>
                    <a:pt x="346" y="979"/>
                    <a:pt x="346" y="979"/>
                  </a:cubicBezTo>
                  <a:cubicBezTo>
                    <a:pt x="349" y="957"/>
                    <a:pt x="349" y="957"/>
                    <a:pt x="349" y="957"/>
                  </a:cubicBezTo>
                  <a:cubicBezTo>
                    <a:pt x="347" y="956"/>
                    <a:pt x="347" y="956"/>
                    <a:pt x="347" y="956"/>
                  </a:cubicBezTo>
                  <a:moveTo>
                    <a:pt x="353" y="911"/>
                  </a:moveTo>
                  <a:cubicBezTo>
                    <a:pt x="350" y="934"/>
                    <a:pt x="350" y="934"/>
                    <a:pt x="350" y="934"/>
                  </a:cubicBezTo>
                  <a:cubicBezTo>
                    <a:pt x="352" y="934"/>
                    <a:pt x="352" y="934"/>
                    <a:pt x="352" y="934"/>
                  </a:cubicBezTo>
                  <a:cubicBezTo>
                    <a:pt x="355" y="911"/>
                    <a:pt x="355" y="911"/>
                    <a:pt x="355" y="911"/>
                  </a:cubicBezTo>
                  <a:cubicBezTo>
                    <a:pt x="353" y="911"/>
                    <a:pt x="353" y="911"/>
                    <a:pt x="353" y="911"/>
                  </a:cubicBezTo>
                  <a:moveTo>
                    <a:pt x="358" y="865"/>
                  </a:moveTo>
                  <a:cubicBezTo>
                    <a:pt x="356" y="888"/>
                    <a:pt x="356" y="888"/>
                    <a:pt x="356" y="888"/>
                  </a:cubicBezTo>
                  <a:cubicBezTo>
                    <a:pt x="357" y="888"/>
                    <a:pt x="357" y="888"/>
                    <a:pt x="357" y="888"/>
                  </a:cubicBezTo>
                  <a:cubicBezTo>
                    <a:pt x="360" y="865"/>
                    <a:pt x="360" y="865"/>
                    <a:pt x="360" y="865"/>
                  </a:cubicBezTo>
                  <a:cubicBezTo>
                    <a:pt x="358" y="865"/>
                    <a:pt x="358" y="865"/>
                    <a:pt x="358" y="865"/>
                  </a:cubicBezTo>
                  <a:moveTo>
                    <a:pt x="364" y="819"/>
                  </a:moveTo>
                  <a:cubicBezTo>
                    <a:pt x="361" y="842"/>
                    <a:pt x="361" y="842"/>
                    <a:pt x="361" y="842"/>
                  </a:cubicBezTo>
                  <a:cubicBezTo>
                    <a:pt x="363" y="842"/>
                    <a:pt x="363" y="842"/>
                    <a:pt x="363" y="842"/>
                  </a:cubicBezTo>
                  <a:cubicBezTo>
                    <a:pt x="366" y="820"/>
                    <a:pt x="366" y="820"/>
                    <a:pt x="366" y="820"/>
                  </a:cubicBezTo>
                  <a:cubicBezTo>
                    <a:pt x="364" y="819"/>
                    <a:pt x="364" y="819"/>
                    <a:pt x="364" y="819"/>
                  </a:cubicBezTo>
                  <a:moveTo>
                    <a:pt x="4" y="783"/>
                  </a:moveTo>
                  <a:cubicBezTo>
                    <a:pt x="1" y="783"/>
                    <a:pt x="1" y="783"/>
                    <a:pt x="1" y="783"/>
                  </a:cubicBezTo>
                  <a:cubicBezTo>
                    <a:pt x="0" y="784"/>
                    <a:pt x="0" y="785"/>
                    <a:pt x="0" y="785"/>
                  </a:cubicBezTo>
                  <a:cubicBezTo>
                    <a:pt x="4" y="785"/>
                    <a:pt x="4" y="785"/>
                    <a:pt x="4" y="785"/>
                  </a:cubicBezTo>
                  <a:cubicBezTo>
                    <a:pt x="4" y="783"/>
                    <a:pt x="4" y="783"/>
                    <a:pt x="4" y="783"/>
                  </a:cubicBezTo>
                  <a:moveTo>
                    <a:pt x="49" y="775"/>
                  </a:moveTo>
                  <a:cubicBezTo>
                    <a:pt x="27" y="779"/>
                    <a:pt x="27" y="779"/>
                    <a:pt x="27" y="779"/>
                  </a:cubicBezTo>
                  <a:cubicBezTo>
                    <a:pt x="27" y="781"/>
                    <a:pt x="27" y="781"/>
                    <a:pt x="27" y="781"/>
                  </a:cubicBezTo>
                  <a:cubicBezTo>
                    <a:pt x="49" y="777"/>
                    <a:pt x="49" y="777"/>
                    <a:pt x="49" y="777"/>
                  </a:cubicBezTo>
                  <a:cubicBezTo>
                    <a:pt x="49" y="775"/>
                    <a:pt x="49" y="775"/>
                    <a:pt x="49" y="775"/>
                  </a:cubicBezTo>
                  <a:moveTo>
                    <a:pt x="369" y="774"/>
                  </a:moveTo>
                  <a:cubicBezTo>
                    <a:pt x="367" y="797"/>
                    <a:pt x="367" y="797"/>
                    <a:pt x="367" y="797"/>
                  </a:cubicBezTo>
                  <a:cubicBezTo>
                    <a:pt x="369" y="797"/>
                    <a:pt x="369" y="797"/>
                    <a:pt x="369" y="797"/>
                  </a:cubicBezTo>
                  <a:cubicBezTo>
                    <a:pt x="371" y="774"/>
                    <a:pt x="371" y="774"/>
                    <a:pt x="371" y="774"/>
                  </a:cubicBezTo>
                  <a:cubicBezTo>
                    <a:pt x="369" y="774"/>
                    <a:pt x="369" y="774"/>
                    <a:pt x="369" y="774"/>
                  </a:cubicBezTo>
                  <a:moveTo>
                    <a:pt x="94" y="767"/>
                  </a:moveTo>
                  <a:cubicBezTo>
                    <a:pt x="72" y="771"/>
                    <a:pt x="72" y="771"/>
                    <a:pt x="72" y="771"/>
                  </a:cubicBezTo>
                  <a:cubicBezTo>
                    <a:pt x="72" y="772"/>
                    <a:pt x="72" y="772"/>
                    <a:pt x="72" y="772"/>
                  </a:cubicBezTo>
                  <a:cubicBezTo>
                    <a:pt x="95" y="768"/>
                    <a:pt x="95" y="768"/>
                    <a:pt x="95" y="768"/>
                  </a:cubicBezTo>
                  <a:cubicBezTo>
                    <a:pt x="94" y="767"/>
                    <a:pt x="94" y="767"/>
                    <a:pt x="94" y="767"/>
                  </a:cubicBezTo>
                  <a:moveTo>
                    <a:pt x="140" y="758"/>
                  </a:moveTo>
                  <a:cubicBezTo>
                    <a:pt x="117" y="762"/>
                    <a:pt x="117" y="762"/>
                    <a:pt x="117" y="762"/>
                  </a:cubicBezTo>
                  <a:cubicBezTo>
                    <a:pt x="117" y="764"/>
                    <a:pt x="117" y="764"/>
                    <a:pt x="117" y="764"/>
                  </a:cubicBezTo>
                  <a:cubicBezTo>
                    <a:pt x="140" y="760"/>
                    <a:pt x="140" y="760"/>
                    <a:pt x="140" y="760"/>
                  </a:cubicBezTo>
                  <a:cubicBezTo>
                    <a:pt x="140" y="758"/>
                    <a:pt x="140" y="758"/>
                    <a:pt x="140" y="758"/>
                  </a:cubicBezTo>
                  <a:moveTo>
                    <a:pt x="185" y="750"/>
                  </a:moveTo>
                  <a:cubicBezTo>
                    <a:pt x="162" y="754"/>
                    <a:pt x="162" y="754"/>
                    <a:pt x="162" y="754"/>
                  </a:cubicBezTo>
                  <a:cubicBezTo>
                    <a:pt x="163" y="756"/>
                    <a:pt x="163" y="756"/>
                    <a:pt x="163" y="756"/>
                  </a:cubicBezTo>
                  <a:cubicBezTo>
                    <a:pt x="185" y="752"/>
                    <a:pt x="185" y="752"/>
                    <a:pt x="185" y="752"/>
                  </a:cubicBezTo>
                  <a:cubicBezTo>
                    <a:pt x="185" y="750"/>
                    <a:pt x="185" y="750"/>
                    <a:pt x="185" y="750"/>
                  </a:cubicBezTo>
                  <a:moveTo>
                    <a:pt x="230" y="742"/>
                  </a:moveTo>
                  <a:cubicBezTo>
                    <a:pt x="208" y="746"/>
                    <a:pt x="208" y="746"/>
                    <a:pt x="208" y="746"/>
                  </a:cubicBezTo>
                  <a:cubicBezTo>
                    <a:pt x="208" y="748"/>
                    <a:pt x="208" y="748"/>
                    <a:pt x="208" y="748"/>
                  </a:cubicBezTo>
                  <a:cubicBezTo>
                    <a:pt x="231" y="744"/>
                    <a:pt x="231" y="744"/>
                    <a:pt x="231" y="744"/>
                  </a:cubicBezTo>
                  <a:cubicBezTo>
                    <a:pt x="230" y="742"/>
                    <a:pt x="230" y="742"/>
                    <a:pt x="230" y="742"/>
                  </a:cubicBezTo>
                  <a:moveTo>
                    <a:pt x="276" y="734"/>
                  </a:moveTo>
                  <a:cubicBezTo>
                    <a:pt x="253" y="738"/>
                    <a:pt x="253" y="738"/>
                    <a:pt x="253" y="738"/>
                  </a:cubicBezTo>
                  <a:cubicBezTo>
                    <a:pt x="253" y="740"/>
                    <a:pt x="253" y="740"/>
                    <a:pt x="253" y="740"/>
                  </a:cubicBezTo>
                  <a:cubicBezTo>
                    <a:pt x="276" y="736"/>
                    <a:pt x="276" y="736"/>
                    <a:pt x="276" y="736"/>
                  </a:cubicBezTo>
                  <a:cubicBezTo>
                    <a:pt x="276" y="734"/>
                    <a:pt x="276" y="734"/>
                    <a:pt x="276" y="734"/>
                  </a:cubicBezTo>
                  <a:moveTo>
                    <a:pt x="375" y="728"/>
                  </a:moveTo>
                  <a:cubicBezTo>
                    <a:pt x="372" y="751"/>
                    <a:pt x="372" y="751"/>
                    <a:pt x="372" y="751"/>
                  </a:cubicBezTo>
                  <a:cubicBezTo>
                    <a:pt x="374" y="751"/>
                    <a:pt x="374" y="751"/>
                    <a:pt x="374" y="751"/>
                  </a:cubicBezTo>
                  <a:cubicBezTo>
                    <a:pt x="377" y="728"/>
                    <a:pt x="377" y="728"/>
                    <a:pt x="377" y="728"/>
                  </a:cubicBezTo>
                  <a:cubicBezTo>
                    <a:pt x="375" y="728"/>
                    <a:pt x="375" y="728"/>
                    <a:pt x="375" y="728"/>
                  </a:cubicBezTo>
                  <a:moveTo>
                    <a:pt x="2" y="727"/>
                  </a:moveTo>
                  <a:cubicBezTo>
                    <a:pt x="0" y="740"/>
                    <a:pt x="0" y="740"/>
                    <a:pt x="0" y="740"/>
                  </a:cubicBezTo>
                  <a:cubicBezTo>
                    <a:pt x="1" y="738"/>
                    <a:pt x="2" y="736"/>
                    <a:pt x="3" y="734"/>
                  </a:cubicBezTo>
                  <a:cubicBezTo>
                    <a:pt x="4" y="728"/>
                    <a:pt x="4" y="728"/>
                    <a:pt x="4" y="728"/>
                  </a:cubicBezTo>
                  <a:cubicBezTo>
                    <a:pt x="2" y="727"/>
                    <a:pt x="2" y="727"/>
                    <a:pt x="2" y="727"/>
                  </a:cubicBezTo>
                  <a:moveTo>
                    <a:pt x="321" y="726"/>
                  </a:moveTo>
                  <a:cubicBezTo>
                    <a:pt x="298" y="730"/>
                    <a:pt x="298" y="730"/>
                    <a:pt x="298" y="730"/>
                  </a:cubicBezTo>
                  <a:cubicBezTo>
                    <a:pt x="299" y="732"/>
                    <a:pt x="299" y="732"/>
                    <a:pt x="299" y="732"/>
                  </a:cubicBezTo>
                  <a:cubicBezTo>
                    <a:pt x="321" y="728"/>
                    <a:pt x="321" y="728"/>
                    <a:pt x="321" y="728"/>
                  </a:cubicBezTo>
                  <a:cubicBezTo>
                    <a:pt x="321" y="726"/>
                    <a:pt x="321" y="726"/>
                    <a:pt x="321" y="726"/>
                  </a:cubicBezTo>
                  <a:moveTo>
                    <a:pt x="366" y="718"/>
                  </a:moveTo>
                  <a:cubicBezTo>
                    <a:pt x="343" y="722"/>
                    <a:pt x="343" y="722"/>
                    <a:pt x="343" y="722"/>
                  </a:cubicBezTo>
                  <a:cubicBezTo>
                    <a:pt x="344" y="724"/>
                    <a:pt x="344" y="724"/>
                    <a:pt x="344" y="724"/>
                  </a:cubicBezTo>
                  <a:cubicBezTo>
                    <a:pt x="366" y="719"/>
                    <a:pt x="366" y="719"/>
                    <a:pt x="366" y="719"/>
                  </a:cubicBezTo>
                  <a:cubicBezTo>
                    <a:pt x="366" y="718"/>
                    <a:pt x="366" y="718"/>
                    <a:pt x="366" y="718"/>
                  </a:cubicBezTo>
                  <a:moveTo>
                    <a:pt x="9" y="682"/>
                  </a:moveTo>
                  <a:cubicBezTo>
                    <a:pt x="5" y="705"/>
                    <a:pt x="5" y="705"/>
                    <a:pt x="5" y="705"/>
                  </a:cubicBezTo>
                  <a:cubicBezTo>
                    <a:pt x="7" y="705"/>
                    <a:pt x="7" y="705"/>
                    <a:pt x="7" y="705"/>
                  </a:cubicBezTo>
                  <a:cubicBezTo>
                    <a:pt x="11" y="682"/>
                    <a:pt x="11" y="682"/>
                    <a:pt x="11" y="682"/>
                  </a:cubicBezTo>
                  <a:cubicBezTo>
                    <a:pt x="9" y="682"/>
                    <a:pt x="9" y="682"/>
                    <a:pt x="9" y="682"/>
                  </a:cubicBezTo>
                  <a:moveTo>
                    <a:pt x="16" y="636"/>
                  </a:moveTo>
                  <a:cubicBezTo>
                    <a:pt x="12" y="659"/>
                    <a:pt x="12" y="659"/>
                    <a:pt x="12" y="659"/>
                  </a:cubicBezTo>
                  <a:cubicBezTo>
                    <a:pt x="14" y="659"/>
                    <a:pt x="14" y="659"/>
                    <a:pt x="14" y="659"/>
                  </a:cubicBezTo>
                  <a:cubicBezTo>
                    <a:pt x="17" y="637"/>
                    <a:pt x="17" y="637"/>
                    <a:pt x="17" y="637"/>
                  </a:cubicBezTo>
                  <a:cubicBezTo>
                    <a:pt x="16" y="636"/>
                    <a:pt x="16" y="636"/>
                    <a:pt x="16" y="636"/>
                  </a:cubicBezTo>
                  <a:moveTo>
                    <a:pt x="22" y="591"/>
                  </a:moveTo>
                  <a:cubicBezTo>
                    <a:pt x="19" y="614"/>
                    <a:pt x="19" y="614"/>
                    <a:pt x="19" y="614"/>
                  </a:cubicBezTo>
                  <a:cubicBezTo>
                    <a:pt x="21" y="614"/>
                    <a:pt x="21" y="614"/>
                    <a:pt x="21" y="614"/>
                  </a:cubicBezTo>
                  <a:cubicBezTo>
                    <a:pt x="24" y="591"/>
                    <a:pt x="24" y="591"/>
                    <a:pt x="24" y="591"/>
                  </a:cubicBezTo>
                  <a:cubicBezTo>
                    <a:pt x="22" y="591"/>
                    <a:pt x="22" y="591"/>
                    <a:pt x="22" y="591"/>
                  </a:cubicBezTo>
                  <a:moveTo>
                    <a:pt x="29" y="545"/>
                  </a:moveTo>
                  <a:cubicBezTo>
                    <a:pt x="26" y="568"/>
                    <a:pt x="26" y="568"/>
                    <a:pt x="26" y="568"/>
                  </a:cubicBezTo>
                  <a:cubicBezTo>
                    <a:pt x="28" y="568"/>
                    <a:pt x="28" y="568"/>
                    <a:pt x="28" y="568"/>
                  </a:cubicBezTo>
                  <a:cubicBezTo>
                    <a:pt x="31" y="546"/>
                    <a:pt x="31" y="546"/>
                    <a:pt x="31" y="546"/>
                  </a:cubicBezTo>
                  <a:cubicBezTo>
                    <a:pt x="29" y="545"/>
                    <a:pt x="29" y="545"/>
                    <a:pt x="29" y="545"/>
                  </a:cubicBezTo>
                  <a:moveTo>
                    <a:pt x="36" y="500"/>
                  </a:moveTo>
                  <a:cubicBezTo>
                    <a:pt x="33" y="523"/>
                    <a:pt x="33" y="523"/>
                    <a:pt x="33" y="523"/>
                  </a:cubicBezTo>
                  <a:cubicBezTo>
                    <a:pt x="35" y="523"/>
                    <a:pt x="35" y="523"/>
                    <a:pt x="35" y="523"/>
                  </a:cubicBezTo>
                  <a:cubicBezTo>
                    <a:pt x="38" y="500"/>
                    <a:pt x="38" y="500"/>
                    <a:pt x="38" y="500"/>
                  </a:cubicBezTo>
                  <a:cubicBezTo>
                    <a:pt x="36" y="500"/>
                    <a:pt x="36" y="500"/>
                    <a:pt x="36" y="500"/>
                  </a:cubicBezTo>
                  <a:moveTo>
                    <a:pt x="43" y="454"/>
                  </a:moveTo>
                  <a:cubicBezTo>
                    <a:pt x="40" y="477"/>
                    <a:pt x="40" y="477"/>
                    <a:pt x="40" y="477"/>
                  </a:cubicBezTo>
                  <a:cubicBezTo>
                    <a:pt x="42" y="477"/>
                    <a:pt x="42" y="477"/>
                    <a:pt x="42" y="477"/>
                  </a:cubicBezTo>
                  <a:cubicBezTo>
                    <a:pt x="45" y="455"/>
                    <a:pt x="45" y="455"/>
                    <a:pt x="45" y="455"/>
                  </a:cubicBezTo>
                  <a:cubicBezTo>
                    <a:pt x="43" y="454"/>
                    <a:pt x="43" y="454"/>
                    <a:pt x="43" y="454"/>
                  </a:cubicBezTo>
                  <a:moveTo>
                    <a:pt x="50" y="409"/>
                  </a:moveTo>
                  <a:cubicBezTo>
                    <a:pt x="47" y="432"/>
                    <a:pt x="47" y="432"/>
                    <a:pt x="47" y="432"/>
                  </a:cubicBezTo>
                  <a:cubicBezTo>
                    <a:pt x="48" y="432"/>
                    <a:pt x="48" y="432"/>
                    <a:pt x="48" y="432"/>
                  </a:cubicBezTo>
                  <a:cubicBezTo>
                    <a:pt x="52" y="409"/>
                    <a:pt x="52" y="409"/>
                    <a:pt x="52" y="409"/>
                  </a:cubicBezTo>
                  <a:cubicBezTo>
                    <a:pt x="50" y="409"/>
                    <a:pt x="50" y="409"/>
                    <a:pt x="50" y="409"/>
                  </a:cubicBezTo>
                  <a:moveTo>
                    <a:pt x="57" y="363"/>
                  </a:moveTo>
                  <a:cubicBezTo>
                    <a:pt x="53" y="386"/>
                    <a:pt x="53" y="386"/>
                    <a:pt x="53" y="386"/>
                  </a:cubicBezTo>
                  <a:cubicBezTo>
                    <a:pt x="55" y="386"/>
                    <a:pt x="55" y="386"/>
                    <a:pt x="55" y="386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57" y="363"/>
                    <a:pt x="57" y="363"/>
                    <a:pt x="57" y="363"/>
                  </a:cubicBezTo>
                  <a:moveTo>
                    <a:pt x="64" y="318"/>
                  </a:moveTo>
                  <a:cubicBezTo>
                    <a:pt x="60" y="341"/>
                    <a:pt x="60" y="341"/>
                    <a:pt x="60" y="341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6" y="318"/>
                    <a:pt x="66" y="318"/>
                    <a:pt x="66" y="318"/>
                  </a:cubicBezTo>
                  <a:cubicBezTo>
                    <a:pt x="64" y="318"/>
                    <a:pt x="64" y="318"/>
                    <a:pt x="64" y="318"/>
                  </a:cubicBezTo>
                  <a:moveTo>
                    <a:pt x="71" y="272"/>
                  </a:moveTo>
                  <a:cubicBezTo>
                    <a:pt x="67" y="295"/>
                    <a:pt x="67" y="295"/>
                    <a:pt x="67" y="295"/>
                  </a:cubicBezTo>
                  <a:cubicBezTo>
                    <a:pt x="69" y="295"/>
                    <a:pt x="69" y="295"/>
                    <a:pt x="69" y="295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2"/>
                    <a:pt x="71" y="272"/>
                    <a:pt x="71" y="272"/>
                  </a:cubicBezTo>
                  <a:moveTo>
                    <a:pt x="77" y="227"/>
                  </a:moveTo>
                  <a:cubicBezTo>
                    <a:pt x="74" y="250"/>
                    <a:pt x="74" y="250"/>
                    <a:pt x="74" y="250"/>
                  </a:cubicBezTo>
                  <a:cubicBezTo>
                    <a:pt x="76" y="250"/>
                    <a:pt x="76" y="250"/>
                    <a:pt x="76" y="250"/>
                  </a:cubicBezTo>
                  <a:cubicBezTo>
                    <a:pt x="79" y="227"/>
                    <a:pt x="79" y="227"/>
                    <a:pt x="79" y="227"/>
                  </a:cubicBezTo>
                  <a:cubicBezTo>
                    <a:pt x="77" y="227"/>
                    <a:pt x="77" y="227"/>
                    <a:pt x="77" y="227"/>
                  </a:cubicBezTo>
                  <a:moveTo>
                    <a:pt x="84" y="181"/>
                  </a:moveTo>
                  <a:cubicBezTo>
                    <a:pt x="81" y="204"/>
                    <a:pt x="81" y="204"/>
                    <a:pt x="81" y="204"/>
                  </a:cubicBezTo>
                  <a:cubicBezTo>
                    <a:pt x="83" y="205"/>
                    <a:pt x="83" y="205"/>
                    <a:pt x="83" y="205"/>
                  </a:cubicBezTo>
                  <a:cubicBezTo>
                    <a:pt x="86" y="182"/>
                    <a:pt x="86" y="182"/>
                    <a:pt x="86" y="182"/>
                  </a:cubicBezTo>
                  <a:cubicBezTo>
                    <a:pt x="84" y="181"/>
                    <a:pt x="84" y="181"/>
                    <a:pt x="84" y="181"/>
                  </a:cubicBezTo>
                  <a:moveTo>
                    <a:pt x="91" y="136"/>
                  </a:moveTo>
                  <a:cubicBezTo>
                    <a:pt x="88" y="159"/>
                    <a:pt x="88" y="159"/>
                    <a:pt x="88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93" y="136"/>
                    <a:pt x="93" y="136"/>
                    <a:pt x="93" y="136"/>
                  </a:cubicBezTo>
                  <a:cubicBezTo>
                    <a:pt x="91" y="136"/>
                    <a:pt x="91" y="136"/>
                    <a:pt x="91" y="136"/>
                  </a:cubicBezTo>
                  <a:moveTo>
                    <a:pt x="98" y="91"/>
                  </a:moveTo>
                  <a:cubicBezTo>
                    <a:pt x="95" y="113"/>
                    <a:pt x="95" y="113"/>
                    <a:pt x="95" y="113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98" y="91"/>
                    <a:pt x="98" y="91"/>
                    <a:pt x="98" y="91"/>
                  </a:cubicBezTo>
                  <a:moveTo>
                    <a:pt x="105" y="45"/>
                  </a:moveTo>
                  <a:cubicBezTo>
                    <a:pt x="102" y="68"/>
                    <a:pt x="102" y="68"/>
                    <a:pt x="102" y="68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5" y="45"/>
                    <a:pt x="105" y="45"/>
                    <a:pt x="105" y="45"/>
                  </a:cubicBezTo>
                  <a:moveTo>
                    <a:pt x="112" y="0"/>
                  </a:moveTo>
                  <a:cubicBezTo>
                    <a:pt x="108" y="22"/>
                    <a:pt x="108" y="22"/>
                    <a:pt x="108" y="22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Freeform 305">
              <a:extLst>
                <a:ext uri="{FF2B5EF4-FFF2-40B4-BE49-F238E27FC236}">
                  <a16:creationId xmlns:a16="http://schemas.microsoft.com/office/drawing/2014/main" id="{B11F9C19-8A5F-46A1-BD83-851809F5A8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4543" y="3254232"/>
              <a:ext cx="19477" cy="102256"/>
            </a:xfrm>
            <a:custGeom>
              <a:avLst/>
              <a:gdLst>
                <a:gd name="T0" fmla="*/ 2 w 10"/>
                <a:gd name="T1" fmla="*/ 39 h 53"/>
                <a:gd name="T2" fmla="*/ 0 w 10"/>
                <a:gd name="T3" fmla="*/ 53 h 53"/>
                <a:gd name="T4" fmla="*/ 7 w 10"/>
                <a:gd name="T5" fmla="*/ 51 h 53"/>
                <a:gd name="T6" fmla="*/ 8 w 10"/>
                <a:gd name="T7" fmla="*/ 49 h 53"/>
                <a:gd name="T8" fmla="*/ 2 w 10"/>
                <a:gd name="T9" fmla="*/ 50 h 53"/>
                <a:gd name="T10" fmla="*/ 4 w 10"/>
                <a:gd name="T11" fmla="*/ 39 h 53"/>
                <a:gd name="T12" fmla="*/ 2 w 10"/>
                <a:gd name="T13" fmla="*/ 39 h 53"/>
                <a:gd name="T14" fmla="*/ 10 w 10"/>
                <a:gd name="T15" fmla="*/ 0 h 53"/>
                <a:gd name="T16" fmla="*/ 7 w 10"/>
                <a:gd name="T17" fmla="*/ 6 h 53"/>
                <a:gd name="T18" fmla="*/ 5 w 10"/>
                <a:gd name="T19" fmla="*/ 16 h 53"/>
                <a:gd name="T20" fmla="*/ 7 w 10"/>
                <a:gd name="T21" fmla="*/ 16 h 53"/>
                <a:gd name="T22" fmla="*/ 10 w 10"/>
                <a:gd name="T2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53">
                  <a:moveTo>
                    <a:pt x="2" y="39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0"/>
                    <a:pt x="8" y="49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2" y="39"/>
                    <a:pt x="2" y="39"/>
                    <a:pt x="2" y="39"/>
                  </a:cubicBezTo>
                  <a:moveTo>
                    <a:pt x="10" y="0"/>
                  </a:moveTo>
                  <a:cubicBezTo>
                    <a:pt x="9" y="2"/>
                    <a:pt x="8" y="4"/>
                    <a:pt x="7" y="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354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306">
              <a:extLst>
                <a:ext uri="{FF2B5EF4-FFF2-40B4-BE49-F238E27FC236}">
                  <a16:creationId xmlns:a16="http://schemas.microsoft.com/office/drawing/2014/main" id="{198999B5-9047-46C7-B457-1285492CC3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5492" y="2557919"/>
              <a:ext cx="1946106" cy="3134221"/>
            </a:xfrm>
            <a:custGeom>
              <a:avLst/>
              <a:gdLst>
                <a:gd name="T0" fmla="*/ 390 w 2398"/>
                <a:gd name="T1" fmla="*/ 3704 h 3862"/>
                <a:gd name="T2" fmla="*/ 404 w 2398"/>
                <a:gd name="T3" fmla="*/ 3652 h 3862"/>
                <a:gd name="T4" fmla="*/ 437 w 2398"/>
                <a:gd name="T5" fmla="*/ 3548 h 3862"/>
                <a:gd name="T6" fmla="*/ 482 w 2398"/>
                <a:gd name="T7" fmla="*/ 3389 h 3862"/>
                <a:gd name="T8" fmla="*/ 508 w 2398"/>
                <a:gd name="T9" fmla="*/ 3285 h 3862"/>
                <a:gd name="T10" fmla="*/ 567 w 2398"/>
                <a:gd name="T11" fmla="*/ 3075 h 3862"/>
                <a:gd name="T12" fmla="*/ 581 w 2398"/>
                <a:gd name="T13" fmla="*/ 3023 h 3862"/>
                <a:gd name="T14" fmla="*/ 617 w 2398"/>
                <a:gd name="T15" fmla="*/ 2919 h 3862"/>
                <a:gd name="T16" fmla="*/ 709 w 2398"/>
                <a:gd name="T17" fmla="*/ 2796 h 3862"/>
                <a:gd name="T18" fmla="*/ 792 w 2398"/>
                <a:gd name="T19" fmla="*/ 2725 h 3862"/>
                <a:gd name="T20" fmla="*/ 960 w 2398"/>
                <a:gd name="T21" fmla="*/ 2587 h 3862"/>
                <a:gd name="T22" fmla="*/ 1002 w 2398"/>
                <a:gd name="T23" fmla="*/ 2552 h 3862"/>
                <a:gd name="T24" fmla="*/ 1090 w 2398"/>
                <a:gd name="T25" fmla="*/ 2488 h 3862"/>
                <a:gd name="T26" fmla="*/ 1218 w 2398"/>
                <a:gd name="T27" fmla="*/ 2386 h 3862"/>
                <a:gd name="T28" fmla="*/ 1308 w 2398"/>
                <a:gd name="T29" fmla="*/ 2327 h 3862"/>
                <a:gd name="T30" fmla="*/ 1506 w 2398"/>
                <a:gd name="T31" fmla="*/ 2235 h 3862"/>
                <a:gd name="T32" fmla="*/ 1554 w 2398"/>
                <a:gd name="T33" fmla="*/ 2214 h 3862"/>
                <a:gd name="T34" fmla="*/ 1655 w 2398"/>
                <a:gd name="T35" fmla="*/ 2171 h 3862"/>
                <a:gd name="T36" fmla="*/ 1804 w 2398"/>
                <a:gd name="T37" fmla="*/ 2103 h 3862"/>
                <a:gd name="T38" fmla="*/ 1901 w 2398"/>
                <a:gd name="T39" fmla="*/ 2053 h 3862"/>
                <a:gd name="T40" fmla="*/ 2097 w 2398"/>
                <a:gd name="T41" fmla="*/ 1963 h 3862"/>
                <a:gd name="T42" fmla="*/ 2147 w 2398"/>
                <a:gd name="T43" fmla="*/ 1942 h 3862"/>
                <a:gd name="T44" fmla="*/ 2249 w 2398"/>
                <a:gd name="T45" fmla="*/ 1899 h 3862"/>
                <a:gd name="T46" fmla="*/ 2398 w 2398"/>
                <a:gd name="T47" fmla="*/ 1830 h 3862"/>
                <a:gd name="T48" fmla="*/ 2343 w 2398"/>
                <a:gd name="T49" fmla="*/ 1755 h 3862"/>
                <a:gd name="T50" fmla="*/ 2192 w 2398"/>
                <a:gd name="T51" fmla="*/ 1599 h 3862"/>
                <a:gd name="T52" fmla="*/ 2112 w 2398"/>
                <a:gd name="T53" fmla="*/ 1523 h 3862"/>
                <a:gd name="T54" fmla="*/ 2074 w 2398"/>
                <a:gd name="T55" fmla="*/ 1485 h 3862"/>
                <a:gd name="T56" fmla="*/ 2001 w 2398"/>
                <a:gd name="T57" fmla="*/ 1402 h 3862"/>
                <a:gd name="T58" fmla="*/ 1887 w 2398"/>
                <a:gd name="T59" fmla="*/ 1286 h 3862"/>
                <a:gd name="T60" fmla="*/ 1736 w 2398"/>
                <a:gd name="T61" fmla="*/ 1130 h 3862"/>
                <a:gd name="T62" fmla="*/ 1655 w 2398"/>
                <a:gd name="T63" fmla="*/ 1057 h 3862"/>
                <a:gd name="T64" fmla="*/ 1617 w 2398"/>
                <a:gd name="T65" fmla="*/ 1017 h 3862"/>
                <a:gd name="T66" fmla="*/ 1544 w 2398"/>
                <a:gd name="T67" fmla="*/ 936 h 3862"/>
                <a:gd name="T68" fmla="*/ 1431 w 2398"/>
                <a:gd name="T69" fmla="*/ 818 h 3862"/>
                <a:gd name="T70" fmla="*/ 1551 w 2398"/>
                <a:gd name="T71" fmla="*/ 650 h 3862"/>
                <a:gd name="T72" fmla="*/ 1587 w 2398"/>
                <a:gd name="T73" fmla="*/ 608 h 3862"/>
                <a:gd name="T74" fmla="*/ 1658 w 2398"/>
                <a:gd name="T75" fmla="*/ 527 h 3862"/>
                <a:gd name="T76" fmla="*/ 1762 w 2398"/>
                <a:gd name="T77" fmla="*/ 399 h 3862"/>
                <a:gd name="T78" fmla="*/ 1825 w 2398"/>
                <a:gd name="T79" fmla="*/ 312 h 3862"/>
                <a:gd name="T80" fmla="*/ 1830 w 2398"/>
                <a:gd name="T81" fmla="*/ 198 h 3862"/>
                <a:gd name="T82" fmla="*/ 1721 w 2398"/>
                <a:gd name="T83" fmla="*/ 191 h 3862"/>
                <a:gd name="T84" fmla="*/ 1667 w 2398"/>
                <a:gd name="T85" fmla="*/ 184 h 3862"/>
                <a:gd name="T86" fmla="*/ 1561 w 2398"/>
                <a:gd name="T87" fmla="*/ 168 h 3862"/>
                <a:gd name="T88" fmla="*/ 1397 w 2398"/>
                <a:gd name="T89" fmla="*/ 151 h 3862"/>
                <a:gd name="T90" fmla="*/ 1073 w 2398"/>
                <a:gd name="T91" fmla="*/ 116 h 3862"/>
                <a:gd name="T92" fmla="*/ 965 w 2398"/>
                <a:gd name="T93" fmla="*/ 108 h 3862"/>
                <a:gd name="T94" fmla="*/ 910 w 2398"/>
                <a:gd name="T95" fmla="*/ 101 h 3862"/>
                <a:gd name="T96" fmla="*/ 804 w 2398"/>
                <a:gd name="T97" fmla="*/ 87 h 3862"/>
                <a:gd name="T98" fmla="*/ 641 w 2398"/>
                <a:gd name="T99" fmla="*/ 68 h 3862"/>
                <a:gd name="T100" fmla="*/ 425 w 2398"/>
                <a:gd name="T101" fmla="*/ 45 h 3862"/>
                <a:gd name="T102" fmla="*/ 317 w 2398"/>
                <a:gd name="T103" fmla="*/ 38 h 3862"/>
                <a:gd name="T104" fmla="*/ 262 w 2398"/>
                <a:gd name="T105" fmla="*/ 33 h 3862"/>
                <a:gd name="T106" fmla="*/ 153 w 2398"/>
                <a:gd name="T107" fmla="*/ 16 h 3862"/>
                <a:gd name="T108" fmla="*/ 0 w 2398"/>
                <a:gd name="T109" fmla="*/ 0 h 3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8" h="3862">
                  <a:moveTo>
                    <a:pt x="359" y="3808"/>
                  </a:moveTo>
                  <a:lnTo>
                    <a:pt x="345" y="3860"/>
                  </a:lnTo>
                  <a:lnTo>
                    <a:pt x="350" y="3862"/>
                  </a:lnTo>
                  <a:lnTo>
                    <a:pt x="364" y="3808"/>
                  </a:lnTo>
                  <a:lnTo>
                    <a:pt x="359" y="3808"/>
                  </a:lnTo>
                  <a:close/>
                  <a:moveTo>
                    <a:pt x="390" y="3704"/>
                  </a:moveTo>
                  <a:lnTo>
                    <a:pt x="376" y="3756"/>
                  </a:lnTo>
                  <a:lnTo>
                    <a:pt x="378" y="3756"/>
                  </a:lnTo>
                  <a:lnTo>
                    <a:pt x="395" y="3704"/>
                  </a:lnTo>
                  <a:lnTo>
                    <a:pt x="390" y="3704"/>
                  </a:lnTo>
                  <a:close/>
                  <a:moveTo>
                    <a:pt x="418" y="3597"/>
                  </a:moveTo>
                  <a:lnTo>
                    <a:pt x="404" y="3652"/>
                  </a:lnTo>
                  <a:lnTo>
                    <a:pt x="409" y="3652"/>
                  </a:lnTo>
                  <a:lnTo>
                    <a:pt x="423" y="3600"/>
                  </a:lnTo>
                  <a:lnTo>
                    <a:pt x="418" y="3597"/>
                  </a:lnTo>
                  <a:close/>
                  <a:moveTo>
                    <a:pt x="449" y="3493"/>
                  </a:moveTo>
                  <a:lnTo>
                    <a:pt x="435" y="3545"/>
                  </a:lnTo>
                  <a:lnTo>
                    <a:pt x="437" y="3548"/>
                  </a:lnTo>
                  <a:lnTo>
                    <a:pt x="454" y="3496"/>
                  </a:lnTo>
                  <a:lnTo>
                    <a:pt x="449" y="3493"/>
                  </a:lnTo>
                  <a:close/>
                  <a:moveTo>
                    <a:pt x="477" y="3389"/>
                  </a:moveTo>
                  <a:lnTo>
                    <a:pt x="463" y="3441"/>
                  </a:lnTo>
                  <a:lnTo>
                    <a:pt x="468" y="3444"/>
                  </a:lnTo>
                  <a:lnTo>
                    <a:pt x="482" y="3389"/>
                  </a:lnTo>
                  <a:lnTo>
                    <a:pt x="477" y="3389"/>
                  </a:lnTo>
                  <a:close/>
                  <a:moveTo>
                    <a:pt x="508" y="3285"/>
                  </a:moveTo>
                  <a:lnTo>
                    <a:pt x="494" y="3337"/>
                  </a:lnTo>
                  <a:lnTo>
                    <a:pt x="499" y="3337"/>
                  </a:lnTo>
                  <a:lnTo>
                    <a:pt x="513" y="3285"/>
                  </a:lnTo>
                  <a:lnTo>
                    <a:pt x="508" y="3285"/>
                  </a:lnTo>
                  <a:close/>
                  <a:moveTo>
                    <a:pt x="537" y="3179"/>
                  </a:moveTo>
                  <a:lnTo>
                    <a:pt x="522" y="3231"/>
                  </a:lnTo>
                  <a:lnTo>
                    <a:pt x="527" y="3233"/>
                  </a:lnTo>
                  <a:lnTo>
                    <a:pt x="541" y="3181"/>
                  </a:lnTo>
                  <a:lnTo>
                    <a:pt x="537" y="3179"/>
                  </a:lnTo>
                  <a:close/>
                  <a:moveTo>
                    <a:pt x="567" y="3075"/>
                  </a:moveTo>
                  <a:lnTo>
                    <a:pt x="553" y="3127"/>
                  </a:lnTo>
                  <a:lnTo>
                    <a:pt x="558" y="3129"/>
                  </a:lnTo>
                  <a:lnTo>
                    <a:pt x="572" y="3077"/>
                  </a:lnTo>
                  <a:lnTo>
                    <a:pt x="567" y="3075"/>
                  </a:lnTo>
                  <a:close/>
                  <a:moveTo>
                    <a:pt x="598" y="2971"/>
                  </a:moveTo>
                  <a:lnTo>
                    <a:pt x="581" y="3023"/>
                  </a:lnTo>
                  <a:lnTo>
                    <a:pt x="586" y="3023"/>
                  </a:lnTo>
                  <a:lnTo>
                    <a:pt x="600" y="2971"/>
                  </a:lnTo>
                  <a:lnTo>
                    <a:pt x="598" y="2971"/>
                  </a:lnTo>
                  <a:close/>
                  <a:moveTo>
                    <a:pt x="626" y="2867"/>
                  </a:moveTo>
                  <a:lnTo>
                    <a:pt x="612" y="2919"/>
                  </a:lnTo>
                  <a:lnTo>
                    <a:pt x="617" y="2919"/>
                  </a:lnTo>
                  <a:lnTo>
                    <a:pt x="631" y="2867"/>
                  </a:lnTo>
                  <a:lnTo>
                    <a:pt x="626" y="2867"/>
                  </a:lnTo>
                  <a:close/>
                  <a:moveTo>
                    <a:pt x="707" y="2793"/>
                  </a:moveTo>
                  <a:lnTo>
                    <a:pt x="664" y="2826"/>
                  </a:lnTo>
                  <a:lnTo>
                    <a:pt x="667" y="2831"/>
                  </a:lnTo>
                  <a:lnTo>
                    <a:pt x="709" y="2796"/>
                  </a:lnTo>
                  <a:lnTo>
                    <a:pt x="707" y="2793"/>
                  </a:lnTo>
                  <a:close/>
                  <a:moveTo>
                    <a:pt x="792" y="2725"/>
                  </a:moveTo>
                  <a:lnTo>
                    <a:pt x="749" y="2758"/>
                  </a:lnTo>
                  <a:lnTo>
                    <a:pt x="752" y="2762"/>
                  </a:lnTo>
                  <a:lnTo>
                    <a:pt x="794" y="2727"/>
                  </a:lnTo>
                  <a:lnTo>
                    <a:pt x="792" y="2725"/>
                  </a:lnTo>
                  <a:close/>
                  <a:moveTo>
                    <a:pt x="877" y="2656"/>
                  </a:moveTo>
                  <a:lnTo>
                    <a:pt x="835" y="2689"/>
                  </a:lnTo>
                  <a:lnTo>
                    <a:pt x="837" y="2694"/>
                  </a:lnTo>
                  <a:lnTo>
                    <a:pt x="879" y="2658"/>
                  </a:lnTo>
                  <a:lnTo>
                    <a:pt x="877" y="2656"/>
                  </a:lnTo>
                  <a:close/>
                  <a:moveTo>
                    <a:pt x="960" y="2587"/>
                  </a:moveTo>
                  <a:lnTo>
                    <a:pt x="917" y="2621"/>
                  </a:lnTo>
                  <a:lnTo>
                    <a:pt x="922" y="2625"/>
                  </a:lnTo>
                  <a:lnTo>
                    <a:pt x="965" y="2590"/>
                  </a:lnTo>
                  <a:lnTo>
                    <a:pt x="960" y="2587"/>
                  </a:lnTo>
                  <a:close/>
                  <a:moveTo>
                    <a:pt x="1045" y="2519"/>
                  </a:moveTo>
                  <a:lnTo>
                    <a:pt x="1002" y="2552"/>
                  </a:lnTo>
                  <a:lnTo>
                    <a:pt x="1005" y="2557"/>
                  </a:lnTo>
                  <a:lnTo>
                    <a:pt x="1047" y="2521"/>
                  </a:lnTo>
                  <a:lnTo>
                    <a:pt x="1045" y="2519"/>
                  </a:lnTo>
                  <a:close/>
                  <a:moveTo>
                    <a:pt x="1130" y="2450"/>
                  </a:moveTo>
                  <a:lnTo>
                    <a:pt x="1088" y="2483"/>
                  </a:lnTo>
                  <a:lnTo>
                    <a:pt x="1090" y="2488"/>
                  </a:lnTo>
                  <a:lnTo>
                    <a:pt x="1133" y="2453"/>
                  </a:lnTo>
                  <a:lnTo>
                    <a:pt x="1130" y="2450"/>
                  </a:lnTo>
                  <a:close/>
                  <a:moveTo>
                    <a:pt x="1215" y="2382"/>
                  </a:moveTo>
                  <a:lnTo>
                    <a:pt x="1173" y="2417"/>
                  </a:lnTo>
                  <a:lnTo>
                    <a:pt x="1175" y="2419"/>
                  </a:lnTo>
                  <a:lnTo>
                    <a:pt x="1218" y="2386"/>
                  </a:lnTo>
                  <a:lnTo>
                    <a:pt x="1215" y="2382"/>
                  </a:lnTo>
                  <a:close/>
                  <a:moveTo>
                    <a:pt x="1308" y="2327"/>
                  </a:moveTo>
                  <a:lnTo>
                    <a:pt x="1258" y="2349"/>
                  </a:lnTo>
                  <a:lnTo>
                    <a:pt x="1260" y="2353"/>
                  </a:lnTo>
                  <a:lnTo>
                    <a:pt x="1310" y="2330"/>
                  </a:lnTo>
                  <a:lnTo>
                    <a:pt x="1308" y="2327"/>
                  </a:lnTo>
                  <a:close/>
                  <a:moveTo>
                    <a:pt x="1407" y="2280"/>
                  </a:moveTo>
                  <a:lnTo>
                    <a:pt x="1357" y="2304"/>
                  </a:lnTo>
                  <a:lnTo>
                    <a:pt x="1360" y="2308"/>
                  </a:lnTo>
                  <a:lnTo>
                    <a:pt x="1409" y="2285"/>
                  </a:lnTo>
                  <a:lnTo>
                    <a:pt x="1407" y="2280"/>
                  </a:lnTo>
                  <a:close/>
                  <a:moveTo>
                    <a:pt x="1506" y="2235"/>
                  </a:moveTo>
                  <a:lnTo>
                    <a:pt x="1457" y="2259"/>
                  </a:lnTo>
                  <a:lnTo>
                    <a:pt x="1457" y="2263"/>
                  </a:lnTo>
                  <a:lnTo>
                    <a:pt x="1506" y="2240"/>
                  </a:lnTo>
                  <a:lnTo>
                    <a:pt x="1506" y="2235"/>
                  </a:lnTo>
                  <a:close/>
                  <a:moveTo>
                    <a:pt x="1603" y="2190"/>
                  </a:moveTo>
                  <a:lnTo>
                    <a:pt x="1554" y="2214"/>
                  </a:lnTo>
                  <a:lnTo>
                    <a:pt x="1556" y="2216"/>
                  </a:lnTo>
                  <a:lnTo>
                    <a:pt x="1606" y="2195"/>
                  </a:lnTo>
                  <a:lnTo>
                    <a:pt x="1603" y="2190"/>
                  </a:lnTo>
                  <a:close/>
                  <a:moveTo>
                    <a:pt x="1703" y="2145"/>
                  </a:moveTo>
                  <a:lnTo>
                    <a:pt x="1653" y="2166"/>
                  </a:lnTo>
                  <a:lnTo>
                    <a:pt x="1655" y="2171"/>
                  </a:lnTo>
                  <a:lnTo>
                    <a:pt x="1705" y="2150"/>
                  </a:lnTo>
                  <a:lnTo>
                    <a:pt x="1703" y="2145"/>
                  </a:lnTo>
                  <a:close/>
                  <a:moveTo>
                    <a:pt x="1802" y="2100"/>
                  </a:moveTo>
                  <a:lnTo>
                    <a:pt x="1752" y="2121"/>
                  </a:lnTo>
                  <a:lnTo>
                    <a:pt x="1755" y="2126"/>
                  </a:lnTo>
                  <a:lnTo>
                    <a:pt x="1804" y="2103"/>
                  </a:lnTo>
                  <a:lnTo>
                    <a:pt x="1802" y="2100"/>
                  </a:lnTo>
                  <a:close/>
                  <a:moveTo>
                    <a:pt x="1901" y="2053"/>
                  </a:moveTo>
                  <a:lnTo>
                    <a:pt x="1852" y="2077"/>
                  </a:lnTo>
                  <a:lnTo>
                    <a:pt x="1854" y="2081"/>
                  </a:lnTo>
                  <a:lnTo>
                    <a:pt x="1904" y="2058"/>
                  </a:lnTo>
                  <a:lnTo>
                    <a:pt x="1901" y="2053"/>
                  </a:lnTo>
                  <a:close/>
                  <a:moveTo>
                    <a:pt x="2001" y="2008"/>
                  </a:moveTo>
                  <a:lnTo>
                    <a:pt x="1951" y="2032"/>
                  </a:lnTo>
                  <a:lnTo>
                    <a:pt x="1953" y="2036"/>
                  </a:lnTo>
                  <a:lnTo>
                    <a:pt x="2001" y="2013"/>
                  </a:lnTo>
                  <a:lnTo>
                    <a:pt x="2001" y="2008"/>
                  </a:lnTo>
                  <a:close/>
                  <a:moveTo>
                    <a:pt x="2097" y="1963"/>
                  </a:moveTo>
                  <a:lnTo>
                    <a:pt x="2050" y="1987"/>
                  </a:lnTo>
                  <a:lnTo>
                    <a:pt x="2050" y="1989"/>
                  </a:lnTo>
                  <a:lnTo>
                    <a:pt x="2100" y="1968"/>
                  </a:lnTo>
                  <a:lnTo>
                    <a:pt x="2097" y="1963"/>
                  </a:lnTo>
                  <a:close/>
                  <a:moveTo>
                    <a:pt x="2197" y="1918"/>
                  </a:moveTo>
                  <a:lnTo>
                    <a:pt x="2147" y="1942"/>
                  </a:lnTo>
                  <a:lnTo>
                    <a:pt x="2150" y="1944"/>
                  </a:lnTo>
                  <a:lnTo>
                    <a:pt x="2199" y="1923"/>
                  </a:lnTo>
                  <a:lnTo>
                    <a:pt x="2197" y="1918"/>
                  </a:lnTo>
                  <a:close/>
                  <a:moveTo>
                    <a:pt x="2296" y="1873"/>
                  </a:moveTo>
                  <a:lnTo>
                    <a:pt x="2246" y="1894"/>
                  </a:lnTo>
                  <a:lnTo>
                    <a:pt x="2249" y="1899"/>
                  </a:lnTo>
                  <a:lnTo>
                    <a:pt x="2299" y="1875"/>
                  </a:lnTo>
                  <a:lnTo>
                    <a:pt x="2296" y="1873"/>
                  </a:lnTo>
                  <a:close/>
                  <a:moveTo>
                    <a:pt x="2395" y="1828"/>
                  </a:moveTo>
                  <a:lnTo>
                    <a:pt x="2346" y="1849"/>
                  </a:lnTo>
                  <a:lnTo>
                    <a:pt x="2348" y="1854"/>
                  </a:lnTo>
                  <a:lnTo>
                    <a:pt x="2398" y="1830"/>
                  </a:lnTo>
                  <a:lnTo>
                    <a:pt x="2395" y="1828"/>
                  </a:lnTo>
                  <a:close/>
                  <a:moveTo>
                    <a:pt x="2343" y="1755"/>
                  </a:moveTo>
                  <a:lnTo>
                    <a:pt x="2339" y="1757"/>
                  </a:lnTo>
                  <a:lnTo>
                    <a:pt x="2379" y="1795"/>
                  </a:lnTo>
                  <a:lnTo>
                    <a:pt x="2381" y="1793"/>
                  </a:lnTo>
                  <a:lnTo>
                    <a:pt x="2343" y="1755"/>
                  </a:lnTo>
                  <a:close/>
                  <a:moveTo>
                    <a:pt x="2268" y="1677"/>
                  </a:moveTo>
                  <a:lnTo>
                    <a:pt x="2263" y="1679"/>
                  </a:lnTo>
                  <a:lnTo>
                    <a:pt x="2301" y="1717"/>
                  </a:lnTo>
                  <a:lnTo>
                    <a:pt x="2306" y="1715"/>
                  </a:lnTo>
                  <a:lnTo>
                    <a:pt x="2268" y="1677"/>
                  </a:lnTo>
                  <a:close/>
                  <a:moveTo>
                    <a:pt x="2192" y="1599"/>
                  </a:moveTo>
                  <a:lnTo>
                    <a:pt x="2187" y="1601"/>
                  </a:lnTo>
                  <a:lnTo>
                    <a:pt x="2225" y="1639"/>
                  </a:lnTo>
                  <a:lnTo>
                    <a:pt x="2230" y="1637"/>
                  </a:lnTo>
                  <a:lnTo>
                    <a:pt x="2192" y="1599"/>
                  </a:lnTo>
                  <a:close/>
                  <a:moveTo>
                    <a:pt x="2114" y="1521"/>
                  </a:moveTo>
                  <a:lnTo>
                    <a:pt x="2112" y="1523"/>
                  </a:lnTo>
                  <a:lnTo>
                    <a:pt x="2150" y="1563"/>
                  </a:lnTo>
                  <a:lnTo>
                    <a:pt x="2154" y="1558"/>
                  </a:lnTo>
                  <a:lnTo>
                    <a:pt x="2114" y="1521"/>
                  </a:lnTo>
                  <a:close/>
                  <a:moveTo>
                    <a:pt x="2038" y="1443"/>
                  </a:moveTo>
                  <a:lnTo>
                    <a:pt x="2036" y="1445"/>
                  </a:lnTo>
                  <a:lnTo>
                    <a:pt x="2074" y="1485"/>
                  </a:lnTo>
                  <a:lnTo>
                    <a:pt x="2076" y="1480"/>
                  </a:lnTo>
                  <a:lnTo>
                    <a:pt x="2038" y="1443"/>
                  </a:lnTo>
                  <a:close/>
                  <a:moveTo>
                    <a:pt x="1963" y="1365"/>
                  </a:moveTo>
                  <a:lnTo>
                    <a:pt x="1960" y="1367"/>
                  </a:lnTo>
                  <a:lnTo>
                    <a:pt x="1998" y="1407"/>
                  </a:lnTo>
                  <a:lnTo>
                    <a:pt x="2001" y="1402"/>
                  </a:lnTo>
                  <a:lnTo>
                    <a:pt x="1963" y="1365"/>
                  </a:lnTo>
                  <a:close/>
                  <a:moveTo>
                    <a:pt x="1887" y="1286"/>
                  </a:moveTo>
                  <a:lnTo>
                    <a:pt x="1885" y="1289"/>
                  </a:lnTo>
                  <a:lnTo>
                    <a:pt x="1922" y="1329"/>
                  </a:lnTo>
                  <a:lnTo>
                    <a:pt x="1925" y="1324"/>
                  </a:lnTo>
                  <a:lnTo>
                    <a:pt x="1887" y="1286"/>
                  </a:lnTo>
                  <a:close/>
                  <a:moveTo>
                    <a:pt x="1811" y="1208"/>
                  </a:moveTo>
                  <a:lnTo>
                    <a:pt x="1809" y="1211"/>
                  </a:lnTo>
                  <a:lnTo>
                    <a:pt x="1847" y="1251"/>
                  </a:lnTo>
                  <a:lnTo>
                    <a:pt x="1849" y="1249"/>
                  </a:lnTo>
                  <a:lnTo>
                    <a:pt x="1811" y="1208"/>
                  </a:lnTo>
                  <a:close/>
                  <a:moveTo>
                    <a:pt x="1736" y="1130"/>
                  </a:moveTo>
                  <a:lnTo>
                    <a:pt x="1731" y="1133"/>
                  </a:lnTo>
                  <a:lnTo>
                    <a:pt x="1771" y="1173"/>
                  </a:lnTo>
                  <a:lnTo>
                    <a:pt x="1773" y="1171"/>
                  </a:lnTo>
                  <a:lnTo>
                    <a:pt x="1736" y="1130"/>
                  </a:lnTo>
                  <a:close/>
                  <a:moveTo>
                    <a:pt x="1660" y="1052"/>
                  </a:moveTo>
                  <a:lnTo>
                    <a:pt x="1655" y="1057"/>
                  </a:lnTo>
                  <a:lnTo>
                    <a:pt x="1693" y="1095"/>
                  </a:lnTo>
                  <a:lnTo>
                    <a:pt x="1698" y="1092"/>
                  </a:lnTo>
                  <a:lnTo>
                    <a:pt x="1660" y="1052"/>
                  </a:lnTo>
                  <a:close/>
                  <a:moveTo>
                    <a:pt x="1584" y="974"/>
                  </a:moveTo>
                  <a:lnTo>
                    <a:pt x="1580" y="979"/>
                  </a:lnTo>
                  <a:lnTo>
                    <a:pt x="1617" y="1017"/>
                  </a:lnTo>
                  <a:lnTo>
                    <a:pt x="1622" y="1014"/>
                  </a:lnTo>
                  <a:lnTo>
                    <a:pt x="1584" y="974"/>
                  </a:lnTo>
                  <a:close/>
                  <a:moveTo>
                    <a:pt x="1506" y="896"/>
                  </a:moveTo>
                  <a:lnTo>
                    <a:pt x="1504" y="901"/>
                  </a:lnTo>
                  <a:lnTo>
                    <a:pt x="1542" y="939"/>
                  </a:lnTo>
                  <a:lnTo>
                    <a:pt x="1544" y="936"/>
                  </a:lnTo>
                  <a:lnTo>
                    <a:pt x="1506" y="896"/>
                  </a:lnTo>
                  <a:close/>
                  <a:moveTo>
                    <a:pt x="1431" y="818"/>
                  </a:moveTo>
                  <a:lnTo>
                    <a:pt x="1428" y="823"/>
                  </a:lnTo>
                  <a:lnTo>
                    <a:pt x="1466" y="861"/>
                  </a:lnTo>
                  <a:lnTo>
                    <a:pt x="1468" y="858"/>
                  </a:lnTo>
                  <a:lnTo>
                    <a:pt x="1431" y="818"/>
                  </a:lnTo>
                  <a:close/>
                  <a:moveTo>
                    <a:pt x="1485" y="735"/>
                  </a:moveTo>
                  <a:lnTo>
                    <a:pt x="1449" y="778"/>
                  </a:lnTo>
                  <a:lnTo>
                    <a:pt x="1454" y="780"/>
                  </a:lnTo>
                  <a:lnTo>
                    <a:pt x="1487" y="738"/>
                  </a:lnTo>
                  <a:lnTo>
                    <a:pt x="1485" y="735"/>
                  </a:lnTo>
                  <a:close/>
                  <a:moveTo>
                    <a:pt x="1551" y="650"/>
                  </a:moveTo>
                  <a:lnTo>
                    <a:pt x="1518" y="693"/>
                  </a:lnTo>
                  <a:lnTo>
                    <a:pt x="1520" y="695"/>
                  </a:lnTo>
                  <a:lnTo>
                    <a:pt x="1556" y="653"/>
                  </a:lnTo>
                  <a:lnTo>
                    <a:pt x="1551" y="650"/>
                  </a:lnTo>
                  <a:close/>
                  <a:moveTo>
                    <a:pt x="1620" y="567"/>
                  </a:moveTo>
                  <a:lnTo>
                    <a:pt x="1587" y="608"/>
                  </a:lnTo>
                  <a:lnTo>
                    <a:pt x="1589" y="612"/>
                  </a:lnTo>
                  <a:lnTo>
                    <a:pt x="1624" y="570"/>
                  </a:lnTo>
                  <a:lnTo>
                    <a:pt x="1620" y="567"/>
                  </a:lnTo>
                  <a:close/>
                  <a:moveTo>
                    <a:pt x="1688" y="482"/>
                  </a:moveTo>
                  <a:lnTo>
                    <a:pt x="1655" y="525"/>
                  </a:lnTo>
                  <a:lnTo>
                    <a:pt x="1658" y="527"/>
                  </a:lnTo>
                  <a:lnTo>
                    <a:pt x="1693" y="485"/>
                  </a:lnTo>
                  <a:lnTo>
                    <a:pt x="1688" y="482"/>
                  </a:lnTo>
                  <a:close/>
                  <a:moveTo>
                    <a:pt x="1757" y="397"/>
                  </a:moveTo>
                  <a:lnTo>
                    <a:pt x="1724" y="440"/>
                  </a:lnTo>
                  <a:lnTo>
                    <a:pt x="1726" y="442"/>
                  </a:lnTo>
                  <a:lnTo>
                    <a:pt x="1762" y="399"/>
                  </a:lnTo>
                  <a:lnTo>
                    <a:pt x="1757" y="397"/>
                  </a:lnTo>
                  <a:close/>
                  <a:moveTo>
                    <a:pt x="1825" y="312"/>
                  </a:moveTo>
                  <a:lnTo>
                    <a:pt x="1792" y="354"/>
                  </a:lnTo>
                  <a:lnTo>
                    <a:pt x="1795" y="357"/>
                  </a:lnTo>
                  <a:lnTo>
                    <a:pt x="1830" y="317"/>
                  </a:lnTo>
                  <a:lnTo>
                    <a:pt x="1825" y="312"/>
                  </a:lnTo>
                  <a:close/>
                  <a:moveTo>
                    <a:pt x="1894" y="229"/>
                  </a:moveTo>
                  <a:lnTo>
                    <a:pt x="1861" y="269"/>
                  </a:lnTo>
                  <a:lnTo>
                    <a:pt x="1863" y="274"/>
                  </a:lnTo>
                  <a:lnTo>
                    <a:pt x="1899" y="231"/>
                  </a:lnTo>
                  <a:lnTo>
                    <a:pt x="1894" y="229"/>
                  </a:lnTo>
                  <a:close/>
                  <a:moveTo>
                    <a:pt x="1830" y="198"/>
                  </a:moveTo>
                  <a:lnTo>
                    <a:pt x="1830" y="203"/>
                  </a:lnTo>
                  <a:lnTo>
                    <a:pt x="1885" y="208"/>
                  </a:lnTo>
                  <a:lnTo>
                    <a:pt x="1885" y="203"/>
                  </a:lnTo>
                  <a:lnTo>
                    <a:pt x="1830" y="198"/>
                  </a:lnTo>
                  <a:close/>
                  <a:moveTo>
                    <a:pt x="1721" y="187"/>
                  </a:moveTo>
                  <a:lnTo>
                    <a:pt x="1721" y="191"/>
                  </a:lnTo>
                  <a:lnTo>
                    <a:pt x="1776" y="196"/>
                  </a:lnTo>
                  <a:lnTo>
                    <a:pt x="1776" y="191"/>
                  </a:lnTo>
                  <a:lnTo>
                    <a:pt x="1721" y="187"/>
                  </a:lnTo>
                  <a:close/>
                  <a:moveTo>
                    <a:pt x="1615" y="175"/>
                  </a:moveTo>
                  <a:lnTo>
                    <a:pt x="1613" y="179"/>
                  </a:lnTo>
                  <a:lnTo>
                    <a:pt x="1667" y="184"/>
                  </a:lnTo>
                  <a:lnTo>
                    <a:pt x="1667" y="179"/>
                  </a:lnTo>
                  <a:lnTo>
                    <a:pt x="1615" y="175"/>
                  </a:lnTo>
                  <a:close/>
                  <a:moveTo>
                    <a:pt x="1506" y="163"/>
                  </a:moveTo>
                  <a:lnTo>
                    <a:pt x="1506" y="168"/>
                  </a:lnTo>
                  <a:lnTo>
                    <a:pt x="1558" y="172"/>
                  </a:lnTo>
                  <a:lnTo>
                    <a:pt x="1561" y="168"/>
                  </a:lnTo>
                  <a:lnTo>
                    <a:pt x="1506" y="163"/>
                  </a:lnTo>
                  <a:close/>
                  <a:moveTo>
                    <a:pt x="1397" y="151"/>
                  </a:moveTo>
                  <a:lnTo>
                    <a:pt x="1397" y="156"/>
                  </a:lnTo>
                  <a:lnTo>
                    <a:pt x="1452" y="161"/>
                  </a:lnTo>
                  <a:lnTo>
                    <a:pt x="1452" y="158"/>
                  </a:lnTo>
                  <a:lnTo>
                    <a:pt x="1397" y="151"/>
                  </a:lnTo>
                  <a:close/>
                  <a:moveTo>
                    <a:pt x="1289" y="139"/>
                  </a:moveTo>
                  <a:lnTo>
                    <a:pt x="1289" y="144"/>
                  </a:lnTo>
                  <a:lnTo>
                    <a:pt x="1343" y="149"/>
                  </a:lnTo>
                  <a:lnTo>
                    <a:pt x="1343" y="146"/>
                  </a:lnTo>
                  <a:lnTo>
                    <a:pt x="1289" y="139"/>
                  </a:lnTo>
                  <a:close/>
                  <a:moveTo>
                    <a:pt x="1073" y="116"/>
                  </a:moveTo>
                  <a:lnTo>
                    <a:pt x="1073" y="120"/>
                  </a:lnTo>
                  <a:lnTo>
                    <a:pt x="1128" y="125"/>
                  </a:lnTo>
                  <a:lnTo>
                    <a:pt x="1128" y="123"/>
                  </a:lnTo>
                  <a:lnTo>
                    <a:pt x="1073" y="116"/>
                  </a:lnTo>
                  <a:close/>
                  <a:moveTo>
                    <a:pt x="965" y="104"/>
                  </a:moveTo>
                  <a:lnTo>
                    <a:pt x="965" y="108"/>
                  </a:lnTo>
                  <a:lnTo>
                    <a:pt x="1019" y="113"/>
                  </a:lnTo>
                  <a:lnTo>
                    <a:pt x="1019" y="111"/>
                  </a:lnTo>
                  <a:lnTo>
                    <a:pt x="965" y="104"/>
                  </a:lnTo>
                  <a:close/>
                  <a:moveTo>
                    <a:pt x="856" y="92"/>
                  </a:moveTo>
                  <a:lnTo>
                    <a:pt x="856" y="97"/>
                  </a:lnTo>
                  <a:lnTo>
                    <a:pt x="910" y="101"/>
                  </a:lnTo>
                  <a:lnTo>
                    <a:pt x="910" y="99"/>
                  </a:lnTo>
                  <a:lnTo>
                    <a:pt x="856" y="92"/>
                  </a:lnTo>
                  <a:close/>
                  <a:moveTo>
                    <a:pt x="749" y="80"/>
                  </a:moveTo>
                  <a:lnTo>
                    <a:pt x="747" y="85"/>
                  </a:lnTo>
                  <a:lnTo>
                    <a:pt x="801" y="92"/>
                  </a:lnTo>
                  <a:lnTo>
                    <a:pt x="804" y="87"/>
                  </a:lnTo>
                  <a:lnTo>
                    <a:pt x="749" y="80"/>
                  </a:lnTo>
                  <a:close/>
                  <a:moveTo>
                    <a:pt x="641" y="68"/>
                  </a:moveTo>
                  <a:lnTo>
                    <a:pt x="641" y="73"/>
                  </a:lnTo>
                  <a:lnTo>
                    <a:pt x="695" y="80"/>
                  </a:lnTo>
                  <a:lnTo>
                    <a:pt x="695" y="75"/>
                  </a:lnTo>
                  <a:lnTo>
                    <a:pt x="641" y="68"/>
                  </a:lnTo>
                  <a:close/>
                  <a:moveTo>
                    <a:pt x="532" y="56"/>
                  </a:moveTo>
                  <a:lnTo>
                    <a:pt x="532" y="61"/>
                  </a:lnTo>
                  <a:lnTo>
                    <a:pt x="586" y="68"/>
                  </a:lnTo>
                  <a:lnTo>
                    <a:pt x="586" y="64"/>
                  </a:lnTo>
                  <a:lnTo>
                    <a:pt x="532" y="56"/>
                  </a:lnTo>
                  <a:close/>
                  <a:moveTo>
                    <a:pt x="425" y="45"/>
                  </a:moveTo>
                  <a:lnTo>
                    <a:pt x="423" y="49"/>
                  </a:lnTo>
                  <a:lnTo>
                    <a:pt x="477" y="56"/>
                  </a:lnTo>
                  <a:lnTo>
                    <a:pt x="477" y="52"/>
                  </a:lnTo>
                  <a:lnTo>
                    <a:pt x="425" y="45"/>
                  </a:lnTo>
                  <a:close/>
                  <a:moveTo>
                    <a:pt x="317" y="33"/>
                  </a:moveTo>
                  <a:lnTo>
                    <a:pt x="317" y="38"/>
                  </a:lnTo>
                  <a:lnTo>
                    <a:pt x="369" y="45"/>
                  </a:lnTo>
                  <a:lnTo>
                    <a:pt x="371" y="40"/>
                  </a:lnTo>
                  <a:lnTo>
                    <a:pt x="317" y="33"/>
                  </a:lnTo>
                  <a:close/>
                  <a:moveTo>
                    <a:pt x="208" y="21"/>
                  </a:moveTo>
                  <a:lnTo>
                    <a:pt x="208" y="26"/>
                  </a:lnTo>
                  <a:lnTo>
                    <a:pt x="262" y="33"/>
                  </a:lnTo>
                  <a:lnTo>
                    <a:pt x="262" y="28"/>
                  </a:lnTo>
                  <a:lnTo>
                    <a:pt x="208" y="21"/>
                  </a:lnTo>
                  <a:close/>
                  <a:moveTo>
                    <a:pt x="99" y="9"/>
                  </a:moveTo>
                  <a:lnTo>
                    <a:pt x="99" y="14"/>
                  </a:lnTo>
                  <a:lnTo>
                    <a:pt x="153" y="21"/>
                  </a:lnTo>
                  <a:lnTo>
                    <a:pt x="153" y="16"/>
                  </a:lnTo>
                  <a:lnTo>
                    <a:pt x="99" y="9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45" y="9"/>
                  </a:lnTo>
                  <a:lnTo>
                    <a:pt x="4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Freeform 307">
              <a:extLst>
                <a:ext uri="{FF2B5EF4-FFF2-40B4-BE49-F238E27FC236}">
                  <a16:creationId xmlns:a16="http://schemas.microsoft.com/office/drawing/2014/main" id="{A70F605C-3B1C-45B1-8B80-989D44954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5492" y="2557919"/>
              <a:ext cx="1946106" cy="3134221"/>
            </a:xfrm>
            <a:custGeom>
              <a:avLst/>
              <a:gdLst>
                <a:gd name="T0" fmla="*/ 390 w 2398"/>
                <a:gd name="T1" fmla="*/ 3704 h 3862"/>
                <a:gd name="T2" fmla="*/ 404 w 2398"/>
                <a:gd name="T3" fmla="*/ 3652 h 3862"/>
                <a:gd name="T4" fmla="*/ 437 w 2398"/>
                <a:gd name="T5" fmla="*/ 3548 h 3862"/>
                <a:gd name="T6" fmla="*/ 482 w 2398"/>
                <a:gd name="T7" fmla="*/ 3389 h 3862"/>
                <a:gd name="T8" fmla="*/ 508 w 2398"/>
                <a:gd name="T9" fmla="*/ 3285 h 3862"/>
                <a:gd name="T10" fmla="*/ 567 w 2398"/>
                <a:gd name="T11" fmla="*/ 3075 h 3862"/>
                <a:gd name="T12" fmla="*/ 581 w 2398"/>
                <a:gd name="T13" fmla="*/ 3023 h 3862"/>
                <a:gd name="T14" fmla="*/ 617 w 2398"/>
                <a:gd name="T15" fmla="*/ 2919 h 3862"/>
                <a:gd name="T16" fmla="*/ 709 w 2398"/>
                <a:gd name="T17" fmla="*/ 2796 h 3862"/>
                <a:gd name="T18" fmla="*/ 792 w 2398"/>
                <a:gd name="T19" fmla="*/ 2725 h 3862"/>
                <a:gd name="T20" fmla="*/ 960 w 2398"/>
                <a:gd name="T21" fmla="*/ 2587 h 3862"/>
                <a:gd name="T22" fmla="*/ 1002 w 2398"/>
                <a:gd name="T23" fmla="*/ 2552 h 3862"/>
                <a:gd name="T24" fmla="*/ 1090 w 2398"/>
                <a:gd name="T25" fmla="*/ 2488 h 3862"/>
                <a:gd name="T26" fmla="*/ 1218 w 2398"/>
                <a:gd name="T27" fmla="*/ 2386 h 3862"/>
                <a:gd name="T28" fmla="*/ 1308 w 2398"/>
                <a:gd name="T29" fmla="*/ 2327 h 3862"/>
                <a:gd name="T30" fmla="*/ 1506 w 2398"/>
                <a:gd name="T31" fmla="*/ 2235 h 3862"/>
                <a:gd name="T32" fmla="*/ 1554 w 2398"/>
                <a:gd name="T33" fmla="*/ 2214 h 3862"/>
                <a:gd name="T34" fmla="*/ 1655 w 2398"/>
                <a:gd name="T35" fmla="*/ 2171 h 3862"/>
                <a:gd name="T36" fmla="*/ 1804 w 2398"/>
                <a:gd name="T37" fmla="*/ 2103 h 3862"/>
                <a:gd name="T38" fmla="*/ 1901 w 2398"/>
                <a:gd name="T39" fmla="*/ 2053 h 3862"/>
                <a:gd name="T40" fmla="*/ 2097 w 2398"/>
                <a:gd name="T41" fmla="*/ 1963 h 3862"/>
                <a:gd name="T42" fmla="*/ 2147 w 2398"/>
                <a:gd name="T43" fmla="*/ 1942 h 3862"/>
                <a:gd name="T44" fmla="*/ 2249 w 2398"/>
                <a:gd name="T45" fmla="*/ 1899 h 3862"/>
                <a:gd name="T46" fmla="*/ 2398 w 2398"/>
                <a:gd name="T47" fmla="*/ 1830 h 3862"/>
                <a:gd name="T48" fmla="*/ 2343 w 2398"/>
                <a:gd name="T49" fmla="*/ 1755 h 3862"/>
                <a:gd name="T50" fmla="*/ 2192 w 2398"/>
                <a:gd name="T51" fmla="*/ 1599 h 3862"/>
                <a:gd name="T52" fmla="*/ 2112 w 2398"/>
                <a:gd name="T53" fmla="*/ 1523 h 3862"/>
                <a:gd name="T54" fmla="*/ 2074 w 2398"/>
                <a:gd name="T55" fmla="*/ 1485 h 3862"/>
                <a:gd name="T56" fmla="*/ 2001 w 2398"/>
                <a:gd name="T57" fmla="*/ 1402 h 3862"/>
                <a:gd name="T58" fmla="*/ 1887 w 2398"/>
                <a:gd name="T59" fmla="*/ 1286 h 3862"/>
                <a:gd name="T60" fmla="*/ 1736 w 2398"/>
                <a:gd name="T61" fmla="*/ 1130 h 3862"/>
                <a:gd name="T62" fmla="*/ 1655 w 2398"/>
                <a:gd name="T63" fmla="*/ 1057 h 3862"/>
                <a:gd name="T64" fmla="*/ 1617 w 2398"/>
                <a:gd name="T65" fmla="*/ 1017 h 3862"/>
                <a:gd name="T66" fmla="*/ 1544 w 2398"/>
                <a:gd name="T67" fmla="*/ 936 h 3862"/>
                <a:gd name="T68" fmla="*/ 1431 w 2398"/>
                <a:gd name="T69" fmla="*/ 818 h 3862"/>
                <a:gd name="T70" fmla="*/ 1551 w 2398"/>
                <a:gd name="T71" fmla="*/ 650 h 3862"/>
                <a:gd name="T72" fmla="*/ 1587 w 2398"/>
                <a:gd name="T73" fmla="*/ 608 h 3862"/>
                <a:gd name="T74" fmla="*/ 1658 w 2398"/>
                <a:gd name="T75" fmla="*/ 527 h 3862"/>
                <a:gd name="T76" fmla="*/ 1762 w 2398"/>
                <a:gd name="T77" fmla="*/ 399 h 3862"/>
                <a:gd name="T78" fmla="*/ 1825 w 2398"/>
                <a:gd name="T79" fmla="*/ 312 h 3862"/>
                <a:gd name="T80" fmla="*/ 1830 w 2398"/>
                <a:gd name="T81" fmla="*/ 198 h 3862"/>
                <a:gd name="T82" fmla="*/ 1721 w 2398"/>
                <a:gd name="T83" fmla="*/ 191 h 3862"/>
                <a:gd name="T84" fmla="*/ 1667 w 2398"/>
                <a:gd name="T85" fmla="*/ 184 h 3862"/>
                <a:gd name="T86" fmla="*/ 1561 w 2398"/>
                <a:gd name="T87" fmla="*/ 168 h 3862"/>
                <a:gd name="T88" fmla="*/ 1397 w 2398"/>
                <a:gd name="T89" fmla="*/ 151 h 3862"/>
                <a:gd name="T90" fmla="*/ 1073 w 2398"/>
                <a:gd name="T91" fmla="*/ 116 h 3862"/>
                <a:gd name="T92" fmla="*/ 965 w 2398"/>
                <a:gd name="T93" fmla="*/ 108 h 3862"/>
                <a:gd name="T94" fmla="*/ 910 w 2398"/>
                <a:gd name="T95" fmla="*/ 101 h 3862"/>
                <a:gd name="T96" fmla="*/ 804 w 2398"/>
                <a:gd name="T97" fmla="*/ 87 h 3862"/>
                <a:gd name="T98" fmla="*/ 641 w 2398"/>
                <a:gd name="T99" fmla="*/ 68 h 3862"/>
                <a:gd name="T100" fmla="*/ 425 w 2398"/>
                <a:gd name="T101" fmla="*/ 45 h 3862"/>
                <a:gd name="T102" fmla="*/ 317 w 2398"/>
                <a:gd name="T103" fmla="*/ 38 h 3862"/>
                <a:gd name="T104" fmla="*/ 262 w 2398"/>
                <a:gd name="T105" fmla="*/ 33 h 3862"/>
                <a:gd name="T106" fmla="*/ 153 w 2398"/>
                <a:gd name="T107" fmla="*/ 16 h 3862"/>
                <a:gd name="T108" fmla="*/ 0 w 2398"/>
                <a:gd name="T109" fmla="*/ 0 h 3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8" h="3862">
                  <a:moveTo>
                    <a:pt x="359" y="3808"/>
                  </a:moveTo>
                  <a:lnTo>
                    <a:pt x="345" y="3860"/>
                  </a:lnTo>
                  <a:lnTo>
                    <a:pt x="350" y="3862"/>
                  </a:lnTo>
                  <a:lnTo>
                    <a:pt x="364" y="3808"/>
                  </a:lnTo>
                  <a:lnTo>
                    <a:pt x="359" y="3808"/>
                  </a:lnTo>
                  <a:moveTo>
                    <a:pt x="390" y="3704"/>
                  </a:moveTo>
                  <a:lnTo>
                    <a:pt x="376" y="3756"/>
                  </a:lnTo>
                  <a:lnTo>
                    <a:pt x="378" y="3756"/>
                  </a:lnTo>
                  <a:lnTo>
                    <a:pt x="395" y="3704"/>
                  </a:lnTo>
                  <a:lnTo>
                    <a:pt x="390" y="3704"/>
                  </a:lnTo>
                  <a:moveTo>
                    <a:pt x="418" y="3597"/>
                  </a:moveTo>
                  <a:lnTo>
                    <a:pt x="404" y="3652"/>
                  </a:lnTo>
                  <a:lnTo>
                    <a:pt x="409" y="3652"/>
                  </a:lnTo>
                  <a:lnTo>
                    <a:pt x="423" y="3600"/>
                  </a:lnTo>
                  <a:lnTo>
                    <a:pt x="418" y="3597"/>
                  </a:lnTo>
                  <a:moveTo>
                    <a:pt x="449" y="3493"/>
                  </a:moveTo>
                  <a:lnTo>
                    <a:pt x="435" y="3545"/>
                  </a:lnTo>
                  <a:lnTo>
                    <a:pt x="437" y="3548"/>
                  </a:lnTo>
                  <a:lnTo>
                    <a:pt x="454" y="3496"/>
                  </a:lnTo>
                  <a:lnTo>
                    <a:pt x="449" y="3493"/>
                  </a:lnTo>
                  <a:moveTo>
                    <a:pt x="477" y="3389"/>
                  </a:moveTo>
                  <a:lnTo>
                    <a:pt x="463" y="3441"/>
                  </a:lnTo>
                  <a:lnTo>
                    <a:pt x="468" y="3444"/>
                  </a:lnTo>
                  <a:lnTo>
                    <a:pt x="482" y="3389"/>
                  </a:lnTo>
                  <a:lnTo>
                    <a:pt x="477" y="3389"/>
                  </a:lnTo>
                  <a:moveTo>
                    <a:pt x="508" y="3285"/>
                  </a:moveTo>
                  <a:lnTo>
                    <a:pt x="494" y="3337"/>
                  </a:lnTo>
                  <a:lnTo>
                    <a:pt x="499" y="3337"/>
                  </a:lnTo>
                  <a:lnTo>
                    <a:pt x="513" y="3285"/>
                  </a:lnTo>
                  <a:lnTo>
                    <a:pt x="508" y="3285"/>
                  </a:lnTo>
                  <a:moveTo>
                    <a:pt x="537" y="3179"/>
                  </a:moveTo>
                  <a:lnTo>
                    <a:pt x="522" y="3231"/>
                  </a:lnTo>
                  <a:lnTo>
                    <a:pt x="527" y="3233"/>
                  </a:lnTo>
                  <a:lnTo>
                    <a:pt x="541" y="3181"/>
                  </a:lnTo>
                  <a:lnTo>
                    <a:pt x="537" y="3179"/>
                  </a:lnTo>
                  <a:moveTo>
                    <a:pt x="567" y="3075"/>
                  </a:moveTo>
                  <a:lnTo>
                    <a:pt x="553" y="3127"/>
                  </a:lnTo>
                  <a:lnTo>
                    <a:pt x="558" y="3129"/>
                  </a:lnTo>
                  <a:lnTo>
                    <a:pt x="572" y="3077"/>
                  </a:lnTo>
                  <a:lnTo>
                    <a:pt x="567" y="3075"/>
                  </a:lnTo>
                  <a:moveTo>
                    <a:pt x="598" y="2971"/>
                  </a:moveTo>
                  <a:lnTo>
                    <a:pt x="581" y="3023"/>
                  </a:lnTo>
                  <a:lnTo>
                    <a:pt x="586" y="3023"/>
                  </a:lnTo>
                  <a:lnTo>
                    <a:pt x="600" y="2971"/>
                  </a:lnTo>
                  <a:lnTo>
                    <a:pt x="598" y="2971"/>
                  </a:lnTo>
                  <a:moveTo>
                    <a:pt x="626" y="2867"/>
                  </a:moveTo>
                  <a:lnTo>
                    <a:pt x="612" y="2919"/>
                  </a:lnTo>
                  <a:lnTo>
                    <a:pt x="617" y="2919"/>
                  </a:lnTo>
                  <a:lnTo>
                    <a:pt x="631" y="2867"/>
                  </a:lnTo>
                  <a:lnTo>
                    <a:pt x="626" y="2867"/>
                  </a:lnTo>
                  <a:moveTo>
                    <a:pt x="707" y="2793"/>
                  </a:moveTo>
                  <a:lnTo>
                    <a:pt x="664" y="2826"/>
                  </a:lnTo>
                  <a:lnTo>
                    <a:pt x="667" y="2831"/>
                  </a:lnTo>
                  <a:lnTo>
                    <a:pt x="709" y="2796"/>
                  </a:lnTo>
                  <a:lnTo>
                    <a:pt x="707" y="2793"/>
                  </a:lnTo>
                  <a:moveTo>
                    <a:pt x="792" y="2725"/>
                  </a:moveTo>
                  <a:lnTo>
                    <a:pt x="749" y="2758"/>
                  </a:lnTo>
                  <a:lnTo>
                    <a:pt x="752" y="2762"/>
                  </a:lnTo>
                  <a:lnTo>
                    <a:pt x="794" y="2727"/>
                  </a:lnTo>
                  <a:lnTo>
                    <a:pt x="792" y="2725"/>
                  </a:lnTo>
                  <a:moveTo>
                    <a:pt x="877" y="2656"/>
                  </a:moveTo>
                  <a:lnTo>
                    <a:pt x="835" y="2689"/>
                  </a:lnTo>
                  <a:lnTo>
                    <a:pt x="837" y="2694"/>
                  </a:lnTo>
                  <a:lnTo>
                    <a:pt x="879" y="2658"/>
                  </a:lnTo>
                  <a:lnTo>
                    <a:pt x="877" y="2656"/>
                  </a:lnTo>
                  <a:moveTo>
                    <a:pt x="960" y="2587"/>
                  </a:moveTo>
                  <a:lnTo>
                    <a:pt x="917" y="2621"/>
                  </a:lnTo>
                  <a:lnTo>
                    <a:pt x="922" y="2625"/>
                  </a:lnTo>
                  <a:lnTo>
                    <a:pt x="965" y="2590"/>
                  </a:lnTo>
                  <a:lnTo>
                    <a:pt x="960" y="2587"/>
                  </a:lnTo>
                  <a:moveTo>
                    <a:pt x="1045" y="2519"/>
                  </a:moveTo>
                  <a:lnTo>
                    <a:pt x="1002" y="2552"/>
                  </a:lnTo>
                  <a:lnTo>
                    <a:pt x="1005" y="2557"/>
                  </a:lnTo>
                  <a:lnTo>
                    <a:pt x="1047" y="2521"/>
                  </a:lnTo>
                  <a:lnTo>
                    <a:pt x="1045" y="2519"/>
                  </a:lnTo>
                  <a:moveTo>
                    <a:pt x="1130" y="2450"/>
                  </a:moveTo>
                  <a:lnTo>
                    <a:pt x="1088" y="2483"/>
                  </a:lnTo>
                  <a:lnTo>
                    <a:pt x="1090" y="2488"/>
                  </a:lnTo>
                  <a:lnTo>
                    <a:pt x="1133" y="2453"/>
                  </a:lnTo>
                  <a:lnTo>
                    <a:pt x="1130" y="2450"/>
                  </a:lnTo>
                  <a:moveTo>
                    <a:pt x="1215" y="2382"/>
                  </a:moveTo>
                  <a:lnTo>
                    <a:pt x="1173" y="2417"/>
                  </a:lnTo>
                  <a:lnTo>
                    <a:pt x="1175" y="2419"/>
                  </a:lnTo>
                  <a:lnTo>
                    <a:pt x="1218" y="2386"/>
                  </a:lnTo>
                  <a:lnTo>
                    <a:pt x="1215" y="2382"/>
                  </a:lnTo>
                  <a:moveTo>
                    <a:pt x="1308" y="2327"/>
                  </a:moveTo>
                  <a:lnTo>
                    <a:pt x="1258" y="2349"/>
                  </a:lnTo>
                  <a:lnTo>
                    <a:pt x="1260" y="2353"/>
                  </a:lnTo>
                  <a:lnTo>
                    <a:pt x="1310" y="2330"/>
                  </a:lnTo>
                  <a:lnTo>
                    <a:pt x="1308" y="2327"/>
                  </a:lnTo>
                  <a:moveTo>
                    <a:pt x="1407" y="2280"/>
                  </a:moveTo>
                  <a:lnTo>
                    <a:pt x="1357" y="2304"/>
                  </a:lnTo>
                  <a:lnTo>
                    <a:pt x="1360" y="2308"/>
                  </a:lnTo>
                  <a:lnTo>
                    <a:pt x="1409" y="2285"/>
                  </a:lnTo>
                  <a:lnTo>
                    <a:pt x="1407" y="2280"/>
                  </a:lnTo>
                  <a:moveTo>
                    <a:pt x="1506" y="2235"/>
                  </a:moveTo>
                  <a:lnTo>
                    <a:pt x="1457" y="2259"/>
                  </a:lnTo>
                  <a:lnTo>
                    <a:pt x="1457" y="2263"/>
                  </a:lnTo>
                  <a:lnTo>
                    <a:pt x="1506" y="2240"/>
                  </a:lnTo>
                  <a:lnTo>
                    <a:pt x="1506" y="2235"/>
                  </a:lnTo>
                  <a:moveTo>
                    <a:pt x="1603" y="2190"/>
                  </a:moveTo>
                  <a:lnTo>
                    <a:pt x="1554" y="2214"/>
                  </a:lnTo>
                  <a:lnTo>
                    <a:pt x="1556" y="2216"/>
                  </a:lnTo>
                  <a:lnTo>
                    <a:pt x="1606" y="2195"/>
                  </a:lnTo>
                  <a:lnTo>
                    <a:pt x="1603" y="2190"/>
                  </a:lnTo>
                  <a:moveTo>
                    <a:pt x="1703" y="2145"/>
                  </a:moveTo>
                  <a:lnTo>
                    <a:pt x="1653" y="2166"/>
                  </a:lnTo>
                  <a:lnTo>
                    <a:pt x="1655" y="2171"/>
                  </a:lnTo>
                  <a:lnTo>
                    <a:pt x="1705" y="2150"/>
                  </a:lnTo>
                  <a:lnTo>
                    <a:pt x="1703" y="2145"/>
                  </a:lnTo>
                  <a:moveTo>
                    <a:pt x="1802" y="2100"/>
                  </a:moveTo>
                  <a:lnTo>
                    <a:pt x="1752" y="2121"/>
                  </a:lnTo>
                  <a:lnTo>
                    <a:pt x="1755" y="2126"/>
                  </a:lnTo>
                  <a:lnTo>
                    <a:pt x="1804" y="2103"/>
                  </a:lnTo>
                  <a:lnTo>
                    <a:pt x="1802" y="2100"/>
                  </a:lnTo>
                  <a:moveTo>
                    <a:pt x="1901" y="2053"/>
                  </a:moveTo>
                  <a:lnTo>
                    <a:pt x="1852" y="2077"/>
                  </a:lnTo>
                  <a:lnTo>
                    <a:pt x="1854" y="2081"/>
                  </a:lnTo>
                  <a:lnTo>
                    <a:pt x="1904" y="2058"/>
                  </a:lnTo>
                  <a:lnTo>
                    <a:pt x="1901" y="2053"/>
                  </a:lnTo>
                  <a:moveTo>
                    <a:pt x="2001" y="2008"/>
                  </a:moveTo>
                  <a:lnTo>
                    <a:pt x="1951" y="2032"/>
                  </a:lnTo>
                  <a:lnTo>
                    <a:pt x="1953" y="2036"/>
                  </a:lnTo>
                  <a:lnTo>
                    <a:pt x="2001" y="2013"/>
                  </a:lnTo>
                  <a:lnTo>
                    <a:pt x="2001" y="2008"/>
                  </a:lnTo>
                  <a:moveTo>
                    <a:pt x="2097" y="1963"/>
                  </a:moveTo>
                  <a:lnTo>
                    <a:pt x="2050" y="1987"/>
                  </a:lnTo>
                  <a:lnTo>
                    <a:pt x="2050" y="1989"/>
                  </a:lnTo>
                  <a:lnTo>
                    <a:pt x="2100" y="1968"/>
                  </a:lnTo>
                  <a:lnTo>
                    <a:pt x="2097" y="1963"/>
                  </a:lnTo>
                  <a:moveTo>
                    <a:pt x="2197" y="1918"/>
                  </a:moveTo>
                  <a:lnTo>
                    <a:pt x="2147" y="1942"/>
                  </a:lnTo>
                  <a:lnTo>
                    <a:pt x="2150" y="1944"/>
                  </a:lnTo>
                  <a:lnTo>
                    <a:pt x="2199" y="1923"/>
                  </a:lnTo>
                  <a:lnTo>
                    <a:pt x="2197" y="1918"/>
                  </a:lnTo>
                  <a:moveTo>
                    <a:pt x="2296" y="1873"/>
                  </a:moveTo>
                  <a:lnTo>
                    <a:pt x="2246" y="1894"/>
                  </a:lnTo>
                  <a:lnTo>
                    <a:pt x="2249" y="1899"/>
                  </a:lnTo>
                  <a:lnTo>
                    <a:pt x="2299" y="1875"/>
                  </a:lnTo>
                  <a:lnTo>
                    <a:pt x="2296" y="1873"/>
                  </a:lnTo>
                  <a:moveTo>
                    <a:pt x="2395" y="1828"/>
                  </a:moveTo>
                  <a:lnTo>
                    <a:pt x="2346" y="1849"/>
                  </a:lnTo>
                  <a:lnTo>
                    <a:pt x="2348" y="1854"/>
                  </a:lnTo>
                  <a:lnTo>
                    <a:pt x="2398" y="1830"/>
                  </a:lnTo>
                  <a:lnTo>
                    <a:pt x="2395" y="1828"/>
                  </a:lnTo>
                  <a:moveTo>
                    <a:pt x="2343" y="1755"/>
                  </a:moveTo>
                  <a:lnTo>
                    <a:pt x="2339" y="1757"/>
                  </a:lnTo>
                  <a:lnTo>
                    <a:pt x="2379" y="1795"/>
                  </a:lnTo>
                  <a:lnTo>
                    <a:pt x="2381" y="1793"/>
                  </a:lnTo>
                  <a:lnTo>
                    <a:pt x="2343" y="1755"/>
                  </a:lnTo>
                  <a:moveTo>
                    <a:pt x="2268" y="1677"/>
                  </a:moveTo>
                  <a:lnTo>
                    <a:pt x="2263" y="1679"/>
                  </a:lnTo>
                  <a:lnTo>
                    <a:pt x="2301" y="1717"/>
                  </a:lnTo>
                  <a:lnTo>
                    <a:pt x="2306" y="1715"/>
                  </a:lnTo>
                  <a:lnTo>
                    <a:pt x="2268" y="1677"/>
                  </a:lnTo>
                  <a:moveTo>
                    <a:pt x="2192" y="1599"/>
                  </a:moveTo>
                  <a:lnTo>
                    <a:pt x="2187" y="1601"/>
                  </a:lnTo>
                  <a:lnTo>
                    <a:pt x="2225" y="1639"/>
                  </a:lnTo>
                  <a:lnTo>
                    <a:pt x="2230" y="1637"/>
                  </a:lnTo>
                  <a:lnTo>
                    <a:pt x="2192" y="1599"/>
                  </a:lnTo>
                  <a:moveTo>
                    <a:pt x="2114" y="1521"/>
                  </a:moveTo>
                  <a:lnTo>
                    <a:pt x="2112" y="1523"/>
                  </a:lnTo>
                  <a:lnTo>
                    <a:pt x="2150" y="1563"/>
                  </a:lnTo>
                  <a:lnTo>
                    <a:pt x="2154" y="1558"/>
                  </a:lnTo>
                  <a:lnTo>
                    <a:pt x="2114" y="1521"/>
                  </a:lnTo>
                  <a:moveTo>
                    <a:pt x="2038" y="1443"/>
                  </a:moveTo>
                  <a:lnTo>
                    <a:pt x="2036" y="1445"/>
                  </a:lnTo>
                  <a:lnTo>
                    <a:pt x="2074" y="1485"/>
                  </a:lnTo>
                  <a:lnTo>
                    <a:pt x="2076" y="1480"/>
                  </a:lnTo>
                  <a:lnTo>
                    <a:pt x="2038" y="1443"/>
                  </a:lnTo>
                  <a:moveTo>
                    <a:pt x="1963" y="1365"/>
                  </a:moveTo>
                  <a:lnTo>
                    <a:pt x="1960" y="1367"/>
                  </a:lnTo>
                  <a:lnTo>
                    <a:pt x="1998" y="1407"/>
                  </a:lnTo>
                  <a:lnTo>
                    <a:pt x="2001" y="1402"/>
                  </a:lnTo>
                  <a:lnTo>
                    <a:pt x="1963" y="1365"/>
                  </a:lnTo>
                  <a:moveTo>
                    <a:pt x="1887" y="1286"/>
                  </a:moveTo>
                  <a:lnTo>
                    <a:pt x="1885" y="1289"/>
                  </a:lnTo>
                  <a:lnTo>
                    <a:pt x="1922" y="1329"/>
                  </a:lnTo>
                  <a:lnTo>
                    <a:pt x="1925" y="1324"/>
                  </a:lnTo>
                  <a:lnTo>
                    <a:pt x="1887" y="1286"/>
                  </a:lnTo>
                  <a:moveTo>
                    <a:pt x="1811" y="1208"/>
                  </a:moveTo>
                  <a:lnTo>
                    <a:pt x="1809" y="1211"/>
                  </a:lnTo>
                  <a:lnTo>
                    <a:pt x="1847" y="1251"/>
                  </a:lnTo>
                  <a:lnTo>
                    <a:pt x="1849" y="1249"/>
                  </a:lnTo>
                  <a:lnTo>
                    <a:pt x="1811" y="1208"/>
                  </a:lnTo>
                  <a:moveTo>
                    <a:pt x="1736" y="1130"/>
                  </a:moveTo>
                  <a:lnTo>
                    <a:pt x="1731" y="1133"/>
                  </a:lnTo>
                  <a:lnTo>
                    <a:pt x="1771" y="1173"/>
                  </a:lnTo>
                  <a:lnTo>
                    <a:pt x="1773" y="1171"/>
                  </a:lnTo>
                  <a:lnTo>
                    <a:pt x="1736" y="1130"/>
                  </a:lnTo>
                  <a:moveTo>
                    <a:pt x="1660" y="1052"/>
                  </a:moveTo>
                  <a:lnTo>
                    <a:pt x="1655" y="1057"/>
                  </a:lnTo>
                  <a:lnTo>
                    <a:pt x="1693" y="1095"/>
                  </a:lnTo>
                  <a:lnTo>
                    <a:pt x="1698" y="1092"/>
                  </a:lnTo>
                  <a:lnTo>
                    <a:pt x="1660" y="1052"/>
                  </a:lnTo>
                  <a:moveTo>
                    <a:pt x="1584" y="974"/>
                  </a:moveTo>
                  <a:lnTo>
                    <a:pt x="1580" y="979"/>
                  </a:lnTo>
                  <a:lnTo>
                    <a:pt x="1617" y="1017"/>
                  </a:lnTo>
                  <a:lnTo>
                    <a:pt x="1622" y="1014"/>
                  </a:lnTo>
                  <a:lnTo>
                    <a:pt x="1584" y="974"/>
                  </a:lnTo>
                  <a:moveTo>
                    <a:pt x="1506" y="896"/>
                  </a:moveTo>
                  <a:lnTo>
                    <a:pt x="1504" y="901"/>
                  </a:lnTo>
                  <a:lnTo>
                    <a:pt x="1542" y="939"/>
                  </a:lnTo>
                  <a:lnTo>
                    <a:pt x="1544" y="936"/>
                  </a:lnTo>
                  <a:lnTo>
                    <a:pt x="1506" y="896"/>
                  </a:lnTo>
                  <a:moveTo>
                    <a:pt x="1431" y="818"/>
                  </a:moveTo>
                  <a:lnTo>
                    <a:pt x="1428" y="823"/>
                  </a:lnTo>
                  <a:lnTo>
                    <a:pt x="1466" y="861"/>
                  </a:lnTo>
                  <a:lnTo>
                    <a:pt x="1468" y="858"/>
                  </a:lnTo>
                  <a:lnTo>
                    <a:pt x="1431" y="818"/>
                  </a:lnTo>
                  <a:moveTo>
                    <a:pt x="1485" y="735"/>
                  </a:moveTo>
                  <a:lnTo>
                    <a:pt x="1449" y="778"/>
                  </a:lnTo>
                  <a:lnTo>
                    <a:pt x="1454" y="780"/>
                  </a:lnTo>
                  <a:lnTo>
                    <a:pt x="1487" y="738"/>
                  </a:lnTo>
                  <a:lnTo>
                    <a:pt x="1485" y="735"/>
                  </a:lnTo>
                  <a:moveTo>
                    <a:pt x="1551" y="650"/>
                  </a:moveTo>
                  <a:lnTo>
                    <a:pt x="1518" y="693"/>
                  </a:lnTo>
                  <a:lnTo>
                    <a:pt x="1520" y="695"/>
                  </a:lnTo>
                  <a:lnTo>
                    <a:pt x="1556" y="653"/>
                  </a:lnTo>
                  <a:lnTo>
                    <a:pt x="1551" y="650"/>
                  </a:lnTo>
                  <a:moveTo>
                    <a:pt x="1620" y="567"/>
                  </a:moveTo>
                  <a:lnTo>
                    <a:pt x="1587" y="608"/>
                  </a:lnTo>
                  <a:lnTo>
                    <a:pt x="1589" y="612"/>
                  </a:lnTo>
                  <a:lnTo>
                    <a:pt x="1624" y="570"/>
                  </a:lnTo>
                  <a:lnTo>
                    <a:pt x="1620" y="567"/>
                  </a:lnTo>
                  <a:moveTo>
                    <a:pt x="1688" y="482"/>
                  </a:moveTo>
                  <a:lnTo>
                    <a:pt x="1655" y="525"/>
                  </a:lnTo>
                  <a:lnTo>
                    <a:pt x="1658" y="527"/>
                  </a:lnTo>
                  <a:lnTo>
                    <a:pt x="1693" y="485"/>
                  </a:lnTo>
                  <a:lnTo>
                    <a:pt x="1688" y="482"/>
                  </a:lnTo>
                  <a:moveTo>
                    <a:pt x="1757" y="397"/>
                  </a:moveTo>
                  <a:lnTo>
                    <a:pt x="1724" y="440"/>
                  </a:lnTo>
                  <a:lnTo>
                    <a:pt x="1726" y="442"/>
                  </a:lnTo>
                  <a:lnTo>
                    <a:pt x="1762" y="399"/>
                  </a:lnTo>
                  <a:lnTo>
                    <a:pt x="1757" y="397"/>
                  </a:lnTo>
                  <a:moveTo>
                    <a:pt x="1825" y="312"/>
                  </a:moveTo>
                  <a:lnTo>
                    <a:pt x="1792" y="354"/>
                  </a:lnTo>
                  <a:lnTo>
                    <a:pt x="1795" y="357"/>
                  </a:lnTo>
                  <a:lnTo>
                    <a:pt x="1830" y="317"/>
                  </a:lnTo>
                  <a:lnTo>
                    <a:pt x="1825" y="312"/>
                  </a:lnTo>
                  <a:moveTo>
                    <a:pt x="1894" y="229"/>
                  </a:moveTo>
                  <a:lnTo>
                    <a:pt x="1861" y="269"/>
                  </a:lnTo>
                  <a:lnTo>
                    <a:pt x="1863" y="274"/>
                  </a:lnTo>
                  <a:lnTo>
                    <a:pt x="1899" y="231"/>
                  </a:lnTo>
                  <a:lnTo>
                    <a:pt x="1894" y="229"/>
                  </a:lnTo>
                  <a:moveTo>
                    <a:pt x="1830" y="198"/>
                  </a:moveTo>
                  <a:lnTo>
                    <a:pt x="1830" y="203"/>
                  </a:lnTo>
                  <a:lnTo>
                    <a:pt x="1885" y="208"/>
                  </a:lnTo>
                  <a:lnTo>
                    <a:pt x="1885" y="203"/>
                  </a:lnTo>
                  <a:lnTo>
                    <a:pt x="1830" y="198"/>
                  </a:lnTo>
                  <a:moveTo>
                    <a:pt x="1721" y="187"/>
                  </a:moveTo>
                  <a:lnTo>
                    <a:pt x="1721" y="191"/>
                  </a:lnTo>
                  <a:lnTo>
                    <a:pt x="1776" y="196"/>
                  </a:lnTo>
                  <a:lnTo>
                    <a:pt x="1776" y="191"/>
                  </a:lnTo>
                  <a:lnTo>
                    <a:pt x="1721" y="187"/>
                  </a:lnTo>
                  <a:moveTo>
                    <a:pt x="1615" y="175"/>
                  </a:moveTo>
                  <a:lnTo>
                    <a:pt x="1613" y="179"/>
                  </a:lnTo>
                  <a:lnTo>
                    <a:pt x="1667" y="184"/>
                  </a:lnTo>
                  <a:lnTo>
                    <a:pt x="1667" y="179"/>
                  </a:lnTo>
                  <a:lnTo>
                    <a:pt x="1615" y="175"/>
                  </a:lnTo>
                  <a:moveTo>
                    <a:pt x="1506" y="163"/>
                  </a:moveTo>
                  <a:lnTo>
                    <a:pt x="1506" y="168"/>
                  </a:lnTo>
                  <a:lnTo>
                    <a:pt x="1558" y="172"/>
                  </a:lnTo>
                  <a:lnTo>
                    <a:pt x="1561" y="168"/>
                  </a:lnTo>
                  <a:lnTo>
                    <a:pt x="1506" y="163"/>
                  </a:lnTo>
                  <a:moveTo>
                    <a:pt x="1397" y="151"/>
                  </a:moveTo>
                  <a:lnTo>
                    <a:pt x="1397" y="156"/>
                  </a:lnTo>
                  <a:lnTo>
                    <a:pt x="1452" y="161"/>
                  </a:lnTo>
                  <a:lnTo>
                    <a:pt x="1452" y="158"/>
                  </a:lnTo>
                  <a:lnTo>
                    <a:pt x="1397" y="151"/>
                  </a:lnTo>
                  <a:moveTo>
                    <a:pt x="1289" y="139"/>
                  </a:moveTo>
                  <a:lnTo>
                    <a:pt x="1289" y="144"/>
                  </a:lnTo>
                  <a:lnTo>
                    <a:pt x="1343" y="149"/>
                  </a:lnTo>
                  <a:lnTo>
                    <a:pt x="1343" y="146"/>
                  </a:lnTo>
                  <a:lnTo>
                    <a:pt x="1289" y="139"/>
                  </a:lnTo>
                  <a:moveTo>
                    <a:pt x="1073" y="116"/>
                  </a:moveTo>
                  <a:lnTo>
                    <a:pt x="1073" y="120"/>
                  </a:lnTo>
                  <a:lnTo>
                    <a:pt x="1128" y="125"/>
                  </a:lnTo>
                  <a:lnTo>
                    <a:pt x="1128" y="123"/>
                  </a:lnTo>
                  <a:lnTo>
                    <a:pt x="1073" y="116"/>
                  </a:lnTo>
                  <a:moveTo>
                    <a:pt x="965" y="104"/>
                  </a:moveTo>
                  <a:lnTo>
                    <a:pt x="965" y="108"/>
                  </a:lnTo>
                  <a:lnTo>
                    <a:pt x="1019" y="113"/>
                  </a:lnTo>
                  <a:lnTo>
                    <a:pt x="1019" y="111"/>
                  </a:lnTo>
                  <a:lnTo>
                    <a:pt x="965" y="104"/>
                  </a:lnTo>
                  <a:moveTo>
                    <a:pt x="856" y="92"/>
                  </a:moveTo>
                  <a:lnTo>
                    <a:pt x="856" y="97"/>
                  </a:lnTo>
                  <a:lnTo>
                    <a:pt x="910" y="101"/>
                  </a:lnTo>
                  <a:lnTo>
                    <a:pt x="910" y="99"/>
                  </a:lnTo>
                  <a:lnTo>
                    <a:pt x="856" y="92"/>
                  </a:lnTo>
                  <a:moveTo>
                    <a:pt x="749" y="80"/>
                  </a:moveTo>
                  <a:lnTo>
                    <a:pt x="747" y="85"/>
                  </a:lnTo>
                  <a:lnTo>
                    <a:pt x="801" y="92"/>
                  </a:lnTo>
                  <a:lnTo>
                    <a:pt x="804" y="87"/>
                  </a:lnTo>
                  <a:lnTo>
                    <a:pt x="749" y="80"/>
                  </a:lnTo>
                  <a:moveTo>
                    <a:pt x="641" y="68"/>
                  </a:moveTo>
                  <a:lnTo>
                    <a:pt x="641" y="73"/>
                  </a:lnTo>
                  <a:lnTo>
                    <a:pt x="695" y="80"/>
                  </a:lnTo>
                  <a:lnTo>
                    <a:pt x="695" y="75"/>
                  </a:lnTo>
                  <a:lnTo>
                    <a:pt x="641" y="68"/>
                  </a:lnTo>
                  <a:moveTo>
                    <a:pt x="532" y="56"/>
                  </a:moveTo>
                  <a:lnTo>
                    <a:pt x="532" y="61"/>
                  </a:lnTo>
                  <a:lnTo>
                    <a:pt x="586" y="68"/>
                  </a:lnTo>
                  <a:lnTo>
                    <a:pt x="586" y="64"/>
                  </a:lnTo>
                  <a:lnTo>
                    <a:pt x="532" y="56"/>
                  </a:lnTo>
                  <a:moveTo>
                    <a:pt x="425" y="45"/>
                  </a:moveTo>
                  <a:lnTo>
                    <a:pt x="423" y="49"/>
                  </a:lnTo>
                  <a:lnTo>
                    <a:pt x="477" y="56"/>
                  </a:lnTo>
                  <a:lnTo>
                    <a:pt x="477" y="52"/>
                  </a:lnTo>
                  <a:lnTo>
                    <a:pt x="425" y="45"/>
                  </a:lnTo>
                  <a:moveTo>
                    <a:pt x="317" y="33"/>
                  </a:moveTo>
                  <a:lnTo>
                    <a:pt x="317" y="38"/>
                  </a:lnTo>
                  <a:lnTo>
                    <a:pt x="369" y="45"/>
                  </a:lnTo>
                  <a:lnTo>
                    <a:pt x="371" y="40"/>
                  </a:lnTo>
                  <a:lnTo>
                    <a:pt x="317" y="33"/>
                  </a:lnTo>
                  <a:moveTo>
                    <a:pt x="208" y="21"/>
                  </a:moveTo>
                  <a:lnTo>
                    <a:pt x="208" y="26"/>
                  </a:lnTo>
                  <a:lnTo>
                    <a:pt x="262" y="33"/>
                  </a:lnTo>
                  <a:lnTo>
                    <a:pt x="262" y="28"/>
                  </a:lnTo>
                  <a:lnTo>
                    <a:pt x="208" y="21"/>
                  </a:lnTo>
                  <a:moveTo>
                    <a:pt x="99" y="9"/>
                  </a:moveTo>
                  <a:lnTo>
                    <a:pt x="99" y="14"/>
                  </a:lnTo>
                  <a:lnTo>
                    <a:pt x="153" y="21"/>
                  </a:lnTo>
                  <a:lnTo>
                    <a:pt x="153" y="16"/>
                  </a:lnTo>
                  <a:lnTo>
                    <a:pt x="99" y="9"/>
                  </a:lnTo>
                  <a:moveTo>
                    <a:pt x="0" y="0"/>
                  </a:moveTo>
                  <a:lnTo>
                    <a:pt x="0" y="4"/>
                  </a:lnTo>
                  <a:lnTo>
                    <a:pt x="45" y="9"/>
                  </a:lnTo>
                  <a:lnTo>
                    <a:pt x="45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308">
              <a:extLst>
                <a:ext uri="{FF2B5EF4-FFF2-40B4-BE49-F238E27FC236}">
                  <a16:creationId xmlns:a16="http://schemas.microsoft.com/office/drawing/2014/main" id="{711C133B-EE38-494E-8EFD-27EDCE37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125" y="2660986"/>
              <a:ext cx="43824" cy="8116"/>
            </a:xfrm>
            <a:custGeom>
              <a:avLst/>
              <a:gdLst>
                <a:gd name="T0" fmla="*/ 2 w 54"/>
                <a:gd name="T1" fmla="*/ 0 h 10"/>
                <a:gd name="T2" fmla="*/ 0 w 54"/>
                <a:gd name="T3" fmla="*/ 5 h 10"/>
                <a:gd name="T4" fmla="*/ 54 w 54"/>
                <a:gd name="T5" fmla="*/ 10 h 10"/>
                <a:gd name="T6" fmla="*/ 54 w 54"/>
                <a:gd name="T7" fmla="*/ 8 h 10"/>
                <a:gd name="T8" fmla="*/ 2 w 5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0">
                  <a:moveTo>
                    <a:pt x="2" y="0"/>
                  </a:moveTo>
                  <a:lnTo>
                    <a:pt x="0" y="5"/>
                  </a:lnTo>
                  <a:lnTo>
                    <a:pt x="54" y="10"/>
                  </a:lnTo>
                  <a:lnTo>
                    <a:pt x="54" y="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Freeform 309">
              <a:extLst>
                <a:ext uri="{FF2B5EF4-FFF2-40B4-BE49-F238E27FC236}">
                  <a16:creationId xmlns:a16="http://schemas.microsoft.com/office/drawing/2014/main" id="{56090E9E-58AD-4876-A0FC-16B83CCEB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125" y="2660986"/>
              <a:ext cx="43824" cy="8116"/>
            </a:xfrm>
            <a:custGeom>
              <a:avLst/>
              <a:gdLst>
                <a:gd name="T0" fmla="*/ 2 w 54"/>
                <a:gd name="T1" fmla="*/ 0 h 10"/>
                <a:gd name="T2" fmla="*/ 0 w 54"/>
                <a:gd name="T3" fmla="*/ 5 h 10"/>
                <a:gd name="T4" fmla="*/ 54 w 54"/>
                <a:gd name="T5" fmla="*/ 10 h 10"/>
                <a:gd name="T6" fmla="*/ 54 w 54"/>
                <a:gd name="T7" fmla="*/ 8 h 10"/>
                <a:gd name="T8" fmla="*/ 2 w 5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0">
                  <a:moveTo>
                    <a:pt x="2" y="0"/>
                  </a:moveTo>
                  <a:lnTo>
                    <a:pt x="0" y="5"/>
                  </a:lnTo>
                  <a:lnTo>
                    <a:pt x="54" y="10"/>
                  </a:lnTo>
                  <a:lnTo>
                    <a:pt x="54" y="8"/>
                  </a:lnTo>
                  <a:lnTo>
                    <a:pt x="2" y="0"/>
                  </a:ln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Freeform 310">
              <a:extLst>
                <a:ext uri="{FF2B5EF4-FFF2-40B4-BE49-F238E27FC236}">
                  <a16:creationId xmlns:a16="http://schemas.microsoft.com/office/drawing/2014/main" id="{615E3C9B-1712-41A0-B162-DB68F6D4D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42629" y="1941138"/>
              <a:ext cx="1197853" cy="4010699"/>
            </a:xfrm>
            <a:custGeom>
              <a:avLst/>
              <a:gdLst>
                <a:gd name="T0" fmla="*/ 236 w 1476"/>
                <a:gd name="T1" fmla="*/ 1481 h 4942"/>
                <a:gd name="T2" fmla="*/ 326 w 1476"/>
                <a:gd name="T3" fmla="*/ 2219 h 4942"/>
                <a:gd name="T4" fmla="*/ 175 w 1476"/>
                <a:gd name="T5" fmla="*/ 1992 h 4942"/>
                <a:gd name="T6" fmla="*/ 234 w 1476"/>
                <a:gd name="T7" fmla="*/ 2082 h 4942"/>
                <a:gd name="T8" fmla="*/ 383 w 1476"/>
                <a:gd name="T9" fmla="*/ 1323 h 4942"/>
                <a:gd name="T10" fmla="*/ 322 w 1476"/>
                <a:gd name="T11" fmla="*/ 3366 h 4942"/>
                <a:gd name="T12" fmla="*/ 12 w 1476"/>
                <a:gd name="T13" fmla="*/ 1720 h 4942"/>
                <a:gd name="T14" fmla="*/ 73 w 1476"/>
                <a:gd name="T15" fmla="*/ 3558 h 4942"/>
                <a:gd name="T16" fmla="*/ 118 w 1476"/>
                <a:gd name="T17" fmla="*/ 3716 h 4942"/>
                <a:gd name="T18" fmla="*/ 57 w 1476"/>
                <a:gd name="T19" fmla="*/ 3506 h 4942"/>
                <a:gd name="T20" fmla="*/ 158 w 1476"/>
                <a:gd name="T21" fmla="*/ 1559 h 4942"/>
                <a:gd name="T22" fmla="*/ 57 w 1476"/>
                <a:gd name="T23" fmla="*/ 1808 h 4942"/>
                <a:gd name="T24" fmla="*/ 144 w 1476"/>
                <a:gd name="T25" fmla="*/ 1947 h 4942"/>
                <a:gd name="T26" fmla="*/ 90 w 1476"/>
                <a:gd name="T27" fmla="*/ 1642 h 4942"/>
                <a:gd name="T28" fmla="*/ 615 w 1476"/>
                <a:gd name="T29" fmla="*/ 923 h 4942"/>
                <a:gd name="T30" fmla="*/ 147 w 1476"/>
                <a:gd name="T31" fmla="*/ 3821 h 4942"/>
                <a:gd name="T32" fmla="*/ 613 w 1476"/>
                <a:gd name="T33" fmla="*/ 651 h 4942"/>
                <a:gd name="T34" fmla="*/ 617 w 1476"/>
                <a:gd name="T35" fmla="*/ 977 h 4942"/>
                <a:gd name="T36" fmla="*/ 873 w 1476"/>
                <a:gd name="T37" fmla="*/ 3030 h 4942"/>
                <a:gd name="T38" fmla="*/ 608 w 1476"/>
                <a:gd name="T39" fmla="*/ 596 h 4942"/>
                <a:gd name="T40" fmla="*/ 875 w 1476"/>
                <a:gd name="T41" fmla="*/ 3139 h 4942"/>
                <a:gd name="T42" fmla="*/ 537 w 1476"/>
                <a:gd name="T43" fmla="*/ 2534 h 4942"/>
                <a:gd name="T44" fmla="*/ 421 w 1476"/>
                <a:gd name="T45" fmla="*/ 1282 h 4942"/>
                <a:gd name="T46" fmla="*/ 598 w 1476"/>
                <a:gd name="T47" fmla="*/ 55 h 4942"/>
                <a:gd name="T48" fmla="*/ 532 w 1476"/>
                <a:gd name="T49" fmla="*/ 1162 h 4942"/>
                <a:gd name="T50" fmla="*/ 605 w 1476"/>
                <a:gd name="T51" fmla="*/ 379 h 4942"/>
                <a:gd name="T52" fmla="*/ 608 w 1476"/>
                <a:gd name="T53" fmla="*/ 433 h 4942"/>
                <a:gd name="T54" fmla="*/ 598 w 1476"/>
                <a:gd name="T55" fmla="*/ 218 h 4942"/>
                <a:gd name="T56" fmla="*/ 596 w 1476"/>
                <a:gd name="T57" fmla="*/ 164 h 4942"/>
                <a:gd name="T58" fmla="*/ 705 w 1476"/>
                <a:gd name="T59" fmla="*/ 4741 h 4942"/>
                <a:gd name="T60" fmla="*/ 783 w 1476"/>
                <a:gd name="T61" fmla="*/ 2893 h 4942"/>
                <a:gd name="T62" fmla="*/ 776 w 1476"/>
                <a:gd name="T63" fmla="*/ 3182 h 4942"/>
                <a:gd name="T64" fmla="*/ 627 w 1476"/>
                <a:gd name="T65" fmla="*/ 2671 h 4942"/>
                <a:gd name="T66" fmla="*/ 873 w 1476"/>
                <a:gd name="T67" fmla="*/ 4601 h 4942"/>
                <a:gd name="T68" fmla="*/ 620 w 1476"/>
                <a:gd name="T69" fmla="*/ 4809 h 4942"/>
                <a:gd name="T70" fmla="*/ 624 w 1476"/>
                <a:gd name="T71" fmla="*/ 3243 h 4942"/>
                <a:gd name="T72" fmla="*/ 835 w 1476"/>
                <a:gd name="T73" fmla="*/ 4639 h 4942"/>
                <a:gd name="T74" fmla="*/ 1419 w 1476"/>
                <a:gd name="T75" fmla="*/ 4154 h 4942"/>
                <a:gd name="T76" fmla="*/ 1209 w 1476"/>
                <a:gd name="T77" fmla="*/ 4327 h 4942"/>
                <a:gd name="T78" fmla="*/ 1473 w 1476"/>
                <a:gd name="T79" fmla="*/ 4109 h 4942"/>
                <a:gd name="T80" fmla="*/ 1128 w 1476"/>
                <a:gd name="T81" fmla="*/ 4398 h 4942"/>
                <a:gd name="T82" fmla="*/ 1003 w 1476"/>
                <a:gd name="T83" fmla="*/ 4502 h 4942"/>
                <a:gd name="T84" fmla="*/ 927 w 1476"/>
                <a:gd name="T85" fmla="*/ 3123 h 4942"/>
                <a:gd name="T86" fmla="*/ 1086 w 1476"/>
                <a:gd name="T87" fmla="*/ 4433 h 4942"/>
                <a:gd name="T88" fmla="*/ 575 w 1476"/>
                <a:gd name="T89" fmla="*/ 3265 h 4942"/>
                <a:gd name="T90" fmla="*/ 307 w 1476"/>
                <a:gd name="T91" fmla="*/ 1398 h 4942"/>
                <a:gd name="T92" fmla="*/ 312 w 1476"/>
                <a:gd name="T93" fmla="*/ 4395 h 4942"/>
                <a:gd name="T94" fmla="*/ 267 w 1476"/>
                <a:gd name="T95" fmla="*/ 4239 h 4942"/>
                <a:gd name="T96" fmla="*/ 241 w 1476"/>
                <a:gd name="T97" fmla="*/ 4133 h 4942"/>
                <a:gd name="T98" fmla="*/ 196 w 1476"/>
                <a:gd name="T99" fmla="*/ 3977 h 4942"/>
                <a:gd name="T100" fmla="*/ 270 w 1476"/>
                <a:gd name="T101" fmla="*/ 3383 h 4942"/>
                <a:gd name="T102" fmla="*/ 341 w 1476"/>
                <a:gd name="T103" fmla="*/ 4502 h 4942"/>
                <a:gd name="T104" fmla="*/ 466 w 1476"/>
                <a:gd name="T105" fmla="*/ 4918 h 4942"/>
                <a:gd name="T106" fmla="*/ 371 w 1476"/>
                <a:gd name="T107" fmla="*/ 4606 h 4942"/>
                <a:gd name="T108" fmla="*/ 177 w 1476"/>
                <a:gd name="T109" fmla="*/ 3925 h 4942"/>
                <a:gd name="T110" fmla="*/ 511 w 1476"/>
                <a:gd name="T111" fmla="*/ 2486 h 4942"/>
                <a:gd name="T112" fmla="*/ 404 w 1476"/>
                <a:gd name="T113" fmla="*/ 4708 h 4942"/>
                <a:gd name="T114" fmla="*/ 430 w 1476"/>
                <a:gd name="T115" fmla="*/ 4814 h 4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76" h="4942">
                  <a:moveTo>
                    <a:pt x="118" y="3442"/>
                  </a:moveTo>
                  <a:lnTo>
                    <a:pt x="168" y="3423"/>
                  </a:lnTo>
                  <a:lnTo>
                    <a:pt x="170" y="3425"/>
                  </a:lnTo>
                  <a:lnTo>
                    <a:pt x="118" y="3447"/>
                  </a:lnTo>
                  <a:lnTo>
                    <a:pt x="118" y="3442"/>
                  </a:lnTo>
                  <a:close/>
                  <a:moveTo>
                    <a:pt x="236" y="1481"/>
                  </a:moveTo>
                  <a:lnTo>
                    <a:pt x="234" y="1479"/>
                  </a:lnTo>
                  <a:lnTo>
                    <a:pt x="196" y="1519"/>
                  </a:lnTo>
                  <a:lnTo>
                    <a:pt x="199" y="1521"/>
                  </a:lnTo>
                  <a:lnTo>
                    <a:pt x="236" y="1481"/>
                  </a:lnTo>
                  <a:close/>
                  <a:moveTo>
                    <a:pt x="296" y="2172"/>
                  </a:moveTo>
                  <a:lnTo>
                    <a:pt x="326" y="2219"/>
                  </a:lnTo>
                  <a:lnTo>
                    <a:pt x="329" y="2214"/>
                  </a:lnTo>
                  <a:lnTo>
                    <a:pt x="300" y="2169"/>
                  </a:lnTo>
                  <a:lnTo>
                    <a:pt x="296" y="2172"/>
                  </a:lnTo>
                  <a:close/>
                  <a:moveTo>
                    <a:pt x="208" y="2035"/>
                  </a:moveTo>
                  <a:lnTo>
                    <a:pt x="177" y="1990"/>
                  </a:lnTo>
                  <a:lnTo>
                    <a:pt x="175" y="1992"/>
                  </a:lnTo>
                  <a:lnTo>
                    <a:pt x="206" y="2037"/>
                  </a:lnTo>
                  <a:lnTo>
                    <a:pt x="208" y="2035"/>
                  </a:lnTo>
                  <a:close/>
                  <a:moveTo>
                    <a:pt x="265" y="2127"/>
                  </a:moveTo>
                  <a:lnTo>
                    <a:pt x="270" y="2125"/>
                  </a:lnTo>
                  <a:lnTo>
                    <a:pt x="239" y="2080"/>
                  </a:lnTo>
                  <a:lnTo>
                    <a:pt x="234" y="2082"/>
                  </a:lnTo>
                  <a:lnTo>
                    <a:pt x="265" y="2127"/>
                  </a:lnTo>
                  <a:close/>
                  <a:moveTo>
                    <a:pt x="383" y="1323"/>
                  </a:moveTo>
                  <a:lnTo>
                    <a:pt x="381" y="1318"/>
                  </a:lnTo>
                  <a:lnTo>
                    <a:pt x="343" y="1358"/>
                  </a:lnTo>
                  <a:lnTo>
                    <a:pt x="348" y="1363"/>
                  </a:lnTo>
                  <a:lnTo>
                    <a:pt x="383" y="1323"/>
                  </a:lnTo>
                  <a:close/>
                  <a:moveTo>
                    <a:pt x="390" y="2307"/>
                  </a:moveTo>
                  <a:lnTo>
                    <a:pt x="359" y="2262"/>
                  </a:lnTo>
                  <a:lnTo>
                    <a:pt x="357" y="2264"/>
                  </a:lnTo>
                  <a:lnTo>
                    <a:pt x="385" y="2309"/>
                  </a:lnTo>
                  <a:lnTo>
                    <a:pt x="390" y="2307"/>
                  </a:lnTo>
                  <a:close/>
                  <a:moveTo>
                    <a:pt x="322" y="3366"/>
                  </a:moveTo>
                  <a:lnTo>
                    <a:pt x="371" y="3345"/>
                  </a:lnTo>
                  <a:lnTo>
                    <a:pt x="369" y="3340"/>
                  </a:lnTo>
                  <a:lnTo>
                    <a:pt x="319" y="3362"/>
                  </a:lnTo>
                  <a:lnTo>
                    <a:pt x="322" y="3366"/>
                  </a:lnTo>
                  <a:close/>
                  <a:moveTo>
                    <a:pt x="14" y="1722"/>
                  </a:moveTo>
                  <a:lnTo>
                    <a:pt x="12" y="1720"/>
                  </a:lnTo>
                  <a:lnTo>
                    <a:pt x="0" y="1732"/>
                  </a:lnTo>
                  <a:lnTo>
                    <a:pt x="24" y="1765"/>
                  </a:lnTo>
                  <a:lnTo>
                    <a:pt x="28" y="1763"/>
                  </a:lnTo>
                  <a:lnTo>
                    <a:pt x="7" y="1732"/>
                  </a:lnTo>
                  <a:lnTo>
                    <a:pt x="14" y="1722"/>
                  </a:lnTo>
                  <a:close/>
                  <a:moveTo>
                    <a:pt x="73" y="3558"/>
                  </a:moveTo>
                  <a:lnTo>
                    <a:pt x="87" y="3612"/>
                  </a:lnTo>
                  <a:lnTo>
                    <a:pt x="92" y="3610"/>
                  </a:lnTo>
                  <a:lnTo>
                    <a:pt x="78" y="3558"/>
                  </a:lnTo>
                  <a:lnTo>
                    <a:pt x="73" y="3558"/>
                  </a:lnTo>
                  <a:close/>
                  <a:moveTo>
                    <a:pt x="102" y="3664"/>
                  </a:moveTo>
                  <a:lnTo>
                    <a:pt x="118" y="3716"/>
                  </a:lnTo>
                  <a:lnTo>
                    <a:pt x="121" y="3714"/>
                  </a:lnTo>
                  <a:lnTo>
                    <a:pt x="106" y="3662"/>
                  </a:lnTo>
                  <a:lnTo>
                    <a:pt x="102" y="3664"/>
                  </a:lnTo>
                  <a:close/>
                  <a:moveTo>
                    <a:pt x="66" y="3463"/>
                  </a:moveTo>
                  <a:lnTo>
                    <a:pt x="47" y="3470"/>
                  </a:lnTo>
                  <a:lnTo>
                    <a:pt x="57" y="3506"/>
                  </a:lnTo>
                  <a:lnTo>
                    <a:pt x="61" y="3506"/>
                  </a:lnTo>
                  <a:lnTo>
                    <a:pt x="52" y="3473"/>
                  </a:lnTo>
                  <a:lnTo>
                    <a:pt x="69" y="3468"/>
                  </a:lnTo>
                  <a:lnTo>
                    <a:pt x="66" y="3463"/>
                  </a:lnTo>
                  <a:close/>
                  <a:moveTo>
                    <a:pt x="163" y="1562"/>
                  </a:moveTo>
                  <a:lnTo>
                    <a:pt x="158" y="1559"/>
                  </a:lnTo>
                  <a:lnTo>
                    <a:pt x="123" y="1599"/>
                  </a:lnTo>
                  <a:lnTo>
                    <a:pt x="125" y="1602"/>
                  </a:lnTo>
                  <a:lnTo>
                    <a:pt x="163" y="1562"/>
                  </a:lnTo>
                  <a:close/>
                  <a:moveTo>
                    <a:pt x="85" y="1855"/>
                  </a:moveTo>
                  <a:lnTo>
                    <a:pt x="87" y="1852"/>
                  </a:lnTo>
                  <a:lnTo>
                    <a:pt x="57" y="1808"/>
                  </a:lnTo>
                  <a:lnTo>
                    <a:pt x="54" y="1810"/>
                  </a:lnTo>
                  <a:lnTo>
                    <a:pt x="85" y="1855"/>
                  </a:lnTo>
                  <a:close/>
                  <a:moveTo>
                    <a:pt x="149" y="1945"/>
                  </a:moveTo>
                  <a:lnTo>
                    <a:pt x="118" y="1900"/>
                  </a:lnTo>
                  <a:lnTo>
                    <a:pt x="113" y="1902"/>
                  </a:lnTo>
                  <a:lnTo>
                    <a:pt x="144" y="1947"/>
                  </a:lnTo>
                  <a:lnTo>
                    <a:pt x="149" y="1945"/>
                  </a:lnTo>
                  <a:close/>
                  <a:moveTo>
                    <a:pt x="90" y="1642"/>
                  </a:moveTo>
                  <a:lnTo>
                    <a:pt x="85" y="1640"/>
                  </a:lnTo>
                  <a:lnTo>
                    <a:pt x="50" y="1680"/>
                  </a:lnTo>
                  <a:lnTo>
                    <a:pt x="52" y="1682"/>
                  </a:lnTo>
                  <a:lnTo>
                    <a:pt x="90" y="1642"/>
                  </a:lnTo>
                  <a:close/>
                  <a:moveTo>
                    <a:pt x="613" y="814"/>
                  </a:moveTo>
                  <a:lnTo>
                    <a:pt x="617" y="814"/>
                  </a:lnTo>
                  <a:lnTo>
                    <a:pt x="615" y="760"/>
                  </a:lnTo>
                  <a:lnTo>
                    <a:pt x="610" y="760"/>
                  </a:lnTo>
                  <a:lnTo>
                    <a:pt x="613" y="814"/>
                  </a:lnTo>
                  <a:close/>
                  <a:moveTo>
                    <a:pt x="615" y="923"/>
                  </a:moveTo>
                  <a:lnTo>
                    <a:pt x="620" y="923"/>
                  </a:lnTo>
                  <a:lnTo>
                    <a:pt x="620" y="868"/>
                  </a:lnTo>
                  <a:lnTo>
                    <a:pt x="615" y="868"/>
                  </a:lnTo>
                  <a:lnTo>
                    <a:pt x="615" y="923"/>
                  </a:lnTo>
                  <a:close/>
                  <a:moveTo>
                    <a:pt x="132" y="3768"/>
                  </a:moveTo>
                  <a:lnTo>
                    <a:pt x="147" y="3821"/>
                  </a:lnTo>
                  <a:lnTo>
                    <a:pt x="151" y="3818"/>
                  </a:lnTo>
                  <a:lnTo>
                    <a:pt x="137" y="3766"/>
                  </a:lnTo>
                  <a:lnTo>
                    <a:pt x="132" y="3768"/>
                  </a:lnTo>
                  <a:close/>
                  <a:moveTo>
                    <a:pt x="610" y="705"/>
                  </a:moveTo>
                  <a:lnTo>
                    <a:pt x="615" y="705"/>
                  </a:lnTo>
                  <a:lnTo>
                    <a:pt x="613" y="651"/>
                  </a:lnTo>
                  <a:lnTo>
                    <a:pt x="608" y="651"/>
                  </a:lnTo>
                  <a:lnTo>
                    <a:pt x="610" y="705"/>
                  </a:lnTo>
                  <a:close/>
                  <a:moveTo>
                    <a:pt x="617" y="1032"/>
                  </a:moveTo>
                  <a:lnTo>
                    <a:pt x="622" y="1032"/>
                  </a:lnTo>
                  <a:lnTo>
                    <a:pt x="622" y="977"/>
                  </a:lnTo>
                  <a:lnTo>
                    <a:pt x="617" y="977"/>
                  </a:lnTo>
                  <a:lnTo>
                    <a:pt x="617" y="1032"/>
                  </a:lnTo>
                  <a:close/>
                  <a:moveTo>
                    <a:pt x="873" y="3030"/>
                  </a:moveTo>
                  <a:lnTo>
                    <a:pt x="842" y="2986"/>
                  </a:lnTo>
                  <a:lnTo>
                    <a:pt x="840" y="2988"/>
                  </a:lnTo>
                  <a:lnTo>
                    <a:pt x="870" y="3033"/>
                  </a:lnTo>
                  <a:lnTo>
                    <a:pt x="873" y="3030"/>
                  </a:lnTo>
                  <a:close/>
                  <a:moveTo>
                    <a:pt x="752" y="2848"/>
                  </a:moveTo>
                  <a:lnTo>
                    <a:pt x="721" y="2803"/>
                  </a:lnTo>
                  <a:lnTo>
                    <a:pt x="719" y="2806"/>
                  </a:lnTo>
                  <a:lnTo>
                    <a:pt x="750" y="2851"/>
                  </a:lnTo>
                  <a:lnTo>
                    <a:pt x="752" y="2848"/>
                  </a:lnTo>
                  <a:close/>
                  <a:moveTo>
                    <a:pt x="608" y="596"/>
                  </a:moveTo>
                  <a:lnTo>
                    <a:pt x="613" y="596"/>
                  </a:lnTo>
                  <a:lnTo>
                    <a:pt x="610" y="542"/>
                  </a:lnTo>
                  <a:lnTo>
                    <a:pt x="605" y="542"/>
                  </a:lnTo>
                  <a:lnTo>
                    <a:pt x="608" y="596"/>
                  </a:lnTo>
                  <a:close/>
                  <a:moveTo>
                    <a:pt x="877" y="3142"/>
                  </a:moveTo>
                  <a:lnTo>
                    <a:pt x="875" y="3139"/>
                  </a:lnTo>
                  <a:lnTo>
                    <a:pt x="823" y="3158"/>
                  </a:lnTo>
                  <a:lnTo>
                    <a:pt x="825" y="3163"/>
                  </a:lnTo>
                  <a:lnTo>
                    <a:pt x="877" y="3142"/>
                  </a:lnTo>
                  <a:close/>
                  <a:moveTo>
                    <a:pt x="570" y="2579"/>
                  </a:moveTo>
                  <a:lnTo>
                    <a:pt x="542" y="2531"/>
                  </a:lnTo>
                  <a:lnTo>
                    <a:pt x="537" y="2534"/>
                  </a:lnTo>
                  <a:lnTo>
                    <a:pt x="568" y="2581"/>
                  </a:lnTo>
                  <a:lnTo>
                    <a:pt x="570" y="2579"/>
                  </a:lnTo>
                  <a:close/>
                  <a:moveTo>
                    <a:pt x="456" y="1242"/>
                  </a:moveTo>
                  <a:lnTo>
                    <a:pt x="454" y="1237"/>
                  </a:lnTo>
                  <a:lnTo>
                    <a:pt x="416" y="1278"/>
                  </a:lnTo>
                  <a:lnTo>
                    <a:pt x="421" y="1282"/>
                  </a:lnTo>
                  <a:lnTo>
                    <a:pt x="456" y="1242"/>
                  </a:lnTo>
                  <a:close/>
                  <a:moveTo>
                    <a:pt x="598" y="55"/>
                  </a:moveTo>
                  <a:lnTo>
                    <a:pt x="596" y="0"/>
                  </a:lnTo>
                  <a:lnTo>
                    <a:pt x="591" y="0"/>
                  </a:lnTo>
                  <a:lnTo>
                    <a:pt x="594" y="55"/>
                  </a:lnTo>
                  <a:lnTo>
                    <a:pt x="598" y="55"/>
                  </a:lnTo>
                  <a:close/>
                  <a:moveTo>
                    <a:pt x="605" y="1081"/>
                  </a:moveTo>
                  <a:lnTo>
                    <a:pt x="601" y="1079"/>
                  </a:lnTo>
                  <a:lnTo>
                    <a:pt x="565" y="1119"/>
                  </a:lnTo>
                  <a:lnTo>
                    <a:pt x="568" y="1122"/>
                  </a:lnTo>
                  <a:lnTo>
                    <a:pt x="605" y="1081"/>
                  </a:lnTo>
                  <a:close/>
                  <a:moveTo>
                    <a:pt x="532" y="1162"/>
                  </a:moveTo>
                  <a:lnTo>
                    <a:pt x="527" y="1159"/>
                  </a:lnTo>
                  <a:lnTo>
                    <a:pt x="492" y="1200"/>
                  </a:lnTo>
                  <a:lnTo>
                    <a:pt x="494" y="1202"/>
                  </a:lnTo>
                  <a:lnTo>
                    <a:pt x="532" y="1162"/>
                  </a:lnTo>
                  <a:close/>
                  <a:moveTo>
                    <a:pt x="601" y="381"/>
                  </a:moveTo>
                  <a:lnTo>
                    <a:pt x="605" y="379"/>
                  </a:lnTo>
                  <a:lnTo>
                    <a:pt x="605" y="324"/>
                  </a:lnTo>
                  <a:lnTo>
                    <a:pt x="601" y="327"/>
                  </a:lnTo>
                  <a:lnTo>
                    <a:pt x="601" y="381"/>
                  </a:lnTo>
                  <a:close/>
                  <a:moveTo>
                    <a:pt x="605" y="490"/>
                  </a:moveTo>
                  <a:lnTo>
                    <a:pt x="608" y="488"/>
                  </a:lnTo>
                  <a:lnTo>
                    <a:pt x="608" y="433"/>
                  </a:lnTo>
                  <a:lnTo>
                    <a:pt x="603" y="436"/>
                  </a:lnTo>
                  <a:lnTo>
                    <a:pt x="605" y="490"/>
                  </a:lnTo>
                  <a:close/>
                  <a:moveTo>
                    <a:pt x="598" y="272"/>
                  </a:moveTo>
                  <a:lnTo>
                    <a:pt x="603" y="270"/>
                  </a:lnTo>
                  <a:lnTo>
                    <a:pt x="603" y="216"/>
                  </a:lnTo>
                  <a:lnTo>
                    <a:pt x="598" y="218"/>
                  </a:lnTo>
                  <a:lnTo>
                    <a:pt x="598" y="272"/>
                  </a:lnTo>
                  <a:close/>
                  <a:moveTo>
                    <a:pt x="596" y="164"/>
                  </a:moveTo>
                  <a:lnTo>
                    <a:pt x="601" y="161"/>
                  </a:lnTo>
                  <a:lnTo>
                    <a:pt x="598" y="109"/>
                  </a:lnTo>
                  <a:lnTo>
                    <a:pt x="594" y="109"/>
                  </a:lnTo>
                  <a:lnTo>
                    <a:pt x="596" y="164"/>
                  </a:lnTo>
                  <a:close/>
                  <a:moveTo>
                    <a:pt x="449" y="2397"/>
                  </a:moveTo>
                  <a:lnTo>
                    <a:pt x="421" y="2352"/>
                  </a:lnTo>
                  <a:lnTo>
                    <a:pt x="416" y="2354"/>
                  </a:lnTo>
                  <a:lnTo>
                    <a:pt x="447" y="2399"/>
                  </a:lnTo>
                  <a:lnTo>
                    <a:pt x="449" y="2397"/>
                  </a:lnTo>
                  <a:close/>
                  <a:moveTo>
                    <a:pt x="705" y="4741"/>
                  </a:moveTo>
                  <a:lnTo>
                    <a:pt x="707" y="4743"/>
                  </a:lnTo>
                  <a:lnTo>
                    <a:pt x="750" y="4710"/>
                  </a:lnTo>
                  <a:lnTo>
                    <a:pt x="747" y="4705"/>
                  </a:lnTo>
                  <a:lnTo>
                    <a:pt x="705" y="4741"/>
                  </a:lnTo>
                  <a:close/>
                  <a:moveTo>
                    <a:pt x="814" y="2941"/>
                  </a:moveTo>
                  <a:lnTo>
                    <a:pt x="783" y="2893"/>
                  </a:lnTo>
                  <a:lnTo>
                    <a:pt x="778" y="2896"/>
                  </a:lnTo>
                  <a:lnTo>
                    <a:pt x="809" y="2943"/>
                  </a:lnTo>
                  <a:lnTo>
                    <a:pt x="814" y="2941"/>
                  </a:lnTo>
                  <a:close/>
                  <a:moveTo>
                    <a:pt x="724" y="3198"/>
                  </a:moveTo>
                  <a:lnTo>
                    <a:pt x="726" y="3203"/>
                  </a:lnTo>
                  <a:lnTo>
                    <a:pt x="776" y="3182"/>
                  </a:lnTo>
                  <a:lnTo>
                    <a:pt x="773" y="3179"/>
                  </a:lnTo>
                  <a:lnTo>
                    <a:pt x="724" y="3198"/>
                  </a:lnTo>
                  <a:close/>
                  <a:moveTo>
                    <a:pt x="631" y="2669"/>
                  </a:moveTo>
                  <a:lnTo>
                    <a:pt x="601" y="2624"/>
                  </a:lnTo>
                  <a:lnTo>
                    <a:pt x="598" y="2626"/>
                  </a:lnTo>
                  <a:lnTo>
                    <a:pt x="627" y="2671"/>
                  </a:lnTo>
                  <a:lnTo>
                    <a:pt x="631" y="2669"/>
                  </a:lnTo>
                  <a:close/>
                  <a:moveTo>
                    <a:pt x="873" y="4601"/>
                  </a:moveTo>
                  <a:lnTo>
                    <a:pt x="875" y="4606"/>
                  </a:lnTo>
                  <a:lnTo>
                    <a:pt x="918" y="4570"/>
                  </a:lnTo>
                  <a:lnTo>
                    <a:pt x="915" y="4568"/>
                  </a:lnTo>
                  <a:lnTo>
                    <a:pt x="873" y="4601"/>
                  </a:lnTo>
                  <a:close/>
                  <a:moveTo>
                    <a:pt x="657" y="2716"/>
                  </a:moveTo>
                  <a:lnTo>
                    <a:pt x="688" y="2761"/>
                  </a:lnTo>
                  <a:lnTo>
                    <a:pt x="693" y="2758"/>
                  </a:lnTo>
                  <a:lnTo>
                    <a:pt x="662" y="2714"/>
                  </a:lnTo>
                  <a:lnTo>
                    <a:pt x="657" y="2716"/>
                  </a:lnTo>
                  <a:close/>
                  <a:moveTo>
                    <a:pt x="620" y="4809"/>
                  </a:moveTo>
                  <a:lnTo>
                    <a:pt x="624" y="4812"/>
                  </a:lnTo>
                  <a:lnTo>
                    <a:pt x="665" y="4778"/>
                  </a:lnTo>
                  <a:lnTo>
                    <a:pt x="662" y="4774"/>
                  </a:lnTo>
                  <a:lnTo>
                    <a:pt x="620" y="4809"/>
                  </a:lnTo>
                  <a:close/>
                  <a:moveTo>
                    <a:pt x="622" y="3239"/>
                  </a:moveTo>
                  <a:lnTo>
                    <a:pt x="624" y="3243"/>
                  </a:lnTo>
                  <a:lnTo>
                    <a:pt x="674" y="3224"/>
                  </a:lnTo>
                  <a:lnTo>
                    <a:pt x="672" y="3220"/>
                  </a:lnTo>
                  <a:lnTo>
                    <a:pt x="622" y="3239"/>
                  </a:lnTo>
                  <a:close/>
                  <a:moveTo>
                    <a:pt x="790" y="4672"/>
                  </a:moveTo>
                  <a:lnTo>
                    <a:pt x="792" y="4674"/>
                  </a:lnTo>
                  <a:lnTo>
                    <a:pt x="835" y="4639"/>
                  </a:lnTo>
                  <a:lnTo>
                    <a:pt x="830" y="4637"/>
                  </a:lnTo>
                  <a:lnTo>
                    <a:pt x="790" y="4672"/>
                  </a:lnTo>
                  <a:close/>
                  <a:moveTo>
                    <a:pt x="1379" y="4187"/>
                  </a:moveTo>
                  <a:lnTo>
                    <a:pt x="1381" y="4192"/>
                  </a:lnTo>
                  <a:lnTo>
                    <a:pt x="1424" y="4156"/>
                  </a:lnTo>
                  <a:lnTo>
                    <a:pt x="1419" y="4154"/>
                  </a:lnTo>
                  <a:lnTo>
                    <a:pt x="1379" y="4187"/>
                  </a:lnTo>
                  <a:close/>
                  <a:moveTo>
                    <a:pt x="1209" y="4327"/>
                  </a:moveTo>
                  <a:lnTo>
                    <a:pt x="1213" y="4329"/>
                  </a:lnTo>
                  <a:lnTo>
                    <a:pt x="1253" y="4296"/>
                  </a:lnTo>
                  <a:lnTo>
                    <a:pt x="1251" y="4291"/>
                  </a:lnTo>
                  <a:lnTo>
                    <a:pt x="1209" y="4327"/>
                  </a:lnTo>
                  <a:close/>
                  <a:moveTo>
                    <a:pt x="1294" y="4258"/>
                  </a:moveTo>
                  <a:lnTo>
                    <a:pt x="1296" y="4260"/>
                  </a:lnTo>
                  <a:lnTo>
                    <a:pt x="1339" y="4225"/>
                  </a:lnTo>
                  <a:lnTo>
                    <a:pt x="1336" y="4223"/>
                  </a:lnTo>
                  <a:lnTo>
                    <a:pt x="1294" y="4258"/>
                  </a:lnTo>
                  <a:close/>
                  <a:moveTo>
                    <a:pt x="1473" y="4109"/>
                  </a:moveTo>
                  <a:lnTo>
                    <a:pt x="1462" y="4119"/>
                  </a:lnTo>
                  <a:lnTo>
                    <a:pt x="1464" y="4123"/>
                  </a:lnTo>
                  <a:lnTo>
                    <a:pt x="1476" y="4114"/>
                  </a:lnTo>
                  <a:lnTo>
                    <a:pt x="1473" y="4109"/>
                  </a:lnTo>
                  <a:close/>
                  <a:moveTo>
                    <a:pt x="1126" y="4395"/>
                  </a:moveTo>
                  <a:lnTo>
                    <a:pt x="1128" y="4398"/>
                  </a:lnTo>
                  <a:lnTo>
                    <a:pt x="1171" y="4365"/>
                  </a:lnTo>
                  <a:lnTo>
                    <a:pt x="1168" y="4360"/>
                  </a:lnTo>
                  <a:lnTo>
                    <a:pt x="1126" y="4395"/>
                  </a:lnTo>
                  <a:close/>
                  <a:moveTo>
                    <a:pt x="958" y="4532"/>
                  </a:moveTo>
                  <a:lnTo>
                    <a:pt x="960" y="4537"/>
                  </a:lnTo>
                  <a:lnTo>
                    <a:pt x="1003" y="4502"/>
                  </a:lnTo>
                  <a:lnTo>
                    <a:pt x="998" y="4499"/>
                  </a:lnTo>
                  <a:lnTo>
                    <a:pt x="958" y="4532"/>
                  </a:lnTo>
                  <a:close/>
                  <a:moveTo>
                    <a:pt x="899" y="3078"/>
                  </a:moveTo>
                  <a:lnTo>
                    <a:pt x="927" y="3118"/>
                  </a:lnTo>
                  <a:lnTo>
                    <a:pt x="925" y="3118"/>
                  </a:lnTo>
                  <a:lnTo>
                    <a:pt x="927" y="3123"/>
                  </a:lnTo>
                  <a:lnTo>
                    <a:pt x="932" y="3120"/>
                  </a:lnTo>
                  <a:lnTo>
                    <a:pt x="903" y="3075"/>
                  </a:lnTo>
                  <a:lnTo>
                    <a:pt x="899" y="3078"/>
                  </a:lnTo>
                  <a:close/>
                  <a:moveTo>
                    <a:pt x="1041" y="4464"/>
                  </a:moveTo>
                  <a:lnTo>
                    <a:pt x="1043" y="4469"/>
                  </a:lnTo>
                  <a:lnTo>
                    <a:pt x="1086" y="4433"/>
                  </a:lnTo>
                  <a:lnTo>
                    <a:pt x="1083" y="4428"/>
                  </a:lnTo>
                  <a:lnTo>
                    <a:pt x="1041" y="4464"/>
                  </a:lnTo>
                  <a:close/>
                  <a:moveTo>
                    <a:pt x="572" y="3260"/>
                  </a:moveTo>
                  <a:lnTo>
                    <a:pt x="520" y="3281"/>
                  </a:lnTo>
                  <a:lnTo>
                    <a:pt x="523" y="3284"/>
                  </a:lnTo>
                  <a:lnTo>
                    <a:pt x="575" y="3265"/>
                  </a:lnTo>
                  <a:lnTo>
                    <a:pt x="572" y="3260"/>
                  </a:lnTo>
                  <a:close/>
                  <a:moveTo>
                    <a:pt x="307" y="1398"/>
                  </a:moveTo>
                  <a:lnTo>
                    <a:pt x="270" y="1439"/>
                  </a:lnTo>
                  <a:lnTo>
                    <a:pt x="272" y="1441"/>
                  </a:lnTo>
                  <a:lnTo>
                    <a:pt x="310" y="1401"/>
                  </a:lnTo>
                  <a:lnTo>
                    <a:pt x="307" y="1398"/>
                  </a:lnTo>
                  <a:close/>
                  <a:moveTo>
                    <a:pt x="281" y="4291"/>
                  </a:moveTo>
                  <a:lnTo>
                    <a:pt x="296" y="4343"/>
                  </a:lnTo>
                  <a:lnTo>
                    <a:pt x="300" y="4343"/>
                  </a:lnTo>
                  <a:lnTo>
                    <a:pt x="286" y="4291"/>
                  </a:lnTo>
                  <a:lnTo>
                    <a:pt x="281" y="4291"/>
                  </a:lnTo>
                  <a:close/>
                  <a:moveTo>
                    <a:pt x="312" y="4395"/>
                  </a:moveTo>
                  <a:lnTo>
                    <a:pt x="326" y="4447"/>
                  </a:lnTo>
                  <a:lnTo>
                    <a:pt x="331" y="4447"/>
                  </a:lnTo>
                  <a:lnTo>
                    <a:pt x="317" y="4395"/>
                  </a:lnTo>
                  <a:lnTo>
                    <a:pt x="312" y="4395"/>
                  </a:lnTo>
                  <a:close/>
                  <a:moveTo>
                    <a:pt x="251" y="4187"/>
                  </a:moveTo>
                  <a:lnTo>
                    <a:pt x="267" y="4239"/>
                  </a:lnTo>
                  <a:lnTo>
                    <a:pt x="272" y="4237"/>
                  </a:lnTo>
                  <a:lnTo>
                    <a:pt x="255" y="4185"/>
                  </a:lnTo>
                  <a:lnTo>
                    <a:pt x="251" y="4187"/>
                  </a:lnTo>
                  <a:close/>
                  <a:moveTo>
                    <a:pt x="222" y="4083"/>
                  </a:moveTo>
                  <a:lnTo>
                    <a:pt x="236" y="4135"/>
                  </a:lnTo>
                  <a:lnTo>
                    <a:pt x="241" y="4133"/>
                  </a:lnTo>
                  <a:lnTo>
                    <a:pt x="227" y="4081"/>
                  </a:lnTo>
                  <a:lnTo>
                    <a:pt x="222" y="4083"/>
                  </a:lnTo>
                  <a:close/>
                  <a:moveTo>
                    <a:pt x="192" y="3977"/>
                  </a:moveTo>
                  <a:lnTo>
                    <a:pt x="208" y="4029"/>
                  </a:lnTo>
                  <a:lnTo>
                    <a:pt x="210" y="4029"/>
                  </a:lnTo>
                  <a:lnTo>
                    <a:pt x="196" y="3977"/>
                  </a:lnTo>
                  <a:lnTo>
                    <a:pt x="192" y="3977"/>
                  </a:lnTo>
                  <a:close/>
                  <a:moveTo>
                    <a:pt x="270" y="3383"/>
                  </a:moveTo>
                  <a:lnTo>
                    <a:pt x="218" y="3402"/>
                  </a:lnTo>
                  <a:lnTo>
                    <a:pt x="220" y="3407"/>
                  </a:lnTo>
                  <a:lnTo>
                    <a:pt x="270" y="3385"/>
                  </a:lnTo>
                  <a:lnTo>
                    <a:pt x="270" y="3383"/>
                  </a:lnTo>
                  <a:close/>
                  <a:moveTo>
                    <a:pt x="537" y="4878"/>
                  </a:moveTo>
                  <a:lnTo>
                    <a:pt x="539" y="4883"/>
                  </a:lnTo>
                  <a:lnTo>
                    <a:pt x="582" y="4847"/>
                  </a:lnTo>
                  <a:lnTo>
                    <a:pt x="579" y="4842"/>
                  </a:lnTo>
                  <a:lnTo>
                    <a:pt x="537" y="4878"/>
                  </a:lnTo>
                  <a:close/>
                  <a:moveTo>
                    <a:pt x="341" y="4502"/>
                  </a:moveTo>
                  <a:lnTo>
                    <a:pt x="357" y="4554"/>
                  </a:lnTo>
                  <a:lnTo>
                    <a:pt x="362" y="4551"/>
                  </a:lnTo>
                  <a:lnTo>
                    <a:pt x="345" y="4499"/>
                  </a:lnTo>
                  <a:lnTo>
                    <a:pt x="341" y="4502"/>
                  </a:lnTo>
                  <a:close/>
                  <a:moveTo>
                    <a:pt x="471" y="4932"/>
                  </a:moveTo>
                  <a:lnTo>
                    <a:pt x="466" y="4918"/>
                  </a:lnTo>
                  <a:lnTo>
                    <a:pt x="461" y="4918"/>
                  </a:lnTo>
                  <a:lnTo>
                    <a:pt x="468" y="4942"/>
                  </a:lnTo>
                  <a:lnTo>
                    <a:pt x="497" y="4916"/>
                  </a:lnTo>
                  <a:lnTo>
                    <a:pt x="494" y="4913"/>
                  </a:lnTo>
                  <a:lnTo>
                    <a:pt x="471" y="4932"/>
                  </a:lnTo>
                  <a:close/>
                  <a:moveTo>
                    <a:pt x="371" y="4606"/>
                  </a:moveTo>
                  <a:lnTo>
                    <a:pt x="385" y="4658"/>
                  </a:lnTo>
                  <a:lnTo>
                    <a:pt x="390" y="4655"/>
                  </a:lnTo>
                  <a:lnTo>
                    <a:pt x="376" y="4603"/>
                  </a:lnTo>
                  <a:lnTo>
                    <a:pt x="371" y="4606"/>
                  </a:lnTo>
                  <a:close/>
                  <a:moveTo>
                    <a:pt x="163" y="3873"/>
                  </a:moveTo>
                  <a:lnTo>
                    <a:pt x="177" y="3925"/>
                  </a:lnTo>
                  <a:lnTo>
                    <a:pt x="182" y="3925"/>
                  </a:lnTo>
                  <a:lnTo>
                    <a:pt x="166" y="3873"/>
                  </a:lnTo>
                  <a:lnTo>
                    <a:pt x="163" y="3873"/>
                  </a:lnTo>
                  <a:close/>
                  <a:moveTo>
                    <a:pt x="478" y="2444"/>
                  </a:moveTo>
                  <a:lnTo>
                    <a:pt x="506" y="2489"/>
                  </a:lnTo>
                  <a:lnTo>
                    <a:pt x="511" y="2486"/>
                  </a:lnTo>
                  <a:lnTo>
                    <a:pt x="480" y="2441"/>
                  </a:lnTo>
                  <a:lnTo>
                    <a:pt x="478" y="2444"/>
                  </a:lnTo>
                  <a:close/>
                  <a:moveTo>
                    <a:pt x="402" y="4710"/>
                  </a:moveTo>
                  <a:lnTo>
                    <a:pt x="416" y="4762"/>
                  </a:lnTo>
                  <a:lnTo>
                    <a:pt x="421" y="4762"/>
                  </a:lnTo>
                  <a:lnTo>
                    <a:pt x="404" y="4708"/>
                  </a:lnTo>
                  <a:lnTo>
                    <a:pt x="402" y="4710"/>
                  </a:lnTo>
                  <a:close/>
                  <a:moveTo>
                    <a:pt x="430" y="4814"/>
                  </a:moveTo>
                  <a:lnTo>
                    <a:pt x="447" y="4866"/>
                  </a:lnTo>
                  <a:lnTo>
                    <a:pt x="449" y="4866"/>
                  </a:lnTo>
                  <a:lnTo>
                    <a:pt x="435" y="4814"/>
                  </a:lnTo>
                  <a:lnTo>
                    <a:pt x="430" y="4814"/>
                  </a:lnTo>
                  <a:close/>
                  <a:moveTo>
                    <a:pt x="471" y="3300"/>
                  </a:moveTo>
                  <a:lnTo>
                    <a:pt x="421" y="3321"/>
                  </a:lnTo>
                  <a:lnTo>
                    <a:pt x="421" y="3326"/>
                  </a:lnTo>
                  <a:lnTo>
                    <a:pt x="473" y="3305"/>
                  </a:lnTo>
                  <a:lnTo>
                    <a:pt x="471" y="330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Freeform 311">
              <a:extLst>
                <a:ext uri="{FF2B5EF4-FFF2-40B4-BE49-F238E27FC236}">
                  <a16:creationId xmlns:a16="http://schemas.microsoft.com/office/drawing/2014/main" id="{2000BA5F-F549-436C-943E-6B4F691619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02588" y="2649625"/>
              <a:ext cx="1670178" cy="2630246"/>
            </a:xfrm>
            <a:custGeom>
              <a:avLst/>
              <a:gdLst>
                <a:gd name="T0" fmla="*/ 445 w 2058"/>
                <a:gd name="T1" fmla="*/ 2619 h 3241"/>
                <a:gd name="T2" fmla="*/ 379 w 2058"/>
                <a:gd name="T3" fmla="*/ 3087 h 3241"/>
                <a:gd name="T4" fmla="*/ 85 w 2058"/>
                <a:gd name="T5" fmla="*/ 2950 h 3241"/>
                <a:gd name="T6" fmla="*/ 109 w 2058"/>
                <a:gd name="T7" fmla="*/ 3054 h 3241"/>
                <a:gd name="T8" fmla="*/ 218 w 2058"/>
                <a:gd name="T9" fmla="*/ 3071 h 3241"/>
                <a:gd name="T10" fmla="*/ 244 w 2058"/>
                <a:gd name="T11" fmla="*/ 2801 h 3241"/>
                <a:gd name="T12" fmla="*/ 596 w 2058"/>
                <a:gd name="T13" fmla="*/ 3108 h 3241"/>
                <a:gd name="T14" fmla="*/ 627 w 2058"/>
                <a:gd name="T15" fmla="*/ 1774 h 3241"/>
                <a:gd name="T16" fmla="*/ 603 w 2058"/>
                <a:gd name="T17" fmla="*/ 1881 h 3241"/>
                <a:gd name="T18" fmla="*/ 634 w 2058"/>
                <a:gd name="T19" fmla="*/ 1720 h 3241"/>
                <a:gd name="T20" fmla="*/ 492 w 2058"/>
                <a:gd name="T21" fmla="*/ 2467 h 3241"/>
                <a:gd name="T22" fmla="*/ 516 w 2058"/>
                <a:gd name="T23" fmla="*/ 2361 h 3241"/>
                <a:gd name="T24" fmla="*/ 488 w 2058"/>
                <a:gd name="T25" fmla="*/ 3094 h 3241"/>
                <a:gd name="T26" fmla="*/ 1578 w 2058"/>
                <a:gd name="T27" fmla="*/ 109 h 3241"/>
                <a:gd name="T28" fmla="*/ 911 w 2058"/>
                <a:gd name="T29" fmla="*/ 277 h 3241"/>
                <a:gd name="T30" fmla="*/ 809 w 2058"/>
                <a:gd name="T31" fmla="*/ 812 h 3241"/>
                <a:gd name="T32" fmla="*/ 885 w 2058"/>
                <a:gd name="T33" fmla="*/ 383 h 3241"/>
                <a:gd name="T34" fmla="*/ 1639 w 2058"/>
                <a:gd name="T35" fmla="*/ 2635 h 3241"/>
                <a:gd name="T36" fmla="*/ 1871 w 2058"/>
                <a:gd name="T37" fmla="*/ 3189 h 3241"/>
                <a:gd name="T38" fmla="*/ 0 w 2058"/>
                <a:gd name="T39" fmla="*/ 3047 h 3241"/>
                <a:gd name="T40" fmla="*/ 485 w 2058"/>
                <a:gd name="T41" fmla="*/ 2522 h 3241"/>
                <a:gd name="T42" fmla="*/ 563 w 2058"/>
                <a:gd name="T43" fmla="*/ 2094 h 3241"/>
                <a:gd name="T44" fmla="*/ 774 w 2058"/>
                <a:gd name="T45" fmla="*/ 970 h 3241"/>
                <a:gd name="T46" fmla="*/ 5 w 2058"/>
                <a:gd name="T47" fmla="*/ 3023 h 3241"/>
                <a:gd name="T48" fmla="*/ 689 w 2058"/>
                <a:gd name="T49" fmla="*/ 1453 h 3241"/>
                <a:gd name="T50" fmla="*/ 667 w 2058"/>
                <a:gd name="T51" fmla="*/ 1559 h 3241"/>
                <a:gd name="T52" fmla="*/ 1571 w 2058"/>
                <a:gd name="T53" fmla="*/ 3208 h 3241"/>
                <a:gd name="T54" fmla="*/ 1680 w 2058"/>
                <a:gd name="T55" fmla="*/ 3215 h 3241"/>
                <a:gd name="T56" fmla="*/ 1602 w 2058"/>
                <a:gd name="T57" fmla="*/ 2534 h 3241"/>
                <a:gd name="T58" fmla="*/ 1682 w 2058"/>
                <a:gd name="T59" fmla="*/ 2737 h 3241"/>
                <a:gd name="T60" fmla="*/ 1408 w 2058"/>
                <a:gd name="T61" fmla="*/ 3191 h 3241"/>
                <a:gd name="T62" fmla="*/ 1365 w 2058"/>
                <a:gd name="T63" fmla="*/ 149 h 3241"/>
                <a:gd name="T64" fmla="*/ 1474 w 2058"/>
                <a:gd name="T65" fmla="*/ 130 h 3241"/>
                <a:gd name="T66" fmla="*/ 1743 w 2058"/>
                <a:gd name="T67" fmla="*/ 2886 h 3241"/>
                <a:gd name="T68" fmla="*/ 1765 w 2058"/>
                <a:gd name="T69" fmla="*/ 2938 h 3241"/>
                <a:gd name="T70" fmla="*/ 1895 w 2058"/>
                <a:gd name="T71" fmla="*/ 3236 h 3241"/>
                <a:gd name="T72" fmla="*/ 1897 w 2058"/>
                <a:gd name="T73" fmla="*/ 33 h 3241"/>
                <a:gd name="T74" fmla="*/ 1299 w 2058"/>
                <a:gd name="T75" fmla="*/ 3179 h 3241"/>
                <a:gd name="T76" fmla="*/ 1786 w 2058"/>
                <a:gd name="T77" fmla="*/ 3229 h 3241"/>
                <a:gd name="T78" fmla="*/ 1791 w 2058"/>
                <a:gd name="T79" fmla="*/ 62 h 3241"/>
                <a:gd name="T80" fmla="*/ 1812 w 2058"/>
                <a:gd name="T81" fmla="*/ 3035 h 3241"/>
                <a:gd name="T82" fmla="*/ 1207 w 2058"/>
                <a:gd name="T83" fmla="*/ 185 h 3241"/>
                <a:gd name="T84" fmla="*/ 866 w 2058"/>
                <a:gd name="T85" fmla="*/ 490 h 3241"/>
                <a:gd name="T86" fmla="*/ 812 w 2058"/>
                <a:gd name="T87" fmla="*/ 3130 h 3241"/>
                <a:gd name="T88" fmla="*/ 849 w 2058"/>
                <a:gd name="T89" fmla="*/ 599 h 3241"/>
                <a:gd name="T90" fmla="*/ 724 w 2058"/>
                <a:gd name="T91" fmla="*/ 1237 h 3241"/>
                <a:gd name="T92" fmla="*/ 734 w 2058"/>
                <a:gd name="T93" fmla="*/ 1185 h 3241"/>
                <a:gd name="T94" fmla="*/ 1192 w 2058"/>
                <a:gd name="T95" fmla="*/ 3170 h 3241"/>
                <a:gd name="T96" fmla="*/ 698 w 2058"/>
                <a:gd name="T97" fmla="*/ 1401 h 3241"/>
                <a:gd name="T98" fmla="*/ 1261 w 2058"/>
                <a:gd name="T99" fmla="*/ 178 h 3241"/>
                <a:gd name="T100" fmla="*/ 1084 w 2058"/>
                <a:gd name="T101" fmla="*/ 3153 h 3241"/>
                <a:gd name="T102" fmla="*/ 1100 w 2058"/>
                <a:gd name="T103" fmla="*/ 208 h 3241"/>
                <a:gd name="T104" fmla="*/ 866 w 2058"/>
                <a:gd name="T105" fmla="*/ 3137 h 3241"/>
                <a:gd name="T106" fmla="*/ 1029 w 2058"/>
                <a:gd name="T107" fmla="*/ 3153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3241">
                  <a:moveTo>
                    <a:pt x="327" y="2730"/>
                  </a:moveTo>
                  <a:lnTo>
                    <a:pt x="324" y="2728"/>
                  </a:lnTo>
                  <a:lnTo>
                    <a:pt x="365" y="2690"/>
                  </a:lnTo>
                  <a:lnTo>
                    <a:pt x="367" y="2694"/>
                  </a:lnTo>
                  <a:lnTo>
                    <a:pt x="327" y="2730"/>
                  </a:lnTo>
                  <a:close/>
                  <a:moveTo>
                    <a:pt x="445" y="2619"/>
                  </a:moveTo>
                  <a:lnTo>
                    <a:pt x="405" y="2654"/>
                  </a:lnTo>
                  <a:lnTo>
                    <a:pt x="407" y="2657"/>
                  </a:lnTo>
                  <a:lnTo>
                    <a:pt x="447" y="2621"/>
                  </a:lnTo>
                  <a:lnTo>
                    <a:pt x="445" y="2619"/>
                  </a:lnTo>
                  <a:close/>
                  <a:moveTo>
                    <a:pt x="324" y="3080"/>
                  </a:moveTo>
                  <a:lnTo>
                    <a:pt x="379" y="3087"/>
                  </a:lnTo>
                  <a:lnTo>
                    <a:pt x="381" y="3082"/>
                  </a:lnTo>
                  <a:lnTo>
                    <a:pt x="327" y="3078"/>
                  </a:lnTo>
                  <a:lnTo>
                    <a:pt x="324" y="3080"/>
                  </a:lnTo>
                  <a:close/>
                  <a:moveTo>
                    <a:pt x="123" y="2910"/>
                  </a:moveTo>
                  <a:lnTo>
                    <a:pt x="83" y="2948"/>
                  </a:lnTo>
                  <a:lnTo>
                    <a:pt x="85" y="2950"/>
                  </a:lnTo>
                  <a:lnTo>
                    <a:pt x="126" y="2914"/>
                  </a:lnTo>
                  <a:lnTo>
                    <a:pt x="123" y="2910"/>
                  </a:lnTo>
                  <a:close/>
                  <a:moveTo>
                    <a:pt x="109" y="3059"/>
                  </a:moveTo>
                  <a:lnTo>
                    <a:pt x="164" y="3063"/>
                  </a:lnTo>
                  <a:lnTo>
                    <a:pt x="164" y="3061"/>
                  </a:lnTo>
                  <a:lnTo>
                    <a:pt x="109" y="3054"/>
                  </a:lnTo>
                  <a:lnTo>
                    <a:pt x="109" y="3059"/>
                  </a:lnTo>
                  <a:close/>
                  <a:moveTo>
                    <a:pt x="218" y="3071"/>
                  </a:moveTo>
                  <a:lnTo>
                    <a:pt x="272" y="3075"/>
                  </a:lnTo>
                  <a:lnTo>
                    <a:pt x="272" y="3071"/>
                  </a:lnTo>
                  <a:lnTo>
                    <a:pt x="218" y="3066"/>
                  </a:lnTo>
                  <a:lnTo>
                    <a:pt x="218" y="3071"/>
                  </a:lnTo>
                  <a:close/>
                  <a:moveTo>
                    <a:pt x="164" y="2874"/>
                  </a:moveTo>
                  <a:lnTo>
                    <a:pt x="166" y="2877"/>
                  </a:lnTo>
                  <a:lnTo>
                    <a:pt x="206" y="2841"/>
                  </a:lnTo>
                  <a:lnTo>
                    <a:pt x="204" y="2836"/>
                  </a:lnTo>
                  <a:lnTo>
                    <a:pt x="164" y="2874"/>
                  </a:lnTo>
                  <a:close/>
                  <a:moveTo>
                    <a:pt x="244" y="2801"/>
                  </a:moveTo>
                  <a:lnTo>
                    <a:pt x="246" y="2803"/>
                  </a:lnTo>
                  <a:lnTo>
                    <a:pt x="286" y="2768"/>
                  </a:lnTo>
                  <a:lnTo>
                    <a:pt x="284" y="2763"/>
                  </a:lnTo>
                  <a:lnTo>
                    <a:pt x="244" y="2801"/>
                  </a:lnTo>
                  <a:close/>
                  <a:moveTo>
                    <a:pt x="542" y="3104"/>
                  </a:moveTo>
                  <a:lnTo>
                    <a:pt x="596" y="3108"/>
                  </a:lnTo>
                  <a:lnTo>
                    <a:pt x="596" y="3104"/>
                  </a:lnTo>
                  <a:lnTo>
                    <a:pt x="542" y="3099"/>
                  </a:lnTo>
                  <a:lnTo>
                    <a:pt x="542" y="3104"/>
                  </a:lnTo>
                  <a:close/>
                  <a:moveTo>
                    <a:pt x="613" y="1826"/>
                  </a:moveTo>
                  <a:lnTo>
                    <a:pt x="618" y="1826"/>
                  </a:lnTo>
                  <a:lnTo>
                    <a:pt x="627" y="1774"/>
                  </a:lnTo>
                  <a:lnTo>
                    <a:pt x="622" y="1772"/>
                  </a:lnTo>
                  <a:lnTo>
                    <a:pt x="613" y="1826"/>
                  </a:lnTo>
                  <a:close/>
                  <a:moveTo>
                    <a:pt x="592" y="1933"/>
                  </a:moveTo>
                  <a:lnTo>
                    <a:pt x="596" y="1935"/>
                  </a:lnTo>
                  <a:lnTo>
                    <a:pt x="608" y="1881"/>
                  </a:lnTo>
                  <a:lnTo>
                    <a:pt x="603" y="1881"/>
                  </a:lnTo>
                  <a:lnTo>
                    <a:pt x="592" y="1933"/>
                  </a:lnTo>
                  <a:close/>
                  <a:moveTo>
                    <a:pt x="634" y="1720"/>
                  </a:moveTo>
                  <a:lnTo>
                    <a:pt x="637" y="1720"/>
                  </a:lnTo>
                  <a:lnTo>
                    <a:pt x="648" y="1668"/>
                  </a:lnTo>
                  <a:lnTo>
                    <a:pt x="644" y="1665"/>
                  </a:lnTo>
                  <a:lnTo>
                    <a:pt x="634" y="1720"/>
                  </a:lnTo>
                  <a:close/>
                  <a:moveTo>
                    <a:pt x="542" y="2200"/>
                  </a:moveTo>
                  <a:lnTo>
                    <a:pt x="532" y="2254"/>
                  </a:lnTo>
                  <a:lnTo>
                    <a:pt x="537" y="2254"/>
                  </a:lnTo>
                  <a:lnTo>
                    <a:pt x="547" y="2202"/>
                  </a:lnTo>
                  <a:lnTo>
                    <a:pt x="542" y="2200"/>
                  </a:lnTo>
                  <a:close/>
                  <a:moveTo>
                    <a:pt x="492" y="2467"/>
                  </a:moveTo>
                  <a:lnTo>
                    <a:pt x="497" y="2470"/>
                  </a:lnTo>
                  <a:lnTo>
                    <a:pt x="506" y="2415"/>
                  </a:lnTo>
                  <a:lnTo>
                    <a:pt x="502" y="2415"/>
                  </a:lnTo>
                  <a:lnTo>
                    <a:pt x="492" y="2467"/>
                  </a:lnTo>
                  <a:close/>
                  <a:moveTo>
                    <a:pt x="511" y="2361"/>
                  </a:moveTo>
                  <a:lnTo>
                    <a:pt x="516" y="2361"/>
                  </a:lnTo>
                  <a:lnTo>
                    <a:pt x="525" y="2309"/>
                  </a:lnTo>
                  <a:lnTo>
                    <a:pt x="523" y="2306"/>
                  </a:lnTo>
                  <a:lnTo>
                    <a:pt x="511" y="2361"/>
                  </a:lnTo>
                  <a:close/>
                  <a:moveTo>
                    <a:pt x="433" y="3092"/>
                  </a:moveTo>
                  <a:lnTo>
                    <a:pt x="488" y="3097"/>
                  </a:lnTo>
                  <a:lnTo>
                    <a:pt x="488" y="3094"/>
                  </a:lnTo>
                  <a:lnTo>
                    <a:pt x="433" y="3087"/>
                  </a:lnTo>
                  <a:lnTo>
                    <a:pt x="433" y="3092"/>
                  </a:lnTo>
                  <a:close/>
                  <a:moveTo>
                    <a:pt x="1632" y="97"/>
                  </a:moveTo>
                  <a:lnTo>
                    <a:pt x="1632" y="92"/>
                  </a:lnTo>
                  <a:lnTo>
                    <a:pt x="1578" y="104"/>
                  </a:lnTo>
                  <a:lnTo>
                    <a:pt x="1578" y="109"/>
                  </a:lnTo>
                  <a:lnTo>
                    <a:pt x="1632" y="97"/>
                  </a:lnTo>
                  <a:close/>
                  <a:moveTo>
                    <a:pt x="911" y="277"/>
                  </a:moveTo>
                  <a:lnTo>
                    <a:pt x="906" y="277"/>
                  </a:lnTo>
                  <a:lnTo>
                    <a:pt x="897" y="329"/>
                  </a:lnTo>
                  <a:lnTo>
                    <a:pt x="901" y="331"/>
                  </a:lnTo>
                  <a:lnTo>
                    <a:pt x="911" y="277"/>
                  </a:lnTo>
                  <a:close/>
                  <a:moveTo>
                    <a:pt x="651" y="3113"/>
                  </a:moveTo>
                  <a:lnTo>
                    <a:pt x="705" y="3120"/>
                  </a:lnTo>
                  <a:lnTo>
                    <a:pt x="705" y="3115"/>
                  </a:lnTo>
                  <a:lnTo>
                    <a:pt x="651" y="3111"/>
                  </a:lnTo>
                  <a:lnTo>
                    <a:pt x="651" y="3113"/>
                  </a:lnTo>
                  <a:close/>
                  <a:moveTo>
                    <a:pt x="809" y="812"/>
                  </a:moveTo>
                  <a:lnTo>
                    <a:pt x="804" y="812"/>
                  </a:lnTo>
                  <a:lnTo>
                    <a:pt x="795" y="864"/>
                  </a:lnTo>
                  <a:lnTo>
                    <a:pt x="800" y="866"/>
                  </a:lnTo>
                  <a:lnTo>
                    <a:pt x="809" y="812"/>
                  </a:lnTo>
                  <a:close/>
                  <a:moveTo>
                    <a:pt x="890" y="383"/>
                  </a:moveTo>
                  <a:lnTo>
                    <a:pt x="885" y="383"/>
                  </a:lnTo>
                  <a:lnTo>
                    <a:pt x="875" y="435"/>
                  </a:lnTo>
                  <a:lnTo>
                    <a:pt x="880" y="438"/>
                  </a:lnTo>
                  <a:lnTo>
                    <a:pt x="890" y="383"/>
                  </a:lnTo>
                  <a:close/>
                  <a:moveTo>
                    <a:pt x="1663" y="2685"/>
                  </a:moveTo>
                  <a:lnTo>
                    <a:pt x="1644" y="2633"/>
                  </a:lnTo>
                  <a:lnTo>
                    <a:pt x="1639" y="2635"/>
                  </a:lnTo>
                  <a:lnTo>
                    <a:pt x="1661" y="2685"/>
                  </a:lnTo>
                  <a:lnTo>
                    <a:pt x="1663" y="2685"/>
                  </a:lnTo>
                  <a:close/>
                  <a:moveTo>
                    <a:pt x="1873" y="3186"/>
                  </a:moveTo>
                  <a:lnTo>
                    <a:pt x="1852" y="3137"/>
                  </a:lnTo>
                  <a:lnTo>
                    <a:pt x="1850" y="3137"/>
                  </a:lnTo>
                  <a:lnTo>
                    <a:pt x="1871" y="3189"/>
                  </a:lnTo>
                  <a:lnTo>
                    <a:pt x="1873" y="3186"/>
                  </a:lnTo>
                  <a:close/>
                  <a:moveTo>
                    <a:pt x="0" y="3047"/>
                  </a:moveTo>
                  <a:lnTo>
                    <a:pt x="55" y="3054"/>
                  </a:lnTo>
                  <a:lnTo>
                    <a:pt x="55" y="3049"/>
                  </a:lnTo>
                  <a:lnTo>
                    <a:pt x="0" y="3044"/>
                  </a:lnTo>
                  <a:lnTo>
                    <a:pt x="0" y="3047"/>
                  </a:lnTo>
                  <a:close/>
                  <a:moveTo>
                    <a:pt x="1739" y="74"/>
                  </a:moveTo>
                  <a:lnTo>
                    <a:pt x="1736" y="69"/>
                  </a:lnTo>
                  <a:lnTo>
                    <a:pt x="1684" y="81"/>
                  </a:lnTo>
                  <a:lnTo>
                    <a:pt x="1684" y="85"/>
                  </a:lnTo>
                  <a:lnTo>
                    <a:pt x="1739" y="74"/>
                  </a:lnTo>
                  <a:close/>
                  <a:moveTo>
                    <a:pt x="485" y="2522"/>
                  </a:moveTo>
                  <a:lnTo>
                    <a:pt x="480" y="2522"/>
                  </a:lnTo>
                  <a:lnTo>
                    <a:pt x="471" y="2574"/>
                  </a:lnTo>
                  <a:lnTo>
                    <a:pt x="476" y="2576"/>
                  </a:lnTo>
                  <a:lnTo>
                    <a:pt x="485" y="2522"/>
                  </a:lnTo>
                  <a:close/>
                  <a:moveTo>
                    <a:pt x="568" y="2094"/>
                  </a:moveTo>
                  <a:lnTo>
                    <a:pt x="563" y="2094"/>
                  </a:lnTo>
                  <a:lnTo>
                    <a:pt x="551" y="2148"/>
                  </a:lnTo>
                  <a:lnTo>
                    <a:pt x="556" y="2148"/>
                  </a:lnTo>
                  <a:lnTo>
                    <a:pt x="568" y="2094"/>
                  </a:lnTo>
                  <a:close/>
                  <a:moveTo>
                    <a:pt x="790" y="918"/>
                  </a:moveTo>
                  <a:lnTo>
                    <a:pt x="786" y="918"/>
                  </a:lnTo>
                  <a:lnTo>
                    <a:pt x="774" y="970"/>
                  </a:lnTo>
                  <a:lnTo>
                    <a:pt x="778" y="972"/>
                  </a:lnTo>
                  <a:lnTo>
                    <a:pt x="790" y="918"/>
                  </a:lnTo>
                  <a:close/>
                  <a:moveTo>
                    <a:pt x="45" y="2988"/>
                  </a:moveTo>
                  <a:lnTo>
                    <a:pt x="43" y="2983"/>
                  </a:lnTo>
                  <a:lnTo>
                    <a:pt x="3" y="3021"/>
                  </a:lnTo>
                  <a:lnTo>
                    <a:pt x="5" y="3023"/>
                  </a:lnTo>
                  <a:lnTo>
                    <a:pt x="45" y="2988"/>
                  </a:lnTo>
                  <a:close/>
                  <a:moveTo>
                    <a:pt x="689" y="1453"/>
                  </a:moveTo>
                  <a:lnTo>
                    <a:pt x="684" y="1453"/>
                  </a:lnTo>
                  <a:lnTo>
                    <a:pt x="674" y="1505"/>
                  </a:lnTo>
                  <a:lnTo>
                    <a:pt x="679" y="1507"/>
                  </a:lnTo>
                  <a:lnTo>
                    <a:pt x="689" y="1453"/>
                  </a:lnTo>
                  <a:close/>
                  <a:moveTo>
                    <a:pt x="587" y="1987"/>
                  </a:moveTo>
                  <a:lnTo>
                    <a:pt x="582" y="1987"/>
                  </a:lnTo>
                  <a:lnTo>
                    <a:pt x="573" y="2039"/>
                  </a:lnTo>
                  <a:lnTo>
                    <a:pt x="577" y="2042"/>
                  </a:lnTo>
                  <a:lnTo>
                    <a:pt x="587" y="1987"/>
                  </a:lnTo>
                  <a:close/>
                  <a:moveTo>
                    <a:pt x="667" y="1559"/>
                  </a:moveTo>
                  <a:lnTo>
                    <a:pt x="663" y="1559"/>
                  </a:lnTo>
                  <a:lnTo>
                    <a:pt x="653" y="1613"/>
                  </a:lnTo>
                  <a:lnTo>
                    <a:pt x="658" y="1613"/>
                  </a:lnTo>
                  <a:lnTo>
                    <a:pt x="667" y="1559"/>
                  </a:lnTo>
                  <a:close/>
                  <a:moveTo>
                    <a:pt x="1516" y="3203"/>
                  </a:moveTo>
                  <a:lnTo>
                    <a:pt x="1571" y="3208"/>
                  </a:lnTo>
                  <a:lnTo>
                    <a:pt x="1571" y="3203"/>
                  </a:lnTo>
                  <a:lnTo>
                    <a:pt x="1516" y="3198"/>
                  </a:lnTo>
                  <a:lnTo>
                    <a:pt x="1516" y="3203"/>
                  </a:lnTo>
                  <a:close/>
                  <a:moveTo>
                    <a:pt x="1625" y="3212"/>
                  </a:moveTo>
                  <a:lnTo>
                    <a:pt x="1680" y="3220"/>
                  </a:lnTo>
                  <a:lnTo>
                    <a:pt x="1680" y="3215"/>
                  </a:lnTo>
                  <a:lnTo>
                    <a:pt x="1625" y="3208"/>
                  </a:lnTo>
                  <a:lnTo>
                    <a:pt x="1625" y="3212"/>
                  </a:lnTo>
                  <a:close/>
                  <a:moveTo>
                    <a:pt x="1597" y="2536"/>
                  </a:moveTo>
                  <a:lnTo>
                    <a:pt x="1618" y="2586"/>
                  </a:lnTo>
                  <a:lnTo>
                    <a:pt x="1623" y="2583"/>
                  </a:lnTo>
                  <a:lnTo>
                    <a:pt x="1602" y="2534"/>
                  </a:lnTo>
                  <a:lnTo>
                    <a:pt x="1597" y="2536"/>
                  </a:lnTo>
                  <a:close/>
                  <a:moveTo>
                    <a:pt x="1682" y="2737"/>
                  </a:moveTo>
                  <a:lnTo>
                    <a:pt x="1701" y="2787"/>
                  </a:lnTo>
                  <a:lnTo>
                    <a:pt x="1706" y="2784"/>
                  </a:lnTo>
                  <a:lnTo>
                    <a:pt x="1684" y="2735"/>
                  </a:lnTo>
                  <a:lnTo>
                    <a:pt x="1682" y="2737"/>
                  </a:lnTo>
                  <a:close/>
                  <a:moveTo>
                    <a:pt x="1554" y="2434"/>
                  </a:moveTo>
                  <a:lnTo>
                    <a:pt x="1575" y="2486"/>
                  </a:lnTo>
                  <a:lnTo>
                    <a:pt x="1580" y="2484"/>
                  </a:lnTo>
                  <a:lnTo>
                    <a:pt x="1559" y="2434"/>
                  </a:lnTo>
                  <a:lnTo>
                    <a:pt x="1554" y="2434"/>
                  </a:lnTo>
                  <a:close/>
                  <a:moveTo>
                    <a:pt x="1408" y="3191"/>
                  </a:moveTo>
                  <a:lnTo>
                    <a:pt x="1462" y="3196"/>
                  </a:lnTo>
                  <a:lnTo>
                    <a:pt x="1462" y="3191"/>
                  </a:lnTo>
                  <a:lnTo>
                    <a:pt x="1408" y="3186"/>
                  </a:lnTo>
                  <a:lnTo>
                    <a:pt x="1408" y="3191"/>
                  </a:lnTo>
                  <a:close/>
                  <a:moveTo>
                    <a:pt x="1419" y="137"/>
                  </a:moveTo>
                  <a:lnTo>
                    <a:pt x="1365" y="149"/>
                  </a:lnTo>
                  <a:lnTo>
                    <a:pt x="1367" y="154"/>
                  </a:lnTo>
                  <a:lnTo>
                    <a:pt x="1419" y="142"/>
                  </a:lnTo>
                  <a:lnTo>
                    <a:pt x="1419" y="137"/>
                  </a:lnTo>
                  <a:close/>
                  <a:moveTo>
                    <a:pt x="1526" y="116"/>
                  </a:moveTo>
                  <a:lnTo>
                    <a:pt x="1471" y="126"/>
                  </a:lnTo>
                  <a:lnTo>
                    <a:pt x="1474" y="130"/>
                  </a:lnTo>
                  <a:lnTo>
                    <a:pt x="1526" y="118"/>
                  </a:lnTo>
                  <a:lnTo>
                    <a:pt x="1526" y="116"/>
                  </a:lnTo>
                  <a:close/>
                  <a:moveTo>
                    <a:pt x="1748" y="2886"/>
                  </a:moveTo>
                  <a:lnTo>
                    <a:pt x="1727" y="2834"/>
                  </a:lnTo>
                  <a:lnTo>
                    <a:pt x="1722" y="2836"/>
                  </a:lnTo>
                  <a:lnTo>
                    <a:pt x="1743" y="2886"/>
                  </a:lnTo>
                  <a:lnTo>
                    <a:pt x="1748" y="2886"/>
                  </a:lnTo>
                  <a:close/>
                  <a:moveTo>
                    <a:pt x="1765" y="2938"/>
                  </a:moveTo>
                  <a:lnTo>
                    <a:pt x="1786" y="2988"/>
                  </a:lnTo>
                  <a:lnTo>
                    <a:pt x="1791" y="2985"/>
                  </a:lnTo>
                  <a:lnTo>
                    <a:pt x="1769" y="2936"/>
                  </a:lnTo>
                  <a:lnTo>
                    <a:pt x="1765" y="2938"/>
                  </a:lnTo>
                  <a:close/>
                  <a:moveTo>
                    <a:pt x="1895" y="3236"/>
                  </a:moveTo>
                  <a:lnTo>
                    <a:pt x="1895" y="3236"/>
                  </a:lnTo>
                  <a:lnTo>
                    <a:pt x="1840" y="3231"/>
                  </a:lnTo>
                  <a:lnTo>
                    <a:pt x="1840" y="3236"/>
                  </a:lnTo>
                  <a:lnTo>
                    <a:pt x="1897" y="3241"/>
                  </a:lnTo>
                  <a:lnTo>
                    <a:pt x="1895" y="3236"/>
                  </a:lnTo>
                  <a:lnTo>
                    <a:pt x="1895" y="3236"/>
                  </a:lnTo>
                  <a:close/>
                  <a:moveTo>
                    <a:pt x="1897" y="33"/>
                  </a:moveTo>
                  <a:lnTo>
                    <a:pt x="1897" y="38"/>
                  </a:lnTo>
                  <a:lnTo>
                    <a:pt x="1952" y="26"/>
                  </a:lnTo>
                  <a:lnTo>
                    <a:pt x="1949" y="22"/>
                  </a:lnTo>
                  <a:lnTo>
                    <a:pt x="1897" y="33"/>
                  </a:lnTo>
                  <a:close/>
                  <a:moveTo>
                    <a:pt x="2056" y="0"/>
                  </a:moveTo>
                  <a:lnTo>
                    <a:pt x="2004" y="10"/>
                  </a:lnTo>
                  <a:lnTo>
                    <a:pt x="2004" y="14"/>
                  </a:lnTo>
                  <a:lnTo>
                    <a:pt x="2058" y="3"/>
                  </a:lnTo>
                  <a:lnTo>
                    <a:pt x="2056" y="0"/>
                  </a:lnTo>
                  <a:close/>
                  <a:moveTo>
                    <a:pt x="1299" y="3179"/>
                  </a:moveTo>
                  <a:lnTo>
                    <a:pt x="1353" y="3186"/>
                  </a:lnTo>
                  <a:lnTo>
                    <a:pt x="1353" y="3182"/>
                  </a:lnTo>
                  <a:lnTo>
                    <a:pt x="1301" y="3177"/>
                  </a:lnTo>
                  <a:lnTo>
                    <a:pt x="1299" y="3179"/>
                  </a:lnTo>
                  <a:close/>
                  <a:moveTo>
                    <a:pt x="1732" y="3224"/>
                  </a:moveTo>
                  <a:lnTo>
                    <a:pt x="1786" y="3229"/>
                  </a:lnTo>
                  <a:lnTo>
                    <a:pt x="1788" y="3224"/>
                  </a:lnTo>
                  <a:lnTo>
                    <a:pt x="1734" y="3220"/>
                  </a:lnTo>
                  <a:lnTo>
                    <a:pt x="1732" y="3224"/>
                  </a:lnTo>
                  <a:close/>
                  <a:moveTo>
                    <a:pt x="1843" y="45"/>
                  </a:moveTo>
                  <a:lnTo>
                    <a:pt x="1791" y="57"/>
                  </a:lnTo>
                  <a:lnTo>
                    <a:pt x="1791" y="62"/>
                  </a:lnTo>
                  <a:lnTo>
                    <a:pt x="1845" y="50"/>
                  </a:lnTo>
                  <a:lnTo>
                    <a:pt x="1843" y="45"/>
                  </a:lnTo>
                  <a:close/>
                  <a:moveTo>
                    <a:pt x="1807" y="3037"/>
                  </a:moveTo>
                  <a:lnTo>
                    <a:pt x="1829" y="3087"/>
                  </a:lnTo>
                  <a:lnTo>
                    <a:pt x="1833" y="3085"/>
                  </a:lnTo>
                  <a:lnTo>
                    <a:pt x="1812" y="3035"/>
                  </a:lnTo>
                  <a:lnTo>
                    <a:pt x="1807" y="3037"/>
                  </a:lnTo>
                  <a:close/>
                  <a:moveTo>
                    <a:pt x="1207" y="185"/>
                  </a:moveTo>
                  <a:lnTo>
                    <a:pt x="1152" y="197"/>
                  </a:lnTo>
                  <a:lnTo>
                    <a:pt x="1154" y="201"/>
                  </a:lnTo>
                  <a:lnTo>
                    <a:pt x="1207" y="189"/>
                  </a:lnTo>
                  <a:lnTo>
                    <a:pt x="1207" y="185"/>
                  </a:lnTo>
                  <a:close/>
                  <a:moveTo>
                    <a:pt x="816" y="757"/>
                  </a:moveTo>
                  <a:lnTo>
                    <a:pt x="819" y="757"/>
                  </a:lnTo>
                  <a:lnTo>
                    <a:pt x="830" y="705"/>
                  </a:lnTo>
                  <a:lnTo>
                    <a:pt x="826" y="703"/>
                  </a:lnTo>
                  <a:lnTo>
                    <a:pt x="816" y="757"/>
                  </a:lnTo>
                  <a:close/>
                  <a:moveTo>
                    <a:pt x="866" y="490"/>
                  </a:moveTo>
                  <a:lnTo>
                    <a:pt x="856" y="544"/>
                  </a:lnTo>
                  <a:lnTo>
                    <a:pt x="861" y="544"/>
                  </a:lnTo>
                  <a:lnTo>
                    <a:pt x="871" y="490"/>
                  </a:lnTo>
                  <a:lnTo>
                    <a:pt x="866" y="490"/>
                  </a:lnTo>
                  <a:close/>
                  <a:moveTo>
                    <a:pt x="760" y="3125"/>
                  </a:moveTo>
                  <a:lnTo>
                    <a:pt x="812" y="3130"/>
                  </a:lnTo>
                  <a:lnTo>
                    <a:pt x="814" y="3127"/>
                  </a:lnTo>
                  <a:lnTo>
                    <a:pt x="760" y="3120"/>
                  </a:lnTo>
                  <a:lnTo>
                    <a:pt x="760" y="3125"/>
                  </a:lnTo>
                  <a:close/>
                  <a:moveTo>
                    <a:pt x="835" y="651"/>
                  </a:moveTo>
                  <a:lnTo>
                    <a:pt x="840" y="651"/>
                  </a:lnTo>
                  <a:lnTo>
                    <a:pt x="849" y="599"/>
                  </a:lnTo>
                  <a:lnTo>
                    <a:pt x="845" y="596"/>
                  </a:lnTo>
                  <a:lnTo>
                    <a:pt x="835" y="651"/>
                  </a:lnTo>
                  <a:close/>
                  <a:moveTo>
                    <a:pt x="715" y="1292"/>
                  </a:moveTo>
                  <a:lnTo>
                    <a:pt x="719" y="1292"/>
                  </a:lnTo>
                  <a:lnTo>
                    <a:pt x="729" y="1240"/>
                  </a:lnTo>
                  <a:lnTo>
                    <a:pt x="724" y="1237"/>
                  </a:lnTo>
                  <a:lnTo>
                    <a:pt x="715" y="1292"/>
                  </a:lnTo>
                  <a:close/>
                  <a:moveTo>
                    <a:pt x="734" y="1185"/>
                  </a:moveTo>
                  <a:lnTo>
                    <a:pt x="738" y="1185"/>
                  </a:lnTo>
                  <a:lnTo>
                    <a:pt x="748" y="1133"/>
                  </a:lnTo>
                  <a:lnTo>
                    <a:pt x="745" y="1131"/>
                  </a:lnTo>
                  <a:lnTo>
                    <a:pt x="734" y="1185"/>
                  </a:lnTo>
                  <a:close/>
                  <a:moveTo>
                    <a:pt x="769" y="1024"/>
                  </a:moveTo>
                  <a:lnTo>
                    <a:pt x="764" y="1024"/>
                  </a:lnTo>
                  <a:lnTo>
                    <a:pt x="755" y="1079"/>
                  </a:lnTo>
                  <a:lnTo>
                    <a:pt x="760" y="1079"/>
                  </a:lnTo>
                  <a:lnTo>
                    <a:pt x="769" y="1024"/>
                  </a:lnTo>
                  <a:close/>
                  <a:moveTo>
                    <a:pt x="1192" y="3170"/>
                  </a:moveTo>
                  <a:lnTo>
                    <a:pt x="1244" y="3175"/>
                  </a:lnTo>
                  <a:lnTo>
                    <a:pt x="1247" y="3170"/>
                  </a:lnTo>
                  <a:lnTo>
                    <a:pt x="1192" y="3165"/>
                  </a:lnTo>
                  <a:lnTo>
                    <a:pt x="1192" y="3170"/>
                  </a:lnTo>
                  <a:close/>
                  <a:moveTo>
                    <a:pt x="693" y="1398"/>
                  </a:moveTo>
                  <a:lnTo>
                    <a:pt x="698" y="1401"/>
                  </a:lnTo>
                  <a:lnTo>
                    <a:pt x="707" y="1346"/>
                  </a:lnTo>
                  <a:lnTo>
                    <a:pt x="703" y="1346"/>
                  </a:lnTo>
                  <a:lnTo>
                    <a:pt x="693" y="1398"/>
                  </a:lnTo>
                  <a:close/>
                  <a:moveTo>
                    <a:pt x="1313" y="161"/>
                  </a:moveTo>
                  <a:lnTo>
                    <a:pt x="1259" y="173"/>
                  </a:lnTo>
                  <a:lnTo>
                    <a:pt x="1261" y="178"/>
                  </a:lnTo>
                  <a:lnTo>
                    <a:pt x="1313" y="166"/>
                  </a:lnTo>
                  <a:lnTo>
                    <a:pt x="1313" y="161"/>
                  </a:lnTo>
                  <a:close/>
                  <a:moveTo>
                    <a:pt x="1084" y="3158"/>
                  </a:moveTo>
                  <a:lnTo>
                    <a:pt x="1138" y="3163"/>
                  </a:lnTo>
                  <a:lnTo>
                    <a:pt x="1138" y="3160"/>
                  </a:lnTo>
                  <a:lnTo>
                    <a:pt x="1084" y="3153"/>
                  </a:lnTo>
                  <a:lnTo>
                    <a:pt x="1084" y="3158"/>
                  </a:lnTo>
                  <a:close/>
                  <a:moveTo>
                    <a:pt x="1100" y="208"/>
                  </a:moveTo>
                  <a:lnTo>
                    <a:pt x="1046" y="220"/>
                  </a:lnTo>
                  <a:lnTo>
                    <a:pt x="1048" y="223"/>
                  </a:lnTo>
                  <a:lnTo>
                    <a:pt x="1100" y="213"/>
                  </a:lnTo>
                  <a:lnTo>
                    <a:pt x="1100" y="208"/>
                  </a:lnTo>
                  <a:close/>
                  <a:moveTo>
                    <a:pt x="994" y="232"/>
                  </a:moveTo>
                  <a:lnTo>
                    <a:pt x="939" y="241"/>
                  </a:lnTo>
                  <a:lnTo>
                    <a:pt x="942" y="246"/>
                  </a:lnTo>
                  <a:lnTo>
                    <a:pt x="994" y="234"/>
                  </a:lnTo>
                  <a:lnTo>
                    <a:pt x="994" y="232"/>
                  </a:lnTo>
                  <a:close/>
                  <a:moveTo>
                    <a:pt x="866" y="3137"/>
                  </a:moveTo>
                  <a:lnTo>
                    <a:pt x="920" y="3141"/>
                  </a:lnTo>
                  <a:lnTo>
                    <a:pt x="920" y="3137"/>
                  </a:lnTo>
                  <a:lnTo>
                    <a:pt x="868" y="3132"/>
                  </a:lnTo>
                  <a:lnTo>
                    <a:pt x="866" y="3137"/>
                  </a:lnTo>
                  <a:close/>
                  <a:moveTo>
                    <a:pt x="975" y="3146"/>
                  </a:moveTo>
                  <a:lnTo>
                    <a:pt x="1029" y="3153"/>
                  </a:lnTo>
                  <a:lnTo>
                    <a:pt x="1029" y="3149"/>
                  </a:lnTo>
                  <a:lnTo>
                    <a:pt x="975" y="3144"/>
                  </a:lnTo>
                  <a:lnTo>
                    <a:pt x="975" y="3146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Freeform 312">
              <a:extLst>
                <a:ext uri="{FF2B5EF4-FFF2-40B4-BE49-F238E27FC236}">
                  <a16:creationId xmlns:a16="http://schemas.microsoft.com/office/drawing/2014/main" id="{B044A5E1-E7FD-4425-BC2B-989312120E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9370" y="1697672"/>
              <a:ext cx="690632" cy="691444"/>
            </a:xfrm>
            <a:custGeom>
              <a:avLst/>
              <a:gdLst>
                <a:gd name="T0" fmla="*/ 0 w 360"/>
                <a:gd name="T1" fmla="*/ 355 h 360"/>
                <a:gd name="T2" fmla="*/ 6 w 360"/>
                <a:gd name="T3" fmla="*/ 337 h 360"/>
                <a:gd name="T4" fmla="*/ 11 w 360"/>
                <a:gd name="T5" fmla="*/ 355 h 360"/>
                <a:gd name="T6" fmla="*/ 13 w 360"/>
                <a:gd name="T7" fmla="*/ 321 h 360"/>
                <a:gd name="T8" fmla="*/ 11 w 360"/>
                <a:gd name="T9" fmla="*/ 292 h 360"/>
                <a:gd name="T10" fmla="*/ 2 w 360"/>
                <a:gd name="T11" fmla="*/ 320 h 360"/>
                <a:gd name="T12" fmla="*/ 7 w 360"/>
                <a:gd name="T13" fmla="*/ 326 h 360"/>
                <a:gd name="T14" fmla="*/ 20 w 360"/>
                <a:gd name="T15" fmla="*/ 277 h 360"/>
                <a:gd name="T16" fmla="*/ 22 w 360"/>
                <a:gd name="T17" fmla="*/ 248 h 360"/>
                <a:gd name="T18" fmla="*/ 9 w 360"/>
                <a:gd name="T19" fmla="*/ 274 h 360"/>
                <a:gd name="T20" fmla="*/ 15 w 360"/>
                <a:gd name="T21" fmla="*/ 281 h 360"/>
                <a:gd name="T22" fmla="*/ 33 w 360"/>
                <a:gd name="T23" fmla="*/ 234 h 360"/>
                <a:gd name="T24" fmla="*/ 39 w 360"/>
                <a:gd name="T25" fmla="*/ 205 h 360"/>
                <a:gd name="T26" fmla="*/ 23 w 360"/>
                <a:gd name="T27" fmla="*/ 230 h 360"/>
                <a:gd name="T28" fmla="*/ 28 w 360"/>
                <a:gd name="T29" fmla="*/ 237 h 360"/>
                <a:gd name="T30" fmla="*/ 52 w 360"/>
                <a:gd name="T31" fmla="*/ 193 h 360"/>
                <a:gd name="T32" fmla="*/ 61 w 360"/>
                <a:gd name="T33" fmla="*/ 165 h 360"/>
                <a:gd name="T34" fmla="*/ 42 w 360"/>
                <a:gd name="T35" fmla="*/ 187 h 360"/>
                <a:gd name="T36" fmla="*/ 47 w 360"/>
                <a:gd name="T37" fmla="*/ 196 h 360"/>
                <a:gd name="T38" fmla="*/ 76 w 360"/>
                <a:gd name="T39" fmla="*/ 155 h 360"/>
                <a:gd name="T40" fmla="*/ 88 w 360"/>
                <a:gd name="T41" fmla="*/ 129 h 360"/>
                <a:gd name="T42" fmla="*/ 66 w 360"/>
                <a:gd name="T43" fmla="*/ 148 h 360"/>
                <a:gd name="T44" fmla="*/ 71 w 360"/>
                <a:gd name="T45" fmla="*/ 157 h 360"/>
                <a:gd name="T46" fmla="*/ 104 w 360"/>
                <a:gd name="T47" fmla="*/ 120 h 360"/>
                <a:gd name="T48" fmla="*/ 120 w 360"/>
                <a:gd name="T49" fmla="*/ 96 h 360"/>
                <a:gd name="T50" fmla="*/ 96 w 360"/>
                <a:gd name="T51" fmla="*/ 112 h 360"/>
                <a:gd name="T52" fmla="*/ 100 w 360"/>
                <a:gd name="T53" fmla="*/ 122 h 360"/>
                <a:gd name="T54" fmla="*/ 137 w 360"/>
                <a:gd name="T55" fmla="*/ 89 h 360"/>
                <a:gd name="T56" fmla="*/ 156 w 360"/>
                <a:gd name="T57" fmla="*/ 68 h 360"/>
                <a:gd name="T58" fmla="*/ 130 w 360"/>
                <a:gd name="T59" fmla="*/ 81 h 360"/>
                <a:gd name="T60" fmla="*/ 133 w 360"/>
                <a:gd name="T61" fmla="*/ 91 h 360"/>
                <a:gd name="T62" fmla="*/ 173 w 360"/>
                <a:gd name="T63" fmla="*/ 63 h 360"/>
                <a:gd name="T64" fmla="*/ 195 w 360"/>
                <a:gd name="T65" fmla="*/ 44 h 360"/>
                <a:gd name="T66" fmla="*/ 167 w 360"/>
                <a:gd name="T67" fmla="*/ 53 h 360"/>
                <a:gd name="T68" fmla="*/ 170 w 360"/>
                <a:gd name="T69" fmla="*/ 64 h 360"/>
                <a:gd name="T70" fmla="*/ 213 w 360"/>
                <a:gd name="T71" fmla="*/ 42 h 360"/>
                <a:gd name="T72" fmla="*/ 237 w 360"/>
                <a:gd name="T73" fmla="*/ 26 h 360"/>
                <a:gd name="T74" fmla="*/ 208 w 360"/>
                <a:gd name="T75" fmla="*/ 32 h 360"/>
                <a:gd name="T76" fmla="*/ 210 w 360"/>
                <a:gd name="T77" fmla="*/ 43 h 360"/>
                <a:gd name="T78" fmla="*/ 255 w 360"/>
                <a:gd name="T79" fmla="*/ 26 h 360"/>
                <a:gd name="T80" fmla="*/ 281 w 360"/>
                <a:gd name="T81" fmla="*/ 14 h 360"/>
                <a:gd name="T82" fmla="*/ 251 w 360"/>
                <a:gd name="T83" fmla="*/ 15 h 360"/>
                <a:gd name="T84" fmla="*/ 253 w 360"/>
                <a:gd name="T85" fmla="*/ 27 h 360"/>
                <a:gd name="T86" fmla="*/ 298 w 360"/>
                <a:gd name="T87" fmla="*/ 16 h 360"/>
                <a:gd name="T88" fmla="*/ 326 w 360"/>
                <a:gd name="T89" fmla="*/ 7 h 360"/>
                <a:gd name="T90" fmla="*/ 297 w 360"/>
                <a:gd name="T91" fmla="*/ 5 h 360"/>
                <a:gd name="T92" fmla="*/ 297 w 360"/>
                <a:gd name="T93" fmla="*/ 16 h 360"/>
                <a:gd name="T94" fmla="*/ 343 w 360"/>
                <a:gd name="T95" fmla="*/ 12 h 360"/>
                <a:gd name="T96" fmla="*/ 360 w 360"/>
                <a:gd name="T97" fmla="*/ 6 h 360"/>
                <a:gd name="T98" fmla="*/ 343 w 360"/>
                <a:gd name="T99" fmla="*/ 0 h 360"/>
                <a:gd name="T100" fmla="*/ 343 w 360"/>
                <a:gd name="T101" fmla="*/ 12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0" h="360">
                  <a:moveTo>
                    <a:pt x="6" y="360"/>
                  </a:moveTo>
                  <a:cubicBezTo>
                    <a:pt x="2" y="360"/>
                    <a:pt x="0" y="358"/>
                    <a:pt x="0" y="355"/>
                  </a:cubicBezTo>
                  <a:cubicBezTo>
                    <a:pt x="0" y="351"/>
                    <a:pt x="0" y="347"/>
                    <a:pt x="0" y="343"/>
                  </a:cubicBezTo>
                  <a:cubicBezTo>
                    <a:pt x="0" y="340"/>
                    <a:pt x="3" y="337"/>
                    <a:pt x="6" y="337"/>
                  </a:cubicBezTo>
                  <a:cubicBezTo>
                    <a:pt x="9" y="337"/>
                    <a:pt x="12" y="340"/>
                    <a:pt x="12" y="343"/>
                  </a:cubicBezTo>
                  <a:cubicBezTo>
                    <a:pt x="11" y="347"/>
                    <a:pt x="11" y="351"/>
                    <a:pt x="11" y="355"/>
                  </a:cubicBezTo>
                  <a:cubicBezTo>
                    <a:pt x="11" y="358"/>
                    <a:pt x="9" y="360"/>
                    <a:pt x="6" y="360"/>
                  </a:cubicBezTo>
                  <a:close/>
                  <a:moveTo>
                    <a:pt x="13" y="321"/>
                  </a:moveTo>
                  <a:cubicBezTo>
                    <a:pt x="14" y="313"/>
                    <a:pt x="15" y="306"/>
                    <a:pt x="16" y="299"/>
                  </a:cubicBezTo>
                  <a:cubicBezTo>
                    <a:pt x="16" y="296"/>
                    <a:pt x="14" y="293"/>
                    <a:pt x="11" y="292"/>
                  </a:cubicBezTo>
                  <a:cubicBezTo>
                    <a:pt x="8" y="292"/>
                    <a:pt x="5" y="294"/>
                    <a:pt x="5" y="297"/>
                  </a:cubicBezTo>
                  <a:cubicBezTo>
                    <a:pt x="3" y="304"/>
                    <a:pt x="2" y="312"/>
                    <a:pt x="2" y="320"/>
                  </a:cubicBezTo>
                  <a:cubicBezTo>
                    <a:pt x="1" y="323"/>
                    <a:pt x="4" y="326"/>
                    <a:pt x="7" y="326"/>
                  </a:cubicBezTo>
                  <a:cubicBezTo>
                    <a:pt x="7" y="326"/>
                    <a:pt x="7" y="326"/>
                    <a:pt x="7" y="326"/>
                  </a:cubicBezTo>
                  <a:cubicBezTo>
                    <a:pt x="10" y="326"/>
                    <a:pt x="13" y="324"/>
                    <a:pt x="13" y="321"/>
                  </a:cubicBezTo>
                  <a:close/>
                  <a:moveTo>
                    <a:pt x="20" y="277"/>
                  </a:moveTo>
                  <a:cubicBezTo>
                    <a:pt x="22" y="269"/>
                    <a:pt x="24" y="262"/>
                    <a:pt x="26" y="255"/>
                  </a:cubicBezTo>
                  <a:cubicBezTo>
                    <a:pt x="27" y="252"/>
                    <a:pt x="25" y="249"/>
                    <a:pt x="22" y="248"/>
                  </a:cubicBezTo>
                  <a:cubicBezTo>
                    <a:pt x="19" y="247"/>
                    <a:pt x="16" y="249"/>
                    <a:pt x="15" y="252"/>
                  </a:cubicBezTo>
                  <a:cubicBezTo>
                    <a:pt x="13" y="259"/>
                    <a:pt x="11" y="267"/>
                    <a:pt x="9" y="274"/>
                  </a:cubicBezTo>
                  <a:cubicBezTo>
                    <a:pt x="8" y="277"/>
                    <a:pt x="10" y="280"/>
                    <a:pt x="13" y="281"/>
                  </a:cubicBezTo>
                  <a:cubicBezTo>
                    <a:pt x="14" y="281"/>
                    <a:pt x="14" y="281"/>
                    <a:pt x="15" y="281"/>
                  </a:cubicBezTo>
                  <a:cubicBezTo>
                    <a:pt x="17" y="281"/>
                    <a:pt x="20" y="279"/>
                    <a:pt x="20" y="277"/>
                  </a:cubicBezTo>
                  <a:close/>
                  <a:moveTo>
                    <a:pt x="33" y="234"/>
                  </a:moveTo>
                  <a:cubicBezTo>
                    <a:pt x="36" y="227"/>
                    <a:pt x="39" y="220"/>
                    <a:pt x="42" y="213"/>
                  </a:cubicBezTo>
                  <a:cubicBezTo>
                    <a:pt x="43" y="210"/>
                    <a:pt x="42" y="207"/>
                    <a:pt x="39" y="205"/>
                  </a:cubicBezTo>
                  <a:cubicBezTo>
                    <a:pt x="36" y="204"/>
                    <a:pt x="33" y="205"/>
                    <a:pt x="31" y="208"/>
                  </a:cubicBezTo>
                  <a:cubicBezTo>
                    <a:pt x="28" y="215"/>
                    <a:pt x="25" y="222"/>
                    <a:pt x="23" y="230"/>
                  </a:cubicBezTo>
                  <a:cubicBezTo>
                    <a:pt x="21" y="233"/>
                    <a:pt x="23" y="236"/>
                    <a:pt x="26" y="237"/>
                  </a:cubicBezTo>
                  <a:cubicBezTo>
                    <a:pt x="27" y="237"/>
                    <a:pt x="27" y="237"/>
                    <a:pt x="28" y="237"/>
                  </a:cubicBezTo>
                  <a:cubicBezTo>
                    <a:pt x="30" y="237"/>
                    <a:pt x="32" y="236"/>
                    <a:pt x="33" y="234"/>
                  </a:cubicBezTo>
                  <a:close/>
                  <a:moveTo>
                    <a:pt x="52" y="193"/>
                  </a:moveTo>
                  <a:cubicBezTo>
                    <a:pt x="55" y="186"/>
                    <a:pt x="59" y="180"/>
                    <a:pt x="63" y="173"/>
                  </a:cubicBezTo>
                  <a:cubicBezTo>
                    <a:pt x="65" y="171"/>
                    <a:pt x="64" y="167"/>
                    <a:pt x="61" y="165"/>
                  </a:cubicBezTo>
                  <a:cubicBezTo>
                    <a:pt x="59" y="164"/>
                    <a:pt x="55" y="165"/>
                    <a:pt x="53" y="167"/>
                  </a:cubicBezTo>
                  <a:cubicBezTo>
                    <a:pt x="49" y="174"/>
                    <a:pt x="45" y="181"/>
                    <a:pt x="42" y="187"/>
                  </a:cubicBezTo>
                  <a:cubicBezTo>
                    <a:pt x="40" y="190"/>
                    <a:pt x="41" y="194"/>
                    <a:pt x="44" y="195"/>
                  </a:cubicBezTo>
                  <a:cubicBezTo>
                    <a:pt x="45" y="196"/>
                    <a:pt x="46" y="196"/>
                    <a:pt x="47" y="196"/>
                  </a:cubicBezTo>
                  <a:cubicBezTo>
                    <a:pt x="49" y="196"/>
                    <a:pt x="51" y="195"/>
                    <a:pt x="52" y="193"/>
                  </a:cubicBezTo>
                  <a:close/>
                  <a:moveTo>
                    <a:pt x="76" y="155"/>
                  </a:moveTo>
                  <a:cubicBezTo>
                    <a:pt x="80" y="149"/>
                    <a:pt x="85" y="143"/>
                    <a:pt x="89" y="137"/>
                  </a:cubicBezTo>
                  <a:cubicBezTo>
                    <a:pt x="91" y="134"/>
                    <a:pt x="91" y="131"/>
                    <a:pt x="88" y="129"/>
                  </a:cubicBezTo>
                  <a:cubicBezTo>
                    <a:pt x="86" y="127"/>
                    <a:pt x="82" y="127"/>
                    <a:pt x="80" y="130"/>
                  </a:cubicBezTo>
                  <a:cubicBezTo>
                    <a:pt x="75" y="136"/>
                    <a:pt x="71" y="142"/>
                    <a:pt x="66" y="148"/>
                  </a:cubicBezTo>
                  <a:cubicBezTo>
                    <a:pt x="64" y="151"/>
                    <a:pt x="65" y="154"/>
                    <a:pt x="68" y="156"/>
                  </a:cubicBezTo>
                  <a:cubicBezTo>
                    <a:pt x="69" y="157"/>
                    <a:pt x="70" y="157"/>
                    <a:pt x="71" y="157"/>
                  </a:cubicBezTo>
                  <a:cubicBezTo>
                    <a:pt x="73" y="157"/>
                    <a:pt x="74" y="156"/>
                    <a:pt x="76" y="155"/>
                  </a:cubicBezTo>
                  <a:close/>
                  <a:moveTo>
                    <a:pt x="104" y="120"/>
                  </a:moveTo>
                  <a:cubicBezTo>
                    <a:pt x="109" y="115"/>
                    <a:pt x="115" y="109"/>
                    <a:pt x="120" y="104"/>
                  </a:cubicBezTo>
                  <a:cubicBezTo>
                    <a:pt x="122" y="102"/>
                    <a:pt x="122" y="98"/>
                    <a:pt x="120" y="96"/>
                  </a:cubicBezTo>
                  <a:cubicBezTo>
                    <a:pt x="118" y="94"/>
                    <a:pt x="114" y="94"/>
                    <a:pt x="112" y="96"/>
                  </a:cubicBezTo>
                  <a:cubicBezTo>
                    <a:pt x="106" y="101"/>
                    <a:pt x="101" y="107"/>
                    <a:pt x="96" y="112"/>
                  </a:cubicBezTo>
                  <a:cubicBezTo>
                    <a:pt x="94" y="115"/>
                    <a:pt x="94" y="118"/>
                    <a:pt x="96" y="120"/>
                  </a:cubicBezTo>
                  <a:cubicBezTo>
                    <a:pt x="97" y="121"/>
                    <a:pt x="98" y="122"/>
                    <a:pt x="100" y="122"/>
                  </a:cubicBezTo>
                  <a:cubicBezTo>
                    <a:pt x="101" y="122"/>
                    <a:pt x="103" y="121"/>
                    <a:pt x="104" y="120"/>
                  </a:cubicBezTo>
                  <a:close/>
                  <a:moveTo>
                    <a:pt x="137" y="89"/>
                  </a:moveTo>
                  <a:cubicBezTo>
                    <a:pt x="143" y="85"/>
                    <a:pt x="149" y="80"/>
                    <a:pt x="155" y="76"/>
                  </a:cubicBezTo>
                  <a:cubicBezTo>
                    <a:pt x="157" y="74"/>
                    <a:pt x="158" y="70"/>
                    <a:pt x="156" y="68"/>
                  </a:cubicBezTo>
                  <a:cubicBezTo>
                    <a:pt x="154" y="65"/>
                    <a:pt x="150" y="65"/>
                    <a:pt x="148" y="66"/>
                  </a:cubicBezTo>
                  <a:cubicBezTo>
                    <a:pt x="142" y="71"/>
                    <a:pt x="135" y="76"/>
                    <a:pt x="130" y="81"/>
                  </a:cubicBezTo>
                  <a:cubicBezTo>
                    <a:pt x="127" y="83"/>
                    <a:pt x="127" y="86"/>
                    <a:pt x="129" y="89"/>
                  </a:cubicBezTo>
                  <a:cubicBezTo>
                    <a:pt x="130" y="90"/>
                    <a:pt x="132" y="91"/>
                    <a:pt x="133" y="91"/>
                  </a:cubicBezTo>
                  <a:cubicBezTo>
                    <a:pt x="134" y="91"/>
                    <a:pt x="136" y="90"/>
                    <a:pt x="137" y="89"/>
                  </a:cubicBezTo>
                  <a:close/>
                  <a:moveTo>
                    <a:pt x="173" y="63"/>
                  </a:moveTo>
                  <a:cubicBezTo>
                    <a:pt x="180" y="59"/>
                    <a:pt x="186" y="56"/>
                    <a:pt x="193" y="52"/>
                  </a:cubicBezTo>
                  <a:cubicBezTo>
                    <a:pt x="195" y="51"/>
                    <a:pt x="197" y="47"/>
                    <a:pt x="195" y="44"/>
                  </a:cubicBezTo>
                  <a:cubicBezTo>
                    <a:pt x="194" y="41"/>
                    <a:pt x="190" y="40"/>
                    <a:pt x="187" y="42"/>
                  </a:cubicBezTo>
                  <a:cubicBezTo>
                    <a:pt x="180" y="46"/>
                    <a:pt x="174" y="49"/>
                    <a:pt x="167" y="53"/>
                  </a:cubicBezTo>
                  <a:cubicBezTo>
                    <a:pt x="164" y="55"/>
                    <a:pt x="164" y="59"/>
                    <a:pt x="165" y="61"/>
                  </a:cubicBezTo>
                  <a:cubicBezTo>
                    <a:pt x="166" y="63"/>
                    <a:pt x="168" y="64"/>
                    <a:pt x="170" y="64"/>
                  </a:cubicBezTo>
                  <a:cubicBezTo>
                    <a:pt x="171" y="64"/>
                    <a:pt x="172" y="64"/>
                    <a:pt x="173" y="63"/>
                  </a:cubicBezTo>
                  <a:close/>
                  <a:moveTo>
                    <a:pt x="213" y="42"/>
                  </a:moveTo>
                  <a:cubicBezTo>
                    <a:pt x="220" y="39"/>
                    <a:pt x="227" y="36"/>
                    <a:pt x="234" y="33"/>
                  </a:cubicBezTo>
                  <a:cubicBezTo>
                    <a:pt x="236" y="32"/>
                    <a:pt x="238" y="29"/>
                    <a:pt x="237" y="26"/>
                  </a:cubicBezTo>
                  <a:cubicBezTo>
                    <a:pt x="236" y="23"/>
                    <a:pt x="232" y="22"/>
                    <a:pt x="229" y="23"/>
                  </a:cubicBezTo>
                  <a:cubicBezTo>
                    <a:pt x="222" y="25"/>
                    <a:pt x="215" y="28"/>
                    <a:pt x="208" y="32"/>
                  </a:cubicBezTo>
                  <a:cubicBezTo>
                    <a:pt x="205" y="33"/>
                    <a:pt x="204" y="36"/>
                    <a:pt x="205" y="39"/>
                  </a:cubicBezTo>
                  <a:cubicBezTo>
                    <a:pt x="206" y="41"/>
                    <a:pt x="208" y="43"/>
                    <a:pt x="210" y="43"/>
                  </a:cubicBezTo>
                  <a:cubicBezTo>
                    <a:pt x="211" y="43"/>
                    <a:pt x="212" y="42"/>
                    <a:pt x="213" y="42"/>
                  </a:cubicBezTo>
                  <a:close/>
                  <a:moveTo>
                    <a:pt x="255" y="26"/>
                  </a:moveTo>
                  <a:cubicBezTo>
                    <a:pt x="262" y="24"/>
                    <a:pt x="269" y="22"/>
                    <a:pt x="276" y="20"/>
                  </a:cubicBezTo>
                  <a:cubicBezTo>
                    <a:pt x="280" y="20"/>
                    <a:pt x="281" y="17"/>
                    <a:pt x="281" y="14"/>
                  </a:cubicBezTo>
                  <a:cubicBezTo>
                    <a:pt x="280" y="10"/>
                    <a:pt x="277" y="9"/>
                    <a:pt x="274" y="9"/>
                  </a:cubicBezTo>
                  <a:cubicBezTo>
                    <a:pt x="266" y="11"/>
                    <a:pt x="259" y="13"/>
                    <a:pt x="251" y="15"/>
                  </a:cubicBezTo>
                  <a:cubicBezTo>
                    <a:pt x="248" y="16"/>
                    <a:pt x="247" y="19"/>
                    <a:pt x="248" y="22"/>
                  </a:cubicBezTo>
                  <a:cubicBezTo>
                    <a:pt x="248" y="25"/>
                    <a:pt x="251" y="27"/>
                    <a:pt x="253" y="27"/>
                  </a:cubicBezTo>
                  <a:cubicBezTo>
                    <a:pt x="254" y="27"/>
                    <a:pt x="254" y="26"/>
                    <a:pt x="255" y="26"/>
                  </a:cubicBezTo>
                  <a:close/>
                  <a:moveTo>
                    <a:pt x="298" y="16"/>
                  </a:moveTo>
                  <a:cubicBezTo>
                    <a:pt x="306" y="15"/>
                    <a:pt x="313" y="14"/>
                    <a:pt x="321" y="13"/>
                  </a:cubicBezTo>
                  <a:cubicBezTo>
                    <a:pt x="324" y="13"/>
                    <a:pt x="326" y="10"/>
                    <a:pt x="326" y="7"/>
                  </a:cubicBezTo>
                  <a:cubicBezTo>
                    <a:pt x="326" y="4"/>
                    <a:pt x="323" y="1"/>
                    <a:pt x="320" y="2"/>
                  </a:cubicBezTo>
                  <a:cubicBezTo>
                    <a:pt x="312" y="2"/>
                    <a:pt x="304" y="3"/>
                    <a:pt x="297" y="5"/>
                  </a:cubicBezTo>
                  <a:cubicBezTo>
                    <a:pt x="293" y="5"/>
                    <a:pt x="291" y="8"/>
                    <a:pt x="292" y="11"/>
                  </a:cubicBezTo>
                  <a:cubicBezTo>
                    <a:pt x="292" y="14"/>
                    <a:pt x="295" y="16"/>
                    <a:pt x="297" y="16"/>
                  </a:cubicBezTo>
                  <a:lnTo>
                    <a:pt x="298" y="16"/>
                  </a:lnTo>
                  <a:close/>
                  <a:moveTo>
                    <a:pt x="343" y="12"/>
                  </a:moveTo>
                  <a:cubicBezTo>
                    <a:pt x="347" y="12"/>
                    <a:pt x="351" y="12"/>
                    <a:pt x="354" y="12"/>
                  </a:cubicBezTo>
                  <a:cubicBezTo>
                    <a:pt x="358" y="12"/>
                    <a:pt x="360" y="9"/>
                    <a:pt x="360" y="6"/>
                  </a:cubicBezTo>
                  <a:cubicBezTo>
                    <a:pt x="360" y="3"/>
                    <a:pt x="358" y="0"/>
                    <a:pt x="354" y="0"/>
                  </a:cubicBezTo>
                  <a:cubicBezTo>
                    <a:pt x="351" y="0"/>
                    <a:pt x="347" y="0"/>
                    <a:pt x="343" y="0"/>
                  </a:cubicBezTo>
                  <a:cubicBezTo>
                    <a:pt x="340" y="0"/>
                    <a:pt x="337" y="3"/>
                    <a:pt x="337" y="6"/>
                  </a:cubicBezTo>
                  <a:cubicBezTo>
                    <a:pt x="337" y="9"/>
                    <a:pt x="340" y="12"/>
                    <a:pt x="343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445DE3DA-7089-46C5-B412-B669694BFC2E}"/>
                </a:ext>
              </a:extLst>
            </p:cNvPr>
            <p:cNvGrpSpPr/>
            <p:nvPr/>
          </p:nvGrpSpPr>
          <p:grpSpPr>
            <a:xfrm>
              <a:off x="6036756" y="2691825"/>
              <a:ext cx="621650" cy="391981"/>
              <a:chOff x="6036756" y="2691825"/>
              <a:chExt cx="621650" cy="391981"/>
            </a:xfrm>
            <a:solidFill>
              <a:schemeClr val="accent1"/>
            </a:solidFill>
          </p:grpSpPr>
          <p:sp>
            <p:nvSpPr>
              <p:cNvPr id="146" name="Freeform 313">
                <a:extLst>
                  <a:ext uri="{FF2B5EF4-FFF2-40B4-BE49-F238E27FC236}">
                    <a16:creationId xmlns:a16="http://schemas.microsoft.com/office/drawing/2014/main" id="{6959619B-8B8C-4ACB-92E8-8FD665660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1886" y="2691825"/>
                <a:ext cx="36520" cy="42201"/>
              </a:xfrm>
              <a:custGeom>
                <a:avLst/>
                <a:gdLst>
                  <a:gd name="T0" fmla="*/ 7 w 19"/>
                  <a:gd name="T1" fmla="*/ 22 h 22"/>
                  <a:gd name="T2" fmla="*/ 4 w 19"/>
                  <a:gd name="T3" fmla="*/ 22 h 22"/>
                  <a:gd name="T4" fmla="*/ 2 w 19"/>
                  <a:gd name="T5" fmla="*/ 14 h 22"/>
                  <a:gd name="T6" fmla="*/ 7 w 19"/>
                  <a:gd name="T7" fmla="*/ 4 h 22"/>
                  <a:gd name="T8" fmla="*/ 15 w 19"/>
                  <a:gd name="T9" fmla="*/ 1 h 22"/>
                  <a:gd name="T10" fmla="*/ 17 w 19"/>
                  <a:gd name="T11" fmla="*/ 9 h 22"/>
                  <a:gd name="T12" fmla="*/ 12 w 19"/>
                  <a:gd name="T13" fmla="*/ 19 h 22"/>
                  <a:gd name="T14" fmla="*/ 7 w 19"/>
                  <a:gd name="T1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22">
                    <a:moveTo>
                      <a:pt x="7" y="22"/>
                    </a:moveTo>
                    <a:cubicBezTo>
                      <a:pt x="6" y="22"/>
                      <a:pt x="5" y="22"/>
                      <a:pt x="4" y="22"/>
                    </a:cubicBezTo>
                    <a:cubicBezTo>
                      <a:pt x="1" y="20"/>
                      <a:pt x="0" y="17"/>
                      <a:pt x="2" y="14"/>
                    </a:cubicBezTo>
                    <a:cubicBezTo>
                      <a:pt x="3" y="11"/>
                      <a:pt x="5" y="7"/>
                      <a:pt x="7" y="4"/>
                    </a:cubicBezTo>
                    <a:cubicBezTo>
                      <a:pt x="8" y="1"/>
                      <a:pt x="12" y="0"/>
                      <a:pt x="15" y="1"/>
                    </a:cubicBezTo>
                    <a:cubicBezTo>
                      <a:pt x="17" y="3"/>
                      <a:pt x="19" y="6"/>
                      <a:pt x="17" y="9"/>
                    </a:cubicBezTo>
                    <a:cubicBezTo>
                      <a:pt x="15" y="13"/>
                      <a:pt x="13" y="16"/>
                      <a:pt x="12" y="19"/>
                    </a:cubicBezTo>
                    <a:cubicBezTo>
                      <a:pt x="11" y="21"/>
                      <a:pt x="9" y="22"/>
                      <a:pt x="7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314">
                <a:extLst>
                  <a:ext uri="{FF2B5EF4-FFF2-40B4-BE49-F238E27FC236}">
                    <a16:creationId xmlns:a16="http://schemas.microsoft.com/office/drawing/2014/main" id="{84D14413-687B-41CC-9CA7-51D8D30356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27746" y="2745388"/>
                <a:ext cx="98198" cy="121733"/>
              </a:xfrm>
              <a:custGeom>
                <a:avLst/>
                <a:gdLst>
                  <a:gd name="T0" fmla="*/ 6 w 51"/>
                  <a:gd name="T1" fmla="*/ 63 h 63"/>
                  <a:gd name="T2" fmla="*/ 2 w 51"/>
                  <a:gd name="T3" fmla="*/ 62 h 63"/>
                  <a:gd name="T4" fmla="*/ 2 w 51"/>
                  <a:gd name="T5" fmla="*/ 54 h 63"/>
                  <a:gd name="T6" fmla="*/ 15 w 51"/>
                  <a:gd name="T7" fmla="*/ 38 h 63"/>
                  <a:gd name="T8" fmla="*/ 24 w 51"/>
                  <a:gd name="T9" fmla="*/ 37 h 63"/>
                  <a:gd name="T10" fmla="*/ 24 w 51"/>
                  <a:gd name="T11" fmla="*/ 45 h 63"/>
                  <a:gd name="T12" fmla="*/ 10 w 51"/>
                  <a:gd name="T13" fmla="*/ 61 h 63"/>
                  <a:gd name="T14" fmla="*/ 6 w 51"/>
                  <a:gd name="T15" fmla="*/ 63 h 63"/>
                  <a:gd name="T16" fmla="*/ 33 w 51"/>
                  <a:gd name="T17" fmla="*/ 30 h 63"/>
                  <a:gd name="T18" fmla="*/ 30 w 51"/>
                  <a:gd name="T19" fmla="*/ 29 h 63"/>
                  <a:gd name="T20" fmla="*/ 28 w 51"/>
                  <a:gd name="T21" fmla="*/ 21 h 63"/>
                  <a:gd name="T22" fmla="*/ 40 w 51"/>
                  <a:gd name="T23" fmla="*/ 4 h 63"/>
                  <a:gd name="T24" fmla="*/ 48 w 51"/>
                  <a:gd name="T25" fmla="*/ 2 h 63"/>
                  <a:gd name="T26" fmla="*/ 50 w 51"/>
                  <a:gd name="T27" fmla="*/ 10 h 63"/>
                  <a:gd name="T28" fmla="*/ 38 w 51"/>
                  <a:gd name="T29" fmla="*/ 28 h 63"/>
                  <a:gd name="T30" fmla="*/ 33 w 51"/>
                  <a:gd name="T31" fmla="*/ 3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1" h="63">
                    <a:moveTo>
                      <a:pt x="6" y="63"/>
                    </a:moveTo>
                    <a:cubicBezTo>
                      <a:pt x="5" y="63"/>
                      <a:pt x="3" y="63"/>
                      <a:pt x="2" y="62"/>
                    </a:cubicBezTo>
                    <a:cubicBezTo>
                      <a:pt x="0" y="60"/>
                      <a:pt x="0" y="56"/>
                      <a:pt x="2" y="54"/>
                    </a:cubicBezTo>
                    <a:cubicBezTo>
                      <a:pt x="6" y="49"/>
                      <a:pt x="11" y="43"/>
                      <a:pt x="15" y="38"/>
                    </a:cubicBezTo>
                    <a:cubicBezTo>
                      <a:pt x="17" y="35"/>
                      <a:pt x="21" y="35"/>
                      <a:pt x="24" y="37"/>
                    </a:cubicBezTo>
                    <a:cubicBezTo>
                      <a:pt x="26" y="39"/>
                      <a:pt x="26" y="43"/>
                      <a:pt x="24" y="45"/>
                    </a:cubicBezTo>
                    <a:cubicBezTo>
                      <a:pt x="20" y="51"/>
                      <a:pt x="15" y="56"/>
                      <a:pt x="10" y="61"/>
                    </a:cubicBezTo>
                    <a:cubicBezTo>
                      <a:pt x="9" y="63"/>
                      <a:pt x="8" y="63"/>
                      <a:pt x="6" y="63"/>
                    </a:cubicBezTo>
                    <a:close/>
                    <a:moveTo>
                      <a:pt x="33" y="30"/>
                    </a:moveTo>
                    <a:cubicBezTo>
                      <a:pt x="32" y="30"/>
                      <a:pt x="31" y="30"/>
                      <a:pt x="30" y="29"/>
                    </a:cubicBezTo>
                    <a:cubicBezTo>
                      <a:pt x="27" y="27"/>
                      <a:pt x="26" y="24"/>
                      <a:pt x="28" y="21"/>
                    </a:cubicBezTo>
                    <a:cubicBezTo>
                      <a:pt x="32" y="16"/>
                      <a:pt x="36" y="10"/>
                      <a:pt x="40" y="4"/>
                    </a:cubicBezTo>
                    <a:cubicBezTo>
                      <a:pt x="42" y="1"/>
                      <a:pt x="45" y="0"/>
                      <a:pt x="48" y="2"/>
                    </a:cubicBezTo>
                    <a:cubicBezTo>
                      <a:pt x="51" y="4"/>
                      <a:pt x="51" y="7"/>
                      <a:pt x="50" y="10"/>
                    </a:cubicBezTo>
                    <a:cubicBezTo>
                      <a:pt x="46" y="16"/>
                      <a:pt x="42" y="22"/>
                      <a:pt x="38" y="28"/>
                    </a:cubicBezTo>
                    <a:cubicBezTo>
                      <a:pt x="36" y="30"/>
                      <a:pt x="35" y="30"/>
                      <a:pt x="33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315">
                <a:extLst>
                  <a:ext uri="{FF2B5EF4-FFF2-40B4-BE49-F238E27FC236}">
                    <a16:creationId xmlns:a16="http://schemas.microsoft.com/office/drawing/2014/main" id="{C074A4AF-5A30-4B5E-A2EE-819DAB07EA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7623" y="2872802"/>
                <a:ext cx="424443" cy="206946"/>
              </a:xfrm>
              <a:custGeom>
                <a:avLst/>
                <a:gdLst>
                  <a:gd name="T0" fmla="*/ 6 w 221"/>
                  <a:gd name="T1" fmla="*/ 108 h 108"/>
                  <a:gd name="T2" fmla="*/ 1 w 221"/>
                  <a:gd name="T3" fmla="*/ 103 h 108"/>
                  <a:gd name="T4" fmla="*/ 6 w 221"/>
                  <a:gd name="T5" fmla="*/ 97 h 108"/>
                  <a:gd name="T6" fmla="*/ 27 w 221"/>
                  <a:gd name="T7" fmla="*/ 94 h 108"/>
                  <a:gd name="T8" fmla="*/ 33 w 221"/>
                  <a:gd name="T9" fmla="*/ 99 h 108"/>
                  <a:gd name="T10" fmla="*/ 28 w 221"/>
                  <a:gd name="T11" fmla="*/ 105 h 108"/>
                  <a:gd name="T12" fmla="*/ 7 w 221"/>
                  <a:gd name="T13" fmla="*/ 108 h 108"/>
                  <a:gd name="T14" fmla="*/ 6 w 221"/>
                  <a:gd name="T15" fmla="*/ 108 h 108"/>
                  <a:gd name="T16" fmla="*/ 48 w 221"/>
                  <a:gd name="T17" fmla="*/ 102 h 108"/>
                  <a:gd name="T18" fmla="*/ 43 w 221"/>
                  <a:gd name="T19" fmla="*/ 97 h 108"/>
                  <a:gd name="T20" fmla="*/ 47 w 221"/>
                  <a:gd name="T21" fmla="*/ 90 h 108"/>
                  <a:gd name="T22" fmla="*/ 67 w 221"/>
                  <a:gd name="T23" fmla="*/ 85 h 108"/>
                  <a:gd name="T24" fmla="*/ 75 w 221"/>
                  <a:gd name="T25" fmla="*/ 89 h 108"/>
                  <a:gd name="T26" fmla="*/ 71 w 221"/>
                  <a:gd name="T27" fmla="*/ 96 h 108"/>
                  <a:gd name="T28" fmla="*/ 50 w 221"/>
                  <a:gd name="T29" fmla="*/ 101 h 108"/>
                  <a:gd name="T30" fmla="*/ 48 w 221"/>
                  <a:gd name="T31" fmla="*/ 102 h 108"/>
                  <a:gd name="T32" fmla="*/ 89 w 221"/>
                  <a:gd name="T33" fmla="*/ 90 h 108"/>
                  <a:gd name="T34" fmla="*/ 84 w 221"/>
                  <a:gd name="T35" fmla="*/ 86 h 108"/>
                  <a:gd name="T36" fmla="*/ 87 w 221"/>
                  <a:gd name="T37" fmla="*/ 79 h 108"/>
                  <a:gd name="T38" fmla="*/ 107 w 221"/>
                  <a:gd name="T39" fmla="*/ 71 h 108"/>
                  <a:gd name="T40" fmla="*/ 114 w 221"/>
                  <a:gd name="T41" fmla="*/ 74 h 108"/>
                  <a:gd name="T42" fmla="*/ 111 w 221"/>
                  <a:gd name="T43" fmla="*/ 82 h 108"/>
                  <a:gd name="T44" fmla="*/ 91 w 221"/>
                  <a:gd name="T45" fmla="*/ 90 h 108"/>
                  <a:gd name="T46" fmla="*/ 89 w 221"/>
                  <a:gd name="T47" fmla="*/ 90 h 108"/>
                  <a:gd name="T48" fmla="*/ 128 w 221"/>
                  <a:gd name="T49" fmla="*/ 73 h 108"/>
                  <a:gd name="T50" fmla="*/ 123 w 221"/>
                  <a:gd name="T51" fmla="*/ 70 h 108"/>
                  <a:gd name="T52" fmla="*/ 126 w 221"/>
                  <a:gd name="T53" fmla="*/ 63 h 108"/>
                  <a:gd name="T54" fmla="*/ 144 w 221"/>
                  <a:gd name="T55" fmla="*/ 53 h 108"/>
                  <a:gd name="T56" fmla="*/ 152 w 221"/>
                  <a:gd name="T57" fmla="*/ 55 h 108"/>
                  <a:gd name="T58" fmla="*/ 150 w 221"/>
                  <a:gd name="T59" fmla="*/ 63 h 108"/>
                  <a:gd name="T60" fmla="*/ 131 w 221"/>
                  <a:gd name="T61" fmla="*/ 73 h 108"/>
                  <a:gd name="T62" fmla="*/ 128 w 221"/>
                  <a:gd name="T63" fmla="*/ 73 h 108"/>
                  <a:gd name="T64" fmla="*/ 165 w 221"/>
                  <a:gd name="T65" fmla="*/ 52 h 108"/>
                  <a:gd name="T66" fmla="*/ 161 w 221"/>
                  <a:gd name="T67" fmla="*/ 50 h 108"/>
                  <a:gd name="T68" fmla="*/ 162 w 221"/>
                  <a:gd name="T69" fmla="*/ 42 h 108"/>
                  <a:gd name="T70" fmla="*/ 179 w 221"/>
                  <a:gd name="T71" fmla="*/ 30 h 108"/>
                  <a:gd name="T72" fmla="*/ 187 w 221"/>
                  <a:gd name="T73" fmla="*/ 31 h 108"/>
                  <a:gd name="T74" fmla="*/ 186 w 221"/>
                  <a:gd name="T75" fmla="*/ 39 h 108"/>
                  <a:gd name="T76" fmla="*/ 168 w 221"/>
                  <a:gd name="T77" fmla="*/ 51 h 108"/>
                  <a:gd name="T78" fmla="*/ 165 w 221"/>
                  <a:gd name="T79" fmla="*/ 52 h 108"/>
                  <a:gd name="T80" fmla="*/ 199 w 221"/>
                  <a:gd name="T81" fmla="*/ 27 h 108"/>
                  <a:gd name="T82" fmla="*/ 195 w 221"/>
                  <a:gd name="T83" fmla="*/ 25 h 108"/>
                  <a:gd name="T84" fmla="*/ 196 w 221"/>
                  <a:gd name="T85" fmla="*/ 17 h 108"/>
                  <a:gd name="T86" fmla="*/ 211 w 221"/>
                  <a:gd name="T87" fmla="*/ 3 h 108"/>
                  <a:gd name="T88" fmla="*/ 219 w 221"/>
                  <a:gd name="T89" fmla="*/ 3 h 108"/>
                  <a:gd name="T90" fmla="*/ 219 w 221"/>
                  <a:gd name="T91" fmla="*/ 11 h 108"/>
                  <a:gd name="T92" fmla="*/ 203 w 221"/>
                  <a:gd name="T93" fmla="*/ 25 h 108"/>
                  <a:gd name="T94" fmla="*/ 199 w 221"/>
                  <a:gd name="T95" fmla="*/ 2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1" h="108">
                    <a:moveTo>
                      <a:pt x="6" y="108"/>
                    </a:moveTo>
                    <a:cubicBezTo>
                      <a:pt x="3" y="108"/>
                      <a:pt x="1" y="106"/>
                      <a:pt x="1" y="103"/>
                    </a:cubicBezTo>
                    <a:cubicBezTo>
                      <a:pt x="0" y="100"/>
                      <a:pt x="3" y="97"/>
                      <a:pt x="6" y="97"/>
                    </a:cubicBezTo>
                    <a:cubicBezTo>
                      <a:pt x="13" y="96"/>
                      <a:pt x="20" y="95"/>
                      <a:pt x="27" y="94"/>
                    </a:cubicBezTo>
                    <a:cubicBezTo>
                      <a:pt x="30" y="94"/>
                      <a:pt x="33" y="96"/>
                      <a:pt x="33" y="99"/>
                    </a:cubicBezTo>
                    <a:cubicBezTo>
                      <a:pt x="34" y="102"/>
                      <a:pt x="32" y="105"/>
                      <a:pt x="28" y="105"/>
                    </a:cubicBezTo>
                    <a:cubicBezTo>
                      <a:pt x="21" y="107"/>
                      <a:pt x="14" y="107"/>
                      <a:pt x="7" y="108"/>
                    </a:cubicBezTo>
                    <a:lnTo>
                      <a:pt x="6" y="108"/>
                    </a:lnTo>
                    <a:close/>
                    <a:moveTo>
                      <a:pt x="48" y="102"/>
                    </a:moveTo>
                    <a:cubicBezTo>
                      <a:pt x="46" y="102"/>
                      <a:pt x="43" y="100"/>
                      <a:pt x="43" y="97"/>
                    </a:cubicBezTo>
                    <a:cubicBezTo>
                      <a:pt x="42" y="94"/>
                      <a:pt x="44" y="91"/>
                      <a:pt x="47" y="90"/>
                    </a:cubicBezTo>
                    <a:cubicBezTo>
                      <a:pt x="54" y="89"/>
                      <a:pt x="61" y="87"/>
                      <a:pt x="67" y="85"/>
                    </a:cubicBezTo>
                    <a:cubicBezTo>
                      <a:pt x="71" y="84"/>
                      <a:pt x="74" y="86"/>
                      <a:pt x="75" y="89"/>
                    </a:cubicBezTo>
                    <a:cubicBezTo>
                      <a:pt x="75" y="92"/>
                      <a:pt x="74" y="95"/>
                      <a:pt x="71" y="96"/>
                    </a:cubicBezTo>
                    <a:cubicBezTo>
                      <a:pt x="64" y="98"/>
                      <a:pt x="57" y="100"/>
                      <a:pt x="50" y="101"/>
                    </a:cubicBezTo>
                    <a:cubicBezTo>
                      <a:pt x="49" y="102"/>
                      <a:pt x="49" y="102"/>
                      <a:pt x="48" y="102"/>
                    </a:cubicBezTo>
                    <a:close/>
                    <a:moveTo>
                      <a:pt x="89" y="90"/>
                    </a:moveTo>
                    <a:cubicBezTo>
                      <a:pt x="87" y="90"/>
                      <a:pt x="85" y="89"/>
                      <a:pt x="84" y="86"/>
                    </a:cubicBezTo>
                    <a:cubicBezTo>
                      <a:pt x="83" y="83"/>
                      <a:pt x="84" y="80"/>
                      <a:pt x="87" y="79"/>
                    </a:cubicBezTo>
                    <a:cubicBezTo>
                      <a:pt x="94" y="77"/>
                      <a:pt x="100" y="74"/>
                      <a:pt x="107" y="71"/>
                    </a:cubicBezTo>
                    <a:cubicBezTo>
                      <a:pt x="110" y="70"/>
                      <a:pt x="113" y="71"/>
                      <a:pt x="114" y="74"/>
                    </a:cubicBezTo>
                    <a:cubicBezTo>
                      <a:pt x="116" y="77"/>
                      <a:pt x="114" y="81"/>
                      <a:pt x="111" y="82"/>
                    </a:cubicBezTo>
                    <a:cubicBezTo>
                      <a:pt x="105" y="85"/>
                      <a:pt x="98" y="87"/>
                      <a:pt x="91" y="90"/>
                    </a:cubicBezTo>
                    <a:cubicBezTo>
                      <a:pt x="91" y="90"/>
                      <a:pt x="90" y="90"/>
                      <a:pt x="89" y="90"/>
                    </a:cubicBezTo>
                    <a:close/>
                    <a:moveTo>
                      <a:pt x="128" y="73"/>
                    </a:moveTo>
                    <a:cubicBezTo>
                      <a:pt x="126" y="73"/>
                      <a:pt x="124" y="72"/>
                      <a:pt x="123" y="70"/>
                    </a:cubicBezTo>
                    <a:cubicBezTo>
                      <a:pt x="122" y="67"/>
                      <a:pt x="123" y="64"/>
                      <a:pt x="126" y="63"/>
                    </a:cubicBezTo>
                    <a:cubicBezTo>
                      <a:pt x="132" y="59"/>
                      <a:pt x="138" y="56"/>
                      <a:pt x="144" y="53"/>
                    </a:cubicBezTo>
                    <a:cubicBezTo>
                      <a:pt x="147" y="51"/>
                      <a:pt x="151" y="52"/>
                      <a:pt x="152" y="55"/>
                    </a:cubicBezTo>
                    <a:cubicBezTo>
                      <a:pt x="154" y="58"/>
                      <a:pt x="153" y="61"/>
                      <a:pt x="150" y="63"/>
                    </a:cubicBezTo>
                    <a:cubicBezTo>
                      <a:pt x="144" y="66"/>
                      <a:pt x="137" y="70"/>
                      <a:pt x="131" y="73"/>
                    </a:cubicBezTo>
                    <a:cubicBezTo>
                      <a:pt x="130" y="73"/>
                      <a:pt x="129" y="73"/>
                      <a:pt x="128" y="73"/>
                    </a:cubicBezTo>
                    <a:close/>
                    <a:moveTo>
                      <a:pt x="165" y="52"/>
                    </a:moveTo>
                    <a:cubicBezTo>
                      <a:pt x="163" y="52"/>
                      <a:pt x="162" y="51"/>
                      <a:pt x="161" y="50"/>
                    </a:cubicBezTo>
                    <a:cubicBezTo>
                      <a:pt x="159" y="47"/>
                      <a:pt x="159" y="43"/>
                      <a:pt x="162" y="42"/>
                    </a:cubicBezTo>
                    <a:cubicBezTo>
                      <a:pt x="168" y="38"/>
                      <a:pt x="174" y="34"/>
                      <a:pt x="179" y="30"/>
                    </a:cubicBezTo>
                    <a:cubicBezTo>
                      <a:pt x="182" y="28"/>
                      <a:pt x="185" y="28"/>
                      <a:pt x="187" y="31"/>
                    </a:cubicBezTo>
                    <a:cubicBezTo>
                      <a:pt x="189" y="33"/>
                      <a:pt x="189" y="37"/>
                      <a:pt x="186" y="39"/>
                    </a:cubicBezTo>
                    <a:cubicBezTo>
                      <a:pt x="180" y="43"/>
                      <a:pt x="174" y="47"/>
                      <a:pt x="168" y="51"/>
                    </a:cubicBezTo>
                    <a:cubicBezTo>
                      <a:pt x="167" y="52"/>
                      <a:pt x="166" y="52"/>
                      <a:pt x="165" y="52"/>
                    </a:cubicBezTo>
                    <a:close/>
                    <a:moveTo>
                      <a:pt x="199" y="27"/>
                    </a:moveTo>
                    <a:cubicBezTo>
                      <a:pt x="198" y="27"/>
                      <a:pt x="196" y="26"/>
                      <a:pt x="195" y="25"/>
                    </a:cubicBezTo>
                    <a:cubicBezTo>
                      <a:pt x="193" y="22"/>
                      <a:pt x="193" y="19"/>
                      <a:pt x="196" y="17"/>
                    </a:cubicBezTo>
                    <a:cubicBezTo>
                      <a:pt x="201" y="12"/>
                      <a:pt x="206" y="7"/>
                      <a:pt x="211" y="3"/>
                    </a:cubicBezTo>
                    <a:cubicBezTo>
                      <a:pt x="213" y="0"/>
                      <a:pt x="217" y="0"/>
                      <a:pt x="219" y="3"/>
                    </a:cubicBezTo>
                    <a:cubicBezTo>
                      <a:pt x="221" y="5"/>
                      <a:pt x="221" y="9"/>
                      <a:pt x="219" y="11"/>
                    </a:cubicBezTo>
                    <a:cubicBezTo>
                      <a:pt x="214" y="16"/>
                      <a:pt x="208" y="21"/>
                      <a:pt x="203" y="25"/>
                    </a:cubicBezTo>
                    <a:cubicBezTo>
                      <a:pt x="202" y="26"/>
                      <a:pt x="201" y="27"/>
                      <a:pt x="19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316">
                <a:extLst>
                  <a:ext uri="{FF2B5EF4-FFF2-40B4-BE49-F238E27FC236}">
                    <a16:creationId xmlns:a16="http://schemas.microsoft.com/office/drawing/2014/main" id="{560D59E6-0A5B-481E-8480-FD7F13B7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6756" y="3060271"/>
                <a:ext cx="43824" cy="23535"/>
              </a:xfrm>
              <a:custGeom>
                <a:avLst/>
                <a:gdLst>
                  <a:gd name="T0" fmla="*/ 6 w 23"/>
                  <a:gd name="T1" fmla="*/ 12 h 12"/>
                  <a:gd name="T2" fmla="*/ 0 w 23"/>
                  <a:gd name="T3" fmla="*/ 6 h 12"/>
                  <a:gd name="T4" fmla="*/ 6 w 23"/>
                  <a:gd name="T5" fmla="*/ 0 h 12"/>
                  <a:gd name="T6" fmla="*/ 17 w 23"/>
                  <a:gd name="T7" fmla="*/ 0 h 12"/>
                  <a:gd name="T8" fmla="*/ 23 w 23"/>
                  <a:gd name="T9" fmla="*/ 6 h 12"/>
                  <a:gd name="T10" fmla="*/ 17 w 23"/>
                  <a:gd name="T11" fmla="*/ 11 h 12"/>
                  <a:gd name="T12" fmla="*/ 6 w 23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2">
                    <a:moveTo>
                      <a:pt x="6" y="12"/>
                    </a:moveTo>
                    <a:cubicBezTo>
                      <a:pt x="2" y="12"/>
                      <a:pt x="0" y="9"/>
                      <a:pt x="0" y="6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9" y="0"/>
                      <a:pt x="13" y="0"/>
                      <a:pt x="17" y="0"/>
                    </a:cubicBezTo>
                    <a:cubicBezTo>
                      <a:pt x="20" y="0"/>
                      <a:pt x="23" y="2"/>
                      <a:pt x="23" y="6"/>
                    </a:cubicBezTo>
                    <a:cubicBezTo>
                      <a:pt x="23" y="9"/>
                      <a:pt x="20" y="11"/>
                      <a:pt x="17" y="11"/>
                    </a:cubicBezTo>
                    <a:cubicBezTo>
                      <a:pt x="13" y="12"/>
                      <a:pt x="9" y="12"/>
                      <a:pt x="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" name="Freeform 317">
              <a:extLst>
                <a:ext uri="{FF2B5EF4-FFF2-40B4-BE49-F238E27FC236}">
                  <a16:creationId xmlns:a16="http://schemas.microsoft.com/office/drawing/2014/main" id="{E231AEAB-CD60-4A3B-A783-0BAFC04B6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937" y="1933834"/>
              <a:ext cx="1046093" cy="1059889"/>
            </a:xfrm>
            <a:custGeom>
              <a:avLst/>
              <a:gdLst>
                <a:gd name="T0" fmla="*/ 224 w 545"/>
                <a:gd name="T1" fmla="*/ 552 h 552"/>
                <a:gd name="T2" fmla="*/ 4 w 545"/>
                <a:gd name="T3" fmla="*/ 464 h 552"/>
                <a:gd name="T4" fmla="*/ 4 w 545"/>
                <a:gd name="T5" fmla="*/ 450 h 552"/>
                <a:gd name="T6" fmla="*/ 18 w 545"/>
                <a:gd name="T7" fmla="*/ 450 h 552"/>
                <a:gd name="T8" fmla="*/ 231 w 545"/>
                <a:gd name="T9" fmla="*/ 533 h 552"/>
                <a:gd name="T10" fmla="*/ 441 w 545"/>
                <a:gd name="T11" fmla="*/ 441 h 552"/>
                <a:gd name="T12" fmla="*/ 524 w 545"/>
                <a:gd name="T13" fmla="*/ 227 h 552"/>
                <a:gd name="T14" fmla="*/ 431 w 545"/>
                <a:gd name="T15" fmla="*/ 18 h 552"/>
                <a:gd name="T16" fmla="*/ 431 w 545"/>
                <a:gd name="T17" fmla="*/ 4 h 552"/>
                <a:gd name="T18" fmla="*/ 445 w 545"/>
                <a:gd name="T19" fmla="*/ 4 h 552"/>
                <a:gd name="T20" fmla="*/ 543 w 545"/>
                <a:gd name="T21" fmla="*/ 227 h 552"/>
                <a:gd name="T22" fmla="*/ 454 w 545"/>
                <a:gd name="T23" fmla="*/ 454 h 552"/>
                <a:gd name="T24" fmla="*/ 231 w 545"/>
                <a:gd name="T25" fmla="*/ 552 h 552"/>
                <a:gd name="T26" fmla="*/ 224 w 545"/>
                <a:gd name="T27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5" h="552">
                  <a:moveTo>
                    <a:pt x="224" y="552"/>
                  </a:moveTo>
                  <a:cubicBezTo>
                    <a:pt x="142" y="552"/>
                    <a:pt x="64" y="521"/>
                    <a:pt x="4" y="464"/>
                  </a:cubicBezTo>
                  <a:cubicBezTo>
                    <a:pt x="1" y="460"/>
                    <a:pt x="0" y="454"/>
                    <a:pt x="4" y="450"/>
                  </a:cubicBezTo>
                  <a:cubicBezTo>
                    <a:pt x="8" y="446"/>
                    <a:pt x="14" y="446"/>
                    <a:pt x="18" y="450"/>
                  </a:cubicBezTo>
                  <a:cubicBezTo>
                    <a:pt x="75" y="505"/>
                    <a:pt x="151" y="535"/>
                    <a:pt x="231" y="533"/>
                  </a:cubicBezTo>
                  <a:cubicBezTo>
                    <a:pt x="311" y="531"/>
                    <a:pt x="385" y="498"/>
                    <a:pt x="441" y="441"/>
                  </a:cubicBezTo>
                  <a:cubicBezTo>
                    <a:pt x="496" y="383"/>
                    <a:pt x="525" y="307"/>
                    <a:pt x="524" y="227"/>
                  </a:cubicBezTo>
                  <a:cubicBezTo>
                    <a:pt x="522" y="147"/>
                    <a:pt x="489" y="73"/>
                    <a:pt x="431" y="18"/>
                  </a:cubicBezTo>
                  <a:cubicBezTo>
                    <a:pt x="428" y="14"/>
                    <a:pt x="427" y="8"/>
                    <a:pt x="431" y="4"/>
                  </a:cubicBezTo>
                  <a:cubicBezTo>
                    <a:pt x="435" y="0"/>
                    <a:pt x="441" y="0"/>
                    <a:pt x="445" y="4"/>
                  </a:cubicBezTo>
                  <a:cubicBezTo>
                    <a:pt x="506" y="63"/>
                    <a:pt x="541" y="142"/>
                    <a:pt x="543" y="227"/>
                  </a:cubicBezTo>
                  <a:cubicBezTo>
                    <a:pt x="545" y="312"/>
                    <a:pt x="513" y="393"/>
                    <a:pt x="454" y="454"/>
                  </a:cubicBezTo>
                  <a:cubicBezTo>
                    <a:pt x="396" y="515"/>
                    <a:pt x="316" y="550"/>
                    <a:pt x="231" y="552"/>
                  </a:cubicBezTo>
                  <a:cubicBezTo>
                    <a:pt x="229" y="552"/>
                    <a:pt x="227" y="552"/>
                    <a:pt x="224" y="5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751E9044-AA04-416E-9E19-41BA06F96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0759" y="1659529"/>
              <a:ext cx="103879" cy="10144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8E504129-2DBD-4C7C-9FC0-57CC7B61B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904" y="2352596"/>
              <a:ext cx="160688" cy="163122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62346686-28DB-4668-800A-A938A6634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4005" y="2373696"/>
              <a:ext cx="118487" cy="1184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Freeform 321">
              <a:extLst>
                <a:ext uri="{FF2B5EF4-FFF2-40B4-BE49-F238E27FC236}">
                  <a16:creationId xmlns:a16="http://schemas.microsoft.com/office/drawing/2014/main" id="{0A0D6BE1-6C08-4D63-9601-E5B9E9DA8D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33950" y="4891948"/>
              <a:ext cx="693067" cy="691444"/>
            </a:xfrm>
            <a:custGeom>
              <a:avLst/>
              <a:gdLst>
                <a:gd name="T0" fmla="*/ 12 w 361"/>
                <a:gd name="T1" fmla="*/ 354 h 360"/>
                <a:gd name="T2" fmla="*/ 0 w 361"/>
                <a:gd name="T3" fmla="*/ 354 h 360"/>
                <a:gd name="T4" fmla="*/ 6 w 361"/>
                <a:gd name="T5" fmla="*/ 337 h 360"/>
                <a:gd name="T6" fmla="*/ 23 w 361"/>
                <a:gd name="T7" fmla="*/ 248 h 360"/>
                <a:gd name="T8" fmla="*/ 9 w 361"/>
                <a:gd name="T9" fmla="*/ 274 h 360"/>
                <a:gd name="T10" fmla="*/ 15 w 361"/>
                <a:gd name="T11" fmla="*/ 281 h 360"/>
                <a:gd name="T12" fmla="*/ 26 w 361"/>
                <a:gd name="T13" fmla="*/ 255 h 360"/>
                <a:gd name="T14" fmla="*/ 12 w 361"/>
                <a:gd name="T15" fmla="*/ 292 h 360"/>
                <a:gd name="T16" fmla="*/ 2 w 361"/>
                <a:gd name="T17" fmla="*/ 320 h 360"/>
                <a:gd name="T18" fmla="*/ 8 w 361"/>
                <a:gd name="T19" fmla="*/ 326 h 360"/>
                <a:gd name="T20" fmla="*/ 16 w 361"/>
                <a:gd name="T21" fmla="*/ 298 h 360"/>
                <a:gd name="T22" fmla="*/ 81 w 361"/>
                <a:gd name="T23" fmla="*/ 129 h 360"/>
                <a:gd name="T24" fmla="*/ 68 w 361"/>
                <a:gd name="T25" fmla="*/ 156 h 360"/>
                <a:gd name="T26" fmla="*/ 76 w 361"/>
                <a:gd name="T27" fmla="*/ 154 h 360"/>
                <a:gd name="T28" fmla="*/ 89 w 361"/>
                <a:gd name="T29" fmla="*/ 129 h 360"/>
                <a:gd name="T30" fmla="*/ 39 w 361"/>
                <a:gd name="T31" fmla="*/ 205 h 360"/>
                <a:gd name="T32" fmla="*/ 23 w 361"/>
                <a:gd name="T33" fmla="*/ 229 h 360"/>
                <a:gd name="T34" fmla="*/ 28 w 361"/>
                <a:gd name="T35" fmla="*/ 237 h 360"/>
                <a:gd name="T36" fmla="*/ 42 w 361"/>
                <a:gd name="T37" fmla="*/ 213 h 360"/>
                <a:gd name="T38" fmla="*/ 62 w 361"/>
                <a:gd name="T39" fmla="*/ 165 h 360"/>
                <a:gd name="T40" fmla="*/ 42 w 361"/>
                <a:gd name="T41" fmla="*/ 187 h 360"/>
                <a:gd name="T42" fmla="*/ 47 w 361"/>
                <a:gd name="T43" fmla="*/ 196 h 360"/>
                <a:gd name="T44" fmla="*/ 63 w 361"/>
                <a:gd name="T45" fmla="*/ 173 h 360"/>
                <a:gd name="T46" fmla="*/ 112 w 361"/>
                <a:gd name="T47" fmla="*/ 96 h 360"/>
                <a:gd name="T48" fmla="*/ 96 w 361"/>
                <a:gd name="T49" fmla="*/ 120 h 360"/>
                <a:gd name="T50" fmla="*/ 104 w 361"/>
                <a:gd name="T51" fmla="*/ 120 h 360"/>
                <a:gd name="T52" fmla="*/ 121 w 361"/>
                <a:gd name="T53" fmla="*/ 96 h 360"/>
                <a:gd name="T54" fmla="*/ 274 w 361"/>
                <a:gd name="T55" fmla="*/ 9 h 360"/>
                <a:gd name="T56" fmla="*/ 248 w 361"/>
                <a:gd name="T57" fmla="*/ 22 h 360"/>
                <a:gd name="T58" fmla="*/ 255 w 361"/>
                <a:gd name="T59" fmla="*/ 26 h 360"/>
                <a:gd name="T60" fmla="*/ 281 w 361"/>
                <a:gd name="T61" fmla="*/ 13 h 360"/>
                <a:gd name="T62" fmla="*/ 320 w 361"/>
                <a:gd name="T63" fmla="*/ 1 h 360"/>
                <a:gd name="T64" fmla="*/ 292 w 361"/>
                <a:gd name="T65" fmla="*/ 11 h 360"/>
                <a:gd name="T66" fmla="*/ 299 w 361"/>
                <a:gd name="T67" fmla="*/ 16 h 360"/>
                <a:gd name="T68" fmla="*/ 326 w 361"/>
                <a:gd name="T69" fmla="*/ 7 h 360"/>
                <a:gd name="T70" fmla="*/ 188 w 361"/>
                <a:gd name="T71" fmla="*/ 42 h 360"/>
                <a:gd name="T72" fmla="*/ 166 w 361"/>
                <a:gd name="T73" fmla="*/ 61 h 360"/>
                <a:gd name="T74" fmla="*/ 174 w 361"/>
                <a:gd name="T75" fmla="*/ 63 h 360"/>
                <a:gd name="T76" fmla="*/ 195 w 361"/>
                <a:gd name="T77" fmla="*/ 44 h 360"/>
                <a:gd name="T78" fmla="*/ 230 w 361"/>
                <a:gd name="T79" fmla="*/ 22 h 360"/>
                <a:gd name="T80" fmla="*/ 206 w 361"/>
                <a:gd name="T81" fmla="*/ 39 h 360"/>
                <a:gd name="T82" fmla="*/ 213 w 361"/>
                <a:gd name="T83" fmla="*/ 42 h 360"/>
                <a:gd name="T84" fmla="*/ 237 w 361"/>
                <a:gd name="T85" fmla="*/ 26 h 360"/>
                <a:gd name="T86" fmla="*/ 148 w 361"/>
                <a:gd name="T87" fmla="*/ 66 h 360"/>
                <a:gd name="T88" fmla="*/ 129 w 361"/>
                <a:gd name="T89" fmla="*/ 88 h 360"/>
                <a:gd name="T90" fmla="*/ 137 w 361"/>
                <a:gd name="T91" fmla="*/ 89 h 360"/>
                <a:gd name="T92" fmla="*/ 156 w 361"/>
                <a:gd name="T93" fmla="*/ 67 h 360"/>
                <a:gd name="T94" fmla="*/ 355 w 361"/>
                <a:gd name="T95" fmla="*/ 0 h 360"/>
                <a:gd name="T96" fmla="*/ 338 w 361"/>
                <a:gd name="T97" fmla="*/ 6 h 360"/>
                <a:gd name="T98" fmla="*/ 343 w 361"/>
                <a:gd name="T99" fmla="*/ 11 h 360"/>
                <a:gd name="T100" fmla="*/ 361 w 361"/>
                <a:gd name="T101" fmla="*/ 6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1" h="360">
                  <a:moveTo>
                    <a:pt x="12" y="343"/>
                  </a:moveTo>
                  <a:cubicBezTo>
                    <a:pt x="12" y="347"/>
                    <a:pt x="12" y="351"/>
                    <a:pt x="12" y="354"/>
                  </a:cubicBezTo>
                  <a:cubicBezTo>
                    <a:pt x="12" y="358"/>
                    <a:pt x="9" y="360"/>
                    <a:pt x="6" y="360"/>
                  </a:cubicBezTo>
                  <a:cubicBezTo>
                    <a:pt x="3" y="360"/>
                    <a:pt x="0" y="358"/>
                    <a:pt x="0" y="354"/>
                  </a:cubicBezTo>
                  <a:cubicBezTo>
                    <a:pt x="0" y="350"/>
                    <a:pt x="0" y="347"/>
                    <a:pt x="0" y="343"/>
                  </a:cubicBezTo>
                  <a:cubicBezTo>
                    <a:pt x="1" y="339"/>
                    <a:pt x="3" y="337"/>
                    <a:pt x="6" y="337"/>
                  </a:cubicBezTo>
                  <a:cubicBezTo>
                    <a:pt x="10" y="337"/>
                    <a:pt x="12" y="340"/>
                    <a:pt x="12" y="343"/>
                  </a:cubicBezTo>
                  <a:close/>
                  <a:moveTo>
                    <a:pt x="23" y="248"/>
                  </a:moveTo>
                  <a:cubicBezTo>
                    <a:pt x="20" y="247"/>
                    <a:pt x="16" y="248"/>
                    <a:pt x="15" y="251"/>
                  </a:cubicBezTo>
                  <a:cubicBezTo>
                    <a:pt x="13" y="259"/>
                    <a:pt x="11" y="266"/>
                    <a:pt x="9" y="274"/>
                  </a:cubicBezTo>
                  <a:cubicBezTo>
                    <a:pt x="9" y="277"/>
                    <a:pt x="11" y="280"/>
                    <a:pt x="14" y="281"/>
                  </a:cubicBezTo>
                  <a:cubicBezTo>
                    <a:pt x="14" y="281"/>
                    <a:pt x="15" y="281"/>
                    <a:pt x="15" y="281"/>
                  </a:cubicBezTo>
                  <a:cubicBezTo>
                    <a:pt x="18" y="281"/>
                    <a:pt x="20" y="279"/>
                    <a:pt x="21" y="276"/>
                  </a:cubicBezTo>
                  <a:cubicBezTo>
                    <a:pt x="22" y="269"/>
                    <a:pt x="24" y="262"/>
                    <a:pt x="26" y="255"/>
                  </a:cubicBezTo>
                  <a:cubicBezTo>
                    <a:pt x="27" y="252"/>
                    <a:pt x="26" y="248"/>
                    <a:pt x="23" y="248"/>
                  </a:cubicBezTo>
                  <a:close/>
                  <a:moveTo>
                    <a:pt x="12" y="292"/>
                  </a:moveTo>
                  <a:cubicBezTo>
                    <a:pt x="8" y="291"/>
                    <a:pt x="5" y="293"/>
                    <a:pt x="5" y="297"/>
                  </a:cubicBezTo>
                  <a:cubicBezTo>
                    <a:pt x="4" y="304"/>
                    <a:pt x="3" y="312"/>
                    <a:pt x="2" y="320"/>
                  </a:cubicBezTo>
                  <a:cubicBezTo>
                    <a:pt x="2" y="323"/>
                    <a:pt x="4" y="325"/>
                    <a:pt x="7" y="326"/>
                  </a:cubicBezTo>
                  <a:cubicBezTo>
                    <a:pt x="8" y="326"/>
                    <a:pt x="8" y="326"/>
                    <a:pt x="8" y="326"/>
                  </a:cubicBezTo>
                  <a:cubicBezTo>
                    <a:pt x="11" y="326"/>
                    <a:pt x="13" y="324"/>
                    <a:pt x="13" y="321"/>
                  </a:cubicBezTo>
                  <a:cubicBezTo>
                    <a:pt x="14" y="313"/>
                    <a:pt x="15" y="306"/>
                    <a:pt x="16" y="298"/>
                  </a:cubicBezTo>
                  <a:cubicBezTo>
                    <a:pt x="17" y="295"/>
                    <a:pt x="15" y="292"/>
                    <a:pt x="12" y="292"/>
                  </a:cubicBezTo>
                  <a:close/>
                  <a:moveTo>
                    <a:pt x="81" y="129"/>
                  </a:moveTo>
                  <a:cubicBezTo>
                    <a:pt x="76" y="135"/>
                    <a:pt x="71" y="142"/>
                    <a:pt x="67" y="148"/>
                  </a:cubicBezTo>
                  <a:cubicBezTo>
                    <a:pt x="65" y="150"/>
                    <a:pt x="65" y="154"/>
                    <a:pt x="68" y="156"/>
                  </a:cubicBezTo>
                  <a:cubicBezTo>
                    <a:pt x="69" y="157"/>
                    <a:pt x="70" y="157"/>
                    <a:pt x="71" y="157"/>
                  </a:cubicBezTo>
                  <a:cubicBezTo>
                    <a:pt x="73" y="157"/>
                    <a:pt x="75" y="156"/>
                    <a:pt x="76" y="154"/>
                  </a:cubicBezTo>
                  <a:cubicBezTo>
                    <a:pt x="80" y="148"/>
                    <a:pt x="85" y="142"/>
                    <a:pt x="90" y="137"/>
                  </a:cubicBezTo>
                  <a:cubicBezTo>
                    <a:pt x="92" y="134"/>
                    <a:pt x="91" y="131"/>
                    <a:pt x="89" y="129"/>
                  </a:cubicBezTo>
                  <a:cubicBezTo>
                    <a:pt x="86" y="127"/>
                    <a:pt x="83" y="127"/>
                    <a:pt x="81" y="129"/>
                  </a:cubicBezTo>
                  <a:close/>
                  <a:moveTo>
                    <a:pt x="39" y="205"/>
                  </a:moveTo>
                  <a:cubicBezTo>
                    <a:pt x="36" y="204"/>
                    <a:pt x="33" y="205"/>
                    <a:pt x="32" y="208"/>
                  </a:cubicBezTo>
                  <a:cubicBezTo>
                    <a:pt x="29" y="215"/>
                    <a:pt x="26" y="222"/>
                    <a:pt x="23" y="229"/>
                  </a:cubicBezTo>
                  <a:cubicBezTo>
                    <a:pt x="22" y="232"/>
                    <a:pt x="23" y="236"/>
                    <a:pt x="26" y="237"/>
                  </a:cubicBezTo>
                  <a:cubicBezTo>
                    <a:pt x="27" y="237"/>
                    <a:pt x="28" y="237"/>
                    <a:pt x="28" y="237"/>
                  </a:cubicBezTo>
                  <a:cubicBezTo>
                    <a:pt x="31" y="237"/>
                    <a:pt x="33" y="236"/>
                    <a:pt x="34" y="233"/>
                  </a:cubicBezTo>
                  <a:cubicBezTo>
                    <a:pt x="36" y="226"/>
                    <a:pt x="39" y="219"/>
                    <a:pt x="42" y="213"/>
                  </a:cubicBezTo>
                  <a:cubicBezTo>
                    <a:pt x="44" y="210"/>
                    <a:pt x="42" y="206"/>
                    <a:pt x="39" y="205"/>
                  </a:cubicBezTo>
                  <a:close/>
                  <a:moveTo>
                    <a:pt x="62" y="165"/>
                  </a:moveTo>
                  <a:cubicBezTo>
                    <a:pt x="59" y="164"/>
                    <a:pt x="55" y="164"/>
                    <a:pt x="54" y="167"/>
                  </a:cubicBezTo>
                  <a:cubicBezTo>
                    <a:pt x="50" y="174"/>
                    <a:pt x="46" y="180"/>
                    <a:pt x="42" y="187"/>
                  </a:cubicBezTo>
                  <a:cubicBezTo>
                    <a:pt x="41" y="190"/>
                    <a:pt x="42" y="193"/>
                    <a:pt x="44" y="195"/>
                  </a:cubicBezTo>
                  <a:cubicBezTo>
                    <a:pt x="45" y="195"/>
                    <a:pt x="46" y="196"/>
                    <a:pt x="47" y="196"/>
                  </a:cubicBezTo>
                  <a:cubicBezTo>
                    <a:pt x="49" y="196"/>
                    <a:pt x="51" y="194"/>
                    <a:pt x="52" y="193"/>
                  </a:cubicBezTo>
                  <a:cubicBezTo>
                    <a:pt x="56" y="186"/>
                    <a:pt x="59" y="179"/>
                    <a:pt x="63" y="173"/>
                  </a:cubicBezTo>
                  <a:cubicBezTo>
                    <a:pt x="65" y="170"/>
                    <a:pt x="64" y="167"/>
                    <a:pt x="62" y="165"/>
                  </a:cubicBezTo>
                  <a:close/>
                  <a:moveTo>
                    <a:pt x="112" y="96"/>
                  </a:moveTo>
                  <a:cubicBezTo>
                    <a:pt x="107" y="101"/>
                    <a:pt x="101" y="106"/>
                    <a:pt x="96" y="112"/>
                  </a:cubicBezTo>
                  <a:cubicBezTo>
                    <a:pt x="94" y="114"/>
                    <a:pt x="94" y="118"/>
                    <a:pt x="96" y="120"/>
                  </a:cubicBezTo>
                  <a:cubicBezTo>
                    <a:pt x="97" y="121"/>
                    <a:pt x="99" y="122"/>
                    <a:pt x="100" y="122"/>
                  </a:cubicBezTo>
                  <a:cubicBezTo>
                    <a:pt x="102" y="122"/>
                    <a:pt x="103" y="121"/>
                    <a:pt x="104" y="120"/>
                  </a:cubicBezTo>
                  <a:cubicBezTo>
                    <a:pt x="110" y="114"/>
                    <a:pt x="115" y="109"/>
                    <a:pt x="120" y="104"/>
                  </a:cubicBezTo>
                  <a:cubicBezTo>
                    <a:pt x="123" y="102"/>
                    <a:pt x="123" y="98"/>
                    <a:pt x="121" y="96"/>
                  </a:cubicBezTo>
                  <a:cubicBezTo>
                    <a:pt x="118" y="93"/>
                    <a:pt x="115" y="93"/>
                    <a:pt x="112" y="96"/>
                  </a:cubicBezTo>
                  <a:close/>
                  <a:moveTo>
                    <a:pt x="274" y="9"/>
                  </a:moveTo>
                  <a:cubicBezTo>
                    <a:pt x="267" y="11"/>
                    <a:pt x="259" y="13"/>
                    <a:pt x="252" y="15"/>
                  </a:cubicBezTo>
                  <a:cubicBezTo>
                    <a:pt x="249" y="16"/>
                    <a:pt x="247" y="19"/>
                    <a:pt x="248" y="22"/>
                  </a:cubicBezTo>
                  <a:cubicBezTo>
                    <a:pt x="249" y="25"/>
                    <a:pt x="251" y="26"/>
                    <a:pt x="253" y="26"/>
                  </a:cubicBezTo>
                  <a:cubicBezTo>
                    <a:pt x="254" y="26"/>
                    <a:pt x="255" y="26"/>
                    <a:pt x="255" y="26"/>
                  </a:cubicBezTo>
                  <a:cubicBezTo>
                    <a:pt x="262" y="24"/>
                    <a:pt x="269" y="22"/>
                    <a:pt x="277" y="20"/>
                  </a:cubicBezTo>
                  <a:cubicBezTo>
                    <a:pt x="280" y="19"/>
                    <a:pt x="282" y="16"/>
                    <a:pt x="281" y="13"/>
                  </a:cubicBezTo>
                  <a:cubicBezTo>
                    <a:pt x="280" y="10"/>
                    <a:pt x="277" y="8"/>
                    <a:pt x="274" y="9"/>
                  </a:cubicBezTo>
                  <a:close/>
                  <a:moveTo>
                    <a:pt x="320" y="1"/>
                  </a:moveTo>
                  <a:cubicBezTo>
                    <a:pt x="312" y="2"/>
                    <a:pt x="304" y="3"/>
                    <a:pt x="297" y="4"/>
                  </a:cubicBezTo>
                  <a:cubicBezTo>
                    <a:pt x="294" y="5"/>
                    <a:pt x="292" y="8"/>
                    <a:pt x="292" y="11"/>
                  </a:cubicBezTo>
                  <a:cubicBezTo>
                    <a:pt x="293" y="14"/>
                    <a:pt x="295" y="16"/>
                    <a:pt x="298" y="16"/>
                  </a:cubicBezTo>
                  <a:cubicBezTo>
                    <a:pt x="299" y="16"/>
                    <a:pt x="299" y="16"/>
                    <a:pt x="299" y="16"/>
                  </a:cubicBezTo>
                  <a:cubicBezTo>
                    <a:pt x="306" y="15"/>
                    <a:pt x="314" y="14"/>
                    <a:pt x="321" y="13"/>
                  </a:cubicBezTo>
                  <a:cubicBezTo>
                    <a:pt x="324" y="13"/>
                    <a:pt x="326" y="10"/>
                    <a:pt x="326" y="7"/>
                  </a:cubicBezTo>
                  <a:cubicBezTo>
                    <a:pt x="326" y="3"/>
                    <a:pt x="323" y="1"/>
                    <a:pt x="320" y="1"/>
                  </a:cubicBezTo>
                  <a:close/>
                  <a:moveTo>
                    <a:pt x="188" y="42"/>
                  </a:moveTo>
                  <a:cubicBezTo>
                    <a:pt x="181" y="45"/>
                    <a:pt x="174" y="49"/>
                    <a:pt x="168" y="53"/>
                  </a:cubicBezTo>
                  <a:cubicBezTo>
                    <a:pt x="165" y="55"/>
                    <a:pt x="164" y="58"/>
                    <a:pt x="166" y="61"/>
                  </a:cubicBezTo>
                  <a:cubicBezTo>
                    <a:pt x="167" y="63"/>
                    <a:pt x="169" y="64"/>
                    <a:pt x="171" y="64"/>
                  </a:cubicBezTo>
                  <a:cubicBezTo>
                    <a:pt x="172" y="64"/>
                    <a:pt x="173" y="64"/>
                    <a:pt x="174" y="63"/>
                  </a:cubicBezTo>
                  <a:cubicBezTo>
                    <a:pt x="180" y="59"/>
                    <a:pt x="186" y="55"/>
                    <a:pt x="193" y="52"/>
                  </a:cubicBezTo>
                  <a:cubicBezTo>
                    <a:pt x="196" y="50"/>
                    <a:pt x="197" y="47"/>
                    <a:pt x="195" y="44"/>
                  </a:cubicBezTo>
                  <a:cubicBezTo>
                    <a:pt x="194" y="41"/>
                    <a:pt x="190" y="40"/>
                    <a:pt x="188" y="42"/>
                  </a:cubicBezTo>
                  <a:close/>
                  <a:moveTo>
                    <a:pt x="230" y="22"/>
                  </a:moveTo>
                  <a:cubicBezTo>
                    <a:pt x="223" y="25"/>
                    <a:pt x="215" y="28"/>
                    <a:pt x="208" y="31"/>
                  </a:cubicBezTo>
                  <a:cubicBezTo>
                    <a:pt x="205" y="33"/>
                    <a:pt x="204" y="36"/>
                    <a:pt x="206" y="39"/>
                  </a:cubicBezTo>
                  <a:cubicBezTo>
                    <a:pt x="206" y="41"/>
                    <a:pt x="209" y="42"/>
                    <a:pt x="211" y="42"/>
                  </a:cubicBezTo>
                  <a:cubicBezTo>
                    <a:pt x="212" y="42"/>
                    <a:pt x="212" y="42"/>
                    <a:pt x="213" y="42"/>
                  </a:cubicBezTo>
                  <a:cubicBezTo>
                    <a:pt x="220" y="39"/>
                    <a:pt x="227" y="36"/>
                    <a:pt x="234" y="33"/>
                  </a:cubicBezTo>
                  <a:cubicBezTo>
                    <a:pt x="237" y="32"/>
                    <a:pt x="238" y="29"/>
                    <a:pt x="237" y="26"/>
                  </a:cubicBezTo>
                  <a:cubicBezTo>
                    <a:pt x="236" y="23"/>
                    <a:pt x="233" y="21"/>
                    <a:pt x="230" y="22"/>
                  </a:cubicBezTo>
                  <a:close/>
                  <a:moveTo>
                    <a:pt x="148" y="66"/>
                  </a:moveTo>
                  <a:cubicBezTo>
                    <a:pt x="142" y="71"/>
                    <a:pt x="136" y="75"/>
                    <a:pt x="130" y="80"/>
                  </a:cubicBezTo>
                  <a:cubicBezTo>
                    <a:pt x="127" y="82"/>
                    <a:pt x="127" y="86"/>
                    <a:pt x="129" y="88"/>
                  </a:cubicBezTo>
                  <a:cubicBezTo>
                    <a:pt x="130" y="90"/>
                    <a:pt x="132" y="90"/>
                    <a:pt x="134" y="90"/>
                  </a:cubicBezTo>
                  <a:cubicBezTo>
                    <a:pt x="135" y="90"/>
                    <a:pt x="136" y="90"/>
                    <a:pt x="137" y="89"/>
                  </a:cubicBezTo>
                  <a:cubicBezTo>
                    <a:pt x="143" y="84"/>
                    <a:pt x="149" y="80"/>
                    <a:pt x="155" y="75"/>
                  </a:cubicBezTo>
                  <a:cubicBezTo>
                    <a:pt x="158" y="74"/>
                    <a:pt x="158" y="70"/>
                    <a:pt x="156" y="67"/>
                  </a:cubicBezTo>
                  <a:cubicBezTo>
                    <a:pt x="154" y="65"/>
                    <a:pt x="151" y="64"/>
                    <a:pt x="148" y="66"/>
                  </a:cubicBezTo>
                  <a:close/>
                  <a:moveTo>
                    <a:pt x="355" y="0"/>
                  </a:moveTo>
                  <a:cubicBezTo>
                    <a:pt x="351" y="0"/>
                    <a:pt x="347" y="0"/>
                    <a:pt x="343" y="0"/>
                  </a:cubicBezTo>
                  <a:cubicBezTo>
                    <a:pt x="340" y="0"/>
                    <a:pt x="337" y="3"/>
                    <a:pt x="338" y="6"/>
                  </a:cubicBezTo>
                  <a:cubicBezTo>
                    <a:pt x="338" y="9"/>
                    <a:pt x="340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7" y="11"/>
                    <a:pt x="351" y="11"/>
                    <a:pt x="355" y="11"/>
                  </a:cubicBezTo>
                  <a:cubicBezTo>
                    <a:pt x="358" y="11"/>
                    <a:pt x="361" y="9"/>
                    <a:pt x="361" y="6"/>
                  </a:cubicBezTo>
                  <a:cubicBezTo>
                    <a:pt x="361" y="2"/>
                    <a:pt x="358" y="0"/>
                    <a:pt x="3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Freeform 322">
              <a:extLst>
                <a:ext uri="{FF2B5EF4-FFF2-40B4-BE49-F238E27FC236}">
                  <a16:creationId xmlns:a16="http://schemas.microsoft.com/office/drawing/2014/main" id="{65A44570-37E7-41DF-B95F-025391140B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21337" y="5886101"/>
              <a:ext cx="621650" cy="389546"/>
            </a:xfrm>
            <a:custGeom>
              <a:avLst/>
              <a:gdLst>
                <a:gd name="T0" fmla="*/ 309 w 324"/>
                <a:gd name="T1" fmla="*/ 21 h 203"/>
                <a:gd name="T2" fmla="*/ 312 w 324"/>
                <a:gd name="T3" fmla="*/ 4 h 203"/>
                <a:gd name="T4" fmla="*/ 322 w 324"/>
                <a:gd name="T5" fmla="*/ 9 h 203"/>
                <a:gd name="T6" fmla="*/ 312 w 324"/>
                <a:gd name="T7" fmla="*/ 22 h 203"/>
                <a:gd name="T8" fmla="*/ 281 w 324"/>
                <a:gd name="T9" fmla="*/ 73 h 203"/>
                <a:gd name="T10" fmla="*/ 272 w 324"/>
                <a:gd name="T11" fmla="*/ 66 h 203"/>
                <a:gd name="T12" fmla="*/ 258 w 324"/>
                <a:gd name="T13" fmla="*/ 90 h 203"/>
                <a:gd name="T14" fmla="*/ 267 w 324"/>
                <a:gd name="T15" fmla="*/ 89 h 203"/>
                <a:gd name="T16" fmla="*/ 306 w 324"/>
                <a:gd name="T17" fmla="*/ 38 h 203"/>
                <a:gd name="T18" fmla="*/ 296 w 324"/>
                <a:gd name="T19" fmla="*/ 32 h 203"/>
                <a:gd name="T20" fmla="*/ 286 w 324"/>
                <a:gd name="T21" fmla="*/ 57 h 203"/>
                <a:gd name="T22" fmla="*/ 294 w 324"/>
                <a:gd name="T23" fmla="*/ 56 h 203"/>
                <a:gd name="T24" fmla="*/ 61 w 324"/>
                <a:gd name="T25" fmla="*/ 199 h 203"/>
                <a:gd name="T26" fmla="*/ 59 w 324"/>
                <a:gd name="T27" fmla="*/ 188 h 203"/>
                <a:gd name="T28" fmla="*/ 33 w 324"/>
                <a:gd name="T29" fmla="*/ 197 h 203"/>
                <a:gd name="T30" fmla="*/ 82 w 324"/>
                <a:gd name="T31" fmla="*/ 195 h 203"/>
                <a:gd name="T32" fmla="*/ 107 w 324"/>
                <a:gd name="T33" fmla="*/ 183 h 203"/>
                <a:gd name="T34" fmla="*/ 80 w 324"/>
                <a:gd name="T35" fmla="*/ 184 h 203"/>
                <a:gd name="T36" fmla="*/ 81 w 324"/>
                <a:gd name="T37" fmla="*/ 195 h 203"/>
                <a:gd name="T38" fmla="*/ 124 w 324"/>
                <a:gd name="T39" fmla="*/ 183 h 203"/>
                <a:gd name="T40" fmla="*/ 147 w 324"/>
                <a:gd name="T41" fmla="*/ 168 h 203"/>
                <a:gd name="T42" fmla="*/ 120 w 324"/>
                <a:gd name="T43" fmla="*/ 173 h 203"/>
                <a:gd name="T44" fmla="*/ 122 w 324"/>
                <a:gd name="T45" fmla="*/ 184 h 203"/>
                <a:gd name="T46" fmla="*/ 163 w 324"/>
                <a:gd name="T47" fmla="*/ 167 h 203"/>
                <a:gd name="T48" fmla="*/ 185 w 324"/>
                <a:gd name="T49" fmla="*/ 149 h 203"/>
                <a:gd name="T50" fmla="*/ 158 w 324"/>
                <a:gd name="T51" fmla="*/ 156 h 203"/>
                <a:gd name="T52" fmla="*/ 161 w 324"/>
                <a:gd name="T53" fmla="*/ 167 h 203"/>
                <a:gd name="T54" fmla="*/ 201 w 324"/>
                <a:gd name="T55" fmla="*/ 145 h 203"/>
                <a:gd name="T56" fmla="*/ 220 w 324"/>
                <a:gd name="T57" fmla="*/ 125 h 203"/>
                <a:gd name="T58" fmla="*/ 194 w 324"/>
                <a:gd name="T59" fmla="*/ 135 h 203"/>
                <a:gd name="T60" fmla="*/ 198 w 324"/>
                <a:gd name="T61" fmla="*/ 146 h 203"/>
                <a:gd name="T62" fmla="*/ 235 w 324"/>
                <a:gd name="T63" fmla="*/ 119 h 203"/>
                <a:gd name="T64" fmla="*/ 252 w 324"/>
                <a:gd name="T65" fmla="*/ 97 h 203"/>
                <a:gd name="T66" fmla="*/ 228 w 324"/>
                <a:gd name="T67" fmla="*/ 110 h 203"/>
                <a:gd name="T68" fmla="*/ 232 w 324"/>
                <a:gd name="T69" fmla="*/ 120 h 203"/>
                <a:gd name="T70" fmla="*/ 18 w 324"/>
                <a:gd name="T71" fmla="*/ 203 h 203"/>
                <a:gd name="T72" fmla="*/ 17 w 324"/>
                <a:gd name="T73" fmla="*/ 192 h 203"/>
                <a:gd name="T74" fmla="*/ 0 w 324"/>
                <a:gd name="T75" fmla="*/ 198 h 203"/>
                <a:gd name="T76" fmla="*/ 18 w 324"/>
                <a:gd name="T77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4" h="203">
                  <a:moveTo>
                    <a:pt x="312" y="22"/>
                  </a:moveTo>
                  <a:cubicBezTo>
                    <a:pt x="311" y="22"/>
                    <a:pt x="310" y="22"/>
                    <a:pt x="309" y="21"/>
                  </a:cubicBezTo>
                  <a:cubicBezTo>
                    <a:pt x="306" y="20"/>
                    <a:pt x="305" y="16"/>
                    <a:pt x="307" y="14"/>
                  </a:cubicBezTo>
                  <a:cubicBezTo>
                    <a:pt x="309" y="10"/>
                    <a:pt x="310" y="7"/>
                    <a:pt x="312" y="4"/>
                  </a:cubicBezTo>
                  <a:cubicBezTo>
                    <a:pt x="314" y="1"/>
                    <a:pt x="317" y="0"/>
                    <a:pt x="320" y="1"/>
                  </a:cubicBezTo>
                  <a:cubicBezTo>
                    <a:pt x="323" y="3"/>
                    <a:pt x="324" y="6"/>
                    <a:pt x="322" y="9"/>
                  </a:cubicBezTo>
                  <a:cubicBezTo>
                    <a:pt x="321" y="12"/>
                    <a:pt x="319" y="16"/>
                    <a:pt x="317" y="19"/>
                  </a:cubicBezTo>
                  <a:cubicBezTo>
                    <a:pt x="316" y="21"/>
                    <a:pt x="314" y="22"/>
                    <a:pt x="312" y="22"/>
                  </a:cubicBezTo>
                  <a:close/>
                  <a:moveTo>
                    <a:pt x="267" y="89"/>
                  </a:moveTo>
                  <a:cubicBezTo>
                    <a:pt x="271" y="84"/>
                    <a:pt x="276" y="78"/>
                    <a:pt x="281" y="73"/>
                  </a:cubicBezTo>
                  <a:cubicBezTo>
                    <a:pt x="283" y="70"/>
                    <a:pt x="282" y="67"/>
                    <a:pt x="280" y="65"/>
                  </a:cubicBezTo>
                  <a:cubicBezTo>
                    <a:pt x="277" y="63"/>
                    <a:pt x="274" y="63"/>
                    <a:pt x="272" y="66"/>
                  </a:cubicBezTo>
                  <a:cubicBezTo>
                    <a:pt x="267" y="71"/>
                    <a:pt x="263" y="76"/>
                    <a:pt x="258" y="81"/>
                  </a:cubicBezTo>
                  <a:cubicBezTo>
                    <a:pt x="256" y="84"/>
                    <a:pt x="256" y="87"/>
                    <a:pt x="258" y="90"/>
                  </a:cubicBezTo>
                  <a:cubicBezTo>
                    <a:pt x="260" y="91"/>
                    <a:pt x="261" y="91"/>
                    <a:pt x="262" y="91"/>
                  </a:cubicBezTo>
                  <a:cubicBezTo>
                    <a:pt x="264" y="91"/>
                    <a:pt x="265" y="90"/>
                    <a:pt x="267" y="89"/>
                  </a:cubicBezTo>
                  <a:close/>
                  <a:moveTo>
                    <a:pt x="294" y="56"/>
                  </a:moveTo>
                  <a:cubicBezTo>
                    <a:pt x="298" y="50"/>
                    <a:pt x="302" y="44"/>
                    <a:pt x="306" y="38"/>
                  </a:cubicBezTo>
                  <a:cubicBezTo>
                    <a:pt x="308" y="35"/>
                    <a:pt x="307" y="32"/>
                    <a:pt x="304" y="30"/>
                  </a:cubicBezTo>
                  <a:cubicBezTo>
                    <a:pt x="301" y="28"/>
                    <a:pt x="298" y="29"/>
                    <a:pt x="296" y="32"/>
                  </a:cubicBezTo>
                  <a:cubicBezTo>
                    <a:pt x="293" y="38"/>
                    <a:pt x="289" y="43"/>
                    <a:pt x="285" y="49"/>
                  </a:cubicBezTo>
                  <a:cubicBezTo>
                    <a:pt x="283" y="52"/>
                    <a:pt x="283" y="55"/>
                    <a:pt x="286" y="57"/>
                  </a:cubicBezTo>
                  <a:cubicBezTo>
                    <a:pt x="287" y="58"/>
                    <a:pt x="288" y="58"/>
                    <a:pt x="289" y="58"/>
                  </a:cubicBezTo>
                  <a:cubicBezTo>
                    <a:pt x="291" y="58"/>
                    <a:pt x="293" y="57"/>
                    <a:pt x="294" y="56"/>
                  </a:cubicBezTo>
                  <a:close/>
                  <a:moveTo>
                    <a:pt x="39" y="202"/>
                  </a:moveTo>
                  <a:cubicBezTo>
                    <a:pt x="46" y="201"/>
                    <a:pt x="54" y="200"/>
                    <a:pt x="61" y="199"/>
                  </a:cubicBezTo>
                  <a:cubicBezTo>
                    <a:pt x="64" y="199"/>
                    <a:pt x="66" y="196"/>
                    <a:pt x="66" y="193"/>
                  </a:cubicBezTo>
                  <a:cubicBezTo>
                    <a:pt x="65" y="189"/>
                    <a:pt x="62" y="187"/>
                    <a:pt x="59" y="188"/>
                  </a:cubicBezTo>
                  <a:cubicBezTo>
                    <a:pt x="52" y="189"/>
                    <a:pt x="45" y="190"/>
                    <a:pt x="38" y="190"/>
                  </a:cubicBezTo>
                  <a:cubicBezTo>
                    <a:pt x="35" y="191"/>
                    <a:pt x="33" y="193"/>
                    <a:pt x="33" y="197"/>
                  </a:cubicBezTo>
                  <a:cubicBezTo>
                    <a:pt x="33" y="200"/>
                    <a:pt x="36" y="202"/>
                    <a:pt x="39" y="202"/>
                  </a:cubicBezTo>
                  <a:close/>
                  <a:moveTo>
                    <a:pt x="82" y="195"/>
                  </a:moveTo>
                  <a:cubicBezTo>
                    <a:pt x="89" y="194"/>
                    <a:pt x="96" y="192"/>
                    <a:pt x="103" y="190"/>
                  </a:cubicBezTo>
                  <a:cubicBezTo>
                    <a:pt x="106" y="189"/>
                    <a:pt x="108" y="186"/>
                    <a:pt x="107" y="183"/>
                  </a:cubicBezTo>
                  <a:cubicBezTo>
                    <a:pt x="106" y="180"/>
                    <a:pt x="103" y="178"/>
                    <a:pt x="100" y="179"/>
                  </a:cubicBezTo>
                  <a:cubicBezTo>
                    <a:pt x="93" y="181"/>
                    <a:pt x="86" y="182"/>
                    <a:pt x="80" y="184"/>
                  </a:cubicBezTo>
                  <a:cubicBezTo>
                    <a:pt x="76" y="185"/>
                    <a:pt x="74" y="188"/>
                    <a:pt x="75" y="191"/>
                  </a:cubicBezTo>
                  <a:cubicBezTo>
                    <a:pt x="76" y="194"/>
                    <a:pt x="78" y="195"/>
                    <a:pt x="81" y="195"/>
                  </a:cubicBezTo>
                  <a:cubicBezTo>
                    <a:pt x="81" y="195"/>
                    <a:pt x="82" y="195"/>
                    <a:pt x="82" y="195"/>
                  </a:cubicBezTo>
                  <a:close/>
                  <a:moveTo>
                    <a:pt x="124" y="183"/>
                  </a:moveTo>
                  <a:cubicBezTo>
                    <a:pt x="130" y="181"/>
                    <a:pt x="137" y="178"/>
                    <a:pt x="144" y="176"/>
                  </a:cubicBezTo>
                  <a:cubicBezTo>
                    <a:pt x="147" y="174"/>
                    <a:pt x="148" y="171"/>
                    <a:pt x="147" y="168"/>
                  </a:cubicBezTo>
                  <a:cubicBezTo>
                    <a:pt x="146" y="165"/>
                    <a:pt x="142" y="164"/>
                    <a:pt x="139" y="165"/>
                  </a:cubicBezTo>
                  <a:cubicBezTo>
                    <a:pt x="133" y="168"/>
                    <a:pt x="126" y="170"/>
                    <a:pt x="120" y="173"/>
                  </a:cubicBezTo>
                  <a:cubicBezTo>
                    <a:pt x="117" y="174"/>
                    <a:pt x="115" y="177"/>
                    <a:pt x="116" y="180"/>
                  </a:cubicBezTo>
                  <a:cubicBezTo>
                    <a:pt x="117" y="182"/>
                    <a:pt x="119" y="184"/>
                    <a:pt x="122" y="184"/>
                  </a:cubicBezTo>
                  <a:cubicBezTo>
                    <a:pt x="122" y="184"/>
                    <a:pt x="123" y="184"/>
                    <a:pt x="124" y="183"/>
                  </a:cubicBezTo>
                  <a:close/>
                  <a:moveTo>
                    <a:pt x="163" y="167"/>
                  </a:moveTo>
                  <a:cubicBezTo>
                    <a:pt x="170" y="163"/>
                    <a:pt x="176" y="160"/>
                    <a:pt x="182" y="156"/>
                  </a:cubicBezTo>
                  <a:cubicBezTo>
                    <a:pt x="185" y="155"/>
                    <a:pt x="186" y="151"/>
                    <a:pt x="185" y="149"/>
                  </a:cubicBezTo>
                  <a:cubicBezTo>
                    <a:pt x="183" y="146"/>
                    <a:pt x="179" y="145"/>
                    <a:pt x="177" y="146"/>
                  </a:cubicBezTo>
                  <a:cubicBezTo>
                    <a:pt x="171" y="150"/>
                    <a:pt x="164" y="153"/>
                    <a:pt x="158" y="156"/>
                  </a:cubicBezTo>
                  <a:cubicBezTo>
                    <a:pt x="155" y="158"/>
                    <a:pt x="154" y="161"/>
                    <a:pt x="156" y="164"/>
                  </a:cubicBezTo>
                  <a:cubicBezTo>
                    <a:pt x="157" y="166"/>
                    <a:pt x="159" y="167"/>
                    <a:pt x="161" y="167"/>
                  </a:cubicBezTo>
                  <a:cubicBezTo>
                    <a:pt x="162" y="167"/>
                    <a:pt x="163" y="167"/>
                    <a:pt x="163" y="167"/>
                  </a:cubicBezTo>
                  <a:close/>
                  <a:moveTo>
                    <a:pt x="201" y="145"/>
                  </a:moveTo>
                  <a:cubicBezTo>
                    <a:pt x="207" y="141"/>
                    <a:pt x="213" y="137"/>
                    <a:pt x="218" y="133"/>
                  </a:cubicBezTo>
                  <a:cubicBezTo>
                    <a:pt x="221" y="131"/>
                    <a:pt x="222" y="127"/>
                    <a:pt x="220" y="125"/>
                  </a:cubicBezTo>
                  <a:cubicBezTo>
                    <a:pt x="218" y="122"/>
                    <a:pt x="214" y="122"/>
                    <a:pt x="212" y="123"/>
                  </a:cubicBezTo>
                  <a:cubicBezTo>
                    <a:pt x="206" y="128"/>
                    <a:pt x="200" y="132"/>
                    <a:pt x="194" y="135"/>
                  </a:cubicBezTo>
                  <a:cubicBezTo>
                    <a:pt x="192" y="137"/>
                    <a:pt x="191" y="141"/>
                    <a:pt x="193" y="143"/>
                  </a:cubicBezTo>
                  <a:cubicBezTo>
                    <a:pt x="194" y="145"/>
                    <a:pt x="196" y="146"/>
                    <a:pt x="198" y="146"/>
                  </a:cubicBezTo>
                  <a:cubicBezTo>
                    <a:pt x="199" y="146"/>
                    <a:pt x="200" y="146"/>
                    <a:pt x="201" y="145"/>
                  </a:cubicBezTo>
                  <a:close/>
                  <a:moveTo>
                    <a:pt x="235" y="119"/>
                  </a:moveTo>
                  <a:cubicBezTo>
                    <a:pt x="241" y="114"/>
                    <a:pt x="246" y="110"/>
                    <a:pt x="251" y="105"/>
                  </a:cubicBezTo>
                  <a:cubicBezTo>
                    <a:pt x="254" y="102"/>
                    <a:pt x="254" y="99"/>
                    <a:pt x="252" y="97"/>
                  </a:cubicBezTo>
                  <a:cubicBezTo>
                    <a:pt x="249" y="94"/>
                    <a:pt x="246" y="94"/>
                    <a:pt x="243" y="96"/>
                  </a:cubicBezTo>
                  <a:cubicBezTo>
                    <a:pt x="238" y="101"/>
                    <a:pt x="233" y="106"/>
                    <a:pt x="228" y="110"/>
                  </a:cubicBezTo>
                  <a:cubicBezTo>
                    <a:pt x="225" y="112"/>
                    <a:pt x="225" y="116"/>
                    <a:pt x="227" y="118"/>
                  </a:cubicBezTo>
                  <a:cubicBezTo>
                    <a:pt x="228" y="120"/>
                    <a:pt x="230" y="120"/>
                    <a:pt x="232" y="120"/>
                  </a:cubicBezTo>
                  <a:cubicBezTo>
                    <a:pt x="233" y="120"/>
                    <a:pt x="234" y="120"/>
                    <a:pt x="235" y="119"/>
                  </a:cubicBezTo>
                  <a:close/>
                  <a:moveTo>
                    <a:pt x="18" y="203"/>
                  </a:moveTo>
                  <a:cubicBezTo>
                    <a:pt x="21" y="203"/>
                    <a:pt x="23" y="200"/>
                    <a:pt x="23" y="197"/>
                  </a:cubicBezTo>
                  <a:cubicBezTo>
                    <a:pt x="23" y="194"/>
                    <a:pt x="20" y="192"/>
                    <a:pt x="17" y="192"/>
                  </a:cubicBezTo>
                  <a:cubicBezTo>
                    <a:pt x="13" y="192"/>
                    <a:pt x="10" y="192"/>
                    <a:pt x="6" y="192"/>
                  </a:cubicBezTo>
                  <a:cubicBezTo>
                    <a:pt x="3" y="192"/>
                    <a:pt x="0" y="194"/>
                    <a:pt x="0" y="198"/>
                  </a:cubicBezTo>
                  <a:cubicBezTo>
                    <a:pt x="0" y="201"/>
                    <a:pt x="3" y="203"/>
                    <a:pt x="6" y="203"/>
                  </a:cubicBezTo>
                  <a:cubicBezTo>
                    <a:pt x="10" y="203"/>
                    <a:pt x="14" y="203"/>
                    <a:pt x="18" y="2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Freeform 323">
              <a:extLst>
                <a:ext uri="{FF2B5EF4-FFF2-40B4-BE49-F238E27FC236}">
                  <a16:creationId xmlns:a16="http://schemas.microsoft.com/office/drawing/2014/main" id="{E911F029-BC63-4753-8A42-07DDFE86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952" y="5128110"/>
              <a:ext cx="1043658" cy="1059889"/>
            </a:xfrm>
            <a:custGeom>
              <a:avLst/>
              <a:gdLst>
                <a:gd name="T0" fmla="*/ 224 w 544"/>
                <a:gd name="T1" fmla="*/ 552 h 552"/>
                <a:gd name="T2" fmla="*/ 4 w 544"/>
                <a:gd name="T3" fmla="*/ 463 h 552"/>
                <a:gd name="T4" fmla="*/ 3 w 544"/>
                <a:gd name="T5" fmla="*/ 450 h 552"/>
                <a:gd name="T6" fmla="*/ 17 w 544"/>
                <a:gd name="T7" fmla="*/ 450 h 552"/>
                <a:gd name="T8" fmla="*/ 230 w 544"/>
                <a:gd name="T9" fmla="*/ 533 h 552"/>
                <a:gd name="T10" fmla="*/ 440 w 544"/>
                <a:gd name="T11" fmla="*/ 440 h 552"/>
                <a:gd name="T12" fmla="*/ 523 w 544"/>
                <a:gd name="T13" fmla="*/ 227 h 552"/>
                <a:gd name="T14" fmla="*/ 431 w 544"/>
                <a:gd name="T15" fmla="*/ 18 h 552"/>
                <a:gd name="T16" fmla="*/ 430 w 544"/>
                <a:gd name="T17" fmla="*/ 4 h 552"/>
                <a:gd name="T18" fmla="*/ 444 w 544"/>
                <a:gd name="T19" fmla="*/ 4 h 552"/>
                <a:gd name="T20" fmla="*/ 542 w 544"/>
                <a:gd name="T21" fmla="*/ 227 h 552"/>
                <a:gd name="T22" fmla="*/ 454 w 544"/>
                <a:gd name="T23" fmla="*/ 454 h 552"/>
                <a:gd name="T24" fmla="*/ 231 w 544"/>
                <a:gd name="T25" fmla="*/ 552 h 552"/>
                <a:gd name="T26" fmla="*/ 224 w 544"/>
                <a:gd name="T27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4" h="552">
                  <a:moveTo>
                    <a:pt x="224" y="552"/>
                  </a:moveTo>
                  <a:cubicBezTo>
                    <a:pt x="141" y="552"/>
                    <a:pt x="63" y="521"/>
                    <a:pt x="4" y="463"/>
                  </a:cubicBezTo>
                  <a:cubicBezTo>
                    <a:pt x="0" y="460"/>
                    <a:pt x="0" y="454"/>
                    <a:pt x="3" y="450"/>
                  </a:cubicBezTo>
                  <a:cubicBezTo>
                    <a:pt x="7" y="446"/>
                    <a:pt x="13" y="446"/>
                    <a:pt x="17" y="450"/>
                  </a:cubicBezTo>
                  <a:cubicBezTo>
                    <a:pt x="75" y="505"/>
                    <a:pt x="151" y="534"/>
                    <a:pt x="230" y="533"/>
                  </a:cubicBezTo>
                  <a:cubicBezTo>
                    <a:pt x="310" y="531"/>
                    <a:pt x="385" y="498"/>
                    <a:pt x="440" y="440"/>
                  </a:cubicBezTo>
                  <a:cubicBezTo>
                    <a:pt x="495" y="383"/>
                    <a:pt x="525" y="307"/>
                    <a:pt x="523" y="227"/>
                  </a:cubicBezTo>
                  <a:cubicBezTo>
                    <a:pt x="521" y="147"/>
                    <a:pt x="488" y="73"/>
                    <a:pt x="431" y="18"/>
                  </a:cubicBezTo>
                  <a:cubicBezTo>
                    <a:pt x="427" y="14"/>
                    <a:pt x="427" y="8"/>
                    <a:pt x="430" y="4"/>
                  </a:cubicBezTo>
                  <a:cubicBezTo>
                    <a:pt x="434" y="0"/>
                    <a:pt x="440" y="0"/>
                    <a:pt x="444" y="4"/>
                  </a:cubicBezTo>
                  <a:cubicBezTo>
                    <a:pt x="505" y="62"/>
                    <a:pt x="540" y="142"/>
                    <a:pt x="542" y="227"/>
                  </a:cubicBezTo>
                  <a:cubicBezTo>
                    <a:pt x="544" y="312"/>
                    <a:pt x="513" y="392"/>
                    <a:pt x="454" y="454"/>
                  </a:cubicBezTo>
                  <a:cubicBezTo>
                    <a:pt x="395" y="515"/>
                    <a:pt x="316" y="550"/>
                    <a:pt x="231" y="552"/>
                  </a:cubicBezTo>
                  <a:cubicBezTo>
                    <a:pt x="228" y="552"/>
                    <a:pt x="226" y="552"/>
                    <a:pt x="224" y="5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B6E18126-B9CF-4FAE-A47A-6ACDD243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7485" y="5546872"/>
              <a:ext cx="161499" cy="160688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06CEC320-D7E4-4992-8F26-2D6995F83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8585" y="5567972"/>
              <a:ext cx="119298" cy="11848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C6C7EF92-676E-4914-977D-02A69B5A5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7348" y="5406473"/>
              <a:ext cx="251582" cy="249147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CF7136BD-241C-47F8-8436-A989B01EC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072" y="5429196"/>
              <a:ext cx="205323" cy="20532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Freeform 328">
              <a:extLst>
                <a:ext uri="{FF2B5EF4-FFF2-40B4-BE49-F238E27FC236}">
                  <a16:creationId xmlns:a16="http://schemas.microsoft.com/office/drawing/2014/main" id="{090E418A-5DBB-4F48-92ED-13DA6C1273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2150" y="3853159"/>
              <a:ext cx="687386" cy="695502"/>
            </a:xfrm>
            <a:custGeom>
              <a:avLst/>
              <a:gdLst>
                <a:gd name="T0" fmla="*/ 352 w 358"/>
                <a:gd name="T1" fmla="*/ 362 h 362"/>
                <a:gd name="T2" fmla="*/ 335 w 358"/>
                <a:gd name="T3" fmla="*/ 356 h 362"/>
                <a:gd name="T4" fmla="*/ 352 w 358"/>
                <a:gd name="T5" fmla="*/ 351 h 362"/>
                <a:gd name="T6" fmla="*/ 352 w 358"/>
                <a:gd name="T7" fmla="*/ 362 h 362"/>
                <a:gd name="T8" fmla="*/ 319 w 358"/>
                <a:gd name="T9" fmla="*/ 349 h 362"/>
                <a:gd name="T10" fmla="*/ 290 w 358"/>
                <a:gd name="T11" fmla="*/ 351 h 362"/>
                <a:gd name="T12" fmla="*/ 318 w 358"/>
                <a:gd name="T13" fmla="*/ 360 h 362"/>
                <a:gd name="T14" fmla="*/ 324 w 358"/>
                <a:gd name="T15" fmla="*/ 355 h 362"/>
                <a:gd name="T16" fmla="*/ 274 w 358"/>
                <a:gd name="T17" fmla="*/ 341 h 362"/>
                <a:gd name="T18" fmla="*/ 246 w 358"/>
                <a:gd name="T19" fmla="*/ 339 h 362"/>
                <a:gd name="T20" fmla="*/ 272 w 358"/>
                <a:gd name="T21" fmla="*/ 353 h 362"/>
                <a:gd name="T22" fmla="*/ 279 w 358"/>
                <a:gd name="T23" fmla="*/ 348 h 362"/>
                <a:gd name="T24" fmla="*/ 232 w 358"/>
                <a:gd name="T25" fmla="*/ 328 h 362"/>
                <a:gd name="T26" fmla="*/ 203 w 358"/>
                <a:gd name="T27" fmla="*/ 322 h 362"/>
                <a:gd name="T28" fmla="*/ 227 w 358"/>
                <a:gd name="T29" fmla="*/ 339 h 362"/>
                <a:gd name="T30" fmla="*/ 235 w 358"/>
                <a:gd name="T31" fmla="*/ 336 h 362"/>
                <a:gd name="T32" fmla="*/ 191 w 358"/>
                <a:gd name="T33" fmla="*/ 309 h 362"/>
                <a:gd name="T34" fmla="*/ 164 w 358"/>
                <a:gd name="T35" fmla="*/ 300 h 362"/>
                <a:gd name="T36" fmla="*/ 185 w 358"/>
                <a:gd name="T37" fmla="*/ 319 h 362"/>
                <a:gd name="T38" fmla="*/ 193 w 358"/>
                <a:gd name="T39" fmla="*/ 317 h 362"/>
                <a:gd name="T40" fmla="*/ 153 w 358"/>
                <a:gd name="T41" fmla="*/ 285 h 362"/>
                <a:gd name="T42" fmla="*/ 127 w 358"/>
                <a:gd name="T43" fmla="*/ 272 h 362"/>
                <a:gd name="T44" fmla="*/ 146 w 358"/>
                <a:gd name="T45" fmla="*/ 295 h 362"/>
                <a:gd name="T46" fmla="*/ 154 w 358"/>
                <a:gd name="T47" fmla="*/ 293 h 362"/>
                <a:gd name="T48" fmla="*/ 118 w 358"/>
                <a:gd name="T49" fmla="*/ 257 h 362"/>
                <a:gd name="T50" fmla="*/ 94 w 358"/>
                <a:gd name="T51" fmla="*/ 240 h 362"/>
                <a:gd name="T52" fmla="*/ 110 w 358"/>
                <a:gd name="T53" fmla="*/ 265 h 362"/>
                <a:gd name="T54" fmla="*/ 119 w 358"/>
                <a:gd name="T55" fmla="*/ 265 h 362"/>
                <a:gd name="T56" fmla="*/ 88 w 358"/>
                <a:gd name="T57" fmla="*/ 224 h 362"/>
                <a:gd name="T58" fmla="*/ 66 w 358"/>
                <a:gd name="T59" fmla="*/ 205 h 362"/>
                <a:gd name="T60" fmla="*/ 79 w 358"/>
                <a:gd name="T61" fmla="*/ 231 h 362"/>
                <a:gd name="T62" fmla="*/ 87 w 358"/>
                <a:gd name="T63" fmla="*/ 232 h 362"/>
                <a:gd name="T64" fmla="*/ 62 w 358"/>
                <a:gd name="T65" fmla="*/ 187 h 362"/>
                <a:gd name="T66" fmla="*/ 43 w 358"/>
                <a:gd name="T67" fmla="*/ 165 h 362"/>
                <a:gd name="T68" fmla="*/ 52 w 358"/>
                <a:gd name="T69" fmla="*/ 193 h 362"/>
                <a:gd name="T70" fmla="*/ 60 w 358"/>
                <a:gd name="T71" fmla="*/ 195 h 362"/>
                <a:gd name="T72" fmla="*/ 41 w 358"/>
                <a:gd name="T73" fmla="*/ 148 h 362"/>
                <a:gd name="T74" fmla="*/ 25 w 358"/>
                <a:gd name="T75" fmla="*/ 123 h 362"/>
                <a:gd name="T76" fmla="*/ 30 w 358"/>
                <a:gd name="T77" fmla="*/ 152 h 362"/>
                <a:gd name="T78" fmla="*/ 38 w 358"/>
                <a:gd name="T79" fmla="*/ 155 h 362"/>
                <a:gd name="T80" fmla="*/ 25 w 358"/>
                <a:gd name="T81" fmla="*/ 106 h 362"/>
                <a:gd name="T82" fmla="*/ 13 w 358"/>
                <a:gd name="T83" fmla="*/ 80 h 362"/>
                <a:gd name="T84" fmla="*/ 14 w 358"/>
                <a:gd name="T85" fmla="*/ 109 h 362"/>
                <a:gd name="T86" fmla="*/ 21 w 358"/>
                <a:gd name="T87" fmla="*/ 113 h 362"/>
                <a:gd name="T88" fmla="*/ 15 w 358"/>
                <a:gd name="T89" fmla="*/ 62 h 362"/>
                <a:gd name="T90" fmla="*/ 6 w 358"/>
                <a:gd name="T91" fmla="*/ 34 h 362"/>
                <a:gd name="T92" fmla="*/ 4 w 358"/>
                <a:gd name="T93" fmla="*/ 64 h 362"/>
                <a:gd name="T94" fmla="*/ 11 w 358"/>
                <a:gd name="T95" fmla="*/ 68 h 362"/>
                <a:gd name="T96" fmla="*/ 11 w 358"/>
                <a:gd name="T97" fmla="*/ 17 h 362"/>
                <a:gd name="T98" fmla="*/ 5 w 358"/>
                <a:gd name="T99" fmla="*/ 0 h 362"/>
                <a:gd name="T100" fmla="*/ 0 w 358"/>
                <a:gd name="T101" fmla="*/ 6 h 362"/>
                <a:gd name="T102" fmla="*/ 5 w 358"/>
                <a:gd name="T103" fmla="*/ 2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362">
                  <a:moveTo>
                    <a:pt x="352" y="362"/>
                  </a:moveTo>
                  <a:cubicBezTo>
                    <a:pt x="352" y="362"/>
                    <a:pt x="352" y="362"/>
                    <a:pt x="352" y="362"/>
                  </a:cubicBezTo>
                  <a:cubicBezTo>
                    <a:pt x="348" y="362"/>
                    <a:pt x="345" y="362"/>
                    <a:pt x="341" y="362"/>
                  </a:cubicBezTo>
                  <a:cubicBezTo>
                    <a:pt x="337" y="362"/>
                    <a:pt x="335" y="359"/>
                    <a:pt x="335" y="356"/>
                  </a:cubicBezTo>
                  <a:cubicBezTo>
                    <a:pt x="335" y="353"/>
                    <a:pt x="338" y="350"/>
                    <a:pt x="341" y="350"/>
                  </a:cubicBezTo>
                  <a:cubicBezTo>
                    <a:pt x="345" y="351"/>
                    <a:pt x="349" y="351"/>
                    <a:pt x="352" y="351"/>
                  </a:cubicBezTo>
                  <a:cubicBezTo>
                    <a:pt x="356" y="351"/>
                    <a:pt x="358" y="353"/>
                    <a:pt x="358" y="356"/>
                  </a:cubicBezTo>
                  <a:cubicBezTo>
                    <a:pt x="358" y="360"/>
                    <a:pt x="356" y="362"/>
                    <a:pt x="352" y="362"/>
                  </a:cubicBezTo>
                  <a:close/>
                  <a:moveTo>
                    <a:pt x="324" y="355"/>
                  </a:moveTo>
                  <a:cubicBezTo>
                    <a:pt x="324" y="352"/>
                    <a:pt x="322" y="349"/>
                    <a:pt x="319" y="349"/>
                  </a:cubicBezTo>
                  <a:cubicBezTo>
                    <a:pt x="311" y="348"/>
                    <a:pt x="304" y="347"/>
                    <a:pt x="296" y="346"/>
                  </a:cubicBezTo>
                  <a:cubicBezTo>
                    <a:pt x="293" y="345"/>
                    <a:pt x="290" y="347"/>
                    <a:pt x="290" y="351"/>
                  </a:cubicBezTo>
                  <a:cubicBezTo>
                    <a:pt x="289" y="354"/>
                    <a:pt x="291" y="357"/>
                    <a:pt x="295" y="357"/>
                  </a:cubicBezTo>
                  <a:cubicBezTo>
                    <a:pt x="302" y="358"/>
                    <a:pt x="310" y="359"/>
                    <a:pt x="318" y="360"/>
                  </a:cubicBezTo>
                  <a:cubicBezTo>
                    <a:pt x="318" y="360"/>
                    <a:pt x="318" y="360"/>
                    <a:pt x="318" y="360"/>
                  </a:cubicBezTo>
                  <a:cubicBezTo>
                    <a:pt x="321" y="360"/>
                    <a:pt x="324" y="358"/>
                    <a:pt x="324" y="355"/>
                  </a:cubicBezTo>
                  <a:close/>
                  <a:moveTo>
                    <a:pt x="279" y="348"/>
                  </a:moveTo>
                  <a:cubicBezTo>
                    <a:pt x="279" y="345"/>
                    <a:pt x="278" y="342"/>
                    <a:pt x="274" y="341"/>
                  </a:cubicBezTo>
                  <a:cubicBezTo>
                    <a:pt x="267" y="340"/>
                    <a:pt x="260" y="338"/>
                    <a:pt x="253" y="335"/>
                  </a:cubicBezTo>
                  <a:cubicBezTo>
                    <a:pt x="250" y="334"/>
                    <a:pt x="247" y="336"/>
                    <a:pt x="246" y="339"/>
                  </a:cubicBezTo>
                  <a:cubicBezTo>
                    <a:pt x="245" y="342"/>
                    <a:pt x="246" y="345"/>
                    <a:pt x="249" y="346"/>
                  </a:cubicBezTo>
                  <a:cubicBezTo>
                    <a:pt x="257" y="349"/>
                    <a:pt x="264" y="351"/>
                    <a:pt x="272" y="353"/>
                  </a:cubicBezTo>
                  <a:cubicBezTo>
                    <a:pt x="272" y="353"/>
                    <a:pt x="273" y="353"/>
                    <a:pt x="273" y="353"/>
                  </a:cubicBezTo>
                  <a:cubicBezTo>
                    <a:pt x="276" y="353"/>
                    <a:pt x="278" y="351"/>
                    <a:pt x="279" y="348"/>
                  </a:cubicBezTo>
                  <a:close/>
                  <a:moveTo>
                    <a:pt x="235" y="336"/>
                  </a:moveTo>
                  <a:cubicBezTo>
                    <a:pt x="236" y="333"/>
                    <a:pt x="235" y="329"/>
                    <a:pt x="232" y="328"/>
                  </a:cubicBezTo>
                  <a:cubicBezTo>
                    <a:pt x="225" y="325"/>
                    <a:pt x="218" y="323"/>
                    <a:pt x="211" y="319"/>
                  </a:cubicBezTo>
                  <a:cubicBezTo>
                    <a:pt x="208" y="318"/>
                    <a:pt x="205" y="319"/>
                    <a:pt x="203" y="322"/>
                  </a:cubicBezTo>
                  <a:cubicBezTo>
                    <a:pt x="202" y="325"/>
                    <a:pt x="203" y="328"/>
                    <a:pt x="206" y="330"/>
                  </a:cubicBezTo>
                  <a:cubicBezTo>
                    <a:pt x="213" y="333"/>
                    <a:pt x="220" y="336"/>
                    <a:pt x="227" y="339"/>
                  </a:cubicBezTo>
                  <a:cubicBezTo>
                    <a:pt x="228" y="339"/>
                    <a:pt x="229" y="339"/>
                    <a:pt x="230" y="339"/>
                  </a:cubicBezTo>
                  <a:cubicBezTo>
                    <a:pt x="232" y="339"/>
                    <a:pt x="234" y="338"/>
                    <a:pt x="235" y="336"/>
                  </a:cubicBezTo>
                  <a:close/>
                  <a:moveTo>
                    <a:pt x="193" y="317"/>
                  </a:moveTo>
                  <a:cubicBezTo>
                    <a:pt x="195" y="314"/>
                    <a:pt x="194" y="311"/>
                    <a:pt x="191" y="309"/>
                  </a:cubicBezTo>
                  <a:cubicBezTo>
                    <a:pt x="184" y="306"/>
                    <a:pt x="178" y="302"/>
                    <a:pt x="171" y="298"/>
                  </a:cubicBezTo>
                  <a:cubicBezTo>
                    <a:pt x="169" y="296"/>
                    <a:pt x="165" y="297"/>
                    <a:pt x="164" y="300"/>
                  </a:cubicBezTo>
                  <a:cubicBezTo>
                    <a:pt x="162" y="302"/>
                    <a:pt x="163" y="306"/>
                    <a:pt x="165" y="308"/>
                  </a:cubicBezTo>
                  <a:cubicBezTo>
                    <a:pt x="172" y="312"/>
                    <a:pt x="179" y="316"/>
                    <a:pt x="185" y="319"/>
                  </a:cubicBezTo>
                  <a:cubicBezTo>
                    <a:pt x="186" y="320"/>
                    <a:pt x="187" y="320"/>
                    <a:pt x="188" y="320"/>
                  </a:cubicBezTo>
                  <a:cubicBezTo>
                    <a:pt x="190" y="320"/>
                    <a:pt x="192" y="319"/>
                    <a:pt x="193" y="317"/>
                  </a:cubicBezTo>
                  <a:close/>
                  <a:moveTo>
                    <a:pt x="154" y="293"/>
                  </a:moveTo>
                  <a:cubicBezTo>
                    <a:pt x="156" y="291"/>
                    <a:pt x="155" y="287"/>
                    <a:pt x="153" y="285"/>
                  </a:cubicBezTo>
                  <a:cubicBezTo>
                    <a:pt x="147" y="281"/>
                    <a:pt x="141" y="276"/>
                    <a:pt x="135" y="272"/>
                  </a:cubicBezTo>
                  <a:cubicBezTo>
                    <a:pt x="133" y="270"/>
                    <a:pt x="129" y="270"/>
                    <a:pt x="127" y="272"/>
                  </a:cubicBezTo>
                  <a:cubicBezTo>
                    <a:pt x="125" y="275"/>
                    <a:pt x="125" y="278"/>
                    <a:pt x="128" y="280"/>
                  </a:cubicBezTo>
                  <a:cubicBezTo>
                    <a:pt x="134" y="285"/>
                    <a:pt x="140" y="290"/>
                    <a:pt x="146" y="295"/>
                  </a:cubicBezTo>
                  <a:cubicBezTo>
                    <a:pt x="147" y="295"/>
                    <a:pt x="148" y="296"/>
                    <a:pt x="149" y="296"/>
                  </a:cubicBezTo>
                  <a:cubicBezTo>
                    <a:pt x="151" y="296"/>
                    <a:pt x="153" y="295"/>
                    <a:pt x="154" y="293"/>
                  </a:cubicBezTo>
                  <a:close/>
                  <a:moveTo>
                    <a:pt x="119" y="265"/>
                  </a:moveTo>
                  <a:cubicBezTo>
                    <a:pt x="121" y="263"/>
                    <a:pt x="121" y="259"/>
                    <a:pt x="118" y="257"/>
                  </a:cubicBezTo>
                  <a:cubicBezTo>
                    <a:pt x="113" y="252"/>
                    <a:pt x="108" y="246"/>
                    <a:pt x="103" y="241"/>
                  </a:cubicBezTo>
                  <a:cubicBezTo>
                    <a:pt x="100" y="238"/>
                    <a:pt x="97" y="238"/>
                    <a:pt x="94" y="240"/>
                  </a:cubicBezTo>
                  <a:cubicBezTo>
                    <a:pt x="92" y="243"/>
                    <a:pt x="92" y="246"/>
                    <a:pt x="94" y="249"/>
                  </a:cubicBezTo>
                  <a:cubicBezTo>
                    <a:pt x="99" y="254"/>
                    <a:pt x="105" y="260"/>
                    <a:pt x="110" y="265"/>
                  </a:cubicBezTo>
                  <a:cubicBezTo>
                    <a:pt x="112" y="266"/>
                    <a:pt x="113" y="267"/>
                    <a:pt x="114" y="267"/>
                  </a:cubicBezTo>
                  <a:cubicBezTo>
                    <a:pt x="116" y="267"/>
                    <a:pt x="117" y="266"/>
                    <a:pt x="119" y="265"/>
                  </a:cubicBezTo>
                  <a:close/>
                  <a:moveTo>
                    <a:pt x="87" y="232"/>
                  </a:moveTo>
                  <a:cubicBezTo>
                    <a:pt x="89" y="230"/>
                    <a:pt x="90" y="226"/>
                    <a:pt x="88" y="224"/>
                  </a:cubicBezTo>
                  <a:cubicBezTo>
                    <a:pt x="83" y="218"/>
                    <a:pt x="79" y="212"/>
                    <a:pt x="74" y="206"/>
                  </a:cubicBezTo>
                  <a:cubicBezTo>
                    <a:pt x="72" y="203"/>
                    <a:pt x="69" y="203"/>
                    <a:pt x="66" y="205"/>
                  </a:cubicBezTo>
                  <a:cubicBezTo>
                    <a:pt x="64" y="206"/>
                    <a:pt x="63" y="210"/>
                    <a:pt x="65" y="213"/>
                  </a:cubicBezTo>
                  <a:cubicBezTo>
                    <a:pt x="69" y="219"/>
                    <a:pt x="74" y="225"/>
                    <a:pt x="79" y="231"/>
                  </a:cubicBezTo>
                  <a:cubicBezTo>
                    <a:pt x="80" y="232"/>
                    <a:pt x="82" y="233"/>
                    <a:pt x="83" y="233"/>
                  </a:cubicBezTo>
                  <a:cubicBezTo>
                    <a:pt x="85" y="233"/>
                    <a:pt x="86" y="233"/>
                    <a:pt x="87" y="232"/>
                  </a:cubicBezTo>
                  <a:close/>
                  <a:moveTo>
                    <a:pt x="60" y="195"/>
                  </a:moveTo>
                  <a:cubicBezTo>
                    <a:pt x="63" y="193"/>
                    <a:pt x="64" y="190"/>
                    <a:pt x="62" y="187"/>
                  </a:cubicBezTo>
                  <a:cubicBezTo>
                    <a:pt x="58" y="181"/>
                    <a:pt x="54" y="174"/>
                    <a:pt x="51" y="168"/>
                  </a:cubicBezTo>
                  <a:cubicBezTo>
                    <a:pt x="49" y="165"/>
                    <a:pt x="46" y="164"/>
                    <a:pt x="43" y="165"/>
                  </a:cubicBezTo>
                  <a:cubicBezTo>
                    <a:pt x="40" y="167"/>
                    <a:pt x="39" y="170"/>
                    <a:pt x="41" y="173"/>
                  </a:cubicBezTo>
                  <a:cubicBezTo>
                    <a:pt x="44" y="180"/>
                    <a:pt x="48" y="187"/>
                    <a:pt x="52" y="193"/>
                  </a:cubicBezTo>
                  <a:cubicBezTo>
                    <a:pt x="53" y="195"/>
                    <a:pt x="55" y="196"/>
                    <a:pt x="57" y="196"/>
                  </a:cubicBezTo>
                  <a:cubicBezTo>
                    <a:pt x="58" y="196"/>
                    <a:pt x="59" y="196"/>
                    <a:pt x="60" y="195"/>
                  </a:cubicBezTo>
                  <a:close/>
                  <a:moveTo>
                    <a:pt x="38" y="155"/>
                  </a:moveTo>
                  <a:cubicBezTo>
                    <a:pt x="41" y="154"/>
                    <a:pt x="42" y="151"/>
                    <a:pt x="41" y="148"/>
                  </a:cubicBezTo>
                  <a:cubicBezTo>
                    <a:pt x="38" y="141"/>
                    <a:pt x="35" y="134"/>
                    <a:pt x="32" y="127"/>
                  </a:cubicBezTo>
                  <a:cubicBezTo>
                    <a:pt x="31" y="124"/>
                    <a:pt x="28" y="122"/>
                    <a:pt x="25" y="123"/>
                  </a:cubicBezTo>
                  <a:cubicBezTo>
                    <a:pt x="22" y="125"/>
                    <a:pt x="21" y="128"/>
                    <a:pt x="22" y="131"/>
                  </a:cubicBezTo>
                  <a:cubicBezTo>
                    <a:pt x="24" y="138"/>
                    <a:pt x="27" y="145"/>
                    <a:pt x="30" y="152"/>
                  </a:cubicBezTo>
                  <a:cubicBezTo>
                    <a:pt x="31" y="154"/>
                    <a:pt x="33" y="156"/>
                    <a:pt x="36" y="156"/>
                  </a:cubicBezTo>
                  <a:cubicBezTo>
                    <a:pt x="36" y="156"/>
                    <a:pt x="37" y="156"/>
                    <a:pt x="38" y="155"/>
                  </a:cubicBezTo>
                  <a:close/>
                  <a:moveTo>
                    <a:pt x="21" y="113"/>
                  </a:moveTo>
                  <a:cubicBezTo>
                    <a:pt x="24" y="112"/>
                    <a:pt x="26" y="109"/>
                    <a:pt x="25" y="106"/>
                  </a:cubicBezTo>
                  <a:cubicBezTo>
                    <a:pt x="23" y="98"/>
                    <a:pt x="21" y="91"/>
                    <a:pt x="20" y="84"/>
                  </a:cubicBezTo>
                  <a:cubicBezTo>
                    <a:pt x="19" y="81"/>
                    <a:pt x="16" y="79"/>
                    <a:pt x="13" y="80"/>
                  </a:cubicBezTo>
                  <a:cubicBezTo>
                    <a:pt x="10" y="80"/>
                    <a:pt x="8" y="83"/>
                    <a:pt x="8" y="86"/>
                  </a:cubicBezTo>
                  <a:cubicBezTo>
                    <a:pt x="10" y="94"/>
                    <a:pt x="12" y="101"/>
                    <a:pt x="14" y="109"/>
                  </a:cubicBezTo>
                  <a:cubicBezTo>
                    <a:pt x="15" y="111"/>
                    <a:pt x="17" y="113"/>
                    <a:pt x="20" y="113"/>
                  </a:cubicBezTo>
                  <a:cubicBezTo>
                    <a:pt x="20" y="113"/>
                    <a:pt x="21" y="113"/>
                    <a:pt x="21" y="113"/>
                  </a:cubicBezTo>
                  <a:close/>
                  <a:moveTo>
                    <a:pt x="11" y="68"/>
                  </a:moveTo>
                  <a:cubicBezTo>
                    <a:pt x="14" y="68"/>
                    <a:pt x="16" y="65"/>
                    <a:pt x="15" y="62"/>
                  </a:cubicBezTo>
                  <a:cubicBezTo>
                    <a:pt x="14" y="54"/>
                    <a:pt x="13" y="47"/>
                    <a:pt x="13" y="40"/>
                  </a:cubicBezTo>
                  <a:cubicBezTo>
                    <a:pt x="12" y="36"/>
                    <a:pt x="10" y="34"/>
                    <a:pt x="6" y="34"/>
                  </a:cubicBezTo>
                  <a:cubicBezTo>
                    <a:pt x="3" y="35"/>
                    <a:pt x="1" y="37"/>
                    <a:pt x="1" y="41"/>
                  </a:cubicBezTo>
                  <a:cubicBezTo>
                    <a:pt x="2" y="48"/>
                    <a:pt x="3" y="56"/>
                    <a:pt x="4" y="64"/>
                  </a:cubicBezTo>
                  <a:cubicBezTo>
                    <a:pt x="4" y="66"/>
                    <a:pt x="7" y="68"/>
                    <a:pt x="10" y="68"/>
                  </a:cubicBezTo>
                  <a:lnTo>
                    <a:pt x="11" y="68"/>
                  </a:lnTo>
                  <a:close/>
                  <a:moveTo>
                    <a:pt x="6" y="23"/>
                  </a:moveTo>
                  <a:cubicBezTo>
                    <a:pt x="9" y="23"/>
                    <a:pt x="11" y="20"/>
                    <a:pt x="11" y="17"/>
                  </a:cubicBezTo>
                  <a:cubicBezTo>
                    <a:pt x="11" y="13"/>
                    <a:pt x="11" y="10"/>
                    <a:pt x="11" y="6"/>
                  </a:cubicBezTo>
                  <a:cubicBezTo>
                    <a:pt x="11" y="3"/>
                    <a:pt x="9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0" y="14"/>
                    <a:pt x="0" y="17"/>
                  </a:cubicBezTo>
                  <a:cubicBezTo>
                    <a:pt x="0" y="21"/>
                    <a:pt x="2" y="23"/>
                    <a:pt x="5" y="23"/>
                  </a:cubicBezTo>
                  <a:lnTo>
                    <a:pt x="6" y="2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FF55C029-BBEB-4B2E-A424-33AA17908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3413" y="4690682"/>
              <a:ext cx="138776" cy="137964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49B53087-397B-4E5E-98A6-B3CF1B4E0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1500" y="5208454"/>
              <a:ext cx="136341" cy="13877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F12847AA-38BB-4D7C-975B-136FAF25D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3454" y="5878797"/>
              <a:ext cx="137964" cy="137964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FED831E6-D7BC-4D7F-9E17-E1867B879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87" y="4400146"/>
              <a:ext cx="136341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85B79E29-C1CC-4498-8A13-9690D5F9C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4886" y="3152788"/>
              <a:ext cx="136341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3086E028-5C50-46A9-ABB3-1F0298303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5698" y="2490560"/>
              <a:ext cx="138776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5E5C5BDA-176E-4A36-AF4B-7760B389F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7705" y="3277767"/>
              <a:ext cx="135529" cy="137964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F011DE4C-D316-4657-B272-0DF2E813E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3784" y="2582266"/>
              <a:ext cx="136341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7FB6CE1-4F12-491B-A674-B7509A0BB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9217" y="1834013"/>
              <a:ext cx="138776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73A32261-FDCC-4C45-9702-898F1C49A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042" y="1776393"/>
              <a:ext cx="137964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012FE139-8A7C-4B81-A733-EDA06C2BE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076" y="5632896"/>
              <a:ext cx="137964" cy="136341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Freeform 343">
              <a:extLst>
                <a:ext uri="{FF2B5EF4-FFF2-40B4-BE49-F238E27FC236}">
                  <a16:creationId xmlns:a16="http://schemas.microsoft.com/office/drawing/2014/main" id="{E85E9941-4303-414A-B100-8FA11C5D0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572" y="3810958"/>
              <a:ext cx="103879" cy="102256"/>
            </a:xfrm>
            <a:custGeom>
              <a:avLst/>
              <a:gdLst>
                <a:gd name="T0" fmla="*/ 27 w 54"/>
                <a:gd name="T1" fmla="*/ 0 h 53"/>
                <a:gd name="T2" fmla="*/ 54 w 54"/>
                <a:gd name="T3" fmla="*/ 27 h 53"/>
                <a:gd name="T4" fmla="*/ 27 w 54"/>
                <a:gd name="T5" fmla="*/ 53 h 53"/>
                <a:gd name="T6" fmla="*/ 0 w 54"/>
                <a:gd name="T7" fmla="*/ 26 h 53"/>
                <a:gd name="T8" fmla="*/ 27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27" y="0"/>
                  </a:moveTo>
                  <a:cubicBezTo>
                    <a:pt x="42" y="0"/>
                    <a:pt x="54" y="12"/>
                    <a:pt x="54" y="27"/>
                  </a:cubicBezTo>
                  <a:cubicBezTo>
                    <a:pt x="54" y="41"/>
                    <a:pt x="42" y="53"/>
                    <a:pt x="27" y="53"/>
                  </a:cubicBezTo>
                  <a:cubicBezTo>
                    <a:pt x="12" y="53"/>
                    <a:pt x="0" y="41"/>
                    <a:pt x="0" y="26"/>
                  </a:cubicBezTo>
                  <a:cubicBezTo>
                    <a:pt x="0" y="11"/>
                    <a:pt x="1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Freeform 344">
              <a:extLst>
                <a:ext uri="{FF2B5EF4-FFF2-40B4-BE49-F238E27FC236}">
                  <a16:creationId xmlns:a16="http://schemas.microsoft.com/office/drawing/2014/main" id="{4A17184E-E6E0-42CE-8A97-76BB7EB1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9934" y="2379377"/>
              <a:ext cx="725529" cy="469890"/>
            </a:xfrm>
            <a:custGeom>
              <a:avLst/>
              <a:gdLst>
                <a:gd name="T0" fmla="*/ 359 w 378"/>
                <a:gd name="T1" fmla="*/ 107 h 245"/>
                <a:gd name="T2" fmla="*/ 249 w 378"/>
                <a:gd name="T3" fmla="*/ 53 h 245"/>
                <a:gd name="T4" fmla="*/ 248 w 378"/>
                <a:gd name="T5" fmla="*/ 52 h 245"/>
                <a:gd name="T6" fmla="*/ 247 w 378"/>
                <a:gd name="T7" fmla="*/ 53 h 245"/>
                <a:gd name="T8" fmla="*/ 230 w 378"/>
                <a:gd name="T9" fmla="*/ 6 h 245"/>
                <a:gd name="T10" fmla="*/ 230 w 378"/>
                <a:gd name="T11" fmla="*/ 0 h 245"/>
                <a:gd name="T12" fmla="*/ 148 w 378"/>
                <a:gd name="T13" fmla="*/ 0 h 245"/>
                <a:gd name="T14" fmla="*/ 148 w 378"/>
                <a:gd name="T15" fmla="*/ 6 h 245"/>
                <a:gd name="T16" fmla="*/ 130 w 378"/>
                <a:gd name="T17" fmla="*/ 53 h 245"/>
                <a:gd name="T18" fmla="*/ 130 w 378"/>
                <a:gd name="T19" fmla="*/ 52 h 245"/>
                <a:gd name="T20" fmla="*/ 128 w 378"/>
                <a:gd name="T21" fmla="*/ 53 h 245"/>
                <a:gd name="T22" fmla="*/ 19 w 378"/>
                <a:gd name="T23" fmla="*/ 107 h 245"/>
                <a:gd name="T24" fmla="*/ 0 w 378"/>
                <a:gd name="T25" fmla="*/ 153 h 245"/>
                <a:gd name="T26" fmla="*/ 192 w 378"/>
                <a:gd name="T27" fmla="*/ 245 h 245"/>
                <a:gd name="T28" fmla="*/ 378 w 378"/>
                <a:gd name="T29" fmla="*/ 159 h 245"/>
                <a:gd name="T30" fmla="*/ 359 w 378"/>
                <a:gd name="T31" fmla="*/ 10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8" h="245">
                  <a:moveTo>
                    <a:pt x="359" y="107"/>
                  </a:moveTo>
                  <a:cubicBezTo>
                    <a:pt x="346" y="94"/>
                    <a:pt x="308" y="68"/>
                    <a:pt x="249" y="53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36" y="40"/>
                    <a:pt x="230" y="24"/>
                    <a:pt x="230" y="6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24"/>
                    <a:pt x="142" y="40"/>
                    <a:pt x="130" y="53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70" y="68"/>
                    <a:pt x="32" y="94"/>
                    <a:pt x="19" y="107"/>
                  </a:cubicBezTo>
                  <a:cubicBezTo>
                    <a:pt x="8" y="118"/>
                    <a:pt x="3" y="134"/>
                    <a:pt x="0" y="153"/>
                  </a:cubicBezTo>
                  <a:cubicBezTo>
                    <a:pt x="45" y="209"/>
                    <a:pt x="114" y="245"/>
                    <a:pt x="192" y="245"/>
                  </a:cubicBezTo>
                  <a:cubicBezTo>
                    <a:pt x="266" y="245"/>
                    <a:pt x="333" y="212"/>
                    <a:pt x="378" y="159"/>
                  </a:cubicBezTo>
                  <a:cubicBezTo>
                    <a:pt x="376" y="138"/>
                    <a:pt x="371" y="119"/>
                    <a:pt x="359" y="107"/>
                  </a:cubicBezTo>
                  <a:close/>
                </a:path>
              </a:pathLst>
            </a:custGeom>
            <a:solidFill>
              <a:srgbClr val="E9D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Freeform 345">
              <a:extLst>
                <a:ext uri="{FF2B5EF4-FFF2-40B4-BE49-F238E27FC236}">
                  <a16:creationId xmlns:a16="http://schemas.microsoft.com/office/drawing/2014/main" id="{65DA1141-3158-4E53-A207-1F2EB72E1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9934" y="2479198"/>
              <a:ext cx="725529" cy="370069"/>
            </a:xfrm>
            <a:custGeom>
              <a:avLst/>
              <a:gdLst>
                <a:gd name="T0" fmla="*/ 359 w 378"/>
                <a:gd name="T1" fmla="*/ 55 h 193"/>
                <a:gd name="T2" fmla="*/ 249 w 378"/>
                <a:gd name="T3" fmla="*/ 1 h 193"/>
                <a:gd name="T4" fmla="*/ 248 w 378"/>
                <a:gd name="T5" fmla="*/ 0 h 193"/>
                <a:gd name="T6" fmla="*/ 187 w 378"/>
                <a:gd name="T7" fmla="*/ 67 h 193"/>
                <a:gd name="T8" fmla="*/ 130 w 378"/>
                <a:gd name="T9" fmla="*/ 0 h 193"/>
                <a:gd name="T10" fmla="*/ 128 w 378"/>
                <a:gd name="T11" fmla="*/ 1 h 193"/>
                <a:gd name="T12" fmla="*/ 19 w 378"/>
                <a:gd name="T13" fmla="*/ 55 h 193"/>
                <a:gd name="T14" fmla="*/ 0 w 378"/>
                <a:gd name="T15" fmla="*/ 101 h 193"/>
                <a:gd name="T16" fmla="*/ 192 w 378"/>
                <a:gd name="T17" fmla="*/ 193 h 193"/>
                <a:gd name="T18" fmla="*/ 378 w 378"/>
                <a:gd name="T19" fmla="*/ 107 h 193"/>
                <a:gd name="T20" fmla="*/ 359 w 378"/>
                <a:gd name="T21" fmla="*/ 5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8" h="193">
                  <a:moveTo>
                    <a:pt x="359" y="55"/>
                  </a:moveTo>
                  <a:cubicBezTo>
                    <a:pt x="346" y="42"/>
                    <a:pt x="308" y="16"/>
                    <a:pt x="249" y="1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70" y="16"/>
                    <a:pt x="32" y="42"/>
                    <a:pt x="19" y="55"/>
                  </a:cubicBezTo>
                  <a:cubicBezTo>
                    <a:pt x="8" y="66"/>
                    <a:pt x="3" y="82"/>
                    <a:pt x="0" y="101"/>
                  </a:cubicBezTo>
                  <a:cubicBezTo>
                    <a:pt x="45" y="157"/>
                    <a:pt x="114" y="193"/>
                    <a:pt x="192" y="193"/>
                  </a:cubicBezTo>
                  <a:cubicBezTo>
                    <a:pt x="266" y="193"/>
                    <a:pt x="333" y="160"/>
                    <a:pt x="378" y="107"/>
                  </a:cubicBezTo>
                  <a:cubicBezTo>
                    <a:pt x="376" y="86"/>
                    <a:pt x="371" y="67"/>
                    <a:pt x="359" y="5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Freeform 346">
              <a:extLst>
                <a:ext uri="{FF2B5EF4-FFF2-40B4-BE49-F238E27FC236}">
                  <a16:creationId xmlns:a16="http://schemas.microsoft.com/office/drawing/2014/main" id="{2C1F371D-046B-43AE-A40F-086667B4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3317" y="2058813"/>
              <a:ext cx="418762" cy="426066"/>
            </a:xfrm>
            <a:custGeom>
              <a:avLst/>
              <a:gdLst>
                <a:gd name="T0" fmla="*/ 109 w 218"/>
                <a:gd name="T1" fmla="*/ 222 h 222"/>
                <a:gd name="T2" fmla="*/ 17 w 218"/>
                <a:gd name="T3" fmla="*/ 139 h 222"/>
                <a:gd name="T4" fmla="*/ 0 w 218"/>
                <a:gd name="T5" fmla="*/ 117 h 222"/>
                <a:gd name="T6" fmla="*/ 9 w 218"/>
                <a:gd name="T7" fmla="*/ 96 h 222"/>
                <a:gd name="T8" fmla="*/ 9 w 218"/>
                <a:gd name="T9" fmla="*/ 94 h 222"/>
                <a:gd name="T10" fmla="*/ 109 w 218"/>
                <a:gd name="T11" fmla="*/ 0 h 222"/>
                <a:gd name="T12" fmla="*/ 208 w 218"/>
                <a:gd name="T13" fmla="*/ 94 h 222"/>
                <a:gd name="T14" fmla="*/ 208 w 218"/>
                <a:gd name="T15" fmla="*/ 96 h 222"/>
                <a:gd name="T16" fmla="*/ 218 w 218"/>
                <a:gd name="T17" fmla="*/ 117 h 222"/>
                <a:gd name="T18" fmla="*/ 200 w 218"/>
                <a:gd name="T19" fmla="*/ 139 h 222"/>
                <a:gd name="T20" fmla="*/ 109 w 218"/>
                <a:gd name="T21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222">
                  <a:moveTo>
                    <a:pt x="109" y="222"/>
                  </a:moveTo>
                  <a:cubicBezTo>
                    <a:pt x="65" y="222"/>
                    <a:pt x="31" y="180"/>
                    <a:pt x="17" y="139"/>
                  </a:cubicBezTo>
                  <a:cubicBezTo>
                    <a:pt x="7" y="140"/>
                    <a:pt x="0" y="130"/>
                    <a:pt x="0" y="117"/>
                  </a:cubicBezTo>
                  <a:cubicBezTo>
                    <a:pt x="0" y="108"/>
                    <a:pt x="3" y="100"/>
                    <a:pt x="9" y="96"/>
                  </a:cubicBezTo>
                  <a:cubicBezTo>
                    <a:pt x="9" y="95"/>
                    <a:pt x="9" y="95"/>
                    <a:pt x="9" y="94"/>
                  </a:cubicBezTo>
                  <a:cubicBezTo>
                    <a:pt x="9" y="38"/>
                    <a:pt x="49" y="0"/>
                    <a:pt x="109" y="0"/>
                  </a:cubicBezTo>
                  <a:cubicBezTo>
                    <a:pt x="168" y="0"/>
                    <a:pt x="208" y="38"/>
                    <a:pt x="208" y="94"/>
                  </a:cubicBezTo>
                  <a:cubicBezTo>
                    <a:pt x="208" y="95"/>
                    <a:pt x="208" y="95"/>
                    <a:pt x="208" y="96"/>
                  </a:cubicBezTo>
                  <a:cubicBezTo>
                    <a:pt x="214" y="100"/>
                    <a:pt x="218" y="108"/>
                    <a:pt x="218" y="117"/>
                  </a:cubicBezTo>
                  <a:cubicBezTo>
                    <a:pt x="218" y="130"/>
                    <a:pt x="210" y="141"/>
                    <a:pt x="200" y="139"/>
                  </a:cubicBezTo>
                  <a:cubicBezTo>
                    <a:pt x="187" y="180"/>
                    <a:pt x="153" y="222"/>
                    <a:pt x="109" y="222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Freeform 348">
              <a:extLst>
                <a:ext uri="{FF2B5EF4-FFF2-40B4-BE49-F238E27FC236}">
                  <a16:creationId xmlns:a16="http://schemas.microsoft.com/office/drawing/2014/main" id="{19C6B4C8-0A8C-4329-8AEC-754CA612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594" y="1983339"/>
              <a:ext cx="464209" cy="396038"/>
            </a:xfrm>
            <a:custGeom>
              <a:avLst/>
              <a:gdLst>
                <a:gd name="T0" fmla="*/ 229 w 242"/>
                <a:gd name="T1" fmla="*/ 109 h 206"/>
                <a:gd name="T2" fmla="*/ 119 w 242"/>
                <a:gd name="T3" fmla="*/ 0 h 206"/>
                <a:gd name="T4" fmla="*/ 13 w 242"/>
                <a:gd name="T5" fmla="*/ 109 h 206"/>
                <a:gd name="T6" fmla="*/ 121 w 242"/>
                <a:gd name="T7" fmla="*/ 81 h 206"/>
                <a:gd name="T8" fmla="*/ 229 w 242"/>
                <a:gd name="T9" fmla="*/ 10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06">
                  <a:moveTo>
                    <a:pt x="229" y="109"/>
                  </a:moveTo>
                  <a:cubicBezTo>
                    <a:pt x="218" y="32"/>
                    <a:pt x="193" y="0"/>
                    <a:pt x="119" y="0"/>
                  </a:cubicBezTo>
                  <a:cubicBezTo>
                    <a:pt x="58" y="0"/>
                    <a:pt x="23" y="32"/>
                    <a:pt x="13" y="109"/>
                  </a:cubicBezTo>
                  <a:cubicBezTo>
                    <a:pt x="0" y="206"/>
                    <a:pt x="71" y="81"/>
                    <a:pt x="121" y="81"/>
                  </a:cubicBezTo>
                  <a:cubicBezTo>
                    <a:pt x="172" y="81"/>
                    <a:pt x="242" y="206"/>
                    <a:pt x="229" y="1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Freeform 351">
              <a:extLst>
                <a:ext uri="{FF2B5EF4-FFF2-40B4-BE49-F238E27FC236}">
                  <a16:creationId xmlns:a16="http://schemas.microsoft.com/office/drawing/2014/main" id="{9A30ADB8-DE78-4914-B5B8-8359F964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0333" y="2217878"/>
              <a:ext cx="68982" cy="113618"/>
            </a:xfrm>
            <a:custGeom>
              <a:avLst/>
              <a:gdLst>
                <a:gd name="T0" fmla="*/ 32 w 36"/>
                <a:gd name="T1" fmla="*/ 26 h 59"/>
                <a:gd name="T2" fmla="*/ 25 w 36"/>
                <a:gd name="T3" fmla="*/ 57 h 59"/>
                <a:gd name="T4" fmla="*/ 4 w 36"/>
                <a:gd name="T5" fmla="*/ 33 h 59"/>
                <a:gd name="T6" fmla="*/ 11 w 36"/>
                <a:gd name="T7" fmla="*/ 2 h 59"/>
                <a:gd name="T8" fmla="*/ 32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2" y="26"/>
                  </a:moveTo>
                  <a:cubicBezTo>
                    <a:pt x="36" y="41"/>
                    <a:pt x="33" y="55"/>
                    <a:pt x="25" y="57"/>
                  </a:cubicBezTo>
                  <a:cubicBezTo>
                    <a:pt x="18" y="59"/>
                    <a:pt x="8" y="48"/>
                    <a:pt x="4" y="33"/>
                  </a:cubicBezTo>
                  <a:cubicBezTo>
                    <a:pt x="0" y="18"/>
                    <a:pt x="3" y="4"/>
                    <a:pt x="11" y="2"/>
                  </a:cubicBezTo>
                  <a:cubicBezTo>
                    <a:pt x="19" y="0"/>
                    <a:pt x="28" y="11"/>
                    <a:pt x="32" y="26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Freeform 352">
              <a:extLst>
                <a:ext uri="{FF2B5EF4-FFF2-40B4-BE49-F238E27FC236}">
                  <a16:creationId xmlns:a16="http://schemas.microsoft.com/office/drawing/2014/main" id="{C8D13E35-4897-425F-9D57-53781315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0140" y="2217878"/>
              <a:ext cx="64924" cy="111183"/>
            </a:xfrm>
            <a:custGeom>
              <a:avLst/>
              <a:gdLst>
                <a:gd name="T0" fmla="*/ 3 w 34"/>
                <a:gd name="T1" fmla="*/ 26 h 58"/>
                <a:gd name="T2" fmla="*/ 23 w 34"/>
                <a:gd name="T3" fmla="*/ 1 h 58"/>
                <a:gd name="T4" fmla="*/ 31 w 34"/>
                <a:gd name="T5" fmla="*/ 32 h 58"/>
                <a:gd name="T6" fmla="*/ 11 w 34"/>
                <a:gd name="T7" fmla="*/ 57 h 58"/>
                <a:gd name="T8" fmla="*/ 3 w 34"/>
                <a:gd name="T9" fmla="*/ 2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8">
                  <a:moveTo>
                    <a:pt x="3" y="26"/>
                  </a:moveTo>
                  <a:cubicBezTo>
                    <a:pt x="6" y="11"/>
                    <a:pt x="15" y="0"/>
                    <a:pt x="23" y="1"/>
                  </a:cubicBezTo>
                  <a:cubicBezTo>
                    <a:pt x="30" y="3"/>
                    <a:pt x="34" y="17"/>
                    <a:pt x="31" y="32"/>
                  </a:cubicBezTo>
                  <a:cubicBezTo>
                    <a:pt x="28" y="47"/>
                    <a:pt x="19" y="58"/>
                    <a:pt x="11" y="57"/>
                  </a:cubicBezTo>
                  <a:cubicBezTo>
                    <a:pt x="3" y="55"/>
                    <a:pt x="0" y="41"/>
                    <a:pt x="3" y="26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Freeform 317">
              <a:extLst>
                <a:ext uri="{FF2B5EF4-FFF2-40B4-BE49-F238E27FC236}">
                  <a16:creationId xmlns:a16="http://schemas.microsoft.com/office/drawing/2014/main" id="{E572AF58-8CFE-462F-9549-0220ED85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4002" y="2014178"/>
              <a:ext cx="377374" cy="275117"/>
            </a:xfrm>
            <a:custGeom>
              <a:avLst/>
              <a:gdLst>
                <a:gd name="connsiteX0" fmla="*/ 169545 w 377374"/>
                <a:gd name="connsiteY0" fmla="*/ 0 h 275117"/>
                <a:gd name="connsiteX1" fmla="*/ 307995 w 377374"/>
                <a:gd name="connsiteY1" fmla="*/ 21110 h 275117"/>
                <a:gd name="connsiteX2" fmla="*/ 277694 w 377374"/>
                <a:gd name="connsiteY2" fmla="*/ 48630 h 275117"/>
                <a:gd name="connsiteX3" fmla="*/ 292440 w 377374"/>
                <a:gd name="connsiteY3" fmla="*/ 57837 h 275117"/>
                <a:gd name="connsiteX4" fmla="*/ 311241 w 377374"/>
                <a:gd name="connsiteY4" fmla="*/ 73013 h 275117"/>
                <a:gd name="connsiteX5" fmla="*/ 308876 w 377374"/>
                <a:gd name="connsiteY5" fmla="*/ 80285 h 275117"/>
                <a:gd name="connsiteX6" fmla="*/ 306128 w 377374"/>
                <a:gd name="connsiteY6" fmla="*/ 84588 h 275117"/>
                <a:gd name="connsiteX7" fmla="*/ 333363 w 377374"/>
                <a:gd name="connsiteY7" fmla="*/ 89166 h 275117"/>
                <a:gd name="connsiteX8" fmla="*/ 376906 w 377374"/>
                <a:gd name="connsiteY8" fmla="*/ 136810 h 275117"/>
                <a:gd name="connsiteX9" fmla="*/ 373072 w 377374"/>
                <a:gd name="connsiteY9" fmla="*/ 275117 h 275117"/>
                <a:gd name="connsiteX10" fmla="*/ 275289 w 377374"/>
                <a:gd name="connsiteY10" fmla="*/ 190596 h 275117"/>
                <a:gd name="connsiteX11" fmla="*/ 251083 w 377374"/>
                <a:gd name="connsiteY11" fmla="*/ 143294 h 275117"/>
                <a:gd name="connsiteX12" fmla="*/ 249324 w 377374"/>
                <a:gd name="connsiteY12" fmla="*/ 136394 h 275117"/>
                <a:gd name="connsiteX13" fmla="*/ 211609 w 377374"/>
                <a:gd name="connsiteY13" fmla="*/ 157632 h 275117"/>
                <a:gd name="connsiteX14" fmla="*/ 150177 w 377374"/>
                <a:gd name="connsiteY14" fmla="*/ 177976 h 275117"/>
                <a:gd name="connsiteX15" fmla="*/ 106147 w 377374"/>
                <a:gd name="connsiteY15" fmla="*/ 182788 h 275117"/>
                <a:gd name="connsiteX16" fmla="*/ 104294 w 377374"/>
                <a:gd name="connsiteY16" fmla="*/ 186417 h 275117"/>
                <a:gd name="connsiteX17" fmla="*/ 5995 w 377374"/>
                <a:gd name="connsiteY17" fmla="*/ 271059 h 275117"/>
                <a:gd name="connsiteX18" fmla="*/ 213 w 377374"/>
                <a:gd name="connsiteY18" fmla="*/ 134477 h 275117"/>
                <a:gd name="connsiteX19" fmla="*/ 7587 w 377374"/>
                <a:gd name="connsiteY19" fmla="*/ 111810 h 275117"/>
                <a:gd name="connsiteX20" fmla="*/ 18248 w 377374"/>
                <a:gd name="connsiteY20" fmla="*/ 101398 h 275117"/>
                <a:gd name="connsiteX21" fmla="*/ 27249 w 377374"/>
                <a:gd name="connsiteY21" fmla="*/ 75804 h 275117"/>
                <a:gd name="connsiteX22" fmla="*/ 169545 w 377374"/>
                <a:gd name="connsiteY22" fmla="*/ 0 h 27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7374" h="275117">
                  <a:moveTo>
                    <a:pt x="169545" y="0"/>
                  </a:moveTo>
                  <a:cubicBezTo>
                    <a:pt x="298381" y="0"/>
                    <a:pt x="307995" y="21110"/>
                    <a:pt x="307995" y="21110"/>
                  </a:cubicBezTo>
                  <a:lnTo>
                    <a:pt x="277694" y="48630"/>
                  </a:lnTo>
                  <a:lnTo>
                    <a:pt x="292440" y="57837"/>
                  </a:lnTo>
                  <a:cubicBezTo>
                    <a:pt x="304056" y="66522"/>
                    <a:pt x="311241" y="73013"/>
                    <a:pt x="311241" y="73013"/>
                  </a:cubicBezTo>
                  <a:cubicBezTo>
                    <a:pt x="311241" y="73013"/>
                    <a:pt x="310882" y="75657"/>
                    <a:pt x="308876" y="80285"/>
                  </a:cubicBezTo>
                  <a:lnTo>
                    <a:pt x="306128" y="84588"/>
                  </a:lnTo>
                  <a:lnTo>
                    <a:pt x="333363" y="89166"/>
                  </a:lnTo>
                  <a:cubicBezTo>
                    <a:pt x="356505" y="96201"/>
                    <a:pt x="375468" y="110158"/>
                    <a:pt x="376906" y="136810"/>
                  </a:cubicBezTo>
                  <a:cubicBezTo>
                    <a:pt x="382658" y="207885"/>
                    <a:pt x="332808" y="232857"/>
                    <a:pt x="373072" y="275117"/>
                  </a:cubicBezTo>
                  <a:cubicBezTo>
                    <a:pt x="373072" y="275117"/>
                    <a:pt x="317470" y="257829"/>
                    <a:pt x="275289" y="190596"/>
                  </a:cubicBezTo>
                  <a:cubicBezTo>
                    <a:pt x="263785" y="172348"/>
                    <a:pt x="256116" y="156620"/>
                    <a:pt x="251083" y="143294"/>
                  </a:cubicBezTo>
                  <a:lnTo>
                    <a:pt x="249324" y="136394"/>
                  </a:lnTo>
                  <a:lnTo>
                    <a:pt x="211609" y="157632"/>
                  </a:lnTo>
                  <a:cubicBezTo>
                    <a:pt x="189575" y="167729"/>
                    <a:pt x="168858" y="174100"/>
                    <a:pt x="150177" y="177976"/>
                  </a:cubicBezTo>
                  <a:lnTo>
                    <a:pt x="106147" y="182788"/>
                  </a:lnTo>
                  <a:lnTo>
                    <a:pt x="104294" y="186417"/>
                  </a:lnTo>
                  <a:cubicBezTo>
                    <a:pt x="59963" y="253746"/>
                    <a:pt x="5995" y="271059"/>
                    <a:pt x="5995" y="271059"/>
                  </a:cubicBezTo>
                  <a:cubicBezTo>
                    <a:pt x="46471" y="230662"/>
                    <a:pt x="-3642" y="205654"/>
                    <a:pt x="213" y="134477"/>
                  </a:cubicBezTo>
                  <a:cubicBezTo>
                    <a:pt x="936" y="125580"/>
                    <a:pt x="3556" y="118096"/>
                    <a:pt x="7587" y="111810"/>
                  </a:cubicBezTo>
                  <a:lnTo>
                    <a:pt x="18248" y="101398"/>
                  </a:lnTo>
                  <a:lnTo>
                    <a:pt x="27249" y="75804"/>
                  </a:lnTo>
                  <a:cubicBezTo>
                    <a:pt x="47920" y="37902"/>
                    <a:pt x="88782" y="0"/>
                    <a:pt x="169545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Freeform 355">
              <a:extLst>
                <a:ext uri="{FF2B5EF4-FFF2-40B4-BE49-F238E27FC236}">
                  <a16:creationId xmlns:a16="http://schemas.microsoft.com/office/drawing/2014/main" id="{99B4A4B9-E7FA-4C53-BF28-31D26A66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9934" y="5606115"/>
              <a:ext cx="725529" cy="469890"/>
            </a:xfrm>
            <a:custGeom>
              <a:avLst/>
              <a:gdLst>
                <a:gd name="T0" fmla="*/ 359 w 378"/>
                <a:gd name="T1" fmla="*/ 107 h 245"/>
                <a:gd name="T2" fmla="*/ 249 w 378"/>
                <a:gd name="T3" fmla="*/ 53 h 245"/>
                <a:gd name="T4" fmla="*/ 248 w 378"/>
                <a:gd name="T5" fmla="*/ 52 h 245"/>
                <a:gd name="T6" fmla="*/ 247 w 378"/>
                <a:gd name="T7" fmla="*/ 53 h 245"/>
                <a:gd name="T8" fmla="*/ 230 w 378"/>
                <a:gd name="T9" fmla="*/ 6 h 245"/>
                <a:gd name="T10" fmla="*/ 230 w 378"/>
                <a:gd name="T11" fmla="*/ 0 h 245"/>
                <a:gd name="T12" fmla="*/ 148 w 378"/>
                <a:gd name="T13" fmla="*/ 0 h 245"/>
                <a:gd name="T14" fmla="*/ 148 w 378"/>
                <a:gd name="T15" fmla="*/ 6 h 245"/>
                <a:gd name="T16" fmla="*/ 130 w 378"/>
                <a:gd name="T17" fmla="*/ 53 h 245"/>
                <a:gd name="T18" fmla="*/ 130 w 378"/>
                <a:gd name="T19" fmla="*/ 52 h 245"/>
                <a:gd name="T20" fmla="*/ 128 w 378"/>
                <a:gd name="T21" fmla="*/ 53 h 245"/>
                <a:gd name="T22" fmla="*/ 19 w 378"/>
                <a:gd name="T23" fmla="*/ 107 h 245"/>
                <a:gd name="T24" fmla="*/ 0 w 378"/>
                <a:gd name="T25" fmla="*/ 153 h 245"/>
                <a:gd name="T26" fmla="*/ 192 w 378"/>
                <a:gd name="T27" fmla="*/ 245 h 245"/>
                <a:gd name="T28" fmla="*/ 378 w 378"/>
                <a:gd name="T29" fmla="*/ 159 h 245"/>
                <a:gd name="T30" fmla="*/ 359 w 378"/>
                <a:gd name="T31" fmla="*/ 10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8" h="245">
                  <a:moveTo>
                    <a:pt x="359" y="107"/>
                  </a:moveTo>
                  <a:cubicBezTo>
                    <a:pt x="346" y="94"/>
                    <a:pt x="308" y="67"/>
                    <a:pt x="249" y="53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36" y="40"/>
                    <a:pt x="230" y="24"/>
                    <a:pt x="230" y="6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8" y="24"/>
                    <a:pt x="142" y="40"/>
                    <a:pt x="130" y="53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70" y="67"/>
                    <a:pt x="32" y="94"/>
                    <a:pt x="19" y="107"/>
                  </a:cubicBezTo>
                  <a:cubicBezTo>
                    <a:pt x="8" y="118"/>
                    <a:pt x="3" y="134"/>
                    <a:pt x="0" y="153"/>
                  </a:cubicBezTo>
                  <a:cubicBezTo>
                    <a:pt x="45" y="209"/>
                    <a:pt x="114" y="245"/>
                    <a:pt x="192" y="245"/>
                  </a:cubicBezTo>
                  <a:cubicBezTo>
                    <a:pt x="266" y="245"/>
                    <a:pt x="333" y="212"/>
                    <a:pt x="378" y="159"/>
                  </a:cubicBezTo>
                  <a:cubicBezTo>
                    <a:pt x="376" y="138"/>
                    <a:pt x="371" y="119"/>
                    <a:pt x="359" y="107"/>
                  </a:cubicBezTo>
                  <a:close/>
                </a:path>
              </a:pathLst>
            </a:custGeom>
            <a:solidFill>
              <a:srgbClr val="E9D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Freeform 356">
              <a:extLst>
                <a:ext uri="{FF2B5EF4-FFF2-40B4-BE49-F238E27FC236}">
                  <a16:creationId xmlns:a16="http://schemas.microsoft.com/office/drawing/2014/main" id="{DBA80FCA-0B22-46E1-B330-5A20D447D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9934" y="5705936"/>
              <a:ext cx="725529" cy="370069"/>
            </a:xfrm>
            <a:custGeom>
              <a:avLst/>
              <a:gdLst>
                <a:gd name="T0" fmla="*/ 359 w 378"/>
                <a:gd name="T1" fmla="*/ 55 h 193"/>
                <a:gd name="T2" fmla="*/ 249 w 378"/>
                <a:gd name="T3" fmla="*/ 1 h 193"/>
                <a:gd name="T4" fmla="*/ 248 w 378"/>
                <a:gd name="T5" fmla="*/ 0 h 193"/>
                <a:gd name="T6" fmla="*/ 187 w 378"/>
                <a:gd name="T7" fmla="*/ 67 h 193"/>
                <a:gd name="T8" fmla="*/ 130 w 378"/>
                <a:gd name="T9" fmla="*/ 0 h 193"/>
                <a:gd name="T10" fmla="*/ 128 w 378"/>
                <a:gd name="T11" fmla="*/ 1 h 193"/>
                <a:gd name="T12" fmla="*/ 19 w 378"/>
                <a:gd name="T13" fmla="*/ 55 h 193"/>
                <a:gd name="T14" fmla="*/ 0 w 378"/>
                <a:gd name="T15" fmla="*/ 101 h 193"/>
                <a:gd name="T16" fmla="*/ 192 w 378"/>
                <a:gd name="T17" fmla="*/ 193 h 193"/>
                <a:gd name="T18" fmla="*/ 378 w 378"/>
                <a:gd name="T19" fmla="*/ 107 h 193"/>
                <a:gd name="T20" fmla="*/ 359 w 378"/>
                <a:gd name="T21" fmla="*/ 5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8" h="193">
                  <a:moveTo>
                    <a:pt x="359" y="55"/>
                  </a:moveTo>
                  <a:cubicBezTo>
                    <a:pt x="346" y="42"/>
                    <a:pt x="308" y="15"/>
                    <a:pt x="249" y="1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70" y="15"/>
                    <a:pt x="32" y="42"/>
                    <a:pt x="19" y="55"/>
                  </a:cubicBezTo>
                  <a:cubicBezTo>
                    <a:pt x="8" y="66"/>
                    <a:pt x="3" y="82"/>
                    <a:pt x="0" y="101"/>
                  </a:cubicBezTo>
                  <a:cubicBezTo>
                    <a:pt x="45" y="157"/>
                    <a:pt x="114" y="193"/>
                    <a:pt x="192" y="193"/>
                  </a:cubicBezTo>
                  <a:cubicBezTo>
                    <a:pt x="266" y="193"/>
                    <a:pt x="333" y="160"/>
                    <a:pt x="378" y="107"/>
                  </a:cubicBezTo>
                  <a:cubicBezTo>
                    <a:pt x="376" y="86"/>
                    <a:pt x="371" y="67"/>
                    <a:pt x="359" y="5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Freeform 357">
              <a:extLst>
                <a:ext uri="{FF2B5EF4-FFF2-40B4-BE49-F238E27FC236}">
                  <a16:creationId xmlns:a16="http://schemas.microsoft.com/office/drawing/2014/main" id="{870DBE97-7A5C-4F2F-9D2E-0FF6F4C4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3317" y="5285551"/>
              <a:ext cx="418762" cy="426066"/>
            </a:xfrm>
            <a:custGeom>
              <a:avLst/>
              <a:gdLst>
                <a:gd name="T0" fmla="*/ 109 w 218"/>
                <a:gd name="T1" fmla="*/ 222 h 222"/>
                <a:gd name="T2" fmla="*/ 17 w 218"/>
                <a:gd name="T3" fmla="*/ 139 h 222"/>
                <a:gd name="T4" fmla="*/ 0 w 218"/>
                <a:gd name="T5" fmla="*/ 117 h 222"/>
                <a:gd name="T6" fmla="*/ 9 w 218"/>
                <a:gd name="T7" fmla="*/ 96 h 222"/>
                <a:gd name="T8" fmla="*/ 9 w 218"/>
                <a:gd name="T9" fmla="*/ 94 h 222"/>
                <a:gd name="T10" fmla="*/ 109 w 218"/>
                <a:gd name="T11" fmla="*/ 0 h 222"/>
                <a:gd name="T12" fmla="*/ 208 w 218"/>
                <a:gd name="T13" fmla="*/ 94 h 222"/>
                <a:gd name="T14" fmla="*/ 208 w 218"/>
                <a:gd name="T15" fmla="*/ 96 h 222"/>
                <a:gd name="T16" fmla="*/ 218 w 218"/>
                <a:gd name="T17" fmla="*/ 117 h 222"/>
                <a:gd name="T18" fmla="*/ 200 w 218"/>
                <a:gd name="T19" fmla="*/ 139 h 222"/>
                <a:gd name="T20" fmla="*/ 109 w 218"/>
                <a:gd name="T21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222">
                  <a:moveTo>
                    <a:pt x="109" y="222"/>
                  </a:moveTo>
                  <a:cubicBezTo>
                    <a:pt x="65" y="222"/>
                    <a:pt x="31" y="180"/>
                    <a:pt x="17" y="139"/>
                  </a:cubicBezTo>
                  <a:cubicBezTo>
                    <a:pt x="7" y="140"/>
                    <a:pt x="0" y="130"/>
                    <a:pt x="0" y="117"/>
                  </a:cubicBezTo>
                  <a:cubicBezTo>
                    <a:pt x="0" y="108"/>
                    <a:pt x="3" y="100"/>
                    <a:pt x="9" y="96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9" y="38"/>
                    <a:pt x="49" y="0"/>
                    <a:pt x="109" y="0"/>
                  </a:cubicBezTo>
                  <a:cubicBezTo>
                    <a:pt x="168" y="0"/>
                    <a:pt x="208" y="38"/>
                    <a:pt x="208" y="94"/>
                  </a:cubicBezTo>
                  <a:cubicBezTo>
                    <a:pt x="208" y="95"/>
                    <a:pt x="208" y="95"/>
                    <a:pt x="208" y="96"/>
                  </a:cubicBezTo>
                  <a:cubicBezTo>
                    <a:pt x="214" y="99"/>
                    <a:pt x="218" y="107"/>
                    <a:pt x="218" y="117"/>
                  </a:cubicBezTo>
                  <a:cubicBezTo>
                    <a:pt x="218" y="130"/>
                    <a:pt x="210" y="140"/>
                    <a:pt x="200" y="139"/>
                  </a:cubicBezTo>
                  <a:cubicBezTo>
                    <a:pt x="187" y="180"/>
                    <a:pt x="153" y="222"/>
                    <a:pt x="109" y="222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Freeform 358">
              <a:extLst>
                <a:ext uri="{FF2B5EF4-FFF2-40B4-BE49-F238E27FC236}">
                  <a16:creationId xmlns:a16="http://schemas.microsoft.com/office/drawing/2014/main" id="{F5E893F6-9D91-41EE-A7E1-BA1FF1C2D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0099" y="5239293"/>
              <a:ext cx="301898" cy="165557"/>
            </a:xfrm>
            <a:custGeom>
              <a:avLst/>
              <a:gdLst>
                <a:gd name="T0" fmla="*/ 0 w 157"/>
                <a:gd name="T1" fmla="*/ 80 h 86"/>
                <a:gd name="T2" fmla="*/ 157 w 157"/>
                <a:gd name="T3" fmla="*/ 11 h 86"/>
                <a:gd name="T4" fmla="*/ 85 w 157"/>
                <a:gd name="T5" fmla="*/ 0 h 86"/>
                <a:gd name="T6" fmla="*/ 0 w 157"/>
                <a:gd name="T7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86">
                  <a:moveTo>
                    <a:pt x="0" y="80"/>
                  </a:moveTo>
                  <a:cubicBezTo>
                    <a:pt x="0" y="80"/>
                    <a:pt x="88" y="86"/>
                    <a:pt x="157" y="11"/>
                  </a:cubicBezTo>
                  <a:cubicBezTo>
                    <a:pt x="157" y="11"/>
                    <a:pt x="152" y="0"/>
                    <a:pt x="85" y="0"/>
                  </a:cubicBezTo>
                  <a:cubicBezTo>
                    <a:pt x="1" y="0"/>
                    <a:pt x="0" y="80"/>
                    <a:pt x="0" y="8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Freeform 359">
              <a:extLst>
                <a:ext uri="{FF2B5EF4-FFF2-40B4-BE49-F238E27FC236}">
                  <a16:creationId xmlns:a16="http://schemas.microsoft.com/office/drawing/2014/main" id="{D7642A03-7AD5-4A60-B1FB-4842EADE1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594" y="5210888"/>
              <a:ext cx="464209" cy="395227"/>
            </a:xfrm>
            <a:custGeom>
              <a:avLst/>
              <a:gdLst>
                <a:gd name="T0" fmla="*/ 229 w 242"/>
                <a:gd name="T1" fmla="*/ 109 h 206"/>
                <a:gd name="T2" fmla="*/ 119 w 242"/>
                <a:gd name="T3" fmla="*/ 0 h 206"/>
                <a:gd name="T4" fmla="*/ 13 w 242"/>
                <a:gd name="T5" fmla="*/ 109 h 206"/>
                <a:gd name="T6" fmla="*/ 121 w 242"/>
                <a:gd name="T7" fmla="*/ 81 h 206"/>
                <a:gd name="T8" fmla="*/ 229 w 242"/>
                <a:gd name="T9" fmla="*/ 10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06">
                  <a:moveTo>
                    <a:pt x="229" y="109"/>
                  </a:moveTo>
                  <a:cubicBezTo>
                    <a:pt x="218" y="32"/>
                    <a:pt x="193" y="0"/>
                    <a:pt x="119" y="0"/>
                  </a:cubicBezTo>
                  <a:cubicBezTo>
                    <a:pt x="58" y="0"/>
                    <a:pt x="23" y="32"/>
                    <a:pt x="13" y="109"/>
                  </a:cubicBezTo>
                  <a:cubicBezTo>
                    <a:pt x="0" y="206"/>
                    <a:pt x="71" y="81"/>
                    <a:pt x="121" y="81"/>
                  </a:cubicBezTo>
                  <a:cubicBezTo>
                    <a:pt x="172" y="81"/>
                    <a:pt x="242" y="206"/>
                    <a:pt x="229" y="1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Freeform 360">
              <a:extLst>
                <a:ext uri="{FF2B5EF4-FFF2-40B4-BE49-F238E27FC236}">
                  <a16:creationId xmlns:a16="http://schemas.microsoft.com/office/drawing/2014/main" id="{6928064A-CE0F-4CA3-91D5-0483D61F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0099" y="5239293"/>
              <a:ext cx="301898" cy="165557"/>
            </a:xfrm>
            <a:custGeom>
              <a:avLst/>
              <a:gdLst>
                <a:gd name="T0" fmla="*/ 0 w 157"/>
                <a:gd name="T1" fmla="*/ 80 h 86"/>
                <a:gd name="T2" fmla="*/ 157 w 157"/>
                <a:gd name="T3" fmla="*/ 11 h 86"/>
                <a:gd name="T4" fmla="*/ 85 w 157"/>
                <a:gd name="T5" fmla="*/ 0 h 86"/>
                <a:gd name="T6" fmla="*/ 0 w 157"/>
                <a:gd name="T7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86">
                  <a:moveTo>
                    <a:pt x="0" y="80"/>
                  </a:moveTo>
                  <a:cubicBezTo>
                    <a:pt x="0" y="80"/>
                    <a:pt x="88" y="86"/>
                    <a:pt x="157" y="11"/>
                  </a:cubicBezTo>
                  <a:cubicBezTo>
                    <a:pt x="157" y="11"/>
                    <a:pt x="152" y="0"/>
                    <a:pt x="85" y="0"/>
                  </a:cubicBezTo>
                  <a:cubicBezTo>
                    <a:pt x="1" y="0"/>
                    <a:pt x="0" y="80"/>
                    <a:pt x="0" y="8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Freeform 361">
              <a:extLst>
                <a:ext uri="{FF2B5EF4-FFF2-40B4-BE49-F238E27FC236}">
                  <a16:creationId xmlns:a16="http://schemas.microsoft.com/office/drawing/2014/main" id="{4836C1CF-B112-4ECE-97EE-D16A81C4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4762" y="5174368"/>
              <a:ext cx="240220" cy="228047"/>
            </a:xfrm>
            <a:custGeom>
              <a:avLst/>
              <a:gdLst>
                <a:gd name="T0" fmla="*/ 86 w 125"/>
                <a:gd name="T1" fmla="*/ 117 h 119"/>
                <a:gd name="T2" fmla="*/ 84 w 125"/>
                <a:gd name="T3" fmla="*/ 27 h 119"/>
                <a:gd name="T4" fmla="*/ 1 w 125"/>
                <a:gd name="T5" fmla="*/ 0 h 119"/>
                <a:gd name="T6" fmla="*/ 31 w 125"/>
                <a:gd name="T7" fmla="*/ 76 h 119"/>
                <a:gd name="T8" fmla="*/ 86 w 125"/>
                <a:gd name="T9" fmla="*/ 11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19">
                  <a:moveTo>
                    <a:pt x="86" y="117"/>
                  </a:moveTo>
                  <a:cubicBezTo>
                    <a:pt x="86" y="117"/>
                    <a:pt x="125" y="46"/>
                    <a:pt x="84" y="27"/>
                  </a:cubicBezTo>
                  <a:cubicBezTo>
                    <a:pt x="43" y="9"/>
                    <a:pt x="17" y="34"/>
                    <a:pt x="1" y="0"/>
                  </a:cubicBezTo>
                  <a:cubicBezTo>
                    <a:pt x="1" y="0"/>
                    <a:pt x="0" y="37"/>
                    <a:pt x="31" y="76"/>
                  </a:cubicBezTo>
                  <a:cubicBezTo>
                    <a:pt x="64" y="119"/>
                    <a:pt x="86" y="117"/>
                    <a:pt x="86" y="11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Freeform 362">
              <a:extLst>
                <a:ext uri="{FF2B5EF4-FFF2-40B4-BE49-F238E27FC236}">
                  <a16:creationId xmlns:a16="http://schemas.microsoft.com/office/drawing/2014/main" id="{363AEB51-BB54-4E8B-904B-31DCF8C57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0938" y="5700255"/>
              <a:ext cx="124979" cy="147703"/>
            </a:xfrm>
            <a:custGeom>
              <a:avLst/>
              <a:gdLst>
                <a:gd name="T0" fmla="*/ 0 w 154"/>
                <a:gd name="T1" fmla="*/ 16 h 182"/>
                <a:gd name="T2" fmla="*/ 71 w 154"/>
                <a:gd name="T3" fmla="*/ 182 h 182"/>
                <a:gd name="T4" fmla="*/ 154 w 154"/>
                <a:gd name="T5" fmla="*/ 99 h 182"/>
                <a:gd name="T6" fmla="*/ 43 w 154"/>
                <a:gd name="T7" fmla="*/ 0 h 182"/>
                <a:gd name="T8" fmla="*/ 0 w 154"/>
                <a:gd name="T9" fmla="*/ 1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82">
                  <a:moveTo>
                    <a:pt x="0" y="16"/>
                  </a:moveTo>
                  <a:lnTo>
                    <a:pt x="71" y="182"/>
                  </a:lnTo>
                  <a:lnTo>
                    <a:pt x="154" y="99"/>
                  </a:lnTo>
                  <a:lnTo>
                    <a:pt x="43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Freeform 363">
              <a:extLst>
                <a:ext uri="{FF2B5EF4-FFF2-40B4-BE49-F238E27FC236}">
                  <a16:creationId xmlns:a16="http://schemas.microsoft.com/office/drawing/2014/main" id="{65A26E7D-E765-4E01-823F-C72625F0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799" y="5700255"/>
              <a:ext cx="124979" cy="147703"/>
            </a:xfrm>
            <a:custGeom>
              <a:avLst/>
              <a:gdLst>
                <a:gd name="T0" fmla="*/ 113 w 154"/>
                <a:gd name="T1" fmla="*/ 0 h 182"/>
                <a:gd name="T2" fmla="*/ 0 w 154"/>
                <a:gd name="T3" fmla="*/ 99 h 182"/>
                <a:gd name="T4" fmla="*/ 83 w 154"/>
                <a:gd name="T5" fmla="*/ 182 h 182"/>
                <a:gd name="T6" fmla="*/ 154 w 154"/>
                <a:gd name="T7" fmla="*/ 16 h 182"/>
                <a:gd name="T8" fmla="*/ 113 w 154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82">
                  <a:moveTo>
                    <a:pt x="113" y="0"/>
                  </a:moveTo>
                  <a:lnTo>
                    <a:pt x="0" y="99"/>
                  </a:lnTo>
                  <a:lnTo>
                    <a:pt x="83" y="182"/>
                  </a:lnTo>
                  <a:lnTo>
                    <a:pt x="154" y="1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Freeform 364">
              <a:extLst>
                <a:ext uri="{FF2B5EF4-FFF2-40B4-BE49-F238E27FC236}">
                  <a16:creationId xmlns:a16="http://schemas.microsoft.com/office/drawing/2014/main" id="{BCC06AB2-3D76-4DFC-9D7E-5B75B67C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0333" y="5444616"/>
              <a:ext cx="68982" cy="113618"/>
            </a:xfrm>
            <a:custGeom>
              <a:avLst/>
              <a:gdLst>
                <a:gd name="T0" fmla="*/ 32 w 36"/>
                <a:gd name="T1" fmla="*/ 26 h 59"/>
                <a:gd name="T2" fmla="*/ 25 w 36"/>
                <a:gd name="T3" fmla="*/ 57 h 59"/>
                <a:gd name="T4" fmla="*/ 4 w 36"/>
                <a:gd name="T5" fmla="*/ 33 h 59"/>
                <a:gd name="T6" fmla="*/ 11 w 36"/>
                <a:gd name="T7" fmla="*/ 2 h 59"/>
                <a:gd name="T8" fmla="*/ 32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2" y="26"/>
                  </a:moveTo>
                  <a:cubicBezTo>
                    <a:pt x="36" y="41"/>
                    <a:pt x="33" y="55"/>
                    <a:pt x="25" y="57"/>
                  </a:cubicBezTo>
                  <a:cubicBezTo>
                    <a:pt x="18" y="59"/>
                    <a:pt x="8" y="48"/>
                    <a:pt x="4" y="33"/>
                  </a:cubicBezTo>
                  <a:cubicBezTo>
                    <a:pt x="0" y="18"/>
                    <a:pt x="3" y="4"/>
                    <a:pt x="11" y="2"/>
                  </a:cubicBezTo>
                  <a:cubicBezTo>
                    <a:pt x="19" y="0"/>
                    <a:pt x="28" y="11"/>
                    <a:pt x="32" y="26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Freeform 365">
              <a:extLst>
                <a:ext uri="{FF2B5EF4-FFF2-40B4-BE49-F238E27FC236}">
                  <a16:creationId xmlns:a16="http://schemas.microsoft.com/office/drawing/2014/main" id="{B9B85DD0-E6B9-4A38-8BE1-79FCACEE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0140" y="5442993"/>
              <a:ext cx="64924" cy="112806"/>
            </a:xfrm>
            <a:custGeom>
              <a:avLst/>
              <a:gdLst>
                <a:gd name="T0" fmla="*/ 3 w 34"/>
                <a:gd name="T1" fmla="*/ 27 h 59"/>
                <a:gd name="T2" fmla="*/ 23 w 34"/>
                <a:gd name="T3" fmla="*/ 2 h 59"/>
                <a:gd name="T4" fmla="*/ 31 w 34"/>
                <a:gd name="T5" fmla="*/ 33 h 59"/>
                <a:gd name="T6" fmla="*/ 11 w 34"/>
                <a:gd name="T7" fmla="*/ 58 h 59"/>
                <a:gd name="T8" fmla="*/ 3 w 34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9">
                  <a:moveTo>
                    <a:pt x="3" y="27"/>
                  </a:moveTo>
                  <a:cubicBezTo>
                    <a:pt x="6" y="12"/>
                    <a:pt x="15" y="0"/>
                    <a:pt x="23" y="2"/>
                  </a:cubicBezTo>
                  <a:cubicBezTo>
                    <a:pt x="30" y="4"/>
                    <a:pt x="34" y="18"/>
                    <a:pt x="31" y="33"/>
                  </a:cubicBezTo>
                  <a:cubicBezTo>
                    <a:pt x="28" y="48"/>
                    <a:pt x="19" y="59"/>
                    <a:pt x="11" y="58"/>
                  </a:cubicBezTo>
                  <a:cubicBezTo>
                    <a:pt x="3" y="56"/>
                    <a:pt x="0" y="42"/>
                    <a:pt x="3" y="27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Freeform 366">
              <a:extLst>
                <a:ext uri="{FF2B5EF4-FFF2-40B4-BE49-F238E27FC236}">
                  <a16:creationId xmlns:a16="http://schemas.microsoft.com/office/drawing/2014/main" id="{38FD95CF-AE46-408A-9614-7E5151CD4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7114" y="5279870"/>
              <a:ext cx="254828" cy="228047"/>
            </a:xfrm>
            <a:custGeom>
              <a:avLst/>
              <a:gdLst>
                <a:gd name="T0" fmla="*/ 133 w 133"/>
                <a:gd name="T1" fmla="*/ 54 h 119"/>
                <a:gd name="T2" fmla="*/ 46 w 133"/>
                <a:gd name="T3" fmla="*/ 35 h 119"/>
                <a:gd name="T4" fmla="*/ 0 w 133"/>
                <a:gd name="T5" fmla="*/ 109 h 119"/>
                <a:gd name="T6" fmla="*/ 81 w 133"/>
                <a:gd name="T7" fmla="*/ 98 h 119"/>
                <a:gd name="T8" fmla="*/ 133 w 133"/>
                <a:gd name="T9" fmla="*/ 5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19">
                  <a:moveTo>
                    <a:pt x="133" y="54"/>
                  </a:moveTo>
                  <a:cubicBezTo>
                    <a:pt x="133" y="54"/>
                    <a:pt x="73" y="0"/>
                    <a:pt x="46" y="35"/>
                  </a:cubicBezTo>
                  <a:cubicBezTo>
                    <a:pt x="18" y="71"/>
                    <a:pt x="36" y="101"/>
                    <a:pt x="0" y="109"/>
                  </a:cubicBezTo>
                  <a:cubicBezTo>
                    <a:pt x="0" y="109"/>
                    <a:pt x="35" y="119"/>
                    <a:pt x="81" y="98"/>
                  </a:cubicBezTo>
                  <a:cubicBezTo>
                    <a:pt x="131" y="76"/>
                    <a:pt x="133" y="54"/>
                    <a:pt x="133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Freeform 367">
              <a:extLst>
                <a:ext uri="{FF2B5EF4-FFF2-40B4-BE49-F238E27FC236}">
                  <a16:creationId xmlns:a16="http://schemas.microsoft.com/office/drawing/2014/main" id="{209C007E-9E95-47E3-BE61-553692D0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2960" y="5260393"/>
              <a:ext cx="193961" cy="276740"/>
            </a:xfrm>
            <a:custGeom>
              <a:avLst/>
              <a:gdLst>
                <a:gd name="T0" fmla="*/ 70 w 101"/>
                <a:gd name="T1" fmla="*/ 0 h 144"/>
                <a:gd name="T2" fmla="*/ 25 w 101"/>
                <a:gd name="T3" fmla="*/ 78 h 144"/>
                <a:gd name="T4" fmla="*/ 81 w 101"/>
                <a:gd name="T5" fmla="*/ 144 h 144"/>
                <a:gd name="T6" fmla="*/ 96 w 101"/>
                <a:gd name="T7" fmla="*/ 63 h 144"/>
                <a:gd name="T8" fmla="*/ 70 w 101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44">
                  <a:moveTo>
                    <a:pt x="70" y="0"/>
                  </a:moveTo>
                  <a:cubicBezTo>
                    <a:pt x="70" y="0"/>
                    <a:pt x="0" y="40"/>
                    <a:pt x="25" y="78"/>
                  </a:cubicBezTo>
                  <a:cubicBezTo>
                    <a:pt x="51" y="115"/>
                    <a:pt x="85" y="107"/>
                    <a:pt x="81" y="144"/>
                  </a:cubicBezTo>
                  <a:cubicBezTo>
                    <a:pt x="81" y="144"/>
                    <a:pt x="101" y="113"/>
                    <a:pt x="96" y="63"/>
                  </a:cubicBezTo>
                  <a:cubicBezTo>
                    <a:pt x="90" y="9"/>
                    <a:pt x="70" y="0"/>
                    <a:pt x="7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Freeform 368">
              <a:extLst>
                <a:ext uri="{FF2B5EF4-FFF2-40B4-BE49-F238E27FC236}">
                  <a16:creationId xmlns:a16="http://schemas.microsoft.com/office/drawing/2014/main" id="{33DA7BD6-FA3E-4E84-B9E0-CFBCF961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935" y="3924576"/>
              <a:ext cx="723906" cy="469890"/>
            </a:xfrm>
            <a:custGeom>
              <a:avLst/>
              <a:gdLst>
                <a:gd name="T0" fmla="*/ 358 w 377"/>
                <a:gd name="T1" fmla="*/ 107 h 245"/>
                <a:gd name="T2" fmla="*/ 249 w 377"/>
                <a:gd name="T3" fmla="*/ 52 h 245"/>
                <a:gd name="T4" fmla="*/ 247 w 377"/>
                <a:gd name="T5" fmla="*/ 52 h 245"/>
                <a:gd name="T6" fmla="*/ 247 w 377"/>
                <a:gd name="T7" fmla="*/ 52 h 245"/>
                <a:gd name="T8" fmla="*/ 229 w 377"/>
                <a:gd name="T9" fmla="*/ 6 h 245"/>
                <a:gd name="T10" fmla="*/ 229 w 377"/>
                <a:gd name="T11" fmla="*/ 0 h 245"/>
                <a:gd name="T12" fmla="*/ 147 w 377"/>
                <a:gd name="T13" fmla="*/ 0 h 245"/>
                <a:gd name="T14" fmla="*/ 147 w 377"/>
                <a:gd name="T15" fmla="*/ 6 h 245"/>
                <a:gd name="T16" fmla="*/ 130 w 377"/>
                <a:gd name="T17" fmla="*/ 53 h 245"/>
                <a:gd name="T18" fmla="*/ 129 w 377"/>
                <a:gd name="T19" fmla="*/ 52 h 245"/>
                <a:gd name="T20" fmla="*/ 128 w 377"/>
                <a:gd name="T21" fmla="*/ 52 h 245"/>
                <a:gd name="T22" fmla="*/ 18 w 377"/>
                <a:gd name="T23" fmla="*/ 107 h 245"/>
                <a:gd name="T24" fmla="*/ 0 w 377"/>
                <a:gd name="T25" fmla="*/ 152 h 245"/>
                <a:gd name="T26" fmla="*/ 191 w 377"/>
                <a:gd name="T27" fmla="*/ 245 h 245"/>
                <a:gd name="T28" fmla="*/ 377 w 377"/>
                <a:gd name="T29" fmla="*/ 159 h 245"/>
                <a:gd name="T30" fmla="*/ 358 w 377"/>
                <a:gd name="T31" fmla="*/ 10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7" h="245">
                  <a:moveTo>
                    <a:pt x="358" y="107"/>
                  </a:moveTo>
                  <a:cubicBezTo>
                    <a:pt x="345" y="94"/>
                    <a:pt x="307" y="67"/>
                    <a:pt x="249" y="52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35" y="39"/>
                    <a:pt x="229" y="24"/>
                    <a:pt x="229" y="6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7" y="24"/>
                    <a:pt x="141" y="40"/>
                    <a:pt x="130" y="53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69" y="67"/>
                    <a:pt x="31" y="94"/>
                    <a:pt x="18" y="107"/>
                  </a:cubicBezTo>
                  <a:cubicBezTo>
                    <a:pt x="7" y="118"/>
                    <a:pt x="2" y="134"/>
                    <a:pt x="0" y="152"/>
                  </a:cubicBezTo>
                  <a:cubicBezTo>
                    <a:pt x="44" y="209"/>
                    <a:pt x="114" y="245"/>
                    <a:pt x="191" y="245"/>
                  </a:cubicBezTo>
                  <a:cubicBezTo>
                    <a:pt x="266" y="245"/>
                    <a:pt x="332" y="212"/>
                    <a:pt x="377" y="159"/>
                  </a:cubicBezTo>
                  <a:cubicBezTo>
                    <a:pt x="375" y="138"/>
                    <a:pt x="370" y="119"/>
                    <a:pt x="358" y="107"/>
                  </a:cubicBezTo>
                  <a:close/>
                </a:path>
              </a:pathLst>
            </a:custGeom>
            <a:solidFill>
              <a:srgbClr val="E9D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Freeform 369">
              <a:extLst>
                <a:ext uri="{FF2B5EF4-FFF2-40B4-BE49-F238E27FC236}">
                  <a16:creationId xmlns:a16="http://schemas.microsoft.com/office/drawing/2014/main" id="{024F6D3A-DB7F-4C42-B3C9-6D0910B3F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935" y="4024397"/>
              <a:ext cx="723906" cy="370069"/>
            </a:xfrm>
            <a:custGeom>
              <a:avLst/>
              <a:gdLst>
                <a:gd name="T0" fmla="*/ 358 w 377"/>
                <a:gd name="T1" fmla="*/ 55 h 193"/>
                <a:gd name="T2" fmla="*/ 249 w 377"/>
                <a:gd name="T3" fmla="*/ 0 h 193"/>
                <a:gd name="T4" fmla="*/ 247 w 377"/>
                <a:gd name="T5" fmla="*/ 0 h 193"/>
                <a:gd name="T6" fmla="*/ 186 w 377"/>
                <a:gd name="T7" fmla="*/ 67 h 193"/>
                <a:gd name="T8" fmla="*/ 129 w 377"/>
                <a:gd name="T9" fmla="*/ 0 h 193"/>
                <a:gd name="T10" fmla="*/ 128 w 377"/>
                <a:gd name="T11" fmla="*/ 0 h 193"/>
                <a:gd name="T12" fmla="*/ 18 w 377"/>
                <a:gd name="T13" fmla="*/ 55 h 193"/>
                <a:gd name="T14" fmla="*/ 0 w 377"/>
                <a:gd name="T15" fmla="*/ 100 h 193"/>
                <a:gd name="T16" fmla="*/ 191 w 377"/>
                <a:gd name="T17" fmla="*/ 193 h 193"/>
                <a:gd name="T18" fmla="*/ 377 w 377"/>
                <a:gd name="T19" fmla="*/ 107 h 193"/>
                <a:gd name="T20" fmla="*/ 358 w 377"/>
                <a:gd name="T21" fmla="*/ 5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7" h="193">
                  <a:moveTo>
                    <a:pt x="358" y="55"/>
                  </a:moveTo>
                  <a:cubicBezTo>
                    <a:pt x="345" y="42"/>
                    <a:pt x="307" y="15"/>
                    <a:pt x="249" y="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69" y="15"/>
                    <a:pt x="31" y="42"/>
                    <a:pt x="18" y="55"/>
                  </a:cubicBezTo>
                  <a:cubicBezTo>
                    <a:pt x="7" y="66"/>
                    <a:pt x="2" y="82"/>
                    <a:pt x="0" y="100"/>
                  </a:cubicBezTo>
                  <a:cubicBezTo>
                    <a:pt x="44" y="157"/>
                    <a:pt x="114" y="193"/>
                    <a:pt x="191" y="193"/>
                  </a:cubicBezTo>
                  <a:cubicBezTo>
                    <a:pt x="266" y="193"/>
                    <a:pt x="332" y="160"/>
                    <a:pt x="377" y="107"/>
                  </a:cubicBezTo>
                  <a:cubicBezTo>
                    <a:pt x="375" y="86"/>
                    <a:pt x="370" y="67"/>
                    <a:pt x="358" y="5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Freeform 370">
              <a:extLst>
                <a:ext uri="{FF2B5EF4-FFF2-40B4-BE49-F238E27FC236}">
                  <a16:creationId xmlns:a16="http://schemas.microsoft.com/office/drawing/2014/main" id="{A99CF29D-174A-4524-922A-FAE468D4B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696" y="3604012"/>
              <a:ext cx="418762" cy="426066"/>
            </a:xfrm>
            <a:custGeom>
              <a:avLst/>
              <a:gdLst>
                <a:gd name="T0" fmla="*/ 109 w 218"/>
                <a:gd name="T1" fmla="*/ 222 h 222"/>
                <a:gd name="T2" fmla="*/ 17 w 218"/>
                <a:gd name="T3" fmla="*/ 139 h 222"/>
                <a:gd name="T4" fmla="*/ 0 w 218"/>
                <a:gd name="T5" fmla="*/ 116 h 222"/>
                <a:gd name="T6" fmla="*/ 10 w 218"/>
                <a:gd name="T7" fmla="*/ 96 h 222"/>
                <a:gd name="T8" fmla="*/ 10 w 218"/>
                <a:gd name="T9" fmla="*/ 94 h 222"/>
                <a:gd name="T10" fmla="*/ 109 w 218"/>
                <a:gd name="T11" fmla="*/ 0 h 222"/>
                <a:gd name="T12" fmla="*/ 209 w 218"/>
                <a:gd name="T13" fmla="*/ 94 h 222"/>
                <a:gd name="T14" fmla="*/ 209 w 218"/>
                <a:gd name="T15" fmla="*/ 96 h 222"/>
                <a:gd name="T16" fmla="*/ 218 w 218"/>
                <a:gd name="T17" fmla="*/ 116 h 222"/>
                <a:gd name="T18" fmla="*/ 201 w 218"/>
                <a:gd name="T19" fmla="*/ 139 h 222"/>
                <a:gd name="T20" fmla="*/ 109 w 218"/>
                <a:gd name="T21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222">
                  <a:moveTo>
                    <a:pt x="109" y="222"/>
                  </a:moveTo>
                  <a:cubicBezTo>
                    <a:pt x="65" y="222"/>
                    <a:pt x="31" y="179"/>
                    <a:pt x="17" y="139"/>
                  </a:cubicBezTo>
                  <a:cubicBezTo>
                    <a:pt x="8" y="140"/>
                    <a:pt x="0" y="130"/>
                    <a:pt x="0" y="116"/>
                  </a:cubicBezTo>
                  <a:cubicBezTo>
                    <a:pt x="0" y="107"/>
                    <a:pt x="4" y="99"/>
                    <a:pt x="10" y="96"/>
                  </a:cubicBezTo>
                  <a:cubicBezTo>
                    <a:pt x="10" y="95"/>
                    <a:pt x="10" y="94"/>
                    <a:pt x="10" y="94"/>
                  </a:cubicBezTo>
                  <a:cubicBezTo>
                    <a:pt x="10" y="38"/>
                    <a:pt x="50" y="0"/>
                    <a:pt x="109" y="0"/>
                  </a:cubicBezTo>
                  <a:cubicBezTo>
                    <a:pt x="169" y="0"/>
                    <a:pt x="209" y="38"/>
                    <a:pt x="209" y="94"/>
                  </a:cubicBezTo>
                  <a:cubicBezTo>
                    <a:pt x="209" y="94"/>
                    <a:pt x="209" y="95"/>
                    <a:pt x="209" y="96"/>
                  </a:cubicBezTo>
                  <a:cubicBezTo>
                    <a:pt x="214" y="99"/>
                    <a:pt x="218" y="107"/>
                    <a:pt x="218" y="116"/>
                  </a:cubicBezTo>
                  <a:cubicBezTo>
                    <a:pt x="218" y="130"/>
                    <a:pt x="210" y="140"/>
                    <a:pt x="201" y="139"/>
                  </a:cubicBezTo>
                  <a:cubicBezTo>
                    <a:pt x="187" y="179"/>
                    <a:pt x="153" y="222"/>
                    <a:pt x="109" y="222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Freeform 371">
              <a:extLst>
                <a:ext uri="{FF2B5EF4-FFF2-40B4-BE49-F238E27FC236}">
                  <a16:creationId xmlns:a16="http://schemas.microsoft.com/office/drawing/2014/main" id="{E44A695A-BC3E-48B7-834C-242AFC0AB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477" y="3557753"/>
              <a:ext cx="303521" cy="164745"/>
            </a:xfrm>
            <a:custGeom>
              <a:avLst/>
              <a:gdLst>
                <a:gd name="T0" fmla="*/ 0 w 158"/>
                <a:gd name="T1" fmla="*/ 80 h 86"/>
                <a:gd name="T2" fmla="*/ 158 w 158"/>
                <a:gd name="T3" fmla="*/ 11 h 86"/>
                <a:gd name="T4" fmla="*/ 86 w 158"/>
                <a:gd name="T5" fmla="*/ 0 h 86"/>
                <a:gd name="T6" fmla="*/ 0 w 158"/>
                <a:gd name="T7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8" h="86">
                  <a:moveTo>
                    <a:pt x="0" y="80"/>
                  </a:moveTo>
                  <a:cubicBezTo>
                    <a:pt x="0" y="80"/>
                    <a:pt x="89" y="86"/>
                    <a:pt x="158" y="11"/>
                  </a:cubicBezTo>
                  <a:cubicBezTo>
                    <a:pt x="158" y="11"/>
                    <a:pt x="153" y="0"/>
                    <a:pt x="86" y="0"/>
                  </a:cubicBezTo>
                  <a:cubicBezTo>
                    <a:pt x="1" y="0"/>
                    <a:pt x="0" y="80"/>
                    <a:pt x="0" y="8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Freeform 372">
              <a:extLst>
                <a:ext uri="{FF2B5EF4-FFF2-40B4-BE49-F238E27FC236}">
                  <a16:creationId xmlns:a16="http://schemas.microsoft.com/office/drawing/2014/main" id="{19960136-4E92-46D3-A8B9-E111C368B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972" y="3529349"/>
              <a:ext cx="464209" cy="395227"/>
            </a:xfrm>
            <a:custGeom>
              <a:avLst/>
              <a:gdLst>
                <a:gd name="T0" fmla="*/ 229 w 242"/>
                <a:gd name="T1" fmla="*/ 109 h 206"/>
                <a:gd name="T2" fmla="*/ 119 w 242"/>
                <a:gd name="T3" fmla="*/ 0 h 206"/>
                <a:gd name="T4" fmla="*/ 13 w 242"/>
                <a:gd name="T5" fmla="*/ 109 h 206"/>
                <a:gd name="T6" fmla="*/ 121 w 242"/>
                <a:gd name="T7" fmla="*/ 81 h 206"/>
                <a:gd name="T8" fmla="*/ 229 w 242"/>
                <a:gd name="T9" fmla="*/ 10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06">
                  <a:moveTo>
                    <a:pt x="229" y="109"/>
                  </a:moveTo>
                  <a:cubicBezTo>
                    <a:pt x="219" y="32"/>
                    <a:pt x="193" y="0"/>
                    <a:pt x="119" y="0"/>
                  </a:cubicBezTo>
                  <a:cubicBezTo>
                    <a:pt x="58" y="0"/>
                    <a:pt x="24" y="32"/>
                    <a:pt x="13" y="109"/>
                  </a:cubicBezTo>
                  <a:cubicBezTo>
                    <a:pt x="0" y="206"/>
                    <a:pt x="72" y="81"/>
                    <a:pt x="121" y="81"/>
                  </a:cubicBezTo>
                  <a:cubicBezTo>
                    <a:pt x="173" y="81"/>
                    <a:pt x="242" y="206"/>
                    <a:pt x="229" y="1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Freeform 373">
              <a:extLst>
                <a:ext uri="{FF2B5EF4-FFF2-40B4-BE49-F238E27FC236}">
                  <a16:creationId xmlns:a16="http://schemas.microsoft.com/office/drawing/2014/main" id="{6C824625-DD64-4E5F-9B5F-2897B89F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477" y="3557753"/>
              <a:ext cx="303521" cy="164745"/>
            </a:xfrm>
            <a:custGeom>
              <a:avLst/>
              <a:gdLst>
                <a:gd name="T0" fmla="*/ 0 w 158"/>
                <a:gd name="T1" fmla="*/ 80 h 86"/>
                <a:gd name="T2" fmla="*/ 158 w 158"/>
                <a:gd name="T3" fmla="*/ 11 h 86"/>
                <a:gd name="T4" fmla="*/ 86 w 158"/>
                <a:gd name="T5" fmla="*/ 0 h 86"/>
                <a:gd name="T6" fmla="*/ 0 w 158"/>
                <a:gd name="T7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8" h="86">
                  <a:moveTo>
                    <a:pt x="0" y="80"/>
                  </a:moveTo>
                  <a:cubicBezTo>
                    <a:pt x="0" y="80"/>
                    <a:pt x="89" y="86"/>
                    <a:pt x="158" y="11"/>
                  </a:cubicBezTo>
                  <a:cubicBezTo>
                    <a:pt x="158" y="11"/>
                    <a:pt x="153" y="0"/>
                    <a:pt x="86" y="0"/>
                  </a:cubicBezTo>
                  <a:cubicBezTo>
                    <a:pt x="1" y="0"/>
                    <a:pt x="0" y="80"/>
                    <a:pt x="0" y="8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Freeform 374">
              <a:extLst>
                <a:ext uri="{FF2B5EF4-FFF2-40B4-BE49-F238E27FC236}">
                  <a16:creationId xmlns:a16="http://schemas.microsoft.com/office/drawing/2014/main" id="{0D2AC56D-D3FE-4C97-9BDF-B39B79B39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793" y="3526914"/>
              <a:ext cx="254828" cy="228858"/>
            </a:xfrm>
            <a:custGeom>
              <a:avLst/>
              <a:gdLst>
                <a:gd name="T0" fmla="*/ 133 w 133"/>
                <a:gd name="T1" fmla="*/ 55 h 119"/>
                <a:gd name="T2" fmla="*/ 46 w 133"/>
                <a:gd name="T3" fmla="*/ 36 h 119"/>
                <a:gd name="T4" fmla="*/ 0 w 133"/>
                <a:gd name="T5" fmla="*/ 110 h 119"/>
                <a:gd name="T6" fmla="*/ 81 w 133"/>
                <a:gd name="T7" fmla="*/ 99 h 119"/>
                <a:gd name="T8" fmla="*/ 133 w 133"/>
                <a:gd name="T9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19">
                  <a:moveTo>
                    <a:pt x="133" y="55"/>
                  </a:moveTo>
                  <a:cubicBezTo>
                    <a:pt x="133" y="55"/>
                    <a:pt x="73" y="0"/>
                    <a:pt x="46" y="36"/>
                  </a:cubicBezTo>
                  <a:cubicBezTo>
                    <a:pt x="18" y="71"/>
                    <a:pt x="36" y="102"/>
                    <a:pt x="0" y="110"/>
                  </a:cubicBezTo>
                  <a:cubicBezTo>
                    <a:pt x="0" y="110"/>
                    <a:pt x="35" y="119"/>
                    <a:pt x="81" y="99"/>
                  </a:cubicBezTo>
                  <a:cubicBezTo>
                    <a:pt x="130" y="77"/>
                    <a:pt x="133" y="55"/>
                    <a:pt x="133" y="5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Freeform 375">
              <a:extLst>
                <a:ext uri="{FF2B5EF4-FFF2-40B4-BE49-F238E27FC236}">
                  <a16:creationId xmlns:a16="http://schemas.microsoft.com/office/drawing/2014/main" id="{041CCACC-3F0E-4F0C-B1ED-CF846BC90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939" y="4018716"/>
              <a:ext cx="124979" cy="147703"/>
            </a:xfrm>
            <a:custGeom>
              <a:avLst/>
              <a:gdLst>
                <a:gd name="T0" fmla="*/ 0 w 154"/>
                <a:gd name="T1" fmla="*/ 16 h 182"/>
                <a:gd name="T2" fmla="*/ 69 w 154"/>
                <a:gd name="T3" fmla="*/ 182 h 182"/>
                <a:gd name="T4" fmla="*/ 154 w 154"/>
                <a:gd name="T5" fmla="*/ 99 h 182"/>
                <a:gd name="T6" fmla="*/ 41 w 154"/>
                <a:gd name="T7" fmla="*/ 0 h 182"/>
                <a:gd name="T8" fmla="*/ 0 w 154"/>
                <a:gd name="T9" fmla="*/ 1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82">
                  <a:moveTo>
                    <a:pt x="0" y="16"/>
                  </a:moveTo>
                  <a:lnTo>
                    <a:pt x="69" y="182"/>
                  </a:lnTo>
                  <a:lnTo>
                    <a:pt x="154" y="99"/>
                  </a:lnTo>
                  <a:lnTo>
                    <a:pt x="41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376">
              <a:extLst>
                <a:ext uri="{FF2B5EF4-FFF2-40B4-BE49-F238E27FC236}">
                  <a16:creationId xmlns:a16="http://schemas.microsoft.com/office/drawing/2014/main" id="{486543F1-C661-4713-9104-DCFF3104D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177" y="4018716"/>
              <a:ext cx="124979" cy="147703"/>
            </a:xfrm>
            <a:custGeom>
              <a:avLst/>
              <a:gdLst>
                <a:gd name="T0" fmla="*/ 113 w 154"/>
                <a:gd name="T1" fmla="*/ 0 h 182"/>
                <a:gd name="T2" fmla="*/ 0 w 154"/>
                <a:gd name="T3" fmla="*/ 99 h 182"/>
                <a:gd name="T4" fmla="*/ 85 w 154"/>
                <a:gd name="T5" fmla="*/ 182 h 182"/>
                <a:gd name="T6" fmla="*/ 154 w 154"/>
                <a:gd name="T7" fmla="*/ 16 h 182"/>
                <a:gd name="T8" fmla="*/ 113 w 154"/>
                <a:gd name="T9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82">
                  <a:moveTo>
                    <a:pt x="113" y="0"/>
                  </a:moveTo>
                  <a:lnTo>
                    <a:pt x="0" y="99"/>
                  </a:lnTo>
                  <a:lnTo>
                    <a:pt x="85" y="182"/>
                  </a:lnTo>
                  <a:lnTo>
                    <a:pt x="154" y="1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Freeform 377">
              <a:extLst>
                <a:ext uri="{FF2B5EF4-FFF2-40B4-BE49-F238E27FC236}">
                  <a16:creationId xmlns:a16="http://schemas.microsoft.com/office/drawing/2014/main" id="{54CD6EF0-72A0-4C3F-8145-556F6E71F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334" y="3763076"/>
              <a:ext cx="67359" cy="113618"/>
            </a:xfrm>
            <a:custGeom>
              <a:avLst/>
              <a:gdLst>
                <a:gd name="T0" fmla="*/ 31 w 35"/>
                <a:gd name="T1" fmla="*/ 26 h 59"/>
                <a:gd name="T2" fmla="*/ 25 w 35"/>
                <a:gd name="T3" fmla="*/ 57 h 59"/>
                <a:gd name="T4" fmla="*/ 4 w 35"/>
                <a:gd name="T5" fmla="*/ 33 h 59"/>
                <a:gd name="T6" fmla="*/ 10 w 35"/>
                <a:gd name="T7" fmla="*/ 2 h 59"/>
                <a:gd name="T8" fmla="*/ 31 w 35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9">
                  <a:moveTo>
                    <a:pt x="31" y="26"/>
                  </a:moveTo>
                  <a:cubicBezTo>
                    <a:pt x="35" y="41"/>
                    <a:pt x="32" y="55"/>
                    <a:pt x="25" y="57"/>
                  </a:cubicBezTo>
                  <a:cubicBezTo>
                    <a:pt x="17" y="59"/>
                    <a:pt x="8" y="48"/>
                    <a:pt x="4" y="33"/>
                  </a:cubicBezTo>
                  <a:cubicBezTo>
                    <a:pt x="0" y="18"/>
                    <a:pt x="3" y="4"/>
                    <a:pt x="10" y="2"/>
                  </a:cubicBezTo>
                  <a:cubicBezTo>
                    <a:pt x="18" y="0"/>
                    <a:pt x="27" y="10"/>
                    <a:pt x="31" y="26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Freeform 378">
              <a:extLst>
                <a:ext uri="{FF2B5EF4-FFF2-40B4-BE49-F238E27FC236}">
                  <a16:creationId xmlns:a16="http://schemas.microsoft.com/office/drawing/2014/main" id="{8CE9FE2F-40F7-4BF9-89E8-B19C12BD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518" y="3761453"/>
              <a:ext cx="64924" cy="112806"/>
            </a:xfrm>
            <a:custGeom>
              <a:avLst/>
              <a:gdLst>
                <a:gd name="T0" fmla="*/ 3 w 34"/>
                <a:gd name="T1" fmla="*/ 27 h 59"/>
                <a:gd name="T2" fmla="*/ 23 w 34"/>
                <a:gd name="T3" fmla="*/ 2 h 59"/>
                <a:gd name="T4" fmla="*/ 31 w 34"/>
                <a:gd name="T5" fmla="*/ 33 h 59"/>
                <a:gd name="T6" fmla="*/ 11 w 34"/>
                <a:gd name="T7" fmla="*/ 57 h 59"/>
                <a:gd name="T8" fmla="*/ 3 w 34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9">
                  <a:moveTo>
                    <a:pt x="3" y="27"/>
                  </a:moveTo>
                  <a:cubicBezTo>
                    <a:pt x="6" y="11"/>
                    <a:pt x="15" y="0"/>
                    <a:pt x="23" y="2"/>
                  </a:cubicBezTo>
                  <a:cubicBezTo>
                    <a:pt x="31" y="4"/>
                    <a:pt x="34" y="17"/>
                    <a:pt x="31" y="33"/>
                  </a:cubicBezTo>
                  <a:cubicBezTo>
                    <a:pt x="28" y="48"/>
                    <a:pt x="19" y="59"/>
                    <a:pt x="11" y="57"/>
                  </a:cubicBezTo>
                  <a:cubicBezTo>
                    <a:pt x="4" y="56"/>
                    <a:pt x="0" y="42"/>
                    <a:pt x="3" y="27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Freeform 379">
              <a:extLst>
                <a:ext uri="{FF2B5EF4-FFF2-40B4-BE49-F238E27FC236}">
                  <a16:creationId xmlns:a16="http://schemas.microsoft.com/office/drawing/2014/main" id="{8D1276BB-C1B5-4406-BE11-802D23A2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675" y="3556130"/>
              <a:ext cx="254828" cy="228047"/>
            </a:xfrm>
            <a:custGeom>
              <a:avLst/>
              <a:gdLst>
                <a:gd name="T0" fmla="*/ 133 w 133"/>
                <a:gd name="T1" fmla="*/ 54 h 119"/>
                <a:gd name="T2" fmla="*/ 45 w 133"/>
                <a:gd name="T3" fmla="*/ 35 h 119"/>
                <a:gd name="T4" fmla="*/ 0 w 133"/>
                <a:gd name="T5" fmla="*/ 109 h 119"/>
                <a:gd name="T6" fmla="*/ 81 w 133"/>
                <a:gd name="T7" fmla="*/ 98 h 119"/>
                <a:gd name="T8" fmla="*/ 133 w 133"/>
                <a:gd name="T9" fmla="*/ 5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119">
                  <a:moveTo>
                    <a:pt x="133" y="54"/>
                  </a:moveTo>
                  <a:cubicBezTo>
                    <a:pt x="133" y="54"/>
                    <a:pt x="73" y="0"/>
                    <a:pt x="45" y="35"/>
                  </a:cubicBezTo>
                  <a:cubicBezTo>
                    <a:pt x="18" y="71"/>
                    <a:pt x="36" y="101"/>
                    <a:pt x="0" y="109"/>
                  </a:cubicBezTo>
                  <a:cubicBezTo>
                    <a:pt x="0" y="109"/>
                    <a:pt x="35" y="119"/>
                    <a:pt x="81" y="98"/>
                  </a:cubicBezTo>
                  <a:cubicBezTo>
                    <a:pt x="130" y="76"/>
                    <a:pt x="133" y="54"/>
                    <a:pt x="133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Freeform 380">
              <a:extLst>
                <a:ext uri="{FF2B5EF4-FFF2-40B4-BE49-F238E27FC236}">
                  <a16:creationId xmlns:a16="http://schemas.microsoft.com/office/drawing/2014/main" id="{A301C946-9150-4762-89A4-D08B251B8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334" y="3924576"/>
              <a:ext cx="723094" cy="469890"/>
            </a:xfrm>
            <a:custGeom>
              <a:avLst/>
              <a:gdLst>
                <a:gd name="T0" fmla="*/ 376 w 377"/>
                <a:gd name="T1" fmla="*/ 152 h 245"/>
                <a:gd name="T2" fmla="*/ 376 w 377"/>
                <a:gd name="T3" fmla="*/ 151 h 245"/>
                <a:gd name="T4" fmla="*/ 373 w 377"/>
                <a:gd name="T5" fmla="*/ 137 h 245"/>
                <a:gd name="T6" fmla="*/ 371 w 377"/>
                <a:gd name="T7" fmla="*/ 131 h 245"/>
                <a:gd name="T8" fmla="*/ 369 w 377"/>
                <a:gd name="T9" fmla="*/ 124 h 245"/>
                <a:gd name="T10" fmla="*/ 358 w 377"/>
                <a:gd name="T11" fmla="*/ 107 h 245"/>
                <a:gd name="T12" fmla="*/ 248 w 377"/>
                <a:gd name="T13" fmla="*/ 52 h 245"/>
                <a:gd name="T14" fmla="*/ 247 w 377"/>
                <a:gd name="T15" fmla="*/ 52 h 245"/>
                <a:gd name="T16" fmla="*/ 247 w 377"/>
                <a:gd name="T17" fmla="*/ 52 h 245"/>
                <a:gd name="T18" fmla="*/ 246 w 377"/>
                <a:gd name="T19" fmla="*/ 52 h 245"/>
                <a:gd name="T20" fmla="*/ 229 w 377"/>
                <a:gd name="T21" fmla="*/ 6 h 245"/>
                <a:gd name="T22" fmla="*/ 229 w 377"/>
                <a:gd name="T23" fmla="*/ 0 h 245"/>
                <a:gd name="T24" fmla="*/ 147 w 377"/>
                <a:gd name="T25" fmla="*/ 0 h 245"/>
                <a:gd name="T26" fmla="*/ 147 w 377"/>
                <a:gd name="T27" fmla="*/ 6 h 245"/>
                <a:gd name="T28" fmla="*/ 129 w 377"/>
                <a:gd name="T29" fmla="*/ 52 h 245"/>
                <a:gd name="T30" fmla="*/ 129 w 377"/>
                <a:gd name="T31" fmla="*/ 53 h 245"/>
                <a:gd name="T32" fmla="*/ 129 w 377"/>
                <a:gd name="T33" fmla="*/ 52 h 245"/>
                <a:gd name="T34" fmla="*/ 127 w 377"/>
                <a:gd name="T35" fmla="*/ 52 h 245"/>
                <a:gd name="T36" fmla="*/ 18 w 377"/>
                <a:gd name="T37" fmla="*/ 107 h 245"/>
                <a:gd name="T38" fmla="*/ 16 w 377"/>
                <a:gd name="T39" fmla="*/ 109 h 245"/>
                <a:gd name="T40" fmla="*/ 13 w 377"/>
                <a:gd name="T41" fmla="*/ 113 h 245"/>
                <a:gd name="T42" fmla="*/ 0 w 377"/>
                <a:gd name="T43" fmla="*/ 147 h 245"/>
                <a:gd name="T44" fmla="*/ 0 w 377"/>
                <a:gd name="T45" fmla="*/ 151 h 245"/>
                <a:gd name="T46" fmla="*/ 0 w 377"/>
                <a:gd name="T47" fmla="*/ 152 h 245"/>
                <a:gd name="T48" fmla="*/ 0 w 377"/>
                <a:gd name="T49" fmla="*/ 152 h 245"/>
                <a:gd name="T50" fmla="*/ 191 w 377"/>
                <a:gd name="T51" fmla="*/ 245 h 245"/>
                <a:gd name="T52" fmla="*/ 377 w 377"/>
                <a:gd name="T53" fmla="*/ 159 h 245"/>
                <a:gd name="T54" fmla="*/ 377 w 377"/>
                <a:gd name="T55" fmla="*/ 159 h 245"/>
                <a:gd name="T56" fmla="*/ 376 w 377"/>
                <a:gd name="T57" fmla="*/ 15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245">
                  <a:moveTo>
                    <a:pt x="376" y="152"/>
                  </a:moveTo>
                  <a:cubicBezTo>
                    <a:pt x="376" y="151"/>
                    <a:pt x="376" y="151"/>
                    <a:pt x="376" y="151"/>
                  </a:cubicBezTo>
                  <a:cubicBezTo>
                    <a:pt x="375" y="146"/>
                    <a:pt x="374" y="141"/>
                    <a:pt x="373" y="137"/>
                  </a:cubicBezTo>
                  <a:cubicBezTo>
                    <a:pt x="373" y="134"/>
                    <a:pt x="372" y="132"/>
                    <a:pt x="371" y="131"/>
                  </a:cubicBezTo>
                  <a:cubicBezTo>
                    <a:pt x="371" y="128"/>
                    <a:pt x="370" y="126"/>
                    <a:pt x="369" y="124"/>
                  </a:cubicBezTo>
                  <a:cubicBezTo>
                    <a:pt x="366" y="118"/>
                    <a:pt x="363" y="112"/>
                    <a:pt x="358" y="107"/>
                  </a:cubicBezTo>
                  <a:cubicBezTo>
                    <a:pt x="345" y="94"/>
                    <a:pt x="307" y="67"/>
                    <a:pt x="248" y="52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35" y="39"/>
                    <a:pt x="229" y="24"/>
                    <a:pt x="229" y="6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6"/>
                    <a:pt x="147" y="6"/>
                    <a:pt x="147" y="6"/>
                  </a:cubicBezTo>
                  <a:cubicBezTo>
                    <a:pt x="147" y="24"/>
                    <a:pt x="141" y="39"/>
                    <a:pt x="129" y="52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69" y="67"/>
                    <a:pt x="31" y="94"/>
                    <a:pt x="18" y="107"/>
                  </a:cubicBezTo>
                  <a:cubicBezTo>
                    <a:pt x="17" y="108"/>
                    <a:pt x="17" y="108"/>
                    <a:pt x="16" y="109"/>
                  </a:cubicBezTo>
                  <a:cubicBezTo>
                    <a:pt x="15" y="110"/>
                    <a:pt x="14" y="112"/>
                    <a:pt x="13" y="113"/>
                  </a:cubicBezTo>
                  <a:cubicBezTo>
                    <a:pt x="6" y="122"/>
                    <a:pt x="2" y="134"/>
                    <a:pt x="0" y="147"/>
                  </a:cubicBezTo>
                  <a:cubicBezTo>
                    <a:pt x="0" y="148"/>
                    <a:pt x="0" y="150"/>
                    <a:pt x="0" y="151"/>
                  </a:cubicBezTo>
                  <a:cubicBezTo>
                    <a:pt x="0" y="151"/>
                    <a:pt x="0" y="152"/>
                    <a:pt x="0" y="152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44" y="209"/>
                    <a:pt x="113" y="245"/>
                    <a:pt x="191" y="245"/>
                  </a:cubicBezTo>
                  <a:cubicBezTo>
                    <a:pt x="265" y="245"/>
                    <a:pt x="332" y="212"/>
                    <a:pt x="377" y="159"/>
                  </a:cubicBezTo>
                  <a:cubicBezTo>
                    <a:pt x="377" y="159"/>
                    <a:pt x="377" y="159"/>
                    <a:pt x="377" y="159"/>
                  </a:cubicBezTo>
                  <a:cubicBezTo>
                    <a:pt x="377" y="157"/>
                    <a:pt x="376" y="154"/>
                    <a:pt x="376" y="152"/>
                  </a:cubicBezTo>
                  <a:close/>
                </a:path>
              </a:pathLst>
            </a:custGeom>
            <a:solidFill>
              <a:srgbClr val="E9D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381">
              <a:extLst>
                <a:ext uri="{FF2B5EF4-FFF2-40B4-BE49-F238E27FC236}">
                  <a16:creationId xmlns:a16="http://schemas.microsoft.com/office/drawing/2014/main" id="{30EE8A86-B87D-4673-BB04-E951D563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334" y="4024397"/>
              <a:ext cx="723094" cy="370069"/>
            </a:xfrm>
            <a:custGeom>
              <a:avLst/>
              <a:gdLst>
                <a:gd name="T0" fmla="*/ 376 w 377"/>
                <a:gd name="T1" fmla="*/ 100 h 193"/>
                <a:gd name="T2" fmla="*/ 376 w 377"/>
                <a:gd name="T3" fmla="*/ 99 h 193"/>
                <a:gd name="T4" fmla="*/ 373 w 377"/>
                <a:gd name="T5" fmla="*/ 85 h 193"/>
                <a:gd name="T6" fmla="*/ 371 w 377"/>
                <a:gd name="T7" fmla="*/ 79 h 193"/>
                <a:gd name="T8" fmla="*/ 369 w 377"/>
                <a:gd name="T9" fmla="*/ 72 h 193"/>
                <a:gd name="T10" fmla="*/ 358 w 377"/>
                <a:gd name="T11" fmla="*/ 55 h 193"/>
                <a:gd name="T12" fmla="*/ 248 w 377"/>
                <a:gd name="T13" fmla="*/ 0 h 193"/>
                <a:gd name="T14" fmla="*/ 247 w 377"/>
                <a:gd name="T15" fmla="*/ 0 h 193"/>
                <a:gd name="T16" fmla="*/ 246 w 377"/>
                <a:gd name="T17" fmla="*/ 0 h 193"/>
                <a:gd name="T18" fmla="*/ 186 w 377"/>
                <a:gd name="T19" fmla="*/ 25 h 193"/>
                <a:gd name="T20" fmla="*/ 129 w 377"/>
                <a:gd name="T21" fmla="*/ 0 h 193"/>
                <a:gd name="T22" fmla="*/ 129 w 377"/>
                <a:gd name="T23" fmla="*/ 0 h 193"/>
                <a:gd name="T24" fmla="*/ 127 w 377"/>
                <a:gd name="T25" fmla="*/ 0 h 193"/>
                <a:gd name="T26" fmla="*/ 18 w 377"/>
                <a:gd name="T27" fmla="*/ 55 h 193"/>
                <a:gd name="T28" fmla="*/ 16 w 377"/>
                <a:gd name="T29" fmla="*/ 57 h 193"/>
                <a:gd name="T30" fmla="*/ 13 w 377"/>
                <a:gd name="T31" fmla="*/ 61 h 193"/>
                <a:gd name="T32" fmla="*/ 0 w 377"/>
                <a:gd name="T33" fmla="*/ 95 h 193"/>
                <a:gd name="T34" fmla="*/ 0 w 377"/>
                <a:gd name="T35" fmla="*/ 99 h 193"/>
                <a:gd name="T36" fmla="*/ 0 w 377"/>
                <a:gd name="T37" fmla="*/ 100 h 193"/>
                <a:gd name="T38" fmla="*/ 0 w 377"/>
                <a:gd name="T39" fmla="*/ 100 h 193"/>
                <a:gd name="T40" fmla="*/ 191 w 377"/>
                <a:gd name="T41" fmla="*/ 193 h 193"/>
                <a:gd name="T42" fmla="*/ 377 w 377"/>
                <a:gd name="T43" fmla="*/ 107 h 193"/>
                <a:gd name="T44" fmla="*/ 377 w 377"/>
                <a:gd name="T45" fmla="*/ 107 h 193"/>
                <a:gd name="T46" fmla="*/ 376 w 377"/>
                <a:gd name="T47" fmla="*/ 10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7" h="193">
                  <a:moveTo>
                    <a:pt x="376" y="100"/>
                  </a:moveTo>
                  <a:cubicBezTo>
                    <a:pt x="376" y="99"/>
                    <a:pt x="376" y="99"/>
                    <a:pt x="376" y="99"/>
                  </a:cubicBezTo>
                  <a:cubicBezTo>
                    <a:pt x="375" y="94"/>
                    <a:pt x="374" y="89"/>
                    <a:pt x="373" y="85"/>
                  </a:cubicBezTo>
                  <a:cubicBezTo>
                    <a:pt x="373" y="82"/>
                    <a:pt x="372" y="80"/>
                    <a:pt x="371" y="79"/>
                  </a:cubicBezTo>
                  <a:cubicBezTo>
                    <a:pt x="371" y="76"/>
                    <a:pt x="370" y="74"/>
                    <a:pt x="369" y="72"/>
                  </a:cubicBezTo>
                  <a:cubicBezTo>
                    <a:pt x="366" y="66"/>
                    <a:pt x="363" y="60"/>
                    <a:pt x="358" y="55"/>
                  </a:cubicBezTo>
                  <a:cubicBezTo>
                    <a:pt x="345" y="42"/>
                    <a:pt x="307" y="15"/>
                    <a:pt x="248" y="0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69" y="15"/>
                    <a:pt x="31" y="42"/>
                    <a:pt x="18" y="55"/>
                  </a:cubicBezTo>
                  <a:cubicBezTo>
                    <a:pt x="17" y="56"/>
                    <a:pt x="17" y="56"/>
                    <a:pt x="16" y="57"/>
                  </a:cubicBezTo>
                  <a:cubicBezTo>
                    <a:pt x="15" y="58"/>
                    <a:pt x="14" y="60"/>
                    <a:pt x="13" y="61"/>
                  </a:cubicBezTo>
                  <a:cubicBezTo>
                    <a:pt x="6" y="70"/>
                    <a:pt x="2" y="82"/>
                    <a:pt x="0" y="95"/>
                  </a:cubicBezTo>
                  <a:cubicBezTo>
                    <a:pt x="0" y="96"/>
                    <a:pt x="0" y="98"/>
                    <a:pt x="0" y="99"/>
                  </a:cubicBezTo>
                  <a:cubicBezTo>
                    <a:pt x="0" y="99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44" y="157"/>
                    <a:pt x="113" y="193"/>
                    <a:pt x="191" y="193"/>
                  </a:cubicBezTo>
                  <a:cubicBezTo>
                    <a:pt x="265" y="193"/>
                    <a:pt x="332" y="160"/>
                    <a:pt x="377" y="107"/>
                  </a:cubicBezTo>
                  <a:cubicBezTo>
                    <a:pt x="377" y="107"/>
                    <a:pt x="377" y="107"/>
                    <a:pt x="377" y="107"/>
                  </a:cubicBezTo>
                  <a:cubicBezTo>
                    <a:pt x="377" y="105"/>
                    <a:pt x="376" y="102"/>
                    <a:pt x="376" y="10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Freeform 382">
              <a:extLst>
                <a:ext uri="{FF2B5EF4-FFF2-40B4-BE49-F238E27FC236}">
                  <a16:creationId xmlns:a16="http://schemas.microsoft.com/office/drawing/2014/main" id="{FCE6756A-37E9-4310-A774-888843767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5283" y="3604012"/>
              <a:ext cx="418762" cy="426066"/>
            </a:xfrm>
            <a:custGeom>
              <a:avLst/>
              <a:gdLst>
                <a:gd name="T0" fmla="*/ 109 w 218"/>
                <a:gd name="T1" fmla="*/ 222 h 222"/>
                <a:gd name="T2" fmla="*/ 17 w 218"/>
                <a:gd name="T3" fmla="*/ 139 h 222"/>
                <a:gd name="T4" fmla="*/ 0 w 218"/>
                <a:gd name="T5" fmla="*/ 116 h 222"/>
                <a:gd name="T6" fmla="*/ 9 w 218"/>
                <a:gd name="T7" fmla="*/ 96 h 222"/>
                <a:gd name="T8" fmla="*/ 9 w 218"/>
                <a:gd name="T9" fmla="*/ 94 h 222"/>
                <a:gd name="T10" fmla="*/ 109 w 218"/>
                <a:gd name="T11" fmla="*/ 0 h 222"/>
                <a:gd name="T12" fmla="*/ 208 w 218"/>
                <a:gd name="T13" fmla="*/ 94 h 222"/>
                <a:gd name="T14" fmla="*/ 208 w 218"/>
                <a:gd name="T15" fmla="*/ 96 h 222"/>
                <a:gd name="T16" fmla="*/ 218 w 218"/>
                <a:gd name="T17" fmla="*/ 116 h 222"/>
                <a:gd name="T18" fmla="*/ 200 w 218"/>
                <a:gd name="T19" fmla="*/ 139 h 222"/>
                <a:gd name="T20" fmla="*/ 109 w 218"/>
                <a:gd name="T21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222">
                  <a:moveTo>
                    <a:pt x="109" y="222"/>
                  </a:moveTo>
                  <a:cubicBezTo>
                    <a:pt x="65" y="222"/>
                    <a:pt x="31" y="179"/>
                    <a:pt x="17" y="139"/>
                  </a:cubicBezTo>
                  <a:cubicBezTo>
                    <a:pt x="8" y="140"/>
                    <a:pt x="0" y="130"/>
                    <a:pt x="0" y="116"/>
                  </a:cubicBezTo>
                  <a:cubicBezTo>
                    <a:pt x="0" y="107"/>
                    <a:pt x="4" y="99"/>
                    <a:pt x="9" y="96"/>
                  </a:cubicBezTo>
                  <a:cubicBezTo>
                    <a:pt x="9" y="95"/>
                    <a:pt x="9" y="94"/>
                    <a:pt x="9" y="94"/>
                  </a:cubicBezTo>
                  <a:cubicBezTo>
                    <a:pt x="9" y="38"/>
                    <a:pt x="49" y="0"/>
                    <a:pt x="109" y="0"/>
                  </a:cubicBezTo>
                  <a:cubicBezTo>
                    <a:pt x="168" y="0"/>
                    <a:pt x="208" y="38"/>
                    <a:pt x="208" y="94"/>
                  </a:cubicBezTo>
                  <a:cubicBezTo>
                    <a:pt x="208" y="94"/>
                    <a:pt x="208" y="95"/>
                    <a:pt x="208" y="96"/>
                  </a:cubicBezTo>
                  <a:cubicBezTo>
                    <a:pt x="214" y="99"/>
                    <a:pt x="218" y="107"/>
                    <a:pt x="218" y="116"/>
                  </a:cubicBezTo>
                  <a:cubicBezTo>
                    <a:pt x="218" y="130"/>
                    <a:pt x="210" y="140"/>
                    <a:pt x="200" y="139"/>
                  </a:cubicBezTo>
                  <a:cubicBezTo>
                    <a:pt x="187" y="179"/>
                    <a:pt x="153" y="222"/>
                    <a:pt x="109" y="222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Freeform 383">
              <a:extLst>
                <a:ext uri="{FF2B5EF4-FFF2-40B4-BE49-F238E27FC236}">
                  <a16:creationId xmlns:a16="http://schemas.microsoft.com/office/drawing/2014/main" id="{B7185084-B31D-4423-8618-9C149D71E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2876" y="3557753"/>
              <a:ext cx="301086" cy="164745"/>
            </a:xfrm>
            <a:custGeom>
              <a:avLst/>
              <a:gdLst>
                <a:gd name="T0" fmla="*/ 0 w 157"/>
                <a:gd name="T1" fmla="*/ 80 h 86"/>
                <a:gd name="T2" fmla="*/ 157 w 157"/>
                <a:gd name="T3" fmla="*/ 11 h 86"/>
                <a:gd name="T4" fmla="*/ 85 w 157"/>
                <a:gd name="T5" fmla="*/ 0 h 86"/>
                <a:gd name="T6" fmla="*/ 0 w 157"/>
                <a:gd name="T7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" h="86">
                  <a:moveTo>
                    <a:pt x="0" y="80"/>
                  </a:moveTo>
                  <a:cubicBezTo>
                    <a:pt x="0" y="80"/>
                    <a:pt x="88" y="86"/>
                    <a:pt x="157" y="11"/>
                  </a:cubicBezTo>
                  <a:cubicBezTo>
                    <a:pt x="157" y="11"/>
                    <a:pt x="153" y="0"/>
                    <a:pt x="85" y="0"/>
                  </a:cubicBezTo>
                  <a:cubicBezTo>
                    <a:pt x="1" y="0"/>
                    <a:pt x="0" y="80"/>
                    <a:pt x="0" y="8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384">
              <a:extLst>
                <a:ext uri="{FF2B5EF4-FFF2-40B4-BE49-F238E27FC236}">
                  <a16:creationId xmlns:a16="http://schemas.microsoft.com/office/drawing/2014/main" id="{D89D7C0D-0644-464F-A691-D17FA40F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2560" y="3529349"/>
              <a:ext cx="464209" cy="395227"/>
            </a:xfrm>
            <a:custGeom>
              <a:avLst/>
              <a:gdLst>
                <a:gd name="T0" fmla="*/ 229 w 242"/>
                <a:gd name="T1" fmla="*/ 109 h 206"/>
                <a:gd name="T2" fmla="*/ 119 w 242"/>
                <a:gd name="T3" fmla="*/ 0 h 206"/>
                <a:gd name="T4" fmla="*/ 13 w 242"/>
                <a:gd name="T5" fmla="*/ 109 h 206"/>
                <a:gd name="T6" fmla="*/ 121 w 242"/>
                <a:gd name="T7" fmla="*/ 81 h 206"/>
                <a:gd name="T8" fmla="*/ 229 w 242"/>
                <a:gd name="T9" fmla="*/ 109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06">
                  <a:moveTo>
                    <a:pt x="229" y="109"/>
                  </a:moveTo>
                  <a:cubicBezTo>
                    <a:pt x="218" y="32"/>
                    <a:pt x="193" y="0"/>
                    <a:pt x="119" y="0"/>
                  </a:cubicBezTo>
                  <a:cubicBezTo>
                    <a:pt x="58" y="0"/>
                    <a:pt x="23" y="32"/>
                    <a:pt x="13" y="109"/>
                  </a:cubicBezTo>
                  <a:cubicBezTo>
                    <a:pt x="0" y="206"/>
                    <a:pt x="71" y="81"/>
                    <a:pt x="121" y="81"/>
                  </a:cubicBezTo>
                  <a:cubicBezTo>
                    <a:pt x="173" y="81"/>
                    <a:pt x="242" y="206"/>
                    <a:pt x="229" y="1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385">
              <a:extLst>
                <a:ext uri="{FF2B5EF4-FFF2-40B4-BE49-F238E27FC236}">
                  <a16:creationId xmlns:a16="http://schemas.microsoft.com/office/drawing/2014/main" id="{45C57C3D-2671-48D6-A7DC-E13142A5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5338" y="3647836"/>
              <a:ext cx="178542" cy="251582"/>
            </a:xfrm>
            <a:custGeom>
              <a:avLst/>
              <a:gdLst>
                <a:gd name="T0" fmla="*/ 82 w 93"/>
                <a:gd name="T1" fmla="*/ 7 h 131"/>
                <a:gd name="T2" fmla="*/ 1 w 93"/>
                <a:gd name="T3" fmla="*/ 45 h 131"/>
                <a:gd name="T4" fmla="*/ 9 w 93"/>
                <a:gd name="T5" fmla="*/ 131 h 131"/>
                <a:gd name="T6" fmla="*/ 67 w 93"/>
                <a:gd name="T7" fmla="*/ 73 h 131"/>
                <a:gd name="T8" fmla="*/ 82 w 93"/>
                <a:gd name="T9" fmla="*/ 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31">
                  <a:moveTo>
                    <a:pt x="82" y="7"/>
                  </a:moveTo>
                  <a:cubicBezTo>
                    <a:pt x="82" y="7"/>
                    <a:pt x="1" y="0"/>
                    <a:pt x="1" y="45"/>
                  </a:cubicBezTo>
                  <a:cubicBezTo>
                    <a:pt x="0" y="90"/>
                    <a:pt x="33" y="103"/>
                    <a:pt x="9" y="131"/>
                  </a:cubicBezTo>
                  <a:cubicBezTo>
                    <a:pt x="9" y="131"/>
                    <a:pt x="43" y="117"/>
                    <a:pt x="67" y="73"/>
                  </a:cubicBezTo>
                  <a:cubicBezTo>
                    <a:pt x="93" y="26"/>
                    <a:pt x="82" y="7"/>
                    <a:pt x="82" y="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Freeform 386">
              <a:extLst>
                <a:ext uri="{FF2B5EF4-FFF2-40B4-BE49-F238E27FC236}">
                  <a16:creationId xmlns:a16="http://schemas.microsoft.com/office/drawing/2014/main" id="{ADF144C6-5642-4F0B-A84B-EA94DEA6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2298" y="3763076"/>
              <a:ext cx="68982" cy="113618"/>
            </a:xfrm>
            <a:custGeom>
              <a:avLst/>
              <a:gdLst>
                <a:gd name="T0" fmla="*/ 32 w 36"/>
                <a:gd name="T1" fmla="*/ 26 h 59"/>
                <a:gd name="T2" fmla="*/ 25 w 36"/>
                <a:gd name="T3" fmla="*/ 57 h 59"/>
                <a:gd name="T4" fmla="*/ 4 w 36"/>
                <a:gd name="T5" fmla="*/ 33 h 59"/>
                <a:gd name="T6" fmla="*/ 11 w 36"/>
                <a:gd name="T7" fmla="*/ 2 h 59"/>
                <a:gd name="T8" fmla="*/ 32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2" y="26"/>
                  </a:moveTo>
                  <a:cubicBezTo>
                    <a:pt x="36" y="41"/>
                    <a:pt x="33" y="55"/>
                    <a:pt x="25" y="57"/>
                  </a:cubicBezTo>
                  <a:cubicBezTo>
                    <a:pt x="18" y="59"/>
                    <a:pt x="8" y="48"/>
                    <a:pt x="4" y="33"/>
                  </a:cubicBezTo>
                  <a:cubicBezTo>
                    <a:pt x="0" y="18"/>
                    <a:pt x="3" y="4"/>
                    <a:pt x="11" y="2"/>
                  </a:cubicBezTo>
                  <a:cubicBezTo>
                    <a:pt x="19" y="0"/>
                    <a:pt x="28" y="10"/>
                    <a:pt x="32" y="26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Freeform 387">
              <a:extLst>
                <a:ext uri="{FF2B5EF4-FFF2-40B4-BE49-F238E27FC236}">
                  <a16:creationId xmlns:a16="http://schemas.microsoft.com/office/drawing/2014/main" id="{AE179B25-1CF1-46D7-8CE3-8BE36BECE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2105" y="3761453"/>
              <a:ext cx="65736" cy="112806"/>
            </a:xfrm>
            <a:custGeom>
              <a:avLst/>
              <a:gdLst>
                <a:gd name="T0" fmla="*/ 3 w 34"/>
                <a:gd name="T1" fmla="*/ 27 h 59"/>
                <a:gd name="T2" fmla="*/ 23 w 34"/>
                <a:gd name="T3" fmla="*/ 2 h 59"/>
                <a:gd name="T4" fmla="*/ 31 w 34"/>
                <a:gd name="T5" fmla="*/ 33 h 59"/>
                <a:gd name="T6" fmla="*/ 11 w 34"/>
                <a:gd name="T7" fmla="*/ 57 h 59"/>
                <a:gd name="T8" fmla="*/ 3 w 34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59">
                  <a:moveTo>
                    <a:pt x="3" y="27"/>
                  </a:moveTo>
                  <a:cubicBezTo>
                    <a:pt x="6" y="11"/>
                    <a:pt x="15" y="0"/>
                    <a:pt x="23" y="2"/>
                  </a:cubicBezTo>
                  <a:cubicBezTo>
                    <a:pt x="31" y="4"/>
                    <a:pt x="34" y="17"/>
                    <a:pt x="31" y="33"/>
                  </a:cubicBezTo>
                  <a:cubicBezTo>
                    <a:pt x="28" y="48"/>
                    <a:pt x="19" y="59"/>
                    <a:pt x="11" y="57"/>
                  </a:cubicBezTo>
                  <a:cubicBezTo>
                    <a:pt x="3" y="56"/>
                    <a:pt x="0" y="42"/>
                    <a:pt x="3" y="27"/>
                  </a:cubicBezTo>
                  <a:close/>
                </a:path>
              </a:pathLst>
            </a:custGeom>
            <a:solidFill>
              <a:srgbClr val="FFE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388">
              <a:extLst>
                <a:ext uri="{FF2B5EF4-FFF2-40B4-BE49-F238E27FC236}">
                  <a16:creationId xmlns:a16="http://schemas.microsoft.com/office/drawing/2014/main" id="{7AEDF6C8-D1EA-4BC1-8575-6F78498B8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0524" y="3640532"/>
              <a:ext cx="178542" cy="251582"/>
            </a:xfrm>
            <a:custGeom>
              <a:avLst/>
              <a:gdLst>
                <a:gd name="T0" fmla="*/ 81 w 93"/>
                <a:gd name="T1" fmla="*/ 7 h 131"/>
                <a:gd name="T2" fmla="*/ 0 w 93"/>
                <a:gd name="T3" fmla="*/ 45 h 131"/>
                <a:gd name="T4" fmla="*/ 9 w 93"/>
                <a:gd name="T5" fmla="*/ 131 h 131"/>
                <a:gd name="T6" fmla="*/ 67 w 93"/>
                <a:gd name="T7" fmla="*/ 74 h 131"/>
                <a:gd name="T8" fmla="*/ 81 w 93"/>
                <a:gd name="T9" fmla="*/ 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31">
                  <a:moveTo>
                    <a:pt x="81" y="7"/>
                  </a:moveTo>
                  <a:cubicBezTo>
                    <a:pt x="81" y="7"/>
                    <a:pt x="0" y="0"/>
                    <a:pt x="0" y="45"/>
                  </a:cubicBezTo>
                  <a:cubicBezTo>
                    <a:pt x="0" y="90"/>
                    <a:pt x="33" y="103"/>
                    <a:pt x="9" y="131"/>
                  </a:cubicBezTo>
                  <a:cubicBezTo>
                    <a:pt x="9" y="131"/>
                    <a:pt x="43" y="118"/>
                    <a:pt x="67" y="74"/>
                  </a:cubicBezTo>
                  <a:cubicBezTo>
                    <a:pt x="93" y="26"/>
                    <a:pt x="81" y="7"/>
                    <a:pt x="81" y="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Freeform 389">
              <a:extLst>
                <a:ext uri="{FF2B5EF4-FFF2-40B4-BE49-F238E27FC236}">
                  <a16:creationId xmlns:a16="http://schemas.microsoft.com/office/drawing/2014/main" id="{2CF96868-C039-4750-8C76-753B8F720A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42463" y="3246928"/>
              <a:ext cx="687386" cy="694690"/>
            </a:xfrm>
            <a:custGeom>
              <a:avLst/>
              <a:gdLst>
                <a:gd name="T0" fmla="*/ 17 w 358"/>
                <a:gd name="T1" fmla="*/ 12 h 362"/>
                <a:gd name="T2" fmla="*/ 0 w 358"/>
                <a:gd name="T3" fmla="*/ 6 h 362"/>
                <a:gd name="T4" fmla="*/ 6 w 358"/>
                <a:gd name="T5" fmla="*/ 0 h 362"/>
                <a:gd name="T6" fmla="*/ 23 w 358"/>
                <a:gd name="T7" fmla="*/ 6 h 362"/>
                <a:gd name="T8" fmla="*/ 112 w 358"/>
                <a:gd name="T9" fmla="*/ 23 h 362"/>
                <a:gd name="T10" fmla="*/ 86 w 358"/>
                <a:gd name="T11" fmla="*/ 10 h 362"/>
                <a:gd name="T12" fmla="*/ 83 w 358"/>
                <a:gd name="T13" fmla="*/ 21 h 362"/>
                <a:gd name="T14" fmla="*/ 107 w 358"/>
                <a:gd name="T15" fmla="*/ 27 h 362"/>
                <a:gd name="T16" fmla="*/ 68 w 358"/>
                <a:gd name="T17" fmla="*/ 12 h 362"/>
                <a:gd name="T18" fmla="*/ 40 w 358"/>
                <a:gd name="T19" fmla="*/ 2 h 362"/>
                <a:gd name="T20" fmla="*/ 39 w 358"/>
                <a:gd name="T21" fmla="*/ 14 h 362"/>
                <a:gd name="T22" fmla="*/ 62 w 358"/>
                <a:gd name="T23" fmla="*/ 17 h 362"/>
                <a:gd name="T24" fmla="*/ 352 w 358"/>
                <a:gd name="T25" fmla="*/ 328 h 362"/>
                <a:gd name="T26" fmla="*/ 354 w 358"/>
                <a:gd name="T27" fmla="*/ 299 h 362"/>
                <a:gd name="T28" fmla="*/ 343 w 358"/>
                <a:gd name="T29" fmla="*/ 300 h 362"/>
                <a:gd name="T30" fmla="*/ 351 w 358"/>
                <a:gd name="T31" fmla="*/ 328 h 362"/>
                <a:gd name="T32" fmla="*/ 345 w 358"/>
                <a:gd name="T33" fmla="*/ 283 h 362"/>
                <a:gd name="T34" fmla="*/ 344 w 358"/>
                <a:gd name="T35" fmla="*/ 253 h 362"/>
                <a:gd name="T36" fmla="*/ 333 w 358"/>
                <a:gd name="T37" fmla="*/ 257 h 362"/>
                <a:gd name="T38" fmla="*/ 344 w 358"/>
                <a:gd name="T39" fmla="*/ 283 h 362"/>
                <a:gd name="T40" fmla="*/ 333 w 358"/>
                <a:gd name="T41" fmla="*/ 239 h 362"/>
                <a:gd name="T42" fmla="*/ 328 w 358"/>
                <a:gd name="T43" fmla="*/ 210 h 362"/>
                <a:gd name="T44" fmla="*/ 317 w 358"/>
                <a:gd name="T45" fmla="*/ 215 h 362"/>
                <a:gd name="T46" fmla="*/ 331 w 358"/>
                <a:gd name="T47" fmla="*/ 239 h 362"/>
                <a:gd name="T48" fmla="*/ 315 w 358"/>
                <a:gd name="T49" fmla="*/ 197 h 362"/>
                <a:gd name="T50" fmla="*/ 306 w 358"/>
                <a:gd name="T51" fmla="*/ 169 h 362"/>
                <a:gd name="T52" fmla="*/ 296 w 358"/>
                <a:gd name="T53" fmla="*/ 175 h 362"/>
                <a:gd name="T54" fmla="*/ 312 w 358"/>
                <a:gd name="T55" fmla="*/ 198 h 362"/>
                <a:gd name="T56" fmla="*/ 292 w 358"/>
                <a:gd name="T57" fmla="*/ 158 h 362"/>
                <a:gd name="T58" fmla="*/ 279 w 358"/>
                <a:gd name="T59" fmla="*/ 131 h 362"/>
                <a:gd name="T60" fmla="*/ 270 w 358"/>
                <a:gd name="T61" fmla="*/ 139 h 362"/>
                <a:gd name="T62" fmla="*/ 288 w 358"/>
                <a:gd name="T63" fmla="*/ 159 h 362"/>
                <a:gd name="T64" fmla="*/ 263 w 358"/>
                <a:gd name="T65" fmla="*/ 122 h 362"/>
                <a:gd name="T66" fmla="*/ 247 w 358"/>
                <a:gd name="T67" fmla="*/ 97 h 362"/>
                <a:gd name="T68" fmla="*/ 240 w 358"/>
                <a:gd name="T69" fmla="*/ 106 h 362"/>
                <a:gd name="T70" fmla="*/ 260 w 358"/>
                <a:gd name="T71" fmla="*/ 123 h 362"/>
                <a:gd name="T72" fmla="*/ 231 w 358"/>
                <a:gd name="T73" fmla="*/ 90 h 362"/>
                <a:gd name="T74" fmla="*/ 212 w 358"/>
                <a:gd name="T75" fmla="*/ 68 h 362"/>
                <a:gd name="T76" fmla="*/ 205 w 358"/>
                <a:gd name="T77" fmla="*/ 77 h 362"/>
                <a:gd name="T78" fmla="*/ 226 w 358"/>
                <a:gd name="T79" fmla="*/ 92 h 362"/>
                <a:gd name="T80" fmla="*/ 194 w 358"/>
                <a:gd name="T81" fmla="*/ 63 h 362"/>
                <a:gd name="T82" fmla="*/ 173 w 358"/>
                <a:gd name="T83" fmla="*/ 43 h 362"/>
                <a:gd name="T84" fmla="*/ 167 w 358"/>
                <a:gd name="T85" fmla="*/ 53 h 362"/>
                <a:gd name="T86" fmla="*/ 190 w 358"/>
                <a:gd name="T87" fmla="*/ 65 h 362"/>
                <a:gd name="T88" fmla="*/ 155 w 358"/>
                <a:gd name="T89" fmla="*/ 40 h 362"/>
                <a:gd name="T90" fmla="*/ 130 w 358"/>
                <a:gd name="T91" fmla="*/ 24 h 362"/>
                <a:gd name="T92" fmla="*/ 126 w 358"/>
                <a:gd name="T93" fmla="*/ 34 h 362"/>
                <a:gd name="T94" fmla="*/ 149 w 358"/>
                <a:gd name="T95" fmla="*/ 43 h 362"/>
                <a:gd name="T96" fmla="*/ 358 w 358"/>
                <a:gd name="T97" fmla="*/ 357 h 362"/>
                <a:gd name="T98" fmla="*/ 352 w 358"/>
                <a:gd name="T99" fmla="*/ 339 h 362"/>
                <a:gd name="T100" fmla="*/ 347 w 358"/>
                <a:gd name="T101" fmla="*/ 357 h 362"/>
                <a:gd name="T102" fmla="*/ 353 w 358"/>
                <a:gd name="T103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362"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3" y="12"/>
                    <a:pt x="9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3" y="0"/>
                    <a:pt x="17" y="0"/>
                  </a:cubicBezTo>
                  <a:cubicBezTo>
                    <a:pt x="20" y="1"/>
                    <a:pt x="23" y="3"/>
                    <a:pt x="23" y="6"/>
                  </a:cubicBezTo>
                  <a:cubicBezTo>
                    <a:pt x="23" y="10"/>
                    <a:pt x="20" y="12"/>
                    <a:pt x="17" y="12"/>
                  </a:cubicBezTo>
                  <a:close/>
                  <a:moveTo>
                    <a:pt x="112" y="23"/>
                  </a:moveTo>
                  <a:cubicBezTo>
                    <a:pt x="113" y="20"/>
                    <a:pt x="112" y="17"/>
                    <a:pt x="109" y="16"/>
                  </a:cubicBezTo>
                  <a:cubicBezTo>
                    <a:pt x="101" y="14"/>
                    <a:pt x="94" y="12"/>
                    <a:pt x="86" y="10"/>
                  </a:cubicBezTo>
                  <a:cubicBezTo>
                    <a:pt x="83" y="9"/>
                    <a:pt x="80" y="11"/>
                    <a:pt x="79" y="14"/>
                  </a:cubicBezTo>
                  <a:cubicBezTo>
                    <a:pt x="78" y="17"/>
                    <a:pt x="80" y="20"/>
                    <a:pt x="83" y="21"/>
                  </a:cubicBezTo>
                  <a:cubicBezTo>
                    <a:pt x="91" y="23"/>
                    <a:pt x="98" y="25"/>
                    <a:pt x="105" y="27"/>
                  </a:cubicBezTo>
                  <a:cubicBezTo>
                    <a:pt x="106" y="27"/>
                    <a:pt x="106" y="27"/>
                    <a:pt x="107" y="27"/>
                  </a:cubicBezTo>
                  <a:cubicBezTo>
                    <a:pt x="109" y="27"/>
                    <a:pt x="112" y="26"/>
                    <a:pt x="112" y="23"/>
                  </a:cubicBezTo>
                  <a:close/>
                  <a:moveTo>
                    <a:pt x="68" y="12"/>
                  </a:moveTo>
                  <a:cubicBezTo>
                    <a:pt x="69" y="9"/>
                    <a:pt x="67" y="6"/>
                    <a:pt x="63" y="5"/>
                  </a:cubicBezTo>
                  <a:cubicBezTo>
                    <a:pt x="56" y="4"/>
                    <a:pt x="48" y="3"/>
                    <a:pt x="40" y="2"/>
                  </a:cubicBezTo>
                  <a:cubicBezTo>
                    <a:pt x="37" y="2"/>
                    <a:pt x="34" y="4"/>
                    <a:pt x="34" y="7"/>
                  </a:cubicBezTo>
                  <a:cubicBezTo>
                    <a:pt x="34" y="10"/>
                    <a:pt x="36" y="13"/>
                    <a:pt x="39" y="14"/>
                  </a:cubicBezTo>
                  <a:cubicBezTo>
                    <a:pt x="47" y="14"/>
                    <a:pt x="54" y="15"/>
                    <a:pt x="61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5" y="17"/>
                    <a:pt x="68" y="15"/>
                    <a:pt x="68" y="12"/>
                  </a:cubicBezTo>
                  <a:close/>
                  <a:moveTo>
                    <a:pt x="352" y="328"/>
                  </a:moveTo>
                  <a:cubicBezTo>
                    <a:pt x="355" y="328"/>
                    <a:pt x="357" y="325"/>
                    <a:pt x="357" y="322"/>
                  </a:cubicBezTo>
                  <a:cubicBezTo>
                    <a:pt x="356" y="314"/>
                    <a:pt x="355" y="306"/>
                    <a:pt x="354" y="299"/>
                  </a:cubicBezTo>
                  <a:cubicBezTo>
                    <a:pt x="353" y="296"/>
                    <a:pt x="350" y="293"/>
                    <a:pt x="347" y="294"/>
                  </a:cubicBezTo>
                  <a:cubicBezTo>
                    <a:pt x="344" y="294"/>
                    <a:pt x="342" y="297"/>
                    <a:pt x="343" y="300"/>
                  </a:cubicBezTo>
                  <a:cubicBezTo>
                    <a:pt x="344" y="308"/>
                    <a:pt x="345" y="315"/>
                    <a:pt x="345" y="323"/>
                  </a:cubicBezTo>
                  <a:cubicBezTo>
                    <a:pt x="346" y="326"/>
                    <a:pt x="348" y="328"/>
                    <a:pt x="351" y="328"/>
                  </a:cubicBezTo>
                  <a:lnTo>
                    <a:pt x="352" y="328"/>
                  </a:lnTo>
                  <a:close/>
                  <a:moveTo>
                    <a:pt x="345" y="283"/>
                  </a:moveTo>
                  <a:cubicBezTo>
                    <a:pt x="348" y="282"/>
                    <a:pt x="350" y="279"/>
                    <a:pt x="350" y="276"/>
                  </a:cubicBezTo>
                  <a:cubicBezTo>
                    <a:pt x="348" y="268"/>
                    <a:pt x="346" y="261"/>
                    <a:pt x="344" y="253"/>
                  </a:cubicBezTo>
                  <a:cubicBezTo>
                    <a:pt x="343" y="250"/>
                    <a:pt x="340" y="249"/>
                    <a:pt x="336" y="250"/>
                  </a:cubicBezTo>
                  <a:cubicBezTo>
                    <a:pt x="333" y="251"/>
                    <a:pt x="332" y="254"/>
                    <a:pt x="333" y="257"/>
                  </a:cubicBezTo>
                  <a:cubicBezTo>
                    <a:pt x="335" y="264"/>
                    <a:pt x="337" y="271"/>
                    <a:pt x="338" y="278"/>
                  </a:cubicBezTo>
                  <a:cubicBezTo>
                    <a:pt x="339" y="281"/>
                    <a:pt x="341" y="283"/>
                    <a:pt x="344" y="283"/>
                  </a:cubicBezTo>
                  <a:cubicBezTo>
                    <a:pt x="344" y="283"/>
                    <a:pt x="345" y="283"/>
                    <a:pt x="345" y="283"/>
                  </a:cubicBezTo>
                  <a:close/>
                  <a:moveTo>
                    <a:pt x="333" y="239"/>
                  </a:moveTo>
                  <a:cubicBezTo>
                    <a:pt x="336" y="238"/>
                    <a:pt x="337" y="234"/>
                    <a:pt x="336" y="231"/>
                  </a:cubicBezTo>
                  <a:cubicBezTo>
                    <a:pt x="334" y="224"/>
                    <a:pt x="331" y="217"/>
                    <a:pt x="328" y="210"/>
                  </a:cubicBezTo>
                  <a:cubicBezTo>
                    <a:pt x="326" y="207"/>
                    <a:pt x="323" y="206"/>
                    <a:pt x="320" y="207"/>
                  </a:cubicBezTo>
                  <a:cubicBezTo>
                    <a:pt x="317" y="208"/>
                    <a:pt x="316" y="212"/>
                    <a:pt x="317" y="215"/>
                  </a:cubicBezTo>
                  <a:cubicBezTo>
                    <a:pt x="320" y="221"/>
                    <a:pt x="323" y="228"/>
                    <a:pt x="326" y="235"/>
                  </a:cubicBezTo>
                  <a:cubicBezTo>
                    <a:pt x="326" y="238"/>
                    <a:pt x="329" y="239"/>
                    <a:pt x="331" y="239"/>
                  </a:cubicBezTo>
                  <a:cubicBezTo>
                    <a:pt x="332" y="239"/>
                    <a:pt x="332" y="239"/>
                    <a:pt x="333" y="239"/>
                  </a:cubicBezTo>
                  <a:close/>
                  <a:moveTo>
                    <a:pt x="315" y="197"/>
                  </a:moveTo>
                  <a:cubicBezTo>
                    <a:pt x="318" y="195"/>
                    <a:pt x="319" y="192"/>
                    <a:pt x="317" y="189"/>
                  </a:cubicBezTo>
                  <a:cubicBezTo>
                    <a:pt x="314" y="182"/>
                    <a:pt x="310" y="176"/>
                    <a:pt x="306" y="169"/>
                  </a:cubicBezTo>
                  <a:cubicBezTo>
                    <a:pt x="304" y="166"/>
                    <a:pt x="301" y="166"/>
                    <a:pt x="298" y="167"/>
                  </a:cubicBezTo>
                  <a:cubicBezTo>
                    <a:pt x="295" y="169"/>
                    <a:pt x="294" y="172"/>
                    <a:pt x="296" y="175"/>
                  </a:cubicBezTo>
                  <a:cubicBezTo>
                    <a:pt x="300" y="181"/>
                    <a:pt x="304" y="188"/>
                    <a:pt x="307" y="195"/>
                  </a:cubicBezTo>
                  <a:cubicBezTo>
                    <a:pt x="308" y="197"/>
                    <a:pt x="310" y="198"/>
                    <a:pt x="312" y="198"/>
                  </a:cubicBezTo>
                  <a:cubicBezTo>
                    <a:pt x="313" y="198"/>
                    <a:pt x="314" y="197"/>
                    <a:pt x="315" y="197"/>
                  </a:cubicBezTo>
                  <a:close/>
                  <a:moveTo>
                    <a:pt x="292" y="158"/>
                  </a:moveTo>
                  <a:cubicBezTo>
                    <a:pt x="294" y="156"/>
                    <a:pt x="295" y="152"/>
                    <a:pt x="293" y="150"/>
                  </a:cubicBezTo>
                  <a:cubicBezTo>
                    <a:pt x="289" y="143"/>
                    <a:pt x="284" y="137"/>
                    <a:pt x="279" y="131"/>
                  </a:cubicBezTo>
                  <a:cubicBezTo>
                    <a:pt x="277" y="129"/>
                    <a:pt x="273" y="128"/>
                    <a:pt x="271" y="130"/>
                  </a:cubicBezTo>
                  <a:cubicBezTo>
                    <a:pt x="268" y="132"/>
                    <a:pt x="268" y="136"/>
                    <a:pt x="270" y="139"/>
                  </a:cubicBezTo>
                  <a:cubicBezTo>
                    <a:pt x="275" y="144"/>
                    <a:pt x="279" y="150"/>
                    <a:pt x="284" y="156"/>
                  </a:cubicBezTo>
                  <a:cubicBezTo>
                    <a:pt x="285" y="158"/>
                    <a:pt x="287" y="159"/>
                    <a:pt x="288" y="159"/>
                  </a:cubicBezTo>
                  <a:cubicBezTo>
                    <a:pt x="289" y="159"/>
                    <a:pt x="291" y="158"/>
                    <a:pt x="292" y="158"/>
                  </a:cubicBezTo>
                  <a:close/>
                  <a:moveTo>
                    <a:pt x="263" y="122"/>
                  </a:moveTo>
                  <a:cubicBezTo>
                    <a:pt x="266" y="120"/>
                    <a:pt x="266" y="116"/>
                    <a:pt x="264" y="114"/>
                  </a:cubicBezTo>
                  <a:cubicBezTo>
                    <a:pt x="259" y="108"/>
                    <a:pt x="253" y="103"/>
                    <a:pt x="247" y="97"/>
                  </a:cubicBezTo>
                  <a:cubicBezTo>
                    <a:pt x="245" y="95"/>
                    <a:pt x="242" y="95"/>
                    <a:pt x="239" y="97"/>
                  </a:cubicBezTo>
                  <a:cubicBezTo>
                    <a:pt x="237" y="100"/>
                    <a:pt x="237" y="103"/>
                    <a:pt x="240" y="106"/>
                  </a:cubicBezTo>
                  <a:cubicBezTo>
                    <a:pt x="245" y="111"/>
                    <a:pt x="250" y="116"/>
                    <a:pt x="255" y="122"/>
                  </a:cubicBezTo>
                  <a:cubicBezTo>
                    <a:pt x="256" y="123"/>
                    <a:pt x="258" y="123"/>
                    <a:pt x="260" y="123"/>
                  </a:cubicBezTo>
                  <a:cubicBezTo>
                    <a:pt x="261" y="123"/>
                    <a:pt x="262" y="123"/>
                    <a:pt x="263" y="122"/>
                  </a:cubicBezTo>
                  <a:close/>
                  <a:moveTo>
                    <a:pt x="231" y="90"/>
                  </a:moveTo>
                  <a:cubicBezTo>
                    <a:pt x="233" y="88"/>
                    <a:pt x="233" y="84"/>
                    <a:pt x="230" y="82"/>
                  </a:cubicBezTo>
                  <a:cubicBezTo>
                    <a:pt x="224" y="77"/>
                    <a:pt x="218" y="72"/>
                    <a:pt x="212" y="68"/>
                  </a:cubicBezTo>
                  <a:cubicBezTo>
                    <a:pt x="209" y="66"/>
                    <a:pt x="206" y="66"/>
                    <a:pt x="204" y="69"/>
                  </a:cubicBezTo>
                  <a:cubicBezTo>
                    <a:pt x="202" y="71"/>
                    <a:pt x="202" y="75"/>
                    <a:pt x="205" y="77"/>
                  </a:cubicBezTo>
                  <a:cubicBezTo>
                    <a:pt x="211" y="81"/>
                    <a:pt x="217" y="86"/>
                    <a:pt x="223" y="91"/>
                  </a:cubicBezTo>
                  <a:cubicBezTo>
                    <a:pt x="224" y="92"/>
                    <a:pt x="225" y="92"/>
                    <a:pt x="226" y="92"/>
                  </a:cubicBezTo>
                  <a:cubicBezTo>
                    <a:pt x="228" y="92"/>
                    <a:pt x="230" y="91"/>
                    <a:pt x="231" y="90"/>
                  </a:cubicBezTo>
                  <a:close/>
                  <a:moveTo>
                    <a:pt x="194" y="63"/>
                  </a:moveTo>
                  <a:cubicBezTo>
                    <a:pt x="196" y="60"/>
                    <a:pt x="195" y="56"/>
                    <a:pt x="193" y="55"/>
                  </a:cubicBezTo>
                  <a:cubicBezTo>
                    <a:pt x="186" y="51"/>
                    <a:pt x="179" y="47"/>
                    <a:pt x="173" y="43"/>
                  </a:cubicBezTo>
                  <a:cubicBezTo>
                    <a:pt x="170" y="41"/>
                    <a:pt x="166" y="42"/>
                    <a:pt x="165" y="45"/>
                  </a:cubicBezTo>
                  <a:cubicBezTo>
                    <a:pt x="163" y="48"/>
                    <a:pt x="164" y="51"/>
                    <a:pt x="167" y="53"/>
                  </a:cubicBezTo>
                  <a:cubicBezTo>
                    <a:pt x="174" y="57"/>
                    <a:pt x="180" y="60"/>
                    <a:pt x="186" y="64"/>
                  </a:cubicBezTo>
                  <a:cubicBezTo>
                    <a:pt x="187" y="65"/>
                    <a:pt x="188" y="65"/>
                    <a:pt x="190" y="65"/>
                  </a:cubicBezTo>
                  <a:cubicBezTo>
                    <a:pt x="191" y="65"/>
                    <a:pt x="193" y="64"/>
                    <a:pt x="194" y="63"/>
                  </a:cubicBezTo>
                  <a:close/>
                  <a:moveTo>
                    <a:pt x="155" y="40"/>
                  </a:moveTo>
                  <a:cubicBezTo>
                    <a:pt x="156" y="37"/>
                    <a:pt x="155" y="34"/>
                    <a:pt x="152" y="33"/>
                  </a:cubicBezTo>
                  <a:cubicBezTo>
                    <a:pt x="145" y="29"/>
                    <a:pt x="138" y="26"/>
                    <a:pt x="130" y="24"/>
                  </a:cubicBezTo>
                  <a:cubicBezTo>
                    <a:pt x="127" y="22"/>
                    <a:pt x="124" y="24"/>
                    <a:pt x="123" y="27"/>
                  </a:cubicBezTo>
                  <a:cubicBezTo>
                    <a:pt x="122" y="30"/>
                    <a:pt x="123" y="33"/>
                    <a:pt x="126" y="34"/>
                  </a:cubicBezTo>
                  <a:cubicBezTo>
                    <a:pt x="133" y="37"/>
                    <a:pt x="140" y="40"/>
                    <a:pt x="147" y="43"/>
                  </a:cubicBezTo>
                  <a:cubicBezTo>
                    <a:pt x="148" y="43"/>
                    <a:pt x="149" y="43"/>
                    <a:pt x="149" y="43"/>
                  </a:cubicBezTo>
                  <a:cubicBezTo>
                    <a:pt x="152" y="43"/>
                    <a:pt x="154" y="42"/>
                    <a:pt x="155" y="40"/>
                  </a:cubicBezTo>
                  <a:close/>
                  <a:moveTo>
                    <a:pt x="358" y="357"/>
                  </a:moveTo>
                  <a:cubicBezTo>
                    <a:pt x="358" y="353"/>
                    <a:pt x="358" y="349"/>
                    <a:pt x="358" y="345"/>
                  </a:cubicBezTo>
                  <a:cubicBezTo>
                    <a:pt x="358" y="342"/>
                    <a:pt x="355" y="339"/>
                    <a:pt x="352" y="339"/>
                  </a:cubicBezTo>
                  <a:cubicBezTo>
                    <a:pt x="349" y="339"/>
                    <a:pt x="347" y="342"/>
                    <a:pt x="347" y="345"/>
                  </a:cubicBezTo>
                  <a:cubicBezTo>
                    <a:pt x="347" y="349"/>
                    <a:pt x="347" y="353"/>
                    <a:pt x="347" y="357"/>
                  </a:cubicBezTo>
                  <a:cubicBezTo>
                    <a:pt x="347" y="360"/>
                    <a:pt x="349" y="362"/>
                    <a:pt x="353" y="362"/>
                  </a:cubicBezTo>
                  <a:cubicBezTo>
                    <a:pt x="353" y="362"/>
                    <a:pt x="353" y="362"/>
                    <a:pt x="353" y="362"/>
                  </a:cubicBezTo>
                  <a:cubicBezTo>
                    <a:pt x="356" y="362"/>
                    <a:pt x="358" y="360"/>
                    <a:pt x="358" y="35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8FDDC996-867E-4B9E-9D85-4EC52BDD3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1996" y="4198881"/>
              <a:ext cx="706052" cy="7068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3863A11-6A36-4FB1-A28A-B09B83276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5297" y="4264617"/>
              <a:ext cx="579449" cy="57782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325">
              <a:extLst>
                <a:ext uri="{FF2B5EF4-FFF2-40B4-BE49-F238E27FC236}">
                  <a16:creationId xmlns:a16="http://schemas.microsoft.com/office/drawing/2014/main" id="{DCDB6194-9EAE-4BA0-9D56-5B1939202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380" y="4412319"/>
              <a:ext cx="401719" cy="245089"/>
            </a:xfrm>
            <a:custGeom>
              <a:avLst/>
              <a:gdLst>
                <a:gd name="connsiteX0" fmla="*/ 38954 w 401719"/>
                <a:gd name="connsiteY0" fmla="*/ 34086 h 245089"/>
                <a:gd name="connsiteX1" fmla="*/ 38954 w 401719"/>
                <a:gd name="connsiteY1" fmla="*/ 211005 h 245089"/>
                <a:gd name="connsiteX2" fmla="*/ 361141 w 401719"/>
                <a:gd name="connsiteY2" fmla="*/ 211005 h 245089"/>
                <a:gd name="connsiteX3" fmla="*/ 361141 w 401719"/>
                <a:gd name="connsiteY3" fmla="*/ 34086 h 245089"/>
                <a:gd name="connsiteX4" fmla="*/ 199642 w 401719"/>
                <a:gd name="connsiteY4" fmla="*/ 12985 h 245089"/>
                <a:gd name="connsiteX5" fmla="*/ 193961 w 401719"/>
                <a:gd name="connsiteY5" fmla="*/ 18666 h 245089"/>
                <a:gd name="connsiteX6" fmla="*/ 199642 w 401719"/>
                <a:gd name="connsiteY6" fmla="*/ 24347 h 245089"/>
                <a:gd name="connsiteX7" fmla="*/ 205323 w 401719"/>
                <a:gd name="connsiteY7" fmla="*/ 18666 h 245089"/>
                <a:gd name="connsiteX8" fmla="*/ 199642 w 401719"/>
                <a:gd name="connsiteY8" fmla="*/ 12985 h 245089"/>
                <a:gd name="connsiteX9" fmla="*/ 57629 w 401719"/>
                <a:gd name="connsiteY9" fmla="*/ 0 h 245089"/>
                <a:gd name="connsiteX10" fmla="*/ 344090 w 401719"/>
                <a:gd name="connsiteY10" fmla="*/ 0 h 245089"/>
                <a:gd name="connsiteX11" fmla="*/ 380618 w 401719"/>
                <a:gd name="connsiteY11" fmla="*/ 36385 h 245089"/>
                <a:gd name="connsiteX12" fmla="*/ 380618 w 401719"/>
                <a:gd name="connsiteY12" fmla="*/ 208715 h 245089"/>
                <a:gd name="connsiteX13" fmla="*/ 380618 w 401719"/>
                <a:gd name="connsiteY13" fmla="*/ 211004 h 245089"/>
                <a:gd name="connsiteX14" fmla="*/ 384420 w 401719"/>
                <a:gd name="connsiteY14" fmla="*/ 211004 h 245089"/>
                <a:gd name="connsiteX15" fmla="*/ 401719 w 401719"/>
                <a:gd name="connsiteY15" fmla="*/ 228047 h 245089"/>
                <a:gd name="connsiteX16" fmla="*/ 384420 w 401719"/>
                <a:gd name="connsiteY16" fmla="*/ 245089 h 245089"/>
                <a:gd name="connsiteX17" fmla="*/ 17299 w 401719"/>
                <a:gd name="connsiteY17" fmla="*/ 245089 h 245089"/>
                <a:gd name="connsiteX18" fmla="*/ 0 w 401719"/>
                <a:gd name="connsiteY18" fmla="*/ 228047 h 245089"/>
                <a:gd name="connsiteX19" fmla="*/ 17299 w 401719"/>
                <a:gd name="connsiteY19" fmla="*/ 211004 h 245089"/>
                <a:gd name="connsiteX20" fmla="*/ 21100 w 401719"/>
                <a:gd name="connsiteY20" fmla="*/ 211004 h 245089"/>
                <a:gd name="connsiteX21" fmla="*/ 21100 w 401719"/>
                <a:gd name="connsiteY21" fmla="*/ 158259 h 245089"/>
                <a:gd name="connsiteX22" fmla="*/ 21100 w 401719"/>
                <a:gd name="connsiteY22" fmla="*/ 36385 h 245089"/>
                <a:gd name="connsiteX23" fmla="*/ 57629 w 401719"/>
                <a:gd name="connsiteY23" fmla="*/ 0 h 245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01719" h="245089">
                  <a:moveTo>
                    <a:pt x="38954" y="34086"/>
                  </a:moveTo>
                  <a:lnTo>
                    <a:pt x="38954" y="211005"/>
                  </a:lnTo>
                  <a:lnTo>
                    <a:pt x="361141" y="211005"/>
                  </a:lnTo>
                  <a:lnTo>
                    <a:pt x="361141" y="34086"/>
                  </a:lnTo>
                  <a:close/>
                  <a:moveTo>
                    <a:pt x="199642" y="12985"/>
                  </a:moveTo>
                  <a:cubicBezTo>
                    <a:pt x="196504" y="12985"/>
                    <a:pt x="193961" y="15528"/>
                    <a:pt x="193961" y="18666"/>
                  </a:cubicBezTo>
                  <a:cubicBezTo>
                    <a:pt x="193961" y="21804"/>
                    <a:pt x="196504" y="24347"/>
                    <a:pt x="199642" y="24347"/>
                  </a:cubicBezTo>
                  <a:cubicBezTo>
                    <a:pt x="202780" y="24347"/>
                    <a:pt x="205323" y="21804"/>
                    <a:pt x="205323" y="18666"/>
                  </a:cubicBezTo>
                  <a:cubicBezTo>
                    <a:pt x="205323" y="15528"/>
                    <a:pt x="202780" y="12985"/>
                    <a:pt x="199642" y="12985"/>
                  </a:cubicBezTo>
                  <a:close/>
                  <a:moveTo>
                    <a:pt x="57629" y="0"/>
                  </a:moveTo>
                  <a:cubicBezTo>
                    <a:pt x="344090" y="0"/>
                    <a:pt x="344090" y="0"/>
                    <a:pt x="344090" y="0"/>
                  </a:cubicBezTo>
                  <a:cubicBezTo>
                    <a:pt x="363315" y="0"/>
                    <a:pt x="380618" y="17235"/>
                    <a:pt x="380618" y="36385"/>
                  </a:cubicBezTo>
                  <a:cubicBezTo>
                    <a:pt x="380618" y="150087"/>
                    <a:pt x="380618" y="192725"/>
                    <a:pt x="380618" y="208715"/>
                  </a:cubicBezTo>
                  <a:lnTo>
                    <a:pt x="380618" y="211004"/>
                  </a:lnTo>
                  <a:lnTo>
                    <a:pt x="384420" y="211004"/>
                  </a:lnTo>
                  <a:cubicBezTo>
                    <a:pt x="394031" y="211004"/>
                    <a:pt x="401719" y="218579"/>
                    <a:pt x="401719" y="228047"/>
                  </a:cubicBezTo>
                  <a:cubicBezTo>
                    <a:pt x="401719" y="237515"/>
                    <a:pt x="394031" y="245089"/>
                    <a:pt x="384420" y="245089"/>
                  </a:cubicBezTo>
                  <a:cubicBezTo>
                    <a:pt x="17299" y="245089"/>
                    <a:pt x="17299" y="245089"/>
                    <a:pt x="17299" y="245089"/>
                  </a:cubicBezTo>
                  <a:cubicBezTo>
                    <a:pt x="7688" y="245089"/>
                    <a:pt x="0" y="237515"/>
                    <a:pt x="0" y="228047"/>
                  </a:cubicBezTo>
                  <a:cubicBezTo>
                    <a:pt x="0" y="218579"/>
                    <a:pt x="7688" y="211004"/>
                    <a:pt x="17299" y="211004"/>
                  </a:cubicBezTo>
                  <a:lnTo>
                    <a:pt x="21100" y="211004"/>
                  </a:lnTo>
                  <a:lnTo>
                    <a:pt x="21100" y="158259"/>
                  </a:lnTo>
                  <a:cubicBezTo>
                    <a:pt x="21100" y="36385"/>
                    <a:pt x="21100" y="36385"/>
                    <a:pt x="21100" y="36385"/>
                  </a:cubicBezTo>
                  <a:cubicBezTo>
                    <a:pt x="21100" y="17235"/>
                    <a:pt x="38403" y="0"/>
                    <a:pt x="5762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72190BD2-DCAA-44AA-A76B-0E2A684FB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2589" y="2507603"/>
              <a:ext cx="485309" cy="486121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4EF0E5F9-D455-425C-AAFA-288570AFF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6413" y="2552238"/>
              <a:ext cx="397661" cy="3968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Freeform 321">
              <a:extLst>
                <a:ext uri="{FF2B5EF4-FFF2-40B4-BE49-F238E27FC236}">
                  <a16:creationId xmlns:a16="http://schemas.microsoft.com/office/drawing/2014/main" id="{48F6AA29-B1B9-430D-8A40-A471F101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396" y="2636640"/>
              <a:ext cx="151876" cy="215062"/>
            </a:xfrm>
            <a:custGeom>
              <a:avLst/>
              <a:gdLst>
                <a:gd name="connsiteX0" fmla="*/ 73007 w 151876"/>
                <a:gd name="connsiteY0" fmla="*/ 24346 h 215062"/>
                <a:gd name="connsiteX1" fmla="*/ 34458 w 151876"/>
                <a:gd name="connsiteY1" fmla="*/ 62895 h 215062"/>
                <a:gd name="connsiteX2" fmla="*/ 73007 w 151876"/>
                <a:gd name="connsiteY2" fmla="*/ 101444 h 215062"/>
                <a:gd name="connsiteX3" fmla="*/ 111556 w 151876"/>
                <a:gd name="connsiteY3" fmla="*/ 62895 h 215062"/>
                <a:gd name="connsiteX4" fmla="*/ 73007 w 151876"/>
                <a:gd name="connsiteY4" fmla="*/ 24346 h 215062"/>
                <a:gd name="connsiteX5" fmla="*/ 75036 w 151876"/>
                <a:gd name="connsiteY5" fmla="*/ 0 h 215062"/>
                <a:gd name="connsiteX6" fmla="*/ 76956 w 151876"/>
                <a:gd name="connsiteY6" fmla="*/ 0 h 215062"/>
                <a:gd name="connsiteX7" fmla="*/ 151836 w 151876"/>
                <a:gd name="connsiteY7" fmla="*/ 84489 h 215062"/>
                <a:gd name="connsiteX8" fmla="*/ 76956 w 151876"/>
                <a:gd name="connsiteY8" fmla="*/ 215062 h 215062"/>
                <a:gd name="connsiteX9" fmla="*/ 75036 w 151876"/>
                <a:gd name="connsiteY9" fmla="*/ 215062 h 215062"/>
                <a:gd name="connsiteX10" fmla="*/ 155 w 151876"/>
                <a:gd name="connsiteY10" fmla="*/ 84489 h 215062"/>
                <a:gd name="connsiteX11" fmla="*/ 75036 w 151876"/>
                <a:gd name="connsiteY11" fmla="*/ 0 h 215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876" h="215062">
                  <a:moveTo>
                    <a:pt x="73007" y="24346"/>
                  </a:moveTo>
                  <a:cubicBezTo>
                    <a:pt x="51717" y="24346"/>
                    <a:pt x="34458" y="41605"/>
                    <a:pt x="34458" y="62895"/>
                  </a:cubicBezTo>
                  <a:cubicBezTo>
                    <a:pt x="34458" y="84185"/>
                    <a:pt x="51717" y="101444"/>
                    <a:pt x="73007" y="101444"/>
                  </a:cubicBezTo>
                  <a:cubicBezTo>
                    <a:pt x="94297" y="101444"/>
                    <a:pt x="111556" y="84185"/>
                    <a:pt x="111556" y="62895"/>
                  </a:cubicBezTo>
                  <a:cubicBezTo>
                    <a:pt x="111556" y="41605"/>
                    <a:pt x="94297" y="24346"/>
                    <a:pt x="73007" y="24346"/>
                  </a:cubicBezTo>
                  <a:close/>
                  <a:moveTo>
                    <a:pt x="75036" y="0"/>
                  </a:moveTo>
                  <a:cubicBezTo>
                    <a:pt x="75036" y="0"/>
                    <a:pt x="75036" y="0"/>
                    <a:pt x="76956" y="0"/>
                  </a:cubicBezTo>
                  <a:cubicBezTo>
                    <a:pt x="86556" y="1920"/>
                    <a:pt x="153756" y="13442"/>
                    <a:pt x="151836" y="84489"/>
                  </a:cubicBezTo>
                  <a:cubicBezTo>
                    <a:pt x="149916" y="153616"/>
                    <a:pt x="86556" y="207381"/>
                    <a:pt x="76956" y="215062"/>
                  </a:cubicBezTo>
                  <a:cubicBezTo>
                    <a:pt x="76956" y="215062"/>
                    <a:pt x="76956" y="215062"/>
                    <a:pt x="75036" y="215062"/>
                  </a:cubicBezTo>
                  <a:cubicBezTo>
                    <a:pt x="65436" y="207381"/>
                    <a:pt x="2075" y="153616"/>
                    <a:pt x="155" y="84489"/>
                  </a:cubicBezTo>
                  <a:cubicBezTo>
                    <a:pt x="-3685" y="13442"/>
                    <a:pt x="65436" y="1920"/>
                    <a:pt x="7503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Oval 120">
              <a:extLst>
                <a:ext uri="{FF2B5EF4-FFF2-40B4-BE49-F238E27FC236}">
                  <a16:creationId xmlns:a16="http://schemas.microsoft.com/office/drawing/2014/main" id="{85F59630-7788-451A-9FE0-97CCE21D5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699" y="3110587"/>
              <a:ext cx="486121" cy="48530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87E6DB84-5416-4467-A8EC-C4846F818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335" y="3154411"/>
              <a:ext cx="396850" cy="39766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D55C704A-56FA-495A-80D8-296327A9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417" y="3293187"/>
              <a:ext cx="212627" cy="128226"/>
            </a:xfrm>
            <a:prstGeom prst="rect">
              <a:avLst/>
            </a:prstGeom>
            <a:noFill/>
            <a:ln w="3016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Freeform 403">
              <a:extLst>
                <a:ext uri="{FF2B5EF4-FFF2-40B4-BE49-F238E27FC236}">
                  <a16:creationId xmlns:a16="http://schemas.microsoft.com/office/drawing/2014/main" id="{3ADCE6D2-449E-4732-9CB5-FAC276B28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417" y="3293187"/>
              <a:ext cx="209381" cy="63301"/>
            </a:xfrm>
            <a:custGeom>
              <a:avLst/>
              <a:gdLst>
                <a:gd name="T0" fmla="*/ 0 w 258"/>
                <a:gd name="T1" fmla="*/ 0 h 78"/>
                <a:gd name="T2" fmla="*/ 130 w 258"/>
                <a:gd name="T3" fmla="*/ 78 h 78"/>
                <a:gd name="T4" fmla="*/ 258 w 258"/>
                <a:gd name="T5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8" h="78">
                  <a:moveTo>
                    <a:pt x="0" y="0"/>
                  </a:moveTo>
                  <a:lnTo>
                    <a:pt x="130" y="78"/>
                  </a:lnTo>
                  <a:lnTo>
                    <a:pt x="258" y="4"/>
                  </a:lnTo>
                </a:path>
              </a:pathLst>
            </a:custGeom>
            <a:noFill/>
            <a:ln w="30163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CB99DE1-BEAF-48FE-B6FF-B3B392900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7678" y="4876528"/>
              <a:ext cx="485309" cy="486121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83BBDC6A-70E4-4B0C-8271-1909AC6C9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1501" y="4920352"/>
              <a:ext cx="397661" cy="39766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B4470E53-5711-4398-B83D-D17A550C5432}"/>
                </a:ext>
              </a:extLst>
            </p:cNvPr>
            <p:cNvGrpSpPr/>
            <p:nvPr/>
          </p:nvGrpSpPr>
          <p:grpSpPr>
            <a:xfrm>
              <a:off x="6311061" y="5001508"/>
              <a:ext cx="203700" cy="205323"/>
              <a:chOff x="6311061" y="5001508"/>
              <a:chExt cx="203700" cy="205323"/>
            </a:xfrm>
          </p:grpSpPr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54A02832-8FCA-4147-B2D9-F5B7FD5C4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1061" y="5129733"/>
                <a:ext cx="76286" cy="7709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407">
                <a:extLst>
                  <a:ext uri="{FF2B5EF4-FFF2-40B4-BE49-F238E27FC236}">
                    <a16:creationId xmlns:a16="http://schemas.microsoft.com/office/drawing/2014/main" id="{814E82FE-F866-48B8-9160-15A334FF8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1900" y="5093213"/>
                <a:ext cx="80344" cy="81155"/>
              </a:xfrm>
              <a:custGeom>
                <a:avLst/>
                <a:gdLst>
                  <a:gd name="T0" fmla="*/ 0 w 42"/>
                  <a:gd name="T1" fmla="*/ 0 h 42"/>
                  <a:gd name="T2" fmla="*/ 42 w 42"/>
                  <a:gd name="T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42">
                    <a:moveTo>
                      <a:pt x="0" y="0"/>
                    </a:moveTo>
                    <a:cubicBezTo>
                      <a:pt x="23" y="0"/>
                      <a:pt x="42" y="18"/>
                      <a:pt x="42" y="42"/>
                    </a:cubicBezTo>
                  </a:path>
                </a:pathLst>
              </a:custGeom>
              <a:noFill/>
              <a:ln w="41275" cap="rnd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408">
                <a:extLst>
                  <a:ext uri="{FF2B5EF4-FFF2-40B4-BE49-F238E27FC236}">
                    <a16:creationId xmlns:a16="http://schemas.microsoft.com/office/drawing/2014/main" id="{5B3A86FA-7F74-4747-A2C6-6B67030F2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1900" y="5049389"/>
                <a:ext cx="124168" cy="124979"/>
              </a:xfrm>
              <a:custGeom>
                <a:avLst/>
                <a:gdLst>
                  <a:gd name="T0" fmla="*/ 0 w 65"/>
                  <a:gd name="T1" fmla="*/ 0 h 65"/>
                  <a:gd name="T2" fmla="*/ 65 w 65"/>
                  <a:gd name="T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5" h="65">
                    <a:moveTo>
                      <a:pt x="0" y="0"/>
                    </a:moveTo>
                    <a:cubicBezTo>
                      <a:pt x="36" y="0"/>
                      <a:pt x="65" y="29"/>
                      <a:pt x="65" y="65"/>
                    </a:cubicBezTo>
                  </a:path>
                </a:pathLst>
              </a:custGeom>
              <a:noFill/>
              <a:ln w="38100" cap="rnd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409">
                <a:extLst>
                  <a:ext uri="{FF2B5EF4-FFF2-40B4-BE49-F238E27FC236}">
                    <a16:creationId xmlns:a16="http://schemas.microsoft.com/office/drawing/2014/main" id="{59FA33D2-BF69-4F9E-A7FF-33F1027D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1900" y="5001508"/>
                <a:ext cx="172861" cy="172861"/>
              </a:xfrm>
              <a:custGeom>
                <a:avLst/>
                <a:gdLst>
                  <a:gd name="T0" fmla="*/ 0 w 90"/>
                  <a:gd name="T1" fmla="*/ 0 h 90"/>
                  <a:gd name="T2" fmla="*/ 90 w 90"/>
                  <a:gd name="T3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0" h="90">
                    <a:moveTo>
                      <a:pt x="0" y="0"/>
                    </a:moveTo>
                    <a:cubicBezTo>
                      <a:pt x="49" y="0"/>
                      <a:pt x="90" y="40"/>
                      <a:pt x="90" y="90"/>
                    </a:cubicBezTo>
                  </a:path>
                </a:pathLst>
              </a:custGeom>
              <a:noFill/>
              <a:ln w="38100" cap="rnd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344C591B-7F30-4788-B42D-B1101AA22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317" y="4634685"/>
              <a:ext cx="427689" cy="426066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A43882F1-230D-46D2-BBBD-9743144BA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460" y="4672828"/>
              <a:ext cx="349780" cy="349780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5CE22CD1-CB63-46EB-BEF1-813B95D74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1296" y="4814850"/>
              <a:ext cx="64924" cy="65736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BBB96106-6263-41CC-AE2E-DDAB12AC2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3841" y="4755607"/>
              <a:ext cx="38143" cy="36520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A3F2B3B9-9FBE-438D-BBA3-50D7A82A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218" y="4899252"/>
              <a:ext cx="39766" cy="40578"/>
            </a:xfrm>
            <a:prstGeom prst="ellipse">
              <a:avLst/>
            </a:prstGeom>
            <a:solidFill>
              <a:srgbClr val="F3F3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Freeform 415">
              <a:extLst>
                <a:ext uri="{FF2B5EF4-FFF2-40B4-BE49-F238E27FC236}">
                  <a16:creationId xmlns:a16="http://schemas.microsoft.com/office/drawing/2014/main" id="{45099615-8AEB-4AE2-A9DC-1E0BA255A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8" y="4775084"/>
              <a:ext cx="109560" cy="143645"/>
            </a:xfrm>
            <a:custGeom>
              <a:avLst/>
              <a:gdLst>
                <a:gd name="T0" fmla="*/ 135 w 135"/>
                <a:gd name="T1" fmla="*/ 177 h 177"/>
                <a:gd name="T2" fmla="*/ 0 w 135"/>
                <a:gd name="T3" fmla="*/ 90 h 177"/>
                <a:gd name="T4" fmla="*/ 135 w 135"/>
                <a:gd name="T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5" h="177">
                  <a:moveTo>
                    <a:pt x="135" y="177"/>
                  </a:moveTo>
                  <a:lnTo>
                    <a:pt x="0" y="90"/>
                  </a:lnTo>
                  <a:lnTo>
                    <a:pt x="135" y="0"/>
                  </a:lnTo>
                </a:path>
              </a:pathLst>
            </a:custGeom>
            <a:noFill/>
            <a:ln w="26988" cap="flat">
              <a:solidFill>
                <a:srgbClr val="F3F3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496A675C-90EB-4E2C-BB09-E9A4D3B1B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7596" y="3431151"/>
              <a:ext cx="1176753" cy="117675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Freeform 418">
              <a:extLst>
                <a:ext uri="{FF2B5EF4-FFF2-40B4-BE49-F238E27FC236}">
                  <a16:creationId xmlns:a16="http://schemas.microsoft.com/office/drawing/2014/main" id="{F7E1B1D5-83D6-456C-AE7C-173C221E6A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55422" y="3346749"/>
              <a:ext cx="683328" cy="1345556"/>
            </a:xfrm>
            <a:custGeom>
              <a:avLst/>
              <a:gdLst>
                <a:gd name="T0" fmla="*/ 7 w 356"/>
                <a:gd name="T1" fmla="*/ 689 h 701"/>
                <a:gd name="T2" fmla="*/ 31 w 356"/>
                <a:gd name="T3" fmla="*/ 700 h 701"/>
                <a:gd name="T4" fmla="*/ 48 w 356"/>
                <a:gd name="T5" fmla="*/ 693 h 701"/>
                <a:gd name="T6" fmla="*/ 82 w 356"/>
                <a:gd name="T7" fmla="*/ 687 h 701"/>
                <a:gd name="T8" fmla="*/ 53 w 356"/>
                <a:gd name="T9" fmla="*/ 697 h 701"/>
                <a:gd name="T10" fmla="*/ 97 w 356"/>
                <a:gd name="T11" fmla="*/ 677 h 701"/>
                <a:gd name="T12" fmla="*/ 122 w 356"/>
                <a:gd name="T13" fmla="*/ 681 h 701"/>
                <a:gd name="T14" fmla="*/ 142 w 356"/>
                <a:gd name="T15" fmla="*/ 673 h 701"/>
                <a:gd name="T16" fmla="*/ 160 w 356"/>
                <a:gd name="T17" fmla="*/ 652 h 701"/>
                <a:gd name="T18" fmla="*/ 144 w 356"/>
                <a:gd name="T19" fmla="*/ 672 h 701"/>
                <a:gd name="T20" fmla="*/ 178 w 356"/>
                <a:gd name="T21" fmla="*/ 649 h 701"/>
                <a:gd name="T22" fmla="*/ 206 w 356"/>
                <a:gd name="T23" fmla="*/ 631 h 701"/>
                <a:gd name="T24" fmla="*/ 182 w 356"/>
                <a:gd name="T25" fmla="*/ 652 h 701"/>
                <a:gd name="T26" fmla="*/ 217 w 356"/>
                <a:gd name="T27" fmla="*/ 616 h 701"/>
                <a:gd name="T28" fmla="*/ 242 w 356"/>
                <a:gd name="T29" fmla="*/ 609 h 701"/>
                <a:gd name="T30" fmla="*/ 254 w 356"/>
                <a:gd name="T31" fmla="*/ 595 h 701"/>
                <a:gd name="T32" fmla="*/ 265 w 356"/>
                <a:gd name="T33" fmla="*/ 568 h 701"/>
                <a:gd name="T34" fmla="*/ 258 w 356"/>
                <a:gd name="T35" fmla="*/ 593 h 701"/>
                <a:gd name="T36" fmla="*/ 280 w 356"/>
                <a:gd name="T37" fmla="*/ 559 h 701"/>
                <a:gd name="T38" fmla="*/ 300 w 356"/>
                <a:gd name="T39" fmla="*/ 530 h 701"/>
                <a:gd name="T40" fmla="*/ 284 w 356"/>
                <a:gd name="T41" fmla="*/ 560 h 701"/>
                <a:gd name="T42" fmla="*/ 303 w 356"/>
                <a:gd name="T43" fmla="*/ 512 h 701"/>
                <a:gd name="T44" fmla="*/ 324 w 356"/>
                <a:gd name="T45" fmla="*/ 497 h 701"/>
                <a:gd name="T46" fmla="*/ 328 w 356"/>
                <a:gd name="T47" fmla="*/ 479 h 701"/>
                <a:gd name="T48" fmla="*/ 330 w 356"/>
                <a:gd name="T49" fmla="*/ 450 h 701"/>
                <a:gd name="T50" fmla="*/ 333 w 356"/>
                <a:gd name="T51" fmla="*/ 475 h 701"/>
                <a:gd name="T52" fmla="*/ 340 w 356"/>
                <a:gd name="T53" fmla="*/ 435 h 701"/>
                <a:gd name="T54" fmla="*/ 347 w 356"/>
                <a:gd name="T55" fmla="*/ 401 h 701"/>
                <a:gd name="T56" fmla="*/ 341 w 356"/>
                <a:gd name="T57" fmla="*/ 435 h 701"/>
                <a:gd name="T58" fmla="*/ 343 w 356"/>
                <a:gd name="T59" fmla="*/ 383 h 701"/>
                <a:gd name="T60" fmla="*/ 350 w 356"/>
                <a:gd name="T61" fmla="*/ 355 h 701"/>
                <a:gd name="T62" fmla="*/ 349 w 356"/>
                <a:gd name="T63" fmla="*/ 390 h 701"/>
                <a:gd name="T64" fmla="*/ 343 w 356"/>
                <a:gd name="T65" fmla="*/ 316 h 701"/>
                <a:gd name="T66" fmla="*/ 356 w 356"/>
                <a:gd name="T67" fmla="*/ 338 h 701"/>
                <a:gd name="T68" fmla="*/ 340 w 356"/>
                <a:gd name="T69" fmla="*/ 293 h 701"/>
                <a:gd name="T70" fmla="*/ 346 w 356"/>
                <a:gd name="T71" fmla="*/ 269 h 701"/>
                <a:gd name="T72" fmla="*/ 345 w 356"/>
                <a:gd name="T73" fmla="*/ 298 h 701"/>
                <a:gd name="T74" fmla="*/ 322 w 356"/>
                <a:gd name="T75" fmla="*/ 228 h 701"/>
                <a:gd name="T76" fmla="*/ 340 w 356"/>
                <a:gd name="T77" fmla="*/ 246 h 701"/>
                <a:gd name="T78" fmla="*/ 318 w 356"/>
                <a:gd name="T79" fmla="*/ 211 h 701"/>
                <a:gd name="T80" fmla="*/ 305 w 356"/>
                <a:gd name="T81" fmla="*/ 179 h 701"/>
                <a:gd name="T82" fmla="*/ 320 w 356"/>
                <a:gd name="T83" fmla="*/ 210 h 701"/>
                <a:gd name="T84" fmla="*/ 291 w 356"/>
                <a:gd name="T85" fmla="*/ 168 h 701"/>
                <a:gd name="T86" fmla="*/ 287 w 356"/>
                <a:gd name="T87" fmla="*/ 142 h 701"/>
                <a:gd name="T88" fmla="*/ 296 w 356"/>
                <a:gd name="T89" fmla="*/ 170 h 701"/>
                <a:gd name="T90" fmla="*/ 249 w 356"/>
                <a:gd name="T91" fmla="*/ 115 h 701"/>
                <a:gd name="T92" fmla="*/ 273 w 356"/>
                <a:gd name="T93" fmla="*/ 124 h 701"/>
                <a:gd name="T94" fmla="*/ 237 w 356"/>
                <a:gd name="T95" fmla="*/ 100 h 701"/>
                <a:gd name="T96" fmla="*/ 214 w 356"/>
                <a:gd name="T97" fmla="*/ 76 h 701"/>
                <a:gd name="T98" fmla="*/ 241 w 356"/>
                <a:gd name="T99" fmla="*/ 99 h 701"/>
                <a:gd name="T100" fmla="*/ 197 w 356"/>
                <a:gd name="T101" fmla="*/ 71 h 701"/>
                <a:gd name="T102" fmla="*/ 184 w 356"/>
                <a:gd name="T103" fmla="*/ 49 h 701"/>
                <a:gd name="T104" fmla="*/ 200 w 356"/>
                <a:gd name="T105" fmla="*/ 72 h 701"/>
                <a:gd name="T106" fmla="*/ 138 w 356"/>
                <a:gd name="T107" fmla="*/ 38 h 701"/>
                <a:gd name="T108" fmla="*/ 163 w 356"/>
                <a:gd name="T109" fmla="*/ 38 h 701"/>
                <a:gd name="T110" fmla="*/ 119 w 356"/>
                <a:gd name="T111" fmla="*/ 31 h 701"/>
                <a:gd name="T112" fmla="*/ 91 w 356"/>
                <a:gd name="T113" fmla="*/ 17 h 701"/>
                <a:gd name="T114" fmla="*/ 124 w 356"/>
                <a:gd name="T115" fmla="*/ 27 h 701"/>
                <a:gd name="T116" fmla="*/ 73 w 356"/>
                <a:gd name="T117" fmla="*/ 18 h 701"/>
                <a:gd name="T118" fmla="*/ 52 w 356"/>
                <a:gd name="T119" fmla="*/ 3 h 701"/>
                <a:gd name="T120" fmla="*/ 74 w 356"/>
                <a:gd name="T121" fmla="*/ 19 h 701"/>
                <a:gd name="T122" fmla="*/ 6 w 356"/>
                <a:gd name="T123" fmla="*/ 12 h 701"/>
                <a:gd name="T124" fmla="*/ 29 w 356"/>
                <a:gd name="T125" fmla="*/ 1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701">
                  <a:moveTo>
                    <a:pt x="7" y="701"/>
                  </a:moveTo>
                  <a:cubicBezTo>
                    <a:pt x="4" y="701"/>
                    <a:pt x="2" y="698"/>
                    <a:pt x="2" y="695"/>
                  </a:cubicBezTo>
                  <a:cubicBezTo>
                    <a:pt x="2" y="692"/>
                    <a:pt x="4" y="689"/>
                    <a:pt x="7" y="689"/>
                  </a:cubicBezTo>
                  <a:cubicBezTo>
                    <a:pt x="15" y="689"/>
                    <a:pt x="23" y="689"/>
                    <a:pt x="30" y="688"/>
                  </a:cubicBezTo>
                  <a:cubicBezTo>
                    <a:pt x="33" y="688"/>
                    <a:pt x="36" y="691"/>
                    <a:pt x="36" y="694"/>
                  </a:cubicBezTo>
                  <a:cubicBezTo>
                    <a:pt x="36" y="697"/>
                    <a:pt x="34" y="700"/>
                    <a:pt x="31" y="700"/>
                  </a:cubicBezTo>
                  <a:cubicBezTo>
                    <a:pt x="23" y="700"/>
                    <a:pt x="15" y="701"/>
                    <a:pt x="7" y="701"/>
                  </a:cubicBezTo>
                  <a:close/>
                  <a:moveTo>
                    <a:pt x="53" y="697"/>
                  </a:moveTo>
                  <a:cubicBezTo>
                    <a:pt x="50" y="697"/>
                    <a:pt x="48" y="695"/>
                    <a:pt x="48" y="693"/>
                  </a:cubicBezTo>
                  <a:cubicBezTo>
                    <a:pt x="47" y="689"/>
                    <a:pt x="49" y="686"/>
                    <a:pt x="52" y="686"/>
                  </a:cubicBezTo>
                  <a:cubicBezTo>
                    <a:pt x="60" y="685"/>
                    <a:pt x="67" y="684"/>
                    <a:pt x="75" y="682"/>
                  </a:cubicBezTo>
                  <a:cubicBezTo>
                    <a:pt x="78" y="682"/>
                    <a:pt x="81" y="684"/>
                    <a:pt x="82" y="687"/>
                  </a:cubicBezTo>
                  <a:cubicBezTo>
                    <a:pt x="82" y="690"/>
                    <a:pt x="80" y="693"/>
                    <a:pt x="77" y="693"/>
                  </a:cubicBezTo>
                  <a:cubicBezTo>
                    <a:pt x="70" y="695"/>
                    <a:pt x="62" y="696"/>
                    <a:pt x="54" y="697"/>
                  </a:cubicBezTo>
                  <a:lnTo>
                    <a:pt x="53" y="697"/>
                  </a:lnTo>
                  <a:close/>
                  <a:moveTo>
                    <a:pt x="98" y="688"/>
                  </a:moveTo>
                  <a:cubicBezTo>
                    <a:pt x="96" y="688"/>
                    <a:pt x="93" y="687"/>
                    <a:pt x="93" y="684"/>
                  </a:cubicBezTo>
                  <a:cubicBezTo>
                    <a:pt x="92" y="681"/>
                    <a:pt x="94" y="678"/>
                    <a:pt x="97" y="677"/>
                  </a:cubicBezTo>
                  <a:cubicBezTo>
                    <a:pt x="104" y="675"/>
                    <a:pt x="111" y="673"/>
                    <a:pt x="118" y="670"/>
                  </a:cubicBezTo>
                  <a:cubicBezTo>
                    <a:pt x="121" y="669"/>
                    <a:pt x="125" y="671"/>
                    <a:pt x="126" y="674"/>
                  </a:cubicBezTo>
                  <a:cubicBezTo>
                    <a:pt x="127" y="677"/>
                    <a:pt x="125" y="680"/>
                    <a:pt x="122" y="681"/>
                  </a:cubicBezTo>
                  <a:cubicBezTo>
                    <a:pt x="115" y="684"/>
                    <a:pt x="107" y="686"/>
                    <a:pt x="100" y="688"/>
                  </a:cubicBezTo>
                  <a:cubicBezTo>
                    <a:pt x="99" y="688"/>
                    <a:pt x="99" y="688"/>
                    <a:pt x="98" y="688"/>
                  </a:cubicBezTo>
                  <a:close/>
                  <a:moveTo>
                    <a:pt x="142" y="673"/>
                  </a:moveTo>
                  <a:cubicBezTo>
                    <a:pt x="139" y="673"/>
                    <a:pt x="137" y="672"/>
                    <a:pt x="136" y="669"/>
                  </a:cubicBezTo>
                  <a:cubicBezTo>
                    <a:pt x="135" y="667"/>
                    <a:pt x="136" y="663"/>
                    <a:pt x="139" y="662"/>
                  </a:cubicBezTo>
                  <a:cubicBezTo>
                    <a:pt x="146" y="659"/>
                    <a:pt x="153" y="656"/>
                    <a:pt x="160" y="652"/>
                  </a:cubicBezTo>
                  <a:cubicBezTo>
                    <a:pt x="163" y="651"/>
                    <a:pt x="166" y="652"/>
                    <a:pt x="167" y="655"/>
                  </a:cubicBezTo>
                  <a:cubicBezTo>
                    <a:pt x="169" y="658"/>
                    <a:pt x="168" y="661"/>
                    <a:pt x="165" y="663"/>
                  </a:cubicBezTo>
                  <a:cubicBezTo>
                    <a:pt x="158" y="666"/>
                    <a:pt x="151" y="669"/>
                    <a:pt x="144" y="672"/>
                  </a:cubicBezTo>
                  <a:cubicBezTo>
                    <a:pt x="143" y="673"/>
                    <a:pt x="142" y="673"/>
                    <a:pt x="142" y="673"/>
                  </a:cubicBezTo>
                  <a:close/>
                  <a:moveTo>
                    <a:pt x="182" y="652"/>
                  </a:moveTo>
                  <a:cubicBezTo>
                    <a:pt x="181" y="652"/>
                    <a:pt x="179" y="651"/>
                    <a:pt x="178" y="649"/>
                  </a:cubicBezTo>
                  <a:cubicBezTo>
                    <a:pt x="176" y="646"/>
                    <a:pt x="177" y="643"/>
                    <a:pt x="179" y="641"/>
                  </a:cubicBezTo>
                  <a:cubicBezTo>
                    <a:pt x="186" y="637"/>
                    <a:pt x="192" y="633"/>
                    <a:pt x="198" y="629"/>
                  </a:cubicBezTo>
                  <a:cubicBezTo>
                    <a:pt x="201" y="627"/>
                    <a:pt x="205" y="628"/>
                    <a:pt x="206" y="631"/>
                  </a:cubicBezTo>
                  <a:cubicBezTo>
                    <a:pt x="208" y="633"/>
                    <a:pt x="208" y="637"/>
                    <a:pt x="205" y="639"/>
                  </a:cubicBezTo>
                  <a:cubicBezTo>
                    <a:pt x="199" y="643"/>
                    <a:pt x="192" y="647"/>
                    <a:pt x="185" y="651"/>
                  </a:cubicBezTo>
                  <a:cubicBezTo>
                    <a:pt x="184" y="652"/>
                    <a:pt x="183" y="652"/>
                    <a:pt x="182" y="652"/>
                  </a:cubicBezTo>
                  <a:close/>
                  <a:moveTo>
                    <a:pt x="220" y="626"/>
                  </a:moveTo>
                  <a:cubicBezTo>
                    <a:pt x="219" y="626"/>
                    <a:pt x="217" y="625"/>
                    <a:pt x="216" y="624"/>
                  </a:cubicBezTo>
                  <a:cubicBezTo>
                    <a:pt x="214" y="621"/>
                    <a:pt x="214" y="618"/>
                    <a:pt x="217" y="616"/>
                  </a:cubicBezTo>
                  <a:cubicBezTo>
                    <a:pt x="222" y="611"/>
                    <a:pt x="228" y="606"/>
                    <a:pt x="234" y="601"/>
                  </a:cubicBezTo>
                  <a:cubicBezTo>
                    <a:pt x="236" y="599"/>
                    <a:pt x="240" y="599"/>
                    <a:pt x="242" y="601"/>
                  </a:cubicBezTo>
                  <a:cubicBezTo>
                    <a:pt x="244" y="604"/>
                    <a:pt x="244" y="607"/>
                    <a:pt x="242" y="609"/>
                  </a:cubicBezTo>
                  <a:cubicBezTo>
                    <a:pt x="236" y="615"/>
                    <a:pt x="230" y="620"/>
                    <a:pt x="224" y="625"/>
                  </a:cubicBezTo>
                  <a:cubicBezTo>
                    <a:pt x="223" y="625"/>
                    <a:pt x="221" y="626"/>
                    <a:pt x="220" y="626"/>
                  </a:cubicBezTo>
                  <a:close/>
                  <a:moveTo>
                    <a:pt x="254" y="595"/>
                  </a:moveTo>
                  <a:cubicBezTo>
                    <a:pt x="253" y="595"/>
                    <a:pt x="251" y="594"/>
                    <a:pt x="250" y="593"/>
                  </a:cubicBezTo>
                  <a:cubicBezTo>
                    <a:pt x="248" y="591"/>
                    <a:pt x="248" y="587"/>
                    <a:pt x="250" y="585"/>
                  </a:cubicBezTo>
                  <a:cubicBezTo>
                    <a:pt x="255" y="580"/>
                    <a:pt x="260" y="574"/>
                    <a:pt x="265" y="568"/>
                  </a:cubicBezTo>
                  <a:cubicBezTo>
                    <a:pt x="267" y="566"/>
                    <a:pt x="271" y="566"/>
                    <a:pt x="273" y="568"/>
                  </a:cubicBezTo>
                  <a:cubicBezTo>
                    <a:pt x="276" y="570"/>
                    <a:pt x="276" y="573"/>
                    <a:pt x="274" y="576"/>
                  </a:cubicBezTo>
                  <a:cubicBezTo>
                    <a:pt x="269" y="582"/>
                    <a:pt x="264" y="588"/>
                    <a:pt x="258" y="593"/>
                  </a:cubicBezTo>
                  <a:cubicBezTo>
                    <a:pt x="257" y="594"/>
                    <a:pt x="256" y="595"/>
                    <a:pt x="254" y="595"/>
                  </a:cubicBezTo>
                  <a:close/>
                  <a:moveTo>
                    <a:pt x="284" y="560"/>
                  </a:moveTo>
                  <a:cubicBezTo>
                    <a:pt x="283" y="560"/>
                    <a:pt x="281" y="559"/>
                    <a:pt x="280" y="559"/>
                  </a:cubicBezTo>
                  <a:cubicBezTo>
                    <a:pt x="278" y="557"/>
                    <a:pt x="277" y="553"/>
                    <a:pt x="279" y="551"/>
                  </a:cubicBezTo>
                  <a:cubicBezTo>
                    <a:pt x="284" y="544"/>
                    <a:pt x="288" y="538"/>
                    <a:pt x="292" y="532"/>
                  </a:cubicBezTo>
                  <a:cubicBezTo>
                    <a:pt x="294" y="529"/>
                    <a:pt x="297" y="528"/>
                    <a:pt x="300" y="530"/>
                  </a:cubicBezTo>
                  <a:cubicBezTo>
                    <a:pt x="302" y="532"/>
                    <a:pt x="303" y="535"/>
                    <a:pt x="302" y="538"/>
                  </a:cubicBezTo>
                  <a:cubicBezTo>
                    <a:pt x="297" y="545"/>
                    <a:pt x="293" y="551"/>
                    <a:pt x="288" y="557"/>
                  </a:cubicBezTo>
                  <a:cubicBezTo>
                    <a:pt x="287" y="559"/>
                    <a:pt x="285" y="560"/>
                    <a:pt x="284" y="560"/>
                  </a:cubicBezTo>
                  <a:close/>
                  <a:moveTo>
                    <a:pt x="308" y="521"/>
                  </a:moveTo>
                  <a:cubicBezTo>
                    <a:pt x="307" y="521"/>
                    <a:pt x="307" y="521"/>
                    <a:pt x="306" y="520"/>
                  </a:cubicBezTo>
                  <a:cubicBezTo>
                    <a:pt x="303" y="519"/>
                    <a:pt x="302" y="515"/>
                    <a:pt x="303" y="512"/>
                  </a:cubicBezTo>
                  <a:cubicBezTo>
                    <a:pt x="307" y="506"/>
                    <a:pt x="310" y="499"/>
                    <a:pt x="313" y="492"/>
                  </a:cubicBezTo>
                  <a:cubicBezTo>
                    <a:pt x="315" y="489"/>
                    <a:pt x="318" y="488"/>
                    <a:pt x="321" y="489"/>
                  </a:cubicBezTo>
                  <a:cubicBezTo>
                    <a:pt x="324" y="491"/>
                    <a:pt x="325" y="494"/>
                    <a:pt x="324" y="497"/>
                  </a:cubicBezTo>
                  <a:cubicBezTo>
                    <a:pt x="321" y="504"/>
                    <a:pt x="317" y="511"/>
                    <a:pt x="313" y="518"/>
                  </a:cubicBezTo>
                  <a:cubicBezTo>
                    <a:pt x="312" y="520"/>
                    <a:pt x="310" y="521"/>
                    <a:pt x="308" y="521"/>
                  </a:cubicBezTo>
                  <a:close/>
                  <a:moveTo>
                    <a:pt x="328" y="479"/>
                  </a:moveTo>
                  <a:cubicBezTo>
                    <a:pt x="327" y="479"/>
                    <a:pt x="326" y="479"/>
                    <a:pt x="326" y="479"/>
                  </a:cubicBezTo>
                  <a:cubicBezTo>
                    <a:pt x="323" y="478"/>
                    <a:pt x="321" y="474"/>
                    <a:pt x="322" y="471"/>
                  </a:cubicBezTo>
                  <a:cubicBezTo>
                    <a:pt x="325" y="464"/>
                    <a:pt x="327" y="457"/>
                    <a:pt x="330" y="450"/>
                  </a:cubicBezTo>
                  <a:cubicBezTo>
                    <a:pt x="331" y="447"/>
                    <a:pt x="334" y="445"/>
                    <a:pt x="337" y="446"/>
                  </a:cubicBezTo>
                  <a:cubicBezTo>
                    <a:pt x="340" y="447"/>
                    <a:pt x="342" y="450"/>
                    <a:pt x="341" y="453"/>
                  </a:cubicBezTo>
                  <a:cubicBezTo>
                    <a:pt x="338" y="461"/>
                    <a:pt x="336" y="468"/>
                    <a:pt x="333" y="475"/>
                  </a:cubicBezTo>
                  <a:cubicBezTo>
                    <a:pt x="332" y="478"/>
                    <a:pt x="330" y="479"/>
                    <a:pt x="328" y="479"/>
                  </a:cubicBezTo>
                  <a:close/>
                  <a:moveTo>
                    <a:pt x="341" y="435"/>
                  </a:moveTo>
                  <a:cubicBezTo>
                    <a:pt x="341" y="435"/>
                    <a:pt x="340" y="435"/>
                    <a:pt x="340" y="435"/>
                  </a:cubicBezTo>
                  <a:cubicBezTo>
                    <a:pt x="337" y="434"/>
                    <a:pt x="335" y="431"/>
                    <a:pt x="336" y="428"/>
                  </a:cubicBezTo>
                  <a:cubicBezTo>
                    <a:pt x="337" y="421"/>
                    <a:pt x="339" y="413"/>
                    <a:pt x="340" y="406"/>
                  </a:cubicBezTo>
                  <a:cubicBezTo>
                    <a:pt x="340" y="403"/>
                    <a:pt x="343" y="401"/>
                    <a:pt x="347" y="401"/>
                  </a:cubicBezTo>
                  <a:cubicBezTo>
                    <a:pt x="350" y="402"/>
                    <a:pt x="352" y="405"/>
                    <a:pt x="351" y="408"/>
                  </a:cubicBezTo>
                  <a:cubicBezTo>
                    <a:pt x="350" y="415"/>
                    <a:pt x="348" y="423"/>
                    <a:pt x="347" y="431"/>
                  </a:cubicBezTo>
                  <a:cubicBezTo>
                    <a:pt x="346" y="433"/>
                    <a:pt x="344" y="435"/>
                    <a:pt x="341" y="435"/>
                  </a:cubicBezTo>
                  <a:close/>
                  <a:moveTo>
                    <a:pt x="349" y="390"/>
                  </a:moveTo>
                  <a:cubicBezTo>
                    <a:pt x="348" y="390"/>
                    <a:pt x="348" y="390"/>
                    <a:pt x="348" y="390"/>
                  </a:cubicBezTo>
                  <a:cubicBezTo>
                    <a:pt x="345" y="389"/>
                    <a:pt x="343" y="387"/>
                    <a:pt x="343" y="383"/>
                  </a:cubicBezTo>
                  <a:cubicBezTo>
                    <a:pt x="344" y="376"/>
                    <a:pt x="344" y="368"/>
                    <a:pt x="344" y="361"/>
                  </a:cubicBezTo>
                  <a:cubicBezTo>
                    <a:pt x="344" y="358"/>
                    <a:pt x="347" y="355"/>
                    <a:pt x="350" y="355"/>
                  </a:cubicBezTo>
                  <a:cubicBezTo>
                    <a:pt x="350" y="355"/>
                    <a:pt x="350" y="355"/>
                    <a:pt x="350" y="355"/>
                  </a:cubicBezTo>
                  <a:cubicBezTo>
                    <a:pt x="353" y="355"/>
                    <a:pt x="356" y="358"/>
                    <a:pt x="356" y="361"/>
                  </a:cubicBezTo>
                  <a:cubicBezTo>
                    <a:pt x="356" y="369"/>
                    <a:pt x="355" y="377"/>
                    <a:pt x="354" y="385"/>
                  </a:cubicBezTo>
                  <a:cubicBezTo>
                    <a:pt x="354" y="388"/>
                    <a:pt x="352" y="390"/>
                    <a:pt x="349" y="390"/>
                  </a:cubicBezTo>
                  <a:close/>
                  <a:moveTo>
                    <a:pt x="350" y="344"/>
                  </a:moveTo>
                  <a:cubicBezTo>
                    <a:pt x="347" y="344"/>
                    <a:pt x="344" y="341"/>
                    <a:pt x="344" y="338"/>
                  </a:cubicBezTo>
                  <a:cubicBezTo>
                    <a:pt x="344" y="331"/>
                    <a:pt x="343" y="323"/>
                    <a:pt x="343" y="316"/>
                  </a:cubicBezTo>
                  <a:cubicBezTo>
                    <a:pt x="342" y="313"/>
                    <a:pt x="345" y="310"/>
                    <a:pt x="348" y="309"/>
                  </a:cubicBezTo>
                  <a:cubicBezTo>
                    <a:pt x="351" y="309"/>
                    <a:pt x="354" y="311"/>
                    <a:pt x="354" y="315"/>
                  </a:cubicBezTo>
                  <a:cubicBezTo>
                    <a:pt x="355" y="322"/>
                    <a:pt x="355" y="330"/>
                    <a:pt x="356" y="338"/>
                  </a:cubicBezTo>
                  <a:cubicBezTo>
                    <a:pt x="356" y="341"/>
                    <a:pt x="353" y="344"/>
                    <a:pt x="350" y="344"/>
                  </a:cubicBezTo>
                  <a:close/>
                  <a:moveTo>
                    <a:pt x="345" y="298"/>
                  </a:moveTo>
                  <a:cubicBezTo>
                    <a:pt x="343" y="298"/>
                    <a:pt x="340" y="296"/>
                    <a:pt x="340" y="293"/>
                  </a:cubicBezTo>
                  <a:cubicBezTo>
                    <a:pt x="338" y="286"/>
                    <a:pt x="337" y="279"/>
                    <a:pt x="335" y="271"/>
                  </a:cubicBezTo>
                  <a:cubicBezTo>
                    <a:pt x="334" y="268"/>
                    <a:pt x="336" y="265"/>
                    <a:pt x="339" y="264"/>
                  </a:cubicBezTo>
                  <a:cubicBezTo>
                    <a:pt x="342" y="264"/>
                    <a:pt x="346" y="265"/>
                    <a:pt x="346" y="269"/>
                  </a:cubicBezTo>
                  <a:cubicBezTo>
                    <a:pt x="348" y="276"/>
                    <a:pt x="350" y="284"/>
                    <a:pt x="351" y="291"/>
                  </a:cubicBezTo>
                  <a:cubicBezTo>
                    <a:pt x="352" y="295"/>
                    <a:pt x="349" y="298"/>
                    <a:pt x="346" y="298"/>
                  </a:cubicBezTo>
                  <a:lnTo>
                    <a:pt x="345" y="298"/>
                  </a:lnTo>
                  <a:close/>
                  <a:moveTo>
                    <a:pt x="335" y="253"/>
                  </a:moveTo>
                  <a:cubicBezTo>
                    <a:pt x="332" y="253"/>
                    <a:pt x="330" y="252"/>
                    <a:pt x="329" y="249"/>
                  </a:cubicBezTo>
                  <a:cubicBezTo>
                    <a:pt x="327" y="242"/>
                    <a:pt x="324" y="235"/>
                    <a:pt x="322" y="228"/>
                  </a:cubicBezTo>
                  <a:cubicBezTo>
                    <a:pt x="320" y="225"/>
                    <a:pt x="322" y="222"/>
                    <a:pt x="325" y="221"/>
                  </a:cubicBezTo>
                  <a:cubicBezTo>
                    <a:pt x="328" y="219"/>
                    <a:pt x="331" y="221"/>
                    <a:pt x="332" y="224"/>
                  </a:cubicBezTo>
                  <a:cubicBezTo>
                    <a:pt x="335" y="231"/>
                    <a:pt x="338" y="239"/>
                    <a:pt x="340" y="246"/>
                  </a:cubicBezTo>
                  <a:cubicBezTo>
                    <a:pt x="341" y="249"/>
                    <a:pt x="339" y="252"/>
                    <a:pt x="336" y="253"/>
                  </a:cubicBezTo>
                  <a:cubicBezTo>
                    <a:pt x="336" y="253"/>
                    <a:pt x="335" y="253"/>
                    <a:pt x="335" y="253"/>
                  </a:cubicBezTo>
                  <a:close/>
                  <a:moveTo>
                    <a:pt x="318" y="211"/>
                  </a:moveTo>
                  <a:cubicBezTo>
                    <a:pt x="316" y="211"/>
                    <a:pt x="314" y="209"/>
                    <a:pt x="313" y="207"/>
                  </a:cubicBezTo>
                  <a:cubicBezTo>
                    <a:pt x="310" y="201"/>
                    <a:pt x="306" y="194"/>
                    <a:pt x="303" y="187"/>
                  </a:cubicBezTo>
                  <a:cubicBezTo>
                    <a:pt x="301" y="184"/>
                    <a:pt x="302" y="181"/>
                    <a:pt x="305" y="179"/>
                  </a:cubicBezTo>
                  <a:cubicBezTo>
                    <a:pt x="308" y="178"/>
                    <a:pt x="311" y="179"/>
                    <a:pt x="313" y="182"/>
                  </a:cubicBezTo>
                  <a:cubicBezTo>
                    <a:pt x="316" y="188"/>
                    <a:pt x="320" y="195"/>
                    <a:pt x="323" y="202"/>
                  </a:cubicBezTo>
                  <a:cubicBezTo>
                    <a:pt x="325" y="205"/>
                    <a:pt x="323" y="209"/>
                    <a:pt x="320" y="210"/>
                  </a:cubicBezTo>
                  <a:cubicBezTo>
                    <a:pt x="320" y="210"/>
                    <a:pt x="319" y="211"/>
                    <a:pt x="318" y="211"/>
                  </a:cubicBezTo>
                  <a:close/>
                  <a:moveTo>
                    <a:pt x="296" y="170"/>
                  </a:moveTo>
                  <a:cubicBezTo>
                    <a:pt x="294" y="170"/>
                    <a:pt x="292" y="169"/>
                    <a:pt x="291" y="168"/>
                  </a:cubicBezTo>
                  <a:cubicBezTo>
                    <a:pt x="287" y="161"/>
                    <a:pt x="283" y="155"/>
                    <a:pt x="278" y="149"/>
                  </a:cubicBezTo>
                  <a:cubicBezTo>
                    <a:pt x="276" y="147"/>
                    <a:pt x="277" y="143"/>
                    <a:pt x="279" y="141"/>
                  </a:cubicBezTo>
                  <a:cubicBezTo>
                    <a:pt x="282" y="139"/>
                    <a:pt x="286" y="140"/>
                    <a:pt x="287" y="142"/>
                  </a:cubicBezTo>
                  <a:cubicBezTo>
                    <a:pt x="292" y="149"/>
                    <a:pt x="296" y="155"/>
                    <a:pt x="301" y="162"/>
                  </a:cubicBezTo>
                  <a:cubicBezTo>
                    <a:pt x="302" y="164"/>
                    <a:pt x="302" y="168"/>
                    <a:pt x="299" y="170"/>
                  </a:cubicBezTo>
                  <a:cubicBezTo>
                    <a:pt x="298" y="170"/>
                    <a:pt x="297" y="170"/>
                    <a:pt x="296" y="170"/>
                  </a:cubicBezTo>
                  <a:close/>
                  <a:moveTo>
                    <a:pt x="269" y="133"/>
                  </a:moveTo>
                  <a:cubicBezTo>
                    <a:pt x="267" y="133"/>
                    <a:pt x="265" y="133"/>
                    <a:pt x="264" y="131"/>
                  </a:cubicBezTo>
                  <a:cubicBezTo>
                    <a:pt x="259" y="126"/>
                    <a:pt x="254" y="120"/>
                    <a:pt x="249" y="115"/>
                  </a:cubicBezTo>
                  <a:cubicBezTo>
                    <a:pt x="247" y="112"/>
                    <a:pt x="247" y="109"/>
                    <a:pt x="249" y="107"/>
                  </a:cubicBezTo>
                  <a:cubicBezTo>
                    <a:pt x="251" y="104"/>
                    <a:pt x="255" y="104"/>
                    <a:pt x="257" y="107"/>
                  </a:cubicBezTo>
                  <a:cubicBezTo>
                    <a:pt x="263" y="112"/>
                    <a:pt x="268" y="118"/>
                    <a:pt x="273" y="124"/>
                  </a:cubicBezTo>
                  <a:cubicBezTo>
                    <a:pt x="275" y="126"/>
                    <a:pt x="275" y="130"/>
                    <a:pt x="272" y="132"/>
                  </a:cubicBezTo>
                  <a:cubicBezTo>
                    <a:pt x="271" y="133"/>
                    <a:pt x="270" y="133"/>
                    <a:pt x="269" y="133"/>
                  </a:cubicBezTo>
                  <a:close/>
                  <a:moveTo>
                    <a:pt x="237" y="100"/>
                  </a:moveTo>
                  <a:cubicBezTo>
                    <a:pt x="235" y="100"/>
                    <a:pt x="234" y="100"/>
                    <a:pt x="233" y="99"/>
                  </a:cubicBezTo>
                  <a:cubicBezTo>
                    <a:pt x="227" y="94"/>
                    <a:pt x="221" y="89"/>
                    <a:pt x="215" y="84"/>
                  </a:cubicBezTo>
                  <a:cubicBezTo>
                    <a:pt x="213" y="82"/>
                    <a:pt x="212" y="79"/>
                    <a:pt x="214" y="76"/>
                  </a:cubicBezTo>
                  <a:cubicBezTo>
                    <a:pt x="216" y="74"/>
                    <a:pt x="220" y="73"/>
                    <a:pt x="223" y="75"/>
                  </a:cubicBezTo>
                  <a:cubicBezTo>
                    <a:pt x="229" y="80"/>
                    <a:pt x="235" y="85"/>
                    <a:pt x="240" y="90"/>
                  </a:cubicBezTo>
                  <a:cubicBezTo>
                    <a:pt x="243" y="93"/>
                    <a:pt x="243" y="96"/>
                    <a:pt x="241" y="99"/>
                  </a:cubicBezTo>
                  <a:cubicBezTo>
                    <a:pt x="240" y="100"/>
                    <a:pt x="238" y="100"/>
                    <a:pt x="237" y="100"/>
                  </a:cubicBezTo>
                  <a:close/>
                  <a:moveTo>
                    <a:pt x="200" y="72"/>
                  </a:moveTo>
                  <a:cubicBezTo>
                    <a:pt x="199" y="72"/>
                    <a:pt x="198" y="72"/>
                    <a:pt x="197" y="71"/>
                  </a:cubicBezTo>
                  <a:cubicBezTo>
                    <a:pt x="191" y="67"/>
                    <a:pt x="185" y="63"/>
                    <a:pt x="178" y="59"/>
                  </a:cubicBezTo>
                  <a:cubicBezTo>
                    <a:pt x="175" y="57"/>
                    <a:pt x="174" y="54"/>
                    <a:pt x="176" y="51"/>
                  </a:cubicBezTo>
                  <a:cubicBezTo>
                    <a:pt x="178" y="48"/>
                    <a:pt x="181" y="47"/>
                    <a:pt x="184" y="49"/>
                  </a:cubicBezTo>
                  <a:cubicBezTo>
                    <a:pt x="191" y="53"/>
                    <a:pt x="197" y="57"/>
                    <a:pt x="204" y="62"/>
                  </a:cubicBezTo>
                  <a:cubicBezTo>
                    <a:pt x="206" y="63"/>
                    <a:pt x="207" y="67"/>
                    <a:pt x="205" y="70"/>
                  </a:cubicBezTo>
                  <a:cubicBezTo>
                    <a:pt x="204" y="71"/>
                    <a:pt x="202" y="72"/>
                    <a:pt x="200" y="72"/>
                  </a:cubicBezTo>
                  <a:close/>
                  <a:moveTo>
                    <a:pt x="161" y="49"/>
                  </a:moveTo>
                  <a:cubicBezTo>
                    <a:pt x="160" y="49"/>
                    <a:pt x="159" y="48"/>
                    <a:pt x="158" y="48"/>
                  </a:cubicBezTo>
                  <a:cubicBezTo>
                    <a:pt x="152" y="45"/>
                    <a:pt x="145" y="41"/>
                    <a:pt x="138" y="38"/>
                  </a:cubicBezTo>
                  <a:cubicBezTo>
                    <a:pt x="135" y="37"/>
                    <a:pt x="133" y="34"/>
                    <a:pt x="135" y="31"/>
                  </a:cubicBezTo>
                  <a:cubicBezTo>
                    <a:pt x="136" y="28"/>
                    <a:pt x="139" y="27"/>
                    <a:pt x="142" y="28"/>
                  </a:cubicBezTo>
                  <a:cubicBezTo>
                    <a:pt x="149" y="31"/>
                    <a:pt x="157" y="34"/>
                    <a:pt x="163" y="38"/>
                  </a:cubicBezTo>
                  <a:cubicBezTo>
                    <a:pt x="166" y="39"/>
                    <a:pt x="167" y="43"/>
                    <a:pt x="166" y="45"/>
                  </a:cubicBezTo>
                  <a:cubicBezTo>
                    <a:pt x="165" y="47"/>
                    <a:pt x="163" y="49"/>
                    <a:pt x="161" y="49"/>
                  </a:cubicBezTo>
                  <a:close/>
                  <a:moveTo>
                    <a:pt x="119" y="31"/>
                  </a:moveTo>
                  <a:cubicBezTo>
                    <a:pt x="118" y="31"/>
                    <a:pt x="117" y="31"/>
                    <a:pt x="117" y="30"/>
                  </a:cubicBezTo>
                  <a:cubicBezTo>
                    <a:pt x="110" y="28"/>
                    <a:pt x="102" y="26"/>
                    <a:pt x="95" y="24"/>
                  </a:cubicBezTo>
                  <a:cubicBezTo>
                    <a:pt x="92" y="23"/>
                    <a:pt x="90" y="20"/>
                    <a:pt x="91" y="17"/>
                  </a:cubicBezTo>
                  <a:cubicBezTo>
                    <a:pt x="92" y="13"/>
                    <a:pt x="95" y="12"/>
                    <a:pt x="98" y="13"/>
                  </a:cubicBezTo>
                  <a:cubicBezTo>
                    <a:pt x="106" y="15"/>
                    <a:pt x="113" y="17"/>
                    <a:pt x="120" y="19"/>
                  </a:cubicBezTo>
                  <a:cubicBezTo>
                    <a:pt x="123" y="20"/>
                    <a:pt x="125" y="24"/>
                    <a:pt x="124" y="27"/>
                  </a:cubicBezTo>
                  <a:cubicBezTo>
                    <a:pt x="123" y="29"/>
                    <a:pt x="121" y="31"/>
                    <a:pt x="119" y="31"/>
                  </a:cubicBezTo>
                  <a:close/>
                  <a:moveTo>
                    <a:pt x="74" y="19"/>
                  </a:moveTo>
                  <a:cubicBezTo>
                    <a:pt x="74" y="19"/>
                    <a:pt x="73" y="18"/>
                    <a:pt x="73" y="18"/>
                  </a:cubicBezTo>
                  <a:cubicBezTo>
                    <a:pt x="66" y="17"/>
                    <a:pt x="58" y="16"/>
                    <a:pt x="51" y="15"/>
                  </a:cubicBezTo>
                  <a:cubicBezTo>
                    <a:pt x="48" y="14"/>
                    <a:pt x="45" y="11"/>
                    <a:pt x="46" y="8"/>
                  </a:cubicBezTo>
                  <a:cubicBezTo>
                    <a:pt x="46" y="5"/>
                    <a:pt x="49" y="3"/>
                    <a:pt x="52" y="3"/>
                  </a:cubicBezTo>
                  <a:cubicBezTo>
                    <a:pt x="60" y="4"/>
                    <a:pt x="68" y="6"/>
                    <a:pt x="75" y="7"/>
                  </a:cubicBezTo>
                  <a:cubicBezTo>
                    <a:pt x="78" y="8"/>
                    <a:pt x="80" y="11"/>
                    <a:pt x="80" y="14"/>
                  </a:cubicBezTo>
                  <a:cubicBezTo>
                    <a:pt x="79" y="17"/>
                    <a:pt x="77" y="19"/>
                    <a:pt x="74" y="19"/>
                  </a:cubicBezTo>
                  <a:close/>
                  <a:moveTo>
                    <a:pt x="29" y="12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1" y="12"/>
                    <a:pt x="13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3" y="0"/>
                    <a:pt x="21" y="0"/>
                    <a:pt x="29" y="1"/>
                  </a:cubicBezTo>
                  <a:cubicBezTo>
                    <a:pt x="32" y="1"/>
                    <a:pt x="35" y="4"/>
                    <a:pt x="34" y="7"/>
                  </a:cubicBezTo>
                  <a:cubicBezTo>
                    <a:pt x="34" y="10"/>
                    <a:pt x="32" y="12"/>
                    <a:pt x="29" y="1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13A6E475-5B90-4EBA-98A7-B388A5C05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9754" y="2492183"/>
              <a:ext cx="706863" cy="7068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196B162B-8222-4F3E-A0C6-105FABF68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3055" y="2557919"/>
              <a:ext cx="577826" cy="57782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Freeform 319">
              <a:extLst>
                <a:ext uri="{FF2B5EF4-FFF2-40B4-BE49-F238E27FC236}">
                  <a16:creationId xmlns:a16="http://schemas.microsoft.com/office/drawing/2014/main" id="{EA132F77-8692-408E-B993-7F8DC2596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612" y="2660986"/>
              <a:ext cx="239408" cy="372503"/>
            </a:xfrm>
            <a:custGeom>
              <a:avLst/>
              <a:gdLst>
                <a:gd name="connsiteX0" fmla="*/ 117676 w 239408"/>
                <a:gd name="connsiteY0" fmla="*/ 314883 h 372503"/>
                <a:gd name="connsiteX1" fmla="*/ 97387 w 239408"/>
                <a:gd name="connsiteY1" fmla="*/ 334361 h 372503"/>
                <a:gd name="connsiteX2" fmla="*/ 117676 w 239408"/>
                <a:gd name="connsiteY2" fmla="*/ 353839 h 372503"/>
                <a:gd name="connsiteX3" fmla="*/ 137965 w 239408"/>
                <a:gd name="connsiteY3" fmla="*/ 334361 h 372503"/>
                <a:gd name="connsiteX4" fmla="*/ 117676 w 239408"/>
                <a:gd name="connsiteY4" fmla="*/ 314883 h 372503"/>
                <a:gd name="connsiteX5" fmla="*/ 12985 w 239408"/>
                <a:gd name="connsiteY5" fmla="*/ 48694 h 372503"/>
                <a:gd name="connsiteX6" fmla="*/ 12985 w 239408"/>
                <a:gd name="connsiteY6" fmla="*/ 297841 h 372503"/>
                <a:gd name="connsiteX7" fmla="*/ 222366 w 239408"/>
                <a:gd name="connsiteY7" fmla="*/ 297841 h 372503"/>
                <a:gd name="connsiteX8" fmla="*/ 222366 w 239408"/>
                <a:gd name="connsiteY8" fmla="*/ 48694 h 372503"/>
                <a:gd name="connsiteX9" fmla="*/ 90127 w 239408"/>
                <a:gd name="connsiteY9" fmla="*/ 19478 h 372503"/>
                <a:gd name="connsiteX10" fmla="*/ 84402 w 239408"/>
                <a:gd name="connsiteY10" fmla="*/ 25159 h 372503"/>
                <a:gd name="connsiteX11" fmla="*/ 90127 w 239408"/>
                <a:gd name="connsiteY11" fmla="*/ 30840 h 372503"/>
                <a:gd name="connsiteX12" fmla="*/ 149283 w 239408"/>
                <a:gd name="connsiteY12" fmla="*/ 30840 h 372503"/>
                <a:gd name="connsiteX13" fmla="*/ 155007 w 239408"/>
                <a:gd name="connsiteY13" fmla="*/ 25159 h 372503"/>
                <a:gd name="connsiteX14" fmla="*/ 149283 w 239408"/>
                <a:gd name="connsiteY14" fmla="*/ 19478 h 372503"/>
                <a:gd name="connsiteX15" fmla="*/ 90127 w 239408"/>
                <a:gd name="connsiteY15" fmla="*/ 19478 h 372503"/>
                <a:gd name="connsiteX16" fmla="*/ 36390 w 239408"/>
                <a:gd name="connsiteY16" fmla="*/ 0 h 372503"/>
                <a:gd name="connsiteX17" fmla="*/ 201103 w 239408"/>
                <a:gd name="connsiteY17" fmla="*/ 0 h 372503"/>
                <a:gd name="connsiteX18" fmla="*/ 239408 w 239408"/>
                <a:gd name="connsiteY18" fmla="*/ 38402 h 372503"/>
                <a:gd name="connsiteX19" fmla="*/ 239408 w 239408"/>
                <a:gd name="connsiteY19" fmla="*/ 334101 h 372503"/>
                <a:gd name="connsiteX20" fmla="*/ 201103 w 239408"/>
                <a:gd name="connsiteY20" fmla="*/ 372503 h 372503"/>
                <a:gd name="connsiteX21" fmla="*/ 36390 w 239408"/>
                <a:gd name="connsiteY21" fmla="*/ 372503 h 372503"/>
                <a:gd name="connsiteX22" fmla="*/ 0 w 239408"/>
                <a:gd name="connsiteY22" fmla="*/ 334101 h 372503"/>
                <a:gd name="connsiteX23" fmla="*/ 0 w 239408"/>
                <a:gd name="connsiteY23" fmla="*/ 38402 h 372503"/>
                <a:gd name="connsiteX24" fmla="*/ 36390 w 239408"/>
                <a:gd name="connsiteY24" fmla="*/ 0 h 37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9408" h="372503">
                  <a:moveTo>
                    <a:pt x="117676" y="314883"/>
                  </a:moveTo>
                  <a:cubicBezTo>
                    <a:pt x="106471" y="314883"/>
                    <a:pt x="97387" y="323604"/>
                    <a:pt x="97387" y="334361"/>
                  </a:cubicBezTo>
                  <a:cubicBezTo>
                    <a:pt x="97387" y="345118"/>
                    <a:pt x="106471" y="353839"/>
                    <a:pt x="117676" y="353839"/>
                  </a:cubicBezTo>
                  <a:cubicBezTo>
                    <a:pt x="128881" y="353839"/>
                    <a:pt x="137965" y="345118"/>
                    <a:pt x="137965" y="334361"/>
                  </a:cubicBezTo>
                  <a:cubicBezTo>
                    <a:pt x="137965" y="323604"/>
                    <a:pt x="128881" y="314883"/>
                    <a:pt x="117676" y="314883"/>
                  </a:cubicBezTo>
                  <a:close/>
                  <a:moveTo>
                    <a:pt x="12985" y="48694"/>
                  </a:moveTo>
                  <a:lnTo>
                    <a:pt x="12985" y="297841"/>
                  </a:lnTo>
                  <a:lnTo>
                    <a:pt x="222366" y="297841"/>
                  </a:lnTo>
                  <a:lnTo>
                    <a:pt x="222366" y="48694"/>
                  </a:lnTo>
                  <a:close/>
                  <a:moveTo>
                    <a:pt x="90127" y="19478"/>
                  </a:moveTo>
                  <a:cubicBezTo>
                    <a:pt x="86310" y="19478"/>
                    <a:pt x="84402" y="21372"/>
                    <a:pt x="84402" y="25159"/>
                  </a:cubicBezTo>
                  <a:cubicBezTo>
                    <a:pt x="84402" y="27053"/>
                    <a:pt x="86310" y="30840"/>
                    <a:pt x="90127" y="30840"/>
                  </a:cubicBezTo>
                  <a:cubicBezTo>
                    <a:pt x="90127" y="30840"/>
                    <a:pt x="90127" y="30840"/>
                    <a:pt x="149283" y="30840"/>
                  </a:cubicBezTo>
                  <a:cubicBezTo>
                    <a:pt x="151191" y="30840"/>
                    <a:pt x="155007" y="27053"/>
                    <a:pt x="155007" y="25159"/>
                  </a:cubicBezTo>
                  <a:cubicBezTo>
                    <a:pt x="155007" y="21372"/>
                    <a:pt x="151191" y="19478"/>
                    <a:pt x="149283" y="19478"/>
                  </a:cubicBezTo>
                  <a:cubicBezTo>
                    <a:pt x="149283" y="19478"/>
                    <a:pt x="149283" y="19478"/>
                    <a:pt x="90127" y="19478"/>
                  </a:cubicBezTo>
                  <a:close/>
                  <a:moveTo>
                    <a:pt x="36390" y="0"/>
                  </a:moveTo>
                  <a:cubicBezTo>
                    <a:pt x="201103" y="0"/>
                    <a:pt x="201103" y="0"/>
                    <a:pt x="201103" y="0"/>
                  </a:cubicBezTo>
                  <a:cubicBezTo>
                    <a:pt x="222171" y="0"/>
                    <a:pt x="239408" y="17281"/>
                    <a:pt x="239408" y="38402"/>
                  </a:cubicBezTo>
                  <a:lnTo>
                    <a:pt x="239408" y="334101"/>
                  </a:lnTo>
                  <a:cubicBezTo>
                    <a:pt x="239408" y="355222"/>
                    <a:pt x="222171" y="372503"/>
                    <a:pt x="201103" y="372503"/>
                  </a:cubicBezTo>
                  <a:cubicBezTo>
                    <a:pt x="36390" y="372503"/>
                    <a:pt x="36390" y="372503"/>
                    <a:pt x="36390" y="372503"/>
                  </a:cubicBezTo>
                  <a:cubicBezTo>
                    <a:pt x="15322" y="372503"/>
                    <a:pt x="0" y="355222"/>
                    <a:pt x="0" y="334101"/>
                  </a:cubicBezTo>
                  <a:cubicBezTo>
                    <a:pt x="0" y="38402"/>
                    <a:pt x="0" y="38402"/>
                    <a:pt x="0" y="38402"/>
                  </a:cubicBezTo>
                  <a:cubicBezTo>
                    <a:pt x="0" y="17281"/>
                    <a:pt x="15322" y="0"/>
                    <a:pt x="3639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AE91C408-06D5-4755-98F0-E5A5EC5B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6548" y="3882375"/>
              <a:ext cx="103879" cy="10387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BBF9CA8B-6D07-4EC2-972D-06B86765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6838" y="3490393"/>
              <a:ext cx="1058268" cy="105826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419">
              <a:extLst>
                <a:ext uri="{FF2B5EF4-FFF2-40B4-BE49-F238E27FC236}">
                  <a16:creationId xmlns:a16="http://schemas.microsoft.com/office/drawing/2014/main" id="{41D17BAA-5A47-4A6C-BBE7-16E275B0C1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657" y="3678675"/>
              <a:ext cx="733645" cy="621650"/>
            </a:xfrm>
            <a:custGeom>
              <a:avLst/>
              <a:gdLst>
                <a:gd name="T0" fmla="*/ 314 w 382"/>
                <a:gd name="T1" fmla="*/ 187 h 324"/>
                <a:gd name="T2" fmla="*/ 287 w 382"/>
                <a:gd name="T3" fmla="*/ 193 h 324"/>
                <a:gd name="T4" fmla="*/ 246 w 382"/>
                <a:gd name="T5" fmla="*/ 134 h 324"/>
                <a:gd name="T6" fmla="*/ 269 w 382"/>
                <a:gd name="T7" fmla="*/ 78 h 324"/>
                <a:gd name="T8" fmla="*/ 192 w 382"/>
                <a:gd name="T9" fmla="*/ 0 h 324"/>
                <a:gd name="T10" fmla="*/ 114 w 382"/>
                <a:gd name="T11" fmla="*/ 78 h 324"/>
                <a:gd name="T12" fmla="*/ 137 w 382"/>
                <a:gd name="T13" fmla="*/ 134 h 324"/>
                <a:gd name="T14" fmla="*/ 97 w 382"/>
                <a:gd name="T15" fmla="*/ 192 h 324"/>
                <a:gd name="T16" fmla="*/ 69 w 382"/>
                <a:gd name="T17" fmla="*/ 187 h 324"/>
                <a:gd name="T18" fmla="*/ 0 w 382"/>
                <a:gd name="T19" fmla="*/ 255 h 324"/>
                <a:gd name="T20" fmla="*/ 69 w 382"/>
                <a:gd name="T21" fmla="*/ 324 h 324"/>
                <a:gd name="T22" fmla="*/ 138 w 382"/>
                <a:gd name="T23" fmla="*/ 255 h 324"/>
                <a:gd name="T24" fmla="*/ 118 w 382"/>
                <a:gd name="T25" fmla="*/ 206 h 324"/>
                <a:gd name="T26" fmla="*/ 158 w 382"/>
                <a:gd name="T27" fmla="*/ 148 h 324"/>
                <a:gd name="T28" fmla="*/ 192 w 382"/>
                <a:gd name="T29" fmla="*/ 156 h 324"/>
                <a:gd name="T30" fmla="*/ 225 w 382"/>
                <a:gd name="T31" fmla="*/ 148 h 324"/>
                <a:gd name="T32" fmla="*/ 266 w 382"/>
                <a:gd name="T33" fmla="*/ 207 h 324"/>
                <a:gd name="T34" fmla="*/ 246 w 382"/>
                <a:gd name="T35" fmla="*/ 255 h 324"/>
                <a:gd name="T36" fmla="*/ 314 w 382"/>
                <a:gd name="T37" fmla="*/ 324 h 324"/>
                <a:gd name="T38" fmla="*/ 382 w 382"/>
                <a:gd name="T39" fmla="*/ 255 h 324"/>
                <a:gd name="T40" fmla="*/ 314 w 382"/>
                <a:gd name="T41" fmla="*/ 187 h 324"/>
                <a:gd name="T42" fmla="*/ 66 w 382"/>
                <a:gd name="T43" fmla="*/ 215 h 324"/>
                <a:gd name="T44" fmla="*/ 84 w 382"/>
                <a:gd name="T45" fmla="*/ 233 h 324"/>
                <a:gd name="T46" fmla="*/ 66 w 382"/>
                <a:gd name="T47" fmla="*/ 252 h 324"/>
                <a:gd name="T48" fmla="*/ 48 w 382"/>
                <a:gd name="T49" fmla="*/ 233 h 324"/>
                <a:gd name="T50" fmla="*/ 66 w 382"/>
                <a:gd name="T51" fmla="*/ 215 h 324"/>
                <a:gd name="T52" fmla="*/ 34 w 382"/>
                <a:gd name="T53" fmla="*/ 285 h 324"/>
                <a:gd name="T54" fmla="*/ 66 w 382"/>
                <a:gd name="T55" fmla="*/ 253 h 324"/>
                <a:gd name="T56" fmla="*/ 98 w 382"/>
                <a:gd name="T57" fmla="*/ 285 h 324"/>
                <a:gd name="T58" fmla="*/ 34 w 382"/>
                <a:gd name="T59" fmla="*/ 285 h 324"/>
                <a:gd name="T60" fmla="*/ 192 w 382"/>
                <a:gd name="T61" fmla="*/ 32 h 324"/>
                <a:gd name="T62" fmla="*/ 213 w 382"/>
                <a:gd name="T63" fmla="*/ 53 h 324"/>
                <a:gd name="T64" fmla="*/ 192 w 382"/>
                <a:gd name="T65" fmla="*/ 74 h 324"/>
                <a:gd name="T66" fmla="*/ 171 w 382"/>
                <a:gd name="T67" fmla="*/ 53 h 324"/>
                <a:gd name="T68" fmla="*/ 192 w 382"/>
                <a:gd name="T69" fmla="*/ 32 h 324"/>
                <a:gd name="T70" fmla="*/ 155 w 382"/>
                <a:gd name="T71" fmla="*/ 112 h 324"/>
                <a:gd name="T72" fmla="*/ 192 w 382"/>
                <a:gd name="T73" fmla="*/ 75 h 324"/>
                <a:gd name="T74" fmla="*/ 228 w 382"/>
                <a:gd name="T75" fmla="*/ 112 h 324"/>
                <a:gd name="T76" fmla="*/ 155 w 382"/>
                <a:gd name="T77" fmla="*/ 112 h 324"/>
                <a:gd name="T78" fmla="*/ 314 w 382"/>
                <a:gd name="T79" fmla="*/ 215 h 324"/>
                <a:gd name="T80" fmla="*/ 332 w 382"/>
                <a:gd name="T81" fmla="*/ 233 h 324"/>
                <a:gd name="T82" fmla="*/ 314 w 382"/>
                <a:gd name="T83" fmla="*/ 251 h 324"/>
                <a:gd name="T84" fmla="*/ 296 w 382"/>
                <a:gd name="T85" fmla="*/ 233 h 324"/>
                <a:gd name="T86" fmla="*/ 314 w 382"/>
                <a:gd name="T87" fmla="*/ 215 h 324"/>
                <a:gd name="T88" fmla="*/ 282 w 382"/>
                <a:gd name="T89" fmla="*/ 284 h 324"/>
                <a:gd name="T90" fmla="*/ 314 w 382"/>
                <a:gd name="T91" fmla="*/ 253 h 324"/>
                <a:gd name="T92" fmla="*/ 346 w 382"/>
                <a:gd name="T93" fmla="*/ 284 h 324"/>
                <a:gd name="T94" fmla="*/ 282 w 382"/>
                <a:gd name="T95" fmla="*/ 28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82" h="324">
                  <a:moveTo>
                    <a:pt x="314" y="187"/>
                  </a:moveTo>
                  <a:cubicBezTo>
                    <a:pt x="304" y="187"/>
                    <a:pt x="295" y="189"/>
                    <a:pt x="287" y="193"/>
                  </a:cubicBezTo>
                  <a:cubicBezTo>
                    <a:pt x="246" y="134"/>
                    <a:pt x="246" y="134"/>
                    <a:pt x="246" y="134"/>
                  </a:cubicBezTo>
                  <a:cubicBezTo>
                    <a:pt x="260" y="120"/>
                    <a:pt x="269" y="100"/>
                    <a:pt x="269" y="78"/>
                  </a:cubicBezTo>
                  <a:cubicBezTo>
                    <a:pt x="269" y="35"/>
                    <a:pt x="234" y="0"/>
                    <a:pt x="192" y="0"/>
                  </a:cubicBezTo>
                  <a:cubicBezTo>
                    <a:pt x="149" y="0"/>
                    <a:pt x="114" y="35"/>
                    <a:pt x="114" y="78"/>
                  </a:cubicBezTo>
                  <a:cubicBezTo>
                    <a:pt x="114" y="100"/>
                    <a:pt x="123" y="120"/>
                    <a:pt x="137" y="134"/>
                  </a:cubicBezTo>
                  <a:cubicBezTo>
                    <a:pt x="97" y="192"/>
                    <a:pt x="97" y="192"/>
                    <a:pt x="97" y="192"/>
                  </a:cubicBezTo>
                  <a:cubicBezTo>
                    <a:pt x="88" y="189"/>
                    <a:pt x="79" y="187"/>
                    <a:pt x="69" y="187"/>
                  </a:cubicBezTo>
                  <a:cubicBezTo>
                    <a:pt x="31" y="187"/>
                    <a:pt x="0" y="217"/>
                    <a:pt x="0" y="255"/>
                  </a:cubicBezTo>
                  <a:cubicBezTo>
                    <a:pt x="0" y="293"/>
                    <a:pt x="31" y="324"/>
                    <a:pt x="69" y="324"/>
                  </a:cubicBezTo>
                  <a:cubicBezTo>
                    <a:pt x="107" y="324"/>
                    <a:pt x="138" y="293"/>
                    <a:pt x="138" y="255"/>
                  </a:cubicBezTo>
                  <a:cubicBezTo>
                    <a:pt x="138" y="236"/>
                    <a:pt x="130" y="219"/>
                    <a:pt x="118" y="206"/>
                  </a:cubicBezTo>
                  <a:cubicBezTo>
                    <a:pt x="158" y="148"/>
                    <a:pt x="158" y="148"/>
                    <a:pt x="158" y="148"/>
                  </a:cubicBezTo>
                  <a:cubicBezTo>
                    <a:pt x="168" y="153"/>
                    <a:pt x="180" y="156"/>
                    <a:pt x="192" y="156"/>
                  </a:cubicBezTo>
                  <a:cubicBezTo>
                    <a:pt x="204" y="156"/>
                    <a:pt x="215" y="153"/>
                    <a:pt x="225" y="148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53" y="219"/>
                    <a:pt x="246" y="236"/>
                    <a:pt x="246" y="255"/>
                  </a:cubicBezTo>
                  <a:cubicBezTo>
                    <a:pt x="246" y="293"/>
                    <a:pt x="276" y="324"/>
                    <a:pt x="314" y="324"/>
                  </a:cubicBezTo>
                  <a:cubicBezTo>
                    <a:pt x="352" y="324"/>
                    <a:pt x="382" y="293"/>
                    <a:pt x="382" y="255"/>
                  </a:cubicBezTo>
                  <a:cubicBezTo>
                    <a:pt x="382" y="218"/>
                    <a:pt x="352" y="187"/>
                    <a:pt x="314" y="187"/>
                  </a:cubicBezTo>
                  <a:close/>
                  <a:moveTo>
                    <a:pt x="66" y="215"/>
                  </a:moveTo>
                  <a:cubicBezTo>
                    <a:pt x="76" y="215"/>
                    <a:pt x="84" y="223"/>
                    <a:pt x="84" y="233"/>
                  </a:cubicBezTo>
                  <a:cubicBezTo>
                    <a:pt x="84" y="243"/>
                    <a:pt x="76" y="252"/>
                    <a:pt x="66" y="252"/>
                  </a:cubicBezTo>
                  <a:cubicBezTo>
                    <a:pt x="56" y="252"/>
                    <a:pt x="48" y="243"/>
                    <a:pt x="48" y="233"/>
                  </a:cubicBezTo>
                  <a:cubicBezTo>
                    <a:pt x="48" y="223"/>
                    <a:pt x="56" y="215"/>
                    <a:pt x="66" y="215"/>
                  </a:cubicBezTo>
                  <a:close/>
                  <a:moveTo>
                    <a:pt x="34" y="285"/>
                  </a:moveTo>
                  <a:cubicBezTo>
                    <a:pt x="34" y="267"/>
                    <a:pt x="48" y="253"/>
                    <a:pt x="66" y="253"/>
                  </a:cubicBezTo>
                  <a:cubicBezTo>
                    <a:pt x="83" y="253"/>
                    <a:pt x="98" y="267"/>
                    <a:pt x="98" y="285"/>
                  </a:cubicBezTo>
                  <a:lnTo>
                    <a:pt x="34" y="285"/>
                  </a:lnTo>
                  <a:close/>
                  <a:moveTo>
                    <a:pt x="192" y="32"/>
                  </a:moveTo>
                  <a:cubicBezTo>
                    <a:pt x="203" y="32"/>
                    <a:pt x="213" y="41"/>
                    <a:pt x="213" y="53"/>
                  </a:cubicBezTo>
                  <a:cubicBezTo>
                    <a:pt x="213" y="64"/>
                    <a:pt x="203" y="74"/>
                    <a:pt x="192" y="74"/>
                  </a:cubicBezTo>
                  <a:cubicBezTo>
                    <a:pt x="180" y="74"/>
                    <a:pt x="171" y="64"/>
                    <a:pt x="171" y="53"/>
                  </a:cubicBezTo>
                  <a:cubicBezTo>
                    <a:pt x="171" y="41"/>
                    <a:pt x="180" y="32"/>
                    <a:pt x="192" y="32"/>
                  </a:cubicBezTo>
                  <a:close/>
                  <a:moveTo>
                    <a:pt x="155" y="112"/>
                  </a:moveTo>
                  <a:cubicBezTo>
                    <a:pt x="155" y="92"/>
                    <a:pt x="172" y="75"/>
                    <a:pt x="192" y="75"/>
                  </a:cubicBezTo>
                  <a:cubicBezTo>
                    <a:pt x="212" y="75"/>
                    <a:pt x="228" y="92"/>
                    <a:pt x="228" y="112"/>
                  </a:cubicBezTo>
                  <a:lnTo>
                    <a:pt x="155" y="112"/>
                  </a:lnTo>
                  <a:close/>
                  <a:moveTo>
                    <a:pt x="314" y="215"/>
                  </a:moveTo>
                  <a:cubicBezTo>
                    <a:pt x="324" y="215"/>
                    <a:pt x="332" y="223"/>
                    <a:pt x="332" y="233"/>
                  </a:cubicBezTo>
                  <a:cubicBezTo>
                    <a:pt x="332" y="243"/>
                    <a:pt x="324" y="251"/>
                    <a:pt x="314" y="251"/>
                  </a:cubicBezTo>
                  <a:cubicBezTo>
                    <a:pt x="304" y="251"/>
                    <a:pt x="296" y="243"/>
                    <a:pt x="296" y="233"/>
                  </a:cubicBezTo>
                  <a:cubicBezTo>
                    <a:pt x="296" y="223"/>
                    <a:pt x="304" y="215"/>
                    <a:pt x="314" y="215"/>
                  </a:cubicBezTo>
                  <a:close/>
                  <a:moveTo>
                    <a:pt x="282" y="284"/>
                  </a:moveTo>
                  <a:cubicBezTo>
                    <a:pt x="282" y="267"/>
                    <a:pt x="297" y="253"/>
                    <a:pt x="314" y="253"/>
                  </a:cubicBezTo>
                  <a:cubicBezTo>
                    <a:pt x="332" y="253"/>
                    <a:pt x="346" y="267"/>
                    <a:pt x="346" y="284"/>
                  </a:cubicBezTo>
                  <a:lnTo>
                    <a:pt x="282" y="2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7B5D81D-B5FD-4831-BB71-CDE4661A5710}"/>
              </a:ext>
            </a:extLst>
          </p:cNvPr>
          <p:cNvGrpSpPr/>
          <p:nvPr/>
        </p:nvGrpSpPr>
        <p:grpSpPr>
          <a:xfrm>
            <a:off x="2641647" y="2161059"/>
            <a:ext cx="705852" cy="705852"/>
            <a:chOff x="2641647" y="2163468"/>
            <a:chExt cx="705852" cy="705852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FEB3A98-DB36-4A4F-B253-AA8C8F1FAC08}"/>
                </a:ext>
              </a:extLst>
            </p:cNvPr>
            <p:cNvSpPr/>
            <p:nvPr/>
          </p:nvSpPr>
          <p:spPr>
            <a:xfrm>
              <a:off x="2641647" y="2163468"/>
              <a:ext cx="705852" cy="705852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3" name="TextBox 233">
              <a:extLst>
                <a:ext uri="{FF2B5EF4-FFF2-40B4-BE49-F238E27FC236}">
                  <a16:creationId xmlns:a16="http://schemas.microsoft.com/office/drawing/2014/main" id="{D2C83458-1901-474B-9E2A-C9DC0F13A7B4}"/>
                </a:ext>
              </a:extLst>
            </p:cNvPr>
            <p:cNvSpPr txBox="1"/>
            <p:nvPr/>
          </p:nvSpPr>
          <p:spPr>
            <a:xfrm>
              <a:off x="2680115" y="2254784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01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11027E6-715C-4744-9821-0C6DD5EA4FEA}"/>
              </a:ext>
            </a:extLst>
          </p:cNvPr>
          <p:cNvGrpSpPr/>
          <p:nvPr/>
        </p:nvGrpSpPr>
        <p:grpSpPr>
          <a:xfrm>
            <a:off x="2641647" y="3318905"/>
            <a:ext cx="705852" cy="705852"/>
            <a:chOff x="2641647" y="3354118"/>
            <a:chExt cx="705852" cy="705852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86A3935-B181-4E08-8DE8-BF1891AB2C0F}"/>
                </a:ext>
              </a:extLst>
            </p:cNvPr>
            <p:cNvSpPr/>
            <p:nvPr/>
          </p:nvSpPr>
          <p:spPr>
            <a:xfrm>
              <a:off x="2641647" y="3354118"/>
              <a:ext cx="705852" cy="705852"/>
            </a:xfrm>
            <a:prstGeom prst="ellipse">
              <a:avLst/>
            </a:prstGeom>
            <a:solidFill>
              <a:schemeClr val="accent3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4" name="TextBox 236">
              <a:extLst>
                <a:ext uri="{FF2B5EF4-FFF2-40B4-BE49-F238E27FC236}">
                  <a16:creationId xmlns:a16="http://schemas.microsoft.com/office/drawing/2014/main" id="{11853C0C-58F0-496E-AB5D-5E233E368967}"/>
                </a:ext>
              </a:extLst>
            </p:cNvPr>
            <p:cNvSpPr txBox="1"/>
            <p:nvPr/>
          </p:nvSpPr>
          <p:spPr>
            <a:xfrm>
              <a:off x="2680115" y="3445434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02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C303B33-2268-4808-9722-D0CF23240DB8}"/>
              </a:ext>
            </a:extLst>
          </p:cNvPr>
          <p:cNvGrpSpPr/>
          <p:nvPr/>
        </p:nvGrpSpPr>
        <p:grpSpPr>
          <a:xfrm>
            <a:off x="2641647" y="4476751"/>
            <a:ext cx="705852" cy="705852"/>
            <a:chOff x="2641647" y="4549586"/>
            <a:chExt cx="705852" cy="705852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8F368949-64A1-4542-92A4-DDEBFCA580F9}"/>
                </a:ext>
              </a:extLst>
            </p:cNvPr>
            <p:cNvSpPr/>
            <p:nvPr/>
          </p:nvSpPr>
          <p:spPr>
            <a:xfrm>
              <a:off x="2641647" y="4549586"/>
              <a:ext cx="705852" cy="705852"/>
            </a:xfrm>
            <a:prstGeom prst="ellipse">
              <a:avLst/>
            </a:prstGeom>
            <a:solidFill>
              <a:schemeClr val="accent4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5" name="TextBox 239">
              <a:extLst>
                <a:ext uri="{FF2B5EF4-FFF2-40B4-BE49-F238E27FC236}">
                  <a16:creationId xmlns:a16="http://schemas.microsoft.com/office/drawing/2014/main" id="{223D2F0E-50CE-4808-B46F-102A45313A1C}"/>
                </a:ext>
              </a:extLst>
            </p:cNvPr>
            <p:cNvSpPr txBox="1"/>
            <p:nvPr/>
          </p:nvSpPr>
          <p:spPr>
            <a:xfrm>
              <a:off x="2680115" y="4640902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03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3836653-903A-44FC-9871-A751DF5169D7}"/>
              </a:ext>
            </a:extLst>
          </p:cNvPr>
          <p:cNvGrpSpPr/>
          <p:nvPr/>
        </p:nvGrpSpPr>
        <p:grpSpPr>
          <a:xfrm>
            <a:off x="2641647" y="5634597"/>
            <a:ext cx="705852" cy="705852"/>
            <a:chOff x="2641647" y="5634597"/>
            <a:chExt cx="705852" cy="705852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48D4398-3BAF-4857-8A00-F596A7BA8C3E}"/>
                </a:ext>
              </a:extLst>
            </p:cNvPr>
            <p:cNvSpPr/>
            <p:nvPr/>
          </p:nvSpPr>
          <p:spPr>
            <a:xfrm>
              <a:off x="2641647" y="5634597"/>
              <a:ext cx="705852" cy="705852"/>
            </a:xfrm>
            <a:prstGeom prst="ellipse">
              <a:avLst/>
            </a:prstGeom>
            <a:solidFill>
              <a:schemeClr val="accent5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6" name="TextBox 242">
              <a:extLst>
                <a:ext uri="{FF2B5EF4-FFF2-40B4-BE49-F238E27FC236}">
                  <a16:creationId xmlns:a16="http://schemas.microsoft.com/office/drawing/2014/main" id="{AA4E27D4-EEE8-4B83-B156-55A4E53DDCB9}"/>
                </a:ext>
              </a:extLst>
            </p:cNvPr>
            <p:cNvSpPr txBox="1"/>
            <p:nvPr/>
          </p:nvSpPr>
          <p:spPr>
            <a:xfrm>
              <a:off x="2680115" y="5725913"/>
              <a:ext cx="601447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04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A3A2D6F-3F14-49AB-BA4E-20C4DD6C18C9}"/>
              </a:ext>
            </a:extLst>
          </p:cNvPr>
          <p:cNvGrpSpPr/>
          <p:nvPr/>
        </p:nvGrpSpPr>
        <p:grpSpPr>
          <a:xfrm>
            <a:off x="8846587" y="2161059"/>
            <a:ext cx="705852" cy="705852"/>
            <a:chOff x="8846587" y="2158650"/>
            <a:chExt cx="705852" cy="705852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6109296-A462-4D11-BAB7-E7893FCF8C42}"/>
                </a:ext>
              </a:extLst>
            </p:cNvPr>
            <p:cNvSpPr/>
            <p:nvPr/>
          </p:nvSpPr>
          <p:spPr>
            <a:xfrm>
              <a:off x="8846587" y="2158650"/>
              <a:ext cx="705852" cy="705852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7" name="TextBox 255">
              <a:extLst>
                <a:ext uri="{FF2B5EF4-FFF2-40B4-BE49-F238E27FC236}">
                  <a16:creationId xmlns:a16="http://schemas.microsoft.com/office/drawing/2014/main" id="{CB14853F-5E41-4F3B-BF5E-6AAE4588E87A}"/>
                </a:ext>
              </a:extLst>
            </p:cNvPr>
            <p:cNvSpPr txBox="1"/>
            <p:nvPr/>
          </p:nvSpPr>
          <p:spPr>
            <a:xfrm>
              <a:off x="8896538" y="2249966"/>
              <a:ext cx="598242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05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729EE6F-0825-46EB-825A-D2F3EA5E5173}"/>
              </a:ext>
            </a:extLst>
          </p:cNvPr>
          <p:cNvGrpSpPr/>
          <p:nvPr/>
        </p:nvGrpSpPr>
        <p:grpSpPr>
          <a:xfrm>
            <a:off x="8846587" y="3318905"/>
            <a:ext cx="705852" cy="705852"/>
            <a:chOff x="8846587" y="3354118"/>
            <a:chExt cx="705852" cy="705852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15FD621A-D44F-47F0-8DE1-8EA92B2259D3}"/>
                </a:ext>
              </a:extLst>
            </p:cNvPr>
            <p:cNvSpPr/>
            <p:nvPr/>
          </p:nvSpPr>
          <p:spPr>
            <a:xfrm>
              <a:off x="8846587" y="3354118"/>
              <a:ext cx="705852" cy="705852"/>
            </a:xfrm>
            <a:prstGeom prst="ellipse">
              <a:avLst/>
            </a:prstGeom>
            <a:solidFill>
              <a:schemeClr val="accent3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8" name="TextBox 298">
              <a:extLst>
                <a:ext uri="{FF2B5EF4-FFF2-40B4-BE49-F238E27FC236}">
                  <a16:creationId xmlns:a16="http://schemas.microsoft.com/office/drawing/2014/main" id="{D801692D-65F9-4479-8A05-2D112DD3A71D}"/>
                </a:ext>
              </a:extLst>
            </p:cNvPr>
            <p:cNvSpPr txBox="1"/>
            <p:nvPr/>
          </p:nvSpPr>
          <p:spPr>
            <a:xfrm>
              <a:off x="8896538" y="3445434"/>
              <a:ext cx="598242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06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0A4DD6A-61C9-43DB-93DD-FABF90755984}"/>
              </a:ext>
            </a:extLst>
          </p:cNvPr>
          <p:cNvGrpSpPr/>
          <p:nvPr/>
        </p:nvGrpSpPr>
        <p:grpSpPr>
          <a:xfrm>
            <a:off x="8846587" y="4476751"/>
            <a:ext cx="705852" cy="705852"/>
            <a:chOff x="8846587" y="4549586"/>
            <a:chExt cx="705852" cy="705852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329DFC0E-409C-47FF-849A-25CF724DB401}"/>
                </a:ext>
              </a:extLst>
            </p:cNvPr>
            <p:cNvSpPr/>
            <p:nvPr/>
          </p:nvSpPr>
          <p:spPr>
            <a:xfrm>
              <a:off x="8846587" y="4549586"/>
              <a:ext cx="705852" cy="705852"/>
            </a:xfrm>
            <a:prstGeom prst="ellipse">
              <a:avLst/>
            </a:prstGeom>
            <a:solidFill>
              <a:schemeClr val="accent4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79" name="TextBox 300">
              <a:extLst>
                <a:ext uri="{FF2B5EF4-FFF2-40B4-BE49-F238E27FC236}">
                  <a16:creationId xmlns:a16="http://schemas.microsoft.com/office/drawing/2014/main" id="{2B6CFA16-E2AD-4D3E-A47A-587A6E5E26CA}"/>
                </a:ext>
              </a:extLst>
            </p:cNvPr>
            <p:cNvSpPr txBox="1"/>
            <p:nvPr/>
          </p:nvSpPr>
          <p:spPr>
            <a:xfrm>
              <a:off x="8896538" y="4640902"/>
              <a:ext cx="598242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07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1B9A062-D401-4D68-9C16-E663AE01E344}"/>
              </a:ext>
            </a:extLst>
          </p:cNvPr>
          <p:cNvGrpSpPr/>
          <p:nvPr/>
        </p:nvGrpSpPr>
        <p:grpSpPr>
          <a:xfrm>
            <a:off x="8846587" y="5634597"/>
            <a:ext cx="705852" cy="705852"/>
            <a:chOff x="8846587" y="5634597"/>
            <a:chExt cx="705852" cy="705852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5329B3A-6504-4807-B9A8-C44ACF9D3F85}"/>
                </a:ext>
              </a:extLst>
            </p:cNvPr>
            <p:cNvSpPr/>
            <p:nvPr/>
          </p:nvSpPr>
          <p:spPr>
            <a:xfrm>
              <a:off x="8846587" y="5634597"/>
              <a:ext cx="705852" cy="705852"/>
            </a:xfrm>
            <a:prstGeom prst="ellipse">
              <a:avLst/>
            </a:prstGeom>
            <a:solidFill>
              <a:schemeClr val="accent5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80" name="TextBox 302">
              <a:extLst>
                <a:ext uri="{FF2B5EF4-FFF2-40B4-BE49-F238E27FC236}">
                  <a16:creationId xmlns:a16="http://schemas.microsoft.com/office/drawing/2014/main" id="{85A1E13E-75E8-43A6-97B6-975931CCFAD3}"/>
                </a:ext>
              </a:extLst>
            </p:cNvPr>
            <p:cNvSpPr txBox="1"/>
            <p:nvPr/>
          </p:nvSpPr>
          <p:spPr>
            <a:xfrm>
              <a:off x="8896538" y="5725913"/>
              <a:ext cx="598242" cy="523220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63118841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8CD33B11-3D32-48F4-8C2C-58BDCFA3F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580908"/>
          </a:xfrm>
        </p:spPr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D2DCADB-F612-4481-8E05-A6AE47BCD74A}"/>
              </a:ext>
            </a:extLst>
          </p:cNvPr>
          <p:cNvSpPr/>
          <p:nvPr/>
        </p:nvSpPr>
        <p:spPr>
          <a:xfrm>
            <a:off x="1589" y="0"/>
            <a:ext cx="12190412" cy="6544736"/>
          </a:xfrm>
          <a:prstGeom prst="rect">
            <a:avLst/>
          </a:prstGeom>
          <a:gradFill>
            <a:gsLst>
              <a:gs pos="11000">
                <a:schemeClr val="accent3"/>
              </a:gs>
              <a:gs pos="100000">
                <a:schemeClr val="accent5">
                  <a:lumMod val="60000"/>
                  <a:lumOff val="40000"/>
                </a:schemeClr>
              </a:gs>
            </a:gsLst>
            <a:lin ang="30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CEE2D20-E603-4656-A505-6184BAD359D4}"/>
              </a:ext>
            </a:extLst>
          </p:cNvPr>
          <p:cNvGrpSpPr/>
          <p:nvPr/>
        </p:nvGrpSpPr>
        <p:grpSpPr>
          <a:xfrm>
            <a:off x="2005706" y="2424659"/>
            <a:ext cx="8180588" cy="2008682"/>
            <a:chOff x="1558925" y="4192858"/>
            <a:chExt cx="9235455" cy="5374888"/>
          </a:xfrm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7A7860C0-7AC0-4017-9514-B5AC2AF088EB}"/>
                </a:ext>
              </a:extLst>
            </p:cNvPr>
            <p:cNvCxnSpPr/>
            <p:nvPr/>
          </p:nvCxnSpPr>
          <p:spPr>
            <a:xfrm>
              <a:off x="1558925" y="9567746"/>
              <a:ext cx="9235455" cy="0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34C0823-ED14-46B5-85BE-66B3ABC60069}"/>
                </a:ext>
              </a:extLst>
            </p:cNvPr>
            <p:cNvCxnSpPr/>
            <p:nvPr/>
          </p:nvCxnSpPr>
          <p:spPr>
            <a:xfrm>
              <a:off x="1558925" y="4192858"/>
              <a:ext cx="9235455" cy="0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sp>
        <p:nvSpPr>
          <p:cNvPr id="7" name="TextBox 11">
            <a:extLst>
              <a:ext uri="{FF2B5EF4-FFF2-40B4-BE49-F238E27FC236}">
                <a16:creationId xmlns:a16="http://schemas.microsoft.com/office/drawing/2014/main" id="{4C8E1A59-4727-4AEF-A29D-88BAD8299109}"/>
              </a:ext>
            </a:extLst>
          </p:cNvPr>
          <p:cNvSpPr txBox="1"/>
          <p:nvPr/>
        </p:nvSpPr>
        <p:spPr>
          <a:xfrm>
            <a:off x="1973705" y="3013502"/>
            <a:ext cx="824459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/>
                <a:ea typeface="+mn-ea"/>
                <a:cs typeface="+mn-cs"/>
              </a:rPr>
              <a:t>VPN Types and Categories</a:t>
            </a:r>
          </a:p>
        </p:txBody>
      </p:sp>
    </p:spTree>
    <p:extLst>
      <p:ext uri="{BB962C8B-B14F-4D97-AF65-F5344CB8AC3E}">
        <p14:creationId xmlns:p14="http://schemas.microsoft.com/office/powerpoint/2010/main" val="22145566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E16D6379-45B7-434C-8DF0-DB92528FF0FE}"/>
              </a:ext>
            </a:extLst>
          </p:cNvPr>
          <p:cNvGrpSpPr/>
          <p:nvPr/>
        </p:nvGrpSpPr>
        <p:grpSpPr>
          <a:xfrm>
            <a:off x="5393862" y="1264190"/>
            <a:ext cx="6271046" cy="4843380"/>
            <a:chOff x="5249396" y="1487637"/>
            <a:chExt cx="5210256" cy="4040212"/>
          </a:xfrm>
        </p:grpSpPr>
        <p:pic>
          <p:nvPicPr>
            <p:cNvPr id="5" name="Picture 2" descr="D:\Icons\Web2.0 PNG Icons\Computer Yellow.png">
              <a:extLst>
                <a:ext uri="{FF2B5EF4-FFF2-40B4-BE49-F238E27FC236}">
                  <a16:creationId xmlns:a16="http://schemas.microsoft.com/office/drawing/2014/main" id="{91F48EE7-1809-49B8-AA8F-CABB67ED9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3660" y="4613874"/>
              <a:ext cx="493460" cy="34689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Freeform 461">
              <a:extLst>
                <a:ext uri="{FF2B5EF4-FFF2-40B4-BE49-F238E27FC236}">
                  <a16:creationId xmlns:a16="http://schemas.microsoft.com/office/drawing/2014/main" id="{F5024688-CB76-4D5A-9CEC-470980209C65}"/>
                </a:ext>
              </a:extLst>
            </p:cNvPr>
            <p:cNvSpPr>
              <a:spLocks/>
            </p:cNvSpPr>
            <p:nvPr/>
          </p:nvSpPr>
          <p:spPr bwMode="gray">
            <a:xfrm flipH="1">
              <a:off x="7236249" y="2015728"/>
              <a:ext cx="15986" cy="51442"/>
            </a:xfrm>
            <a:custGeom>
              <a:avLst/>
              <a:gdLst>
                <a:gd name="T0" fmla="*/ 0 w 196"/>
                <a:gd name="T1" fmla="*/ 0 h 630"/>
                <a:gd name="T2" fmla="*/ 0 w 196"/>
                <a:gd name="T3" fmla="*/ 97 h 630"/>
                <a:gd name="T4" fmla="*/ 196 w 196"/>
                <a:gd name="T5" fmla="*/ 630 h 630"/>
                <a:gd name="T6" fmla="*/ 196 w 196"/>
                <a:gd name="T7" fmla="*/ 534 h 630"/>
                <a:gd name="T8" fmla="*/ 0 w 196"/>
                <a:gd name="T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630">
                  <a:moveTo>
                    <a:pt x="0" y="0"/>
                  </a:moveTo>
                  <a:lnTo>
                    <a:pt x="0" y="97"/>
                  </a:lnTo>
                  <a:lnTo>
                    <a:pt x="196" y="630"/>
                  </a:lnTo>
                  <a:lnTo>
                    <a:pt x="196" y="5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5F5F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" name="Group 940">
              <a:extLst>
                <a:ext uri="{FF2B5EF4-FFF2-40B4-BE49-F238E27FC236}">
                  <a16:creationId xmlns:a16="http://schemas.microsoft.com/office/drawing/2014/main" id="{5BA7FCBD-B23A-4EA1-BA08-5CD25A60D4C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408672" y="2067214"/>
              <a:ext cx="84778" cy="202951"/>
              <a:chOff x="3885" y="1850"/>
              <a:chExt cx="132" cy="316"/>
            </a:xfrm>
          </p:grpSpPr>
          <p:sp>
            <p:nvSpPr>
              <p:cNvPr id="736" name="Freeform 941">
                <a:extLst>
                  <a:ext uri="{FF2B5EF4-FFF2-40B4-BE49-F238E27FC236}">
                    <a16:creationId xmlns:a16="http://schemas.microsoft.com/office/drawing/2014/main" id="{81F4CA04-0451-401D-B228-3B0D486C2ABD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924" y="2002"/>
                <a:ext cx="60" cy="164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F81BD"/>
                  </a:gs>
                  <a:gs pos="50000">
                    <a:srgbClr val="4F81BD">
                      <a:gamma/>
                      <a:shade val="85882"/>
                      <a:invGamma/>
                    </a:srgbClr>
                  </a:gs>
                  <a:gs pos="100000">
                    <a:srgbClr val="4F81BD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7" name="Freeform 942">
                <a:extLst>
                  <a:ext uri="{FF2B5EF4-FFF2-40B4-BE49-F238E27FC236}">
                    <a16:creationId xmlns:a16="http://schemas.microsoft.com/office/drawing/2014/main" id="{FC0DB507-C451-4103-99A2-49BEA98DBFE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885" y="1893"/>
                <a:ext cx="132" cy="154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ysClr val="window" lastClr="FFFFFF"/>
                  </a:gs>
                  <a:gs pos="50000">
                    <a:sysClr val="window" lastClr="FFFFFF">
                      <a:gamma/>
                      <a:shade val="85882"/>
                      <a:invGamma/>
                    </a:sysClr>
                  </a:gs>
                  <a:gs pos="100000">
                    <a:sysClr val="window" lastClr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8" name="Freeform 943">
                <a:extLst>
                  <a:ext uri="{FF2B5EF4-FFF2-40B4-BE49-F238E27FC236}">
                    <a16:creationId xmlns:a16="http://schemas.microsoft.com/office/drawing/2014/main" id="{5FECDE50-2CF0-452E-A4D4-CD3BE1E24BF1}"/>
                  </a:ext>
                </a:extLst>
              </p:cNvPr>
              <p:cNvSpPr>
                <a:spLocks noChangeAspect="1"/>
              </p:cNvSpPr>
              <p:nvPr/>
            </p:nvSpPr>
            <p:spPr bwMode="gray">
              <a:xfrm flipH="1">
                <a:off x="3931" y="1884"/>
                <a:ext cx="43" cy="28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9" name="Oval 944">
                <a:extLst>
                  <a:ext uri="{FF2B5EF4-FFF2-40B4-BE49-F238E27FC236}">
                    <a16:creationId xmlns:a16="http://schemas.microsoft.com/office/drawing/2014/main" id="{5E92C57B-E37D-417B-8551-A8AFAB314A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gray">
              <a:xfrm>
                <a:off x="3928" y="1850"/>
                <a:ext cx="52" cy="52"/>
              </a:xfrm>
              <a:prstGeom prst="ellipse">
                <a:avLst/>
              </a:prstGeom>
              <a:solidFill>
                <a:sysClr val="window" lastClr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8" name="Freeform 1309">
              <a:extLst>
                <a:ext uri="{FF2B5EF4-FFF2-40B4-BE49-F238E27FC236}">
                  <a16:creationId xmlns:a16="http://schemas.microsoft.com/office/drawing/2014/main" id="{53D55395-C6B6-4802-80CE-D9D0ED123C5E}"/>
                </a:ext>
              </a:extLst>
            </p:cNvPr>
            <p:cNvSpPr>
              <a:spLocks/>
            </p:cNvSpPr>
            <p:nvPr/>
          </p:nvSpPr>
          <p:spPr bwMode="gray">
            <a:xfrm>
              <a:off x="7040661" y="2056937"/>
              <a:ext cx="834928" cy="22478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rotWithShape="1">
              <a:gsLst>
                <a:gs pos="0">
                  <a:srgbClr val="CACACA"/>
                </a:gs>
                <a:gs pos="100000">
                  <a:srgbClr val="B2B2B2"/>
                </a:gs>
              </a:gsLst>
              <a:lin ang="5400000" scaled="1"/>
            </a:gradFill>
            <a:ln w="19050" algn="ctr">
              <a:solidFill>
                <a:sysClr val="window" lastClr="FFFFFF"/>
              </a:solidFill>
              <a:miter lim="800000"/>
              <a:headEnd/>
              <a:tailEnd/>
            </a:ln>
            <a:effectLst>
              <a:outerShdw dist="25400" dir="5400000" algn="ctr" rotWithShape="0">
                <a:srgbClr val="808080"/>
              </a:outerShdw>
            </a:effectLst>
          </p:spPr>
          <p:txBody>
            <a:bodyPr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9" name="Group 817">
              <a:extLst>
                <a:ext uri="{FF2B5EF4-FFF2-40B4-BE49-F238E27FC236}">
                  <a16:creationId xmlns:a16="http://schemas.microsoft.com/office/drawing/2014/main" id="{630A4CB0-261D-468A-8DE3-8B00D30E79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3884" y="1566257"/>
              <a:ext cx="549768" cy="675006"/>
              <a:chOff x="4429" y="1256"/>
              <a:chExt cx="856" cy="1051"/>
            </a:xfrm>
          </p:grpSpPr>
          <p:sp>
            <p:nvSpPr>
              <p:cNvPr id="709" name="Freeform 757">
                <a:extLst>
                  <a:ext uri="{FF2B5EF4-FFF2-40B4-BE49-F238E27FC236}">
                    <a16:creationId xmlns:a16="http://schemas.microsoft.com/office/drawing/2014/main" id="{0CA6C066-0686-48D5-A494-763AB9EE4A1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256"/>
                <a:ext cx="856" cy="230"/>
              </a:xfrm>
              <a:custGeom>
                <a:avLst/>
                <a:gdLst>
                  <a:gd name="T0" fmla="*/ 0 w 6257"/>
                  <a:gd name="T1" fmla="*/ 841 h 1680"/>
                  <a:gd name="T2" fmla="*/ 3134 w 6257"/>
                  <a:gd name="T3" fmla="*/ 0 h 1680"/>
                  <a:gd name="T4" fmla="*/ 6257 w 6257"/>
                  <a:gd name="T5" fmla="*/ 839 h 1680"/>
                  <a:gd name="T6" fmla="*/ 3122 w 6257"/>
                  <a:gd name="T7" fmla="*/ 1680 h 1680"/>
                  <a:gd name="T8" fmla="*/ 0 w 6257"/>
                  <a:gd name="T9" fmla="*/ 841 h 1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9"/>
                    </a:lnTo>
                    <a:lnTo>
                      <a:pt x="3122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0" name="Freeform 758">
                <a:extLst>
                  <a:ext uri="{FF2B5EF4-FFF2-40B4-BE49-F238E27FC236}">
                    <a16:creationId xmlns:a16="http://schemas.microsoft.com/office/drawing/2014/main" id="{ACBB55D9-61B5-43BE-81EE-840542CB285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371"/>
                <a:ext cx="429" cy="936"/>
              </a:xfrm>
              <a:custGeom>
                <a:avLst/>
                <a:gdLst>
                  <a:gd name="T0" fmla="*/ 3135 w 3135"/>
                  <a:gd name="T1" fmla="*/ 5997 h 6838"/>
                  <a:gd name="T2" fmla="*/ 3135 w 3135"/>
                  <a:gd name="T3" fmla="*/ 0 h 6838"/>
                  <a:gd name="T4" fmla="*/ 0 w 3135"/>
                  <a:gd name="T5" fmla="*/ 841 h 6838"/>
                  <a:gd name="T6" fmla="*/ 0 w 3135"/>
                  <a:gd name="T7" fmla="*/ 6838 h 6838"/>
                  <a:gd name="T8" fmla="*/ 3135 w 3135"/>
                  <a:gd name="T9" fmla="*/ 5997 h 6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6838">
                    <a:moveTo>
                      <a:pt x="3135" y="5997"/>
                    </a:moveTo>
                    <a:lnTo>
                      <a:pt x="3135" y="0"/>
                    </a:lnTo>
                    <a:lnTo>
                      <a:pt x="0" y="841"/>
                    </a:lnTo>
                    <a:lnTo>
                      <a:pt x="0" y="6838"/>
                    </a:lnTo>
                    <a:lnTo>
                      <a:pt x="3135" y="59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1" name="Freeform 759">
                <a:extLst>
                  <a:ext uri="{FF2B5EF4-FFF2-40B4-BE49-F238E27FC236}">
                    <a16:creationId xmlns:a16="http://schemas.microsoft.com/office/drawing/2014/main" id="{E57DA188-1227-442E-BA4C-76C3E58618D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427" cy="936"/>
              </a:xfrm>
              <a:custGeom>
                <a:avLst/>
                <a:gdLst>
                  <a:gd name="T0" fmla="*/ 3122 w 3122"/>
                  <a:gd name="T1" fmla="*/ 6836 h 6836"/>
                  <a:gd name="T2" fmla="*/ 3122 w 3122"/>
                  <a:gd name="T3" fmla="*/ 839 h 6836"/>
                  <a:gd name="T4" fmla="*/ 0 w 3122"/>
                  <a:gd name="T5" fmla="*/ 0 h 6836"/>
                  <a:gd name="T6" fmla="*/ 0 w 3122"/>
                  <a:gd name="T7" fmla="*/ 5998 h 6836"/>
                  <a:gd name="T8" fmla="*/ 3122 w 3122"/>
                  <a:gd name="T9" fmla="*/ 6836 h 6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6836">
                    <a:moveTo>
                      <a:pt x="3122" y="6836"/>
                    </a:moveTo>
                    <a:lnTo>
                      <a:pt x="3122" y="839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3122" y="68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CC66">
                      <a:gamma/>
                      <a:tint val="33725"/>
                      <a:invGamma/>
                    </a:srgbClr>
                  </a:gs>
                  <a:gs pos="100000">
                    <a:srgbClr val="FFCC66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2" name="Freeform 763">
                <a:extLst>
                  <a:ext uri="{FF2B5EF4-FFF2-40B4-BE49-F238E27FC236}">
                    <a16:creationId xmlns:a16="http://schemas.microsoft.com/office/drawing/2014/main" id="{7DC30943-633C-4FF0-8ACE-361C99E9790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07" y="2093"/>
                <a:ext cx="135" cy="173"/>
              </a:xfrm>
              <a:custGeom>
                <a:avLst/>
                <a:gdLst>
                  <a:gd name="T0" fmla="*/ 983 w 983"/>
                  <a:gd name="T1" fmla="*/ 1009 h 1266"/>
                  <a:gd name="T2" fmla="*/ 983 w 983"/>
                  <a:gd name="T3" fmla="*/ 0 h 1266"/>
                  <a:gd name="T4" fmla="*/ 0 w 983"/>
                  <a:gd name="T5" fmla="*/ 258 h 1266"/>
                  <a:gd name="T6" fmla="*/ 0 w 983"/>
                  <a:gd name="T7" fmla="*/ 1266 h 1266"/>
                  <a:gd name="T8" fmla="*/ 983 w 983"/>
                  <a:gd name="T9" fmla="*/ 1009 h 1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3" h="1266">
                    <a:moveTo>
                      <a:pt x="983" y="1009"/>
                    </a:moveTo>
                    <a:lnTo>
                      <a:pt x="983" y="0"/>
                    </a:lnTo>
                    <a:lnTo>
                      <a:pt x="0" y="258"/>
                    </a:lnTo>
                    <a:lnTo>
                      <a:pt x="0" y="1266"/>
                    </a:lnTo>
                    <a:lnTo>
                      <a:pt x="983" y="10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Freeform 764">
                <a:extLst>
                  <a:ext uri="{FF2B5EF4-FFF2-40B4-BE49-F238E27FC236}">
                    <a16:creationId xmlns:a16="http://schemas.microsoft.com/office/drawing/2014/main" id="{A4E57E4B-BC36-4BB6-810D-131F5D7CEC4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7" y="2098"/>
                <a:ext cx="61" cy="150"/>
              </a:xfrm>
              <a:custGeom>
                <a:avLst/>
                <a:gdLst>
                  <a:gd name="T0" fmla="*/ 452 w 452"/>
                  <a:gd name="T1" fmla="*/ 980 h 1098"/>
                  <a:gd name="T2" fmla="*/ 452 w 452"/>
                  <a:gd name="T3" fmla="*/ 0 h 1098"/>
                  <a:gd name="T4" fmla="*/ 0 w 452"/>
                  <a:gd name="T5" fmla="*/ 118 h 1098"/>
                  <a:gd name="T6" fmla="*/ 0 w 452"/>
                  <a:gd name="T7" fmla="*/ 1098 h 1098"/>
                  <a:gd name="T8" fmla="*/ 452 w 452"/>
                  <a:gd name="T9" fmla="*/ 980 h 10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1098">
                    <a:moveTo>
                      <a:pt x="452" y="980"/>
                    </a:moveTo>
                    <a:lnTo>
                      <a:pt x="452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52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Freeform 765">
                <a:extLst>
                  <a:ext uri="{FF2B5EF4-FFF2-40B4-BE49-F238E27FC236}">
                    <a16:creationId xmlns:a16="http://schemas.microsoft.com/office/drawing/2014/main" id="{A18D565E-C164-43E3-A729-9A4C2CA80F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77" y="2215"/>
                <a:ext cx="61" cy="33"/>
              </a:xfrm>
              <a:custGeom>
                <a:avLst/>
                <a:gdLst>
                  <a:gd name="T0" fmla="*/ 0 w 449"/>
                  <a:gd name="T1" fmla="*/ 0 h 241"/>
                  <a:gd name="T2" fmla="*/ 0 w 449"/>
                  <a:gd name="T3" fmla="*/ 241 h 241"/>
                  <a:gd name="T4" fmla="*/ 449 w 449"/>
                  <a:gd name="T5" fmla="*/ 121 h 241"/>
                  <a:gd name="T6" fmla="*/ 0 w 449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9" h="241">
                    <a:moveTo>
                      <a:pt x="0" y="0"/>
                    </a:moveTo>
                    <a:lnTo>
                      <a:pt x="0" y="241"/>
                    </a:lnTo>
                    <a:lnTo>
                      <a:pt x="449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Freeform 766">
                <a:extLst>
                  <a:ext uri="{FF2B5EF4-FFF2-40B4-BE49-F238E27FC236}">
                    <a16:creationId xmlns:a16="http://schemas.microsoft.com/office/drawing/2014/main" id="{DAE0DB8A-8BF4-4021-8460-7B9789ED20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1" y="2115"/>
                <a:ext cx="62" cy="150"/>
              </a:xfrm>
              <a:custGeom>
                <a:avLst/>
                <a:gdLst>
                  <a:gd name="T0" fmla="*/ 449 w 449"/>
                  <a:gd name="T1" fmla="*/ 981 h 1099"/>
                  <a:gd name="T2" fmla="*/ 449 w 449"/>
                  <a:gd name="T3" fmla="*/ 0 h 1099"/>
                  <a:gd name="T4" fmla="*/ 0 w 449"/>
                  <a:gd name="T5" fmla="*/ 118 h 1099"/>
                  <a:gd name="T6" fmla="*/ 0 w 449"/>
                  <a:gd name="T7" fmla="*/ 1099 h 1099"/>
                  <a:gd name="T8" fmla="*/ 449 w 449"/>
                  <a:gd name="T9" fmla="*/ 981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449" y="981"/>
                    </a:moveTo>
                    <a:lnTo>
                      <a:pt x="449" y="0"/>
                    </a:lnTo>
                    <a:lnTo>
                      <a:pt x="0" y="118"/>
                    </a:lnTo>
                    <a:lnTo>
                      <a:pt x="0" y="1099"/>
                    </a:lnTo>
                    <a:lnTo>
                      <a:pt x="449" y="98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Freeform 767">
                <a:extLst>
                  <a:ext uri="{FF2B5EF4-FFF2-40B4-BE49-F238E27FC236}">
                    <a16:creationId xmlns:a16="http://schemas.microsoft.com/office/drawing/2014/main" id="{87E75AA3-5FCD-4325-9BCF-4FFD848A660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12" y="2199"/>
                <a:ext cx="61" cy="66"/>
              </a:xfrm>
              <a:custGeom>
                <a:avLst/>
                <a:gdLst>
                  <a:gd name="T0" fmla="*/ 0 w 446"/>
                  <a:gd name="T1" fmla="*/ 0 h 487"/>
                  <a:gd name="T2" fmla="*/ 0 w 446"/>
                  <a:gd name="T3" fmla="*/ 487 h 487"/>
                  <a:gd name="T4" fmla="*/ 446 w 446"/>
                  <a:gd name="T5" fmla="*/ 369 h 487"/>
                  <a:gd name="T6" fmla="*/ 446 w 446"/>
                  <a:gd name="T7" fmla="*/ 120 h 487"/>
                  <a:gd name="T8" fmla="*/ 0 w 446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6" h="487">
                    <a:moveTo>
                      <a:pt x="0" y="0"/>
                    </a:moveTo>
                    <a:lnTo>
                      <a:pt x="0" y="487"/>
                    </a:lnTo>
                    <a:lnTo>
                      <a:pt x="446" y="369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7" name="Freeform 768">
                <a:extLst>
                  <a:ext uri="{FF2B5EF4-FFF2-40B4-BE49-F238E27FC236}">
                    <a16:creationId xmlns:a16="http://schemas.microsoft.com/office/drawing/2014/main" id="{873AA2C7-975E-4DB1-977F-0F68256E9FF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0" y="2090"/>
                <a:ext cx="135" cy="173"/>
              </a:xfrm>
              <a:custGeom>
                <a:avLst/>
                <a:gdLst>
                  <a:gd name="T0" fmla="*/ 0 w 982"/>
                  <a:gd name="T1" fmla="*/ 1011 h 1268"/>
                  <a:gd name="T2" fmla="*/ 0 w 982"/>
                  <a:gd name="T3" fmla="*/ 0 h 1268"/>
                  <a:gd name="T4" fmla="*/ 982 w 982"/>
                  <a:gd name="T5" fmla="*/ 257 h 1268"/>
                  <a:gd name="T6" fmla="*/ 982 w 982"/>
                  <a:gd name="T7" fmla="*/ 1268 h 1268"/>
                  <a:gd name="T8" fmla="*/ 0 w 982"/>
                  <a:gd name="T9" fmla="*/ 1011 h 1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2" h="1268">
                    <a:moveTo>
                      <a:pt x="0" y="1011"/>
                    </a:moveTo>
                    <a:lnTo>
                      <a:pt x="0" y="0"/>
                    </a:lnTo>
                    <a:lnTo>
                      <a:pt x="982" y="257"/>
                    </a:lnTo>
                    <a:lnTo>
                      <a:pt x="982" y="1268"/>
                    </a:lnTo>
                    <a:lnTo>
                      <a:pt x="0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8" name="Freeform 769">
                <a:extLst>
                  <a:ext uri="{FF2B5EF4-FFF2-40B4-BE49-F238E27FC236}">
                    <a16:creationId xmlns:a16="http://schemas.microsoft.com/office/drawing/2014/main" id="{8340B769-F986-4D3D-8E6A-C3D41097D4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4" y="2095"/>
                <a:ext cx="61" cy="151"/>
              </a:xfrm>
              <a:custGeom>
                <a:avLst/>
                <a:gdLst>
                  <a:gd name="T0" fmla="*/ 0 w 449"/>
                  <a:gd name="T1" fmla="*/ 980 h 1099"/>
                  <a:gd name="T2" fmla="*/ 0 w 449"/>
                  <a:gd name="T3" fmla="*/ 0 h 1099"/>
                  <a:gd name="T4" fmla="*/ 449 w 449"/>
                  <a:gd name="T5" fmla="*/ 118 h 1099"/>
                  <a:gd name="T6" fmla="*/ 449 w 449"/>
                  <a:gd name="T7" fmla="*/ 1099 h 1099"/>
                  <a:gd name="T8" fmla="*/ 0 w 449"/>
                  <a:gd name="T9" fmla="*/ 980 h 10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1099">
                    <a:moveTo>
                      <a:pt x="0" y="980"/>
                    </a:moveTo>
                    <a:lnTo>
                      <a:pt x="0" y="0"/>
                    </a:lnTo>
                    <a:lnTo>
                      <a:pt x="449" y="118"/>
                    </a:lnTo>
                    <a:lnTo>
                      <a:pt x="449" y="1099"/>
                    </a:lnTo>
                    <a:lnTo>
                      <a:pt x="0" y="9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9" name="Freeform 770">
                <a:extLst>
                  <a:ext uri="{FF2B5EF4-FFF2-40B4-BE49-F238E27FC236}">
                    <a16:creationId xmlns:a16="http://schemas.microsoft.com/office/drawing/2014/main" id="{17D3669A-12FD-41EF-BE4B-7FF9F14093C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64" y="2213"/>
                <a:ext cx="61" cy="33"/>
              </a:xfrm>
              <a:custGeom>
                <a:avLst/>
                <a:gdLst>
                  <a:gd name="T0" fmla="*/ 446 w 446"/>
                  <a:gd name="T1" fmla="*/ 0 h 241"/>
                  <a:gd name="T2" fmla="*/ 446 w 446"/>
                  <a:gd name="T3" fmla="*/ 241 h 241"/>
                  <a:gd name="T4" fmla="*/ 0 w 446"/>
                  <a:gd name="T5" fmla="*/ 120 h 241"/>
                  <a:gd name="T6" fmla="*/ 446 w 446"/>
                  <a:gd name="T7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6" h="241">
                    <a:moveTo>
                      <a:pt x="446" y="0"/>
                    </a:moveTo>
                    <a:lnTo>
                      <a:pt x="446" y="241"/>
                    </a:lnTo>
                    <a:lnTo>
                      <a:pt x="0" y="120"/>
                    </a:lnTo>
                    <a:lnTo>
                      <a:pt x="44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Freeform 771">
                <a:extLst>
                  <a:ext uri="{FF2B5EF4-FFF2-40B4-BE49-F238E27FC236}">
                    <a16:creationId xmlns:a16="http://schemas.microsoft.com/office/drawing/2014/main" id="{0170BB8D-E300-42BF-AAAF-EE6A7341FE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9" y="2112"/>
                <a:ext cx="62" cy="150"/>
              </a:xfrm>
              <a:custGeom>
                <a:avLst/>
                <a:gdLst>
                  <a:gd name="T0" fmla="*/ 0 w 451"/>
                  <a:gd name="T1" fmla="*/ 978 h 1096"/>
                  <a:gd name="T2" fmla="*/ 0 w 451"/>
                  <a:gd name="T3" fmla="*/ 0 h 1096"/>
                  <a:gd name="T4" fmla="*/ 451 w 451"/>
                  <a:gd name="T5" fmla="*/ 118 h 1096"/>
                  <a:gd name="T6" fmla="*/ 451 w 451"/>
                  <a:gd name="T7" fmla="*/ 1096 h 1096"/>
                  <a:gd name="T8" fmla="*/ 0 w 451"/>
                  <a:gd name="T9" fmla="*/ 978 h 1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1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51" y="118"/>
                    </a:lnTo>
                    <a:lnTo>
                      <a:pt x="451" y="1096"/>
                    </a:lnTo>
                    <a:lnTo>
                      <a:pt x="0" y="97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Freeform 772">
                <a:extLst>
                  <a:ext uri="{FF2B5EF4-FFF2-40B4-BE49-F238E27FC236}">
                    <a16:creationId xmlns:a16="http://schemas.microsoft.com/office/drawing/2014/main" id="{97636AB0-91FE-45BD-82EF-C45DC551D3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9" y="2196"/>
                <a:ext cx="62" cy="67"/>
              </a:xfrm>
              <a:custGeom>
                <a:avLst/>
                <a:gdLst>
                  <a:gd name="T0" fmla="*/ 449 w 449"/>
                  <a:gd name="T1" fmla="*/ 0 h 487"/>
                  <a:gd name="T2" fmla="*/ 449 w 449"/>
                  <a:gd name="T3" fmla="*/ 487 h 487"/>
                  <a:gd name="T4" fmla="*/ 0 w 449"/>
                  <a:gd name="T5" fmla="*/ 366 h 487"/>
                  <a:gd name="T6" fmla="*/ 0 w 449"/>
                  <a:gd name="T7" fmla="*/ 121 h 487"/>
                  <a:gd name="T8" fmla="*/ 449 w 449"/>
                  <a:gd name="T9" fmla="*/ 0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9" h="487">
                    <a:moveTo>
                      <a:pt x="449" y="0"/>
                    </a:moveTo>
                    <a:lnTo>
                      <a:pt x="449" y="487"/>
                    </a:lnTo>
                    <a:lnTo>
                      <a:pt x="0" y="366"/>
                    </a:lnTo>
                    <a:lnTo>
                      <a:pt x="0" y="121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Freeform 773">
                <a:extLst>
                  <a:ext uri="{FF2B5EF4-FFF2-40B4-BE49-F238E27FC236}">
                    <a16:creationId xmlns:a16="http://schemas.microsoft.com/office/drawing/2014/main" id="{F3155646-E244-478C-B985-F5C10F13BD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699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8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Freeform 774">
                <a:extLst>
                  <a:ext uri="{FF2B5EF4-FFF2-40B4-BE49-F238E27FC236}">
                    <a16:creationId xmlns:a16="http://schemas.microsoft.com/office/drawing/2014/main" id="{5C6E26C4-BD05-4FDF-8130-11E2952B2B7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700"/>
                <a:ext cx="427" cy="278"/>
              </a:xfrm>
              <a:custGeom>
                <a:avLst/>
                <a:gdLst>
                  <a:gd name="T0" fmla="*/ 0 w 3122"/>
                  <a:gd name="T1" fmla="*/ 1197 h 2033"/>
                  <a:gd name="T2" fmla="*/ 0 w 3122"/>
                  <a:gd name="T3" fmla="*/ 0 h 2033"/>
                  <a:gd name="T4" fmla="*/ 3122 w 3122"/>
                  <a:gd name="T5" fmla="*/ 833 h 2033"/>
                  <a:gd name="T6" fmla="*/ 3122 w 3122"/>
                  <a:gd name="T7" fmla="*/ 2033 h 2033"/>
                  <a:gd name="T8" fmla="*/ 0 w 3122"/>
                  <a:gd name="T9" fmla="*/ 1197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197"/>
                    </a:moveTo>
                    <a:lnTo>
                      <a:pt x="0" y="0"/>
                    </a:lnTo>
                    <a:lnTo>
                      <a:pt x="3122" y="833"/>
                    </a:lnTo>
                    <a:lnTo>
                      <a:pt x="3122" y="2033"/>
                    </a:lnTo>
                    <a:lnTo>
                      <a:pt x="0" y="119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Freeform 775">
                <a:extLst>
                  <a:ext uri="{FF2B5EF4-FFF2-40B4-BE49-F238E27FC236}">
                    <a16:creationId xmlns:a16="http://schemas.microsoft.com/office/drawing/2014/main" id="{CA4E431D-7737-408D-B031-5A68A95A404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535"/>
                <a:ext cx="429" cy="279"/>
              </a:xfrm>
              <a:custGeom>
                <a:avLst/>
                <a:gdLst>
                  <a:gd name="T0" fmla="*/ 0 w 3135"/>
                  <a:gd name="T1" fmla="*/ 2038 h 2038"/>
                  <a:gd name="T2" fmla="*/ 0 w 3135"/>
                  <a:gd name="T3" fmla="*/ 839 h 2038"/>
                  <a:gd name="T4" fmla="*/ 3135 w 3135"/>
                  <a:gd name="T5" fmla="*/ 0 h 2038"/>
                  <a:gd name="T6" fmla="*/ 3135 w 3135"/>
                  <a:gd name="T7" fmla="*/ 1200 h 2038"/>
                  <a:gd name="T8" fmla="*/ 0 w 3135"/>
                  <a:gd name="T9" fmla="*/ 2038 h 20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5" name="Freeform 776">
                <a:extLst>
                  <a:ext uri="{FF2B5EF4-FFF2-40B4-BE49-F238E27FC236}">
                    <a16:creationId xmlns:a16="http://schemas.microsoft.com/office/drawing/2014/main" id="{12039AD0-587A-43A8-B9DA-896300F4F44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536"/>
                <a:ext cx="427" cy="278"/>
              </a:xfrm>
              <a:custGeom>
                <a:avLst/>
                <a:gdLst>
                  <a:gd name="T0" fmla="*/ 0 w 3122"/>
                  <a:gd name="T1" fmla="*/ 1200 h 2033"/>
                  <a:gd name="T2" fmla="*/ 0 w 3122"/>
                  <a:gd name="T3" fmla="*/ 0 h 2033"/>
                  <a:gd name="T4" fmla="*/ 3122 w 3122"/>
                  <a:gd name="T5" fmla="*/ 834 h 2033"/>
                  <a:gd name="T6" fmla="*/ 3122 w 3122"/>
                  <a:gd name="T7" fmla="*/ 2033 h 2033"/>
                  <a:gd name="T8" fmla="*/ 0 w 3122"/>
                  <a:gd name="T9" fmla="*/ 1200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3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4"/>
                    </a:lnTo>
                    <a:lnTo>
                      <a:pt x="3122" y="2033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6" name="Freeform 777">
                <a:extLst>
                  <a:ext uri="{FF2B5EF4-FFF2-40B4-BE49-F238E27FC236}">
                    <a16:creationId xmlns:a16="http://schemas.microsoft.com/office/drawing/2014/main" id="{62B1E01A-39E3-44AE-A037-4DEEFB04A12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371"/>
                <a:ext cx="429" cy="279"/>
              </a:xfrm>
              <a:custGeom>
                <a:avLst/>
                <a:gdLst>
                  <a:gd name="T0" fmla="*/ 0 w 3135"/>
                  <a:gd name="T1" fmla="*/ 2037 h 2037"/>
                  <a:gd name="T2" fmla="*/ 0 w 3135"/>
                  <a:gd name="T3" fmla="*/ 839 h 2037"/>
                  <a:gd name="T4" fmla="*/ 3135 w 3135"/>
                  <a:gd name="T5" fmla="*/ 0 h 2037"/>
                  <a:gd name="T6" fmla="*/ 3135 w 3135"/>
                  <a:gd name="T7" fmla="*/ 1198 h 2037"/>
                  <a:gd name="T8" fmla="*/ 0 w 3135"/>
                  <a:gd name="T9" fmla="*/ 2037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7">
                    <a:moveTo>
                      <a:pt x="0" y="2037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198"/>
                    </a:lnTo>
                    <a:lnTo>
                      <a:pt x="0" y="20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7" name="Freeform 778">
                <a:extLst>
                  <a:ext uri="{FF2B5EF4-FFF2-40B4-BE49-F238E27FC236}">
                    <a16:creationId xmlns:a16="http://schemas.microsoft.com/office/drawing/2014/main" id="{CEC0F335-70C1-474D-A4FA-341D285E66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427" cy="279"/>
              </a:xfrm>
              <a:custGeom>
                <a:avLst/>
                <a:gdLst>
                  <a:gd name="T0" fmla="*/ 0 w 3122"/>
                  <a:gd name="T1" fmla="*/ 1203 h 2037"/>
                  <a:gd name="T2" fmla="*/ 0 w 3122"/>
                  <a:gd name="T3" fmla="*/ 0 h 2037"/>
                  <a:gd name="T4" fmla="*/ 3122 w 3122"/>
                  <a:gd name="T5" fmla="*/ 839 h 2037"/>
                  <a:gd name="T6" fmla="*/ 3122 w 3122"/>
                  <a:gd name="T7" fmla="*/ 2037 h 2037"/>
                  <a:gd name="T8" fmla="*/ 0 w 3122"/>
                  <a:gd name="T9" fmla="*/ 1203 h 2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7">
                    <a:moveTo>
                      <a:pt x="0" y="1203"/>
                    </a:moveTo>
                    <a:lnTo>
                      <a:pt x="0" y="0"/>
                    </a:lnTo>
                    <a:lnTo>
                      <a:pt x="3122" y="839"/>
                    </a:lnTo>
                    <a:lnTo>
                      <a:pt x="3122" y="2037"/>
                    </a:lnTo>
                    <a:lnTo>
                      <a:pt x="0" y="120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8" name="Freeform 779">
                <a:extLst>
                  <a:ext uri="{FF2B5EF4-FFF2-40B4-BE49-F238E27FC236}">
                    <a16:creationId xmlns:a16="http://schemas.microsoft.com/office/drawing/2014/main" id="{731BB46A-6659-4591-BA4D-02EF56EA3A0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864"/>
                <a:ext cx="429" cy="278"/>
              </a:xfrm>
              <a:custGeom>
                <a:avLst/>
                <a:gdLst>
                  <a:gd name="T0" fmla="*/ 0 w 3135"/>
                  <a:gd name="T1" fmla="*/ 2036 h 2036"/>
                  <a:gd name="T2" fmla="*/ 0 w 3135"/>
                  <a:gd name="T3" fmla="*/ 838 h 2036"/>
                  <a:gd name="T4" fmla="*/ 3135 w 3135"/>
                  <a:gd name="T5" fmla="*/ 0 h 2036"/>
                  <a:gd name="T6" fmla="*/ 3135 w 3135"/>
                  <a:gd name="T7" fmla="*/ 1197 h 2036"/>
                  <a:gd name="T8" fmla="*/ 0 w 3135"/>
                  <a:gd name="T9" fmla="*/ 2036 h 20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2036">
                    <a:moveTo>
                      <a:pt x="0" y="2036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197"/>
                    </a:lnTo>
                    <a:lnTo>
                      <a:pt x="0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9" name="Freeform 780">
                <a:extLst>
                  <a:ext uri="{FF2B5EF4-FFF2-40B4-BE49-F238E27FC236}">
                    <a16:creationId xmlns:a16="http://schemas.microsoft.com/office/drawing/2014/main" id="{DA1FD4EF-73ED-4631-9314-FB715B98030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864"/>
                <a:ext cx="427" cy="278"/>
              </a:xfrm>
              <a:custGeom>
                <a:avLst/>
                <a:gdLst>
                  <a:gd name="T0" fmla="*/ 0 w 3122"/>
                  <a:gd name="T1" fmla="*/ 1200 h 2034"/>
                  <a:gd name="T2" fmla="*/ 0 w 3122"/>
                  <a:gd name="T3" fmla="*/ 0 h 2034"/>
                  <a:gd name="T4" fmla="*/ 3122 w 3122"/>
                  <a:gd name="T5" fmla="*/ 836 h 2034"/>
                  <a:gd name="T6" fmla="*/ 3122 w 3122"/>
                  <a:gd name="T7" fmla="*/ 2034 h 2034"/>
                  <a:gd name="T8" fmla="*/ 0 w 3122"/>
                  <a:gd name="T9" fmla="*/ 1200 h 2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22" h="2034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6"/>
                    </a:lnTo>
                    <a:lnTo>
                      <a:pt x="3122" y="2034"/>
                    </a:lnTo>
                    <a:lnTo>
                      <a:pt x="0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0" name="Freeform 781">
                <a:extLst>
                  <a:ext uri="{FF2B5EF4-FFF2-40B4-BE49-F238E27FC236}">
                    <a16:creationId xmlns:a16="http://schemas.microsoft.com/office/drawing/2014/main" id="{7C79680F-A5A4-4CC2-85E8-5AE3DEB69EE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429" y="1371"/>
                <a:ext cx="11" cy="823"/>
              </a:xfrm>
              <a:custGeom>
                <a:avLst/>
                <a:gdLst>
                  <a:gd name="T0" fmla="*/ 78 w 78"/>
                  <a:gd name="T1" fmla="*/ 6014 h 6014"/>
                  <a:gd name="T2" fmla="*/ 78 w 78"/>
                  <a:gd name="T3" fmla="*/ 17 h 6014"/>
                  <a:gd name="T4" fmla="*/ 0 w 78"/>
                  <a:gd name="T5" fmla="*/ 0 h 6014"/>
                  <a:gd name="T6" fmla="*/ 0 w 78"/>
                  <a:gd name="T7" fmla="*/ 5998 h 6014"/>
                  <a:gd name="T8" fmla="*/ 78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78" y="6014"/>
                    </a:moveTo>
                    <a:lnTo>
                      <a:pt x="78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78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1" name="Freeform 782">
                <a:extLst>
                  <a:ext uri="{FF2B5EF4-FFF2-40B4-BE49-F238E27FC236}">
                    <a16:creationId xmlns:a16="http://schemas.microsoft.com/office/drawing/2014/main" id="{163BA842-D17E-40AB-8049-25453B5B8D3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45" y="1484"/>
                <a:ext cx="11" cy="823"/>
              </a:xfrm>
              <a:custGeom>
                <a:avLst/>
                <a:gdLst>
                  <a:gd name="T0" fmla="*/ 80 w 80"/>
                  <a:gd name="T1" fmla="*/ 6014 h 6014"/>
                  <a:gd name="T2" fmla="*/ 80 w 80"/>
                  <a:gd name="T3" fmla="*/ 17 h 6014"/>
                  <a:gd name="T4" fmla="*/ 0 w 80"/>
                  <a:gd name="T5" fmla="*/ 0 h 6014"/>
                  <a:gd name="T6" fmla="*/ 0 w 80"/>
                  <a:gd name="T7" fmla="*/ 5998 h 6014"/>
                  <a:gd name="T8" fmla="*/ 80 w 80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6014">
                    <a:moveTo>
                      <a:pt x="80" y="6014"/>
                    </a:moveTo>
                    <a:lnTo>
                      <a:pt x="80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8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2" name="Freeform 783">
                <a:extLst>
                  <a:ext uri="{FF2B5EF4-FFF2-40B4-BE49-F238E27FC236}">
                    <a16:creationId xmlns:a16="http://schemas.microsoft.com/office/drawing/2014/main" id="{C071E872-840B-4B48-A44F-8F66427C0B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272" y="1371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3" name="Freeform 784">
                <a:extLst>
                  <a:ext uri="{FF2B5EF4-FFF2-40B4-BE49-F238E27FC236}">
                    <a16:creationId xmlns:a16="http://schemas.microsoft.com/office/drawing/2014/main" id="{1F122C3F-E4D5-4FF7-A669-257653B8B80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856" y="1484"/>
                <a:ext cx="11" cy="823"/>
              </a:xfrm>
              <a:custGeom>
                <a:avLst/>
                <a:gdLst>
                  <a:gd name="T0" fmla="*/ 0 w 78"/>
                  <a:gd name="T1" fmla="*/ 6014 h 6014"/>
                  <a:gd name="T2" fmla="*/ 0 w 78"/>
                  <a:gd name="T3" fmla="*/ 17 h 6014"/>
                  <a:gd name="T4" fmla="*/ 78 w 78"/>
                  <a:gd name="T5" fmla="*/ 0 h 6014"/>
                  <a:gd name="T6" fmla="*/ 78 w 78"/>
                  <a:gd name="T7" fmla="*/ 5998 h 6014"/>
                  <a:gd name="T8" fmla="*/ 0 w 78"/>
                  <a:gd name="T9" fmla="*/ 6014 h 6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4" name="Freeform 785">
                <a:extLst>
                  <a:ext uri="{FF2B5EF4-FFF2-40B4-BE49-F238E27FC236}">
                    <a16:creationId xmlns:a16="http://schemas.microsoft.com/office/drawing/2014/main" id="{F5AEAFCB-1FAC-4DE3-B082-565F927C8A1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8" y="1426"/>
                <a:ext cx="11" cy="659"/>
              </a:xfrm>
              <a:custGeom>
                <a:avLst/>
                <a:gdLst>
                  <a:gd name="T0" fmla="*/ 0 w 78"/>
                  <a:gd name="T1" fmla="*/ 4816 h 4816"/>
                  <a:gd name="T2" fmla="*/ 0 w 78"/>
                  <a:gd name="T3" fmla="*/ 21 h 4816"/>
                  <a:gd name="T4" fmla="*/ 78 w 78"/>
                  <a:gd name="T5" fmla="*/ 0 h 4816"/>
                  <a:gd name="T6" fmla="*/ 78 w 78"/>
                  <a:gd name="T7" fmla="*/ 4797 h 4816"/>
                  <a:gd name="T8" fmla="*/ 0 w 78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4816">
                    <a:moveTo>
                      <a:pt x="0" y="4816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4797"/>
                    </a:lnTo>
                    <a:lnTo>
                      <a:pt x="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5" name="Freeform 786">
                <a:extLst>
                  <a:ext uri="{FF2B5EF4-FFF2-40B4-BE49-F238E27FC236}">
                    <a16:creationId xmlns:a16="http://schemas.microsoft.com/office/drawing/2014/main" id="{A4544F1E-7087-409A-8560-F1776E1D26A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622" y="1423"/>
                <a:ext cx="11" cy="660"/>
              </a:xfrm>
              <a:custGeom>
                <a:avLst/>
                <a:gdLst>
                  <a:gd name="T0" fmla="*/ 80 w 80"/>
                  <a:gd name="T1" fmla="*/ 4816 h 4816"/>
                  <a:gd name="T2" fmla="*/ 80 w 80"/>
                  <a:gd name="T3" fmla="*/ 21 h 4816"/>
                  <a:gd name="T4" fmla="*/ 0 w 80"/>
                  <a:gd name="T5" fmla="*/ 0 h 4816"/>
                  <a:gd name="T6" fmla="*/ 0 w 80"/>
                  <a:gd name="T7" fmla="*/ 4797 h 4816"/>
                  <a:gd name="T8" fmla="*/ 80 w 80"/>
                  <a:gd name="T9" fmla="*/ 4816 h 4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816">
                    <a:moveTo>
                      <a:pt x="80" y="4816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4797"/>
                    </a:lnTo>
                    <a:lnTo>
                      <a:pt x="80" y="48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" name="Group 935">
              <a:extLst>
                <a:ext uri="{FF2B5EF4-FFF2-40B4-BE49-F238E27FC236}">
                  <a16:creationId xmlns:a16="http://schemas.microsoft.com/office/drawing/2014/main" id="{EAEF12D4-23FF-44CC-B16D-264FD6B11F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74992" y="4068340"/>
              <a:ext cx="123182" cy="477033"/>
              <a:chOff x="3736" y="1032"/>
              <a:chExt cx="266" cy="635"/>
            </a:xfrm>
          </p:grpSpPr>
          <p:sp>
            <p:nvSpPr>
              <p:cNvPr id="705" name="Freeform 936">
                <a:extLst>
                  <a:ext uri="{FF2B5EF4-FFF2-40B4-BE49-F238E27FC236}">
                    <a16:creationId xmlns:a16="http://schemas.microsoft.com/office/drawing/2014/main" id="{7F9E91CA-890D-4041-A7F9-FD238F717E7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3" y="1338"/>
                <a:ext cx="121" cy="329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6" name="Freeform 937">
                <a:extLst>
                  <a:ext uri="{FF2B5EF4-FFF2-40B4-BE49-F238E27FC236}">
                    <a16:creationId xmlns:a16="http://schemas.microsoft.com/office/drawing/2014/main" id="{CF549FEE-5DDD-448F-87C7-71AF6755FBF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6" y="1118"/>
                <a:ext cx="266" cy="310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7" name="Freeform 938">
                <a:extLst>
                  <a:ext uri="{FF2B5EF4-FFF2-40B4-BE49-F238E27FC236}">
                    <a16:creationId xmlns:a16="http://schemas.microsoft.com/office/drawing/2014/main" id="{CAC62B6A-D663-40B7-8885-E4E59BBE0C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2" y="1101"/>
                <a:ext cx="88" cy="55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Oval 939">
                <a:extLst>
                  <a:ext uri="{FF2B5EF4-FFF2-40B4-BE49-F238E27FC236}">
                    <a16:creationId xmlns:a16="http://schemas.microsoft.com/office/drawing/2014/main" id="{C175BC82-FE1C-4E5A-86E5-2E5C9FBF19D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3810" y="1032"/>
                <a:ext cx="106" cy="105"/>
              </a:xfrm>
              <a:prstGeom prst="ellipse">
                <a:avLst/>
              </a:prstGeom>
              <a:solidFill>
                <a:sysClr val="window" lastClr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1" name="Group 1543">
              <a:extLst>
                <a:ext uri="{FF2B5EF4-FFF2-40B4-BE49-F238E27FC236}">
                  <a16:creationId xmlns:a16="http://schemas.microsoft.com/office/drawing/2014/main" id="{7BED2913-B8A1-43FA-AF9B-2F9AAF6C02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1651" y="1800335"/>
              <a:ext cx="183684" cy="175977"/>
              <a:chOff x="4590" y="1312"/>
              <a:chExt cx="286" cy="274"/>
            </a:xfrm>
          </p:grpSpPr>
          <p:sp>
            <p:nvSpPr>
              <p:cNvPr id="703" name="Freeform 1544">
                <a:extLst>
                  <a:ext uri="{FF2B5EF4-FFF2-40B4-BE49-F238E27FC236}">
                    <a16:creationId xmlns:a16="http://schemas.microsoft.com/office/drawing/2014/main" id="{1365AB0F-0D03-44FB-9207-E01FAC4710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4590" y="1312"/>
                <a:ext cx="286" cy="274"/>
              </a:xfrm>
              <a:custGeom>
                <a:avLst/>
                <a:gdLst>
                  <a:gd name="T0" fmla="*/ 1342 w 1342"/>
                  <a:gd name="T1" fmla="*/ 362 h 1285"/>
                  <a:gd name="T2" fmla="*/ 1342 w 1342"/>
                  <a:gd name="T3" fmla="*/ 1285 h 1285"/>
                  <a:gd name="T4" fmla="*/ 0 w 1342"/>
                  <a:gd name="T5" fmla="*/ 924 h 1285"/>
                  <a:gd name="T6" fmla="*/ 0 w 1342"/>
                  <a:gd name="T7" fmla="*/ 0 h 1285"/>
                  <a:gd name="T8" fmla="*/ 1342 w 1342"/>
                  <a:gd name="T9" fmla="*/ 362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42" h="1285">
                    <a:moveTo>
                      <a:pt x="1342" y="362"/>
                    </a:moveTo>
                    <a:lnTo>
                      <a:pt x="1342" y="1285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2" y="36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C080C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4" name="Freeform 1545">
                <a:extLst>
                  <a:ext uri="{FF2B5EF4-FFF2-40B4-BE49-F238E27FC236}">
                    <a16:creationId xmlns:a16="http://schemas.microsoft.com/office/drawing/2014/main" id="{3314450F-CA12-4005-93E8-20763144C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388"/>
                <a:ext cx="122" cy="82"/>
              </a:xfrm>
              <a:custGeom>
                <a:avLst/>
                <a:gdLst>
                  <a:gd name="T0" fmla="*/ 170 w 361"/>
                  <a:gd name="T1" fmla="*/ 102 h 242"/>
                  <a:gd name="T2" fmla="*/ 148 w 361"/>
                  <a:gd name="T3" fmla="*/ 63 h 242"/>
                  <a:gd name="T4" fmla="*/ 30 w 361"/>
                  <a:gd name="T5" fmla="*/ 23 h 242"/>
                  <a:gd name="T6" fmla="*/ 37 w 361"/>
                  <a:gd name="T7" fmla="*/ 147 h 242"/>
                  <a:gd name="T8" fmla="*/ 155 w 361"/>
                  <a:gd name="T9" fmla="*/ 187 h 242"/>
                  <a:gd name="T10" fmla="*/ 176 w 361"/>
                  <a:gd name="T11" fmla="*/ 143 h 242"/>
                  <a:gd name="T12" fmla="*/ 292 w 361"/>
                  <a:gd name="T13" fmla="*/ 174 h 242"/>
                  <a:gd name="T14" fmla="*/ 292 w 361"/>
                  <a:gd name="T15" fmla="*/ 223 h 242"/>
                  <a:gd name="T16" fmla="*/ 361 w 361"/>
                  <a:gd name="T17" fmla="*/ 242 h 242"/>
                  <a:gd name="T18" fmla="*/ 361 w 361"/>
                  <a:gd name="T19" fmla="*/ 154 h 242"/>
                  <a:gd name="T20" fmla="*/ 170 w 361"/>
                  <a:gd name="T21" fmla="*/ 10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1" h="242">
                    <a:moveTo>
                      <a:pt x="170" y="102"/>
                    </a:moveTo>
                    <a:cubicBezTo>
                      <a:pt x="165" y="89"/>
                      <a:pt x="158" y="75"/>
                      <a:pt x="148" y="63"/>
                    </a:cubicBezTo>
                    <a:cubicBezTo>
                      <a:pt x="114" y="17"/>
                      <a:pt x="61" y="0"/>
                      <a:pt x="30" y="23"/>
                    </a:cubicBezTo>
                    <a:cubicBezTo>
                      <a:pt x="0" y="47"/>
                      <a:pt x="2" y="102"/>
                      <a:pt x="37" y="147"/>
                    </a:cubicBezTo>
                    <a:cubicBezTo>
                      <a:pt x="71" y="193"/>
                      <a:pt x="124" y="210"/>
                      <a:pt x="155" y="187"/>
                    </a:cubicBezTo>
                    <a:cubicBezTo>
                      <a:pt x="168" y="177"/>
                      <a:pt x="175" y="161"/>
                      <a:pt x="176" y="143"/>
                    </a:cubicBezTo>
                    <a:cubicBezTo>
                      <a:pt x="292" y="174"/>
                      <a:pt x="292" y="174"/>
                      <a:pt x="292" y="174"/>
                    </a:cubicBezTo>
                    <a:cubicBezTo>
                      <a:pt x="292" y="223"/>
                      <a:pt x="292" y="223"/>
                      <a:pt x="292" y="223"/>
                    </a:cubicBezTo>
                    <a:cubicBezTo>
                      <a:pt x="361" y="242"/>
                      <a:pt x="361" y="242"/>
                      <a:pt x="361" y="242"/>
                    </a:cubicBezTo>
                    <a:cubicBezTo>
                      <a:pt x="361" y="154"/>
                      <a:pt x="361" y="154"/>
                      <a:pt x="361" y="154"/>
                    </a:cubicBezTo>
                    <a:lnTo>
                      <a:pt x="170" y="10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2" name="Group 2959">
              <a:extLst>
                <a:ext uri="{FF2B5EF4-FFF2-40B4-BE49-F238E27FC236}">
                  <a16:creationId xmlns:a16="http://schemas.microsoft.com/office/drawing/2014/main" id="{53962B67-5C48-4C61-AC63-CD091CF5FB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31563" y="1891361"/>
              <a:ext cx="109162" cy="268831"/>
              <a:chOff x="3734" y="3117"/>
              <a:chExt cx="471" cy="1168"/>
            </a:xfrm>
          </p:grpSpPr>
          <p:sp>
            <p:nvSpPr>
              <p:cNvPr id="690" name="Freeform 2960">
                <a:extLst>
                  <a:ext uri="{FF2B5EF4-FFF2-40B4-BE49-F238E27FC236}">
                    <a16:creationId xmlns:a16="http://schemas.microsoft.com/office/drawing/2014/main" id="{3B70DA43-8DBC-46F8-A57F-8A52A69F2DC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1" name="Freeform 2961">
                <a:extLst>
                  <a:ext uri="{FF2B5EF4-FFF2-40B4-BE49-F238E27FC236}">
                    <a16:creationId xmlns:a16="http://schemas.microsoft.com/office/drawing/2014/main" id="{59A69105-B37A-48D8-923D-7A9AA5EE12ED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3" y="3706"/>
                <a:ext cx="212" cy="579"/>
              </a:xfrm>
              <a:custGeom>
                <a:avLst/>
                <a:gdLst>
                  <a:gd name="T0" fmla="*/ 63 w 90"/>
                  <a:gd name="T1" fmla="*/ 21 h 245"/>
                  <a:gd name="T2" fmla="*/ 12 w 90"/>
                  <a:gd name="T3" fmla="*/ 11 h 245"/>
                  <a:gd name="T4" fmla="*/ 3 w 90"/>
                  <a:gd name="T5" fmla="*/ 0 h 245"/>
                  <a:gd name="T6" fmla="*/ 3 w 90"/>
                  <a:gd name="T7" fmla="*/ 36 h 245"/>
                  <a:gd name="T8" fmla="*/ 2 w 90"/>
                  <a:gd name="T9" fmla="*/ 206 h 245"/>
                  <a:gd name="T10" fmla="*/ 44 w 90"/>
                  <a:gd name="T11" fmla="*/ 205 h 245"/>
                  <a:gd name="T12" fmla="*/ 44 w 90"/>
                  <a:gd name="T13" fmla="*/ 211 h 245"/>
                  <a:gd name="T14" fmla="*/ 89 w 90"/>
                  <a:gd name="T15" fmla="*/ 218 h 245"/>
                  <a:gd name="T16" fmla="*/ 89 w 90"/>
                  <a:gd name="T17" fmla="*/ 156 h 245"/>
                  <a:gd name="T18" fmla="*/ 90 w 90"/>
                  <a:gd name="T19" fmla="*/ 7 h 245"/>
                  <a:gd name="T20" fmla="*/ 90 w 90"/>
                  <a:gd name="T21" fmla="*/ 5 h 245"/>
                  <a:gd name="T22" fmla="*/ 90 w 90"/>
                  <a:gd name="T23" fmla="*/ 5 h 245"/>
                  <a:gd name="T24" fmla="*/ 63 w 90"/>
                  <a:gd name="T25" fmla="*/ 2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245">
                    <a:moveTo>
                      <a:pt x="63" y="21"/>
                    </a:moveTo>
                    <a:cubicBezTo>
                      <a:pt x="55" y="20"/>
                      <a:pt x="25" y="13"/>
                      <a:pt x="12" y="11"/>
                    </a:cubicBezTo>
                    <a:cubicBezTo>
                      <a:pt x="6" y="10"/>
                      <a:pt x="4" y="5"/>
                      <a:pt x="3" y="0"/>
                    </a:cubicBezTo>
                    <a:cubicBezTo>
                      <a:pt x="3" y="18"/>
                      <a:pt x="3" y="32"/>
                      <a:pt x="3" y="36"/>
                    </a:cubicBezTo>
                    <a:cubicBezTo>
                      <a:pt x="3" y="49"/>
                      <a:pt x="0" y="182"/>
                      <a:pt x="2" y="206"/>
                    </a:cubicBezTo>
                    <a:cubicBezTo>
                      <a:pt x="3" y="229"/>
                      <a:pt x="44" y="225"/>
                      <a:pt x="44" y="205"/>
                    </a:cubicBezTo>
                    <a:cubicBezTo>
                      <a:pt x="44" y="207"/>
                      <a:pt x="44" y="211"/>
                      <a:pt x="44" y="211"/>
                    </a:cubicBezTo>
                    <a:cubicBezTo>
                      <a:pt x="47" y="245"/>
                      <a:pt x="87" y="236"/>
                      <a:pt x="89" y="218"/>
                    </a:cubicBezTo>
                    <a:cubicBezTo>
                      <a:pt x="90" y="201"/>
                      <a:pt x="89" y="171"/>
                      <a:pt x="89" y="156"/>
                    </a:cubicBezTo>
                    <a:cubicBezTo>
                      <a:pt x="89" y="141"/>
                      <a:pt x="90" y="48"/>
                      <a:pt x="90" y="7"/>
                    </a:cubicBezTo>
                    <a:cubicBezTo>
                      <a:pt x="90" y="6"/>
                      <a:pt x="90" y="6"/>
                      <a:pt x="90" y="5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87" y="17"/>
                      <a:pt x="71" y="22"/>
                      <a:pt x="63" y="2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2" name="Freeform 2962">
                <a:extLst>
                  <a:ext uri="{FF2B5EF4-FFF2-40B4-BE49-F238E27FC236}">
                    <a16:creationId xmlns:a16="http://schemas.microsoft.com/office/drawing/2014/main" id="{509A918E-ED3B-44A0-8DB9-9D726ACDCEF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3" name="Freeform 2963">
                <a:extLst>
                  <a:ext uri="{FF2B5EF4-FFF2-40B4-BE49-F238E27FC236}">
                    <a16:creationId xmlns:a16="http://schemas.microsoft.com/office/drawing/2014/main" id="{4FB05383-4391-4A7A-A97C-616AC205EFA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4" y="3318"/>
                <a:ext cx="471" cy="548"/>
              </a:xfrm>
              <a:custGeom>
                <a:avLst/>
                <a:gdLst>
                  <a:gd name="T0" fmla="*/ 193 w 199"/>
                  <a:gd name="T1" fmla="*/ 194 h 232"/>
                  <a:gd name="T2" fmla="*/ 169 w 199"/>
                  <a:gd name="T3" fmla="*/ 49 h 232"/>
                  <a:gd name="T4" fmla="*/ 143 w 199"/>
                  <a:gd name="T5" fmla="*/ 24 h 232"/>
                  <a:gd name="T6" fmla="*/ 100 w 199"/>
                  <a:gd name="T7" fmla="*/ 13 h 232"/>
                  <a:gd name="T8" fmla="*/ 60 w 199"/>
                  <a:gd name="T9" fmla="*/ 2 h 232"/>
                  <a:gd name="T10" fmla="*/ 30 w 199"/>
                  <a:gd name="T11" fmla="*/ 12 h 232"/>
                  <a:gd name="T12" fmla="*/ 4 w 199"/>
                  <a:gd name="T13" fmla="*/ 159 h 232"/>
                  <a:gd name="T14" fmla="*/ 36 w 199"/>
                  <a:gd name="T15" fmla="*/ 168 h 232"/>
                  <a:gd name="T16" fmla="*/ 54 w 199"/>
                  <a:gd name="T17" fmla="*/ 47 h 232"/>
                  <a:gd name="T18" fmla="*/ 53 w 199"/>
                  <a:gd name="T19" fmla="*/ 164 h 232"/>
                  <a:gd name="T20" fmla="*/ 62 w 199"/>
                  <a:gd name="T21" fmla="*/ 175 h 232"/>
                  <a:gd name="T22" fmla="*/ 113 w 199"/>
                  <a:gd name="T23" fmla="*/ 189 h 232"/>
                  <a:gd name="T24" fmla="*/ 140 w 199"/>
                  <a:gd name="T25" fmla="*/ 169 h 232"/>
                  <a:gd name="T26" fmla="*/ 140 w 199"/>
                  <a:gd name="T27" fmla="*/ 169 h 232"/>
                  <a:gd name="T28" fmla="*/ 138 w 199"/>
                  <a:gd name="T29" fmla="*/ 88 h 232"/>
                  <a:gd name="T30" fmla="*/ 136 w 199"/>
                  <a:gd name="T31" fmla="*/ 71 h 232"/>
                  <a:gd name="T32" fmla="*/ 136 w 199"/>
                  <a:gd name="T33" fmla="*/ 70 h 232"/>
                  <a:gd name="T34" fmla="*/ 136 w 199"/>
                  <a:gd name="T35" fmla="*/ 71 h 232"/>
                  <a:gd name="T36" fmla="*/ 138 w 199"/>
                  <a:gd name="T37" fmla="*/ 88 h 232"/>
                  <a:gd name="T38" fmla="*/ 160 w 199"/>
                  <a:gd name="T39" fmla="*/ 204 h 232"/>
                  <a:gd name="T40" fmla="*/ 193 w 199"/>
                  <a:gd name="T41" fmla="*/ 194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7"/>
                      <a:pt x="143" y="24"/>
                    </a:cubicBezTo>
                    <a:cubicBezTo>
                      <a:pt x="136" y="21"/>
                      <a:pt x="113" y="16"/>
                      <a:pt x="100" y="13"/>
                    </a:cubicBezTo>
                    <a:cubicBezTo>
                      <a:pt x="89" y="10"/>
                      <a:pt x="69" y="4"/>
                      <a:pt x="60" y="2"/>
                    </a:cubicBezTo>
                    <a:cubicBezTo>
                      <a:pt x="51" y="0"/>
                      <a:pt x="33" y="4"/>
                      <a:pt x="30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1"/>
                      <a:pt x="31" y="184"/>
                      <a:pt x="36" y="168"/>
                    </a:cubicBezTo>
                    <a:cubicBezTo>
                      <a:pt x="40" y="158"/>
                      <a:pt x="55" y="38"/>
                      <a:pt x="54" y="47"/>
                    </a:cubicBezTo>
                    <a:cubicBezTo>
                      <a:pt x="54" y="53"/>
                      <a:pt x="53" y="122"/>
                      <a:pt x="53" y="164"/>
                    </a:cubicBezTo>
                    <a:cubicBezTo>
                      <a:pt x="54" y="169"/>
                      <a:pt x="56" y="174"/>
                      <a:pt x="62" y="175"/>
                    </a:cubicBezTo>
                    <a:cubicBezTo>
                      <a:pt x="75" y="177"/>
                      <a:pt x="106" y="187"/>
                      <a:pt x="113" y="189"/>
                    </a:cubicBezTo>
                    <a:cubicBezTo>
                      <a:pt x="122" y="190"/>
                      <a:pt x="137" y="181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8"/>
                    </a:cubicBezTo>
                    <a:cubicBezTo>
                      <a:pt x="137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8" y="82"/>
                      <a:pt x="138" y="88"/>
                    </a:cubicBezTo>
                    <a:cubicBezTo>
                      <a:pt x="142" y="110"/>
                      <a:pt x="148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4" name="Freeform 2964">
                <a:extLst>
                  <a:ext uri="{FF2B5EF4-FFF2-40B4-BE49-F238E27FC236}">
                    <a16:creationId xmlns:a16="http://schemas.microsoft.com/office/drawing/2014/main" id="{9E2DA1A9-BD59-4883-99F2-54619BA5991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38" y="3800"/>
                <a:ext cx="23" cy="390"/>
              </a:xfrm>
              <a:custGeom>
                <a:avLst/>
                <a:gdLst>
                  <a:gd name="T0" fmla="*/ 8 w 10"/>
                  <a:gd name="T1" fmla="*/ 165 h 165"/>
                  <a:gd name="T2" fmla="*/ 9 w 10"/>
                  <a:gd name="T3" fmla="*/ 11 h 165"/>
                  <a:gd name="T4" fmla="*/ 0 w 10"/>
                  <a:gd name="T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5"/>
                      <a:pt x="9" y="11"/>
                    </a:cubicBezTo>
                    <a:cubicBezTo>
                      <a:pt x="9" y="7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5" name="Freeform 2965">
                <a:extLst>
                  <a:ext uri="{FF2B5EF4-FFF2-40B4-BE49-F238E27FC236}">
                    <a16:creationId xmlns:a16="http://schemas.microsoft.com/office/drawing/2014/main" id="{D198E939-554A-41D8-B001-F41B021DD6F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88" y="3292"/>
                <a:ext cx="154" cy="97"/>
              </a:xfrm>
              <a:custGeom>
                <a:avLst/>
                <a:gdLst>
                  <a:gd name="T0" fmla="*/ 29 w 65"/>
                  <a:gd name="T1" fmla="*/ 39 h 41"/>
                  <a:gd name="T2" fmla="*/ 9 w 65"/>
                  <a:gd name="T3" fmla="*/ 19 h 41"/>
                  <a:gd name="T4" fmla="*/ 15 w 65"/>
                  <a:gd name="T5" fmla="*/ 12 h 41"/>
                  <a:gd name="T6" fmla="*/ 52 w 65"/>
                  <a:gd name="T7" fmla="*/ 16 h 41"/>
                  <a:gd name="T8" fmla="*/ 56 w 65"/>
                  <a:gd name="T9" fmla="*/ 29 h 41"/>
                  <a:gd name="T10" fmla="*/ 29 w 65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5"/>
                      <a:pt x="15" y="12"/>
                    </a:cubicBezTo>
                    <a:cubicBezTo>
                      <a:pt x="17" y="10"/>
                      <a:pt x="52" y="0"/>
                      <a:pt x="52" y="16"/>
                    </a:cubicBezTo>
                    <a:cubicBezTo>
                      <a:pt x="52" y="21"/>
                      <a:pt x="46" y="25"/>
                      <a:pt x="56" y="29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6" name="Freeform 2966">
                <a:extLst>
                  <a:ext uri="{FF2B5EF4-FFF2-40B4-BE49-F238E27FC236}">
                    <a16:creationId xmlns:a16="http://schemas.microsoft.com/office/drawing/2014/main" id="{EF598E7B-58C8-436E-9D1D-9E44398B07B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7" name="Freeform 2967">
                <a:extLst>
                  <a:ext uri="{FF2B5EF4-FFF2-40B4-BE49-F238E27FC236}">
                    <a16:creationId xmlns:a16="http://schemas.microsoft.com/office/drawing/2014/main" id="{E31BAFF9-D026-4D1B-995B-024EAAD931C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7" y="3165"/>
                <a:ext cx="189" cy="189"/>
              </a:xfrm>
              <a:custGeom>
                <a:avLst/>
                <a:gdLst>
                  <a:gd name="T0" fmla="*/ 38 w 80"/>
                  <a:gd name="T1" fmla="*/ 1 h 80"/>
                  <a:gd name="T2" fmla="*/ 0 w 80"/>
                  <a:gd name="T3" fmla="*/ 42 h 80"/>
                  <a:gd name="T4" fmla="*/ 42 w 80"/>
                  <a:gd name="T5" fmla="*/ 79 h 80"/>
                  <a:gd name="T6" fmla="*/ 79 w 80"/>
                  <a:gd name="T7" fmla="*/ 39 h 80"/>
                  <a:gd name="T8" fmla="*/ 38 w 80"/>
                  <a:gd name="T9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0" y="42"/>
                    </a:cubicBezTo>
                    <a:cubicBezTo>
                      <a:pt x="1" y="64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9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8" name="Freeform 2968">
                <a:extLst>
                  <a:ext uri="{FF2B5EF4-FFF2-40B4-BE49-F238E27FC236}">
                    <a16:creationId xmlns:a16="http://schemas.microsoft.com/office/drawing/2014/main" id="{C6521410-8847-4DA0-99E6-4AFEC9DEAA1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76" y="3276"/>
                <a:ext cx="92" cy="75"/>
              </a:xfrm>
              <a:custGeom>
                <a:avLst/>
                <a:gdLst>
                  <a:gd name="T0" fmla="*/ 36 w 39"/>
                  <a:gd name="T1" fmla="*/ 13 h 32"/>
                  <a:gd name="T2" fmla="*/ 0 w 39"/>
                  <a:gd name="T3" fmla="*/ 6 h 32"/>
                  <a:gd name="T4" fmla="*/ 21 w 39"/>
                  <a:gd name="T5" fmla="*/ 28 h 32"/>
                  <a:gd name="T6" fmla="*/ 36 w 39"/>
                  <a:gd name="T7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32">
                    <a:moveTo>
                      <a:pt x="36" y="13"/>
                    </a:moveTo>
                    <a:cubicBezTo>
                      <a:pt x="36" y="13"/>
                      <a:pt x="0" y="0"/>
                      <a:pt x="0" y="6"/>
                    </a:cubicBezTo>
                    <a:cubicBezTo>
                      <a:pt x="0" y="13"/>
                      <a:pt x="11" y="24"/>
                      <a:pt x="21" y="28"/>
                    </a:cubicBezTo>
                    <a:cubicBezTo>
                      <a:pt x="32" y="32"/>
                      <a:pt x="39" y="32"/>
                      <a:pt x="36" y="13"/>
                    </a:cubicBezTo>
                    <a:close/>
                  </a:path>
                </a:pathLst>
              </a:custGeom>
              <a:solidFill>
                <a:srgbClr val="9AC1D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9" name="Freeform 2969">
                <a:extLst>
                  <a:ext uri="{FF2B5EF4-FFF2-40B4-BE49-F238E27FC236}">
                    <a16:creationId xmlns:a16="http://schemas.microsoft.com/office/drawing/2014/main" id="{07E8DE6D-00E7-47C2-855D-06763452BB4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961" y="3254"/>
                <a:ext cx="97" cy="52"/>
              </a:xfrm>
              <a:custGeom>
                <a:avLst/>
                <a:gdLst>
                  <a:gd name="T0" fmla="*/ 97 w 97"/>
                  <a:gd name="T1" fmla="*/ 0 h 52"/>
                  <a:gd name="T2" fmla="*/ 0 w 97"/>
                  <a:gd name="T3" fmla="*/ 52 h 52"/>
                  <a:gd name="T4" fmla="*/ 97 w 97"/>
                  <a:gd name="T5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7" h="52">
                    <a:moveTo>
                      <a:pt x="97" y="0"/>
                    </a:moveTo>
                    <a:lnTo>
                      <a:pt x="0" y="52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0" name="Line 2970">
                <a:extLst>
                  <a:ext uri="{FF2B5EF4-FFF2-40B4-BE49-F238E27FC236}">
                    <a16:creationId xmlns:a16="http://schemas.microsoft.com/office/drawing/2014/main" id="{CA8C61B1-9CA8-4A05-A13D-0A8213D12682}"/>
                  </a:ext>
                </a:extLst>
              </p:cNvPr>
              <p:cNvSpPr>
                <a:spLocks noChangeShapeType="1"/>
              </p:cNvSpPr>
              <p:nvPr/>
            </p:nvSpPr>
            <p:spPr bwMode="gray">
              <a:xfrm flipH="1">
                <a:off x="3961" y="3254"/>
                <a:ext cx="97" cy="5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1" name="Freeform 2971">
                <a:extLst>
                  <a:ext uri="{FF2B5EF4-FFF2-40B4-BE49-F238E27FC236}">
                    <a16:creationId xmlns:a16="http://schemas.microsoft.com/office/drawing/2014/main" id="{BE6215B7-77E1-4BEE-8D7B-BF59236F2B2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60" y="3228"/>
                <a:ext cx="196" cy="78"/>
              </a:xfrm>
              <a:custGeom>
                <a:avLst/>
                <a:gdLst>
                  <a:gd name="T0" fmla="*/ 83 w 83"/>
                  <a:gd name="T1" fmla="*/ 11 h 33"/>
                  <a:gd name="T2" fmla="*/ 52 w 83"/>
                  <a:gd name="T3" fmla="*/ 14 h 33"/>
                  <a:gd name="T4" fmla="*/ 0 w 83"/>
                  <a:gd name="T5" fmla="*/ 0 h 33"/>
                  <a:gd name="T6" fmla="*/ 0 w 83"/>
                  <a:gd name="T7" fmla="*/ 20 h 33"/>
                  <a:gd name="T8" fmla="*/ 19 w 83"/>
                  <a:gd name="T9" fmla="*/ 25 h 33"/>
                  <a:gd name="T10" fmla="*/ 27 w 83"/>
                  <a:gd name="T11" fmla="*/ 23 h 33"/>
                  <a:gd name="T12" fmla="*/ 33 w 83"/>
                  <a:gd name="T13" fmla="*/ 28 h 33"/>
                  <a:gd name="T14" fmla="*/ 52 w 83"/>
                  <a:gd name="T15" fmla="*/ 33 h 33"/>
                  <a:gd name="T16" fmla="*/ 52 w 83"/>
                  <a:gd name="T17" fmla="*/ 14 h 33"/>
                  <a:gd name="T18" fmla="*/ 83 w 83"/>
                  <a:gd name="T1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33">
                    <a:moveTo>
                      <a:pt x="83" y="11"/>
                    </a:moveTo>
                    <a:cubicBezTo>
                      <a:pt x="52" y="14"/>
                      <a:pt x="52" y="14"/>
                      <a:pt x="52" y="1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24" y="22"/>
                      <a:pt x="27" y="23"/>
                    </a:cubicBezTo>
                    <a:cubicBezTo>
                      <a:pt x="30" y="23"/>
                      <a:pt x="33" y="28"/>
                      <a:pt x="33" y="28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14"/>
                      <a:pt x="52" y="14"/>
                      <a:pt x="52" y="14"/>
                    </a:cubicBezTo>
                    <a:lnTo>
                      <a:pt x="83" y="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2" name="Freeform 2972">
                <a:extLst>
                  <a:ext uri="{FF2B5EF4-FFF2-40B4-BE49-F238E27FC236}">
                    <a16:creationId xmlns:a16="http://schemas.microsoft.com/office/drawing/2014/main" id="{CA8BF4B8-27FD-418F-8B38-1269A44DC00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50" y="3117"/>
                <a:ext cx="230" cy="220"/>
              </a:xfrm>
              <a:custGeom>
                <a:avLst/>
                <a:gdLst>
                  <a:gd name="T0" fmla="*/ 94 w 97"/>
                  <a:gd name="T1" fmla="*/ 56 h 93"/>
                  <a:gd name="T2" fmla="*/ 77 w 97"/>
                  <a:gd name="T3" fmla="*/ 16 h 93"/>
                  <a:gd name="T4" fmla="*/ 24 w 97"/>
                  <a:gd name="T5" fmla="*/ 8 h 93"/>
                  <a:gd name="T6" fmla="*/ 10 w 97"/>
                  <a:gd name="T7" fmla="*/ 26 h 93"/>
                  <a:gd name="T8" fmla="*/ 2 w 97"/>
                  <a:gd name="T9" fmla="*/ 47 h 93"/>
                  <a:gd name="T10" fmla="*/ 4 w 97"/>
                  <a:gd name="T11" fmla="*/ 56 h 93"/>
                  <a:gd name="T12" fmla="*/ 4 w 97"/>
                  <a:gd name="T13" fmla="*/ 47 h 93"/>
                  <a:gd name="T14" fmla="*/ 11 w 97"/>
                  <a:gd name="T15" fmla="*/ 49 h 93"/>
                  <a:gd name="T16" fmla="*/ 27 w 97"/>
                  <a:gd name="T17" fmla="*/ 37 h 93"/>
                  <a:gd name="T18" fmla="*/ 72 w 97"/>
                  <a:gd name="T19" fmla="*/ 79 h 93"/>
                  <a:gd name="T20" fmla="*/ 69 w 97"/>
                  <a:gd name="T21" fmla="*/ 93 h 93"/>
                  <a:gd name="T22" fmla="*/ 83 w 97"/>
                  <a:gd name="T23" fmla="*/ 87 h 93"/>
                  <a:gd name="T24" fmla="*/ 94 w 97"/>
                  <a:gd name="T25" fmla="*/ 5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93">
                    <a:moveTo>
                      <a:pt x="94" y="56"/>
                    </a:moveTo>
                    <a:cubicBezTo>
                      <a:pt x="91" y="47"/>
                      <a:pt x="82" y="23"/>
                      <a:pt x="77" y="16"/>
                    </a:cubicBezTo>
                    <a:cubicBezTo>
                      <a:pt x="72" y="9"/>
                      <a:pt x="40" y="0"/>
                      <a:pt x="24" y="8"/>
                    </a:cubicBezTo>
                    <a:cubicBezTo>
                      <a:pt x="24" y="8"/>
                      <a:pt x="13" y="16"/>
                      <a:pt x="10" y="26"/>
                    </a:cubicBezTo>
                    <a:cubicBezTo>
                      <a:pt x="7" y="35"/>
                      <a:pt x="0" y="40"/>
                      <a:pt x="2" y="47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5" y="43"/>
                      <a:pt x="21" y="37"/>
                      <a:pt x="27" y="37"/>
                    </a:cubicBezTo>
                    <a:cubicBezTo>
                      <a:pt x="38" y="37"/>
                      <a:pt x="65" y="35"/>
                      <a:pt x="72" y="79"/>
                    </a:cubicBezTo>
                    <a:cubicBezTo>
                      <a:pt x="72" y="79"/>
                      <a:pt x="70" y="89"/>
                      <a:pt x="69" y="93"/>
                    </a:cubicBezTo>
                    <a:cubicBezTo>
                      <a:pt x="69" y="93"/>
                      <a:pt x="80" y="92"/>
                      <a:pt x="83" y="87"/>
                    </a:cubicBezTo>
                    <a:cubicBezTo>
                      <a:pt x="86" y="82"/>
                      <a:pt x="97" y="64"/>
                      <a:pt x="94" y="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37EE6A3C-59A4-4C1A-9329-0A5599DB0FA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028727" y="4278865"/>
              <a:ext cx="1105715" cy="683629"/>
              <a:chOff x="6380226" y="4414079"/>
              <a:chExt cx="1618878" cy="1000901"/>
            </a:xfrm>
          </p:grpSpPr>
          <p:sp>
            <p:nvSpPr>
              <p:cNvPr id="96" name="Freeform 1309">
                <a:extLst>
                  <a:ext uri="{FF2B5EF4-FFF2-40B4-BE49-F238E27FC236}">
                    <a16:creationId xmlns:a16="http://schemas.microsoft.com/office/drawing/2014/main" id="{A396720A-1998-4140-B712-B5B49E6412F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380226" y="4979128"/>
                <a:ext cx="1618878" cy="435852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ysClr val="window" lastClr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Freeform 1310">
                <a:extLst>
                  <a:ext uri="{FF2B5EF4-FFF2-40B4-BE49-F238E27FC236}">
                    <a16:creationId xmlns:a16="http://schemas.microsoft.com/office/drawing/2014/main" id="{46F594C1-E0C3-4274-92EF-565A9516977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552076" y="5021468"/>
                <a:ext cx="1280159" cy="344946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FF66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98" name="Group 995">
                <a:extLst>
                  <a:ext uri="{FF2B5EF4-FFF2-40B4-BE49-F238E27FC236}">
                    <a16:creationId xmlns:a16="http://schemas.microsoft.com/office/drawing/2014/main" id="{C56A2A86-532E-475F-AED0-6F8C56B9FC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350308" y="5175884"/>
                <a:ext cx="278945" cy="146944"/>
                <a:chOff x="5063" y="-2464"/>
                <a:chExt cx="1810" cy="954"/>
              </a:xfrm>
            </p:grpSpPr>
            <p:sp>
              <p:nvSpPr>
                <p:cNvPr id="684" name="Freeform 996">
                  <a:extLst>
                    <a:ext uri="{FF2B5EF4-FFF2-40B4-BE49-F238E27FC236}">
                      <a16:creationId xmlns:a16="http://schemas.microsoft.com/office/drawing/2014/main" id="{72CB78A4-6C6F-49DC-9AE7-B3ACFD6CFC5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63" y="-2464"/>
                  <a:ext cx="1810" cy="486"/>
                </a:xfrm>
                <a:custGeom>
                  <a:avLst/>
                  <a:gdLst>
                    <a:gd name="T0" fmla="*/ 0 w 1810"/>
                    <a:gd name="T1" fmla="*/ 120 h 486"/>
                    <a:gd name="T2" fmla="*/ 451 w 1810"/>
                    <a:gd name="T3" fmla="*/ 0 h 486"/>
                    <a:gd name="T4" fmla="*/ 1810 w 1810"/>
                    <a:gd name="T5" fmla="*/ 363 h 486"/>
                    <a:gd name="T6" fmla="*/ 1358 w 1810"/>
                    <a:gd name="T7" fmla="*/ 486 h 486"/>
                    <a:gd name="T8" fmla="*/ 0 w 1810"/>
                    <a:gd name="T9" fmla="*/ 120 h 4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10" h="486">
                      <a:moveTo>
                        <a:pt x="0" y="120"/>
                      </a:moveTo>
                      <a:lnTo>
                        <a:pt x="451" y="0"/>
                      </a:lnTo>
                      <a:lnTo>
                        <a:pt x="1810" y="363"/>
                      </a:lnTo>
                      <a:lnTo>
                        <a:pt x="1358" y="486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5" name="Freeform 997">
                  <a:extLst>
                    <a:ext uri="{FF2B5EF4-FFF2-40B4-BE49-F238E27FC236}">
                      <a16:creationId xmlns:a16="http://schemas.microsoft.com/office/drawing/2014/main" id="{651ED0D0-F839-4170-A83A-5C84076A834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63" y="-2344"/>
                  <a:ext cx="1358" cy="834"/>
                </a:xfrm>
                <a:custGeom>
                  <a:avLst/>
                  <a:gdLst>
                    <a:gd name="T0" fmla="*/ 0 w 1358"/>
                    <a:gd name="T1" fmla="*/ 0 h 834"/>
                    <a:gd name="T2" fmla="*/ 0 w 1358"/>
                    <a:gd name="T3" fmla="*/ 470 h 834"/>
                    <a:gd name="T4" fmla="*/ 1358 w 1358"/>
                    <a:gd name="T5" fmla="*/ 834 h 834"/>
                    <a:gd name="T6" fmla="*/ 1358 w 1358"/>
                    <a:gd name="T7" fmla="*/ 366 h 834"/>
                    <a:gd name="T8" fmla="*/ 0 w 1358"/>
                    <a:gd name="T9" fmla="*/ 0 h 8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8" h="834">
                      <a:moveTo>
                        <a:pt x="0" y="0"/>
                      </a:moveTo>
                      <a:lnTo>
                        <a:pt x="0" y="470"/>
                      </a:lnTo>
                      <a:lnTo>
                        <a:pt x="1358" y="834"/>
                      </a:lnTo>
                      <a:lnTo>
                        <a:pt x="1358" y="3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6" name="Freeform 998">
                  <a:extLst>
                    <a:ext uri="{FF2B5EF4-FFF2-40B4-BE49-F238E27FC236}">
                      <a16:creationId xmlns:a16="http://schemas.microsoft.com/office/drawing/2014/main" id="{B8E2BAED-E646-4D6C-BBA5-1589783C520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421" y="-2101"/>
                  <a:ext cx="452" cy="591"/>
                </a:xfrm>
                <a:custGeom>
                  <a:avLst/>
                  <a:gdLst>
                    <a:gd name="T0" fmla="*/ 0 w 452"/>
                    <a:gd name="T1" fmla="*/ 591 h 591"/>
                    <a:gd name="T2" fmla="*/ 0 w 452"/>
                    <a:gd name="T3" fmla="*/ 123 h 591"/>
                    <a:gd name="T4" fmla="*/ 452 w 452"/>
                    <a:gd name="T5" fmla="*/ 0 h 591"/>
                    <a:gd name="T6" fmla="*/ 452 w 452"/>
                    <a:gd name="T7" fmla="*/ 470 h 591"/>
                    <a:gd name="T8" fmla="*/ 0 w 452"/>
                    <a:gd name="T9" fmla="*/ 591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2" h="591">
                      <a:moveTo>
                        <a:pt x="0" y="591"/>
                      </a:moveTo>
                      <a:lnTo>
                        <a:pt x="0" y="123"/>
                      </a:lnTo>
                      <a:lnTo>
                        <a:pt x="452" y="0"/>
                      </a:lnTo>
                      <a:lnTo>
                        <a:pt x="452" y="470"/>
                      </a:lnTo>
                      <a:lnTo>
                        <a:pt x="0" y="59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7" name="Freeform 999">
                  <a:extLst>
                    <a:ext uri="{FF2B5EF4-FFF2-40B4-BE49-F238E27FC236}">
                      <a16:creationId xmlns:a16="http://schemas.microsoft.com/office/drawing/2014/main" id="{36FDAB7C-38AD-4ECD-AB18-4C107CCE59F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17" y="-2249"/>
                  <a:ext cx="322" cy="415"/>
                </a:xfrm>
                <a:custGeom>
                  <a:avLst/>
                  <a:gdLst>
                    <a:gd name="T0" fmla="*/ 0 w 322"/>
                    <a:gd name="T1" fmla="*/ 0 h 415"/>
                    <a:gd name="T2" fmla="*/ 0 w 322"/>
                    <a:gd name="T3" fmla="*/ 330 h 415"/>
                    <a:gd name="T4" fmla="*/ 322 w 322"/>
                    <a:gd name="T5" fmla="*/ 415 h 415"/>
                    <a:gd name="T6" fmla="*/ 322 w 322"/>
                    <a:gd name="T7" fmla="*/ 85 h 415"/>
                    <a:gd name="T8" fmla="*/ 0 w 322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2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22" y="415"/>
                      </a:lnTo>
                      <a:lnTo>
                        <a:pt x="322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8" name="Freeform 1000">
                  <a:extLst>
                    <a:ext uri="{FF2B5EF4-FFF2-40B4-BE49-F238E27FC236}">
                      <a16:creationId xmlns:a16="http://schemas.microsoft.com/office/drawing/2014/main" id="{144A2560-1796-448B-A24A-380EA26B9E5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578" y="-2122"/>
                  <a:ext cx="319" cy="416"/>
                </a:xfrm>
                <a:custGeom>
                  <a:avLst/>
                  <a:gdLst>
                    <a:gd name="T0" fmla="*/ 0 w 319"/>
                    <a:gd name="T1" fmla="*/ 0 h 416"/>
                    <a:gd name="T2" fmla="*/ 0 w 319"/>
                    <a:gd name="T3" fmla="*/ 331 h 416"/>
                    <a:gd name="T4" fmla="*/ 319 w 319"/>
                    <a:gd name="T5" fmla="*/ 416 h 416"/>
                    <a:gd name="T6" fmla="*/ 319 w 319"/>
                    <a:gd name="T7" fmla="*/ 85 h 416"/>
                    <a:gd name="T8" fmla="*/ 0 w 319"/>
                    <a:gd name="T9" fmla="*/ 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6">
                      <a:moveTo>
                        <a:pt x="0" y="0"/>
                      </a:moveTo>
                      <a:lnTo>
                        <a:pt x="0" y="331"/>
                      </a:lnTo>
                      <a:lnTo>
                        <a:pt x="319" y="416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9" name="Freeform 1001">
                  <a:extLst>
                    <a:ext uri="{FF2B5EF4-FFF2-40B4-BE49-F238E27FC236}">
                      <a16:creationId xmlns:a16="http://schemas.microsoft.com/office/drawing/2014/main" id="{4EF9297D-B060-4310-A394-B0D0B16200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036" y="-1994"/>
                  <a:ext cx="319" cy="415"/>
                </a:xfrm>
                <a:custGeom>
                  <a:avLst/>
                  <a:gdLst>
                    <a:gd name="T0" fmla="*/ 0 w 319"/>
                    <a:gd name="T1" fmla="*/ 0 h 415"/>
                    <a:gd name="T2" fmla="*/ 0 w 319"/>
                    <a:gd name="T3" fmla="*/ 330 h 415"/>
                    <a:gd name="T4" fmla="*/ 319 w 319"/>
                    <a:gd name="T5" fmla="*/ 415 h 415"/>
                    <a:gd name="T6" fmla="*/ 319 w 319"/>
                    <a:gd name="T7" fmla="*/ 85 h 415"/>
                    <a:gd name="T8" fmla="*/ 0 w 319"/>
                    <a:gd name="T9" fmla="*/ 0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415">
                      <a:moveTo>
                        <a:pt x="0" y="0"/>
                      </a:moveTo>
                      <a:lnTo>
                        <a:pt x="0" y="330"/>
                      </a:lnTo>
                      <a:lnTo>
                        <a:pt x="319" y="415"/>
                      </a:lnTo>
                      <a:lnTo>
                        <a:pt x="319" y="8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99" name="Group 1002">
                <a:extLst>
                  <a:ext uri="{FF2B5EF4-FFF2-40B4-BE49-F238E27FC236}">
                    <a16:creationId xmlns:a16="http://schemas.microsoft.com/office/drawing/2014/main" id="{285565AB-5B3F-456E-8C78-A8032C41B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103740" y="4639164"/>
                <a:ext cx="173096" cy="405965"/>
                <a:chOff x="6281" y="-2209"/>
                <a:chExt cx="905" cy="2117"/>
              </a:xfrm>
            </p:grpSpPr>
            <p:sp>
              <p:nvSpPr>
                <p:cNvPr id="654" name="Freeform 1003">
                  <a:extLst>
                    <a:ext uri="{FF2B5EF4-FFF2-40B4-BE49-F238E27FC236}">
                      <a16:creationId xmlns:a16="http://schemas.microsoft.com/office/drawing/2014/main" id="{737EA68C-8614-4A64-B997-BB804CC5F7D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2209"/>
                  <a:ext cx="905" cy="244"/>
                </a:xfrm>
                <a:custGeom>
                  <a:avLst/>
                  <a:gdLst>
                    <a:gd name="T0" fmla="*/ 0 w 905"/>
                    <a:gd name="T1" fmla="*/ 123 h 244"/>
                    <a:gd name="T2" fmla="*/ 454 w 905"/>
                    <a:gd name="T3" fmla="*/ 0 h 244"/>
                    <a:gd name="T4" fmla="*/ 905 w 905"/>
                    <a:gd name="T5" fmla="*/ 123 h 244"/>
                    <a:gd name="T6" fmla="*/ 454 w 905"/>
                    <a:gd name="T7" fmla="*/ 244 h 244"/>
                    <a:gd name="T8" fmla="*/ 0 w 905"/>
                    <a:gd name="T9" fmla="*/ 123 h 2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5" h="244">
                      <a:moveTo>
                        <a:pt x="0" y="123"/>
                      </a:moveTo>
                      <a:lnTo>
                        <a:pt x="454" y="0"/>
                      </a:lnTo>
                      <a:lnTo>
                        <a:pt x="905" y="123"/>
                      </a:lnTo>
                      <a:lnTo>
                        <a:pt x="454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FF660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5" name="Freeform 1004">
                  <a:extLst>
                    <a:ext uri="{FF2B5EF4-FFF2-40B4-BE49-F238E27FC236}">
                      <a16:creationId xmlns:a16="http://schemas.microsoft.com/office/drawing/2014/main" id="{E6A0C482-4F51-430A-9559-EFE1CA98C51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735" y="-2086"/>
                  <a:ext cx="451" cy="1994"/>
                </a:xfrm>
                <a:custGeom>
                  <a:avLst/>
                  <a:gdLst>
                    <a:gd name="T0" fmla="*/ 451 w 451"/>
                    <a:gd name="T1" fmla="*/ 0 h 1994"/>
                    <a:gd name="T2" fmla="*/ 451 w 451"/>
                    <a:gd name="T3" fmla="*/ 1873 h 1994"/>
                    <a:gd name="T4" fmla="*/ 0 w 451"/>
                    <a:gd name="T5" fmla="*/ 1994 h 1994"/>
                    <a:gd name="T6" fmla="*/ 0 w 451"/>
                    <a:gd name="T7" fmla="*/ 121 h 1994"/>
                    <a:gd name="T8" fmla="*/ 451 w 451"/>
                    <a:gd name="T9" fmla="*/ 0 h 19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1" h="1994">
                      <a:moveTo>
                        <a:pt x="451" y="0"/>
                      </a:moveTo>
                      <a:lnTo>
                        <a:pt x="451" y="1873"/>
                      </a:lnTo>
                      <a:lnTo>
                        <a:pt x="0" y="1994"/>
                      </a:ln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6" name="Freeform 1005">
                  <a:extLst>
                    <a:ext uri="{FF2B5EF4-FFF2-40B4-BE49-F238E27FC236}">
                      <a16:creationId xmlns:a16="http://schemas.microsoft.com/office/drawing/2014/main" id="{5D8ABC9F-1560-45A9-8454-B0B9063727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2086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7" name="Freeform 1006">
                  <a:extLst>
                    <a:ext uri="{FF2B5EF4-FFF2-40B4-BE49-F238E27FC236}">
                      <a16:creationId xmlns:a16="http://schemas.microsoft.com/office/drawing/2014/main" id="{68C6E76D-90A8-4686-BB70-8C64FEC05D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2034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8" name="Freeform 1007">
                  <a:extLst>
                    <a:ext uri="{FF2B5EF4-FFF2-40B4-BE49-F238E27FC236}">
                      <a16:creationId xmlns:a16="http://schemas.microsoft.com/office/drawing/2014/main" id="{A41A91FA-324E-445B-92B6-9999FB6104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954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3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9" name="Freeform 1008">
                  <a:extLst>
                    <a:ext uri="{FF2B5EF4-FFF2-40B4-BE49-F238E27FC236}">
                      <a16:creationId xmlns:a16="http://schemas.microsoft.com/office/drawing/2014/main" id="{D6040304-A397-4DEC-A9E3-1824D45821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902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7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0" name="Freeform 1009">
                  <a:extLst>
                    <a:ext uri="{FF2B5EF4-FFF2-40B4-BE49-F238E27FC236}">
                      <a16:creationId xmlns:a16="http://schemas.microsoft.com/office/drawing/2014/main" id="{BE2DFAAC-5CE1-4AFC-B57A-7EF8A8756B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819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1" name="Freeform 1010">
                  <a:extLst>
                    <a:ext uri="{FF2B5EF4-FFF2-40B4-BE49-F238E27FC236}">
                      <a16:creationId xmlns:a16="http://schemas.microsoft.com/office/drawing/2014/main" id="{7C150876-1780-4CA4-9FD4-5565FEDAD12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767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2" name="Freeform 1011">
                  <a:extLst>
                    <a:ext uri="{FF2B5EF4-FFF2-40B4-BE49-F238E27FC236}">
                      <a16:creationId xmlns:a16="http://schemas.microsoft.com/office/drawing/2014/main" id="{166458D4-18C8-4A35-B85E-601DF0ED95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687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3" name="Freeform 1012">
                  <a:extLst>
                    <a:ext uri="{FF2B5EF4-FFF2-40B4-BE49-F238E27FC236}">
                      <a16:creationId xmlns:a16="http://schemas.microsoft.com/office/drawing/2014/main" id="{1BDDF4AC-8FA5-417A-B76A-53E8BA43F66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635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8 h 151"/>
                    <a:gd name="T4" fmla="*/ 390 w 390"/>
                    <a:gd name="T5" fmla="*/ 151 h 151"/>
                    <a:gd name="T6" fmla="*/ 390 w 390"/>
                    <a:gd name="T7" fmla="*/ 107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1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4" name="Freeform 1013">
                  <a:extLst>
                    <a:ext uri="{FF2B5EF4-FFF2-40B4-BE49-F238E27FC236}">
                      <a16:creationId xmlns:a16="http://schemas.microsoft.com/office/drawing/2014/main" id="{69324D3E-E3F6-441D-8AA7-84EAC147170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552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5" name="Freeform 1014">
                  <a:extLst>
                    <a:ext uri="{FF2B5EF4-FFF2-40B4-BE49-F238E27FC236}">
                      <a16:creationId xmlns:a16="http://schemas.microsoft.com/office/drawing/2014/main" id="{A4B95FF6-6A57-4ADC-A41E-B21DB485D2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500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6" name="Freeform 1015">
                  <a:extLst>
                    <a:ext uri="{FF2B5EF4-FFF2-40B4-BE49-F238E27FC236}">
                      <a16:creationId xmlns:a16="http://schemas.microsoft.com/office/drawing/2014/main" id="{94AE2D92-2549-4363-B3FD-6124EBE383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417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7" name="Freeform 1016">
                  <a:extLst>
                    <a:ext uri="{FF2B5EF4-FFF2-40B4-BE49-F238E27FC236}">
                      <a16:creationId xmlns:a16="http://schemas.microsoft.com/office/drawing/2014/main" id="{C8A14CB2-E3F0-4AC7-8E74-9F036ADCDF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365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4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4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8" name="Freeform 1017">
                  <a:extLst>
                    <a:ext uri="{FF2B5EF4-FFF2-40B4-BE49-F238E27FC236}">
                      <a16:creationId xmlns:a16="http://schemas.microsoft.com/office/drawing/2014/main" id="{527D93A0-9199-486A-BC24-426F5294230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285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9" name="Freeform 1018">
                  <a:extLst>
                    <a:ext uri="{FF2B5EF4-FFF2-40B4-BE49-F238E27FC236}">
                      <a16:creationId xmlns:a16="http://schemas.microsoft.com/office/drawing/2014/main" id="{2CD35E9E-439C-4B31-9A15-479FD78A6E4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233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6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0" name="Freeform 1019">
                  <a:extLst>
                    <a:ext uri="{FF2B5EF4-FFF2-40B4-BE49-F238E27FC236}">
                      <a16:creationId xmlns:a16="http://schemas.microsoft.com/office/drawing/2014/main" id="{2529EAA3-C7A5-4C5A-ABC0-3CDC195D507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150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0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1" name="Freeform 1020">
                  <a:extLst>
                    <a:ext uri="{FF2B5EF4-FFF2-40B4-BE49-F238E27FC236}">
                      <a16:creationId xmlns:a16="http://schemas.microsoft.com/office/drawing/2014/main" id="{DF698A13-F2EB-4ACF-8872-C885CF44AE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1098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4 h 151"/>
                    <a:gd name="T4" fmla="*/ 390 w 390"/>
                    <a:gd name="T5" fmla="*/ 151 h 151"/>
                    <a:gd name="T6" fmla="*/ 390 w 390"/>
                    <a:gd name="T7" fmla="*/ 103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4"/>
                      </a:lnTo>
                      <a:lnTo>
                        <a:pt x="390" y="151"/>
                      </a:lnTo>
                      <a:lnTo>
                        <a:pt x="390" y="10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2" name="Freeform 1021">
                  <a:extLst>
                    <a:ext uri="{FF2B5EF4-FFF2-40B4-BE49-F238E27FC236}">
                      <a16:creationId xmlns:a16="http://schemas.microsoft.com/office/drawing/2014/main" id="{DC616B5C-8372-4CEF-A33C-14D17F3732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1018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4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4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3" name="Freeform 1022">
                  <a:extLst>
                    <a:ext uri="{FF2B5EF4-FFF2-40B4-BE49-F238E27FC236}">
                      <a16:creationId xmlns:a16="http://schemas.microsoft.com/office/drawing/2014/main" id="{AA067121-122B-4662-80C8-BE00EF798E6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966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7 h 151"/>
                    <a:gd name="T4" fmla="*/ 390 w 390"/>
                    <a:gd name="T5" fmla="*/ 151 h 151"/>
                    <a:gd name="T6" fmla="*/ 390 w 390"/>
                    <a:gd name="T7" fmla="*/ 106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7"/>
                      </a:lnTo>
                      <a:lnTo>
                        <a:pt x="390" y="151"/>
                      </a:lnTo>
                      <a:lnTo>
                        <a:pt x="390" y="1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4" name="Freeform 1023">
                  <a:extLst>
                    <a:ext uri="{FF2B5EF4-FFF2-40B4-BE49-F238E27FC236}">
                      <a16:creationId xmlns:a16="http://schemas.microsoft.com/office/drawing/2014/main" id="{8A891D27-2D83-4B05-8D65-D390011746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884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1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5" name="Freeform 1024">
                  <a:extLst>
                    <a:ext uri="{FF2B5EF4-FFF2-40B4-BE49-F238E27FC236}">
                      <a16:creationId xmlns:a16="http://schemas.microsoft.com/office/drawing/2014/main" id="{52FD7A80-A683-4E50-A83A-EB581E066A9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832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4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6" name="Freeform 1025">
                  <a:extLst>
                    <a:ext uri="{FF2B5EF4-FFF2-40B4-BE49-F238E27FC236}">
                      <a16:creationId xmlns:a16="http://schemas.microsoft.com/office/drawing/2014/main" id="{1E1E8402-5623-415F-BDAF-722DE969214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749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7" name="Freeform 1026">
                  <a:extLst>
                    <a:ext uri="{FF2B5EF4-FFF2-40B4-BE49-F238E27FC236}">
                      <a16:creationId xmlns:a16="http://schemas.microsoft.com/office/drawing/2014/main" id="{C511569D-43D9-46A9-8CB1-F58AC645569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697"/>
                  <a:ext cx="390" cy="149"/>
                </a:xfrm>
                <a:custGeom>
                  <a:avLst/>
                  <a:gdLst>
                    <a:gd name="T0" fmla="*/ 0 w 390"/>
                    <a:gd name="T1" fmla="*/ 0 h 149"/>
                    <a:gd name="T2" fmla="*/ 0 w 390"/>
                    <a:gd name="T3" fmla="*/ 45 h 149"/>
                    <a:gd name="T4" fmla="*/ 390 w 390"/>
                    <a:gd name="T5" fmla="*/ 149 h 149"/>
                    <a:gd name="T6" fmla="*/ 390 w 390"/>
                    <a:gd name="T7" fmla="*/ 104 h 149"/>
                    <a:gd name="T8" fmla="*/ 0 w 390"/>
                    <a:gd name="T9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49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49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8" name="Freeform 1027">
                  <a:extLst>
                    <a:ext uri="{FF2B5EF4-FFF2-40B4-BE49-F238E27FC236}">
                      <a16:creationId xmlns:a16="http://schemas.microsoft.com/office/drawing/2014/main" id="{8E15F9FC-77DD-4E40-AFD4-194CCC9F9E4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617"/>
                  <a:ext cx="454" cy="256"/>
                </a:xfrm>
                <a:custGeom>
                  <a:avLst/>
                  <a:gdLst>
                    <a:gd name="T0" fmla="*/ 0 w 454"/>
                    <a:gd name="T1" fmla="*/ 0 h 256"/>
                    <a:gd name="T2" fmla="*/ 0 w 454"/>
                    <a:gd name="T3" fmla="*/ 135 h 256"/>
                    <a:gd name="T4" fmla="*/ 454 w 454"/>
                    <a:gd name="T5" fmla="*/ 256 h 256"/>
                    <a:gd name="T6" fmla="*/ 454 w 454"/>
                    <a:gd name="T7" fmla="*/ 123 h 256"/>
                    <a:gd name="T8" fmla="*/ 0 w 454"/>
                    <a:gd name="T9" fmla="*/ 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6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6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9" name="Freeform 1028">
                  <a:extLst>
                    <a:ext uri="{FF2B5EF4-FFF2-40B4-BE49-F238E27FC236}">
                      <a16:creationId xmlns:a16="http://schemas.microsoft.com/office/drawing/2014/main" id="{2E66B5BF-FECA-42D2-AF92-E90571AF50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565"/>
                  <a:ext cx="390" cy="152"/>
                </a:xfrm>
                <a:custGeom>
                  <a:avLst/>
                  <a:gdLst>
                    <a:gd name="T0" fmla="*/ 0 w 390"/>
                    <a:gd name="T1" fmla="*/ 0 h 152"/>
                    <a:gd name="T2" fmla="*/ 0 w 390"/>
                    <a:gd name="T3" fmla="*/ 48 h 152"/>
                    <a:gd name="T4" fmla="*/ 390 w 390"/>
                    <a:gd name="T5" fmla="*/ 152 h 152"/>
                    <a:gd name="T6" fmla="*/ 390 w 390"/>
                    <a:gd name="T7" fmla="*/ 107 h 152"/>
                    <a:gd name="T8" fmla="*/ 0 w 390"/>
                    <a:gd name="T9" fmla="*/ 0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2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2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0" name="Freeform 1029">
                  <a:extLst>
                    <a:ext uri="{FF2B5EF4-FFF2-40B4-BE49-F238E27FC236}">
                      <a16:creationId xmlns:a16="http://schemas.microsoft.com/office/drawing/2014/main" id="{BFE6C29F-1F0A-4BD7-BF00-B9770DA0453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482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2 h 255"/>
                    <a:gd name="T4" fmla="*/ 454 w 454"/>
                    <a:gd name="T5" fmla="*/ 255 h 255"/>
                    <a:gd name="T6" fmla="*/ 454 w 454"/>
                    <a:gd name="T7" fmla="*/ 121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2"/>
                      </a:lnTo>
                      <a:lnTo>
                        <a:pt x="454" y="255"/>
                      </a:lnTo>
                      <a:lnTo>
                        <a:pt x="454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1" name="Freeform 1030">
                  <a:extLst>
                    <a:ext uri="{FF2B5EF4-FFF2-40B4-BE49-F238E27FC236}">
                      <a16:creationId xmlns:a16="http://schemas.microsoft.com/office/drawing/2014/main" id="{50287A8E-67E7-46D2-9146-9609FD7DB86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430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5 h 151"/>
                    <a:gd name="T4" fmla="*/ 390 w 390"/>
                    <a:gd name="T5" fmla="*/ 151 h 151"/>
                    <a:gd name="T6" fmla="*/ 390 w 390"/>
                    <a:gd name="T7" fmla="*/ 104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5"/>
                      </a:lnTo>
                      <a:lnTo>
                        <a:pt x="390" y="151"/>
                      </a:lnTo>
                      <a:lnTo>
                        <a:pt x="390" y="1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2" name="Freeform 1031">
                  <a:extLst>
                    <a:ext uri="{FF2B5EF4-FFF2-40B4-BE49-F238E27FC236}">
                      <a16:creationId xmlns:a16="http://schemas.microsoft.com/office/drawing/2014/main" id="{CB59D62F-1ADF-4638-BEC8-27047E73D12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281" y="-350"/>
                  <a:ext cx="454" cy="255"/>
                </a:xfrm>
                <a:custGeom>
                  <a:avLst/>
                  <a:gdLst>
                    <a:gd name="T0" fmla="*/ 0 w 454"/>
                    <a:gd name="T1" fmla="*/ 0 h 255"/>
                    <a:gd name="T2" fmla="*/ 0 w 454"/>
                    <a:gd name="T3" fmla="*/ 135 h 255"/>
                    <a:gd name="T4" fmla="*/ 454 w 454"/>
                    <a:gd name="T5" fmla="*/ 255 h 255"/>
                    <a:gd name="T6" fmla="*/ 454 w 454"/>
                    <a:gd name="T7" fmla="*/ 123 h 255"/>
                    <a:gd name="T8" fmla="*/ 0 w 454"/>
                    <a:gd name="T9" fmla="*/ 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4" h="25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454" y="255"/>
                      </a:lnTo>
                      <a:lnTo>
                        <a:pt x="454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3" name="Freeform 1032">
                  <a:extLst>
                    <a:ext uri="{FF2B5EF4-FFF2-40B4-BE49-F238E27FC236}">
                      <a16:creationId xmlns:a16="http://schemas.microsoft.com/office/drawing/2014/main" id="{C18857B3-DDAE-4FE6-8A69-4D25EA5CD2F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6312" y="-298"/>
                  <a:ext cx="390" cy="151"/>
                </a:xfrm>
                <a:custGeom>
                  <a:avLst/>
                  <a:gdLst>
                    <a:gd name="T0" fmla="*/ 0 w 390"/>
                    <a:gd name="T1" fmla="*/ 0 h 151"/>
                    <a:gd name="T2" fmla="*/ 0 w 390"/>
                    <a:gd name="T3" fmla="*/ 48 h 151"/>
                    <a:gd name="T4" fmla="*/ 390 w 390"/>
                    <a:gd name="T5" fmla="*/ 151 h 151"/>
                    <a:gd name="T6" fmla="*/ 390 w 390"/>
                    <a:gd name="T7" fmla="*/ 107 h 151"/>
                    <a:gd name="T8" fmla="*/ 0 w 390"/>
                    <a:gd name="T9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0" h="151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390" y="151"/>
                      </a:lnTo>
                      <a:lnTo>
                        <a:pt x="390" y="10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EAEAEA"/>
                    </a:gs>
                    <a:gs pos="100000">
                      <a:srgbClr val="C0C0C0"/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0" name="Group 7196">
                <a:extLst>
                  <a:ext uri="{FF2B5EF4-FFF2-40B4-BE49-F238E27FC236}">
                    <a16:creationId xmlns:a16="http://schemas.microsoft.com/office/drawing/2014/main" id="{D0395570-7E8F-4CF0-A331-D10382180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669779" y="4414079"/>
                <a:ext cx="977431" cy="856017"/>
                <a:chOff x="2412" y="740"/>
                <a:chExt cx="958" cy="839"/>
              </a:xfrm>
            </p:grpSpPr>
            <p:sp>
              <p:nvSpPr>
                <p:cNvPr id="101" name="Freeform 3794">
                  <a:extLst>
                    <a:ext uri="{FF2B5EF4-FFF2-40B4-BE49-F238E27FC236}">
                      <a16:creationId xmlns:a16="http://schemas.microsoft.com/office/drawing/2014/main" id="{04E54B31-5388-4A89-BD18-758F13456DC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1066"/>
                  <a:ext cx="882" cy="236"/>
                </a:xfrm>
                <a:custGeom>
                  <a:avLst/>
                  <a:gdLst>
                    <a:gd name="T0" fmla="*/ 0 w 10297"/>
                    <a:gd name="T1" fmla="*/ 1080 h 2762"/>
                    <a:gd name="T2" fmla="*/ 4027 w 10297"/>
                    <a:gd name="T3" fmla="*/ 0 h 2762"/>
                    <a:gd name="T4" fmla="*/ 10297 w 10297"/>
                    <a:gd name="T5" fmla="*/ 1682 h 2762"/>
                    <a:gd name="T6" fmla="*/ 6267 w 10297"/>
                    <a:gd name="T7" fmla="*/ 2762 h 2762"/>
                    <a:gd name="T8" fmla="*/ 0 w 10297"/>
                    <a:gd name="T9" fmla="*/ 1080 h 27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97"/>
                    <a:gd name="T16" fmla="*/ 0 h 2762"/>
                    <a:gd name="T17" fmla="*/ 10297 w 10297"/>
                    <a:gd name="T18" fmla="*/ 2762 h 27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97" h="2762">
                      <a:moveTo>
                        <a:pt x="0" y="1080"/>
                      </a:moveTo>
                      <a:lnTo>
                        <a:pt x="4027" y="0"/>
                      </a:lnTo>
                      <a:lnTo>
                        <a:pt x="10297" y="1682"/>
                      </a:lnTo>
                      <a:lnTo>
                        <a:pt x="6267" y="2762"/>
                      </a:lnTo>
                      <a:lnTo>
                        <a:pt x="0" y="108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" name="Freeform 3795">
                  <a:extLst>
                    <a:ext uri="{FF2B5EF4-FFF2-40B4-BE49-F238E27FC236}">
                      <a16:creationId xmlns:a16="http://schemas.microsoft.com/office/drawing/2014/main" id="{54450089-714D-4C03-A693-9A710C46A9B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1158"/>
                  <a:ext cx="537" cy="421"/>
                </a:xfrm>
                <a:custGeom>
                  <a:avLst/>
                  <a:gdLst>
                    <a:gd name="T0" fmla="*/ 6267 w 6267"/>
                    <a:gd name="T1" fmla="*/ 4916 h 4916"/>
                    <a:gd name="T2" fmla="*/ 6267 w 6267"/>
                    <a:gd name="T3" fmla="*/ 1682 h 4916"/>
                    <a:gd name="T4" fmla="*/ 0 w 6267"/>
                    <a:gd name="T5" fmla="*/ 0 h 4916"/>
                    <a:gd name="T6" fmla="*/ 0 w 6267"/>
                    <a:gd name="T7" fmla="*/ 3236 h 4916"/>
                    <a:gd name="T8" fmla="*/ 6267 w 6267"/>
                    <a:gd name="T9" fmla="*/ 4916 h 49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6"/>
                    <a:gd name="T17" fmla="*/ 6267 w 6267"/>
                    <a:gd name="T18" fmla="*/ 4916 h 49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6">
                      <a:moveTo>
                        <a:pt x="6267" y="4916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6"/>
                      </a:lnTo>
                      <a:lnTo>
                        <a:pt x="6267" y="491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" name="Freeform 3796">
                  <a:extLst>
                    <a:ext uri="{FF2B5EF4-FFF2-40B4-BE49-F238E27FC236}">
                      <a16:creationId xmlns:a16="http://schemas.microsoft.com/office/drawing/2014/main" id="{67C37396-76FD-4BF3-9BA1-95A3A2D221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1210"/>
                  <a:ext cx="345" cy="369"/>
                </a:xfrm>
                <a:custGeom>
                  <a:avLst/>
                  <a:gdLst>
                    <a:gd name="T0" fmla="*/ 4030 w 4030"/>
                    <a:gd name="T1" fmla="*/ 3234 h 4314"/>
                    <a:gd name="T2" fmla="*/ 4030 w 4030"/>
                    <a:gd name="T3" fmla="*/ 0 h 4314"/>
                    <a:gd name="T4" fmla="*/ 0 w 4030"/>
                    <a:gd name="T5" fmla="*/ 1080 h 4314"/>
                    <a:gd name="T6" fmla="*/ 0 w 4030"/>
                    <a:gd name="T7" fmla="*/ 4314 h 4314"/>
                    <a:gd name="T8" fmla="*/ 4030 w 4030"/>
                    <a:gd name="T9" fmla="*/ 3234 h 43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30"/>
                    <a:gd name="T16" fmla="*/ 0 h 4314"/>
                    <a:gd name="T17" fmla="*/ 4030 w 4030"/>
                    <a:gd name="T18" fmla="*/ 4314 h 43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30" h="4314">
                      <a:moveTo>
                        <a:pt x="4030" y="3234"/>
                      </a:moveTo>
                      <a:lnTo>
                        <a:pt x="4030" y="0"/>
                      </a:lnTo>
                      <a:lnTo>
                        <a:pt x="0" y="1080"/>
                      </a:lnTo>
                      <a:lnTo>
                        <a:pt x="0" y="4314"/>
                      </a:lnTo>
                      <a:lnTo>
                        <a:pt x="4030" y="323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" name="Freeform 3797">
                  <a:extLst>
                    <a:ext uri="{FF2B5EF4-FFF2-40B4-BE49-F238E27FC236}">
                      <a16:creationId xmlns:a16="http://schemas.microsoft.com/office/drawing/2014/main" id="{E85FCA9C-D3FB-45BD-8321-7D44E5ED796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1036"/>
                  <a:ext cx="958" cy="257"/>
                </a:xfrm>
                <a:custGeom>
                  <a:avLst/>
                  <a:gdLst>
                    <a:gd name="T0" fmla="*/ 4474 w 11190"/>
                    <a:gd name="T1" fmla="*/ 0 h 3002"/>
                    <a:gd name="T2" fmla="*/ 11190 w 11190"/>
                    <a:gd name="T3" fmla="*/ 1802 h 3002"/>
                    <a:gd name="T4" fmla="*/ 6709 w 11190"/>
                    <a:gd name="T5" fmla="*/ 3002 h 3002"/>
                    <a:gd name="T6" fmla="*/ 0 w 11190"/>
                    <a:gd name="T7" fmla="*/ 1202 h 3002"/>
                    <a:gd name="T8" fmla="*/ 4474 w 11190"/>
                    <a:gd name="T9" fmla="*/ 0 h 30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90"/>
                    <a:gd name="T16" fmla="*/ 0 h 3002"/>
                    <a:gd name="T17" fmla="*/ 11190 w 11190"/>
                    <a:gd name="T18" fmla="*/ 3002 h 30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90" h="3002">
                      <a:moveTo>
                        <a:pt x="4474" y="0"/>
                      </a:moveTo>
                      <a:lnTo>
                        <a:pt x="11190" y="1802"/>
                      </a:lnTo>
                      <a:lnTo>
                        <a:pt x="6709" y="3002"/>
                      </a:lnTo>
                      <a:lnTo>
                        <a:pt x="0" y="1202"/>
                      </a:lnTo>
                      <a:lnTo>
                        <a:pt x="4474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" name="Freeform 3798">
                  <a:extLst>
                    <a:ext uri="{FF2B5EF4-FFF2-40B4-BE49-F238E27FC236}">
                      <a16:creationId xmlns:a16="http://schemas.microsoft.com/office/drawing/2014/main" id="{B9E9D3AC-9940-407E-9033-0F1817C546D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1139"/>
                  <a:ext cx="575" cy="174"/>
                </a:xfrm>
                <a:custGeom>
                  <a:avLst/>
                  <a:gdLst>
                    <a:gd name="T0" fmla="*/ 6711 w 6711"/>
                    <a:gd name="T1" fmla="*/ 2037 h 2037"/>
                    <a:gd name="T2" fmla="*/ 0 w 6711"/>
                    <a:gd name="T3" fmla="*/ 237 h 2037"/>
                    <a:gd name="T4" fmla="*/ 0 w 6711"/>
                    <a:gd name="T5" fmla="*/ 0 h 2037"/>
                    <a:gd name="T6" fmla="*/ 6711 w 6711"/>
                    <a:gd name="T7" fmla="*/ 1800 h 2037"/>
                    <a:gd name="T8" fmla="*/ 6711 w 6711"/>
                    <a:gd name="T9" fmla="*/ 2037 h 20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1"/>
                    <a:gd name="T16" fmla="*/ 0 h 2037"/>
                    <a:gd name="T17" fmla="*/ 6711 w 6711"/>
                    <a:gd name="T18" fmla="*/ 2037 h 20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1" h="2037">
                      <a:moveTo>
                        <a:pt x="6711" y="2037"/>
                      </a:moveTo>
                      <a:lnTo>
                        <a:pt x="0" y="237"/>
                      </a:lnTo>
                      <a:lnTo>
                        <a:pt x="0" y="0"/>
                      </a:lnTo>
                      <a:lnTo>
                        <a:pt x="6711" y="1800"/>
                      </a:lnTo>
                      <a:lnTo>
                        <a:pt x="6711" y="203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6" name="Freeform 3799">
                  <a:extLst>
                    <a:ext uri="{FF2B5EF4-FFF2-40B4-BE49-F238E27FC236}">
                      <a16:creationId xmlns:a16="http://schemas.microsoft.com/office/drawing/2014/main" id="{172201AE-807F-4C4D-83D3-E047AA96799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1190"/>
                  <a:ext cx="383" cy="123"/>
                </a:xfrm>
                <a:custGeom>
                  <a:avLst/>
                  <a:gdLst>
                    <a:gd name="T0" fmla="*/ 0 w 4476"/>
                    <a:gd name="T1" fmla="*/ 1437 h 1437"/>
                    <a:gd name="T2" fmla="*/ 4476 w 4476"/>
                    <a:gd name="T3" fmla="*/ 237 h 1437"/>
                    <a:gd name="T4" fmla="*/ 4476 w 4476"/>
                    <a:gd name="T5" fmla="*/ 0 h 1437"/>
                    <a:gd name="T6" fmla="*/ 0 w 4476"/>
                    <a:gd name="T7" fmla="*/ 1200 h 1437"/>
                    <a:gd name="T8" fmla="*/ 0 w 4476"/>
                    <a:gd name="T9" fmla="*/ 1437 h 14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76"/>
                    <a:gd name="T16" fmla="*/ 0 h 1437"/>
                    <a:gd name="T17" fmla="*/ 4476 w 4476"/>
                    <a:gd name="T18" fmla="*/ 1437 h 14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76" h="1437">
                      <a:moveTo>
                        <a:pt x="0" y="1437"/>
                      </a:moveTo>
                      <a:lnTo>
                        <a:pt x="4476" y="237"/>
                      </a:lnTo>
                      <a:lnTo>
                        <a:pt x="4476" y="0"/>
                      </a:lnTo>
                      <a:lnTo>
                        <a:pt x="0" y="1200"/>
                      </a:lnTo>
                      <a:lnTo>
                        <a:pt x="0" y="1437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7" name="Freeform 3800">
                  <a:extLst>
                    <a:ext uri="{FF2B5EF4-FFF2-40B4-BE49-F238E27FC236}">
                      <a16:creationId xmlns:a16="http://schemas.microsoft.com/office/drawing/2014/main" id="{605D9D98-3814-4D56-A9B6-5FF9583F32D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1317"/>
                  <a:ext cx="36" cy="97"/>
                </a:xfrm>
                <a:custGeom>
                  <a:avLst/>
                  <a:gdLst>
                    <a:gd name="T0" fmla="*/ 0 w 413"/>
                    <a:gd name="T1" fmla="*/ 0 h 1136"/>
                    <a:gd name="T2" fmla="*/ 0 w 413"/>
                    <a:gd name="T3" fmla="*/ 1025 h 1136"/>
                    <a:gd name="T4" fmla="*/ 413 w 413"/>
                    <a:gd name="T5" fmla="*/ 1136 h 1136"/>
                    <a:gd name="T6" fmla="*/ 413 w 413"/>
                    <a:gd name="T7" fmla="*/ 111 h 1136"/>
                    <a:gd name="T8" fmla="*/ 0 w 413"/>
                    <a:gd name="T9" fmla="*/ 0 h 11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6"/>
                    <a:gd name="T17" fmla="*/ 413 w 413"/>
                    <a:gd name="T18" fmla="*/ 1136 h 11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6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3" y="1136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8" name="Freeform 3801">
                  <a:extLst>
                    <a:ext uri="{FF2B5EF4-FFF2-40B4-BE49-F238E27FC236}">
                      <a16:creationId xmlns:a16="http://schemas.microsoft.com/office/drawing/2014/main" id="{5AB3FD96-4BBF-41F0-8B97-EC07DBDD1E6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1323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5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9" name="Freeform 3802">
                  <a:extLst>
                    <a:ext uri="{FF2B5EF4-FFF2-40B4-BE49-F238E27FC236}">
                      <a16:creationId xmlns:a16="http://schemas.microsoft.com/office/drawing/2014/main" id="{658134EC-4B84-43F2-8DC8-2A5FFD0E39F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1303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0" name="Freeform 3803">
                  <a:extLst>
                    <a:ext uri="{FF2B5EF4-FFF2-40B4-BE49-F238E27FC236}">
                      <a16:creationId xmlns:a16="http://schemas.microsoft.com/office/drawing/2014/main" id="{6FD2E2C3-81A5-45D2-87C5-D9FEC26C2BC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09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1" name="Freeform 3804">
                  <a:extLst>
                    <a:ext uri="{FF2B5EF4-FFF2-40B4-BE49-F238E27FC236}">
                      <a16:creationId xmlns:a16="http://schemas.microsoft.com/office/drawing/2014/main" id="{9A70DE8C-6AD9-43A7-A666-127FA7AA6C0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1345"/>
                  <a:ext cx="35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2" name="Freeform 3805">
                  <a:extLst>
                    <a:ext uri="{FF2B5EF4-FFF2-40B4-BE49-F238E27FC236}">
                      <a16:creationId xmlns:a16="http://schemas.microsoft.com/office/drawing/2014/main" id="{773AA24E-16B1-46C1-A5A9-F0EB7008A3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51"/>
                  <a:ext cx="25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3" name="Freeform 3806">
                  <a:extLst>
                    <a:ext uri="{FF2B5EF4-FFF2-40B4-BE49-F238E27FC236}">
                      <a16:creationId xmlns:a16="http://schemas.microsoft.com/office/drawing/2014/main" id="{749DC79E-3024-4ECA-A23F-26164EA85F1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1331"/>
                  <a:ext cx="35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4" name="Freeform 3807">
                  <a:extLst>
                    <a:ext uri="{FF2B5EF4-FFF2-40B4-BE49-F238E27FC236}">
                      <a16:creationId xmlns:a16="http://schemas.microsoft.com/office/drawing/2014/main" id="{A93C5575-60C7-460C-B801-942AD4B580B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1337"/>
                  <a:ext cx="23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5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5" name="Freeform 3808">
                  <a:extLst>
                    <a:ext uri="{FF2B5EF4-FFF2-40B4-BE49-F238E27FC236}">
                      <a16:creationId xmlns:a16="http://schemas.microsoft.com/office/drawing/2014/main" id="{B3B041D6-6C98-4FF1-B73C-D843703DE53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373"/>
                  <a:ext cx="35" cy="98"/>
                </a:xfrm>
                <a:custGeom>
                  <a:avLst/>
                  <a:gdLst>
                    <a:gd name="T0" fmla="*/ 0 w 414"/>
                    <a:gd name="T1" fmla="*/ 0 h 1138"/>
                    <a:gd name="T2" fmla="*/ 0 w 414"/>
                    <a:gd name="T3" fmla="*/ 1027 h 1138"/>
                    <a:gd name="T4" fmla="*/ 414 w 414"/>
                    <a:gd name="T5" fmla="*/ 1138 h 1138"/>
                    <a:gd name="T6" fmla="*/ 414 w 414"/>
                    <a:gd name="T7" fmla="*/ 111 h 1138"/>
                    <a:gd name="T8" fmla="*/ 0 w 414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8"/>
                    <a:gd name="T17" fmla="*/ 414 w 414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8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6" name="Freeform 3809">
                  <a:extLst>
                    <a:ext uri="{FF2B5EF4-FFF2-40B4-BE49-F238E27FC236}">
                      <a16:creationId xmlns:a16="http://schemas.microsoft.com/office/drawing/2014/main" id="{9BE0F28C-E8FA-41FF-A478-BCE0060FA60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80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7" name="Freeform 3810">
                  <a:extLst>
                    <a:ext uri="{FF2B5EF4-FFF2-40B4-BE49-F238E27FC236}">
                      <a16:creationId xmlns:a16="http://schemas.microsoft.com/office/drawing/2014/main" id="{FE1C0B41-8A73-477E-A4E3-AC3D7D1BDC1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1359"/>
                  <a:ext cx="35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8" name="Freeform 3811">
                  <a:extLst>
                    <a:ext uri="{FF2B5EF4-FFF2-40B4-BE49-F238E27FC236}">
                      <a16:creationId xmlns:a16="http://schemas.microsoft.com/office/drawing/2014/main" id="{5F9A60C9-9FDF-4927-88B0-E202E65E087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66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9" name="Freeform 3812">
                  <a:extLst>
                    <a:ext uri="{FF2B5EF4-FFF2-40B4-BE49-F238E27FC236}">
                      <a16:creationId xmlns:a16="http://schemas.microsoft.com/office/drawing/2014/main" id="{116C3D74-FB27-4970-8234-4C9A1EE2BC9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402"/>
                  <a:ext cx="36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0" name="Freeform 3813">
                  <a:extLst>
                    <a:ext uri="{FF2B5EF4-FFF2-40B4-BE49-F238E27FC236}">
                      <a16:creationId xmlns:a16="http://schemas.microsoft.com/office/drawing/2014/main" id="{D1CCA3C1-2E86-4000-98DC-D651AC91B1A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08"/>
                  <a:ext cx="24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1" name="Freeform 3814">
                  <a:extLst>
                    <a:ext uri="{FF2B5EF4-FFF2-40B4-BE49-F238E27FC236}">
                      <a16:creationId xmlns:a16="http://schemas.microsoft.com/office/drawing/2014/main" id="{A55A83E5-3FB9-4DBC-ACEF-C1156DA7A2D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388"/>
                  <a:ext cx="36" cy="97"/>
                </a:xfrm>
                <a:custGeom>
                  <a:avLst/>
                  <a:gdLst>
                    <a:gd name="T0" fmla="*/ 0 w 414"/>
                    <a:gd name="T1" fmla="*/ 0 h 1137"/>
                    <a:gd name="T2" fmla="*/ 0 w 414"/>
                    <a:gd name="T3" fmla="*/ 1025 h 1137"/>
                    <a:gd name="T4" fmla="*/ 414 w 414"/>
                    <a:gd name="T5" fmla="*/ 1137 h 1137"/>
                    <a:gd name="T6" fmla="*/ 414 w 414"/>
                    <a:gd name="T7" fmla="*/ 111 h 1137"/>
                    <a:gd name="T8" fmla="*/ 0 w 414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7"/>
                    <a:gd name="T17" fmla="*/ 414 w 414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7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4" y="1137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2" name="Freeform 3815">
                  <a:extLst>
                    <a:ext uri="{FF2B5EF4-FFF2-40B4-BE49-F238E27FC236}">
                      <a16:creationId xmlns:a16="http://schemas.microsoft.com/office/drawing/2014/main" id="{888CF7A2-049F-452B-8ABC-99381D2ACC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394"/>
                  <a:ext cx="24" cy="85"/>
                </a:xfrm>
                <a:custGeom>
                  <a:avLst/>
                  <a:gdLst>
                    <a:gd name="T0" fmla="*/ 0 w 282"/>
                    <a:gd name="T1" fmla="*/ 0 h 989"/>
                    <a:gd name="T2" fmla="*/ 0 w 282"/>
                    <a:gd name="T3" fmla="*/ 914 h 989"/>
                    <a:gd name="T4" fmla="*/ 282 w 282"/>
                    <a:gd name="T5" fmla="*/ 989 h 989"/>
                    <a:gd name="T6" fmla="*/ 282 w 282"/>
                    <a:gd name="T7" fmla="*/ 75 h 989"/>
                    <a:gd name="T8" fmla="*/ 0 w 282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89"/>
                    <a:gd name="T17" fmla="*/ 282 w 282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89"/>
                      </a:lnTo>
                      <a:lnTo>
                        <a:pt x="282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3" name="Freeform 3816">
                  <a:extLst>
                    <a:ext uri="{FF2B5EF4-FFF2-40B4-BE49-F238E27FC236}">
                      <a16:creationId xmlns:a16="http://schemas.microsoft.com/office/drawing/2014/main" id="{11E1B694-C774-4F7C-AFA1-F464AEFC6F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1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4" name="Line 3817">
                  <a:extLst>
                    <a:ext uri="{FF2B5EF4-FFF2-40B4-BE49-F238E27FC236}">
                      <a16:creationId xmlns:a16="http://schemas.microsoft.com/office/drawing/2014/main" id="{72C96CAF-BE42-47F7-B2BF-03069CDB16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1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5" name="Freeform 3818">
                  <a:extLst>
                    <a:ext uri="{FF2B5EF4-FFF2-40B4-BE49-F238E27FC236}">
                      <a16:creationId xmlns:a16="http://schemas.microsoft.com/office/drawing/2014/main" id="{EFBF9EAB-D59E-4C2C-A6F1-66233F2EDF6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2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" name="Line 3819">
                  <a:extLst>
                    <a:ext uri="{FF2B5EF4-FFF2-40B4-BE49-F238E27FC236}">
                      <a16:creationId xmlns:a16="http://schemas.microsoft.com/office/drawing/2014/main" id="{D57B8F32-B4F8-40DD-8273-083EF9F2E1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2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" name="Freeform 3820">
                  <a:extLst>
                    <a:ext uri="{FF2B5EF4-FFF2-40B4-BE49-F238E27FC236}">
                      <a16:creationId xmlns:a16="http://schemas.microsoft.com/office/drawing/2014/main" id="{3E39B84F-1486-47D8-B56E-C2781C067C2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4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" name="Line 3821">
                  <a:extLst>
                    <a:ext uri="{FF2B5EF4-FFF2-40B4-BE49-F238E27FC236}">
                      <a16:creationId xmlns:a16="http://schemas.microsoft.com/office/drawing/2014/main" id="{C7F2D7B6-19F2-453F-927F-F5654B5FB9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4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" name="Freeform 3822">
                  <a:extLst>
                    <a:ext uri="{FF2B5EF4-FFF2-40B4-BE49-F238E27FC236}">
                      <a16:creationId xmlns:a16="http://schemas.microsoft.com/office/drawing/2014/main" id="{AC6A8F27-BBEA-4F34-99B0-7023B2AFC8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3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" name="Line 3823">
                  <a:extLst>
                    <a:ext uri="{FF2B5EF4-FFF2-40B4-BE49-F238E27FC236}">
                      <a16:creationId xmlns:a16="http://schemas.microsoft.com/office/drawing/2014/main" id="{FF07C2B9-8AF2-40A1-81CD-6B60F1056B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3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" name="Freeform 3824">
                  <a:extLst>
                    <a:ext uri="{FF2B5EF4-FFF2-40B4-BE49-F238E27FC236}">
                      <a16:creationId xmlns:a16="http://schemas.microsoft.com/office/drawing/2014/main" id="{60C9D27C-97D2-4262-BED2-2AF7DEA0E85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5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" name="Line 3825">
                  <a:extLst>
                    <a:ext uri="{FF2B5EF4-FFF2-40B4-BE49-F238E27FC236}">
                      <a16:creationId xmlns:a16="http://schemas.microsoft.com/office/drawing/2014/main" id="{87C1917E-8F99-48FC-8BA1-7729483E29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5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" name="Freeform 3826">
                  <a:extLst>
                    <a:ext uri="{FF2B5EF4-FFF2-40B4-BE49-F238E27FC236}">
                      <a16:creationId xmlns:a16="http://schemas.microsoft.com/office/drawing/2014/main" id="{256CFA44-D40F-49C7-B4C2-5B6D46D188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6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" name="Line 3827">
                  <a:extLst>
                    <a:ext uri="{FF2B5EF4-FFF2-40B4-BE49-F238E27FC236}">
                      <a16:creationId xmlns:a16="http://schemas.microsoft.com/office/drawing/2014/main" id="{0DCF3CDA-2957-46E9-AE6E-9EF915838F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6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" name="Freeform 3828">
                  <a:extLst>
                    <a:ext uri="{FF2B5EF4-FFF2-40B4-BE49-F238E27FC236}">
                      <a16:creationId xmlns:a16="http://schemas.microsoft.com/office/drawing/2014/main" id="{8C580562-37B9-4F3F-997A-3483387F65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7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" name="Line 3829">
                  <a:extLst>
                    <a:ext uri="{FF2B5EF4-FFF2-40B4-BE49-F238E27FC236}">
                      <a16:creationId xmlns:a16="http://schemas.microsoft.com/office/drawing/2014/main" id="{E54E08DF-58B7-462A-B693-6E611E64FB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7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" name="Freeform 3830">
                  <a:extLst>
                    <a:ext uri="{FF2B5EF4-FFF2-40B4-BE49-F238E27FC236}">
                      <a16:creationId xmlns:a16="http://schemas.microsoft.com/office/drawing/2014/main" id="{441EF6EE-2081-478D-ABC7-12B5D4A1E47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38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" name="Line 3831">
                  <a:extLst>
                    <a:ext uri="{FF2B5EF4-FFF2-40B4-BE49-F238E27FC236}">
                      <a16:creationId xmlns:a16="http://schemas.microsoft.com/office/drawing/2014/main" id="{F3E11640-FF7D-41A7-A6B4-70BA92FED5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38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" name="Line 3832">
                  <a:extLst>
                    <a:ext uri="{FF2B5EF4-FFF2-40B4-BE49-F238E27FC236}">
                      <a16:creationId xmlns:a16="http://schemas.microsoft.com/office/drawing/2014/main" id="{5222CD27-AE7C-43EC-BB69-F90110E9E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131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Line 3833">
                  <a:extLst>
                    <a:ext uri="{FF2B5EF4-FFF2-40B4-BE49-F238E27FC236}">
                      <a16:creationId xmlns:a16="http://schemas.microsoft.com/office/drawing/2014/main" id="{DB8334F8-EFA7-49C9-8324-82B139BE2C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1313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" name="Freeform 3834">
                  <a:extLst>
                    <a:ext uri="{FF2B5EF4-FFF2-40B4-BE49-F238E27FC236}">
                      <a16:creationId xmlns:a16="http://schemas.microsoft.com/office/drawing/2014/main" id="{779F6032-5780-4558-A5B0-5A5F5D1452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31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2" name="Line 3835">
                  <a:extLst>
                    <a:ext uri="{FF2B5EF4-FFF2-40B4-BE49-F238E27FC236}">
                      <a16:creationId xmlns:a16="http://schemas.microsoft.com/office/drawing/2014/main" id="{4CADE027-CC47-426D-AC88-867C574EED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31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3" name="Freeform 3836">
                  <a:extLst>
                    <a:ext uri="{FF2B5EF4-FFF2-40B4-BE49-F238E27FC236}">
                      <a16:creationId xmlns:a16="http://schemas.microsoft.com/office/drawing/2014/main" id="{7F11111C-BFE8-47EB-ADB8-30740FE283C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40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Line 3837">
                  <a:extLst>
                    <a:ext uri="{FF2B5EF4-FFF2-40B4-BE49-F238E27FC236}">
                      <a16:creationId xmlns:a16="http://schemas.microsoft.com/office/drawing/2014/main" id="{71713B78-CCFA-4AC7-878C-A956CAD608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40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" name="Freeform 3838">
                  <a:extLst>
                    <a:ext uri="{FF2B5EF4-FFF2-40B4-BE49-F238E27FC236}">
                      <a16:creationId xmlns:a16="http://schemas.microsoft.com/office/drawing/2014/main" id="{4DADBD3F-1955-4F87-BFBB-0E04709E2E7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58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" name="Line 3839">
                  <a:extLst>
                    <a:ext uri="{FF2B5EF4-FFF2-40B4-BE49-F238E27FC236}">
                      <a16:creationId xmlns:a16="http://schemas.microsoft.com/office/drawing/2014/main" id="{A853BEE6-6CF0-4FC4-9084-5B66DCC94F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58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" name="Freeform 3840">
                  <a:extLst>
                    <a:ext uri="{FF2B5EF4-FFF2-40B4-BE49-F238E27FC236}">
                      <a16:creationId xmlns:a16="http://schemas.microsoft.com/office/drawing/2014/main" id="{A3A661DA-16FD-4028-B3F5-C5408BA590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49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" name="Line 3841">
                  <a:extLst>
                    <a:ext uri="{FF2B5EF4-FFF2-40B4-BE49-F238E27FC236}">
                      <a16:creationId xmlns:a16="http://schemas.microsoft.com/office/drawing/2014/main" id="{E4461BD4-390B-44C4-8AF1-ECE947365F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49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9" name="Freeform 3842">
                  <a:extLst>
                    <a:ext uri="{FF2B5EF4-FFF2-40B4-BE49-F238E27FC236}">
                      <a16:creationId xmlns:a16="http://schemas.microsoft.com/office/drawing/2014/main" id="{CDBDC95B-7C64-4024-81D5-5D2E838A3D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67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0" name="Line 3843">
                  <a:extLst>
                    <a:ext uri="{FF2B5EF4-FFF2-40B4-BE49-F238E27FC236}">
                      <a16:creationId xmlns:a16="http://schemas.microsoft.com/office/drawing/2014/main" id="{CDFE9AE1-7CDB-47F3-A580-008AF46918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67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1" name="Freeform 3844">
                  <a:extLst>
                    <a:ext uri="{FF2B5EF4-FFF2-40B4-BE49-F238E27FC236}">
                      <a16:creationId xmlns:a16="http://schemas.microsoft.com/office/drawing/2014/main" id="{CD6943DB-C7B2-4994-8725-1453E65E62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76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2" name="Line 3845">
                  <a:extLst>
                    <a:ext uri="{FF2B5EF4-FFF2-40B4-BE49-F238E27FC236}">
                      <a16:creationId xmlns:a16="http://schemas.microsoft.com/office/drawing/2014/main" id="{AD745824-B9E9-4D23-A5C1-7995BE88D8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76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3" name="Freeform 3846">
                  <a:extLst>
                    <a:ext uri="{FF2B5EF4-FFF2-40B4-BE49-F238E27FC236}">
                      <a16:creationId xmlns:a16="http://schemas.microsoft.com/office/drawing/2014/main" id="{2E931F04-7146-4260-AE5D-676D09AF2BA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85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4" name="Line 3847">
                  <a:extLst>
                    <a:ext uri="{FF2B5EF4-FFF2-40B4-BE49-F238E27FC236}">
                      <a16:creationId xmlns:a16="http://schemas.microsoft.com/office/drawing/2014/main" id="{574D12BB-D20C-491F-9400-E169839F08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85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5" name="Freeform 3848">
                  <a:extLst>
                    <a:ext uri="{FF2B5EF4-FFF2-40B4-BE49-F238E27FC236}">
                      <a16:creationId xmlns:a16="http://schemas.microsoft.com/office/drawing/2014/main" id="{99CBEF16-A5C1-4D85-9D05-665D7EC907C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394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6" name="Line 3849">
                  <a:extLst>
                    <a:ext uri="{FF2B5EF4-FFF2-40B4-BE49-F238E27FC236}">
                      <a16:creationId xmlns:a16="http://schemas.microsoft.com/office/drawing/2014/main" id="{6AE549B0-4D95-4F11-9AC1-E33953BF1D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394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7" name="Line 3850">
                  <a:extLst>
                    <a:ext uri="{FF2B5EF4-FFF2-40B4-BE49-F238E27FC236}">
                      <a16:creationId xmlns:a16="http://schemas.microsoft.com/office/drawing/2014/main" id="{969B42CB-B95A-4292-B0C6-507DC803A5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132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8" name="Line 3851">
                  <a:extLst>
                    <a:ext uri="{FF2B5EF4-FFF2-40B4-BE49-F238E27FC236}">
                      <a16:creationId xmlns:a16="http://schemas.microsoft.com/office/drawing/2014/main" id="{F6199192-1645-4885-8141-16D580A3F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132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9" name="Freeform 3852">
                  <a:extLst>
                    <a:ext uri="{FF2B5EF4-FFF2-40B4-BE49-F238E27FC236}">
                      <a16:creationId xmlns:a16="http://schemas.microsoft.com/office/drawing/2014/main" id="{187029C0-1BD4-4857-9DA5-E894EFB0E0C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4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0" name="Line 3853">
                  <a:extLst>
                    <a:ext uri="{FF2B5EF4-FFF2-40B4-BE49-F238E27FC236}">
                      <a16:creationId xmlns:a16="http://schemas.microsoft.com/office/drawing/2014/main" id="{44DE30DF-8703-40FD-9033-F4F403156B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4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1" name="Freeform 3854">
                  <a:extLst>
                    <a:ext uri="{FF2B5EF4-FFF2-40B4-BE49-F238E27FC236}">
                      <a16:creationId xmlns:a16="http://schemas.microsoft.com/office/drawing/2014/main" id="{6266FDB4-B285-4052-BC5F-AC8AABAB618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54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2" name="Line 3855">
                  <a:extLst>
                    <a:ext uri="{FF2B5EF4-FFF2-40B4-BE49-F238E27FC236}">
                      <a16:creationId xmlns:a16="http://schemas.microsoft.com/office/drawing/2014/main" id="{08AC9E37-0995-477C-899E-EACA06E4DC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3" name="Freeform 3856">
                  <a:extLst>
                    <a:ext uri="{FF2B5EF4-FFF2-40B4-BE49-F238E27FC236}">
                      <a16:creationId xmlns:a16="http://schemas.microsoft.com/office/drawing/2014/main" id="{29A1DD19-22F3-44D8-B473-51DC5D820C0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7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4" name="Line 3857">
                  <a:extLst>
                    <a:ext uri="{FF2B5EF4-FFF2-40B4-BE49-F238E27FC236}">
                      <a16:creationId xmlns:a16="http://schemas.microsoft.com/office/drawing/2014/main" id="{0919F493-EF74-49A6-A860-F2764F5FD7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7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" name="Freeform 3858">
                  <a:extLst>
                    <a:ext uri="{FF2B5EF4-FFF2-40B4-BE49-F238E27FC236}">
                      <a16:creationId xmlns:a16="http://schemas.microsoft.com/office/drawing/2014/main" id="{0E8F21A3-7657-4BF9-8EAD-1DDB275447D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6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" name="Line 3859">
                  <a:extLst>
                    <a:ext uri="{FF2B5EF4-FFF2-40B4-BE49-F238E27FC236}">
                      <a16:creationId xmlns:a16="http://schemas.microsoft.com/office/drawing/2014/main" id="{72227C1B-41C4-4857-A91A-14A9B2F03A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6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" name="Freeform 3860">
                  <a:extLst>
                    <a:ext uri="{FF2B5EF4-FFF2-40B4-BE49-F238E27FC236}">
                      <a16:creationId xmlns:a16="http://schemas.microsoft.com/office/drawing/2014/main" id="{66A00515-B0AA-46F4-B226-AB8F494771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8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8" name="Line 3861">
                  <a:extLst>
                    <a:ext uri="{FF2B5EF4-FFF2-40B4-BE49-F238E27FC236}">
                      <a16:creationId xmlns:a16="http://schemas.microsoft.com/office/drawing/2014/main" id="{F710093F-924D-47B2-B650-659CB919CE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8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" name="Freeform 3862">
                  <a:extLst>
                    <a:ext uri="{FF2B5EF4-FFF2-40B4-BE49-F238E27FC236}">
                      <a16:creationId xmlns:a16="http://schemas.microsoft.com/office/drawing/2014/main" id="{64D6B043-12EC-48F5-9536-EECE23F8448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9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0" name="Line 3863">
                  <a:extLst>
                    <a:ext uri="{FF2B5EF4-FFF2-40B4-BE49-F238E27FC236}">
                      <a16:creationId xmlns:a16="http://schemas.microsoft.com/office/drawing/2014/main" id="{AC9717D4-7BF4-4BD4-9D66-1F2AD0B03B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9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1" name="Freeform 3864">
                  <a:extLst>
                    <a:ext uri="{FF2B5EF4-FFF2-40B4-BE49-F238E27FC236}">
                      <a16:creationId xmlns:a16="http://schemas.microsoft.com/office/drawing/2014/main" id="{23146130-1BB1-4C85-BDE8-C68B9F1E33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399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" name="Line 3865">
                  <a:extLst>
                    <a:ext uri="{FF2B5EF4-FFF2-40B4-BE49-F238E27FC236}">
                      <a16:creationId xmlns:a16="http://schemas.microsoft.com/office/drawing/2014/main" id="{106CE75D-6C09-4E3B-9793-E157665374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39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" name="Freeform 3866">
                  <a:extLst>
                    <a:ext uri="{FF2B5EF4-FFF2-40B4-BE49-F238E27FC236}">
                      <a16:creationId xmlns:a16="http://schemas.microsoft.com/office/drawing/2014/main" id="{52BDAB1E-35C1-4353-A008-E9B3D000DAF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408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" name="Line 3867">
                  <a:extLst>
                    <a:ext uri="{FF2B5EF4-FFF2-40B4-BE49-F238E27FC236}">
                      <a16:creationId xmlns:a16="http://schemas.microsoft.com/office/drawing/2014/main" id="{1352E89B-56DA-484C-8DBB-ED0F2D226A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40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5" name="Line 3868">
                  <a:extLst>
                    <a:ext uri="{FF2B5EF4-FFF2-40B4-BE49-F238E27FC236}">
                      <a16:creationId xmlns:a16="http://schemas.microsoft.com/office/drawing/2014/main" id="{5C056E43-46EA-4E3F-8C6B-94E0A2AE44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133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6" name="Line 3869">
                  <a:extLst>
                    <a:ext uri="{FF2B5EF4-FFF2-40B4-BE49-F238E27FC236}">
                      <a16:creationId xmlns:a16="http://schemas.microsoft.com/office/drawing/2014/main" id="{A55DDAB9-C25D-4404-BDB5-ADE673D098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1341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7" name="Freeform 3870">
                  <a:extLst>
                    <a:ext uri="{FF2B5EF4-FFF2-40B4-BE49-F238E27FC236}">
                      <a16:creationId xmlns:a16="http://schemas.microsoft.com/office/drawing/2014/main" id="{F6795B2A-C8F1-4151-A107-7958FD03168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5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" name="Line 3871">
                  <a:extLst>
                    <a:ext uri="{FF2B5EF4-FFF2-40B4-BE49-F238E27FC236}">
                      <a16:creationId xmlns:a16="http://schemas.microsoft.com/office/drawing/2014/main" id="{62546833-CB47-4D37-8753-9E31048FA3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5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" name="Freeform 3872">
                  <a:extLst>
                    <a:ext uri="{FF2B5EF4-FFF2-40B4-BE49-F238E27FC236}">
                      <a16:creationId xmlns:a16="http://schemas.microsoft.com/office/drawing/2014/main" id="{3ED48443-C5EF-4FCF-8B3D-DCBA5E49793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69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" name="Line 3873">
                  <a:extLst>
                    <a:ext uri="{FF2B5EF4-FFF2-40B4-BE49-F238E27FC236}">
                      <a16:creationId xmlns:a16="http://schemas.microsoft.com/office/drawing/2014/main" id="{201B349B-4CD5-4341-9889-1161EECAC3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6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1" name="Freeform 3874">
                  <a:extLst>
                    <a:ext uri="{FF2B5EF4-FFF2-40B4-BE49-F238E27FC236}">
                      <a16:creationId xmlns:a16="http://schemas.microsoft.com/office/drawing/2014/main" id="{A737C46D-A718-44FB-9790-17F3F240E43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86"/>
                  <a:ext cx="24" cy="7"/>
                </a:xfrm>
                <a:custGeom>
                  <a:avLst/>
                  <a:gdLst>
                    <a:gd name="T0" fmla="*/ 281 w 281"/>
                    <a:gd name="T1" fmla="*/ 78 h 78"/>
                    <a:gd name="T2" fmla="*/ 0 w 281"/>
                    <a:gd name="T3" fmla="*/ 0 h 78"/>
                    <a:gd name="T4" fmla="*/ 281 w 281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8"/>
                    <a:gd name="T11" fmla="*/ 281 w 281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8">
                      <a:moveTo>
                        <a:pt x="281" y="78"/>
                      </a:moveTo>
                      <a:lnTo>
                        <a:pt x="0" y="0"/>
                      </a:lnTo>
                      <a:lnTo>
                        <a:pt x="281" y="7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2" name="Line 3875">
                  <a:extLst>
                    <a:ext uri="{FF2B5EF4-FFF2-40B4-BE49-F238E27FC236}">
                      <a16:creationId xmlns:a16="http://schemas.microsoft.com/office/drawing/2014/main" id="{90BFE344-40BC-4DA7-AEAD-0308249F0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8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3" name="Freeform 3876">
                  <a:extLst>
                    <a:ext uri="{FF2B5EF4-FFF2-40B4-BE49-F238E27FC236}">
                      <a16:creationId xmlns:a16="http://schemas.microsoft.com/office/drawing/2014/main" id="{D930539F-4331-48A7-B8CD-7220518AD6D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7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4" name="Line 3877">
                  <a:extLst>
                    <a:ext uri="{FF2B5EF4-FFF2-40B4-BE49-F238E27FC236}">
                      <a16:creationId xmlns:a16="http://schemas.microsoft.com/office/drawing/2014/main" id="{0E6134B6-E082-4006-B659-189ABD4FD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7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5" name="Freeform 3878">
                  <a:extLst>
                    <a:ext uri="{FF2B5EF4-FFF2-40B4-BE49-F238E27FC236}">
                      <a16:creationId xmlns:a16="http://schemas.microsoft.com/office/drawing/2014/main" id="{90C09352-1B6A-43CE-9E9F-91EAF89FDD3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39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" name="Line 3879">
                  <a:extLst>
                    <a:ext uri="{FF2B5EF4-FFF2-40B4-BE49-F238E27FC236}">
                      <a16:creationId xmlns:a16="http://schemas.microsoft.com/office/drawing/2014/main" id="{2B642C3D-7136-475E-8C1A-C74C1602EA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39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" name="Freeform 3880">
                  <a:extLst>
                    <a:ext uri="{FF2B5EF4-FFF2-40B4-BE49-F238E27FC236}">
                      <a16:creationId xmlns:a16="http://schemas.microsoft.com/office/drawing/2014/main" id="{38C99F4A-91BE-4E8F-9E56-9C9035ECC45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0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8" name="Line 3881">
                  <a:extLst>
                    <a:ext uri="{FF2B5EF4-FFF2-40B4-BE49-F238E27FC236}">
                      <a16:creationId xmlns:a16="http://schemas.microsoft.com/office/drawing/2014/main" id="{828AA86C-E8F1-4C74-AB0C-8EAC7BFC89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0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9" name="Freeform 3882">
                  <a:extLst>
                    <a:ext uri="{FF2B5EF4-FFF2-40B4-BE49-F238E27FC236}">
                      <a16:creationId xmlns:a16="http://schemas.microsoft.com/office/drawing/2014/main" id="{CDAC8F17-0378-4B22-96A1-7FD6EC59B1B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1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0" name="Line 3883">
                  <a:extLst>
                    <a:ext uri="{FF2B5EF4-FFF2-40B4-BE49-F238E27FC236}">
                      <a16:creationId xmlns:a16="http://schemas.microsoft.com/office/drawing/2014/main" id="{9136B8CF-2929-4D27-9259-9D7AE103B7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1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1" name="Freeform 3884">
                  <a:extLst>
                    <a:ext uri="{FF2B5EF4-FFF2-40B4-BE49-F238E27FC236}">
                      <a16:creationId xmlns:a16="http://schemas.microsoft.com/office/drawing/2014/main" id="{5D2297CB-2F2F-460D-B6F1-131E070FF22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42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2" name="Line 3885">
                  <a:extLst>
                    <a:ext uri="{FF2B5EF4-FFF2-40B4-BE49-F238E27FC236}">
                      <a16:creationId xmlns:a16="http://schemas.microsoft.com/office/drawing/2014/main" id="{D77DB1A0-CCFD-409D-AF52-08837FAE4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42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3" name="Line 3886">
                  <a:extLst>
                    <a:ext uri="{FF2B5EF4-FFF2-40B4-BE49-F238E27FC236}">
                      <a16:creationId xmlns:a16="http://schemas.microsoft.com/office/drawing/2014/main" id="{AB0D37ED-0689-4F5C-B3BD-11A3FE5A23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135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4" name="Line 3887">
                  <a:extLst>
                    <a:ext uri="{FF2B5EF4-FFF2-40B4-BE49-F238E27FC236}">
                      <a16:creationId xmlns:a16="http://schemas.microsoft.com/office/drawing/2014/main" id="{C0A01F50-99A6-470E-B972-5C51FF3E28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13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5" name="Freeform 3888">
                  <a:extLst>
                    <a:ext uri="{FF2B5EF4-FFF2-40B4-BE49-F238E27FC236}">
                      <a16:creationId xmlns:a16="http://schemas.microsoft.com/office/drawing/2014/main" id="{3A0576DC-1C27-4190-A850-87C729987EA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7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6" name="Line 3889">
                  <a:extLst>
                    <a:ext uri="{FF2B5EF4-FFF2-40B4-BE49-F238E27FC236}">
                      <a16:creationId xmlns:a16="http://schemas.microsoft.com/office/drawing/2014/main" id="{C34DE826-BD31-4301-A074-400D2A9A29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7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" name="Freeform 3890">
                  <a:extLst>
                    <a:ext uri="{FF2B5EF4-FFF2-40B4-BE49-F238E27FC236}">
                      <a16:creationId xmlns:a16="http://schemas.microsoft.com/office/drawing/2014/main" id="{A4670FCD-B9C8-4F2D-8583-B802E1A2542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8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8" name="Line 3891">
                  <a:extLst>
                    <a:ext uri="{FF2B5EF4-FFF2-40B4-BE49-F238E27FC236}">
                      <a16:creationId xmlns:a16="http://schemas.microsoft.com/office/drawing/2014/main" id="{F6227E8B-DE3F-4D82-B468-57A855EDED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8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9" name="Freeform 3892">
                  <a:extLst>
                    <a:ext uri="{FF2B5EF4-FFF2-40B4-BE49-F238E27FC236}">
                      <a16:creationId xmlns:a16="http://schemas.microsoft.com/office/drawing/2014/main" id="{6D55E506-0E01-46E5-8A33-8EEC8042FBC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0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0" name="Line 3893">
                  <a:extLst>
                    <a:ext uri="{FF2B5EF4-FFF2-40B4-BE49-F238E27FC236}">
                      <a16:creationId xmlns:a16="http://schemas.microsoft.com/office/drawing/2014/main" id="{FCE71589-40D7-497D-B5D4-50A7CB6B04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0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1" name="Freeform 3894">
                  <a:extLst>
                    <a:ext uri="{FF2B5EF4-FFF2-40B4-BE49-F238E27FC236}">
                      <a16:creationId xmlns:a16="http://schemas.microsoft.com/office/drawing/2014/main" id="{D95F031D-E090-4F1F-9FEF-51E35B3AD65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39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2" name="Line 3895">
                  <a:extLst>
                    <a:ext uri="{FF2B5EF4-FFF2-40B4-BE49-F238E27FC236}">
                      <a16:creationId xmlns:a16="http://schemas.microsoft.com/office/drawing/2014/main" id="{F4D2159A-5695-4238-866E-FC80629CEF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39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3" name="Freeform 3896">
                  <a:extLst>
                    <a:ext uri="{FF2B5EF4-FFF2-40B4-BE49-F238E27FC236}">
                      <a16:creationId xmlns:a16="http://schemas.microsoft.com/office/drawing/2014/main" id="{328FE194-1E76-4985-BC8B-604BD256AC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1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" name="Line 3897">
                  <a:extLst>
                    <a:ext uri="{FF2B5EF4-FFF2-40B4-BE49-F238E27FC236}">
                      <a16:creationId xmlns:a16="http://schemas.microsoft.com/office/drawing/2014/main" id="{C282018A-42A7-4168-8B6D-82C0846BD4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1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" name="Freeform 3898">
                  <a:extLst>
                    <a:ext uri="{FF2B5EF4-FFF2-40B4-BE49-F238E27FC236}">
                      <a16:creationId xmlns:a16="http://schemas.microsoft.com/office/drawing/2014/main" id="{5F64A3B1-357C-42FD-9F45-8CB2AC7AFE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19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" name="Line 3899">
                  <a:extLst>
                    <a:ext uri="{FF2B5EF4-FFF2-40B4-BE49-F238E27FC236}">
                      <a16:creationId xmlns:a16="http://schemas.microsoft.com/office/drawing/2014/main" id="{7F220A41-53E9-48DD-A143-F2594580EA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1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" name="Freeform 3900">
                  <a:extLst>
                    <a:ext uri="{FF2B5EF4-FFF2-40B4-BE49-F238E27FC236}">
                      <a16:creationId xmlns:a16="http://schemas.microsoft.com/office/drawing/2014/main" id="{5BE01337-4250-4106-AD7C-B81C8FD8C3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2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" name="Line 3901">
                  <a:extLst>
                    <a:ext uri="{FF2B5EF4-FFF2-40B4-BE49-F238E27FC236}">
                      <a16:creationId xmlns:a16="http://schemas.microsoft.com/office/drawing/2014/main" id="{AD0025FA-90E6-4EDE-850E-A61795DF7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2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" name="Freeform 3902">
                  <a:extLst>
                    <a:ext uri="{FF2B5EF4-FFF2-40B4-BE49-F238E27FC236}">
                      <a16:creationId xmlns:a16="http://schemas.microsoft.com/office/drawing/2014/main" id="{57D81E0E-34C1-45ED-B2C6-B166BCC75FC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43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" name="Line 3903">
                  <a:extLst>
                    <a:ext uri="{FF2B5EF4-FFF2-40B4-BE49-F238E27FC236}">
                      <a16:creationId xmlns:a16="http://schemas.microsoft.com/office/drawing/2014/main" id="{DBE51605-097E-4B6D-AC30-F9A555C77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43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" name="Line 3904">
                  <a:extLst>
                    <a:ext uri="{FF2B5EF4-FFF2-40B4-BE49-F238E27FC236}">
                      <a16:creationId xmlns:a16="http://schemas.microsoft.com/office/drawing/2014/main" id="{3632C54C-B662-4F7E-B6BC-4E6A78632C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1367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2" name="Line 3905">
                  <a:extLst>
                    <a:ext uri="{FF2B5EF4-FFF2-40B4-BE49-F238E27FC236}">
                      <a16:creationId xmlns:a16="http://schemas.microsoft.com/office/drawing/2014/main" id="{0CCA8B51-9C18-49EF-B263-6B04091363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13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3" name="Freeform 3906">
                  <a:extLst>
                    <a:ext uri="{FF2B5EF4-FFF2-40B4-BE49-F238E27FC236}">
                      <a16:creationId xmlns:a16="http://schemas.microsoft.com/office/drawing/2014/main" id="{797547B3-0E75-4493-B45E-D88BA8F6297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88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4" name="Line 3907">
                  <a:extLst>
                    <a:ext uri="{FF2B5EF4-FFF2-40B4-BE49-F238E27FC236}">
                      <a16:creationId xmlns:a16="http://schemas.microsoft.com/office/drawing/2014/main" id="{C20F03F7-4A0C-49A7-A54F-3094E39B50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38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" name="Freeform 3908">
                  <a:extLst>
                    <a:ext uri="{FF2B5EF4-FFF2-40B4-BE49-F238E27FC236}">
                      <a16:creationId xmlns:a16="http://schemas.microsoft.com/office/drawing/2014/main" id="{BAEDCC3A-921B-4FB4-9D23-2522F648C90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39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" name="Line 3909">
                  <a:extLst>
                    <a:ext uri="{FF2B5EF4-FFF2-40B4-BE49-F238E27FC236}">
                      <a16:creationId xmlns:a16="http://schemas.microsoft.com/office/drawing/2014/main" id="{F90E7D11-6EE8-4327-A773-B55C4DAB24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39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" name="Freeform 3910">
                  <a:extLst>
                    <a:ext uri="{FF2B5EF4-FFF2-40B4-BE49-F238E27FC236}">
                      <a16:creationId xmlns:a16="http://schemas.microsoft.com/office/drawing/2014/main" id="{0C2B8122-C97E-4E5C-A90F-6FDECAA9D1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1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" name="Line 3911">
                  <a:extLst>
                    <a:ext uri="{FF2B5EF4-FFF2-40B4-BE49-F238E27FC236}">
                      <a16:creationId xmlns:a16="http://schemas.microsoft.com/office/drawing/2014/main" id="{8A47B325-AFA9-48CD-A4E6-B65E6265BD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1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9" name="Freeform 3912">
                  <a:extLst>
                    <a:ext uri="{FF2B5EF4-FFF2-40B4-BE49-F238E27FC236}">
                      <a16:creationId xmlns:a16="http://schemas.microsoft.com/office/drawing/2014/main" id="{69B2DF61-8EE2-473E-AD52-FD62D649AF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0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0" name="Line 3913">
                  <a:extLst>
                    <a:ext uri="{FF2B5EF4-FFF2-40B4-BE49-F238E27FC236}">
                      <a16:creationId xmlns:a16="http://schemas.microsoft.com/office/drawing/2014/main" id="{78780299-A063-478B-9AFF-416FFA65A6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0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1" name="Freeform 3914">
                  <a:extLst>
                    <a:ext uri="{FF2B5EF4-FFF2-40B4-BE49-F238E27FC236}">
                      <a16:creationId xmlns:a16="http://schemas.microsoft.com/office/drawing/2014/main" id="{F69922E6-3E93-4BAD-8DD1-99041D0003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2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2" name="Line 3915">
                  <a:extLst>
                    <a:ext uri="{FF2B5EF4-FFF2-40B4-BE49-F238E27FC236}">
                      <a16:creationId xmlns:a16="http://schemas.microsoft.com/office/drawing/2014/main" id="{E829C3E6-F878-4D65-81F2-4DB4853BA3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2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3" name="Freeform 3916">
                  <a:extLst>
                    <a:ext uri="{FF2B5EF4-FFF2-40B4-BE49-F238E27FC236}">
                      <a16:creationId xmlns:a16="http://schemas.microsoft.com/office/drawing/2014/main" id="{00118459-C387-4880-9AA5-1B459AAAE8F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33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4" name="Line 3917">
                  <a:extLst>
                    <a:ext uri="{FF2B5EF4-FFF2-40B4-BE49-F238E27FC236}">
                      <a16:creationId xmlns:a16="http://schemas.microsoft.com/office/drawing/2014/main" id="{422DE4A7-ED80-49AC-8A92-82B3535FB8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3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5" name="Freeform 3918">
                  <a:extLst>
                    <a:ext uri="{FF2B5EF4-FFF2-40B4-BE49-F238E27FC236}">
                      <a16:creationId xmlns:a16="http://schemas.microsoft.com/office/drawing/2014/main" id="{E39F4C62-8517-4650-BF16-C2239C3D88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4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6" name="Line 3919">
                  <a:extLst>
                    <a:ext uri="{FF2B5EF4-FFF2-40B4-BE49-F238E27FC236}">
                      <a16:creationId xmlns:a16="http://schemas.microsoft.com/office/drawing/2014/main" id="{A4CD0E7F-0775-4DD3-A7AA-E695FB075D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4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7" name="Freeform 3920">
                  <a:extLst>
                    <a:ext uri="{FF2B5EF4-FFF2-40B4-BE49-F238E27FC236}">
                      <a16:creationId xmlns:a16="http://schemas.microsoft.com/office/drawing/2014/main" id="{0A016501-7EB9-4AB6-88A2-3868760FC75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451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" name="Line 3921">
                  <a:extLst>
                    <a:ext uri="{FF2B5EF4-FFF2-40B4-BE49-F238E27FC236}">
                      <a16:creationId xmlns:a16="http://schemas.microsoft.com/office/drawing/2014/main" id="{D806CE6C-26D9-4A04-BC36-464AD37376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45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" name="Line 3922">
                  <a:extLst>
                    <a:ext uri="{FF2B5EF4-FFF2-40B4-BE49-F238E27FC236}">
                      <a16:creationId xmlns:a16="http://schemas.microsoft.com/office/drawing/2014/main" id="{C11EC54D-875C-4E17-9CB8-276CA8FA48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38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" name="Line 3923">
                  <a:extLst>
                    <a:ext uri="{FF2B5EF4-FFF2-40B4-BE49-F238E27FC236}">
                      <a16:creationId xmlns:a16="http://schemas.microsoft.com/office/drawing/2014/main" id="{88B96A89-7191-4A13-BD18-49F732A68E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38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" name="Freeform 3924">
                  <a:extLst>
                    <a:ext uri="{FF2B5EF4-FFF2-40B4-BE49-F238E27FC236}">
                      <a16:creationId xmlns:a16="http://schemas.microsoft.com/office/drawing/2014/main" id="{85DA1823-41DF-4F49-B7F4-CF21C2553C8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02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" name="Line 3925">
                  <a:extLst>
                    <a:ext uri="{FF2B5EF4-FFF2-40B4-BE49-F238E27FC236}">
                      <a16:creationId xmlns:a16="http://schemas.microsoft.com/office/drawing/2014/main" id="{BD7F752B-6BC4-45AC-BEB7-AA2CA5E193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" name="Freeform 3926">
                  <a:extLst>
                    <a:ext uri="{FF2B5EF4-FFF2-40B4-BE49-F238E27FC236}">
                      <a16:creationId xmlns:a16="http://schemas.microsoft.com/office/drawing/2014/main" id="{74C4CD3A-B69A-4A56-9C5A-A991A0C1AFA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11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" name="Line 3927">
                  <a:extLst>
                    <a:ext uri="{FF2B5EF4-FFF2-40B4-BE49-F238E27FC236}">
                      <a16:creationId xmlns:a16="http://schemas.microsoft.com/office/drawing/2014/main" id="{5C062F6C-F625-42F7-9C37-6A25590672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1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" name="Freeform 3928">
                  <a:extLst>
                    <a:ext uri="{FF2B5EF4-FFF2-40B4-BE49-F238E27FC236}">
                      <a16:creationId xmlns:a16="http://schemas.microsoft.com/office/drawing/2014/main" id="{B7F139E7-836A-4F7E-9FFE-2E1CC7C690D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29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6" name="Line 3929">
                  <a:extLst>
                    <a:ext uri="{FF2B5EF4-FFF2-40B4-BE49-F238E27FC236}">
                      <a16:creationId xmlns:a16="http://schemas.microsoft.com/office/drawing/2014/main" id="{16887013-8871-479D-940E-B4595E066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2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7" name="Freeform 3930">
                  <a:extLst>
                    <a:ext uri="{FF2B5EF4-FFF2-40B4-BE49-F238E27FC236}">
                      <a16:creationId xmlns:a16="http://schemas.microsoft.com/office/drawing/2014/main" id="{F7ADCDE6-6CC3-4984-9FBB-673B19332A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20"/>
                  <a:ext cx="24" cy="7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8" name="Line 3931">
                  <a:extLst>
                    <a:ext uri="{FF2B5EF4-FFF2-40B4-BE49-F238E27FC236}">
                      <a16:creationId xmlns:a16="http://schemas.microsoft.com/office/drawing/2014/main" id="{D0E3FE1B-3934-4DC0-96A7-4E799D6D6E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2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9" name="Freeform 3932">
                  <a:extLst>
                    <a:ext uri="{FF2B5EF4-FFF2-40B4-BE49-F238E27FC236}">
                      <a16:creationId xmlns:a16="http://schemas.microsoft.com/office/drawing/2014/main" id="{60DCB909-E13C-4893-ACCA-D1F03C3EB60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38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0" name="Line 3933">
                  <a:extLst>
                    <a:ext uri="{FF2B5EF4-FFF2-40B4-BE49-F238E27FC236}">
                      <a16:creationId xmlns:a16="http://schemas.microsoft.com/office/drawing/2014/main" id="{34350457-6DB2-47E0-BE36-A5AA97E378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3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1" name="Freeform 3934">
                  <a:extLst>
                    <a:ext uri="{FF2B5EF4-FFF2-40B4-BE49-F238E27FC236}">
                      <a16:creationId xmlns:a16="http://schemas.microsoft.com/office/drawing/2014/main" id="{F1ED0464-9714-49D0-87FB-A318D3A5873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47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2" name="Line 3935">
                  <a:extLst>
                    <a:ext uri="{FF2B5EF4-FFF2-40B4-BE49-F238E27FC236}">
                      <a16:creationId xmlns:a16="http://schemas.microsoft.com/office/drawing/2014/main" id="{B2F12CF2-3E19-41E9-918E-4C8DC62FC2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4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3" name="Freeform 3936">
                  <a:extLst>
                    <a:ext uri="{FF2B5EF4-FFF2-40B4-BE49-F238E27FC236}">
                      <a16:creationId xmlns:a16="http://schemas.microsoft.com/office/drawing/2014/main" id="{8019EE91-10DA-49F3-948A-DDE4DD14858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56"/>
                  <a:ext cx="24" cy="7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4" name="Line 3937">
                  <a:extLst>
                    <a:ext uri="{FF2B5EF4-FFF2-40B4-BE49-F238E27FC236}">
                      <a16:creationId xmlns:a16="http://schemas.microsoft.com/office/drawing/2014/main" id="{E476FACC-8F88-45CB-B0D3-2CEE1292CF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5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5" name="Freeform 3938">
                  <a:extLst>
                    <a:ext uri="{FF2B5EF4-FFF2-40B4-BE49-F238E27FC236}">
                      <a16:creationId xmlns:a16="http://schemas.microsoft.com/office/drawing/2014/main" id="{4B1D0CBC-E7E2-4F32-867D-0F340540BE7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465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6" name="Line 3939">
                  <a:extLst>
                    <a:ext uri="{FF2B5EF4-FFF2-40B4-BE49-F238E27FC236}">
                      <a16:creationId xmlns:a16="http://schemas.microsoft.com/office/drawing/2014/main" id="{AE49218F-37E8-4CC0-8827-3D7D41DE4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4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7" name="Line 3940">
                  <a:extLst>
                    <a:ext uri="{FF2B5EF4-FFF2-40B4-BE49-F238E27FC236}">
                      <a16:creationId xmlns:a16="http://schemas.microsoft.com/office/drawing/2014/main" id="{B51BAC29-FD43-4FDA-AD5B-98F0BE7E1A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3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8" name="Line 3941">
                  <a:extLst>
                    <a:ext uri="{FF2B5EF4-FFF2-40B4-BE49-F238E27FC236}">
                      <a16:creationId xmlns:a16="http://schemas.microsoft.com/office/drawing/2014/main" id="{DB170332-7600-445D-9398-BAC7491A0D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398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9" name="Freeform 3942">
                  <a:extLst>
                    <a:ext uri="{FF2B5EF4-FFF2-40B4-BE49-F238E27FC236}">
                      <a16:creationId xmlns:a16="http://schemas.microsoft.com/office/drawing/2014/main" id="{ED27074D-2D78-40A2-A3E0-883AAA1454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1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0" name="Line 3943">
                  <a:extLst>
                    <a:ext uri="{FF2B5EF4-FFF2-40B4-BE49-F238E27FC236}">
                      <a16:creationId xmlns:a16="http://schemas.microsoft.com/office/drawing/2014/main" id="{56EB3DB9-5C7E-44FD-821C-9C97AAF58B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1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1" name="Freeform 3944">
                  <a:extLst>
                    <a:ext uri="{FF2B5EF4-FFF2-40B4-BE49-F238E27FC236}">
                      <a16:creationId xmlns:a16="http://schemas.microsoft.com/office/drawing/2014/main" id="{915FCDC3-1BB0-48F4-B78E-2D56C967CA9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2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2" name="Line 3945">
                  <a:extLst>
                    <a:ext uri="{FF2B5EF4-FFF2-40B4-BE49-F238E27FC236}">
                      <a16:creationId xmlns:a16="http://schemas.microsoft.com/office/drawing/2014/main" id="{BF51ECDC-3E2B-4535-B6FE-3E128557E8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2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3" name="Freeform 3946">
                  <a:extLst>
                    <a:ext uri="{FF2B5EF4-FFF2-40B4-BE49-F238E27FC236}">
                      <a16:creationId xmlns:a16="http://schemas.microsoft.com/office/drawing/2014/main" id="{C8157EE2-73D1-4B29-B5D1-439CC0A70EF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4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4" name="Line 3947">
                  <a:extLst>
                    <a:ext uri="{FF2B5EF4-FFF2-40B4-BE49-F238E27FC236}">
                      <a16:creationId xmlns:a16="http://schemas.microsoft.com/office/drawing/2014/main" id="{583A63CB-7E30-4230-B984-DECF20F44B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5" name="Freeform 3948">
                  <a:extLst>
                    <a:ext uri="{FF2B5EF4-FFF2-40B4-BE49-F238E27FC236}">
                      <a16:creationId xmlns:a16="http://schemas.microsoft.com/office/drawing/2014/main" id="{AA080BCD-54A4-479A-B698-142B95AFFF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3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6" name="Line 3949">
                  <a:extLst>
                    <a:ext uri="{FF2B5EF4-FFF2-40B4-BE49-F238E27FC236}">
                      <a16:creationId xmlns:a16="http://schemas.microsoft.com/office/drawing/2014/main" id="{78D064C4-729A-442A-B614-B867A75D79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3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" name="Freeform 3950">
                  <a:extLst>
                    <a:ext uri="{FF2B5EF4-FFF2-40B4-BE49-F238E27FC236}">
                      <a16:creationId xmlns:a16="http://schemas.microsoft.com/office/drawing/2014/main" id="{9CBF5B36-7065-4D3B-B8C9-B4B86770CEA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5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" name="Line 3951">
                  <a:extLst>
                    <a:ext uri="{FF2B5EF4-FFF2-40B4-BE49-F238E27FC236}">
                      <a16:creationId xmlns:a16="http://schemas.microsoft.com/office/drawing/2014/main" id="{EA85C170-7D10-405F-97E2-A658867A6A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5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" name="Freeform 3952">
                  <a:extLst>
                    <a:ext uri="{FF2B5EF4-FFF2-40B4-BE49-F238E27FC236}">
                      <a16:creationId xmlns:a16="http://schemas.microsoft.com/office/drawing/2014/main" id="{4E7B74A3-A017-424D-B8B6-36A89E62DF7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6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0" name="Line 3953">
                  <a:extLst>
                    <a:ext uri="{FF2B5EF4-FFF2-40B4-BE49-F238E27FC236}">
                      <a16:creationId xmlns:a16="http://schemas.microsoft.com/office/drawing/2014/main" id="{1E3415C3-0A6D-49B4-BB5D-42530CDAFA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6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1" name="Freeform 3954">
                  <a:extLst>
                    <a:ext uri="{FF2B5EF4-FFF2-40B4-BE49-F238E27FC236}">
                      <a16:creationId xmlns:a16="http://schemas.microsoft.com/office/drawing/2014/main" id="{9B37154F-1F5A-4AD8-AAFD-F325E80BD43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7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2" name="Line 3955">
                  <a:extLst>
                    <a:ext uri="{FF2B5EF4-FFF2-40B4-BE49-F238E27FC236}">
                      <a16:creationId xmlns:a16="http://schemas.microsoft.com/office/drawing/2014/main" id="{664A5560-8718-4428-8D74-C43226E362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7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3" name="Freeform 3956">
                  <a:extLst>
                    <a:ext uri="{FF2B5EF4-FFF2-40B4-BE49-F238E27FC236}">
                      <a16:creationId xmlns:a16="http://schemas.microsoft.com/office/drawing/2014/main" id="{A81D2144-E0A5-4AEC-A509-F341362B87A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480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4" name="Line 3957">
                  <a:extLst>
                    <a:ext uri="{FF2B5EF4-FFF2-40B4-BE49-F238E27FC236}">
                      <a16:creationId xmlns:a16="http://schemas.microsoft.com/office/drawing/2014/main" id="{A4AFE59C-6FCA-482D-B079-6701C68253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48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5" name="Line 3958">
                  <a:extLst>
                    <a:ext uri="{FF2B5EF4-FFF2-40B4-BE49-F238E27FC236}">
                      <a16:creationId xmlns:a16="http://schemas.microsoft.com/office/drawing/2014/main" id="{839E70C6-6775-4109-9F68-CAEC312285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410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6" name="Line 3959">
                  <a:extLst>
                    <a:ext uri="{FF2B5EF4-FFF2-40B4-BE49-F238E27FC236}">
                      <a16:creationId xmlns:a16="http://schemas.microsoft.com/office/drawing/2014/main" id="{BA7BDA0F-A220-4F61-9D76-60BEAE631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41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7" name="Freeform 3960">
                  <a:extLst>
                    <a:ext uri="{FF2B5EF4-FFF2-40B4-BE49-F238E27FC236}">
                      <a16:creationId xmlns:a16="http://schemas.microsoft.com/office/drawing/2014/main" id="{766B8574-814F-4B5D-A8AD-21D3C20EF1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03" y="1305"/>
                  <a:ext cx="314" cy="270"/>
                </a:xfrm>
                <a:custGeom>
                  <a:avLst/>
                  <a:gdLst>
                    <a:gd name="T0" fmla="*/ 0 w 3677"/>
                    <a:gd name="T1" fmla="*/ 3151 h 3151"/>
                    <a:gd name="T2" fmla="*/ 0 w 3677"/>
                    <a:gd name="T3" fmla="*/ 985 h 3151"/>
                    <a:gd name="T4" fmla="*/ 1927 w 3677"/>
                    <a:gd name="T5" fmla="*/ 473 h 3151"/>
                    <a:gd name="T6" fmla="*/ 3677 w 3677"/>
                    <a:gd name="T7" fmla="*/ 0 h 3151"/>
                    <a:gd name="T8" fmla="*/ 3677 w 3677"/>
                    <a:gd name="T9" fmla="*/ 2164 h 3151"/>
                    <a:gd name="T10" fmla="*/ 0 w 3677"/>
                    <a:gd name="T11" fmla="*/ 3151 h 315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677"/>
                    <a:gd name="T19" fmla="*/ 0 h 3151"/>
                    <a:gd name="T20" fmla="*/ 3677 w 3677"/>
                    <a:gd name="T21" fmla="*/ 3151 h 315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677" h="3151">
                      <a:moveTo>
                        <a:pt x="0" y="3151"/>
                      </a:moveTo>
                      <a:lnTo>
                        <a:pt x="0" y="985"/>
                      </a:lnTo>
                      <a:lnTo>
                        <a:pt x="1927" y="473"/>
                      </a:lnTo>
                      <a:lnTo>
                        <a:pt x="3677" y="0"/>
                      </a:lnTo>
                      <a:lnTo>
                        <a:pt x="3677" y="2164"/>
                      </a:lnTo>
                      <a:lnTo>
                        <a:pt x="0" y="3151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8" name="Freeform 3961">
                  <a:extLst>
                    <a:ext uri="{FF2B5EF4-FFF2-40B4-BE49-F238E27FC236}">
                      <a16:creationId xmlns:a16="http://schemas.microsoft.com/office/drawing/2014/main" id="{9E3A569A-BCB1-45BD-BCE3-C9BC52B0B74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2" y="1500"/>
                  <a:ext cx="130" cy="70"/>
                </a:xfrm>
                <a:custGeom>
                  <a:avLst/>
                  <a:gdLst>
                    <a:gd name="T0" fmla="*/ 1521 w 1521"/>
                    <a:gd name="T1" fmla="*/ 406 h 815"/>
                    <a:gd name="T2" fmla="*/ 0 w 1521"/>
                    <a:gd name="T3" fmla="*/ 0 h 815"/>
                    <a:gd name="T4" fmla="*/ 0 w 1521"/>
                    <a:gd name="T5" fmla="*/ 815 h 815"/>
                    <a:gd name="T6" fmla="*/ 1521 w 1521"/>
                    <a:gd name="T7" fmla="*/ 406 h 8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5"/>
                    <a:gd name="T14" fmla="*/ 1521 w 1521"/>
                    <a:gd name="T15" fmla="*/ 815 h 8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5">
                      <a:moveTo>
                        <a:pt x="1521" y="406"/>
                      </a:moveTo>
                      <a:lnTo>
                        <a:pt x="0" y="0"/>
                      </a:lnTo>
                      <a:lnTo>
                        <a:pt x="0" y="815"/>
                      </a:lnTo>
                      <a:lnTo>
                        <a:pt x="1521" y="40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9" name="Freeform 3962">
                  <a:extLst>
                    <a:ext uri="{FF2B5EF4-FFF2-40B4-BE49-F238E27FC236}">
                      <a16:creationId xmlns:a16="http://schemas.microsoft.com/office/drawing/2014/main" id="{CA862B24-0E0B-4649-8047-F8CCFB55AB1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2" y="1367"/>
                  <a:ext cx="130" cy="168"/>
                </a:xfrm>
                <a:custGeom>
                  <a:avLst/>
                  <a:gdLst>
                    <a:gd name="T0" fmla="*/ 1521 w 1521"/>
                    <a:gd name="T1" fmla="*/ 1963 h 1963"/>
                    <a:gd name="T2" fmla="*/ 1521 w 1521"/>
                    <a:gd name="T3" fmla="*/ 0 h 1963"/>
                    <a:gd name="T4" fmla="*/ 0 w 1521"/>
                    <a:gd name="T5" fmla="*/ 409 h 1963"/>
                    <a:gd name="T6" fmla="*/ 0 w 1521"/>
                    <a:gd name="T7" fmla="*/ 1557 h 1963"/>
                    <a:gd name="T8" fmla="*/ 1521 w 1521"/>
                    <a:gd name="T9" fmla="*/ 1963 h 1963"/>
                    <a:gd name="T10" fmla="*/ 1521 w 1521"/>
                    <a:gd name="T11" fmla="*/ 1963 h 19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1963"/>
                    <a:gd name="T20" fmla="*/ 1521 w 1521"/>
                    <a:gd name="T21" fmla="*/ 1963 h 19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1963">
                      <a:moveTo>
                        <a:pt x="1521" y="1963"/>
                      </a:moveTo>
                      <a:lnTo>
                        <a:pt x="1521" y="0"/>
                      </a:lnTo>
                      <a:lnTo>
                        <a:pt x="0" y="409"/>
                      </a:lnTo>
                      <a:lnTo>
                        <a:pt x="0" y="1557"/>
                      </a:lnTo>
                      <a:lnTo>
                        <a:pt x="1521" y="1963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0" name="Freeform 3963">
                  <a:extLst>
                    <a:ext uri="{FF2B5EF4-FFF2-40B4-BE49-F238E27FC236}">
                      <a16:creationId xmlns:a16="http://schemas.microsoft.com/office/drawing/2014/main" id="{C1EA2798-1EA7-4A41-81C0-7F20A97074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73" y="1326"/>
                  <a:ext cx="130" cy="168"/>
                </a:xfrm>
                <a:custGeom>
                  <a:avLst/>
                  <a:gdLst>
                    <a:gd name="T0" fmla="*/ 1521 w 1521"/>
                    <a:gd name="T1" fmla="*/ 1963 h 1963"/>
                    <a:gd name="T2" fmla="*/ 1521 w 1521"/>
                    <a:gd name="T3" fmla="*/ 0 h 1963"/>
                    <a:gd name="T4" fmla="*/ 0 w 1521"/>
                    <a:gd name="T5" fmla="*/ 406 h 1963"/>
                    <a:gd name="T6" fmla="*/ 0 w 1521"/>
                    <a:gd name="T7" fmla="*/ 1555 h 1963"/>
                    <a:gd name="T8" fmla="*/ 1521 w 1521"/>
                    <a:gd name="T9" fmla="*/ 1963 h 1963"/>
                    <a:gd name="T10" fmla="*/ 1521 w 1521"/>
                    <a:gd name="T11" fmla="*/ 1963 h 196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1963"/>
                    <a:gd name="T20" fmla="*/ 1521 w 1521"/>
                    <a:gd name="T21" fmla="*/ 1963 h 196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1963">
                      <a:moveTo>
                        <a:pt x="1521" y="1963"/>
                      </a:moveTo>
                      <a:lnTo>
                        <a:pt x="1521" y="0"/>
                      </a:lnTo>
                      <a:lnTo>
                        <a:pt x="0" y="406"/>
                      </a:lnTo>
                      <a:lnTo>
                        <a:pt x="0" y="1555"/>
                      </a:lnTo>
                      <a:lnTo>
                        <a:pt x="1521" y="1963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1" name="Freeform 3964">
                  <a:extLst>
                    <a:ext uri="{FF2B5EF4-FFF2-40B4-BE49-F238E27FC236}">
                      <a16:creationId xmlns:a16="http://schemas.microsoft.com/office/drawing/2014/main" id="{C394FD32-C8DD-465C-A8F3-373B5ECFE06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173" y="1459"/>
                  <a:ext cx="130" cy="70"/>
                </a:xfrm>
                <a:custGeom>
                  <a:avLst/>
                  <a:gdLst>
                    <a:gd name="T0" fmla="*/ 1521 w 1521"/>
                    <a:gd name="T1" fmla="*/ 408 h 817"/>
                    <a:gd name="T2" fmla="*/ 0 w 1521"/>
                    <a:gd name="T3" fmla="*/ 0 h 817"/>
                    <a:gd name="T4" fmla="*/ 0 w 1521"/>
                    <a:gd name="T5" fmla="*/ 817 h 817"/>
                    <a:gd name="T6" fmla="*/ 1521 w 1521"/>
                    <a:gd name="T7" fmla="*/ 408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7"/>
                    <a:gd name="T14" fmla="*/ 1521 w 1521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7">
                      <a:moveTo>
                        <a:pt x="1521" y="408"/>
                      </a:moveTo>
                      <a:lnTo>
                        <a:pt x="0" y="0"/>
                      </a:lnTo>
                      <a:lnTo>
                        <a:pt x="0" y="817"/>
                      </a:lnTo>
                      <a:lnTo>
                        <a:pt x="1521" y="40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2" name="Freeform 3965">
                  <a:extLst>
                    <a:ext uri="{FF2B5EF4-FFF2-40B4-BE49-F238E27FC236}">
                      <a16:creationId xmlns:a16="http://schemas.microsoft.com/office/drawing/2014/main" id="{5BB917DC-58C5-48FA-9F25-AF83C57DBD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769"/>
                  <a:ext cx="882" cy="237"/>
                </a:xfrm>
                <a:custGeom>
                  <a:avLst/>
                  <a:gdLst>
                    <a:gd name="T0" fmla="*/ 0 w 10297"/>
                    <a:gd name="T1" fmla="*/ 1082 h 2763"/>
                    <a:gd name="T2" fmla="*/ 4027 w 10297"/>
                    <a:gd name="T3" fmla="*/ 0 h 2763"/>
                    <a:gd name="T4" fmla="*/ 10297 w 10297"/>
                    <a:gd name="T5" fmla="*/ 1682 h 2763"/>
                    <a:gd name="T6" fmla="*/ 6267 w 10297"/>
                    <a:gd name="T7" fmla="*/ 2763 h 2763"/>
                    <a:gd name="T8" fmla="*/ 0 w 10297"/>
                    <a:gd name="T9" fmla="*/ 1082 h 27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97"/>
                    <a:gd name="T16" fmla="*/ 0 h 2763"/>
                    <a:gd name="T17" fmla="*/ 10297 w 10297"/>
                    <a:gd name="T18" fmla="*/ 2763 h 27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97" h="2763">
                      <a:moveTo>
                        <a:pt x="0" y="1082"/>
                      </a:moveTo>
                      <a:lnTo>
                        <a:pt x="4027" y="0"/>
                      </a:lnTo>
                      <a:lnTo>
                        <a:pt x="10297" y="1682"/>
                      </a:lnTo>
                      <a:lnTo>
                        <a:pt x="6267" y="2763"/>
                      </a:lnTo>
                      <a:lnTo>
                        <a:pt x="0" y="108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3" name="Freeform 3966">
                  <a:extLst>
                    <a:ext uri="{FF2B5EF4-FFF2-40B4-BE49-F238E27FC236}">
                      <a16:creationId xmlns:a16="http://schemas.microsoft.com/office/drawing/2014/main" id="{7CF86AD6-2840-4E22-9F61-130A815DDF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50" y="862"/>
                  <a:ext cx="537" cy="421"/>
                </a:xfrm>
                <a:custGeom>
                  <a:avLst/>
                  <a:gdLst>
                    <a:gd name="T0" fmla="*/ 6267 w 6267"/>
                    <a:gd name="T1" fmla="*/ 4915 h 4915"/>
                    <a:gd name="T2" fmla="*/ 6267 w 6267"/>
                    <a:gd name="T3" fmla="*/ 1681 h 4915"/>
                    <a:gd name="T4" fmla="*/ 0 w 6267"/>
                    <a:gd name="T5" fmla="*/ 0 h 4915"/>
                    <a:gd name="T6" fmla="*/ 0 w 6267"/>
                    <a:gd name="T7" fmla="*/ 3233 h 4915"/>
                    <a:gd name="T8" fmla="*/ 6267 w 6267"/>
                    <a:gd name="T9" fmla="*/ 4915 h 49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5"/>
                    <a:gd name="T17" fmla="*/ 6267 w 6267"/>
                    <a:gd name="T18" fmla="*/ 4915 h 49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5">
                      <a:moveTo>
                        <a:pt x="6267" y="4915"/>
                      </a:moveTo>
                      <a:lnTo>
                        <a:pt x="6267" y="1681"/>
                      </a:lnTo>
                      <a:lnTo>
                        <a:pt x="0" y="0"/>
                      </a:lnTo>
                      <a:lnTo>
                        <a:pt x="0" y="3233"/>
                      </a:lnTo>
                      <a:lnTo>
                        <a:pt x="6267" y="491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4" name="Freeform 3967">
                  <a:extLst>
                    <a:ext uri="{FF2B5EF4-FFF2-40B4-BE49-F238E27FC236}">
                      <a16:creationId xmlns:a16="http://schemas.microsoft.com/office/drawing/2014/main" id="{D5401AD6-7801-434F-8E02-EC19172ECD0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914"/>
                  <a:ext cx="345" cy="369"/>
                </a:xfrm>
                <a:custGeom>
                  <a:avLst/>
                  <a:gdLst>
                    <a:gd name="T0" fmla="*/ 4030 w 4030"/>
                    <a:gd name="T1" fmla="*/ 3233 h 4315"/>
                    <a:gd name="T2" fmla="*/ 4030 w 4030"/>
                    <a:gd name="T3" fmla="*/ 0 h 4315"/>
                    <a:gd name="T4" fmla="*/ 0 w 4030"/>
                    <a:gd name="T5" fmla="*/ 1081 h 4315"/>
                    <a:gd name="T6" fmla="*/ 0 w 4030"/>
                    <a:gd name="T7" fmla="*/ 4315 h 4315"/>
                    <a:gd name="T8" fmla="*/ 4030 w 4030"/>
                    <a:gd name="T9" fmla="*/ 3233 h 431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030"/>
                    <a:gd name="T16" fmla="*/ 0 h 4315"/>
                    <a:gd name="T17" fmla="*/ 4030 w 4030"/>
                    <a:gd name="T18" fmla="*/ 4315 h 431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030" h="4315">
                      <a:moveTo>
                        <a:pt x="4030" y="3233"/>
                      </a:moveTo>
                      <a:lnTo>
                        <a:pt x="4030" y="0"/>
                      </a:lnTo>
                      <a:lnTo>
                        <a:pt x="0" y="1081"/>
                      </a:lnTo>
                      <a:lnTo>
                        <a:pt x="0" y="4315"/>
                      </a:lnTo>
                      <a:lnTo>
                        <a:pt x="4030" y="3233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5" name="Freeform 3968">
                  <a:extLst>
                    <a:ext uri="{FF2B5EF4-FFF2-40B4-BE49-F238E27FC236}">
                      <a16:creationId xmlns:a16="http://schemas.microsoft.com/office/drawing/2014/main" id="{834433C4-70C8-4654-8169-5C4AA6676B1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740"/>
                  <a:ext cx="958" cy="257"/>
                </a:xfrm>
                <a:custGeom>
                  <a:avLst/>
                  <a:gdLst>
                    <a:gd name="T0" fmla="*/ 4474 w 11190"/>
                    <a:gd name="T1" fmla="*/ 0 h 3002"/>
                    <a:gd name="T2" fmla="*/ 11190 w 11190"/>
                    <a:gd name="T3" fmla="*/ 1800 h 3002"/>
                    <a:gd name="T4" fmla="*/ 6709 w 11190"/>
                    <a:gd name="T5" fmla="*/ 3002 h 3002"/>
                    <a:gd name="T6" fmla="*/ 0 w 11190"/>
                    <a:gd name="T7" fmla="*/ 1200 h 3002"/>
                    <a:gd name="T8" fmla="*/ 4474 w 11190"/>
                    <a:gd name="T9" fmla="*/ 0 h 30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90"/>
                    <a:gd name="T16" fmla="*/ 0 h 3002"/>
                    <a:gd name="T17" fmla="*/ 11190 w 11190"/>
                    <a:gd name="T18" fmla="*/ 3002 h 30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90" h="3002">
                      <a:moveTo>
                        <a:pt x="4474" y="0"/>
                      </a:moveTo>
                      <a:lnTo>
                        <a:pt x="11190" y="1800"/>
                      </a:lnTo>
                      <a:lnTo>
                        <a:pt x="6709" y="3002"/>
                      </a:lnTo>
                      <a:lnTo>
                        <a:pt x="0" y="1200"/>
                      </a:lnTo>
                      <a:lnTo>
                        <a:pt x="447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6" name="Freeform 3969">
                  <a:extLst>
                    <a:ext uri="{FF2B5EF4-FFF2-40B4-BE49-F238E27FC236}">
                      <a16:creationId xmlns:a16="http://schemas.microsoft.com/office/drawing/2014/main" id="{27D3BAA8-C4B7-48A4-8968-E68B133C625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412" y="843"/>
                  <a:ext cx="575" cy="174"/>
                </a:xfrm>
                <a:custGeom>
                  <a:avLst/>
                  <a:gdLst>
                    <a:gd name="T0" fmla="*/ 6711 w 6711"/>
                    <a:gd name="T1" fmla="*/ 2038 h 2038"/>
                    <a:gd name="T2" fmla="*/ 0 w 6711"/>
                    <a:gd name="T3" fmla="*/ 236 h 2038"/>
                    <a:gd name="T4" fmla="*/ 0 w 6711"/>
                    <a:gd name="T5" fmla="*/ 0 h 2038"/>
                    <a:gd name="T6" fmla="*/ 6711 w 6711"/>
                    <a:gd name="T7" fmla="*/ 1802 h 2038"/>
                    <a:gd name="T8" fmla="*/ 6711 w 6711"/>
                    <a:gd name="T9" fmla="*/ 2038 h 20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1"/>
                    <a:gd name="T16" fmla="*/ 0 h 2038"/>
                    <a:gd name="T17" fmla="*/ 6711 w 6711"/>
                    <a:gd name="T18" fmla="*/ 2038 h 20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1" h="2038">
                      <a:moveTo>
                        <a:pt x="6711" y="2038"/>
                      </a:moveTo>
                      <a:lnTo>
                        <a:pt x="0" y="236"/>
                      </a:lnTo>
                      <a:lnTo>
                        <a:pt x="0" y="0"/>
                      </a:lnTo>
                      <a:lnTo>
                        <a:pt x="6711" y="1802"/>
                      </a:lnTo>
                      <a:lnTo>
                        <a:pt x="6711" y="20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7" name="Freeform 3970">
                  <a:extLst>
                    <a:ext uri="{FF2B5EF4-FFF2-40B4-BE49-F238E27FC236}">
                      <a16:creationId xmlns:a16="http://schemas.microsoft.com/office/drawing/2014/main" id="{80495BD3-A7F2-4235-A263-567109EDCB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987" y="894"/>
                  <a:ext cx="383" cy="123"/>
                </a:xfrm>
                <a:custGeom>
                  <a:avLst/>
                  <a:gdLst>
                    <a:gd name="T0" fmla="*/ 0 w 4476"/>
                    <a:gd name="T1" fmla="*/ 1438 h 1438"/>
                    <a:gd name="T2" fmla="*/ 4476 w 4476"/>
                    <a:gd name="T3" fmla="*/ 236 h 1438"/>
                    <a:gd name="T4" fmla="*/ 4476 w 4476"/>
                    <a:gd name="T5" fmla="*/ 0 h 1438"/>
                    <a:gd name="T6" fmla="*/ 0 w 4476"/>
                    <a:gd name="T7" fmla="*/ 1202 h 1438"/>
                    <a:gd name="T8" fmla="*/ 0 w 4476"/>
                    <a:gd name="T9" fmla="*/ 1438 h 14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476"/>
                    <a:gd name="T16" fmla="*/ 0 h 1438"/>
                    <a:gd name="T17" fmla="*/ 4476 w 4476"/>
                    <a:gd name="T18" fmla="*/ 1438 h 14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476" h="1438">
                      <a:moveTo>
                        <a:pt x="0" y="1438"/>
                      </a:moveTo>
                      <a:lnTo>
                        <a:pt x="4476" y="236"/>
                      </a:lnTo>
                      <a:lnTo>
                        <a:pt x="4476" y="0"/>
                      </a:lnTo>
                      <a:lnTo>
                        <a:pt x="0" y="1202"/>
                      </a:lnTo>
                      <a:lnTo>
                        <a:pt x="0" y="1438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8" name="Freeform 3971">
                  <a:extLst>
                    <a:ext uri="{FF2B5EF4-FFF2-40B4-BE49-F238E27FC236}">
                      <a16:creationId xmlns:a16="http://schemas.microsoft.com/office/drawing/2014/main" id="{3F321302-5B4C-400F-962B-E0BC5496225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1059"/>
                  <a:ext cx="36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9" name="Freeform 3972">
                  <a:extLst>
                    <a:ext uri="{FF2B5EF4-FFF2-40B4-BE49-F238E27FC236}">
                      <a16:creationId xmlns:a16="http://schemas.microsoft.com/office/drawing/2014/main" id="{1241BE9D-BA28-429C-84FD-F2E3ECF048F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1065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2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0" name="Freeform 3973">
                  <a:extLst>
                    <a:ext uri="{FF2B5EF4-FFF2-40B4-BE49-F238E27FC236}">
                      <a16:creationId xmlns:a16="http://schemas.microsoft.com/office/drawing/2014/main" id="{E480D497-98AA-403E-AF68-45B382AEAB4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1045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1" name="Freeform 3974">
                  <a:extLst>
                    <a:ext uri="{FF2B5EF4-FFF2-40B4-BE49-F238E27FC236}">
                      <a16:creationId xmlns:a16="http://schemas.microsoft.com/office/drawing/2014/main" id="{4F67663D-A706-4141-B758-EDBA3EFD3BA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51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2" name="Freeform 3975">
                  <a:extLst>
                    <a:ext uri="{FF2B5EF4-FFF2-40B4-BE49-F238E27FC236}">
                      <a16:creationId xmlns:a16="http://schemas.microsoft.com/office/drawing/2014/main" id="{EC3F034C-E359-4CFF-8199-CE65A38D15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1088"/>
                  <a:ext cx="35" cy="97"/>
                </a:xfrm>
                <a:custGeom>
                  <a:avLst/>
                  <a:gdLst>
                    <a:gd name="T0" fmla="*/ 0 w 413"/>
                    <a:gd name="T1" fmla="*/ 0 h 1137"/>
                    <a:gd name="T2" fmla="*/ 0 w 413"/>
                    <a:gd name="T3" fmla="*/ 1026 h 1137"/>
                    <a:gd name="T4" fmla="*/ 413 w 413"/>
                    <a:gd name="T5" fmla="*/ 1137 h 1137"/>
                    <a:gd name="T6" fmla="*/ 413 w 413"/>
                    <a:gd name="T7" fmla="*/ 111 h 1137"/>
                    <a:gd name="T8" fmla="*/ 0 w 413"/>
                    <a:gd name="T9" fmla="*/ 0 h 11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7"/>
                    <a:gd name="T17" fmla="*/ 413 w 413"/>
                    <a:gd name="T18" fmla="*/ 1137 h 11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7">
                      <a:moveTo>
                        <a:pt x="0" y="0"/>
                      </a:moveTo>
                      <a:lnTo>
                        <a:pt x="0" y="1026"/>
                      </a:lnTo>
                      <a:lnTo>
                        <a:pt x="413" y="1137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3" name="Freeform 3976">
                  <a:extLst>
                    <a:ext uri="{FF2B5EF4-FFF2-40B4-BE49-F238E27FC236}">
                      <a16:creationId xmlns:a16="http://schemas.microsoft.com/office/drawing/2014/main" id="{4DFE04B3-1A39-405F-93AA-17090C8D770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94"/>
                  <a:ext cx="25" cy="85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4" name="Freeform 3977">
                  <a:extLst>
                    <a:ext uri="{FF2B5EF4-FFF2-40B4-BE49-F238E27FC236}">
                      <a16:creationId xmlns:a16="http://schemas.microsoft.com/office/drawing/2014/main" id="{445920D2-C07F-4A2C-9B70-423A23EB822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1073"/>
                  <a:ext cx="35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5" name="Freeform 3978">
                  <a:extLst>
                    <a:ext uri="{FF2B5EF4-FFF2-40B4-BE49-F238E27FC236}">
                      <a16:creationId xmlns:a16="http://schemas.microsoft.com/office/drawing/2014/main" id="{32C695F6-E04B-4A8B-8CA0-D82701A1B7F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1080"/>
                  <a:ext cx="23" cy="84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6" name="Freeform 3979">
                  <a:extLst>
                    <a:ext uri="{FF2B5EF4-FFF2-40B4-BE49-F238E27FC236}">
                      <a16:creationId xmlns:a16="http://schemas.microsoft.com/office/drawing/2014/main" id="{A366DFA4-3FBF-4721-900A-DB07323F6BC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116"/>
                  <a:ext cx="35" cy="97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8 h 1139"/>
                    <a:gd name="T4" fmla="*/ 414 w 414"/>
                    <a:gd name="T5" fmla="*/ 1139 h 1139"/>
                    <a:gd name="T6" fmla="*/ 414 w 414"/>
                    <a:gd name="T7" fmla="*/ 111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4" y="1139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7" name="Freeform 3980">
                  <a:extLst>
                    <a:ext uri="{FF2B5EF4-FFF2-40B4-BE49-F238E27FC236}">
                      <a16:creationId xmlns:a16="http://schemas.microsoft.com/office/drawing/2014/main" id="{EE6AA43E-E3AF-4D85-B2EC-AC65363111C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22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5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8" name="Freeform 3981">
                  <a:extLst>
                    <a:ext uri="{FF2B5EF4-FFF2-40B4-BE49-F238E27FC236}">
                      <a16:creationId xmlns:a16="http://schemas.microsoft.com/office/drawing/2014/main" id="{83450491-A242-4491-9D8E-F6987F115C4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1102"/>
                  <a:ext cx="35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89" name="Freeform 3982">
                  <a:extLst>
                    <a:ext uri="{FF2B5EF4-FFF2-40B4-BE49-F238E27FC236}">
                      <a16:creationId xmlns:a16="http://schemas.microsoft.com/office/drawing/2014/main" id="{3A25C6A5-3991-4EFA-BA46-78B0ABD6657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08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0" name="Freeform 3983">
                  <a:extLst>
                    <a:ext uri="{FF2B5EF4-FFF2-40B4-BE49-F238E27FC236}">
                      <a16:creationId xmlns:a16="http://schemas.microsoft.com/office/drawing/2014/main" id="{D0D04F94-D3A9-466A-8B5A-1C68241A413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144"/>
                  <a:ext cx="36" cy="98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1" name="Freeform 3984">
                  <a:extLst>
                    <a:ext uri="{FF2B5EF4-FFF2-40B4-BE49-F238E27FC236}">
                      <a16:creationId xmlns:a16="http://schemas.microsoft.com/office/drawing/2014/main" id="{B55D029F-F05F-4656-807A-CE0C5BE3EB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51"/>
                  <a:ext cx="24" cy="84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5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2" name="Freeform 3985">
                  <a:extLst>
                    <a:ext uri="{FF2B5EF4-FFF2-40B4-BE49-F238E27FC236}">
                      <a16:creationId xmlns:a16="http://schemas.microsoft.com/office/drawing/2014/main" id="{8AF22AA5-B4FD-4837-9AD3-2145E06270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130"/>
                  <a:ext cx="36" cy="97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8 h 1139"/>
                    <a:gd name="T4" fmla="*/ 414 w 414"/>
                    <a:gd name="T5" fmla="*/ 1139 h 1139"/>
                    <a:gd name="T6" fmla="*/ 414 w 414"/>
                    <a:gd name="T7" fmla="*/ 112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4" y="1139"/>
                      </a:lnTo>
                      <a:lnTo>
                        <a:pt x="414" y="1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3" name="Freeform 3986">
                  <a:extLst>
                    <a:ext uri="{FF2B5EF4-FFF2-40B4-BE49-F238E27FC236}">
                      <a16:creationId xmlns:a16="http://schemas.microsoft.com/office/drawing/2014/main" id="{5CDC60D7-75AC-4536-ABAF-8EACAD2001B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37"/>
                  <a:ext cx="24" cy="84"/>
                </a:xfrm>
                <a:custGeom>
                  <a:avLst/>
                  <a:gdLst>
                    <a:gd name="T0" fmla="*/ 0 w 282"/>
                    <a:gd name="T1" fmla="*/ 0 h 990"/>
                    <a:gd name="T2" fmla="*/ 0 w 282"/>
                    <a:gd name="T3" fmla="*/ 914 h 990"/>
                    <a:gd name="T4" fmla="*/ 282 w 282"/>
                    <a:gd name="T5" fmla="*/ 990 h 990"/>
                    <a:gd name="T6" fmla="*/ 282 w 282"/>
                    <a:gd name="T7" fmla="*/ 76 h 990"/>
                    <a:gd name="T8" fmla="*/ 0 w 282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90"/>
                    <a:gd name="T17" fmla="*/ 282 w 282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90"/>
                      </a:lnTo>
                      <a:lnTo>
                        <a:pt x="282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4" name="Freeform 3987">
                  <a:extLst>
                    <a:ext uri="{FF2B5EF4-FFF2-40B4-BE49-F238E27FC236}">
                      <a16:creationId xmlns:a16="http://schemas.microsoft.com/office/drawing/2014/main" id="{CD820C50-381D-4519-BF0F-F1497199ABC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5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5" name="Line 3988">
                  <a:extLst>
                    <a:ext uri="{FF2B5EF4-FFF2-40B4-BE49-F238E27FC236}">
                      <a16:creationId xmlns:a16="http://schemas.microsoft.com/office/drawing/2014/main" id="{7971FF9C-0173-45FB-A206-05CC822F5F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5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6" name="Freeform 3989">
                  <a:extLst>
                    <a:ext uri="{FF2B5EF4-FFF2-40B4-BE49-F238E27FC236}">
                      <a16:creationId xmlns:a16="http://schemas.microsoft.com/office/drawing/2014/main" id="{F9DC731D-D772-487F-B145-08EBCEC332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68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7" name="Line 3990">
                  <a:extLst>
                    <a:ext uri="{FF2B5EF4-FFF2-40B4-BE49-F238E27FC236}">
                      <a16:creationId xmlns:a16="http://schemas.microsoft.com/office/drawing/2014/main" id="{233DAFC8-F362-4EBA-B9BE-5210DDEA7D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6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8" name="Freeform 3991">
                  <a:extLst>
                    <a:ext uri="{FF2B5EF4-FFF2-40B4-BE49-F238E27FC236}">
                      <a16:creationId xmlns:a16="http://schemas.microsoft.com/office/drawing/2014/main" id="{369D09F1-91EB-4AD3-A3BF-E0BA9E0421A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86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99" name="Line 3992">
                  <a:extLst>
                    <a:ext uri="{FF2B5EF4-FFF2-40B4-BE49-F238E27FC236}">
                      <a16:creationId xmlns:a16="http://schemas.microsoft.com/office/drawing/2014/main" id="{0140DA72-B6F2-4B1D-B93D-4D6D130115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8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0" name="Freeform 3993">
                  <a:extLst>
                    <a:ext uri="{FF2B5EF4-FFF2-40B4-BE49-F238E27FC236}">
                      <a16:creationId xmlns:a16="http://schemas.microsoft.com/office/drawing/2014/main" id="{6595977B-F74B-440D-8D51-2EA9098372E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7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1" name="Line 3994">
                  <a:extLst>
                    <a:ext uri="{FF2B5EF4-FFF2-40B4-BE49-F238E27FC236}">
                      <a16:creationId xmlns:a16="http://schemas.microsoft.com/office/drawing/2014/main" id="{97FD3B8D-AFCC-410F-B192-3A5B62DF8F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7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2" name="Freeform 3995">
                  <a:extLst>
                    <a:ext uri="{FF2B5EF4-FFF2-40B4-BE49-F238E27FC236}">
                      <a16:creationId xmlns:a16="http://schemas.microsoft.com/office/drawing/2014/main" id="{C8718837-6DCB-4B6A-A41E-0A4686363A1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9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3" name="Line 3996">
                  <a:extLst>
                    <a:ext uri="{FF2B5EF4-FFF2-40B4-BE49-F238E27FC236}">
                      <a16:creationId xmlns:a16="http://schemas.microsoft.com/office/drawing/2014/main" id="{0A5D1C95-F439-4E74-963B-227625AE33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9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4" name="Freeform 3997">
                  <a:extLst>
                    <a:ext uri="{FF2B5EF4-FFF2-40B4-BE49-F238E27FC236}">
                      <a16:creationId xmlns:a16="http://schemas.microsoft.com/office/drawing/2014/main" id="{853356D2-1F6D-408F-B54B-548DDB009A9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0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5" name="Line 3998">
                  <a:extLst>
                    <a:ext uri="{FF2B5EF4-FFF2-40B4-BE49-F238E27FC236}">
                      <a16:creationId xmlns:a16="http://schemas.microsoft.com/office/drawing/2014/main" id="{317D2A40-BAE2-4CCC-85A0-E40653CC30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0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6" name="Freeform 3999">
                  <a:extLst>
                    <a:ext uri="{FF2B5EF4-FFF2-40B4-BE49-F238E27FC236}">
                      <a16:creationId xmlns:a16="http://schemas.microsoft.com/office/drawing/2014/main" id="{A187D4B7-48ED-470F-8E66-8FAF70A1B4D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13"/>
                  <a:ext cx="24" cy="7"/>
                </a:xfrm>
                <a:custGeom>
                  <a:avLst/>
                  <a:gdLst>
                    <a:gd name="T0" fmla="*/ 281 w 281"/>
                    <a:gd name="T1" fmla="*/ 78 h 78"/>
                    <a:gd name="T2" fmla="*/ 0 w 281"/>
                    <a:gd name="T3" fmla="*/ 0 h 78"/>
                    <a:gd name="T4" fmla="*/ 281 w 281"/>
                    <a:gd name="T5" fmla="*/ 78 h 78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8"/>
                    <a:gd name="T11" fmla="*/ 281 w 281"/>
                    <a:gd name="T12" fmla="*/ 78 h 7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8">
                      <a:moveTo>
                        <a:pt x="281" y="78"/>
                      </a:moveTo>
                      <a:lnTo>
                        <a:pt x="0" y="0"/>
                      </a:lnTo>
                      <a:lnTo>
                        <a:pt x="281" y="7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7" name="Line 4000">
                  <a:extLst>
                    <a:ext uri="{FF2B5EF4-FFF2-40B4-BE49-F238E27FC236}">
                      <a16:creationId xmlns:a16="http://schemas.microsoft.com/office/drawing/2014/main" id="{78C7601C-242D-4605-8B54-3939631A80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1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8" name="Freeform 4001">
                  <a:extLst>
                    <a:ext uri="{FF2B5EF4-FFF2-40B4-BE49-F238E27FC236}">
                      <a16:creationId xmlns:a16="http://schemas.microsoft.com/office/drawing/2014/main" id="{B7D70E1B-580C-49BE-AE71-1B5EE9DD66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122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09" name="Line 4002">
                  <a:extLst>
                    <a:ext uri="{FF2B5EF4-FFF2-40B4-BE49-F238E27FC236}">
                      <a16:creationId xmlns:a16="http://schemas.microsoft.com/office/drawing/2014/main" id="{224120C7-FBEF-4474-A027-E3CD3640A3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12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0" name="Line 4003">
                  <a:extLst>
                    <a:ext uri="{FF2B5EF4-FFF2-40B4-BE49-F238E27FC236}">
                      <a16:creationId xmlns:a16="http://schemas.microsoft.com/office/drawing/2014/main" id="{F1A48300-00B2-4C50-8881-AC8C351374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105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1" name="Line 4004">
                  <a:extLst>
                    <a:ext uri="{FF2B5EF4-FFF2-40B4-BE49-F238E27FC236}">
                      <a16:creationId xmlns:a16="http://schemas.microsoft.com/office/drawing/2014/main" id="{DC66942D-669E-436D-B9DA-6CF51E92C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10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2" name="Freeform 4005">
                  <a:extLst>
                    <a:ext uri="{FF2B5EF4-FFF2-40B4-BE49-F238E27FC236}">
                      <a16:creationId xmlns:a16="http://schemas.microsoft.com/office/drawing/2014/main" id="{2B906D38-EA97-4B4B-B0EF-E2A060E3EA1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73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3" name="Line 4006">
                  <a:extLst>
                    <a:ext uri="{FF2B5EF4-FFF2-40B4-BE49-F238E27FC236}">
                      <a16:creationId xmlns:a16="http://schemas.microsoft.com/office/drawing/2014/main" id="{B1FDFD29-B875-48BA-B927-7D37BCA73F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73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4" name="Freeform 4007">
                  <a:extLst>
                    <a:ext uri="{FF2B5EF4-FFF2-40B4-BE49-F238E27FC236}">
                      <a16:creationId xmlns:a16="http://schemas.microsoft.com/office/drawing/2014/main" id="{E52FB074-C6D6-4204-96BB-69618A2C2F2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82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5" name="Line 4008">
                  <a:extLst>
                    <a:ext uri="{FF2B5EF4-FFF2-40B4-BE49-F238E27FC236}">
                      <a16:creationId xmlns:a16="http://schemas.microsoft.com/office/drawing/2014/main" id="{F57B030A-DADA-4D9D-9C7C-605CF814A2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82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6" name="Freeform 4009">
                  <a:extLst>
                    <a:ext uri="{FF2B5EF4-FFF2-40B4-BE49-F238E27FC236}">
                      <a16:creationId xmlns:a16="http://schemas.microsoft.com/office/drawing/2014/main" id="{7C2C90FF-1F6E-43C8-AE91-B92A91ABB58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00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7" name="Line 4010">
                  <a:extLst>
                    <a:ext uri="{FF2B5EF4-FFF2-40B4-BE49-F238E27FC236}">
                      <a16:creationId xmlns:a16="http://schemas.microsoft.com/office/drawing/2014/main" id="{12B1F040-55EB-4F21-B491-CBE05CEC40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00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8" name="Freeform 4011">
                  <a:extLst>
                    <a:ext uri="{FF2B5EF4-FFF2-40B4-BE49-F238E27FC236}">
                      <a16:creationId xmlns:a16="http://schemas.microsoft.com/office/drawing/2014/main" id="{2CB67A39-8422-41AE-86D2-60CDBF8185E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91"/>
                  <a:ext cx="25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9" name="Line 4012">
                  <a:extLst>
                    <a:ext uri="{FF2B5EF4-FFF2-40B4-BE49-F238E27FC236}">
                      <a16:creationId xmlns:a16="http://schemas.microsoft.com/office/drawing/2014/main" id="{91DC290F-C280-4C85-8B52-0F9659CEDE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91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0" name="Freeform 4013">
                  <a:extLst>
                    <a:ext uri="{FF2B5EF4-FFF2-40B4-BE49-F238E27FC236}">
                      <a16:creationId xmlns:a16="http://schemas.microsoft.com/office/drawing/2014/main" id="{7E421E86-6658-4AE9-B271-08FB524A2CD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10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1" name="Line 4014">
                  <a:extLst>
                    <a:ext uri="{FF2B5EF4-FFF2-40B4-BE49-F238E27FC236}">
                      <a16:creationId xmlns:a16="http://schemas.microsoft.com/office/drawing/2014/main" id="{A543BD1F-BFCB-4BAB-8699-05944DEB13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10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2" name="Freeform 4015">
                  <a:extLst>
                    <a:ext uri="{FF2B5EF4-FFF2-40B4-BE49-F238E27FC236}">
                      <a16:creationId xmlns:a16="http://schemas.microsoft.com/office/drawing/2014/main" id="{1F0E35B7-0C67-4729-AC27-18800B6B224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19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3" name="Line 4016">
                  <a:extLst>
                    <a:ext uri="{FF2B5EF4-FFF2-40B4-BE49-F238E27FC236}">
                      <a16:creationId xmlns:a16="http://schemas.microsoft.com/office/drawing/2014/main" id="{D25B6445-799B-4A48-99F6-C940E3CA8A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19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4" name="Freeform 4017">
                  <a:extLst>
                    <a:ext uri="{FF2B5EF4-FFF2-40B4-BE49-F238E27FC236}">
                      <a16:creationId xmlns:a16="http://schemas.microsoft.com/office/drawing/2014/main" id="{84A110D2-A138-441A-91A9-DCF8021FECE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28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5" name="Line 4018">
                  <a:extLst>
                    <a:ext uri="{FF2B5EF4-FFF2-40B4-BE49-F238E27FC236}">
                      <a16:creationId xmlns:a16="http://schemas.microsoft.com/office/drawing/2014/main" id="{8957B984-1867-4848-9F6E-15B2062439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28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6" name="Freeform 4019">
                  <a:extLst>
                    <a:ext uri="{FF2B5EF4-FFF2-40B4-BE49-F238E27FC236}">
                      <a16:creationId xmlns:a16="http://schemas.microsoft.com/office/drawing/2014/main" id="{08CF2392-D6B6-4EFA-A87B-E48E1126C10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137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7" name="Line 4020">
                  <a:extLst>
                    <a:ext uri="{FF2B5EF4-FFF2-40B4-BE49-F238E27FC236}">
                      <a16:creationId xmlns:a16="http://schemas.microsoft.com/office/drawing/2014/main" id="{F582FF75-1584-45A8-AD7F-E287994945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137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8" name="Line 4021">
                  <a:extLst>
                    <a:ext uri="{FF2B5EF4-FFF2-40B4-BE49-F238E27FC236}">
                      <a16:creationId xmlns:a16="http://schemas.microsoft.com/office/drawing/2014/main" id="{0451D8F3-7134-4AD7-A5D7-7B805E820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1067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9" name="Line 4022">
                  <a:extLst>
                    <a:ext uri="{FF2B5EF4-FFF2-40B4-BE49-F238E27FC236}">
                      <a16:creationId xmlns:a16="http://schemas.microsoft.com/office/drawing/2014/main" id="{D85AFB41-F344-4248-962C-23B4484B15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10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0" name="Freeform 4023">
                  <a:extLst>
                    <a:ext uri="{FF2B5EF4-FFF2-40B4-BE49-F238E27FC236}">
                      <a16:creationId xmlns:a16="http://schemas.microsoft.com/office/drawing/2014/main" id="{758D78F8-23BA-41DC-B754-1A000776199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8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1" name="Line 4024">
                  <a:extLst>
                    <a:ext uri="{FF2B5EF4-FFF2-40B4-BE49-F238E27FC236}">
                      <a16:creationId xmlns:a16="http://schemas.microsoft.com/office/drawing/2014/main" id="{856CEE26-33D6-4E96-B0BD-37E423E09A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8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2" name="Freeform 4025">
                  <a:extLst>
                    <a:ext uri="{FF2B5EF4-FFF2-40B4-BE49-F238E27FC236}">
                      <a16:creationId xmlns:a16="http://schemas.microsoft.com/office/drawing/2014/main" id="{E5C7B98E-E194-4D82-9DCC-83C3D6D625D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9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3" name="Line 4026">
                  <a:extLst>
                    <a:ext uri="{FF2B5EF4-FFF2-40B4-BE49-F238E27FC236}">
                      <a16:creationId xmlns:a16="http://schemas.microsoft.com/office/drawing/2014/main" id="{4B4C6932-85A4-4BF3-9496-BA2896DE07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9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4" name="Freeform 4027">
                  <a:extLst>
                    <a:ext uri="{FF2B5EF4-FFF2-40B4-BE49-F238E27FC236}">
                      <a16:creationId xmlns:a16="http://schemas.microsoft.com/office/drawing/2014/main" id="{C0D459DA-C11F-44F8-AA69-10F53B02E6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15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5" name="Line 4028">
                  <a:extLst>
                    <a:ext uri="{FF2B5EF4-FFF2-40B4-BE49-F238E27FC236}">
                      <a16:creationId xmlns:a16="http://schemas.microsoft.com/office/drawing/2014/main" id="{F06AFF21-C5F4-411A-B6F9-AB4DD634E1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1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6" name="Freeform 4029">
                  <a:extLst>
                    <a:ext uri="{FF2B5EF4-FFF2-40B4-BE49-F238E27FC236}">
                      <a16:creationId xmlns:a16="http://schemas.microsoft.com/office/drawing/2014/main" id="{5A0CAA7B-7649-44D3-B771-9AB55ACCC8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0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7" name="Line 4030">
                  <a:extLst>
                    <a:ext uri="{FF2B5EF4-FFF2-40B4-BE49-F238E27FC236}">
                      <a16:creationId xmlns:a16="http://schemas.microsoft.com/office/drawing/2014/main" id="{39662656-9C52-44DC-B12C-B44E3CF2C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0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8" name="Freeform 4031">
                  <a:extLst>
                    <a:ext uri="{FF2B5EF4-FFF2-40B4-BE49-F238E27FC236}">
                      <a16:creationId xmlns:a16="http://schemas.microsoft.com/office/drawing/2014/main" id="{B0490BC1-E801-4A3A-822B-08393FC029E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2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39" name="Line 4032">
                  <a:extLst>
                    <a:ext uri="{FF2B5EF4-FFF2-40B4-BE49-F238E27FC236}">
                      <a16:creationId xmlns:a16="http://schemas.microsoft.com/office/drawing/2014/main" id="{DC4FDCB8-E103-465E-87FA-A8BB17171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2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0" name="Freeform 4033">
                  <a:extLst>
                    <a:ext uri="{FF2B5EF4-FFF2-40B4-BE49-F238E27FC236}">
                      <a16:creationId xmlns:a16="http://schemas.microsoft.com/office/drawing/2014/main" id="{3AD49AC6-3C5F-4089-A0C4-7B21840A1B9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32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1" name="Line 4034">
                  <a:extLst>
                    <a:ext uri="{FF2B5EF4-FFF2-40B4-BE49-F238E27FC236}">
                      <a16:creationId xmlns:a16="http://schemas.microsoft.com/office/drawing/2014/main" id="{CD432616-0AE5-4CEC-B37D-0BC23A5F8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3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2" name="Freeform 4035">
                  <a:extLst>
                    <a:ext uri="{FF2B5EF4-FFF2-40B4-BE49-F238E27FC236}">
                      <a16:creationId xmlns:a16="http://schemas.microsoft.com/office/drawing/2014/main" id="{E7CC3206-F5D5-4BA9-AC3E-7271E1B129B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4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3" name="Line 4036">
                  <a:extLst>
                    <a:ext uri="{FF2B5EF4-FFF2-40B4-BE49-F238E27FC236}">
                      <a16:creationId xmlns:a16="http://schemas.microsoft.com/office/drawing/2014/main" id="{C46B15BF-91B7-46D4-A24B-32E20EEA3F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4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4" name="Freeform 4037">
                  <a:extLst>
                    <a:ext uri="{FF2B5EF4-FFF2-40B4-BE49-F238E27FC236}">
                      <a16:creationId xmlns:a16="http://schemas.microsoft.com/office/drawing/2014/main" id="{1CE96C9B-5B68-49FC-86E2-1C983F52011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15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5" name="Line 4038">
                  <a:extLst>
                    <a:ext uri="{FF2B5EF4-FFF2-40B4-BE49-F238E27FC236}">
                      <a16:creationId xmlns:a16="http://schemas.microsoft.com/office/drawing/2014/main" id="{09F0E995-B4FF-43A8-9903-4DBC9BC98B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15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6" name="Line 4039">
                  <a:extLst>
                    <a:ext uri="{FF2B5EF4-FFF2-40B4-BE49-F238E27FC236}">
                      <a16:creationId xmlns:a16="http://schemas.microsoft.com/office/drawing/2014/main" id="{F66CAFC7-95B4-4082-B332-DEBCF90B0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1081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7" name="Line 4040">
                  <a:extLst>
                    <a:ext uri="{FF2B5EF4-FFF2-40B4-BE49-F238E27FC236}">
                      <a16:creationId xmlns:a16="http://schemas.microsoft.com/office/drawing/2014/main" id="{2C23A349-F5BF-4646-AEB1-4580A1CE04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108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8" name="Freeform 4041">
                  <a:extLst>
                    <a:ext uri="{FF2B5EF4-FFF2-40B4-BE49-F238E27FC236}">
                      <a16:creationId xmlns:a16="http://schemas.microsoft.com/office/drawing/2014/main" id="{FDAE41E0-C585-4662-9EC6-E3356549CDD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0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49" name="Line 4042">
                  <a:extLst>
                    <a:ext uri="{FF2B5EF4-FFF2-40B4-BE49-F238E27FC236}">
                      <a16:creationId xmlns:a16="http://schemas.microsoft.com/office/drawing/2014/main" id="{CF0C3C93-67C7-48CC-BA0D-969E8D594A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0" name="Freeform 4043">
                  <a:extLst>
                    <a:ext uri="{FF2B5EF4-FFF2-40B4-BE49-F238E27FC236}">
                      <a16:creationId xmlns:a16="http://schemas.microsoft.com/office/drawing/2014/main" id="{8A3E38FD-46A3-4F18-B530-FAE514AC1E8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1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1" name="Line 4044">
                  <a:extLst>
                    <a:ext uri="{FF2B5EF4-FFF2-40B4-BE49-F238E27FC236}">
                      <a16:creationId xmlns:a16="http://schemas.microsoft.com/office/drawing/2014/main" id="{F5C44E20-7AA2-44B3-9AC6-8F07C71CA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1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2" name="Freeform 4045">
                  <a:extLst>
                    <a:ext uri="{FF2B5EF4-FFF2-40B4-BE49-F238E27FC236}">
                      <a16:creationId xmlns:a16="http://schemas.microsoft.com/office/drawing/2014/main" id="{13B1A8F4-8864-4DE6-8A08-662AF1F0633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2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3" name="Line 4046">
                  <a:extLst>
                    <a:ext uri="{FF2B5EF4-FFF2-40B4-BE49-F238E27FC236}">
                      <a16:creationId xmlns:a16="http://schemas.microsoft.com/office/drawing/2014/main" id="{62D5AAD4-1EB0-4E5A-8DDA-33829C5D93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2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4" name="Freeform 4047">
                  <a:extLst>
                    <a:ext uri="{FF2B5EF4-FFF2-40B4-BE49-F238E27FC236}">
                      <a16:creationId xmlns:a16="http://schemas.microsoft.com/office/drawing/2014/main" id="{F85F408F-7548-4125-AE80-69ED1287A4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2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5" name="Line 4048">
                  <a:extLst>
                    <a:ext uri="{FF2B5EF4-FFF2-40B4-BE49-F238E27FC236}">
                      <a16:creationId xmlns:a16="http://schemas.microsoft.com/office/drawing/2014/main" id="{527FEFB3-6FBA-400D-A5ED-F48BBCBE68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2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6" name="Freeform 4049">
                  <a:extLst>
                    <a:ext uri="{FF2B5EF4-FFF2-40B4-BE49-F238E27FC236}">
                      <a16:creationId xmlns:a16="http://schemas.microsoft.com/office/drawing/2014/main" id="{CF1F32A4-0867-45B6-954B-2F753E65120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3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7" name="Line 4050">
                  <a:extLst>
                    <a:ext uri="{FF2B5EF4-FFF2-40B4-BE49-F238E27FC236}">
                      <a16:creationId xmlns:a16="http://schemas.microsoft.com/office/drawing/2014/main" id="{4D5B5D20-5646-4537-B929-8A48E7D86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3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8" name="Freeform 4051">
                  <a:extLst>
                    <a:ext uri="{FF2B5EF4-FFF2-40B4-BE49-F238E27FC236}">
                      <a16:creationId xmlns:a16="http://schemas.microsoft.com/office/drawing/2014/main" id="{FE6F55E3-075B-471A-8A8A-30DAB5C759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4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59" name="Line 4052">
                  <a:extLst>
                    <a:ext uri="{FF2B5EF4-FFF2-40B4-BE49-F238E27FC236}">
                      <a16:creationId xmlns:a16="http://schemas.microsoft.com/office/drawing/2014/main" id="{5D50E4F6-7FF8-448E-B059-07FD09ECAB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4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0" name="Freeform 4053">
                  <a:extLst>
                    <a:ext uri="{FF2B5EF4-FFF2-40B4-BE49-F238E27FC236}">
                      <a16:creationId xmlns:a16="http://schemas.microsoft.com/office/drawing/2014/main" id="{29CEF41B-8C8E-4C8D-BD13-0F74D7A773C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5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1" name="Line 4054">
                  <a:extLst>
                    <a:ext uri="{FF2B5EF4-FFF2-40B4-BE49-F238E27FC236}">
                      <a16:creationId xmlns:a16="http://schemas.microsoft.com/office/drawing/2014/main" id="{36692002-9379-4CC4-83D7-1496626E1C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5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2" name="Freeform 4055">
                  <a:extLst>
                    <a:ext uri="{FF2B5EF4-FFF2-40B4-BE49-F238E27FC236}">
                      <a16:creationId xmlns:a16="http://schemas.microsoft.com/office/drawing/2014/main" id="{8545FB12-A74E-46B9-9016-1FE4E749F92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16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3" name="Line 4056">
                  <a:extLst>
                    <a:ext uri="{FF2B5EF4-FFF2-40B4-BE49-F238E27FC236}">
                      <a16:creationId xmlns:a16="http://schemas.microsoft.com/office/drawing/2014/main" id="{18F34ECF-F057-418B-A32E-298DB989EA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1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4" name="Line 4057">
                  <a:extLst>
                    <a:ext uri="{FF2B5EF4-FFF2-40B4-BE49-F238E27FC236}">
                      <a16:creationId xmlns:a16="http://schemas.microsoft.com/office/drawing/2014/main" id="{D00DFC02-5BA9-43F4-8826-7F6CDFBD7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10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5" name="Line 4058">
                  <a:extLst>
                    <a:ext uri="{FF2B5EF4-FFF2-40B4-BE49-F238E27FC236}">
                      <a16:creationId xmlns:a16="http://schemas.microsoft.com/office/drawing/2014/main" id="{163DF9E3-16CB-4356-AD9B-B3DFA58F9E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109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6" name="Freeform 4059">
                  <a:extLst>
                    <a:ext uri="{FF2B5EF4-FFF2-40B4-BE49-F238E27FC236}">
                      <a16:creationId xmlns:a16="http://schemas.microsoft.com/office/drawing/2014/main" id="{23796FBF-1DDE-4D6B-B429-0D93069FBBF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1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7" name="Line 4060">
                  <a:extLst>
                    <a:ext uri="{FF2B5EF4-FFF2-40B4-BE49-F238E27FC236}">
                      <a16:creationId xmlns:a16="http://schemas.microsoft.com/office/drawing/2014/main" id="{1E7E038A-8C72-4586-B877-F5A2486C89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1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8" name="Freeform 4061">
                  <a:extLst>
                    <a:ext uri="{FF2B5EF4-FFF2-40B4-BE49-F238E27FC236}">
                      <a16:creationId xmlns:a16="http://schemas.microsoft.com/office/drawing/2014/main" id="{E31CE131-5170-4BB8-9446-F734FC9E72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2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69" name="Line 4062">
                  <a:extLst>
                    <a:ext uri="{FF2B5EF4-FFF2-40B4-BE49-F238E27FC236}">
                      <a16:creationId xmlns:a16="http://schemas.microsoft.com/office/drawing/2014/main" id="{4CE9F152-7E1A-4977-BA1F-41DFFE4542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2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0" name="Freeform 4063">
                  <a:extLst>
                    <a:ext uri="{FF2B5EF4-FFF2-40B4-BE49-F238E27FC236}">
                      <a16:creationId xmlns:a16="http://schemas.microsoft.com/office/drawing/2014/main" id="{0392683C-13B7-4223-ADF0-3992B72952C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4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1" name="Line 4064">
                  <a:extLst>
                    <a:ext uri="{FF2B5EF4-FFF2-40B4-BE49-F238E27FC236}">
                      <a16:creationId xmlns:a16="http://schemas.microsoft.com/office/drawing/2014/main" id="{F4E6751F-693C-4D72-A846-A3AEDB702C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2" name="Freeform 4065">
                  <a:extLst>
                    <a:ext uri="{FF2B5EF4-FFF2-40B4-BE49-F238E27FC236}">
                      <a16:creationId xmlns:a16="http://schemas.microsoft.com/office/drawing/2014/main" id="{2A17C7D9-10F7-4093-9413-BC25B383810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34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3" name="Line 4066">
                  <a:extLst>
                    <a:ext uri="{FF2B5EF4-FFF2-40B4-BE49-F238E27FC236}">
                      <a16:creationId xmlns:a16="http://schemas.microsoft.com/office/drawing/2014/main" id="{61CDCC9D-8C7D-4869-8D35-1088E4AFB0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3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4" name="Freeform 4067">
                  <a:extLst>
                    <a:ext uri="{FF2B5EF4-FFF2-40B4-BE49-F238E27FC236}">
                      <a16:creationId xmlns:a16="http://schemas.microsoft.com/office/drawing/2014/main" id="{FC370A7E-D86F-44DB-9344-B043D6BD35F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5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5" name="Line 4068">
                  <a:extLst>
                    <a:ext uri="{FF2B5EF4-FFF2-40B4-BE49-F238E27FC236}">
                      <a16:creationId xmlns:a16="http://schemas.microsoft.com/office/drawing/2014/main" id="{FEF70CCD-97D8-4EAE-BCB4-A418647F4E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5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6" name="Freeform 4069">
                  <a:extLst>
                    <a:ext uri="{FF2B5EF4-FFF2-40B4-BE49-F238E27FC236}">
                      <a16:creationId xmlns:a16="http://schemas.microsoft.com/office/drawing/2014/main" id="{060B9AD3-D7D9-47F8-96EE-28FEDA7335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61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7" name="Line 4070">
                  <a:extLst>
                    <a:ext uri="{FF2B5EF4-FFF2-40B4-BE49-F238E27FC236}">
                      <a16:creationId xmlns:a16="http://schemas.microsoft.com/office/drawing/2014/main" id="{82AE0AE4-094F-4A3A-A72A-F9EE245C34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6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8" name="Freeform 4071">
                  <a:extLst>
                    <a:ext uri="{FF2B5EF4-FFF2-40B4-BE49-F238E27FC236}">
                      <a16:creationId xmlns:a16="http://schemas.microsoft.com/office/drawing/2014/main" id="{F537BF41-B285-48E7-9628-7A5EE2F758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7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79" name="Line 4072">
                  <a:extLst>
                    <a:ext uri="{FF2B5EF4-FFF2-40B4-BE49-F238E27FC236}">
                      <a16:creationId xmlns:a16="http://schemas.microsoft.com/office/drawing/2014/main" id="{E79AB801-3715-4B9A-94BB-71EB754445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7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0" name="Freeform 4073">
                  <a:extLst>
                    <a:ext uri="{FF2B5EF4-FFF2-40B4-BE49-F238E27FC236}">
                      <a16:creationId xmlns:a16="http://schemas.microsoft.com/office/drawing/2014/main" id="{5834F835-B39F-4A7E-AC97-E94AB9B910A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17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1" name="Line 4074">
                  <a:extLst>
                    <a:ext uri="{FF2B5EF4-FFF2-40B4-BE49-F238E27FC236}">
                      <a16:creationId xmlns:a16="http://schemas.microsoft.com/office/drawing/2014/main" id="{8E746F78-6802-44A6-ADA5-3018412DF3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17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2" name="Line 4075">
                  <a:extLst>
                    <a:ext uri="{FF2B5EF4-FFF2-40B4-BE49-F238E27FC236}">
                      <a16:creationId xmlns:a16="http://schemas.microsoft.com/office/drawing/2014/main" id="{B7240210-A66F-4737-AACE-89A8258852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111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3" name="Line 4076">
                  <a:extLst>
                    <a:ext uri="{FF2B5EF4-FFF2-40B4-BE49-F238E27FC236}">
                      <a16:creationId xmlns:a16="http://schemas.microsoft.com/office/drawing/2014/main" id="{8285FBB1-8E22-4408-9CE4-84EB7CCF5C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1112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4" name="Freeform 4077">
                  <a:extLst>
                    <a:ext uri="{FF2B5EF4-FFF2-40B4-BE49-F238E27FC236}">
                      <a16:creationId xmlns:a16="http://schemas.microsoft.com/office/drawing/2014/main" id="{D2FA0BB3-16FE-4147-8DEE-76B1699EF57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3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5" name="Line 4078">
                  <a:extLst>
                    <a:ext uri="{FF2B5EF4-FFF2-40B4-BE49-F238E27FC236}">
                      <a16:creationId xmlns:a16="http://schemas.microsoft.com/office/drawing/2014/main" id="{6D608B1A-8F7B-49B7-9432-D668BB5EFB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3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6" name="Freeform 4079">
                  <a:extLst>
                    <a:ext uri="{FF2B5EF4-FFF2-40B4-BE49-F238E27FC236}">
                      <a16:creationId xmlns:a16="http://schemas.microsoft.com/office/drawing/2014/main" id="{EE450F1F-294C-4209-8C4A-B121AFD8BC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3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7" name="Line 4080">
                  <a:extLst>
                    <a:ext uri="{FF2B5EF4-FFF2-40B4-BE49-F238E27FC236}">
                      <a16:creationId xmlns:a16="http://schemas.microsoft.com/office/drawing/2014/main" id="{1F149912-6DBC-4B94-BA35-EBBA6BDC3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3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8" name="Freeform 4081">
                  <a:extLst>
                    <a:ext uri="{FF2B5EF4-FFF2-40B4-BE49-F238E27FC236}">
                      <a16:creationId xmlns:a16="http://schemas.microsoft.com/office/drawing/2014/main" id="{31DEDD45-0B8E-456D-9C2F-5189527C71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5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9" name="Line 4082">
                  <a:extLst>
                    <a:ext uri="{FF2B5EF4-FFF2-40B4-BE49-F238E27FC236}">
                      <a16:creationId xmlns:a16="http://schemas.microsoft.com/office/drawing/2014/main" id="{6EFFEB79-7813-494B-9BFE-AF4A9EEAD2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5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0" name="Freeform 4083">
                  <a:extLst>
                    <a:ext uri="{FF2B5EF4-FFF2-40B4-BE49-F238E27FC236}">
                      <a16:creationId xmlns:a16="http://schemas.microsoft.com/office/drawing/2014/main" id="{614BCE92-2F08-4325-81E3-AA4F2C8572E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4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1" name="Line 4084">
                  <a:extLst>
                    <a:ext uri="{FF2B5EF4-FFF2-40B4-BE49-F238E27FC236}">
                      <a16:creationId xmlns:a16="http://schemas.microsoft.com/office/drawing/2014/main" id="{82F96401-D4C0-46C1-8EDD-3AAA6A744D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4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2" name="Freeform 4085">
                  <a:extLst>
                    <a:ext uri="{FF2B5EF4-FFF2-40B4-BE49-F238E27FC236}">
                      <a16:creationId xmlns:a16="http://schemas.microsoft.com/office/drawing/2014/main" id="{D115C2F6-0050-412C-8797-1C070A2F8F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6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3" name="Line 4086">
                  <a:extLst>
                    <a:ext uri="{FF2B5EF4-FFF2-40B4-BE49-F238E27FC236}">
                      <a16:creationId xmlns:a16="http://schemas.microsoft.com/office/drawing/2014/main" id="{CD188CA0-3F5F-4C5D-956D-65CDEC436B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6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4" name="Freeform 4087">
                  <a:extLst>
                    <a:ext uri="{FF2B5EF4-FFF2-40B4-BE49-F238E27FC236}">
                      <a16:creationId xmlns:a16="http://schemas.microsoft.com/office/drawing/2014/main" id="{20A8496D-66D3-4DB7-B98B-5DF80939456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75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5" name="Line 4088">
                  <a:extLst>
                    <a:ext uri="{FF2B5EF4-FFF2-40B4-BE49-F238E27FC236}">
                      <a16:creationId xmlns:a16="http://schemas.microsoft.com/office/drawing/2014/main" id="{638A301E-8095-4FFE-A11D-469424765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7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6" name="Freeform 4089">
                  <a:extLst>
                    <a:ext uri="{FF2B5EF4-FFF2-40B4-BE49-F238E27FC236}">
                      <a16:creationId xmlns:a16="http://schemas.microsoft.com/office/drawing/2014/main" id="{171CABFA-CB7A-4C34-92C3-320AB1386D1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84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7" name="Line 4090">
                  <a:extLst>
                    <a:ext uri="{FF2B5EF4-FFF2-40B4-BE49-F238E27FC236}">
                      <a16:creationId xmlns:a16="http://schemas.microsoft.com/office/drawing/2014/main" id="{F398F8A1-EAE7-4E1D-ACE2-3F48C1A81A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8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8" name="Freeform 4091">
                  <a:extLst>
                    <a:ext uri="{FF2B5EF4-FFF2-40B4-BE49-F238E27FC236}">
                      <a16:creationId xmlns:a16="http://schemas.microsoft.com/office/drawing/2014/main" id="{290F65AD-7DEC-410A-8C36-5F8090CCEAC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19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9" name="Line 4092">
                  <a:extLst>
                    <a:ext uri="{FF2B5EF4-FFF2-40B4-BE49-F238E27FC236}">
                      <a16:creationId xmlns:a16="http://schemas.microsoft.com/office/drawing/2014/main" id="{0E32A456-09F6-4DC1-98D8-D471CBBFDB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19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0" name="Line 4093">
                  <a:extLst>
                    <a:ext uri="{FF2B5EF4-FFF2-40B4-BE49-F238E27FC236}">
                      <a16:creationId xmlns:a16="http://schemas.microsoft.com/office/drawing/2014/main" id="{7ACC03E8-C801-4C06-A023-B1D859AB07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12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1" name="Line 4094">
                  <a:extLst>
                    <a:ext uri="{FF2B5EF4-FFF2-40B4-BE49-F238E27FC236}">
                      <a16:creationId xmlns:a16="http://schemas.microsoft.com/office/drawing/2014/main" id="{4D15BBB5-5394-4919-AE3E-36EA257E7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12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2" name="Freeform 4095">
                  <a:extLst>
                    <a:ext uri="{FF2B5EF4-FFF2-40B4-BE49-F238E27FC236}">
                      <a16:creationId xmlns:a16="http://schemas.microsoft.com/office/drawing/2014/main" id="{1AE9B010-E3AD-4ABB-977D-B7BE92D8C5B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44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3" name="Line 4096">
                  <a:extLst>
                    <a:ext uri="{FF2B5EF4-FFF2-40B4-BE49-F238E27FC236}">
                      <a16:creationId xmlns:a16="http://schemas.microsoft.com/office/drawing/2014/main" id="{0189DDF8-9CD5-472D-9920-12E13361EF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4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4" name="Freeform 4097">
                  <a:extLst>
                    <a:ext uri="{FF2B5EF4-FFF2-40B4-BE49-F238E27FC236}">
                      <a16:creationId xmlns:a16="http://schemas.microsoft.com/office/drawing/2014/main" id="{B8B16B25-9435-4361-8EF3-FA06266D6D2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53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5" name="Line 4098">
                  <a:extLst>
                    <a:ext uri="{FF2B5EF4-FFF2-40B4-BE49-F238E27FC236}">
                      <a16:creationId xmlns:a16="http://schemas.microsoft.com/office/drawing/2014/main" id="{44050A32-D002-4DFC-83B5-A2F6B53F18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5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6" name="Freeform 4099">
                  <a:extLst>
                    <a:ext uri="{FF2B5EF4-FFF2-40B4-BE49-F238E27FC236}">
                      <a16:creationId xmlns:a16="http://schemas.microsoft.com/office/drawing/2014/main" id="{779209E5-CBCD-4F33-963B-A59564335E3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72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7" name="Line 4100">
                  <a:extLst>
                    <a:ext uri="{FF2B5EF4-FFF2-40B4-BE49-F238E27FC236}">
                      <a16:creationId xmlns:a16="http://schemas.microsoft.com/office/drawing/2014/main" id="{D5E20AC1-A584-4BAE-B555-4317A3C111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7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8" name="Freeform 4101">
                  <a:extLst>
                    <a:ext uri="{FF2B5EF4-FFF2-40B4-BE49-F238E27FC236}">
                      <a16:creationId xmlns:a16="http://schemas.microsoft.com/office/drawing/2014/main" id="{CE015637-9320-4F43-ADA7-9F2E1BA5C3F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62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9" name="Line 4102">
                  <a:extLst>
                    <a:ext uri="{FF2B5EF4-FFF2-40B4-BE49-F238E27FC236}">
                      <a16:creationId xmlns:a16="http://schemas.microsoft.com/office/drawing/2014/main" id="{967F3CD2-8A37-4AF5-ABBD-A9669E0E3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6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0" name="Freeform 4103">
                  <a:extLst>
                    <a:ext uri="{FF2B5EF4-FFF2-40B4-BE49-F238E27FC236}">
                      <a16:creationId xmlns:a16="http://schemas.microsoft.com/office/drawing/2014/main" id="{E566AB15-C3DC-4448-BEA1-10AAF6C37E1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81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1" name="Line 4104">
                  <a:extLst>
                    <a:ext uri="{FF2B5EF4-FFF2-40B4-BE49-F238E27FC236}">
                      <a16:creationId xmlns:a16="http://schemas.microsoft.com/office/drawing/2014/main" id="{1D83870C-A1F4-4258-A432-3B47AB00F0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8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2" name="Freeform 4105">
                  <a:extLst>
                    <a:ext uri="{FF2B5EF4-FFF2-40B4-BE49-F238E27FC236}">
                      <a16:creationId xmlns:a16="http://schemas.microsoft.com/office/drawing/2014/main" id="{F7773F4E-C887-478A-AD53-4042179A862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89"/>
                  <a:ext cx="24" cy="7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3" name="Line 4106">
                  <a:extLst>
                    <a:ext uri="{FF2B5EF4-FFF2-40B4-BE49-F238E27FC236}">
                      <a16:creationId xmlns:a16="http://schemas.microsoft.com/office/drawing/2014/main" id="{CA6354B6-8FF4-4683-B28B-707693C16A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8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4" name="Freeform 4107">
                  <a:extLst>
                    <a:ext uri="{FF2B5EF4-FFF2-40B4-BE49-F238E27FC236}">
                      <a16:creationId xmlns:a16="http://schemas.microsoft.com/office/drawing/2014/main" id="{F9E20841-5D89-4BBD-8E7F-505210BD919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199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5" name="Line 4108">
                  <a:extLst>
                    <a:ext uri="{FF2B5EF4-FFF2-40B4-BE49-F238E27FC236}">
                      <a16:creationId xmlns:a16="http://schemas.microsoft.com/office/drawing/2014/main" id="{13434E10-083C-49B2-B526-EB846EEE5E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19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6" name="Freeform 4109">
                  <a:extLst>
                    <a:ext uri="{FF2B5EF4-FFF2-40B4-BE49-F238E27FC236}">
                      <a16:creationId xmlns:a16="http://schemas.microsoft.com/office/drawing/2014/main" id="{2EAE107B-132A-4B71-B051-1277CBCDD29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208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7" name="Line 4110">
                  <a:extLst>
                    <a:ext uri="{FF2B5EF4-FFF2-40B4-BE49-F238E27FC236}">
                      <a16:creationId xmlns:a16="http://schemas.microsoft.com/office/drawing/2014/main" id="{C91FE256-94EA-4852-84A7-7824BE5962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20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8" name="Line 4111">
                  <a:extLst>
                    <a:ext uri="{FF2B5EF4-FFF2-40B4-BE49-F238E27FC236}">
                      <a16:creationId xmlns:a16="http://schemas.microsoft.com/office/drawing/2014/main" id="{E8173AE9-019D-43DD-BE49-B86E0B28C4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13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19" name="Line 4112">
                  <a:extLst>
                    <a:ext uri="{FF2B5EF4-FFF2-40B4-BE49-F238E27FC236}">
                      <a16:creationId xmlns:a16="http://schemas.microsoft.com/office/drawing/2014/main" id="{884BC6B7-35F2-4706-8C26-4F440B5D10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14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0" name="Freeform 4113">
                  <a:extLst>
                    <a:ext uri="{FF2B5EF4-FFF2-40B4-BE49-F238E27FC236}">
                      <a16:creationId xmlns:a16="http://schemas.microsoft.com/office/drawing/2014/main" id="{9EB786F4-B7B0-4C5F-B5E1-B0E4ACF1D14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5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1" name="Line 4114">
                  <a:extLst>
                    <a:ext uri="{FF2B5EF4-FFF2-40B4-BE49-F238E27FC236}">
                      <a16:creationId xmlns:a16="http://schemas.microsoft.com/office/drawing/2014/main" id="{86596AEE-0AF1-4D6B-A9BF-49623AA289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5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2" name="Freeform 4115">
                  <a:extLst>
                    <a:ext uri="{FF2B5EF4-FFF2-40B4-BE49-F238E27FC236}">
                      <a16:creationId xmlns:a16="http://schemas.microsoft.com/office/drawing/2014/main" id="{743E3D34-9F52-4ECF-8E10-E3B229735CE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6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3" name="Line 4116">
                  <a:extLst>
                    <a:ext uri="{FF2B5EF4-FFF2-40B4-BE49-F238E27FC236}">
                      <a16:creationId xmlns:a16="http://schemas.microsoft.com/office/drawing/2014/main" id="{5BBE0151-ED06-4C7F-A547-08ACAF135F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6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4" name="Freeform 4117">
                  <a:extLst>
                    <a:ext uri="{FF2B5EF4-FFF2-40B4-BE49-F238E27FC236}">
                      <a16:creationId xmlns:a16="http://schemas.microsoft.com/office/drawing/2014/main" id="{3667A03E-3601-4A1E-8C55-FB4D6F976D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86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5" name="Line 4118">
                  <a:extLst>
                    <a:ext uri="{FF2B5EF4-FFF2-40B4-BE49-F238E27FC236}">
                      <a16:creationId xmlns:a16="http://schemas.microsoft.com/office/drawing/2014/main" id="{3DAFF056-5B50-4CB5-80E6-83C764C2A1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8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6" name="Freeform 4119">
                  <a:extLst>
                    <a:ext uri="{FF2B5EF4-FFF2-40B4-BE49-F238E27FC236}">
                      <a16:creationId xmlns:a16="http://schemas.microsoft.com/office/drawing/2014/main" id="{1B3D3258-858C-4DFE-83B3-D39181CE33A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77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7" name="Line 4120">
                  <a:extLst>
                    <a:ext uri="{FF2B5EF4-FFF2-40B4-BE49-F238E27FC236}">
                      <a16:creationId xmlns:a16="http://schemas.microsoft.com/office/drawing/2014/main" id="{F15AE138-7D85-46C7-B435-EF18939405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7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8" name="Freeform 4121">
                  <a:extLst>
                    <a:ext uri="{FF2B5EF4-FFF2-40B4-BE49-F238E27FC236}">
                      <a16:creationId xmlns:a16="http://schemas.microsoft.com/office/drawing/2014/main" id="{E3C61B5F-9F51-4639-B95A-36EF731AB85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9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29" name="Line 4122">
                  <a:extLst>
                    <a:ext uri="{FF2B5EF4-FFF2-40B4-BE49-F238E27FC236}">
                      <a16:creationId xmlns:a16="http://schemas.microsoft.com/office/drawing/2014/main" id="{8E17311C-4053-4E66-A1C1-CF1A9966D0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9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0" name="Freeform 4123">
                  <a:extLst>
                    <a:ext uri="{FF2B5EF4-FFF2-40B4-BE49-F238E27FC236}">
                      <a16:creationId xmlns:a16="http://schemas.microsoft.com/office/drawing/2014/main" id="{B3A87DBA-4705-4BCE-9B76-2671A56A570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04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1" name="Line 4124">
                  <a:extLst>
                    <a:ext uri="{FF2B5EF4-FFF2-40B4-BE49-F238E27FC236}">
                      <a16:creationId xmlns:a16="http://schemas.microsoft.com/office/drawing/2014/main" id="{C3AAF157-99BB-4259-884E-47FF9C86F1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0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2" name="Freeform 4125">
                  <a:extLst>
                    <a:ext uri="{FF2B5EF4-FFF2-40B4-BE49-F238E27FC236}">
                      <a16:creationId xmlns:a16="http://schemas.microsoft.com/office/drawing/2014/main" id="{FF9DCD8F-D139-410F-88B7-E591B258ACF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1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3" name="Line 4126">
                  <a:extLst>
                    <a:ext uri="{FF2B5EF4-FFF2-40B4-BE49-F238E27FC236}">
                      <a16:creationId xmlns:a16="http://schemas.microsoft.com/office/drawing/2014/main" id="{AE2EF656-3942-4CAB-9305-3D2E32514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1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4" name="Freeform 4127">
                  <a:extLst>
                    <a:ext uri="{FF2B5EF4-FFF2-40B4-BE49-F238E27FC236}">
                      <a16:creationId xmlns:a16="http://schemas.microsoft.com/office/drawing/2014/main" id="{A16D2D7C-F2B1-4075-BAA1-AD8CDCA2C99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22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5" name="Line 4128">
                  <a:extLst>
                    <a:ext uri="{FF2B5EF4-FFF2-40B4-BE49-F238E27FC236}">
                      <a16:creationId xmlns:a16="http://schemas.microsoft.com/office/drawing/2014/main" id="{0D942817-36C1-4011-807E-33A3A09C05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22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6" name="Line 4129">
                  <a:extLst>
                    <a:ext uri="{FF2B5EF4-FFF2-40B4-BE49-F238E27FC236}">
                      <a16:creationId xmlns:a16="http://schemas.microsoft.com/office/drawing/2014/main" id="{8453DB56-FC26-4540-AC44-22EE6297AD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15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7" name="Line 4130">
                  <a:extLst>
                    <a:ext uri="{FF2B5EF4-FFF2-40B4-BE49-F238E27FC236}">
                      <a16:creationId xmlns:a16="http://schemas.microsoft.com/office/drawing/2014/main" id="{FB21CF3C-1618-4419-B12C-5442762806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15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8" name="Freeform 4131">
                  <a:extLst>
                    <a:ext uri="{FF2B5EF4-FFF2-40B4-BE49-F238E27FC236}">
                      <a16:creationId xmlns:a16="http://schemas.microsoft.com/office/drawing/2014/main" id="{F1E8BFFD-72BA-4E7A-A2DE-33A29702244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3" y="946"/>
                  <a:ext cx="36" cy="97"/>
                </a:xfrm>
                <a:custGeom>
                  <a:avLst/>
                  <a:gdLst>
                    <a:gd name="T0" fmla="*/ 0 w 413"/>
                    <a:gd name="T1" fmla="*/ 0 h 1138"/>
                    <a:gd name="T2" fmla="*/ 0 w 413"/>
                    <a:gd name="T3" fmla="*/ 1027 h 1138"/>
                    <a:gd name="T4" fmla="*/ 413 w 413"/>
                    <a:gd name="T5" fmla="*/ 1138 h 1138"/>
                    <a:gd name="T6" fmla="*/ 413 w 413"/>
                    <a:gd name="T7" fmla="*/ 111 h 1138"/>
                    <a:gd name="T8" fmla="*/ 0 w 413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8"/>
                    <a:gd name="T17" fmla="*/ 413 w 413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3" y="1138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39" name="Freeform 4132">
                  <a:extLst>
                    <a:ext uri="{FF2B5EF4-FFF2-40B4-BE49-F238E27FC236}">
                      <a16:creationId xmlns:a16="http://schemas.microsoft.com/office/drawing/2014/main" id="{6313C71B-B53A-4D8C-8C25-696DD559E4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9" y="952"/>
                  <a:ext cx="24" cy="84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0" name="Freeform 4133">
                  <a:extLst>
                    <a:ext uri="{FF2B5EF4-FFF2-40B4-BE49-F238E27FC236}">
                      <a16:creationId xmlns:a16="http://schemas.microsoft.com/office/drawing/2014/main" id="{0342CF29-110A-4FAB-AA94-FD10B2CB3F6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0" y="931"/>
                  <a:ext cx="35" cy="98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1" name="Freeform 4134">
                  <a:extLst>
                    <a:ext uri="{FF2B5EF4-FFF2-40B4-BE49-F238E27FC236}">
                      <a16:creationId xmlns:a16="http://schemas.microsoft.com/office/drawing/2014/main" id="{929530BE-28D5-4BBA-A598-5497951474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38"/>
                  <a:ext cx="24" cy="84"/>
                </a:xfrm>
                <a:custGeom>
                  <a:avLst/>
                  <a:gdLst>
                    <a:gd name="T0" fmla="*/ 0 w 281"/>
                    <a:gd name="T1" fmla="*/ 0 h 989"/>
                    <a:gd name="T2" fmla="*/ 0 w 281"/>
                    <a:gd name="T3" fmla="*/ 914 h 989"/>
                    <a:gd name="T4" fmla="*/ 281 w 281"/>
                    <a:gd name="T5" fmla="*/ 989 h 989"/>
                    <a:gd name="T6" fmla="*/ 281 w 281"/>
                    <a:gd name="T7" fmla="*/ 75 h 989"/>
                    <a:gd name="T8" fmla="*/ 0 w 281"/>
                    <a:gd name="T9" fmla="*/ 0 h 9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9"/>
                    <a:gd name="T17" fmla="*/ 281 w 281"/>
                    <a:gd name="T18" fmla="*/ 989 h 9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9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89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2" name="Freeform 4135">
                  <a:extLst>
                    <a:ext uri="{FF2B5EF4-FFF2-40B4-BE49-F238E27FC236}">
                      <a16:creationId xmlns:a16="http://schemas.microsoft.com/office/drawing/2014/main" id="{51328669-BE04-467F-B0B3-82C9CA7B48D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69" y="974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2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3" name="Freeform 4136">
                  <a:extLst>
                    <a:ext uri="{FF2B5EF4-FFF2-40B4-BE49-F238E27FC236}">
                      <a16:creationId xmlns:a16="http://schemas.microsoft.com/office/drawing/2014/main" id="{7119D60C-7077-4372-8062-1EB2C501C45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80"/>
                  <a:ext cx="25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6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4" name="Freeform 4137">
                  <a:extLst>
                    <a:ext uri="{FF2B5EF4-FFF2-40B4-BE49-F238E27FC236}">
                      <a16:creationId xmlns:a16="http://schemas.microsoft.com/office/drawing/2014/main" id="{118BE19D-B655-4A03-8BF6-F1401C60564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16" y="960"/>
                  <a:ext cx="35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5" name="Freeform 4138">
                  <a:extLst>
                    <a:ext uri="{FF2B5EF4-FFF2-40B4-BE49-F238E27FC236}">
                      <a16:creationId xmlns:a16="http://schemas.microsoft.com/office/drawing/2014/main" id="{9C8AC3A3-4284-4A54-B946-31A7F17EE3E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2" y="966"/>
                  <a:ext cx="23" cy="85"/>
                </a:xfrm>
                <a:custGeom>
                  <a:avLst/>
                  <a:gdLst>
                    <a:gd name="T0" fmla="*/ 0 w 281"/>
                    <a:gd name="T1" fmla="*/ 0 h 987"/>
                    <a:gd name="T2" fmla="*/ 0 w 281"/>
                    <a:gd name="T3" fmla="*/ 912 h 987"/>
                    <a:gd name="T4" fmla="*/ 281 w 281"/>
                    <a:gd name="T5" fmla="*/ 987 h 987"/>
                    <a:gd name="T6" fmla="*/ 281 w 281"/>
                    <a:gd name="T7" fmla="*/ 75 h 987"/>
                    <a:gd name="T8" fmla="*/ 0 w 281"/>
                    <a:gd name="T9" fmla="*/ 0 h 9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87"/>
                    <a:gd name="T17" fmla="*/ 281 w 281"/>
                    <a:gd name="T18" fmla="*/ 987 h 9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87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281" y="987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6" name="Freeform 4139">
                  <a:extLst>
                    <a:ext uri="{FF2B5EF4-FFF2-40B4-BE49-F238E27FC236}">
                      <a16:creationId xmlns:a16="http://schemas.microsoft.com/office/drawing/2014/main" id="{E7770433-DCEF-402C-8C46-82A49B5DE32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75" y="1002"/>
                  <a:ext cx="35" cy="98"/>
                </a:xfrm>
                <a:custGeom>
                  <a:avLst/>
                  <a:gdLst>
                    <a:gd name="T0" fmla="*/ 0 w 414"/>
                    <a:gd name="T1" fmla="*/ 0 h 1138"/>
                    <a:gd name="T2" fmla="*/ 0 w 414"/>
                    <a:gd name="T3" fmla="*/ 1027 h 1138"/>
                    <a:gd name="T4" fmla="*/ 414 w 414"/>
                    <a:gd name="T5" fmla="*/ 1138 h 1138"/>
                    <a:gd name="T6" fmla="*/ 414 w 414"/>
                    <a:gd name="T7" fmla="*/ 111 h 1138"/>
                    <a:gd name="T8" fmla="*/ 0 w 414"/>
                    <a:gd name="T9" fmla="*/ 0 h 11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8"/>
                    <a:gd name="T17" fmla="*/ 414 w 414"/>
                    <a:gd name="T18" fmla="*/ 1138 h 11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8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8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7" name="Freeform 4140">
                  <a:extLst>
                    <a:ext uri="{FF2B5EF4-FFF2-40B4-BE49-F238E27FC236}">
                      <a16:creationId xmlns:a16="http://schemas.microsoft.com/office/drawing/2014/main" id="{A2966D86-25C9-4A2E-8476-57DDB52ABFC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08"/>
                  <a:ext cx="24" cy="85"/>
                </a:xfrm>
                <a:custGeom>
                  <a:avLst/>
                  <a:gdLst>
                    <a:gd name="T0" fmla="*/ 0 w 281"/>
                    <a:gd name="T1" fmla="*/ 0 h 990"/>
                    <a:gd name="T2" fmla="*/ 0 w 281"/>
                    <a:gd name="T3" fmla="*/ 914 h 990"/>
                    <a:gd name="T4" fmla="*/ 281 w 281"/>
                    <a:gd name="T5" fmla="*/ 990 h 990"/>
                    <a:gd name="T6" fmla="*/ 281 w 281"/>
                    <a:gd name="T7" fmla="*/ 75 h 990"/>
                    <a:gd name="T8" fmla="*/ 0 w 281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1"/>
                    <a:gd name="T16" fmla="*/ 0 h 990"/>
                    <a:gd name="T17" fmla="*/ 281 w 281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1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1" y="990"/>
                      </a:lnTo>
                      <a:lnTo>
                        <a:pt x="281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8" name="Freeform 4141">
                  <a:extLst>
                    <a:ext uri="{FF2B5EF4-FFF2-40B4-BE49-F238E27FC236}">
                      <a16:creationId xmlns:a16="http://schemas.microsoft.com/office/drawing/2014/main" id="{562C77A0-4731-4A35-B52E-76549E8EFE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2" y="988"/>
                  <a:ext cx="35" cy="97"/>
                </a:xfrm>
                <a:custGeom>
                  <a:avLst/>
                  <a:gdLst>
                    <a:gd name="T0" fmla="*/ 0 w 413"/>
                    <a:gd name="T1" fmla="*/ 0 h 1136"/>
                    <a:gd name="T2" fmla="*/ 0 w 413"/>
                    <a:gd name="T3" fmla="*/ 1025 h 1136"/>
                    <a:gd name="T4" fmla="*/ 413 w 413"/>
                    <a:gd name="T5" fmla="*/ 1136 h 1136"/>
                    <a:gd name="T6" fmla="*/ 413 w 413"/>
                    <a:gd name="T7" fmla="*/ 111 h 1136"/>
                    <a:gd name="T8" fmla="*/ 0 w 413"/>
                    <a:gd name="T9" fmla="*/ 0 h 11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6"/>
                    <a:gd name="T17" fmla="*/ 413 w 413"/>
                    <a:gd name="T18" fmla="*/ 1136 h 11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6">
                      <a:moveTo>
                        <a:pt x="0" y="0"/>
                      </a:moveTo>
                      <a:lnTo>
                        <a:pt x="0" y="1025"/>
                      </a:lnTo>
                      <a:lnTo>
                        <a:pt x="413" y="1136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49" name="Freeform 4142">
                  <a:extLst>
                    <a:ext uri="{FF2B5EF4-FFF2-40B4-BE49-F238E27FC236}">
                      <a16:creationId xmlns:a16="http://schemas.microsoft.com/office/drawing/2014/main" id="{2008CAD3-8AE2-46A0-A5DE-CC101F20D12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994"/>
                  <a:ext cx="25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5 h 990"/>
                    <a:gd name="T4" fmla="*/ 283 w 283"/>
                    <a:gd name="T5" fmla="*/ 990 h 990"/>
                    <a:gd name="T6" fmla="*/ 283 w 283"/>
                    <a:gd name="T7" fmla="*/ 76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283" y="990"/>
                      </a:lnTo>
                      <a:lnTo>
                        <a:pt x="283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0" name="Freeform 4143">
                  <a:extLst>
                    <a:ext uri="{FF2B5EF4-FFF2-40B4-BE49-F238E27FC236}">
                      <a16:creationId xmlns:a16="http://schemas.microsoft.com/office/drawing/2014/main" id="{2FFCCEB1-2E4B-46FA-A14A-5B54F8FA167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0" y="1031"/>
                  <a:ext cx="36" cy="97"/>
                </a:xfrm>
                <a:custGeom>
                  <a:avLst/>
                  <a:gdLst>
                    <a:gd name="T0" fmla="*/ 0 w 413"/>
                    <a:gd name="T1" fmla="*/ 0 h 1139"/>
                    <a:gd name="T2" fmla="*/ 0 w 413"/>
                    <a:gd name="T3" fmla="*/ 1028 h 1139"/>
                    <a:gd name="T4" fmla="*/ 413 w 413"/>
                    <a:gd name="T5" fmla="*/ 1139 h 1139"/>
                    <a:gd name="T6" fmla="*/ 413 w 413"/>
                    <a:gd name="T7" fmla="*/ 111 h 1139"/>
                    <a:gd name="T8" fmla="*/ 0 w 413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3"/>
                    <a:gd name="T16" fmla="*/ 0 h 1139"/>
                    <a:gd name="T17" fmla="*/ 413 w 413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3" h="1139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413" y="1139"/>
                      </a:lnTo>
                      <a:lnTo>
                        <a:pt x="413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1" name="Freeform 4144">
                  <a:extLst>
                    <a:ext uri="{FF2B5EF4-FFF2-40B4-BE49-F238E27FC236}">
                      <a16:creationId xmlns:a16="http://schemas.microsoft.com/office/drawing/2014/main" id="{635A596F-0D86-48F6-8EB7-7C146A6C95D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37"/>
                  <a:ext cx="24" cy="85"/>
                </a:xfrm>
                <a:custGeom>
                  <a:avLst/>
                  <a:gdLst>
                    <a:gd name="T0" fmla="*/ 0 w 283"/>
                    <a:gd name="T1" fmla="*/ 0 h 990"/>
                    <a:gd name="T2" fmla="*/ 0 w 283"/>
                    <a:gd name="T3" fmla="*/ 914 h 990"/>
                    <a:gd name="T4" fmla="*/ 283 w 283"/>
                    <a:gd name="T5" fmla="*/ 990 h 990"/>
                    <a:gd name="T6" fmla="*/ 283 w 283"/>
                    <a:gd name="T7" fmla="*/ 75 h 990"/>
                    <a:gd name="T8" fmla="*/ 0 w 283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990"/>
                    <a:gd name="T17" fmla="*/ 283 w 283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3" y="990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2" name="Freeform 4145">
                  <a:extLst>
                    <a:ext uri="{FF2B5EF4-FFF2-40B4-BE49-F238E27FC236}">
                      <a16:creationId xmlns:a16="http://schemas.microsoft.com/office/drawing/2014/main" id="{69B354D0-61EB-44E3-ADBE-258E403F07D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27" y="1016"/>
                  <a:ext cx="36" cy="98"/>
                </a:xfrm>
                <a:custGeom>
                  <a:avLst/>
                  <a:gdLst>
                    <a:gd name="T0" fmla="*/ 0 w 414"/>
                    <a:gd name="T1" fmla="*/ 0 h 1139"/>
                    <a:gd name="T2" fmla="*/ 0 w 414"/>
                    <a:gd name="T3" fmla="*/ 1027 h 1139"/>
                    <a:gd name="T4" fmla="*/ 414 w 414"/>
                    <a:gd name="T5" fmla="*/ 1139 h 1139"/>
                    <a:gd name="T6" fmla="*/ 414 w 414"/>
                    <a:gd name="T7" fmla="*/ 111 h 1139"/>
                    <a:gd name="T8" fmla="*/ 0 w 414"/>
                    <a:gd name="T9" fmla="*/ 0 h 11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14"/>
                    <a:gd name="T16" fmla="*/ 0 h 1139"/>
                    <a:gd name="T17" fmla="*/ 414 w 414"/>
                    <a:gd name="T18" fmla="*/ 1139 h 11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14" h="1139">
                      <a:moveTo>
                        <a:pt x="0" y="0"/>
                      </a:moveTo>
                      <a:lnTo>
                        <a:pt x="0" y="1027"/>
                      </a:lnTo>
                      <a:lnTo>
                        <a:pt x="414" y="1139"/>
                      </a:lnTo>
                      <a:lnTo>
                        <a:pt x="414" y="1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3" name="Freeform 4146">
                  <a:extLst>
                    <a:ext uri="{FF2B5EF4-FFF2-40B4-BE49-F238E27FC236}">
                      <a16:creationId xmlns:a16="http://schemas.microsoft.com/office/drawing/2014/main" id="{C44A1BD6-D3EF-42EB-AC96-8753F0D5126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23"/>
                  <a:ext cx="24" cy="85"/>
                </a:xfrm>
                <a:custGeom>
                  <a:avLst/>
                  <a:gdLst>
                    <a:gd name="T0" fmla="*/ 0 w 282"/>
                    <a:gd name="T1" fmla="*/ 0 h 990"/>
                    <a:gd name="T2" fmla="*/ 0 w 282"/>
                    <a:gd name="T3" fmla="*/ 914 h 990"/>
                    <a:gd name="T4" fmla="*/ 282 w 282"/>
                    <a:gd name="T5" fmla="*/ 990 h 990"/>
                    <a:gd name="T6" fmla="*/ 282 w 282"/>
                    <a:gd name="T7" fmla="*/ 76 h 990"/>
                    <a:gd name="T8" fmla="*/ 0 w 282"/>
                    <a:gd name="T9" fmla="*/ 0 h 9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990"/>
                    <a:gd name="T17" fmla="*/ 282 w 282"/>
                    <a:gd name="T18" fmla="*/ 990 h 9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99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282" y="990"/>
                      </a:lnTo>
                      <a:lnTo>
                        <a:pt x="282" y="7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4" name="Freeform 4147">
                  <a:extLst>
                    <a:ext uri="{FF2B5EF4-FFF2-40B4-BE49-F238E27FC236}">
                      <a16:creationId xmlns:a16="http://schemas.microsoft.com/office/drawing/2014/main" id="{FA3D7590-EA81-4F75-940A-0083163D2A3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46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5" name="Line 4148">
                  <a:extLst>
                    <a:ext uri="{FF2B5EF4-FFF2-40B4-BE49-F238E27FC236}">
                      <a16:creationId xmlns:a16="http://schemas.microsoft.com/office/drawing/2014/main" id="{EFAA0E8A-A86C-42D4-AA1B-49BF19D7A9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4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6" name="Freeform 4149">
                  <a:extLst>
                    <a:ext uri="{FF2B5EF4-FFF2-40B4-BE49-F238E27FC236}">
                      <a16:creationId xmlns:a16="http://schemas.microsoft.com/office/drawing/2014/main" id="{60952661-95E9-4288-A39C-4488DE6555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5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7" name="Line 4150">
                  <a:extLst>
                    <a:ext uri="{FF2B5EF4-FFF2-40B4-BE49-F238E27FC236}">
                      <a16:creationId xmlns:a16="http://schemas.microsoft.com/office/drawing/2014/main" id="{9B193496-07EE-4657-AB13-1687505BCB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8" name="Freeform 4151">
                  <a:extLst>
                    <a:ext uri="{FF2B5EF4-FFF2-40B4-BE49-F238E27FC236}">
                      <a16:creationId xmlns:a16="http://schemas.microsoft.com/office/drawing/2014/main" id="{2891D6D6-65DF-4EBE-B246-69ABD91F0E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7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59" name="Line 4152">
                  <a:extLst>
                    <a:ext uri="{FF2B5EF4-FFF2-40B4-BE49-F238E27FC236}">
                      <a16:creationId xmlns:a16="http://schemas.microsoft.com/office/drawing/2014/main" id="{6DD9336C-CBB9-453F-BA28-C889AF7919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7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0" name="Freeform 4153">
                  <a:extLst>
                    <a:ext uri="{FF2B5EF4-FFF2-40B4-BE49-F238E27FC236}">
                      <a16:creationId xmlns:a16="http://schemas.microsoft.com/office/drawing/2014/main" id="{C8B40F75-940A-4B58-86D6-7F43C9D786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64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1" name="Line 4154">
                  <a:extLst>
                    <a:ext uri="{FF2B5EF4-FFF2-40B4-BE49-F238E27FC236}">
                      <a16:creationId xmlns:a16="http://schemas.microsoft.com/office/drawing/2014/main" id="{4BB62E67-6262-4E34-B5CE-6E25D8D1A0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6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2" name="Freeform 4155">
                  <a:extLst>
                    <a:ext uri="{FF2B5EF4-FFF2-40B4-BE49-F238E27FC236}">
                      <a16:creationId xmlns:a16="http://schemas.microsoft.com/office/drawing/2014/main" id="{31118B2E-D45F-4311-99A8-16DE22D0EA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8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3" name="Line 4156">
                  <a:extLst>
                    <a:ext uri="{FF2B5EF4-FFF2-40B4-BE49-F238E27FC236}">
                      <a16:creationId xmlns:a16="http://schemas.microsoft.com/office/drawing/2014/main" id="{C6C7BF17-A780-43FE-85BC-2BA8064419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8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4" name="Freeform 4157">
                  <a:extLst>
                    <a:ext uri="{FF2B5EF4-FFF2-40B4-BE49-F238E27FC236}">
                      <a16:creationId xmlns:a16="http://schemas.microsoft.com/office/drawing/2014/main" id="{A47CEBFA-A996-49EA-99E0-12411BF4C5A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991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5" name="Line 4158">
                  <a:extLst>
                    <a:ext uri="{FF2B5EF4-FFF2-40B4-BE49-F238E27FC236}">
                      <a16:creationId xmlns:a16="http://schemas.microsoft.com/office/drawing/2014/main" id="{4CF88914-4B46-4CBF-907F-D50C02E82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99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6" name="Freeform 4159">
                  <a:extLst>
                    <a:ext uri="{FF2B5EF4-FFF2-40B4-BE49-F238E27FC236}">
                      <a16:creationId xmlns:a16="http://schemas.microsoft.com/office/drawing/2014/main" id="{F77505E5-490B-4568-9EAC-34178579D2F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00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7" name="Line 4160">
                  <a:extLst>
                    <a:ext uri="{FF2B5EF4-FFF2-40B4-BE49-F238E27FC236}">
                      <a16:creationId xmlns:a16="http://schemas.microsoft.com/office/drawing/2014/main" id="{C726FDBE-A7EE-4696-9BCC-7997DA222E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0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8" name="Freeform 4161">
                  <a:extLst>
                    <a:ext uri="{FF2B5EF4-FFF2-40B4-BE49-F238E27FC236}">
                      <a16:creationId xmlns:a16="http://schemas.microsoft.com/office/drawing/2014/main" id="{7231CB55-3642-45C4-AE3B-C1CF8A5667B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16" y="100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69" name="Line 4162">
                  <a:extLst>
                    <a:ext uri="{FF2B5EF4-FFF2-40B4-BE49-F238E27FC236}">
                      <a16:creationId xmlns:a16="http://schemas.microsoft.com/office/drawing/2014/main" id="{9AABEFAA-3ABD-4100-A771-1A70BD2F7E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16" y="100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0" name="Line 4163">
                  <a:extLst>
                    <a:ext uri="{FF2B5EF4-FFF2-40B4-BE49-F238E27FC236}">
                      <a16:creationId xmlns:a16="http://schemas.microsoft.com/office/drawing/2014/main" id="{6FF07391-A112-4EB1-A705-1FBAB74DB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23" y="939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1" name="Line 4164">
                  <a:extLst>
                    <a:ext uri="{FF2B5EF4-FFF2-40B4-BE49-F238E27FC236}">
                      <a16:creationId xmlns:a16="http://schemas.microsoft.com/office/drawing/2014/main" id="{6AF101AC-2022-4D45-9724-E9856308E1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32" y="94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2" name="Freeform 4165">
                  <a:extLst>
                    <a:ext uri="{FF2B5EF4-FFF2-40B4-BE49-F238E27FC236}">
                      <a16:creationId xmlns:a16="http://schemas.microsoft.com/office/drawing/2014/main" id="{E8993B58-F8CC-474A-9A2F-F9BB296B25F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60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3" name="Line 4166">
                  <a:extLst>
                    <a:ext uri="{FF2B5EF4-FFF2-40B4-BE49-F238E27FC236}">
                      <a16:creationId xmlns:a16="http://schemas.microsoft.com/office/drawing/2014/main" id="{391513A3-65F1-4ADE-A489-07A083B6E5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60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4" name="Freeform 4167">
                  <a:extLst>
                    <a:ext uri="{FF2B5EF4-FFF2-40B4-BE49-F238E27FC236}">
                      <a16:creationId xmlns:a16="http://schemas.microsoft.com/office/drawing/2014/main" id="{6D18CD9F-CB14-487F-8D8E-207620BFA8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69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5" name="Line 4168">
                  <a:extLst>
                    <a:ext uri="{FF2B5EF4-FFF2-40B4-BE49-F238E27FC236}">
                      <a16:creationId xmlns:a16="http://schemas.microsoft.com/office/drawing/2014/main" id="{17FFE24A-C97A-4F6B-AB6D-335B19E905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69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6" name="Freeform 4169">
                  <a:extLst>
                    <a:ext uri="{FF2B5EF4-FFF2-40B4-BE49-F238E27FC236}">
                      <a16:creationId xmlns:a16="http://schemas.microsoft.com/office/drawing/2014/main" id="{3BBCCA06-8A30-4DBC-B866-C80D7E4F74A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87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7" name="Line 4170">
                  <a:extLst>
                    <a:ext uri="{FF2B5EF4-FFF2-40B4-BE49-F238E27FC236}">
                      <a16:creationId xmlns:a16="http://schemas.microsoft.com/office/drawing/2014/main" id="{9EBE7B6A-4E7F-45C0-B0B4-369F7F1CAA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87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8" name="Freeform 4171">
                  <a:extLst>
                    <a:ext uri="{FF2B5EF4-FFF2-40B4-BE49-F238E27FC236}">
                      <a16:creationId xmlns:a16="http://schemas.microsoft.com/office/drawing/2014/main" id="{4D38118A-39F5-4DD0-969C-D37A98DB329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78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9" name="Line 4172">
                  <a:extLst>
                    <a:ext uri="{FF2B5EF4-FFF2-40B4-BE49-F238E27FC236}">
                      <a16:creationId xmlns:a16="http://schemas.microsoft.com/office/drawing/2014/main" id="{5CE53804-B6A9-4F77-A04B-746017434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78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0" name="Freeform 4173">
                  <a:extLst>
                    <a:ext uri="{FF2B5EF4-FFF2-40B4-BE49-F238E27FC236}">
                      <a16:creationId xmlns:a16="http://schemas.microsoft.com/office/drawing/2014/main" id="{48F0656B-0829-4832-B92A-E3FAFED9493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996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1" name="Line 4174">
                  <a:extLst>
                    <a:ext uri="{FF2B5EF4-FFF2-40B4-BE49-F238E27FC236}">
                      <a16:creationId xmlns:a16="http://schemas.microsoft.com/office/drawing/2014/main" id="{5F93DA8A-29FD-4F7B-AC73-A192C4845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996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2" name="Freeform 4175">
                  <a:extLst>
                    <a:ext uri="{FF2B5EF4-FFF2-40B4-BE49-F238E27FC236}">
                      <a16:creationId xmlns:a16="http://schemas.microsoft.com/office/drawing/2014/main" id="{0435252A-4F07-4DEF-A319-65BD3B61F30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05"/>
                  <a:ext cx="25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3" name="Line 4176">
                  <a:extLst>
                    <a:ext uri="{FF2B5EF4-FFF2-40B4-BE49-F238E27FC236}">
                      <a16:creationId xmlns:a16="http://schemas.microsoft.com/office/drawing/2014/main" id="{FC851196-C52A-44AA-BC05-A45D69C25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05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4" name="Freeform 4177">
                  <a:extLst>
                    <a:ext uri="{FF2B5EF4-FFF2-40B4-BE49-F238E27FC236}">
                      <a16:creationId xmlns:a16="http://schemas.microsoft.com/office/drawing/2014/main" id="{52027764-75FF-4F21-AE10-624A2C28EC7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14"/>
                  <a:ext cx="25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5" name="Line 4178">
                  <a:extLst>
                    <a:ext uri="{FF2B5EF4-FFF2-40B4-BE49-F238E27FC236}">
                      <a16:creationId xmlns:a16="http://schemas.microsoft.com/office/drawing/2014/main" id="{077E3589-9CE6-4753-AC8A-517444C4F5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14"/>
                  <a:ext cx="25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6" name="Freeform 4179">
                  <a:extLst>
                    <a:ext uri="{FF2B5EF4-FFF2-40B4-BE49-F238E27FC236}">
                      <a16:creationId xmlns:a16="http://schemas.microsoft.com/office/drawing/2014/main" id="{8FEA0254-0E66-4F8E-A48E-EC7D93B3217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568" y="1023"/>
                  <a:ext cx="25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7" name="Line 4180">
                  <a:extLst>
                    <a:ext uri="{FF2B5EF4-FFF2-40B4-BE49-F238E27FC236}">
                      <a16:creationId xmlns:a16="http://schemas.microsoft.com/office/drawing/2014/main" id="{5472D6D0-D871-4ED0-A3F5-5705F3ED17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568" y="1023"/>
                  <a:ext cx="25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8" name="Line 4181">
                  <a:extLst>
                    <a:ext uri="{FF2B5EF4-FFF2-40B4-BE49-F238E27FC236}">
                      <a16:creationId xmlns:a16="http://schemas.microsoft.com/office/drawing/2014/main" id="{FD9F5F91-0B90-48AB-A38A-E4E901914E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75" y="954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9" name="Line 4182">
                  <a:extLst>
                    <a:ext uri="{FF2B5EF4-FFF2-40B4-BE49-F238E27FC236}">
                      <a16:creationId xmlns:a16="http://schemas.microsoft.com/office/drawing/2014/main" id="{59C1D201-B476-4233-9EDF-F6648228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584" y="95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0" name="Freeform 4183">
                  <a:extLst>
                    <a:ext uri="{FF2B5EF4-FFF2-40B4-BE49-F238E27FC236}">
                      <a16:creationId xmlns:a16="http://schemas.microsoft.com/office/drawing/2014/main" id="{84EDB992-E85C-4958-89DE-F6F590A43C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7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1" name="Line 4184">
                  <a:extLst>
                    <a:ext uri="{FF2B5EF4-FFF2-40B4-BE49-F238E27FC236}">
                      <a16:creationId xmlns:a16="http://schemas.microsoft.com/office/drawing/2014/main" id="{59036BF0-F34B-4051-90EC-8449CAA264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7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2" name="Freeform 4185">
                  <a:extLst>
                    <a:ext uri="{FF2B5EF4-FFF2-40B4-BE49-F238E27FC236}">
                      <a16:creationId xmlns:a16="http://schemas.microsoft.com/office/drawing/2014/main" id="{F1E906AB-26FA-40FA-851E-E94ABA5E905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83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3" name="Line 4186">
                  <a:extLst>
                    <a:ext uri="{FF2B5EF4-FFF2-40B4-BE49-F238E27FC236}">
                      <a16:creationId xmlns:a16="http://schemas.microsoft.com/office/drawing/2014/main" id="{BD24ACBD-A5B8-4FA0-827D-8B9C7164A6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83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4" name="Freeform 4187">
                  <a:extLst>
                    <a:ext uri="{FF2B5EF4-FFF2-40B4-BE49-F238E27FC236}">
                      <a16:creationId xmlns:a16="http://schemas.microsoft.com/office/drawing/2014/main" id="{421DC640-F86F-407E-94F6-219908C05B6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01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5" name="Line 4188">
                  <a:extLst>
                    <a:ext uri="{FF2B5EF4-FFF2-40B4-BE49-F238E27FC236}">
                      <a16:creationId xmlns:a16="http://schemas.microsoft.com/office/drawing/2014/main" id="{A0D37083-538A-46B9-B82E-46C155A3E0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0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6" name="Freeform 4189">
                  <a:extLst>
                    <a:ext uri="{FF2B5EF4-FFF2-40B4-BE49-F238E27FC236}">
                      <a16:creationId xmlns:a16="http://schemas.microsoft.com/office/drawing/2014/main" id="{18D77EF5-027E-457E-A470-758B13C8BE3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99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7" name="Line 4190">
                  <a:extLst>
                    <a:ext uri="{FF2B5EF4-FFF2-40B4-BE49-F238E27FC236}">
                      <a16:creationId xmlns:a16="http://schemas.microsoft.com/office/drawing/2014/main" id="{A215A0C1-3ADA-47B2-AA19-52E433292F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99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8" name="Freeform 4191">
                  <a:extLst>
                    <a:ext uri="{FF2B5EF4-FFF2-40B4-BE49-F238E27FC236}">
                      <a16:creationId xmlns:a16="http://schemas.microsoft.com/office/drawing/2014/main" id="{E85C3E71-DD3A-43CF-B844-C826EE21CDE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1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9" name="Line 4192">
                  <a:extLst>
                    <a:ext uri="{FF2B5EF4-FFF2-40B4-BE49-F238E27FC236}">
                      <a16:creationId xmlns:a16="http://schemas.microsoft.com/office/drawing/2014/main" id="{69C667A7-F233-49D7-97F5-524CD29796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1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0" name="Freeform 4193">
                  <a:extLst>
                    <a:ext uri="{FF2B5EF4-FFF2-40B4-BE49-F238E27FC236}">
                      <a16:creationId xmlns:a16="http://schemas.microsoft.com/office/drawing/2014/main" id="{83E49818-A44B-4A82-B40C-AE430DD237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19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1" name="Line 4194">
                  <a:extLst>
                    <a:ext uri="{FF2B5EF4-FFF2-40B4-BE49-F238E27FC236}">
                      <a16:creationId xmlns:a16="http://schemas.microsoft.com/office/drawing/2014/main" id="{DC84FC0C-1456-4DDF-AF4B-08F8B28FA5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1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2" name="Freeform 4195">
                  <a:extLst>
                    <a:ext uri="{FF2B5EF4-FFF2-40B4-BE49-F238E27FC236}">
                      <a16:creationId xmlns:a16="http://schemas.microsoft.com/office/drawing/2014/main" id="{E4489D9E-F457-4F3C-ADFD-A6F0052E1E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28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3" name="Line 4196">
                  <a:extLst>
                    <a:ext uri="{FF2B5EF4-FFF2-40B4-BE49-F238E27FC236}">
                      <a16:creationId xmlns:a16="http://schemas.microsoft.com/office/drawing/2014/main" id="{62BBFF05-24AA-45EF-A1E9-51DB6DC045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2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4" name="Freeform 4197">
                  <a:extLst>
                    <a:ext uri="{FF2B5EF4-FFF2-40B4-BE49-F238E27FC236}">
                      <a16:creationId xmlns:a16="http://schemas.microsoft.com/office/drawing/2014/main" id="{3025F9E7-F9C2-4F13-8848-F09390210FF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21" y="103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5" name="Line 4198">
                  <a:extLst>
                    <a:ext uri="{FF2B5EF4-FFF2-40B4-BE49-F238E27FC236}">
                      <a16:creationId xmlns:a16="http://schemas.microsoft.com/office/drawing/2014/main" id="{7F9D8DD4-CACA-40BE-AA86-612D982B73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21" y="103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6" name="Line 4199">
                  <a:extLst>
                    <a:ext uri="{FF2B5EF4-FFF2-40B4-BE49-F238E27FC236}">
                      <a16:creationId xmlns:a16="http://schemas.microsoft.com/office/drawing/2014/main" id="{A88AC6CA-5BFE-49CB-934F-85E155E27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28" y="96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7" name="Line 4200">
                  <a:extLst>
                    <a:ext uri="{FF2B5EF4-FFF2-40B4-BE49-F238E27FC236}">
                      <a16:creationId xmlns:a16="http://schemas.microsoft.com/office/drawing/2014/main" id="{72209E76-2706-4CFF-8AE1-84C90B4F65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37" y="97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8" name="Freeform 4201">
                  <a:extLst>
                    <a:ext uri="{FF2B5EF4-FFF2-40B4-BE49-F238E27FC236}">
                      <a16:creationId xmlns:a16="http://schemas.microsoft.com/office/drawing/2014/main" id="{D0FA0F18-F71F-492A-A4B9-BBEE3FCA1E5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8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9" name="Line 4202">
                  <a:extLst>
                    <a:ext uri="{FF2B5EF4-FFF2-40B4-BE49-F238E27FC236}">
                      <a16:creationId xmlns:a16="http://schemas.microsoft.com/office/drawing/2014/main" id="{DF28800E-573E-48D2-9166-0AB6144135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98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0" name="Freeform 4203">
                  <a:extLst>
                    <a:ext uri="{FF2B5EF4-FFF2-40B4-BE49-F238E27FC236}">
                      <a16:creationId xmlns:a16="http://schemas.microsoft.com/office/drawing/2014/main" id="{83B094BE-32E1-4666-B24B-AFE18744091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99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1" name="Line 4204">
                  <a:extLst>
                    <a:ext uri="{FF2B5EF4-FFF2-40B4-BE49-F238E27FC236}">
                      <a16:creationId xmlns:a16="http://schemas.microsoft.com/office/drawing/2014/main" id="{AC2EAA29-A460-4F35-A3DE-CBF62D63B5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99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2" name="Freeform 4205">
                  <a:extLst>
                    <a:ext uri="{FF2B5EF4-FFF2-40B4-BE49-F238E27FC236}">
                      <a16:creationId xmlns:a16="http://schemas.microsoft.com/office/drawing/2014/main" id="{183C3876-3CC0-46A8-96C9-7E2DAD079A7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1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3" name="Line 4206">
                  <a:extLst>
                    <a:ext uri="{FF2B5EF4-FFF2-40B4-BE49-F238E27FC236}">
                      <a16:creationId xmlns:a16="http://schemas.microsoft.com/office/drawing/2014/main" id="{72DBBAF5-37D9-4769-BE59-405B059C2D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1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4" name="Freeform 4207">
                  <a:extLst>
                    <a:ext uri="{FF2B5EF4-FFF2-40B4-BE49-F238E27FC236}">
                      <a16:creationId xmlns:a16="http://schemas.microsoft.com/office/drawing/2014/main" id="{C179AE10-4E32-4924-B90B-ED6CE03F88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06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5" name="Line 4208">
                  <a:extLst>
                    <a:ext uri="{FF2B5EF4-FFF2-40B4-BE49-F238E27FC236}">
                      <a16:creationId xmlns:a16="http://schemas.microsoft.com/office/drawing/2014/main" id="{53584390-3D62-453C-8ED0-8E9888C9EC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0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6" name="Freeform 4209">
                  <a:extLst>
                    <a:ext uri="{FF2B5EF4-FFF2-40B4-BE49-F238E27FC236}">
                      <a16:creationId xmlns:a16="http://schemas.microsoft.com/office/drawing/2014/main" id="{67A5B148-5D52-4971-A51F-E02377F2811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2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7" name="Line 4210">
                  <a:extLst>
                    <a:ext uri="{FF2B5EF4-FFF2-40B4-BE49-F238E27FC236}">
                      <a16:creationId xmlns:a16="http://schemas.microsoft.com/office/drawing/2014/main" id="{7037ED7C-C0FA-43A8-A364-5336BA33C9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2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8" name="Freeform 4211">
                  <a:extLst>
                    <a:ext uri="{FF2B5EF4-FFF2-40B4-BE49-F238E27FC236}">
                      <a16:creationId xmlns:a16="http://schemas.microsoft.com/office/drawing/2014/main" id="{98ABDA62-4DEB-4408-AE90-EB2EC27BEA4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3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19" name="Line 4212">
                  <a:extLst>
                    <a:ext uri="{FF2B5EF4-FFF2-40B4-BE49-F238E27FC236}">
                      <a16:creationId xmlns:a16="http://schemas.microsoft.com/office/drawing/2014/main" id="{95D11D74-7775-4E5F-844B-C69FB04AA0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3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0" name="Freeform 4213">
                  <a:extLst>
                    <a:ext uri="{FF2B5EF4-FFF2-40B4-BE49-F238E27FC236}">
                      <a16:creationId xmlns:a16="http://schemas.microsoft.com/office/drawing/2014/main" id="{87DDE034-A18B-4BE1-8D3A-B027FC29438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4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1" name="Line 4214">
                  <a:extLst>
                    <a:ext uri="{FF2B5EF4-FFF2-40B4-BE49-F238E27FC236}">
                      <a16:creationId xmlns:a16="http://schemas.microsoft.com/office/drawing/2014/main" id="{DB01BDF8-D4D7-4AED-8B1C-91699B6D0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4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2" name="Freeform 4215">
                  <a:extLst>
                    <a:ext uri="{FF2B5EF4-FFF2-40B4-BE49-F238E27FC236}">
                      <a16:creationId xmlns:a16="http://schemas.microsoft.com/office/drawing/2014/main" id="{2E5CC04B-AB87-43B6-AA5A-480A13456E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674" y="105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3" name="Line 4216">
                  <a:extLst>
                    <a:ext uri="{FF2B5EF4-FFF2-40B4-BE49-F238E27FC236}">
                      <a16:creationId xmlns:a16="http://schemas.microsoft.com/office/drawing/2014/main" id="{88904E92-AD24-4AED-A6C4-0902974DB8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674" y="105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4" name="Line 4217">
                  <a:extLst>
                    <a:ext uri="{FF2B5EF4-FFF2-40B4-BE49-F238E27FC236}">
                      <a16:creationId xmlns:a16="http://schemas.microsoft.com/office/drawing/2014/main" id="{F66D0CBE-1441-42D1-82BA-CBBECE0445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81" y="98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5" name="Line 4218">
                  <a:extLst>
                    <a:ext uri="{FF2B5EF4-FFF2-40B4-BE49-F238E27FC236}">
                      <a16:creationId xmlns:a16="http://schemas.microsoft.com/office/drawing/2014/main" id="{9556B755-A453-4CA8-90DC-206741F4FD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691" y="984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6" name="Freeform 4219">
                  <a:extLst>
                    <a:ext uri="{FF2B5EF4-FFF2-40B4-BE49-F238E27FC236}">
                      <a16:creationId xmlns:a16="http://schemas.microsoft.com/office/drawing/2014/main" id="{AA24665D-08AE-4591-9E60-42B1127EF0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02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7" name="Line 4220">
                  <a:extLst>
                    <a:ext uri="{FF2B5EF4-FFF2-40B4-BE49-F238E27FC236}">
                      <a16:creationId xmlns:a16="http://schemas.microsoft.com/office/drawing/2014/main" id="{262533F1-8854-4B0C-A1EB-738B005F8A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0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8" name="Freeform 4221">
                  <a:extLst>
                    <a:ext uri="{FF2B5EF4-FFF2-40B4-BE49-F238E27FC236}">
                      <a16:creationId xmlns:a16="http://schemas.microsoft.com/office/drawing/2014/main" id="{F0E64B39-9406-4538-96E2-2548FA31EB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1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29" name="Line 4222">
                  <a:extLst>
                    <a:ext uri="{FF2B5EF4-FFF2-40B4-BE49-F238E27FC236}">
                      <a16:creationId xmlns:a16="http://schemas.microsoft.com/office/drawing/2014/main" id="{5A8AFE03-4619-4006-9452-56155726F4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1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0" name="Freeform 4223">
                  <a:extLst>
                    <a:ext uri="{FF2B5EF4-FFF2-40B4-BE49-F238E27FC236}">
                      <a16:creationId xmlns:a16="http://schemas.microsoft.com/office/drawing/2014/main" id="{28F69A24-50B7-474F-9069-5AD755A4AC2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2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1" name="Line 4224">
                  <a:extLst>
                    <a:ext uri="{FF2B5EF4-FFF2-40B4-BE49-F238E27FC236}">
                      <a16:creationId xmlns:a16="http://schemas.microsoft.com/office/drawing/2014/main" id="{CBEE0FD6-BE1A-40D4-9826-CC4C1A0415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2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2" name="Freeform 4225">
                  <a:extLst>
                    <a:ext uri="{FF2B5EF4-FFF2-40B4-BE49-F238E27FC236}">
                      <a16:creationId xmlns:a16="http://schemas.microsoft.com/office/drawing/2014/main" id="{33551C78-DBC9-4F60-9A0B-F84D720927B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2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3" name="Line 4226">
                  <a:extLst>
                    <a:ext uri="{FF2B5EF4-FFF2-40B4-BE49-F238E27FC236}">
                      <a16:creationId xmlns:a16="http://schemas.microsoft.com/office/drawing/2014/main" id="{DE371AA5-CF17-4512-B3AE-40503C39C4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2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4" name="Freeform 4227">
                  <a:extLst>
                    <a:ext uri="{FF2B5EF4-FFF2-40B4-BE49-F238E27FC236}">
                      <a16:creationId xmlns:a16="http://schemas.microsoft.com/office/drawing/2014/main" id="{E47488B5-3705-46D8-9DA6-202A2594268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3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5" name="Line 4228">
                  <a:extLst>
                    <a:ext uri="{FF2B5EF4-FFF2-40B4-BE49-F238E27FC236}">
                      <a16:creationId xmlns:a16="http://schemas.microsoft.com/office/drawing/2014/main" id="{64116CB0-0C15-4615-AC3C-F3D2A407E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3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6" name="Freeform 4229">
                  <a:extLst>
                    <a:ext uri="{FF2B5EF4-FFF2-40B4-BE49-F238E27FC236}">
                      <a16:creationId xmlns:a16="http://schemas.microsoft.com/office/drawing/2014/main" id="{1CD0A3A3-3A24-4536-80B1-0F0334E5CDD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47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7" name="Line 4230">
                  <a:extLst>
                    <a:ext uri="{FF2B5EF4-FFF2-40B4-BE49-F238E27FC236}">
                      <a16:creationId xmlns:a16="http://schemas.microsoft.com/office/drawing/2014/main" id="{5CF3027B-916F-4CA7-9DEC-517C142DD8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47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8" name="Freeform 4231">
                  <a:extLst>
                    <a:ext uri="{FF2B5EF4-FFF2-40B4-BE49-F238E27FC236}">
                      <a16:creationId xmlns:a16="http://schemas.microsoft.com/office/drawing/2014/main" id="{B4B8F193-32EC-481A-A3C7-09ADADAFEBD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57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39" name="Line 4232">
                  <a:extLst>
                    <a:ext uri="{FF2B5EF4-FFF2-40B4-BE49-F238E27FC236}">
                      <a16:creationId xmlns:a16="http://schemas.microsoft.com/office/drawing/2014/main" id="{0EEBA0C0-4C08-4DF3-A166-F5149B164F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5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0" name="Freeform 4233">
                  <a:extLst>
                    <a:ext uri="{FF2B5EF4-FFF2-40B4-BE49-F238E27FC236}">
                      <a16:creationId xmlns:a16="http://schemas.microsoft.com/office/drawing/2014/main" id="{BDDE8BFE-58EC-4F5C-9307-1CBF034531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27" y="106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1" name="Line 4234">
                  <a:extLst>
                    <a:ext uri="{FF2B5EF4-FFF2-40B4-BE49-F238E27FC236}">
                      <a16:creationId xmlns:a16="http://schemas.microsoft.com/office/drawing/2014/main" id="{28511387-3A5D-4D25-895E-D51DC9A715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27" y="106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2" name="Line 4235">
                  <a:extLst>
                    <a:ext uri="{FF2B5EF4-FFF2-40B4-BE49-F238E27FC236}">
                      <a16:creationId xmlns:a16="http://schemas.microsoft.com/office/drawing/2014/main" id="{0E414BD0-C618-47D7-AB59-841DEDBF4D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34" y="99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3" name="Line 4236">
                  <a:extLst>
                    <a:ext uri="{FF2B5EF4-FFF2-40B4-BE49-F238E27FC236}">
                      <a16:creationId xmlns:a16="http://schemas.microsoft.com/office/drawing/2014/main" id="{2A099BF6-2714-4353-8BDF-7A358BBA22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43" y="99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4" name="Freeform 4237">
                  <a:extLst>
                    <a:ext uri="{FF2B5EF4-FFF2-40B4-BE49-F238E27FC236}">
                      <a16:creationId xmlns:a16="http://schemas.microsoft.com/office/drawing/2014/main" id="{02EC4CFC-F54F-4252-A8B4-725198808D0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16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5" name="Line 4238">
                  <a:extLst>
                    <a:ext uri="{FF2B5EF4-FFF2-40B4-BE49-F238E27FC236}">
                      <a16:creationId xmlns:a16="http://schemas.microsoft.com/office/drawing/2014/main" id="{4919511F-EA40-402A-9DFA-4F6BBBB0C0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16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6" name="Freeform 4239">
                  <a:extLst>
                    <a:ext uri="{FF2B5EF4-FFF2-40B4-BE49-F238E27FC236}">
                      <a16:creationId xmlns:a16="http://schemas.microsoft.com/office/drawing/2014/main" id="{B8CD9827-763E-4EB5-B4AA-E0022FF2BAC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25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7" name="Line 4240">
                  <a:extLst>
                    <a:ext uri="{FF2B5EF4-FFF2-40B4-BE49-F238E27FC236}">
                      <a16:creationId xmlns:a16="http://schemas.microsoft.com/office/drawing/2014/main" id="{BF0DC406-7EB3-4821-8D41-B0F98A63F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25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8" name="Freeform 4241">
                  <a:extLst>
                    <a:ext uri="{FF2B5EF4-FFF2-40B4-BE49-F238E27FC236}">
                      <a16:creationId xmlns:a16="http://schemas.microsoft.com/office/drawing/2014/main" id="{54B3D12C-BC84-49C4-BBAE-BDF56878A99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43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9" name="Line 4242">
                  <a:extLst>
                    <a:ext uri="{FF2B5EF4-FFF2-40B4-BE49-F238E27FC236}">
                      <a16:creationId xmlns:a16="http://schemas.microsoft.com/office/drawing/2014/main" id="{FD4FB766-8657-469E-B89F-AE55DBA760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4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0" name="Freeform 4243">
                  <a:extLst>
                    <a:ext uri="{FF2B5EF4-FFF2-40B4-BE49-F238E27FC236}">
                      <a16:creationId xmlns:a16="http://schemas.microsoft.com/office/drawing/2014/main" id="{67CCE770-B50A-4118-B76B-C28A4FEA5A4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3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1" name="Line 4244">
                  <a:extLst>
                    <a:ext uri="{FF2B5EF4-FFF2-40B4-BE49-F238E27FC236}">
                      <a16:creationId xmlns:a16="http://schemas.microsoft.com/office/drawing/2014/main" id="{91D57EE4-B8C7-44DA-A4C0-30BA170367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3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2" name="Freeform 4245">
                  <a:extLst>
                    <a:ext uri="{FF2B5EF4-FFF2-40B4-BE49-F238E27FC236}">
                      <a16:creationId xmlns:a16="http://schemas.microsoft.com/office/drawing/2014/main" id="{1D7FBAD4-8ADA-4B32-9A96-BBC7FF7D2BA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52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3" name="Line 4246">
                  <a:extLst>
                    <a:ext uri="{FF2B5EF4-FFF2-40B4-BE49-F238E27FC236}">
                      <a16:creationId xmlns:a16="http://schemas.microsoft.com/office/drawing/2014/main" id="{F05DB736-C182-46CD-B123-8BF50DDA77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52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4" name="Freeform 4247">
                  <a:extLst>
                    <a:ext uri="{FF2B5EF4-FFF2-40B4-BE49-F238E27FC236}">
                      <a16:creationId xmlns:a16="http://schemas.microsoft.com/office/drawing/2014/main" id="{24B3915F-0B2E-488F-86C3-E962D88BCA0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6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5" name="Line 4248">
                  <a:extLst>
                    <a:ext uri="{FF2B5EF4-FFF2-40B4-BE49-F238E27FC236}">
                      <a16:creationId xmlns:a16="http://schemas.microsoft.com/office/drawing/2014/main" id="{C30983EA-F959-4B4B-930C-214A8CF76F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6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6" name="Freeform 4249">
                  <a:extLst>
                    <a:ext uri="{FF2B5EF4-FFF2-40B4-BE49-F238E27FC236}">
                      <a16:creationId xmlns:a16="http://schemas.microsoft.com/office/drawing/2014/main" id="{1104DBE1-3408-44D2-B850-A45CF450065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70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7" name="Line 4250">
                  <a:extLst>
                    <a:ext uri="{FF2B5EF4-FFF2-40B4-BE49-F238E27FC236}">
                      <a16:creationId xmlns:a16="http://schemas.microsoft.com/office/drawing/2014/main" id="{DB2DC333-9E92-4E67-B3C4-AD079F6046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7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8" name="Freeform 4251">
                  <a:extLst>
                    <a:ext uri="{FF2B5EF4-FFF2-40B4-BE49-F238E27FC236}">
                      <a16:creationId xmlns:a16="http://schemas.microsoft.com/office/drawing/2014/main" id="{A1E65CE7-F499-4969-9CFE-309D9F4290C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780" y="1080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9" name="Line 4252">
                  <a:extLst>
                    <a:ext uri="{FF2B5EF4-FFF2-40B4-BE49-F238E27FC236}">
                      <a16:creationId xmlns:a16="http://schemas.microsoft.com/office/drawing/2014/main" id="{AEA85856-6E0F-4D4D-B71C-93949E294D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780" y="108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0" name="Line 4253">
                  <a:extLst>
                    <a:ext uri="{FF2B5EF4-FFF2-40B4-BE49-F238E27FC236}">
                      <a16:creationId xmlns:a16="http://schemas.microsoft.com/office/drawing/2014/main" id="{0054C757-0941-4019-97F2-90CFF4C0AC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87" y="1010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1" name="Line 4254">
                  <a:extLst>
                    <a:ext uri="{FF2B5EF4-FFF2-40B4-BE49-F238E27FC236}">
                      <a16:creationId xmlns:a16="http://schemas.microsoft.com/office/drawing/2014/main" id="{5DF3E981-2CE4-47FD-8265-D68187E6EF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796" y="101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2" name="Freeform 4255">
                  <a:extLst>
                    <a:ext uri="{FF2B5EF4-FFF2-40B4-BE49-F238E27FC236}">
                      <a16:creationId xmlns:a16="http://schemas.microsoft.com/office/drawing/2014/main" id="{FC548800-BC87-4367-A113-0F299E8ADB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31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3" name="Line 4256">
                  <a:extLst>
                    <a:ext uri="{FF2B5EF4-FFF2-40B4-BE49-F238E27FC236}">
                      <a16:creationId xmlns:a16="http://schemas.microsoft.com/office/drawing/2014/main" id="{6EFC3EB3-AD99-4196-8C01-BA91770FB3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31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4" name="Freeform 4257">
                  <a:extLst>
                    <a:ext uri="{FF2B5EF4-FFF2-40B4-BE49-F238E27FC236}">
                      <a16:creationId xmlns:a16="http://schemas.microsoft.com/office/drawing/2014/main" id="{508761E1-4493-4654-B670-49A7841CEB2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40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5" name="Line 4258">
                  <a:extLst>
                    <a:ext uri="{FF2B5EF4-FFF2-40B4-BE49-F238E27FC236}">
                      <a16:creationId xmlns:a16="http://schemas.microsoft.com/office/drawing/2014/main" id="{B1203CF7-930F-4F98-8414-0342929097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40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6" name="Freeform 4259">
                  <a:extLst>
                    <a:ext uri="{FF2B5EF4-FFF2-40B4-BE49-F238E27FC236}">
                      <a16:creationId xmlns:a16="http://schemas.microsoft.com/office/drawing/2014/main" id="{F5916407-D1D1-44EA-93B6-09FDE0C63A52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58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7" name="Line 4260">
                  <a:extLst>
                    <a:ext uri="{FF2B5EF4-FFF2-40B4-BE49-F238E27FC236}">
                      <a16:creationId xmlns:a16="http://schemas.microsoft.com/office/drawing/2014/main" id="{15B9162C-A752-4A51-816A-11C4688AB2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58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8" name="Freeform 4261">
                  <a:extLst>
                    <a:ext uri="{FF2B5EF4-FFF2-40B4-BE49-F238E27FC236}">
                      <a16:creationId xmlns:a16="http://schemas.microsoft.com/office/drawing/2014/main" id="{331146B8-12F2-4798-A318-D24AE4C9083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49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9" name="Line 4262">
                  <a:extLst>
                    <a:ext uri="{FF2B5EF4-FFF2-40B4-BE49-F238E27FC236}">
                      <a16:creationId xmlns:a16="http://schemas.microsoft.com/office/drawing/2014/main" id="{DDD992D5-48FC-46E2-9174-845E20C506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49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0" name="Freeform 4263">
                  <a:extLst>
                    <a:ext uri="{FF2B5EF4-FFF2-40B4-BE49-F238E27FC236}">
                      <a16:creationId xmlns:a16="http://schemas.microsoft.com/office/drawing/2014/main" id="{400CBBCD-9C32-47D4-B536-B748ADFC107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67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1" name="Line 4264">
                  <a:extLst>
                    <a:ext uri="{FF2B5EF4-FFF2-40B4-BE49-F238E27FC236}">
                      <a16:creationId xmlns:a16="http://schemas.microsoft.com/office/drawing/2014/main" id="{2DF3779A-F8F0-4FF8-831F-FA008ADDD3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67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2" name="Freeform 4265">
                  <a:extLst>
                    <a:ext uri="{FF2B5EF4-FFF2-40B4-BE49-F238E27FC236}">
                      <a16:creationId xmlns:a16="http://schemas.microsoft.com/office/drawing/2014/main" id="{31C57FAA-BC2B-48C7-967F-18F7E89EFBE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76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3" name="Line 4266">
                  <a:extLst>
                    <a:ext uri="{FF2B5EF4-FFF2-40B4-BE49-F238E27FC236}">
                      <a16:creationId xmlns:a16="http://schemas.microsoft.com/office/drawing/2014/main" id="{1A43E182-0D04-4D59-AFA1-E2CF9FFC61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76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4" name="Freeform 4267">
                  <a:extLst>
                    <a:ext uri="{FF2B5EF4-FFF2-40B4-BE49-F238E27FC236}">
                      <a16:creationId xmlns:a16="http://schemas.microsoft.com/office/drawing/2014/main" id="{D94884B9-FDBC-4D7D-A84E-01972C5C447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85"/>
                  <a:ext cx="24" cy="6"/>
                </a:xfrm>
                <a:custGeom>
                  <a:avLst/>
                  <a:gdLst>
                    <a:gd name="T0" fmla="*/ 284 w 284"/>
                    <a:gd name="T1" fmla="*/ 76 h 76"/>
                    <a:gd name="T2" fmla="*/ 0 w 284"/>
                    <a:gd name="T3" fmla="*/ 0 h 76"/>
                    <a:gd name="T4" fmla="*/ 284 w 284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6"/>
                    <a:gd name="T11" fmla="*/ 284 w 284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6">
                      <a:moveTo>
                        <a:pt x="284" y="76"/>
                      </a:moveTo>
                      <a:lnTo>
                        <a:pt x="0" y="0"/>
                      </a:lnTo>
                      <a:lnTo>
                        <a:pt x="284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5" name="Line 4268">
                  <a:extLst>
                    <a:ext uri="{FF2B5EF4-FFF2-40B4-BE49-F238E27FC236}">
                      <a16:creationId xmlns:a16="http://schemas.microsoft.com/office/drawing/2014/main" id="{0C1EF62A-D569-42CC-9EE6-38A8B616E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8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6" name="Freeform 4269">
                  <a:extLst>
                    <a:ext uri="{FF2B5EF4-FFF2-40B4-BE49-F238E27FC236}">
                      <a16:creationId xmlns:a16="http://schemas.microsoft.com/office/drawing/2014/main" id="{22AEF90F-8577-4309-94ED-8A13232572C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33" y="1094"/>
                  <a:ext cx="24" cy="6"/>
                </a:xfrm>
                <a:custGeom>
                  <a:avLst/>
                  <a:gdLst>
                    <a:gd name="T0" fmla="*/ 284 w 284"/>
                    <a:gd name="T1" fmla="*/ 75 h 75"/>
                    <a:gd name="T2" fmla="*/ 0 w 284"/>
                    <a:gd name="T3" fmla="*/ 0 h 75"/>
                    <a:gd name="T4" fmla="*/ 284 w 284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4"/>
                    <a:gd name="T10" fmla="*/ 0 h 75"/>
                    <a:gd name="T11" fmla="*/ 284 w 284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4" h="75">
                      <a:moveTo>
                        <a:pt x="284" y="75"/>
                      </a:moveTo>
                      <a:lnTo>
                        <a:pt x="0" y="0"/>
                      </a:lnTo>
                      <a:lnTo>
                        <a:pt x="284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7" name="Line 4270">
                  <a:extLst>
                    <a:ext uri="{FF2B5EF4-FFF2-40B4-BE49-F238E27FC236}">
                      <a16:creationId xmlns:a16="http://schemas.microsoft.com/office/drawing/2014/main" id="{2160BAF6-1F27-46D3-850B-FB37D5B204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33" y="1094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8" name="Line 4271">
                  <a:extLst>
                    <a:ext uri="{FF2B5EF4-FFF2-40B4-BE49-F238E27FC236}">
                      <a16:creationId xmlns:a16="http://schemas.microsoft.com/office/drawing/2014/main" id="{5C5570E7-3943-48A1-BE06-47A9F6BD1E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0" y="102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79" name="Line 4272">
                  <a:extLst>
                    <a:ext uri="{FF2B5EF4-FFF2-40B4-BE49-F238E27FC236}">
                      <a16:creationId xmlns:a16="http://schemas.microsoft.com/office/drawing/2014/main" id="{577ACE2D-52B2-44C3-8736-F547385CF1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49" y="102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0" name="Freeform 4273">
                  <a:extLst>
                    <a:ext uri="{FF2B5EF4-FFF2-40B4-BE49-F238E27FC236}">
                      <a16:creationId xmlns:a16="http://schemas.microsoft.com/office/drawing/2014/main" id="{501A50E7-7DD4-45CE-843F-0C55978F7E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45"/>
                  <a:ext cx="24" cy="6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1" name="Line 4274">
                  <a:extLst>
                    <a:ext uri="{FF2B5EF4-FFF2-40B4-BE49-F238E27FC236}">
                      <a16:creationId xmlns:a16="http://schemas.microsoft.com/office/drawing/2014/main" id="{7024F550-6B99-410E-9BF9-C83E8F1DD9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45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2" name="Freeform 4275">
                  <a:extLst>
                    <a:ext uri="{FF2B5EF4-FFF2-40B4-BE49-F238E27FC236}">
                      <a16:creationId xmlns:a16="http://schemas.microsoft.com/office/drawing/2014/main" id="{DDE8ADBA-12B6-4CCB-AA7D-F8F3394C013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54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3" name="Line 4276">
                  <a:extLst>
                    <a:ext uri="{FF2B5EF4-FFF2-40B4-BE49-F238E27FC236}">
                      <a16:creationId xmlns:a16="http://schemas.microsoft.com/office/drawing/2014/main" id="{FA2C8230-60F8-4A5F-8259-CA1CD84F6A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54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4" name="Freeform 4277">
                  <a:extLst>
                    <a:ext uri="{FF2B5EF4-FFF2-40B4-BE49-F238E27FC236}">
                      <a16:creationId xmlns:a16="http://schemas.microsoft.com/office/drawing/2014/main" id="{B6F71AF0-45FE-4A20-9D49-0C0884921369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72"/>
                  <a:ext cx="24" cy="6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5" name="Line 4278">
                  <a:extLst>
                    <a:ext uri="{FF2B5EF4-FFF2-40B4-BE49-F238E27FC236}">
                      <a16:creationId xmlns:a16="http://schemas.microsoft.com/office/drawing/2014/main" id="{7B159D1A-8EC5-4D48-B4F9-EFDC2B3119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72"/>
                  <a:ext cx="24" cy="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6" name="Freeform 4279">
                  <a:extLst>
                    <a:ext uri="{FF2B5EF4-FFF2-40B4-BE49-F238E27FC236}">
                      <a16:creationId xmlns:a16="http://schemas.microsoft.com/office/drawing/2014/main" id="{AAC5CA00-1FCE-4B75-A857-D185C1200681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63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7" name="Line 4280">
                  <a:extLst>
                    <a:ext uri="{FF2B5EF4-FFF2-40B4-BE49-F238E27FC236}">
                      <a16:creationId xmlns:a16="http://schemas.microsoft.com/office/drawing/2014/main" id="{C4556F51-EF00-45E3-A4D1-D8F591EF54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63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8" name="Freeform 4281">
                  <a:extLst>
                    <a:ext uri="{FF2B5EF4-FFF2-40B4-BE49-F238E27FC236}">
                      <a16:creationId xmlns:a16="http://schemas.microsoft.com/office/drawing/2014/main" id="{5C206176-39E8-4D92-9899-83F344D0B8C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81"/>
                  <a:ext cx="24" cy="7"/>
                </a:xfrm>
                <a:custGeom>
                  <a:avLst/>
                  <a:gdLst>
                    <a:gd name="T0" fmla="*/ 281 w 281"/>
                    <a:gd name="T1" fmla="*/ 75 h 75"/>
                    <a:gd name="T2" fmla="*/ 0 w 281"/>
                    <a:gd name="T3" fmla="*/ 0 h 75"/>
                    <a:gd name="T4" fmla="*/ 281 w 281"/>
                    <a:gd name="T5" fmla="*/ 75 h 75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5"/>
                    <a:gd name="T11" fmla="*/ 281 w 281"/>
                    <a:gd name="T12" fmla="*/ 75 h 75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5">
                      <a:moveTo>
                        <a:pt x="281" y="75"/>
                      </a:moveTo>
                      <a:lnTo>
                        <a:pt x="0" y="0"/>
                      </a:lnTo>
                      <a:lnTo>
                        <a:pt x="281" y="75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89" name="Line 4282">
                  <a:extLst>
                    <a:ext uri="{FF2B5EF4-FFF2-40B4-BE49-F238E27FC236}">
                      <a16:creationId xmlns:a16="http://schemas.microsoft.com/office/drawing/2014/main" id="{AA8EE92F-B81F-4506-8D17-E71B33C067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81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0" name="Freeform 4283">
                  <a:extLst>
                    <a:ext uri="{FF2B5EF4-FFF2-40B4-BE49-F238E27FC236}">
                      <a16:creationId xmlns:a16="http://schemas.microsoft.com/office/drawing/2014/main" id="{CAFF7991-1281-4C98-A169-F1D05A271FB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90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1" name="Line 4284">
                  <a:extLst>
                    <a:ext uri="{FF2B5EF4-FFF2-40B4-BE49-F238E27FC236}">
                      <a16:creationId xmlns:a16="http://schemas.microsoft.com/office/drawing/2014/main" id="{E96A8207-E1EF-4B2F-A39F-66EC75D88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90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2" name="Freeform 4285">
                  <a:extLst>
                    <a:ext uri="{FF2B5EF4-FFF2-40B4-BE49-F238E27FC236}">
                      <a16:creationId xmlns:a16="http://schemas.microsoft.com/office/drawing/2014/main" id="{ABDCC569-CC04-4698-8299-CEFAD0843DA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099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3" name="Line 4286">
                  <a:extLst>
                    <a:ext uri="{FF2B5EF4-FFF2-40B4-BE49-F238E27FC236}">
                      <a16:creationId xmlns:a16="http://schemas.microsoft.com/office/drawing/2014/main" id="{76571DB3-8B4E-4533-B53F-7295AD359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099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4" name="Freeform 4287">
                  <a:extLst>
                    <a:ext uri="{FF2B5EF4-FFF2-40B4-BE49-F238E27FC236}">
                      <a16:creationId xmlns:a16="http://schemas.microsoft.com/office/drawing/2014/main" id="{DC1940E0-A302-4655-9C3A-66478F5AA3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2886" y="1108"/>
                  <a:ext cx="24" cy="7"/>
                </a:xfrm>
                <a:custGeom>
                  <a:avLst/>
                  <a:gdLst>
                    <a:gd name="T0" fmla="*/ 281 w 281"/>
                    <a:gd name="T1" fmla="*/ 76 h 76"/>
                    <a:gd name="T2" fmla="*/ 0 w 281"/>
                    <a:gd name="T3" fmla="*/ 0 h 76"/>
                    <a:gd name="T4" fmla="*/ 281 w 281"/>
                    <a:gd name="T5" fmla="*/ 76 h 76"/>
                    <a:gd name="T6" fmla="*/ 0 60000 65536"/>
                    <a:gd name="T7" fmla="*/ 0 60000 65536"/>
                    <a:gd name="T8" fmla="*/ 0 60000 65536"/>
                    <a:gd name="T9" fmla="*/ 0 w 281"/>
                    <a:gd name="T10" fmla="*/ 0 h 76"/>
                    <a:gd name="T11" fmla="*/ 281 w 281"/>
                    <a:gd name="T12" fmla="*/ 76 h 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81" h="76">
                      <a:moveTo>
                        <a:pt x="281" y="76"/>
                      </a:moveTo>
                      <a:lnTo>
                        <a:pt x="0" y="0"/>
                      </a:lnTo>
                      <a:lnTo>
                        <a:pt x="281" y="7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5" name="Line 4288">
                  <a:extLst>
                    <a:ext uri="{FF2B5EF4-FFF2-40B4-BE49-F238E27FC236}">
                      <a16:creationId xmlns:a16="http://schemas.microsoft.com/office/drawing/2014/main" id="{3D4B5DEC-E747-4436-86C0-E5265A88B4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H="1" flipV="1">
                  <a:off x="2886" y="1108"/>
                  <a:ext cx="24" cy="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6" name="Line 4289">
                  <a:extLst>
                    <a:ext uri="{FF2B5EF4-FFF2-40B4-BE49-F238E27FC236}">
                      <a16:creationId xmlns:a16="http://schemas.microsoft.com/office/drawing/2014/main" id="{734571F6-BA30-46D7-9B86-6617D8C79F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893" y="103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7" name="Line 4290">
                  <a:extLst>
                    <a:ext uri="{FF2B5EF4-FFF2-40B4-BE49-F238E27FC236}">
                      <a16:creationId xmlns:a16="http://schemas.microsoft.com/office/drawing/2014/main" id="{56582E11-1E5F-4D7E-AF7F-A56C14C9DA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2902" y="1042"/>
                  <a:ext cx="0" cy="7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8" name="Freeform 4291">
                  <a:extLst>
                    <a:ext uri="{FF2B5EF4-FFF2-40B4-BE49-F238E27FC236}">
                      <a16:creationId xmlns:a16="http://schemas.microsoft.com/office/drawing/2014/main" id="{C9673A0D-1137-4DB5-BD51-D3E6AA7A736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17" y="1023"/>
                  <a:ext cx="89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8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8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99" name="Freeform 4292">
                  <a:extLst>
                    <a:ext uri="{FF2B5EF4-FFF2-40B4-BE49-F238E27FC236}">
                      <a16:creationId xmlns:a16="http://schemas.microsoft.com/office/drawing/2014/main" id="{C41A2D11-4595-427E-B74C-011331DD950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30"/>
                  <a:ext cx="76" cy="98"/>
                </a:xfrm>
                <a:custGeom>
                  <a:avLst/>
                  <a:gdLst>
                    <a:gd name="T0" fmla="*/ 895 w 895"/>
                    <a:gd name="T1" fmla="*/ 0 h 1151"/>
                    <a:gd name="T2" fmla="*/ 895 w 895"/>
                    <a:gd name="T3" fmla="*/ 915 h 1151"/>
                    <a:gd name="T4" fmla="*/ 0 w 895"/>
                    <a:gd name="T5" fmla="*/ 1151 h 1151"/>
                    <a:gd name="T6" fmla="*/ 0 w 895"/>
                    <a:gd name="T7" fmla="*/ 237 h 1151"/>
                    <a:gd name="T8" fmla="*/ 895 w 895"/>
                    <a:gd name="T9" fmla="*/ 0 h 1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51"/>
                    <a:gd name="T17" fmla="*/ 895 w 895"/>
                    <a:gd name="T18" fmla="*/ 1151 h 1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51">
                      <a:moveTo>
                        <a:pt x="895" y="0"/>
                      </a:moveTo>
                      <a:lnTo>
                        <a:pt x="895" y="915"/>
                      </a:lnTo>
                      <a:lnTo>
                        <a:pt x="0" y="1151"/>
                      </a:lnTo>
                      <a:lnTo>
                        <a:pt x="0" y="237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0" name="Freeform 4293">
                  <a:extLst>
                    <a:ext uri="{FF2B5EF4-FFF2-40B4-BE49-F238E27FC236}">
                      <a16:creationId xmlns:a16="http://schemas.microsoft.com/office/drawing/2014/main" id="{611B3E89-B4F0-4703-8373-B45C68D7321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45"/>
                  <a:ext cx="76" cy="21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1" name="Line 4294">
                  <a:extLst>
                    <a:ext uri="{FF2B5EF4-FFF2-40B4-BE49-F238E27FC236}">
                      <a16:creationId xmlns:a16="http://schemas.microsoft.com/office/drawing/2014/main" id="{32DAF578-31D7-4ED6-A134-7A1F067B6A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45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2" name="Freeform 4295">
                  <a:extLst>
                    <a:ext uri="{FF2B5EF4-FFF2-40B4-BE49-F238E27FC236}">
                      <a16:creationId xmlns:a16="http://schemas.microsoft.com/office/drawing/2014/main" id="{EFFB9434-5C06-4ED0-9EF3-6EF491CB70B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61"/>
                  <a:ext cx="76" cy="21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3" name="Line 4296">
                  <a:extLst>
                    <a:ext uri="{FF2B5EF4-FFF2-40B4-BE49-F238E27FC236}">
                      <a16:creationId xmlns:a16="http://schemas.microsoft.com/office/drawing/2014/main" id="{BAFC0F09-AD50-45DE-8CC8-37FE3CD1E5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61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4" name="Freeform 4297">
                  <a:extLst>
                    <a:ext uri="{FF2B5EF4-FFF2-40B4-BE49-F238E27FC236}">
                      <a16:creationId xmlns:a16="http://schemas.microsoft.com/office/drawing/2014/main" id="{D0965403-B22B-4B61-A7B4-191598D8DB0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77"/>
                  <a:ext cx="76" cy="20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5" name="Line 4298">
                  <a:extLst>
                    <a:ext uri="{FF2B5EF4-FFF2-40B4-BE49-F238E27FC236}">
                      <a16:creationId xmlns:a16="http://schemas.microsoft.com/office/drawing/2014/main" id="{C4D8C775-3DA4-4EEB-8DA7-9331D0303D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77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6" name="Freeform 4299">
                  <a:extLst>
                    <a:ext uri="{FF2B5EF4-FFF2-40B4-BE49-F238E27FC236}">
                      <a16:creationId xmlns:a16="http://schemas.microsoft.com/office/drawing/2014/main" id="{ED6285EB-D7CE-4F9D-AABE-542E02C0634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092"/>
                  <a:ext cx="76" cy="21"/>
                </a:xfrm>
                <a:custGeom>
                  <a:avLst/>
                  <a:gdLst>
                    <a:gd name="T0" fmla="*/ 0 w 895"/>
                    <a:gd name="T1" fmla="*/ 241 h 241"/>
                    <a:gd name="T2" fmla="*/ 895 w 895"/>
                    <a:gd name="T3" fmla="*/ 0 h 241"/>
                    <a:gd name="T4" fmla="*/ 0 w 895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41"/>
                    <a:gd name="T11" fmla="*/ 895 w 895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41">
                      <a:moveTo>
                        <a:pt x="0" y="241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7" name="Line 4300">
                  <a:extLst>
                    <a:ext uri="{FF2B5EF4-FFF2-40B4-BE49-F238E27FC236}">
                      <a16:creationId xmlns:a16="http://schemas.microsoft.com/office/drawing/2014/main" id="{8D37AC7A-DADF-486D-8814-94B8AE31C4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092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8" name="Line 4301">
                  <a:extLst>
                    <a:ext uri="{FF2B5EF4-FFF2-40B4-BE49-F238E27FC236}">
                      <a16:creationId xmlns:a16="http://schemas.microsoft.com/office/drawing/2014/main" id="{E34D39F3-F605-4F7C-A542-733FED5022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69" y="1038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9" name="Line 4302">
                  <a:extLst>
                    <a:ext uri="{FF2B5EF4-FFF2-40B4-BE49-F238E27FC236}">
                      <a16:creationId xmlns:a16="http://schemas.microsoft.com/office/drawing/2014/main" id="{C62C1B57-584E-4CB7-871D-86B0908C4D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54" y="1042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0" name="Line 4303">
                  <a:extLst>
                    <a:ext uri="{FF2B5EF4-FFF2-40B4-BE49-F238E27FC236}">
                      <a16:creationId xmlns:a16="http://schemas.microsoft.com/office/drawing/2014/main" id="{8032C82E-BC1B-4BDF-B721-3636539FD3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84" y="1033"/>
                  <a:ext cx="0" cy="7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1" name="Line 4304">
                  <a:extLst>
                    <a:ext uri="{FF2B5EF4-FFF2-40B4-BE49-F238E27FC236}">
                      <a16:creationId xmlns:a16="http://schemas.microsoft.com/office/drawing/2014/main" id="{E173022F-5778-42A5-9146-ABA4B14D1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38" y="1046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2" name="Freeform 4305">
                  <a:extLst>
                    <a:ext uri="{FF2B5EF4-FFF2-40B4-BE49-F238E27FC236}">
                      <a16:creationId xmlns:a16="http://schemas.microsoft.com/office/drawing/2014/main" id="{51181379-395C-4F17-94B7-19946EF6FAF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29" y="966"/>
                  <a:ext cx="88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8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8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3" name="Freeform 4306">
                  <a:extLst>
                    <a:ext uri="{FF2B5EF4-FFF2-40B4-BE49-F238E27FC236}">
                      <a16:creationId xmlns:a16="http://schemas.microsoft.com/office/drawing/2014/main" id="{DF985D39-1FD1-4FDC-AC54-AC52B4D29A9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973"/>
                  <a:ext cx="77" cy="98"/>
                </a:xfrm>
                <a:custGeom>
                  <a:avLst/>
                  <a:gdLst>
                    <a:gd name="T0" fmla="*/ 895 w 895"/>
                    <a:gd name="T1" fmla="*/ 0 h 1150"/>
                    <a:gd name="T2" fmla="*/ 895 w 895"/>
                    <a:gd name="T3" fmla="*/ 914 h 1150"/>
                    <a:gd name="T4" fmla="*/ 0 w 895"/>
                    <a:gd name="T5" fmla="*/ 1150 h 1150"/>
                    <a:gd name="T6" fmla="*/ 0 w 895"/>
                    <a:gd name="T7" fmla="*/ 236 h 1150"/>
                    <a:gd name="T8" fmla="*/ 895 w 895"/>
                    <a:gd name="T9" fmla="*/ 0 h 11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50"/>
                    <a:gd name="T17" fmla="*/ 895 w 895"/>
                    <a:gd name="T18" fmla="*/ 1150 h 11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50">
                      <a:moveTo>
                        <a:pt x="895" y="0"/>
                      </a:moveTo>
                      <a:lnTo>
                        <a:pt x="895" y="914"/>
                      </a:lnTo>
                      <a:lnTo>
                        <a:pt x="0" y="1150"/>
                      </a:lnTo>
                      <a:lnTo>
                        <a:pt x="0" y="236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4" name="Freeform 4307">
                  <a:extLst>
                    <a:ext uri="{FF2B5EF4-FFF2-40B4-BE49-F238E27FC236}">
                      <a16:creationId xmlns:a16="http://schemas.microsoft.com/office/drawing/2014/main" id="{4D80CA9D-4B7A-4643-BAEF-2A3DDE3F196B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989"/>
                  <a:ext cx="77" cy="20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5" name="Line 4308">
                  <a:extLst>
                    <a:ext uri="{FF2B5EF4-FFF2-40B4-BE49-F238E27FC236}">
                      <a16:creationId xmlns:a16="http://schemas.microsoft.com/office/drawing/2014/main" id="{55008B2F-57C1-4573-A471-F0B1723CAD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989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6" name="Freeform 4309">
                  <a:extLst>
                    <a:ext uri="{FF2B5EF4-FFF2-40B4-BE49-F238E27FC236}">
                      <a16:creationId xmlns:a16="http://schemas.microsoft.com/office/drawing/2014/main" id="{D305049E-05B3-4FEF-88C8-2A16F4B34BF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04"/>
                  <a:ext cx="77" cy="21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7" name="Line 4310">
                  <a:extLst>
                    <a:ext uri="{FF2B5EF4-FFF2-40B4-BE49-F238E27FC236}">
                      <a16:creationId xmlns:a16="http://schemas.microsoft.com/office/drawing/2014/main" id="{C9650398-AF9D-4316-8EBC-8728F29EE4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04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8" name="Freeform 4311">
                  <a:extLst>
                    <a:ext uri="{FF2B5EF4-FFF2-40B4-BE49-F238E27FC236}">
                      <a16:creationId xmlns:a16="http://schemas.microsoft.com/office/drawing/2014/main" id="{2696A3EC-CF70-4712-9734-2F26E0045A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20"/>
                  <a:ext cx="77" cy="21"/>
                </a:xfrm>
                <a:custGeom>
                  <a:avLst/>
                  <a:gdLst>
                    <a:gd name="T0" fmla="*/ 0 w 893"/>
                    <a:gd name="T1" fmla="*/ 241 h 241"/>
                    <a:gd name="T2" fmla="*/ 893 w 893"/>
                    <a:gd name="T3" fmla="*/ 0 h 241"/>
                    <a:gd name="T4" fmla="*/ 0 w 893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41"/>
                    <a:gd name="T11" fmla="*/ 893 w 893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41">
                      <a:moveTo>
                        <a:pt x="0" y="241"/>
                      </a:moveTo>
                      <a:lnTo>
                        <a:pt x="893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9" name="Line 4312">
                  <a:extLst>
                    <a:ext uri="{FF2B5EF4-FFF2-40B4-BE49-F238E27FC236}">
                      <a16:creationId xmlns:a16="http://schemas.microsoft.com/office/drawing/2014/main" id="{99C23639-9D1C-47C8-BA5B-DD953667A7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20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0" name="Freeform 4313">
                  <a:extLst>
                    <a:ext uri="{FF2B5EF4-FFF2-40B4-BE49-F238E27FC236}">
                      <a16:creationId xmlns:a16="http://schemas.microsoft.com/office/drawing/2014/main" id="{163E3F97-8483-4438-B461-74A4D8292F8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36"/>
                  <a:ext cx="77" cy="20"/>
                </a:xfrm>
                <a:custGeom>
                  <a:avLst/>
                  <a:gdLst>
                    <a:gd name="T0" fmla="*/ 0 w 893"/>
                    <a:gd name="T1" fmla="*/ 241 h 241"/>
                    <a:gd name="T2" fmla="*/ 893 w 893"/>
                    <a:gd name="T3" fmla="*/ 0 h 241"/>
                    <a:gd name="T4" fmla="*/ 0 w 893"/>
                    <a:gd name="T5" fmla="*/ 241 h 241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41"/>
                    <a:gd name="T11" fmla="*/ 893 w 893"/>
                    <a:gd name="T12" fmla="*/ 241 h 24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41">
                      <a:moveTo>
                        <a:pt x="0" y="241"/>
                      </a:moveTo>
                      <a:lnTo>
                        <a:pt x="893" y="0"/>
                      </a:lnTo>
                      <a:lnTo>
                        <a:pt x="0" y="241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1" name="Line 4314">
                  <a:extLst>
                    <a:ext uri="{FF2B5EF4-FFF2-40B4-BE49-F238E27FC236}">
                      <a16:creationId xmlns:a16="http://schemas.microsoft.com/office/drawing/2014/main" id="{49F9B10C-235D-4F8B-8B03-53B81D0D11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036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2" name="Line 4315">
                  <a:extLst>
                    <a:ext uri="{FF2B5EF4-FFF2-40B4-BE49-F238E27FC236}">
                      <a16:creationId xmlns:a16="http://schemas.microsoft.com/office/drawing/2014/main" id="{506C3399-CFEA-4C7B-A14D-4FFAC44F9F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80" y="98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3" name="Line 4316">
                  <a:extLst>
                    <a:ext uri="{FF2B5EF4-FFF2-40B4-BE49-F238E27FC236}">
                      <a16:creationId xmlns:a16="http://schemas.microsoft.com/office/drawing/2014/main" id="{C2CB27BE-BF7F-47D0-8639-D621359960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65" y="98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4" name="Line 4317">
                  <a:extLst>
                    <a:ext uri="{FF2B5EF4-FFF2-40B4-BE49-F238E27FC236}">
                      <a16:creationId xmlns:a16="http://schemas.microsoft.com/office/drawing/2014/main" id="{D15B9E03-D387-4ED4-B562-4738B03641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96" y="97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5" name="Line 4318">
                  <a:extLst>
                    <a:ext uri="{FF2B5EF4-FFF2-40B4-BE49-F238E27FC236}">
                      <a16:creationId xmlns:a16="http://schemas.microsoft.com/office/drawing/2014/main" id="{FD574EE3-6646-40C8-92F0-56E311359C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50" y="98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6" name="Freeform 4319">
                  <a:extLst>
                    <a:ext uri="{FF2B5EF4-FFF2-40B4-BE49-F238E27FC236}">
                      <a16:creationId xmlns:a16="http://schemas.microsoft.com/office/drawing/2014/main" id="{41206EF5-6291-4180-9285-DA98A648D6A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17" y="1136"/>
                  <a:ext cx="89" cy="112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7 h 1304"/>
                    <a:gd name="T4" fmla="*/ 0 w 1032"/>
                    <a:gd name="T5" fmla="*/ 1304 h 1304"/>
                    <a:gd name="T6" fmla="*/ 0 w 1032"/>
                    <a:gd name="T7" fmla="*/ 278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7"/>
                      </a:lnTo>
                      <a:lnTo>
                        <a:pt x="0" y="1304"/>
                      </a:lnTo>
                      <a:lnTo>
                        <a:pt x="0" y="278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7" name="Freeform 4320">
                  <a:extLst>
                    <a:ext uri="{FF2B5EF4-FFF2-40B4-BE49-F238E27FC236}">
                      <a16:creationId xmlns:a16="http://schemas.microsoft.com/office/drawing/2014/main" id="{C627A1D8-7651-4F0E-AFCA-624B9554EDC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43"/>
                  <a:ext cx="76" cy="99"/>
                </a:xfrm>
                <a:custGeom>
                  <a:avLst/>
                  <a:gdLst>
                    <a:gd name="T0" fmla="*/ 895 w 895"/>
                    <a:gd name="T1" fmla="*/ 0 h 1148"/>
                    <a:gd name="T2" fmla="*/ 895 w 895"/>
                    <a:gd name="T3" fmla="*/ 912 h 1148"/>
                    <a:gd name="T4" fmla="*/ 0 w 895"/>
                    <a:gd name="T5" fmla="*/ 1148 h 1148"/>
                    <a:gd name="T6" fmla="*/ 0 w 895"/>
                    <a:gd name="T7" fmla="*/ 234 h 1148"/>
                    <a:gd name="T8" fmla="*/ 895 w 895"/>
                    <a:gd name="T9" fmla="*/ 0 h 11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48"/>
                    <a:gd name="T17" fmla="*/ 895 w 895"/>
                    <a:gd name="T18" fmla="*/ 1148 h 11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48">
                      <a:moveTo>
                        <a:pt x="895" y="0"/>
                      </a:moveTo>
                      <a:lnTo>
                        <a:pt x="895" y="912"/>
                      </a:lnTo>
                      <a:lnTo>
                        <a:pt x="0" y="1148"/>
                      </a:lnTo>
                      <a:lnTo>
                        <a:pt x="0" y="234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8" name="Freeform 4321">
                  <a:extLst>
                    <a:ext uri="{FF2B5EF4-FFF2-40B4-BE49-F238E27FC236}">
                      <a16:creationId xmlns:a16="http://schemas.microsoft.com/office/drawing/2014/main" id="{57597423-4C4B-46AB-8D3C-60A671E13BB0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59"/>
                  <a:ext cx="76" cy="21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9" name="Line 4322">
                  <a:extLst>
                    <a:ext uri="{FF2B5EF4-FFF2-40B4-BE49-F238E27FC236}">
                      <a16:creationId xmlns:a16="http://schemas.microsoft.com/office/drawing/2014/main" id="{BBF3D7C1-AF70-4665-BACC-91903D34A1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59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0" name="Freeform 4323">
                  <a:extLst>
                    <a:ext uri="{FF2B5EF4-FFF2-40B4-BE49-F238E27FC236}">
                      <a16:creationId xmlns:a16="http://schemas.microsoft.com/office/drawing/2014/main" id="{F03DB122-58C8-4ADF-8B32-F9CC64ED0A05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75"/>
                  <a:ext cx="76" cy="20"/>
                </a:xfrm>
                <a:custGeom>
                  <a:avLst/>
                  <a:gdLst>
                    <a:gd name="T0" fmla="*/ 0 w 895"/>
                    <a:gd name="T1" fmla="*/ 238 h 238"/>
                    <a:gd name="T2" fmla="*/ 895 w 895"/>
                    <a:gd name="T3" fmla="*/ 0 h 238"/>
                    <a:gd name="T4" fmla="*/ 0 w 895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8"/>
                    <a:gd name="T11" fmla="*/ 895 w 895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8">
                      <a:moveTo>
                        <a:pt x="0" y="238"/>
                      </a:moveTo>
                      <a:lnTo>
                        <a:pt x="895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1" name="Line 4324">
                  <a:extLst>
                    <a:ext uri="{FF2B5EF4-FFF2-40B4-BE49-F238E27FC236}">
                      <a16:creationId xmlns:a16="http://schemas.microsoft.com/office/drawing/2014/main" id="{B3CD8354-55B3-43C2-A3DC-6C78D83E35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75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2" name="Freeform 4325">
                  <a:extLst>
                    <a:ext uri="{FF2B5EF4-FFF2-40B4-BE49-F238E27FC236}">
                      <a16:creationId xmlns:a16="http://schemas.microsoft.com/office/drawing/2014/main" id="{4DD95B13-67AC-4ED0-B122-7710AFA3F3AF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190"/>
                  <a:ext cx="76" cy="21"/>
                </a:xfrm>
                <a:custGeom>
                  <a:avLst/>
                  <a:gdLst>
                    <a:gd name="T0" fmla="*/ 0 w 895"/>
                    <a:gd name="T1" fmla="*/ 239 h 239"/>
                    <a:gd name="T2" fmla="*/ 895 w 895"/>
                    <a:gd name="T3" fmla="*/ 0 h 239"/>
                    <a:gd name="T4" fmla="*/ 0 w 895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9"/>
                    <a:gd name="T11" fmla="*/ 895 w 895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9">
                      <a:moveTo>
                        <a:pt x="0" y="239"/>
                      </a:moveTo>
                      <a:lnTo>
                        <a:pt x="895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3" name="Line 4326">
                  <a:extLst>
                    <a:ext uri="{FF2B5EF4-FFF2-40B4-BE49-F238E27FC236}">
                      <a16:creationId xmlns:a16="http://schemas.microsoft.com/office/drawing/2014/main" id="{198A179E-361E-46B2-9D78-384F48CFAC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190"/>
                  <a:ext cx="76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4" name="Freeform 4327">
                  <a:extLst>
                    <a:ext uri="{FF2B5EF4-FFF2-40B4-BE49-F238E27FC236}">
                      <a16:creationId xmlns:a16="http://schemas.microsoft.com/office/drawing/2014/main" id="{AC920428-48A9-4D0E-9322-C60E69BE40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023" y="1206"/>
                  <a:ext cx="76" cy="20"/>
                </a:xfrm>
                <a:custGeom>
                  <a:avLst/>
                  <a:gdLst>
                    <a:gd name="T0" fmla="*/ 0 w 895"/>
                    <a:gd name="T1" fmla="*/ 239 h 239"/>
                    <a:gd name="T2" fmla="*/ 895 w 895"/>
                    <a:gd name="T3" fmla="*/ 0 h 239"/>
                    <a:gd name="T4" fmla="*/ 0 w 895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5"/>
                    <a:gd name="T10" fmla="*/ 0 h 239"/>
                    <a:gd name="T11" fmla="*/ 895 w 895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5" h="239">
                      <a:moveTo>
                        <a:pt x="0" y="239"/>
                      </a:moveTo>
                      <a:lnTo>
                        <a:pt x="895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5" name="Line 4328">
                  <a:extLst>
                    <a:ext uri="{FF2B5EF4-FFF2-40B4-BE49-F238E27FC236}">
                      <a16:creationId xmlns:a16="http://schemas.microsoft.com/office/drawing/2014/main" id="{A764642C-E8D2-4739-AEF4-BE209B97C1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023" y="1206"/>
                  <a:ext cx="76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6" name="Line 4329">
                  <a:extLst>
                    <a:ext uri="{FF2B5EF4-FFF2-40B4-BE49-F238E27FC236}">
                      <a16:creationId xmlns:a16="http://schemas.microsoft.com/office/drawing/2014/main" id="{75C994F1-24FF-4F7F-B4B0-67A546A5C6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69" y="115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7" name="Line 4330">
                  <a:extLst>
                    <a:ext uri="{FF2B5EF4-FFF2-40B4-BE49-F238E27FC236}">
                      <a16:creationId xmlns:a16="http://schemas.microsoft.com/office/drawing/2014/main" id="{BA90BCEC-9799-4F3A-B6A4-7C3699D36C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54" y="115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8" name="Line 4331">
                  <a:extLst>
                    <a:ext uri="{FF2B5EF4-FFF2-40B4-BE49-F238E27FC236}">
                      <a16:creationId xmlns:a16="http://schemas.microsoft.com/office/drawing/2014/main" id="{8CD44DB3-3FA4-4E7F-B766-7B1744B585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84" y="1147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9" name="Line 4332">
                  <a:extLst>
                    <a:ext uri="{FF2B5EF4-FFF2-40B4-BE49-F238E27FC236}">
                      <a16:creationId xmlns:a16="http://schemas.microsoft.com/office/drawing/2014/main" id="{2DFA7F5D-40EE-40F1-A18A-A240B750ED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038" y="115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0" name="Freeform 4333">
                  <a:extLst>
                    <a:ext uri="{FF2B5EF4-FFF2-40B4-BE49-F238E27FC236}">
                      <a16:creationId xmlns:a16="http://schemas.microsoft.com/office/drawing/2014/main" id="{F8C8D71B-1AA8-4B18-9306-38FED89DAA3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29" y="1080"/>
                  <a:ext cx="88" cy="111"/>
                </a:xfrm>
                <a:custGeom>
                  <a:avLst/>
                  <a:gdLst>
                    <a:gd name="T0" fmla="*/ 1032 w 1032"/>
                    <a:gd name="T1" fmla="*/ 0 h 1304"/>
                    <a:gd name="T2" fmla="*/ 1032 w 1032"/>
                    <a:gd name="T3" fmla="*/ 1025 h 1304"/>
                    <a:gd name="T4" fmla="*/ 0 w 1032"/>
                    <a:gd name="T5" fmla="*/ 1304 h 1304"/>
                    <a:gd name="T6" fmla="*/ 0 w 1032"/>
                    <a:gd name="T7" fmla="*/ 277 h 1304"/>
                    <a:gd name="T8" fmla="*/ 1032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1032" y="0"/>
                      </a:moveTo>
                      <a:lnTo>
                        <a:pt x="1032" y="1025"/>
                      </a:lnTo>
                      <a:lnTo>
                        <a:pt x="0" y="1304"/>
                      </a:lnTo>
                      <a:lnTo>
                        <a:pt x="0" y="277"/>
                      </a:lnTo>
                      <a:lnTo>
                        <a:pt x="103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1" name="Freeform 4334">
                  <a:extLst>
                    <a:ext uri="{FF2B5EF4-FFF2-40B4-BE49-F238E27FC236}">
                      <a16:creationId xmlns:a16="http://schemas.microsoft.com/office/drawing/2014/main" id="{FE914658-DFF7-4FA9-9FB6-BBA48F113ADC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087"/>
                  <a:ext cx="77" cy="98"/>
                </a:xfrm>
                <a:custGeom>
                  <a:avLst/>
                  <a:gdLst>
                    <a:gd name="T0" fmla="*/ 895 w 895"/>
                    <a:gd name="T1" fmla="*/ 0 h 1148"/>
                    <a:gd name="T2" fmla="*/ 895 w 895"/>
                    <a:gd name="T3" fmla="*/ 914 h 1148"/>
                    <a:gd name="T4" fmla="*/ 0 w 895"/>
                    <a:gd name="T5" fmla="*/ 1148 h 1148"/>
                    <a:gd name="T6" fmla="*/ 0 w 895"/>
                    <a:gd name="T7" fmla="*/ 233 h 1148"/>
                    <a:gd name="T8" fmla="*/ 895 w 895"/>
                    <a:gd name="T9" fmla="*/ 0 h 11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1148"/>
                    <a:gd name="T17" fmla="*/ 895 w 895"/>
                    <a:gd name="T18" fmla="*/ 1148 h 11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1148">
                      <a:moveTo>
                        <a:pt x="895" y="0"/>
                      </a:moveTo>
                      <a:lnTo>
                        <a:pt x="895" y="914"/>
                      </a:lnTo>
                      <a:lnTo>
                        <a:pt x="0" y="1148"/>
                      </a:lnTo>
                      <a:lnTo>
                        <a:pt x="0" y="233"/>
                      </a:lnTo>
                      <a:lnTo>
                        <a:pt x="895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2" name="Freeform 4335">
                  <a:extLst>
                    <a:ext uri="{FF2B5EF4-FFF2-40B4-BE49-F238E27FC236}">
                      <a16:creationId xmlns:a16="http://schemas.microsoft.com/office/drawing/2014/main" id="{07235A87-9C35-42CB-8355-5E08AC2A025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03"/>
                  <a:ext cx="77" cy="20"/>
                </a:xfrm>
                <a:custGeom>
                  <a:avLst/>
                  <a:gdLst>
                    <a:gd name="T0" fmla="*/ 0 w 893"/>
                    <a:gd name="T1" fmla="*/ 238 h 238"/>
                    <a:gd name="T2" fmla="*/ 893 w 893"/>
                    <a:gd name="T3" fmla="*/ 0 h 238"/>
                    <a:gd name="T4" fmla="*/ 0 w 893"/>
                    <a:gd name="T5" fmla="*/ 238 h 238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8"/>
                    <a:gd name="T11" fmla="*/ 893 w 893"/>
                    <a:gd name="T12" fmla="*/ 238 h 23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8">
                      <a:moveTo>
                        <a:pt x="0" y="238"/>
                      </a:moveTo>
                      <a:lnTo>
                        <a:pt x="893" y="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3" name="Line 4336">
                  <a:extLst>
                    <a:ext uri="{FF2B5EF4-FFF2-40B4-BE49-F238E27FC236}">
                      <a16:creationId xmlns:a16="http://schemas.microsoft.com/office/drawing/2014/main" id="{6D12A588-B955-4B50-A3B2-9179F22CE8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03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4" name="Freeform 4337">
                  <a:extLst>
                    <a:ext uri="{FF2B5EF4-FFF2-40B4-BE49-F238E27FC236}">
                      <a16:creationId xmlns:a16="http://schemas.microsoft.com/office/drawing/2014/main" id="{388C566C-3234-4116-9B3D-E48C7ECAE16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18"/>
                  <a:ext cx="77" cy="21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5" name="Line 4338">
                  <a:extLst>
                    <a:ext uri="{FF2B5EF4-FFF2-40B4-BE49-F238E27FC236}">
                      <a16:creationId xmlns:a16="http://schemas.microsoft.com/office/drawing/2014/main" id="{31B945AF-59A2-4363-9C6A-FB02F42F8D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18"/>
                  <a:ext cx="77" cy="2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6" name="Freeform 4339">
                  <a:extLst>
                    <a:ext uri="{FF2B5EF4-FFF2-40B4-BE49-F238E27FC236}">
                      <a16:creationId xmlns:a16="http://schemas.microsoft.com/office/drawing/2014/main" id="{9F7DBF85-B975-44E7-879C-C25DF47A45A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34"/>
                  <a:ext cx="77" cy="20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7" name="Line 4340">
                  <a:extLst>
                    <a:ext uri="{FF2B5EF4-FFF2-40B4-BE49-F238E27FC236}">
                      <a16:creationId xmlns:a16="http://schemas.microsoft.com/office/drawing/2014/main" id="{47072983-5457-439C-80A4-4871153CF3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34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8" name="Freeform 4341">
                  <a:extLst>
                    <a:ext uri="{FF2B5EF4-FFF2-40B4-BE49-F238E27FC236}">
                      <a16:creationId xmlns:a16="http://schemas.microsoft.com/office/drawing/2014/main" id="{F57ABFB2-554A-4705-B862-AE27EA2F00C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3234" y="1150"/>
                  <a:ext cx="77" cy="20"/>
                </a:xfrm>
                <a:custGeom>
                  <a:avLst/>
                  <a:gdLst>
                    <a:gd name="T0" fmla="*/ 0 w 893"/>
                    <a:gd name="T1" fmla="*/ 239 h 239"/>
                    <a:gd name="T2" fmla="*/ 893 w 893"/>
                    <a:gd name="T3" fmla="*/ 0 h 239"/>
                    <a:gd name="T4" fmla="*/ 0 w 893"/>
                    <a:gd name="T5" fmla="*/ 239 h 239"/>
                    <a:gd name="T6" fmla="*/ 0 60000 65536"/>
                    <a:gd name="T7" fmla="*/ 0 60000 65536"/>
                    <a:gd name="T8" fmla="*/ 0 60000 65536"/>
                    <a:gd name="T9" fmla="*/ 0 w 893"/>
                    <a:gd name="T10" fmla="*/ 0 h 239"/>
                    <a:gd name="T11" fmla="*/ 893 w 893"/>
                    <a:gd name="T12" fmla="*/ 239 h 239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893" h="239">
                      <a:moveTo>
                        <a:pt x="0" y="239"/>
                      </a:moveTo>
                      <a:lnTo>
                        <a:pt x="893" y="0"/>
                      </a:lnTo>
                      <a:lnTo>
                        <a:pt x="0" y="2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9" name="Line 4342">
                  <a:extLst>
                    <a:ext uri="{FF2B5EF4-FFF2-40B4-BE49-F238E27FC236}">
                      <a16:creationId xmlns:a16="http://schemas.microsoft.com/office/drawing/2014/main" id="{AB160B44-C4AB-498D-A94B-724876744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 flipV="1">
                  <a:off x="3234" y="1150"/>
                  <a:ext cx="77" cy="2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0" name="Line 4343">
                  <a:extLst>
                    <a:ext uri="{FF2B5EF4-FFF2-40B4-BE49-F238E27FC236}">
                      <a16:creationId xmlns:a16="http://schemas.microsoft.com/office/drawing/2014/main" id="{350964F6-EB8E-40B6-B183-6B3FAE2196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80" y="1095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1" name="Line 4344">
                  <a:extLst>
                    <a:ext uri="{FF2B5EF4-FFF2-40B4-BE49-F238E27FC236}">
                      <a16:creationId xmlns:a16="http://schemas.microsoft.com/office/drawing/2014/main" id="{F90D1C33-CCDE-447B-B2B9-9EE7D6770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65" y="1099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2" name="Line 4345">
                  <a:extLst>
                    <a:ext uri="{FF2B5EF4-FFF2-40B4-BE49-F238E27FC236}">
                      <a16:creationId xmlns:a16="http://schemas.microsoft.com/office/drawing/2014/main" id="{E773F0C1-1668-4D6D-A02C-B6096E216A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96" y="1091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3" name="Line 4346">
                  <a:extLst>
                    <a:ext uri="{FF2B5EF4-FFF2-40B4-BE49-F238E27FC236}">
                      <a16:creationId xmlns:a16="http://schemas.microsoft.com/office/drawing/2014/main" id="{D763BB60-5644-43CD-BA01-E9EA0E24F0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3250" y="1103"/>
                  <a:ext cx="0" cy="78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449352A-DA98-45E6-A3AA-2BB62B789E48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060512" y="4360411"/>
              <a:ext cx="1105715" cy="520537"/>
              <a:chOff x="3581701" y="3698027"/>
              <a:chExt cx="1618878" cy="762118"/>
            </a:xfrm>
          </p:grpSpPr>
          <p:sp>
            <p:nvSpPr>
              <p:cNvPr id="71" name="Freeform 1310">
                <a:extLst>
                  <a:ext uri="{FF2B5EF4-FFF2-40B4-BE49-F238E27FC236}">
                    <a16:creationId xmlns:a16="http://schemas.microsoft.com/office/drawing/2014/main" id="{6526B811-2C5A-46E3-A170-6359154D273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581701" y="4024293"/>
                <a:ext cx="1618878" cy="435852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ACACA"/>
                  </a:gs>
                  <a:gs pos="100000">
                    <a:srgbClr val="B2B2B2"/>
                  </a:gs>
                </a:gsLst>
                <a:lin ang="5400000" scaled="1"/>
              </a:gradFill>
              <a:ln w="19050" algn="ctr">
                <a:solidFill>
                  <a:sysClr val="window" lastClr="FFFFFF"/>
                </a:solidFill>
                <a:miter lim="800000"/>
                <a:headEnd/>
                <a:tailEnd/>
              </a:ln>
              <a:effectLst>
                <a:outerShdw dist="25400" dir="5400000" algn="ctr" rotWithShape="0">
                  <a:srgbClr val="808080"/>
                </a:outerShdw>
              </a:effec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Freeform 1310">
                <a:extLst>
                  <a:ext uri="{FF2B5EF4-FFF2-40B4-BE49-F238E27FC236}">
                    <a16:creationId xmlns:a16="http://schemas.microsoft.com/office/drawing/2014/main" id="{167E0654-6801-4324-B387-01BB0E0DE7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51060" y="4069124"/>
                <a:ext cx="1280159" cy="344946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noFill/>
              <a:ln w="38100" algn="ctr">
                <a:solidFill>
                  <a:srgbClr val="C0504D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ACACA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73" name="Group 2335">
                <a:extLst>
                  <a:ext uri="{FF2B5EF4-FFF2-40B4-BE49-F238E27FC236}">
                    <a16:creationId xmlns:a16="http://schemas.microsoft.com/office/drawing/2014/main" id="{5E2F80A9-9FDC-4C00-9B06-17C6A80F3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17929" y="3698027"/>
                <a:ext cx="946421" cy="652532"/>
                <a:chOff x="4572" y="1593"/>
                <a:chExt cx="760" cy="524"/>
              </a:xfrm>
            </p:grpSpPr>
            <p:sp>
              <p:nvSpPr>
                <p:cNvPr id="74" name="Freeform 1318">
                  <a:extLst>
                    <a:ext uri="{FF2B5EF4-FFF2-40B4-BE49-F238E27FC236}">
                      <a16:creationId xmlns:a16="http://schemas.microsoft.com/office/drawing/2014/main" id="{43B39D3C-276E-416C-9404-A1A40F449A8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572" y="1755"/>
                  <a:ext cx="463" cy="362"/>
                </a:xfrm>
                <a:custGeom>
                  <a:avLst/>
                  <a:gdLst>
                    <a:gd name="T0" fmla="*/ 6267 w 6267"/>
                    <a:gd name="T1" fmla="*/ 4919 h 4919"/>
                    <a:gd name="T2" fmla="*/ 6267 w 6267"/>
                    <a:gd name="T3" fmla="*/ 1682 h 4919"/>
                    <a:gd name="T4" fmla="*/ 0 w 6267"/>
                    <a:gd name="T5" fmla="*/ 0 h 4919"/>
                    <a:gd name="T6" fmla="*/ 0 w 6267"/>
                    <a:gd name="T7" fmla="*/ 3237 h 4919"/>
                    <a:gd name="T8" fmla="*/ 6267 w 6267"/>
                    <a:gd name="T9" fmla="*/ 4919 h 49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9"/>
                    <a:gd name="T17" fmla="*/ 6267 w 6267"/>
                    <a:gd name="T18" fmla="*/ 4919 h 49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9">
                      <a:moveTo>
                        <a:pt x="6267" y="4919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7"/>
                      </a:lnTo>
                      <a:lnTo>
                        <a:pt x="6267" y="491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" name="Freeform 1319">
                  <a:extLst>
                    <a:ext uri="{FF2B5EF4-FFF2-40B4-BE49-F238E27FC236}">
                      <a16:creationId xmlns:a16="http://schemas.microsoft.com/office/drawing/2014/main" id="{8726A344-C001-4746-82BD-D7D002B7EF7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35" y="1717"/>
                  <a:ext cx="297" cy="400"/>
                </a:xfrm>
                <a:custGeom>
                  <a:avLst/>
                  <a:gdLst>
                    <a:gd name="T0" fmla="*/ 4030 w 4030"/>
                    <a:gd name="T1" fmla="*/ 4347 h 5429"/>
                    <a:gd name="T2" fmla="*/ 4030 w 4030"/>
                    <a:gd name="T3" fmla="*/ 1113 h 5429"/>
                    <a:gd name="T4" fmla="*/ 1989 w 4030"/>
                    <a:gd name="T5" fmla="*/ 0 h 5429"/>
                    <a:gd name="T6" fmla="*/ 0 w 4030"/>
                    <a:gd name="T7" fmla="*/ 2192 h 5429"/>
                    <a:gd name="T8" fmla="*/ 0 w 4030"/>
                    <a:gd name="T9" fmla="*/ 5429 h 5429"/>
                    <a:gd name="T10" fmla="*/ 4030 w 4030"/>
                    <a:gd name="T11" fmla="*/ 4347 h 54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30"/>
                    <a:gd name="T19" fmla="*/ 0 h 5429"/>
                    <a:gd name="T20" fmla="*/ 4030 w 4030"/>
                    <a:gd name="T21" fmla="*/ 5429 h 542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30" h="5429">
                      <a:moveTo>
                        <a:pt x="4030" y="4347"/>
                      </a:moveTo>
                      <a:lnTo>
                        <a:pt x="4030" y="1113"/>
                      </a:lnTo>
                      <a:lnTo>
                        <a:pt x="1989" y="0"/>
                      </a:lnTo>
                      <a:lnTo>
                        <a:pt x="0" y="2192"/>
                      </a:lnTo>
                      <a:lnTo>
                        <a:pt x="0" y="5429"/>
                      </a:lnTo>
                      <a:lnTo>
                        <a:pt x="4030" y="434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" name="Freeform 1320">
                  <a:extLst>
                    <a:ext uri="{FF2B5EF4-FFF2-40B4-BE49-F238E27FC236}">
                      <a16:creationId xmlns:a16="http://schemas.microsoft.com/office/drawing/2014/main" id="{D9BBB7DC-1680-45F5-ADE3-1CD4298E949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572" y="1593"/>
                  <a:ext cx="609" cy="285"/>
                </a:xfrm>
                <a:custGeom>
                  <a:avLst/>
                  <a:gdLst>
                    <a:gd name="T0" fmla="*/ 0 w 8256"/>
                    <a:gd name="T1" fmla="*/ 2192 h 3874"/>
                    <a:gd name="T2" fmla="*/ 1989 w 8256"/>
                    <a:gd name="T3" fmla="*/ 0 h 3874"/>
                    <a:gd name="T4" fmla="*/ 8256 w 8256"/>
                    <a:gd name="T5" fmla="*/ 1682 h 3874"/>
                    <a:gd name="T6" fmla="*/ 6267 w 8256"/>
                    <a:gd name="T7" fmla="*/ 3874 h 3874"/>
                    <a:gd name="T8" fmla="*/ 0 w 8256"/>
                    <a:gd name="T9" fmla="*/ 2192 h 38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56"/>
                    <a:gd name="T16" fmla="*/ 0 h 3874"/>
                    <a:gd name="T17" fmla="*/ 8256 w 8256"/>
                    <a:gd name="T18" fmla="*/ 3874 h 38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56" h="3874">
                      <a:moveTo>
                        <a:pt x="0" y="2192"/>
                      </a:moveTo>
                      <a:lnTo>
                        <a:pt x="1989" y="0"/>
                      </a:lnTo>
                      <a:lnTo>
                        <a:pt x="8256" y="1682"/>
                      </a:lnTo>
                      <a:lnTo>
                        <a:pt x="6267" y="3874"/>
                      </a:lnTo>
                      <a:lnTo>
                        <a:pt x="0" y="219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B3B3B"/>
                    </a:gs>
                    <a:gs pos="100000">
                      <a:srgbClr val="808080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" name="Freeform 1321">
                  <a:extLst>
                    <a:ext uri="{FF2B5EF4-FFF2-40B4-BE49-F238E27FC236}">
                      <a16:creationId xmlns:a16="http://schemas.microsoft.com/office/drawing/2014/main" id="{6C5107BE-9C9E-4D1B-8339-925976D926B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762" y="1887"/>
                  <a:ext cx="76" cy="96"/>
                </a:xfrm>
                <a:custGeom>
                  <a:avLst/>
                  <a:gdLst>
                    <a:gd name="T0" fmla="*/ 0 w 1033"/>
                    <a:gd name="T1" fmla="*/ 0 h 1304"/>
                    <a:gd name="T2" fmla="*/ 0 w 1033"/>
                    <a:gd name="T3" fmla="*/ 1028 h 1304"/>
                    <a:gd name="T4" fmla="*/ 1033 w 1033"/>
                    <a:gd name="T5" fmla="*/ 1304 h 1304"/>
                    <a:gd name="T6" fmla="*/ 1033 w 1033"/>
                    <a:gd name="T7" fmla="*/ 279 h 1304"/>
                    <a:gd name="T8" fmla="*/ 0 w 1033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3"/>
                    <a:gd name="T16" fmla="*/ 0 h 1304"/>
                    <a:gd name="T17" fmla="*/ 1033 w 1033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3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3" y="1304"/>
                      </a:lnTo>
                      <a:lnTo>
                        <a:pt x="1033" y="27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" name="Freeform 1322">
                  <a:extLst>
                    <a:ext uri="{FF2B5EF4-FFF2-40B4-BE49-F238E27FC236}">
                      <a16:creationId xmlns:a16="http://schemas.microsoft.com/office/drawing/2014/main" id="{D5646497-6A4D-4962-9526-AB363C31938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767" y="1893"/>
                  <a:ext cx="66" cy="8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2"/>
                    </a:cxn>
                    <a:cxn ang="0">
                      <a:pos x="895" y="1148"/>
                    </a:cxn>
                    <a:cxn ang="0">
                      <a:pos x="895" y="23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5" h="1148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895" y="1148"/>
                      </a:lnTo>
                      <a:lnTo>
                        <a:pt x="895" y="23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" name="Freeform 1323">
                  <a:extLst>
                    <a:ext uri="{FF2B5EF4-FFF2-40B4-BE49-F238E27FC236}">
                      <a16:creationId xmlns:a16="http://schemas.microsoft.com/office/drawing/2014/main" id="{AAB64A2D-BECF-4AE5-A128-D28FEA2A374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627" y="1851"/>
                  <a:ext cx="76" cy="96"/>
                </a:xfrm>
                <a:custGeom>
                  <a:avLst/>
                  <a:gdLst>
                    <a:gd name="T0" fmla="*/ 0 w 1032"/>
                    <a:gd name="T1" fmla="*/ 0 h 1304"/>
                    <a:gd name="T2" fmla="*/ 0 w 1032"/>
                    <a:gd name="T3" fmla="*/ 1028 h 1304"/>
                    <a:gd name="T4" fmla="*/ 1032 w 1032"/>
                    <a:gd name="T5" fmla="*/ 1304 h 1304"/>
                    <a:gd name="T6" fmla="*/ 1032 w 1032"/>
                    <a:gd name="T7" fmla="*/ 277 h 1304"/>
                    <a:gd name="T8" fmla="*/ 0 w 1032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2"/>
                    <a:gd name="T16" fmla="*/ 0 h 1304"/>
                    <a:gd name="T17" fmla="*/ 1032 w 1032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2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2" y="1304"/>
                      </a:lnTo>
                      <a:lnTo>
                        <a:pt x="1032" y="2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" name="Freeform 1324">
                  <a:extLst>
                    <a:ext uri="{FF2B5EF4-FFF2-40B4-BE49-F238E27FC236}">
                      <a16:creationId xmlns:a16="http://schemas.microsoft.com/office/drawing/2014/main" id="{05A3AD77-2FD6-4FE8-BCC2-78451621DF88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632" y="1857"/>
                  <a:ext cx="66" cy="8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5"/>
                    </a:cxn>
                    <a:cxn ang="0">
                      <a:pos x="895" y="1148"/>
                    </a:cxn>
                    <a:cxn ang="0">
                      <a:pos x="895" y="23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5" h="1148">
                      <a:moveTo>
                        <a:pt x="0" y="0"/>
                      </a:moveTo>
                      <a:lnTo>
                        <a:pt x="0" y="915"/>
                      </a:lnTo>
                      <a:lnTo>
                        <a:pt x="895" y="1148"/>
                      </a:lnTo>
                      <a:lnTo>
                        <a:pt x="895" y="2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" name="Freeform 1325">
                  <a:extLst>
                    <a:ext uri="{FF2B5EF4-FFF2-40B4-BE49-F238E27FC236}">
                      <a16:creationId xmlns:a16="http://schemas.microsoft.com/office/drawing/2014/main" id="{46752C48-DFBA-46CC-9B02-46F8C6947724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904" y="1925"/>
                  <a:ext cx="76" cy="96"/>
                </a:xfrm>
                <a:custGeom>
                  <a:avLst/>
                  <a:gdLst>
                    <a:gd name="T0" fmla="*/ 0 w 1033"/>
                    <a:gd name="T1" fmla="*/ 0 h 1304"/>
                    <a:gd name="T2" fmla="*/ 0 w 1033"/>
                    <a:gd name="T3" fmla="*/ 1028 h 1304"/>
                    <a:gd name="T4" fmla="*/ 1033 w 1033"/>
                    <a:gd name="T5" fmla="*/ 1304 h 1304"/>
                    <a:gd name="T6" fmla="*/ 1033 w 1033"/>
                    <a:gd name="T7" fmla="*/ 279 h 1304"/>
                    <a:gd name="T8" fmla="*/ 0 w 1033"/>
                    <a:gd name="T9" fmla="*/ 0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33"/>
                    <a:gd name="T16" fmla="*/ 0 h 1304"/>
                    <a:gd name="T17" fmla="*/ 1033 w 1033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33" h="1304">
                      <a:moveTo>
                        <a:pt x="0" y="0"/>
                      </a:moveTo>
                      <a:lnTo>
                        <a:pt x="0" y="1028"/>
                      </a:lnTo>
                      <a:lnTo>
                        <a:pt x="1033" y="1304"/>
                      </a:lnTo>
                      <a:lnTo>
                        <a:pt x="1033" y="27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" name="Freeform 1326">
                  <a:extLst>
                    <a:ext uri="{FF2B5EF4-FFF2-40B4-BE49-F238E27FC236}">
                      <a16:creationId xmlns:a16="http://schemas.microsoft.com/office/drawing/2014/main" id="{A17C12DF-E9B4-497A-A69F-3EE7793A361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4909" y="1931"/>
                  <a:ext cx="66" cy="8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4"/>
                    </a:cxn>
                    <a:cxn ang="0">
                      <a:pos x="896" y="1150"/>
                    </a:cxn>
                    <a:cxn ang="0">
                      <a:pos x="896" y="23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96" h="1150">
                      <a:moveTo>
                        <a:pt x="0" y="0"/>
                      </a:moveTo>
                      <a:lnTo>
                        <a:pt x="0" y="914"/>
                      </a:lnTo>
                      <a:lnTo>
                        <a:pt x="896" y="1150"/>
                      </a:lnTo>
                      <a:lnTo>
                        <a:pt x="896" y="2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" name="Freeform 1327">
                  <a:extLst>
                    <a:ext uri="{FF2B5EF4-FFF2-40B4-BE49-F238E27FC236}">
                      <a16:creationId xmlns:a16="http://schemas.microsoft.com/office/drawing/2014/main" id="{823C04CB-18C3-454F-80EC-32C97D73BB6D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55" y="2073"/>
                  <a:ext cx="72" cy="38"/>
                </a:xfrm>
                <a:custGeom>
                  <a:avLst/>
                  <a:gdLst>
                    <a:gd name="T0" fmla="*/ 974 w 974"/>
                    <a:gd name="T1" fmla="*/ 257 h 515"/>
                    <a:gd name="T2" fmla="*/ 0 w 974"/>
                    <a:gd name="T3" fmla="*/ 0 h 515"/>
                    <a:gd name="T4" fmla="*/ 0 w 974"/>
                    <a:gd name="T5" fmla="*/ 515 h 515"/>
                    <a:gd name="T6" fmla="*/ 974 w 974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4"/>
                    <a:gd name="T13" fmla="*/ 0 h 515"/>
                    <a:gd name="T14" fmla="*/ 974 w 974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4" h="515">
                      <a:moveTo>
                        <a:pt x="974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4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" name="Freeform 1328">
                  <a:extLst>
                    <a:ext uri="{FF2B5EF4-FFF2-40B4-BE49-F238E27FC236}">
                      <a16:creationId xmlns:a16="http://schemas.microsoft.com/office/drawing/2014/main" id="{1BCC04E8-1AE6-4D02-B7C8-6A82D4771D0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055" y="1936"/>
                  <a:ext cx="72" cy="156"/>
                </a:xfrm>
                <a:custGeom>
                  <a:avLst/>
                  <a:gdLst>
                    <a:gd name="T0" fmla="*/ 974 w 974"/>
                    <a:gd name="T1" fmla="*/ 2121 h 2121"/>
                    <a:gd name="T2" fmla="*/ 974 w 974"/>
                    <a:gd name="T3" fmla="*/ 0 h 2121"/>
                    <a:gd name="T4" fmla="*/ 0 w 974"/>
                    <a:gd name="T5" fmla="*/ 255 h 2121"/>
                    <a:gd name="T6" fmla="*/ 0 w 974"/>
                    <a:gd name="T7" fmla="*/ 1864 h 2121"/>
                    <a:gd name="T8" fmla="*/ 974 w 974"/>
                    <a:gd name="T9" fmla="*/ 2121 h 2121"/>
                    <a:gd name="T10" fmla="*/ 974 w 974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4"/>
                    <a:gd name="T19" fmla="*/ 0 h 2121"/>
                    <a:gd name="T20" fmla="*/ 974 w 974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4" h="2121">
                      <a:moveTo>
                        <a:pt x="974" y="2121"/>
                      </a:moveTo>
                      <a:lnTo>
                        <a:pt x="974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4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" name="Freeform 1329">
                  <a:extLst>
                    <a:ext uri="{FF2B5EF4-FFF2-40B4-BE49-F238E27FC236}">
                      <a16:creationId xmlns:a16="http://schemas.microsoft.com/office/drawing/2014/main" id="{32102B2F-C25D-472E-B210-9F6B32E4441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50" y="2048"/>
                  <a:ext cx="72" cy="38"/>
                </a:xfrm>
                <a:custGeom>
                  <a:avLst/>
                  <a:gdLst>
                    <a:gd name="T0" fmla="*/ 976 w 976"/>
                    <a:gd name="T1" fmla="*/ 257 h 515"/>
                    <a:gd name="T2" fmla="*/ 0 w 976"/>
                    <a:gd name="T3" fmla="*/ 0 h 515"/>
                    <a:gd name="T4" fmla="*/ 0 w 976"/>
                    <a:gd name="T5" fmla="*/ 515 h 515"/>
                    <a:gd name="T6" fmla="*/ 976 w 976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6"/>
                    <a:gd name="T13" fmla="*/ 0 h 515"/>
                    <a:gd name="T14" fmla="*/ 976 w 976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6" h="515">
                      <a:moveTo>
                        <a:pt x="976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6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" name="Freeform 1330">
                  <a:extLst>
                    <a:ext uri="{FF2B5EF4-FFF2-40B4-BE49-F238E27FC236}">
                      <a16:creationId xmlns:a16="http://schemas.microsoft.com/office/drawing/2014/main" id="{021B2CB0-37DE-41F2-9322-BF80C3401347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50" y="1911"/>
                  <a:ext cx="72" cy="156"/>
                </a:xfrm>
                <a:custGeom>
                  <a:avLst/>
                  <a:gdLst>
                    <a:gd name="T0" fmla="*/ 976 w 976"/>
                    <a:gd name="T1" fmla="*/ 2121 h 2121"/>
                    <a:gd name="T2" fmla="*/ 976 w 976"/>
                    <a:gd name="T3" fmla="*/ 0 h 2121"/>
                    <a:gd name="T4" fmla="*/ 0 w 976"/>
                    <a:gd name="T5" fmla="*/ 255 h 2121"/>
                    <a:gd name="T6" fmla="*/ 0 w 976"/>
                    <a:gd name="T7" fmla="*/ 1864 h 2121"/>
                    <a:gd name="T8" fmla="*/ 976 w 976"/>
                    <a:gd name="T9" fmla="*/ 2121 h 2121"/>
                    <a:gd name="T10" fmla="*/ 976 w 976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6"/>
                    <a:gd name="T19" fmla="*/ 0 h 2121"/>
                    <a:gd name="T20" fmla="*/ 976 w 976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6" h="2121">
                      <a:moveTo>
                        <a:pt x="976" y="2121"/>
                      </a:moveTo>
                      <a:lnTo>
                        <a:pt x="976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6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" name="Freeform 1331">
                  <a:extLst>
                    <a:ext uri="{FF2B5EF4-FFF2-40B4-BE49-F238E27FC236}">
                      <a16:creationId xmlns:a16="http://schemas.microsoft.com/office/drawing/2014/main" id="{AA3E860E-0C8E-4A21-8875-806ECDCDEC8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43" y="2023"/>
                  <a:ext cx="72" cy="38"/>
                </a:xfrm>
                <a:custGeom>
                  <a:avLst/>
                  <a:gdLst>
                    <a:gd name="T0" fmla="*/ 976 w 976"/>
                    <a:gd name="T1" fmla="*/ 257 h 515"/>
                    <a:gd name="T2" fmla="*/ 0 w 976"/>
                    <a:gd name="T3" fmla="*/ 0 h 515"/>
                    <a:gd name="T4" fmla="*/ 0 w 976"/>
                    <a:gd name="T5" fmla="*/ 515 h 515"/>
                    <a:gd name="T6" fmla="*/ 976 w 976"/>
                    <a:gd name="T7" fmla="*/ 257 h 5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76"/>
                    <a:gd name="T13" fmla="*/ 0 h 515"/>
                    <a:gd name="T14" fmla="*/ 976 w 976"/>
                    <a:gd name="T15" fmla="*/ 515 h 5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76" h="515">
                      <a:moveTo>
                        <a:pt x="976" y="257"/>
                      </a:moveTo>
                      <a:lnTo>
                        <a:pt x="0" y="0"/>
                      </a:lnTo>
                      <a:lnTo>
                        <a:pt x="0" y="515"/>
                      </a:lnTo>
                      <a:lnTo>
                        <a:pt x="976" y="25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" name="Freeform 1332">
                  <a:extLst>
                    <a:ext uri="{FF2B5EF4-FFF2-40B4-BE49-F238E27FC236}">
                      <a16:creationId xmlns:a16="http://schemas.microsoft.com/office/drawing/2014/main" id="{53820989-C876-46A4-8B1A-0D932B6BC356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43" y="1885"/>
                  <a:ext cx="72" cy="157"/>
                </a:xfrm>
                <a:custGeom>
                  <a:avLst/>
                  <a:gdLst>
                    <a:gd name="T0" fmla="*/ 976 w 976"/>
                    <a:gd name="T1" fmla="*/ 2121 h 2121"/>
                    <a:gd name="T2" fmla="*/ 976 w 976"/>
                    <a:gd name="T3" fmla="*/ 0 h 2121"/>
                    <a:gd name="T4" fmla="*/ 0 w 976"/>
                    <a:gd name="T5" fmla="*/ 255 h 2121"/>
                    <a:gd name="T6" fmla="*/ 0 w 976"/>
                    <a:gd name="T7" fmla="*/ 1864 h 2121"/>
                    <a:gd name="T8" fmla="*/ 976 w 976"/>
                    <a:gd name="T9" fmla="*/ 2121 h 2121"/>
                    <a:gd name="T10" fmla="*/ 976 w 976"/>
                    <a:gd name="T11" fmla="*/ 2121 h 21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76"/>
                    <a:gd name="T19" fmla="*/ 0 h 2121"/>
                    <a:gd name="T20" fmla="*/ 976 w 976"/>
                    <a:gd name="T21" fmla="*/ 2121 h 21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76" h="2121">
                      <a:moveTo>
                        <a:pt x="976" y="2121"/>
                      </a:moveTo>
                      <a:lnTo>
                        <a:pt x="976" y="0"/>
                      </a:lnTo>
                      <a:lnTo>
                        <a:pt x="0" y="255"/>
                      </a:lnTo>
                      <a:lnTo>
                        <a:pt x="0" y="1864"/>
                      </a:lnTo>
                      <a:lnTo>
                        <a:pt x="976" y="2121"/>
                      </a:lnTo>
                      <a:close/>
                    </a:path>
                  </a:pathLst>
                </a:custGeom>
                <a:solidFill>
                  <a:srgbClr val="5F5F5F"/>
                </a:soli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" name="Freeform 1333">
                  <a:extLst>
                    <a:ext uri="{FF2B5EF4-FFF2-40B4-BE49-F238E27FC236}">
                      <a16:creationId xmlns:a16="http://schemas.microsoft.com/office/drawing/2014/main" id="{5481B4F9-EF7E-450D-8BF8-CDBF0B2AFD5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14" y="1790"/>
                  <a:ext cx="49" cy="61"/>
                </a:xfrm>
                <a:custGeom>
                  <a:avLst/>
                  <a:gdLst>
                    <a:gd name="T0" fmla="*/ 657 w 657"/>
                    <a:gd name="T1" fmla="*/ 0 h 829"/>
                    <a:gd name="T2" fmla="*/ 657 w 657"/>
                    <a:gd name="T3" fmla="*/ 654 h 829"/>
                    <a:gd name="T4" fmla="*/ 0 w 657"/>
                    <a:gd name="T5" fmla="*/ 829 h 829"/>
                    <a:gd name="T6" fmla="*/ 0 w 657"/>
                    <a:gd name="T7" fmla="*/ 177 h 829"/>
                    <a:gd name="T8" fmla="*/ 657 w 657"/>
                    <a:gd name="T9" fmla="*/ 0 h 8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57"/>
                    <a:gd name="T16" fmla="*/ 0 h 829"/>
                    <a:gd name="T17" fmla="*/ 657 w 657"/>
                    <a:gd name="T18" fmla="*/ 829 h 8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57" h="829">
                      <a:moveTo>
                        <a:pt x="657" y="0"/>
                      </a:moveTo>
                      <a:lnTo>
                        <a:pt x="657" y="654"/>
                      </a:lnTo>
                      <a:lnTo>
                        <a:pt x="0" y="829"/>
                      </a:lnTo>
                      <a:lnTo>
                        <a:pt x="0" y="177"/>
                      </a:lnTo>
                      <a:lnTo>
                        <a:pt x="65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" name="Freeform 1334">
                  <a:extLst>
                    <a:ext uri="{FF2B5EF4-FFF2-40B4-BE49-F238E27FC236}">
                      <a16:creationId xmlns:a16="http://schemas.microsoft.com/office/drawing/2014/main" id="{EFDD7E71-758F-4891-BE71-9315FA88DC2A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217" y="1794"/>
                  <a:ext cx="43" cy="54"/>
                </a:xfrm>
                <a:custGeom>
                  <a:avLst/>
                  <a:gdLst/>
                  <a:ahLst/>
                  <a:cxnLst>
                    <a:cxn ang="0">
                      <a:pos x="570" y="0"/>
                    </a:cxn>
                    <a:cxn ang="0">
                      <a:pos x="570" y="581"/>
                    </a:cxn>
                    <a:cxn ang="0">
                      <a:pos x="0" y="730"/>
                    </a:cxn>
                    <a:cxn ang="0">
                      <a:pos x="0" y="149"/>
                    </a:cxn>
                    <a:cxn ang="0">
                      <a:pos x="570" y="0"/>
                    </a:cxn>
                  </a:cxnLst>
                  <a:rect l="0" t="0" r="r" b="b"/>
                  <a:pathLst>
                    <a:path w="570" h="730">
                      <a:moveTo>
                        <a:pt x="570" y="0"/>
                      </a:moveTo>
                      <a:lnTo>
                        <a:pt x="570" y="581"/>
                      </a:lnTo>
                      <a:lnTo>
                        <a:pt x="0" y="730"/>
                      </a:lnTo>
                      <a:lnTo>
                        <a:pt x="0" y="149"/>
                      </a:lnTo>
                      <a:lnTo>
                        <a:pt x="57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1" name="Freeform 1335">
                  <a:extLst>
                    <a:ext uri="{FF2B5EF4-FFF2-40B4-BE49-F238E27FC236}">
                      <a16:creationId xmlns:a16="http://schemas.microsoft.com/office/drawing/2014/main" id="{254781AF-D731-48C6-AC14-3BD3072B52EE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04" y="1820"/>
                  <a:ext cx="48" cy="61"/>
                </a:xfrm>
                <a:custGeom>
                  <a:avLst/>
                  <a:gdLst>
                    <a:gd name="T0" fmla="*/ 657 w 657"/>
                    <a:gd name="T1" fmla="*/ 0 h 829"/>
                    <a:gd name="T2" fmla="*/ 657 w 657"/>
                    <a:gd name="T3" fmla="*/ 654 h 829"/>
                    <a:gd name="T4" fmla="*/ 0 w 657"/>
                    <a:gd name="T5" fmla="*/ 829 h 829"/>
                    <a:gd name="T6" fmla="*/ 0 w 657"/>
                    <a:gd name="T7" fmla="*/ 177 h 829"/>
                    <a:gd name="T8" fmla="*/ 657 w 657"/>
                    <a:gd name="T9" fmla="*/ 0 h 8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57"/>
                    <a:gd name="T16" fmla="*/ 0 h 829"/>
                    <a:gd name="T17" fmla="*/ 657 w 657"/>
                    <a:gd name="T18" fmla="*/ 829 h 8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57" h="829">
                      <a:moveTo>
                        <a:pt x="657" y="0"/>
                      </a:moveTo>
                      <a:lnTo>
                        <a:pt x="657" y="654"/>
                      </a:lnTo>
                      <a:lnTo>
                        <a:pt x="0" y="829"/>
                      </a:lnTo>
                      <a:lnTo>
                        <a:pt x="0" y="177"/>
                      </a:lnTo>
                      <a:lnTo>
                        <a:pt x="65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2" name="Freeform 1336">
                  <a:extLst>
                    <a:ext uri="{FF2B5EF4-FFF2-40B4-BE49-F238E27FC236}">
                      <a16:creationId xmlns:a16="http://schemas.microsoft.com/office/drawing/2014/main" id="{6A5D0DBD-9DB0-45D2-A6B0-8C06534ACCA3}"/>
                    </a:ext>
                  </a:extLst>
                </p:cNvPr>
                <p:cNvSpPr>
                  <a:spLocks/>
                </p:cNvSpPr>
                <p:nvPr/>
              </p:nvSpPr>
              <p:spPr bwMode="gray">
                <a:xfrm>
                  <a:off x="5107" y="1824"/>
                  <a:ext cx="42" cy="54"/>
                </a:xfrm>
                <a:custGeom>
                  <a:avLst/>
                  <a:gdLst/>
                  <a:ahLst/>
                  <a:cxnLst>
                    <a:cxn ang="0">
                      <a:pos x="570" y="0"/>
                    </a:cxn>
                    <a:cxn ang="0">
                      <a:pos x="570" y="581"/>
                    </a:cxn>
                    <a:cxn ang="0">
                      <a:pos x="0" y="730"/>
                    </a:cxn>
                    <a:cxn ang="0">
                      <a:pos x="0" y="148"/>
                    </a:cxn>
                    <a:cxn ang="0">
                      <a:pos x="570" y="0"/>
                    </a:cxn>
                  </a:cxnLst>
                  <a:rect l="0" t="0" r="r" b="b"/>
                  <a:pathLst>
                    <a:path w="570" h="730">
                      <a:moveTo>
                        <a:pt x="570" y="0"/>
                      </a:moveTo>
                      <a:lnTo>
                        <a:pt x="570" y="581"/>
                      </a:lnTo>
                      <a:lnTo>
                        <a:pt x="0" y="730"/>
                      </a:lnTo>
                      <a:lnTo>
                        <a:pt x="0" y="148"/>
                      </a:lnTo>
                      <a:lnTo>
                        <a:pt x="57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FF">
                        <a:gamma/>
                        <a:tint val="64706"/>
                        <a:invGamma/>
                      </a:srgbClr>
                    </a:gs>
                    <a:gs pos="100000">
                      <a:srgbClr val="0000FF"/>
                    </a:gs>
                  </a:gsLst>
                  <a:lin ang="270000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3" name="Line 1337">
                  <a:extLst>
                    <a:ext uri="{FF2B5EF4-FFF2-40B4-BE49-F238E27FC236}">
                      <a16:creationId xmlns:a16="http://schemas.microsoft.com/office/drawing/2014/main" id="{3D35284F-BD0B-4AD7-BC17-18CC2C405E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664" y="1865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4" name="Line 1338">
                  <a:extLst>
                    <a:ext uri="{FF2B5EF4-FFF2-40B4-BE49-F238E27FC236}">
                      <a16:creationId xmlns:a16="http://schemas.microsoft.com/office/drawing/2014/main" id="{CDCA4DD2-B178-4B75-8430-6A3DD6036B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800" y="1902"/>
                  <a:ext cx="0" cy="68"/>
                </a:xfrm>
                <a:prstGeom prst="line">
                  <a:avLst/>
                </a:prstGeom>
                <a:noFill/>
                <a:ln w="6350">
                  <a:solidFill>
                    <a:sysClr val="windowText" lastClr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5" name="Line 1339">
                  <a:extLst>
                    <a:ext uri="{FF2B5EF4-FFF2-40B4-BE49-F238E27FC236}">
                      <a16:creationId xmlns:a16="http://schemas.microsoft.com/office/drawing/2014/main" id="{CD191BFC-C3B4-4215-AE41-4E3BD34BAA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gray">
                <a:xfrm>
                  <a:off x="4941" y="1940"/>
                  <a:ext cx="0" cy="6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pic>
          <p:nvPicPr>
            <p:cNvPr id="15" name="Picture 3" descr="D:\Icons\Web2.0 PNG Icons\router1.png">
              <a:extLst>
                <a:ext uri="{FF2B5EF4-FFF2-40B4-BE49-F238E27FC236}">
                  <a16:creationId xmlns:a16="http://schemas.microsoft.com/office/drawing/2014/main" id="{8FE7B377-5CE6-478E-ADF9-79F8D209EC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27473" y="2898399"/>
              <a:ext cx="198534" cy="14593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6" name="Group 1226">
              <a:extLst>
                <a:ext uri="{FF2B5EF4-FFF2-40B4-BE49-F238E27FC236}">
                  <a16:creationId xmlns:a16="http://schemas.microsoft.com/office/drawing/2014/main" id="{78DE24DE-8CBF-497D-8745-19D37E986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48268" y="2514900"/>
              <a:ext cx="278945" cy="146945"/>
              <a:chOff x="5063" y="-2464"/>
              <a:chExt cx="1810" cy="954"/>
            </a:xfrm>
          </p:grpSpPr>
          <p:sp>
            <p:nvSpPr>
              <p:cNvPr id="65" name="Freeform 1227">
                <a:extLst>
                  <a:ext uri="{FF2B5EF4-FFF2-40B4-BE49-F238E27FC236}">
                    <a16:creationId xmlns:a16="http://schemas.microsoft.com/office/drawing/2014/main" id="{527623CC-3BE4-4CF3-8347-EEA0D3E829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Freeform 1228">
                <a:extLst>
                  <a:ext uri="{FF2B5EF4-FFF2-40B4-BE49-F238E27FC236}">
                    <a16:creationId xmlns:a16="http://schemas.microsoft.com/office/drawing/2014/main" id="{437D864C-CEB4-449C-A276-2DEBCF94096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Freeform 1229">
                <a:extLst>
                  <a:ext uri="{FF2B5EF4-FFF2-40B4-BE49-F238E27FC236}">
                    <a16:creationId xmlns:a16="http://schemas.microsoft.com/office/drawing/2014/main" id="{06D203DF-2615-48C6-8EE4-E3D2461929B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Freeform 1230">
                <a:extLst>
                  <a:ext uri="{FF2B5EF4-FFF2-40B4-BE49-F238E27FC236}">
                    <a16:creationId xmlns:a16="http://schemas.microsoft.com/office/drawing/2014/main" id="{9CF413AB-C804-44DA-80FA-32BC75131CA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Freeform 1231">
                <a:extLst>
                  <a:ext uri="{FF2B5EF4-FFF2-40B4-BE49-F238E27FC236}">
                    <a16:creationId xmlns:a16="http://schemas.microsoft.com/office/drawing/2014/main" id="{D08C62F3-8386-4579-8C9E-D2EDEAE7347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Freeform 1232">
                <a:extLst>
                  <a:ext uri="{FF2B5EF4-FFF2-40B4-BE49-F238E27FC236}">
                    <a16:creationId xmlns:a16="http://schemas.microsoft.com/office/drawing/2014/main" id="{E346A4B5-C81B-41B4-934C-5A34E0E54D5A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pic>
          <p:nvPicPr>
            <p:cNvPr id="17" name="Picture 5" descr="D:\Icons\Web2.0 PNG Icons\Computerblue.png">
              <a:extLst>
                <a:ext uri="{FF2B5EF4-FFF2-40B4-BE49-F238E27FC236}">
                  <a16:creationId xmlns:a16="http://schemas.microsoft.com/office/drawing/2014/main" id="{0A965438-6489-44DD-A95A-35A007F336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56" y="4849478"/>
              <a:ext cx="428071" cy="4280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" name="Picture 3" descr="D:\Icons\Web2.0 PNG Icons\router1.png">
              <a:extLst>
                <a:ext uri="{FF2B5EF4-FFF2-40B4-BE49-F238E27FC236}">
                  <a16:creationId xmlns:a16="http://schemas.microsoft.com/office/drawing/2014/main" id="{0D844368-2580-4025-9AED-BF38F48110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37756" y="3594987"/>
              <a:ext cx="198534" cy="14593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9" name="Group 1226">
              <a:extLst>
                <a:ext uri="{FF2B5EF4-FFF2-40B4-BE49-F238E27FC236}">
                  <a16:creationId xmlns:a16="http://schemas.microsoft.com/office/drawing/2014/main" id="{93DE86CF-4DD1-4D2F-9D76-596CC45E0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14426" y="3932769"/>
              <a:ext cx="278945" cy="146945"/>
              <a:chOff x="5063" y="-2464"/>
              <a:chExt cx="1810" cy="954"/>
            </a:xfrm>
          </p:grpSpPr>
          <p:sp>
            <p:nvSpPr>
              <p:cNvPr id="59" name="Freeform 1227">
                <a:extLst>
                  <a:ext uri="{FF2B5EF4-FFF2-40B4-BE49-F238E27FC236}">
                    <a16:creationId xmlns:a16="http://schemas.microsoft.com/office/drawing/2014/main" id="{C5D6631C-EA67-4CE7-AD61-9CBD16E4EC3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464"/>
                <a:ext cx="1810" cy="486"/>
              </a:xfrm>
              <a:custGeom>
                <a:avLst/>
                <a:gdLst>
                  <a:gd name="T0" fmla="*/ 0 w 1810"/>
                  <a:gd name="T1" fmla="*/ 120 h 486"/>
                  <a:gd name="T2" fmla="*/ 451 w 1810"/>
                  <a:gd name="T3" fmla="*/ 0 h 486"/>
                  <a:gd name="T4" fmla="*/ 1810 w 1810"/>
                  <a:gd name="T5" fmla="*/ 363 h 486"/>
                  <a:gd name="T6" fmla="*/ 1358 w 1810"/>
                  <a:gd name="T7" fmla="*/ 486 h 486"/>
                  <a:gd name="T8" fmla="*/ 0 w 1810"/>
                  <a:gd name="T9" fmla="*/ 120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10" h="486">
                    <a:moveTo>
                      <a:pt x="0" y="120"/>
                    </a:moveTo>
                    <a:lnTo>
                      <a:pt x="451" y="0"/>
                    </a:lnTo>
                    <a:lnTo>
                      <a:pt x="1810" y="363"/>
                    </a:lnTo>
                    <a:lnTo>
                      <a:pt x="1358" y="48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Freeform 1228">
                <a:extLst>
                  <a:ext uri="{FF2B5EF4-FFF2-40B4-BE49-F238E27FC236}">
                    <a16:creationId xmlns:a16="http://schemas.microsoft.com/office/drawing/2014/main" id="{784E29EC-126E-4711-8D12-04617E9FD7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063" y="-2344"/>
                <a:ext cx="1358" cy="834"/>
              </a:xfrm>
              <a:custGeom>
                <a:avLst/>
                <a:gdLst>
                  <a:gd name="T0" fmla="*/ 0 w 1358"/>
                  <a:gd name="T1" fmla="*/ 0 h 834"/>
                  <a:gd name="T2" fmla="*/ 0 w 1358"/>
                  <a:gd name="T3" fmla="*/ 470 h 834"/>
                  <a:gd name="T4" fmla="*/ 1358 w 1358"/>
                  <a:gd name="T5" fmla="*/ 834 h 834"/>
                  <a:gd name="T6" fmla="*/ 1358 w 1358"/>
                  <a:gd name="T7" fmla="*/ 366 h 834"/>
                  <a:gd name="T8" fmla="*/ 0 w 1358"/>
                  <a:gd name="T9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8" h="834">
                    <a:moveTo>
                      <a:pt x="0" y="0"/>
                    </a:moveTo>
                    <a:lnTo>
                      <a:pt x="0" y="470"/>
                    </a:lnTo>
                    <a:lnTo>
                      <a:pt x="1358" y="834"/>
                    </a:lnTo>
                    <a:lnTo>
                      <a:pt x="1358" y="3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Freeform 1229">
                <a:extLst>
                  <a:ext uri="{FF2B5EF4-FFF2-40B4-BE49-F238E27FC236}">
                    <a16:creationId xmlns:a16="http://schemas.microsoft.com/office/drawing/2014/main" id="{7987EE4A-B20A-41BA-8AAE-FABD9D45F3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421" y="-2101"/>
                <a:ext cx="452" cy="591"/>
              </a:xfrm>
              <a:custGeom>
                <a:avLst/>
                <a:gdLst>
                  <a:gd name="T0" fmla="*/ 0 w 452"/>
                  <a:gd name="T1" fmla="*/ 591 h 591"/>
                  <a:gd name="T2" fmla="*/ 0 w 452"/>
                  <a:gd name="T3" fmla="*/ 123 h 591"/>
                  <a:gd name="T4" fmla="*/ 452 w 452"/>
                  <a:gd name="T5" fmla="*/ 0 h 591"/>
                  <a:gd name="T6" fmla="*/ 452 w 452"/>
                  <a:gd name="T7" fmla="*/ 470 h 591"/>
                  <a:gd name="T8" fmla="*/ 0 w 452"/>
                  <a:gd name="T9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2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2" y="0"/>
                    </a:lnTo>
                    <a:lnTo>
                      <a:pt x="452" y="470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Freeform 1230">
                <a:extLst>
                  <a:ext uri="{FF2B5EF4-FFF2-40B4-BE49-F238E27FC236}">
                    <a16:creationId xmlns:a16="http://schemas.microsoft.com/office/drawing/2014/main" id="{B9E0DE50-529B-4897-8CDD-FDCA24437F7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117" y="-2249"/>
                <a:ext cx="322" cy="415"/>
              </a:xfrm>
              <a:custGeom>
                <a:avLst/>
                <a:gdLst>
                  <a:gd name="T0" fmla="*/ 0 w 322"/>
                  <a:gd name="T1" fmla="*/ 0 h 415"/>
                  <a:gd name="T2" fmla="*/ 0 w 322"/>
                  <a:gd name="T3" fmla="*/ 330 h 415"/>
                  <a:gd name="T4" fmla="*/ 322 w 322"/>
                  <a:gd name="T5" fmla="*/ 415 h 415"/>
                  <a:gd name="T6" fmla="*/ 322 w 322"/>
                  <a:gd name="T7" fmla="*/ 85 h 415"/>
                  <a:gd name="T8" fmla="*/ 0 w 322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22" y="415"/>
                    </a:lnTo>
                    <a:lnTo>
                      <a:pt x="322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Freeform 1231">
                <a:extLst>
                  <a:ext uri="{FF2B5EF4-FFF2-40B4-BE49-F238E27FC236}">
                    <a16:creationId xmlns:a16="http://schemas.microsoft.com/office/drawing/2014/main" id="{C2828F8C-9D37-46AA-9508-1F29D6AFF606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5578" y="-2122"/>
                <a:ext cx="319" cy="416"/>
              </a:xfrm>
              <a:custGeom>
                <a:avLst/>
                <a:gdLst>
                  <a:gd name="T0" fmla="*/ 0 w 319"/>
                  <a:gd name="T1" fmla="*/ 0 h 416"/>
                  <a:gd name="T2" fmla="*/ 0 w 319"/>
                  <a:gd name="T3" fmla="*/ 331 h 416"/>
                  <a:gd name="T4" fmla="*/ 319 w 319"/>
                  <a:gd name="T5" fmla="*/ 416 h 416"/>
                  <a:gd name="T6" fmla="*/ 319 w 319"/>
                  <a:gd name="T7" fmla="*/ 85 h 416"/>
                  <a:gd name="T8" fmla="*/ 0 w 319"/>
                  <a:gd name="T9" fmla="*/ 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Freeform 1232">
                <a:extLst>
                  <a:ext uri="{FF2B5EF4-FFF2-40B4-BE49-F238E27FC236}">
                    <a16:creationId xmlns:a16="http://schemas.microsoft.com/office/drawing/2014/main" id="{451224E5-A837-4351-B77E-5E580243238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6036" y="-1994"/>
                <a:ext cx="319" cy="415"/>
              </a:xfrm>
              <a:custGeom>
                <a:avLst/>
                <a:gdLst>
                  <a:gd name="T0" fmla="*/ 0 w 319"/>
                  <a:gd name="T1" fmla="*/ 0 h 415"/>
                  <a:gd name="T2" fmla="*/ 0 w 319"/>
                  <a:gd name="T3" fmla="*/ 330 h 415"/>
                  <a:gd name="T4" fmla="*/ 319 w 319"/>
                  <a:gd name="T5" fmla="*/ 415 h 415"/>
                  <a:gd name="T6" fmla="*/ 319 w 319"/>
                  <a:gd name="T7" fmla="*/ 85 h 415"/>
                  <a:gd name="T8" fmla="*/ 0 w 319"/>
                  <a:gd name="T9" fmla="*/ 0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C36B4DCB-EDD0-4C5C-A170-D8461FC9746F}"/>
                </a:ext>
              </a:extLst>
            </p:cNvPr>
            <p:cNvCxnSpPr/>
            <p:nvPr/>
          </p:nvCxnSpPr>
          <p:spPr>
            <a:xfrm>
              <a:off x="7434526" y="2320939"/>
              <a:ext cx="0" cy="15783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7F884D4D-7D0D-4610-A4CF-6D636873C73C}"/>
                </a:ext>
              </a:extLst>
            </p:cNvPr>
            <p:cNvCxnSpPr>
              <a:stCxn id="66" idx="2"/>
              <a:endCxn id="15" idx="0"/>
            </p:cNvCxnSpPr>
            <p:nvPr/>
          </p:nvCxnSpPr>
          <p:spPr>
            <a:xfrm flipH="1">
              <a:off x="7526741" y="2661844"/>
              <a:ext cx="30813" cy="23655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7031C503-6BFB-493A-95B7-69E4E21EF696}"/>
                </a:ext>
              </a:extLst>
            </p:cNvPr>
            <p:cNvCxnSpPr/>
            <p:nvPr/>
          </p:nvCxnSpPr>
          <p:spPr>
            <a:xfrm flipH="1">
              <a:off x="7487740" y="3046641"/>
              <a:ext cx="30813" cy="15348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64BD979B-30C5-4E6D-A304-F41FABF1BEB2}"/>
                </a:ext>
              </a:extLst>
            </p:cNvPr>
            <p:cNvCxnSpPr/>
            <p:nvPr/>
          </p:nvCxnSpPr>
          <p:spPr>
            <a:xfrm flipH="1">
              <a:off x="7446759" y="3733949"/>
              <a:ext cx="30813" cy="185715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7A4CE030-AA3A-4036-B385-1DCB1B557FA4}"/>
                </a:ext>
              </a:extLst>
            </p:cNvPr>
            <p:cNvCxnSpPr/>
            <p:nvPr/>
          </p:nvCxnSpPr>
          <p:spPr>
            <a:xfrm flipV="1">
              <a:off x="6103231" y="3594987"/>
              <a:ext cx="1149005" cy="119233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3ABBAE08-7DCB-4D0F-91D2-C9385DAC9DF4}"/>
                </a:ext>
              </a:extLst>
            </p:cNvPr>
            <p:cNvCxnSpPr>
              <a:stCxn id="30" idx="3"/>
            </p:cNvCxnSpPr>
            <p:nvPr/>
          </p:nvCxnSpPr>
          <p:spPr>
            <a:xfrm>
              <a:off x="7768664" y="3498847"/>
              <a:ext cx="1462020" cy="18778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E9642D50-0CFA-4E10-AAE5-6175BDB2FF29}"/>
                </a:ext>
              </a:extLst>
            </p:cNvPr>
            <p:cNvCxnSpPr/>
            <p:nvPr/>
          </p:nvCxnSpPr>
          <p:spPr>
            <a:xfrm flipH="1">
              <a:off x="9267056" y="3738004"/>
              <a:ext cx="59025" cy="18013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6AD8226F-7CA0-44FB-961E-A77D7D0D525A}"/>
                </a:ext>
              </a:extLst>
            </p:cNvPr>
            <p:cNvCxnSpPr/>
            <p:nvPr/>
          </p:nvCxnSpPr>
          <p:spPr>
            <a:xfrm flipH="1">
              <a:off x="9227025" y="4083587"/>
              <a:ext cx="142603" cy="280697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77854643-AE69-47D6-BA04-8F3F0C65156C}"/>
                </a:ext>
              </a:extLst>
            </p:cNvPr>
            <p:cNvCxnSpPr/>
            <p:nvPr/>
          </p:nvCxnSpPr>
          <p:spPr>
            <a:xfrm flipH="1">
              <a:off x="7405267" y="4880947"/>
              <a:ext cx="63693" cy="18256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56AC86E-93B1-423B-AE44-0B028E874CB8}"/>
                </a:ext>
              </a:extLst>
            </p:cNvPr>
            <p:cNvSpPr/>
            <p:nvPr/>
          </p:nvSpPr>
          <p:spPr bwMode="auto">
            <a:xfrm>
              <a:off x="6500459" y="3163408"/>
              <a:ext cx="2209800" cy="667331"/>
            </a:xfrm>
            <a:prstGeom prst="rect">
              <a:avLst/>
            </a:prstGeom>
            <a:solidFill>
              <a:sysClr val="window" lastClr="FFFFFF">
                <a:lumMod val="85000"/>
                <a:alpha val="49000"/>
              </a:sys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pic>
          <p:nvPicPr>
            <p:cNvPr id="30" name="Picture 47" descr="X:\Web2.0 PNG Icons\Globe1.png">
              <a:extLst>
                <a:ext uri="{FF2B5EF4-FFF2-40B4-BE49-F238E27FC236}">
                  <a16:creationId xmlns:a16="http://schemas.microsoft.com/office/drawing/2014/main" id="{A73E1569-50AA-4973-ABE0-F70BADD18D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84930" y="3206980"/>
              <a:ext cx="583734" cy="583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7D0BB338-0D0A-4AC3-9817-B1D4E8C8E65B}"/>
                </a:ext>
              </a:extLst>
            </p:cNvPr>
            <p:cNvCxnSpPr/>
            <p:nvPr/>
          </p:nvCxnSpPr>
          <p:spPr>
            <a:xfrm flipV="1">
              <a:off x="6043260" y="2635074"/>
              <a:ext cx="1362007" cy="1978800"/>
            </a:xfrm>
            <a:prstGeom prst="line">
              <a:avLst/>
            </a:prstGeom>
            <a:noFill/>
            <a:ln w="9525" cap="flat" cmpd="sng" algn="ctr">
              <a:solidFill>
                <a:srgbClr val="FF0000"/>
              </a:solidFill>
              <a:prstDash val="sysDash"/>
            </a:ln>
            <a:effectLst/>
          </p:spPr>
        </p:cxnSp>
        <p:cxnSp>
          <p:nvCxnSpPr>
            <p:cNvPr id="32" name="Elbow Connector 899">
              <a:extLst>
                <a:ext uri="{FF2B5EF4-FFF2-40B4-BE49-F238E27FC236}">
                  <a16:creationId xmlns:a16="http://schemas.microsoft.com/office/drawing/2014/main" id="{512AF367-6304-4FB8-9A99-00D5F7D3AF50}"/>
                </a:ext>
              </a:extLst>
            </p:cNvPr>
            <p:cNvCxnSpPr/>
            <p:nvPr/>
          </p:nvCxnSpPr>
          <p:spPr>
            <a:xfrm rot="5400000">
              <a:off x="6233876" y="3756985"/>
              <a:ext cx="2286728" cy="57946"/>
            </a:xfrm>
            <a:prstGeom prst="bentConnector3">
              <a:avLst>
                <a:gd name="adj1" fmla="val 40404"/>
              </a:avLst>
            </a:prstGeom>
            <a:noFill/>
            <a:ln w="9525" cap="flat" cmpd="sng" algn="ctr">
              <a:solidFill>
                <a:srgbClr val="FF0000"/>
              </a:solidFill>
              <a:prstDash val="sysDash"/>
            </a:ln>
            <a:effectLst/>
          </p:spPr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6521E68-E147-421E-8B1E-5AF6CDD3BC8A}"/>
                </a:ext>
              </a:extLst>
            </p:cNvPr>
            <p:cNvCxnSpPr>
              <a:stCxn id="66" idx="2"/>
              <a:endCxn id="62" idx="0"/>
            </p:cNvCxnSpPr>
            <p:nvPr/>
          </p:nvCxnSpPr>
          <p:spPr>
            <a:xfrm>
              <a:off x="7557553" y="2661845"/>
              <a:ext cx="1565194" cy="1304041"/>
            </a:xfrm>
            <a:prstGeom prst="line">
              <a:avLst/>
            </a:prstGeom>
            <a:noFill/>
            <a:ln w="9525" cap="flat" cmpd="sng" algn="ctr">
              <a:solidFill>
                <a:srgbClr val="FF0000"/>
              </a:solidFill>
              <a:prstDash val="sysDash"/>
            </a:ln>
            <a:effectLst/>
          </p:spPr>
        </p:cxn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E467479-83EB-49BE-AD72-15D41F6B86FB}"/>
                </a:ext>
              </a:extLst>
            </p:cNvPr>
            <p:cNvSpPr txBox="1"/>
            <p:nvPr/>
          </p:nvSpPr>
          <p:spPr>
            <a:xfrm>
              <a:off x="7875820" y="3572903"/>
              <a:ext cx="706167" cy="2616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B595048-BE61-4984-89E1-343A3B78E55F}"/>
                </a:ext>
              </a:extLst>
            </p:cNvPr>
            <p:cNvSpPr txBox="1"/>
            <p:nvPr/>
          </p:nvSpPr>
          <p:spPr>
            <a:xfrm>
              <a:off x="7769274" y="1664827"/>
              <a:ext cx="864785" cy="2616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Head Office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C0B0B4E-3122-405E-8B24-D4F46306EB25}"/>
                </a:ext>
              </a:extLst>
            </p:cNvPr>
            <p:cNvSpPr txBox="1"/>
            <p:nvPr/>
          </p:nvSpPr>
          <p:spPr>
            <a:xfrm>
              <a:off x="9351568" y="5009887"/>
              <a:ext cx="969995" cy="2616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3F96A20-3AE1-43D9-8C78-2CEE03437EFC}"/>
                </a:ext>
              </a:extLst>
            </p:cNvPr>
            <p:cNvSpPr txBox="1"/>
            <p:nvPr/>
          </p:nvSpPr>
          <p:spPr>
            <a:xfrm>
              <a:off x="7725877" y="4880947"/>
              <a:ext cx="951577" cy="2616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Home Office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A5B488B-ADDE-4105-AAD3-78FF32FC45AC}"/>
                </a:ext>
              </a:extLst>
            </p:cNvPr>
            <p:cNvSpPr txBox="1"/>
            <p:nvPr/>
          </p:nvSpPr>
          <p:spPr>
            <a:xfrm>
              <a:off x="7592382" y="2761847"/>
              <a:ext cx="1305397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itchFamily="34" charset="0"/>
                </a:rPr>
                <a:t>Router with VPN Module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C604F01-8E23-4A45-8D87-F8B89BF4E56D}"/>
                </a:ext>
              </a:extLst>
            </p:cNvPr>
            <p:cNvSpPr txBox="1"/>
            <p:nvPr/>
          </p:nvSpPr>
          <p:spPr>
            <a:xfrm>
              <a:off x="9403374" y="3361879"/>
              <a:ext cx="823570" cy="57708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itchFamily="34" charset="0"/>
                </a:rPr>
                <a:t>Router with</a:t>
              </a:r>
              <a:b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itchFamily="34" charset="0"/>
                </a:rPr>
              </a:b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itchFamily="34" charset="0"/>
                </a:rPr>
                <a:t>VPN Module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1F8F12AD-68E6-41BD-BA8A-28EF520866ED}"/>
                </a:ext>
              </a:extLst>
            </p:cNvPr>
            <p:cNvSpPr/>
            <p:nvPr/>
          </p:nvSpPr>
          <p:spPr>
            <a:xfrm>
              <a:off x="9345244" y="3933008"/>
              <a:ext cx="1114408" cy="246221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concentrator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FFC872F3-39E8-4C3D-A87E-045E6FDD415F}"/>
                </a:ext>
              </a:extLst>
            </p:cNvPr>
            <p:cNvSpPr/>
            <p:nvPr/>
          </p:nvSpPr>
          <p:spPr>
            <a:xfrm>
              <a:off x="7603834" y="3903508"/>
              <a:ext cx="1293944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Broadband Modem</a:t>
              </a: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00140DB0-97DC-4D06-8B3A-E856912D4D27}"/>
                </a:ext>
              </a:extLst>
            </p:cNvPr>
            <p:cNvSpPr/>
            <p:nvPr/>
          </p:nvSpPr>
          <p:spPr>
            <a:xfrm>
              <a:off x="7595781" y="2483179"/>
              <a:ext cx="1159292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concentrator</a:t>
              </a: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89EB8528-47FC-41F0-8D68-D63C078519AE}"/>
                </a:ext>
              </a:extLst>
            </p:cNvPr>
            <p:cNvSpPr/>
            <p:nvPr/>
          </p:nvSpPr>
          <p:spPr>
            <a:xfrm>
              <a:off x="6918499" y="5273933"/>
              <a:ext cx="1207382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PC with VPN Client</a:t>
              </a: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8085848A-A553-48C5-859E-DBF9E8CAD7D5}"/>
                </a:ext>
              </a:extLst>
            </p:cNvPr>
            <p:cNvSpPr/>
            <p:nvPr/>
          </p:nvSpPr>
          <p:spPr>
            <a:xfrm>
              <a:off x="5364774" y="4980974"/>
              <a:ext cx="1443024" cy="253916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Laptop with VPN Client</a:t>
              </a:r>
            </a:p>
          </p:txBody>
        </p: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D35DAEE2-B8C7-41A6-A951-5BECF6124FE0}"/>
                </a:ext>
              </a:extLst>
            </p:cNvPr>
            <p:cNvCxnSpPr/>
            <p:nvPr/>
          </p:nvCxnSpPr>
          <p:spPr>
            <a:xfrm>
              <a:off x="9014182" y="2284865"/>
              <a:ext cx="228427" cy="0"/>
            </a:xfrm>
            <a:prstGeom prst="line">
              <a:avLst/>
            </a:prstGeom>
            <a:noFill/>
            <a:ln w="9525" cap="flat" cmpd="sng" algn="ctr">
              <a:solidFill>
                <a:srgbClr val="FF0000"/>
              </a:solidFill>
              <a:prstDash val="sysDash"/>
            </a:ln>
            <a:effectLst/>
          </p:spPr>
        </p:cxn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ABDE3C-BEA0-4E75-AA30-0EC03CEE8BC3}"/>
                </a:ext>
              </a:extLst>
            </p:cNvPr>
            <p:cNvSpPr txBox="1"/>
            <p:nvPr/>
          </p:nvSpPr>
          <p:spPr>
            <a:xfrm>
              <a:off x="9229282" y="2169332"/>
              <a:ext cx="1180599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Connectivity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DA42A325-C435-4724-A353-5DC9AAC60AF1}"/>
                </a:ext>
              </a:extLst>
            </p:cNvPr>
            <p:cNvSpPr/>
            <p:nvPr/>
          </p:nvSpPr>
          <p:spPr bwMode="auto">
            <a:xfrm>
              <a:off x="8910880" y="2105163"/>
              <a:ext cx="1548772" cy="378685"/>
            </a:xfrm>
            <a:prstGeom prst="rect">
              <a:avLst/>
            </a:prstGeom>
            <a:noFill/>
            <a:ln w="6350">
              <a:solidFill>
                <a:sysClr val="windowText" lastClr="000000"/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EAF6813C-43EF-42AE-B193-6AF77FD5E904}"/>
                </a:ext>
              </a:extLst>
            </p:cNvPr>
            <p:cNvSpPr/>
            <p:nvPr/>
          </p:nvSpPr>
          <p:spPr>
            <a:xfrm>
              <a:off x="5336909" y="1542015"/>
              <a:ext cx="1468351" cy="30777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VPN Architecture</a:t>
              </a:r>
            </a:p>
          </p:txBody>
        </p:sp>
        <p:grpSp>
          <p:nvGrpSpPr>
            <p:cNvPr id="49" name="Group 935">
              <a:extLst>
                <a:ext uri="{FF2B5EF4-FFF2-40B4-BE49-F238E27FC236}">
                  <a16:creationId xmlns:a16="http://schemas.microsoft.com/office/drawing/2014/main" id="{6E9C0003-5C4E-4BE7-986F-16204DF6F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77572" y="2055768"/>
              <a:ext cx="84135" cy="202309"/>
              <a:chOff x="3736" y="1032"/>
              <a:chExt cx="266" cy="635"/>
            </a:xfrm>
          </p:grpSpPr>
          <p:sp>
            <p:nvSpPr>
              <p:cNvPr id="55" name="Freeform 936">
                <a:extLst>
                  <a:ext uri="{FF2B5EF4-FFF2-40B4-BE49-F238E27FC236}">
                    <a16:creationId xmlns:a16="http://schemas.microsoft.com/office/drawing/2014/main" id="{D359341D-9314-4B62-8A26-BEE2781E35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03" y="1338"/>
                <a:ext cx="121" cy="329"/>
              </a:xfrm>
              <a:custGeom>
                <a:avLst/>
                <a:gdLst>
                  <a:gd name="T0" fmla="*/ 89 w 90"/>
                  <a:gd name="T1" fmla="*/ 156 h 245"/>
                  <a:gd name="T2" fmla="*/ 90 w 90"/>
                  <a:gd name="T3" fmla="*/ 7 h 245"/>
                  <a:gd name="T4" fmla="*/ 89 w 90"/>
                  <a:gd name="T5" fmla="*/ 5 h 245"/>
                  <a:gd name="T6" fmla="*/ 63 w 90"/>
                  <a:gd name="T7" fmla="*/ 20 h 245"/>
                  <a:gd name="T8" fmla="*/ 12 w 90"/>
                  <a:gd name="T9" fmla="*/ 10 h 245"/>
                  <a:gd name="T10" fmla="*/ 3 w 90"/>
                  <a:gd name="T11" fmla="*/ 0 h 245"/>
                  <a:gd name="T12" fmla="*/ 3 w 90"/>
                  <a:gd name="T13" fmla="*/ 36 h 245"/>
                  <a:gd name="T14" fmla="*/ 2 w 90"/>
                  <a:gd name="T15" fmla="*/ 205 h 245"/>
                  <a:gd name="T16" fmla="*/ 44 w 90"/>
                  <a:gd name="T17" fmla="*/ 204 h 245"/>
                  <a:gd name="T18" fmla="*/ 45 w 90"/>
                  <a:gd name="T19" fmla="*/ 51 h 245"/>
                  <a:gd name="T20" fmla="*/ 36 w 90"/>
                  <a:gd name="T21" fmla="*/ 39 h 245"/>
                  <a:gd name="T22" fmla="*/ 45 w 90"/>
                  <a:gd name="T23" fmla="*/ 51 h 245"/>
                  <a:gd name="T24" fmla="*/ 44 w 90"/>
                  <a:gd name="T25" fmla="*/ 204 h 245"/>
                  <a:gd name="T26" fmla="*/ 44 w 90"/>
                  <a:gd name="T27" fmla="*/ 211 h 245"/>
                  <a:gd name="T28" fmla="*/ 88 w 90"/>
                  <a:gd name="T29" fmla="*/ 218 h 245"/>
                  <a:gd name="T30" fmla="*/ 89 w 90"/>
                  <a:gd name="T31" fmla="*/ 1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3" y="170"/>
                      <a:pt x="46" y="55"/>
                      <a:pt x="45" y="51"/>
                    </a:cubicBezTo>
                    <a:cubicBezTo>
                      <a:pt x="45" y="47"/>
                      <a:pt x="36" y="46"/>
                      <a:pt x="36" y="39"/>
                    </a:cubicBezTo>
                    <a:cubicBezTo>
                      <a:pt x="36" y="46"/>
                      <a:pt x="45" y="47"/>
                      <a:pt x="45" y="51"/>
                    </a:cubicBezTo>
                    <a:cubicBezTo>
                      <a:pt x="46" y="55"/>
                      <a:pt x="43" y="170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Freeform 937">
                <a:extLst>
                  <a:ext uri="{FF2B5EF4-FFF2-40B4-BE49-F238E27FC236}">
                    <a16:creationId xmlns:a16="http://schemas.microsoft.com/office/drawing/2014/main" id="{710CBDF5-3965-4252-9671-6149302DE10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736" y="1118"/>
                <a:ext cx="266" cy="310"/>
              </a:xfrm>
              <a:custGeom>
                <a:avLst/>
                <a:gdLst>
                  <a:gd name="T0" fmla="*/ 192 w 198"/>
                  <a:gd name="T1" fmla="*/ 194 h 231"/>
                  <a:gd name="T2" fmla="*/ 169 w 198"/>
                  <a:gd name="T3" fmla="*/ 49 h 231"/>
                  <a:gd name="T4" fmla="*/ 143 w 198"/>
                  <a:gd name="T5" fmla="*/ 24 h 231"/>
                  <a:gd name="T6" fmla="*/ 100 w 198"/>
                  <a:gd name="T7" fmla="*/ 12 h 231"/>
                  <a:gd name="T8" fmla="*/ 60 w 198"/>
                  <a:gd name="T9" fmla="*/ 2 h 231"/>
                  <a:gd name="T10" fmla="*/ 30 w 198"/>
                  <a:gd name="T11" fmla="*/ 11 h 231"/>
                  <a:gd name="T12" fmla="*/ 4 w 198"/>
                  <a:gd name="T13" fmla="*/ 159 h 231"/>
                  <a:gd name="T14" fmla="*/ 36 w 198"/>
                  <a:gd name="T15" fmla="*/ 168 h 231"/>
                  <a:gd name="T16" fmla="*/ 54 w 198"/>
                  <a:gd name="T17" fmla="*/ 47 h 231"/>
                  <a:gd name="T18" fmla="*/ 53 w 198"/>
                  <a:gd name="T19" fmla="*/ 164 h 231"/>
                  <a:gd name="T20" fmla="*/ 62 w 198"/>
                  <a:gd name="T21" fmla="*/ 174 h 231"/>
                  <a:gd name="T22" fmla="*/ 113 w 198"/>
                  <a:gd name="T23" fmla="*/ 188 h 231"/>
                  <a:gd name="T24" fmla="*/ 140 w 198"/>
                  <a:gd name="T25" fmla="*/ 169 h 231"/>
                  <a:gd name="T26" fmla="*/ 140 w 198"/>
                  <a:gd name="T27" fmla="*/ 169 h 231"/>
                  <a:gd name="T28" fmla="*/ 138 w 198"/>
                  <a:gd name="T29" fmla="*/ 87 h 231"/>
                  <a:gd name="T30" fmla="*/ 136 w 198"/>
                  <a:gd name="T31" fmla="*/ 70 h 231"/>
                  <a:gd name="T32" fmla="*/ 136 w 198"/>
                  <a:gd name="T33" fmla="*/ 69 h 231"/>
                  <a:gd name="T34" fmla="*/ 136 w 198"/>
                  <a:gd name="T35" fmla="*/ 70 h 231"/>
                  <a:gd name="T36" fmla="*/ 138 w 198"/>
                  <a:gd name="T37" fmla="*/ 87 h 231"/>
                  <a:gd name="T38" fmla="*/ 159 w 198"/>
                  <a:gd name="T39" fmla="*/ 203 h 231"/>
                  <a:gd name="T40" fmla="*/ 192 w 198"/>
                  <a:gd name="T41" fmla="*/ 19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gradFill rotWithShape="1">
                <a:gsLst>
                  <a:gs pos="0">
                    <a:sysClr val="windowText" lastClr="000000"/>
                  </a:gs>
                  <a:gs pos="50000">
                    <a:sysClr val="windowText" lastClr="000000">
                      <a:gamma/>
                      <a:tint val="74118"/>
                      <a:invGamma/>
                    </a:sysClr>
                  </a:gs>
                  <a:gs pos="100000">
                    <a:sysClr val="windowText" lastClr="0000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Freeform 938">
                <a:extLst>
                  <a:ext uri="{FF2B5EF4-FFF2-40B4-BE49-F238E27FC236}">
                    <a16:creationId xmlns:a16="http://schemas.microsoft.com/office/drawing/2014/main" id="{41825B31-0BEE-43A4-AC2B-7E3F9FE5A21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2" y="1101"/>
                <a:ext cx="88" cy="55"/>
              </a:xfrm>
              <a:custGeom>
                <a:avLst/>
                <a:gdLst>
                  <a:gd name="T0" fmla="*/ 29 w 66"/>
                  <a:gd name="T1" fmla="*/ 39 h 41"/>
                  <a:gd name="T2" fmla="*/ 9 w 66"/>
                  <a:gd name="T3" fmla="*/ 23 h 41"/>
                  <a:gd name="T4" fmla="*/ 15 w 66"/>
                  <a:gd name="T5" fmla="*/ 13 h 41"/>
                  <a:gd name="T6" fmla="*/ 53 w 66"/>
                  <a:gd name="T7" fmla="*/ 16 h 41"/>
                  <a:gd name="T8" fmla="*/ 57 w 66"/>
                  <a:gd name="T9" fmla="*/ 30 h 41"/>
                  <a:gd name="T10" fmla="*/ 29 w 66"/>
                  <a:gd name="T11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Oval 939">
                <a:extLst>
                  <a:ext uri="{FF2B5EF4-FFF2-40B4-BE49-F238E27FC236}">
                    <a16:creationId xmlns:a16="http://schemas.microsoft.com/office/drawing/2014/main" id="{20B14AF6-9EE9-4DBE-A4A1-D30AD76290F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flipH="1">
                <a:off x="3810" y="1032"/>
                <a:ext cx="106" cy="105"/>
              </a:xfrm>
              <a:prstGeom prst="ellipse">
                <a:avLst/>
              </a:prstGeom>
              <a:solidFill>
                <a:sysClr val="window" lastClr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D18AC3B8-7E9E-42A3-82A7-AC4275CBD68D}"/>
                </a:ext>
              </a:extLst>
            </p:cNvPr>
            <p:cNvSpPr/>
            <p:nvPr/>
          </p:nvSpPr>
          <p:spPr>
            <a:xfrm>
              <a:off x="5846969" y="4129085"/>
              <a:ext cx="1075936" cy="3693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Telecommuter / </a:t>
              </a:r>
              <a:b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Travelling personal</a:t>
              </a:r>
            </a:p>
          </p:txBody>
        </p:sp>
        <p:pic>
          <p:nvPicPr>
            <p:cNvPr id="51" name="Picture 6" descr="D:\Icons\Icon Shock\CLEAN\Networking\router_256.png">
              <a:extLst>
                <a:ext uri="{FF2B5EF4-FFF2-40B4-BE49-F238E27FC236}">
                  <a16:creationId xmlns:a16="http://schemas.microsoft.com/office/drawing/2014/main" id="{E802BF11-0C2F-420C-9878-666B55D335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2414" y="3822651"/>
              <a:ext cx="329503" cy="32950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0374045F-36F5-4363-B16F-65C91DECFA70}"/>
                </a:ext>
              </a:extLst>
            </p:cNvPr>
            <p:cNvCxnSpPr/>
            <p:nvPr/>
          </p:nvCxnSpPr>
          <p:spPr>
            <a:xfrm flipH="1">
              <a:off x="7407545" y="4002031"/>
              <a:ext cx="202511" cy="363396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ysDash"/>
            </a:ln>
            <a:effectLst/>
          </p:spPr>
        </p:cxn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480D781E-ED51-4657-A308-FC4252811369}"/>
                </a:ext>
              </a:extLst>
            </p:cNvPr>
            <p:cNvSpPr/>
            <p:nvPr/>
          </p:nvSpPr>
          <p:spPr>
            <a:xfrm>
              <a:off x="5303203" y="3717148"/>
              <a:ext cx="1239442" cy="41549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3G/ CDMA/HSDPA-</a:t>
              </a:r>
              <a:br>
                <a:rPr kumimoji="0" lang="en-US" sz="105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 Mobile Broadband</a:t>
              </a:r>
            </a:p>
          </p:txBody>
        </p:sp>
        <p:sp>
          <p:nvSpPr>
            <p:cNvPr id="54" name="Rounded Rectangle 926">
              <a:extLst>
                <a:ext uri="{FF2B5EF4-FFF2-40B4-BE49-F238E27FC236}">
                  <a16:creationId xmlns:a16="http://schemas.microsoft.com/office/drawing/2014/main" id="{B9081B19-DAC7-44AA-A427-C09701C02235}"/>
                </a:ext>
              </a:extLst>
            </p:cNvPr>
            <p:cNvSpPr/>
            <p:nvPr/>
          </p:nvSpPr>
          <p:spPr bwMode="auto">
            <a:xfrm>
              <a:off x="5249396" y="1487637"/>
              <a:ext cx="1679736" cy="417378"/>
            </a:xfrm>
            <a:prstGeom prst="roundRect">
              <a:avLst/>
            </a:prstGeom>
            <a:noFill/>
            <a:ln>
              <a:solidFill>
                <a:sysClr val="windowText" lastClr="000000"/>
              </a:solidFill>
              <a:prstDash val="sysDash"/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41" name="Title 2">
            <a:extLst>
              <a:ext uri="{FF2B5EF4-FFF2-40B4-BE49-F238E27FC236}">
                <a16:creationId xmlns:a16="http://schemas.microsoft.com/office/drawing/2014/main" id="{1F7BBACA-6EA9-4B75-8165-E2F384326CA8}"/>
              </a:ext>
            </a:extLst>
          </p:cNvPr>
          <p:cNvSpPr txBox="1">
            <a:spLocks/>
          </p:cNvSpPr>
          <p:nvPr/>
        </p:nvSpPr>
        <p:spPr>
          <a:xfrm>
            <a:off x="1380625" y="118974"/>
            <a:ext cx="9203026" cy="745310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Client-to-Site (Remote-access) VPNs</a:t>
            </a:r>
          </a:p>
        </p:txBody>
      </p:sp>
      <p:sp>
        <p:nvSpPr>
          <p:cNvPr id="746" name="Freeform 57">
            <a:extLst>
              <a:ext uri="{FF2B5EF4-FFF2-40B4-BE49-F238E27FC236}">
                <a16:creationId xmlns:a16="http://schemas.microsoft.com/office/drawing/2014/main" id="{9EB35C79-19C4-4EBF-B2C4-C0CDBDB6E6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965" y="1215519"/>
            <a:ext cx="4559147" cy="5343204"/>
          </a:xfrm>
          <a:custGeom>
            <a:avLst/>
            <a:gdLst>
              <a:gd name="T0" fmla="*/ 8279 w 9079"/>
              <a:gd name="T1" fmla="*/ 0 h 1779"/>
              <a:gd name="T2" fmla="*/ 9078 w 9079"/>
              <a:gd name="T3" fmla="*/ 892 h 1779"/>
              <a:gd name="T4" fmla="*/ 8279 w 9079"/>
              <a:gd name="T5" fmla="*/ 1778 h 1779"/>
              <a:gd name="T6" fmla="*/ 0 w 9079"/>
              <a:gd name="T7" fmla="*/ 1778 h 1779"/>
              <a:gd name="T8" fmla="*/ 0 w 9079"/>
              <a:gd name="T9" fmla="*/ 0 h 1779"/>
              <a:gd name="T10" fmla="*/ 8279 w 9079"/>
              <a:gd name="T11" fmla="*/ 0 h 1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79" h="1779">
                <a:moveTo>
                  <a:pt x="8279" y="0"/>
                </a:moveTo>
                <a:lnTo>
                  <a:pt x="9078" y="892"/>
                </a:lnTo>
                <a:lnTo>
                  <a:pt x="8279" y="1778"/>
                </a:lnTo>
                <a:lnTo>
                  <a:pt x="0" y="1778"/>
                </a:lnTo>
                <a:lnTo>
                  <a:pt x="0" y="0"/>
                </a:lnTo>
                <a:lnTo>
                  <a:pt x="8279" y="0"/>
                </a:lnTo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58">
            <a:extLst>
              <a:ext uri="{FF2B5EF4-FFF2-40B4-BE49-F238E27FC236}">
                <a16:creationId xmlns:a16="http://schemas.microsoft.com/office/drawing/2014/main" id="{81F85985-AA0D-4E38-AC23-E2D3590B7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634" y="1215519"/>
            <a:ext cx="389306" cy="5340632"/>
          </a:xfrm>
          <a:custGeom>
            <a:avLst/>
            <a:gdLst>
              <a:gd name="T0" fmla="*/ 0 w 2326"/>
              <a:gd name="T1" fmla="*/ 1778 h 1779"/>
              <a:gd name="T2" fmla="*/ 2325 w 2326"/>
              <a:gd name="T3" fmla="*/ 1778 h 1779"/>
              <a:gd name="T4" fmla="*/ 2325 w 2326"/>
              <a:gd name="T5" fmla="*/ 0 h 1779"/>
              <a:gd name="T6" fmla="*/ 0 w 2326"/>
              <a:gd name="T7" fmla="*/ 0 h 1779"/>
              <a:gd name="T8" fmla="*/ 0 w 2326"/>
              <a:gd name="T9" fmla="*/ 1778 h 1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6" h="1779">
                <a:moveTo>
                  <a:pt x="0" y="1778"/>
                </a:moveTo>
                <a:lnTo>
                  <a:pt x="2325" y="1778"/>
                </a:lnTo>
                <a:lnTo>
                  <a:pt x="2325" y="0"/>
                </a:lnTo>
                <a:lnTo>
                  <a:pt x="0" y="0"/>
                </a:lnTo>
                <a:lnTo>
                  <a:pt x="0" y="1778"/>
                </a:lnTo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Freeform 78">
            <a:extLst>
              <a:ext uri="{FF2B5EF4-FFF2-40B4-BE49-F238E27FC236}">
                <a16:creationId xmlns:a16="http://schemas.microsoft.com/office/drawing/2014/main" id="{F75DF69E-A143-4308-BB82-3860FFB29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01" y="6267076"/>
            <a:ext cx="180000" cy="279636"/>
          </a:xfrm>
          <a:custGeom>
            <a:avLst/>
            <a:gdLst>
              <a:gd name="T0" fmla="*/ 0 w 439"/>
              <a:gd name="T1" fmla="*/ 0 h 570"/>
              <a:gd name="T2" fmla="*/ 438 w 439"/>
              <a:gd name="T3" fmla="*/ 569 h 570"/>
              <a:gd name="T4" fmla="*/ 438 w 439"/>
              <a:gd name="T5" fmla="*/ 0 h 570"/>
              <a:gd name="T6" fmla="*/ 0 w 439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9" h="570">
                <a:moveTo>
                  <a:pt x="0" y="0"/>
                </a:moveTo>
                <a:lnTo>
                  <a:pt x="438" y="569"/>
                </a:lnTo>
                <a:lnTo>
                  <a:pt x="438" y="0"/>
                </a:lnTo>
                <a:lnTo>
                  <a:pt x="0" y="0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0" name="Freeform 77">
            <a:extLst>
              <a:ext uri="{FF2B5EF4-FFF2-40B4-BE49-F238E27FC236}">
                <a16:creationId xmlns:a16="http://schemas.microsoft.com/office/drawing/2014/main" id="{A392F1EF-D2DA-4D9D-B208-3247B7090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953" y="6267076"/>
            <a:ext cx="180000" cy="279636"/>
          </a:xfrm>
          <a:custGeom>
            <a:avLst/>
            <a:gdLst>
              <a:gd name="T0" fmla="*/ 444 w 445"/>
              <a:gd name="T1" fmla="*/ 0 h 570"/>
              <a:gd name="T2" fmla="*/ 0 w 445"/>
              <a:gd name="T3" fmla="*/ 569 h 570"/>
              <a:gd name="T4" fmla="*/ 0 w 445"/>
              <a:gd name="T5" fmla="*/ 0 h 570"/>
              <a:gd name="T6" fmla="*/ 444 w 445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5" h="570">
                <a:moveTo>
                  <a:pt x="444" y="0"/>
                </a:moveTo>
                <a:lnTo>
                  <a:pt x="0" y="569"/>
                </a:lnTo>
                <a:lnTo>
                  <a:pt x="0" y="0"/>
                </a:lnTo>
                <a:lnTo>
                  <a:pt x="444" y="0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85">
            <a:extLst>
              <a:ext uri="{FF2B5EF4-FFF2-40B4-BE49-F238E27FC236}">
                <a16:creationId xmlns:a16="http://schemas.microsoft.com/office/drawing/2014/main" id="{0007858E-12BF-4163-A9A1-CB1F0D2D3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61" y="813403"/>
            <a:ext cx="583362" cy="5474224"/>
          </a:xfrm>
          <a:custGeom>
            <a:avLst/>
            <a:gdLst>
              <a:gd name="T0" fmla="*/ 0 w 2316"/>
              <a:gd name="T1" fmla="*/ 2134 h 2135"/>
              <a:gd name="T2" fmla="*/ 0 w 2316"/>
              <a:gd name="T3" fmla="*/ 0 h 2135"/>
              <a:gd name="T4" fmla="*/ 2315 w 2316"/>
              <a:gd name="T5" fmla="*/ 0 h 2135"/>
              <a:gd name="T6" fmla="*/ 2315 w 2316"/>
              <a:gd name="T7" fmla="*/ 2134 h 2135"/>
              <a:gd name="T8" fmla="*/ 0 w 2316"/>
              <a:gd name="T9" fmla="*/ 2134 h 2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6" h="2135">
                <a:moveTo>
                  <a:pt x="0" y="2134"/>
                </a:moveTo>
                <a:lnTo>
                  <a:pt x="0" y="0"/>
                </a:lnTo>
                <a:lnTo>
                  <a:pt x="2315" y="0"/>
                </a:lnTo>
                <a:lnTo>
                  <a:pt x="2315" y="2134"/>
                </a:lnTo>
                <a:lnTo>
                  <a:pt x="0" y="2134"/>
                </a:lnTo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0" name="Rectangle 739">
            <a:extLst>
              <a:ext uri="{FF2B5EF4-FFF2-40B4-BE49-F238E27FC236}">
                <a16:creationId xmlns:a16="http://schemas.microsoft.com/office/drawing/2014/main" id="{E33A2B47-F642-41D6-B340-4D3F2BEECF93}"/>
              </a:ext>
            </a:extLst>
          </p:cNvPr>
          <p:cNvSpPr/>
          <p:nvPr/>
        </p:nvSpPr>
        <p:spPr>
          <a:xfrm>
            <a:off x="862506" y="1365647"/>
            <a:ext cx="3888858" cy="493981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Remote-Access VPNs allow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individual hosts 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or clients, such as telecommuters and mobile users to establish secure connections to a company’s network over the Internet</a:t>
            </a:r>
          </a:p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Each host contains VPN client software or uses a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web-based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client</a:t>
            </a:r>
          </a:p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The VPN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encrypts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the data packets that are forwarded over the Internet to the VPN gateway at the edge of the target network, with the software installed on the client’s machine</a:t>
            </a:r>
          </a:p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VPN Gateway 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receives the packets and then closes the connection to the VPN after transfer is complete</a:t>
            </a:r>
          </a:p>
        </p:txBody>
      </p:sp>
    </p:spTree>
    <p:extLst>
      <p:ext uri="{BB962C8B-B14F-4D97-AF65-F5344CB8AC3E}">
        <p14:creationId xmlns:p14="http://schemas.microsoft.com/office/powerpoint/2010/main" val="397822293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Freeform 59">
            <a:extLst>
              <a:ext uri="{FF2B5EF4-FFF2-40B4-BE49-F238E27FC236}">
                <a16:creationId xmlns:a16="http://schemas.microsoft.com/office/drawing/2014/main" id="{41426508-57AE-416A-AC07-BF92B65DA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12190"/>
            <a:ext cx="12065447" cy="1528852"/>
          </a:xfrm>
          <a:custGeom>
            <a:avLst/>
            <a:gdLst>
              <a:gd name="T0" fmla="*/ 8279 w 9079"/>
              <a:gd name="T1" fmla="*/ 0 h 1784"/>
              <a:gd name="T2" fmla="*/ 9078 w 9079"/>
              <a:gd name="T3" fmla="*/ 892 h 1784"/>
              <a:gd name="T4" fmla="*/ 8279 w 9079"/>
              <a:gd name="T5" fmla="*/ 1783 h 1784"/>
              <a:gd name="T6" fmla="*/ 0 w 9079"/>
              <a:gd name="T7" fmla="*/ 1783 h 1784"/>
              <a:gd name="T8" fmla="*/ 0 w 9079"/>
              <a:gd name="T9" fmla="*/ 0 h 1784"/>
              <a:gd name="T10" fmla="*/ 8279 w 9079"/>
              <a:gd name="T11" fmla="*/ 0 h 1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79" h="1784">
                <a:moveTo>
                  <a:pt x="8279" y="0"/>
                </a:moveTo>
                <a:lnTo>
                  <a:pt x="9078" y="892"/>
                </a:lnTo>
                <a:lnTo>
                  <a:pt x="8279" y="1783"/>
                </a:lnTo>
                <a:lnTo>
                  <a:pt x="0" y="1783"/>
                </a:lnTo>
                <a:lnTo>
                  <a:pt x="0" y="0"/>
                </a:lnTo>
                <a:lnTo>
                  <a:pt x="8279" y="0"/>
                </a:ln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914217">
              <a:spcBef>
                <a:spcPts val="600"/>
              </a:spcBef>
            </a:pPr>
            <a:endParaRPr lang="en-US" sz="3599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25EFB2B6-594B-4F22-9866-7E537774E4ED}"/>
              </a:ext>
            </a:extLst>
          </p:cNvPr>
          <p:cNvSpPr/>
          <p:nvPr/>
        </p:nvSpPr>
        <p:spPr>
          <a:xfrm>
            <a:off x="254217" y="2739045"/>
            <a:ext cx="5318039" cy="3633815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90EE27AB-54C3-4942-950A-E230B2DE1E20}"/>
              </a:ext>
            </a:extLst>
          </p:cNvPr>
          <p:cNvSpPr txBox="1">
            <a:spLocks/>
          </p:cNvSpPr>
          <p:nvPr/>
        </p:nvSpPr>
        <p:spPr>
          <a:xfrm>
            <a:off x="3815814" y="37888"/>
            <a:ext cx="4560373" cy="856543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Site-to-Site VPNs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F00921D-83A9-44F1-8A57-8A9CE12A5AB2}"/>
              </a:ext>
            </a:extLst>
          </p:cNvPr>
          <p:cNvSpPr/>
          <p:nvPr/>
        </p:nvSpPr>
        <p:spPr>
          <a:xfrm>
            <a:off x="8664643" y="4340569"/>
            <a:ext cx="184731" cy="400110"/>
          </a:xfrm>
          <a:prstGeom prst="rect">
            <a:avLst/>
          </a:prstGeom>
          <a:solidFill>
            <a:sysClr val="window" lastClr="FFFFFF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non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itchFamily="18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B797A85-C6E5-409E-AF43-4DEA1C6E68DF}"/>
              </a:ext>
            </a:extLst>
          </p:cNvPr>
          <p:cNvCxnSpPr/>
          <p:nvPr/>
        </p:nvCxnSpPr>
        <p:spPr>
          <a:xfrm flipV="1">
            <a:off x="7237854" y="4038761"/>
            <a:ext cx="2452579" cy="195031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8EE4A17B-A207-4354-8863-CA88C6BA640B}"/>
              </a:ext>
            </a:extLst>
          </p:cNvPr>
          <p:cNvCxnSpPr/>
          <p:nvPr/>
        </p:nvCxnSpPr>
        <p:spPr>
          <a:xfrm flipV="1">
            <a:off x="7598361" y="4056069"/>
            <a:ext cx="2095777" cy="1410173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3167108-28BB-4446-82AA-EDC95271E1BC}"/>
              </a:ext>
            </a:extLst>
          </p:cNvPr>
          <p:cNvCxnSpPr>
            <a:stCxn id="34" idx="1"/>
          </p:cNvCxnSpPr>
          <p:nvPr/>
        </p:nvCxnSpPr>
        <p:spPr>
          <a:xfrm flipV="1">
            <a:off x="9624292" y="3998769"/>
            <a:ext cx="69846" cy="1330108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BF71DB80-E332-40FD-9CF4-52CB59F8DC9E}"/>
              </a:ext>
            </a:extLst>
          </p:cNvPr>
          <p:cNvCxnSpPr/>
          <p:nvPr/>
        </p:nvCxnSpPr>
        <p:spPr>
          <a:xfrm flipV="1">
            <a:off x="9656384" y="3558498"/>
            <a:ext cx="798007" cy="52624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</a:ln>
          <a:effectLst/>
        </p:spPr>
      </p:cxnSp>
      <p:pic>
        <p:nvPicPr>
          <p:cNvPr id="10" name="Picture 9" descr="Y:\Web2.0 PNG Icons\Haja Roger Shutterstock\c3.png">
            <a:extLst>
              <a:ext uri="{FF2B5EF4-FFF2-40B4-BE49-F238E27FC236}">
                <a16:creationId xmlns:a16="http://schemas.microsoft.com/office/drawing/2014/main" id="{997281C9-FBCD-409A-94A9-D2A500028B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duotone>
              <a:srgbClr val="F79646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940"/>
          <a:stretch/>
        </p:blipFill>
        <p:spPr bwMode="auto">
          <a:xfrm>
            <a:off x="10005833" y="3057277"/>
            <a:ext cx="1542248" cy="9311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4" descr="T:\Icon Shock\Vista\Education\school_512.png">
            <a:extLst>
              <a:ext uri="{FF2B5EF4-FFF2-40B4-BE49-F238E27FC236}">
                <a16:creationId xmlns:a16="http://schemas.microsoft.com/office/drawing/2014/main" id="{0A25E60E-46AF-45B9-9B02-0C5A214563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42459" y="3102036"/>
            <a:ext cx="874686" cy="8209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7" descr="C:\Users\Test\Downloads\1341903561_gnome-netstatus-0-24.png">
            <a:extLst>
              <a:ext uri="{FF2B5EF4-FFF2-40B4-BE49-F238E27FC236}">
                <a16:creationId xmlns:a16="http://schemas.microsoft.com/office/drawing/2014/main" id="{F2EE2314-FC54-4600-9058-50CAE086EE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5732" y="3345217"/>
            <a:ext cx="356501" cy="3346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4230859A-43F5-4E90-B075-5FA59F886B3A}"/>
              </a:ext>
            </a:extLst>
          </p:cNvPr>
          <p:cNvSpPr txBox="1"/>
          <p:nvPr/>
        </p:nvSpPr>
        <p:spPr>
          <a:xfrm>
            <a:off x="10540497" y="4018645"/>
            <a:ext cx="816137" cy="2462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Main Office</a:t>
            </a:r>
          </a:p>
        </p:txBody>
      </p:sp>
      <p:pic>
        <p:nvPicPr>
          <p:cNvPr id="14" name="Picture 3" descr="E:\Icon Shock\CLEAN\Networking\server_256.png">
            <a:extLst>
              <a:ext uri="{FF2B5EF4-FFF2-40B4-BE49-F238E27FC236}">
                <a16:creationId xmlns:a16="http://schemas.microsoft.com/office/drawing/2014/main" id="{C99F69B2-A176-4C02-9507-5C03D9E727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35136" y="3831099"/>
            <a:ext cx="442497" cy="4153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013E34F-FF4E-453F-8408-8B1D2B020C82}"/>
              </a:ext>
            </a:extLst>
          </p:cNvPr>
          <p:cNvSpPr txBox="1"/>
          <p:nvPr/>
        </p:nvSpPr>
        <p:spPr>
          <a:xfrm>
            <a:off x="9393829" y="3597463"/>
            <a:ext cx="561230" cy="2462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NAS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2771375-B166-4456-8FF7-CBED4267C35B}"/>
              </a:ext>
            </a:extLst>
          </p:cNvPr>
          <p:cNvGrpSpPr/>
          <p:nvPr/>
        </p:nvGrpSpPr>
        <p:grpSpPr>
          <a:xfrm>
            <a:off x="8911013" y="5161565"/>
            <a:ext cx="1274719" cy="1091226"/>
            <a:chOff x="3690298" y="4327296"/>
            <a:chExt cx="1681586" cy="1533720"/>
          </a:xfrm>
        </p:grpSpPr>
        <p:pic>
          <p:nvPicPr>
            <p:cNvPr id="32" name="Picture 3" descr="Y:\Web2.0 PNG Icons\Haja Roger Shutterstock\c3.png">
              <a:extLst>
                <a:ext uri="{FF2B5EF4-FFF2-40B4-BE49-F238E27FC236}">
                  <a16:creationId xmlns:a16="http://schemas.microsoft.com/office/drawing/2014/main" id="{ACB419EB-745A-4818-8EC6-CF03182DAAC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duotone>
                <a:srgbClr val="8064A2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3690298" y="4402585"/>
              <a:ext cx="1681586" cy="10817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3" descr="C:\Users\Test\Desktop\Web2.0 PNG Icons\Building-1.png">
              <a:extLst>
                <a:ext uri="{FF2B5EF4-FFF2-40B4-BE49-F238E27FC236}">
                  <a16:creationId xmlns:a16="http://schemas.microsoft.com/office/drawing/2014/main" id="{BB926306-D416-4744-A514-472AB84570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7267" y="4575584"/>
              <a:ext cx="716087" cy="6981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" name="Picture 7" descr="C:\Users\Test\Downloads\1341903561_gnome-netstatus-0-24.png">
              <a:extLst>
                <a:ext uri="{FF2B5EF4-FFF2-40B4-BE49-F238E27FC236}">
                  <a16:creationId xmlns:a16="http://schemas.microsoft.com/office/drawing/2014/main" id="{00C7D820-8759-448D-87FF-9AD385420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31243" y="4327296"/>
              <a:ext cx="470289" cy="47028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D97C6DE-6F12-4711-9E06-5B1EFB4F9DF7}"/>
                </a:ext>
              </a:extLst>
            </p:cNvPr>
            <p:cNvSpPr txBox="1"/>
            <p:nvPr/>
          </p:nvSpPr>
          <p:spPr>
            <a:xfrm>
              <a:off x="3971048" y="5514952"/>
              <a:ext cx="1270765" cy="3460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8B9CF87-E138-493E-AD09-178C7D7E3D41}"/>
              </a:ext>
            </a:extLst>
          </p:cNvPr>
          <p:cNvGrpSpPr/>
          <p:nvPr/>
        </p:nvGrpSpPr>
        <p:grpSpPr>
          <a:xfrm>
            <a:off x="6706832" y="4916536"/>
            <a:ext cx="1274719" cy="1104872"/>
            <a:chOff x="3690298" y="4327296"/>
            <a:chExt cx="1681586" cy="1552898"/>
          </a:xfrm>
        </p:grpSpPr>
        <p:pic>
          <p:nvPicPr>
            <p:cNvPr id="28" name="Picture 3" descr="Y:\Web2.0 PNG Icons\Haja Roger Shutterstock\c3.png">
              <a:extLst>
                <a:ext uri="{FF2B5EF4-FFF2-40B4-BE49-F238E27FC236}">
                  <a16:creationId xmlns:a16="http://schemas.microsoft.com/office/drawing/2014/main" id="{BFB479DB-83BC-4537-B4E5-CB92851D603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duotone>
                <a:srgbClr val="8064A2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3690298" y="4402585"/>
              <a:ext cx="1681586" cy="10817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" name="Picture 3" descr="C:\Users\Test\Desktop\Web2.0 PNG Icons\Building-1.png">
              <a:extLst>
                <a:ext uri="{FF2B5EF4-FFF2-40B4-BE49-F238E27FC236}">
                  <a16:creationId xmlns:a16="http://schemas.microsoft.com/office/drawing/2014/main" id="{C5C65E9E-70DB-462E-B7F9-EE7DD44975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7267" y="4575584"/>
              <a:ext cx="716087" cy="6981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" name="Picture 7" descr="C:\Users\Test\Downloads\1341903561_gnome-netstatus-0-24.png">
              <a:extLst>
                <a:ext uri="{FF2B5EF4-FFF2-40B4-BE49-F238E27FC236}">
                  <a16:creationId xmlns:a16="http://schemas.microsoft.com/office/drawing/2014/main" id="{0B98C4A9-0677-4134-BF73-8B13947EB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31243" y="4327296"/>
              <a:ext cx="470289" cy="47028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FDFD70A-75E9-492B-AA02-FEEB0146BE4D}"/>
                </a:ext>
              </a:extLst>
            </p:cNvPr>
            <p:cNvSpPr txBox="1"/>
            <p:nvPr/>
          </p:nvSpPr>
          <p:spPr>
            <a:xfrm>
              <a:off x="3971048" y="5534130"/>
              <a:ext cx="1270765" cy="3460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63C5C68-F445-4E53-926A-86988CCFBC0F}"/>
              </a:ext>
            </a:extLst>
          </p:cNvPr>
          <p:cNvGrpSpPr/>
          <p:nvPr/>
        </p:nvGrpSpPr>
        <p:grpSpPr>
          <a:xfrm>
            <a:off x="6168074" y="3718888"/>
            <a:ext cx="1274719" cy="1091224"/>
            <a:chOff x="3690298" y="4327296"/>
            <a:chExt cx="1681586" cy="1533716"/>
          </a:xfrm>
        </p:grpSpPr>
        <p:pic>
          <p:nvPicPr>
            <p:cNvPr id="24" name="Picture 3" descr="Y:\Web2.0 PNG Icons\Haja Roger Shutterstock\c3.png">
              <a:extLst>
                <a:ext uri="{FF2B5EF4-FFF2-40B4-BE49-F238E27FC236}">
                  <a16:creationId xmlns:a16="http://schemas.microsoft.com/office/drawing/2014/main" id="{9FA30D46-716D-4FD3-9FDA-1027EDC7AC1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duotone>
                <a:srgbClr val="8064A2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3690298" y="4402585"/>
              <a:ext cx="1681586" cy="10817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3" descr="C:\Users\Test\Desktop\Web2.0 PNG Icons\Building-1.png">
              <a:extLst>
                <a:ext uri="{FF2B5EF4-FFF2-40B4-BE49-F238E27FC236}">
                  <a16:creationId xmlns:a16="http://schemas.microsoft.com/office/drawing/2014/main" id="{4F7B82C3-BCB2-465A-BBFA-396A9E9E6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7267" y="4575584"/>
              <a:ext cx="716087" cy="6981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" name="Picture 7" descr="C:\Users\Test\Downloads\1341903561_gnome-netstatus-0-24.png">
              <a:extLst>
                <a:ext uri="{FF2B5EF4-FFF2-40B4-BE49-F238E27FC236}">
                  <a16:creationId xmlns:a16="http://schemas.microsoft.com/office/drawing/2014/main" id="{36FAEF76-6E9D-4F9F-B5F0-0BA6FD1811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31243" y="4327296"/>
              <a:ext cx="470289" cy="47028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F65869D-C1B4-4045-A2AF-07DFFCB3972B}"/>
                </a:ext>
              </a:extLst>
            </p:cNvPr>
            <p:cNvSpPr txBox="1"/>
            <p:nvPr/>
          </p:nvSpPr>
          <p:spPr>
            <a:xfrm>
              <a:off x="3971048" y="5514948"/>
              <a:ext cx="1270765" cy="3460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</p:grpSp>
      <p:pic>
        <p:nvPicPr>
          <p:cNvPr id="19" name="Picture 3" descr="Y:\Web2.0 PNG Icons\Haja Roger Shutterstock\c3.png">
            <a:extLst>
              <a:ext uri="{FF2B5EF4-FFF2-40B4-BE49-F238E27FC236}">
                <a16:creationId xmlns:a16="http://schemas.microsoft.com/office/drawing/2014/main" id="{8074E93C-740B-4D2F-B281-A2F0F25F0BE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duotone>
              <a:srgbClr val="EEECE1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940"/>
          <a:stretch/>
        </p:blipFill>
        <p:spPr bwMode="auto">
          <a:xfrm>
            <a:off x="7922581" y="3950628"/>
            <a:ext cx="1859810" cy="11228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0041760E-F50C-4A7F-B805-228EDA3CFC7E}"/>
              </a:ext>
            </a:extLst>
          </p:cNvPr>
          <p:cNvSpPr/>
          <p:nvPr/>
        </p:nvSpPr>
        <p:spPr>
          <a:xfrm>
            <a:off x="8519279" y="4377327"/>
            <a:ext cx="639919" cy="253916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Internet</a:t>
            </a:r>
          </a:p>
        </p:txBody>
      </p: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C3D24152-394D-4EA6-981F-8F84E3A08390}"/>
              </a:ext>
            </a:extLst>
          </p:cNvPr>
          <p:cNvCxnSpPr/>
          <p:nvPr/>
        </p:nvCxnSpPr>
        <p:spPr>
          <a:xfrm>
            <a:off x="8087077" y="3607369"/>
            <a:ext cx="0" cy="557653"/>
          </a:xfrm>
          <a:prstGeom prst="straightConnector1">
            <a:avLst/>
          </a:prstGeom>
          <a:noFill/>
          <a:ln w="28575" cap="flat" cmpd="sng" algn="ctr">
            <a:solidFill>
              <a:srgbClr val="0070C0"/>
            </a:solidFill>
            <a:prstDash val="sysDot"/>
            <a:tailEnd type="arrow"/>
          </a:ln>
          <a:effectLst/>
        </p:spPr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1D9497FB-E8C6-4B88-A5E0-63E24CED704A}"/>
              </a:ext>
            </a:extLst>
          </p:cNvPr>
          <p:cNvSpPr txBox="1"/>
          <p:nvPr/>
        </p:nvSpPr>
        <p:spPr>
          <a:xfrm>
            <a:off x="7666231" y="3206783"/>
            <a:ext cx="963297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Site-to-site connection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4AA3DCE-FAE7-4DAF-8E0D-2111BD9941BD}"/>
              </a:ext>
            </a:extLst>
          </p:cNvPr>
          <p:cNvSpPr/>
          <p:nvPr/>
        </p:nvSpPr>
        <p:spPr>
          <a:xfrm>
            <a:off x="8221648" y="2790867"/>
            <a:ext cx="1449435" cy="30777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Site-to-Site VPNs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1FA89CF-6D23-445F-85D4-275A7CEBEDC9}"/>
              </a:ext>
            </a:extLst>
          </p:cNvPr>
          <p:cNvSpPr/>
          <p:nvPr/>
        </p:nvSpPr>
        <p:spPr>
          <a:xfrm>
            <a:off x="581334" y="2886264"/>
            <a:ext cx="4663804" cy="333937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Site-to-site VPN extends the </a:t>
            </a:r>
            <a:b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company's network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, allows access of an organization's network resources from different locations</a:t>
            </a:r>
          </a:p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It connects a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 branch 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or remote office network to the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company's headquarters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network</a:t>
            </a:r>
          </a:p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Also known as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LAN-to-LAN 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or L2L VPNs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7D82667-E5CC-4F6A-85AB-D65F255DE542}"/>
              </a:ext>
            </a:extLst>
          </p:cNvPr>
          <p:cNvSpPr txBox="1"/>
          <p:nvPr/>
        </p:nvSpPr>
        <p:spPr bwMode="auto">
          <a:xfrm>
            <a:off x="495946" y="1045646"/>
            <a:ext cx="10526698" cy="1461939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9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Site-to-site VPN is classified in two types:</a:t>
            </a:r>
          </a:p>
          <a:p>
            <a:pPr marL="341313" marR="0" lvl="1" indent="-341313" defTabSz="914400" eaLnBrk="1" fontAlgn="auto" latinLnBrk="0" hangingPunct="1">
              <a:lnSpc>
                <a:spcPct val="100000"/>
              </a:lnSpc>
              <a:spcBef>
                <a:spcPts val="9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Intranet-based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connectivity is between sites of a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single organization</a:t>
            </a:r>
          </a:p>
          <a:p>
            <a:pPr marL="341313" marR="0" lvl="1" indent="-341313" defTabSz="914400" eaLnBrk="1" fontAlgn="auto" latinLnBrk="0" hangingPunct="1">
              <a:lnSpc>
                <a:spcPct val="100000"/>
              </a:lnSpc>
              <a:spcBef>
                <a:spcPts val="9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Extranet-based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VPN connectivity is between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different organizations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such as business partners, business, and its clients</a:t>
            </a:r>
          </a:p>
        </p:txBody>
      </p:sp>
    </p:spTree>
    <p:extLst>
      <p:ext uri="{BB962C8B-B14F-4D97-AF65-F5344CB8AC3E}">
        <p14:creationId xmlns:p14="http://schemas.microsoft.com/office/powerpoint/2010/main" val="386161987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Title 7">
            <a:extLst>
              <a:ext uri="{FF2B5EF4-FFF2-40B4-BE49-F238E27FC236}">
                <a16:creationId xmlns:a16="http://schemas.microsoft.com/office/drawing/2014/main" id="{DDB9B787-A919-4250-8311-53B29ECF1B71}"/>
              </a:ext>
            </a:extLst>
          </p:cNvPr>
          <p:cNvSpPr txBox="1">
            <a:spLocks/>
          </p:cNvSpPr>
          <p:nvPr/>
        </p:nvSpPr>
        <p:spPr>
          <a:xfrm>
            <a:off x="228600" y="396114"/>
            <a:ext cx="3124200" cy="2220686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1200"/>
              </a:spcBef>
            </a:pPr>
            <a:r>
              <a:rPr lang="en-I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Hardware VPNs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9120C0AA-DF47-459F-A03A-C2485C8874C3}"/>
              </a:ext>
            </a:extLst>
          </p:cNvPr>
          <p:cNvSpPr/>
          <p:nvPr/>
        </p:nvSpPr>
        <p:spPr>
          <a:xfrm>
            <a:off x="4582452" y="1720361"/>
            <a:ext cx="7388663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3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designed to serve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as a VPN endpoint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 can connect to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multiple LANs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DDBEEC91-C75E-46EA-81AE-D52148D4843F}"/>
              </a:ext>
            </a:extLst>
          </p:cNvPr>
          <p:cNvSpPr/>
          <p:nvPr/>
        </p:nvSpPr>
        <p:spPr>
          <a:xfrm>
            <a:off x="4582452" y="487387"/>
            <a:ext cx="7388663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dedicated hardware VPN appliance is used to connect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routers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gateways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to ensure communication over an insecure channel </a:t>
            </a:r>
          </a:p>
        </p:txBody>
      </p:sp>
      <p:sp>
        <p:nvSpPr>
          <p:cNvPr id="95" name="Полилиния 19">
            <a:extLst>
              <a:ext uri="{FF2B5EF4-FFF2-40B4-BE49-F238E27FC236}">
                <a16:creationId xmlns:a16="http://schemas.microsoft.com/office/drawing/2014/main" id="{BB1453B1-27F1-4796-93CC-3FDCC7786AD5}"/>
              </a:ext>
            </a:extLst>
          </p:cNvPr>
          <p:cNvSpPr/>
          <p:nvPr/>
        </p:nvSpPr>
        <p:spPr>
          <a:xfrm>
            <a:off x="-10668" y="-4567"/>
            <a:ext cx="3602736" cy="2991053"/>
          </a:xfrm>
          <a:custGeom>
            <a:avLst/>
            <a:gdLst>
              <a:gd name="connsiteX0" fmla="*/ 609600 w 5848350"/>
              <a:gd name="connsiteY0" fmla="*/ 609600 h 5848350"/>
              <a:gd name="connsiteX1" fmla="*/ 609600 w 5848350"/>
              <a:gd name="connsiteY1" fmla="*/ 5238750 h 5848350"/>
              <a:gd name="connsiteX2" fmla="*/ 5238750 w 5848350"/>
              <a:gd name="connsiteY2" fmla="*/ 5238750 h 5848350"/>
              <a:gd name="connsiteX3" fmla="*/ 5238750 w 5848350"/>
              <a:gd name="connsiteY3" fmla="*/ 609600 h 5848350"/>
              <a:gd name="connsiteX4" fmla="*/ 0 w 5848350"/>
              <a:gd name="connsiteY4" fmla="*/ 0 h 5848350"/>
              <a:gd name="connsiteX5" fmla="*/ 5848350 w 5848350"/>
              <a:gd name="connsiteY5" fmla="*/ 0 h 5848350"/>
              <a:gd name="connsiteX6" fmla="*/ 5848350 w 5848350"/>
              <a:gd name="connsiteY6" fmla="*/ 5848350 h 5848350"/>
              <a:gd name="connsiteX7" fmla="*/ 0 w 5848350"/>
              <a:gd name="connsiteY7" fmla="*/ 5848350 h 584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48350" h="5848350">
                <a:moveTo>
                  <a:pt x="609600" y="609600"/>
                </a:moveTo>
                <a:lnTo>
                  <a:pt x="609600" y="5238750"/>
                </a:lnTo>
                <a:lnTo>
                  <a:pt x="5238750" y="5238750"/>
                </a:lnTo>
                <a:lnTo>
                  <a:pt x="5238750" y="609600"/>
                </a:lnTo>
                <a:close/>
                <a:moveTo>
                  <a:pt x="0" y="0"/>
                </a:moveTo>
                <a:lnTo>
                  <a:pt x="5848350" y="0"/>
                </a:lnTo>
                <a:lnTo>
                  <a:pt x="5848350" y="5848350"/>
                </a:lnTo>
                <a:lnTo>
                  <a:pt x="0" y="5848350"/>
                </a:lnTo>
                <a:close/>
              </a:path>
            </a:pathLst>
          </a:custGeom>
          <a:solidFill>
            <a:srgbClr val="08090A">
              <a:lumMod val="50000"/>
              <a:lumOff val="5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6" name="AutoShape 76">
            <a:extLst>
              <a:ext uri="{FF2B5EF4-FFF2-40B4-BE49-F238E27FC236}">
                <a16:creationId xmlns:a16="http://schemas.microsoft.com/office/drawing/2014/main" id="{7A2B1B50-11E3-40D6-A30C-0321F6BDE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8700" y="3425043"/>
            <a:ext cx="9113003" cy="2772851"/>
          </a:xfrm>
          <a:prstGeom prst="roundRect">
            <a:avLst>
              <a:gd name="adj" fmla="val 819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txBody>
          <a:bodyPr wrap="none" rtlCol="0" anchor="ctr"/>
          <a:lstStyle/>
          <a:p>
            <a:pPr algn="ctr"/>
            <a:endParaRPr lang="en-US" sz="1400" kern="0" dirty="0">
              <a:solidFill>
                <a:prstClr val="black"/>
              </a:solidFill>
            </a:endParaRP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1C8974CE-24DD-421C-9E2E-A9F65352B0CD}"/>
              </a:ext>
            </a:extLst>
          </p:cNvPr>
          <p:cNvGrpSpPr/>
          <p:nvPr/>
        </p:nvGrpSpPr>
        <p:grpSpPr>
          <a:xfrm>
            <a:off x="3357230" y="3455663"/>
            <a:ext cx="8044871" cy="2731670"/>
            <a:chOff x="1997670" y="3526797"/>
            <a:chExt cx="8044871" cy="2731670"/>
          </a:xfrm>
        </p:grpSpPr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1522284-2AE6-4297-A41F-B9F1D8F0F0C0}"/>
                </a:ext>
              </a:extLst>
            </p:cNvPr>
            <p:cNvCxnSpPr/>
            <p:nvPr/>
          </p:nvCxnSpPr>
          <p:spPr>
            <a:xfrm flipV="1">
              <a:off x="9697778" y="4274662"/>
              <a:ext cx="0" cy="1490975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A0600852-3746-4EE4-BC38-62365727C5A3}"/>
                </a:ext>
              </a:extLst>
            </p:cNvPr>
            <p:cNvSpPr txBox="1"/>
            <p:nvPr/>
          </p:nvSpPr>
          <p:spPr bwMode="auto">
            <a:xfrm>
              <a:off x="4067441" y="4358814"/>
              <a:ext cx="113842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Appliance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72FCE7F7-D0B5-49BA-B6A1-E1FF1E2AC4CF}"/>
                </a:ext>
              </a:extLst>
            </p:cNvPr>
            <p:cNvSpPr txBox="1"/>
            <p:nvPr/>
          </p:nvSpPr>
          <p:spPr bwMode="auto">
            <a:xfrm>
              <a:off x="7318110" y="4379892"/>
              <a:ext cx="113842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Appliance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5FCB59D2-D4C7-4CD5-A773-64010E527F0F}"/>
                </a:ext>
              </a:extLst>
            </p:cNvPr>
            <p:cNvSpPr txBox="1"/>
            <p:nvPr/>
          </p:nvSpPr>
          <p:spPr bwMode="auto">
            <a:xfrm>
              <a:off x="5185260" y="5249825"/>
              <a:ext cx="2546790" cy="369332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FA82CDC0-FBEC-4BB8-B86C-8B30FA13B0FD}"/>
                </a:ext>
              </a:extLst>
            </p:cNvPr>
            <p:cNvSpPr txBox="1"/>
            <p:nvPr/>
          </p:nvSpPr>
          <p:spPr bwMode="auto">
            <a:xfrm>
              <a:off x="5185261" y="5121868"/>
              <a:ext cx="188069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Encrypted VPN Tunnel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C6E7A64-0763-4C52-99B0-A5B686F4280B}"/>
                </a:ext>
              </a:extLst>
            </p:cNvPr>
            <p:cNvSpPr txBox="1"/>
            <p:nvPr/>
          </p:nvSpPr>
          <p:spPr bwMode="auto">
            <a:xfrm>
              <a:off x="2221213" y="3532833"/>
              <a:ext cx="758950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LAN 1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A4AF857E-69B7-4149-8A05-B47A24937D11}"/>
                </a:ext>
              </a:extLst>
            </p:cNvPr>
            <p:cNvSpPr txBox="1"/>
            <p:nvPr/>
          </p:nvSpPr>
          <p:spPr bwMode="auto">
            <a:xfrm>
              <a:off x="9353018" y="3526797"/>
              <a:ext cx="689523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LAN 2</a:t>
              </a: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48B48D4F-F6CB-4166-AB90-D9AF6BC264A1}"/>
                </a:ext>
              </a:extLst>
            </p:cNvPr>
            <p:cNvSpPr txBox="1"/>
            <p:nvPr/>
          </p:nvSpPr>
          <p:spPr bwMode="auto">
            <a:xfrm>
              <a:off x="3339690" y="5735247"/>
              <a:ext cx="5380056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appliances create secure connection between two or more LANs</a:t>
              </a:r>
            </a:p>
          </p:txBody>
        </p:sp>
        <p:pic>
          <p:nvPicPr>
            <p:cNvPr id="136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F191407A-E36F-4B50-A038-0B0250613B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7499" y="5587541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7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5AAB7214-3A79-4143-86F6-C42068ACE2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7499" y="3784868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8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9F777336-C3BA-4DD5-8E17-2B1E6D817E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7499" y="4691947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D1F1FF22-E7FD-427E-A5BB-F7CE4C87A044}"/>
                </a:ext>
              </a:extLst>
            </p:cNvPr>
            <p:cNvCxnSpPr/>
            <p:nvPr/>
          </p:nvCxnSpPr>
          <p:spPr>
            <a:xfrm flipV="1">
              <a:off x="2604192" y="4225399"/>
              <a:ext cx="0" cy="1490975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140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E856D83C-24AC-4AA6-BCF1-1E6C772ACF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7670" y="5587541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1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B6098F02-B908-44B2-8932-6C536CDCD4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7670" y="3784868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CD3ED4FE-FC1A-475C-94D8-A02AA99EDF9B}"/>
                </a:ext>
              </a:extLst>
            </p:cNvPr>
            <p:cNvCxnSpPr>
              <a:stCxn id="138" idx="1"/>
            </p:cNvCxnSpPr>
            <p:nvPr/>
          </p:nvCxnSpPr>
          <p:spPr>
            <a:xfrm flipH="1" flipV="1">
              <a:off x="2582665" y="4927316"/>
              <a:ext cx="6504834" cy="43570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143" name="Picture 3" descr="D:\CND Data\Formating Templates\Icons\CLEAN\Networking\combinations\hard_disk_256.png">
              <a:extLst>
                <a:ext uri="{FF2B5EF4-FFF2-40B4-BE49-F238E27FC236}">
                  <a16:creationId xmlns:a16="http://schemas.microsoft.com/office/drawing/2014/main" id="{068070AB-A28D-4B56-8EA9-A2F717F532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57414" y="4579354"/>
              <a:ext cx="724266" cy="72426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4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5B0846D5-48DA-46A4-A301-CC8006142C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97670" y="4691947"/>
              <a:ext cx="893324" cy="5578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5" name="Can 15">
              <a:extLst>
                <a:ext uri="{FF2B5EF4-FFF2-40B4-BE49-F238E27FC236}">
                  <a16:creationId xmlns:a16="http://schemas.microsoft.com/office/drawing/2014/main" id="{CA103815-BC64-447E-8778-8C08EFC41F32}"/>
                </a:ext>
              </a:extLst>
            </p:cNvPr>
            <p:cNvSpPr/>
            <p:nvPr/>
          </p:nvSpPr>
          <p:spPr bwMode="auto">
            <a:xfrm rot="16200000">
              <a:off x="6082375" y="3870651"/>
              <a:ext cx="264751" cy="2107418"/>
            </a:xfrm>
            <a:prstGeom prst="can">
              <a:avLst/>
            </a:prstGeom>
            <a:solidFill>
              <a:sysClr val="window" lastClr="FFFFFF">
                <a:lumMod val="85000"/>
              </a:sysClr>
            </a:solidFill>
            <a:ln w="12700">
              <a:solidFill>
                <a:sysClr val="windowText" lastClr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wrap="none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</a:endParaRPr>
            </a:p>
          </p:txBody>
        </p:sp>
        <p:pic>
          <p:nvPicPr>
            <p:cNvPr id="146" name="Picture 3" descr="D:\CND Data\Formating Templates\Icons\CLEAN\Networking\combinations\hard_disk_256.png">
              <a:extLst>
                <a:ext uri="{FF2B5EF4-FFF2-40B4-BE49-F238E27FC236}">
                  <a16:creationId xmlns:a16="http://schemas.microsoft.com/office/drawing/2014/main" id="{2FC68949-16DC-4098-A486-66C08A15F1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25189" y="4579354"/>
              <a:ext cx="724266" cy="72426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73B923B-AB9A-4EB6-96A8-408E506FC174}"/>
              </a:ext>
            </a:extLst>
          </p:cNvPr>
          <p:cNvGrpSpPr/>
          <p:nvPr/>
        </p:nvGrpSpPr>
        <p:grpSpPr>
          <a:xfrm>
            <a:off x="3757301" y="488404"/>
            <a:ext cx="705852" cy="705852"/>
            <a:chOff x="3757301" y="488404"/>
            <a:chExt cx="705852" cy="705852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73213FE1-4549-43D3-ACBA-9A953C0EF5DA}"/>
                </a:ext>
              </a:extLst>
            </p:cNvPr>
            <p:cNvSpPr/>
            <p:nvPr/>
          </p:nvSpPr>
          <p:spPr>
            <a:xfrm>
              <a:off x="3757301" y="488404"/>
              <a:ext cx="705852" cy="705852"/>
            </a:xfrm>
            <a:prstGeom prst="ellipse">
              <a:avLst/>
            </a:prstGeom>
            <a:solidFill>
              <a:srgbClr val="FFC600"/>
            </a:solidFill>
            <a:ln w="28575" cap="flat" cmpd="sng" algn="ctr">
              <a:solidFill>
                <a:srgbClr val="08090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97">
              <a:extLst>
                <a:ext uri="{FF2B5EF4-FFF2-40B4-BE49-F238E27FC236}">
                  <a16:creationId xmlns:a16="http://schemas.microsoft.com/office/drawing/2014/main" id="{27197C1E-ECCB-467A-9E91-1015CB15C0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96843" y="658213"/>
              <a:ext cx="426769" cy="366235"/>
            </a:xfrm>
            <a:custGeom>
              <a:avLst/>
              <a:gdLst>
                <a:gd name="T0" fmla="*/ 103587 w 497"/>
                <a:gd name="T1" fmla="*/ 104160 h 426"/>
                <a:gd name="T2" fmla="*/ 103587 w 497"/>
                <a:gd name="T3" fmla="*/ 104160 h 426"/>
                <a:gd name="T4" fmla="*/ 123403 w 497"/>
                <a:gd name="T5" fmla="*/ 104160 h 426"/>
                <a:gd name="T6" fmla="*/ 123403 w 497"/>
                <a:gd name="T7" fmla="*/ 124000 h 426"/>
                <a:gd name="T8" fmla="*/ 223387 w 497"/>
                <a:gd name="T9" fmla="*/ 124000 h 426"/>
                <a:gd name="T10" fmla="*/ 219333 w 497"/>
                <a:gd name="T11" fmla="*/ 59971 h 426"/>
                <a:gd name="T12" fmla="*/ 199517 w 497"/>
                <a:gd name="T13" fmla="*/ 36073 h 426"/>
                <a:gd name="T14" fmla="*/ 163487 w 497"/>
                <a:gd name="T15" fmla="*/ 36073 h 426"/>
                <a:gd name="T16" fmla="*/ 151777 w 497"/>
                <a:gd name="T17" fmla="*/ 12175 h 426"/>
                <a:gd name="T18" fmla="*/ 135113 w 497"/>
                <a:gd name="T19" fmla="*/ 0 h 426"/>
                <a:gd name="T20" fmla="*/ 87373 w 497"/>
                <a:gd name="T21" fmla="*/ 0 h 426"/>
                <a:gd name="T22" fmla="*/ 75663 w 497"/>
                <a:gd name="T23" fmla="*/ 12175 h 426"/>
                <a:gd name="T24" fmla="*/ 59900 w 497"/>
                <a:gd name="T25" fmla="*/ 36073 h 426"/>
                <a:gd name="T26" fmla="*/ 23870 w 497"/>
                <a:gd name="T27" fmla="*/ 36073 h 426"/>
                <a:gd name="T28" fmla="*/ 4053 w 497"/>
                <a:gd name="T29" fmla="*/ 59971 h 426"/>
                <a:gd name="T30" fmla="*/ 0 w 497"/>
                <a:gd name="T31" fmla="*/ 124000 h 426"/>
                <a:gd name="T32" fmla="*/ 103587 w 497"/>
                <a:gd name="T33" fmla="*/ 124000 h 426"/>
                <a:gd name="T34" fmla="*/ 103587 w 497"/>
                <a:gd name="T35" fmla="*/ 104160 h 426"/>
                <a:gd name="T36" fmla="*/ 83770 w 497"/>
                <a:gd name="T37" fmla="*/ 23898 h 426"/>
                <a:gd name="T38" fmla="*/ 83770 w 497"/>
                <a:gd name="T39" fmla="*/ 23898 h 426"/>
                <a:gd name="T40" fmla="*/ 95480 w 497"/>
                <a:gd name="T41" fmla="*/ 16233 h 426"/>
                <a:gd name="T42" fmla="*/ 127907 w 497"/>
                <a:gd name="T43" fmla="*/ 16233 h 426"/>
                <a:gd name="T44" fmla="*/ 139166 w 497"/>
                <a:gd name="T45" fmla="*/ 23898 h 426"/>
                <a:gd name="T46" fmla="*/ 143670 w 497"/>
                <a:gd name="T47" fmla="*/ 36073 h 426"/>
                <a:gd name="T48" fmla="*/ 79717 w 497"/>
                <a:gd name="T49" fmla="*/ 36073 h 426"/>
                <a:gd name="T50" fmla="*/ 83770 w 497"/>
                <a:gd name="T51" fmla="*/ 23898 h 426"/>
                <a:gd name="T52" fmla="*/ 123403 w 497"/>
                <a:gd name="T53" fmla="*/ 160073 h 426"/>
                <a:gd name="T54" fmla="*/ 123403 w 497"/>
                <a:gd name="T55" fmla="*/ 160073 h 426"/>
                <a:gd name="T56" fmla="*/ 103587 w 497"/>
                <a:gd name="T57" fmla="*/ 160073 h 426"/>
                <a:gd name="T58" fmla="*/ 103587 w 497"/>
                <a:gd name="T59" fmla="*/ 136175 h 426"/>
                <a:gd name="T60" fmla="*/ 4053 w 497"/>
                <a:gd name="T61" fmla="*/ 136175 h 426"/>
                <a:gd name="T62" fmla="*/ 7656 w 497"/>
                <a:gd name="T63" fmla="*/ 171797 h 426"/>
                <a:gd name="T64" fmla="*/ 27923 w 497"/>
                <a:gd name="T65" fmla="*/ 191637 h 426"/>
                <a:gd name="T66" fmla="*/ 195463 w 497"/>
                <a:gd name="T67" fmla="*/ 191637 h 426"/>
                <a:gd name="T68" fmla="*/ 215280 w 497"/>
                <a:gd name="T69" fmla="*/ 171797 h 426"/>
                <a:gd name="T70" fmla="*/ 219333 w 497"/>
                <a:gd name="T71" fmla="*/ 136175 h 426"/>
                <a:gd name="T72" fmla="*/ 123403 w 497"/>
                <a:gd name="T73" fmla="*/ 136175 h 426"/>
                <a:gd name="T74" fmla="*/ 123403 w 497"/>
                <a:gd name="T75" fmla="*/ 160073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97" h="426">
                  <a:moveTo>
                    <a:pt x="230" y="231"/>
                  </a:moveTo>
                  <a:lnTo>
                    <a:pt x="230" y="231"/>
                  </a:lnTo>
                  <a:cubicBezTo>
                    <a:pt x="274" y="231"/>
                    <a:pt x="274" y="231"/>
                    <a:pt x="274" y="231"/>
                  </a:cubicBezTo>
                  <a:cubicBezTo>
                    <a:pt x="274" y="275"/>
                    <a:pt x="274" y="275"/>
                    <a:pt x="274" y="275"/>
                  </a:cubicBezTo>
                  <a:cubicBezTo>
                    <a:pt x="496" y="275"/>
                    <a:pt x="496" y="275"/>
                    <a:pt x="496" y="275"/>
                  </a:cubicBezTo>
                  <a:cubicBezTo>
                    <a:pt x="496" y="275"/>
                    <a:pt x="496" y="168"/>
                    <a:pt x="487" y="133"/>
                  </a:cubicBezTo>
                  <a:cubicBezTo>
                    <a:pt x="487" y="97"/>
                    <a:pt x="478" y="80"/>
                    <a:pt x="443" y="80"/>
                  </a:cubicBezTo>
                  <a:cubicBezTo>
                    <a:pt x="363" y="80"/>
                    <a:pt x="363" y="80"/>
                    <a:pt x="363" y="80"/>
                  </a:cubicBezTo>
                  <a:cubicBezTo>
                    <a:pt x="345" y="53"/>
                    <a:pt x="337" y="27"/>
                    <a:pt x="337" y="27"/>
                  </a:cubicBezTo>
                  <a:cubicBezTo>
                    <a:pt x="328" y="9"/>
                    <a:pt x="319" y="0"/>
                    <a:pt x="300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77" y="0"/>
                    <a:pt x="168" y="9"/>
                    <a:pt x="168" y="27"/>
                  </a:cubicBezTo>
                  <a:cubicBezTo>
                    <a:pt x="159" y="27"/>
                    <a:pt x="150" y="53"/>
                    <a:pt x="13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17" y="80"/>
                    <a:pt x="9" y="97"/>
                    <a:pt x="9" y="133"/>
                  </a:cubicBezTo>
                  <a:cubicBezTo>
                    <a:pt x="0" y="168"/>
                    <a:pt x="0" y="275"/>
                    <a:pt x="0" y="275"/>
                  </a:cubicBezTo>
                  <a:cubicBezTo>
                    <a:pt x="230" y="275"/>
                    <a:pt x="230" y="275"/>
                    <a:pt x="230" y="275"/>
                  </a:cubicBezTo>
                  <a:lnTo>
                    <a:pt x="230" y="231"/>
                  </a:lnTo>
                  <a:close/>
                  <a:moveTo>
                    <a:pt x="186" y="53"/>
                  </a:moveTo>
                  <a:lnTo>
                    <a:pt x="186" y="53"/>
                  </a:lnTo>
                  <a:cubicBezTo>
                    <a:pt x="194" y="44"/>
                    <a:pt x="194" y="36"/>
                    <a:pt x="212" y="36"/>
                  </a:cubicBezTo>
                  <a:cubicBezTo>
                    <a:pt x="284" y="36"/>
                    <a:pt x="284" y="36"/>
                    <a:pt x="284" y="36"/>
                  </a:cubicBezTo>
                  <a:cubicBezTo>
                    <a:pt x="300" y="36"/>
                    <a:pt x="300" y="44"/>
                    <a:pt x="309" y="53"/>
                  </a:cubicBezTo>
                  <a:cubicBezTo>
                    <a:pt x="309" y="53"/>
                    <a:pt x="319" y="71"/>
                    <a:pt x="319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86" y="71"/>
                    <a:pt x="186" y="53"/>
                    <a:pt x="186" y="53"/>
                  </a:cubicBezTo>
                  <a:close/>
                  <a:moveTo>
                    <a:pt x="274" y="355"/>
                  </a:moveTo>
                  <a:lnTo>
                    <a:pt x="274" y="355"/>
                  </a:lnTo>
                  <a:cubicBezTo>
                    <a:pt x="230" y="355"/>
                    <a:pt x="230" y="355"/>
                    <a:pt x="230" y="355"/>
                  </a:cubicBezTo>
                  <a:cubicBezTo>
                    <a:pt x="230" y="302"/>
                    <a:pt x="230" y="302"/>
                    <a:pt x="230" y="302"/>
                  </a:cubicBezTo>
                  <a:cubicBezTo>
                    <a:pt x="9" y="302"/>
                    <a:pt x="9" y="302"/>
                    <a:pt x="9" y="302"/>
                  </a:cubicBezTo>
                  <a:cubicBezTo>
                    <a:pt x="9" y="302"/>
                    <a:pt x="17" y="346"/>
                    <a:pt x="17" y="381"/>
                  </a:cubicBezTo>
                  <a:cubicBezTo>
                    <a:pt x="17" y="399"/>
                    <a:pt x="26" y="425"/>
                    <a:pt x="62" y="425"/>
                  </a:cubicBezTo>
                  <a:cubicBezTo>
                    <a:pt x="434" y="425"/>
                    <a:pt x="434" y="425"/>
                    <a:pt x="434" y="425"/>
                  </a:cubicBezTo>
                  <a:cubicBezTo>
                    <a:pt x="469" y="425"/>
                    <a:pt x="478" y="399"/>
                    <a:pt x="478" y="381"/>
                  </a:cubicBezTo>
                  <a:cubicBezTo>
                    <a:pt x="478" y="346"/>
                    <a:pt x="487" y="302"/>
                    <a:pt x="487" y="302"/>
                  </a:cubicBezTo>
                  <a:cubicBezTo>
                    <a:pt x="274" y="302"/>
                    <a:pt x="274" y="302"/>
                    <a:pt x="274" y="302"/>
                  </a:cubicBezTo>
                  <a:lnTo>
                    <a:pt x="274" y="3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0C6451B-89D9-4400-890D-2C9D1B725E6B}"/>
              </a:ext>
            </a:extLst>
          </p:cNvPr>
          <p:cNvGrpSpPr/>
          <p:nvPr/>
        </p:nvGrpSpPr>
        <p:grpSpPr>
          <a:xfrm>
            <a:off x="3757301" y="1721378"/>
            <a:ext cx="705852" cy="705852"/>
            <a:chOff x="3757301" y="1721378"/>
            <a:chExt cx="705852" cy="705852"/>
          </a:xfrm>
        </p:grpSpPr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669AAB1D-AB28-4761-A0FA-992A057CB833}"/>
                </a:ext>
              </a:extLst>
            </p:cNvPr>
            <p:cNvSpPr/>
            <p:nvPr/>
          </p:nvSpPr>
          <p:spPr>
            <a:xfrm>
              <a:off x="3757301" y="1721378"/>
              <a:ext cx="705852" cy="705852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28575" cap="flat" cmpd="sng" algn="ctr">
              <a:solidFill>
                <a:srgbClr val="08090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82">
              <a:extLst>
                <a:ext uri="{FF2B5EF4-FFF2-40B4-BE49-F238E27FC236}">
                  <a16:creationId xmlns:a16="http://schemas.microsoft.com/office/drawing/2014/main" id="{40D5DCDE-A615-4E43-940B-6C1B756D57C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96842" y="1883619"/>
              <a:ext cx="426771" cy="381371"/>
            </a:xfrm>
            <a:custGeom>
              <a:avLst/>
              <a:gdLst>
                <a:gd name="T0" fmla="*/ 199518 w 497"/>
                <a:gd name="T1" fmla="*/ 0 h 444"/>
                <a:gd name="T2" fmla="*/ 199518 w 497"/>
                <a:gd name="T3" fmla="*/ 0 h 444"/>
                <a:gd name="T4" fmla="*/ 23870 w 497"/>
                <a:gd name="T5" fmla="*/ 0 h 444"/>
                <a:gd name="T6" fmla="*/ 0 w 497"/>
                <a:gd name="T7" fmla="*/ 23877 h 444"/>
                <a:gd name="T8" fmla="*/ 0 w 497"/>
                <a:gd name="T9" fmla="*/ 155425 h 444"/>
                <a:gd name="T10" fmla="*/ 23870 w 497"/>
                <a:gd name="T11" fmla="*/ 179752 h 444"/>
                <a:gd name="T12" fmla="*/ 68007 w 497"/>
                <a:gd name="T13" fmla="*/ 179752 h 444"/>
                <a:gd name="T14" fmla="*/ 68007 w 497"/>
                <a:gd name="T15" fmla="*/ 155425 h 444"/>
                <a:gd name="T16" fmla="*/ 19817 w 497"/>
                <a:gd name="T17" fmla="*/ 155425 h 444"/>
                <a:gd name="T18" fmla="*/ 19817 w 497"/>
                <a:gd name="T19" fmla="*/ 55863 h 444"/>
                <a:gd name="T20" fmla="*/ 199518 w 497"/>
                <a:gd name="T21" fmla="*/ 55863 h 444"/>
                <a:gd name="T22" fmla="*/ 199518 w 497"/>
                <a:gd name="T23" fmla="*/ 155425 h 444"/>
                <a:gd name="T24" fmla="*/ 155381 w 497"/>
                <a:gd name="T25" fmla="*/ 155425 h 444"/>
                <a:gd name="T26" fmla="*/ 155381 w 497"/>
                <a:gd name="T27" fmla="*/ 179752 h 444"/>
                <a:gd name="T28" fmla="*/ 199518 w 497"/>
                <a:gd name="T29" fmla="*/ 179752 h 444"/>
                <a:gd name="T30" fmla="*/ 223388 w 497"/>
                <a:gd name="T31" fmla="*/ 155425 h 444"/>
                <a:gd name="T32" fmla="*/ 223388 w 497"/>
                <a:gd name="T33" fmla="*/ 23877 h 444"/>
                <a:gd name="T34" fmla="*/ 199518 w 497"/>
                <a:gd name="T35" fmla="*/ 0 h 444"/>
                <a:gd name="T36" fmla="*/ 27923 w 497"/>
                <a:gd name="T37" fmla="*/ 36041 h 444"/>
                <a:gd name="T38" fmla="*/ 27923 w 497"/>
                <a:gd name="T39" fmla="*/ 36041 h 444"/>
                <a:gd name="T40" fmla="*/ 19817 w 497"/>
                <a:gd name="T41" fmla="*/ 27931 h 444"/>
                <a:gd name="T42" fmla="*/ 27923 w 497"/>
                <a:gd name="T43" fmla="*/ 20273 h 444"/>
                <a:gd name="T44" fmla="*/ 35580 w 497"/>
                <a:gd name="T45" fmla="*/ 27931 h 444"/>
                <a:gd name="T46" fmla="*/ 27923 w 497"/>
                <a:gd name="T47" fmla="*/ 36041 h 444"/>
                <a:gd name="T48" fmla="*/ 52244 w 497"/>
                <a:gd name="T49" fmla="*/ 36041 h 444"/>
                <a:gd name="T50" fmla="*/ 52244 w 497"/>
                <a:gd name="T51" fmla="*/ 36041 h 444"/>
                <a:gd name="T52" fmla="*/ 43687 w 497"/>
                <a:gd name="T53" fmla="*/ 27931 h 444"/>
                <a:gd name="T54" fmla="*/ 52244 w 497"/>
                <a:gd name="T55" fmla="*/ 20273 h 444"/>
                <a:gd name="T56" fmla="*/ 59450 w 497"/>
                <a:gd name="T57" fmla="*/ 27931 h 444"/>
                <a:gd name="T58" fmla="*/ 52244 w 497"/>
                <a:gd name="T59" fmla="*/ 36041 h 444"/>
                <a:gd name="T60" fmla="*/ 199518 w 497"/>
                <a:gd name="T61" fmla="*/ 36041 h 444"/>
                <a:gd name="T62" fmla="*/ 199518 w 497"/>
                <a:gd name="T63" fmla="*/ 36041 h 444"/>
                <a:gd name="T64" fmla="*/ 68007 w 497"/>
                <a:gd name="T65" fmla="*/ 36041 h 444"/>
                <a:gd name="T66" fmla="*/ 68007 w 497"/>
                <a:gd name="T67" fmla="*/ 23877 h 444"/>
                <a:gd name="T68" fmla="*/ 199518 w 497"/>
                <a:gd name="T69" fmla="*/ 23877 h 444"/>
                <a:gd name="T70" fmla="*/ 199518 w 497"/>
                <a:gd name="T71" fmla="*/ 36041 h 444"/>
                <a:gd name="T72" fmla="*/ 111694 w 497"/>
                <a:gd name="T73" fmla="*/ 79740 h 444"/>
                <a:gd name="T74" fmla="*/ 111694 w 497"/>
                <a:gd name="T75" fmla="*/ 79740 h 444"/>
                <a:gd name="T76" fmla="*/ 55847 w 497"/>
                <a:gd name="T77" fmla="*/ 135603 h 444"/>
                <a:gd name="T78" fmla="*/ 91877 w 497"/>
                <a:gd name="T79" fmla="*/ 135603 h 444"/>
                <a:gd name="T80" fmla="*/ 91877 w 497"/>
                <a:gd name="T81" fmla="*/ 199574 h 444"/>
                <a:gd name="T82" fmla="*/ 131510 w 497"/>
                <a:gd name="T83" fmla="*/ 199574 h 444"/>
                <a:gd name="T84" fmla="*/ 131510 w 497"/>
                <a:gd name="T85" fmla="*/ 135603 h 444"/>
                <a:gd name="T86" fmla="*/ 163487 w 497"/>
                <a:gd name="T87" fmla="*/ 135603 h 444"/>
                <a:gd name="T88" fmla="*/ 111694 w 497"/>
                <a:gd name="T89" fmla="*/ 79740 h 4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7" h="444">
                  <a:moveTo>
                    <a:pt x="443" y="0"/>
                  </a:moveTo>
                  <a:lnTo>
                    <a:pt x="443" y="0"/>
                  </a:lnTo>
                  <a:cubicBezTo>
                    <a:pt x="53" y="0"/>
                    <a:pt x="53" y="0"/>
                    <a:pt x="53" y="0"/>
                  </a:cubicBezTo>
                  <a:cubicBezTo>
                    <a:pt x="17" y="0"/>
                    <a:pt x="0" y="26"/>
                    <a:pt x="0" y="53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73"/>
                    <a:pt x="17" y="399"/>
                    <a:pt x="53" y="399"/>
                  </a:cubicBezTo>
                  <a:cubicBezTo>
                    <a:pt x="151" y="399"/>
                    <a:pt x="151" y="399"/>
                    <a:pt x="151" y="399"/>
                  </a:cubicBezTo>
                  <a:cubicBezTo>
                    <a:pt x="151" y="345"/>
                    <a:pt x="151" y="345"/>
                    <a:pt x="151" y="345"/>
                  </a:cubicBezTo>
                  <a:cubicBezTo>
                    <a:pt x="44" y="345"/>
                    <a:pt x="44" y="345"/>
                    <a:pt x="44" y="345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43" y="124"/>
                    <a:pt x="443" y="124"/>
                    <a:pt x="443" y="124"/>
                  </a:cubicBezTo>
                  <a:cubicBezTo>
                    <a:pt x="443" y="345"/>
                    <a:pt x="443" y="345"/>
                    <a:pt x="443" y="345"/>
                  </a:cubicBezTo>
                  <a:cubicBezTo>
                    <a:pt x="345" y="345"/>
                    <a:pt x="345" y="345"/>
                    <a:pt x="345" y="345"/>
                  </a:cubicBezTo>
                  <a:cubicBezTo>
                    <a:pt x="345" y="399"/>
                    <a:pt x="345" y="399"/>
                    <a:pt x="345" y="399"/>
                  </a:cubicBezTo>
                  <a:cubicBezTo>
                    <a:pt x="443" y="399"/>
                    <a:pt x="443" y="399"/>
                    <a:pt x="443" y="399"/>
                  </a:cubicBezTo>
                  <a:cubicBezTo>
                    <a:pt x="470" y="399"/>
                    <a:pt x="496" y="373"/>
                    <a:pt x="496" y="345"/>
                  </a:cubicBezTo>
                  <a:cubicBezTo>
                    <a:pt x="496" y="53"/>
                    <a:pt x="496" y="53"/>
                    <a:pt x="496" y="53"/>
                  </a:cubicBezTo>
                  <a:cubicBezTo>
                    <a:pt x="496" y="26"/>
                    <a:pt x="470" y="0"/>
                    <a:pt x="443" y="0"/>
                  </a:cubicBezTo>
                  <a:close/>
                  <a:moveTo>
                    <a:pt x="62" y="80"/>
                  </a:moveTo>
                  <a:lnTo>
                    <a:pt x="62" y="80"/>
                  </a:lnTo>
                  <a:cubicBezTo>
                    <a:pt x="53" y="80"/>
                    <a:pt x="44" y="71"/>
                    <a:pt x="44" y="62"/>
                  </a:cubicBezTo>
                  <a:cubicBezTo>
                    <a:pt x="44" y="53"/>
                    <a:pt x="53" y="45"/>
                    <a:pt x="62" y="45"/>
                  </a:cubicBezTo>
                  <a:cubicBezTo>
                    <a:pt x="71" y="45"/>
                    <a:pt x="79" y="53"/>
                    <a:pt x="79" y="62"/>
                  </a:cubicBezTo>
                  <a:cubicBezTo>
                    <a:pt x="79" y="71"/>
                    <a:pt x="71" y="80"/>
                    <a:pt x="62" y="80"/>
                  </a:cubicBezTo>
                  <a:close/>
                  <a:moveTo>
                    <a:pt x="116" y="80"/>
                  </a:moveTo>
                  <a:lnTo>
                    <a:pt x="116" y="80"/>
                  </a:lnTo>
                  <a:cubicBezTo>
                    <a:pt x="107" y="80"/>
                    <a:pt x="97" y="71"/>
                    <a:pt x="97" y="62"/>
                  </a:cubicBezTo>
                  <a:cubicBezTo>
                    <a:pt x="97" y="53"/>
                    <a:pt x="107" y="45"/>
                    <a:pt x="116" y="45"/>
                  </a:cubicBezTo>
                  <a:cubicBezTo>
                    <a:pt x="124" y="45"/>
                    <a:pt x="132" y="53"/>
                    <a:pt x="132" y="62"/>
                  </a:cubicBezTo>
                  <a:cubicBezTo>
                    <a:pt x="132" y="71"/>
                    <a:pt x="124" y="80"/>
                    <a:pt x="116" y="80"/>
                  </a:cubicBezTo>
                  <a:close/>
                  <a:moveTo>
                    <a:pt x="443" y="80"/>
                  </a:moveTo>
                  <a:lnTo>
                    <a:pt x="443" y="80"/>
                  </a:lnTo>
                  <a:cubicBezTo>
                    <a:pt x="151" y="80"/>
                    <a:pt x="151" y="80"/>
                    <a:pt x="151" y="80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443" y="53"/>
                    <a:pt x="443" y="53"/>
                    <a:pt x="443" y="53"/>
                  </a:cubicBezTo>
                  <a:lnTo>
                    <a:pt x="443" y="80"/>
                  </a:lnTo>
                  <a:close/>
                  <a:moveTo>
                    <a:pt x="248" y="177"/>
                  </a:moveTo>
                  <a:lnTo>
                    <a:pt x="248" y="177"/>
                  </a:lnTo>
                  <a:cubicBezTo>
                    <a:pt x="124" y="301"/>
                    <a:pt x="124" y="301"/>
                    <a:pt x="124" y="301"/>
                  </a:cubicBezTo>
                  <a:cubicBezTo>
                    <a:pt x="204" y="301"/>
                    <a:pt x="204" y="301"/>
                    <a:pt x="204" y="301"/>
                  </a:cubicBezTo>
                  <a:cubicBezTo>
                    <a:pt x="204" y="443"/>
                    <a:pt x="204" y="443"/>
                    <a:pt x="204" y="443"/>
                  </a:cubicBezTo>
                  <a:cubicBezTo>
                    <a:pt x="292" y="443"/>
                    <a:pt x="292" y="443"/>
                    <a:pt x="292" y="443"/>
                  </a:cubicBezTo>
                  <a:cubicBezTo>
                    <a:pt x="292" y="301"/>
                    <a:pt x="292" y="301"/>
                    <a:pt x="292" y="301"/>
                  </a:cubicBezTo>
                  <a:cubicBezTo>
                    <a:pt x="363" y="301"/>
                    <a:pt x="363" y="301"/>
                    <a:pt x="363" y="301"/>
                  </a:cubicBezTo>
                  <a:lnTo>
                    <a:pt x="248" y="17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1D06758-E720-410D-897A-13F9E5665117}"/>
              </a:ext>
            </a:extLst>
          </p:cNvPr>
          <p:cNvCxnSpPr>
            <a:cxnSpLocks/>
          </p:cNvCxnSpPr>
          <p:nvPr/>
        </p:nvCxnSpPr>
        <p:spPr>
          <a:xfrm>
            <a:off x="3755861" y="2911141"/>
            <a:ext cx="8277246" cy="17644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Graphical user interface, icon&#10;&#10;Description automatically generated">
            <a:extLst>
              <a:ext uri="{FF2B5EF4-FFF2-40B4-BE49-F238E27FC236}">
                <a16:creationId xmlns:a16="http://schemas.microsoft.com/office/drawing/2014/main" id="{D172438C-F5FC-4CAD-A531-2D1053A5F0D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447" y="3512588"/>
            <a:ext cx="1963014" cy="25977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5376285"/>
      </p:ext>
    </p:extLst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 descr="A picture containing circuit, engine&#10;&#10;Description automatically generated">
            <a:extLst>
              <a:ext uri="{FF2B5EF4-FFF2-40B4-BE49-F238E27FC236}">
                <a16:creationId xmlns:a16="http://schemas.microsoft.com/office/drawing/2014/main" id="{49C5F777-A488-4108-9F52-DA05340CE9F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90" r="20590"/>
          <a:stretch>
            <a:fillRect/>
          </a:stretch>
        </p:blipFill>
        <p:spPr>
          <a:xfrm>
            <a:off x="6413500" y="0"/>
            <a:ext cx="5778500" cy="6544577"/>
          </a:xfrm>
        </p:spPr>
      </p:pic>
      <p:sp>
        <p:nvSpPr>
          <p:cNvPr id="3" name="Title 3">
            <a:extLst>
              <a:ext uri="{FF2B5EF4-FFF2-40B4-BE49-F238E27FC236}">
                <a16:creationId xmlns:a16="http://schemas.microsoft.com/office/drawing/2014/main" id="{59943AF9-4E36-4BC3-A7E9-4E80324C1408}"/>
              </a:ext>
            </a:extLst>
          </p:cNvPr>
          <p:cNvSpPr txBox="1">
            <a:spLocks/>
          </p:cNvSpPr>
          <p:nvPr/>
        </p:nvSpPr>
        <p:spPr>
          <a:xfrm>
            <a:off x="239748" y="201894"/>
            <a:ext cx="5975074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Hardware VPN Products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4AE81C4-C05E-448E-8318-7BA37527C2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7977455"/>
              </p:ext>
            </p:extLst>
          </p:nvPr>
        </p:nvGraphicFramePr>
        <p:xfrm>
          <a:off x="270743" y="1150093"/>
          <a:ext cx="7744940" cy="5219710"/>
        </p:xfrm>
        <a:graphic>
          <a:graphicData uri="http://schemas.openxmlformats.org/drawingml/2006/table">
            <a:tbl>
              <a:tblPr firstRow="1" bandRow="1"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23708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870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87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24014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>
                          <a:solidFill>
                            <a:schemeClr val="bg2"/>
                          </a:solidFill>
                        </a:rPr>
                        <a:t>Manufacturer</a:t>
                      </a:r>
                      <a:endParaRPr lang="en-US" sz="1800" dirty="0">
                        <a:solidFill>
                          <a:schemeClr val="bg2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>
                          <a:solidFill>
                            <a:schemeClr val="bg2"/>
                          </a:solidFill>
                        </a:rPr>
                        <a:t>Product Name</a:t>
                      </a:r>
                      <a:endParaRPr lang="en-US" sz="1800" dirty="0">
                        <a:solidFill>
                          <a:schemeClr val="bg2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>
                          <a:solidFill>
                            <a:schemeClr val="bg2"/>
                          </a:solidFill>
                        </a:rPr>
                        <a:t>Web Site</a:t>
                      </a:r>
                      <a:endParaRPr lang="en-US" sz="1800" dirty="0">
                        <a:solidFill>
                          <a:schemeClr val="bg2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4612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600" dirty="0"/>
                        <a:t>Cisco Systems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dirty="0"/>
                        <a:t>VPN 3000 series concentrators, VPN 3002 Hardware</a:t>
                      </a:r>
                      <a:r>
                        <a:rPr lang="en-US" sz="1600" baseline="0" dirty="0"/>
                        <a:t> Clients, 7600 series routers, and Web VPN Services Module</a:t>
                      </a:r>
                      <a:endParaRPr lang="en-US" sz="1600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i="1" dirty="0"/>
                        <a:t>https://www.cisco.com</a:t>
                      </a:r>
                      <a:endParaRPr lang="en-US" sz="1600" b="0" i="1" dirty="0"/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8196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algn="ctr" defTabSz="914400" rtl="0" eaLnBrk="1" latinLnBrk="0" hangingPunct="1"/>
                      <a:r>
                        <a:rPr lang="en-US" sz="1600" kern="1200" dirty="0"/>
                        <a:t>SonicWALL</a:t>
                      </a:r>
                      <a:endParaRPr lang="en-US" sz="1600" b="0" i="1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dirty="0"/>
                        <a:t>SonicWALL PRO 5060,4060,3060,2040,1260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i="1" dirty="0"/>
                        <a:t>https://www.sonicwall.com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68874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600" dirty="0"/>
                        <a:t>Juniper Networks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dirty="0"/>
                        <a:t>NetScreen</a:t>
                      </a:r>
                      <a:r>
                        <a:rPr lang="en-US" sz="1600" baseline="0" dirty="0"/>
                        <a:t> 5000, 500,200, and ISG series</a:t>
                      </a:r>
                      <a:endParaRPr lang="en-US" sz="1600" b="0" dirty="0">
                        <a:highlight>
                          <a:srgbClr val="FFFF00"/>
                        </a:highlight>
                      </a:endParaRP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i="1" dirty="0"/>
                        <a:t>https://www.juniper.net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24014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600" dirty="0"/>
                        <a:t>WatchGuard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dirty="0"/>
                        <a:t>WatchGuard Firebox X series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600" i="1" dirty="0"/>
                        <a:t>https://www.watchguard.com</a:t>
                      </a:r>
                    </a:p>
                  </a:txBody>
                  <a:tcPr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244857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Rectangle 65">
            <a:extLst>
              <a:ext uri="{FF2B5EF4-FFF2-40B4-BE49-F238E27FC236}">
                <a16:creationId xmlns:a16="http://schemas.microsoft.com/office/drawing/2014/main" id="{A48A945E-8642-4841-B1B6-F1D4555BF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1" y="945505"/>
            <a:ext cx="12187359" cy="1089429"/>
          </a:xfrm>
          <a:prstGeom prst="rect">
            <a:avLst/>
          </a:prstGeom>
          <a:solidFill>
            <a:srgbClr val="F59B11">
              <a:lumMod val="40000"/>
              <a:lumOff val="60000"/>
            </a:srgbClr>
          </a:soli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</a:endParaRPr>
          </a:p>
        </p:txBody>
      </p:sp>
      <p:sp>
        <p:nvSpPr>
          <p:cNvPr id="67" name="Freeform 6">
            <a:extLst>
              <a:ext uri="{FF2B5EF4-FFF2-40B4-BE49-F238E27FC236}">
                <a16:creationId xmlns:a16="http://schemas.microsoft.com/office/drawing/2014/main" id="{8C698067-B34C-4871-833C-6BCB8AE4DDC8}"/>
              </a:ext>
            </a:extLst>
          </p:cNvPr>
          <p:cNvSpPr>
            <a:spLocks noChangeAspect="1"/>
          </p:cNvSpPr>
          <p:nvPr/>
        </p:nvSpPr>
        <p:spPr bwMode="auto">
          <a:xfrm>
            <a:off x="4323" y="371959"/>
            <a:ext cx="1468015" cy="1662975"/>
          </a:xfrm>
          <a:custGeom>
            <a:avLst/>
            <a:gdLst>
              <a:gd name="T0" fmla="*/ 4404 w 5219"/>
              <a:gd name="T1" fmla="*/ 0 h 6320"/>
              <a:gd name="T2" fmla="*/ 0 w 5219"/>
              <a:gd name="T3" fmla="*/ 2092 h 6320"/>
              <a:gd name="T4" fmla="*/ 0 w 5219"/>
              <a:gd name="T5" fmla="*/ 6320 h 6320"/>
              <a:gd name="T6" fmla="*/ 4404 w 5219"/>
              <a:gd name="T7" fmla="*/ 4228 h 6320"/>
              <a:gd name="T8" fmla="*/ 5219 w 5219"/>
              <a:gd name="T9" fmla="*/ 1726 h 6320"/>
              <a:gd name="T10" fmla="*/ 4404 w 5219"/>
              <a:gd name="T11" fmla="*/ 0 h 6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219" h="6320">
                <a:moveTo>
                  <a:pt x="4404" y="0"/>
                </a:moveTo>
                <a:lnTo>
                  <a:pt x="0" y="2092"/>
                </a:lnTo>
                <a:lnTo>
                  <a:pt x="0" y="6320"/>
                </a:lnTo>
                <a:lnTo>
                  <a:pt x="4404" y="4228"/>
                </a:lnTo>
                <a:lnTo>
                  <a:pt x="5219" y="1726"/>
                </a:lnTo>
                <a:lnTo>
                  <a:pt x="4404" y="0"/>
                </a:lnTo>
                <a:close/>
              </a:path>
            </a:pathLst>
          </a:custGeom>
          <a:gradFill>
            <a:gsLst>
              <a:gs pos="100000">
                <a:srgbClr val="F59B11"/>
              </a:gs>
              <a:gs pos="0">
                <a:srgbClr val="F59B11">
                  <a:lumMod val="75000"/>
                </a:srgbClr>
              </a:gs>
            </a:gsLst>
            <a:lin ang="10800000" scaled="0"/>
          </a:gradFill>
          <a:ln>
            <a:noFill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</a:endParaRPr>
          </a:p>
        </p:txBody>
      </p:sp>
      <p:sp>
        <p:nvSpPr>
          <p:cNvPr id="2" name="TextBox 25">
            <a:extLst>
              <a:ext uri="{FF2B5EF4-FFF2-40B4-BE49-F238E27FC236}">
                <a16:creationId xmlns:a16="http://schemas.microsoft.com/office/drawing/2014/main" id="{312FA50F-419C-4706-A488-F6033978DC26}"/>
              </a:ext>
            </a:extLst>
          </p:cNvPr>
          <p:cNvSpPr txBox="1"/>
          <p:nvPr/>
        </p:nvSpPr>
        <p:spPr>
          <a:xfrm>
            <a:off x="3839054" y="98101"/>
            <a:ext cx="4513892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>
              <a:spcBef>
                <a:spcPts val="600"/>
              </a:spcBef>
            </a:pPr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Software VPNs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874E58A-B332-49B9-86FE-90A2514329B6}"/>
              </a:ext>
            </a:extLst>
          </p:cNvPr>
          <p:cNvGrpSpPr/>
          <p:nvPr/>
        </p:nvGrpSpPr>
        <p:grpSpPr>
          <a:xfrm>
            <a:off x="4804572" y="2405172"/>
            <a:ext cx="2404810" cy="1632790"/>
            <a:chOff x="4804572" y="2387581"/>
            <a:chExt cx="2404810" cy="1632790"/>
          </a:xfrm>
        </p:grpSpPr>
        <p:sp>
          <p:nvSpPr>
            <p:cNvPr id="4" name="Freeform 1194">
              <a:extLst>
                <a:ext uri="{FF2B5EF4-FFF2-40B4-BE49-F238E27FC236}">
                  <a16:creationId xmlns:a16="http://schemas.microsoft.com/office/drawing/2014/main" id="{9073A3F0-8319-4526-BF03-4149CBF4D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572" y="3243004"/>
              <a:ext cx="2140697" cy="776297"/>
            </a:xfrm>
            <a:custGeom>
              <a:avLst/>
              <a:gdLst>
                <a:gd name="T0" fmla="*/ 702 w 3872"/>
                <a:gd name="T1" fmla="*/ 1405 h 1405"/>
                <a:gd name="T2" fmla="*/ 3169 w 3872"/>
                <a:gd name="T3" fmla="*/ 1405 h 1405"/>
                <a:gd name="T4" fmla="*/ 3872 w 3872"/>
                <a:gd name="T5" fmla="*/ 702 h 1405"/>
                <a:gd name="T6" fmla="*/ 3169 w 3872"/>
                <a:gd name="T7" fmla="*/ 0 h 1405"/>
                <a:gd name="T8" fmla="*/ 702 w 3872"/>
                <a:gd name="T9" fmla="*/ 0 h 1405"/>
                <a:gd name="T10" fmla="*/ 0 w 3872"/>
                <a:gd name="T11" fmla="*/ 702 h 1405"/>
                <a:gd name="T12" fmla="*/ 702 w 3872"/>
                <a:gd name="T13" fmla="*/ 1405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72" h="1405">
                  <a:moveTo>
                    <a:pt x="702" y="1405"/>
                  </a:moveTo>
                  <a:cubicBezTo>
                    <a:pt x="3169" y="1405"/>
                    <a:pt x="3169" y="1405"/>
                    <a:pt x="3169" y="1405"/>
                  </a:cubicBezTo>
                  <a:cubicBezTo>
                    <a:pt x="3557" y="1405"/>
                    <a:pt x="3872" y="1090"/>
                    <a:pt x="3872" y="702"/>
                  </a:cubicBezTo>
                  <a:cubicBezTo>
                    <a:pt x="3872" y="314"/>
                    <a:pt x="3557" y="0"/>
                    <a:pt x="3169" y="0"/>
                  </a:cubicBezTo>
                  <a:cubicBezTo>
                    <a:pt x="702" y="0"/>
                    <a:pt x="702" y="0"/>
                    <a:pt x="702" y="0"/>
                  </a:cubicBezTo>
                  <a:cubicBezTo>
                    <a:pt x="314" y="0"/>
                    <a:pt x="0" y="314"/>
                    <a:pt x="0" y="702"/>
                  </a:cubicBezTo>
                  <a:cubicBezTo>
                    <a:pt x="0" y="1090"/>
                    <a:pt x="314" y="1405"/>
                    <a:pt x="702" y="1405"/>
                  </a:cubicBezTo>
                  <a:close/>
                </a:path>
              </a:pathLst>
            </a:custGeom>
            <a:solidFill>
              <a:srgbClr val="F1F3F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85AC35A-BAE8-4A24-839F-14532E5846DA}"/>
                </a:ext>
              </a:extLst>
            </p:cNvPr>
            <p:cNvGrpSpPr/>
            <p:nvPr/>
          </p:nvGrpSpPr>
          <p:grpSpPr>
            <a:xfrm>
              <a:off x="5210898" y="2387581"/>
              <a:ext cx="1998484" cy="1632790"/>
              <a:chOff x="3091697" y="3516992"/>
              <a:chExt cx="1998484" cy="1632790"/>
            </a:xfrm>
          </p:grpSpPr>
          <p:sp>
            <p:nvSpPr>
              <p:cNvPr id="45" name="Freeform 1183">
                <a:extLst>
                  <a:ext uri="{FF2B5EF4-FFF2-40B4-BE49-F238E27FC236}">
                    <a16:creationId xmlns:a16="http://schemas.microsoft.com/office/drawing/2014/main" id="{19157642-143C-4CD8-AFB7-B64593084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697" y="3516992"/>
                <a:ext cx="1998484" cy="1632790"/>
              </a:xfrm>
              <a:custGeom>
                <a:avLst/>
                <a:gdLst>
                  <a:gd name="T0" fmla="*/ 21 w 3615"/>
                  <a:gd name="T1" fmla="*/ 614 h 2953"/>
                  <a:gd name="T2" fmla="*/ 811 w 3615"/>
                  <a:gd name="T3" fmla="*/ 8 h 2953"/>
                  <a:gd name="T4" fmla="*/ 837 w 3615"/>
                  <a:gd name="T5" fmla="*/ 21 h 2953"/>
                  <a:gd name="T6" fmla="*/ 837 w 3615"/>
                  <a:gd name="T7" fmla="*/ 193 h 2953"/>
                  <a:gd name="T8" fmla="*/ 2170 w 3615"/>
                  <a:gd name="T9" fmla="*/ 194 h 2953"/>
                  <a:gd name="T10" fmla="*/ 3615 w 3615"/>
                  <a:gd name="T11" fmla="*/ 1635 h 2953"/>
                  <a:gd name="T12" fmla="*/ 2393 w 3615"/>
                  <a:gd name="T13" fmla="*/ 2953 h 2953"/>
                  <a:gd name="T14" fmla="*/ 3214 w 3615"/>
                  <a:gd name="T15" fmla="*/ 2049 h 2953"/>
                  <a:gd name="T16" fmla="*/ 2266 w 3615"/>
                  <a:gd name="T17" fmla="*/ 1099 h 2953"/>
                  <a:gd name="T18" fmla="*/ 837 w 3615"/>
                  <a:gd name="T19" fmla="*/ 1099 h 2953"/>
                  <a:gd name="T20" fmla="*/ 837 w 3615"/>
                  <a:gd name="T21" fmla="*/ 1269 h 2953"/>
                  <a:gd name="T22" fmla="*/ 811 w 3615"/>
                  <a:gd name="T23" fmla="*/ 1282 h 2953"/>
                  <a:gd name="T24" fmla="*/ 21 w 3615"/>
                  <a:gd name="T25" fmla="*/ 676 h 2953"/>
                  <a:gd name="T26" fmla="*/ 21 w 3615"/>
                  <a:gd name="T27" fmla="*/ 614 h 2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15" h="2953">
                    <a:moveTo>
                      <a:pt x="21" y="614"/>
                    </a:moveTo>
                    <a:cubicBezTo>
                      <a:pt x="811" y="8"/>
                      <a:pt x="811" y="8"/>
                      <a:pt x="811" y="8"/>
                    </a:cubicBezTo>
                    <a:cubicBezTo>
                      <a:pt x="822" y="0"/>
                      <a:pt x="837" y="8"/>
                      <a:pt x="837" y="21"/>
                    </a:cubicBezTo>
                    <a:cubicBezTo>
                      <a:pt x="837" y="193"/>
                      <a:pt x="837" y="193"/>
                      <a:pt x="837" y="193"/>
                    </a:cubicBezTo>
                    <a:cubicBezTo>
                      <a:pt x="2170" y="194"/>
                      <a:pt x="2170" y="194"/>
                      <a:pt x="2170" y="194"/>
                    </a:cubicBezTo>
                    <a:cubicBezTo>
                      <a:pt x="3045" y="194"/>
                      <a:pt x="3615" y="907"/>
                      <a:pt x="3615" y="1635"/>
                    </a:cubicBezTo>
                    <a:cubicBezTo>
                      <a:pt x="3615" y="2268"/>
                      <a:pt x="3192" y="2953"/>
                      <a:pt x="2393" y="2953"/>
                    </a:cubicBezTo>
                    <a:cubicBezTo>
                      <a:pt x="2837" y="2951"/>
                      <a:pt x="3214" y="2559"/>
                      <a:pt x="3214" y="2049"/>
                    </a:cubicBezTo>
                    <a:cubicBezTo>
                      <a:pt x="3214" y="1538"/>
                      <a:pt x="2777" y="1099"/>
                      <a:pt x="2266" y="1099"/>
                    </a:cubicBezTo>
                    <a:cubicBezTo>
                      <a:pt x="837" y="1099"/>
                      <a:pt x="837" y="1099"/>
                      <a:pt x="837" y="1099"/>
                    </a:cubicBezTo>
                    <a:cubicBezTo>
                      <a:pt x="837" y="1269"/>
                      <a:pt x="837" y="1269"/>
                      <a:pt x="837" y="1269"/>
                    </a:cubicBezTo>
                    <a:cubicBezTo>
                      <a:pt x="837" y="1282"/>
                      <a:pt x="822" y="1290"/>
                      <a:pt x="811" y="1282"/>
                    </a:cubicBezTo>
                    <a:cubicBezTo>
                      <a:pt x="21" y="676"/>
                      <a:pt x="21" y="676"/>
                      <a:pt x="21" y="676"/>
                    </a:cubicBezTo>
                    <a:cubicBezTo>
                      <a:pt x="0" y="661"/>
                      <a:pt x="0" y="629"/>
                      <a:pt x="21" y="614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46" name="Freeform 1184">
                <a:extLst>
                  <a:ext uri="{FF2B5EF4-FFF2-40B4-BE49-F238E27FC236}">
                    <a16:creationId xmlns:a16="http://schemas.microsoft.com/office/drawing/2014/main" id="{D1F032CE-0B4C-4318-844F-0A0B41A4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905" y="3873062"/>
                <a:ext cx="1878725" cy="1275651"/>
              </a:xfrm>
              <a:custGeom>
                <a:avLst/>
                <a:gdLst>
                  <a:gd name="T0" fmla="*/ 2191 w 3399"/>
                  <a:gd name="T1" fmla="*/ 0 h 2307"/>
                  <a:gd name="T2" fmla="*/ 3399 w 3399"/>
                  <a:gd name="T3" fmla="*/ 1214 h 2307"/>
                  <a:gd name="T4" fmla="*/ 2584 w 3399"/>
                  <a:gd name="T5" fmla="*/ 2293 h 2307"/>
                  <a:gd name="T6" fmla="*/ 2436 w 3399"/>
                  <a:gd name="T7" fmla="*/ 2307 h 2307"/>
                  <a:gd name="T8" fmla="*/ 2434 w 3399"/>
                  <a:gd name="T9" fmla="*/ 2306 h 2307"/>
                  <a:gd name="T10" fmla="*/ 3209 w 3399"/>
                  <a:gd name="T11" fmla="*/ 1404 h 2307"/>
                  <a:gd name="T12" fmla="*/ 2261 w 3399"/>
                  <a:gd name="T13" fmla="*/ 454 h 2307"/>
                  <a:gd name="T14" fmla="*/ 832 w 3399"/>
                  <a:gd name="T15" fmla="*/ 454 h 2307"/>
                  <a:gd name="T16" fmla="*/ 832 w 3399"/>
                  <a:gd name="T17" fmla="*/ 624 h 2307"/>
                  <a:gd name="T18" fmla="*/ 806 w 3399"/>
                  <a:gd name="T19" fmla="*/ 637 h 2307"/>
                  <a:gd name="T20" fmla="*/ 16 w 3399"/>
                  <a:gd name="T21" fmla="*/ 31 h 2307"/>
                  <a:gd name="T22" fmla="*/ 0 w 3399"/>
                  <a:gd name="T23" fmla="*/ 0 h 2307"/>
                  <a:gd name="T24" fmla="*/ 2191 w 3399"/>
                  <a:gd name="T25" fmla="*/ 0 h 2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99" h="2307">
                    <a:moveTo>
                      <a:pt x="2191" y="0"/>
                    </a:moveTo>
                    <a:cubicBezTo>
                      <a:pt x="2570" y="0"/>
                      <a:pt x="3399" y="319"/>
                      <a:pt x="3399" y="1214"/>
                    </a:cubicBezTo>
                    <a:cubicBezTo>
                      <a:pt x="3399" y="1975"/>
                      <a:pt x="2892" y="2233"/>
                      <a:pt x="2584" y="2293"/>
                    </a:cubicBezTo>
                    <a:cubicBezTo>
                      <a:pt x="2536" y="2300"/>
                      <a:pt x="2487" y="2305"/>
                      <a:pt x="2436" y="2307"/>
                    </a:cubicBezTo>
                    <a:cubicBezTo>
                      <a:pt x="2434" y="2306"/>
                      <a:pt x="2434" y="2306"/>
                      <a:pt x="2434" y="2306"/>
                    </a:cubicBezTo>
                    <a:cubicBezTo>
                      <a:pt x="2857" y="2279"/>
                      <a:pt x="3209" y="1896"/>
                      <a:pt x="3209" y="1404"/>
                    </a:cubicBezTo>
                    <a:cubicBezTo>
                      <a:pt x="3209" y="893"/>
                      <a:pt x="2772" y="454"/>
                      <a:pt x="2261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2" y="624"/>
                      <a:pt x="832" y="624"/>
                      <a:pt x="832" y="624"/>
                    </a:cubicBezTo>
                    <a:cubicBezTo>
                      <a:pt x="832" y="637"/>
                      <a:pt x="817" y="645"/>
                      <a:pt x="806" y="63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6" y="23"/>
                      <a:pt x="0" y="12"/>
                      <a:pt x="0" y="0"/>
                    </a:cubicBezTo>
                    <a:cubicBezTo>
                      <a:pt x="0" y="0"/>
                      <a:pt x="2015" y="0"/>
                      <a:pt x="2191" y="0"/>
                    </a:cubicBezTo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47" name="Freeform 1185">
                <a:extLst>
                  <a:ext uri="{FF2B5EF4-FFF2-40B4-BE49-F238E27FC236}">
                    <a16:creationId xmlns:a16="http://schemas.microsoft.com/office/drawing/2014/main" id="{C20A95F4-590D-4403-AAB0-CEB2F24A1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327" y="3798213"/>
                <a:ext cx="676854" cy="1351569"/>
              </a:xfrm>
              <a:custGeom>
                <a:avLst/>
                <a:gdLst>
                  <a:gd name="T0" fmla="*/ 1206 w 1225"/>
                  <a:gd name="T1" fmla="*/ 1113 h 2445"/>
                  <a:gd name="T2" fmla="*/ 681 w 1225"/>
                  <a:gd name="T3" fmla="*/ 0 h 2445"/>
                  <a:gd name="T4" fmla="*/ 1225 w 1225"/>
                  <a:gd name="T5" fmla="*/ 1127 h 2445"/>
                  <a:gd name="T6" fmla="*/ 0 w 1225"/>
                  <a:gd name="T7" fmla="*/ 2445 h 2445"/>
                  <a:gd name="T8" fmla="*/ 58 w 1225"/>
                  <a:gd name="T9" fmla="*/ 2430 h 2445"/>
                  <a:gd name="T10" fmla="*/ 1206 w 1225"/>
                  <a:gd name="T11" fmla="*/ 1113 h 2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5" h="2445">
                    <a:moveTo>
                      <a:pt x="1206" y="1113"/>
                    </a:moveTo>
                    <a:cubicBezTo>
                      <a:pt x="1206" y="683"/>
                      <a:pt x="1000" y="240"/>
                      <a:pt x="681" y="0"/>
                    </a:cubicBezTo>
                    <a:cubicBezTo>
                      <a:pt x="1011" y="239"/>
                      <a:pt x="1225" y="688"/>
                      <a:pt x="1225" y="1127"/>
                    </a:cubicBezTo>
                    <a:cubicBezTo>
                      <a:pt x="1225" y="1760"/>
                      <a:pt x="799" y="2445"/>
                      <a:pt x="0" y="2445"/>
                    </a:cubicBezTo>
                    <a:cubicBezTo>
                      <a:pt x="19" y="2440"/>
                      <a:pt x="39" y="2435"/>
                      <a:pt x="58" y="2430"/>
                    </a:cubicBezTo>
                    <a:cubicBezTo>
                      <a:pt x="807" y="2388"/>
                      <a:pt x="1206" y="1726"/>
                      <a:pt x="1206" y="1113"/>
                    </a:cubicBezTo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48" name="Freeform 1186">
                <a:extLst>
                  <a:ext uri="{FF2B5EF4-FFF2-40B4-BE49-F238E27FC236}">
                    <a16:creationId xmlns:a16="http://schemas.microsoft.com/office/drawing/2014/main" id="{B254D94D-B704-45B4-A9C1-91DA2B229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836" y="3516992"/>
                <a:ext cx="1996345" cy="1123813"/>
              </a:xfrm>
              <a:custGeom>
                <a:avLst/>
                <a:gdLst>
                  <a:gd name="T0" fmla="*/ 3603 w 3611"/>
                  <a:gd name="T1" fmla="*/ 1663 h 2033"/>
                  <a:gd name="T2" fmla="*/ 2284 w 3611"/>
                  <a:gd name="T3" fmla="*/ 223 h 2033"/>
                  <a:gd name="T4" fmla="*/ 2288 w 3611"/>
                  <a:gd name="T5" fmla="*/ 221 h 2033"/>
                  <a:gd name="T6" fmla="*/ 815 w 3611"/>
                  <a:gd name="T7" fmla="*/ 221 h 2033"/>
                  <a:gd name="T8" fmla="*/ 826 w 3611"/>
                  <a:gd name="T9" fmla="*/ 49 h 2033"/>
                  <a:gd name="T10" fmla="*/ 812 w 3611"/>
                  <a:gd name="T11" fmla="*/ 26 h 2033"/>
                  <a:gd name="T12" fmla="*/ 9 w 3611"/>
                  <a:gd name="T13" fmla="*/ 641 h 2033"/>
                  <a:gd name="T14" fmla="*/ 2 w 3611"/>
                  <a:gd name="T15" fmla="*/ 649 h 2033"/>
                  <a:gd name="T16" fmla="*/ 17 w 3611"/>
                  <a:gd name="T17" fmla="*/ 614 h 2033"/>
                  <a:gd name="T18" fmla="*/ 807 w 3611"/>
                  <a:gd name="T19" fmla="*/ 8 h 2033"/>
                  <a:gd name="T20" fmla="*/ 833 w 3611"/>
                  <a:gd name="T21" fmla="*/ 21 h 2033"/>
                  <a:gd name="T22" fmla="*/ 833 w 3611"/>
                  <a:gd name="T23" fmla="*/ 193 h 2033"/>
                  <a:gd name="T24" fmla="*/ 2295 w 3611"/>
                  <a:gd name="T25" fmla="*/ 193 h 2033"/>
                  <a:gd name="T26" fmla="*/ 2292 w 3611"/>
                  <a:gd name="T27" fmla="*/ 195 h 2033"/>
                  <a:gd name="T28" fmla="*/ 3611 w 3611"/>
                  <a:gd name="T29" fmla="*/ 1635 h 2033"/>
                  <a:gd name="T30" fmla="*/ 3555 w 3611"/>
                  <a:gd name="T31" fmla="*/ 2033 h 2033"/>
                  <a:gd name="T32" fmla="*/ 3603 w 3611"/>
                  <a:gd name="T33" fmla="*/ 1663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11" h="2033">
                    <a:moveTo>
                      <a:pt x="3603" y="1663"/>
                    </a:moveTo>
                    <a:cubicBezTo>
                      <a:pt x="3603" y="934"/>
                      <a:pt x="3013" y="223"/>
                      <a:pt x="2284" y="223"/>
                    </a:cubicBezTo>
                    <a:cubicBezTo>
                      <a:pt x="2288" y="221"/>
                      <a:pt x="2288" y="221"/>
                      <a:pt x="2288" y="221"/>
                    </a:cubicBezTo>
                    <a:cubicBezTo>
                      <a:pt x="815" y="221"/>
                      <a:pt x="815" y="221"/>
                      <a:pt x="815" y="221"/>
                    </a:cubicBezTo>
                    <a:cubicBezTo>
                      <a:pt x="826" y="49"/>
                      <a:pt x="826" y="49"/>
                      <a:pt x="826" y="49"/>
                    </a:cubicBezTo>
                    <a:cubicBezTo>
                      <a:pt x="826" y="35"/>
                      <a:pt x="820" y="24"/>
                      <a:pt x="812" y="26"/>
                    </a:cubicBezTo>
                    <a:cubicBezTo>
                      <a:pt x="9" y="641"/>
                      <a:pt x="9" y="641"/>
                      <a:pt x="9" y="641"/>
                    </a:cubicBezTo>
                    <a:cubicBezTo>
                      <a:pt x="6" y="644"/>
                      <a:pt x="4" y="646"/>
                      <a:pt x="2" y="649"/>
                    </a:cubicBezTo>
                    <a:cubicBezTo>
                      <a:pt x="0" y="636"/>
                      <a:pt x="5" y="622"/>
                      <a:pt x="17" y="614"/>
                    </a:cubicBezTo>
                    <a:cubicBezTo>
                      <a:pt x="807" y="8"/>
                      <a:pt x="807" y="8"/>
                      <a:pt x="807" y="8"/>
                    </a:cubicBezTo>
                    <a:cubicBezTo>
                      <a:pt x="818" y="0"/>
                      <a:pt x="833" y="8"/>
                      <a:pt x="833" y="21"/>
                    </a:cubicBezTo>
                    <a:cubicBezTo>
                      <a:pt x="833" y="193"/>
                      <a:pt x="833" y="193"/>
                      <a:pt x="833" y="193"/>
                    </a:cubicBezTo>
                    <a:cubicBezTo>
                      <a:pt x="2295" y="193"/>
                      <a:pt x="2295" y="193"/>
                      <a:pt x="2295" y="193"/>
                    </a:cubicBezTo>
                    <a:cubicBezTo>
                      <a:pt x="2292" y="195"/>
                      <a:pt x="2292" y="195"/>
                      <a:pt x="2292" y="195"/>
                    </a:cubicBezTo>
                    <a:cubicBezTo>
                      <a:pt x="3020" y="195"/>
                      <a:pt x="3611" y="907"/>
                      <a:pt x="3611" y="1635"/>
                    </a:cubicBezTo>
                    <a:cubicBezTo>
                      <a:pt x="3611" y="1768"/>
                      <a:pt x="3592" y="1903"/>
                      <a:pt x="3555" y="2033"/>
                    </a:cubicBezTo>
                    <a:cubicBezTo>
                      <a:pt x="3587" y="1912"/>
                      <a:pt x="3603" y="1786"/>
                      <a:pt x="3603" y="1663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49" name="Freeform 1187">
                <a:extLst>
                  <a:ext uri="{FF2B5EF4-FFF2-40B4-BE49-F238E27FC236}">
                    <a16:creationId xmlns:a16="http://schemas.microsoft.com/office/drawing/2014/main" id="{F963AB28-0327-481A-A159-9E3E4BAD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836" y="3867716"/>
                <a:ext cx="460860" cy="362486"/>
              </a:xfrm>
              <a:custGeom>
                <a:avLst/>
                <a:gdLst>
                  <a:gd name="T0" fmla="*/ 18 w 834"/>
                  <a:gd name="T1" fmla="*/ 29 h 656"/>
                  <a:gd name="T2" fmla="*/ 808 w 834"/>
                  <a:gd name="T3" fmla="*/ 635 h 656"/>
                  <a:gd name="T4" fmla="*/ 834 w 834"/>
                  <a:gd name="T5" fmla="*/ 614 h 656"/>
                  <a:gd name="T6" fmla="*/ 834 w 834"/>
                  <a:gd name="T7" fmla="*/ 635 h 656"/>
                  <a:gd name="T8" fmla="*/ 808 w 834"/>
                  <a:gd name="T9" fmla="*/ 648 h 656"/>
                  <a:gd name="T10" fmla="*/ 18 w 834"/>
                  <a:gd name="T11" fmla="*/ 42 h 656"/>
                  <a:gd name="T12" fmla="*/ 4 w 834"/>
                  <a:gd name="T13" fmla="*/ 0 h 656"/>
                  <a:gd name="T14" fmla="*/ 18 w 834"/>
                  <a:gd name="T15" fmla="*/ 29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4" h="656">
                    <a:moveTo>
                      <a:pt x="18" y="29"/>
                    </a:moveTo>
                    <a:cubicBezTo>
                      <a:pt x="808" y="635"/>
                      <a:pt x="808" y="635"/>
                      <a:pt x="808" y="635"/>
                    </a:cubicBezTo>
                    <a:cubicBezTo>
                      <a:pt x="819" y="643"/>
                      <a:pt x="834" y="627"/>
                      <a:pt x="834" y="614"/>
                    </a:cubicBezTo>
                    <a:cubicBezTo>
                      <a:pt x="834" y="635"/>
                      <a:pt x="834" y="635"/>
                      <a:pt x="834" y="635"/>
                    </a:cubicBezTo>
                    <a:cubicBezTo>
                      <a:pt x="834" y="648"/>
                      <a:pt x="819" y="656"/>
                      <a:pt x="808" y="648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4" y="32"/>
                      <a:pt x="0" y="15"/>
                      <a:pt x="4" y="0"/>
                    </a:cubicBezTo>
                    <a:cubicBezTo>
                      <a:pt x="6" y="8"/>
                      <a:pt x="11" y="24"/>
                      <a:pt x="18" y="29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0" name="Freeform 1188">
                <a:extLst>
                  <a:ext uri="{FF2B5EF4-FFF2-40B4-BE49-F238E27FC236}">
                    <a16:creationId xmlns:a16="http://schemas.microsoft.com/office/drawing/2014/main" id="{9A205D82-D476-4A0E-A7AE-4003D42B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072" y="3523408"/>
                <a:ext cx="9624" cy="115482"/>
              </a:xfrm>
              <a:custGeom>
                <a:avLst/>
                <a:gdLst>
                  <a:gd name="T0" fmla="*/ 15 w 18"/>
                  <a:gd name="T1" fmla="*/ 0 h 209"/>
                  <a:gd name="T2" fmla="*/ 18 w 18"/>
                  <a:gd name="T3" fmla="*/ 9 h 209"/>
                  <a:gd name="T4" fmla="*/ 18 w 18"/>
                  <a:gd name="T5" fmla="*/ 181 h 209"/>
                  <a:gd name="T6" fmla="*/ 0 w 18"/>
                  <a:gd name="T7" fmla="*/ 209 h 209"/>
                  <a:gd name="T8" fmla="*/ 0 w 18"/>
                  <a:gd name="T9" fmla="*/ 15 h 209"/>
                  <a:gd name="T10" fmla="*/ 15 w 18"/>
                  <a:gd name="T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9">
                    <a:moveTo>
                      <a:pt x="15" y="0"/>
                    </a:moveTo>
                    <a:cubicBezTo>
                      <a:pt x="17" y="2"/>
                      <a:pt x="18" y="5"/>
                      <a:pt x="18" y="9"/>
                    </a:cubicBezTo>
                    <a:cubicBezTo>
                      <a:pt x="18" y="181"/>
                      <a:pt x="18" y="181"/>
                      <a:pt x="18" y="18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1" name="Freeform 1189">
                <a:extLst>
                  <a:ext uri="{FF2B5EF4-FFF2-40B4-BE49-F238E27FC236}">
                    <a16:creationId xmlns:a16="http://schemas.microsoft.com/office/drawing/2014/main" id="{76D35D0D-6ACC-4EE4-B3A0-6ADDEF7E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794" y="4112581"/>
                <a:ext cx="13901" cy="114413"/>
              </a:xfrm>
              <a:custGeom>
                <a:avLst/>
                <a:gdLst>
                  <a:gd name="T0" fmla="*/ 15 w 25"/>
                  <a:gd name="T1" fmla="*/ 206 h 206"/>
                  <a:gd name="T2" fmla="*/ 0 w 25"/>
                  <a:gd name="T3" fmla="*/ 191 h 206"/>
                  <a:gd name="T4" fmla="*/ 7 w 25"/>
                  <a:gd name="T5" fmla="*/ 178 h 206"/>
                  <a:gd name="T6" fmla="*/ 7 w 25"/>
                  <a:gd name="T7" fmla="*/ 0 h 206"/>
                  <a:gd name="T8" fmla="*/ 25 w 25"/>
                  <a:gd name="T9" fmla="*/ 21 h 206"/>
                  <a:gd name="T10" fmla="*/ 25 w 25"/>
                  <a:gd name="T11" fmla="*/ 191 h 206"/>
                  <a:gd name="T12" fmla="*/ 15 w 25"/>
                  <a:gd name="T1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6">
                    <a:moveTo>
                      <a:pt x="15" y="206"/>
                    </a:moveTo>
                    <a:cubicBezTo>
                      <a:pt x="0" y="191"/>
                      <a:pt x="0" y="191"/>
                      <a:pt x="0" y="191"/>
                    </a:cubicBezTo>
                    <a:cubicBezTo>
                      <a:pt x="4" y="188"/>
                      <a:pt x="7" y="183"/>
                      <a:pt x="7" y="17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191"/>
                      <a:pt x="25" y="191"/>
                      <a:pt x="25" y="191"/>
                    </a:cubicBezTo>
                    <a:cubicBezTo>
                      <a:pt x="25" y="198"/>
                      <a:pt x="21" y="204"/>
                      <a:pt x="15" y="206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2" name="Freeform 1190">
                <a:extLst>
                  <a:ext uri="{FF2B5EF4-FFF2-40B4-BE49-F238E27FC236}">
                    <a16:creationId xmlns:a16="http://schemas.microsoft.com/office/drawing/2014/main" id="{61E15DDC-A7C3-4A1D-AB06-85DE9E2E6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072" y="4112581"/>
                <a:ext cx="1323768" cy="531432"/>
              </a:xfrm>
              <a:custGeom>
                <a:avLst/>
                <a:gdLst>
                  <a:gd name="T0" fmla="*/ 0 w 2395"/>
                  <a:gd name="T1" fmla="*/ 0 h 961"/>
                  <a:gd name="T2" fmla="*/ 1447 w 2395"/>
                  <a:gd name="T3" fmla="*/ 0 h 961"/>
                  <a:gd name="T4" fmla="*/ 2395 w 2395"/>
                  <a:gd name="T5" fmla="*/ 950 h 961"/>
                  <a:gd name="T6" fmla="*/ 2395 w 2395"/>
                  <a:gd name="T7" fmla="*/ 961 h 961"/>
                  <a:gd name="T8" fmla="*/ 1447 w 2395"/>
                  <a:gd name="T9" fmla="*/ 21 h 961"/>
                  <a:gd name="T10" fmla="*/ 18 w 2395"/>
                  <a:gd name="T11" fmla="*/ 21 h 961"/>
                  <a:gd name="T12" fmla="*/ 0 w 2395"/>
                  <a:gd name="T13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5" h="961">
                    <a:moveTo>
                      <a:pt x="0" y="0"/>
                    </a:moveTo>
                    <a:cubicBezTo>
                      <a:pt x="1447" y="0"/>
                      <a:pt x="1447" y="0"/>
                      <a:pt x="1447" y="0"/>
                    </a:cubicBezTo>
                    <a:cubicBezTo>
                      <a:pt x="1958" y="0"/>
                      <a:pt x="2395" y="439"/>
                      <a:pt x="2395" y="950"/>
                    </a:cubicBezTo>
                    <a:cubicBezTo>
                      <a:pt x="2395" y="954"/>
                      <a:pt x="2395" y="958"/>
                      <a:pt x="2395" y="961"/>
                    </a:cubicBezTo>
                    <a:cubicBezTo>
                      <a:pt x="2389" y="455"/>
                      <a:pt x="1955" y="21"/>
                      <a:pt x="1447" y="21"/>
                    </a:cubicBezTo>
                    <a:cubicBezTo>
                      <a:pt x="18" y="21"/>
                      <a:pt x="18" y="21"/>
                      <a:pt x="18" y="2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</p:grp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D5D475B-D55B-4E12-A127-E606716D5408}"/>
                </a:ext>
              </a:extLst>
            </p:cNvPr>
            <p:cNvSpPr/>
            <p:nvPr/>
          </p:nvSpPr>
          <p:spPr>
            <a:xfrm>
              <a:off x="5052484" y="3431097"/>
              <a:ext cx="1644874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Advantages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01AE9CE-EDE4-47D1-BC94-2B736A73B2B7}"/>
              </a:ext>
            </a:extLst>
          </p:cNvPr>
          <p:cNvGrpSpPr/>
          <p:nvPr/>
        </p:nvGrpSpPr>
        <p:grpSpPr>
          <a:xfrm>
            <a:off x="5038728" y="4574500"/>
            <a:ext cx="2404810" cy="1632790"/>
            <a:chOff x="5038728" y="4631384"/>
            <a:chExt cx="2404810" cy="1632790"/>
          </a:xfrm>
        </p:grpSpPr>
        <p:sp>
          <p:nvSpPr>
            <p:cNvPr id="3" name="Freeform 1194">
              <a:extLst>
                <a:ext uri="{FF2B5EF4-FFF2-40B4-BE49-F238E27FC236}">
                  <a16:creationId xmlns:a16="http://schemas.microsoft.com/office/drawing/2014/main" id="{BAC75BBD-5D27-474B-98BC-AC94B3F0C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302841" y="5486807"/>
              <a:ext cx="2140697" cy="776297"/>
            </a:xfrm>
            <a:custGeom>
              <a:avLst/>
              <a:gdLst>
                <a:gd name="T0" fmla="*/ 702 w 3872"/>
                <a:gd name="T1" fmla="*/ 1405 h 1405"/>
                <a:gd name="T2" fmla="*/ 3169 w 3872"/>
                <a:gd name="T3" fmla="*/ 1405 h 1405"/>
                <a:gd name="T4" fmla="*/ 3872 w 3872"/>
                <a:gd name="T5" fmla="*/ 702 h 1405"/>
                <a:gd name="T6" fmla="*/ 3169 w 3872"/>
                <a:gd name="T7" fmla="*/ 0 h 1405"/>
                <a:gd name="T8" fmla="*/ 702 w 3872"/>
                <a:gd name="T9" fmla="*/ 0 h 1405"/>
                <a:gd name="T10" fmla="*/ 0 w 3872"/>
                <a:gd name="T11" fmla="*/ 702 h 1405"/>
                <a:gd name="T12" fmla="*/ 702 w 3872"/>
                <a:gd name="T13" fmla="*/ 1405 h 1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72" h="1405">
                  <a:moveTo>
                    <a:pt x="702" y="1405"/>
                  </a:moveTo>
                  <a:cubicBezTo>
                    <a:pt x="3169" y="1405"/>
                    <a:pt x="3169" y="1405"/>
                    <a:pt x="3169" y="1405"/>
                  </a:cubicBezTo>
                  <a:cubicBezTo>
                    <a:pt x="3557" y="1405"/>
                    <a:pt x="3872" y="1090"/>
                    <a:pt x="3872" y="702"/>
                  </a:cubicBezTo>
                  <a:cubicBezTo>
                    <a:pt x="3872" y="314"/>
                    <a:pt x="3557" y="0"/>
                    <a:pt x="3169" y="0"/>
                  </a:cubicBezTo>
                  <a:cubicBezTo>
                    <a:pt x="702" y="0"/>
                    <a:pt x="702" y="0"/>
                    <a:pt x="702" y="0"/>
                  </a:cubicBezTo>
                  <a:cubicBezTo>
                    <a:pt x="314" y="0"/>
                    <a:pt x="0" y="314"/>
                    <a:pt x="0" y="702"/>
                  </a:cubicBezTo>
                  <a:cubicBezTo>
                    <a:pt x="0" y="1090"/>
                    <a:pt x="314" y="1405"/>
                    <a:pt x="702" y="1405"/>
                  </a:cubicBezTo>
                  <a:close/>
                </a:path>
              </a:pathLst>
            </a:custGeom>
            <a:solidFill>
              <a:srgbClr val="F1F3F6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0535026-B0B4-4DB4-A567-AE606D8E659F}"/>
                </a:ext>
              </a:extLst>
            </p:cNvPr>
            <p:cNvGrpSpPr/>
            <p:nvPr/>
          </p:nvGrpSpPr>
          <p:grpSpPr>
            <a:xfrm>
              <a:off x="5038728" y="4631384"/>
              <a:ext cx="1998484" cy="1632790"/>
              <a:chOff x="1075037" y="2629662"/>
              <a:chExt cx="1998484" cy="1632790"/>
            </a:xfrm>
          </p:grpSpPr>
          <p:sp>
            <p:nvSpPr>
              <p:cNvPr id="53" name="Freeform 1183">
                <a:extLst>
                  <a:ext uri="{FF2B5EF4-FFF2-40B4-BE49-F238E27FC236}">
                    <a16:creationId xmlns:a16="http://schemas.microsoft.com/office/drawing/2014/main" id="{C36B9A61-B5E1-4735-9A7C-96FCAF2E09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75037" y="2629662"/>
                <a:ext cx="1998484" cy="1632790"/>
              </a:xfrm>
              <a:custGeom>
                <a:avLst/>
                <a:gdLst>
                  <a:gd name="T0" fmla="*/ 21 w 3615"/>
                  <a:gd name="T1" fmla="*/ 614 h 2953"/>
                  <a:gd name="T2" fmla="*/ 811 w 3615"/>
                  <a:gd name="T3" fmla="*/ 8 h 2953"/>
                  <a:gd name="T4" fmla="*/ 837 w 3615"/>
                  <a:gd name="T5" fmla="*/ 21 h 2953"/>
                  <a:gd name="T6" fmla="*/ 837 w 3615"/>
                  <a:gd name="T7" fmla="*/ 193 h 2953"/>
                  <a:gd name="T8" fmla="*/ 2170 w 3615"/>
                  <a:gd name="T9" fmla="*/ 194 h 2953"/>
                  <a:gd name="T10" fmla="*/ 3615 w 3615"/>
                  <a:gd name="T11" fmla="*/ 1635 h 2953"/>
                  <a:gd name="T12" fmla="*/ 2393 w 3615"/>
                  <a:gd name="T13" fmla="*/ 2953 h 2953"/>
                  <a:gd name="T14" fmla="*/ 3214 w 3615"/>
                  <a:gd name="T15" fmla="*/ 2049 h 2953"/>
                  <a:gd name="T16" fmla="*/ 2266 w 3615"/>
                  <a:gd name="T17" fmla="*/ 1099 h 2953"/>
                  <a:gd name="T18" fmla="*/ 837 w 3615"/>
                  <a:gd name="T19" fmla="*/ 1099 h 2953"/>
                  <a:gd name="T20" fmla="*/ 837 w 3615"/>
                  <a:gd name="T21" fmla="*/ 1269 h 2953"/>
                  <a:gd name="T22" fmla="*/ 811 w 3615"/>
                  <a:gd name="T23" fmla="*/ 1282 h 2953"/>
                  <a:gd name="T24" fmla="*/ 21 w 3615"/>
                  <a:gd name="T25" fmla="*/ 676 h 2953"/>
                  <a:gd name="T26" fmla="*/ 21 w 3615"/>
                  <a:gd name="T27" fmla="*/ 614 h 2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15" h="2953">
                    <a:moveTo>
                      <a:pt x="21" y="614"/>
                    </a:moveTo>
                    <a:cubicBezTo>
                      <a:pt x="811" y="8"/>
                      <a:pt x="811" y="8"/>
                      <a:pt x="811" y="8"/>
                    </a:cubicBezTo>
                    <a:cubicBezTo>
                      <a:pt x="822" y="0"/>
                      <a:pt x="837" y="8"/>
                      <a:pt x="837" y="21"/>
                    </a:cubicBezTo>
                    <a:cubicBezTo>
                      <a:pt x="837" y="193"/>
                      <a:pt x="837" y="193"/>
                      <a:pt x="837" y="193"/>
                    </a:cubicBezTo>
                    <a:cubicBezTo>
                      <a:pt x="2170" y="194"/>
                      <a:pt x="2170" y="194"/>
                      <a:pt x="2170" y="194"/>
                    </a:cubicBezTo>
                    <a:cubicBezTo>
                      <a:pt x="3045" y="194"/>
                      <a:pt x="3615" y="907"/>
                      <a:pt x="3615" y="1635"/>
                    </a:cubicBezTo>
                    <a:cubicBezTo>
                      <a:pt x="3615" y="2268"/>
                      <a:pt x="3192" y="2953"/>
                      <a:pt x="2393" y="2953"/>
                    </a:cubicBezTo>
                    <a:cubicBezTo>
                      <a:pt x="2837" y="2951"/>
                      <a:pt x="3214" y="2559"/>
                      <a:pt x="3214" y="2049"/>
                    </a:cubicBezTo>
                    <a:cubicBezTo>
                      <a:pt x="3214" y="1538"/>
                      <a:pt x="2777" y="1099"/>
                      <a:pt x="2266" y="1099"/>
                    </a:cubicBezTo>
                    <a:cubicBezTo>
                      <a:pt x="837" y="1099"/>
                      <a:pt x="837" y="1099"/>
                      <a:pt x="837" y="1099"/>
                    </a:cubicBezTo>
                    <a:cubicBezTo>
                      <a:pt x="837" y="1269"/>
                      <a:pt x="837" y="1269"/>
                      <a:pt x="837" y="1269"/>
                    </a:cubicBezTo>
                    <a:cubicBezTo>
                      <a:pt x="837" y="1282"/>
                      <a:pt x="822" y="1290"/>
                      <a:pt x="811" y="1282"/>
                    </a:cubicBezTo>
                    <a:cubicBezTo>
                      <a:pt x="21" y="676"/>
                      <a:pt x="21" y="676"/>
                      <a:pt x="21" y="676"/>
                    </a:cubicBezTo>
                    <a:cubicBezTo>
                      <a:pt x="0" y="661"/>
                      <a:pt x="0" y="629"/>
                      <a:pt x="21" y="614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4" name="Freeform 1184">
                <a:extLst>
                  <a:ext uri="{FF2B5EF4-FFF2-40B4-BE49-F238E27FC236}">
                    <a16:creationId xmlns:a16="http://schemas.microsoft.com/office/drawing/2014/main" id="{5BC0365E-2002-4A86-A433-3D1796D94FF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191588" y="2985732"/>
                <a:ext cx="1878725" cy="1275651"/>
              </a:xfrm>
              <a:custGeom>
                <a:avLst/>
                <a:gdLst>
                  <a:gd name="T0" fmla="*/ 2191 w 3399"/>
                  <a:gd name="T1" fmla="*/ 0 h 2307"/>
                  <a:gd name="T2" fmla="*/ 3399 w 3399"/>
                  <a:gd name="T3" fmla="*/ 1214 h 2307"/>
                  <a:gd name="T4" fmla="*/ 2584 w 3399"/>
                  <a:gd name="T5" fmla="*/ 2293 h 2307"/>
                  <a:gd name="T6" fmla="*/ 2436 w 3399"/>
                  <a:gd name="T7" fmla="*/ 2307 h 2307"/>
                  <a:gd name="T8" fmla="*/ 2434 w 3399"/>
                  <a:gd name="T9" fmla="*/ 2306 h 2307"/>
                  <a:gd name="T10" fmla="*/ 3209 w 3399"/>
                  <a:gd name="T11" fmla="*/ 1404 h 2307"/>
                  <a:gd name="T12" fmla="*/ 2261 w 3399"/>
                  <a:gd name="T13" fmla="*/ 454 h 2307"/>
                  <a:gd name="T14" fmla="*/ 832 w 3399"/>
                  <a:gd name="T15" fmla="*/ 454 h 2307"/>
                  <a:gd name="T16" fmla="*/ 832 w 3399"/>
                  <a:gd name="T17" fmla="*/ 624 h 2307"/>
                  <a:gd name="T18" fmla="*/ 806 w 3399"/>
                  <a:gd name="T19" fmla="*/ 637 h 2307"/>
                  <a:gd name="T20" fmla="*/ 16 w 3399"/>
                  <a:gd name="T21" fmla="*/ 31 h 2307"/>
                  <a:gd name="T22" fmla="*/ 0 w 3399"/>
                  <a:gd name="T23" fmla="*/ 0 h 2307"/>
                  <a:gd name="T24" fmla="*/ 2191 w 3399"/>
                  <a:gd name="T25" fmla="*/ 0 h 2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99" h="2307">
                    <a:moveTo>
                      <a:pt x="2191" y="0"/>
                    </a:moveTo>
                    <a:cubicBezTo>
                      <a:pt x="2570" y="0"/>
                      <a:pt x="3399" y="319"/>
                      <a:pt x="3399" y="1214"/>
                    </a:cubicBezTo>
                    <a:cubicBezTo>
                      <a:pt x="3399" y="1975"/>
                      <a:pt x="2892" y="2233"/>
                      <a:pt x="2584" y="2293"/>
                    </a:cubicBezTo>
                    <a:cubicBezTo>
                      <a:pt x="2536" y="2300"/>
                      <a:pt x="2487" y="2305"/>
                      <a:pt x="2436" y="2307"/>
                    </a:cubicBezTo>
                    <a:cubicBezTo>
                      <a:pt x="2434" y="2306"/>
                      <a:pt x="2434" y="2306"/>
                      <a:pt x="2434" y="2306"/>
                    </a:cubicBezTo>
                    <a:cubicBezTo>
                      <a:pt x="2857" y="2279"/>
                      <a:pt x="3209" y="1896"/>
                      <a:pt x="3209" y="1404"/>
                    </a:cubicBezTo>
                    <a:cubicBezTo>
                      <a:pt x="3209" y="893"/>
                      <a:pt x="2772" y="454"/>
                      <a:pt x="2261" y="454"/>
                    </a:cubicBezTo>
                    <a:cubicBezTo>
                      <a:pt x="832" y="454"/>
                      <a:pt x="832" y="454"/>
                      <a:pt x="832" y="454"/>
                    </a:cubicBezTo>
                    <a:cubicBezTo>
                      <a:pt x="832" y="624"/>
                      <a:pt x="832" y="624"/>
                      <a:pt x="832" y="624"/>
                    </a:cubicBezTo>
                    <a:cubicBezTo>
                      <a:pt x="832" y="637"/>
                      <a:pt x="817" y="645"/>
                      <a:pt x="806" y="637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6" y="23"/>
                      <a:pt x="0" y="12"/>
                      <a:pt x="0" y="0"/>
                    </a:cubicBezTo>
                    <a:cubicBezTo>
                      <a:pt x="0" y="0"/>
                      <a:pt x="2015" y="0"/>
                      <a:pt x="2191" y="0"/>
                    </a:cubicBezTo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5" name="Freeform 1185">
                <a:extLst>
                  <a:ext uri="{FF2B5EF4-FFF2-40B4-BE49-F238E27FC236}">
                    <a16:creationId xmlns:a16="http://schemas.microsoft.com/office/drawing/2014/main" id="{AB319476-9961-4CD0-B239-CB0438C3098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75038" y="2910882"/>
                <a:ext cx="676854" cy="1351570"/>
              </a:xfrm>
              <a:custGeom>
                <a:avLst/>
                <a:gdLst>
                  <a:gd name="T0" fmla="*/ 1206 w 1225"/>
                  <a:gd name="T1" fmla="*/ 1113 h 2445"/>
                  <a:gd name="T2" fmla="*/ 681 w 1225"/>
                  <a:gd name="T3" fmla="*/ 0 h 2445"/>
                  <a:gd name="T4" fmla="*/ 1225 w 1225"/>
                  <a:gd name="T5" fmla="*/ 1127 h 2445"/>
                  <a:gd name="T6" fmla="*/ 0 w 1225"/>
                  <a:gd name="T7" fmla="*/ 2445 h 2445"/>
                  <a:gd name="T8" fmla="*/ 58 w 1225"/>
                  <a:gd name="T9" fmla="*/ 2430 h 2445"/>
                  <a:gd name="T10" fmla="*/ 1206 w 1225"/>
                  <a:gd name="T11" fmla="*/ 1113 h 2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5" h="2445">
                    <a:moveTo>
                      <a:pt x="1206" y="1113"/>
                    </a:moveTo>
                    <a:cubicBezTo>
                      <a:pt x="1206" y="683"/>
                      <a:pt x="1000" y="240"/>
                      <a:pt x="681" y="0"/>
                    </a:cubicBezTo>
                    <a:cubicBezTo>
                      <a:pt x="1011" y="239"/>
                      <a:pt x="1225" y="688"/>
                      <a:pt x="1225" y="1127"/>
                    </a:cubicBezTo>
                    <a:cubicBezTo>
                      <a:pt x="1225" y="1760"/>
                      <a:pt x="799" y="2445"/>
                      <a:pt x="0" y="2445"/>
                    </a:cubicBezTo>
                    <a:cubicBezTo>
                      <a:pt x="19" y="2440"/>
                      <a:pt x="39" y="2435"/>
                      <a:pt x="58" y="2430"/>
                    </a:cubicBezTo>
                    <a:cubicBezTo>
                      <a:pt x="807" y="2388"/>
                      <a:pt x="1206" y="1726"/>
                      <a:pt x="1206" y="1113"/>
                    </a:cubicBezTo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6" name="Freeform 1186">
                <a:extLst>
                  <a:ext uri="{FF2B5EF4-FFF2-40B4-BE49-F238E27FC236}">
                    <a16:creationId xmlns:a16="http://schemas.microsoft.com/office/drawing/2014/main" id="{6B450AA8-B273-419F-9838-20DF0E537D0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075037" y="2629662"/>
                <a:ext cx="1996345" cy="1123813"/>
              </a:xfrm>
              <a:custGeom>
                <a:avLst/>
                <a:gdLst>
                  <a:gd name="T0" fmla="*/ 3603 w 3611"/>
                  <a:gd name="T1" fmla="*/ 1663 h 2033"/>
                  <a:gd name="T2" fmla="*/ 2284 w 3611"/>
                  <a:gd name="T3" fmla="*/ 223 h 2033"/>
                  <a:gd name="T4" fmla="*/ 2288 w 3611"/>
                  <a:gd name="T5" fmla="*/ 221 h 2033"/>
                  <a:gd name="T6" fmla="*/ 815 w 3611"/>
                  <a:gd name="T7" fmla="*/ 221 h 2033"/>
                  <a:gd name="T8" fmla="*/ 826 w 3611"/>
                  <a:gd name="T9" fmla="*/ 49 h 2033"/>
                  <a:gd name="T10" fmla="*/ 812 w 3611"/>
                  <a:gd name="T11" fmla="*/ 26 h 2033"/>
                  <a:gd name="T12" fmla="*/ 9 w 3611"/>
                  <a:gd name="T13" fmla="*/ 641 h 2033"/>
                  <a:gd name="T14" fmla="*/ 2 w 3611"/>
                  <a:gd name="T15" fmla="*/ 649 h 2033"/>
                  <a:gd name="T16" fmla="*/ 17 w 3611"/>
                  <a:gd name="T17" fmla="*/ 614 h 2033"/>
                  <a:gd name="T18" fmla="*/ 807 w 3611"/>
                  <a:gd name="T19" fmla="*/ 8 h 2033"/>
                  <a:gd name="T20" fmla="*/ 833 w 3611"/>
                  <a:gd name="T21" fmla="*/ 21 h 2033"/>
                  <a:gd name="T22" fmla="*/ 833 w 3611"/>
                  <a:gd name="T23" fmla="*/ 193 h 2033"/>
                  <a:gd name="T24" fmla="*/ 2295 w 3611"/>
                  <a:gd name="T25" fmla="*/ 193 h 2033"/>
                  <a:gd name="T26" fmla="*/ 2292 w 3611"/>
                  <a:gd name="T27" fmla="*/ 195 h 2033"/>
                  <a:gd name="T28" fmla="*/ 3611 w 3611"/>
                  <a:gd name="T29" fmla="*/ 1635 h 2033"/>
                  <a:gd name="T30" fmla="*/ 3555 w 3611"/>
                  <a:gd name="T31" fmla="*/ 2033 h 2033"/>
                  <a:gd name="T32" fmla="*/ 3603 w 3611"/>
                  <a:gd name="T33" fmla="*/ 1663 h 2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11" h="2033">
                    <a:moveTo>
                      <a:pt x="3603" y="1663"/>
                    </a:moveTo>
                    <a:cubicBezTo>
                      <a:pt x="3603" y="934"/>
                      <a:pt x="3013" y="223"/>
                      <a:pt x="2284" y="223"/>
                    </a:cubicBezTo>
                    <a:cubicBezTo>
                      <a:pt x="2288" y="221"/>
                      <a:pt x="2288" y="221"/>
                      <a:pt x="2288" y="221"/>
                    </a:cubicBezTo>
                    <a:cubicBezTo>
                      <a:pt x="815" y="221"/>
                      <a:pt x="815" y="221"/>
                      <a:pt x="815" y="221"/>
                    </a:cubicBezTo>
                    <a:cubicBezTo>
                      <a:pt x="826" y="49"/>
                      <a:pt x="826" y="49"/>
                      <a:pt x="826" y="49"/>
                    </a:cubicBezTo>
                    <a:cubicBezTo>
                      <a:pt x="826" y="35"/>
                      <a:pt x="820" y="24"/>
                      <a:pt x="812" y="26"/>
                    </a:cubicBezTo>
                    <a:cubicBezTo>
                      <a:pt x="9" y="641"/>
                      <a:pt x="9" y="641"/>
                      <a:pt x="9" y="641"/>
                    </a:cubicBezTo>
                    <a:cubicBezTo>
                      <a:pt x="6" y="644"/>
                      <a:pt x="4" y="646"/>
                      <a:pt x="2" y="649"/>
                    </a:cubicBezTo>
                    <a:cubicBezTo>
                      <a:pt x="0" y="636"/>
                      <a:pt x="5" y="622"/>
                      <a:pt x="17" y="614"/>
                    </a:cubicBezTo>
                    <a:cubicBezTo>
                      <a:pt x="807" y="8"/>
                      <a:pt x="807" y="8"/>
                      <a:pt x="807" y="8"/>
                    </a:cubicBezTo>
                    <a:cubicBezTo>
                      <a:pt x="818" y="0"/>
                      <a:pt x="833" y="8"/>
                      <a:pt x="833" y="21"/>
                    </a:cubicBezTo>
                    <a:cubicBezTo>
                      <a:pt x="833" y="193"/>
                      <a:pt x="833" y="193"/>
                      <a:pt x="833" y="193"/>
                    </a:cubicBezTo>
                    <a:cubicBezTo>
                      <a:pt x="2295" y="193"/>
                      <a:pt x="2295" y="193"/>
                      <a:pt x="2295" y="193"/>
                    </a:cubicBezTo>
                    <a:cubicBezTo>
                      <a:pt x="2292" y="195"/>
                      <a:pt x="2292" y="195"/>
                      <a:pt x="2292" y="195"/>
                    </a:cubicBezTo>
                    <a:cubicBezTo>
                      <a:pt x="3020" y="195"/>
                      <a:pt x="3611" y="907"/>
                      <a:pt x="3611" y="1635"/>
                    </a:cubicBezTo>
                    <a:cubicBezTo>
                      <a:pt x="3611" y="1768"/>
                      <a:pt x="3592" y="1903"/>
                      <a:pt x="3555" y="2033"/>
                    </a:cubicBezTo>
                    <a:cubicBezTo>
                      <a:pt x="3587" y="1912"/>
                      <a:pt x="3603" y="1786"/>
                      <a:pt x="3603" y="1663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7" name="Freeform 1187">
                <a:extLst>
                  <a:ext uri="{FF2B5EF4-FFF2-40B4-BE49-F238E27FC236}">
                    <a16:creationId xmlns:a16="http://schemas.microsoft.com/office/drawing/2014/main" id="{985E7308-15E4-48F1-BFDF-1D2F941AD01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10523" y="2980386"/>
                <a:ext cx="460860" cy="362486"/>
              </a:xfrm>
              <a:custGeom>
                <a:avLst/>
                <a:gdLst>
                  <a:gd name="T0" fmla="*/ 18 w 834"/>
                  <a:gd name="T1" fmla="*/ 29 h 656"/>
                  <a:gd name="T2" fmla="*/ 808 w 834"/>
                  <a:gd name="T3" fmla="*/ 635 h 656"/>
                  <a:gd name="T4" fmla="*/ 834 w 834"/>
                  <a:gd name="T5" fmla="*/ 614 h 656"/>
                  <a:gd name="T6" fmla="*/ 834 w 834"/>
                  <a:gd name="T7" fmla="*/ 635 h 656"/>
                  <a:gd name="T8" fmla="*/ 808 w 834"/>
                  <a:gd name="T9" fmla="*/ 648 h 656"/>
                  <a:gd name="T10" fmla="*/ 18 w 834"/>
                  <a:gd name="T11" fmla="*/ 42 h 656"/>
                  <a:gd name="T12" fmla="*/ 4 w 834"/>
                  <a:gd name="T13" fmla="*/ 0 h 656"/>
                  <a:gd name="T14" fmla="*/ 18 w 834"/>
                  <a:gd name="T15" fmla="*/ 29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34" h="656">
                    <a:moveTo>
                      <a:pt x="18" y="29"/>
                    </a:moveTo>
                    <a:cubicBezTo>
                      <a:pt x="808" y="635"/>
                      <a:pt x="808" y="635"/>
                      <a:pt x="808" y="635"/>
                    </a:cubicBezTo>
                    <a:cubicBezTo>
                      <a:pt x="819" y="643"/>
                      <a:pt x="834" y="627"/>
                      <a:pt x="834" y="614"/>
                    </a:cubicBezTo>
                    <a:cubicBezTo>
                      <a:pt x="834" y="635"/>
                      <a:pt x="834" y="635"/>
                      <a:pt x="834" y="635"/>
                    </a:cubicBezTo>
                    <a:cubicBezTo>
                      <a:pt x="834" y="648"/>
                      <a:pt x="819" y="656"/>
                      <a:pt x="808" y="648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4" y="32"/>
                      <a:pt x="0" y="15"/>
                      <a:pt x="4" y="0"/>
                    </a:cubicBezTo>
                    <a:cubicBezTo>
                      <a:pt x="6" y="8"/>
                      <a:pt x="11" y="24"/>
                      <a:pt x="18" y="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8" name="Freeform 1188">
                <a:extLst>
                  <a:ext uri="{FF2B5EF4-FFF2-40B4-BE49-F238E27FC236}">
                    <a16:creationId xmlns:a16="http://schemas.microsoft.com/office/drawing/2014/main" id="{FA97F913-B42E-47D4-9911-AF120C737A1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10523" y="2636078"/>
                <a:ext cx="9624" cy="115482"/>
              </a:xfrm>
              <a:custGeom>
                <a:avLst/>
                <a:gdLst>
                  <a:gd name="T0" fmla="*/ 15 w 18"/>
                  <a:gd name="T1" fmla="*/ 0 h 209"/>
                  <a:gd name="T2" fmla="*/ 18 w 18"/>
                  <a:gd name="T3" fmla="*/ 9 h 209"/>
                  <a:gd name="T4" fmla="*/ 18 w 18"/>
                  <a:gd name="T5" fmla="*/ 181 h 209"/>
                  <a:gd name="T6" fmla="*/ 0 w 18"/>
                  <a:gd name="T7" fmla="*/ 209 h 209"/>
                  <a:gd name="T8" fmla="*/ 0 w 18"/>
                  <a:gd name="T9" fmla="*/ 15 h 209"/>
                  <a:gd name="T10" fmla="*/ 15 w 18"/>
                  <a:gd name="T1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09">
                    <a:moveTo>
                      <a:pt x="15" y="0"/>
                    </a:moveTo>
                    <a:cubicBezTo>
                      <a:pt x="17" y="2"/>
                      <a:pt x="18" y="5"/>
                      <a:pt x="18" y="9"/>
                    </a:cubicBezTo>
                    <a:cubicBezTo>
                      <a:pt x="18" y="181"/>
                      <a:pt x="18" y="181"/>
                      <a:pt x="18" y="181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0" y="15"/>
                      <a:pt x="0" y="15"/>
                      <a:pt x="0" y="15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59" name="Freeform 1189">
                <a:extLst>
                  <a:ext uri="{FF2B5EF4-FFF2-40B4-BE49-F238E27FC236}">
                    <a16:creationId xmlns:a16="http://schemas.microsoft.com/office/drawing/2014/main" id="{43F9E3C6-F3D8-4C3B-9249-A458DE79F16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610523" y="3225251"/>
                <a:ext cx="13901" cy="114413"/>
              </a:xfrm>
              <a:custGeom>
                <a:avLst/>
                <a:gdLst>
                  <a:gd name="T0" fmla="*/ 15 w 25"/>
                  <a:gd name="T1" fmla="*/ 206 h 206"/>
                  <a:gd name="T2" fmla="*/ 0 w 25"/>
                  <a:gd name="T3" fmla="*/ 191 h 206"/>
                  <a:gd name="T4" fmla="*/ 7 w 25"/>
                  <a:gd name="T5" fmla="*/ 178 h 206"/>
                  <a:gd name="T6" fmla="*/ 7 w 25"/>
                  <a:gd name="T7" fmla="*/ 0 h 206"/>
                  <a:gd name="T8" fmla="*/ 25 w 25"/>
                  <a:gd name="T9" fmla="*/ 21 h 206"/>
                  <a:gd name="T10" fmla="*/ 25 w 25"/>
                  <a:gd name="T11" fmla="*/ 191 h 206"/>
                  <a:gd name="T12" fmla="*/ 15 w 25"/>
                  <a:gd name="T1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06">
                    <a:moveTo>
                      <a:pt x="15" y="206"/>
                    </a:moveTo>
                    <a:cubicBezTo>
                      <a:pt x="0" y="191"/>
                      <a:pt x="0" y="191"/>
                      <a:pt x="0" y="191"/>
                    </a:cubicBezTo>
                    <a:cubicBezTo>
                      <a:pt x="4" y="188"/>
                      <a:pt x="7" y="183"/>
                      <a:pt x="7" y="17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191"/>
                      <a:pt x="25" y="191"/>
                      <a:pt x="25" y="191"/>
                    </a:cubicBezTo>
                    <a:cubicBezTo>
                      <a:pt x="25" y="198"/>
                      <a:pt x="21" y="204"/>
                      <a:pt x="15" y="206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  <p:sp>
            <p:nvSpPr>
              <p:cNvPr id="60" name="Freeform 1190">
                <a:extLst>
                  <a:ext uri="{FF2B5EF4-FFF2-40B4-BE49-F238E27FC236}">
                    <a16:creationId xmlns:a16="http://schemas.microsoft.com/office/drawing/2014/main" id="{E27FAF17-5FFA-406F-B172-2211299D54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296378" y="3225251"/>
                <a:ext cx="1323768" cy="531432"/>
              </a:xfrm>
              <a:custGeom>
                <a:avLst/>
                <a:gdLst>
                  <a:gd name="T0" fmla="*/ 0 w 2395"/>
                  <a:gd name="T1" fmla="*/ 0 h 961"/>
                  <a:gd name="T2" fmla="*/ 1447 w 2395"/>
                  <a:gd name="T3" fmla="*/ 0 h 961"/>
                  <a:gd name="T4" fmla="*/ 2395 w 2395"/>
                  <a:gd name="T5" fmla="*/ 950 h 961"/>
                  <a:gd name="T6" fmla="*/ 2395 w 2395"/>
                  <a:gd name="T7" fmla="*/ 961 h 961"/>
                  <a:gd name="T8" fmla="*/ 1447 w 2395"/>
                  <a:gd name="T9" fmla="*/ 21 h 961"/>
                  <a:gd name="T10" fmla="*/ 18 w 2395"/>
                  <a:gd name="T11" fmla="*/ 21 h 961"/>
                  <a:gd name="T12" fmla="*/ 0 w 2395"/>
                  <a:gd name="T13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5" h="961">
                    <a:moveTo>
                      <a:pt x="0" y="0"/>
                    </a:moveTo>
                    <a:cubicBezTo>
                      <a:pt x="1447" y="0"/>
                      <a:pt x="1447" y="0"/>
                      <a:pt x="1447" y="0"/>
                    </a:cubicBezTo>
                    <a:cubicBezTo>
                      <a:pt x="1958" y="0"/>
                      <a:pt x="2395" y="439"/>
                      <a:pt x="2395" y="950"/>
                    </a:cubicBezTo>
                    <a:cubicBezTo>
                      <a:pt x="2395" y="954"/>
                      <a:pt x="2395" y="958"/>
                      <a:pt x="2395" y="961"/>
                    </a:cubicBezTo>
                    <a:cubicBezTo>
                      <a:pt x="2389" y="455"/>
                      <a:pt x="1955" y="21"/>
                      <a:pt x="1447" y="21"/>
                    </a:cubicBezTo>
                    <a:cubicBezTo>
                      <a:pt x="18" y="21"/>
                      <a:pt x="18" y="21"/>
                      <a:pt x="18" y="2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spcBef>
                    <a:spcPts val="600"/>
                  </a:spcBef>
                </a:pPr>
                <a:endParaRPr lang="en-US" dirty="0"/>
              </a:p>
            </p:txBody>
          </p:sp>
        </p:grp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A826C38-DF76-43C7-BFF8-53757566FAD1}"/>
                </a:ext>
              </a:extLst>
            </p:cNvPr>
            <p:cNvSpPr/>
            <p:nvPr/>
          </p:nvSpPr>
          <p:spPr>
            <a:xfrm>
              <a:off x="5351980" y="5674900"/>
              <a:ext cx="2042419" cy="4001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Disadvantages</a:t>
              </a: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62608DCD-0A28-41DE-AA7D-E637A76175B0}"/>
              </a:ext>
            </a:extLst>
          </p:cNvPr>
          <p:cNvSpPr/>
          <p:nvPr/>
        </p:nvSpPr>
        <p:spPr>
          <a:xfrm>
            <a:off x="1580828" y="1136276"/>
            <a:ext cx="10182386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 software is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installed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configured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on routers, servers and firewalls or as a gateway that functions as a VPN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6F7F559F-7158-44B7-99BB-BCAE2CB29F20}"/>
              </a:ext>
            </a:extLst>
          </p:cNvPr>
          <p:cNvSpPr/>
          <p:nvPr/>
        </p:nvSpPr>
        <p:spPr>
          <a:xfrm>
            <a:off x="123986" y="2521376"/>
            <a:ext cx="4637813" cy="1400383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lvl="1" indent="-342900">
              <a:spcBef>
                <a:spcPts val="600"/>
              </a:spcBef>
              <a:buClr>
                <a:schemeClr val="tx1"/>
              </a:buClr>
              <a:buFont typeface="Wingdings" panose="05000000000000000000" pitchFamily="2" charset="2"/>
              <a:buChar char="q"/>
            </a:pPr>
            <a:r>
              <a:rPr lang="en-US" sz="2000" b="1" dirty="0">
                <a:solidFill>
                  <a:srgbClr val="FF0000"/>
                </a:solidFill>
              </a:rPr>
              <a:t>No extra devices </a:t>
            </a:r>
            <a:r>
              <a:rPr lang="en-US" sz="2000" dirty="0"/>
              <a:t>need to be installed</a:t>
            </a:r>
          </a:p>
          <a:p>
            <a:pPr marL="342900" lvl="1" indent="-342900">
              <a:spcBef>
                <a:spcPts val="600"/>
              </a:spcBef>
              <a:buClr>
                <a:schemeClr val="tx1"/>
              </a:buClr>
              <a:buFont typeface="Wingdings" panose="05000000000000000000" pitchFamily="2" charset="2"/>
              <a:buChar char="q"/>
            </a:pPr>
            <a:r>
              <a:rPr lang="en-US" sz="2000" dirty="0"/>
              <a:t>It is an </a:t>
            </a:r>
            <a:r>
              <a:rPr lang="en-US" sz="2000" b="1" dirty="0">
                <a:solidFill>
                  <a:srgbClr val="FF0000"/>
                </a:solidFill>
              </a:rPr>
              <a:t>easy and low-cost way </a:t>
            </a:r>
            <a:r>
              <a:rPr lang="en-US" sz="2000" dirty="0"/>
              <a:t>to deploy a VPN and does not change the target network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63C0EE17-AB33-40C4-9975-8742A8BEBB25}"/>
              </a:ext>
            </a:extLst>
          </p:cNvPr>
          <p:cNvSpPr/>
          <p:nvPr/>
        </p:nvSpPr>
        <p:spPr>
          <a:xfrm>
            <a:off x="7722156" y="4844592"/>
            <a:ext cx="4299365" cy="1092607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Extra processing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burden to devices on which it is installed</a:t>
            </a:r>
          </a:p>
          <a:p>
            <a:pPr marL="338138" indent="-338138">
              <a:spcBef>
                <a:spcPts val="600"/>
              </a:spcBef>
              <a:buClr>
                <a:schemeClr val="tx1"/>
              </a:buClr>
              <a:buFont typeface="Wingdings" panose="05000000000000000000" pitchFamily="2" charset="2"/>
              <a:buChar char="q"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is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less secure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 prone to attacks </a:t>
            </a:r>
          </a:p>
        </p:txBody>
      </p:sp>
      <p:sp>
        <p:nvSpPr>
          <p:cNvPr id="33" name="Freeform 80">
            <a:extLst>
              <a:ext uri="{FF2B5EF4-FFF2-40B4-BE49-F238E27FC236}">
                <a16:creationId xmlns:a16="http://schemas.microsoft.com/office/drawing/2014/main" id="{8A37A57E-432A-4C4E-819D-0DC56B6230D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67390" y="924273"/>
            <a:ext cx="541880" cy="526645"/>
          </a:xfrm>
          <a:custGeom>
            <a:avLst/>
            <a:gdLst>
              <a:gd name="T0" fmla="*/ 376161 w 248"/>
              <a:gd name="T1" fmla="*/ 320146 h 240"/>
              <a:gd name="T2" fmla="*/ 280527 w 248"/>
              <a:gd name="T3" fmla="*/ 320146 h 240"/>
              <a:gd name="T4" fmla="*/ 255025 w 248"/>
              <a:gd name="T5" fmla="*/ 320146 h 240"/>
              <a:gd name="T6" fmla="*/ 255025 w 248"/>
              <a:gd name="T7" fmla="*/ 352160 h 240"/>
              <a:gd name="T8" fmla="*/ 280527 w 248"/>
              <a:gd name="T9" fmla="*/ 377772 h 240"/>
              <a:gd name="T10" fmla="*/ 280527 w 248"/>
              <a:gd name="T11" fmla="*/ 384175 h 240"/>
              <a:gd name="T12" fmla="*/ 114761 w 248"/>
              <a:gd name="T13" fmla="*/ 384175 h 240"/>
              <a:gd name="T14" fmla="*/ 114761 w 248"/>
              <a:gd name="T15" fmla="*/ 377772 h 240"/>
              <a:gd name="T16" fmla="*/ 140263 w 248"/>
              <a:gd name="T17" fmla="*/ 352160 h 240"/>
              <a:gd name="T18" fmla="*/ 140263 w 248"/>
              <a:gd name="T19" fmla="*/ 320146 h 240"/>
              <a:gd name="T20" fmla="*/ 114761 w 248"/>
              <a:gd name="T21" fmla="*/ 320146 h 240"/>
              <a:gd name="T22" fmla="*/ 19127 w 248"/>
              <a:gd name="T23" fmla="*/ 320146 h 240"/>
              <a:gd name="T24" fmla="*/ 0 w 248"/>
              <a:gd name="T25" fmla="*/ 300937 h 240"/>
              <a:gd name="T26" fmla="*/ 0 w 248"/>
              <a:gd name="T27" fmla="*/ 44820 h 240"/>
              <a:gd name="T28" fmla="*/ 19127 w 248"/>
              <a:gd name="T29" fmla="*/ 25612 h 240"/>
              <a:gd name="T30" fmla="*/ 159390 w 248"/>
              <a:gd name="T31" fmla="*/ 25612 h 240"/>
              <a:gd name="T32" fmla="*/ 159390 w 248"/>
              <a:gd name="T33" fmla="*/ 51223 h 240"/>
              <a:gd name="T34" fmla="*/ 25502 w 248"/>
              <a:gd name="T35" fmla="*/ 51223 h 240"/>
              <a:gd name="T36" fmla="*/ 25502 w 248"/>
              <a:gd name="T37" fmla="*/ 268923 h 240"/>
              <a:gd name="T38" fmla="*/ 369786 w 248"/>
              <a:gd name="T39" fmla="*/ 268923 h 240"/>
              <a:gd name="T40" fmla="*/ 369786 w 248"/>
              <a:gd name="T41" fmla="*/ 51223 h 240"/>
              <a:gd name="T42" fmla="*/ 235898 w 248"/>
              <a:gd name="T43" fmla="*/ 51223 h 240"/>
              <a:gd name="T44" fmla="*/ 235898 w 248"/>
              <a:gd name="T45" fmla="*/ 25612 h 240"/>
              <a:gd name="T46" fmla="*/ 376161 w 248"/>
              <a:gd name="T47" fmla="*/ 25612 h 240"/>
              <a:gd name="T48" fmla="*/ 395288 w 248"/>
              <a:gd name="T49" fmla="*/ 44820 h 240"/>
              <a:gd name="T50" fmla="*/ 395288 w 248"/>
              <a:gd name="T51" fmla="*/ 300937 h 240"/>
              <a:gd name="T52" fmla="*/ 376161 w 248"/>
              <a:gd name="T53" fmla="*/ 320146 h 240"/>
              <a:gd name="T54" fmla="*/ 261400 w 248"/>
              <a:gd name="T55" fmla="*/ 108850 h 240"/>
              <a:gd name="T56" fmla="*/ 255025 w 248"/>
              <a:gd name="T57" fmla="*/ 121655 h 240"/>
              <a:gd name="T58" fmla="*/ 210395 w 248"/>
              <a:gd name="T59" fmla="*/ 166476 h 240"/>
              <a:gd name="T60" fmla="*/ 197644 w 248"/>
              <a:gd name="T61" fmla="*/ 172879 h 240"/>
              <a:gd name="T62" fmla="*/ 184893 w 248"/>
              <a:gd name="T63" fmla="*/ 166476 h 240"/>
              <a:gd name="T64" fmla="*/ 140263 w 248"/>
              <a:gd name="T65" fmla="*/ 121655 h 240"/>
              <a:gd name="T66" fmla="*/ 133888 w 248"/>
              <a:gd name="T67" fmla="*/ 108850 h 240"/>
              <a:gd name="T68" fmla="*/ 153015 w 248"/>
              <a:gd name="T69" fmla="*/ 89641 h 240"/>
              <a:gd name="T70" fmla="*/ 165766 w 248"/>
              <a:gd name="T71" fmla="*/ 96044 h 240"/>
              <a:gd name="T72" fmla="*/ 178517 w 248"/>
              <a:gd name="T73" fmla="*/ 107249 h 240"/>
              <a:gd name="T74" fmla="*/ 178517 w 248"/>
              <a:gd name="T75" fmla="*/ 19209 h 240"/>
              <a:gd name="T76" fmla="*/ 197644 w 248"/>
              <a:gd name="T77" fmla="*/ 0 h 240"/>
              <a:gd name="T78" fmla="*/ 216771 w 248"/>
              <a:gd name="T79" fmla="*/ 19209 h 240"/>
              <a:gd name="T80" fmla="*/ 216771 w 248"/>
              <a:gd name="T81" fmla="*/ 107249 h 240"/>
              <a:gd name="T82" fmla="*/ 229522 w 248"/>
              <a:gd name="T83" fmla="*/ 96044 h 240"/>
              <a:gd name="T84" fmla="*/ 242273 w 248"/>
              <a:gd name="T85" fmla="*/ 89641 h 240"/>
              <a:gd name="T86" fmla="*/ 261400 w 248"/>
              <a:gd name="T87" fmla="*/ 108850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pic>
        <p:nvPicPr>
          <p:cNvPr id="10" name="Picture 9" descr="A person sitting at a desk&#10;&#10;Description automatically generated with medium confidence">
            <a:extLst>
              <a:ext uri="{FF2B5EF4-FFF2-40B4-BE49-F238E27FC236}">
                <a16:creationId xmlns:a16="http://schemas.microsoft.com/office/drawing/2014/main" id="{F778658B-198E-4E22-B0E7-CD68FB5FD2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538001" y="2141300"/>
            <a:ext cx="1878725" cy="2160534"/>
          </a:xfrm>
          <a:prstGeom prst="rect">
            <a:avLst/>
          </a:prstGeom>
        </p:spPr>
      </p:pic>
      <p:pic>
        <p:nvPicPr>
          <p:cNvPr id="12" name="Picture 11" descr="Icon&#10;&#10;Description automatically generated">
            <a:extLst>
              <a:ext uri="{FF2B5EF4-FFF2-40B4-BE49-F238E27FC236}">
                <a16:creationId xmlns:a16="http://schemas.microsoft.com/office/drawing/2014/main" id="{092888FB-2C83-4FA8-9CCE-2329442B1C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91194" y="4516589"/>
            <a:ext cx="1210804" cy="1748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351989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 descr="Graphical user interface&#10;&#10;Description automatically generated">
            <a:extLst>
              <a:ext uri="{FF2B5EF4-FFF2-40B4-BE49-F238E27FC236}">
                <a16:creationId xmlns:a16="http://schemas.microsoft.com/office/drawing/2014/main" id="{B29B51B0-8578-4820-AFAC-79EACC1CA1F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44" b="31224"/>
          <a:stretch/>
        </p:blipFill>
        <p:spPr>
          <a:xfrm>
            <a:off x="0" y="962288"/>
            <a:ext cx="12192000" cy="5594350"/>
          </a:xfr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850EAD55-9A29-43D0-8B63-751F72BEFDF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048000" y="209550"/>
            <a:ext cx="6096000" cy="585788"/>
          </a:xfrm>
          <a:prstGeom prst="rect">
            <a:avLst/>
          </a:prstGeom>
        </p:spPr>
        <p:txBody>
          <a:bodyPr/>
          <a:lstStyle/>
          <a:p>
            <a:pPr algn="ctr"/>
            <a:r>
              <a:rPr lang="en-I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Software VPN Products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949F03B-1A7D-48A1-8A06-9BFF8085B8C0}"/>
              </a:ext>
            </a:extLst>
          </p:cNvPr>
          <p:cNvGraphicFramePr>
            <a:graphicFrameLocks noGrp="1" noChangeAspect="1"/>
          </p:cNvGraphicFramePr>
          <p:nvPr>
            <p:extLst>
              <p:ext uri="{D42A27DB-BD31-4B8C-83A1-F6EECF244321}">
                <p14:modId xmlns:p14="http://schemas.microsoft.com/office/powerpoint/2010/main" val="288885581"/>
              </p:ext>
            </p:extLst>
          </p:nvPr>
        </p:nvGraphicFramePr>
        <p:xfrm>
          <a:off x="1756474" y="1247209"/>
          <a:ext cx="8679053" cy="2253185"/>
        </p:xfrm>
        <a:graphic>
          <a:graphicData uri="http://schemas.openxmlformats.org/drawingml/2006/table">
            <a:tbl>
              <a:tblPr firstRow="1" bandRow="1"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23377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836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576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13023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2200" dirty="0">
                          <a:solidFill>
                            <a:schemeClr val="bg2"/>
                          </a:solidFill>
                        </a:rPr>
                        <a:t>Manufacturer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2200" dirty="0">
                          <a:solidFill>
                            <a:schemeClr val="bg2"/>
                          </a:solidFill>
                        </a:rPr>
                        <a:t>Product Name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2200" dirty="0">
                          <a:solidFill>
                            <a:schemeClr val="bg2"/>
                          </a:solidFill>
                        </a:rPr>
                        <a:t>Web Site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381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8642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/>
                        <a:t>CheckPoint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dirty="0"/>
                        <a:t>VPN-1 VSX,VPN-1 Pro, VPN-1 Edge, Firewall-1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i="1" dirty="0"/>
                        <a:t>https://www.checkpoint.com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381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1858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/>
                        <a:t>NETGEAR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dirty="0"/>
                        <a:t>ProSafe VPN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i="1" dirty="0"/>
                        <a:t>https://www.netgear.com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56239"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en-US" sz="1800" dirty="0"/>
                        <a:t>Cisco Systems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dirty="0"/>
                        <a:t>Cisco AnyConnect Secure Mobility Client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15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309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463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617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5771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2926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080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234" algn="l" defTabSz="914309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en-US" sz="1800" i="1" dirty="0"/>
                        <a:t>https://www.cisco.com</a:t>
                      </a:r>
                    </a:p>
                  </a:txBody>
                  <a:tcPr marL="100584" marR="100584" marT="50292" marB="50292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F81BD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442582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81">
            <a:extLst>
              <a:ext uri="{FF2B5EF4-FFF2-40B4-BE49-F238E27FC236}">
                <a16:creationId xmlns:a16="http://schemas.microsoft.com/office/drawing/2014/main" id="{39772E08-4FDB-4FB5-8B10-FCF232D03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80376"/>
            <a:ext cx="7059263" cy="912137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chemeClr val="bg2">
              <a:lumMod val="9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6E62E88-7B28-4DF6-A5D2-217C6453ACC1}"/>
              </a:ext>
            </a:extLst>
          </p:cNvPr>
          <p:cNvGrpSpPr/>
          <p:nvPr/>
        </p:nvGrpSpPr>
        <p:grpSpPr>
          <a:xfrm>
            <a:off x="157120" y="2161864"/>
            <a:ext cx="6840538" cy="4224805"/>
            <a:chOff x="2675731" y="2053378"/>
            <a:chExt cx="6840538" cy="4224805"/>
          </a:xfrm>
        </p:grpSpPr>
        <p:sp>
          <p:nvSpPr>
            <p:cNvPr id="3" name="AutoShape 14">
              <a:extLst>
                <a:ext uri="{FF2B5EF4-FFF2-40B4-BE49-F238E27FC236}">
                  <a16:creationId xmlns:a16="http://schemas.microsoft.com/office/drawing/2014/main" id="{6D464F91-AE27-445B-9DC8-ABF0B290C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731" y="2053378"/>
              <a:ext cx="6840538" cy="504825"/>
            </a:xfrm>
            <a:prstGeom prst="roundRect">
              <a:avLst>
                <a:gd name="adj" fmla="val 50000"/>
              </a:avLst>
            </a:prstGeom>
            <a:solidFill>
              <a:sysClr val="window" lastClr="FFFFFF">
                <a:lumMod val="75000"/>
                <a:alpha val="50000"/>
              </a:sysClr>
            </a:solidFill>
            <a:ln w="19050" cap="rnd" algn="ctr">
              <a:solidFill>
                <a:sysClr val="window" lastClr="FFFFFF"/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" name="AutoShape 15">
              <a:extLst>
                <a:ext uri="{FF2B5EF4-FFF2-40B4-BE49-F238E27FC236}">
                  <a16:creationId xmlns:a16="http://schemas.microsoft.com/office/drawing/2014/main" id="{0D367E21-39E2-4601-88BA-FCB44936E6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5785809" y="2152283"/>
              <a:ext cx="577850" cy="1368425"/>
            </a:xfrm>
            <a:prstGeom prst="leftArrow">
              <a:avLst>
                <a:gd name="adj1" fmla="val 49833"/>
                <a:gd name="adj2" fmla="val 66778"/>
              </a:avLst>
            </a:prstGeom>
            <a:solidFill>
              <a:sysClr val="window" lastClr="FFFFFF">
                <a:lumMod val="75000"/>
                <a:alpha val="50000"/>
              </a:sysClr>
            </a:solidFill>
            <a:ln w="19050" cap="rnd" algn="ctr">
              <a:solidFill>
                <a:sysClr val="window" lastClr="FFFFFF"/>
              </a:solidFill>
              <a:prstDash val="sysDot"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630DC19A-324F-479E-9DC5-57A3AC00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057" y="3314801"/>
              <a:ext cx="2911475" cy="1285875"/>
            </a:xfrm>
            <a:custGeom>
              <a:avLst/>
              <a:gdLst>
                <a:gd name="T0" fmla="*/ 999 w 2003"/>
                <a:gd name="T1" fmla="*/ 872 h 872"/>
                <a:gd name="T2" fmla="*/ 2003 w 2003"/>
                <a:gd name="T3" fmla="*/ 110 h 872"/>
                <a:gd name="T4" fmla="*/ 2003 w 2003"/>
                <a:gd name="T5" fmla="*/ 110 h 872"/>
                <a:gd name="T6" fmla="*/ 1887 w 2003"/>
                <a:gd name="T7" fmla="*/ 84 h 872"/>
                <a:gd name="T8" fmla="*/ 1771 w 2003"/>
                <a:gd name="T9" fmla="*/ 63 h 872"/>
                <a:gd name="T10" fmla="*/ 1649 w 2003"/>
                <a:gd name="T11" fmla="*/ 44 h 872"/>
                <a:gd name="T12" fmla="*/ 1522 w 2003"/>
                <a:gd name="T13" fmla="*/ 28 h 872"/>
                <a:gd name="T14" fmla="*/ 1395 w 2003"/>
                <a:gd name="T15" fmla="*/ 16 h 872"/>
                <a:gd name="T16" fmla="*/ 1268 w 2003"/>
                <a:gd name="T17" fmla="*/ 7 h 872"/>
                <a:gd name="T18" fmla="*/ 1136 w 2003"/>
                <a:gd name="T19" fmla="*/ 2 h 872"/>
                <a:gd name="T20" fmla="*/ 999 w 2003"/>
                <a:gd name="T21" fmla="*/ 0 h 872"/>
                <a:gd name="T22" fmla="*/ 999 w 2003"/>
                <a:gd name="T23" fmla="*/ 0 h 872"/>
                <a:gd name="T24" fmla="*/ 867 w 2003"/>
                <a:gd name="T25" fmla="*/ 2 h 872"/>
                <a:gd name="T26" fmla="*/ 735 w 2003"/>
                <a:gd name="T27" fmla="*/ 7 h 872"/>
                <a:gd name="T28" fmla="*/ 602 w 2003"/>
                <a:gd name="T29" fmla="*/ 16 h 872"/>
                <a:gd name="T30" fmla="*/ 475 w 2003"/>
                <a:gd name="T31" fmla="*/ 28 h 872"/>
                <a:gd name="T32" fmla="*/ 354 w 2003"/>
                <a:gd name="T33" fmla="*/ 44 h 872"/>
                <a:gd name="T34" fmla="*/ 232 w 2003"/>
                <a:gd name="T35" fmla="*/ 63 h 872"/>
                <a:gd name="T36" fmla="*/ 116 w 2003"/>
                <a:gd name="T37" fmla="*/ 84 h 872"/>
                <a:gd name="T38" fmla="*/ 0 w 2003"/>
                <a:gd name="T39" fmla="*/ 110 h 872"/>
                <a:gd name="T40" fmla="*/ 999 w 2003"/>
                <a:gd name="T41" fmla="*/ 872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3" h="872">
                  <a:moveTo>
                    <a:pt x="999" y="872"/>
                  </a:moveTo>
                  <a:lnTo>
                    <a:pt x="2003" y="110"/>
                  </a:lnTo>
                  <a:lnTo>
                    <a:pt x="2003" y="110"/>
                  </a:lnTo>
                  <a:lnTo>
                    <a:pt x="1887" y="84"/>
                  </a:lnTo>
                  <a:lnTo>
                    <a:pt x="1771" y="63"/>
                  </a:lnTo>
                  <a:lnTo>
                    <a:pt x="1649" y="44"/>
                  </a:lnTo>
                  <a:lnTo>
                    <a:pt x="1522" y="28"/>
                  </a:lnTo>
                  <a:lnTo>
                    <a:pt x="1395" y="16"/>
                  </a:lnTo>
                  <a:lnTo>
                    <a:pt x="1268" y="7"/>
                  </a:lnTo>
                  <a:lnTo>
                    <a:pt x="1136" y="2"/>
                  </a:lnTo>
                  <a:lnTo>
                    <a:pt x="999" y="0"/>
                  </a:lnTo>
                  <a:lnTo>
                    <a:pt x="999" y="0"/>
                  </a:lnTo>
                  <a:lnTo>
                    <a:pt x="867" y="2"/>
                  </a:lnTo>
                  <a:lnTo>
                    <a:pt x="735" y="7"/>
                  </a:lnTo>
                  <a:lnTo>
                    <a:pt x="602" y="16"/>
                  </a:lnTo>
                  <a:lnTo>
                    <a:pt x="475" y="28"/>
                  </a:lnTo>
                  <a:lnTo>
                    <a:pt x="354" y="44"/>
                  </a:lnTo>
                  <a:lnTo>
                    <a:pt x="232" y="63"/>
                  </a:lnTo>
                  <a:lnTo>
                    <a:pt x="116" y="84"/>
                  </a:lnTo>
                  <a:lnTo>
                    <a:pt x="0" y="110"/>
                  </a:lnTo>
                  <a:lnTo>
                    <a:pt x="999" y="872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rgbClr val="FFC000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3C99D9EC-9A7F-4633-8F46-12D4C5F46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657" y="3533875"/>
              <a:ext cx="2906713" cy="1125538"/>
            </a:xfrm>
            <a:custGeom>
              <a:avLst/>
              <a:gdLst>
                <a:gd name="T0" fmla="*/ 999 w 1999"/>
                <a:gd name="T1" fmla="*/ 0 h 763"/>
                <a:gd name="T2" fmla="*/ 999 w 1999"/>
                <a:gd name="T3" fmla="*/ 0 h 763"/>
                <a:gd name="T4" fmla="*/ 894 w 1999"/>
                <a:gd name="T5" fmla="*/ 31 h 763"/>
                <a:gd name="T6" fmla="*/ 788 w 1999"/>
                <a:gd name="T7" fmla="*/ 66 h 763"/>
                <a:gd name="T8" fmla="*/ 693 w 1999"/>
                <a:gd name="T9" fmla="*/ 103 h 763"/>
                <a:gd name="T10" fmla="*/ 603 w 1999"/>
                <a:gd name="T11" fmla="*/ 142 h 763"/>
                <a:gd name="T12" fmla="*/ 518 w 1999"/>
                <a:gd name="T13" fmla="*/ 184 h 763"/>
                <a:gd name="T14" fmla="*/ 434 w 1999"/>
                <a:gd name="T15" fmla="*/ 229 h 763"/>
                <a:gd name="T16" fmla="*/ 360 w 1999"/>
                <a:gd name="T17" fmla="*/ 273 h 763"/>
                <a:gd name="T18" fmla="*/ 291 w 1999"/>
                <a:gd name="T19" fmla="*/ 322 h 763"/>
                <a:gd name="T20" fmla="*/ 233 w 1999"/>
                <a:gd name="T21" fmla="*/ 371 h 763"/>
                <a:gd name="T22" fmla="*/ 174 w 1999"/>
                <a:gd name="T23" fmla="*/ 422 h 763"/>
                <a:gd name="T24" fmla="*/ 127 w 1999"/>
                <a:gd name="T25" fmla="*/ 476 h 763"/>
                <a:gd name="T26" fmla="*/ 85 w 1999"/>
                <a:gd name="T27" fmla="*/ 532 h 763"/>
                <a:gd name="T28" fmla="*/ 53 w 1999"/>
                <a:gd name="T29" fmla="*/ 588 h 763"/>
                <a:gd name="T30" fmla="*/ 26 w 1999"/>
                <a:gd name="T31" fmla="*/ 646 h 763"/>
                <a:gd name="T32" fmla="*/ 5 w 1999"/>
                <a:gd name="T33" fmla="*/ 704 h 763"/>
                <a:gd name="T34" fmla="*/ 0 w 1999"/>
                <a:gd name="T35" fmla="*/ 763 h 763"/>
                <a:gd name="T36" fmla="*/ 1999 w 1999"/>
                <a:gd name="T37" fmla="*/ 763 h 763"/>
                <a:gd name="T38" fmla="*/ 999 w 1999"/>
                <a:gd name="T39" fmla="*/ 0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99" h="763">
                  <a:moveTo>
                    <a:pt x="999" y="0"/>
                  </a:moveTo>
                  <a:lnTo>
                    <a:pt x="999" y="0"/>
                  </a:lnTo>
                  <a:lnTo>
                    <a:pt x="894" y="31"/>
                  </a:lnTo>
                  <a:lnTo>
                    <a:pt x="788" y="66"/>
                  </a:lnTo>
                  <a:lnTo>
                    <a:pt x="693" y="103"/>
                  </a:lnTo>
                  <a:lnTo>
                    <a:pt x="603" y="142"/>
                  </a:lnTo>
                  <a:lnTo>
                    <a:pt x="518" y="184"/>
                  </a:lnTo>
                  <a:lnTo>
                    <a:pt x="434" y="229"/>
                  </a:lnTo>
                  <a:lnTo>
                    <a:pt x="360" y="273"/>
                  </a:lnTo>
                  <a:lnTo>
                    <a:pt x="291" y="322"/>
                  </a:lnTo>
                  <a:lnTo>
                    <a:pt x="233" y="371"/>
                  </a:lnTo>
                  <a:lnTo>
                    <a:pt x="174" y="422"/>
                  </a:lnTo>
                  <a:lnTo>
                    <a:pt x="127" y="476"/>
                  </a:lnTo>
                  <a:lnTo>
                    <a:pt x="85" y="532"/>
                  </a:lnTo>
                  <a:lnTo>
                    <a:pt x="53" y="588"/>
                  </a:lnTo>
                  <a:lnTo>
                    <a:pt x="26" y="646"/>
                  </a:lnTo>
                  <a:lnTo>
                    <a:pt x="5" y="704"/>
                  </a:lnTo>
                  <a:lnTo>
                    <a:pt x="0" y="763"/>
                  </a:lnTo>
                  <a:lnTo>
                    <a:pt x="1999" y="763"/>
                  </a:lnTo>
                  <a:lnTo>
                    <a:pt x="999" y="0"/>
                  </a:lnTo>
                  <a:close/>
                </a:path>
              </a:pathLst>
            </a:custGeom>
            <a:gradFill>
              <a:gsLst>
                <a:gs pos="100000">
                  <a:srgbClr val="D3FDED"/>
                </a:gs>
                <a:gs pos="0">
                  <a:srgbClr val="FFC000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912617B2-46AA-48D8-AF37-08E916D0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657" y="4775301"/>
              <a:ext cx="2906713" cy="1128713"/>
            </a:xfrm>
            <a:custGeom>
              <a:avLst/>
              <a:gdLst>
                <a:gd name="T0" fmla="*/ 1999 w 1999"/>
                <a:gd name="T1" fmla="*/ 0 h 765"/>
                <a:gd name="T2" fmla="*/ 0 w 1999"/>
                <a:gd name="T3" fmla="*/ 0 h 765"/>
                <a:gd name="T4" fmla="*/ 0 w 1999"/>
                <a:gd name="T5" fmla="*/ 0 h 765"/>
                <a:gd name="T6" fmla="*/ 5 w 1999"/>
                <a:gd name="T7" fmla="*/ 61 h 765"/>
                <a:gd name="T8" fmla="*/ 26 w 1999"/>
                <a:gd name="T9" fmla="*/ 119 h 765"/>
                <a:gd name="T10" fmla="*/ 53 w 1999"/>
                <a:gd name="T11" fmla="*/ 177 h 765"/>
                <a:gd name="T12" fmla="*/ 85 w 1999"/>
                <a:gd name="T13" fmla="*/ 233 h 765"/>
                <a:gd name="T14" fmla="*/ 127 w 1999"/>
                <a:gd name="T15" fmla="*/ 287 h 765"/>
                <a:gd name="T16" fmla="*/ 174 w 1999"/>
                <a:gd name="T17" fmla="*/ 340 h 765"/>
                <a:gd name="T18" fmla="*/ 233 w 1999"/>
                <a:gd name="T19" fmla="*/ 392 h 765"/>
                <a:gd name="T20" fmla="*/ 291 w 1999"/>
                <a:gd name="T21" fmla="*/ 443 h 765"/>
                <a:gd name="T22" fmla="*/ 360 w 1999"/>
                <a:gd name="T23" fmla="*/ 490 h 765"/>
                <a:gd name="T24" fmla="*/ 434 w 1999"/>
                <a:gd name="T25" fmla="*/ 536 h 765"/>
                <a:gd name="T26" fmla="*/ 518 w 1999"/>
                <a:gd name="T27" fmla="*/ 581 h 765"/>
                <a:gd name="T28" fmla="*/ 603 w 1999"/>
                <a:gd name="T29" fmla="*/ 623 h 765"/>
                <a:gd name="T30" fmla="*/ 693 w 1999"/>
                <a:gd name="T31" fmla="*/ 662 h 765"/>
                <a:gd name="T32" fmla="*/ 788 w 1999"/>
                <a:gd name="T33" fmla="*/ 699 h 765"/>
                <a:gd name="T34" fmla="*/ 894 w 1999"/>
                <a:gd name="T35" fmla="*/ 732 h 765"/>
                <a:gd name="T36" fmla="*/ 999 w 1999"/>
                <a:gd name="T37" fmla="*/ 765 h 765"/>
                <a:gd name="T38" fmla="*/ 1999 w 1999"/>
                <a:gd name="T39" fmla="*/ 0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99" h="765">
                  <a:moveTo>
                    <a:pt x="199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" y="61"/>
                  </a:lnTo>
                  <a:lnTo>
                    <a:pt x="26" y="119"/>
                  </a:lnTo>
                  <a:lnTo>
                    <a:pt x="53" y="177"/>
                  </a:lnTo>
                  <a:lnTo>
                    <a:pt x="85" y="233"/>
                  </a:lnTo>
                  <a:lnTo>
                    <a:pt x="127" y="287"/>
                  </a:lnTo>
                  <a:lnTo>
                    <a:pt x="174" y="340"/>
                  </a:lnTo>
                  <a:lnTo>
                    <a:pt x="233" y="392"/>
                  </a:lnTo>
                  <a:lnTo>
                    <a:pt x="291" y="443"/>
                  </a:lnTo>
                  <a:lnTo>
                    <a:pt x="360" y="490"/>
                  </a:lnTo>
                  <a:lnTo>
                    <a:pt x="434" y="536"/>
                  </a:lnTo>
                  <a:lnTo>
                    <a:pt x="518" y="581"/>
                  </a:lnTo>
                  <a:lnTo>
                    <a:pt x="603" y="623"/>
                  </a:lnTo>
                  <a:lnTo>
                    <a:pt x="693" y="662"/>
                  </a:lnTo>
                  <a:lnTo>
                    <a:pt x="788" y="699"/>
                  </a:lnTo>
                  <a:lnTo>
                    <a:pt x="894" y="732"/>
                  </a:lnTo>
                  <a:lnTo>
                    <a:pt x="999" y="765"/>
                  </a:lnTo>
                  <a:lnTo>
                    <a:pt x="1999" y="0"/>
                  </a:lnTo>
                  <a:close/>
                </a:path>
              </a:pathLst>
            </a:custGeom>
            <a:gradFill>
              <a:gsLst>
                <a:gs pos="100000">
                  <a:srgbClr val="FF0000"/>
                </a:gs>
                <a:gs pos="0">
                  <a:srgbClr val="FFC000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80404542-70E2-4338-B553-31E72817B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057" y="4834038"/>
              <a:ext cx="2911475" cy="1289050"/>
            </a:xfrm>
            <a:custGeom>
              <a:avLst/>
              <a:gdLst>
                <a:gd name="T0" fmla="*/ 999 w 2003"/>
                <a:gd name="T1" fmla="*/ 0 h 874"/>
                <a:gd name="T2" fmla="*/ 0 w 2003"/>
                <a:gd name="T3" fmla="*/ 764 h 874"/>
                <a:gd name="T4" fmla="*/ 0 w 2003"/>
                <a:gd name="T5" fmla="*/ 764 h 874"/>
                <a:gd name="T6" fmla="*/ 116 w 2003"/>
                <a:gd name="T7" fmla="*/ 790 h 874"/>
                <a:gd name="T8" fmla="*/ 232 w 2003"/>
                <a:gd name="T9" fmla="*/ 811 h 874"/>
                <a:gd name="T10" fmla="*/ 354 w 2003"/>
                <a:gd name="T11" fmla="*/ 830 h 874"/>
                <a:gd name="T12" fmla="*/ 475 w 2003"/>
                <a:gd name="T13" fmla="*/ 844 h 874"/>
                <a:gd name="T14" fmla="*/ 602 w 2003"/>
                <a:gd name="T15" fmla="*/ 858 h 874"/>
                <a:gd name="T16" fmla="*/ 735 w 2003"/>
                <a:gd name="T17" fmla="*/ 865 h 874"/>
                <a:gd name="T18" fmla="*/ 867 w 2003"/>
                <a:gd name="T19" fmla="*/ 872 h 874"/>
                <a:gd name="T20" fmla="*/ 999 w 2003"/>
                <a:gd name="T21" fmla="*/ 874 h 874"/>
                <a:gd name="T22" fmla="*/ 999 w 2003"/>
                <a:gd name="T23" fmla="*/ 874 h 874"/>
                <a:gd name="T24" fmla="*/ 1136 w 2003"/>
                <a:gd name="T25" fmla="*/ 872 h 874"/>
                <a:gd name="T26" fmla="*/ 1268 w 2003"/>
                <a:gd name="T27" fmla="*/ 865 h 874"/>
                <a:gd name="T28" fmla="*/ 1395 w 2003"/>
                <a:gd name="T29" fmla="*/ 858 h 874"/>
                <a:gd name="T30" fmla="*/ 1522 w 2003"/>
                <a:gd name="T31" fmla="*/ 844 h 874"/>
                <a:gd name="T32" fmla="*/ 1649 w 2003"/>
                <a:gd name="T33" fmla="*/ 830 h 874"/>
                <a:gd name="T34" fmla="*/ 1771 w 2003"/>
                <a:gd name="T35" fmla="*/ 811 h 874"/>
                <a:gd name="T36" fmla="*/ 1887 w 2003"/>
                <a:gd name="T37" fmla="*/ 790 h 874"/>
                <a:gd name="T38" fmla="*/ 2003 w 2003"/>
                <a:gd name="T39" fmla="*/ 764 h 874"/>
                <a:gd name="T40" fmla="*/ 999 w 2003"/>
                <a:gd name="T41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3" h="874">
                  <a:moveTo>
                    <a:pt x="999" y="0"/>
                  </a:moveTo>
                  <a:lnTo>
                    <a:pt x="0" y="764"/>
                  </a:lnTo>
                  <a:lnTo>
                    <a:pt x="0" y="764"/>
                  </a:lnTo>
                  <a:lnTo>
                    <a:pt x="116" y="790"/>
                  </a:lnTo>
                  <a:lnTo>
                    <a:pt x="232" y="811"/>
                  </a:lnTo>
                  <a:lnTo>
                    <a:pt x="354" y="830"/>
                  </a:lnTo>
                  <a:lnTo>
                    <a:pt x="475" y="844"/>
                  </a:lnTo>
                  <a:lnTo>
                    <a:pt x="602" y="858"/>
                  </a:lnTo>
                  <a:lnTo>
                    <a:pt x="735" y="865"/>
                  </a:lnTo>
                  <a:lnTo>
                    <a:pt x="867" y="872"/>
                  </a:lnTo>
                  <a:lnTo>
                    <a:pt x="999" y="874"/>
                  </a:lnTo>
                  <a:lnTo>
                    <a:pt x="999" y="874"/>
                  </a:lnTo>
                  <a:lnTo>
                    <a:pt x="1136" y="872"/>
                  </a:lnTo>
                  <a:lnTo>
                    <a:pt x="1268" y="865"/>
                  </a:lnTo>
                  <a:lnTo>
                    <a:pt x="1395" y="858"/>
                  </a:lnTo>
                  <a:lnTo>
                    <a:pt x="1522" y="844"/>
                  </a:lnTo>
                  <a:lnTo>
                    <a:pt x="1649" y="830"/>
                  </a:lnTo>
                  <a:lnTo>
                    <a:pt x="1771" y="811"/>
                  </a:lnTo>
                  <a:lnTo>
                    <a:pt x="1887" y="790"/>
                  </a:lnTo>
                  <a:lnTo>
                    <a:pt x="2003" y="764"/>
                  </a:lnTo>
                  <a:lnTo>
                    <a:pt x="999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2D050"/>
                </a:gs>
                <a:gs pos="0">
                  <a:srgbClr val="FFC000"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>
              <a:outerShdw dist="53882" dir="2700000" algn="ctr" rotWithShape="0">
                <a:sysClr val="windowText" lastClr="000000">
                  <a:alpha val="50000"/>
                </a:sysClr>
              </a:outerShdw>
            </a:effectLst>
            <a:scene3d>
              <a:camera prst="orthographicFront"/>
              <a:lightRig rig="threePt" dir="t"/>
            </a:scene3d>
            <a:sp3d/>
            <a:extLst>
              <a:ext uri="{91240B29-F687-4F45-9708-019B960494DF}">
                <a14:hiddenLine xmlns:a14="http://schemas.microsoft.com/office/drawing/2010/main" w="1270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F72DA126-FA8D-4B97-A7D3-F002F837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19" y="4775301"/>
              <a:ext cx="2906712" cy="1128713"/>
            </a:xfrm>
            <a:custGeom>
              <a:avLst/>
              <a:gdLst>
                <a:gd name="T0" fmla="*/ 1000 w 1999"/>
                <a:gd name="T1" fmla="*/ 765 h 765"/>
                <a:gd name="T2" fmla="*/ 1000 w 1999"/>
                <a:gd name="T3" fmla="*/ 765 h 765"/>
                <a:gd name="T4" fmla="*/ 1105 w 1999"/>
                <a:gd name="T5" fmla="*/ 732 h 765"/>
                <a:gd name="T6" fmla="*/ 1206 w 1999"/>
                <a:gd name="T7" fmla="*/ 699 h 765"/>
                <a:gd name="T8" fmla="*/ 1306 w 1999"/>
                <a:gd name="T9" fmla="*/ 662 h 765"/>
                <a:gd name="T10" fmla="*/ 1396 w 1999"/>
                <a:gd name="T11" fmla="*/ 623 h 765"/>
                <a:gd name="T12" fmla="*/ 1481 w 1999"/>
                <a:gd name="T13" fmla="*/ 581 h 765"/>
                <a:gd name="T14" fmla="*/ 1565 w 1999"/>
                <a:gd name="T15" fmla="*/ 536 h 765"/>
                <a:gd name="T16" fmla="*/ 1639 w 1999"/>
                <a:gd name="T17" fmla="*/ 490 h 765"/>
                <a:gd name="T18" fmla="*/ 1708 w 1999"/>
                <a:gd name="T19" fmla="*/ 443 h 765"/>
                <a:gd name="T20" fmla="*/ 1766 w 1999"/>
                <a:gd name="T21" fmla="*/ 392 h 765"/>
                <a:gd name="T22" fmla="*/ 1825 w 1999"/>
                <a:gd name="T23" fmla="*/ 340 h 765"/>
                <a:gd name="T24" fmla="*/ 1872 w 1999"/>
                <a:gd name="T25" fmla="*/ 287 h 765"/>
                <a:gd name="T26" fmla="*/ 1914 w 1999"/>
                <a:gd name="T27" fmla="*/ 233 h 765"/>
                <a:gd name="T28" fmla="*/ 1946 w 1999"/>
                <a:gd name="T29" fmla="*/ 177 h 765"/>
                <a:gd name="T30" fmla="*/ 1973 w 1999"/>
                <a:gd name="T31" fmla="*/ 119 h 765"/>
                <a:gd name="T32" fmla="*/ 1988 w 1999"/>
                <a:gd name="T33" fmla="*/ 61 h 765"/>
                <a:gd name="T34" fmla="*/ 1999 w 1999"/>
                <a:gd name="T35" fmla="*/ 0 h 765"/>
                <a:gd name="T36" fmla="*/ 0 w 1999"/>
                <a:gd name="T37" fmla="*/ 0 h 765"/>
                <a:gd name="T38" fmla="*/ 1000 w 1999"/>
                <a:gd name="T39" fmla="*/ 765 h 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99" h="765">
                  <a:moveTo>
                    <a:pt x="1000" y="765"/>
                  </a:moveTo>
                  <a:lnTo>
                    <a:pt x="1000" y="765"/>
                  </a:lnTo>
                  <a:lnTo>
                    <a:pt x="1105" y="732"/>
                  </a:lnTo>
                  <a:lnTo>
                    <a:pt x="1206" y="699"/>
                  </a:lnTo>
                  <a:lnTo>
                    <a:pt x="1306" y="662"/>
                  </a:lnTo>
                  <a:lnTo>
                    <a:pt x="1396" y="623"/>
                  </a:lnTo>
                  <a:lnTo>
                    <a:pt x="1481" y="581"/>
                  </a:lnTo>
                  <a:lnTo>
                    <a:pt x="1565" y="536"/>
                  </a:lnTo>
                  <a:lnTo>
                    <a:pt x="1639" y="490"/>
                  </a:lnTo>
                  <a:lnTo>
                    <a:pt x="1708" y="443"/>
                  </a:lnTo>
                  <a:lnTo>
                    <a:pt x="1766" y="392"/>
                  </a:lnTo>
                  <a:lnTo>
                    <a:pt x="1825" y="340"/>
                  </a:lnTo>
                  <a:lnTo>
                    <a:pt x="1872" y="287"/>
                  </a:lnTo>
                  <a:lnTo>
                    <a:pt x="1914" y="233"/>
                  </a:lnTo>
                  <a:lnTo>
                    <a:pt x="1946" y="177"/>
                  </a:lnTo>
                  <a:lnTo>
                    <a:pt x="1973" y="119"/>
                  </a:lnTo>
                  <a:lnTo>
                    <a:pt x="1988" y="61"/>
                  </a:lnTo>
                  <a:lnTo>
                    <a:pt x="1999" y="0"/>
                  </a:lnTo>
                  <a:lnTo>
                    <a:pt x="0" y="0"/>
                  </a:lnTo>
                  <a:lnTo>
                    <a:pt x="1000" y="765"/>
                  </a:lnTo>
                  <a:close/>
                </a:path>
              </a:pathLst>
            </a:custGeom>
            <a:gradFill>
              <a:gsLst>
                <a:gs pos="100000">
                  <a:srgbClr val="D3FDED"/>
                </a:gs>
                <a:gs pos="0">
                  <a:srgbClr val="FFC000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D50FD63D-CA59-453F-B931-02FD9F67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19" y="3533875"/>
              <a:ext cx="2906712" cy="1125538"/>
            </a:xfrm>
            <a:custGeom>
              <a:avLst/>
              <a:gdLst>
                <a:gd name="T0" fmla="*/ 1999 w 1999"/>
                <a:gd name="T1" fmla="*/ 763 h 763"/>
                <a:gd name="T2" fmla="*/ 1999 w 1999"/>
                <a:gd name="T3" fmla="*/ 763 h 763"/>
                <a:gd name="T4" fmla="*/ 1988 w 1999"/>
                <a:gd name="T5" fmla="*/ 704 h 763"/>
                <a:gd name="T6" fmla="*/ 1973 w 1999"/>
                <a:gd name="T7" fmla="*/ 646 h 763"/>
                <a:gd name="T8" fmla="*/ 1946 w 1999"/>
                <a:gd name="T9" fmla="*/ 588 h 763"/>
                <a:gd name="T10" fmla="*/ 1914 w 1999"/>
                <a:gd name="T11" fmla="*/ 532 h 763"/>
                <a:gd name="T12" fmla="*/ 1872 w 1999"/>
                <a:gd name="T13" fmla="*/ 476 h 763"/>
                <a:gd name="T14" fmla="*/ 1825 w 1999"/>
                <a:gd name="T15" fmla="*/ 422 h 763"/>
                <a:gd name="T16" fmla="*/ 1766 w 1999"/>
                <a:gd name="T17" fmla="*/ 371 h 763"/>
                <a:gd name="T18" fmla="*/ 1708 w 1999"/>
                <a:gd name="T19" fmla="*/ 322 h 763"/>
                <a:gd name="T20" fmla="*/ 1639 w 1999"/>
                <a:gd name="T21" fmla="*/ 273 h 763"/>
                <a:gd name="T22" fmla="*/ 1565 w 1999"/>
                <a:gd name="T23" fmla="*/ 229 h 763"/>
                <a:gd name="T24" fmla="*/ 1481 w 1999"/>
                <a:gd name="T25" fmla="*/ 184 h 763"/>
                <a:gd name="T26" fmla="*/ 1396 w 1999"/>
                <a:gd name="T27" fmla="*/ 142 h 763"/>
                <a:gd name="T28" fmla="*/ 1306 w 1999"/>
                <a:gd name="T29" fmla="*/ 103 h 763"/>
                <a:gd name="T30" fmla="*/ 1206 w 1999"/>
                <a:gd name="T31" fmla="*/ 66 h 763"/>
                <a:gd name="T32" fmla="*/ 1105 w 1999"/>
                <a:gd name="T33" fmla="*/ 31 h 763"/>
                <a:gd name="T34" fmla="*/ 1000 w 1999"/>
                <a:gd name="T35" fmla="*/ 0 h 763"/>
                <a:gd name="T36" fmla="*/ 0 w 1999"/>
                <a:gd name="T37" fmla="*/ 763 h 763"/>
                <a:gd name="T38" fmla="*/ 1999 w 1999"/>
                <a:gd name="T39" fmla="*/ 76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99" h="763">
                  <a:moveTo>
                    <a:pt x="1999" y="763"/>
                  </a:moveTo>
                  <a:lnTo>
                    <a:pt x="1999" y="763"/>
                  </a:lnTo>
                  <a:lnTo>
                    <a:pt x="1988" y="704"/>
                  </a:lnTo>
                  <a:lnTo>
                    <a:pt x="1973" y="646"/>
                  </a:lnTo>
                  <a:lnTo>
                    <a:pt x="1946" y="588"/>
                  </a:lnTo>
                  <a:lnTo>
                    <a:pt x="1914" y="532"/>
                  </a:lnTo>
                  <a:lnTo>
                    <a:pt x="1872" y="476"/>
                  </a:lnTo>
                  <a:lnTo>
                    <a:pt x="1825" y="422"/>
                  </a:lnTo>
                  <a:lnTo>
                    <a:pt x="1766" y="371"/>
                  </a:lnTo>
                  <a:lnTo>
                    <a:pt x="1708" y="322"/>
                  </a:lnTo>
                  <a:lnTo>
                    <a:pt x="1639" y="273"/>
                  </a:lnTo>
                  <a:lnTo>
                    <a:pt x="1565" y="229"/>
                  </a:lnTo>
                  <a:lnTo>
                    <a:pt x="1481" y="184"/>
                  </a:lnTo>
                  <a:lnTo>
                    <a:pt x="1396" y="142"/>
                  </a:lnTo>
                  <a:lnTo>
                    <a:pt x="1306" y="103"/>
                  </a:lnTo>
                  <a:lnTo>
                    <a:pt x="1206" y="66"/>
                  </a:lnTo>
                  <a:lnTo>
                    <a:pt x="1105" y="31"/>
                  </a:lnTo>
                  <a:lnTo>
                    <a:pt x="1000" y="0"/>
                  </a:lnTo>
                  <a:lnTo>
                    <a:pt x="0" y="763"/>
                  </a:lnTo>
                  <a:lnTo>
                    <a:pt x="1999" y="763"/>
                  </a:lnTo>
                  <a:close/>
                </a:path>
              </a:pathLst>
            </a:custGeom>
            <a:gradFill>
              <a:gsLst>
                <a:gs pos="100000">
                  <a:srgbClr val="FF0000"/>
                </a:gs>
                <a:gs pos="0">
                  <a:srgbClr val="FFC000">
                    <a:alpha val="0"/>
                  </a:srgbClr>
                </a:gs>
              </a:gsLst>
              <a:lin ang="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609539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2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1" name="Arc 12">
              <a:extLst>
                <a:ext uri="{FF2B5EF4-FFF2-40B4-BE49-F238E27FC236}">
                  <a16:creationId xmlns:a16="http://schemas.microsoft.com/office/drawing/2014/main" id="{BB2627DC-8ED8-4BBC-8C5F-90E4D9150FDB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2675731" y="3109533"/>
              <a:ext cx="6840538" cy="3168650"/>
            </a:xfrm>
            <a:custGeom>
              <a:avLst/>
              <a:gdLst>
                <a:gd name="G0" fmla="+- 21600 0 0"/>
                <a:gd name="G1" fmla="+- 19948 0 0"/>
                <a:gd name="G2" fmla="+- 21600 0 0"/>
                <a:gd name="T0" fmla="*/ 29884 w 43200"/>
                <a:gd name="T1" fmla="*/ 0 h 41548"/>
                <a:gd name="T2" fmla="*/ 13151 w 43200"/>
                <a:gd name="T3" fmla="*/ 69 h 41548"/>
                <a:gd name="T4" fmla="*/ 21600 w 43200"/>
                <a:gd name="T5" fmla="*/ 19948 h 41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200" h="41548" fill="none" extrusionOk="0">
                  <a:moveTo>
                    <a:pt x="29884" y="-1"/>
                  </a:moveTo>
                  <a:cubicBezTo>
                    <a:pt x="37945" y="3347"/>
                    <a:pt x="43200" y="11218"/>
                    <a:pt x="43200" y="19948"/>
                  </a:cubicBezTo>
                  <a:cubicBezTo>
                    <a:pt x="43200" y="31877"/>
                    <a:pt x="33529" y="41548"/>
                    <a:pt x="21600" y="41548"/>
                  </a:cubicBezTo>
                  <a:cubicBezTo>
                    <a:pt x="9670" y="41548"/>
                    <a:pt x="0" y="31877"/>
                    <a:pt x="0" y="19948"/>
                  </a:cubicBezTo>
                  <a:cubicBezTo>
                    <a:pt x="-1" y="11283"/>
                    <a:pt x="5177" y="3458"/>
                    <a:pt x="13151" y="69"/>
                  </a:cubicBezTo>
                </a:path>
                <a:path w="43200" h="41548" stroke="0" extrusionOk="0">
                  <a:moveTo>
                    <a:pt x="29884" y="-1"/>
                  </a:moveTo>
                  <a:cubicBezTo>
                    <a:pt x="37945" y="3347"/>
                    <a:pt x="43200" y="11218"/>
                    <a:pt x="43200" y="19948"/>
                  </a:cubicBezTo>
                  <a:cubicBezTo>
                    <a:pt x="43200" y="31877"/>
                    <a:pt x="33529" y="41548"/>
                    <a:pt x="21600" y="41548"/>
                  </a:cubicBezTo>
                  <a:cubicBezTo>
                    <a:pt x="9670" y="41548"/>
                    <a:pt x="0" y="31877"/>
                    <a:pt x="0" y="19948"/>
                  </a:cubicBezTo>
                  <a:cubicBezTo>
                    <a:pt x="-1" y="11283"/>
                    <a:pt x="5177" y="3458"/>
                    <a:pt x="13151" y="69"/>
                  </a:cubicBezTo>
                  <a:lnTo>
                    <a:pt x="21600" y="19948"/>
                  </a:lnTo>
                  <a:close/>
                </a:path>
              </a:pathLst>
            </a:custGeom>
            <a:noFill/>
            <a:ln w="28575" cap="rnd">
              <a:solidFill>
                <a:srgbClr val="990099"/>
              </a:solidFill>
              <a:prstDash val="sysDot"/>
              <a:round/>
              <a:headEnd type="oval" w="med" len="med"/>
              <a:tailEnd type="triangle" w="lg" len="lg"/>
            </a:ln>
            <a:effectLst/>
            <a:scene3d>
              <a:camera prst="orthographicFront"/>
              <a:lightRig rig="threePt" dir="t"/>
            </a:scene3d>
            <a:sp3d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92D3C40-FAFA-4DAF-9D04-B01ADA008441}"/>
                </a:ext>
              </a:extLst>
            </p:cNvPr>
            <p:cNvSpPr/>
            <p:nvPr/>
          </p:nvSpPr>
          <p:spPr>
            <a:xfrm>
              <a:off x="5432348" y="3569992"/>
              <a:ext cx="1328890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Compatibility</a:t>
              </a: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22D226B-D1A2-48B2-BF41-75ACFFD52DA3}"/>
                </a:ext>
              </a:extLst>
            </p:cNvPr>
            <p:cNvSpPr/>
            <p:nvPr/>
          </p:nvSpPr>
          <p:spPr>
            <a:xfrm>
              <a:off x="6807857" y="4151237"/>
              <a:ext cx="2275692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Scalability and Capacity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70C9079-8974-446D-9194-4EF2B648294B}"/>
                </a:ext>
              </a:extLst>
            </p:cNvPr>
            <p:cNvSpPr/>
            <p:nvPr/>
          </p:nvSpPr>
          <p:spPr>
            <a:xfrm>
              <a:off x="7010688" y="4945428"/>
              <a:ext cx="1529777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Security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2DD3FEB-5A0F-4F4D-9877-B60095066C70}"/>
                </a:ext>
              </a:extLst>
            </p:cNvPr>
            <p:cNvSpPr/>
            <p:nvPr/>
          </p:nvSpPr>
          <p:spPr>
            <a:xfrm>
              <a:off x="4100459" y="5014814"/>
              <a:ext cx="635109" cy="33855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Need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cs typeface="Arial" pitchFamily="34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AB1090BE-05C1-401E-9174-C94A63460390}"/>
                </a:ext>
              </a:extLst>
            </p:cNvPr>
            <p:cNvSpPr/>
            <p:nvPr/>
          </p:nvSpPr>
          <p:spPr>
            <a:xfrm>
              <a:off x="3580786" y="4051508"/>
              <a:ext cx="1674452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Vendor Support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7EB1A376-D6FF-4727-92D2-FCDB57012B1F}"/>
                </a:ext>
              </a:extLst>
            </p:cNvPr>
            <p:cNvSpPr/>
            <p:nvPr/>
          </p:nvSpPr>
          <p:spPr>
            <a:xfrm>
              <a:off x="5641423" y="5364001"/>
              <a:ext cx="910740" cy="338554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Cost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50DDE0D-2512-4229-AF5F-F3C0692F5F25}"/>
                </a:ext>
              </a:extLst>
            </p:cNvPr>
            <p:cNvSpPr txBox="1"/>
            <p:nvPr/>
          </p:nvSpPr>
          <p:spPr bwMode="auto">
            <a:xfrm>
              <a:off x="2794568" y="2136512"/>
              <a:ext cx="6602864" cy="338554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Choose the type of VPN solution based on </a:t>
              </a:r>
            </a:p>
          </p:txBody>
        </p:sp>
      </p:grpSp>
      <p:sp>
        <p:nvSpPr>
          <p:cNvPr id="19" name="Rectangle 18">
            <a:extLst>
              <a:ext uri="{FF2B5EF4-FFF2-40B4-BE49-F238E27FC236}">
                <a16:creationId xmlns:a16="http://schemas.microsoft.com/office/drawing/2014/main" id="{19324FEB-D5AE-4896-8B66-A3BAEE8A7082}"/>
              </a:ext>
            </a:extLst>
          </p:cNvPr>
          <p:cNvSpPr/>
          <p:nvPr/>
        </p:nvSpPr>
        <p:spPr>
          <a:xfrm>
            <a:off x="104730" y="1236389"/>
            <a:ext cx="6823014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Choose the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best possible VPN solution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for your enterprise </a:t>
            </a:r>
          </a:p>
        </p:txBody>
      </p:sp>
      <p:sp>
        <p:nvSpPr>
          <p:cNvPr id="20" name="Title 16">
            <a:extLst>
              <a:ext uri="{FF2B5EF4-FFF2-40B4-BE49-F238E27FC236}">
                <a16:creationId xmlns:a16="http://schemas.microsoft.com/office/drawing/2014/main" id="{B7C3B6B0-274D-4276-BA69-1659FDA85A4F}"/>
              </a:ext>
            </a:extLst>
          </p:cNvPr>
          <p:cNvSpPr txBox="1">
            <a:spLocks/>
          </p:cNvSpPr>
          <p:nvPr/>
        </p:nvSpPr>
        <p:spPr>
          <a:xfrm>
            <a:off x="113747" y="179539"/>
            <a:ext cx="6945516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Selecting an Appropriate VPN </a:t>
            </a:r>
          </a:p>
        </p:txBody>
      </p:sp>
      <p:pic>
        <p:nvPicPr>
          <p:cNvPr id="22" name="Picture Placeholder 21" descr="A picture containing background pattern&#10;&#10;Description automatically generated">
            <a:extLst>
              <a:ext uri="{FF2B5EF4-FFF2-40B4-BE49-F238E27FC236}">
                <a16:creationId xmlns:a16="http://schemas.microsoft.com/office/drawing/2014/main" id="{DC532DA9-7D30-40A2-9D65-4F5365C043A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545" t="-76" r="4559" b="76"/>
          <a:stretch/>
        </p:blipFill>
        <p:spPr>
          <a:xfrm>
            <a:off x="7167563" y="0"/>
            <a:ext cx="5024437" cy="6545836"/>
          </a:xfrm>
        </p:spPr>
      </p:pic>
    </p:spTree>
    <p:extLst>
      <p:ext uri="{BB962C8B-B14F-4D97-AF65-F5344CB8AC3E}">
        <p14:creationId xmlns:p14="http://schemas.microsoft.com/office/powerpoint/2010/main" val="23120403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669891B-2A51-4F5D-A09D-7626E102607C}"/>
              </a:ext>
            </a:extLst>
          </p:cNvPr>
          <p:cNvSpPr/>
          <p:nvPr/>
        </p:nvSpPr>
        <p:spPr bwMode="auto">
          <a:xfrm>
            <a:off x="0" y="834164"/>
            <a:ext cx="12192000" cy="2919536"/>
          </a:xfrm>
          <a:prstGeom prst="rect">
            <a:avLst/>
          </a:prstGeom>
          <a:solidFill>
            <a:srgbClr val="D1D4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itle 36">
            <a:extLst>
              <a:ext uri="{FF2B5EF4-FFF2-40B4-BE49-F238E27FC236}">
                <a16:creationId xmlns:a16="http://schemas.microsoft.com/office/drawing/2014/main" id="{435572FA-43E1-4F0F-A67E-9532CC1ECD88}"/>
              </a:ext>
            </a:extLst>
          </p:cNvPr>
          <p:cNvSpPr txBox="1">
            <a:spLocks/>
          </p:cNvSpPr>
          <p:nvPr/>
        </p:nvSpPr>
        <p:spPr>
          <a:xfrm>
            <a:off x="1934706" y="163821"/>
            <a:ext cx="8322589" cy="58477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Core Functionality: Encapsulation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866CDDA-5E35-4EF2-A63D-E4A1F8EFF6BA}"/>
              </a:ext>
            </a:extLst>
          </p:cNvPr>
          <p:cNvSpPr/>
          <p:nvPr/>
        </p:nvSpPr>
        <p:spPr>
          <a:xfrm>
            <a:off x="480447" y="908938"/>
            <a:ext cx="9274896" cy="276998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2" indent="-342900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Packets over a VPN are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enclosed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within another packet (encapsulation) which has a different IP source and destination</a:t>
            </a:r>
          </a:p>
          <a:p>
            <a:pPr marL="342900" marR="0" lvl="2" indent="-342900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Concealing the source and destination of the packets protects the </a:t>
            </a:r>
            <a:r>
              <a:rPr kumimoji="0" lang="en-US" alt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integrity</a:t>
            </a: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of the data sent</a:t>
            </a:r>
          </a:p>
          <a:p>
            <a:pPr marL="342900" marR="0" lvl="2" indent="-342900" defTabSz="91440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The most common VPN encapsulation protocols:</a:t>
            </a:r>
          </a:p>
          <a:p>
            <a:pPr marL="635000" marR="0" lvl="1" indent="-293688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Point-to-Point Tunneling Protocol (PPTP) </a:t>
            </a:r>
          </a:p>
          <a:p>
            <a:pPr marL="635000" marR="0" lvl="1" indent="-293688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Layer 2 Tunneling Protocol (L2TP)</a:t>
            </a:r>
          </a:p>
          <a:p>
            <a:pPr marL="635000" marR="0" lvl="1" indent="-293688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Secure Shell (SSH)</a:t>
            </a:r>
          </a:p>
          <a:p>
            <a:pPr marL="635000" marR="0" lvl="1" indent="-293688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Socket Secure (SOCKS)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ED34F24-5A6B-4418-AA4A-7818533104CC}"/>
              </a:ext>
            </a:extLst>
          </p:cNvPr>
          <p:cNvGrpSpPr/>
          <p:nvPr/>
        </p:nvGrpSpPr>
        <p:grpSpPr>
          <a:xfrm>
            <a:off x="3092620" y="4035662"/>
            <a:ext cx="8858449" cy="2291358"/>
            <a:chOff x="2689664" y="4035662"/>
            <a:chExt cx="8858449" cy="2291358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1564BD2-607A-41F4-B50D-F17FE481617C}"/>
                </a:ext>
              </a:extLst>
            </p:cNvPr>
            <p:cNvSpPr/>
            <p:nvPr/>
          </p:nvSpPr>
          <p:spPr>
            <a:xfrm>
              <a:off x="8003778" y="4042975"/>
              <a:ext cx="3491169" cy="228404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B16CEC45-8B05-4FF7-9B93-EC846E499CC6}"/>
                </a:ext>
              </a:extLst>
            </p:cNvPr>
            <p:cNvSpPr/>
            <p:nvPr/>
          </p:nvSpPr>
          <p:spPr>
            <a:xfrm>
              <a:off x="4602953" y="4107801"/>
              <a:ext cx="1724851" cy="986635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>
              <a:noFill/>
            </a:ln>
            <a:effectLst>
              <a:softEdge rad="31750"/>
            </a:effectLst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6BB172F-02C6-428E-B231-1B25577F73CF}"/>
                </a:ext>
              </a:extLst>
            </p:cNvPr>
            <p:cNvSpPr txBox="1"/>
            <p:nvPr/>
          </p:nvSpPr>
          <p:spPr bwMode="auto">
            <a:xfrm>
              <a:off x="4602953" y="4146750"/>
              <a:ext cx="1724851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Source IP 192.168.50.1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5530DA6-D3D3-4DB8-BE74-E1D9E617A35F}"/>
                </a:ext>
              </a:extLst>
            </p:cNvPr>
            <p:cNvSpPr/>
            <p:nvPr/>
          </p:nvSpPr>
          <p:spPr>
            <a:xfrm>
              <a:off x="4744376" y="4434382"/>
              <a:ext cx="1366110" cy="552260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solidFill>
                <a:sysClr val="windowText" lastClr="000000"/>
              </a:solidFill>
              <a:prstDash val="solid"/>
            </a:ln>
            <a:effectLst/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BB79EC15-F62C-4CB7-A72A-54D70049CAA6}"/>
                </a:ext>
              </a:extLst>
            </p:cNvPr>
            <p:cNvCxnSpPr/>
            <p:nvPr/>
          </p:nvCxnSpPr>
          <p:spPr>
            <a:xfrm>
              <a:off x="4743606" y="4726113"/>
              <a:ext cx="1366110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shade val="95000"/>
                  <a:satMod val="105000"/>
                </a:sys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BCCA356-C24B-400B-9EC1-290E96C5222F}"/>
                </a:ext>
              </a:extLst>
            </p:cNvPr>
            <p:cNvSpPr txBox="1"/>
            <p:nvPr/>
          </p:nvSpPr>
          <p:spPr bwMode="auto">
            <a:xfrm>
              <a:off x="4744376" y="4470603"/>
              <a:ext cx="1366110" cy="246221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Source IP 10.0.50.3</a:t>
              </a:r>
            </a:p>
          </p:txBody>
        </p: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993C53CA-E7AE-48D9-AED7-93BC3E8F4A17}"/>
                </a:ext>
              </a:extLst>
            </p:cNvPr>
            <p:cNvCxnSpPr/>
            <p:nvPr/>
          </p:nvCxnSpPr>
          <p:spPr>
            <a:xfrm>
              <a:off x="4309975" y="4289449"/>
              <a:ext cx="352959" cy="1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5992A88-6AC3-4295-A9D4-140DD2C50C58}"/>
                </a:ext>
              </a:extLst>
            </p:cNvPr>
            <p:cNvSpPr txBox="1"/>
            <p:nvPr/>
          </p:nvSpPr>
          <p:spPr bwMode="auto">
            <a:xfrm>
              <a:off x="2689664" y="4035662"/>
              <a:ext cx="1638679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Encapsulated packet has router’s IP address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9AC19ED-8839-4354-94F1-CA2FB05C8E51}"/>
                </a:ext>
              </a:extLst>
            </p:cNvPr>
            <p:cNvSpPr txBox="1"/>
            <p:nvPr/>
          </p:nvSpPr>
          <p:spPr bwMode="auto">
            <a:xfrm>
              <a:off x="2773778" y="4460129"/>
              <a:ext cx="1514971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Original packet is encapsulated</a:t>
              </a:r>
            </a:p>
          </p:txBody>
        </p:sp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09D3B6E4-78FB-4894-BF85-500FF318EC44}"/>
                </a:ext>
              </a:extLst>
            </p:cNvPr>
            <p:cNvCxnSpPr>
              <a:endCxn id="13" idx="1"/>
            </p:cNvCxnSpPr>
            <p:nvPr/>
          </p:nvCxnSpPr>
          <p:spPr>
            <a:xfrm>
              <a:off x="4131669" y="4593713"/>
              <a:ext cx="612707" cy="1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BEE5B621-D7E9-4495-8173-9B62D37BBF48}"/>
                </a:ext>
              </a:extLst>
            </p:cNvPr>
            <p:cNvCxnSpPr/>
            <p:nvPr/>
          </p:nvCxnSpPr>
          <p:spPr>
            <a:xfrm>
              <a:off x="5542775" y="5026790"/>
              <a:ext cx="602914" cy="325848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CD530924-1EF6-4D7E-B5E5-E2398EBC559E}"/>
                </a:ext>
              </a:extLst>
            </p:cNvPr>
            <p:cNvCxnSpPr/>
            <p:nvPr/>
          </p:nvCxnSpPr>
          <p:spPr>
            <a:xfrm>
              <a:off x="5950384" y="5032467"/>
              <a:ext cx="390610" cy="281619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42EE60A-E0FE-4396-BF28-08B06A28E8B5}"/>
                </a:ext>
              </a:extLst>
            </p:cNvPr>
            <p:cNvSpPr txBox="1"/>
            <p:nvPr/>
          </p:nvSpPr>
          <p:spPr bwMode="auto">
            <a:xfrm>
              <a:off x="5821079" y="5577891"/>
              <a:ext cx="1013449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Packet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(encrypted)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9155476C-1A77-4B78-AB48-B91073D52F5A}"/>
                </a:ext>
              </a:extLst>
            </p:cNvPr>
            <p:cNvCxnSpPr/>
            <p:nvPr/>
          </p:nvCxnSpPr>
          <p:spPr>
            <a:xfrm>
              <a:off x="7680053" y="5363077"/>
              <a:ext cx="1752391" cy="4760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arrow" w="med" len="med"/>
              <a:tailEnd type="none" w="med" len="med"/>
            </a:ln>
            <a:effectLst/>
          </p:spPr>
        </p:cxnSp>
        <p:pic>
          <p:nvPicPr>
            <p:cNvPr id="22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F83BF302-E9E8-4524-87F9-A1122D73A5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31854" y="5011492"/>
              <a:ext cx="682292" cy="682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97EA2AB-A59F-4F39-BAC2-54B2246CE778}"/>
                </a:ext>
              </a:extLst>
            </p:cNvPr>
            <p:cNvSpPr txBox="1"/>
            <p:nvPr/>
          </p:nvSpPr>
          <p:spPr bwMode="auto">
            <a:xfrm>
              <a:off x="6834528" y="5554425"/>
              <a:ext cx="1148800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router 192.168.50.1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2C0FA82-B80A-493B-A112-D4A7830BF3B4}"/>
                </a:ext>
              </a:extLst>
            </p:cNvPr>
            <p:cNvSpPr txBox="1"/>
            <p:nvPr/>
          </p:nvSpPr>
          <p:spPr bwMode="auto">
            <a:xfrm>
              <a:off x="8198296" y="5639963"/>
              <a:ext cx="924426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Packet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7758B6DD-CA2E-4064-A363-F63E35728AAF}"/>
                </a:ext>
              </a:extLst>
            </p:cNvPr>
            <p:cNvCxnSpPr/>
            <p:nvPr/>
          </p:nvCxnSpPr>
          <p:spPr>
            <a:xfrm flipV="1">
              <a:off x="9846524" y="4599274"/>
              <a:ext cx="0" cy="1185984"/>
            </a:xfrm>
            <a:prstGeom prst="line">
              <a:avLst/>
            </a:prstGeom>
            <a:noFill/>
            <a:ln w="3810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26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3EA56E09-B944-486A-AAC7-5193218661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58285" y="4399597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7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8716EE3A-25B8-41B4-9EE2-8A832803D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57422" y="5082122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8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1BA0B5FC-E91A-458B-85A6-F85AD2673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52387" y="5764647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E311CD5-7330-49EA-998E-516ED9881578}"/>
                </a:ext>
              </a:extLst>
            </p:cNvPr>
            <p:cNvSpPr txBox="1"/>
            <p:nvPr/>
          </p:nvSpPr>
          <p:spPr bwMode="auto">
            <a:xfrm>
              <a:off x="10104475" y="5044809"/>
              <a:ext cx="1443638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Originating computer 10.0.50.3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385AEB0-EA61-4701-9DB9-FEA2643BDD38}"/>
                </a:ext>
              </a:extLst>
            </p:cNvPr>
            <p:cNvSpPr txBox="1"/>
            <p:nvPr/>
          </p:nvSpPr>
          <p:spPr bwMode="auto">
            <a:xfrm>
              <a:off x="9183270" y="4089950"/>
              <a:ext cx="1238515" cy="30777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Internal LAN</a:t>
              </a:r>
            </a:p>
          </p:txBody>
        </p:sp>
        <p:pic>
          <p:nvPicPr>
            <p:cNvPr id="32" name="Picture 4" descr="E:\haja Premium\Mail_Read.png">
              <a:extLst>
                <a:ext uri="{FF2B5EF4-FFF2-40B4-BE49-F238E27FC236}">
                  <a16:creationId xmlns:a16="http://schemas.microsoft.com/office/drawing/2014/main" id="{8F1066A6-8AB9-4F24-9CBC-2B58B7D661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6889" y="5129263"/>
              <a:ext cx="350596" cy="350596"/>
            </a:xfrm>
            <a:prstGeom prst="rect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4" descr="D:\CND Data\Formating Templates\Icons\Web2.0 PNG Icons\lock-3.png">
              <a:extLst>
                <a:ext uri="{FF2B5EF4-FFF2-40B4-BE49-F238E27FC236}">
                  <a16:creationId xmlns:a16="http://schemas.microsoft.com/office/drawing/2014/main" id="{665B7D9B-E549-4204-A43E-19DB51C76C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58623" y="5297325"/>
              <a:ext cx="284674" cy="28467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" name="Picture 4" descr="E:\haja Premium\Mail_Read.png">
              <a:extLst>
                <a:ext uri="{FF2B5EF4-FFF2-40B4-BE49-F238E27FC236}">
                  <a16:creationId xmlns:a16="http://schemas.microsoft.com/office/drawing/2014/main" id="{030E90F4-BCDE-4D44-A7EE-E86D35B6DD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42679" y="5121609"/>
              <a:ext cx="350596" cy="35059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D624C72-3245-48B8-9DA5-8386D88C6B1A}"/>
                </a:ext>
              </a:extLst>
            </p:cNvPr>
            <p:cNvCxnSpPr/>
            <p:nvPr/>
          </p:nvCxnSpPr>
          <p:spPr>
            <a:xfrm>
              <a:off x="6483937" y="5363077"/>
              <a:ext cx="558366" cy="4760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arrow" w="med" len="med"/>
              <a:tailEnd type="none" w="med" len="med"/>
            </a:ln>
            <a:effectLst/>
          </p:spPr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944EDFD-DF6C-4931-BEC3-E3EAD9FAB2FC}"/>
              </a:ext>
            </a:extLst>
          </p:cNvPr>
          <p:cNvGrpSpPr/>
          <p:nvPr/>
        </p:nvGrpSpPr>
        <p:grpSpPr>
          <a:xfrm>
            <a:off x="139561" y="4364946"/>
            <a:ext cx="3200686" cy="1632790"/>
            <a:chOff x="-76165" y="3949577"/>
            <a:chExt cx="3200686" cy="163279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94BF3C9-6B23-42B3-BC29-F5D180D398A5}"/>
                </a:ext>
              </a:extLst>
            </p:cNvPr>
            <p:cNvSpPr txBox="1"/>
            <p:nvPr/>
          </p:nvSpPr>
          <p:spPr bwMode="auto">
            <a:xfrm>
              <a:off x="425403" y="4691667"/>
              <a:ext cx="2699118" cy="83099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Rockwell" panose="02060603020205020403" pitchFamily="18" charset="0"/>
                </a:rPr>
                <a:t>Encapsulating data to conceal source and destination information</a:t>
              </a:r>
            </a:p>
          </p:txBody>
        </p:sp>
        <p:sp>
          <p:nvSpPr>
            <p:cNvPr id="36" name="Freeform 1183">
              <a:extLst>
                <a:ext uri="{FF2B5EF4-FFF2-40B4-BE49-F238E27FC236}">
                  <a16:creationId xmlns:a16="http://schemas.microsoft.com/office/drawing/2014/main" id="{5D7658C3-ECAB-4B98-898D-0B1EB64D9D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76165" y="3949577"/>
              <a:ext cx="2361385" cy="1632790"/>
            </a:xfrm>
            <a:custGeom>
              <a:avLst/>
              <a:gdLst>
                <a:gd name="T0" fmla="*/ 21 w 3615"/>
                <a:gd name="T1" fmla="*/ 614 h 2953"/>
                <a:gd name="T2" fmla="*/ 811 w 3615"/>
                <a:gd name="T3" fmla="*/ 8 h 2953"/>
                <a:gd name="T4" fmla="*/ 837 w 3615"/>
                <a:gd name="T5" fmla="*/ 21 h 2953"/>
                <a:gd name="T6" fmla="*/ 837 w 3615"/>
                <a:gd name="T7" fmla="*/ 193 h 2953"/>
                <a:gd name="T8" fmla="*/ 2170 w 3615"/>
                <a:gd name="T9" fmla="*/ 194 h 2953"/>
                <a:gd name="T10" fmla="*/ 3615 w 3615"/>
                <a:gd name="T11" fmla="*/ 1635 h 2953"/>
                <a:gd name="T12" fmla="*/ 2393 w 3615"/>
                <a:gd name="T13" fmla="*/ 2953 h 2953"/>
                <a:gd name="T14" fmla="*/ 3214 w 3615"/>
                <a:gd name="T15" fmla="*/ 2049 h 2953"/>
                <a:gd name="T16" fmla="*/ 2266 w 3615"/>
                <a:gd name="T17" fmla="*/ 1099 h 2953"/>
                <a:gd name="T18" fmla="*/ 837 w 3615"/>
                <a:gd name="T19" fmla="*/ 1099 h 2953"/>
                <a:gd name="T20" fmla="*/ 837 w 3615"/>
                <a:gd name="T21" fmla="*/ 1269 h 2953"/>
                <a:gd name="T22" fmla="*/ 811 w 3615"/>
                <a:gd name="T23" fmla="*/ 1282 h 2953"/>
                <a:gd name="T24" fmla="*/ 21 w 3615"/>
                <a:gd name="T25" fmla="*/ 676 h 2953"/>
                <a:gd name="T26" fmla="*/ 21 w 3615"/>
                <a:gd name="T27" fmla="*/ 614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15" h="2953">
                  <a:moveTo>
                    <a:pt x="21" y="614"/>
                  </a:moveTo>
                  <a:cubicBezTo>
                    <a:pt x="811" y="8"/>
                    <a:pt x="811" y="8"/>
                    <a:pt x="811" y="8"/>
                  </a:cubicBezTo>
                  <a:cubicBezTo>
                    <a:pt x="822" y="0"/>
                    <a:pt x="837" y="8"/>
                    <a:pt x="837" y="21"/>
                  </a:cubicBezTo>
                  <a:cubicBezTo>
                    <a:pt x="837" y="193"/>
                    <a:pt x="837" y="193"/>
                    <a:pt x="837" y="193"/>
                  </a:cubicBezTo>
                  <a:cubicBezTo>
                    <a:pt x="2170" y="194"/>
                    <a:pt x="2170" y="194"/>
                    <a:pt x="2170" y="194"/>
                  </a:cubicBezTo>
                  <a:cubicBezTo>
                    <a:pt x="3045" y="194"/>
                    <a:pt x="3615" y="907"/>
                    <a:pt x="3615" y="1635"/>
                  </a:cubicBezTo>
                  <a:cubicBezTo>
                    <a:pt x="3615" y="2268"/>
                    <a:pt x="3192" y="2953"/>
                    <a:pt x="2393" y="2953"/>
                  </a:cubicBezTo>
                  <a:cubicBezTo>
                    <a:pt x="2837" y="2951"/>
                    <a:pt x="3214" y="2559"/>
                    <a:pt x="3214" y="2049"/>
                  </a:cubicBezTo>
                  <a:cubicBezTo>
                    <a:pt x="3214" y="1538"/>
                    <a:pt x="2777" y="1099"/>
                    <a:pt x="2266" y="1099"/>
                  </a:cubicBezTo>
                  <a:cubicBezTo>
                    <a:pt x="837" y="1099"/>
                    <a:pt x="837" y="1099"/>
                    <a:pt x="837" y="1099"/>
                  </a:cubicBezTo>
                  <a:cubicBezTo>
                    <a:pt x="837" y="1269"/>
                    <a:pt x="837" y="1269"/>
                    <a:pt x="837" y="1269"/>
                  </a:cubicBezTo>
                  <a:cubicBezTo>
                    <a:pt x="837" y="1282"/>
                    <a:pt x="822" y="1290"/>
                    <a:pt x="811" y="1282"/>
                  </a:cubicBezTo>
                  <a:cubicBezTo>
                    <a:pt x="21" y="676"/>
                    <a:pt x="21" y="676"/>
                    <a:pt x="21" y="676"/>
                  </a:cubicBezTo>
                  <a:cubicBezTo>
                    <a:pt x="0" y="661"/>
                    <a:pt x="0" y="629"/>
                    <a:pt x="21" y="61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  <p:sp>
          <p:nvSpPr>
            <p:cNvPr id="37" name="Freeform 1184">
              <a:extLst>
                <a:ext uri="{FF2B5EF4-FFF2-40B4-BE49-F238E27FC236}">
                  <a16:creationId xmlns:a16="http://schemas.microsoft.com/office/drawing/2014/main" id="{5FA4C82E-AE43-46C2-9879-06024E1287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1550" y="4305647"/>
              <a:ext cx="2219879" cy="1275651"/>
            </a:xfrm>
            <a:custGeom>
              <a:avLst/>
              <a:gdLst>
                <a:gd name="T0" fmla="*/ 2191 w 3399"/>
                <a:gd name="T1" fmla="*/ 0 h 2307"/>
                <a:gd name="T2" fmla="*/ 3399 w 3399"/>
                <a:gd name="T3" fmla="*/ 1214 h 2307"/>
                <a:gd name="T4" fmla="*/ 2584 w 3399"/>
                <a:gd name="T5" fmla="*/ 2293 h 2307"/>
                <a:gd name="T6" fmla="*/ 2436 w 3399"/>
                <a:gd name="T7" fmla="*/ 2307 h 2307"/>
                <a:gd name="T8" fmla="*/ 2434 w 3399"/>
                <a:gd name="T9" fmla="*/ 2306 h 2307"/>
                <a:gd name="T10" fmla="*/ 3209 w 3399"/>
                <a:gd name="T11" fmla="*/ 1404 h 2307"/>
                <a:gd name="T12" fmla="*/ 2261 w 3399"/>
                <a:gd name="T13" fmla="*/ 454 h 2307"/>
                <a:gd name="T14" fmla="*/ 832 w 3399"/>
                <a:gd name="T15" fmla="*/ 454 h 2307"/>
                <a:gd name="T16" fmla="*/ 832 w 3399"/>
                <a:gd name="T17" fmla="*/ 624 h 2307"/>
                <a:gd name="T18" fmla="*/ 806 w 3399"/>
                <a:gd name="T19" fmla="*/ 637 h 2307"/>
                <a:gd name="T20" fmla="*/ 16 w 3399"/>
                <a:gd name="T21" fmla="*/ 31 h 2307"/>
                <a:gd name="T22" fmla="*/ 0 w 3399"/>
                <a:gd name="T23" fmla="*/ 0 h 2307"/>
                <a:gd name="T24" fmla="*/ 2191 w 3399"/>
                <a:gd name="T2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9" h="2307">
                  <a:moveTo>
                    <a:pt x="2191" y="0"/>
                  </a:moveTo>
                  <a:cubicBezTo>
                    <a:pt x="2570" y="0"/>
                    <a:pt x="3399" y="319"/>
                    <a:pt x="3399" y="1214"/>
                  </a:cubicBezTo>
                  <a:cubicBezTo>
                    <a:pt x="3399" y="1975"/>
                    <a:pt x="2892" y="2233"/>
                    <a:pt x="2584" y="2293"/>
                  </a:cubicBezTo>
                  <a:cubicBezTo>
                    <a:pt x="2536" y="2300"/>
                    <a:pt x="2487" y="2305"/>
                    <a:pt x="2436" y="2307"/>
                  </a:cubicBezTo>
                  <a:cubicBezTo>
                    <a:pt x="2434" y="2306"/>
                    <a:pt x="2434" y="2306"/>
                    <a:pt x="2434" y="2306"/>
                  </a:cubicBezTo>
                  <a:cubicBezTo>
                    <a:pt x="2857" y="2279"/>
                    <a:pt x="3209" y="1896"/>
                    <a:pt x="3209" y="1404"/>
                  </a:cubicBezTo>
                  <a:cubicBezTo>
                    <a:pt x="3209" y="893"/>
                    <a:pt x="2772" y="454"/>
                    <a:pt x="2261" y="454"/>
                  </a:cubicBezTo>
                  <a:cubicBezTo>
                    <a:pt x="832" y="454"/>
                    <a:pt x="832" y="454"/>
                    <a:pt x="832" y="454"/>
                  </a:cubicBezTo>
                  <a:cubicBezTo>
                    <a:pt x="832" y="624"/>
                    <a:pt x="832" y="624"/>
                    <a:pt x="832" y="624"/>
                  </a:cubicBezTo>
                  <a:cubicBezTo>
                    <a:pt x="832" y="637"/>
                    <a:pt x="817" y="645"/>
                    <a:pt x="806" y="637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6" y="23"/>
                    <a:pt x="0" y="12"/>
                    <a:pt x="0" y="0"/>
                  </a:cubicBezTo>
                  <a:cubicBezTo>
                    <a:pt x="0" y="0"/>
                    <a:pt x="2015" y="0"/>
                    <a:pt x="2191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</p:grpSp>
      <p:pic>
        <p:nvPicPr>
          <p:cNvPr id="41" name="Picture 40" descr="A picture containing text, clipart&#10;&#10;Description automatically generated">
            <a:extLst>
              <a:ext uri="{FF2B5EF4-FFF2-40B4-BE49-F238E27FC236}">
                <a16:creationId xmlns:a16="http://schemas.microsoft.com/office/drawing/2014/main" id="{246C876E-FAAB-4F8A-B5CE-82AC6DD436E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12588" y="1645232"/>
            <a:ext cx="1297401" cy="1297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104962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41">
            <a:extLst>
              <a:ext uri="{FF2B5EF4-FFF2-40B4-BE49-F238E27FC236}">
                <a16:creationId xmlns:a16="http://schemas.microsoft.com/office/drawing/2014/main" id="{AD89412D-2887-4CA3-8EA3-A7FEBE0F4557}"/>
              </a:ext>
            </a:extLst>
          </p:cNvPr>
          <p:cNvSpPr/>
          <p:nvPr/>
        </p:nvSpPr>
        <p:spPr>
          <a:xfrm>
            <a:off x="-1719" y="1923640"/>
            <a:ext cx="3112036" cy="4633993"/>
          </a:xfrm>
          <a:prstGeom prst="rect">
            <a:avLst/>
          </a:prstGeom>
          <a:gradFill>
            <a:gsLst>
              <a:gs pos="87611">
                <a:schemeClr val="accent5">
                  <a:lumMod val="20000"/>
                  <a:lumOff val="80000"/>
                </a:schemeClr>
              </a:gs>
              <a:gs pos="30000">
                <a:schemeClr val="bg2">
                  <a:lumMod val="90000"/>
                </a:schemeClr>
              </a:gs>
              <a:gs pos="68000">
                <a:schemeClr val="accent2">
                  <a:lumMod val="20000"/>
                  <a:lumOff val="80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A0034F7-04F1-494A-B94B-84110CE75812}"/>
              </a:ext>
            </a:extLst>
          </p:cNvPr>
          <p:cNvSpPr/>
          <p:nvPr/>
        </p:nvSpPr>
        <p:spPr>
          <a:xfrm>
            <a:off x="2433234" y="0"/>
            <a:ext cx="9758767" cy="2743186"/>
          </a:xfrm>
          <a:prstGeom prst="rect">
            <a:avLst/>
          </a:prstGeom>
          <a:gradFill>
            <a:gsLst>
              <a:gs pos="87611">
                <a:schemeClr val="accent5">
                  <a:lumMod val="20000"/>
                  <a:lumOff val="80000"/>
                </a:schemeClr>
              </a:gs>
              <a:gs pos="30000">
                <a:schemeClr val="bg2">
                  <a:lumMod val="90000"/>
                </a:schemeClr>
              </a:gs>
              <a:gs pos="68000">
                <a:schemeClr val="accent2">
                  <a:lumMod val="20000"/>
                  <a:lumOff val="80000"/>
                </a:schemeClr>
              </a:gs>
            </a:gsLst>
            <a:lin ang="3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pic>
        <p:nvPicPr>
          <p:cNvPr id="37" name="Picture Placeholder 36" descr="A close-up of a circuit board&#10;&#10;Description automatically generated with medium confidence">
            <a:extLst>
              <a:ext uri="{FF2B5EF4-FFF2-40B4-BE49-F238E27FC236}">
                <a16:creationId xmlns:a16="http://schemas.microsoft.com/office/drawing/2014/main" id="{08E17312-B7B1-400C-AED8-1BC6B6ED4F3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hq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27316" b="27316"/>
          <a:stretch>
            <a:fillRect/>
          </a:stretch>
        </p:blipFill>
        <p:spPr>
          <a:xfrm>
            <a:off x="0" y="0"/>
            <a:ext cx="9423400" cy="2849563"/>
          </a:xfrm>
        </p:spPr>
      </p:pic>
      <p:sp>
        <p:nvSpPr>
          <p:cNvPr id="39" name="Freeform 28">
            <a:extLst>
              <a:ext uri="{FF2B5EF4-FFF2-40B4-BE49-F238E27FC236}">
                <a16:creationId xmlns:a16="http://schemas.microsoft.com/office/drawing/2014/main" id="{F0EF13BF-11F7-4EB7-B2C0-6D5AC3A2642C}"/>
              </a:ext>
            </a:extLst>
          </p:cNvPr>
          <p:cNvSpPr/>
          <p:nvPr/>
        </p:nvSpPr>
        <p:spPr>
          <a:xfrm>
            <a:off x="7223" y="-1"/>
            <a:ext cx="3072814" cy="2148210"/>
          </a:xfrm>
          <a:custGeom>
            <a:avLst/>
            <a:gdLst>
              <a:gd name="connsiteX0" fmla="*/ 0 w 4708508"/>
              <a:gd name="connsiteY0" fmla="*/ 0 h 3429001"/>
              <a:gd name="connsiteX1" fmla="*/ 4708508 w 4708508"/>
              <a:gd name="connsiteY1" fmla="*/ 0 h 3429001"/>
              <a:gd name="connsiteX2" fmla="*/ 4708508 w 4708508"/>
              <a:gd name="connsiteY2" fmla="*/ 3429001 h 3429001"/>
              <a:gd name="connsiteX3" fmla="*/ 0 w 4708508"/>
              <a:gd name="connsiteY3" fmla="*/ 3429001 h 342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08508" h="3429001">
                <a:moveTo>
                  <a:pt x="0" y="0"/>
                </a:moveTo>
                <a:lnTo>
                  <a:pt x="4708508" y="0"/>
                </a:lnTo>
                <a:lnTo>
                  <a:pt x="4708508" y="3429001"/>
                </a:lnTo>
                <a:lnTo>
                  <a:pt x="0" y="3429001"/>
                </a:lnTo>
                <a:close/>
              </a:path>
            </a:pathLst>
          </a:custGeom>
          <a:solidFill>
            <a:srgbClr val="44546A">
              <a:lumMod val="75000"/>
              <a:alpha val="9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217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65CCCFD-31E4-4451-B20A-F8FE41402435}"/>
              </a:ext>
            </a:extLst>
          </p:cNvPr>
          <p:cNvSpPr txBox="1">
            <a:spLocks/>
          </p:cNvSpPr>
          <p:nvPr/>
        </p:nvSpPr>
        <p:spPr>
          <a:xfrm>
            <a:off x="-12388" y="72769"/>
            <a:ext cx="3112036" cy="2002670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Core Functionality: Encryption</a:t>
            </a:r>
          </a:p>
        </p:txBody>
      </p:sp>
      <p:sp>
        <p:nvSpPr>
          <p:cNvPr id="34" name="Полилиния 42">
            <a:extLst>
              <a:ext uri="{FF2B5EF4-FFF2-40B4-BE49-F238E27FC236}">
                <a16:creationId xmlns:a16="http://schemas.microsoft.com/office/drawing/2014/main" id="{3D0DA0D9-F6F8-495E-8775-7CF269BA34EA}"/>
              </a:ext>
            </a:extLst>
          </p:cNvPr>
          <p:cNvSpPr/>
          <p:nvPr/>
        </p:nvSpPr>
        <p:spPr>
          <a:xfrm>
            <a:off x="1" y="0"/>
            <a:ext cx="9433761" cy="2912109"/>
          </a:xfrm>
          <a:custGeom>
            <a:avLst/>
            <a:gdLst>
              <a:gd name="connsiteX0" fmla="*/ 17293422 w 18288000"/>
              <a:gd name="connsiteY0" fmla="*/ 0 h 7143751"/>
              <a:gd name="connsiteX1" fmla="*/ 18288000 w 18288000"/>
              <a:gd name="connsiteY1" fmla="*/ 0 h 7143751"/>
              <a:gd name="connsiteX2" fmla="*/ 18288000 w 18288000"/>
              <a:gd name="connsiteY2" fmla="*/ 829796 h 7143751"/>
              <a:gd name="connsiteX3" fmla="*/ 4884947 w 18288000"/>
              <a:gd name="connsiteY3" fmla="*/ 7143751 h 7143751"/>
              <a:gd name="connsiteX4" fmla="*/ 0 w 18288000"/>
              <a:gd name="connsiteY4" fmla="*/ 5515055 h 7143751"/>
              <a:gd name="connsiteX5" fmla="*/ 0 w 18288000"/>
              <a:gd name="connsiteY5" fmla="*/ 5385286 h 7143751"/>
              <a:gd name="connsiteX6" fmla="*/ 4926914 w 18288000"/>
              <a:gd name="connsiteY6" fmla="*/ 6719010 h 7143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00" h="7143751">
                <a:moveTo>
                  <a:pt x="17293422" y="0"/>
                </a:moveTo>
                <a:lnTo>
                  <a:pt x="18288000" y="0"/>
                </a:lnTo>
                <a:lnTo>
                  <a:pt x="18288000" y="829796"/>
                </a:lnTo>
                <a:lnTo>
                  <a:pt x="4884947" y="7143751"/>
                </a:lnTo>
                <a:lnTo>
                  <a:pt x="0" y="5515055"/>
                </a:lnTo>
                <a:lnTo>
                  <a:pt x="0" y="5385286"/>
                </a:lnTo>
                <a:lnTo>
                  <a:pt x="4926914" y="6719010"/>
                </a:lnTo>
                <a:close/>
              </a:path>
            </a:pathLst>
          </a:custGeom>
          <a:solidFill>
            <a:srgbClr val="6573F7">
              <a:alpha val="89804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A955E64-DE8D-4E6B-9545-F314018F0F03}"/>
              </a:ext>
            </a:extLst>
          </p:cNvPr>
          <p:cNvSpPr txBox="1"/>
          <p:nvPr/>
        </p:nvSpPr>
        <p:spPr bwMode="auto">
          <a:xfrm>
            <a:off x="7843191" y="869680"/>
            <a:ext cx="4254773" cy="1554272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341313" marR="0" lvl="0" indent="-341313" defTabSz="914400" eaLnBrk="1" fontAlgn="auto" latinLnBrk="0" hangingPunct="1"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Packets sent over a VPN are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encrypted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to maintain the confidentially of the information</a:t>
            </a:r>
          </a:p>
          <a:p>
            <a:pPr marL="341313" marR="0" lvl="0" indent="-341313" defTabSz="914400" eaLnBrk="1" fontAlgn="auto" latinLnBrk="0" hangingPunct="1"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Packets are read by decrypting with the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encryption key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from the sender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2458D4C-33B7-4C78-A5E8-4D71347D0372}"/>
              </a:ext>
            </a:extLst>
          </p:cNvPr>
          <p:cNvGrpSpPr/>
          <p:nvPr/>
        </p:nvGrpSpPr>
        <p:grpSpPr>
          <a:xfrm>
            <a:off x="3128455" y="2809905"/>
            <a:ext cx="8924063" cy="3648478"/>
            <a:chOff x="1743938" y="2828836"/>
            <a:chExt cx="8924063" cy="3648478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5213C163-2C91-483D-9772-CBE2F4CCFB54}"/>
                </a:ext>
              </a:extLst>
            </p:cNvPr>
            <p:cNvCxnSpPr/>
            <p:nvPr/>
          </p:nvCxnSpPr>
          <p:spPr>
            <a:xfrm>
              <a:off x="2703940" y="3503920"/>
              <a:ext cx="2784901" cy="835821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20494BB7-4DCE-4A5E-A1C3-3719654C2D42}"/>
                </a:ext>
              </a:extLst>
            </p:cNvPr>
            <p:cNvCxnSpPr/>
            <p:nvPr/>
          </p:nvCxnSpPr>
          <p:spPr>
            <a:xfrm>
              <a:off x="6629002" y="4889974"/>
              <a:ext cx="2971880" cy="1135524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07DFCED-D272-475C-81EB-2BE3084CE686}"/>
                </a:ext>
              </a:extLst>
            </p:cNvPr>
            <p:cNvCxnSpPr/>
            <p:nvPr/>
          </p:nvCxnSpPr>
          <p:spPr>
            <a:xfrm flipV="1">
              <a:off x="3790704" y="3514193"/>
              <a:ext cx="5681492" cy="2193072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8" name="Picture 2" descr="E:\Web2.0 PNG Icons\Haja Roger Shutterstock\clouds-double.png">
              <a:extLst>
                <a:ext uri="{FF2B5EF4-FFF2-40B4-BE49-F238E27FC236}">
                  <a16:creationId xmlns:a16="http://schemas.microsoft.com/office/drawing/2014/main" id="{F92020F6-E3EE-4201-B3D1-E73180518D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7261" y="3515557"/>
              <a:ext cx="2657353" cy="17311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0BE2FEF-032C-4391-9787-3014F4ED98A2}"/>
                </a:ext>
              </a:extLst>
            </p:cNvPr>
            <p:cNvCxnSpPr/>
            <p:nvPr/>
          </p:nvCxnSpPr>
          <p:spPr>
            <a:xfrm flipH="1" flipV="1">
              <a:off x="2565751" y="5166790"/>
              <a:ext cx="629616" cy="425620"/>
            </a:xfrm>
            <a:prstGeom prst="line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headEnd type="none" w="med" len="med"/>
              <a:tailEnd type="none" w="med" len="me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</p:cxnSp>
        <p:pic>
          <p:nvPicPr>
            <p:cNvPr id="10" name="Picture 4" descr="T:\Icon Shock\Vista\Education\school_512.png">
              <a:extLst>
                <a:ext uri="{FF2B5EF4-FFF2-40B4-BE49-F238E27FC236}">
                  <a16:creationId xmlns:a16="http://schemas.microsoft.com/office/drawing/2014/main" id="{9856E97B-BAEE-49C2-8C81-92BF71867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05933" y="5303387"/>
              <a:ext cx="908751" cy="9087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D444D1A-825D-406C-B9D8-58D29AC24160}"/>
                </a:ext>
              </a:extLst>
            </p:cNvPr>
            <p:cNvSpPr txBox="1"/>
            <p:nvPr/>
          </p:nvSpPr>
          <p:spPr bwMode="auto">
            <a:xfrm>
              <a:off x="1966449" y="3681170"/>
              <a:ext cx="1198605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Certificate Authority(CA)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FD0C096-9153-4C5F-BEB0-556583045EA8}"/>
                </a:ext>
              </a:extLst>
            </p:cNvPr>
            <p:cNvSpPr txBox="1"/>
            <p:nvPr/>
          </p:nvSpPr>
          <p:spPr bwMode="auto">
            <a:xfrm>
              <a:off x="2843221" y="6087565"/>
              <a:ext cx="110014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Main Office</a:t>
              </a:r>
            </a:p>
          </p:txBody>
        </p:sp>
        <p:pic>
          <p:nvPicPr>
            <p:cNvPr id="13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B8F7013F-EBD2-48BD-ADEF-776A670843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51178" y="4946900"/>
              <a:ext cx="682292" cy="682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C380C659-DA67-4007-AA65-C0605D4B70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72861" y="5196321"/>
              <a:ext cx="682292" cy="682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F32F1B2-926D-423E-9EA1-86641E1DC790}"/>
                </a:ext>
              </a:extLst>
            </p:cNvPr>
            <p:cNvSpPr txBox="1"/>
            <p:nvPr/>
          </p:nvSpPr>
          <p:spPr bwMode="auto">
            <a:xfrm>
              <a:off x="5604372" y="4441453"/>
              <a:ext cx="1008915" cy="338554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pic>
          <p:nvPicPr>
            <p:cNvPr id="16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961F589A-A3FD-4E59-A505-C23401FD0D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9245" y="3608317"/>
              <a:ext cx="682292" cy="682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7" name="Picture 3" descr="D:\CND Data\Formating Templates\Icons\CLEAN\Networking\combinations\keys_256.png">
              <a:extLst>
                <a:ext uri="{FF2B5EF4-FFF2-40B4-BE49-F238E27FC236}">
                  <a16:creationId xmlns:a16="http://schemas.microsoft.com/office/drawing/2014/main" id="{BF7EA99B-A8DF-45A1-809C-7AAECB8B31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36777" y="3675306"/>
              <a:ext cx="457546" cy="4575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8" name="Picture 3" descr="D:\CND Data\Formating Templates\Icons\CLEAN\Networking\combinations\keys_256.png">
              <a:extLst>
                <a:ext uri="{FF2B5EF4-FFF2-40B4-BE49-F238E27FC236}">
                  <a16:creationId xmlns:a16="http://schemas.microsoft.com/office/drawing/2014/main" id="{67A80BDC-E648-4DF3-AEFB-8A5C3E71EE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31816" y="3802381"/>
              <a:ext cx="457546" cy="4575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90E2BDB-436C-4800-A2AC-2D7FEDD35F38}"/>
                </a:ext>
              </a:extLst>
            </p:cNvPr>
            <p:cNvSpPr txBox="1"/>
            <p:nvPr/>
          </p:nvSpPr>
          <p:spPr bwMode="auto">
            <a:xfrm rot="1001843">
              <a:off x="3053645" y="3454728"/>
              <a:ext cx="2008044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CA issues one or more certificates to organizations</a:t>
              </a:r>
            </a:p>
          </p:txBody>
        </p:sp>
        <p:pic>
          <p:nvPicPr>
            <p:cNvPr id="20" name="Picture 2" descr="D:\CND Data\Formating Templates\Icons\Web2.0 PNG Icons\Bank-new.png">
              <a:extLst>
                <a:ext uri="{FF2B5EF4-FFF2-40B4-BE49-F238E27FC236}">
                  <a16:creationId xmlns:a16="http://schemas.microsoft.com/office/drawing/2014/main" id="{83CFAE22-77A1-40AA-BD7A-6D316865A9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7564" y="2847310"/>
              <a:ext cx="923585" cy="8417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" name="Picture 3" descr="C:\Users\Test\Desktop\Web2.0 PNG Icons\Building-1.png">
              <a:extLst>
                <a:ext uri="{FF2B5EF4-FFF2-40B4-BE49-F238E27FC236}">
                  <a16:creationId xmlns:a16="http://schemas.microsoft.com/office/drawing/2014/main" id="{BB29EEC3-E43E-46F1-AC92-83E167FC87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96399" y="2983965"/>
              <a:ext cx="716087" cy="6981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641D094-E50A-4F40-AFF6-CB68D1DA33F1}"/>
                </a:ext>
              </a:extLst>
            </p:cNvPr>
            <p:cNvSpPr txBox="1"/>
            <p:nvPr/>
          </p:nvSpPr>
          <p:spPr bwMode="auto">
            <a:xfrm>
              <a:off x="9245976" y="3654513"/>
              <a:ext cx="110014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pic>
          <p:nvPicPr>
            <p:cNvPr id="23" name="Picture 3" descr="D:\CND Data\Formating Templates\Icons\CLEAN\Networking\combinations\keys_256.png">
              <a:extLst>
                <a:ext uri="{FF2B5EF4-FFF2-40B4-BE49-F238E27FC236}">
                  <a16:creationId xmlns:a16="http://schemas.microsoft.com/office/drawing/2014/main" id="{8BBC6B45-CE5E-4F2E-BDF2-CFA11736E7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43113" y="2882312"/>
              <a:ext cx="457546" cy="4575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AA00B0E-FAB2-4DC8-8B2E-519A97DA0152}"/>
                </a:ext>
              </a:extLst>
            </p:cNvPr>
            <p:cNvSpPr txBox="1"/>
            <p:nvPr/>
          </p:nvSpPr>
          <p:spPr bwMode="auto">
            <a:xfrm>
              <a:off x="8020361" y="2828836"/>
              <a:ext cx="1155290" cy="646331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Key is sent to VPN user to decrypt data</a:t>
              </a:r>
            </a:p>
          </p:txBody>
        </p:sp>
        <p:pic>
          <p:nvPicPr>
            <p:cNvPr id="25" name="Picture 4" descr="D:\CND Data\Formating Templates\Icons\Fresh Icons\home-4.png">
              <a:extLst>
                <a:ext uri="{FF2B5EF4-FFF2-40B4-BE49-F238E27FC236}">
                  <a16:creationId xmlns:a16="http://schemas.microsoft.com/office/drawing/2014/main" id="{E10E3F49-A54F-4C71-A83F-89BF50C333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82643" y="5660577"/>
              <a:ext cx="729842" cy="7298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0C62777-2DA9-44F8-9322-DDF5E4340AA2}"/>
                </a:ext>
              </a:extLst>
            </p:cNvPr>
            <p:cNvSpPr txBox="1"/>
            <p:nvPr/>
          </p:nvSpPr>
          <p:spPr bwMode="auto">
            <a:xfrm>
              <a:off x="9128152" y="6200315"/>
              <a:ext cx="1100145" cy="276999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Home Office</a:t>
              </a:r>
            </a:p>
          </p:txBody>
        </p:sp>
        <p:pic>
          <p:nvPicPr>
            <p:cNvPr id="27" name="Picture 3" descr="D:\CND Data\Formating Templates\Icons\CLEAN\Networking\combinations\keys_256.png">
              <a:extLst>
                <a:ext uri="{FF2B5EF4-FFF2-40B4-BE49-F238E27FC236}">
                  <a16:creationId xmlns:a16="http://schemas.microsoft.com/office/drawing/2014/main" id="{575459F9-E9DB-4609-A7B7-5869E86AD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8967" y="5180921"/>
              <a:ext cx="553631" cy="55363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F43934D-9446-40D5-BFCD-C8CC6FC27A32}"/>
                </a:ext>
              </a:extLst>
            </p:cNvPr>
            <p:cNvSpPr txBox="1"/>
            <p:nvPr/>
          </p:nvSpPr>
          <p:spPr bwMode="auto">
            <a:xfrm>
              <a:off x="9500660" y="4980221"/>
              <a:ext cx="1167341" cy="646331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Key is sent to VPN user to decrypt data</a:t>
              </a:r>
            </a:p>
          </p:txBody>
        </p:sp>
        <p:pic>
          <p:nvPicPr>
            <p:cNvPr id="29" name="Picture 3" descr="F:\snigdha work\new icons\Web2.0 PNG Icons\server-5.png">
              <a:extLst>
                <a:ext uri="{FF2B5EF4-FFF2-40B4-BE49-F238E27FC236}">
                  <a16:creationId xmlns:a16="http://schemas.microsoft.com/office/drawing/2014/main" id="{B2F4B386-DA4A-4C13-A34D-6C699913EF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81509" y="4491530"/>
              <a:ext cx="584243" cy="8763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D56CD1A-2C34-48FD-9B16-0C9DD552303B}"/>
                </a:ext>
              </a:extLst>
            </p:cNvPr>
            <p:cNvSpPr txBox="1"/>
            <p:nvPr/>
          </p:nvSpPr>
          <p:spPr bwMode="auto">
            <a:xfrm>
              <a:off x="1743938" y="5346598"/>
              <a:ext cx="1262126" cy="646331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Certificates are managed by certificate server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BC186DEA-B65E-46B9-8FC3-A8198E394D3C}"/>
              </a:ext>
            </a:extLst>
          </p:cNvPr>
          <p:cNvSpPr txBox="1"/>
          <p:nvPr/>
        </p:nvSpPr>
        <p:spPr>
          <a:xfrm>
            <a:off x="135181" y="3292629"/>
            <a:ext cx="2871375" cy="2646878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Common VPN Encryption Technologies</a:t>
            </a:r>
          </a:p>
          <a:p>
            <a:pPr marL="635000" marR="0" lvl="0" indent="-293688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Triple Data Encryption Standard (3DES)</a:t>
            </a:r>
          </a:p>
          <a:p>
            <a:pPr marL="635000" marR="0" lvl="0" indent="-293688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Secure Sockets Layer (SSL)</a:t>
            </a:r>
          </a:p>
          <a:p>
            <a:pPr marL="635000" marR="0" lvl="0" indent="-293688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 VPN</a:t>
            </a:r>
          </a:p>
        </p:txBody>
      </p:sp>
    </p:spTree>
    <p:extLst>
      <p:ext uri="{BB962C8B-B14F-4D97-AF65-F5344CB8AC3E}">
        <p14:creationId xmlns:p14="http://schemas.microsoft.com/office/powerpoint/2010/main" val="442497119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6DCFCA40-F6AA-49DD-9F7E-14E8F87324A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972" r="41972"/>
          <a:stretch>
            <a:fillRect/>
          </a:stretch>
        </p:blipFill>
        <p:spPr>
          <a:xfrm>
            <a:off x="0" y="0"/>
            <a:ext cx="2339975" cy="6545836"/>
          </a:xfrm>
        </p:spPr>
      </p:pic>
      <p:sp>
        <p:nvSpPr>
          <p:cNvPr id="4" name="Title 9">
            <a:extLst>
              <a:ext uri="{FF2B5EF4-FFF2-40B4-BE49-F238E27FC236}">
                <a16:creationId xmlns:a16="http://schemas.microsoft.com/office/drawing/2014/main" id="{505037D9-7875-431C-9BC2-C3117E86640B}"/>
              </a:ext>
            </a:extLst>
          </p:cNvPr>
          <p:cNvSpPr txBox="1">
            <a:spLocks/>
          </p:cNvSpPr>
          <p:nvPr/>
        </p:nvSpPr>
        <p:spPr>
          <a:xfrm>
            <a:off x="2510920" y="178872"/>
            <a:ext cx="9432910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Core Functionality: Authentication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CAAA76B-F444-45BF-9D19-AE0B121A9886}"/>
              </a:ext>
            </a:extLst>
          </p:cNvPr>
          <p:cNvSpPr txBox="1"/>
          <p:nvPr/>
        </p:nvSpPr>
        <p:spPr bwMode="auto">
          <a:xfrm>
            <a:off x="2510920" y="891311"/>
            <a:ext cx="7671347" cy="2569934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342900" marR="0" lvl="0" indent="-342900" defTabSz="914400" eaLnBrk="1" fontAlgn="auto" latinLnBrk="0" hangingPunct="1"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Users are </a:t>
            </a:r>
            <a:r>
              <a:rPr kumimoji="0" 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authenticated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to access the VPN </a:t>
            </a:r>
            <a:r>
              <a:rPr kumimoji="0" lang="en-US" alt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and its resources</a:t>
            </a:r>
          </a:p>
          <a:p>
            <a:pPr marL="342900" marR="0" lvl="0" indent="-342900" defTabSz="914400" eaLnBrk="1" fontAlgn="auto" latinLnBrk="0" hangingPunct="1"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It uses </a:t>
            </a:r>
            <a:r>
              <a:rPr kumimoji="0" lang="en-US" altLang="en-US" sz="19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digital certificates </a:t>
            </a:r>
            <a:r>
              <a:rPr kumimoji="0" lang="en-US" alt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to authenticate users</a:t>
            </a: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</a:p>
          <a:p>
            <a:pPr marL="342900" marR="0" lvl="0" indent="-342900" defTabSz="914400" eaLnBrk="1" fontAlgn="auto" latinLnBrk="0" hangingPunct="1"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Common user authentication techniques for a VPN </a:t>
            </a:r>
            <a:endParaRPr lang="en-US" sz="1900" kern="0" dirty="0">
              <a:solidFill>
                <a:prstClr val="black"/>
              </a:solidFill>
            </a:endParaRPr>
          </a:p>
          <a:p>
            <a:pPr marL="682625" lvl="1" indent="-342900">
              <a:spcBef>
                <a:spcPts val="1200"/>
              </a:spcBef>
              <a:buFont typeface="Wingdings" panose="05000000000000000000" pitchFamily="2" charset="2"/>
              <a:buChar char="§"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IPSec</a:t>
            </a:r>
            <a:endParaRPr lang="en-US" altLang="en-US" kern="0" dirty="0">
              <a:solidFill>
                <a:prstClr val="black"/>
              </a:solidFill>
            </a:endParaRPr>
          </a:p>
          <a:p>
            <a:pPr marL="682625" lvl="1" indent="-342900">
              <a:spcBef>
                <a:spcPts val="1200"/>
              </a:spcBef>
              <a:buFont typeface="Wingdings" panose="05000000000000000000" pitchFamily="2" charset="2"/>
              <a:buChar char="§"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MS-CHAP</a:t>
            </a:r>
          </a:p>
          <a:p>
            <a:pPr marL="682625" lvl="1" indent="-342900">
              <a:spcBef>
                <a:spcPts val="1200"/>
              </a:spcBef>
              <a:buFont typeface="Wingdings" panose="05000000000000000000" pitchFamily="2" charset="2"/>
              <a:buChar char="§"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rPr>
              <a:t>Kerberos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8B5D6134-DC4A-48CB-89EC-15D7AF5B336F}"/>
              </a:ext>
            </a:extLst>
          </p:cNvPr>
          <p:cNvSpPr/>
          <p:nvPr/>
        </p:nvSpPr>
        <p:spPr>
          <a:xfrm flipH="1">
            <a:off x="1814073" y="3717599"/>
            <a:ext cx="10211834" cy="2688422"/>
          </a:xfrm>
          <a:prstGeom prst="rect">
            <a:avLst/>
          </a:prstGeom>
          <a:solidFill>
            <a:schemeClr val="bg2"/>
          </a:solidFill>
          <a:ln w="25400" cap="flat" cmpd="sng" algn="ctr">
            <a:noFill/>
            <a:prstDash val="solid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anchor="ctr">
            <a:scene3d>
              <a:camera prst="perspectiveAbove"/>
              <a:lightRig rig="threePt" dir="t"/>
            </a:scene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5E5296A-F3E0-42E8-BADF-B82E85269EE8}"/>
              </a:ext>
            </a:extLst>
          </p:cNvPr>
          <p:cNvGrpSpPr/>
          <p:nvPr/>
        </p:nvGrpSpPr>
        <p:grpSpPr>
          <a:xfrm>
            <a:off x="2005958" y="3809543"/>
            <a:ext cx="9822384" cy="2504535"/>
            <a:chOff x="1590450" y="4016373"/>
            <a:chExt cx="8929440" cy="2276850"/>
          </a:xfrm>
        </p:grpSpPr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DE6DFDF9-61C0-419C-AFC6-F7A67042257D}"/>
                </a:ext>
              </a:extLst>
            </p:cNvPr>
            <p:cNvCxnSpPr/>
            <p:nvPr/>
          </p:nvCxnSpPr>
          <p:spPr>
            <a:xfrm flipV="1">
              <a:off x="3004398" y="5031964"/>
              <a:ext cx="662963" cy="21008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pic>
          <p:nvPicPr>
            <p:cNvPr id="60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C5266BCF-07AC-4F69-96DA-1755E78DA5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5342" y="4716093"/>
              <a:ext cx="649178" cy="6491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1" name="Picture 3" descr="Y:\Web2.0 PNG Icons\Haja Roger Shutterstock\c3.png">
              <a:extLst>
                <a:ext uri="{FF2B5EF4-FFF2-40B4-BE49-F238E27FC236}">
                  <a16:creationId xmlns:a16="http://schemas.microsoft.com/office/drawing/2014/main" id="{5B177F50-402F-4CD0-B5C2-5AF2187FF0A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5174543" y="4716093"/>
              <a:ext cx="868292" cy="558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12A2B361-C65E-4479-8EC1-F69E128A3C36}"/>
                </a:ext>
              </a:extLst>
            </p:cNvPr>
            <p:cNvCxnSpPr/>
            <p:nvPr/>
          </p:nvCxnSpPr>
          <p:spPr>
            <a:xfrm>
              <a:off x="6892208" y="5027267"/>
              <a:ext cx="2107712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0B4D4C6-529F-4DB7-A8F2-74BD0338FC49}"/>
                </a:ext>
              </a:extLst>
            </p:cNvPr>
            <p:cNvSpPr txBox="1"/>
            <p:nvPr/>
          </p:nvSpPr>
          <p:spPr bwMode="auto">
            <a:xfrm>
              <a:off x="7037558" y="4391329"/>
              <a:ext cx="1751977" cy="46166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4. Database check determines whether authentication was successful</a:t>
              </a:r>
            </a:p>
          </p:txBody>
        </p:sp>
        <p:cxnSp>
          <p:nvCxnSpPr>
            <p:cNvPr id="64" name="Straight Arrow Connector 63">
              <a:extLst>
                <a:ext uri="{FF2B5EF4-FFF2-40B4-BE49-F238E27FC236}">
                  <a16:creationId xmlns:a16="http://schemas.microsoft.com/office/drawing/2014/main" id="{5602DB56-4DB9-468E-A2E5-8442ED719336}"/>
                </a:ext>
              </a:extLst>
            </p:cNvPr>
            <p:cNvCxnSpPr/>
            <p:nvPr/>
          </p:nvCxnSpPr>
          <p:spPr>
            <a:xfrm>
              <a:off x="7816531" y="5020740"/>
              <a:ext cx="0" cy="529615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pic>
          <p:nvPicPr>
            <p:cNvPr id="65" name="Picture 4" descr="D:\CND Data\Formating Templates\Icons\CLEAN\Networking\router_256.png">
              <a:extLst>
                <a:ext uri="{FF2B5EF4-FFF2-40B4-BE49-F238E27FC236}">
                  <a16:creationId xmlns:a16="http://schemas.microsoft.com/office/drawing/2014/main" id="{B6D87624-DAB4-445E-9BCB-BED196B06E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247790" y="4674075"/>
              <a:ext cx="649178" cy="64917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59FD1E3-B842-4E54-B625-73F4A1CDD373}"/>
                </a:ext>
              </a:extLst>
            </p:cNvPr>
            <p:cNvSpPr txBox="1"/>
            <p:nvPr/>
          </p:nvSpPr>
          <p:spPr bwMode="auto">
            <a:xfrm>
              <a:off x="6832221" y="5611494"/>
              <a:ext cx="2002801" cy="51202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Not Successful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Packet is refused and error message returned to sender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947B8CCA-BB4D-40A9-BECD-B618BC631F4B}"/>
                </a:ext>
              </a:extLst>
            </p:cNvPr>
            <p:cNvSpPr txBox="1"/>
            <p:nvPr/>
          </p:nvSpPr>
          <p:spPr bwMode="auto">
            <a:xfrm>
              <a:off x="5250438" y="4851442"/>
              <a:ext cx="716502" cy="23782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CFD0DE5B-1562-4E40-941F-750CD1861B37}"/>
                </a:ext>
              </a:extLst>
            </p:cNvPr>
            <p:cNvSpPr/>
            <p:nvPr/>
          </p:nvSpPr>
          <p:spPr>
            <a:xfrm>
              <a:off x="3139775" y="5749178"/>
              <a:ext cx="1664547" cy="517625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A277C16-00D0-4206-8C78-ECD1216895DC}"/>
                </a:ext>
              </a:extLst>
            </p:cNvPr>
            <p:cNvSpPr txBox="1"/>
            <p:nvPr/>
          </p:nvSpPr>
          <p:spPr bwMode="auto">
            <a:xfrm>
              <a:off x="3046446" y="5570782"/>
              <a:ext cx="1574186" cy="20984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1. Packet(unencrypted)</a:t>
              </a:r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285CB49E-C5A7-4303-9C4D-6CB63F59B9AD}"/>
                </a:ext>
              </a:extLst>
            </p:cNvPr>
            <p:cNvSpPr/>
            <p:nvPr/>
          </p:nvSpPr>
          <p:spPr>
            <a:xfrm>
              <a:off x="3141240" y="4217618"/>
              <a:ext cx="1664547" cy="517625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756A251-1E4A-4AE8-8424-F015688E9BA5}"/>
                </a:ext>
              </a:extLst>
            </p:cNvPr>
            <p:cNvSpPr txBox="1"/>
            <p:nvPr/>
          </p:nvSpPr>
          <p:spPr bwMode="auto">
            <a:xfrm>
              <a:off x="3307493" y="4118144"/>
              <a:ext cx="1650082" cy="20984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Router 200. 15.150.3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4A14457-D39F-476B-BE84-06B48BF82E7D}"/>
                </a:ext>
              </a:extLst>
            </p:cNvPr>
            <p:cNvSpPr txBox="1"/>
            <p:nvPr/>
          </p:nvSpPr>
          <p:spPr bwMode="auto">
            <a:xfrm>
              <a:off x="4274521" y="5907514"/>
              <a:ext cx="1302743" cy="335756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2. Packet(encrypted and encapsulated)</a:t>
              </a: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C24BF033-0340-48D7-8138-EDFB24AA3021}"/>
                </a:ext>
              </a:extLst>
            </p:cNvPr>
            <p:cNvSpPr/>
            <p:nvPr/>
          </p:nvSpPr>
          <p:spPr>
            <a:xfrm>
              <a:off x="5013067" y="4220336"/>
              <a:ext cx="1664547" cy="517625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  <a:ea typeface="+mn-ea"/>
                <a:cs typeface="+mn-cs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7BAD8114-9F5A-47C3-97C6-807F5B8B660F}"/>
                </a:ext>
              </a:extLst>
            </p:cNvPr>
            <p:cNvSpPr txBox="1"/>
            <p:nvPr/>
          </p:nvSpPr>
          <p:spPr bwMode="auto">
            <a:xfrm>
              <a:off x="5488840" y="4069942"/>
              <a:ext cx="1897375" cy="209847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VPN Router 203. 12.205.40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CD16359B-0736-43F0-843A-B8A4550EB478}"/>
                </a:ext>
              </a:extLst>
            </p:cNvPr>
            <p:cNvSpPr txBox="1"/>
            <p:nvPr/>
          </p:nvSpPr>
          <p:spPr bwMode="auto">
            <a:xfrm>
              <a:off x="6762677" y="5205916"/>
              <a:ext cx="1003581" cy="335756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3. Authorization requested</a:t>
              </a:r>
            </a:p>
          </p:txBody>
        </p:sp>
        <p:cxnSp>
          <p:nvCxnSpPr>
            <p:cNvPr id="76" name="Straight Arrow Connector 75">
              <a:extLst>
                <a:ext uri="{FF2B5EF4-FFF2-40B4-BE49-F238E27FC236}">
                  <a16:creationId xmlns:a16="http://schemas.microsoft.com/office/drawing/2014/main" id="{093128AA-F4F7-4F0F-9062-AC8A97309C05}"/>
                </a:ext>
              </a:extLst>
            </p:cNvPr>
            <p:cNvCxnSpPr/>
            <p:nvPr/>
          </p:nvCxnSpPr>
          <p:spPr>
            <a:xfrm flipV="1">
              <a:off x="4729890" y="5196859"/>
              <a:ext cx="0" cy="694996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cxnSp>
          <p:nvCxnSpPr>
            <p:cNvPr id="77" name="Straight Arrow Connector 76">
              <a:extLst>
                <a:ext uri="{FF2B5EF4-FFF2-40B4-BE49-F238E27FC236}">
                  <a16:creationId xmlns:a16="http://schemas.microsoft.com/office/drawing/2014/main" id="{49FA5D67-C10F-4FFE-A34C-689C8E6A2FC9}"/>
                </a:ext>
              </a:extLst>
            </p:cNvPr>
            <p:cNvCxnSpPr/>
            <p:nvPr/>
          </p:nvCxnSpPr>
          <p:spPr>
            <a:xfrm flipH="1">
              <a:off x="3949931" y="4372728"/>
              <a:ext cx="1" cy="486181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E55B7449-0AB4-4FBA-AAC6-79799677129D}"/>
                </a:ext>
              </a:extLst>
            </p:cNvPr>
            <p:cNvCxnSpPr/>
            <p:nvPr/>
          </p:nvCxnSpPr>
          <p:spPr>
            <a:xfrm>
              <a:off x="6547435" y="4303426"/>
              <a:ext cx="0" cy="532774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DE820DC6-6321-4646-8314-DE13903A0854}"/>
                </a:ext>
              </a:extLst>
            </p:cNvPr>
            <p:cNvSpPr/>
            <p:nvPr/>
          </p:nvSpPr>
          <p:spPr>
            <a:xfrm>
              <a:off x="1590450" y="4016373"/>
              <a:ext cx="1486422" cy="2276850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innerShdw blurRad="114300">
                <a:prstClr val="black"/>
              </a:innerShdw>
            </a:effectLst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C778DECA-7012-4CC7-ADA3-57E456586B33}"/>
                </a:ext>
              </a:extLst>
            </p:cNvPr>
            <p:cNvGrpSpPr/>
            <p:nvPr/>
          </p:nvGrpSpPr>
          <p:grpSpPr>
            <a:xfrm>
              <a:off x="1788574" y="4119567"/>
              <a:ext cx="1070397" cy="2158285"/>
              <a:chOff x="307105" y="4045135"/>
              <a:chExt cx="1070397" cy="2158285"/>
            </a:xfrm>
          </p:grpSpPr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8EB1D843-1B96-4D65-A372-C6CB4458A8C2}"/>
                  </a:ext>
                </a:extLst>
              </p:cNvPr>
              <p:cNvCxnSpPr/>
              <p:nvPr/>
            </p:nvCxnSpPr>
            <p:spPr>
              <a:xfrm flipV="1">
                <a:off x="971572" y="4244812"/>
                <a:ext cx="0" cy="1185984"/>
              </a:xfrm>
              <a:prstGeom prst="line">
                <a:avLst/>
              </a:prstGeom>
              <a:noFill/>
              <a:ln w="19050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ysDot"/>
                <a:headEnd type="none" w="med" len="med"/>
                <a:tailEnd type="none" w="med" len="med"/>
              </a:ln>
              <a:effectLst/>
            </p:spPr>
          </p:cxnSp>
          <p:pic>
            <p:nvPicPr>
              <p:cNvPr id="103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B9EE67ED-D8B5-4E75-B239-5A05E62606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9869" y="4045135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4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78377D4A-798B-436E-BE28-4B18E11ACC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9869" y="5410185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FFE72E89-C986-4A9A-AB99-BF5194B8359C}"/>
                  </a:ext>
                </a:extLst>
              </p:cNvPr>
              <p:cNvSpPr txBox="1"/>
              <p:nvPr/>
            </p:nvSpPr>
            <p:spPr bwMode="auto">
              <a:xfrm>
                <a:off x="307105" y="5965593"/>
                <a:ext cx="1070397" cy="23782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Network 1</a:t>
                </a:r>
              </a:p>
            </p:txBody>
          </p:sp>
          <p:pic>
            <p:nvPicPr>
              <p:cNvPr id="106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7DA42B70-E9F0-4D0D-8779-44D851CF4F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9869" y="4727660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81" name="Straight Arrow Connector 80">
              <a:extLst>
                <a:ext uri="{FF2B5EF4-FFF2-40B4-BE49-F238E27FC236}">
                  <a16:creationId xmlns:a16="http://schemas.microsoft.com/office/drawing/2014/main" id="{E217CB35-A615-43D8-9B5E-1CE74D58CEA6}"/>
                </a:ext>
              </a:extLst>
            </p:cNvPr>
            <p:cNvCxnSpPr/>
            <p:nvPr/>
          </p:nvCxnSpPr>
          <p:spPr>
            <a:xfrm flipV="1">
              <a:off x="3327776" y="5162489"/>
              <a:ext cx="0" cy="384821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17642CD1-5D50-4D42-9147-B39CC3F56234}"/>
                </a:ext>
              </a:extLst>
            </p:cNvPr>
            <p:cNvSpPr/>
            <p:nvPr/>
          </p:nvSpPr>
          <p:spPr>
            <a:xfrm>
              <a:off x="9033468" y="4016373"/>
              <a:ext cx="1486422" cy="2276850"/>
            </a:xfrm>
            <a:prstGeom prst="rect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>
              <a:innerShdw blurRad="114300">
                <a:prstClr val="black"/>
              </a:innerShdw>
            </a:effectLst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8CBDEB4F-AE68-4795-AAFE-0E6520277CF7}"/>
                </a:ext>
              </a:extLst>
            </p:cNvPr>
            <p:cNvGrpSpPr/>
            <p:nvPr/>
          </p:nvGrpSpPr>
          <p:grpSpPr>
            <a:xfrm>
              <a:off x="9075725" y="4124220"/>
              <a:ext cx="1420927" cy="2142998"/>
              <a:chOff x="7551724" y="4060422"/>
              <a:chExt cx="1420927" cy="2142998"/>
            </a:xfrm>
          </p:grpSpPr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5AFF53DF-9944-4E61-841F-2B336776EE23}"/>
                  </a:ext>
                </a:extLst>
              </p:cNvPr>
              <p:cNvCxnSpPr/>
              <p:nvPr/>
            </p:nvCxnSpPr>
            <p:spPr>
              <a:xfrm flipV="1">
                <a:off x="8444656" y="4260099"/>
                <a:ext cx="0" cy="1185984"/>
              </a:xfrm>
              <a:prstGeom prst="line">
                <a:avLst/>
              </a:prstGeom>
              <a:noFill/>
              <a:ln w="19050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ysDot"/>
                <a:headEnd type="none" w="med" len="med"/>
                <a:tailEnd type="none" w="med" len="med"/>
              </a:ln>
              <a:effectLst/>
            </p:spPr>
          </p:cxnSp>
          <p:pic>
            <p:nvPicPr>
              <p:cNvPr id="97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7F89A3B7-052C-4DE7-AEE8-0952CE1FBDA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5610" y="4060422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8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E97803AB-009B-40DA-89C0-EC49FF4502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5610" y="5425472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99" name="Picture 2" descr="D:\CND Data\Formating Templates\Icons\Fresh Icons\computer-201.png">
                <a:extLst>
                  <a:ext uri="{FF2B5EF4-FFF2-40B4-BE49-F238E27FC236}">
                    <a16:creationId xmlns:a16="http://schemas.microsoft.com/office/drawing/2014/main" id="{F90F4A81-6F20-424F-B266-52F47C2557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35610" y="4742947"/>
                <a:ext cx="724869" cy="45267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74087B92-282D-4B65-B52F-B2AC0090B1E0}"/>
                  </a:ext>
                </a:extLst>
              </p:cNvPr>
              <p:cNvSpPr/>
              <p:nvPr/>
            </p:nvSpPr>
            <p:spPr>
              <a:xfrm>
                <a:off x="7551724" y="4856559"/>
                <a:ext cx="1420927" cy="517625"/>
              </a:xfrm>
              <a:prstGeom prst="rect">
                <a:avLst/>
              </a:prstGeom>
              <a:ln w="19050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1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itchFamily="18" charset="0"/>
                </a:endParaRP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755FAE1C-E8B0-49C6-9E52-15B93BC205D0}"/>
                  </a:ext>
                </a:extLst>
              </p:cNvPr>
              <p:cNvSpPr txBox="1"/>
              <p:nvPr/>
            </p:nvSpPr>
            <p:spPr bwMode="auto">
              <a:xfrm>
                <a:off x="7762846" y="5965593"/>
                <a:ext cx="1070397" cy="237827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40000"/>
                  </a:spcBef>
                  <a:spcAft>
                    <a:spcPts val="0"/>
                  </a:spcAft>
                  <a:buClr>
                    <a:srgbClr val="4F81BD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Network 2</a:t>
                </a:r>
              </a:p>
            </p:txBody>
          </p:sp>
        </p:grpSp>
        <p:pic>
          <p:nvPicPr>
            <p:cNvPr id="84" name="Picture 4" descr="E:\haja Premium\Mail_Read.png">
              <a:extLst>
                <a:ext uri="{FF2B5EF4-FFF2-40B4-BE49-F238E27FC236}">
                  <a16:creationId xmlns:a16="http://schemas.microsoft.com/office/drawing/2014/main" id="{71095433-7701-430C-98FF-70B333C782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93581" y="4846114"/>
              <a:ext cx="270676" cy="27067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5" name="Picture 4" descr="E:\haja Premium\Mail_Read.png">
              <a:extLst>
                <a:ext uri="{FF2B5EF4-FFF2-40B4-BE49-F238E27FC236}">
                  <a16:creationId xmlns:a16="http://schemas.microsoft.com/office/drawing/2014/main" id="{E07B575D-2E9A-4252-9F77-3D306D9EB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70998" y="4847217"/>
              <a:ext cx="270676" cy="27067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6" name="Picture 4" descr="E:\haja Premium\Mail_Read.png">
              <a:extLst>
                <a:ext uri="{FF2B5EF4-FFF2-40B4-BE49-F238E27FC236}">
                  <a16:creationId xmlns:a16="http://schemas.microsoft.com/office/drawing/2014/main" id="{B0B26465-5B30-49B9-9567-9FC8521E12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81193" y="5052577"/>
              <a:ext cx="270676" cy="27067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7" name="Picture 2" descr="D:\CND Data\Formating Templates\Icons\Web2.0 PNG Icons\Check_Mark.png">
              <a:extLst>
                <a:ext uri="{FF2B5EF4-FFF2-40B4-BE49-F238E27FC236}">
                  <a16:creationId xmlns:a16="http://schemas.microsoft.com/office/drawing/2014/main" id="{E0323384-C54C-426B-90B9-BBB4E443D1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06337" y="4920235"/>
              <a:ext cx="203363" cy="2033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8" name="Picture 3" descr="D:\CND Data\Formating Templates\Icons\Web2.0 PNG Icons\Rejection.png">
              <a:extLst>
                <a:ext uri="{FF2B5EF4-FFF2-40B4-BE49-F238E27FC236}">
                  <a16:creationId xmlns:a16="http://schemas.microsoft.com/office/drawing/2014/main" id="{13C78618-02E4-40B9-8EE7-139F1E834C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44346" y="5200839"/>
              <a:ext cx="168068" cy="16806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4" descr="E:\haja Premium\Mail_Read.png">
              <a:extLst>
                <a:ext uri="{FF2B5EF4-FFF2-40B4-BE49-F238E27FC236}">
                  <a16:creationId xmlns:a16="http://schemas.microsoft.com/office/drawing/2014/main" id="{C9F8F7CA-A34E-44CE-B805-E0E60F332C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2803" y="4890969"/>
              <a:ext cx="270676" cy="27067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0" name="Picture 4" descr="D:\CND Data\Formating Templates\Icons\Web2.0 PNG Icons\lock-3.png">
              <a:extLst>
                <a:ext uri="{FF2B5EF4-FFF2-40B4-BE49-F238E27FC236}">
                  <a16:creationId xmlns:a16="http://schemas.microsoft.com/office/drawing/2014/main" id="{A2419DFD-946B-44E7-9E07-414DF5241E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28141" y="4978119"/>
              <a:ext cx="219780" cy="2197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5DF32E39-C485-4C4E-BCC7-818CDE1CC6D0}"/>
                </a:ext>
              </a:extLst>
            </p:cNvPr>
            <p:cNvCxnSpPr/>
            <p:nvPr/>
          </p:nvCxnSpPr>
          <p:spPr>
            <a:xfrm>
              <a:off x="7309406" y="5010699"/>
              <a:ext cx="0" cy="248543"/>
            </a:xfrm>
            <a:prstGeom prst="straightConnector1">
              <a:avLst/>
            </a:prstGeom>
            <a:noFill/>
            <a:ln w="25400" cap="flat" cmpd="sng" algn="ctr">
              <a:solidFill>
                <a:srgbClr val="4F81BD"/>
              </a:solidFill>
              <a:prstDash val="sysDot"/>
              <a:tailEnd type="arrow"/>
            </a:ln>
            <a:effectLst/>
          </p:spPr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D69143B9-46A4-4EF8-BCF3-5CAAA682CB7E}"/>
                </a:ext>
              </a:extLst>
            </p:cNvPr>
            <p:cNvSpPr/>
            <p:nvPr/>
          </p:nvSpPr>
          <p:spPr>
            <a:xfrm>
              <a:off x="8326831" y="5165290"/>
              <a:ext cx="615261" cy="20984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</a:rPr>
                <a:t>Successful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770A0C4A-E76D-4FB5-B71D-147DD606E061}"/>
                </a:ext>
              </a:extLst>
            </p:cNvPr>
            <p:cNvCxnSpPr/>
            <p:nvPr/>
          </p:nvCxnSpPr>
          <p:spPr>
            <a:xfrm flipV="1">
              <a:off x="4242152" y="5031964"/>
              <a:ext cx="340205" cy="0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2374A73B-006A-4337-BCEA-30807DC1E7A7}"/>
                </a:ext>
              </a:extLst>
            </p:cNvPr>
            <p:cNvCxnSpPr/>
            <p:nvPr/>
          </p:nvCxnSpPr>
          <p:spPr>
            <a:xfrm flipV="1">
              <a:off x="4929660" y="5031964"/>
              <a:ext cx="255601" cy="0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arrow" w="med" len="med"/>
            </a:ln>
            <a:effectLst/>
          </p:spPr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8AB57745-4894-405F-BCD7-E2ADB6A2FB62}"/>
                </a:ext>
              </a:extLst>
            </p:cNvPr>
            <p:cNvCxnSpPr/>
            <p:nvPr/>
          </p:nvCxnSpPr>
          <p:spPr>
            <a:xfrm flipV="1">
              <a:off x="6042525" y="5031964"/>
              <a:ext cx="281161" cy="0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arrow" w="med" len="med"/>
            </a:ln>
            <a:effectLst/>
          </p:spPr>
        </p:cxnSp>
      </p:grpSp>
      <p:pic>
        <p:nvPicPr>
          <p:cNvPr id="10" name="Picture 9" descr="Icon&#10;&#10;Description automatically generated">
            <a:extLst>
              <a:ext uri="{FF2B5EF4-FFF2-40B4-BE49-F238E27FC236}">
                <a16:creationId xmlns:a16="http://schemas.microsoft.com/office/drawing/2014/main" id="{3C0F7E0B-2A19-4660-AB2E-8A5425F6705F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14373" y="1667143"/>
            <a:ext cx="1027203" cy="1018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9309175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лилиния 83">
            <a:extLst>
              <a:ext uri="{FF2B5EF4-FFF2-40B4-BE49-F238E27FC236}">
                <a16:creationId xmlns:a16="http://schemas.microsoft.com/office/drawing/2014/main" id="{8BF5DDDC-4842-4CD9-8E06-3F5459D1C144}"/>
              </a:ext>
            </a:extLst>
          </p:cNvPr>
          <p:cNvSpPr/>
          <p:nvPr/>
        </p:nvSpPr>
        <p:spPr>
          <a:xfrm>
            <a:off x="806637" y="1967809"/>
            <a:ext cx="5078195" cy="4533389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Полилиния 82">
            <a:extLst>
              <a:ext uri="{FF2B5EF4-FFF2-40B4-BE49-F238E27FC236}">
                <a16:creationId xmlns:a16="http://schemas.microsoft.com/office/drawing/2014/main" id="{28BE6C47-8C24-4F28-BCFB-EB1158D5EDE9}"/>
              </a:ext>
            </a:extLst>
          </p:cNvPr>
          <p:cNvSpPr/>
          <p:nvPr/>
        </p:nvSpPr>
        <p:spPr>
          <a:xfrm>
            <a:off x="613171" y="1163245"/>
            <a:ext cx="5465126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Полилиния 84">
            <a:extLst>
              <a:ext uri="{FF2B5EF4-FFF2-40B4-BE49-F238E27FC236}">
                <a16:creationId xmlns:a16="http://schemas.microsoft.com/office/drawing/2014/main" id="{DDB6CB56-3E18-4BFB-8917-5490EE0BC25C}"/>
              </a:ext>
            </a:extLst>
          </p:cNvPr>
          <p:cNvSpPr/>
          <p:nvPr/>
        </p:nvSpPr>
        <p:spPr>
          <a:xfrm>
            <a:off x="6292191" y="1967809"/>
            <a:ext cx="5078195" cy="4533389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Полилиния 85">
            <a:extLst>
              <a:ext uri="{FF2B5EF4-FFF2-40B4-BE49-F238E27FC236}">
                <a16:creationId xmlns:a16="http://schemas.microsoft.com/office/drawing/2014/main" id="{38C4227B-8AA3-44B8-AF1E-07C760DA9DF6}"/>
              </a:ext>
            </a:extLst>
          </p:cNvPr>
          <p:cNvSpPr/>
          <p:nvPr/>
        </p:nvSpPr>
        <p:spPr>
          <a:xfrm>
            <a:off x="6098725" y="1163245"/>
            <a:ext cx="5465126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179EC281-721A-4D1B-AD44-72CB50068D92}"/>
              </a:ext>
            </a:extLst>
          </p:cNvPr>
          <p:cNvSpPr txBox="1"/>
          <p:nvPr/>
        </p:nvSpPr>
        <p:spPr>
          <a:xfrm>
            <a:off x="3556903" y="217757"/>
            <a:ext cx="507819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VPN Technologies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4D34DE4-DF0E-4188-8495-E65A2E36F051}"/>
              </a:ext>
            </a:extLst>
          </p:cNvPr>
          <p:cNvSpPr txBox="1"/>
          <p:nvPr/>
        </p:nvSpPr>
        <p:spPr bwMode="auto">
          <a:xfrm>
            <a:off x="986405" y="2144255"/>
            <a:ext cx="4718659" cy="4108817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 anchor="ctr">
            <a:spAutoFit/>
          </a:bodyPr>
          <a:lstStyle/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Were used before the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Internet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became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universal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Companies leased circuits from a communications provider and used them the same way as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physical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cables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a private LAN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Organization`s know and control the pathway for their transmission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customer trusted communication provider maintains the integrity and security but not the encryption, these are called Trusted VPNs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Technologies such as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ATM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circuits,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frame-relay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circuits, Multiprotocol Label Switching (MPLS) are used to implement trusted VPNs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5B9EEC8-6AF8-4A60-AB5F-7A607AA30329}"/>
              </a:ext>
            </a:extLst>
          </p:cNvPr>
          <p:cNvSpPr txBox="1"/>
          <p:nvPr/>
        </p:nvSpPr>
        <p:spPr bwMode="auto">
          <a:xfrm>
            <a:off x="6472457" y="2144255"/>
            <a:ext cx="4717662" cy="4108817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 anchor="ctr">
            <a:spAutoFit/>
          </a:bodyPr>
          <a:lstStyle/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Used when the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Internet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became a corporate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communications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medium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Vendors created a protocol which encrypts the traffic at the originating computer and decrypts at the receiving computer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encrypted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traffic acts as a tunnel between two networks, even if an attacker sees the traffic will not be able to read it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Secure VPNs are networks constructed using encryption</a:t>
            </a:r>
          </a:p>
          <a:p>
            <a:pPr marL="338138" marR="0" lvl="1" indent="-338138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They protect the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confidentiality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17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integrity</a:t>
            </a:r>
            <a:r>
              <a:rPr kumimoji="0" lang="en-US" sz="1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of the data, but do not ensure the transmission path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301550D-27B4-44A9-9804-E513CC78C399}"/>
              </a:ext>
            </a:extLst>
          </p:cNvPr>
          <p:cNvSpPr txBox="1"/>
          <p:nvPr/>
        </p:nvSpPr>
        <p:spPr bwMode="auto">
          <a:xfrm>
            <a:off x="2390184" y="1360687"/>
            <a:ext cx="1911101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400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Trusted VPNs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B3197FE-35CD-467D-9668-247EE3AA5E12}"/>
              </a:ext>
            </a:extLst>
          </p:cNvPr>
          <p:cNvSpPr txBox="1"/>
          <p:nvPr/>
        </p:nvSpPr>
        <p:spPr bwMode="auto">
          <a:xfrm>
            <a:off x="7938255" y="1360685"/>
            <a:ext cx="1786066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400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Secure VPNs</a:t>
            </a:r>
          </a:p>
        </p:txBody>
      </p:sp>
      <p:sp>
        <p:nvSpPr>
          <p:cNvPr id="11" name="Прямоугольник 31">
            <a:extLst>
              <a:ext uri="{FF2B5EF4-FFF2-40B4-BE49-F238E27FC236}">
                <a16:creationId xmlns:a16="http://schemas.microsoft.com/office/drawing/2014/main" id="{EB52F37C-D7B6-49C5-99F9-ABF1616571E8}"/>
              </a:ext>
            </a:extLst>
          </p:cNvPr>
          <p:cNvSpPr/>
          <p:nvPr/>
        </p:nvSpPr>
        <p:spPr>
          <a:xfrm>
            <a:off x="808274" y="1975566"/>
            <a:ext cx="5074920" cy="55183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Прямоугольник 90">
            <a:extLst>
              <a:ext uri="{FF2B5EF4-FFF2-40B4-BE49-F238E27FC236}">
                <a16:creationId xmlns:a16="http://schemas.microsoft.com/office/drawing/2014/main" id="{6C124673-3CAE-420B-8768-AB1139ADDF79}"/>
              </a:ext>
            </a:extLst>
          </p:cNvPr>
          <p:cNvSpPr/>
          <p:nvPr/>
        </p:nvSpPr>
        <p:spPr>
          <a:xfrm>
            <a:off x="6293828" y="1975566"/>
            <a:ext cx="5074920" cy="5518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D8A9EC7-E97A-4FD5-878B-6E57C05C623A}"/>
              </a:ext>
            </a:extLst>
          </p:cNvPr>
          <p:cNvGrpSpPr/>
          <p:nvPr/>
        </p:nvGrpSpPr>
        <p:grpSpPr>
          <a:xfrm>
            <a:off x="986404" y="1144850"/>
            <a:ext cx="822960" cy="822960"/>
            <a:chOff x="986404" y="793913"/>
            <a:chExt cx="822960" cy="822960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2961D3D-7982-497A-BDE7-782F3C42AC1E}"/>
                </a:ext>
              </a:extLst>
            </p:cNvPr>
            <p:cNvSpPr/>
            <p:nvPr/>
          </p:nvSpPr>
          <p:spPr>
            <a:xfrm>
              <a:off x="986404" y="793913"/>
              <a:ext cx="822960" cy="82296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381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13" name="TextBox 33">
              <a:extLst>
                <a:ext uri="{FF2B5EF4-FFF2-40B4-BE49-F238E27FC236}">
                  <a16:creationId xmlns:a16="http://schemas.microsoft.com/office/drawing/2014/main" id="{F8CB0ABE-0B50-4A2B-A029-EC0A0B54886B}"/>
                </a:ext>
              </a:extLst>
            </p:cNvPr>
            <p:cNvSpPr txBox="1"/>
            <p:nvPr/>
          </p:nvSpPr>
          <p:spPr>
            <a:xfrm>
              <a:off x="1039453" y="882228"/>
              <a:ext cx="716863" cy="64633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defRPr/>
              </a:pPr>
              <a:r>
                <a:rPr lang="en-US" sz="3600" b="1" dirty="0">
                  <a:latin typeface="Lato Black" charset="0"/>
                  <a:ea typeface="Lato Black" charset="0"/>
                  <a:cs typeface="Lato Black" charset="0"/>
                </a:rPr>
                <a:t>01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1299B38-D28F-4AE0-9868-F4FE6D36FE20}"/>
              </a:ext>
            </a:extLst>
          </p:cNvPr>
          <p:cNvGrpSpPr/>
          <p:nvPr/>
        </p:nvGrpSpPr>
        <p:grpSpPr>
          <a:xfrm>
            <a:off x="10382637" y="1144850"/>
            <a:ext cx="822960" cy="822960"/>
            <a:chOff x="10382637" y="753953"/>
            <a:chExt cx="822960" cy="822960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BC6E6D61-5BE9-480A-BD14-4D8E724322E7}"/>
                </a:ext>
              </a:extLst>
            </p:cNvPr>
            <p:cNvSpPr/>
            <p:nvPr/>
          </p:nvSpPr>
          <p:spPr>
            <a:xfrm>
              <a:off x="10382637" y="753953"/>
              <a:ext cx="822960" cy="82296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3810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18" name="TextBox 33">
              <a:extLst>
                <a:ext uri="{FF2B5EF4-FFF2-40B4-BE49-F238E27FC236}">
                  <a16:creationId xmlns:a16="http://schemas.microsoft.com/office/drawing/2014/main" id="{1CFCE548-B32F-4C1D-B0C3-646CD063FA2D}"/>
                </a:ext>
              </a:extLst>
            </p:cNvPr>
            <p:cNvSpPr txBox="1"/>
            <p:nvPr/>
          </p:nvSpPr>
          <p:spPr>
            <a:xfrm>
              <a:off x="10435686" y="842268"/>
              <a:ext cx="716863" cy="64633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defRPr/>
              </a:pPr>
              <a:r>
                <a:rPr lang="en-US" sz="3600" b="1" dirty="0">
                  <a:latin typeface="Lato Black" charset="0"/>
                  <a:ea typeface="Lato Black" charset="0"/>
                  <a:cs typeface="Lato Black" charset="0"/>
                </a:rPr>
                <a:t>02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4460566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E03285-9BD7-469D-A2E6-ED0AFCD7B1C1}"/>
              </a:ext>
            </a:extLst>
          </p:cNvPr>
          <p:cNvSpPr txBox="1">
            <a:spLocks/>
          </p:cNvSpPr>
          <p:nvPr/>
        </p:nvSpPr>
        <p:spPr>
          <a:xfrm>
            <a:off x="2362202" y="215801"/>
            <a:ext cx="7467597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Technologies (Cont’d)</a:t>
            </a:r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14E961CE-AAF8-4E59-84B0-611946299F73}"/>
              </a:ext>
            </a:extLst>
          </p:cNvPr>
          <p:cNvSpPr/>
          <p:nvPr/>
        </p:nvSpPr>
        <p:spPr>
          <a:xfrm>
            <a:off x="418452" y="1259766"/>
            <a:ext cx="4369834" cy="5304943"/>
          </a:xfrm>
          <a:prstGeom prst="frame">
            <a:avLst>
              <a:gd name="adj1" fmla="val 8964"/>
            </a:avLst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C72333E6-64FD-4675-8209-AEF5034D8EB4}"/>
              </a:ext>
            </a:extLst>
          </p:cNvPr>
          <p:cNvGrpSpPr/>
          <p:nvPr/>
        </p:nvGrpSpPr>
        <p:grpSpPr>
          <a:xfrm>
            <a:off x="2191889" y="863023"/>
            <a:ext cx="822960" cy="822960"/>
            <a:chOff x="1519108" y="863023"/>
            <a:chExt cx="822960" cy="822960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F8C2FC82-FA5A-4150-A800-EF3C8D712411}"/>
                </a:ext>
              </a:extLst>
            </p:cNvPr>
            <p:cNvSpPr/>
            <p:nvPr/>
          </p:nvSpPr>
          <p:spPr>
            <a:xfrm>
              <a:off x="1519108" y="863023"/>
              <a:ext cx="822960" cy="82296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8100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sp>
          <p:nvSpPr>
            <p:cNvPr id="6" name="TextBox 33">
              <a:extLst>
                <a:ext uri="{FF2B5EF4-FFF2-40B4-BE49-F238E27FC236}">
                  <a16:creationId xmlns:a16="http://schemas.microsoft.com/office/drawing/2014/main" id="{1A8BC5F5-E6F3-4383-AF47-76EA57E2B899}"/>
                </a:ext>
              </a:extLst>
            </p:cNvPr>
            <p:cNvSpPr txBox="1"/>
            <p:nvPr/>
          </p:nvSpPr>
          <p:spPr>
            <a:xfrm>
              <a:off x="1572157" y="951338"/>
              <a:ext cx="716863" cy="646331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defRPr/>
              </a:pPr>
              <a:r>
                <a:rPr lang="en-US" sz="3600" b="1" dirty="0">
                  <a:latin typeface="Lato Black" charset="0"/>
                  <a:ea typeface="Lato Black" charset="0"/>
                  <a:cs typeface="Lato Black" charset="0"/>
                </a:rPr>
                <a:t>03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53B2299-B710-45B2-971A-FF7479DD4AE8}"/>
              </a:ext>
            </a:extLst>
          </p:cNvPr>
          <p:cNvGrpSpPr/>
          <p:nvPr/>
        </p:nvGrpSpPr>
        <p:grpSpPr>
          <a:xfrm>
            <a:off x="5795430" y="1537337"/>
            <a:ext cx="5596470" cy="4749800"/>
            <a:chOff x="4986320" y="1587591"/>
            <a:chExt cx="5596470" cy="4749800"/>
          </a:xfrm>
        </p:grpSpPr>
        <p:sp>
          <p:nvSpPr>
            <p:cNvPr id="9" name="Left-Right Arrow 47">
              <a:extLst>
                <a:ext uri="{FF2B5EF4-FFF2-40B4-BE49-F238E27FC236}">
                  <a16:creationId xmlns:a16="http://schemas.microsoft.com/office/drawing/2014/main" id="{33168C5E-2CFD-4AC2-8580-956D3BC3A311}"/>
                </a:ext>
              </a:extLst>
            </p:cNvPr>
            <p:cNvSpPr/>
            <p:nvPr/>
          </p:nvSpPr>
          <p:spPr bwMode="auto">
            <a:xfrm rot="5400000">
              <a:off x="7793399" y="3748415"/>
              <a:ext cx="2126136" cy="398875"/>
            </a:xfrm>
            <a:prstGeom prst="leftRightArrow">
              <a:avLst/>
            </a:prstGeom>
            <a:solidFill>
              <a:srgbClr val="FFC000"/>
            </a:solidFill>
            <a:ln w="28575">
              <a:noFill/>
              <a:prstDash val="sysDot"/>
              <a:round/>
              <a:headEnd/>
              <a:tailEnd type="triangle" w="med" len="med"/>
            </a:ln>
          </p:spPr>
          <p:txBody>
            <a:bodyPr wrap="none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</a:endParaRPr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7575B431-7AA5-41EF-9841-B95174A1B0FF}"/>
                </a:ext>
              </a:extLst>
            </p:cNvPr>
            <p:cNvCxnSpPr/>
            <p:nvPr/>
          </p:nvCxnSpPr>
          <p:spPr>
            <a:xfrm>
              <a:off x="8854872" y="2669887"/>
              <a:ext cx="0" cy="2529988"/>
            </a:xfrm>
            <a:prstGeom prst="straightConnector1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ysDot"/>
              <a:headEnd type="triangle"/>
              <a:tailEnd type="arrow"/>
            </a:ln>
            <a:effectLst/>
          </p:spPr>
        </p:cxn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7595C248-6AEB-4B38-8CEF-A0E37CECE24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986320" y="1986996"/>
              <a:ext cx="1202332" cy="886745"/>
              <a:chOff x="4686638" y="2454952"/>
              <a:chExt cx="4380474" cy="3230695"/>
            </a:xfrm>
          </p:grpSpPr>
          <p:pic>
            <p:nvPicPr>
              <p:cNvPr id="49" name="Picture 29" descr="X:\Web2.0 PNG Icons\Office-setup3.png">
                <a:extLst>
                  <a:ext uri="{FF2B5EF4-FFF2-40B4-BE49-F238E27FC236}">
                    <a16:creationId xmlns:a16="http://schemas.microsoft.com/office/drawing/2014/main" id="{5D9A9913-DDD4-460C-BD53-CAFA43B93A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0" name="Picture 28" descr="X:\Web2.0 PNG Icons\Office-setup2.png">
                <a:extLst>
                  <a:ext uri="{FF2B5EF4-FFF2-40B4-BE49-F238E27FC236}">
                    <a16:creationId xmlns:a16="http://schemas.microsoft.com/office/drawing/2014/main" id="{BC54284D-6ACD-43AD-AE1D-2719F089DC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1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E9A4C9BD-CBD0-4416-87E8-4801930E55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2" name="Picture 25" descr="X:\Web2.0 PNG Icons\Office-setup.png">
                <a:extLst>
                  <a:ext uri="{FF2B5EF4-FFF2-40B4-BE49-F238E27FC236}">
                    <a16:creationId xmlns:a16="http://schemas.microsoft.com/office/drawing/2014/main" id="{F9E80B16-D1D4-4567-A5E2-64A58D83FB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B53EFC9E-B2B7-4FC0-9FDD-53C9BF8DF80E}"/>
                  </a:ext>
                </a:extLst>
              </p:cNvPr>
              <p:cNvGrpSpPr/>
              <p:nvPr/>
            </p:nvGrpSpPr>
            <p:grpSpPr>
              <a:xfrm>
                <a:off x="4686638" y="3628441"/>
                <a:ext cx="3153418" cy="2057206"/>
                <a:chOff x="4369348" y="3870880"/>
                <a:chExt cx="3153418" cy="2057206"/>
              </a:xfrm>
            </p:grpSpPr>
            <p:pic>
              <p:nvPicPr>
                <p:cNvPr id="54" name="Picture 26" descr="X:\Web2.0 PNG Icons\Office-setup1.png">
                  <a:extLst>
                    <a:ext uri="{FF2B5EF4-FFF2-40B4-BE49-F238E27FC236}">
                      <a16:creationId xmlns:a16="http://schemas.microsoft.com/office/drawing/2014/main" id="{E51E98DD-1C73-4F15-8BF2-9B3F94B8E4B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5" name="Picture 54" descr="X:\CEH v7 - Haja\Haja Premium Icons\Computer-User2.png">
                  <a:extLst>
                    <a:ext uri="{FF2B5EF4-FFF2-40B4-BE49-F238E27FC236}">
                      <a16:creationId xmlns:a16="http://schemas.microsoft.com/office/drawing/2014/main" id="{AD03127F-3130-4794-944C-57010AADE08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8" y="4090052"/>
                  <a:ext cx="1856232" cy="18380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BB288A9-254F-4CC8-BDC4-DA6D241F492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241832" y="1986996"/>
              <a:ext cx="1202332" cy="886745"/>
              <a:chOff x="4686638" y="2454952"/>
              <a:chExt cx="4380474" cy="3230695"/>
            </a:xfrm>
          </p:grpSpPr>
          <p:pic>
            <p:nvPicPr>
              <p:cNvPr id="42" name="Picture 29" descr="X:\Web2.0 PNG Icons\Office-setup3.png">
                <a:extLst>
                  <a:ext uri="{FF2B5EF4-FFF2-40B4-BE49-F238E27FC236}">
                    <a16:creationId xmlns:a16="http://schemas.microsoft.com/office/drawing/2014/main" id="{42E029FF-CD67-4E59-9EE4-F40FCB6CAA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3" name="Picture 28" descr="X:\Web2.0 PNG Icons\Office-setup2.png">
                <a:extLst>
                  <a:ext uri="{FF2B5EF4-FFF2-40B4-BE49-F238E27FC236}">
                    <a16:creationId xmlns:a16="http://schemas.microsoft.com/office/drawing/2014/main" id="{39E13B92-8292-46D1-90C4-900F1BBC288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D1B7AFAE-8B5D-4DD2-9994-680EC89064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5" name="Picture 25" descr="X:\Web2.0 PNG Icons\Office-setup.png">
                <a:extLst>
                  <a:ext uri="{FF2B5EF4-FFF2-40B4-BE49-F238E27FC236}">
                    <a16:creationId xmlns:a16="http://schemas.microsoft.com/office/drawing/2014/main" id="{8FD6DA8E-F995-4D7C-AFF0-4D29E1049B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FDB1F7CA-D858-45BC-930B-450D46AC0C96}"/>
                  </a:ext>
                </a:extLst>
              </p:cNvPr>
              <p:cNvGrpSpPr/>
              <p:nvPr/>
            </p:nvGrpSpPr>
            <p:grpSpPr>
              <a:xfrm>
                <a:off x="4686638" y="3628441"/>
                <a:ext cx="3153418" cy="2057206"/>
                <a:chOff x="4369348" y="3870880"/>
                <a:chExt cx="3153418" cy="2057206"/>
              </a:xfrm>
            </p:grpSpPr>
            <p:pic>
              <p:nvPicPr>
                <p:cNvPr id="47" name="Picture 26" descr="X:\Web2.0 PNG Icons\Office-setup1.png">
                  <a:extLst>
                    <a:ext uri="{FF2B5EF4-FFF2-40B4-BE49-F238E27FC236}">
                      <a16:creationId xmlns:a16="http://schemas.microsoft.com/office/drawing/2014/main" id="{64B28277-CC86-4843-8D43-EB7240560A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8" name="Picture 47" descr="X:\CEH v7 - Haja\Haja Premium Icons\Computer-User2.png">
                  <a:extLst>
                    <a:ext uri="{FF2B5EF4-FFF2-40B4-BE49-F238E27FC236}">
                      <a16:creationId xmlns:a16="http://schemas.microsoft.com/office/drawing/2014/main" id="{CA996E6F-A611-4AF3-A61C-EDA22613639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8" y="4090052"/>
                  <a:ext cx="1856232" cy="18380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D41A3A1E-2A70-4852-B687-083E1EB068E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241832" y="5102398"/>
              <a:ext cx="1202332" cy="886745"/>
              <a:chOff x="4686638" y="2454952"/>
              <a:chExt cx="4380474" cy="3230695"/>
            </a:xfrm>
          </p:grpSpPr>
          <p:pic>
            <p:nvPicPr>
              <p:cNvPr id="35" name="Picture 29" descr="X:\Web2.0 PNG Icons\Office-setup3.png">
                <a:extLst>
                  <a:ext uri="{FF2B5EF4-FFF2-40B4-BE49-F238E27FC236}">
                    <a16:creationId xmlns:a16="http://schemas.microsoft.com/office/drawing/2014/main" id="{DB3FDCDF-6E28-4EE4-8242-E4B50F8440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6" name="Picture 28" descr="X:\Web2.0 PNG Icons\Office-setup2.png">
                <a:extLst>
                  <a:ext uri="{FF2B5EF4-FFF2-40B4-BE49-F238E27FC236}">
                    <a16:creationId xmlns:a16="http://schemas.microsoft.com/office/drawing/2014/main" id="{D8742102-FDAA-474F-A887-2C4EE431ED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7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0AE3597C-995A-4368-83B3-FFB8D48376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8" name="Picture 25" descr="X:\Web2.0 PNG Icons\Office-setup.png">
                <a:extLst>
                  <a:ext uri="{FF2B5EF4-FFF2-40B4-BE49-F238E27FC236}">
                    <a16:creationId xmlns:a16="http://schemas.microsoft.com/office/drawing/2014/main" id="{6CD9892F-3A72-44F6-9467-36B636E58F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158A1B52-DE8A-4760-8321-FF61EAAC1A6A}"/>
                  </a:ext>
                </a:extLst>
              </p:cNvPr>
              <p:cNvGrpSpPr/>
              <p:nvPr/>
            </p:nvGrpSpPr>
            <p:grpSpPr>
              <a:xfrm>
                <a:off x="4686638" y="3628441"/>
                <a:ext cx="3153418" cy="2057206"/>
                <a:chOff x="4369348" y="3870880"/>
                <a:chExt cx="3153418" cy="2057206"/>
              </a:xfrm>
            </p:grpSpPr>
            <p:pic>
              <p:nvPicPr>
                <p:cNvPr id="40" name="Picture 26" descr="X:\Web2.0 PNG Icons\Office-setup1.png">
                  <a:extLst>
                    <a:ext uri="{FF2B5EF4-FFF2-40B4-BE49-F238E27FC236}">
                      <a16:creationId xmlns:a16="http://schemas.microsoft.com/office/drawing/2014/main" id="{9ABE3FC5-EC3D-4CE2-B988-9FF20BFF68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41" name="Picture 40" descr="X:\CEH v7 - Haja\Haja Premium Icons\Computer-User2.png">
                  <a:extLst>
                    <a:ext uri="{FF2B5EF4-FFF2-40B4-BE49-F238E27FC236}">
                      <a16:creationId xmlns:a16="http://schemas.microsoft.com/office/drawing/2014/main" id="{55629FA4-81B7-4349-AD04-7B26A6806C4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8" y="4090052"/>
                  <a:ext cx="1856232" cy="18380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60ED094-6685-4EB7-9B30-9F998BF26FB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986320" y="5102398"/>
              <a:ext cx="1202332" cy="886745"/>
              <a:chOff x="4686638" y="2454952"/>
              <a:chExt cx="4380474" cy="3230695"/>
            </a:xfrm>
          </p:grpSpPr>
          <p:pic>
            <p:nvPicPr>
              <p:cNvPr id="28" name="Picture 29" descr="X:\Web2.0 PNG Icons\Office-setup3.png">
                <a:extLst>
                  <a:ext uri="{FF2B5EF4-FFF2-40B4-BE49-F238E27FC236}">
                    <a16:creationId xmlns:a16="http://schemas.microsoft.com/office/drawing/2014/main" id="{A51C0E6F-78A1-482C-984C-45BA73651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7808" y="2454952"/>
                <a:ext cx="1438188" cy="127051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9" name="Picture 28" descr="X:\Web2.0 PNG Icons\Office-setup2.png">
                <a:extLst>
                  <a:ext uri="{FF2B5EF4-FFF2-40B4-BE49-F238E27FC236}">
                    <a16:creationId xmlns:a16="http://schemas.microsoft.com/office/drawing/2014/main" id="{61CFA9D2-BA69-4DAA-981E-82A5BB80AD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6747307" y="2806780"/>
                <a:ext cx="1276391" cy="136398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0" name="Picture 23" descr="X:\CEH v7 - Haja\Haja Premium Icons\Computer-User1.png">
                <a:extLst>
                  <a:ext uri="{FF2B5EF4-FFF2-40B4-BE49-F238E27FC236}">
                    <a16:creationId xmlns:a16="http://schemas.microsoft.com/office/drawing/2014/main" id="{CBD3700A-CF1E-4337-B103-CAC4ECF71A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71624" y="3896151"/>
                <a:ext cx="1395488" cy="129971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1" name="Picture 25" descr="X:\Web2.0 PNG Icons\Office-setup.png">
                <a:extLst>
                  <a:ext uri="{FF2B5EF4-FFF2-40B4-BE49-F238E27FC236}">
                    <a16:creationId xmlns:a16="http://schemas.microsoft.com/office/drawing/2014/main" id="{0FBE76B7-72DE-4B3E-8057-4BC37C8E0D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65755" y="3225457"/>
                <a:ext cx="1500781" cy="1074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80994B7-4473-47CA-80FB-1537F7AC8E48}"/>
                  </a:ext>
                </a:extLst>
              </p:cNvPr>
              <p:cNvGrpSpPr/>
              <p:nvPr/>
            </p:nvGrpSpPr>
            <p:grpSpPr>
              <a:xfrm>
                <a:off x="4686638" y="3628441"/>
                <a:ext cx="3153418" cy="2057206"/>
                <a:chOff x="4369348" y="3870880"/>
                <a:chExt cx="3153418" cy="2057206"/>
              </a:xfrm>
            </p:grpSpPr>
            <p:pic>
              <p:nvPicPr>
                <p:cNvPr id="33" name="Picture 26" descr="X:\Web2.0 PNG Icons\Office-setup1.png">
                  <a:extLst>
                    <a:ext uri="{FF2B5EF4-FFF2-40B4-BE49-F238E27FC236}">
                      <a16:creationId xmlns:a16="http://schemas.microsoft.com/office/drawing/2014/main" id="{BA73C7FC-39F3-46A7-9B25-5C946F49B1A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422879" y="3870880"/>
                  <a:ext cx="2099887" cy="136876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34" name="Picture 33" descr="X:\CEH v7 - Haja\Haja Premium Icons\Computer-User2.png">
                  <a:extLst>
                    <a:ext uri="{FF2B5EF4-FFF2-40B4-BE49-F238E27FC236}">
                      <a16:creationId xmlns:a16="http://schemas.microsoft.com/office/drawing/2014/main" id="{2B211C08-F024-49CD-8691-4FA4CCFC7A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369348" y="4090052"/>
                  <a:ext cx="1856232" cy="18380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cxnSp>
          <p:nvCxnSpPr>
            <p:cNvPr id="15" name="Straight Arrow Connector 14">
              <a:extLst>
                <a:ext uri="{FF2B5EF4-FFF2-40B4-BE49-F238E27FC236}">
                  <a16:creationId xmlns:a16="http://schemas.microsoft.com/office/drawing/2014/main" id="{828B3583-88B8-4CB1-A890-D9661C74001E}"/>
                </a:ext>
              </a:extLst>
            </p:cNvPr>
            <p:cNvCxnSpPr/>
            <p:nvPr/>
          </p:nvCxnSpPr>
          <p:spPr>
            <a:xfrm rot="5400000">
              <a:off x="7250412" y="1412493"/>
              <a:ext cx="0" cy="2090900"/>
            </a:xfrm>
            <a:prstGeom prst="straightConnector1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ysDot"/>
              <a:headEnd type="triangle"/>
              <a:tailEnd type="arrow"/>
            </a:ln>
            <a:effectLst/>
          </p:spPr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99D20FD2-A64D-43F8-884C-7BFA9F4A30C8}"/>
                </a:ext>
              </a:extLst>
            </p:cNvPr>
            <p:cNvCxnSpPr/>
            <p:nvPr/>
          </p:nvCxnSpPr>
          <p:spPr>
            <a:xfrm rot="5400000">
              <a:off x="7250412" y="4500320"/>
              <a:ext cx="0" cy="2090900"/>
            </a:xfrm>
            <a:prstGeom prst="straightConnector1">
              <a:avLst/>
            </a:prstGeom>
            <a:noFill/>
            <a:ln w="28575" cap="flat" cmpd="sng" algn="ctr">
              <a:solidFill>
                <a:sysClr val="window" lastClr="FFFFFF">
                  <a:lumMod val="50000"/>
                </a:sysClr>
              </a:solidFill>
              <a:prstDash val="sysDot"/>
              <a:headEnd type="triangle"/>
              <a:tailEnd type="arrow"/>
            </a:ln>
            <a:effectLst/>
          </p:spPr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29D147A-7C14-409B-BB7C-E838566469BD}"/>
                </a:ext>
              </a:extLst>
            </p:cNvPr>
            <p:cNvSpPr txBox="1"/>
            <p:nvPr/>
          </p:nvSpPr>
          <p:spPr>
            <a:xfrm>
              <a:off x="5064469" y="1587591"/>
              <a:ext cx="904680" cy="29238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C8E2E34-5A13-4424-930A-67CB764D0605}"/>
                </a:ext>
              </a:extLst>
            </p:cNvPr>
            <p:cNvSpPr txBox="1"/>
            <p:nvPr/>
          </p:nvSpPr>
          <p:spPr>
            <a:xfrm>
              <a:off x="5051956" y="6033128"/>
              <a:ext cx="904680" cy="29238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1B4ECF4-1934-4805-B89D-D46EE26D3ED7}"/>
                </a:ext>
              </a:extLst>
            </p:cNvPr>
            <p:cNvSpPr txBox="1"/>
            <p:nvPr/>
          </p:nvSpPr>
          <p:spPr>
            <a:xfrm>
              <a:off x="8424367" y="6045003"/>
              <a:ext cx="904680" cy="29238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37E8679-3C93-4F57-97B8-CDD930B3217C}"/>
                </a:ext>
              </a:extLst>
            </p:cNvPr>
            <p:cNvSpPr txBox="1"/>
            <p:nvPr/>
          </p:nvSpPr>
          <p:spPr>
            <a:xfrm>
              <a:off x="8489391" y="1587591"/>
              <a:ext cx="904680" cy="29238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3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Network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C636321-7DA6-4982-A526-CC2388944F3A}"/>
                </a:ext>
              </a:extLst>
            </p:cNvPr>
            <p:cNvSpPr/>
            <p:nvPr/>
          </p:nvSpPr>
          <p:spPr>
            <a:xfrm>
              <a:off x="6710783" y="3587786"/>
              <a:ext cx="1956733" cy="646331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Hybrid VPN consisting of a secure VPN across an intermediary trusted VPN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B43AA18-493C-40DE-A1F6-2FFBEFC613E4}"/>
                </a:ext>
              </a:extLst>
            </p:cNvPr>
            <p:cNvSpPr txBox="1"/>
            <p:nvPr/>
          </p:nvSpPr>
          <p:spPr>
            <a:xfrm>
              <a:off x="6633139" y="2479886"/>
              <a:ext cx="109632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VPN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B3C491A-04CF-4B7E-8A0A-9A8103E91F26}"/>
                </a:ext>
              </a:extLst>
            </p:cNvPr>
            <p:cNvSpPr txBox="1"/>
            <p:nvPr/>
          </p:nvSpPr>
          <p:spPr>
            <a:xfrm>
              <a:off x="6712487" y="5270571"/>
              <a:ext cx="11190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VPN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F6CB4B7-854F-4487-BEEB-6EC54C469459}"/>
                </a:ext>
              </a:extLst>
            </p:cNvPr>
            <p:cNvSpPr txBox="1"/>
            <p:nvPr/>
          </p:nvSpPr>
          <p:spPr>
            <a:xfrm>
              <a:off x="9479788" y="2702028"/>
              <a:ext cx="96434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VPN</a:t>
              </a: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60CC0199-0F22-4989-8284-E50AE05EBC32}"/>
                </a:ext>
              </a:extLst>
            </p:cNvPr>
            <p:cNvCxnSpPr/>
            <p:nvPr/>
          </p:nvCxnSpPr>
          <p:spPr>
            <a:xfrm>
              <a:off x="8858621" y="2822484"/>
              <a:ext cx="667191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1F497D"/>
              </a:solidFill>
              <a:prstDash val="sysDot"/>
              <a:tailEnd type="arrow"/>
            </a:ln>
            <a:effectLst/>
          </p:spPr>
        </p:cxn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FB2E9CAF-44AD-4FDF-A635-B69D5CCA90BF}"/>
                </a:ext>
              </a:extLst>
            </p:cNvPr>
            <p:cNvCxnSpPr/>
            <p:nvPr/>
          </p:nvCxnSpPr>
          <p:spPr>
            <a:xfrm>
              <a:off x="8968668" y="3398915"/>
              <a:ext cx="561212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1F497D"/>
              </a:solidFill>
              <a:prstDash val="sysDot"/>
              <a:tailEnd type="arrow"/>
            </a:ln>
            <a:effectLst/>
          </p:spPr>
        </p:cxn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C6809332-E427-496D-8E83-43B10A75DF39}"/>
                </a:ext>
              </a:extLst>
            </p:cNvPr>
            <p:cNvSpPr txBox="1"/>
            <p:nvPr/>
          </p:nvSpPr>
          <p:spPr>
            <a:xfrm>
              <a:off x="9504046" y="3269516"/>
              <a:ext cx="10787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Trusted VPN</a:t>
              </a: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6D499B82-41E5-495A-8177-CAA492E4935E}"/>
              </a:ext>
            </a:extLst>
          </p:cNvPr>
          <p:cNvSpPr txBox="1"/>
          <p:nvPr/>
        </p:nvSpPr>
        <p:spPr bwMode="auto">
          <a:xfrm>
            <a:off x="1698314" y="1988216"/>
            <a:ext cx="1810111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Hybrid VPNs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C1F174C7-9DB8-43EC-96CE-13696FA36F42}"/>
              </a:ext>
            </a:extLst>
          </p:cNvPr>
          <p:cNvSpPr txBox="1"/>
          <p:nvPr/>
        </p:nvSpPr>
        <p:spPr>
          <a:xfrm>
            <a:off x="1086652" y="2688613"/>
            <a:ext cx="3033434" cy="34009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secure VPN is part of a trusted VPN, creating a hybrid VPN</a:t>
            </a:r>
          </a:p>
          <a:p>
            <a:pPr marL="338138" marR="0" lvl="1" indent="-338138" algn="l" defTabSz="914400" rtl="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secure part of a hybrid VPN is administered by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customer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or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provider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who has provided the trusted part of the hybrid VPN</a:t>
            </a:r>
          </a:p>
        </p:txBody>
      </p:sp>
      <p:sp>
        <p:nvSpPr>
          <p:cNvPr id="61" name="Round Same Side Corner Rectangle 513">
            <a:extLst>
              <a:ext uri="{FF2B5EF4-FFF2-40B4-BE49-F238E27FC236}">
                <a16:creationId xmlns:a16="http://schemas.microsoft.com/office/drawing/2014/main" id="{3E50B147-F6EA-4672-8B6B-9300944F5ACC}"/>
              </a:ext>
            </a:extLst>
          </p:cNvPr>
          <p:cNvSpPr/>
          <p:nvPr/>
        </p:nvSpPr>
        <p:spPr>
          <a:xfrm rot="16200000" flipH="1">
            <a:off x="2580509" y="1265090"/>
            <a:ext cx="45720" cy="2588677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8029832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530040D-8532-4C59-985E-6A6714DFB74F}"/>
              </a:ext>
            </a:extLst>
          </p:cNvPr>
          <p:cNvSpPr/>
          <p:nvPr/>
        </p:nvSpPr>
        <p:spPr bwMode="auto">
          <a:xfrm rot="16200000">
            <a:off x="6045500" y="-3920207"/>
            <a:ext cx="1256229" cy="11036771"/>
          </a:xfrm>
          <a:prstGeom prst="rect">
            <a:avLst/>
          </a:prstGeom>
          <a:solidFill>
            <a:sysClr val="window" lastClr="FFFFFF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none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A9A004B-1361-415B-BAC9-DC0C5E2B11B9}"/>
              </a:ext>
            </a:extLst>
          </p:cNvPr>
          <p:cNvGrpSpPr>
            <a:grpSpLocks noChangeAspect="1"/>
          </p:cNvGrpSpPr>
          <p:nvPr/>
        </p:nvGrpSpPr>
        <p:grpSpPr>
          <a:xfrm>
            <a:off x="63986" y="1174477"/>
            <a:ext cx="847403" cy="847403"/>
            <a:chOff x="5632609" y="3667046"/>
            <a:chExt cx="524512" cy="524512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16F5160-E464-4353-B798-CB8A4615504B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" name="Right Arrow 365">
              <a:extLst>
                <a:ext uri="{FF2B5EF4-FFF2-40B4-BE49-F238E27FC236}">
                  <a16:creationId xmlns:a16="http://schemas.microsoft.com/office/drawing/2014/main" id="{F2337322-FDB5-4162-A635-A6B007D65598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3329A167-282F-4F91-A084-4DE24EE055ED}"/>
              </a:ext>
            </a:extLst>
          </p:cNvPr>
          <p:cNvSpPr txBox="1">
            <a:spLocks/>
          </p:cNvSpPr>
          <p:nvPr/>
        </p:nvSpPr>
        <p:spPr>
          <a:xfrm>
            <a:off x="2837937" y="168195"/>
            <a:ext cx="6516127" cy="758379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VPN Topologies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79B3248-41DA-445C-98F2-62CBE00C9E15}"/>
              </a:ext>
            </a:extLst>
          </p:cNvPr>
          <p:cNvSpPr/>
          <p:nvPr/>
        </p:nvSpPr>
        <p:spPr>
          <a:xfrm>
            <a:off x="1448003" y="1167291"/>
            <a:ext cx="9447513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defTabSz="914400" eaLnBrk="1" fontAlgn="auto" latinLnBrk="0" hangingPunct="1"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 VPN topology specifies how the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 peers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and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networks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within a VPN are connected</a:t>
            </a:r>
          </a:p>
          <a:p>
            <a:pPr marL="342900" marR="0" lvl="0" indent="-342900" defTabSz="914400" eaLnBrk="1" fontAlgn="auto" latinLnBrk="0" hangingPunct="1">
              <a:spcBef>
                <a:spcPts val="12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Some VPN topologies include</a:t>
            </a: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121B078-741C-446E-BC3D-18DB2ABD5ED9}"/>
              </a:ext>
            </a:extLst>
          </p:cNvPr>
          <p:cNvGrpSpPr/>
          <p:nvPr/>
        </p:nvGrpSpPr>
        <p:grpSpPr>
          <a:xfrm>
            <a:off x="3880760" y="2886548"/>
            <a:ext cx="4430480" cy="3435492"/>
            <a:chOff x="4264879" y="2065143"/>
            <a:chExt cx="4430480" cy="3435492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EEB2B9F3-852E-4564-A182-4B7E3269B82E}"/>
                </a:ext>
              </a:extLst>
            </p:cNvPr>
            <p:cNvGrpSpPr/>
            <p:nvPr/>
          </p:nvGrpSpPr>
          <p:grpSpPr>
            <a:xfrm>
              <a:off x="4264879" y="3775947"/>
              <a:ext cx="1087566" cy="626318"/>
              <a:chOff x="4433728" y="3567930"/>
              <a:chExt cx="987271" cy="568559"/>
            </a:xfrm>
          </p:grpSpPr>
          <p:sp>
            <p:nvSpPr>
              <p:cNvPr id="98" name="Freeform 11">
                <a:extLst>
                  <a:ext uri="{FF2B5EF4-FFF2-40B4-BE49-F238E27FC236}">
                    <a16:creationId xmlns:a16="http://schemas.microsoft.com/office/drawing/2014/main" id="{D2C03F4E-56AE-4180-8AD8-5987DB4B5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728" y="3567930"/>
                <a:ext cx="987271" cy="568559"/>
              </a:xfrm>
              <a:custGeom>
                <a:avLst/>
                <a:gdLst>
                  <a:gd name="T0" fmla="*/ 260 w 705"/>
                  <a:gd name="T1" fmla="*/ 406 h 406"/>
                  <a:gd name="T2" fmla="*/ 488 w 705"/>
                  <a:gd name="T3" fmla="*/ 406 h 406"/>
                  <a:gd name="T4" fmla="*/ 705 w 705"/>
                  <a:gd name="T5" fmla="*/ 0 h 406"/>
                  <a:gd name="T6" fmla="*/ 260 w 705"/>
                  <a:gd name="T7" fmla="*/ 0 h 406"/>
                  <a:gd name="T8" fmla="*/ 0 w 705"/>
                  <a:gd name="T9" fmla="*/ 202 h 406"/>
                  <a:gd name="T10" fmla="*/ 260 w 705"/>
                  <a:gd name="T11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5" h="406">
                    <a:moveTo>
                      <a:pt x="260" y="406"/>
                    </a:moveTo>
                    <a:lnTo>
                      <a:pt x="488" y="406"/>
                    </a:lnTo>
                    <a:lnTo>
                      <a:pt x="705" y="0"/>
                    </a:lnTo>
                    <a:lnTo>
                      <a:pt x="260" y="0"/>
                    </a:lnTo>
                    <a:lnTo>
                      <a:pt x="0" y="202"/>
                    </a:lnTo>
                    <a:lnTo>
                      <a:pt x="260" y="406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 12">
                <a:extLst>
                  <a:ext uri="{FF2B5EF4-FFF2-40B4-BE49-F238E27FC236}">
                    <a16:creationId xmlns:a16="http://schemas.microsoft.com/office/drawing/2014/main" id="{FDDC6058-FA34-44D5-9C7F-6AD204760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343" y="3600139"/>
                <a:ext cx="917252" cy="504141"/>
              </a:xfrm>
              <a:custGeom>
                <a:avLst/>
                <a:gdLst>
                  <a:gd name="T0" fmla="*/ 655 w 655"/>
                  <a:gd name="T1" fmla="*/ 0 h 360"/>
                  <a:gd name="T2" fmla="*/ 230 w 655"/>
                  <a:gd name="T3" fmla="*/ 0 h 360"/>
                  <a:gd name="T4" fmla="*/ 0 w 655"/>
                  <a:gd name="T5" fmla="*/ 179 h 360"/>
                  <a:gd name="T6" fmla="*/ 230 w 655"/>
                  <a:gd name="T7" fmla="*/ 360 h 360"/>
                  <a:gd name="T8" fmla="*/ 462 w 655"/>
                  <a:gd name="T9" fmla="*/ 360 h 360"/>
                  <a:gd name="T10" fmla="*/ 655 w 655"/>
                  <a:gd name="T11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5" h="360">
                    <a:moveTo>
                      <a:pt x="655" y="0"/>
                    </a:moveTo>
                    <a:lnTo>
                      <a:pt x="230" y="0"/>
                    </a:lnTo>
                    <a:lnTo>
                      <a:pt x="0" y="179"/>
                    </a:lnTo>
                    <a:lnTo>
                      <a:pt x="230" y="360"/>
                    </a:lnTo>
                    <a:lnTo>
                      <a:pt x="462" y="360"/>
                    </a:lnTo>
                    <a:lnTo>
                      <a:pt x="6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</a:endParaRPr>
              </a:p>
            </p:txBody>
          </p:sp>
          <p:sp>
            <p:nvSpPr>
              <p:cNvPr id="100" name="Freeform 41">
                <a:extLst>
                  <a:ext uri="{FF2B5EF4-FFF2-40B4-BE49-F238E27FC236}">
                    <a16:creationId xmlns:a16="http://schemas.microsoft.com/office/drawing/2014/main" id="{5F2D7639-6664-4D1E-BCF8-FCDCD45FFD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8222" y="3710770"/>
                <a:ext cx="141439" cy="246469"/>
              </a:xfrm>
              <a:custGeom>
                <a:avLst/>
                <a:gdLst>
                  <a:gd name="T0" fmla="*/ 111 w 111"/>
                  <a:gd name="T1" fmla="*/ 117 h 194"/>
                  <a:gd name="T2" fmla="*/ 96 w 111"/>
                  <a:gd name="T3" fmla="*/ 175 h 194"/>
                  <a:gd name="T4" fmla="*/ 56 w 111"/>
                  <a:gd name="T5" fmla="*/ 194 h 194"/>
                  <a:gd name="T6" fmla="*/ 15 w 111"/>
                  <a:gd name="T7" fmla="*/ 175 h 194"/>
                  <a:gd name="T8" fmla="*/ 0 w 111"/>
                  <a:gd name="T9" fmla="*/ 117 h 194"/>
                  <a:gd name="T10" fmla="*/ 0 w 111"/>
                  <a:gd name="T11" fmla="*/ 77 h 194"/>
                  <a:gd name="T12" fmla="*/ 15 w 111"/>
                  <a:gd name="T13" fmla="*/ 19 h 194"/>
                  <a:gd name="T14" fmla="*/ 55 w 111"/>
                  <a:gd name="T15" fmla="*/ 0 h 194"/>
                  <a:gd name="T16" fmla="*/ 96 w 111"/>
                  <a:gd name="T17" fmla="*/ 19 h 194"/>
                  <a:gd name="T18" fmla="*/ 111 w 111"/>
                  <a:gd name="T19" fmla="*/ 77 h 194"/>
                  <a:gd name="T20" fmla="*/ 111 w 111"/>
                  <a:gd name="T21" fmla="*/ 117 h 194"/>
                  <a:gd name="T22" fmla="*/ 74 w 111"/>
                  <a:gd name="T23" fmla="*/ 73 h 194"/>
                  <a:gd name="T24" fmla="*/ 69 w 111"/>
                  <a:gd name="T25" fmla="*/ 40 h 194"/>
                  <a:gd name="T26" fmla="*/ 56 w 111"/>
                  <a:gd name="T27" fmla="*/ 30 h 194"/>
                  <a:gd name="T28" fmla="*/ 55 w 111"/>
                  <a:gd name="T29" fmla="*/ 30 h 194"/>
                  <a:gd name="T30" fmla="*/ 42 w 111"/>
                  <a:gd name="T31" fmla="*/ 40 h 194"/>
                  <a:gd name="T32" fmla="*/ 37 w 111"/>
                  <a:gd name="T33" fmla="*/ 73 h 194"/>
                  <a:gd name="T34" fmla="*/ 37 w 111"/>
                  <a:gd name="T35" fmla="*/ 120 h 194"/>
                  <a:gd name="T36" fmla="*/ 42 w 111"/>
                  <a:gd name="T37" fmla="*/ 154 h 194"/>
                  <a:gd name="T38" fmla="*/ 55 w 111"/>
                  <a:gd name="T39" fmla="*/ 164 h 194"/>
                  <a:gd name="T40" fmla="*/ 56 w 111"/>
                  <a:gd name="T41" fmla="*/ 164 h 194"/>
                  <a:gd name="T42" fmla="*/ 69 w 111"/>
                  <a:gd name="T43" fmla="*/ 154 h 194"/>
                  <a:gd name="T44" fmla="*/ 74 w 111"/>
                  <a:gd name="T45" fmla="*/ 120 h 194"/>
                  <a:gd name="T46" fmla="*/ 74 w 111"/>
                  <a:gd name="T47" fmla="*/ 73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1" h="194">
                    <a:moveTo>
                      <a:pt x="111" y="117"/>
                    </a:moveTo>
                    <a:cubicBezTo>
                      <a:pt x="111" y="142"/>
                      <a:pt x="106" y="162"/>
                      <a:pt x="96" y="175"/>
                    </a:cubicBezTo>
                    <a:cubicBezTo>
                      <a:pt x="86" y="188"/>
                      <a:pt x="72" y="194"/>
                      <a:pt x="56" y="194"/>
                    </a:cubicBezTo>
                    <a:cubicBezTo>
                      <a:pt x="39" y="194"/>
                      <a:pt x="25" y="188"/>
                      <a:pt x="15" y="175"/>
                    </a:cubicBezTo>
                    <a:cubicBezTo>
                      <a:pt x="5" y="162"/>
                      <a:pt x="0" y="142"/>
                      <a:pt x="0" y="11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0" y="52"/>
                      <a:pt x="5" y="32"/>
                      <a:pt x="15" y="19"/>
                    </a:cubicBezTo>
                    <a:cubicBezTo>
                      <a:pt x="25" y="6"/>
                      <a:pt x="39" y="0"/>
                      <a:pt x="55" y="0"/>
                    </a:cubicBezTo>
                    <a:cubicBezTo>
                      <a:pt x="72" y="0"/>
                      <a:pt x="86" y="6"/>
                      <a:pt x="96" y="19"/>
                    </a:cubicBezTo>
                    <a:cubicBezTo>
                      <a:pt x="106" y="32"/>
                      <a:pt x="111" y="52"/>
                      <a:pt x="111" y="77"/>
                    </a:cubicBezTo>
                    <a:lnTo>
                      <a:pt x="111" y="117"/>
                    </a:lnTo>
                    <a:close/>
                    <a:moveTo>
                      <a:pt x="74" y="73"/>
                    </a:moveTo>
                    <a:cubicBezTo>
                      <a:pt x="74" y="58"/>
                      <a:pt x="72" y="47"/>
                      <a:pt x="69" y="40"/>
                    </a:cubicBezTo>
                    <a:cubicBezTo>
                      <a:pt x="66" y="33"/>
                      <a:pt x="61" y="30"/>
                      <a:pt x="56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49" y="30"/>
                      <a:pt x="45" y="33"/>
                      <a:pt x="42" y="40"/>
                    </a:cubicBezTo>
                    <a:cubicBezTo>
                      <a:pt x="39" y="47"/>
                      <a:pt x="37" y="58"/>
                      <a:pt x="37" y="73"/>
                    </a:cubicBezTo>
                    <a:cubicBezTo>
                      <a:pt x="37" y="120"/>
                      <a:pt x="37" y="120"/>
                      <a:pt x="37" y="120"/>
                    </a:cubicBezTo>
                    <a:cubicBezTo>
                      <a:pt x="37" y="136"/>
                      <a:pt x="39" y="147"/>
                      <a:pt x="42" y="154"/>
                    </a:cubicBezTo>
                    <a:cubicBezTo>
                      <a:pt x="45" y="161"/>
                      <a:pt x="49" y="164"/>
                      <a:pt x="55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62" y="164"/>
                      <a:pt x="66" y="161"/>
                      <a:pt x="69" y="154"/>
                    </a:cubicBezTo>
                    <a:cubicBezTo>
                      <a:pt x="72" y="147"/>
                      <a:pt x="74" y="136"/>
                      <a:pt x="74" y="120"/>
                    </a:cubicBezTo>
                    <a:lnTo>
                      <a:pt x="74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1" name="Freeform 42">
                <a:extLst>
                  <a:ext uri="{FF2B5EF4-FFF2-40B4-BE49-F238E27FC236}">
                    <a16:creationId xmlns:a16="http://schemas.microsoft.com/office/drawing/2014/main" id="{B94C212D-CE0D-4C56-ACFF-FE834FF0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667" y="3710770"/>
                <a:ext cx="145640" cy="246469"/>
              </a:xfrm>
              <a:custGeom>
                <a:avLst/>
                <a:gdLst>
                  <a:gd name="T0" fmla="*/ 37 w 115"/>
                  <a:gd name="T1" fmla="*/ 81 h 194"/>
                  <a:gd name="T2" fmla="*/ 56 w 115"/>
                  <a:gd name="T3" fmla="*/ 81 h 194"/>
                  <a:gd name="T4" fmla="*/ 71 w 115"/>
                  <a:gd name="T5" fmla="*/ 74 h 194"/>
                  <a:gd name="T6" fmla="*/ 75 w 115"/>
                  <a:gd name="T7" fmla="*/ 54 h 194"/>
                  <a:gd name="T8" fmla="*/ 71 w 115"/>
                  <a:gd name="T9" fmla="*/ 36 h 194"/>
                  <a:gd name="T10" fmla="*/ 57 w 115"/>
                  <a:gd name="T11" fmla="*/ 29 h 194"/>
                  <a:gd name="T12" fmla="*/ 44 w 115"/>
                  <a:gd name="T13" fmla="*/ 35 h 194"/>
                  <a:gd name="T14" fmla="*/ 39 w 115"/>
                  <a:gd name="T15" fmla="*/ 51 h 194"/>
                  <a:gd name="T16" fmla="*/ 3 w 115"/>
                  <a:gd name="T17" fmla="*/ 51 h 194"/>
                  <a:gd name="T18" fmla="*/ 3 w 115"/>
                  <a:gd name="T19" fmla="*/ 50 h 194"/>
                  <a:gd name="T20" fmla="*/ 18 w 115"/>
                  <a:gd name="T21" fmla="*/ 14 h 194"/>
                  <a:gd name="T22" fmla="*/ 56 w 115"/>
                  <a:gd name="T23" fmla="*/ 0 h 194"/>
                  <a:gd name="T24" fmla="*/ 97 w 115"/>
                  <a:gd name="T25" fmla="*/ 14 h 194"/>
                  <a:gd name="T26" fmla="*/ 112 w 115"/>
                  <a:gd name="T27" fmla="*/ 54 h 194"/>
                  <a:gd name="T28" fmla="*/ 106 w 115"/>
                  <a:gd name="T29" fmla="*/ 77 h 194"/>
                  <a:gd name="T30" fmla="*/ 87 w 115"/>
                  <a:gd name="T31" fmla="*/ 94 h 194"/>
                  <a:gd name="T32" fmla="*/ 108 w 115"/>
                  <a:gd name="T33" fmla="*/ 111 h 194"/>
                  <a:gd name="T34" fmla="*/ 115 w 115"/>
                  <a:gd name="T35" fmla="*/ 139 h 194"/>
                  <a:gd name="T36" fmla="*/ 98 w 115"/>
                  <a:gd name="T37" fmla="*/ 179 h 194"/>
                  <a:gd name="T38" fmla="*/ 56 w 115"/>
                  <a:gd name="T39" fmla="*/ 194 h 194"/>
                  <a:gd name="T40" fmla="*/ 17 w 115"/>
                  <a:gd name="T41" fmla="*/ 180 h 194"/>
                  <a:gd name="T42" fmla="*/ 1 w 115"/>
                  <a:gd name="T43" fmla="*/ 140 h 194"/>
                  <a:gd name="T44" fmla="*/ 1 w 115"/>
                  <a:gd name="T45" fmla="*/ 139 h 194"/>
                  <a:gd name="T46" fmla="*/ 37 w 115"/>
                  <a:gd name="T47" fmla="*/ 139 h 194"/>
                  <a:gd name="T48" fmla="*/ 43 w 115"/>
                  <a:gd name="T49" fmla="*/ 157 h 194"/>
                  <a:gd name="T50" fmla="*/ 57 w 115"/>
                  <a:gd name="T51" fmla="*/ 165 h 194"/>
                  <a:gd name="T52" fmla="*/ 72 w 115"/>
                  <a:gd name="T53" fmla="*/ 157 h 194"/>
                  <a:gd name="T54" fmla="*/ 78 w 115"/>
                  <a:gd name="T55" fmla="*/ 138 h 194"/>
                  <a:gd name="T56" fmla="*/ 72 w 115"/>
                  <a:gd name="T57" fmla="*/ 116 h 194"/>
                  <a:gd name="T58" fmla="*/ 56 w 115"/>
                  <a:gd name="T59" fmla="*/ 109 h 194"/>
                  <a:gd name="T60" fmla="*/ 37 w 115"/>
                  <a:gd name="T61" fmla="*/ 109 h 194"/>
                  <a:gd name="T62" fmla="*/ 37 w 115"/>
                  <a:gd name="T63" fmla="*/ 81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94">
                    <a:moveTo>
                      <a:pt x="37" y="81"/>
                    </a:moveTo>
                    <a:cubicBezTo>
                      <a:pt x="56" y="81"/>
                      <a:pt x="56" y="81"/>
                      <a:pt x="56" y="81"/>
                    </a:cubicBezTo>
                    <a:cubicBezTo>
                      <a:pt x="62" y="81"/>
                      <a:pt x="67" y="78"/>
                      <a:pt x="71" y="74"/>
                    </a:cubicBezTo>
                    <a:cubicBezTo>
                      <a:pt x="74" y="69"/>
                      <a:pt x="75" y="62"/>
                      <a:pt x="75" y="54"/>
                    </a:cubicBezTo>
                    <a:cubicBezTo>
                      <a:pt x="75" y="47"/>
                      <a:pt x="74" y="41"/>
                      <a:pt x="71" y="36"/>
                    </a:cubicBezTo>
                    <a:cubicBezTo>
                      <a:pt x="67" y="31"/>
                      <a:pt x="63" y="29"/>
                      <a:pt x="57" y="29"/>
                    </a:cubicBezTo>
                    <a:cubicBezTo>
                      <a:pt x="52" y="29"/>
                      <a:pt x="48" y="31"/>
                      <a:pt x="44" y="35"/>
                    </a:cubicBezTo>
                    <a:cubicBezTo>
                      <a:pt x="41" y="39"/>
                      <a:pt x="39" y="45"/>
                      <a:pt x="39" y="51"/>
                    </a:cubicBezTo>
                    <a:cubicBezTo>
                      <a:pt x="3" y="51"/>
                      <a:pt x="3" y="51"/>
                      <a:pt x="3" y="5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36"/>
                      <a:pt x="8" y="23"/>
                      <a:pt x="18" y="14"/>
                    </a:cubicBezTo>
                    <a:cubicBezTo>
                      <a:pt x="28" y="4"/>
                      <a:pt x="41" y="0"/>
                      <a:pt x="56" y="0"/>
                    </a:cubicBezTo>
                    <a:cubicBezTo>
                      <a:pt x="73" y="0"/>
                      <a:pt x="87" y="4"/>
                      <a:pt x="97" y="14"/>
                    </a:cubicBezTo>
                    <a:cubicBezTo>
                      <a:pt x="107" y="23"/>
                      <a:pt x="112" y="36"/>
                      <a:pt x="112" y="54"/>
                    </a:cubicBezTo>
                    <a:cubicBezTo>
                      <a:pt x="112" y="62"/>
                      <a:pt x="110" y="70"/>
                      <a:pt x="106" y="77"/>
                    </a:cubicBezTo>
                    <a:cubicBezTo>
                      <a:pt x="101" y="85"/>
                      <a:pt x="95" y="90"/>
                      <a:pt x="87" y="94"/>
                    </a:cubicBezTo>
                    <a:cubicBezTo>
                      <a:pt x="96" y="98"/>
                      <a:pt x="103" y="104"/>
                      <a:pt x="108" y="111"/>
                    </a:cubicBezTo>
                    <a:cubicBezTo>
                      <a:pt x="112" y="119"/>
                      <a:pt x="115" y="128"/>
                      <a:pt x="115" y="139"/>
                    </a:cubicBezTo>
                    <a:cubicBezTo>
                      <a:pt x="115" y="156"/>
                      <a:pt x="109" y="169"/>
                      <a:pt x="98" y="179"/>
                    </a:cubicBezTo>
                    <a:cubicBezTo>
                      <a:pt x="87" y="189"/>
                      <a:pt x="73" y="194"/>
                      <a:pt x="56" y="194"/>
                    </a:cubicBezTo>
                    <a:cubicBezTo>
                      <a:pt x="41" y="194"/>
                      <a:pt x="27" y="189"/>
                      <a:pt x="17" y="180"/>
                    </a:cubicBezTo>
                    <a:cubicBezTo>
                      <a:pt x="6" y="171"/>
                      <a:pt x="0" y="158"/>
                      <a:pt x="1" y="140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47"/>
                      <a:pt x="39" y="153"/>
                      <a:pt x="43" y="157"/>
                    </a:cubicBezTo>
                    <a:cubicBezTo>
                      <a:pt x="46" y="162"/>
                      <a:pt x="51" y="165"/>
                      <a:pt x="57" y="165"/>
                    </a:cubicBezTo>
                    <a:cubicBezTo>
                      <a:pt x="63" y="165"/>
                      <a:pt x="68" y="162"/>
                      <a:pt x="72" y="157"/>
                    </a:cubicBezTo>
                    <a:cubicBezTo>
                      <a:pt x="76" y="153"/>
                      <a:pt x="78" y="146"/>
                      <a:pt x="78" y="138"/>
                    </a:cubicBezTo>
                    <a:cubicBezTo>
                      <a:pt x="78" y="128"/>
                      <a:pt x="76" y="121"/>
                      <a:pt x="72" y="116"/>
                    </a:cubicBezTo>
                    <a:cubicBezTo>
                      <a:pt x="69" y="112"/>
                      <a:pt x="63" y="109"/>
                      <a:pt x="56" y="109"/>
                    </a:cubicBezTo>
                    <a:cubicBezTo>
                      <a:pt x="37" y="109"/>
                      <a:pt x="37" y="109"/>
                      <a:pt x="37" y="109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130B862F-9530-4F10-8898-829FCF48CDAA}"/>
                </a:ext>
              </a:extLst>
            </p:cNvPr>
            <p:cNvGrpSpPr/>
            <p:nvPr/>
          </p:nvGrpSpPr>
          <p:grpSpPr>
            <a:xfrm>
              <a:off x="6750082" y="2925944"/>
              <a:ext cx="1058256" cy="652543"/>
              <a:chOff x="6689747" y="2796314"/>
              <a:chExt cx="960664" cy="592366"/>
            </a:xfrm>
          </p:grpSpPr>
          <p:sp>
            <p:nvSpPr>
              <p:cNvPr id="96" name="Freeform 7">
                <a:extLst>
                  <a:ext uri="{FF2B5EF4-FFF2-40B4-BE49-F238E27FC236}">
                    <a16:creationId xmlns:a16="http://schemas.microsoft.com/office/drawing/2014/main" id="{7673DA4B-157E-4E8F-AD39-F6A4B92B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747" y="2796314"/>
                <a:ext cx="960664" cy="592366"/>
              </a:xfrm>
              <a:custGeom>
                <a:avLst/>
                <a:gdLst>
                  <a:gd name="T0" fmla="*/ 427 w 686"/>
                  <a:gd name="T1" fmla="*/ 423 h 423"/>
                  <a:gd name="T2" fmla="*/ 218 w 686"/>
                  <a:gd name="T3" fmla="*/ 423 h 423"/>
                  <a:gd name="T4" fmla="*/ 0 w 686"/>
                  <a:gd name="T5" fmla="*/ 0 h 423"/>
                  <a:gd name="T6" fmla="*/ 427 w 686"/>
                  <a:gd name="T7" fmla="*/ 0 h 423"/>
                  <a:gd name="T8" fmla="*/ 686 w 686"/>
                  <a:gd name="T9" fmla="*/ 210 h 423"/>
                  <a:gd name="T10" fmla="*/ 427 w 686"/>
                  <a:gd name="T11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6" h="423">
                    <a:moveTo>
                      <a:pt x="427" y="423"/>
                    </a:moveTo>
                    <a:lnTo>
                      <a:pt x="218" y="423"/>
                    </a:lnTo>
                    <a:lnTo>
                      <a:pt x="0" y="0"/>
                    </a:lnTo>
                    <a:lnTo>
                      <a:pt x="427" y="0"/>
                    </a:lnTo>
                    <a:lnTo>
                      <a:pt x="686" y="210"/>
                    </a:lnTo>
                    <a:lnTo>
                      <a:pt x="427" y="423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Freeform 8">
                <a:extLst>
                  <a:ext uri="{FF2B5EF4-FFF2-40B4-BE49-F238E27FC236}">
                    <a16:creationId xmlns:a16="http://schemas.microsoft.com/office/drawing/2014/main" id="{FFCCDF3D-2D78-4AE4-BD05-DBD2EC64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6552" y="2829923"/>
                <a:ext cx="890645" cy="523747"/>
              </a:xfrm>
              <a:custGeom>
                <a:avLst/>
                <a:gdLst>
                  <a:gd name="T0" fmla="*/ 0 w 636"/>
                  <a:gd name="T1" fmla="*/ 0 h 374"/>
                  <a:gd name="T2" fmla="*/ 407 w 636"/>
                  <a:gd name="T3" fmla="*/ 0 h 374"/>
                  <a:gd name="T4" fmla="*/ 636 w 636"/>
                  <a:gd name="T5" fmla="*/ 186 h 374"/>
                  <a:gd name="T6" fmla="*/ 407 w 636"/>
                  <a:gd name="T7" fmla="*/ 374 h 374"/>
                  <a:gd name="T8" fmla="*/ 192 w 636"/>
                  <a:gd name="T9" fmla="*/ 374 h 374"/>
                  <a:gd name="T10" fmla="*/ 0 w 636"/>
                  <a:gd name="T11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6" h="374">
                    <a:moveTo>
                      <a:pt x="0" y="0"/>
                    </a:moveTo>
                    <a:lnTo>
                      <a:pt x="407" y="0"/>
                    </a:lnTo>
                    <a:lnTo>
                      <a:pt x="636" y="186"/>
                    </a:lnTo>
                    <a:lnTo>
                      <a:pt x="407" y="374"/>
                    </a:lnTo>
                    <a:lnTo>
                      <a:pt x="192" y="3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6475E401-398E-40D9-91BC-7DBB609E3E18}"/>
                </a:ext>
              </a:extLst>
            </p:cNvPr>
            <p:cNvGrpSpPr/>
            <p:nvPr/>
          </p:nvGrpSpPr>
          <p:grpSpPr>
            <a:xfrm>
              <a:off x="5053171" y="2065143"/>
              <a:ext cx="1161613" cy="708078"/>
              <a:chOff x="5149324" y="2014895"/>
              <a:chExt cx="1054490" cy="642780"/>
            </a:xfrm>
          </p:grpSpPr>
          <p:sp>
            <p:nvSpPr>
              <p:cNvPr id="94" name="Freeform 5">
                <a:extLst>
                  <a:ext uri="{FF2B5EF4-FFF2-40B4-BE49-F238E27FC236}">
                    <a16:creationId xmlns:a16="http://schemas.microsoft.com/office/drawing/2014/main" id="{50DB796A-8369-490A-B763-A40ED208A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324" y="2014895"/>
                <a:ext cx="1054490" cy="642780"/>
              </a:xfrm>
              <a:custGeom>
                <a:avLst/>
                <a:gdLst>
                  <a:gd name="T0" fmla="*/ 278 w 753"/>
                  <a:gd name="T1" fmla="*/ 459 h 459"/>
                  <a:gd name="T2" fmla="*/ 475 w 753"/>
                  <a:gd name="T3" fmla="*/ 459 h 459"/>
                  <a:gd name="T4" fmla="*/ 753 w 753"/>
                  <a:gd name="T5" fmla="*/ 0 h 459"/>
                  <a:gd name="T6" fmla="*/ 278 w 753"/>
                  <a:gd name="T7" fmla="*/ 0 h 459"/>
                  <a:gd name="T8" fmla="*/ 0 w 753"/>
                  <a:gd name="T9" fmla="*/ 214 h 459"/>
                  <a:gd name="T10" fmla="*/ 278 w 753"/>
                  <a:gd name="T11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3" h="459">
                    <a:moveTo>
                      <a:pt x="278" y="459"/>
                    </a:moveTo>
                    <a:lnTo>
                      <a:pt x="475" y="459"/>
                    </a:lnTo>
                    <a:lnTo>
                      <a:pt x="753" y="0"/>
                    </a:lnTo>
                    <a:lnTo>
                      <a:pt x="278" y="0"/>
                    </a:lnTo>
                    <a:lnTo>
                      <a:pt x="0" y="214"/>
                    </a:lnTo>
                    <a:lnTo>
                      <a:pt x="278" y="459"/>
                    </a:lnTo>
                    <a:close/>
                  </a:path>
                </a:pathLst>
              </a:cu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Freeform 6">
                <a:extLst>
                  <a:ext uri="{FF2B5EF4-FFF2-40B4-BE49-F238E27FC236}">
                    <a16:creationId xmlns:a16="http://schemas.microsoft.com/office/drawing/2014/main" id="{A7E095A4-58AB-4E78-88E1-51F8AF9F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738" y="2044303"/>
                <a:ext cx="985871" cy="585364"/>
              </a:xfrm>
              <a:custGeom>
                <a:avLst/>
                <a:gdLst>
                  <a:gd name="T0" fmla="*/ 252 w 704"/>
                  <a:gd name="T1" fmla="*/ 418 h 418"/>
                  <a:gd name="T2" fmla="*/ 0 w 704"/>
                  <a:gd name="T3" fmla="*/ 194 h 418"/>
                  <a:gd name="T4" fmla="*/ 251 w 704"/>
                  <a:gd name="T5" fmla="*/ 0 h 418"/>
                  <a:gd name="T6" fmla="*/ 704 w 704"/>
                  <a:gd name="T7" fmla="*/ 0 h 418"/>
                  <a:gd name="T8" fmla="*/ 452 w 704"/>
                  <a:gd name="T9" fmla="*/ 418 h 418"/>
                  <a:gd name="T10" fmla="*/ 252 w 704"/>
                  <a:gd name="T11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4" h="418">
                    <a:moveTo>
                      <a:pt x="252" y="418"/>
                    </a:moveTo>
                    <a:lnTo>
                      <a:pt x="0" y="194"/>
                    </a:lnTo>
                    <a:lnTo>
                      <a:pt x="251" y="0"/>
                    </a:lnTo>
                    <a:lnTo>
                      <a:pt x="704" y="0"/>
                    </a:lnTo>
                    <a:lnTo>
                      <a:pt x="452" y="418"/>
                    </a:lnTo>
                    <a:lnTo>
                      <a:pt x="252" y="41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</a:endParaRPr>
              </a:p>
            </p:txBody>
          </p: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24F6559D-4F52-47C2-A5E2-1DA01954E23C}"/>
                </a:ext>
              </a:extLst>
            </p:cNvPr>
            <p:cNvGrpSpPr/>
            <p:nvPr/>
          </p:nvGrpSpPr>
          <p:grpSpPr>
            <a:xfrm>
              <a:off x="7578484" y="4616694"/>
              <a:ext cx="1116875" cy="677225"/>
              <a:chOff x="7441754" y="4331144"/>
              <a:chExt cx="1013878" cy="614772"/>
            </a:xfrm>
          </p:grpSpPr>
          <p:sp>
            <p:nvSpPr>
              <p:cNvPr id="92" name="Freeform 9">
                <a:extLst>
                  <a:ext uri="{FF2B5EF4-FFF2-40B4-BE49-F238E27FC236}">
                    <a16:creationId xmlns:a16="http://schemas.microsoft.com/office/drawing/2014/main" id="{07790298-E458-47F7-B086-009F10C1A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1754" y="4331144"/>
                <a:ext cx="1013878" cy="614772"/>
              </a:xfrm>
              <a:custGeom>
                <a:avLst/>
                <a:gdLst>
                  <a:gd name="T0" fmla="*/ 465 w 724"/>
                  <a:gd name="T1" fmla="*/ 438 h 439"/>
                  <a:gd name="T2" fmla="*/ 218 w 724"/>
                  <a:gd name="T3" fmla="*/ 439 h 439"/>
                  <a:gd name="T4" fmla="*/ 0 w 724"/>
                  <a:gd name="T5" fmla="*/ 0 h 439"/>
                  <a:gd name="T6" fmla="*/ 465 w 724"/>
                  <a:gd name="T7" fmla="*/ 0 h 439"/>
                  <a:gd name="T8" fmla="*/ 724 w 724"/>
                  <a:gd name="T9" fmla="*/ 217 h 439"/>
                  <a:gd name="T10" fmla="*/ 465 w 724"/>
                  <a:gd name="T11" fmla="*/ 438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4" h="439">
                    <a:moveTo>
                      <a:pt x="465" y="438"/>
                    </a:moveTo>
                    <a:lnTo>
                      <a:pt x="218" y="439"/>
                    </a:lnTo>
                    <a:lnTo>
                      <a:pt x="0" y="0"/>
                    </a:lnTo>
                    <a:lnTo>
                      <a:pt x="465" y="0"/>
                    </a:lnTo>
                    <a:lnTo>
                      <a:pt x="724" y="217"/>
                    </a:lnTo>
                    <a:lnTo>
                      <a:pt x="465" y="4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Freeform 10">
                <a:extLst>
                  <a:ext uri="{FF2B5EF4-FFF2-40B4-BE49-F238E27FC236}">
                    <a16:creationId xmlns:a16="http://schemas.microsoft.com/office/drawing/2014/main" id="{470E4E67-18C2-447A-BAF6-C38EAA2D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9959" y="4366153"/>
                <a:ext cx="942459" cy="543352"/>
              </a:xfrm>
              <a:custGeom>
                <a:avLst/>
                <a:gdLst>
                  <a:gd name="T0" fmla="*/ 0 w 673"/>
                  <a:gd name="T1" fmla="*/ 0 h 388"/>
                  <a:gd name="T2" fmla="*/ 444 w 673"/>
                  <a:gd name="T3" fmla="*/ 0 h 388"/>
                  <a:gd name="T4" fmla="*/ 673 w 673"/>
                  <a:gd name="T5" fmla="*/ 193 h 388"/>
                  <a:gd name="T6" fmla="*/ 444 w 673"/>
                  <a:gd name="T7" fmla="*/ 388 h 388"/>
                  <a:gd name="T8" fmla="*/ 192 w 673"/>
                  <a:gd name="T9" fmla="*/ 388 h 388"/>
                  <a:gd name="T10" fmla="*/ 0 w 673"/>
                  <a:gd name="T11" fmla="*/ 0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88">
                    <a:moveTo>
                      <a:pt x="0" y="0"/>
                    </a:moveTo>
                    <a:lnTo>
                      <a:pt x="444" y="0"/>
                    </a:lnTo>
                    <a:lnTo>
                      <a:pt x="673" y="193"/>
                    </a:lnTo>
                    <a:lnTo>
                      <a:pt x="444" y="388"/>
                    </a:lnTo>
                    <a:lnTo>
                      <a:pt x="192" y="3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</a:endParaRPr>
              </a:p>
            </p:txBody>
          </p:sp>
        </p:grpSp>
        <p:sp>
          <p:nvSpPr>
            <p:cNvPr id="68" name="Freeform 15">
              <a:extLst>
                <a:ext uri="{FF2B5EF4-FFF2-40B4-BE49-F238E27FC236}">
                  <a16:creationId xmlns:a16="http://schemas.microsoft.com/office/drawing/2014/main" id="{C4A1C899-EB74-4A39-A517-E3879501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5929" y="2065143"/>
              <a:ext cx="428856" cy="708078"/>
            </a:xfrm>
            <a:custGeom>
              <a:avLst/>
              <a:gdLst>
                <a:gd name="T0" fmla="*/ 201 w 278"/>
                <a:gd name="T1" fmla="*/ 420 h 459"/>
                <a:gd name="T2" fmla="*/ 278 w 278"/>
                <a:gd name="T3" fmla="*/ 0 h 459"/>
                <a:gd name="T4" fmla="*/ 0 w 278"/>
                <a:gd name="T5" fmla="*/ 459 h 459"/>
                <a:gd name="T6" fmla="*/ 201 w 278"/>
                <a:gd name="T7" fmla="*/ 420 h 459"/>
                <a:gd name="T8" fmla="*/ 201 w 278"/>
                <a:gd name="T9" fmla="*/ 42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459">
                  <a:moveTo>
                    <a:pt x="201" y="420"/>
                  </a:moveTo>
                  <a:lnTo>
                    <a:pt x="278" y="0"/>
                  </a:lnTo>
                  <a:lnTo>
                    <a:pt x="0" y="459"/>
                  </a:lnTo>
                  <a:lnTo>
                    <a:pt x="201" y="420"/>
                  </a:lnTo>
                  <a:lnTo>
                    <a:pt x="201" y="42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9" name="Freeform 16">
              <a:extLst>
                <a:ext uri="{FF2B5EF4-FFF2-40B4-BE49-F238E27FC236}">
                  <a16:creationId xmlns:a16="http://schemas.microsoft.com/office/drawing/2014/main" id="{8E5E1D66-D102-4C49-B481-0AB094C05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5347" y="2265688"/>
              <a:ext cx="286933" cy="462797"/>
            </a:xfrm>
            <a:custGeom>
              <a:avLst/>
              <a:gdLst>
                <a:gd name="T0" fmla="*/ 186 w 186"/>
                <a:gd name="T1" fmla="*/ 0 h 300"/>
                <a:gd name="T2" fmla="*/ 134 w 186"/>
                <a:gd name="T3" fmla="*/ 273 h 300"/>
                <a:gd name="T4" fmla="*/ 0 w 186"/>
                <a:gd name="T5" fmla="*/ 300 h 300"/>
                <a:gd name="T6" fmla="*/ 186 w 186"/>
                <a:gd name="T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300">
                  <a:moveTo>
                    <a:pt x="186" y="0"/>
                  </a:moveTo>
                  <a:lnTo>
                    <a:pt x="134" y="273"/>
                  </a:lnTo>
                  <a:lnTo>
                    <a:pt x="0" y="30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Freeform 17">
              <a:extLst>
                <a:ext uri="{FF2B5EF4-FFF2-40B4-BE49-F238E27FC236}">
                  <a16:creationId xmlns:a16="http://schemas.microsoft.com/office/drawing/2014/main" id="{52394B20-78CD-498E-81B0-2BD19C35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6000" y="2065143"/>
              <a:ext cx="530670" cy="686481"/>
            </a:xfrm>
            <a:custGeom>
              <a:avLst/>
              <a:gdLst>
                <a:gd name="T0" fmla="*/ 0 w 344"/>
                <a:gd name="T1" fmla="*/ 420 h 445"/>
                <a:gd name="T2" fmla="*/ 77 w 344"/>
                <a:gd name="T3" fmla="*/ 0 h 445"/>
                <a:gd name="T4" fmla="*/ 344 w 344"/>
                <a:gd name="T5" fmla="*/ 445 h 445"/>
                <a:gd name="T6" fmla="*/ 0 w 344"/>
                <a:gd name="T7" fmla="*/ 420 h 445"/>
                <a:gd name="T8" fmla="*/ 0 w 344"/>
                <a:gd name="T9" fmla="*/ 42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445">
                  <a:moveTo>
                    <a:pt x="0" y="420"/>
                  </a:moveTo>
                  <a:lnTo>
                    <a:pt x="77" y="0"/>
                  </a:lnTo>
                  <a:lnTo>
                    <a:pt x="344" y="445"/>
                  </a:lnTo>
                  <a:lnTo>
                    <a:pt x="0" y="420"/>
                  </a:lnTo>
                  <a:lnTo>
                    <a:pt x="0" y="42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1" name="Freeform 18">
              <a:extLst>
                <a:ext uri="{FF2B5EF4-FFF2-40B4-BE49-F238E27FC236}">
                  <a16:creationId xmlns:a16="http://schemas.microsoft.com/office/drawing/2014/main" id="{55112568-2635-408E-920A-0758A31D6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651" y="2168501"/>
              <a:ext cx="424228" cy="546100"/>
            </a:xfrm>
            <a:custGeom>
              <a:avLst/>
              <a:gdLst>
                <a:gd name="T0" fmla="*/ 0 w 275"/>
                <a:gd name="T1" fmla="*/ 334 h 354"/>
                <a:gd name="T2" fmla="*/ 62 w 275"/>
                <a:gd name="T3" fmla="*/ 0 h 354"/>
                <a:gd name="T4" fmla="*/ 275 w 275"/>
                <a:gd name="T5" fmla="*/ 354 h 354"/>
                <a:gd name="T6" fmla="*/ 0 w 275"/>
                <a:gd name="T7" fmla="*/ 33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354">
                  <a:moveTo>
                    <a:pt x="0" y="334"/>
                  </a:moveTo>
                  <a:lnTo>
                    <a:pt x="62" y="0"/>
                  </a:lnTo>
                  <a:lnTo>
                    <a:pt x="275" y="354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2" name="Freeform 19">
              <a:extLst>
                <a:ext uri="{FF2B5EF4-FFF2-40B4-BE49-F238E27FC236}">
                  <a16:creationId xmlns:a16="http://schemas.microsoft.com/office/drawing/2014/main" id="{7D391845-2594-4D32-AF79-95869E53C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5929" y="2713058"/>
              <a:ext cx="840743" cy="94102"/>
            </a:xfrm>
            <a:custGeom>
              <a:avLst/>
              <a:gdLst>
                <a:gd name="T0" fmla="*/ 201 w 545"/>
                <a:gd name="T1" fmla="*/ 0 h 61"/>
                <a:gd name="T2" fmla="*/ 545 w 545"/>
                <a:gd name="T3" fmla="*/ 25 h 61"/>
                <a:gd name="T4" fmla="*/ 351 w 545"/>
                <a:gd name="T5" fmla="*/ 61 h 61"/>
                <a:gd name="T6" fmla="*/ 0 w 545"/>
                <a:gd name="T7" fmla="*/ 39 h 61"/>
                <a:gd name="T8" fmla="*/ 201 w 545"/>
                <a:gd name="T9" fmla="*/ 0 h 61"/>
                <a:gd name="T10" fmla="*/ 201 w 545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5" h="61">
                  <a:moveTo>
                    <a:pt x="201" y="0"/>
                  </a:moveTo>
                  <a:lnTo>
                    <a:pt x="545" y="25"/>
                  </a:lnTo>
                  <a:lnTo>
                    <a:pt x="351" y="61"/>
                  </a:lnTo>
                  <a:lnTo>
                    <a:pt x="0" y="39"/>
                  </a:lnTo>
                  <a:lnTo>
                    <a:pt x="201" y="0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Freeform 20">
              <a:extLst>
                <a:ext uri="{FF2B5EF4-FFF2-40B4-BE49-F238E27FC236}">
                  <a16:creationId xmlns:a16="http://schemas.microsoft.com/office/drawing/2014/main" id="{D3F6FEAB-DDB3-4B75-A6A2-9659BA279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925" y="3550720"/>
              <a:ext cx="1698453" cy="67877"/>
            </a:xfrm>
            <a:custGeom>
              <a:avLst/>
              <a:gdLst>
                <a:gd name="T0" fmla="*/ 376 w 1101"/>
                <a:gd name="T1" fmla="*/ 0 h 44"/>
                <a:gd name="T2" fmla="*/ 1101 w 1101"/>
                <a:gd name="T3" fmla="*/ 18 h 44"/>
                <a:gd name="T4" fmla="*/ 674 w 1101"/>
                <a:gd name="T5" fmla="*/ 44 h 44"/>
                <a:gd name="T6" fmla="*/ 0 w 1101"/>
                <a:gd name="T7" fmla="*/ 29 h 44"/>
                <a:gd name="T8" fmla="*/ 376 w 1101"/>
                <a:gd name="T9" fmla="*/ 0 h 44"/>
                <a:gd name="T10" fmla="*/ 376 w 1101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1" h="44">
                  <a:moveTo>
                    <a:pt x="376" y="0"/>
                  </a:moveTo>
                  <a:lnTo>
                    <a:pt x="1101" y="18"/>
                  </a:lnTo>
                  <a:lnTo>
                    <a:pt x="674" y="44"/>
                  </a:lnTo>
                  <a:lnTo>
                    <a:pt x="0" y="29"/>
                  </a:lnTo>
                  <a:lnTo>
                    <a:pt x="376" y="0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Freeform 21">
              <a:extLst>
                <a:ext uri="{FF2B5EF4-FFF2-40B4-BE49-F238E27FC236}">
                  <a16:creationId xmlns:a16="http://schemas.microsoft.com/office/drawing/2014/main" id="{F5E30AB3-805E-4386-9AD5-FFDFF7C3B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925" y="2879665"/>
              <a:ext cx="678764" cy="715792"/>
            </a:xfrm>
            <a:custGeom>
              <a:avLst/>
              <a:gdLst>
                <a:gd name="T0" fmla="*/ 376 w 440"/>
                <a:gd name="T1" fmla="*/ 435 h 464"/>
                <a:gd name="T2" fmla="*/ 440 w 440"/>
                <a:gd name="T3" fmla="*/ 0 h 464"/>
                <a:gd name="T4" fmla="*/ 199 w 440"/>
                <a:gd name="T5" fmla="*/ 48 h 464"/>
                <a:gd name="T6" fmla="*/ 0 w 440"/>
                <a:gd name="T7" fmla="*/ 464 h 464"/>
                <a:gd name="T8" fmla="*/ 376 w 440"/>
                <a:gd name="T9" fmla="*/ 435 h 464"/>
                <a:gd name="T10" fmla="*/ 376 w 440"/>
                <a:gd name="T11" fmla="*/ 435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0" h="464">
                  <a:moveTo>
                    <a:pt x="376" y="435"/>
                  </a:moveTo>
                  <a:lnTo>
                    <a:pt x="440" y="0"/>
                  </a:lnTo>
                  <a:lnTo>
                    <a:pt x="199" y="48"/>
                  </a:lnTo>
                  <a:lnTo>
                    <a:pt x="0" y="464"/>
                  </a:lnTo>
                  <a:lnTo>
                    <a:pt x="376" y="435"/>
                  </a:lnTo>
                  <a:lnTo>
                    <a:pt x="376" y="435"/>
                  </a:ln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5" name="Freeform 22">
              <a:extLst>
                <a:ext uri="{FF2B5EF4-FFF2-40B4-BE49-F238E27FC236}">
                  <a16:creationId xmlns:a16="http://schemas.microsoft.com/office/drawing/2014/main" id="{48D6F531-4008-4253-BA83-455AAA28F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632" y="2927487"/>
              <a:ext cx="572322" cy="626318"/>
            </a:xfrm>
            <a:custGeom>
              <a:avLst/>
              <a:gdLst>
                <a:gd name="T0" fmla="*/ 177 w 371"/>
                <a:gd name="T1" fmla="*/ 38 h 406"/>
                <a:gd name="T2" fmla="*/ 371 w 371"/>
                <a:gd name="T3" fmla="*/ 0 h 406"/>
                <a:gd name="T4" fmla="*/ 315 w 371"/>
                <a:gd name="T5" fmla="*/ 381 h 406"/>
                <a:gd name="T6" fmla="*/ 0 w 371"/>
                <a:gd name="T7" fmla="*/ 406 h 406"/>
                <a:gd name="T8" fmla="*/ 177 w 371"/>
                <a:gd name="T9" fmla="*/ 38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406">
                  <a:moveTo>
                    <a:pt x="177" y="38"/>
                  </a:moveTo>
                  <a:lnTo>
                    <a:pt x="371" y="0"/>
                  </a:lnTo>
                  <a:lnTo>
                    <a:pt x="315" y="381"/>
                  </a:lnTo>
                  <a:lnTo>
                    <a:pt x="0" y="406"/>
                  </a:lnTo>
                  <a:lnTo>
                    <a:pt x="177" y="38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Freeform 23">
              <a:extLst>
                <a:ext uri="{FF2B5EF4-FFF2-40B4-BE49-F238E27FC236}">
                  <a16:creationId xmlns:a16="http://schemas.microsoft.com/office/drawing/2014/main" id="{ADD099B4-7CE0-4527-93B6-A2AF83C7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961" y="2879665"/>
              <a:ext cx="1118419" cy="698823"/>
            </a:xfrm>
            <a:custGeom>
              <a:avLst/>
              <a:gdLst>
                <a:gd name="T0" fmla="*/ 0 w 725"/>
                <a:gd name="T1" fmla="*/ 435 h 453"/>
                <a:gd name="T2" fmla="*/ 64 w 725"/>
                <a:gd name="T3" fmla="*/ 0 h 453"/>
                <a:gd name="T4" fmla="*/ 507 w 725"/>
                <a:gd name="T5" fmla="*/ 30 h 453"/>
                <a:gd name="T6" fmla="*/ 725 w 725"/>
                <a:gd name="T7" fmla="*/ 453 h 453"/>
                <a:gd name="T8" fmla="*/ 0 w 725"/>
                <a:gd name="T9" fmla="*/ 435 h 453"/>
                <a:gd name="T10" fmla="*/ 0 w 725"/>
                <a:gd name="T11" fmla="*/ 435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5" h="453">
                  <a:moveTo>
                    <a:pt x="0" y="435"/>
                  </a:moveTo>
                  <a:lnTo>
                    <a:pt x="64" y="0"/>
                  </a:lnTo>
                  <a:lnTo>
                    <a:pt x="507" y="30"/>
                  </a:lnTo>
                  <a:lnTo>
                    <a:pt x="725" y="453"/>
                  </a:lnTo>
                  <a:lnTo>
                    <a:pt x="0" y="435"/>
                  </a:lnTo>
                  <a:lnTo>
                    <a:pt x="0" y="435"/>
                  </a:ln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7" name="Freeform 24">
              <a:extLst>
                <a:ext uri="{FF2B5EF4-FFF2-40B4-BE49-F238E27FC236}">
                  <a16:creationId xmlns:a16="http://schemas.microsoft.com/office/drawing/2014/main" id="{179A87AC-7591-4673-B13D-58403C0A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9612" y="2921317"/>
              <a:ext cx="1013519" cy="618604"/>
            </a:xfrm>
            <a:custGeom>
              <a:avLst/>
              <a:gdLst>
                <a:gd name="T0" fmla="*/ 0 w 657"/>
                <a:gd name="T1" fmla="*/ 384 h 401"/>
                <a:gd name="T2" fmla="*/ 57 w 657"/>
                <a:gd name="T3" fmla="*/ 0 h 401"/>
                <a:gd name="T4" fmla="*/ 465 w 657"/>
                <a:gd name="T5" fmla="*/ 26 h 401"/>
                <a:gd name="T6" fmla="*/ 657 w 657"/>
                <a:gd name="T7" fmla="*/ 401 h 401"/>
                <a:gd name="T8" fmla="*/ 0 w 657"/>
                <a:gd name="T9" fmla="*/ 38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7" h="401">
                  <a:moveTo>
                    <a:pt x="0" y="384"/>
                  </a:moveTo>
                  <a:lnTo>
                    <a:pt x="57" y="0"/>
                  </a:lnTo>
                  <a:lnTo>
                    <a:pt x="465" y="26"/>
                  </a:lnTo>
                  <a:lnTo>
                    <a:pt x="657" y="401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Freeform 25">
              <a:extLst>
                <a:ext uri="{FF2B5EF4-FFF2-40B4-BE49-F238E27FC236}">
                  <a16:creationId xmlns:a16="http://schemas.microsoft.com/office/drawing/2014/main" id="{110CE935-7BDC-4549-843E-1AC104B8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550" y="3749722"/>
              <a:ext cx="944099" cy="729675"/>
            </a:xfrm>
            <a:custGeom>
              <a:avLst/>
              <a:gdLst>
                <a:gd name="T0" fmla="*/ 541 w 612"/>
                <a:gd name="T1" fmla="*/ 473 h 473"/>
                <a:gd name="T2" fmla="*/ 612 w 612"/>
                <a:gd name="T3" fmla="*/ 0 h 473"/>
                <a:gd name="T4" fmla="*/ 195 w 612"/>
                <a:gd name="T5" fmla="*/ 17 h 473"/>
                <a:gd name="T6" fmla="*/ 0 w 612"/>
                <a:gd name="T7" fmla="*/ 422 h 473"/>
                <a:gd name="T8" fmla="*/ 541 w 612"/>
                <a:gd name="T9" fmla="*/ 473 h 473"/>
                <a:gd name="T10" fmla="*/ 541 w 612"/>
                <a:gd name="T11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2" h="473">
                  <a:moveTo>
                    <a:pt x="541" y="473"/>
                  </a:moveTo>
                  <a:lnTo>
                    <a:pt x="612" y="0"/>
                  </a:lnTo>
                  <a:lnTo>
                    <a:pt x="195" y="17"/>
                  </a:lnTo>
                  <a:lnTo>
                    <a:pt x="0" y="422"/>
                  </a:lnTo>
                  <a:lnTo>
                    <a:pt x="541" y="473"/>
                  </a:lnTo>
                  <a:lnTo>
                    <a:pt x="541" y="473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9" name="Freeform 26">
              <a:extLst>
                <a:ext uri="{FF2B5EF4-FFF2-40B4-BE49-F238E27FC236}">
                  <a16:creationId xmlns:a16="http://schemas.microsoft.com/office/drawing/2014/main" id="{E5EC3E35-1A6C-437B-B71F-FD46292B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086" y="3788288"/>
              <a:ext cx="845370" cy="652543"/>
            </a:xfrm>
            <a:custGeom>
              <a:avLst/>
              <a:gdLst>
                <a:gd name="T0" fmla="*/ 0 w 548"/>
                <a:gd name="T1" fmla="*/ 376 h 423"/>
                <a:gd name="T2" fmla="*/ 175 w 548"/>
                <a:gd name="T3" fmla="*/ 16 h 423"/>
                <a:gd name="T4" fmla="*/ 548 w 548"/>
                <a:gd name="T5" fmla="*/ 0 h 423"/>
                <a:gd name="T6" fmla="*/ 485 w 548"/>
                <a:gd name="T7" fmla="*/ 423 h 423"/>
                <a:gd name="T8" fmla="*/ 0 w 548"/>
                <a:gd name="T9" fmla="*/ 376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8" h="423">
                  <a:moveTo>
                    <a:pt x="0" y="376"/>
                  </a:moveTo>
                  <a:lnTo>
                    <a:pt x="175" y="16"/>
                  </a:lnTo>
                  <a:lnTo>
                    <a:pt x="548" y="0"/>
                  </a:lnTo>
                  <a:lnTo>
                    <a:pt x="485" y="423"/>
                  </a:lnTo>
                  <a:lnTo>
                    <a:pt x="0" y="3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Freeform 27">
              <a:extLst>
                <a:ext uri="{FF2B5EF4-FFF2-40B4-BE49-F238E27FC236}">
                  <a16:creationId xmlns:a16="http://schemas.microsoft.com/office/drawing/2014/main" id="{83553756-442D-4F19-98E9-F9D7B36E3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122" y="3749722"/>
              <a:ext cx="1695368" cy="729675"/>
            </a:xfrm>
            <a:custGeom>
              <a:avLst/>
              <a:gdLst>
                <a:gd name="T0" fmla="*/ 0 w 1099"/>
                <a:gd name="T1" fmla="*/ 473 h 473"/>
                <a:gd name="T2" fmla="*/ 71 w 1099"/>
                <a:gd name="T3" fmla="*/ 0 h 473"/>
                <a:gd name="T4" fmla="*/ 878 w 1099"/>
                <a:gd name="T5" fmla="*/ 11 h 473"/>
                <a:gd name="T6" fmla="*/ 1099 w 1099"/>
                <a:gd name="T7" fmla="*/ 440 h 473"/>
                <a:gd name="T8" fmla="*/ 0 w 1099"/>
                <a:gd name="T9" fmla="*/ 473 h 473"/>
                <a:gd name="T10" fmla="*/ 0 w 1099"/>
                <a:gd name="T11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9" h="473">
                  <a:moveTo>
                    <a:pt x="0" y="473"/>
                  </a:moveTo>
                  <a:lnTo>
                    <a:pt x="71" y="0"/>
                  </a:lnTo>
                  <a:lnTo>
                    <a:pt x="878" y="11"/>
                  </a:lnTo>
                  <a:lnTo>
                    <a:pt x="1099" y="440"/>
                  </a:lnTo>
                  <a:lnTo>
                    <a:pt x="0" y="473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9B3CD6EF-DD94-42F6-9A6E-C3D4B7F8D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2316" y="3786746"/>
              <a:ext cx="1592011" cy="655629"/>
            </a:xfrm>
            <a:custGeom>
              <a:avLst/>
              <a:gdLst>
                <a:gd name="T0" fmla="*/ 64 w 1032"/>
                <a:gd name="T1" fmla="*/ 0 h 425"/>
                <a:gd name="T2" fmla="*/ 835 w 1032"/>
                <a:gd name="T3" fmla="*/ 11 h 425"/>
                <a:gd name="T4" fmla="*/ 1032 w 1032"/>
                <a:gd name="T5" fmla="*/ 393 h 425"/>
                <a:gd name="T6" fmla="*/ 0 w 1032"/>
                <a:gd name="T7" fmla="*/ 425 h 425"/>
                <a:gd name="T8" fmla="*/ 64 w 1032"/>
                <a:gd name="T9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2" h="425">
                  <a:moveTo>
                    <a:pt x="64" y="0"/>
                  </a:moveTo>
                  <a:lnTo>
                    <a:pt x="835" y="11"/>
                  </a:lnTo>
                  <a:lnTo>
                    <a:pt x="1032" y="393"/>
                  </a:lnTo>
                  <a:lnTo>
                    <a:pt x="0" y="425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2" name="Freeform 29">
              <a:extLst>
                <a:ext uri="{FF2B5EF4-FFF2-40B4-BE49-F238E27FC236}">
                  <a16:creationId xmlns:a16="http://schemas.microsoft.com/office/drawing/2014/main" id="{F9550C80-22B7-4CD5-BF0B-DE503947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705" y="4521049"/>
              <a:ext cx="2707344" cy="177405"/>
            </a:xfrm>
            <a:custGeom>
              <a:avLst/>
              <a:gdLst>
                <a:gd name="T0" fmla="*/ 0 w 1755"/>
                <a:gd name="T1" fmla="*/ 36 h 115"/>
                <a:gd name="T2" fmla="*/ 1052 w 1755"/>
                <a:gd name="T3" fmla="*/ 0 h 115"/>
                <a:gd name="T4" fmla="*/ 1755 w 1755"/>
                <a:gd name="T5" fmla="*/ 64 h 115"/>
                <a:gd name="T6" fmla="*/ 576 w 1755"/>
                <a:gd name="T7" fmla="*/ 115 h 115"/>
                <a:gd name="T8" fmla="*/ 0 w 1755"/>
                <a:gd name="T9" fmla="*/ 36 h 115"/>
                <a:gd name="T10" fmla="*/ 0 w 1755"/>
                <a:gd name="T11" fmla="*/ 3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5" h="115">
                  <a:moveTo>
                    <a:pt x="0" y="36"/>
                  </a:moveTo>
                  <a:lnTo>
                    <a:pt x="1052" y="0"/>
                  </a:lnTo>
                  <a:lnTo>
                    <a:pt x="1755" y="64"/>
                  </a:lnTo>
                  <a:lnTo>
                    <a:pt x="576" y="115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3" name="Freeform 30">
              <a:extLst>
                <a:ext uri="{FF2B5EF4-FFF2-40B4-BE49-F238E27FC236}">
                  <a16:creationId xmlns:a16="http://schemas.microsoft.com/office/drawing/2014/main" id="{F6DE3BF4-2141-463B-A6FA-D7720D2E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432" y="4576584"/>
              <a:ext cx="1187837" cy="924050"/>
            </a:xfrm>
            <a:custGeom>
              <a:avLst/>
              <a:gdLst>
                <a:gd name="T0" fmla="*/ 194 w 770"/>
                <a:gd name="T1" fmla="*/ 0 h 599"/>
                <a:gd name="T2" fmla="*/ 770 w 770"/>
                <a:gd name="T3" fmla="*/ 79 h 599"/>
                <a:gd name="T4" fmla="*/ 692 w 770"/>
                <a:gd name="T5" fmla="*/ 599 h 599"/>
                <a:gd name="T6" fmla="*/ 0 w 770"/>
                <a:gd name="T7" fmla="*/ 394 h 599"/>
                <a:gd name="T8" fmla="*/ 194 w 770"/>
                <a:gd name="T9" fmla="*/ 0 h 599"/>
                <a:gd name="T10" fmla="*/ 194 w 770"/>
                <a:gd name="T11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0" h="599">
                  <a:moveTo>
                    <a:pt x="194" y="0"/>
                  </a:moveTo>
                  <a:lnTo>
                    <a:pt x="770" y="79"/>
                  </a:lnTo>
                  <a:lnTo>
                    <a:pt x="692" y="599"/>
                  </a:lnTo>
                  <a:lnTo>
                    <a:pt x="0" y="394"/>
                  </a:lnTo>
                  <a:lnTo>
                    <a:pt x="194" y="0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4" name="Freeform 31">
              <a:extLst>
                <a:ext uri="{FF2B5EF4-FFF2-40B4-BE49-F238E27FC236}">
                  <a16:creationId xmlns:a16="http://schemas.microsoft.com/office/drawing/2014/main" id="{6D896B74-F394-47BA-AFCD-8558180A6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425" y="4616694"/>
              <a:ext cx="1090651" cy="836119"/>
            </a:xfrm>
            <a:custGeom>
              <a:avLst/>
              <a:gdLst>
                <a:gd name="T0" fmla="*/ 0 w 707"/>
                <a:gd name="T1" fmla="*/ 353 h 542"/>
                <a:gd name="T2" fmla="*/ 173 w 707"/>
                <a:gd name="T3" fmla="*/ 0 h 542"/>
                <a:gd name="T4" fmla="*/ 707 w 707"/>
                <a:gd name="T5" fmla="*/ 74 h 542"/>
                <a:gd name="T6" fmla="*/ 637 w 707"/>
                <a:gd name="T7" fmla="*/ 542 h 542"/>
                <a:gd name="T8" fmla="*/ 0 w 707"/>
                <a:gd name="T9" fmla="*/ 35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7" h="542">
                  <a:moveTo>
                    <a:pt x="0" y="353"/>
                  </a:moveTo>
                  <a:lnTo>
                    <a:pt x="173" y="0"/>
                  </a:lnTo>
                  <a:lnTo>
                    <a:pt x="707" y="74"/>
                  </a:lnTo>
                  <a:lnTo>
                    <a:pt x="637" y="542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5" name="Freeform 32">
              <a:extLst>
                <a:ext uri="{FF2B5EF4-FFF2-40B4-BE49-F238E27FC236}">
                  <a16:creationId xmlns:a16="http://schemas.microsoft.com/office/drawing/2014/main" id="{AA7430B7-5C97-42CF-B490-81A4EEE5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7943" y="4619779"/>
              <a:ext cx="2289287" cy="880856"/>
            </a:xfrm>
            <a:custGeom>
              <a:avLst/>
              <a:gdLst>
                <a:gd name="T0" fmla="*/ 1388 w 1638"/>
                <a:gd name="T1" fmla="*/ 0 h 630"/>
                <a:gd name="T2" fmla="*/ 86 w 1638"/>
                <a:gd name="T3" fmla="*/ 56 h 630"/>
                <a:gd name="T4" fmla="*/ 0 w 1638"/>
                <a:gd name="T5" fmla="*/ 630 h 630"/>
                <a:gd name="T6" fmla="*/ 1638 w 1638"/>
                <a:gd name="T7" fmla="*/ 481 h 630"/>
                <a:gd name="T8" fmla="*/ 1388 w 1638"/>
                <a:gd name="T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8" h="630">
                  <a:moveTo>
                    <a:pt x="1388" y="0"/>
                  </a:moveTo>
                  <a:cubicBezTo>
                    <a:pt x="86" y="56"/>
                    <a:pt x="86" y="56"/>
                    <a:pt x="86" y="56"/>
                  </a:cubicBezTo>
                  <a:cubicBezTo>
                    <a:pt x="0" y="630"/>
                    <a:pt x="0" y="630"/>
                    <a:pt x="0" y="630"/>
                  </a:cubicBezTo>
                  <a:cubicBezTo>
                    <a:pt x="1427" y="500"/>
                    <a:pt x="1091" y="531"/>
                    <a:pt x="1638" y="481"/>
                  </a:cubicBezTo>
                  <a:cubicBezTo>
                    <a:pt x="1388" y="0"/>
                    <a:pt x="1388" y="0"/>
                    <a:pt x="1388" y="0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6" name="Freeform 33">
              <a:extLst>
                <a:ext uri="{FF2B5EF4-FFF2-40B4-BE49-F238E27FC236}">
                  <a16:creationId xmlns:a16="http://schemas.microsoft.com/office/drawing/2014/main" id="{A14D95F1-C9BF-43F0-AF4C-5AABAA42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1138" y="4656803"/>
              <a:ext cx="2187472" cy="803723"/>
            </a:xfrm>
            <a:custGeom>
              <a:avLst/>
              <a:gdLst>
                <a:gd name="T0" fmla="*/ 78 w 1565"/>
                <a:gd name="T1" fmla="*/ 55 h 574"/>
                <a:gd name="T2" fmla="*/ 1341 w 1565"/>
                <a:gd name="T3" fmla="*/ 0 h 574"/>
                <a:gd name="T4" fmla="*/ 1565 w 1565"/>
                <a:gd name="T5" fmla="*/ 431 h 574"/>
                <a:gd name="T6" fmla="*/ 1427 w 1565"/>
                <a:gd name="T7" fmla="*/ 443 h 574"/>
                <a:gd name="T8" fmla="*/ 608 w 1565"/>
                <a:gd name="T9" fmla="*/ 518 h 574"/>
                <a:gd name="T10" fmla="*/ 0 w 1565"/>
                <a:gd name="T11" fmla="*/ 574 h 574"/>
                <a:gd name="T12" fmla="*/ 78 w 1565"/>
                <a:gd name="T13" fmla="*/ 55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65" h="574">
                  <a:moveTo>
                    <a:pt x="78" y="55"/>
                  </a:moveTo>
                  <a:cubicBezTo>
                    <a:pt x="1341" y="0"/>
                    <a:pt x="1341" y="0"/>
                    <a:pt x="1341" y="0"/>
                  </a:cubicBezTo>
                  <a:cubicBezTo>
                    <a:pt x="1565" y="431"/>
                    <a:pt x="1565" y="431"/>
                    <a:pt x="1565" y="431"/>
                  </a:cubicBezTo>
                  <a:cubicBezTo>
                    <a:pt x="1427" y="443"/>
                    <a:pt x="1427" y="443"/>
                    <a:pt x="1427" y="443"/>
                  </a:cubicBezTo>
                  <a:cubicBezTo>
                    <a:pt x="1184" y="466"/>
                    <a:pt x="1184" y="466"/>
                    <a:pt x="608" y="518"/>
                  </a:cubicBezTo>
                  <a:cubicBezTo>
                    <a:pt x="0" y="574"/>
                    <a:pt x="0" y="574"/>
                    <a:pt x="0" y="574"/>
                  </a:cubicBezTo>
                  <a:lnTo>
                    <a:pt x="78" y="5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" name="Freeform 39">
              <a:extLst>
                <a:ext uri="{FF2B5EF4-FFF2-40B4-BE49-F238E27FC236}">
                  <a16:creationId xmlns:a16="http://schemas.microsoft.com/office/drawing/2014/main" id="{47938E40-99AC-4A26-B3A7-46C59156B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62865" y="2261706"/>
              <a:ext cx="152722" cy="269965"/>
            </a:xfrm>
            <a:custGeom>
              <a:avLst/>
              <a:gdLst>
                <a:gd name="T0" fmla="*/ 110 w 110"/>
                <a:gd name="T1" fmla="*/ 117 h 194"/>
                <a:gd name="T2" fmla="*/ 95 w 110"/>
                <a:gd name="T3" fmla="*/ 175 h 194"/>
                <a:gd name="T4" fmla="*/ 55 w 110"/>
                <a:gd name="T5" fmla="*/ 194 h 194"/>
                <a:gd name="T6" fmla="*/ 15 w 110"/>
                <a:gd name="T7" fmla="*/ 175 h 194"/>
                <a:gd name="T8" fmla="*/ 0 w 110"/>
                <a:gd name="T9" fmla="*/ 117 h 194"/>
                <a:gd name="T10" fmla="*/ 0 w 110"/>
                <a:gd name="T11" fmla="*/ 77 h 194"/>
                <a:gd name="T12" fmla="*/ 15 w 110"/>
                <a:gd name="T13" fmla="*/ 19 h 194"/>
                <a:gd name="T14" fmla="*/ 55 w 110"/>
                <a:gd name="T15" fmla="*/ 0 h 194"/>
                <a:gd name="T16" fmla="*/ 95 w 110"/>
                <a:gd name="T17" fmla="*/ 19 h 194"/>
                <a:gd name="T18" fmla="*/ 110 w 110"/>
                <a:gd name="T19" fmla="*/ 77 h 194"/>
                <a:gd name="T20" fmla="*/ 110 w 110"/>
                <a:gd name="T21" fmla="*/ 117 h 194"/>
                <a:gd name="T22" fmla="*/ 74 w 110"/>
                <a:gd name="T23" fmla="*/ 73 h 194"/>
                <a:gd name="T24" fmla="*/ 69 w 110"/>
                <a:gd name="T25" fmla="*/ 40 h 194"/>
                <a:gd name="T26" fmla="*/ 55 w 110"/>
                <a:gd name="T27" fmla="*/ 30 h 194"/>
                <a:gd name="T28" fmla="*/ 55 w 110"/>
                <a:gd name="T29" fmla="*/ 30 h 194"/>
                <a:gd name="T30" fmla="*/ 41 w 110"/>
                <a:gd name="T31" fmla="*/ 40 h 194"/>
                <a:gd name="T32" fmla="*/ 37 w 110"/>
                <a:gd name="T33" fmla="*/ 73 h 194"/>
                <a:gd name="T34" fmla="*/ 37 w 110"/>
                <a:gd name="T35" fmla="*/ 120 h 194"/>
                <a:gd name="T36" fmla="*/ 41 w 110"/>
                <a:gd name="T37" fmla="*/ 154 h 194"/>
                <a:gd name="T38" fmla="*/ 55 w 110"/>
                <a:gd name="T39" fmla="*/ 164 h 194"/>
                <a:gd name="T40" fmla="*/ 56 w 110"/>
                <a:gd name="T41" fmla="*/ 164 h 194"/>
                <a:gd name="T42" fmla="*/ 69 w 110"/>
                <a:gd name="T43" fmla="*/ 154 h 194"/>
                <a:gd name="T44" fmla="*/ 74 w 110"/>
                <a:gd name="T45" fmla="*/ 120 h 194"/>
                <a:gd name="T46" fmla="*/ 74 w 110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4">
                  <a:moveTo>
                    <a:pt x="110" y="117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4"/>
                    <a:pt x="55" y="194"/>
                  </a:cubicBezTo>
                  <a:cubicBezTo>
                    <a:pt x="38" y="194"/>
                    <a:pt x="25" y="188"/>
                    <a:pt x="15" y="175"/>
                  </a:cubicBezTo>
                  <a:cubicBezTo>
                    <a:pt x="5" y="162"/>
                    <a:pt x="0" y="143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5" y="6"/>
                    <a:pt x="95" y="19"/>
                  </a:cubicBezTo>
                  <a:cubicBezTo>
                    <a:pt x="105" y="32"/>
                    <a:pt x="110" y="52"/>
                    <a:pt x="110" y="77"/>
                  </a:cubicBezTo>
                  <a:lnTo>
                    <a:pt x="110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4" y="33"/>
                    <a:pt x="41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1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1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AE0878E-56C9-4A9A-96D2-C69101CC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695" y="2263248"/>
              <a:ext cx="100272" cy="265336"/>
            </a:xfrm>
            <a:custGeom>
              <a:avLst/>
              <a:gdLst>
                <a:gd name="T0" fmla="*/ 65 w 65"/>
                <a:gd name="T1" fmla="*/ 172 h 172"/>
                <a:gd name="T2" fmla="*/ 31 w 65"/>
                <a:gd name="T3" fmla="*/ 172 h 172"/>
                <a:gd name="T4" fmla="*/ 31 w 65"/>
                <a:gd name="T5" fmla="*/ 36 h 172"/>
                <a:gd name="T6" fmla="*/ 0 w 65"/>
                <a:gd name="T7" fmla="*/ 37 h 172"/>
                <a:gd name="T8" fmla="*/ 0 w 65"/>
                <a:gd name="T9" fmla="*/ 12 h 172"/>
                <a:gd name="T10" fmla="*/ 65 w 65"/>
                <a:gd name="T11" fmla="*/ 0 h 172"/>
                <a:gd name="T12" fmla="*/ 65 w 65"/>
                <a:gd name="T1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172">
                  <a:moveTo>
                    <a:pt x="65" y="172"/>
                  </a:moveTo>
                  <a:lnTo>
                    <a:pt x="31" y="172"/>
                  </a:lnTo>
                  <a:lnTo>
                    <a:pt x="31" y="36"/>
                  </a:lnTo>
                  <a:lnTo>
                    <a:pt x="0" y="37"/>
                  </a:lnTo>
                  <a:lnTo>
                    <a:pt x="0" y="12"/>
                  </a:lnTo>
                  <a:lnTo>
                    <a:pt x="65" y="0"/>
                  </a:lnTo>
                  <a:lnTo>
                    <a:pt x="65" y="17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4BE7AF27-2A86-49D9-919A-AD3C458BC6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39282" y="3099573"/>
              <a:ext cx="154264" cy="271507"/>
            </a:xfrm>
            <a:custGeom>
              <a:avLst/>
              <a:gdLst>
                <a:gd name="T0" fmla="*/ 111 w 111"/>
                <a:gd name="T1" fmla="*/ 117 h 194"/>
                <a:gd name="T2" fmla="*/ 96 w 111"/>
                <a:gd name="T3" fmla="*/ 175 h 194"/>
                <a:gd name="T4" fmla="*/ 56 w 111"/>
                <a:gd name="T5" fmla="*/ 194 h 194"/>
                <a:gd name="T6" fmla="*/ 15 w 111"/>
                <a:gd name="T7" fmla="*/ 175 h 194"/>
                <a:gd name="T8" fmla="*/ 0 w 111"/>
                <a:gd name="T9" fmla="*/ 117 h 194"/>
                <a:gd name="T10" fmla="*/ 0 w 111"/>
                <a:gd name="T11" fmla="*/ 77 h 194"/>
                <a:gd name="T12" fmla="*/ 15 w 111"/>
                <a:gd name="T13" fmla="*/ 19 h 194"/>
                <a:gd name="T14" fmla="*/ 55 w 111"/>
                <a:gd name="T15" fmla="*/ 0 h 194"/>
                <a:gd name="T16" fmla="*/ 96 w 111"/>
                <a:gd name="T17" fmla="*/ 19 h 194"/>
                <a:gd name="T18" fmla="*/ 111 w 111"/>
                <a:gd name="T19" fmla="*/ 77 h 194"/>
                <a:gd name="T20" fmla="*/ 111 w 111"/>
                <a:gd name="T21" fmla="*/ 117 h 194"/>
                <a:gd name="T22" fmla="*/ 74 w 111"/>
                <a:gd name="T23" fmla="*/ 73 h 194"/>
                <a:gd name="T24" fmla="*/ 69 w 111"/>
                <a:gd name="T25" fmla="*/ 40 h 194"/>
                <a:gd name="T26" fmla="*/ 56 w 111"/>
                <a:gd name="T27" fmla="*/ 30 h 194"/>
                <a:gd name="T28" fmla="*/ 55 w 111"/>
                <a:gd name="T29" fmla="*/ 30 h 194"/>
                <a:gd name="T30" fmla="*/ 42 w 111"/>
                <a:gd name="T31" fmla="*/ 40 h 194"/>
                <a:gd name="T32" fmla="*/ 37 w 111"/>
                <a:gd name="T33" fmla="*/ 73 h 194"/>
                <a:gd name="T34" fmla="*/ 37 w 111"/>
                <a:gd name="T35" fmla="*/ 120 h 194"/>
                <a:gd name="T36" fmla="*/ 42 w 111"/>
                <a:gd name="T37" fmla="*/ 154 h 194"/>
                <a:gd name="T38" fmla="*/ 55 w 111"/>
                <a:gd name="T39" fmla="*/ 164 h 194"/>
                <a:gd name="T40" fmla="*/ 56 w 111"/>
                <a:gd name="T41" fmla="*/ 164 h 194"/>
                <a:gd name="T42" fmla="*/ 69 w 111"/>
                <a:gd name="T43" fmla="*/ 154 h 194"/>
                <a:gd name="T44" fmla="*/ 74 w 111"/>
                <a:gd name="T45" fmla="*/ 120 h 194"/>
                <a:gd name="T46" fmla="*/ 74 w 111"/>
                <a:gd name="T47" fmla="*/ 7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94">
                  <a:moveTo>
                    <a:pt x="111" y="117"/>
                  </a:moveTo>
                  <a:cubicBezTo>
                    <a:pt x="111" y="142"/>
                    <a:pt x="106" y="162"/>
                    <a:pt x="96" y="175"/>
                  </a:cubicBezTo>
                  <a:cubicBezTo>
                    <a:pt x="86" y="188"/>
                    <a:pt x="72" y="194"/>
                    <a:pt x="56" y="194"/>
                  </a:cubicBezTo>
                  <a:cubicBezTo>
                    <a:pt x="39" y="194"/>
                    <a:pt x="25" y="188"/>
                    <a:pt x="15" y="175"/>
                  </a:cubicBezTo>
                  <a:cubicBezTo>
                    <a:pt x="5" y="162"/>
                    <a:pt x="0" y="142"/>
                    <a:pt x="0" y="11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2"/>
                    <a:pt x="15" y="19"/>
                  </a:cubicBezTo>
                  <a:cubicBezTo>
                    <a:pt x="25" y="6"/>
                    <a:pt x="38" y="0"/>
                    <a:pt x="55" y="0"/>
                  </a:cubicBezTo>
                  <a:cubicBezTo>
                    <a:pt x="72" y="0"/>
                    <a:pt x="86" y="6"/>
                    <a:pt x="96" y="19"/>
                  </a:cubicBezTo>
                  <a:cubicBezTo>
                    <a:pt x="106" y="32"/>
                    <a:pt x="111" y="52"/>
                    <a:pt x="111" y="77"/>
                  </a:cubicBezTo>
                  <a:lnTo>
                    <a:pt x="111" y="117"/>
                  </a:lnTo>
                  <a:close/>
                  <a:moveTo>
                    <a:pt x="74" y="73"/>
                  </a:moveTo>
                  <a:cubicBezTo>
                    <a:pt x="74" y="58"/>
                    <a:pt x="72" y="47"/>
                    <a:pt x="69" y="40"/>
                  </a:cubicBezTo>
                  <a:cubicBezTo>
                    <a:pt x="66" y="33"/>
                    <a:pt x="61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49" y="30"/>
                    <a:pt x="45" y="33"/>
                    <a:pt x="42" y="40"/>
                  </a:cubicBezTo>
                  <a:cubicBezTo>
                    <a:pt x="38" y="47"/>
                    <a:pt x="37" y="58"/>
                    <a:pt x="37" y="73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36"/>
                    <a:pt x="38" y="147"/>
                    <a:pt x="42" y="154"/>
                  </a:cubicBezTo>
                  <a:cubicBezTo>
                    <a:pt x="45" y="161"/>
                    <a:pt x="49" y="164"/>
                    <a:pt x="55" y="16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2" y="164"/>
                    <a:pt x="66" y="161"/>
                    <a:pt x="69" y="154"/>
                  </a:cubicBezTo>
                  <a:cubicBezTo>
                    <a:pt x="72" y="147"/>
                    <a:pt x="74" y="136"/>
                    <a:pt x="74" y="120"/>
                  </a:cubicBezTo>
                  <a:lnTo>
                    <a:pt x="74" y="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D66527-4BBF-413E-8754-2C654BF37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9771" y="3099573"/>
              <a:ext cx="160435" cy="268422"/>
            </a:xfrm>
            <a:custGeom>
              <a:avLst/>
              <a:gdLst>
                <a:gd name="T0" fmla="*/ 115 w 115"/>
                <a:gd name="T1" fmla="*/ 191 h 191"/>
                <a:gd name="T2" fmla="*/ 3 w 115"/>
                <a:gd name="T3" fmla="*/ 191 h 191"/>
                <a:gd name="T4" fmla="*/ 3 w 115"/>
                <a:gd name="T5" fmla="*/ 166 h 191"/>
                <a:gd name="T6" fmla="*/ 55 w 115"/>
                <a:gd name="T7" fmla="*/ 101 h 191"/>
                <a:gd name="T8" fmla="*/ 69 w 115"/>
                <a:gd name="T9" fmla="*/ 76 h 191"/>
                <a:gd name="T10" fmla="*/ 74 w 115"/>
                <a:gd name="T11" fmla="*/ 56 h 191"/>
                <a:gd name="T12" fmla="*/ 69 w 115"/>
                <a:gd name="T13" fmla="*/ 36 h 191"/>
                <a:gd name="T14" fmla="*/ 56 w 115"/>
                <a:gd name="T15" fmla="*/ 29 h 191"/>
                <a:gd name="T16" fmla="*/ 42 w 115"/>
                <a:gd name="T17" fmla="*/ 38 h 191"/>
                <a:gd name="T18" fmla="*/ 37 w 115"/>
                <a:gd name="T19" fmla="*/ 62 h 191"/>
                <a:gd name="T20" fmla="*/ 1 w 115"/>
                <a:gd name="T21" fmla="*/ 62 h 191"/>
                <a:gd name="T22" fmla="*/ 1 w 115"/>
                <a:gd name="T23" fmla="*/ 61 h 191"/>
                <a:gd name="T24" fmla="*/ 15 w 115"/>
                <a:gd name="T25" fmla="*/ 17 h 191"/>
                <a:gd name="T26" fmla="*/ 56 w 115"/>
                <a:gd name="T27" fmla="*/ 0 h 191"/>
                <a:gd name="T28" fmla="*/ 96 w 115"/>
                <a:gd name="T29" fmla="*/ 15 h 191"/>
                <a:gd name="T30" fmla="*/ 111 w 115"/>
                <a:gd name="T31" fmla="*/ 56 h 191"/>
                <a:gd name="T32" fmla="*/ 103 w 115"/>
                <a:gd name="T33" fmla="*/ 88 h 191"/>
                <a:gd name="T34" fmla="*/ 75 w 115"/>
                <a:gd name="T35" fmla="*/ 127 h 191"/>
                <a:gd name="T36" fmla="*/ 51 w 115"/>
                <a:gd name="T37" fmla="*/ 162 h 191"/>
                <a:gd name="T38" fmla="*/ 115 w 115"/>
                <a:gd name="T39" fmla="*/ 162 h 191"/>
                <a:gd name="T40" fmla="*/ 115 w 115"/>
                <a:gd name="T41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91">
                  <a:moveTo>
                    <a:pt x="115" y="191"/>
                  </a:moveTo>
                  <a:cubicBezTo>
                    <a:pt x="3" y="191"/>
                    <a:pt x="3" y="191"/>
                    <a:pt x="3" y="191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61" y="91"/>
                    <a:pt x="66" y="83"/>
                    <a:pt x="69" y="76"/>
                  </a:cubicBezTo>
                  <a:cubicBezTo>
                    <a:pt x="72" y="68"/>
                    <a:pt x="74" y="62"/>
                    <a:pt x="74" y="56"/>
                  </a:cubicBezTo>
                  <a:cubicBezTo>
                    <a:pt x="74" y="48"/>
                    <a:pt x="72" y="41"/>
                    <a:pt x="69" y="36"/>
                  </a:cubicBezTo>
                  <a:cubicBezTo>
                    <a:pt x="66" y="32"/>
                    <a:pt x="61" y="29"/>
                    <a:pt x="56" y="29"/>
                  </a:cubicBezTo>
                  <a:cubicBezTo>
                    <a:pt x="50" y="29"/>
                    <a:pt x="45" y="32"/>
                    <a:pt x="42" y="38"/>
                  </a:cubicBezTo>
                  <a:cubicBezTo>
                    <a:pt x="38" y="44"/>
                    <a:pt x="37" y="52"/>
                    <a:pt x="37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44"/>
                    <a:pt x="5" y="29"/>
                    <a:pt x="15" y="17"/>
                  </a:cubicBezTo>
                  <a:cubicBezTo>
                    <a:pt x="25" y="6"/>
                    <a:pt x="39" y="0"/>
                    <a:pt x="56" y="0"/>
                  </a:cubicBezTo>
                  <a:cubicBezTo>
                    <a:pt x="73" y="0"/>
                    <a:pt x="86" y="5"/>
                    <a:pt x="96" y="15"/>
                  </a:cubicBezTo>
                  <a:cubicBezTo>
                    <a:pt x="106" y="25"/>
                    <a:pt x="111" y="38"/>
                    <a:pt x="111" y="56"/>
                  </a:cubicBezTo>
                  <a:cubicBezTo>
                    <a:pt x="111" y="67"/>
                    <a:pt x="108" y="78"/>
                    <a:pt x="103" y="88"/>
                  </a:cubicBezTo>
                  <a:cubicBezTo>
                    <a:pt x="97" y="98"/>
                    <a:pt x="88" y="111"/>
                    <a:pt x="75" y="127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115" y="162"/>
                    <a:pt x="115" y="162"/>
                    <a:pt x="115" y="162"/>
                  </a:cubicBezTo>
                  <a:lnTo>
                    <a:pt x="115" y="1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64" name="Freeform 43">
              <a:extLst>
                <a:ext uri="{FF2B5EF4-FFF2-40B4-BE49-F238E27FC236}">
                  <a16:creationId xmlns:a16="http://schemas.microsoft.com/office/drawing/2014/main" id="{D4C0D78B-9981-40D1-8520-1F24EC8CD4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87559" y="4776851"/>
              <a:ext cx="154264" cy="273049"/>
            </a:xfrm>
            <a:custGeom>
              <a:avLst/>
              <a:gdLst>
                <a:gd name="T0" fmla="*/ 110 w 110"/>
                <a:gd name="T1" fmla="*/ 118 h 195"/>
                <a:gd name="T2" fmla="*/ 95 w 110"/>
                <a:gd name="T3" fmla="*/ 175 h 195"/>
                <a:gd name="T4" fmla="*/ 55 w 110"/>
                <a:gd name="T5" fmla="*/ 195 h 195"/>
                <a:gd name="T6" fmla="*/ 15 w 110"/>
                <a:gd name="T7" fmla="*/ 175 h 195"/>
                <a:gd name="T8" fmla="*/ 0 w 110"/>
                <a:gd name="T9" fmla="*/ 118 h 195"/>
                <a:gd name="T10" fmla="*/ 0 w 110"/>
                <a:gd name="T11" fmla="*/ 77 h 195"/>
                <a:gd name="T12" fmla="*/ 15 w 110"/>
                <a:gd name="T13" fmla="*/ 20 h 195"/>
                <a:gd name="T14" fmla="*/ 55 w 110"/>
                <a:gd name="T15" fmla="*/ 0 h 195"/>
                <a:gd name="T16" fmla="*/ 95 w 110"/>
                <a:gd name="T17" fmla="*/ 20 h 195"/>
                <a:gd name="T18" fmla="*/ 110 w 110"/>
                <a:gd name="T19" fmla="*/ 77 h 195"/>
                <a:gd name="T20" fmla="*/ 110 w 110"/>
                <a:gd name="T21" fmla="*/ 118 h 195"/>
                <a:gd name="T22" fmla="*/ 73 w 110"/>
                <a:gd name="T23" fmla="*/ 74 h 195"/>
                <a:gd name="T24" fmla="*/ 69 w 110"/>
                <a:gd name="T25" fmla="*/ 41 h 195"/>
                <a:gd name="T26" fmla="*/ 55 w 110"/>
                <a:gd name="T27" fmla="*/ 31 h 195"/>
                <a:gd name="T28" fmla="*/ 54 w 110"/>
                <a:gd name="T29" fmla="*/ 31 h 195"/>
                <a:gd name="T30" fmla="*/ 41 w 110"/>
                <a:gd name="T31" fmla="*/ 41 h 195"/>
                <a:gd name="T32" fmla="*/ 36 w 110"/>
                <a:gd name="T33" fmla="*/ 74 h 195"/>
                <a:gd name="T34" fmla="*/ 36 w 110"/>
                <a:gd name="T35" fmla="*/ 121 h 195"/>
                <a:gd name="T36" fmla="*/ 41 w 110"/>
                <a:gd name="T37" fmla="*/ 155 h 195"/>
                <a:gd name="T38" fmla="*/ 55 w 110"/>
                <a:gd name="T39" fmla="*/ 164 h 195"/>
                <a:gd name="T40" fmla="*/ 55 w 110"/>
                <a:gd name="T41" fmla="*/ 164 h 195"/>
                <a:gd name="T42" fmla="*/ 69 w 110"/>
                <a:gd name="T43" fmla="*/ 155 h 195"/>
                <a:gd name="T44" fmla="*/ 73 w 110"/>
                <a:gd name="T45" fmla="*/ 121 h 195"/>
                <a:gd name="T46" fmla="*/ 73 w 110"/>
                <a:gd name="T47" fmla="*/ 7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" h="195">
                  <a:moveTo>
                    <a:pt x="110" y="118"/>
                  </a:moveTo>
                  <a:cubicBezTo>
                    <a:pt x="110" y="143"/>
                    <a:pt x="105" y="162"/>
                    <a:pt x="95" y="175"/>
                  </a:cubicBezTo>
                  <a:cubicBezTo>
                    <a:pt x="85" y="188"/>
                    <a:pt x="72" y="195"/>
                    <a:pt x="55" y="195"/>
                  </a:cubicBezTo>
                  <a:cubicBezTo>
                    <a:pt x="38" y="195"/>
                    <a:pt x="25" y="188"/>
                    <a:pt x="15" y="175"/>
                  </a:cubicBezTo>
                  <a:cubicBezTo>
                    <a:pt x="5" y="162"/>
                    <a:pt x="0" y="143"/>
                    <a:pt x="0" y="1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52"/>
                    <a:pt x="5" y="33"/>
                    <a:pt x="15" y="20"/>
                  </a:cubicBezTo>
                  <a:cubicBezTo>
                    <a:pt x="25" y="7"/>
                    <a:pt x="38" y="0"/>
                    <a:pt x="55" y="0"/>
                  </a:cubicBezTo>
                  <a:cubicBezTo>
                    <a:pt x="72" y="0"/>
                    <a:pt x="85" y="7"/>
                    <a:pt x="95" y="20"/>
                  </a:cubicBezTo>
                  <a:cubicBezTo>
                    <a:pt x="105" y="33"/>
                    <a:pt x="110" y="52"/>
                    <a:pt x="110" y="77"/>
                  </a:cubicBezTo>
                  <a:lnTo>
                    <a:pt x="110" y="118"/>
                  </a:lnTo>
                  <a:close/>
                  <a:moveTo>
                    <a:pt x="73" y="74"/>
                  </a:moveTo>
                  <a:cubicBezTo>
                    <a:pt x="73" y="59"/>
                    <a:pt x="72" y="48"/>
                    <a:pt x="69" y="41"/>
                  </a:cubicBezTo>
                  <a:cubicBezTo>
                    <a:pt x="65" y="34"/>
                    <a:pt x="61" y="30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49" y="30"/>
                    <a:pt x="44" y="34"/>
                    <a:pt x="41" y="41"/>
                  </a:cubicBezTo>
                  <a:cubicBezTo>
                    <a:pt x="38" y="48"/>
                    <a:pt x="36" y="59"/>
                    <a:pt x="36" y="74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36"/>
                    <a:pt x="38" y="148"/>
                    <a:pt x="41" y="155"/>
                  </a:cubicBezTo>
                  <a:cubicBezTo>
                    <a:pt x="44" y="162"/>
                    <a:pt x="49" y="165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61" y="165"/>
                    <a:pt x="66" y="162"/>
                    <a:pt x="69" y="155"/>
                  </a:cubicBezTo>
                  <a:cubicBezTo>
                    <a:pt x="72" y="148"/>
                    <a:pt x="73" y="136"/>
                    <a:pt x="73" y="121"/>
                  </a:cubicBezTo>
                  <a:lnTo>
                    <a:pt x="73" y="7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</a:endParaRPr>
            </a:p>
          </p:txBody>
        </p:sp>
        <p:sp>
          <p:nvSpPr>
            <p:cNvPr id="65" name="Freeform 44">
              <a:extLst>
                <a:ext uri="{FF2B5EF4-FFF2-40B4-BE49-F238E27FC236}">
                  <a16:creationId xmlns:a16="http://schemas.microsoft.com/office/drawing/2014/main" id="{AF1E3A98-121A-4405-9EDF-A5A4C780F3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66507" y="4781478"/>
              <a:ext cx="163521" cy="263794"/>
            </a:xfrm>
            <a:custGeom>
              <a:avLst/>
              <a:gdLst>
                <a:gd name="T0" fmla="*/ 92 w 106"/>
                <a:gd name="T1" fmla="*/ 107 h 171"/>
                <a:gd name="T2" fmla="*/ 106 w 106"/>
                <a:gd name="T3" fmla="*/ 107 h 171"/>
                <a:gd name="T4" fmla="*/ 106 w 106"/>
                <a:gd name="T5" fmla="*/ 134 h 171"/>
                <a:gd name="T6" fmla="*/ 92 w 106"/>
                <a:gd name="T7" fmla="*/ 134 h 171"/>
                <a:gd name="T8" fmla="*/ 92 w 106"/>
                <a:gd name="T9" fmla="*/ 171 h 171"/>
                <a:gd name="T10" fmla="*/ 58 w 106"/>
                <a:gd name="T11" fmla="*/ 171 h 171"/>
                <a:gd name="T12" fmla="*/ 58 w 106"/>
                <a:gd name="T13" fmla="*/ 134 h 171"/>
                <a:gd name="T14" fmla="*/ 2 w 106"/>
                <a:gd name="T15" fmla="*/ 134 h 171"/>
                <a:gd name="T16" fmla="*/ 0 w 106"/>
                <a:gd name="T17" fmla="*/ 113 h 171"/>
                <a:gd name="T18" fmla="*/ 58 w 106"/>
                <a:gd name="T19" fmla="*/ 0 h 171"/>
                <a:gd name="T20" fmla="*/ 92 w 106"/>
                <a:gd name="T21" fmla="*/ 0 h 171"/>
                <a:gd name="T22" fmla="*/ 92 w 106"/>
                <a:gd name="T23" fmla="*/ 107 h 171"/>
                <a:gd name="T24" fmla="*/ 30 w 106"/>
                <a:gd name="T25" fmla="*/ 107 h 171"/>
                <a:gd name="T26" fmla="*/ 58 w 106"/>
                <a:gd name="T27" fmla="*/ 107 h 171"/>
                <a:gd name="T28" fmla="*/ 58 w 106"/>
                <a:gd name="T29" fmla="*/ 48 h 171"/>
                <a:gd name="T30" fmla="*/ 58 w 106"/>
                <a:gd name="T31" fmla="*/ 48 h 171"/>
                <a:gd name="T32" fmla="*/ 56 w 106"/>
                <a:gd name="T33" fmla="*/ 51 h 171"/>
                <a:gd name="T34" fmla="*/ 30 w 106"/>
                <a:gd name="T35" fmla="*/ 10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171">
                  <a:moveTo>
                    <a:pt x="92" y="107"/>
                  </a:moveTo>
                  <a:lnTo>
                    <a:pt x="106" y="107"/>
                  </a:lnTo>
                  <a:lnTo>
                    <a:pt x="106" y="134"/>
                  </a:lnTo>
                  <a:lnTo>
                    <a:pt x="92" y="134"/>
                  </a:lnTo>
                  <a:lnTo>
                    <a:pt x="92" y="171"/>
                  </a:lnTo>
                  <a:lnTo>
                    <a:pt x="58" y="171"/>
                  </a:lnTo>
                  <a:lnTo>
                    <a:pt x="58" y="134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58" y="0"/>
                  </a:lnTo>
                  <a:lnTo>
                    <a:pt x="92" y="0"/>
                  </a:lnTo>
                  <a:lnTo>
                    <a:pt x="92" y="107"/>
                  </a:lnTo>
                  <a:close/>
                  <a:moveTo>
                    <a:pt x="30" y="107"/>
                  </a:moveTo>
                  <a:lnTo>
                    <a:pt x="58" y="107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6" y="51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</p:grpSp>
      <p:sp>
        <p:nvSpPr>
          <p:cNvPr id="106" name="Прямоугольник 121">
            <a:extLst>
              <a:ext uri="{FF2B5EF4-FFF2-40B4-BE49-F238E27FC236}">
                <a16:creationId xmlns:a16="http://schemas.microsoft.com/office/drawing/2014/main" id="{FA2222D4-EDDA-4597-B17A-11CE009E4448}"/>
              </a:ext>
            </a:extLst>
          </p:cNvPr>
          <p:cNvSpPr/>
          <p:nvPr/>
        </p:nvSpPr>
        <p:spPr>
          <a:xfrm>
            <a:off x="725487" y="3027151"/>
            <a:ext cx="3937044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eaLnBrk="1" fontAlgn="base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 pitchFamily="34" charset="0"/>
              </a:rPr>
              <a:t>Hub-and-Spoke VPN Topology</a:t>
            </a:r>
          </a:p>
        </p:txBody>
      </p:sp>
      <p:sp>
        <p:nvSpPr>
          <p:cNvPr id="107" name="Прямоугольник 121">
            <a:extLst>
              <a:ext uri="{FF2B5EF4-FFF2-40B4-BE49-F238E27FC236}">
                <a16:creationId xmlns:a16="http://schemas.microsoft.com/office/drawing/2014/main" id="{AD10DB83-077F-4E9F-A29B-84D4EC845077}"/>
              </a:ext>
            </a:extLst>
          </p:cNvPr>
          <p:cNvSpPr/>
          <p:nvPr/>
        </p:nvSpPr>
        <p:spPr>
          <a:xfrm>
            <a:off x="343296" y="4710957"/>
            <a:ext cx="3572688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r" defTabSz="914400" eaLnBrk="1" fontAlgn="base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j-lt"/>
                <a:cs typeface="Calibri"/>
              </a:rPr>
              <a:t>Point-to-Point VPN Topology</a:t>
            </a:r>
          </a:p>
        </p:txBody>
      </p:sp>
      <p:sp>
        <p:nvSpPr>
          <p:cNvPr id="108" name="Прямоугольник 121">
            <a:extLst>
              <a:ext uri="{FF2B5EF4-FFF2-40B4-BE49-F238E27FC236}">
                <a16:creationId xmlns:a16="http://schemas.microsoft.com/office/drawing/2014/main" id="{7EEDF509-0521-4E75-B133-1CF3752FA0B3}"/>
              </a:ext>
            </a:extLst>
          </p:cNvPr>
          <p:cNvSpPr/>
          <p:nvPr/>
        </p:nvSpPr>
        <p:spPr>
          <a:xfrm>
            <a:off x="7387444" y="3881446"/>
            <a:ext cx="2616443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eaLnBrk="1" fontAlgn="base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cs typeface="Arial" pitchFamily="34" charset="0"/>
              </a:rPr>
              <a:t>Full Mesh VPN Topology</a:t>
            </a:r>
          </a:p>
        </p:txBody>
      </p:sp>
      <p:sp>
        <p:nvSpPr>
          <p:cNvPr id="109" name="Прямоугольник 121">
            <a:extLst>
              <a:ext uri="{FF2B5EF4-FFF2-40B4-BE49-F238E27FC236}">
                <a16:creationId xmlns:a16="http://schemas.microsoft.com/office/drawing/2014/main" id="{A8E702D0-ED28-4718-9905-16126F498523}"/>
              </a:ext>
            </a:extLst>
          </p:cNvPr>
          <p:cNvSpPr/>
          <p:nvPr/>
        </p:nvSpPr>
        <p:spPr>
          <a:xfrm>
            <a:off x="8268513" y="5602657"/>
            <a:ext cx="2914650" cy="36933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defTabSz="914400" eaLnBrk="1" fontAlgn="base" latinLnBrk="0" hangingPunct="1"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j-lt"/>
                <a:cs typeface="Calibri"/>
              </a:rPr>
              <a:t>Star Topology</a:t>
            </a:r>
          </a:p>
        </p:txBody>
      </p:sp>
    </p:spTree>
    <p:extLst>
      <p:ext uri="{BB962C8B-B14F-4D97-AF65-F5344CB8AC3E}">
        <p14:creationId xmlns:p14="http://schemas.microsoft.com/office/powerpoint/2010/main" val="2781952894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ubtitle 2">
            <a:extLst>
              <a:ext uri="{FF2B5EF4-FFF2-40B4-BE49-F238E27FC236}">
                <a16:creationId xmlns:a16="http://schemas.microsoft.com/office/drawing/2014/main" id="{B9DDACBE-A0CB-4781-9726-90C51A2929BB}"/>
              </a:ext>
            </a:extLst>
          </p:cNvPr>
          <p:cNvSpPr txBox="1">
            <a:spLocks/>
          </p:cNvSpPr>
          <p:nvPr/>
        </p:nvSpPr>
        <p:spPr>
          <a:xfrm>
            <a:off x="1156585" y="1857523"/>
            <a:ext cx="5486400" cy="1033138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Each individual spoke connected to the remote office is communicated securely with the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central device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(hub)</a:t>
            </a:r>
          </a:p>
        </p:txBody>
      </p:sp>
      <p:sp>
        <p:nvSpPr>
          <p:cNvPr id="3" name="Freeform 188">
            <a:extLst>
              <a:ext uri="{FF2B5EF4-FFF2-40B4-BE49-F238E27FC236}">
                <a16:creationId xmlns:a16="http://schemas.microsoft.com/office/drawing/2014/main" id="{E7C43BBD-EFB3-4569-893E-95D8C6C64E4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83575" y="2050969"/>
            <a:ext cx="629745" cy="646247"/>
          </a:xfrm>
          <a:custGeom>
            <a:avLst/>
            <a:gdLst>
              <a:gd name="T0" fmla="*/ 89912 w 604"/>
              <a:gd name="T1" fmla="*/ 90389 h 619"/>
              <a:gd name="T2" fmla="*/ 89912 w 604"/>
              <a:gd name="T3" fmla="*/ 90389 h 619"/>
              <a:gd name="T4" fmla="*/ 100342 w 604"/>
              <a:gd name="T5" fmla="*/ 79585 h 619"/>
              <a:gd name="T6" fmla="*/ 89912 w 604"/>
              <a:gd name="T7" fmla="*/ 69142 h 619"/>
              <a:gd name="T8" fmla="*/ 79122 w 604"/>
              <a:gd name="T9" fmla="*/ 79585 h 619"/>
              <a:gd name="T10" fmla="*/ 89912 w 604"/>
              <a:gd name="T11" fmla="*/ 90389 h 619"/>
              <a:gd name="T12" fmla="*/ 47473 w 604"/>
              <a:gd name="T13" fmla="*/ 90389 h 619"/>
              <a:gd name="T14" fmla="*/ 47473 w 604"/>
              <a:gd name="T15" fmla="*/ 90389 h 619"/>
              <a:gd name="T16" fmla="*/ 58263 w 604"/>
              <a:gd name="T17" fmla="*/ 79585 h 619"/>
              <a:gd name="T18" fmla="*/ 47473 w 604"/>
              <a:gd name="T19" fmla="*/ 69142 h 619"/>
              <a:gd name="T20" fmla="*/ 37044 w 604"/>
              <a:gd name="T21" fmla="*/ 79585 h 619"/>
              <a:gd name="T22" fmla="*/ 47473 w 604"/>
              <a:gd name="T23" fmla="*/ 90389 h 619"/>
              <a:gd name="T24" fmla="*/ 131991 w 604"/>
              <a:gd name="T25" fmla="*/ 90389 h 619"/>
              <a:gd name="T26" fmla="*/ 131991 w 604"/>
              <a:gd name="T27" fmla="*/ 90389 h 619"/>
              <a:gd name="T28" fmla="*/ 142780 w 604"/>
              <a:gd name="T29" fmla="*/ 79585 h 619"/>
              <a:gd name="T30" fmla="*/ 131991 w 604"/>
              <a:gd name="T31" fmla="*/ 69142 h 619"/>
              <a:gd name="T32" fmla="*/ 121561 w 604"/>
              <a:gd name="T33" fmla="*/ 79585 h 619"/>
              <a:gd name="T34" fmla="*/ 131991 w 604"/>
              <a:gd name="T35" fmla="*/ 90389 h 619"/>
              <a:gd name="T36" fmla="*/ 190613 w 604"/>
              <a:gd name="T37" fmla="*/ 63740 h 619"/>
              <a:gd name="T38" fmla="*/ 190613 w 604"/>
              <a:gd name="T39" fmla="*/ 63740 h 619"/>
              <a:gd name="T40" fmla="*/ 190613 w 604"/>
              <a:gd name="T41" fmla="*/ 69142 h 619"/>
              <a:gd name="T42" fmla="*/ 190613 w 604"/>
              <a:gd name="T43" fmla="*/ 79585 h 619"/>
              <a:gd name="T44" fmla="*/ 206438 w 604"/>
              <a:gd name="T45" fmla="*/ 122079 h 619"/>
              <a:gd name="T46" fmla="*/ 169394 w 604"/>
              <a:gd name="T47" fmla="*/ 180417 h 619"/>
              <a:gd name="T48" fmla="*/ 169394 w 604"/>
              <a:gd name="T49" fmla="*/ 201664 h 619"/>
              <a:gd name="T50" fmla="*/ 142780 w 604"/>
              <a:gd name="T51" fmla="*/ 185819 h 619"/>
              <a:gd name="T52" fmla="*/ 126956 w 604"/>
              <a:gd name="T53" fmla="*/ 190861 h 619"/>
              <a:gd name="T54" fmla="*/ 84517 w 604"/>
              <a:gd name="T55" fmla="*/ 175016 h 619"/>
              <a:gd name="T56" fmla="*/ 74087 w 604"/>
              <a:gd name="T57" fmla="*/ 175016 h 619"/>
              <a:gd name="T58" fmla="*/ 63298 w 604"/>
              <a:gd name="T59" fmla="*/ 175016 h 619"/>
              <a:gd name="T60" fmla="*/ 126956 w 604"/>
              <a:gd name="T61" fmla="*/ 201664 h 619"/>
              <a:gd name="T62" fmla="*/ 142780 w 604"/>
              <a:gd name="T63" fmla="*/ 201664 h 619"/>
              <a:gd name="T64" fmla="*/ 185218 w 604"/>
              <a:gd name="T65" fmla="*/ 222551 h 619"/>
              <a:gd name="T66" fmla="*/ 185218 w 604"/>
              <a:gd name="T67" fmla="*/ 185819 h 619"/>
              <a:gd name="T68" fmla="*/ 216867 w 604"/>
              <a:gd name="T69" fmla="*/ 122079 h 619"/>
              <a:gd name="T70" fmla="*/ 190613 w 604"/>
              <a:gd name="T71" fmla="*/ 63740 h 619"/>
              <a:gd name="T72" fmla="*/ 68693 w 604"/>
              <a:gd name="T73" fmla="*/ 159171 h 619"/>
              <a:gd name="T74" fmla="*/ 68693 w 604"/>
              <a:gd name="T75" fmla="*/ 159171 h 619"/>
              <a:gd name="T76" fmla="*/ 89912 w 604"/>
              <a:gd name="T77" fmla="*/ 159171 h 619"/>
              <a:gd name="T78" fmla="*/ 174429 w 604"/>
              <a:gd name="T79" fmla="*/ 79585 h 619"/>
              <a:gd name="T80" fmla="*/ 89912 w 604"/>
              <a:gd name="T81" fmla="*/ 0 h 619"/>
              <a:gd name="T82" fmla="*/ 0 w 604"/>
              <a:gd name="T83" fmla="*/ 79585 h 619"/>
              <a:gd name="T84" fmla="*/ 26254 w 604"/>
              <a:gd name="T85" fmla="*/ 143326 h 619"/>
              <a:gd name="T86" fmla="*/ 26254 w 604"/>
              <a:gd name="T87" fmla="*/ 180417 h 619"/>
              <a:gd name="T88" fmla="*/ 68693 w 604"/>
              <a:gd name="T89" fmla="*/ 159171 h 619"/>
              <a:gd name="T90" fmla="*/ 15824 w 604"/>
              <a:gd name="T91" fmla="*/ 79585 h 619"/>
              <a:gd name="T92" fmla="*/ 15824 w 604"/>
              <a:gd name="T93" fmla="*/ 79585 h 619"/>
              <a:gd name="T94" fmla="*/ 89912 w 604"/>
              <a:gd name="T95" fmla="*/ 10803 h 619"/>
              <a:gd name="T96" fmla="*/ 163999 w 604"/>
              <a:gd name="T97" fmla="*/ 79585 h 619"/>
              <a:gd name="T98" fmla="*/ 89912 w 604"/>
              <a:gd name="T99" fmla="*/ 148727 h 619"/>
              <a:gd name="T100" fmla="*/ 68693 w 604"/>
              <a:gd name="T101" fmla="*/ 143326 h 619"/>
              <a:gd name="T102" fmla="*/ 42079 w 604"/>
              <a:gd name="T103" fmla="*/ 159171 h 619"/>
              <a:gd name="T104" fmla="*/ 42079 w 604"/>
              <a:gd name="T105" fmla="*/ 137924 h 619"/>
              <a:gd name="T106" fmla="*/ 15824 w 604"/>
              <a:gd name="T107" fmla="*/ 79585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4" h="619">
                <a:moveTo>
                  <a:pt x="250" y="251"/>
                </a:moveTo>
                <a:lnTo>
                  <a:pt x="250" y="251"/>
                </a:lnTo>
                <a:cubicBezTo>
                  <a:pt x="265" y="251"/>
                  <a:pt x="279" y="236"/>
                  <a:pt x="279" y="221"/>
                </a:cubicBezTo>
                <a:cubicBezTo>
                  <a:pt x="279" y="206"/>
                  <a:pt x="265" y="192"/>
                  <a:pt x="250" y="192"/>
                </a:cubicBezTo>
                <a:cubicBezTo>
                  <a:pt x="235" y="192"/>
                  <a:pt x="220" y="206"/>
                  <a:pt x="220" y="221"/>
                </a:cubicBezTo>
                <a:cubicBezTo>
                  <a:pt x="220" y="236"/>
                  <a:pt x="235" y="251"/>
                  <a:pt x="250" y="251"/>
                </a:cubicBezTo>
                <a:close/>
                <a:moveTo>
                  <a:pt x="132" y="251"/>
                </a:moveTo>
                <a:lnTo>
                  <a:pt x="132" y="251"/>
                </a:lnTo>
                <a:cubicBezTo>
                  <a:pt x="147" y="251"/>
                  <a:pt x="162" y="236"/>
                  <a:pt x="162" y="221"/>
                </a:cubicBezTo>
                <a:cubicBezTo>
                  <a:pt x="162" y="206"/>
                  <a:pt x="147" y="192"/>
                  <a:pt x="132" y="192"/>
                </a:cubicBezTo>
                <a:cubicBezTo>
                  <a:pt x="117" y="192"/>
                  <a:pt x="103" y="206"/>
                  <a:pt x="103" y="221"/>
                </a:cubicBezTo>
                <a:cubicBezTo>
                  <a:pt x="103" y="236"/>
                  <a:pt x="117" y="251"/>
                  <a:pt x="132" y="251"/>
                </a:cubicBezTo>
                <a:close/>
                <a:moveTo>
                  <a:pt x="367" y="251"/>
                </a:moveTo>
                <a:lnTo>
                  <a:pt x="367" y="251"/>
                </a:lnTo>
                <a:cubicBezTo>
                  <a:pt x="383" y="251"/>
                  <a:pt x="397" y="236"/>
                  <a:pt x="397" y="221"/>
                </a:cubicBezTo>
                <a:cubicBezTo>
                  <a:pt x="397" y="206"/>
                  <a:pt x="383" y="192"/>
                  <a:pt x="367" y="192"/>
                </a:cubicBezTo>
                <a:cubicBezTo>
                  <a:pt x="353" y="192"/>
                  <a:pt x="338" y="206"/>
                  <a:pt x="338" y="221"/>
                </a:cubicBezTo>
                <a:cubicBezTo>
                  <a:pt x="338" y="236"/>
                  <a:pt x="353" y="251"/>
                  <a:pt x="367" y="251"/>
                </a:cubicBezTo>
                <a:close/>
                <a:moveTo>
                  <a:pt x="530" y="177"/>
                </a:moveTo>
                <a:lnTo>
                  <a:pt x="530" y="177"/>
                </a:lnTo>
                <a:lnTo>
                  <a:pt x="530" y="192"/>
                </a:lnTo>
                <a:cubicBezTo>
                  <a:pt x="530" y="206"/>
                  <a:pt x="530" y="221"/>
                  <a:pt x="530" y="221"/>
                </a:cubicBezTo>
                <a:cubicBezTo>
                  <a:pt x="559" y="265"/>
                  <a:pt x="574" y="295"/>
                  <a:pt x="574" y="339"/>
                </a:cubicBezTo>
                <a:cubicBezTo>
                  <a:pt x="574" y="398"/>
                  <a:pt x="530" y="457"/>
                  <a:pt x="471" y="501"/>
                </a:cubicBezTo>
                <a:cubicBezTo>
                  <a:pt x="471" y="560"/>
                  <a:pt x="471" y="560"/>
                  <a:pt x="471" y="560"/>
                </a:cubicBezTo>
                <a:cubicBezTo>
                  <a:pt x="397" y="516"/>
                  <a:pt x="397" y="516"/>
                  <a:pt x="397" y="516"/>
                </a:cubicBezTo>
                <a:cubicBezTo>
                  <a:pt x="383" y="530"/>
                  <a:pt x="367" y="530"/>
                  <a:pt x="353" y="530"/>
                </a:cubicBezTo>
                <a:cubicBezTo>
                  <a:pt x="309" y="530"/>
                  <a:pt x="279" y="516"/>
                  <a:pt x="235" y="486"/>
                </a:cubicBezTo>
                <a:cubicBezTo>
                  <a:pt x="220" y="486"/>
                  <a:pt x="220" y="486"/>
                  <a:pt x="206" y="486"/>
                </a:cubicBezTo>
                <a:cubicBezTo>
                  <a:pt x="191" y="486"/>
                  <a:pt x="191" y="486"/>
                  <a:pt x="176" y="486"/>
                </a:cubicBezTo>
                <a:cubicBezTo>
                  <a:pt x="235" y="530"/>
                  <a:pt x="279" y="560"/>
                  <a:pt x="353" y="560"/>
                </a:cubicBezTo>
                <a:cubicBezTo>
                  <a:pt x="367" y="560"/>
                  <a:pt x="383" y="560"/>
                  <a:pt x="397" y="560"/>
                </a:cubicBezTo>
                <a:cubicBezTo>
                  <a:pt x="515" y="618"/>
                  <a:pt x="515" y="618"/>
                  <a:pt x="515" y="618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574" y="471"/>
                  <a:pt x="603" y="413"/>
                  <a:pt x="603" y="339"/>
                </a:cubicBezTo>
                <a:cubicBezTo>
                  <a:pt x="603" y="280"/>
                  <a:pt x="574" y="221"/>
                  <a:pt x="530" y="177"/>
                </a:cubicBezTo>
                <a:close/>
                <a:moveTo>
                  <a:pt x="191" y="442"/>
                </a:moveTo>
                <a:lnTo>
                  <a:pt x="191" y="442"/>
                </a:lnTo>
                <a:cubicBezTo>
                  <a:pt x="206" y="442"/>
                  <a:pt x="235" y="442"/>
                  <a:pt x="250" y="442"/>
                </a:cubicBezTo>
                <a:cubicBezTo>
                  <a:pt x="397" y="442"/>
                  <a:pt x="485" y="339"/>
                  <a:pt x="485" y="221"/>
                </a:cubicBezTo>
                <a:cubicBezTo>
                  <a:pt x="485" y="88"/>
                  <a:pt x="367" y="0"/>
                  <a:pt x="250" y="0"/>
                </a:cubicBezTo>
                <a:cubicBezTo>
                  <a:pt x="117" y="0"/>
                  <a:pt x="0" y="88"/>
                  <a:pt x="0" y="221"/>
                </a:cubicBezTo>
                <a:cubicBezTo>
                  <a:pt x="0" y="295"/>
                  <a:pt x="29" y="354"/>
                  <a:pt x="73" y="398"/>
                </a:cubicBezTo>
                <a:cubicBezTo>
                  <a:pt x="73" y="501"/>
                  <a:pt x="73" y="501"/>
                  <a:pt x="73" y="501"/>
                </a:cubicBezTo>
                <a:lnTo>
                  <a:pt x="191" y="442"/>
                </a:lnTo>
                <a:close/>
                <a:moveTo>
                  <a:pt x="44" y="221"/>
                </a:moveTo>
                <a:lnTo>
                  <a:pt x="44" y="221"/>
                </a:lnTo>
                <a:cubicBezTo>
                  <a:pt x="44" y="118"/>
                  <a:pt x="132" y="30"/>
                  <a:pt x="250" y="30"/>
                </a:cubicBezTo>
                <a:cubicBezTo>
                  <a:pt x="353" y="30"/>
                  <a:pt x="456" y="118"/>
                  <a:pt x="456" y="221"/>
                </a:cubicBezTo>
                <a:cubicBezTo>
                  <a:pt x="456" y="324"/>
                  <a:pt x="367" y="413"/>
                  <a:pt x="250" y="413"/>
                </a:cubicBezTo>
                <a:cubicBezTo>
                  <a:pt x="235" y="413"/>
                  <a:pt x="206" y="413"/>
                  <a:pt x="191" y="398"/>
                </a:cubicBezTo>
                <a:cubicBezTo>
                  <a:pt x="117" y="442"/>
                  <a:pt x="117" y="442"/>
                  <a:pt x="117" y="442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73" y="339"/>
                  <a:pt x="44" y="280"/>
                  <a:pt x="44" y="221"/>
                </a:cubicBezTo>
                <a:close/>
              </a:path>
            </a:pathLst>
          </a:custGeom>
          <a:solidFill>
            <a:srgbClr val="4287C0"/>
          </a:solidFill>
          <a:ln>
            <a:noFill/>
          </a:ln>
          <a:effectLst/>
        </p:spPr>
        <p:txBody>
          <a:bodyPr wrap="none" lIns="91431" tIns="45716" rIns="91431" bIns="45716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ubtitle 2">
            <a:extLst>
              <a:ext uri="{FF2B5EF4-FFF2-40B4-BE49-F238E27FC236}">
                <a16:creationId xmlns:a16="http://schemas.microsoft.com/office/drawing/2014/main" id="{95E0E02A-3411-46F4-9E93-9E1F1AB90EB4}"/>
              </a:ext>
            </a:extLst>
          </p:cNvPr>
          <p:cNvSpPr txBox="1">
            <a:spLocks/>
          </p:cNvSpPr>
          <p:nvPr/>
        </p:nvSpPr>
        <p:spPr>
          <a:xfrm>
            <a:off x="1156585" y="3709215"/>
            <a:ext cx="5486400" cy="725361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separate and secure tunnel is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established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between the hub and each individual spoke</a:t>
            </a:r>
          </a:p>
        </p:txBody>
      </p:sp>
      <p:sp>
        <p:nvSpPr>
          <p:cNvPr id="5" name="Freeform 90">
            <a:extLst>
              <a:ext uri="{FF2B5EF4-FFF2-40B4-BE49-F238E27FC236}">
                <a16:creationId xmlns:a16="http://schemas.microsoft.com/office/drawing/2014/main" id="{1DC8F193-9B67-4504-A4CA-38623BC0E76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80816" y="3770186"/>
            <a:ext cx="635263" cy="616581"/>
          </a:xfrm>
          <a:custGeom>
            <a:avLst/>
            <a:gdLst>
              <a:gd name="T0" fmla="*/ 76526312 w 601"/>
              <a:gd name="T1" fmla="*/ 66441079 h 580"/>
              <a:gd name="T2" fmla="*/ 76526312 w 601"/>
              <a:gd name="T3" fmla="*/ 66441079 h 580"/>
              <a:gd name="T4" fmla="*/ 76526312 w 601"/>
              <a:gd name="T5" fmla="*/ 66441079 h 580"/>
              <a:gd name="T6" fmla="*/ 68396114 w 601"/>
              <a:gd name="T7" fmla="*/ 74664833 h 580"/>
              <a:gd name="T8" fmla="*/ 68396114 w 601"/>
              <a:gd name="T9" fmla="*/ 74664833 h 580"/>
              <a:gd name="T10" fmla="*/ 65557083 w 601"/>
              <a:gd name="T11" fmla="*/ 75578543 h 580"/>
              <a:gd name="T12" fmla="*/ 61943901 w 601"/>
              <a:gd name="T13" fmla="*/ 71923702 h 580"/>
              <a:gd name="T14" fmla="*/ 62847017 w 601"/>
              <a:gd name="T15" fmla="*/ 70095920 h 580"/>
              <a:gd name="T16" fmla="*/ 62847017 w 601"/>
              <a:gd name="T17" fmla="*/ 70095920 h 580"/>
              <a:gd name="T18" fmla="*/ 65557083 w 601"/>
              <a:gd name="T19" fmla="*/ 67354789 h 580"/>
              <a:gd name="T20" fmla="*/ 48264607 w 601"/>
              <a:gd name="T21" fmla="*/ 67354789 h 580"/>
              <a:gd name="T22" fmla="*/ 44651066 w 601"/>
              <a:gd name="T23" fmla="*/ 63569522 h 580"/>
              <a:gd name="T24" fmla="*/ 48264607 w 601"/>
              <a:gd name="T25" fmla="*/ 59914681 h 580"/>
              <a:gd name="T26" fmla="*/ 65557083 w 601"/>
              <a:gd name="T27" fmla="*/ 59914681 h 580"/>
              <a:gd name="T28" fmla="*/ 62847017 w 601"/>
              <a:gd name="T29" fmla="*/ 57173188 h 580"/>
              <a:gd name="T30" fmla="*/ 62847017 w 601"/>
              <a:gd name="T31" fmla="*/ 57173188 h 580"/>
              <a:gd name="T32" fmla="*/ 61943901 w 601"/>
              <a:gd name="T33" fmla="*/ 55345768 h 580"/>
              <a:gd name="T34" fmla="*/ 65557083 w 601"/>
              <a:gd name="T35" fmla="*/ 51690927 h 580"/>
              <a:gd name="T36" fmla="*/ 68396114 w 601"/>
              <a:gd name="T37" fmla="*/ 52604637 h 580"/>
              <a:gd name="T38" fmla="*/ 68396114 w 601"/>
              <a:gd name="T39" fmla="*/ 52604637 h 580"/>
              <a:gd name="T40" fmla="*/ 76526312 w 601"/>
              <a:gd name="T41" fmla="*/ 60828391 h 580"/>
              <a:gd name="T42" fmla="*/ 76526312 w 601"/>
              <a:gd name="T43" fmla="*/ 60828391 h 580"/>
              <a:gd name="T44" fmla="*/ 77429787 w 601"/>
              <a:gd name="T45" fmla="*/ 63569522 h 580"/>
              <a:gd name="T46" fmla="*/ 76526312 w 601"/>
              <a:gd name="T47" fmla="*/ 66441079 h 580"/>
              <a:gd name="T48" fmla="*/ 58330360 w 601"/>
              <a:gd name="T49" fmla="*/ 56259478 h 580"/>
              <a:gd name="T50" fmla="*/ 58330360 w 601"/>
              <a:gd name="T51" fmla="*/ 56259478 h 580"/>
              <a:gd name="T52" fmla="*/ 48264607 w 601"/>
              <a:gd name="T53" fmla="*/ 56259478 h 580"/>
              <a:gd name="T54" fmla="*/ 41037884 w 601"/>
              <a:gd name="T55" fmla="*/ 63569522 h 580"/>
              <a:gd name="T56" fmla="*/ 48264607 w 601"/>
              <a:gd name="T57" fmla="*/ 71009630 h 580"/>
              <a:gd name="T58" fmla="*/ 58330360 w 601"/>
              <a:gd name="T59" fmla="*/ 71009630 h 580"/>
              <a:gd name="T60" fmla="*/ 58330360 w 601"/>
              <a:gd name="T61" fmla="*/ 71923702 h 580"/>
              <a:gd name="T62" fmla="*/ 59233835 w 601"/>
              <a:gd name="T63" fmla="*/ 75578543 h 580"/>
              <a:gd name="T64" fmla="*/ 3613541 w 601"/>
              <a:gd name="T65" fmla="*/ 75578543 h 580"/>
              <a:gd name="T66" fmla="*/ 0 w 601"/>
              <a:gd name="T67" fmla="*/ 71923702 h 580"/>
              <a:gd name="T68" fmla="*/ 0 w 601"/>
              <a:gd name="T69" fmla="*/ 71923702 h 580"/>
              <a:gd name="T70" fmla="*/ 0 w 601"/>
              <a:gd name="T71" fmla="*/ 71923702 h 580"/>
              <a:gd name="T72" fmla="*/ 9936789 w 601"/>
              <a:gd name="T73" fmla="*/ 53518347 h 580"/>
              <a:gd name="T74" fmla="*/ 20906017 w 601"/>
              <a:gd name="T75" fmla="*/ 49733080 h 580"/>
              <a:gd name="T76" fmla="*/ 30068655 w 601"/>
              <a:gd name="T77" fmla="*/ 46077877 h 580"/>
              <a:gd name="T78" fmla="*/ 30068655 w 601"/>
              <a:gd name="T79" fmla="*/ 38637768 h 580"/>
              <a:gd name="T80" fmla="*/ 26326149 w 601"/>
              <a:gd name="T81" fmla="*/ 29500304 h 580"/>
              <a:gd name="T82" fmla="*/ 24519558 w 601"/>
              <a:gd name="T83" fmla="*/ 25845463 h 580"/>
              <a:gd name="T84" fmla="*/ 25422674 w 601"/>
              <a:gd name="T85" fmla="*/ 19318704 h 580"/>
              <a:gd name="T86" fmla="*/ 24519558 w 601"/>
              <a:gd name="T87" fmla="*/ 12009021 h 580"/>
              <a:gd name="T88" fmla="*/ 39230934 w 601"/>
              <a:gd name="T89" fmla="*/ 0 h 580"/>
              <a:gd name="T90" fmla="*/ 52910229 w 601"/>
              <a:gd name="T91" fmla="*/ 12009021 h 580"/>
              <a:gd name="T92" fmla="*/ 51877788 w 601"/>
              <a:gd name="T93" fmla="*/ 19318704 h 580"/>
              <a:gd name="T94" fmla="*/ 53813704 w 601"/>
              <a:gd name="T95" fmla="*/ 25845463 h 580"/>
              <a:gd name="T96" fmla="*/ 50974673 w 601"/>
              <a:gd name="T97" fmla="*/ 29500304 h 580"/>
              <a:gd name="T98" fmla="*/ 47361132 w 601"/>
              <a:gd name="T99" fmla="*/ 38637768 h 580"/>
              <a:gd name="T100" fmla="*/ 47361132 w 601"/>
              <a:gd name="T101" fmla="*/ 46077877 h 580"/>
              <a:gd name="T102" fmla="*/ 56523770 w 601"/>
              <a:gd name="T103" fmla="*/ 49733080 h 580"/>
              <a:gd name="T104" fmla="*/ 59233835 w 601"/>
              <a:gd name="T105" fmla="*/ 50646790 h 580"/>
              <a:gd name="T106" fmla="*/ 58330360 w 601"/>
              <a:gd name="T107" fmla="*/ 55345768 h 580"/>
              <a:gd name="T108" fmla="*/ 58330360 w 601"/>
              <a:gd name="T109" fmla="*/ 56259478 h 580"/>
              <a:gd name="T110" fmla="*/ 77429787 w 601"/>
              <a:gd name="T111" fmla="*/ 71923702 h 580"/>
              <a:gd name="T112" fmla="*/ 77429787 w 601"/>
              <a:gd name="T113" fmla="*/ 71923702 h 580"/>
              <a:gd name="T114" fmla="*/ 77429787 w 601"/>
              <a:gd name="T115" fmla="*/ 71923702 h 580"/>
              <a:gd name="T116" fmla="*/ 77429787 w 601"/>
              <a:gd name="T117" fmla="*/ 71923702 h 580"/>
              <a:gd name="T118" fmla="*/ 73816246 w 601"/>
              <a:gd name="T119" fmla="*/ 75578543 h 580"/>
              <a:gd name="T120" fmla="*/ 72009655 w 601"/>
              <a:gd name="T121" fmla="*/ 75578543 h 580"/>
              <a:gd name="T122" fmla="*/ 77429787 w 601"/>
              <a:gd name="T123" fmla="*/ 70095920 h 580"/>
              <a:gd name="T124" fmla="*/ 77429787 w 601"/>
              <a:gd name="T125" fmla="*/ 71923702 h 58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80">
                <a:moveTo>
                  <a:pt x="593" y="509"/>
                </a:moveTo>
                <a:lnTo>
                  <a:pt x="593" y="509"/>
                </a:lnTo>
                <a:cubicBezTo>
                  <a:pt x="530" y="572"/>
                  <a:pt x="530" y="572"/>
                  <a:pt x="530" y="572"/>
                </a:cubicBezTo>
                <a:cubicBezTo>
                  <a:pt x="523" y="579"/>
                  <a:pt x="515" y="579"/>
                  <a:pt x="508" y="579"/>
                </a:cubicBezTo>
                <a:cubicBezTo>
                  <a:pt x="494" y="579"/>
                  <a:pt x="480" y="572"/>
                  <a:pt x="480" y="551"/>
                </a:cubicBezTo>
                <a:cubicBezTo>
                  <a:pt x="480" y="544"/>
                  <a:pt x="480" y="537"/>
                  <a:pt x="487" y="537"/>
                </a:cubicBezTo>
                <a:cubicBezTo>
                  <a:pt x="508" y="516"/>
                  <a:pt x="508" y="516"/>
                  <a:pt x="508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2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ubicBezTo>
                  <a:pt x="508" y="459"/>
                  <a:pt x="508" y="459"/>
                  <a:pt x="508" y="459"/>
                </a:cubicBezTo>
                <a:cubicBezTo>
                  <a:pt x="487" y="438"/>
                  <a:pt x="487" y="438"/>
                  <a:pt x="487" y="438"/>
                </a:cubicBezTo>
                <a:cubicBezTo>
                  <a:pt x="480" y="438"/>
                  <a:pt x="480" y="431"/>
                  <a:pt x="480" y="424"/>
                </a:cubicBezTo>
                <a:cubicBezTo>
                  <a:pt x="480" y="403"/>
                  <a:pt x="494" y="396"/>
                  <a:pt x="508" y="396"/>
                </a:cubicBezTo>
                <a:cubicBezTo>
                  <a:pt x="515" y="396"/>
                  <a:pt x="523" y="396"/>
                  <a:pt x="530" y="403"/>
                </a:cubicBezTo>
                <a:cubicBezTo>
                  <a:pt x="593" y="466"/>
                  <a:pt x="593" y="466"/>
                  <a:pt x="593" y="466"/>
                </a:cubicBezTo>
                <a:cubicBezTo>
                  <a:pt x="600" y="473"/>
                  <a:pt x="600" y="480"/>
                  <a:pt x="600" y="487"/>
                </a:cubicBezTo>
                <a:cubicBezTo>
                  <a:pt x="600" y="494"/>
                  <a:pt x="600" y="502"/>
                  <a:pt x="593" y="509"/>
                </a:cubicBezTo>
                <a:close/>
                <a:moveTo>
                  <a:pt x="452" y="431"/>
                </a:moveTo>
                <a:lnTo>
                  <a:pt x="452" y="431"/>
                </a:lnTo>
                <a:cubicBezTo>
                  <a:pt x="374" y="431"/>
                  <a:pt x="374" y="431"/>
                  <a:pt x="374" y="431"/>
                </a:cubicBezTo>
                <a:cubicBezTo>
                  <a:pt x="346" y="431"/>
                  <a:pt x="318" y="459"/>
                  <a:pt x="318" y="487"/>
                </a:cubicBezTo>
                <a:cubicBezTo>
                  <a:pt x="318" y="516"/>
                  <a:pt x="346" y="544"/>
                  <a:pt x="374" y="544"/>
                </a:cubicBezTo>
                <a:cubicBezTo>
                  <a:pt x="452" y="544"/>
                  <a:pt x="452" y="544"/>
                  <a:pt x="452" y="544"/>
                </a:cubicBezTo>
                <a:lnTo>
                  <a:pt x="452" y="551"/>
                </a:lnTo>
                <a:cubicBezTo>
                  <a:pt x="452" y="565"/>
                  <a:pt x="452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7" y="410"/>
                </a:cubicBezTo>
                <a:cubicBezTo>
                  <a:pt x="120" y="388"/>
                  <a:pt x="106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4" y="226"/>
                </a:cubicBezTo>
                <a:cubicBezTo>
                  <a:pt x="190" y="233"/>
                  <a:pt x="190" y="212"/>
                  <a:pt x="190" y="198"/>
                </a:cubicBezTo>
                <a:cubicBezTo>
                  <a:pt x="190" y="183"/>
                  <a:pt x="183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7" y="49"/>
                  <a:pt x="240" y="0"/>
                  <a:pt x="304" y="0"/>
                </a:cubicBezTo>
                <a:cubicBezTo>
                  <a:pt x="374" y="0"/>
                  <a:pt x="410" y="49"/>
                  <a:pt x="410" y="92"/>
                </a:cubicBezTo>
                <a:cubicBezTo>
                  <a:pt x="410" y="99"/>
                  <a:pt x="410" y="127"/>
                  <a:pt x="402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5" y="226"/>
                </a:cubicBez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81" y="360"/>
                  <a:pt x="438" y="381"/>
                </a:cubicBezTo>
                <a:cubicBezTo>
                  <a:pt x="445" y="388"/>
                  <a:pt x="452" y="388"/>
                  <a:pt x="459" y="388"/>
                </a:cubicBezTo>
                <a:cubicBezTo>
                  <a:pt x="452" y="403"/>
                  <a:pt x="452" y="410"/>
                  <a:pt x="452" y="424"/>
                </a:cubicBezTo>
                <a:lnTo>
                  <a:pt x="452" y="431"/>
                </a:lnTo>
                <a:close/>
                <a:moveTo>
                  <a:pt x="600" y="551"/>
                </a:moveTo>
                <a:lnTo>
                  <a:pt x="600" y="551"/>
                </a:lnTo>
                <a:cubicBezTo>
                  <a:pt x="600" y="572"/>
                  <a:pt x="593" y="579"/>
                  <a:pt x="572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600" y="537"/>
                  <a:pt x="600" y="537"/>
                  <a:pt x="600" y="537"/>
                </a:cubicBezTo>
                <a:cubicBezTo>
                  <a:pt x="600" y="551"/>
                  <a:pt x="600" y="551"/>
                  <a:pt x="600" y="551"/>
                </a:cubicBezTo>
                <a:close/>
              </a:path>
            </a:pathLst>
          </a:custGeom>
          <a:solidFill>
            <a:srgbClr val="3F3F3F">
              <a:lumMod val="60000"/>
              <a:lumOff val="40000"/>
            </a:srgbClr>
          </a:solidFill>
          <a:ln>
            <a:noFill/>
          </a:ln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007CE7C9-F4F0-4955-A69A-7F7A662F73A3}"/>
              </a:ext>
            </a:extLst>
          </p:cNvPr>
          <p:cNvSpPr txBox="1">
            <a:spLocks/>
          </p:cNvSpPr>
          <p:nvPr/>
        </p:nvSpPr>
        <p:spPr>
          <a:xfrm>
            <a:off x="1156585" y="5160142"/>
            <a:ext cx="5486400" cy="1033138"/>
          </a:xfrm>
          <a:prstGeom prst="rect">
            <a:avLst/>
          </a:prstGeom>
        </p:spPr>
        <p:txBody>
          <a:bodyPr vert="horz" wrap="square" lIns="108745" tIns="54373" rIns="108745" bIns="54373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persistent connection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is established between an organization’s main office and their branch offices using a third-party network or the Internet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1AE35AE-2010-48CE-98CB-25F1195CDDF6}"/>
              </a:ext>
            </a:extLst>
          </p:cNvPr>
          <p:cNvGrpSpPr>
            <a:grpSpLocks noChangeAspect="1"/>
          </p:cNvGrpSpPr>
          <p:nvPr/>
        </p:nvGrpSpPr>
        <p:grpSpPr>
          <a:xfrm>
            <a:off x="269698" y="5459736"/>
            <a:ext cx="657499" cy="433950"/>
            <a:chOff x="2141517" y="2373325"/>
            <a:chExt cx="476251" cy="314325"/>
          </a:xfrm>
          <a:solidFill>
            <a:srgbClr val="FF9900"/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7F872A4-EC2D-403D-A8BB-B7A421002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255" y="2678125"/>
              <a:ext cx="387350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955F51E8-EBA7-4AC2-9072-C27734752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755" y="2468575"/>
              <a:ext cx="69850" cy="2095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335A358-415F-4828-8559-385C81B02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380" y="2547950"/>
              <a:ext cx="69850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C545914-EA8C-44A3-A70D-1156BDB86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005" y="2592400"/>
              <a:ext cx="698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8769629-301D-4A3D-97B4-BB803AC1B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630" y="2551125"/>
              <a:ext cx="69850" cy="1270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5C3D44F-476E-451C-9BCB-EAAEF98BE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255" y="2587637"/>
              <a:ext cx="68263" cy="904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Freeform 28">
              <a:extLst>
                <a:ext uri="{FF2B5EF4-FFF2-40B4-BE49-F238E27FC236}">
                  <a16:creationId xmlns:a16="http://schemas.microsoft.com/office/drawing/2014/main" id="{EAF6A894-4D8D-4E95-B4D9-CC4E67B7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517" y="2559062"/>
              <a:ext cx="36513" cy="3810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7" y="0"/>
                </a:cxn>
                <a:cxn ang="0">
                  <a:pos x="32" y="1"/>
                </a:cxn>
                <a:cxn ang="0">
                  <a:pos x="36" y="3"/>
                </a:cxn>
                <a:cxn ang="0">
                  <a:pos x="40" y="7"/>
                </a:cxn>
                <a:cxn ang="0">
                  <a:pos x="42" y="10"/>
                </a:cxn>
                <a:cxn ang="0">
                  <a:pos x="45" y="15"/>
                </a:cxn>
                <a:cxn ang="0">
                  <a:pos x="46" y="18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8"/>
                </a:cxn>
                <a:cxn ang="0">
                  <a:pos x="45" y="32"/>
                </a:cxn>
                <a:cxn ang="0">
                  <a:pos x="42" y="36"/>
                </a:cxn>
                <a:cxn ang="0">
                  <a:pos x="40" y="39"/>
                </a:cxn>
                <a:cxn ang="0">
                  <a:pos x="36" y="43"/>
                </a:cxn>
                <a:cxn ang="0">
                  <a:pos x="32" y="44"/>
                </a:cxn>
                <a:cxn ang="0">
                  <a:pos x="27" y="45"/>
                </a:cxn>
                <a:cxn ang="0">
                  <a:pos x="22" y="47"/>
                </a:cxn>
                <a:cxn ang="0">
                  <a:pos x="22" y="47"/>
                </a:cxn>
                <a:cxn ang="0">
                  <a:pos x="19" y="45"/>
                </a:cxn>
                <a:cxn ang="0">
                  <a:pos x="14" y="44"/>
                </a:cxn>
                <a:cxn ang="0">
                  <a:pos x="10" y="43"/>
                </a:cxn>
                <a:cxn ang="0">
                  <a:pos x="6" y="39"/>
                </a:cxn>
                <a:cxn ang="0">
                  <a:pos x="4" y="36"/>
                </a:cxn>
                <a:cxn ang="0">
                  <a:pos x="1" y="32"/>
                </a:cxn>
                <a:cxn ang="0">
                  <a:pos x="0" y="28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1" y="15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46" h="47">
                  <a:moveTo>
                    <a:pt x="22" y="0"/>
                  </a:moveTo>
                  <a:lnTo>
                    <a:pt x="22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40" y="7"/>
                  </a:lnTo>
                  <a:lnTo>
                    <a:pt x="42" y="10"/>
                  </a:lnTo>
                  <a:lnTo>
                    <a:pt x="45" y="15"/>
                  </a:lnTo>
                  <a:lnTo>
                    <a:pt x="46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8"/>
                  </a:lnTo>
                  <a:lnTo>
                    <a:pt x="45" y="32"/>
                  </a:lnTo>
                  <a:lnTo>
                    <a:pt x="42" y="36"/>
                  </a:lnTo>
                  <a:lnTo>
                    <a:pt x="40" y="39"/>
                  </a:lnTo>
                  <a:lnTo>
                    <a:pt x="36" y="43"/>
                  </a:lnTo>
                  <a:lnTo>
                    <a:pt x="32" y="44"/>
                  </a:lnTo>
                  <a:lnTo>
                    <a:pt x="27" y="45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19" y="45"/>
                  </a:lnTo>
                  <a:lnTo>
                    <a:pt x="14" y="44"/>
                  </a:lnTo>
                  <a:lnTo>
                    <a:pt x="10" y="43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" y="15"/>
                  </a:lnTo>
                  <a:lnTo>
                    <a:pt x="4" y="10"/>
                  </a:lnTo>
                  <a:lnTo>
                    <a:pt x="6" y="7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Freeform 29">
              <a:extLst>
                <a:ext uri="{FF2B5EF4-FFF2-40B4-BE49-F238E27FC236}">
                  <a16:creationId xmlns:a16="http://schemas.microsoft.com/office/drawing/2014/main" id="{F6E1CC0C-DA78-4794-BE66-AF575836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555" y="2373325"/>
              <a:ext cx="49213" cy="47625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1"/>
                </a:cxn>
                <a:cxn ang="0">
                  <a:pos x="22" y="29"/>
                </a:cxn>
                <a:cxn ang="0">
                  <a:pos x="43" y="59"/>
                </a:cxn>
                <a:cxn ang="0">
                  <a:pos x="62" y="0"/>
                </a:cxn>
              </a:cxnLst>
              <a:rect l="0" t="0" r="r" b="b"/>
              <a:pathLst>
                <a:path w="62" h="59">
                  <a:moveTo>
                    <a:pt x="62" y="0"/>
                  </a:moveTo>
                  <a:lnTo>
                    <a:pt x="0" y="1"/>
                  </a:lnTo>
                  <a:lnTo>
                    <a:pt x="22" y="29"/>
                  </a:lnTo>
                  <a:lnTo>
                    <a:pt x="43" y="59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Freeform 30">
              <a:extLst>
                <a:ext uri="{FF2B5EF4-FFF2-40B4-BE49-F238E27FC236}">
                  <a16:creationId xmlns:a16="http://schemas.microsoft.com/office/drawing/2014/main" id="{BA567289-A902-420D-9123-14945ADA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442" y="2397137"/>
              <a:ext cx="404813" cy="169863"/>
            </a:xfrm>
            <a:custGeom>
              <a:avLst/>
              <a:gdLst/>
              <a:ahLst/>
              <a:cxnLst>
                <a:cxn ang="0">
                  <a:pos x="0" y="204"/>
                </a:cxn>
                <a:cxn ang="0">
                  <a:pos x="176" y="73"/>
                </a:cxn>
                <a:cxn ang="0">
                  <a:pos x="182" y="70"/>
                </a:cxn>
                <a:cxn ang="0">
                  <a:pos x="186" y="75"/>
                </a:cxn>
                <a:cxn ang="0">
                  <a:pos x="270" y="174"/>
                </a:cxn>
                <a:cxn ang="0">
                  <a:pos x="502" y="0"/>
                </a:cxn>
                <a:cxn ang="0">
                  <a:pos x="507" y="7"/>
                </a:cxn>
                <a:cxn ang="0">
                  <a:pos x="511" y="12"/>
                </a:cxn>
                <a:cxn ang="0">
                  <a:pos x="274" y="190"/>
                </a:cxn>
                <a:cxn ang="0">
                  <a:pos x="268" y="193"/>
                </a:cxn>
                <a:cxn ang="0">
                  <a:pos x="263" y="188"/>
                </a:cxn>
                <a:cxn ang="0">
                  <a:pos x="180" y="89"/>
                </a:cxn>
                <a:cxn ang="0">
                  <a:pos x="9" y="216"/>
                </a:cxn>
                <a:cxn ang="0">
                  <a:pos x="9" y="216"/>
                </a:cxn>
                <a:cxn ang="0">
                  <a:pos x="5" y="209"/>
                </a:cxn>
                <a:cxn ang="0">
                  <a:pos x="0" y="204"/>
                </a:cxn>
                <a:cxn ang="0">
                  <a:pos x="0" y="204"/>
                </a:cxn>
              </a:cxnLst>
              <a:rect l="0" t="0" r="r" b="b"/>
              <a:pathLst>
                <a:path w="511" h="216">
                  <a:moveTo>
                    <a:pt x="0" y="204"/>
                  </a:moveTo>
                  <a:lnTo>
                    <a:pt x="176" y="73"/>
                  </a:lnTo>
                  <a:lnTo>
                    <a:pt x="182" y="70"/>
                  </a:lnTo>
                  <a:lnTo>
                    <a:pt x="186" y="75"/>
                  </a:lnTo>
                  <a:lnTo>
                    <a:pt x="270" y="174"/>
                  </a:lnTo>
                  <a:lnTo>
                    <a:pt x="502" y="0"/>
                  </a:lnTo>
                  <a:lnTo>
                    <a:pt x="507" y="7"/>
                  </a:lnTo>
                  <a:lnTo>
                    <a:pt x="511" y="12"/>
                  </a:lnTo>
                  <a:lnTo>
                    <a:pt x="274" y="190"/>
                  </a:lnTo>
                  <a:lnTo>
                    <a:pt x="268" y="193"/>
                  </a:lnTo>
                  <a:lnTo>
                    <a:pt x="263" y="188"/>
                  </a:lnTo>
                  <a:lnTo>
                    <a:pt x="180" y="89"/>
                  </a:lnTo>
                  <a:lnTo>
                    <a:pt x="9" y="216"/>
                  </a:lnTo>
                  <a:lnTo>
                    <a:pt x="9" y="216"/>
                  </a:lnTo>
                  <a:lnTo>
                    <a:pt x="5" y="209"/>
                  </a:lnTo>
                  <a:lnTo>
                    <a:pt x="0" y="204"/>
                  </a:lnTo>
                  <a:lnTo>
                    <a:pt x="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" name="TextBox 21">
            <a:extLst>
              <a:ext uri="{FF2B5EF4-FFF2-40B4-BE49-F238E27FC236}">
                <a16:creationId xmlns:a16="http://schemas.microsoft.com/office/drawing/2014/main" id="{47FBF826-5D92-40B0-AFB3-723C43F1A891}"/>
              </a:ext>
            </a:extLst>
          </p:cNvPr>
          <p:cNvSpPr txBox="1"/>
          <p:nvPr/>
        </p:nvSpPr>
        <p:spPr>
          <a:xfrm>
            <a:off x="280815" y="237364"/>
            <a:ext cx="6197945" cy="120032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Hub-and-Spoke VPN Topology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31953CD9-1061-461B-9638-37D776DC5DF8}"/>
              </a:ext>
            </a:extLst>
          </p:cNvPr>
          <p:cNvSpPr/>
          <p:nvPr/>
        </p:nvSpPr>
        <p:spPr>
          <a:xfrm>
            <a:off x="6732682" y="0"/>
            <a:ext cx="5459318" cy="655551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700" b="1" dirty="0">
              <a:solidFill>
                <a:prstClr val="black">
                  <a:lumMod val="75000"/>
                  <a:lumOff val="25000"/>
                </a:prstClr>
              </a:solidFill>
              <a:latin typeface="Rockwell" panose="02060603020205020403" pitchFamily="18" charset="0"/>
              <a:cs typeface="Calibri" panose="020F050202020403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49814B9-58DF-465B-9FFC-8E5EDDE721EE}"/>
              </a:ext>
            </a:extLst>
          </p:cNvPr>
          <p:cNvGrpSpPr/>
          <p:nvPr/>
        </p:nvGrpSpPr>
        <p:grpSpPr>
          <a:xfrm>
            <a:off x="7174359" y="143490"/>
            <a:ext cx="4525420" cy="6183325"/>
            <a:chOff x="6703160" y="1329134"/>
            <a:chExt cx="3610533" cy="4962508"/>
          </a:xfrm>
        </p:grpSpPr>
        <p:pic>
          <p:nvPicPr>
            <p:cNvPr id="20" name="Picture 2" descr="E:\RAJU\formating tools\Web2.0 PNG Icons\Hardware\Hub.png">
              <a:extLst>
                <a:ext uri="{FF2B5EF4-FFF2-40B4-BE49-F238E27FC236}">
                  <a16:creationId xmlns:a16="http://schemas.microsoft.com/office/drawing/2014/main" id="{B96F482A-2072-460A-8CB8-88276BCE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54488" y="3507386"/>
              <a:ext cx="471202" cy="4712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" name="Picture 2" descr="E:\RAJU\formating tools\Web2.0 PNG Icons\Hardware\Hub.png">
              <a:extLst>
                <a:ext uri="{FF2B5EF4-FFF2-40B4-BE49-F238E27FC236}">
                  <a16:creationId xmlns:a16="http://schemas.microsoft.com/office/drawing/2014/main" id="{EBF0E3D0-C5C5-4D69-B126-F7B202684E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56822" y="3333962"/>
              <a:ext cx="466537" cy="47120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2" name="Picture 2" descr="E:\RAJU\formating tools\Web2.0 PNG Icons\Hardware\Hub.png">
              <a:extLst>
                <a:ext uri="{FF2B5EF4-FFF2-40B4-BE49-F238E27FC236}">
                  <a16:creationId xmlns:a16="http://schemas.microsoft.com/office/drawing/2014/main" id="{BE0D7E10-4A0C-4330-9F2C-8271C881F1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32416" y="3645529"/>
              <a:ext cx="515346" cy="5205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" name="Picture 3" descr="Y:\Web2.0 PNG Icons\Haja Roger Shutterstock\c3.png">
              <a:extLst>
                <a:ext uri="{FF2B5EF4-FFF2-40B4-BE49-F238E27FC236}">
                  <a16:creationId xmlns:a16="http://schemas.microsoft.com/office/drawing/2014/main" id="{1AB7DFDB-70AD-4B4F-AA50-63093337BB3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 cstate="print">
              <a:duotone>
                <a:prstClr val="black"/>
                <a:srgbClr val="D9C3A5">
                  <a:tint val="50000"/>
                  <a:satMod val="18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8931609" y="3411293"/>
              <a:ext cx="1319740" cy="8489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EE506BC-895F-465C-9641-A623E455B1B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016252" y="1329134"/>
              <a:ext cx="1260085" cy="910438"/>
              <a:chOff x="3690298" y="4327296"/>
              <a:chExt cx="1681586" cy="1482507"/>
            </a:xfrm>
          </p:grpSpPr>
          <p:pic>
            <p:nvPicPr>
              <p:cNvPr id="56" name="Picture 3" descr="Y:\Web2.0 PNG Icons\Haja Roger Shutterstock\c3.png">
                <a:extLst>
                  <a:ext uri="{FF2B5EF4-FFF2-40B4-BE49-F238E27FC236}">
                    <a16:creationId xmlns:a16="http://schemas.microsoft.com/office/drawing/2014/main" id="{1D1A5930-2786-4A1A-A0ED-02E740F1E4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6" cstate="print">
                <a:duotone>
                  <a:srgbClr val="8064A2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3690298" y="4402585"/>
                <a:ext cx="1681586" cy="108172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7" name="Picture 3" descr="C:\Users\Test\Desktop\Web2.0 PNG Icons\Building-1.png">
                <a:extLst>
                  <a:ext uri="{FF2B5EF4-FFF2-40B4-BE49-F238E27FC236}">
                    <a16:creationId xmlns:a16="http://schemas.microsoft.com/office/drawing/2014/main" id="{A4CE46CF-A411-4058-B475-C5754A2956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77267" y="4575584"/>
                <a:ext cx="716087" cy="69818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8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C319DBBF-B424-4DCF-8746-A4B0171CE0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31243" y="4327296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C7E9E65-B62A-42F4-83F9-62A93BE2EFCF}"/>
                  </a:ext>
                </a:extLst>
              </p:cNvPr>
              <p:cNvSpPr txBox="1"/>
              <p:nvPr/>
            </p:nvSpPr>
            <p:spPr>
              <a:xfrm>
                <a:off x="3971047" y="5478454"/>
                <a:ext cx="1270765" cy="33134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Branch Office</a:t>
                </a:r>
              </a:p>
            </p:txBody>
          </p:sp>
        </p:grpSp>
        <p:pic>
          <p:nvPicPr>
            <p:cNvPr id="25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8EDDD04B-867B-45B0-AAA5-8186098F8D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4316" y="4939393"/>
              <a:ext cx="538773" cy="5387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14F54601-7775-45C2-8637-FD1401F732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21585" y="4939392"/>
              <a:ext cx="517750" cy="517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26A3A755-F5BA-404B-B063-31CDEC82B873}"/>
                </a:ext>
              </a:extLst>
            </p:cNvPr>
            <p:cNvCxnSpPr/>
            <p:nvPr/>
          </p:nvCxnSpPr>
          <p:spPr>
            <a:xfrm>
              <a:off x="9353701" y="3957645"/>
              <a:ext cx="0" cy="84171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22087D72-9D3A-4B34-97A4-EDF2670C342A}"/>
                </a:ext>
              </a:extLst>
            </p:cNvPr>
            <p:cNvCxnSpPr/>
            <p:nvPr/>
          </p:nvCxnSpPr>
          <p:spPr>
            <a:xfrm>
              <a:off x="9959337" y="3958753"/>
              <a:ext cx="0" cy="84171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923CB0E6-0955-4D6A-9C4D-830DDC3C8342}"/>
                </a:ext>
              </a:extLst>
            </p:cNvPr>
            <p:cNvCxnSpPr/>
            <p:nvPr/>
          </p:nvCxnSpPr>
          <p:spPr>
            <a:xfrm>
              <a:off x="9354862" y="2769890"/>
              <a:ext cx="0" cy="84171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ABD8E14B-493A-490A-9234-78428F6207A6}"/>
                </a:ext>
              </a:extLst>
            </p:cNvPr>
            <p:cNvCxnSpPr/>
            <p:nvPr/>
          </p:nvCxnSpPr>
          <p:spPr>
            <a:xfrm>
              <a:off x="9883383" y="2769890"/>
              <a:ext cx="21084" cy="89886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pic>
          <p:nvPicPr>
            <p:cNvPr id="31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75763961-37AD-40F3-BFC2-31B8D2B8E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87904" y="2333806"/>
              <a:ext cx="555099" cy="5550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2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62E4446F-99F0-42A2-9497-FDAC2F9FEA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81489" y="2330846"/>
              <a:ext cx="555099" cy="5550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8930CA98-D75A-4191-8127-AD6599F95CA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9078923" y="5414479"/>
              <a:ext cx="1198928" cy="877163"/>
              <a:chOff x="3690298" y="4327296"/>
              <a:chExt cx="1681586" cy="1501183"/>
            </a:xfrm>
          </p:grpSpPr>
          <p:pic>
            <p:nvPicPr>
              <p:cNvPr id="52" name="Picture 3" descr="Y:\Web2.0 PNG Icons\Haja Roger Shutterstock\c3.png">
                <a:extLst>
                  <a:ext uri="{FF2B5EF4-FFF2-40B4-BE49-F238E27FC236}">
                    <a16:creationId xmlns:a16="http://schemas.microsoft.com/office/drawing/2014/main" id="{A5748753-429C-464C-8FDC-258EC67DA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6" cstate="print">
                <a:duotone>
                  <a:srgbClr val="8064A2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3690298" y="4402585"/>
                <a:ext cx="1681586" cy="108172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3" name="Picture 3" descr="C:\Users\Test\Desktop\Web2.0 PNG Icons\Building-1.png">
                <a:extLst>
                  <a:ext uri="{FF2B5EF4-FFF2-40B4-BE49-F238E27FC236}">
                    <a16:creationId xmlns:a16="http://schemas.microsoft.com/office/drawing/2014/main" id="{D63BE843-9CEA-4082-A456-160974853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77267" y="4575584"/>
                <a:ext cx="716087" cy="69818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4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A39516AA-FA87-4A0E-960B-C2687C2A62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31243" y="4327296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F079F7A-48ED-4F8F-A949-9E06BB91A978}"/>
                  </a:ext>
                </a:extLst>
              </p:cNvPr>
              <p:cNvSpPr txBox="1"/>
              <p:nvPr/>
            </p:nvSpPr>
            <p:spPr>
              <a:xfrm>
                <a:off x="3971047" y="5480228"/>
                <a:ext cx="1270765" cy="34825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Branch Office</a:t>
                </a: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26B9941D-3C62-48C5-98C6-672BDFCDD03B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703160" y="3371515"/>
              <a:ext cx="1363246" cy="876939"/>
              <a:chOff x="6143532" y="1864683"/>
              <a:chExt cx="2034505" cy="1308743"/>
            </a:xfrm>
          </p:grpSpPr>
          <p:pic>
            <p:nvPicPr>
              <p:cNvPr id="49" name="Picture 48" descr="Y:\Web2.0 PNG Icons\Haja Roger Shutterstock\c3.png">
                <a:extLst>
                  <a:ext uri="{FF2B5EF4-FFF2-40B4-BE49-F238E27FC236}">
                    <a16:creationId xmlns:a16="http://schemas.microsoft.com/office/drawing/2014/main" id="{FA18788B-84CB-4A10-BBBE-38F3A2235CC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5" cstate="print">
                <a:duotone>
                  <a:srgbClr val="F79646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6143532" y="1864683"/>
                <a:ext cx="2034505" cy="13087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0" name="Picture 4" descr="T:\Icon Shock\Vista\Education\school_512.png">
                <a:extLst>
                  <a:ext uri="{FF2B5EF4-FFF2-40B4-BE49-F238E27FC236}">
                    <a16:creationId xmlns:a16="http://schemas.microsoft.com/office/drawing/2014/main" id="{255DA831-2F85-4CCC-85F5-4B1407FFD0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9521" y="1927592"/>
                <a:ext cx="1153870" cy="11538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1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A2811E72-4B6A-4C17-8350-D579623018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80851" y="2269382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4D061FF-B6D1-49AB-844A-4D7E2F45605F}"/>
                </a:ext>
              </a:extLst>
            </p:cNvPr>
            <p:cNvSpPr txBox="1"/>
            <p:nvPr/>
          </p:nvSpPr>
          <p:spPr bwMode="auto">
            <a:xfrm>
              <a:off x="7019437" y="4315737"/>
              <a:ext cx="706935" cy="2034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Main Office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154212C-6D71-43D0-AA4A-EC1216D8170B}"/>
                </a:ext>
              </a:extLst>
            </p:cNvPr>
            <p:cNvSpPr txBox="1"/>
            <p:nvPr/>
          </p:nvSpPr>
          <p:spPr>
            <a:xfrm rot="10800000" flipV="1">
              <a:off x="9352115" y="4324426"/>
              <a:ext cx="584885" cy="33066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Tunnel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704C547-4849-4DFA-9F4F-C149B846E250}"/>
                </a:ext>
              </a:extLst>
            </p:cNvPr>
            <p:cNvSpPr txBox="1"/>
            <p:nvPr/>
          </p:nvSpPr>
          <p:spPr bwMode="auto">
            <a:xfrm>
              <a:off x="9219985" y="3661934"/>
              <a:ext cx="742991" cy="22892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12D0D02-87EC-4016-BBE4-7DBFE8AF0F3F}"/>
                </a:ext>
              </a:extLst>
            </p:cNvPr>
            <p:cNvSpPr txBox="1"/>
            <p:nvPr/>
          </p:nvSpPr>
          <p:spPr>
            <a:xfrm>
              <a:off x="8097447" y="3281714"/>
              <a:ext cx="466537" cy="20348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HUB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8A65F5D-4B99-4BB9-B14E-46E5527E4AE0}"/>
                </a:ext>
              </a:extLst>
            </p:cNvPr>
            <p:cNvSpPr txBox="1"/>
            <p:nvPr/>
          </p:nvSpPr>
          <p:spPr>
            <a:xfrm>
              <a:off x="7810000" y="4221369"/>
              <a:ext cx="1302726" cy="33066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Optional Secondary HUBs for resilience</a:t>
              </a: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56E11FE3-23DD-417C-A2E6-0BE5DA445459}"/>
                </a:ext>
              </a:extLst>
            </p:cNvPr>
            <p:cNvCxnSpPr/>
            <p:nvPr/>
          </p:nvCxnSpPr>
          <p:spPr>
            <a:xfrm>
              <a:off x="8610895" y="3710048"/>
              <a:ext cx="742806" cy="252835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F38936A7-43F8-49D0-8268-1F6A40F8D56F}"/>
                </a:ext>
              </a:extLst>
            </p:cNvPr>
            <p:cNvCxnSpPr/>
            <p:nvPr/>
          </p:nvCxnSpPr>
          <p:spPr>
            <a:xfrm>
              <a:off x="8610896" y="3683566"/>
              <a:ext cx="1354557" cy="261583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B9BDBC3C-A22C-46A0-9AF1-5BE5410F4C5E}"/>
                </a:ext>
              </a:extLst>
            </p:cNvPr>
            <p:cNvCxnSpPr/>
            <p:nvPr/>
          </p:nvCxnSpPr>
          <p:spPr>
            <a:xfrm flipV="1">
              <a:off x="8603378" y="3569565"/>
              <a:ext cx="762787" cy="11400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39F5C34-802E-419D-9477-7B3BC0196035}"/>
                </a:ext>
              </a:extLst>
            </p:cNvPr>
            <p:cNvCxnSpPr/>
            <p:nvPr/>
          </p:nvCxnSpPr>
          <p:spPr>
            <a:xfrm flipV="1">
              <a:off x="8564363" y="3647209"/>
              <a:ext cx="1319021" cy="28027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4A05B17-8F9F-48A6-A62E-794D433C5D46}"/>
                </a:ext>
              </a:extLst>
            </p:cNvPr>
            <p:cNvSpPr txBox="1"/>
            <p:nvPr/>
          </p:nvSpPr>
          <p:spPr>
            <a:xfrm rot="10800000" flipV="1">
              <a:off x="9355841" y="3044761"/>
              <a:ext cx="584885" cy="33066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Tunnel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025E205-8234-436E-B454-BE6037EFF773}"/>
                </a:ext>
              </a:extLst>
            </p:cNvPr>
            <p:cNvSpPr txBox="1"/>
            <p:nvPr/>
          </p:nvSpPr>
          <p:spPr bwMode="auto">
            <a:xfrm>
              <a:off x="9696133" y="2258665"/>
              <a:ext cx="617560" cy="2034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Spoke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79DB1C35-2C48-43DF-9AEA-28DE73376832}"/>
                </a:ext>
              </a:extLst>
            </p:cNvPr>
            <p:cNvSpPr txBox="1"/>
            <p:nvPr/>
          </p:nvSpPr>
          <p:spPr bwMode="auto">
            <a:xfrm>
              <a:off x="9090345" y="2258665"/>
              <a:ext cx="617560" cy="2034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Spoke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1A084374-1CB2-4B79-A0C4-4FB7EEA20B9B}"/>
                </a:ext>
              </a:extLst>
            </p:cNvPr>
            <p:cNvSpPr txBox="1"/>
            <p:nvPr/>
          </p:nvSpPr>
          <p:spPr bwMode="auto">
            <a:xfrm>
              <a:off x="9051520" y="4842399"/>
              <a:ext cx="617560" cy="2034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Spoke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642D8B7-AB24-4CB3-A005-643780FF7598}"/>
                </a:ext>
              </a:extLst>
            </p:cNvPr>
            <p:cNvSpPr txBox="1"/>
            <p:nvPr/>
          </p:nvSpPr>
          <p:spPr bwMode="auto">
            <a:xfrm>
              <a:off x="9654195" y="4829858"/>
              <a:ext cx="617560" cy="2034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6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Spoke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6633529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1C3C3E04-FB2E-4B26-BDE8-BD59DD299663}"/>
              </a:ext>
            </a:extLst>
          </p:cNvPr>
          <p:cNvSpPr/>
          <p:nvPr/>
        </p:nvSpPr>
        <p:spPr>
          <a:xfrm>
            <a:off x="0" y="3550962"/>
            <a:ext cx="12192000" cy="300667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2" name="TextBox 321">
            <a:extLst>
              <a:ext uri="{FF2B5EF4-FFF2-40B4-BE49-F238E27FC236}">
                <a16:creationId xmlns:a16="http://schemas.microsoft.com/office/drawing/2014/main" id="{139F2FAE-7C68-4588-9229-5BF5A4FA7E03}"/>
              </a:ext>
            </a:extLst>
          </p:cNvPr>
          <p:cNvSpPr txBox="1"/>
          <p:nvPr/>
        </p:nvSpPr>
        <p:spPr>
          <a:xfrm>
            <a:off x="4270711" y="1941278"/>
            <a:ext cx="3657600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topology treats two end points as two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peer devices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participating in communication</a:t>
            </a:r>
          </a:p>
        </p:txBody>
      </p:sp>
      <p:sp>
        <p:nvSpPr>
          <p:cNvPr id="8" name="TextBox 332">
            <a:extLst>
              <a:ext uri="{FF2B5EF4-FFF2-40B4-BE49-F238E27FC236}">
                <a16:creationId xmlns:a16="http://schemas.microsoft.com/office/drawing/2014/main" id="{30BA1FF0-965E-4582-8559-107CE7512C49}"/>
              </a:ext>
            </a:extLst>
          </p:cNvPr>
          <p:cNvSpPr txBox="1"/>
          <p:nvPr/>
        </p:nvSpPr>
        <p:spPr>
          <a:xfrm>
            <a:off x="5851705" y="101306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9933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9933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4" name="TextBox 324">
            <a:extLst>
              <a:ext uri="{FF2B5EF4-FFF2-40B4-BE49-F238E27FC236}">
                <a16:creationId xmlns:a16="http://schemas.microsoft.com/office/drawing/2014/main" id="{13C71E88-859E-4E91-BC67-79C981DFFA9A}"/>
              </a:ext>
            </a:extLst>
          </p:cNvPr>
          <p:cNvSpPr txBox="1"/>
          <p:nvPr/>
        </p:nvSpPr>
        <p:spPr>
          <a:xfrm>
            <a:off x="8389429" y="1941278"/>
            <a:ext cx="3657600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Only Regular IPsec or IPsec/GRE is assigned for the tunnel, as any of the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peer devices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can initiate the communication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TextBox 333">
            <a:extLst>
              <a:ext uri="{FF2B5EF4-FFF2-40B4-BE49-F238E27FC236}">
                <a16:creationId xmlns:a16="http://schemas.microsoft.com/office/drawing/2014/main" id="{47F0D882-34C2-4C44-955C-836F85A5A631}"/>
              </a:ext>
            </a:extLst>
          </p:cNvPr>
          <p:cNvSpPr txBox="1"/>
          <p:nvPr/>
        </p:nvSpPr>
        <p:spPr>
          <a:xfrm>
            <a:off x="9970423" y="101306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6" name="TextBox 327">
            <a:extLst>
              <a:ext uri="{FF2B5EF4-FFF2-40B4-BE49-F238E27FC236}">
                <a16:creationId xmlns:a16="http://schemas.microsoft.com/office/drawing/2014/main" id="{6775C1A3-4FF2-4523-BBCE-75F5921F27E7}"/>
              </a:ext>
            </a:extLst>
          </p:cNvPr>
          <p:cNvSpPr txBox="1"/>
          <p:nvPr/>
        </p:nvSpPr>
        <p:spPr>
          <a:xfrm>
            <a:off x="151992" y="1941278"/>
            <a:ext cx="3657600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Unlike the Hub-and-Spoke topology, offices at different locations can directly communicate with each other without any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IPsec failover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58E21CC-7053-4CB1-8459-9C054829DABB}"/>
              </a:ext>
            </a:extLst>
          </p:cNvPr>
          <p:cNvSpPr/>
          <p:nvPr/>
        </p:nvSpPr>
        <p:spPr>
          <a:xfrm>
            <a:off x="4267200" y="1790311"/>
            <a:ext cx="3657600" cy="14987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611BE12-77D5-4959-9AAD-361F5E6BD761}"/>
              </a:ext>
            </a:extLst>
          </p:cNvPr>
          <p:cNvSpPr/>
          <p:nvPr/>
        </p:nvSpPr>
        <p:spPr>
          <a:xfrm>
            <a:off x="8385919" y="1790311"/>
            <a:ext cx="3657600" cy="1498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2161F1C-7779-4543-9B99-7E16FF601923}"/>
              </a:ext>
            </a:extLst>
          </p:cNvPr>
          <p:cNvSpPr/>
          <p:nvPr/>
        </p:nvSpPr>
        <p:spPr>
          <a:xfrm>
            <a:off x="148482" y="1790311"/>
            <a:ext cx="3657600" cy="14987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extBox 334">
            <a:extLst>
              <a:ext uri="{FF2B5EF4-FFF2-40B4-BE49-F238E27FC236}">
                <a16:creationId xmlns:a16="http://schemas.microsoft.com/office/drawing/2014/main" id="{5AC96DBE-D8D4-47B8-8981-104391F48B7E}"/>
              </a:ext>
            </a:extLst>
          </p:cNvPr>
          <p:cNvSpPr txBox="1"/>
          <p:nvPr/>
        </p:nvSpPr>
        <p:spPr>
          <a:xfrm>
            <a:off x="1732986" y="1013061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4F81BD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11" name="Title 4">
            <a:extLst>
              <a:ext uri="{FF2B5EF4-FFF2-40B4-BE49-F238E27FC236}">
                <a16:creationId xmlns:a16="http://schemas.microsoft.com/office/drawing/2014/main" id="{8D8A8F47-6B54-4368-875F-9A5E5DDB1FEF}"/>
              </a:ext>
            </a:extLst>
          </p:cNvPr>
          <p:cNvSpPr txBox="1">
            <a:spLocks/>
          </p:cNvSpPr>
          <p:nvPr/>
        </p:nvSpPr>
        <p:spPr>
          <a:xfrm>
            <a:off x="2648094" y="179539"/>
            <a:ext cx="6895813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Point-to-Point  VPN  Topology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D9120B-296E-4553-9639-CB0EE87081CF}"/>
              </a:ext>
            </a:extLst>
          </p:cNvPr>
          <p:cNvGrpSpPr/>
          <p:nvPr/>
        </p:nvGrpSpPr>
        <p:grpSpPr>
          <a:xfrm>
            <a:off x="3871369" y="4343861"/>
            <a:ext cx="8044870" cy="1578225"/>
            <a:chOff x="2073565" y="4343861"/>
            <a:chExt cx="8044870" cy="1578225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4FF288D1-E850-4BE8-A948-D8D71DD91F1F}"/>
                </a:ext>
              </a:extLst>
            </p:cNvPr>
            <p:cNvCxnSpPr/>
            <p:nvPr/>
          </p:nvCxnSpPr>
          <p:spPr>
            <a:xfrm>
              <a:off x="3956605" y="5121739"/>
              <a:ext cx="4188560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410749F-368A-43F0-9B60-E219EEC4BCAC}"/>
                </a:ext>
              </a:extLst>
            </p:cNvPr>
            <p:cNvGrpSpPr/>
            <p:nvPr/>
          </p:nvGrpSpPr>
          <p:grpSpPr>
            <a:xfrm>
              <a:off x="2073565" y="4343861"/>
              <a:ext cx="8044870" cy="1578225"/>
              <a:chOff x="473670" y="4303086"/>
              <a:chExt cx="8044870" cy="1578225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00FF3C7B-1C09-45B4-ADAC-94D8A7FA7031}"/>
                  </a:ext>
                </a:extLst>
              </p:cNvPr>
              <p:cNvGrpSpPr/>
              <p:nvPr/>
            </p:nvGrpSpPr>
            <p:grpSpPr>
              <a:xfrm>
                <a:off x="473670" y="4323330"/>
                <a:ext cx="2034505" cy="1553125"/>
                <a:chOff x="6143532" y="1864683"/>
                <a:chExt cx="2034505" cy="1553125"/>
              </a:xfrm>
            </p:grpSpPr>
            <p:pic>
              <p:nvPicPr>
                <p:cNvPr id="28" name="Picture 27" descr="Y:\Web2.0 PNG Icons\Haja Roger Shutterstock\c3.png">
                  <a:extLst>
                    <a:ext uri="{FF2B5EF4-FFF2-40B4-BE49-F238E27FC236}">
                      <a16:creationId xmlns:a16="http://schemas.microsoft.com/office/drawing/2014/main" id="{DBD178DB-FC42-473C-BAF0-0724C1998D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b="31940"/>
                <a:stretch/>
              </p:blipFill>
              <p:spPr bwMode="auto">
                <a:xfrm>
                  <a:off x="6143532" y="1864683"/>
                  <a:ext cx="2034505" cy="130874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9" name="Picture 4" descr="T:\Icon Shock\Vista\Education\school_512.png">
                  <a:extLst>
                    <a:ext uri="{FF2B5EF4-FFF2-40B4-BE49-F238E27FC236}">
                      <a16:creationId xmlns:a16="http://schemas.microsoft.com/office/drawing/2014/main" id="{CD5AE061-67A9-4D2F-9D15-9B3BE6D8A34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19521" y="1927592"/>
                  <a:ext cx="1153870" cy="115387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30" name="Picture 7" descr="C:\Users\Test\Downloads\1341903561_gnome-netstatus-0-24.png">
                  <a:extLst>
                    <a:ext uri="{FF2B5EF4-FFF2-40B4-BE49-F238E27FC236}">
                      <a16:creationId xmlns:a16="http://schemas.microsoft.com/office/drawing/2014/main" id="{A0CDF54B-49DF-4214-ADFC-16329711297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80851" y="2269382"/>
                  <a:ext cx="470289" cy="47028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1" name="TextBox 30">
                  <a:extLst>
                    <a:ext uri="{FF2B5EF4-FFF2-40B4-BE49-F238E27FC236}">
                      <a16:creationId xmlns:a16="http://schemas.microsoft.com/office/drawing/2014/main" id="{8245D7AC-CF60-4A10-90A6-11DD854AF770}"/>
                    </a:ext>
                  </a:extLst>
                </p:cNvPr>
                <p:cNvSpPr txBox="1"/>
                <p:nvPr/>
              </p:nvSpPr>
              <p:spPr>
                <a:xfrm>
                  <a:off x="6621165" y="3110031"/>
                  <a:ext cx="1076633" cy="307777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Site 1</a:t>
                  </a: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F02C47C0-D287-4571-A7F9-915877096222}"/>
                  </a:ext>
                </a:extLst>
              </p:cNvPr>
              <p:cNvGrpSpPr/>
              <p:nvPr/>
            </p:nvGrpSpPr>
            <p:grpSpPr>
              <a:xfrm>
                <a:off x="6484035" y="4323330"/>
                <a:ext cx="2034505" cy="1553125"/>
                <a:chOff x="6143532" y="1864683"/>
                <a:chExt cx="2034505" cy="1553125"/>
              </a:xfrm>
            </p:grpSpPr>
            <p:pic>
              <p:nvPicPr>
                <p:cNvPr id="24" name="Picture 23" descr="Y:\Web2.0 PNG Icons\Haja Roger Shutterstock\c3.png">
                  <a:extLst>
                    <a:ext uri="{FF2B5EF4-FFF2-40B4-BE49-F238E27FC236}">
                      <a16:creationId xmlns:a16="http://schemas.microsoft.com/office/drawing/2014/main" id="{754293D6-D862-4B90-9ED4-3C3D4C5BFC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b="31940"/>
                <a:stretch/>
              </p:blipFill>
              <p:spPr bwMode="auto">
                <a:xfrm>
                  <a:off x="6143532" y="1864683"/>
                  <a:ext cx="2034505" cy="130874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5" name="Picture 4" descr="T:\Icon Shock\Vista\Education\school_512.png">
                  <a:extLst>
                    <a:ext uri="{FF2B5EF4-FFF2-40B4-BE49-F238E27FC236}">
                      <a16:creationId xmlns:a16="http://schemas.microsoft.com/office/drawing/2014/main" id="{03A9BA1F-18CC-424F-83B1-6D7AF3F1B5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719521" y="1927592"/>
                  <a:ext cx="1153870" cy="115387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6" name="Picture 7" descr="C:\Users\Test\Downloads\1341903561_gnome-netstatus-0-24.png">
                  <a:extLst>
                    <a:ext uri="{FF2B5EF4-FFF2-40B4-BE49-F238E27FC236}">
                      <a16:creationId xmlns:a16="http://schemas.microsoft.com/office/drawing/2014/main" id="{D9F4CA88-9D63-44EC-B785-529635EA24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380851" y="2269382"/>
                  <a:ext cx="470289" cy="47028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27" name="TextBox 26">
                  <a:extLst>
                    <a:ext uri="{FF2B5EF4-FFF2-40B4-BE49-F238E27FC236}">
                      <a16:creationId xmlns:a16="http://schemas.microsoft.com/office/drawing/2014/main" id="{CB75431A-9FF6-4A5F-9179-94D7A8E89823}"/>
                    </a:ext>
                  </a:extLst>
                </p:cNvPr>
                <p:cNvSpPr txBox="1"/>
                <p:nvPr/>
              </p:nvSpPr>
              <p:spPr>
                <a:xfrm>
                  <a:off x="6621165" y="3110031"/>
                  <a:ext cx="1076633" cy="307777"/>
                </a:xfrm>
                <a:prstGeom prst="rect">
                  <a:avLst/>
                </a:prstGeom>
                <a:noFill/>
              </p:spPr>
              <p:txBody>
                <a:bodyPr wrap="square" rtlCol="0" anchor="ctr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</a:rPr>
                    <a:t>Site 2</a:t>
                  </a:r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753DD740-1ADE-4D47-BD2F-0371947FD332}"/>
                  </a:ext>
                </a:extLst>
              </p:cNvPr>
              <p:cNvGrpSpPr/>
              <p:nvPr/>
            </p:nvGrpSpPr>
            <p:grpSpPr>
              <a:xfrm>
                <a:off x="3269391" y="4303086"/>
                <a:ext cx="2453427" cy="1578225"/>
                <a:chOff x="3367720" y="4233836"/>
                <a:chExt cx="2453427" cy="1578225"/>
              </a:xfrm>
            </p:grpSpPr>
            <p:pic>
              <p:nvPicPr>
                <p:cNvPr id="22" name="Picture 3" descr="Y:\Web2.0 PNG Icons\Haja Roger Shutterstock\c3.png">
                  <a:extLst>
                    <a:ext uri="{FF2B5EF4-FFF2-40B4-BE49-F238E27FC236}">
                      <a16:creationId xmlns:a16="http://schemas.microsoft.com/office/drawing/2014/main" id="{F98C337B-E211-43C8-A43D-EFB9D69820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 rotWithShape="1"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b="31940"/>
                <a:stretch/>
              </p:blipFill>
              <p:spPr bwMode="auto">
                <a:xfrm>
                  <a:off x="3367720" y="4233836"/>
                  <a:ext cx="2453427" cy="1578225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23" name="Rectangle 22">
                  <a:extLst>
                    <a:ext uri="{FF2B5EF4-FFF2-40B4-BE49-F238E27FC236}">
                      <a16:creationId xmlns:a16="http://schemas.microsoft.com/office/drawing/2014/main" id="{4D760D60-5186-4751-A6DB-A1617B221177}"/>
                    </a:ext>
                  </a:extLst>
                </p:cNvPr>
                <p:cNvSpPr/>
                <p:nvPr/>
              </p:nvSpPr>
              <p:spPr>
                <a:xfrm>
                  <a:off x="4051998" y="4813685"/>
                  <a:ext cx="958789" cy="369332"/>
                </a:xfrm>
                <a:prstGeom prst="rect">
                  <a:avLst/>
                </a:prstGeom>
              </p:spPr>
              <p:txBody>
                <a:bodyPr wrap="none" anchor="ctr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60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</a:rPr>
                    <a:t>Internet</a:t>
                  </a:r>
                </a:p>
              </p:txBody>
            </p:sp>
          </p:grpSp>
        </p:grpSp>
        <p:pic>
          <p:nvPicPr>
            <p:cNvPr id="15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FEA3C344-4EB2-4D3E-BA78-0ED1B3B09E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93089" y="4833575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48B49D8D-B445-4C36-A5A9-2179DBA836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09129" y="4833575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559ABDA-F65E-41E0-8A17-EF45EF6A8D4D}"/>
                </a:ext>
              </a:extLst>
            </p:cNvPr>
            <p:cNvSpPr txBox="1"/>
            <p:nvPr/>
          </p:nvSpPr>
          <p:spPr>
            <a:xfrm>
              <a:off x="3895045" y="4684095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B024DBB-8BB4-4055-B049-3915C6AFE66D}"/>
              </a:ext>
            </a:extLst>
          </p:cNvPr>
          <p:cNvGrpSpPr/>
          <p:nvPr/>
        </p:nvGrpSpPr>
        <p:grpSpPr>
          <a:xfrm>
            <a:off x="129552" y="4470981"/>
            <a:ext cx="3071761" cy="1105323"/>
            <a:chOff x="-71924" y="4470981"/>
            <a:chExt cx="3071761" cy="1105323"/>
          </a:xfrm>
        </p:grpSpPr>
        <p:sp>
          <p:nvSpPr>
            <p:cNvPr id="35" name="Freeform 45">
              <a:extLst>
                <a:ext uri="{FF2B5EF4-FFF2-40B4-BE49-F238E27FC236}">
                  <a16:creationId xmlns:a16="http://schemas.microsoft.com/office/drawing/2014/main" id="{2EEA5363-C0D3-41E8-9432-74E31DCAEB5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099" y="4470981"/>
              <a:ext cx="2843715" cy="1105323"/>
            </a:xfrm>
            <a:custGeom>
              <a:avLst/>
              <a:gdLst>
                <a:gd name="T0" fmla="*/ 0 w 5660"/>
                <a:gd name="T1" fmla="*/ 0 h 2777"/>
                <a:gd name="T2" fmla="*/ 0 w 5660"/>
                <a:gd name="T3" fmla="*/ 0 h 2777"/>
                <a:gd name="T4" fmla="*/ 4271 w 5660"/>
                <a:gd name="T5" fmla="*/ 0 h 2777"/>
                <a:gd name="T6" fmla="*/ 5659 w 5660"/>
                <a:gd name="T7" fmla="*/ 1389 h 2777"/>
                <a:gd name="T8" fmla="*/ 5659 w 5660"/>
                <a:gd name="T9" fmla="*/ 2776 h 2777"/>
                <a:gd name="T10" fmla="*/ 1388 w 5660"/>
                <a:gd name="T11" fmla="*/ 2776 h 2777"/>
                <a:gd name="T12" fmla="*/ 0 w 5660"/>
                <a:gd name="T13" fmla="*/ 1389 h 2777"/>
                <a:gd name="T14" fmla="*/ 0 w 5660"/>
                <a:gd name="T15" fmla="*/ 0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60" h="2777">
                  <a:moveTo>
                    <a:pt x="0" y="0"/>
                  </a:moveTo>
                  <a:lnTo>
                    <a:pt x="0" y="0"/>
                  </a:lnTo>
                  <a:cubicBezTo>
                    <a:pt x="4271" y="0"/>
                    <a:pt x="4271" y="0"/>
                    <a:pt x="4271" y="0"/>
                  </a:cubicBezTo>
                  <a:cubicBezTo>
                    <a:pt x="5033" y="0"/>
                    <a:pt x="5659" y="627"/>
                    <a:pt x="5659" y="1389"/>
                  </a:cubicBezTo>
                  <a:cubicBezTo>
                    <a:pt x="5659" y="2776"/>
                    <a:pt x="5659" y="2776"/>
                    <a:pt x="5659" y="2776"/>
                  </a:cubicBezTo>
                  <a:cubicBezTo>
                    <a:pt x="1388" y="2776"/>
                    <a:pt x="1388" y="2776"/>
                    <a:pt x="1388" y="2776"/>
                  </a:cubicBezTo>
                  <a:cubicBezTo>
                    <a:pt x="621" y="2776"/>
                    <a:pt x="0" y="2151"/>
                    <a:pt x="0" y="1389"/>
                  </a:cubicBez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  <a:shade val="30000"/>
                    <a:satMod val="115000"/>
                  </a:schemeClr>
                </a:gs>
                <a:gs pos="50000">
                  <a:schemeClr val="accent1">
                    <a:lumMod val="20000"/>
                    <a:lumOff val="80000"/>
                    <a:shade val="67500"/>
                    <a:satMod val="115000"/>
                  </a:schemeClr>
                </a:gs>
                <a:gs pos="100000">
                  <a:schemeClr val="accent1">
                    <a:lumMod val="20000"/>
                    <a:lumOff val="80000"/>
                    <a:shade val="100000"/>
                    <a:satMod val="115000"/>
                  </a:schemeClr>
                </a:gs>
              </a:gsLst>
              <a:lin ang="2700000" scaled="1"/>
              <a:tileRect/>
            </a:gra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5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41FDBEF-3150-47F9-AB74-A2B7468BA378}"/>
                </a:ext>
              </a:extLst>
            </p:cNvPr>
            <p:cNvSpPr txBox="1"/>
            <p:nvPr/>
          </p:nvSpPr>
          <p:spPr>
            <a:xfrm>
              <a:off x="-71924" y="4700477"/>
              <a:ext cx="3071761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Rockwell" panose="02060603020205020403" pitchFamily="18" charset="0"/>
                </a:rPr>
                <a:t>Point-to-point VPN Topology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4929847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Rectangle 66">
            <a:extLst>
              <a:ext uri="{FF2B5EF4-FFF2-40B4-BE49-F238E27FC236}">
                <a16:creationId xmlns:a16="http://schemas.microsoft.com/office/drawing/2014/main" id="{8C2D5E8E-C4C2-4557-835E-65E3FD3CFDBC}"/>
              </a:ext>
            </a:extLst>
          </p:cNvPr>
          <p:cNvSpPr/>
          <p:nvPr/>
        </p:nvSpPr>
        <p:spPr bwMode="auto">
          <a:xfrm>
            <a:off x="4588008" y="1038387"/>
            <a:ext cx="7603991" cy="5261095"/>
          </a:xfrm>
          <a:prstGeom prst="rect">
            <a:avLst/>
          </a:prstGeom>
          <a:solidFill>
            <a:schemeClr val="bg2">
              <a:lumMod val="95000"/>
            </a:schemeClr>
          </a:solidFill>
          <a:ln w="28575">
            <a:noFill/>
            <a:prstDash val="sysDot"/>
            <a:round/>
            <a:headEnd/>
            <a:tailEnd type="triangle" w="med" len="med"/>
          </a:ln>
          <a:effectLst/>
        </p:spPr>
        <p:txBody>
          <a:bodyPr wrap="none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</a:endParaRPr>
          </a:p>
        </p:txBody>
      </p:sp>
      <p:sp>
        <p:nvSpPr>
          <p:cNvPr id="17" name="Title 12">
            <a:extLst>
              <a:ext uri="{FF2B5EF4-FFF2-40B4-BE49-F238E27FC236}">
                <a16:creationId xmlns:a16="http://schemas.microsoft.com/office/drawing/2014/main" id="{0007A9BF-4E73-4CD8-9FBE-879BEE7E68E6}"/>
              </a:ext>
            </a:extLst>
          </p:cNvPr>
          <p:cNvSpPr txBox="1">
            <a:spLocks/>
          </p:cNvSpPr>
          <p:nvPr/>
        </p:nvSpPr>
        <p:spPr>
          <a:xfrm>
            <a:off x="3100954" y="200456"/>
            <a:ext cx="5990092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Full Mesh VPN Topology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AB4B9A7-4DDE-4F33-BDE4-B9CCCDAB1C50}"/>
              </a:ext>
            </a:extLst>
          </p:cNvPr>
          <p:cNvGrpSpPr/>
          <p:nvPr/>
        </p:nvGrpSpPr>
        <p:grpSpPr>
          <a:xfrm>
            <a:off x="4670105" y="1910051"/>
            <a:ext cx="7433298" cy="3517767"/>
            <a:chOff x="2379352" y="2981984"/>
            <a:chExt cx="7433298" cy="3517767"/>
          </a:xfrm>
        </p:grpSpPr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C3D6A247-FC62-43CD-8692-8257D4392F21}"/>
                </a:ext>
              </a:extLst>
            </p:cNvPr>
            <p:cNvCxnSpPr/>
            <p:nvPr/>
          </p:nvCxnSpPr>
          <p:spPr>
            <a:xfrm>
              <a:off x="3358489" y="5668736"/>
              <a:ext cx="1002568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0410759-2DB3-4C1B-9B3F-4AD0E13DDE19}"/>
                </a:ext>
              </a:extLst>
            </p:cNvPr>
            <p:cNvCxnSpPr/>
            <p:nvPr/>
          </p:nvCxnSpPr>
          <p:spPr>
            <a:xfrm>
              <a:off x="3368852" y="3808476"/>
              <a:ext cx="0" cy="1873909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80DCF95-A97A-406A-B6A9-37F4A7FCA4F1}"/>
                </a:ext>
              </a:extLst>
            </p:cNvPr>
            <p:cNvCxnSpPr/>
            <p:nvPr/>
          </p:nvCxnSpPr>
          <p:spPr>
            <a:xfrm flipV="1">
              <a:off x="4727929" y="3621827"/>
              <a:ext cx="2511898" cy="1992496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7C1EBA2-8E33-4D9F-8007-DE1733D1D171}"/>
                </a:ext>
              </a:extLst>
            </p:cNvPr>
            <p:cNvCxnSpPr/>
            <p:nvPr/>
          </p:nvCxnSpPr>
          <p:spPr>
            <a:xfrm>
              <a:off x="4727929" y="5682384"/>
              <a:ext cx="3947164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3234D8AC-73F8-4450-BC6B-24864A6CB927}"/>
                </a:ext>
              </a:extLst>
            </p:cNvPr>
            <p:cNvCxnSpPr/>
            <p:nvPr/>
          </p:nvCxnSpPr>
          <p:spPr>
            <a:xfrm>
              <a:off x="3819151" y="3856973"/>
              <a:ext cx="4974943" cy="1757351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7D89FF4-9239-4AEB-8AB0-8BEE9D9B1EF6}"/>
                </a:ext>
              </a:extLst>
            </p:cNvPr>
            <p:cNvCxnSpPr/>
            <p:nvPr/>
          </p:nvCxnSpPr>
          <p:spPr>
            <a:xfrm>
              <a:off x="3293966" y="3691215"/>
              <a:ext cx="3947164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E205E0EE-EF6F-4471-93CB-0116DEA5FD42}"/>
                </a:ext>
              </a:extLst>
            </p:cNvPr>
            <p:cNvGrpSpPr/>
            <p:nvPr/>
          </p:nvGrpSpPr>
          <p:grpSpPr>
            <a:xfrm>
              <a:off x="6223879" y="2981984"/>
              <a:ext cx="2034505" cy="1506958"/>
              <a:chOff x="6143532" y="1864683"/>
              <a:chExt cx="2034505" cy="1506958"/>
            </a:xfrm>
          </p:grpSpPr>
          <p:pic>
            <p:nvPicPr>
              <p:cNvPr id="55" name="Picture 54" descr="Y:\Web2.0 PNG Icons\Haja Roger Shutterstock\c3.png">
                <a:extLst>
                  <a:ext uri="{FF2B5EF4-FFF2-40B4-BE49-F238E27FC236}">
                    <a16:creationId xmlns:a16="http://schemas.microsoft.com/office/drawing/2014/main" id="{380E58FC-EAB7-4DB9-BC6D-6706D42D91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6143532" y="1864683"/>
                <a:ext cx="2034505" cy="13087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6" name="Picture 4" descr="T:\Icon Shock\Vista\Education\school_512.png">
                <a:extLst>
                  <a:ext uri="{FF2B5EF4-FFF2-40B4-BE49-F238E27FC236}">
                    <a16:creationId xmlns:a16="http://schemas.microsoft.com/office/drawing/2014/main" id="{3123461B-CD40-487F-AD17-93075B3D9F5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9521" y="1927592"/>
                <a:ext cx="1153870" cy="11538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7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89630461-3C70-4F75-808F-0355BDFC5D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80851" y="2269382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0BB84A6-28DD-4AC0-BF43-59AEE17DAA53}"/>
                  </a:ext>
                </a:extLst>
              </p:cNvPr>
              <p:cNvSpPr txBox="1"/>
              <p:nvPr/>
            </p:nvSpPr>
            <p:spPr>
              <a:xfrm>
                <a:off x="6621165" y="3125420"/>
                <a:ext cx="1076633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Site 2</a:t>
                </a:r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18B290F-48B1-40B8-A351-E4E4E3647889}"/>
                </a:ext>
              </a:extLst>
            </p:cNvPr>
            <p:cNvGrpSpPr/>
            <p:nvPr/>
          </p:nvGrpSpPr>
          <p:grpSpPr>
            <a:xfrm>
              <a:off x="7778145" y="4992793"/>
              <a:ext cx="2034505" cy="1506958"/>
              <a:chOff x="6143532" y="1864683"/>
              <a:chExt cx="2034505" cy="1506958"/>
            </a:xfrm>
          </p:grpSpPr>
          <p:pic>
            <p:nvPicPr>
              <p:cNvPr id="51" name="Picture 50" descr="Y:\Web2.0 PNG Icons\Haja Roger Shutterstock\c3.png">
                <a:extLst>
                  <a:ext uri="{FF2B5EF4-FFF2-40B4-BE49-F238E27FC236}">
                    <a16:creationId xmlns:a16="http://schemas.microsoft.com/office/drawing/2014/main" id="{668AF6A4-1525-415B-98F1-E9395E986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6143532" y="1864683"/>
                <a:ext cx="2034505" cy="13087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2" name="Picture 4" descr="T:\Icon Shock\Vista\Education\school_512.png">
                <a:extLst>
                  <a:ext uri="{FF2B5EF4-FFF2-40B4-BE49-F238E27FC236}">
                    <a16:creationId xmlns:a16="http://schemas.microsoft.com/office/drawing/2014/main" id="{56E551A4-B2CC-4617-88AF-7A1554CECF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9521" y="1927592"/>
                <a:ext cx="1153870" cy="11538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53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F01EE4F9-0427-4B59-86A4-76A1BEF493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80851" y="2269382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DB46F686-32AC-47F9-B82F-5E894BC3B963}"/>
                  </a:ext>
                </a:extLst>
              </p:cNvPr>
              <p:cNvSpPr txBox="1"/>
              <p:nvPr/>
            </p:nvSpPr>
            <p:spPr>
              <a:xfrm>
                <a:off x="6621165" y="3125420"/>
                <a:ext cx="1076633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Site 4</a:t>
                </a:r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5ADF78D2-2FFD-449D-A7BB-FF2A6BBFBCED}"/>
                </a:ext>
              </a:extLst>
            </p:cNvPr>
            <p:cNvGrpSpPr/>
            <p:nvPr/>
          </p:nvGrpSpPr>
          <p:grpSpPr>
            <a:xfrm>
              <a:off x="3933618" y="4992793"/>
              <a:ext cx="2034505" cy="1506958"/>
              <a:chOff x="6143532" y="1864683"/>
              <a:chExt cx="2034505" cy="1506958"/>
            </a:xfrm>
          </p:grpSpPr>
          <p:pic>
            <p:nvPicPr>
              <p:cNvPr id="47" name="Picture 46" descr="Y:\Web2.0 PNG Icons\Haja Roger Shutterstock\c3.png">
                <a:extLst>
                  <a:ext uri="{FF2B5EF4-FFF2-40B4-BE49-F238E27FC236}">
                    <a16:creationId xmlns:a16="http://schemas.microsoft.com/office/drawing/2014/main" id="{42F39B7C-61B7-41A9-854F-4E28A2175C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6143532" y="1864683"/>
                <a:ext cx="2034505" cy="13087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8" name="Picture 4" descr="T:\Icon Shock\Vista\Education\school_512.png">
                <a:extLst>
                  <a:ext uri="{FF2B5EF4-FFF2-40B4-BE49-F238E27FC236}">
                    <a16:creationId xmlns:a16="http://schemas.microsoft.com/office/drawing/2014/main" id="{8B4D7F89-DF96-415D-9D2E-262A3440F7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9521" y="1927592"/>
                <a:ext cx="1153870" cy="11538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9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CDF1C1F2-BEB0-40D3-A7C5-78491E050F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80851" y="2269382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657CB47C-71BB-4E00-8B8E-F6C7AE5F4B91}"/>
                  </a:ext>
                </a:extLst>
              </p:cNvPr>
              <p:cNvSpPr txBox="1"/>
              <p:nvPr/>
            </p:nvSpPr>
            <p:spPr>
              <a:xfrm>
                <a:off x="6621165" y="3125420"/>
                <a:ext cx="1076633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Site 3</a:t>
                </a:r>
              </a:p>
            </p:txBody>
          </p:sp>
        </p:grpSp>
        <p:pic>
          <p:nvPicPr>
            <p:cNvPr id="28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D0307882-8A8A-43AE-B133-D58A753C91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3476" y="5397492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F8312B0F-3A57-4D26-8C5F-FDEF8325C1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8122" y="3416414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7F6F5910-9876-4B98-91A6-ABEC04A62D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03343" y="5397492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3" descr="Y:\Web2.0 PNG Icons\Haja Roger Shutterstock\c3.png">
              <a:extLst>
                <a:ext uri="{FF2B5EF4-FFF2-40B4-BE49-F238E27FC236}">
                  <a16:creationId xmlns:a16="http://schemas.microsoft.com/office/drawing/2014/main" id="{43567ED2-7C23-4E4C-B889-CC0F5FBD221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1940"/>
            <a:stretch/>
          </p:blipFill>
          <p:spPr bwMode="auto">
            <a:xfrm>
              <a:off x="5194912" y="4077792"/>
              <a:ext cx="1523385" cy="97995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CC3D7D6F-0E2A-4A5C-8D1A-C5408EE92E40}"/>
                </a:ext>
              </a:extLst>
            </p:cNvPr>
            <p:cNvSpPr/>
            <p:nvPr/>
          </p:nvSpPr>
          <p:spPr>
            <a:xfrm>
              <a:off x="5502488" y="4355107"/>
              <a:ext cx="831574" cy="3231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</a:rPr>
                <a:t>Internet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F256D77-D671-40C4-BB3A-D231EDD16F5E}"/>
                </a:ext>
              </a:extLst>
            </p:cNvPr>
            <p:cNvSpPr txBox="1"/>
            <p:nvPr/>
          </p:nvSpPr>
          <p:spPr>
            <a:xfrm>
              <a:off x="3135316" y="4548893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A4978FE-489E-48E9-B609-B36DD5FF6385}"/>
                </a:ext>
              </a:extLst>
            </p:cNvPr>
            <p:cNvSpPr txBox="1"/>
            <p:nvPr/>
          </p:nvSpPr>
          <p:spPr>
            <a:xfrm>
              <a:off x="4392712" y="3832864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7E30D9-E1F9-464C-AF45-6556547FB09B}"/>
                </a:ext>
              </a:extLst>
            </p:cNvPr>
            <p:cNvSpPr txBox="1"/>
            <p:nvPr/>
          </p:nvSpPr>
          <p:spPr>
            <a:xfrm>
              <a:off x="4583877" y="3236266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C48AB0F-148B-4D8B-9678-99D7378C9723}"/>
                </a:ext>
              </a:extLst>
            </p:cNvPr>
            <p:cNvSpPr txBox="1"/>
            <p:nvPr/>
          </p:nvSpPr>
          <p:spPr>
            <a:xfrm>
              <a:off x="6703160" y="4642248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7D84384-0132-48D9-BCC9-51C9962000A5}"/>
                </a:ext>
              </a:extLst>
            </p:cNvPr>
            <p:cNvSpPr txBox="1"/>
            <p:nvPr/>
          </p:nvSpPr>
          <p:spPr>
            <a:xfrm>
              <a:off x="6213078" y="5217138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704B6A3-46D3-4FA0-901D-427CD85040CA}"/>
                </a:ext>
              </a:extLst>
            </p:cNvPr>
            <p:cNvGrpSpPr/>
            <p:nvPr/>
          </p:nvGrpSpPr>
          <p:grpSpPr>
            <a:xfrm>
              <a:off x="2379352" y="2981985"/>
              <a:ext cx="2034505" cy="1465835"/>
              <a:chOff x="6143532" y="1864683"/>
              <a:chExt cx="2034505" cy="1465835"/>
            </a:xfrm>
          </p:grpSpPr>
          <p:pic>
            <p:nvPicPr>
              <p:cNvPr id="43" name="Picture 42" descr="Y:\Web2.0 PNG Icons\Haja Roger Shutterstock\c3.png">
                <a:extLst>
                  <a:ext uri="{FF2B5EF4-FFF2-40B4-BE49-F238E27FC236}">
                    <a16:creationId xmlns:a16="http://schemas.microsoft.com/office/drawing/2014/main" id="{490E0BA3-E2EF-464C-BD2A-B72F3FBEAE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31940"/>
              <a:stretch/>
            </p:blipFill>
            <p:spPr bwMode="auto">
              <a:xfrm>
                <a:off x="6143532" y="1864683"/>
                <a:ext cx="2034505" cy="130874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4" name="Picture 4" descr="T:\Icon Shock\Vista\Education\school_512.png">
                <a:extLst>
                  <a:ext uri="{FF2B5EF4-FFF2-40B4-BE49-F238E27FC236}">
                    <a16:creationId xmlns:a16="http://schemas.microsoft.com/office/drawing/2014/main" id="{A47B97AB-6E0B-40BF-9729-682DD0AA5C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719521" y="1927592"/>
                <a:ext cx="1153870" cy="11538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5" name="Picture 7" descr="C:\Users\Test\Downloads\1341903561_gnome-netstatus-0-24.png">
                <a:extLst>
                  <a:ext uri="{FF2B5EF4-FFF2-40B4-BE49-F238E27FC236}">
                    <a16:creationId xmlns:a16="http://schemas.microsoft.com/office/drawing/2014/main" id="{BEEDA259-F8D1-4EEF-8D54-C31382E463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380851" y="2269382"/>
                <a:ext cx="470289" cy="47028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E6031150-145A-4415-9043-6121C1588E95}"/>
                  </a:ext>
                </a:extLst>
              </p:cNvPr>
              <p:cNvSpPr txBox="1"/>
              <p:nvPr/>
            </p:nvSpPr>
            <p:spPr>
              <a:xfrm>
                <a:off x="6851677" y="3084297"/>
                <a:ext cx="1076633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Site 1</a:t>
                </a:r>
              </a:p>
            </p:txBody>
          </p:sp>
        </p:grp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952B6DB-A4BD-41D5-9ECB-46E32EA63A93}"/>
                </a:ext>
              </a:extLst>
            </p:cNvPr>
            <p:cNvCxnSpPr/>
            <p:nvPr/>
          </p:nvCxnSpPr>
          <p:spPr>
            <a:xfrm flipH="1" flipV="1">
              <a:off x="7841585" y="3704863"/>
              <a:ext cx="1002568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319748B-2133-4DF5-87C6-44DD5700BF2A}"/>
                </a:ext>
              </a:extLst>
            </p:cNvPr>
            <p:cNvCxnSpPr/>
            <p:nvPr/>
          </p:nvCxnSpPr>
          <p:spPr>
            <a:xfrm flipH="1" flipV="1">
              <a:off x="8833790" y="3691216"/>
              <a:ext cx="0" cy="1873909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</a:ln>
            <a:effectLst/>
          </p:spPr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5450035-B4A4-4704-8306-D567B2103F34}"/>
                </a:ext>
              </a:extLst>
            </p:cNvPr>
            <p:cNvSpPr txBox="1"/>
            <p:nvPr/>
          </p:nvSpPr>
          <p:spPr>
            <a:xfrm>
              <a:off x="7718751" y="4403474"/>
              <a:ext cx="1270764" cy="41549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Secure </a:t>
              </a:r>
              <a:b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</a:t>
              </a:r>
            </a:p>
          </p:txBody>
        </p:sp>
        <p:pic>
          <p:nvPicPr>
            <p:cNvPr id="42" name="Picture 4" descr="E:\RAJU\formating tools\CLEAN\Networking\router_256.png">
              <a:extLst>
                <a:ext uri="{FF2B5EF4-FFF2-40B4-BE49-F238E27FC236}">
                  <a16:creationId xmlns:a16="http://schemas.microsoft.com/office/drawing/2014/main" id="{54360197-4AF2-42B0-BDE4-261C1D1C01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11705" y="3416414"/>
              <a:ext cx="549602" cy="54960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9" name="Freeform 57">
            <a:extLst>
              <a:ext uri="{FF2B5EF4-FFF2-40B4-BE49-F238E27FC236}">
                <a16:creationId xmlns:a16="http://schemas.microsoft.com/office/drawing/2014/main" id="{E08F2B63-500D-4D83-9CB5-849C94588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966" y="1077009"/>
            <a:ext cx="3970056" cy="5220680"/>
          </a:xfrm>
          <a:custGeom>
            <a:avLst/>
            <a:gdLst>
              <a:gd name="T0" fmla="*/ 8279 w 9079"/>
              <a:gd name="T1" fmla="*/ 0 h 1779"/>
              <a:gd name="T2" fmla="*/ 9078 w 9079"/>
              <a:gd name="T3" fmla="*/ 892 h 1779"/>
              <a:gd name="T4" fmla="*/ 8279 w 9079"/>
              <a:gd name="T5" fmla="*/ 1778 h 1779"/>
              <a:gd name="T6" fmla="*/ 0 w 9079"/>
              <a:gd name="T7" fmla="*/ 1778 h 1779"/>
              <a:gd name="T8" fmla="*/ 0 w 9079"/>
              <a:gd name="T9" fmla="*/ 0 h 1779"/>
              <a:gd name="T10" fmla="*/ 8279 w 9079"/>
              <a:gd name="T11" fmla="*/ 0 h 1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79" h="1779">
                <a:moveTo>
                  <a:pt x="8279" y="0"/>
                </a:moveTo>
                <a:lnTo>
                  <a:pt x="9078" y="892"/>
                </a:lnTo>
                <a:lnTo>
                  <a:pt x="8279" y="1778"/>
                </a:lnTo>
                <a:lnTo>
                  <a:pt x="0" y="1778"/>
                </a:lnTo>
                <a:lnTo>
                  <a:pt x="0" y="0"/>
                </a:lnTo>
                <a:lnTo>
                  <a:pt x="8279" y="0"/>
                </a:lnTo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Freeform 58">
            <a:extLst>
              <a:ext uri="{FF2B5EF4-FFF2-40B4-BE49-F238E27FC236}">
                <a16:creationId xmlns:a16="http://schemas.microsoft.com/office/drawing/2014/main" id="{710BA495-4FD1-4424-9B75-8DF1B167B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634" y="1275915"/>
            <a:ext cx="389306" cy="5220680"/>
          </a:xfrm>
          <a:custGeom>
            <a:avLst/>
            <a:gdLst>
              <a:gd name="T0" fmla="*/ 0 w 2326"/>
              <a:gd name="T1" fmla="*/ 1778 h 1779"/>
              <a:gd name="T2" fmla="*/ 2325 w 2326"/>
              <a:gd name="T3" fmla="*/ 1778 h 1779"/>
              <a:gd name="T4" fmla="*/ 2325 w 2326"/>
              <a:gd name="T5" fmla="*/ 0 h 1779"/>
              <a:gd name="T6" fmla="*/ 0 w 2326"/>
              <a:gd name="T7" fmla="*/ 0 h 1779"/>
              <a:gd name="T8" fmla="*/ 0 w 2326"/>
              <a:gd name="T9" fmla="*/ 1778 h 1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26" h="1779">
                <a:moveTo>
                  <a:pt x="0" y="1778"/>
                </a:moveTo>
                <a:lnTo>
                  <a:pt x="2325" y="1778"/>
                </a:lnTo>
                <a:lnTo>
                  <a:pt x="2325" y="0"/>
                </a:lnTo>
                <a:lnTo>
                  <a:pt x="0" y="0"/>
                </a:lnTo>
                <a:lnTo>
                  <a:pt x="0" y="1778"/>
                </a:lnTo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Freeform 78">
            <a:extLst>
              <a:ext uri="{FF2B5EF4-FFF2-40B4-BE49-F238E27FC236}">
                <a16:creationId xmlns:a16="http://schemas.microsoft.com/office/drawing/2014/main" id="{4DF8BF16-EE20-49E8-90D7-D54B50961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01" y="6267076"/>
            <a:ext cx="180000" cy="279636"/>
          </a:xfrm>
          <a:custGeom>
            <a:avLst/>
            <a:gdLst>
              <a:gd name="T0" fmla="*/ 0 w 439"/>
              <a:gd name="T1" fmla="*/ 0 h 570"/>
              <a:gd name="T2" fmla="*/ 438 w 439"/>
              <a:gd name="T3" fmla="*/ 569 h 570"/>
              <a:gd name="T4" fmla="*/ 438 w 439"/>
              <a:gd name="T5" fmla="*/ 0 h 570"/>
              <a:gd name="T6" fmla="*/ 0 w 439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9" h="570">
                <a:moveTo>
                  <a:pt x="0" y="0"/>
                </a:moveTo>
                <a:lnTo>
                  <a:pt x="438" y="569"/>
                </a:lnTo>
                <a:lnTo>
                  <a:pt x="438" y="0"/>
                </a:lnTo>
                <a:lnTo>
                  <a:pt x="0" y="0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Freeform 77">
            <a:extLst>
              <a:ext uri="{FF2B5EF4-FFF2-40B4-BE49-F238E27FC236}">
                <a16:creationId xmlns:a16="http://schemas.microsoft.com/office/drawing/2014/main" id="{CB44CEB1-F033-4C8E-8367-A9F81D2F8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953" y="6267076"/>
            <a:ext cx="180000" cy="279636"/>
          </a:xfrm>
          <a:custGeom>
            <a:avLst/>
            <a:gdLst>
              <a:gd name="T0" fmla="*/ 444 w 445"/>
              <a:gd name="T1" fmla="*/ 0 h 570"/>
              <a:gd name="T2" fmla="*/ 0 w 445"/>
              <a:gd name="T3" fmla="*/ 569 h 570"/>
              <a:gd name="T4" fmla="*/ 0 w 445"/>
              <a:gd name="T5" fmla="*/ 0 h 570"/>
              <a:gd name="T6" fmla="*/ 444 w 445"/>
              <a:gd name="T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5" h="570">
                <a:moveTo>
                  <a:pt x="444" y="0"/>
                </a:moveTo>
                <a:lnTo>
                  <a:pt x="0" y="569"/>
                </a:lnTo>
                <a:lnTo>
                  <a:pt x="0" y="0"/>
                </a:lnTo>
                <a:lnTo>
                  <a:pt x="444" y="0"/>
                </a:lnTo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Freeform 85">
            <a:extLst>
              <a:ext uri="{FF2B5EF4-FFF2-40B4-BE49-F238E27FC236}">
                <a16:creationId xmlns:a16="http://schemas.microsoft.com/office/drawing/2014/main" id="{3EC3FBD7-5AC7-4CDD-9536-962F57AD1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161" y="1038387"/>
            <a:ext cx="583362" cy="5220680"/>
          </a:xfrm>
          <a:custGeom>
            <a:avLst/>
            <a:gdLst>
              <a:gd name="T0" fmla="*/ 0 w 2316"/>
              <a:gd name="T1" fmla="*/ 2134 h 2135"/>
              <a:gd name="T2" fmla="*/ 0 w 2316"/>
              <a:gd name="T3" fmla="*/ 0 h 2135"/>
              <a:gd name="T4" fmla="*/ 2315 w 2316"/>
              <a:gd name="T5" fmla="*/ 0 h 2135"/>
              <a:gd name="T6" fmla="*/ 2315 w 2316"/>
              <a:gd name="T7" fmla="*/ 2134 h 2135"/>
              <a:gd name="T8" fmla="*/ 0 w 2316"/>
              <a:gd name="T9" fmla="*/ 2134 h 2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6" h="2135">
                <a:moveTo>
                  <a:pt x="0" y="2134"/>
                </a:moveTo>
                <a:lnTo>
                  <a:pt x="0" y="0"/>
                </a:lnTo>
                <a:lnTo>
                  <a:pt x="2315" y="0"/>
                </a:lnTo>
                <a:lnTo>
                  <a:pt x="2315" y="2134"/>
                </a:lnTo>
                <a:lnTo>
                  <a:pt x="0" y="2134"/>
                </a:lnTo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FF3E6D30-A8EB-4110-9481-8F22165BC4DB}"/>
              </a:ext>
            </a:extLst>
          </p:cNvPr>
          <p:cNvSpPr/>
          <p:nvPr/>
        </p:nvSpPr>
        <p:spPr>
          <a:xfrm>
            <a:off x="930746" y="1111645"/>
            <a:ext cx="3317024" cy="51475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topology is suitable for complicated networks where all </a:t>
            </a:r>
            <a:r>
              <a:rPr kumimoji="0" lang="en-US" sz="17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peers communicate </a:t>
            </a: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with one another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Device to device communication in a network takes place with a unique IPsec tunnel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 peer-to-peer connection is established between each device, preventing a </a:t>
            </a:r>
            <a:r>
              <a:rPr kumimoji="0" lang="en-US" sz="17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bottleneck</a:t>
            </a: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at the VPN gateway and saving encryption/decryption overhead</a:t>
            </a:r>
          </a:p>
          <a:p>
            <a:pPr marL="338138" marR="0" lvl="0" indent="-338138" algn="l" defTabSz="914400" rtl="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7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topology is reliable and offers </a:t>
            </a:r>
            <a:r>
              <a:rPr kumimoji="0" lang="en-US" sz="175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redundancy</a:t>
            </a:r>
          </a:p>
        </p:txBody>
      </p:sp>
    </p:spTree>
    <p:extLst>
      <p:ext uri="{BB962C8B-B14F-4D97-AF65-F5344CB8AC3E}">
        <p14:creationId xmlns:p14="http://schemas.microsoft.com/office/powerpoint/2010/main" val="3687475197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3">
            <a:extLst>
              <a:ext uri="{FF2B5EF4-FFF2-40B4-BE49-F238E27FC236}">
                <a16:creationId xmlns:a16="http://schemas.microsoft.com/office/drawing/2014/main" id="{BF6977DE-EA44-4B00-A33D-309632CF9B20}"/>
              </a:ext>
            </a:extLst>
          </p:cNvPr>
          <p:cNvSpPr txBox="1">
            <a:spLocks/>
          </p:cNvSpPr>
          <p:nvPr/>
        </p:nvSpPr>
        <p:spPr>
          <a:xfrm>
            <a:off x="195231" y="22390"/>
            <a:ext cx="6186874" cy="856543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Star Topology</a:t>
            </a:r>
          </a:p>
        </p:txBody>
      </p:sp>
      <p:sp>
        <p:nvSpPr>
          <p:cNvPr id="39" name="Freeform 85">
            <a:extLst>
              <a:ext uri="{FF2B5EF4-FFF2-40B4-BE49-F238E27FC236}">
                <a16:creationId xmlns:a16="http://schemas.microsoft.com/office/drawing/2014/main" id="{90D04966-F219-441B-A3D6-9CE6E3D0F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7852" y="-32889"/>
            <a:ext cx="5634148" cy="4713377"/>
          </a:xfrm>
          <a:custGeom>
            <a:avLst/>
            <a:gdLst>
              <a:gd name="T0" fmla="*/ 0 w 2316"/>
              <a:gd name="T1" fmla="*/ 2134 h 2135"/>
              <a:gd name="T2" fmla="*/ 0 w 2316"/>
              <a:gd name="T3" fmla="*/ 0 h 2135"/>
              <a:gd name="T4" fmla="*/ 2315 w 2316"/>
              <a:gd name="T5" fmla="*/ 0 h 2135"/>
              <a:gd name="T6" fmla="*/ 2315 w 2316"/>
              <a:gd name="T7" fmla="*/ 2134 h 2135"/>
              <a:gd name="T8" fmla="*/ 0 w 2316"/>
              <a:gd name="T9" fmla="*/ 2134 h 2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16" h="2135">
                <a:moveTo>
                  <a:pt x="0" y="2134"/>
                </a:moveTo>
                <a:lnTo>
                  <a:pt x="0" y="0"/>
                </a:lnTo>
                <a:lnTo>
                  <a:pt x="2315" y="0"/>
                </a:lnTo>
                <a:lnTo>
                  <a:pt x="2315" y="2134"/>
                </a:lnTo>
                <a:lnTo>
                  <a:pt x="0" y="2134"/>
                </a:lnTo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1B9AC08-AB7D-4769-B374-2837AAE77FC2}"/>
              </a:ext>
            </a:extLst>
          </p:cNvPr>
          <p:cNvGrpSpPr>
            <a:grpSpLocks noChangeAspect="1"/>
          </p:cNvGrpSpPr>
          <p:nvPr/>
        </p:nvGrpSpPr>
        <p:grpSpPr>
          <a:xfrm>
            <a:off x="6996250" y="253293"/>
            <a:ext cx="4757352" cy="4141012"/>
            <a:chOff x="7207652" y="2066063"/>
            <a:chExt cx="3931695" cy="34223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7E82C5BA-1B2A-45E1-879E-2950153D68EF}"/>
                </a:ext>
              </a:extLst>
            </p:cNvPr>
            <p:cNvSpPr/>
            <p:nvPr/>
          </p:nvSpPr>
          <p:spPr>
            <a:xfrm>
              <a:off x="9098349" y="3493532"/>
              <a:ext cx="152670" cy="470568"/>
            </a:xfrm>
            <a:prstGeom prst="rect">
              <a:avLst/>
            </a:prstGeom>
            <a:solidFill>
              <a:sysClr val="window" lastClr="FFFFFF"/>
            </a:solidFill>
            <a:ln>
              <a:solidFill>
                <a:sysClr val="window" lastClr="FFFFFF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itchFamily="18" charset="0"/>
              </a:endParaRPr>
            </a:p>
          </p:txBody>
        </p:sp>
        <p:pic>
          <p:nvPicPr>
            <p:cNvPr id="22" name="Picture 2" descr="F:\snigdha work\new icons\Web2.0 PNG Icons\building.png">
              <a:extLst>
                <a:ext uri="{FF2B5EF4-FFF2-40B4-BE49-F238E27FC236}">
                  <a16:creationId xmlns:a16="http://schemas.microsoft.com/office/drawing/2014/main" id="{1FFF5CBE-4E6E-4D6A-942C-6F43AEC59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79296" y="3162317"/>
              <a:ext cx="1214753" cy="8264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3" name="Picture 3" descr="F:\snigdha work\new icons\Web2.0 PNG Icons\Building-1.png">
              <a:extLst>
                <a:ext uri="{FF2B5EF4-FFF2-40B4-BE49-F238E27FC236}">
                  <a16:creationId xmlns:a16="http://schemas.microsoft.com/office/drawing/2014/main" id="{6C686571-58BE-4ADA-8FEB-328C42951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23112" y="4450467"/>
              <a:ext cx="874256" cy="85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4" name="Picture 3" descr="F:\snigdha work\new icons\Web2.0 PNG Icons\Building-1.png">
              <a:extLst>
                <a:ext uri="{FF2B5EF4-FFF2-40B4-BE49-F238E27FC236}">
                  <a16:creationId xmlns:a16="http://schemas.microsoft.com/office/drawing/2014/main" id="{D2EF7396-90D6-40A6-AED0-62D8BA1E02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39088" y="4450467"/>
              <a:ext cx="874256" cy="85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3" descr="F:\snigdha work\new icons\Web2.0 PNG Icons\Building-1.png">
              <a:extLst>
                <a:ext uri="{FF2B5EF4-FFF2-40B4-BE49-F238E27FC236}">
                  <a16:creationId xmlns:a16="http://schemas.microsoft.com/office/drawing/2014/main" id="{B6EFD65F-F881-4491-A8AF-74CFE95445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60782" y="2066063"/>
              <a:ext cx="874256" cy="85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6" name="Picture 3" descr="F:\snigdha work\new icons\Web2.0 PNG Icons\Building-1.png">
              <a:extLst>
                <a:ext uri="{FF2B5EF4-FFF2-40B4-BE49-F238E27FC236}">
                  <a16:creationId xmlns:a16="http://schemas.microsoft.com/office/drawing/2014/main" id="{50B13FD2-75A5-4677-A74D-4471C5AA51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23112" y="2102213"/>
              <a:ext cx="874256" cy="852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DA2F1A00-9E1F-4065-9FC2-9635EF3DEF93}"/>
                </a:ext>
              </a:extLst>
            </p:cNvPr>
            <p:cNvCxnSpPr/>
            <p:nvPr/>
          </p:nvCxnSpPr>
          <p:spPr>
            <a:xfrm>
              <a:off x="8044236" y="2800702"/>
              <a:ext cx="559668" cy="541012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376766D9-3873-47FA-B663-335CD722902E}"/>
                </a:ext>
              </a:extLst>
            </p:cNvPr>
            <p:cNvCxnSpPr/>
            <p:nvPr/>
          </p:nvCxnSpPr>
          <p:spPr>
            <a:xfrm flipV="1">
              <a:off x="8027988" y="4019065"/>
              <a:ext cx="559668" cy="541012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591C9368-E13C-4C98-B68D-6EF69169C146}"/>
                </a:ext>
              </a:extLst>
            </p:cNvPr>
            <p:cNvCxnSpPr/>
            <p:nvPr/>
          </p:nvCxnSpPr>
          <p:spPr>
            <a:xfrm flipH="1" flipV="1">
              <a:off x="9702019" y="4019065"/>
              <a:ext cx="556553" cy="541012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cxnSp>
          <p:nvCxnSpPr>
            <p:cNvPr id="30" name="Straight Arrow Connector 29">
              <a:extLst>
                <a:ext uri="{FF2B5EF4-FFF2-40B4-BE49-F238E27FC236}">
                  <a16:creationId xmlns:a16="http://schemas.microsoft.com/office/drawing/2014/main" id="{DAE00E91-B4F8-4DBE-9D27-07260A640B39}"/>
                </a:ext>
              </a:extLst>
            </p:cNvPr>
            <p:cNvCxnSpPr/>
            <p:nvPr/>
          </p:nvCxnSpPr>
          <p:spPr>
            <a:xfrm flipH="1">
              <a:off x="9682586" y="2760905"/>
              <a:ext cx="556553" cy="541943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ot"/>
              <a:tailEnd type="arrow"/>
            </a:ln>
            <a:effectLst/>
          </p:spPr>
        </p:cxn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9C94C12-C9B9-45D3-B5C5-D47E0B16900F}"/>
                </a:ext>
              </a:extLst>
            </p:cNvPr>
            <p:cNvSpPr txBox="1"/>
            <p:nvPr/>
          </p:nvSpPr>
          <p:spPr bwMode="auto">
            <a:xfrm>
              <a:off x="7323112" y="3034179"/>
              <a:ext cx="721124" cy="305233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010DA83-DF20-4276-8478-DE04CD6899D7}"/>
                </a:ext>
              </a:extLst>
            </p:cNvPr>
            <p:cNvSpPr txBox="1"/>
            <p:nvPr/>
          </p:nvSpPr>
          <p:spPr bwMode="auto">
            <a:xfrm>
              <a:off x="7207652" y="2918546"/>
              <a:ext cx="1060102" cy="22892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01C1879-4E88-4A62-8C3D-D7037663978F}"/>
                </a:ext>
              </a:extLst>
            </p:cNvPr>
            <p:cNvSpPr txBox="1"/>
            <p:nvPr/>
          </p:nvSpPr>
          <p:spPr bwMode="auto">
            <a:xfrm>
              <a:off x="7314533" y="5259462"/>
              <a:ext cx="1060102" cy="22892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858A82C-BB88-4B44-AE51-A97E9E945ECD}"/>
                </a:ext>
              </a:extLst>
            </p:cNvPr>
            <p:cNvSpPr txBox="1"/>
            <p:nvPr/>
          </p:nvSpPr>
          <p:spPr bwMode="auto">
            <a:xfrm>
              <a:off x="10079245" y="2918546"/>
              <a:ext cx="1060102" cy="22892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82BC94A-09DC-4352-A721-6B1DDB27E35B}"/>
                </a:ext>
              </a:extLst>
            </p:cNvPr>
            <p:cNvSpPr txBox="1"/>
            <p:nvPr/>
          </p:nvSpPr>
          <p:spPr bwMode="auto">
            <a:xfrm>
              <a:off x="10074582" y="5259462"/>
              <a:ext cx="1060102" cy="22892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Branch office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A301FA5-C3AE-45D1-92A8-50B51A45482F}"/>
                </a:ext>
              </a:extLst>
            </p:cNvPr>
            <p:cNvSpPr txBox="1"/>
            <p:nvPr/>
          </p:nvSpPr>
          <p:spPr bwMode="auto">
            <a:xfrm>
              <a:off x="8659497" y="3993036"/>
              <a:ext cx="1122481" cy="381541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40000"/>
                </a:spcBef>
                <a:spcAft>
                  <a:spcPts val="0"/>
                </a:spcAft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Corporate Head quarters</a:t>
              </a:r>
            </a:p>
          </p:txBody>
        </p:sp>
      </p:grpSp>
      <p:sp>
        <p:nvSpPr>
          <p:cNvPr id="37" name="Rectangle 36">
            <a:extLst>
              <a:ext uri="{FF2B5EF4-FFF2-40B4-BE49-F238E27FC236}">
                <a16:creationId xmlns:a16="http://schemas.microsoft.com/office/drawing/2014/main" id="{EEEFE9EA-0588-4B3F-8F14-993969417C25}"/>
              </a:ext>
            </a:extLst>
          </p:cNvPr>
          <p:cNvSpPr/>
          <p:nvPr/>
        </p:nvSpPr>
        <p:spPr>
          <a:xfrm>
            <a:off x="554950" y="1476045"/>
            <a:ext cx="5375474" cy="457048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This topology allows remote branches to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securely communicate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with corporate headquarters</a:t>
            </a:r>
          </a:p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Interconnection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between branches is not allowed</a:t>
            </a:r>
          </a:p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Deployed in a bank network, preventing one branch from compromising another branch</a:t>
            </a:r>
          </a:p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Attackers must first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compromise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the central network before being able to compromise a second branch</a:t>
            </a:r>
          </a:p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New sites can be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added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easily and only the central sites needs to be updated</a:t>
            </a:r>
          </a:p>
          <a:p>
            <a:pPr marL="338138" marR="0" lvl="0" indent="-338138" defTabSz="914400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The central site plays a major role in this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topology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. If it fails, all connections go down</a:t>
            </a:r>
          </a:p>
        </p:txBody>
      </p:sp>
      <p:sp>
        <p:nvSpPr>
          <p:cNvPr id="38" name="Frame 37">
            <a:extLst>
              <a:ext uri="{FF2B5EF4-FFF2-40B4-BE49-F238E27FC236}">
                <a16:creationId xmlns:a16="http://schemas.microsoft.com/office/drawing/2014/main" id="{E0A23E42-0ADF-42EA-B9EE-A51CF92227CA}"/>
              </a:ext>
            </a:extLst>
          </p:cNvPr>
          <p:cNvSpPr/>
          <p:nvPr/>
        </p:nvSpPr>
        <p:spPr>
          <a:xfrm>
            <a:off x="15503" y="973367"/>
            <a:ext cx="6454368" cy="5575838"/>
          </a:xfrm>
          <a:prstGeom prst="frame">
            <a:avLst>
              <a:gd name="adj1" fmla="val 8964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42" name="Picture 41" descr="A picture containing icon&#10;&#10;Description automatically generated">
            <a:extLst>
              <a:ext uri="{FF2B5EF4-FFF2-40B4-BE49-F238E27FC236}">
                <a16:creationId xmlns:a16="http://schemas.microsoft.com/office/drawing/2014/main" id="{F6617436-C3A7-418E-B6E4-7C9645713E1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5340" y="4961917"/>
            <a:ext cx="2219173" cy="13949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947626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A95F190F-3B42-4CDD-AE69-99FDC3F2396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5667" b="7838"/>
          <a:stretch/>
        </p:blipFill>
        <p:spPr>
          <a:xfrm>
            <a:off x="0" y="0"/>
            <a:ext cx="3889375" cy="6571873"/>
          </a:xfrm>
        </p:spPr>
      </p:pic>
      <p:pic>
        <p:nvPicPr>
          <p:cNvPr id="3" name="Picture 4" descr="https://attachments.office.net/owa/chandrakant@eccouncil.org/service.svc/s/GetAttachmentThumbnail?id=AAMkAGQxZTkzZjNlLWNmMmUtNDI0ZS1hNjUzLWU5N2U0N2RkYWM0NgBGAAAAAAAGSrA2sJQ%2BTYzot8E%2F%2Bo3xBwDtntyOrtzOR4kj0PhBMqw2AAAAAAEMAADtntyOrtzOR4kj0PhBMqw2AAEckProAAABEgAQAJL5HjozvbREqVdoFt9%2Fu7A%3D&amp;thumbnailType=2&amp;owa=outlook.office.com&amp;scriptVer=2020011305.09&amp;X-OWA-CANARY=EYHk1EF5xEeihpRNWismQYD2Yug4n9cYdunVZmjXwsTH_-Gix_dlMXjdtUguewSDjkBxiC23mI4.&amp;token=eyJhbGciOiJSUzI1NiIsImtpZCI6IjU2MzU4ODUyMzRCOTI1MkRERTAwNTc2NkQ5RDlGMjc2NTY1RjYzRTIiLCJ4NXQiOiJWaldJVWpTNUpTM2VBRmRtMmRueWRsWmZZLUkiLCJ0eXAiOiJKV1QifQ.eyJvcmlnaW4iOiJodHRwczovL291dGxvb2sub2ZmaWNlLmNvbSIsInZlciI6IkV4Y2hhbmdlLkNhbGxiYWNrLlYxIiwiYXBwY3R4c2VuZGVyIjoiT3dhRG93bmxvYWRAMzA3OTA3ZjctNGJiNi00ZjE2LWE2N2QtYjlmYjI2MTU4MjkzIiwiaXNzcmluZyI6IldXIiwiYXBwY3R4Ijoie1wibXNleGNocHJvdFwiOlwib3dhXCIsXCJwcmltYXJ5c2lkXCI6XCJTLTEtNS0yMS0zMTMyMzk5NjgyLTU0MTI1NzA3My0yNjQ1NjA0NjQ0LTEwNTgwMDg0XCIsXCJwdWlkXCI6XCIxMTUzOTA2NjYxMzcxMTU0MzQ5XCIsXCJvaWRcIjpcIjIxNDhhNThiLTUwODQtNDY2Ny1hZjEzLWEzYWRmZDRmMTFlNFwiLFwic2NvcGVcIjpcIk93YURvd25sb2FkXCJ9IiwibmJmIjoxNTc5Njk2ODg4LCJleHAiOjE1Nzk2OTc0ODgsImlzcyI6IjAwMDAwMDAyLTAwMDAtMGZmMS1jZTAwLTAwMDAwMDAwMDAwMEAzMDc5MDdmNy00YmI2LTRmMTYtYTY3ZC1iOWZiMjYxNTgyOTMiLCJhdWQiOiIwMDAwMDAwMi0wMDAwLTBmZjEtY2UwMC0wMDAwMDAwMDAwMDAvYXR0YWNobWVudHMub2ZmaWNlLm5ldEAzMDc5MDdmNy00YmI2LTRmMTYtYTY3ZC1iOWZiMjYxNTgyOTMifQ.MVT2JEebds1uIgXkIZQthOcuztkgzJD35oD4yUEI43ueYnuEcdVAXrv0Xpl5FuotUBONmxzb4VuYj2jYiY22SrK0IcycE9vAdbm5k3nEfnWH7RcLhh2FfOAEIHhTJaBZS_9G79-oG4hkcH45kzWxg5IKD2NYvtrPhvXlpiI6CE3hGB8PYOFBQrkPu9yRc6U9qu6qD6Ctj6vDnG1qcUcNCWsYiBGutTBn7UlVaEFtR55Seww7y7ewrpjeAusCkSwnR9ToelYMHNCPYMtsbzkcGRgwxKo-K6ipgVSBVBP2w5ULfv4O20seqmBB97mS0xCxvwrXNIxtHOozcj1vEU86sg&amp;animation=true">
            <a:extLst>
              <a:ext uri="{FF2B5EF4-FFF2-40B4-BE49-F238E27FC236}">
                <a16:creationId xmlns:a16="http://schemas.microsoft.com/office/drawing/2014/main" id="{F900470E-FFA8-49E1-B33F-CFD64EEEA3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8806" y="1314216"/>
            <a:ext cx="7470904" cy="4856090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00AFFFD5-9811-4EF7-B12D-B372C1141E65}"/>
              </a:ext>
            </a:extLst>
          </p:cNvPr>
          <p:cNvSpPr txBox="1">
            <a:spLocks/>
          </p:cNvSpPr>
          <p:nvPr/>
        </p:nvSpPr>
        <p:spPr>
          <a:xfrm>
            <a:off x="3889374" y="179539"/>
            <a:ext cx="8302625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Example of a VPN: OpenVPN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3E7F4F1-0678-47B5-B8F4-AB04370FAF62}"/>
              </a:ext>
            </a:extLst>
          </p:cNvPr>
          <p:cNvSpPr/>
          <p:nvPr/>
        </p:nvSpPr>
        <p:spPr>
          <a:xfrm>
            <a:off x="211662" y="1295416"/>
            <a:ext cx="3462264" cy="255454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OpenVPN provides flexible VPN solutions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to secure data communications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for Internet privacy, remote access for employees, securing IoT, or for networking Cloud data centers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07AA8D-CF2C-4A04-B01B-CAC2A8CC0038}"/>
              </a:ext>
            </a:extLst>
          </p:cNvPr>
          <p:cNvSpPr/>
          <p:nvPr/>
        </p:nvSpPr>
        <p:spPr>
          <a:xfrm>
            <a:off x="211662" y="4304574"/>
            <a:ext cx="3462264" cy="163121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It is a VPN server software solution that can be deployed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on-premises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using standard servers 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virtual appliances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, 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on the cloud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8408A08-25E2-4CFF-9668-0B4EE5796B89}"/>
              </a:ext>
            </a:extLst>
          </p:cNvPr>
          <p:cNvSpPr/>
          <p:nvPr/>
        </p:nvSpPr>
        <p:spPr>
          <a:xfrm>
            <a:off x="10593968" y="6263294"/>
            <a:ext cx="1303562" cy="253916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https://openvpn.net</a:t>
            </a:r>
          </a:p>
        </p:txBody>
      </p:sp>
    </p:spTree>
    <p:extLst>
      <p:ext uri="{BB962C8B-B14F-4D97-AF65-F5344CB8AC3E}">
        <p14:creationId xmlns:p14="http://schemas.microsoft.com/office/powerpoint/2010/main" val="425615469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4">
            <a:extLst>
              <a:ext uri="{FF2B5EF4-FFF2-40B4-BE49-F238E27FC236}">
                <a16:creationId xmlns:a16="http://schemas.microsoft.com/office/drawing/2014/main" id="{AF38B967-AAA7-49E9-99DA-69FFC7E9C31C}"/>
              </a:ext>
            </a:extLst>
          </p:cNvPr>
          <p:cNvSpPr txBox="1"/>
          <p:nvPr/>
        </p:nvSpPr>
        <p:spPr>
          <a:xfrm>
            <a:off x="1668337" y="185640"/>
            <a:ext cx="8855327" cy="600156"/>
          </a:xfrm>
          <a:prstGeom prst="rect">
            <a:avLst/>
          </a:prstGeom>
          <a:noFill/>
        </p:spPr>
        <p:txBody>
          <a:bodyPr wrap="square" lIns="45711" tIns="22856" rIns="45711" bIns="2285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914217">
              <a:spcBef>
                <a:spcPts val="600"/>
              </a:spcBef>
            </a:pPr>
            <a:r>
              <a:rPr lang="id-ID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cs typeface="Lato Regular"/>
              </a:rPr>
              <a:t>VPN Security Risks</a:t>
            </a:r>
          </a:p>
        </p:txBody>
      </p:sp>
      <p:sp>
        <p:nvSpPr>
          <p:cNvPr id="3" name="TextBox 118">
            <a:extLst>
              <a:ext uri="{FF2B5EF4-FFF2-40B4-BE49-F238E27FC236}">
                <a16:creationId xmlns:a16="http://schemas.microsoft.com/office/drawing/2014/main" id="{E399867F-11F6-45AA-8AC0-0D2874C44B9B}"/>
              </a:ext>
            </a:extLst>
          </p:cNvPr>
          <p:cNvSpPr txBox="1"/>
          <p:nvPr/>
        </p:nvSpPr>
        <p:spPr>
          <a:xfrm>
            <a:off x="8717281" y="1498687"/>
            <a:ext cx="3338849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600"/>
              </a:spcBef>
            </a:pPr>
            <a:r>
              <a:rPr lang="id-ID" sz="2000" b="1" dirty="0">
                <a:solidFill>
                  <a:schemeClr val="tx1"/>
                </a:solidFill>
              </a:rPr>
              <a:t>Man-in-the-Middle Attacks</a:t>
            </a:r>
          </a:p>
        </p:txBody>
      </p:sp>
      <p:sp>
        <p:nvSpPr>
          <p:cNvPr id="7" name="TextBox 154">
            <a:extLst>
              <a:ext uri="{FF2B5EF4-FFF2-40B4-BE49-F238E27FC236}">
                <a16:creationId xmlns:a16="http://schemas.microsoft.com/office/drawing/2014/main" id="{7D614933-B868-4F2E-8ABF-E1134150E5AA}"/>
              </a:ext>
            </a:extLst>
          </p:cNvPr>
          <p:cNvSpPr txBox="1"/>
          <p:nvPr/>
        </p:nvSpPr>
        <p:spPr>
          <a:xfrm>
            <a:off x="769434" y="1498687"/>
            <a:ext cx="2467270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fontAlgn="base">
              <a:spcBef>
                <a:spcPts val="600"/>
              </a:spcBef>
              <a:defRPr/>
            </a:pPr>
            <a:r>
              <a:rPr lang="id-ID" sz="2000" b="1" dirty="0"/>
              <a:t>VPN Fingerprinting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A2A1550-06FB-4760-8F71-28D7E59D4306}"/>
              </a:ext>
            </a:extLst>
          </p:cNvPr>
          <p:cNvGrpSpPr/>
          <p:nvPr/>
        </p:nvGrpSpPr>
        <p:grpSpPr>
          <a:xfrm>
            <a:off x="3401203" y="1328778"/>
            <a:ext cx="739737" cy="739929"/>
            <a:chOff x="4808715" y="1809228"/>
            <a:chExt cx="739737" cy="739929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E356E46-658D-42F2-857B-2665E5F42D3C}"/>
                </a:ext>
              </a:extLst>
            </p:cNvPr>
            <p:cNvSpPr/>
            <p:nvPr/>
          </p:nvSpPr>
          <p:spPr>
            <a:xfrm>
              <a:off x="4808715" y="1809228"/>
              <a:ext cx="739737" cy="739929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46" name="Text Box 381">
              <a:extLst>
                <a:ext uri="{FF2B5EF4-FFF2-40B4-BE49-F238E27FC236}">
                  <a16:creationId xmlns:a16="http://schemas.microsoft.com/office/drawing/2014/main" id="{BA85C8AD-723F-4C83-AF70-9D732820C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2560" y="1932971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01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26D57E3-56E0-466E-8456-C36C207629A5}"/>
              </a:ext>
            </a:extLst>
          </p:cNvPr>
          <p:cNvGrpSpPr/>
          <p:nvPr/>
        </p:nvGrpSpPr>
        <p:grpSpPr>
          <a:xfrm>
            <a:off x="7803086" y="1328778"/>
            <a:ext cx="739737" cy="739929"/>
            <a:chOff x="6668878" y="1809228"/>
            <a:chExt cx="739737" cy="739929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896A202-B4D7-4DFF-A597-CA0D3C713C9A}"/>
                </a:ext>
              </a:extLst>
            </p:cNvPr>
            <p:cNvSpPr/>
            <p:nvPr/>
          </p:nvSpPr>
          <p:spPr>
            <a:xfrm>
              <a:off x="6668878" y="1809228"/>
              <a:ext cx="739737" cy="739929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4" name="Text Box 405">
              <a:extLst>
                <a:ext uri="{FF2B5EF4-FFF2-40B4-BE49-F238E27FC236}">
                  <a16:creationId xmlns:a16="http://schemas.microsoft.com/office/drawing/2014/main" id="{362D7D42-54A9-405B-BCE8-46A3D3EB95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723" y="1932971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05</a:t>
              </a:r>
            </a:p>
          </p:txBody>
        </p:sp>
      </p:grpSp>
      <p:sp>
        <p:nvSpPr>
          <p:cNvPr id="4" name="TextBox 121">
            <a:extLst>
              <a:ext uri="{FF2B5EF4-FFF2-40B4-BE49-F238E27FC236}">
                <a16:creationId xmlns:a16="http://schemas.microsoft.com/office/drawing/2014/main" id="{D38A6F35-3EDD-4A1B-9368-7620C428926E}"/>
              </a:ext>
            </a:extLst>
          </p:cNvPr>
          <p:cNvSpPr txBox="1"/>
          <p:nvPr/>
        </p:nvSpPr>
        <p:spPr>
          <a:xfrm>
            <a:off x="8717282" y="2866305"/>
            <a:ext cx="333885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fontAlgn="base">
              <a:spcBef>
                <a:spcPts val="600"/>
              </a:spcBef>
              <a:defRPr/>
            </a:pPr>
            <a:r>
              <a:rPr lang="id-ID" sz="2000" b="1" dirty="0"/>
              <a:t>Lack of Account Lockout</a:t>
            </a:r>
          </a:p>
        </p:txBody>
      </p:sp>
      <p:sp>
        <p:nvSpPr>
          <p:cNvPr id="8" name="TextBox 169">
            <a:extLst>
              <a:ext uri="{FF2B5EF4-FFF2-40B4-BE49-F238E27FC236}">
                <a16:creationId xmlns:a16="http://schemas.microsoft.com/office/drawing/2014/main" id="{D695238F-1FDB-4398-8FB0-86119B718A2A}"/>
              </a:ext>
            </a:extLst>
          </p:cNvPr>
          <p:cNvSpPr txBox="1"/>
          <p:nvPr/>
        </p:nvSpPr>
        <p:spPr>
          <a:xfrm>
            <a:off x="135860" y="2712417"/>
            <a:ext cx="310084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spcBef>
                <a:spcPts val="600"/>
              </a:spcBef>
              <a:defRPr/>
            </a:pPr>
            <a:r>
              <a:rPr lang="en-US" sz="2000" b="1" dirty="0">
                <a:solidFill>
                  <a:schemeClr val="tx1"/>
                </a:solidFill>
              </a:rPr>
              <a:t>Insecure Storage of Authentication Credentials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A18A675-DA4B-40C4-A9AD-5E79BCE12DD6}"/>
              </a:ext>
            </a:extLst>
          </p:cNvPr>
          <p:cNvGrpSpPr/>
          <p:nvPr/>
        </p:nvGrpSpPr>
        <p:grpSpPr>
          <a:xfrm>
            <a:off x="3401203" y="2696396"/>
            <a:ext cx="739737" cy="739929"/>
            <a:chOff x="4808715" y="2810368"/>
            <a:chExt cx="739737" cy="739929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AA7381A8-5D8E-472F-AC1E-8F53C459367F}"/>
                </a:ext>
              </a:extLst>
            </p:cNvPr>
            <p:cNvSpPr/>
            <p:nvPr/>
          </p:nvSpPr>
          <p:spPr>
            <a:xfrm>
              <a:off x="4808715" y="2810368"/>
              <a:ext cx="739737" cy="73992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 dirty="0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48" name="Text Box 387">
              <a:extLst>
                <a:ext uri="{FF2B5EF4-FFF2-40B4-BE49-F238E27FC236}">
                  <a16:creationId xmlns:a16="http://schemas.microsoft.com/office/drawing/2014/main" id="{1BB73D74-B16E-4066-90F7-2245690AD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2560" y="2934111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02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2C49601-D2C7-41C6-8F94-25A56A15C576}"/>
              </a:ext>
            </a:extLst>
          </p:cNvPr>
          <p:cNvGrpSpPr/>
          <p:nvPr/>
        </p:nvGrpSpPr>
        <p:grpSpPr>
          <a:xfrm>
            <a:off x="7803086" y="2696396"/>
            <a:ext cx="739737" cy="739929"/>
            <a:chOff x="6668878" y="2820072"/>
            <a:chExt cx="739737" cy="739929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D733F8D-BA6B-4C33-950C-C0DA57BE2969}"/>
                </a:ext>
              </a:extLst>
            </p:cNvPr>
            <p:cNvSpPr/>
            <p:nvPr/>
          </p:nvSpPr>
          <p:spPr>
            <a:xfrm>
              <a:off x="6668878" y="2820072"/>
              <a:ext cx="739737" cy="73992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6" name="Text Box 411">
              <a:extLst>
                <a:ext uri="{FF2B5EF4-FFF2-40B4-BE49-F238E27FC236}">
                  <a16:creationId xmlns:a16="http://schemas.microsoft.com/office/drawing/2014/main" id="{925C1536-57A4-4A01-9993-F177D2191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723" y="2943815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06</a:t>
              </a:r>
            </a:p>
          </p:txBody>
        </p:sp>
      </p:grpSp>
      <p:sp>
        <p:nvSpPr>
          <p:cNvPr id="5" name="TextBox 124">
            <a:extLst>
              <a:ext uri="{FF2B5EF4-FFF2-40B4-BE49-F238E27FC236}">
                <a16:creationId xmlns:a16="http://schemas.microsoft.com/office/drawing/2014/main" id="{E4CA7243-5997-4DBB-BA32-1917E224A417}"/>
              </a:ext>
            </a:extLst>
          </p:cNvPr>
          <p:cNvSpPr txBox="1"/>
          <p:nvPr/>
        </p:nvSpPr>
        <p:spPr>
          <a:xfrm>
            <a:off x="8717281" y="4233923"/>
            <a:ext cx="3381729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</a:pPr>
            <a:r>
              <a:rPr lang="id-ID" sz="2000" b="1" dirty="0">
                <a:solidFill>
                  <a:schemeClr val="tx1"/>
                </a:solidFill>
              </a:rPr>
              <a:t>Poor Default Configurations</a:t>
            </a:r>
          </a:p>
        </p:txBody>
      </p:sp>
      <p:sp>
        <p:nvSpPr>
          <p:cNvPr id="9" name="TextBox 172">
            <a:extLst>
              <a:ext uri="{FF2B5EF4-FFF2-40B4-BE49-F238E27FC236}">
                <a16:creationId xmlns:a16="http://schemas.microsoft.com/office/drawing/2014/main" id="{1D49505D-1EE6-465C-8065-ED1811EA4F9C}"/>
              </a:ext>
            </a:extLst>
          </p:cNvPr>
          <p:cNvSpPr txBox="1"/>
          <p:nvPr/>
        </p:nvSpPr>
        <p:spPr>
          <a:xfrm>
            <a:off x="92990" y="4080035"/>
            <a:ext cx="314371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fontAlgn="base">
              <a:spcBef>
                <a:spcPts val="600"/>
              </a:spcBef>
              <a:defRPr/>
            </a:pPr>
            <a:r>
              <a:rPr lang="id-ID" sz="2000" b="1" dirty="0"/>
              <a:t>Username Enumeration Vulnerabilities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836DC55-B601-4738-BD7B-6A9D8883C08F}"/>
              </a:ext>
            </a:extLst>
          </p:cNvPr>
          <p:cNvGrpSpPr/>
          <p:nvPr/>
        </p:nvGrpSpPr>
        <p:grpSpPr>
          <a:xfrm>
            <a:off x="3401203" y="4064014"/>
            <a:ext cx="739737" cy="739929"/>
            <a:chOff x="4808715" y="3816360"/>
            <a:chExt cx="739737" cy="739929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805D0811-D23D-4FB4-8B5A-95F723D7DA50}"/>
                </a:ext>
              </a:extLst>
            </p:cNvPr>
            <p:cNvSpPr/>
            <p:nvPr/>
          </p:nvSpPr>
          <p:spPr>
            <a:xfrm>
              <a:off x="4808715" y="3816360"/>
              <a:ext cx="739737" cy="7399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0" name="Text Box 393">
              <a:extLst>
                <a:ext uri="{FF2B5EF4-FFF2-40B4-BE49-F238E27FC236}">
                  <a16:creationId xmlns:a16="http://schemas.microsoft.com/office/drawing/2014/main" id="{9CD6DA70-6904-470B-998E-BF220088C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2560" y="3940103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03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C37FE5B-6173-4ADC-9F80-00B54866CA0A}"/>
              </a:ext>
            </a:extLst>
          </p:cNvPr>
          <p:cNvGrpSpPr/>
          <p:nvPr/>
        </p:nvGrpSpPr>
        <p:grpSpPr>
          <a:xfrm>
            <a:off x="7803086" y="4064014"/>
            <a:ext cx="739737" cy="739929"/>
            <a:chOff x="6668878" y="3826064"/>
            <a:chExt cx="739737" cy="739929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2CBB935B-74ED-49E6-9AF7-0EB029FEDC31}"/>
                </a:ext>
              </a:extLst>
            </p:cNvPr>
            <p:cNvSpPr/>
            <p:nvPr/>
          </p:nvSpPr>
          <p:spPr>
            <a:xfrm>
              <a:off x="6668878" y="3826064"/>
              <a:ext cx="739737" cy="7399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8" name="Text Box 417">
              <a:extLst>
                <a:ext uri="{FF2B5EF4-FFF2-40B4-BE49-F238E27FC236}">
                  <a16:creationId xmlns:a16="http://schemas.microsoft.com/office/drawing/2014/main" id="{50212DBD-4227-4594-88B4-639537D5D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723" y="3949807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07</a:t>
              </a:r>
            </a:p>
          </p:txBody>
        </p:sp>
      </p:grpSp>
      <p:sp>
        <p:nvSpPr>
          <p:cNvPr id="6" name="TextBox 127">
            <a:extLst>
              <a:ext uri="{FF2B5EF4-FFF2-40B4-BE49-F238E27FC236}">
                <a16:creationId xmlns:a16="http://schemas.microsoft.com/office/drawing/2014/main" id="{0FEE5F55-B451-47F3-95EE-DEDF4CDEA981}"/>
              </a:ext>
            </a:extLst>
          </p:cNvPr>
          <p:cNvSpPr txBox="1"/>
          <p:nvPr/>
        </p:nvSpPr>
        <p:spPr>
          <a:xfrm>
            <a:off x="8717281" y="5447654"/>
            <a:ext cx="3338849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</a:pPr>
            <a:r>
              <a:rPr lang="id-ID" sz="2000" b="1" dirty="0">
                <a:solidFill>
                  <a:schemeClr val="tx1"/>
                </a:solidFill>
              </a:rPr>
              <a:t>Poor Guidance and Documentation</a:t>
            </a:r>
          </a:p>
        </p:txBody>
      </p:sp>
      <p:sp>
        <p:nvSpPr>
          <p:cNvPr id="10" name="TextBox 175">
            <a:extLst>
              <a:ext uri="{FF2B5EF4-FFF2-40B4-BE49-F238E27FC236}">
                <a16:creationId xmlns:a16="http://schemas.microsoft.com/office/drawing/2014/main" id="{3AE5EBD6-DB86-4BCB-AB1A-7D6749FF2769}"/>
              </a:ext>
            </a:extLst>
          </p:cNvPr>
          <p:cNvSpPr txBox="1"/>
          <p:nvPr/>
        </p:nvSpPr>
        <p:spPr>
          <a:xfrm>
            <a:off x="92989" y="5601542"/>
            <a:ext cx="314371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fontAlgn="base">
              <a:spcBef>
                <a:spcPts val="600"/>
              </a:spcBef>
              <a:defRPr/>
            </a:pPr>
            <a:r>
              <a:rPr lang="id-ID" sz="2000" b="1" dirty="0"/>
              <a:t>Ofﬂine Password Cracking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4BDA1D6-E7D2-4151-BB33-FCB1EF2863C5}"/>
              </a:ext>
            </a:extLst>
          </p:cNvPr>
          <p:cNvGrpSpPr/>
          <p:nvPr/>
        </p:nvGrpSpPr>
        <p:grpSpPr>
          <a:xfrm>
            <a:off x="3401203" y="5431633"/>
            <a:ext cx="739737" cy="739929"/>
            <a:chOff x="4808715" y="4822351"/>
            <a:chExt cx="739737" cy="739929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5AF74E4-86E3-42EB-90AC-E5615A51842B}"/>
                </a:ext>
              </a:extLst>
            </p:cNvPr>
            <p:cNvSpPr/>
            <p:nvPr/>
          </p:nvSpPr>
          <p:spPr>
            <a:xfrm>
              <a:off x="4808715" y="4822351"/>
              <a:ext cx="739737" cy="739929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2" name="Text Box 399">
              <a:extLst>
                <a:ext uri="{FF2B5EF4-FFF2-40B4-BE49-F238E27FC236}">
                  <a16:creationId xmlns:a16="http://schemas.microsoft.com/office/drawing/2014/main" id="{FF5B0A78-1135-4A9B-B9BD-198EED34B8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2560" y="4946094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04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113616B-97D5-4501-9395-940CDADD5220}"/>
              </a:ext>
            </a:extLst>
          </p:cNvPr>
          <p:cNvGrpSpPr/>
          <p:nvPr/>
        </p:nvGrpSpPr>
        <p:grpSpPr>
          <a:xfrm>
            <a:off x="7803086" y="5431633"/>
            <a:ext cx="739737" cy="739929"/>
            <a:chOff x="6668878" y="4832055"/>
            <a:chExt cx="739737" cy="739929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3D92C3F-86C9-423C-A5AC-D8CD015232C5}"/>
                </a:ext>
              </a:extLst>
            </p:cNvPr>
            <p:cNvSpPr/>
            <p:nvPr/>
          </p:nvSpPr>
          <p:spPr>
            <a:xfrm>
              <a:off x="6668878" y="4832055"/>
              <a:ext cx="739737" cy="739929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22" tIns="45711" rIns="91422" bIns="45711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914217">
                <a:spcBef>
                  <a:spcPts val="600"/>
                </a:spcBef>
              </a:pPr>
              <a:endParaRPr lang="id-ID">
                <a:solidFill>
                  <a:prstClr val="white"/>
                </a:solidFill>
                <a:latin typeface="Rockwell" panose="02060603020205020403" pitchFamily="18" charset="0"/>
              </a:endParaRPr>
            </a:p>
          </p:txBody>
        </p:sp>
        <p:sp>
          <p:nvSpPr>
            <p:cNvPr id="59" name="Text Box 417">
              <a:extLst>
                <a:ext uri="{FF2B5EF4-FFF2-40B4-BE49-F238E27FC236}">
                  <a16:creationId xmlns:a16="http://schemas.microsoft.com/office/drawing/2014/main" id="{9D0D8398-F431-4FEA-A89F-6FFB99FE5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2723" y="4955798"/>
              <a:ext cx="452047" cy="492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xmlns:lc="http://schemas.openxmlformats.org/drawingml/2006/lockedCanvas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 xmlns:lc="http://schemas.openxmlformats.org/drawingml/2006/lockedCanvas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>
                  <a:tab pos="0" algn="l"/>
                  <a:tab pos="228600" algn="l"/>
                  <a:tab pos="457200" algn="l"/>
                  <a:tab pos="685800" algn="l"/>
                  <a:tab pos="914400" algn="l"/>
                  <a:tab pos="1143000" algn="l"/>
                  <a:tab pos="1371600" algn="l"/>
                  <a:tab pos="1600200" algn="l"/>
                  <a:tab pos="1828800" algn="l"/>
                  <a:tab pos="2057400" algn="l"/>
                  <a:tab pos="2286000" algn="l"/>
                  <a:tab pos="2514600" algn="l"/>
                  <a:tab pos="2743200" algn="l"/>
                  <a:tab pos="2971800" algn="l"/>
                  <a:tab pos="3200400" algn="l"/>
                  <a:tab pos="3429000" algn="l"/>
                  <a:tab pos="3657600" algn="l"/>
                  <a:tab pos="3886200" algn="l"/>
                  <a:tab pos="4114800" algn="l"/>
                  <a:tab pos="4343400" algn="l"/>
                  <a:tab pos="4572000" algn="l"/>
                </a:tabLst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Rockwell" panose="02060603020205020403" pitchFamily="18" charset="0"/>
                  <a:ea typeface="ＭＳ Ｐゴシック" charset="0"/>
                  <a:cs typeface="Lato Black"/>
                </a:rPr>
                <a:t>08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0732F16-894F-4ECE-85A0-9222C27A163B}"/>
              </a:ext>
            </a:extLst>
          </p:cNvPr>
          <p:cNvGrpSpPr/>
          <p:nvPr/>
        </p:nvGrpSpPr>
        <p:grpSpPr>
          <a:xfrm>
            <a:off x="4478173" y="2263328"/>
            <a:ext cx="3049679" cy="4304163"/>
            <a:chOff x="4571161" y="1984358"/>
            <a:chExt cx="3049679" cy="4304163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8E1BEDD4-01CD-4042-9379-084384F4414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571161" y="1984358"/>
              <a:ext cx="3049679" cy="4304163"/>
              <a:chOff x="4235377" y="1985234"/>
              <a:chExt cx="3721935" cy="5252951"/>
            </a:xfrm>
          </p:grpSpPr>
          <p:sp>
            <p:nvSpPr>
              <p:cNvPr id="43" name="Oval 129">
                <a:extLst>
                  <a:ext uri="{FF2B5EF4-FFF2-40B4-BE49-F238E27FC236}">
                    <a16:creationId xmlns:a16="http://schemas.microsoft.com/office/drawing/2014/main" id="{77071631-6FBE-4CEB-B21B-5BCC9F21B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7679" y="2167479"/>
                <a:ext cx="3370510" cy="3369135"/>
              </a:xfrm>
              <a:prstGeom prst="ellipse">
                <a:avLst/>
              </a:prstGeom>
              <a:noFill/>
              <a:ln w="9525" cap="rnd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44" name="Oval 130">
                <a:extLst>
                  <a:ext uri="{FF2B5EF4-FFF2-40B4-BE49-F238E27FC236}">
                    <a16:creationId xmlns:a16="http://schemas.microsoft.com/office/drawing/2014/main" id="{8228818C-1B49-4D68-8234-0B49D9AD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9384" y="2419185"/>
                <a:ext cx="2866413" cy="2865037"/>
              </a:xfrm>
              <a:prstGeom prst="ellipse">
                <a:avLst/>
              </a:prstGeom>
              <a:noFill/>
              <a:ln w="9525" cap="rnd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CFD8BE84-8286-452C-A6CF-C00FCEF7BE98}"/>
                  </a:ext>
                </a:extLst>
              </p:cNvPr>
              <p:cNvGrpSpPr/>
              <p:nvPr/>
            </p:nvGrpSpPr>
            <p:grpSpPr>
              <a:xfrm>
                <a:off x="5227068" y="2940570"/>
                <a:ext cx="1750245" cy="4297615"/>
                <a:chOff x="5101641" y="2822878"/>
                <a:chExt cx="1925269" cy="4727377"/>
              </a:xfrm>
            </p:grpSpPr>
            <p:sp>
              <p:nvSpPr>
                <p:cNvPr id="69" name="Rectangle 132">
                  <a:extLst>
                    <a:ext uri="{FF2B5EF4-FFF2-40B4-BE49-F238E27FC236}">
                      <a16:creationId xmlns:a16="http://schemas.microsoft.com/office/drawing/2014/main" id="{5E3E90A9-6CA1-4C2F-B954-35F4DE60B8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28485" y="4683089"/>
                  <a:ext cx="264772" cy="271580"/>
                </a:xfrm>
                <a:prstGeom prst="rect">
                  <a:avLst/>
                </a:pr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133">
                  <a:extLst>
                    <a:ext uri="{FF2B5EF4-FFF2-40B4-BE49-F238E27FC236}">
                      <a16:creationId xmlns:a16="http://schemas.microsoft.com/office/drawing/2014/main" id="{B8A721FF-C329-4DEA-A576-2C7D4E5FB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088" y="5957776"/>
                  <a:ext cx="685381" cy="621079"/>
                </a:xfrm>
                <a:custGeom>
                  <a:avLst/>
                  <a:gdLst>
                    <a:gd name="T0" fmla="*/ 383 w 383"/>
                    <a:gd name="T1" fmla="*/ 0 h 347"/>
                    <a:gd name="T2" fmla="*/ 200 w 383"/>
                    <a:gd name="T3" fmla="*/ 198 h 347"/>
                    <a:gd name="T4" fmla="*/ 200 w 383"/>
                    <a:gd name="T5" fmla="*/ 347 h 347"/>
                    <a:gd name="T6" fmla="*/ 0 w 383"/>
                    <a:gd name="T7" fmla="*/ 347 h 347"/>
                    <a:gd name="T8" fmla="*/ 0 w 383"/>
                    <a:gd name="T9" fmla="*/ 90 h 347"/>
                    <a:gd name="T10" fmla="*/ 383 w 383"/>
                    <a:gd name="T11" fmla="*/ 0 h 3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83" h="347">
                      <a:moveTo>
                        <a:pt x="383" y="0"/>
                      </a:moveTo>
                      <a:cubicBezTo>
                        <a:pt x="383" y="0"/>
                        <a:pt x="352" y="89"/>
                        <a:pt x="200" y="198"/>
                      </a:cubicBezTo>
                      <a:cubicBezTo>
                        <a:pt x="200" y="347"/>
                        <a:pt x="200" y="347"/>
                        <a:pt x="200" y="347"/>
                      </a:cubicBezTo>
                      <a:cubicBezTo>
                        <a:pt x="0" y="347"/>
                        <a:pt x="0" y="347"/>
                        <a:pt x="0" y="347"/>
                      </a:cubicBezTo>
                      <a:cubicBezTo>
                        <a:pt x="0" y="90"/>
                        <a:pt x="0" y="90"/>
                        <a:pt x="0" y="90"/>
                      </a:cubicBezTo>
                      <a:lnTo>
                        <a:pt x="383" y="0"/>
                      </a:lnTo>
                      <a:close/>
                    </a:path>
                  </a:pathLst>
                </a:custGeom>
                <a:solidFill>
                  <a:srgbClr val="F4B289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Rectangle 134">
                  <a:extLst>
                    <a:ext uri="{FF2B5EF4-FFF2-40B4-BE49-F238E27FC236}">
                      <a16:creationId xmlns:a16="http://schemas.microsoft.com/office/drawing/2014/main" id="{2CF1AD79-26D3-4A81-8CD6-F0A867CB1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92317" y="4919114"/>
                  <a:ext cx="543917" cy="1165752"/>
                </a:xfrm>
                <a:prstGeom prst="rect">
                  <a:avLst/>
                </a:prstGeom>
                <a:solidFill>
                  <a:schemeClr val="tx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135">
                  <a:extLst>
                    <a:ext uri="{FF2B5EF4-FFF2-40B4-BE49-F238E27FC236}">
                      <a16:creationId xmlns:a16="http://schemas.microsoft.com/office/drawing/2014/main" id="{1052B974-D6A1-414A-8129-54294D46E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39689" y="4904741"/>
                  <a:ext cx="731527" cy="482641"/>
                </a:xfrm>
                <a:custGeom>
                  <a:avLst/>
                  <a:gdLst>
                    <a:gd name="T0" fmla="*/ 395 w 409"/>
                    <a:gd name="T1" fmla="*/ 56 h 270"/>
                    <a:gd name="T2" fmla="*/ 353 w 409"/>
                    <a:gd name="T3" fmla="*/ 150 h 270"/>
                    <a:gd name="T4" fmla="*/ 108 w 409"/>
                    <a:gd name="T5" fmla="*/ 256 h 270"/>
                    <a:gd name="T6" fmla="*/ 15 w 409"/>
                    <a:gd name="T7" fmla="*/ 213 h 270"/>
                    <a:gd name="T8" fmla="*/ 15 w 409"/>
                    <a:gd name="T9" fmla="*/ 213 h 270"/>
                    <a:gd name="T10" fmla="*/ 57 w 409"/>
                    <a:gd name="T11" fmla="*/ 119 h 270"/>
                    <a:gd name="T12" fmla="*/ 302 w 409"/>
                    <a:gd name="T13" fmla="*/ 14 h 270"/>
                    <a:gd name="T14" fmla="*/ 395 w 409"/>
                    <a:gd name="T15" fmla="*/ 56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9" h="270">
                      <a:moveTo>
                        <a:pt x="395" y="56"/>
                      </a:moveTo>
                      <a:cubicBezTo>
                        <a:pt x="409" y="94"/>
                        <a:pt x="390" y="136"/>
                        <a:pt x="353" y="150"/>
                      </a:cubicBezTo>
                      <a:cubicBezTo>
                        <a:pt x="108" y="256"/>
                        <a:pt x="108" y="256"/>
                        <a:pt x="108" y="256"/>
                      </a:cubicBezTo>
                      <a:cubicBezTo>
                        <a:pt x="71" y="270"/>
                        <a:pt x="29" y="250"/>
                        <a:pt x="15" y="213"/>
                      </a:cubicBezTo>
                      <a:cubicBezTo>
                        <a:pt x="15" y="213"/>
                        <a:pt x="15" y="213"/>
                        <a:pt x="15" y="213"/>
                      </a:cubicBezTo>
                      <a:cubicBezTo>
                        <a:pt x="0" y="175"/>
                        <a:pt x="20" y="133"/>
                        <a:pt x="57" y="119"/>
                      </a:cubicBezTo>
                      <a:cubicBezTo>
                        <a:pt x="302" y="14"/>
                        <a:pt x="302" y="14"/>
                        <a:pt x="302" y="14"/>
                      </a:cubicBezTo>
                      <a:cubicBezTo>
                        <a:pt x="339" y="0"/>
                        <a:pt x="381" y="19"/>
                        <a:pt x="395" y="56"/>
                      </a:cubicBezTo>
                      <a:close/>
                    </a:path>
                  </a:pathLst>
                </a:custGeom>
                <a:solidFill>
                  <a:srgbClr val="F4B289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136">
                  <a:extLst>
                    <a:ext uri="{FF2B5EF4-FFF2-40B4-BE49-F238E27FC236}">
                      <a16:creationId xmlns:a16="http://schemas.microsoft.com/office/drawing/2014/main" id="{FCC44E01-A5D2-43D2-9159-121ADB638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79027" y="5136983"/>
                  <a:ext cx="161133" cy="225434"/>
                </a:xfrm>
                <a:custGeom>
                  <a:avLst/>
                  <a:gdLst>
                    <a:gd name="T0" fmla="*/ 12 w 90"/>
                    <a:gd name="T1" fmla="*/ 78 h 126"/>
                    <a:gd name="T2" fmla="*/ 47 w 90"/>
                    <a:gd name="T3" fmla="*/ 0 h 126"/>
                    <a:gd name="T4" fmla="*/ 90 w 90"/>
                    <a:gd name="T5" fmla="*/ 114 h 126"/>
                    <a:gd name="T6" fmla="*/ 12 w 90"/>
                    <a:gd name="T7" fmla="*/ 78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0" h="126">
                      <a:moveTo>
                        <a:pt x="12" y="78"/>
                      </a:moveTo>
                      <a:cubicBezTo>
                        <a:pt x="0" y="47"/>
                        <a:pt x="16" y="12"/>
                        <a:pt x="47" y="0"/>
                      </a:cubicBezTo>
                      <a:cubicBezTo>
                        <a:pt x="90" y="114"/>
                        <a:pt x="90" y="114"/>
                        <a:pt x="90" y="114"/>
                      </a:cubicBezTo>
                      <a:cubicBezTo>
                        <a:pt x="58" y="126"/>
                        <a:pt x="23" y="110"/>
                        <a:pt x="12" y="78"/>
                      </a:cubicBezTo>
                      <a:close/>
                    </a:path>
                  </a:pathLst>
                </a:custGeom>
                <a:solidFill>
                  <a:srgbClr val="FFE1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137">
                  <a:extLst>
                    <a:ext uri="{FF2B5EF4-FFF2-40B4-BE49-F238E27FC236}">
                      <a16:creationId xmlns:a16="http://schemas.microsoft.com/office/drawing/2014/main" id="{315118AF-ADAB-4824-8659-6E62DF9A2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088" y="5180103"/>
                  <a:ext cx="732283" cy="484911"/>
                </a:xfrm>
                <a:custGeom>
                  <a:avLst/>
                  <a:gdLst>
                    <a:gd name="T0" fmla="*/ 395 w 409"/>
                    <a:gd name="T1" fmla="*/ 57 h 271"/>
                    <a:gd name="T2" fmla="*/ 352 w 409"/>
                    <a:gd name="T3" fmla="*/ 151 h 271"/>
                    <a:gd name="T4" fmla="*/ 108 w 409"/>
                    <a:gd name="T5" fmla="*/ 256 h 271"/>
                    <a:gd name="T6" fmla="*/ 14 w 409"/>
                    <a:gd name="T7" fmla="*/ 214 h 271"/>
                    <a:gd name="T8" fmla="*/ 14 w 409"/>
                    <a:gd name="T9" fmla="*/ 214 h 271"/>
                    <a:gd name="T10" fmla="*/ 57 w 409"/>
                    <a:gd name="T11" fmla="*/ 120 h 271"/>
                    <a:gd name="T12" fmla="*/ 301 w 409"/>
                    <a:gd name="T13" fmla="*/ 15 h 271"/>
                    <a:gd name="T14" fmla="*/ 395 w 409"/>
                    <a:gd name="T15" fmla="*/ 57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9" h="271">
                      <a:moveTo>
                        <a:pt x="395" y="57"/>
                      </a:moveTo>
                      <a:cubicBezTo>
                        <a:pt x="409" y="95"/>
                        <a:pt x="390" y="137"/>
                        <a:pt x="352" y="151"/>
                      </a:cubicBezTo>
                      <a:cubicBezTo>
                        <a:pt x="108" y="256"/>
                        <a:pt x="108" y="256"/>
                        <a:pt x="108" y="256"/>
                      </a:cubicBezTo>
                      <a:cubicBezTo>
                        <a:pt x="70" y="271"/>
                        <a:pt x="28" y="251"/>
                        <a:pt x="14" y="214"/>
                      </a:cubicBezTo>
                      <a:cubicBezTo>
                        <a:pt x="14" y="214"/>
                        <a:pt x="14" y="214"/>
                        <a:pt x="14" y="214"/>
                      </a:cubicBezTo>
                      <a:cubicBezTo>
                        <a:pt x="0" y="176"/>
                        <a:pt x="19" y="134"/>
                        <a:pt x="57" y="120"/>
                      </a:cubicBezTo>
                      <a:cubicBezTo>
                        <a:pt x="301" y="15"/>
                        <a:pt x="301" y="15"/>
                        <a:pt x="301" y="15"/>
                      </a:cubicBezTo>
                      <a:cubicBezTo>
                        <a:pt x="339" y="0"/>
                        <a:pt x="381" y="20"/>
                        <a:pt x="395" y="57"/>
                      </a:cubicBezTo>
                      <a:close/>
                    </a:path>
                  </a:pathLst>
                </a:custGeom>
                <a:solidFill>
                  <a:srgbClr val="F4B289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138">
                  <a:extLst>
                    <a:ext uri="{FF2B5EF4-FFF2-40B4-BE49-F238E27FC236}">
                      <a16:creationId xmlns:a16="http://schemas.microsoft.com/office/drawing/2014/main" id="{FC057D35-5E13-4398-BDD1-196A2DB85A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4913" y="5405537"/>
                  <a:ext cx="161133" cy="225434"/>
                </a:xfrm>
                <a:custGeom>
                  <a:avLst/>
                  <a:gdLst>
                    <a:gd name="T0" fmla="*/ 12 w 90"/>
                    <a:gd name="T1" fmla="*/ 79 h 126"/>
                    <a:gd name="T2" fmla="*/ 48 w 90"/>
                    <a:gd name="T3" fmla="*/ 0 h 126"/>
                    <a:gd name="T4" fmla="*/ 90 w 90"/>
                    <a:gd name="T5" fmla="*/ 114 h 126"/>
                    <a:gd name="T6" fmla="*/ 12 w 90"/>
                    <a:gd name="T7" fmla="*/ 79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0" h="126">
                      <a:moveTo>
                        <a:pt x="12" y="79"/>
                      </a:moveTo>
                      <a:cubicBezTo>
                        <a:pt x="0" y="47"/>
                        <a:pt x="16" y="12"/>
                        <a:pt x="48" y="0"/>
                      </a:cubicBezTo>
                      <a:cubicBezTo>
                        <a:pt x="90" y="114"/>
                        <a:pt x="90" y="114"/>
                        <a:pt x="90" y="114"/>
                      </a:cubicBezTo>
                      <a:cubicBezTo>
                        <a:pt x="59" y="126"/>
                        <a:pt x="24" y="110"/>
                        <a:pt x="12" y="79"/>
                      </a:cubicBezTo>
                      <a:close/>
                    </a:path>
                  </a:pathLst>
                </a:custGeom>
                <a:solidFill>
                  <a:srgbClr val="FFE1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139">
                  <a:extLst>
                    <a:ext uri="{FF2B5EF4-FFF2-40B4-BE49-F238E27FC236}">
                      <a16:creationId xmlns:a16="http://schemas.microsoft.com/office/drawing/2014/main" id="{03E45863-767D-4960-A619-9AE7C6071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63243" y="5195990"/>
                  <a:ext cx="963013" cy="1382865"/>
                </a:xfrm>
                <a:custGeom>
                  <a:avLst/>
                  <a:gdLst>
                    <a:gd name="T0" fmla="*/ 485 w 538"/>
                    <a:gd name="T1" fmla="*/ 66 h 773"/>
                    <a:gd name="T2" fmla="*/ 357 w 538"/>
                    <a:gd name="T3" fmla="*/ 9 h 773"/>
                    <a:gd name="T4" fmla="*/ 275 w 538"/>
                    <a:gd name="T5" fmla="*/ 5 h 773"/>
                    <a:gd name="T6" fmla="*/ 140 w 538"/>
                    <a:gd name="T7" fmla="*/ 5 h 773"/>
                    <a:gd name="T8" fmla="*/ 85 w 538"/>
                    <a:gd name="T9" fmla="*/ 5 h 773"/>
                    <a:gd name="T10" fmla="*/ 0 w 538"/>
                    <a:gd name="T11" fmla="*/ 80 h 773"/>
                    <a:gd name="T12" fmla="*/ 0 w 538"/>
                    <a:gd name="T13" fmla="*/ 136 h 773"/>
                    <a:gd name="T14" fmla="*/ 0 w 538"/>
                    <a:gd name="T15" fmla="*/ 540 h 773"/>
                    <a:gd name="T16" fmla="*/ 124 w 538"/>
                    <a:gd name="T17" fmla="*/ 675 h 773"/>
                    <a:gd name="T18" fmla="*/ 124 w 538"/>
                    <a:gd name="T19" fmla="*/ 773 h 773"/>
                    <a:gd name="T20" fmla="*/ 344 w 538"/>
                    <a:gd name="T21" fmla="*/ 773 h 773"/>
                    <a:gd name="T22" fmla="*/ 344 w 538"/>
                    <a:gd name="T23" fmla="*/ 596 h 773"/>
                    <a:gd name="T24" fmla="*/ 344 w 538"/>
                    <a:gd name="T25" fmla="*/ 552 h 773"/>
                    <a:gd name="T26" fmla="*/ 188 w 538"/>
                    <a:gd name="T27" fmla="*/ 148 h 773"/>
                    <a:gd name="T28" fmla="*/ 315 w 538"/>
                    <a:gd name="T29" fmla="*/ 151 h 773"/>
                    <a:gd name="T30" fmla="*/ 424 w 538"/>
                    <a:gd name="T31" fmla="*/ 198 h 773"/>
                    <a:gd name="T32" fmla="*/ 521 w 538"/>
                    <a:gd name="T33" fmla="*/ 162 h 773"/>
                    <a:gd name="T34" fmla="*/ 485 w 538"/>
                    <a:gd name="T35" fmla="*/ 66 h 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538" h="773">
                      <a:moveTo>
                        <a:pt x="485" y="66"/>
                      </a:moveTo>
                      <a:cubicBezTo>
                        <a:pt x="357" y="9"/>
                        <a:pt x="357" y="9"/>
                        <a:pt x="357" y="9"/>
                      </a:cubicBezTo>
                      <a:cubicBezTo>
                        <a:pt x="338" y="0"/>
                        <a:pt x="284" y="5"/>
                        <a:pt x="275" y="5"/>
                      </a:cubicBezTo>
                      <a:cubicBezTo>
                        <a:pt x="140" y="5"/>
                        <a:pt x="140" y="5"/>
                        <a:pt x="140" y="5"/>
                      </a:cubicBezTo>
                      <a:cubicBezTo>
                        <a:pt x="85" y="5"/>
                        <a:pt x="85" y="5"/>
                        <a:pt x="85" y="5"/>
                      </a:cubicBezTo>
                      <a:cubicBezTo>
                        <a:pt x="41" y="5"/>
                        <a:pt x="0" y="35"/>
                        <a:pt x="0" y="80"/>
                      </a:cubicBezTo>
                      <a:cubicBezTo>
                        <a:pt x="0" y="136"/>
                        <a:pt x="0" y="136"/>
                        <a:pt x="0" y="136"/>
                      </a:cubicBezTo>
                      <a:cubicBezTo>
                        <a:pt x="0" y="540"/>
                        <a:pt x="0" y="540"/>
                        <a:pt x="0" y="540"/>
                      </a:cubicBezTo>
                      <a:cubicBezTo>
                        <a:pt x="0" y="610"/>
                        <a:pt x="56" y="669"/>
                        <a:pt x="124" y="675"/>
                      </a:cubicBezTo>
                      <a:cubicBezTo>
                        <a:pt x="124" y="773"/>
                        <a:pt x="124" y="773"/>
                        <a:pt x="124" y="773"/>
                      </a:cubicBezTo>
                      <a:cubicBezTo>
                        <a:pt x="344" y="773"/>
                        <a:pt x="344" y="773"/>
                        <a:pt x="344" y="773"/>
                      </a:cubicBezTo>
                      <a:cubicBezTo>
                        <a:pt x="344" y="596"/>
                        <a:pt x="344" y="596"/>
                        <a:pt x="344" y="596"/>
                      </a:cubicBezTo>
                      <a:cubicBezTo>
                        <a:pt x="344" y="552"/>
                        <a:pt x="344" y="552"/>
                        <a:pt x="344" y="552"/>
                      </a:cubicBezTo>
                      <a:cubicBezTo>
                        <a:pt x="344" y="303"/>
                        <a:pt x="188" y="148"/>
                        <a:pt x="188" y="148"/>
                      </a:cubicBezTo>
                      <a:cubicBezTo>
                        <a:pt x="188" y="148"/>
                        <a:pt x="283" y="147"/>
                        <a:pt x="315" y="151"/>
                      </a:cubicBezTo>
                      <a:cubicBezTo>
                        <a:pt x="349" y="155"/>
                        <a:pt x="424" y="198"/>
                        <a:pt x="424" y="198"/>
                      </a:cubicBezTo>
                      <a:cubicBezTo>
                        <a:pt x="461" y="215"/>
                        <a:pt x="504" y="199"/>
                        <a:pt x="521" y="162"/>
                      </a:cubicBezTo>
                      <a:cubicBezTo>
                        <a:pt x="538" y="126"/>
                        <a:pt x="522" y="83"/>
                        <a:pt x="485" y="66"/>
                      </a:cubicBezTo>
                      <a:close/>
                    </a:path>
                  </a:pathLst>
                </a:custGeom>
                <a:solidFill>
                  <a:srgbClr val="FCC39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140">
                  <a:extLst>
                    <a:ext uri="{FF2B5EF4-FFF2-40B4-BE49-F238E27FC236}">
                      <a16:creationId xmlns:a16="http://schemas.microsoft.com/office/drawing/2014/main" id="{0550158E-77D7-42A2-8B72-925F44309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28812" y="5329888"/>
                  <a:ext cx="164915" cy="218626"/>
                </a:xfrm>
                <a:custGeom>
                  <a:avLst/>
                  <a:gdLst>
                    <a:gd name="T0" fmla="*/ 78 w 92"/>
                    <a:gd name="T1" fmla="*/ 79 h 122"/>
                    <a:gd name="T2" fmla="*/ 0 w 92"/>
                    <a:gd name="T3" fmla="*/ 108 h 122"/>
                    <a:gd name="T4" fmla="*/ 49 w 92"/>
                    <a:gd name="T5" fmla="*/ 0 h 122"/>
                    <a:gd name="T6" fmla="*/ 78 w 92"/>
                    <a:gd name="T7" fmla="*/ 79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2" h="122">
                      <a:moveTo>
                        <a:pt x="78" y="79"/>
                      </a:moveTo>
                      <a:cubicBezTo>
                        <a:pt x="65" y="109"/>
                        <a:pt x="30" y="122"/>
                        <a:pt x="0" y="108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79" y="14"/>
                        <a:pt x="92" y="49"/>
                        <a:pt x="78" y="79"/>
                      </a:cubicBezTo>
                      <a:close/>
                    </a:path>
                  </a:pathLst>
                </a:custGeom>
                <a:solidFill>
                  <a:srgbClr val="FFE1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Rectangle 141">
                  <a:extLst>
                    <a:ext uri="{FF2B5EF4-FFF2-40B4-BE49-F238E27FC236}">
                      <a16:creationId xmlns:a16="http://schemas.microsoft.com/office/drawing/2014/main" id="{CB23B5A4-0FEA-45FD-AAB6-C0CD7DE3C8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28158" y="6556916"/>
                  <a:ext cx="865424" cy="993339"/>
                </a:xfrm>
                <a:prstGeom prst="rect">
                  <a:avLst/>
                </a:pr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Rectangle 142">
                  <a:extLst>
                    <a:ext uri="{FF2B5EF4-FFF2-40B4-BE49-F238E27FC236}">
                      <a16:creationId xmlns:a16="http://schemas.microsoft.com/office/drawing/2014/main" id="{7000424E-08D4-43EC-967A-D51BFD198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50908" y="6556916"/>
                  <a:ext cx="442675" cy="977622"/>
                </a:xfrm>
                <a:prstGeom prst="rect">
                  <a:avLst/>
                </a:prstGeom>
                <a:solidFill>
                  <a:schemeClr val="tx2">
                    <a:lumMod val="7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43">
                  <a:extLst>
                    <a:ext uri="{FF2B5EF4-FFF2-40B4-BE49-F238E27FC236}">
                      <a16:creationId xmlns:a16="http://schemas.microsoft.com/office/drawing/2014/main" id="{04DB023B-8E97-4969-A4E1-ECD245A33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66166" y="5456979"/>
                  <a:ext cx="732283" cy="483398"/>
                </a:xfrm>
                <a:custGeom>
                  <a:avLst/>
                  <a:gdLst>
                    <a:gd name="T0" fmla="*/ 395 w 409"/>
                    <a:gd name="T1" fmla="*/ 57 h 270"/>
                    <a:gd name="T2" fmla="*/ 352 w 409"/>
                    <a:gd name="T3" fmla="*/ 151 h 270"/>
                    <a:gd name="T4" fmla="*/ 107 w 409"/>
                    <a:gd name="T5" fmla="*/ 256 h 270"/>
                    <a:gd name="T6" fmla="*/ 14 w 409"/>
                    <a:gd name="T7" fmla="*/ 214 h 270"/>
                    <a:gd name="T8" fmla="*/ 14 w 409"/>
                    <a:gd name="T9" fmla="*/ 214 h 270"/>
                    <a:gd name="T10" fmla="*/ 56 w 409"/>
                    <a:gd name="T11" fmla="*/ 120 h 270"/>
                    <a:gd name="T12" fmla="*/ 301 w 409"/>
                    <a:gd name="T13" fmla="*/ 14 h 270"/>
                    <a:gd name="T14" fmla="*/ 395 w 409"/>
                    <a:gd name="T15" fmla="*/ 57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9" h="270">
                      <a:moveTo>
                        <a:pt x="395" y="57"/>
                      </a:moveTo>
                      <a:cubicBezTo>
                        <a:pt x="409" y="95"/>
                        <a:pt x="389" y="137"/>
                        <a:pt x="352" y="151"/>
                      </a:cubicBezTo>
                      <a:cubicBezTo>
                        <a:pt x="107" y="256"/>
                        <a:pt x="107" y="256"/>
                        <a:pt x="107" y="256"/>
                      </a:cubicBezTo>
                      <a:cubicBezTo>
                        <a:pt x="70" y="270"/>
                        <a:pt x="28" y="251"/>
                        <a:pt x="14" y="214"/>
                      </a:cubicBezTo>
                      <a:cubicBezTo>
                        <a:pt x="14" y="214"/>
                        <a:pt x="14" y="214"/>
                        <a:pt x="14" y="214"/>
                      </a:cubicBezTo>
                      <a:cubicBezTo>
                        <a:pt x="0" y="176"/>
                        <a:pt x="19" y="134"/>
                        <a:pt x="56" y="120"/>
                      </a:cubicBezTo>
                      <a:cubicBezTo>
                        <a:pt x="301" y="14"/>
                        <a:pt x="301" y="14"/>
                        <a:pt x="301" y="14"/>
                      </a:cubicBezTo>
                      <a:cubicBezTo>
                        <a:pt x="339" y="0"/>
                        <a:pt x="380" y="19"/>
                        <a:pt x="395" y="57"/>
                      </a:cubicBezTo>
                      <a:close/>
                    </a:path>
                  </a:pathLst>
                </a:custGeom>
                <a:solidFill>
                  <a:srgbClr val="F4B289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44">
                  <a:extLst>
                    <a:ext uri="{FF2B5EF4-FFF2-40B4-BE49-F238E27FC236}">
                      <a16:creationId xmlns:a16="http://schemas.microsoft.com/office/drawing/2014/main" id="{EE2E015D-273D-46CA-8D38-C595906E32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426" y="5691491"/>
                  <a:ext cx="155837" cy="216356"/>
                </a:xfrm>
                <a:custGeom>
                  <a:avLst/>
                  <a:gdLst>
                    <a:gd name="T0" fmla="*/ 12 w 87"/>
                    <a:gd name="T1" fmla="*/ 76 h 121"/>
                    <a:gd name="T2" fmla="*/ 46 w 87"/>
                    <a:gd name="T3" fmla="*/ 0 h 121"/>
                    <a:gd name="T4" fmla="*/ 87 w 87"/>
                    <a:gd name="T5" fmla="*/ 110 h 121"/>
                    <a:gd name="T6" fmla="*/ 12 w 87"/>
                    <a:gd name="T7" fmla="*/ 76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7" h="121">
                      <a:moveTo>
                        <a:pt x="12" y="76"/>
                      </a:moveTo>
                      <a:cubicBezTo>
                        <a:pt x="0" y="45"/>
                        <a:pt x="16" y="11"/>
                        <a:pt x="46" y="0"/>
                      </a:cubicBezTo>
                      <a:cubicBezTo>
                        <a:pt x="87" y="110"/>
                        <a:pt x="87" y="110"/>
                        <a:pt x="87" y="110"/>
                      </a:cubicBezTo>
                      <a:cubicBezTo>
                        <a:pt x="57" y="121"/>
                        <a:pt x="23" y="106"/>
                        <a:pt x="12" y="76"/>
                      </a:cubicBezTo>
                      <a:close/>
                    </a:path>
                  </a:pathLst>
                </a:custGeom>
                <a:solidFill>
                  <a:srgbClr val="FFE1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45">
                  <a:extLst>
                    <a:ext uri="{FF2B5EF4-FFF2-40B4-BE49-F238E27FC236}">
                      <a16:creationId xmlns:a16="http://schemas.microsoft.com/office/drawing/2014/main" id="{7E9C92C0-7089-4A6B-9501-012D6FB70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088" y="5743689"/>
                  <a:ext cx="732283" cy="482641"/>
                </a:xfrm>
                <a:custGeom>
                  <a:avLst/>
                  <a:gdLst>
                    <a:gd name="T0" fmla="*/ 395 w 409"/>
                    <a:gd name="T1" fmla="*/ 57 h 270"/>
                    <a:gd name="T2" fmla="*/ 352 w 409"/>
                    <a:gd name="T3" fmla="*/ 150 h 270"/>
                    <a:gd name="T4" fmla="*/ 108 w 409"/>
                    <a:gd name="T5" fmla="*/ 256 h 270"/>
                    <a:gd name="T6" fmla="*/ 14 w 409"/>
                    <a:gd name="T7" fmla="*/ 213 h 270"/>
                    <a:gd name="T8" fmla="*/ 14 w 409"/>
                    <a:gd name="T9" fmla="*/ 213 h 270"/>
                    <a:gd name="T10" fmla="*/ 57 w 409"/>
                    <a:gd name="T11" fmla="*/ 120 h 270"/>
                    <a:gd name="T12" fmla="*/ 301 w 409"/>
                    <a:gd name="T13" fmla="*/ 14 h 270"/>
                    <a:gd name="T14" fmla="*/ 395 w 409"/>
                    <a:gd name="T15" fmla="*/ 57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9" h="270">
                      <a:moveTo>
                        <a:pt x="395" y="57"/>
                      </a:moveTo>
                      <a:cubicBezTo>
                        <a:pt x="409" y="94"/>
                        <a:pt x="390" y="136"/>
                        <a:pt x="352" y="150"/>
                      </a:cubicBezTo>
                      <a:cubicBezTo>
                        <a:pt x="108" y="256"/>
                        <a:pt x="108" y="256"/>
                        <a:pt x="108" y="256"/>
                      </a:cubicBezTo>
                      <a:cubicBezTo>
                        <a:pt x="70" y="270"/>
                        <a:pt x="28" y="251"/>
                        <a:pt x="14" y="213"/>
                      </a:cubicBezTo>
                      <a:cubicBezTo>
                        <a:pt x="14" y="213"/>
                        <a:pt x="14" y="213"/>
                        <a:pt x="14" y="213"/>
                      </a:cubicBezTo>
                      <a:cubicBezTo>
                        <a:pt x="0" y="176"/>
                        <a:pt x="19" y="134"/>
                        <a:pt x="57" y="120"/>
                      </a:cubicBezTo>
                      <a:cubicBezTo>
                        <a:pt x="301" y="14"/>
                        <a:pt x="301" y="14"/>
                        <a:pt x="301" y="14"/>
                      </a:cubicBezTo>
                      <a:cubicBezTo>
                        <a:pt x="339" y="0"/>
                        <a:pt x="381" y="19"/>
                        <a:pt x="395" y="57"/>
                      </a:cubicBezTo>
                      <a:close/>
                    </a:path>
                  </a:pathLst>
                </a:custGeom>
                <a:solidFill>
                  <a:srgbClr val="F4B289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146">
                  <a:extLst>
                    <a:ext uri="{FF2B5EF4-FFF2-40B4-BE49-F238E27FC236}">
                      <a16:creationId xmlns:a16="http://schemas.microsoft.com/office/drawing/2014/main" id="{03E523E1-C75A-4276-99A4-D87686C65F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96426" y="5977445"/>
                  <a:ext cx="155837" cy="216356"/>
                </a:xfrm>
                <a:custGeom>
                  <a:avLst/>
                  <a:gdLst>
                    <a:gd name="T0" fmla="*/ 12 w 87"/>
                    <a:gd name="T1" fmla="*/ 75 h 121"/>
                    <a:gd name="T2" fmla="*/ 46 w 87"/>
                    <a:gd name="T3" fmla="*/ 0 h 121"/>
                    <a:gd name="T4" fmla="*/ 87 w 87"/>
                    <a:gd name="T5" fmla="*/ 110 h 121"/>
                    <a:gd name="T6" fmla="*/ 12 w 87"/>
                    <a:gd name="T7" fmla="*/ 75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7" h="121">
                      <a:moveTo>
                        <a:pt x="12" y="75"/>
                      </a:moveTo>
                      <a:cubicBezTo>
                        <a:pt x="0" y="45"/>
                        <a:pt x="16" y="11"/>
                        <a:pt x="46" y="0"/>
                      </a:cubicBezTo>
                      <a:cubicBezTo>
                        <a:pt x="87" y="110"/>
                        <a:pt x="87" y="110"/>
                        <a:pt x="87" y="110"/>
                      </a:cubicBezTo>
                      <a:cubicBezTo>
                        <a:pt x="57" y="121"/>
                        <a:pt x="23" y="106"/>
                        <a:pt x="12" y="75"/>
                      </a:cubicBezTo>
                      <a:close/>
                    </a:path>
                  </a:pathLst>
                </a:custGeom>
                <a:solidFill>
                  <a:srgbClr val="FFE1B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47">
                  <a:extLst>
                    <a:ext uri="{FF2B5EF4-FFF2-40B4-BE49-F238E27FC236}">
                      <a16:creationId xmlns:a16="http://schemas.microsoft.com/office/drawing/2014/main" id="{4E04217D-CB0E-430A-9FE6-F7FCD56BB2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101641" y="2822878"/>
                  <a:ext cx="1925269" cy="1924513"/>
                </a:xfrm>
                <a:custGeom>
                  <a:avLst/>
                  <a:gdLst>
                    <a:gd name="T0" fmla="*/ 538 w 1076"/>
                    <a:gd name="T1" fmla="*/ 1076 h 1076"/>
                    <a:gd name="T2" fmla="*/ 0 w 1076"/>
                    <a:gd name="T3" fmla="*/ 538 h 1076"/>
                    <a:gd name="T4" fmla="*/ 538 w 1076"/>
                    <a:gd name="T5" fmla="*/ 0 h 1076"/>
                    <a:gd name="T6" fmla="*/ 1076 w 1076"/>
                    <a:gd name="T7" fmla="*/ 538 h 1076"/>
                    <a:gd name="T8" fmla="*/ 538 w 1076"/>
                    <a:gd name="T9" fmla="*/ 1076 h 1076"/>
                    <a:gd name="T10" fmla="*/ 538 w 1076"/>
                    <a:gd name="T11" fmla="*/ 80 h 1076"/>
                    <a:gd name="T12" fmla="*/ 80 w 1076"/>
                    <a:gd name="T13" fmla="*/ 538 h 1076"/>
                    <a:gd name="T14" fmla="*/ 538 w 1076"/>
                    <a:gd name="T15" fmla="*/ 996 h 1076"/>
                    <a:gd name="T16" fmla="*/ 996 w 1076"/>
                    <a:gd name="T17" fmla="*/ 538 h 1076"/>
                    <a:gd name="T18" fmla="*/ 538 w 1076"/>
                    <a:gd name="T19" fmla="*/ 80 h 10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76" h="1076">
                      <a:moveTo>
                        <a:pt x="538" y="1076"/>
                      </a:moveTo>
                      <a:cubicBezTo>
                        <a:pt x="241" y="1076"/>
                        <a:pt x="0" y="835"/>
                        <a:pt x="0" y="538"/>
                      </a:cubicBezTo>
                      <a:cubicBezTo>
                        <a:pt x="0" y="242"/>
                        <a:pt x="241" y="0"/>
                        <a:pt x="538" y="0"/>
                      </a:cubicBezTo>
                      <a:cubicBezTo>
                        <a:pt x="835" y="0"/>
                        <a:pt x="1076" y="242"/>
                        <a:pt x="1076" y="538"/>
                      </a:cubicBezTo>
                      <a:cubicBezTo>
                        <a:pt x="1076" y="835"/>
                        <a:pt x="835" y="1076"/>
                        <a:pt x="538" y="1076"/>
                      </a:cubicBezTo>
                      <a:close/>
                      <a:moveTo>
                        <a:pt x="538" y="80"/>
                      </a:moveTo>
                      <a:cubicBezTo>
                        <a:pt x="286" y="80"/>
                        <a:pt x="80" y="286"/>
                        <a:pt x="80" y="538"/>
                      </a:cubicBezTo>
                      <a:cubicBezTo>
                        <a:pt x="80" y="791"/>
                        <a:pt x="286" y="996"/>
                        <a:pt x="538" y="996"/>
                      </a:cubicBezTo>
                      <a:cubicBezTo>
                        <a:pt x="791" y="996"/>
                        <a:pt x="996" y="791"/>
                        <a:pt x="996" y="538"/>
                      </a:cubicBezTo>
                      <a:cubicBezTo>
                        <a:pt x="996" y="286"/>
                        <a:pt x="791" y="80"/>
                        <a:pt x="538" y="80"/>
                      </a:cubicBez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7" name="Freeform 166">
                <a:extLst>
                  <a:ext uri="{FF2B5EF4-FFF2-40B4-BE49-F238E27FC236}">
                    <a16:creationId xmlns:a16="http://schemas.microsoft.com/office/drawing/2014/main" id="{8E55E903-2481-4B5D-8619-E89815974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7186" y="4526356"/>
                <a:ext cx="771621" cy="770933"/>
              </a:xfrm>
              <a:custGeom>
                <a:avLst/>
                <a:gdLst>
                  <a:gd name="T0" fmla="*/ 84 w 474"/>
                  <a:gd name="T1" fmla="*/ 390 h 474"/>
                  <a:gd name="T2" fmla="*/ 84 w 474"/>
                  <a:gd name="T3" fmla="*/ 84 h 474"/>
                  <a:gd name="T4" fmla="*/ 390 w 474"/>
                  <a:gd name="T5" fmla="*/ 84 h 474"/>
                  <a:gd name="T6" fmla="*/ 390 w 474"/>
                  <a:gd name="T7" fmla="*/ 390 h 474"/>
                  <a:gd name="T8" fmla="*/ 84 w 474"/>
                  <a:gd name="T9" fmla="*/ 39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4" h="474">
                    <a:moveTo>
                      <a:pt x="84" y="390"/>
                    </a:moveTo>
                    <a:cubicBezTo>
                      <a:pt x="0" y="306"/>
                      <a:pt x="0" y="169"/>
                      <a:pt x="84" y="84"/>
                    </a:cubicBezTo>
                    <a:cubicBezTo>
                      <a:pt x="169" y="0"/>
                      <a:pt x="306" y="0"/>
                      <a:pt x="390" y="84"/>
                    </a:cubicBezTo>
                    <a:cubicBezTo>
                      <a:pt x="474" y="169"/>
                      <a:pt x="474" y="306"/>
                      <a:pt x="390" y="390"/>
                    </a:cubicBezTo>
                    <a:cubicBezTo>
                      <a:pt x="306" y="474"/>
                      <a:pt x="169" y="474"/>
                      <a:pt x="84" y="390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49" name="Freeform 172">
                <a:extLst>
                  <a:ext uri="{FF2B5EF4-FFF2-40B4-BE49-F238E27FC236}">
                    <a16:creationId xmlns:a16="http://schemas.microsoft.com/office/drawing/2014/main" id="{F8157DCE-8E19-4F55-9A36-D6C87038C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7186" y="2232399"/>
                <a:ext cx="771621" cy="770933"/>
              </a:xfrm>
              <a:custGeom>
                <a:avLst/>
                <a:gdLst>
                  <a:gd name="T0" fmla="*/ 390 w 474"/>
                  <a:gd name="T1" fmla="*/ 390 h 474"/>
                  <a:gd name="T2" fmla="*/ 84 w 474"/>
                  <a:gd name="T3" fmla="*/ 390 h 474"/>
                  <a:gd name="T4" fmla="*/ 84 w 474"/>
                  <a:gd name="T5" fmla="*/ 84 h 474"/>
                  <a:gd name="T6" fmla="*/ 390 w 474"/>
                  <a:gd name="T7" fmla="*/ 84 h 474"/>
                  <a:gd name="T8" fmla="*/ 390 w 474"/>
                  <a:gd name="T9" fmla="*/ 39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4" h="474">
                    <a:moveTo>
                      <a:pt x="390" y="390"/>
                    </a:moveTo>
                    <a:cubicBezTo>
                      <a:pt x="306" y="474"/>
                      <a:pt x="169" y="474"/>
                      <a:pt x="84" y="390"/>
                    </a:cubicBezTo>
                    <a:cubicBezTo>
                      <a:pt x="0" y="305"/>
                      <a:pt x="0" y="168"/>
                      <a:pt x="84" y="84"/>
                    </a:cubicBezTo>
                    <a:cubicBezTo>
                      <a:pt x="169" y="0"/>
                      <a:pt x="306" y="0"/>
                      <a:pt x="390" y="84"/>
                    </a:cubicBezTo>
                    <a:cubicBezTo>
                      <a:pt x="474" y="168"/>
                      <a:pt x="474" y="305"/>
                      <a:pt x="390" y="390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51" name="Oval 181">
                <a:extLst>
                  <a:ext uri="{FF2B5EF4-FFF2-40B4-BE49-F238E27FC236}">
                    <a16:creationId xmlns:a16="http://schemas.microsoft.com/office/drawing/2014/main" id="{6A1EF266-90AD-435F-A9B0-25FAB3451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54463" y="3367961"/>
                <a:ext cx="702849" cy="702161"/>
              </a:xfrm>
              <a:prstGeom prst="ellipse">
                <a:avLst/>
              </a:prstGeom>
              <a:solidFill>
                <a:schemeClr val="tx2">
                  <a:lumMod val="40000"/>
                  <a:lumOff val="60000"/>
                </a:schemeClr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53" name="Freeform 193">
                <a:extLst>
                  <a:ext uri="{FF2B5EF4-FFF2-40B4-BE49-F238E27FC236}">
                    <a16:creationId xmlns:a16="http://schemas.microsoft.com/office/drawing/2014/main" id="{11F761D6-82A8-4D82-991D-4BEBD0E3C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194" y="2393051"/>
                <a:ext cx="770933" cy="770933"/>
              </a:xfrm>
              <a:custGeom>
                <a:avLst/>
                <a:gdLst>
                  <a:gd name="T0" fmla="*/ 390 w 474"/>
                  <a:gd name="T1" fmla="*/ 84 h 474"/>
                  <a:gd name="T2" fmla="*/ 390 w 474"/>
                  <a:gd name="T3" fmla="*/ 390 h 474"/>
                  <a:gd name="T4" fmla="*/ 84 w 474"/>
                  <a:gd name="T5" fmla="*/ 390 h 474"/>
                  <a:gd name="T6" fmla="*/ 84 w 474"/>
                  <a:gd name="T7" fmla="*/ 84 h 474"/>
                  <a:gd name="T8" fmla="*/ 390 w 474"/>
                  <a:gd name="T9" fmla="*/ 84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4" h="474">
                    <a:moveTo>
                      <a:pt x="390" y="84"/>
                    </a:moveTo>
                    <a:cubicBezTo>
                      <a:pt x="474" y="168"/>
                      <a:pt x="474" y="305"/>
                      <a:pt x="390" y="390"/>
                    </a:cubicBezTo>
                    <a:cubicBezTo>
                      <a:pt x="305" y="474"/>
                      <a:pt x="168" y="474"/>
                      <a:pt x="84" y="390"/>
                    </a:cubicBezTo>
                    <a:cubicBezTo>
                      <a:pt x="0" y="305"/>
                      <a:pt x="0" y="168"/>
                      <a:pt x="84" y="84"/>
                    </a:cubicBezTo>
                    <a:cubicBezTo>
                      <a:pt x="168" y="0"/>
                      <a:pt x="305" y="0"/>
                      <a:pt x="390" y="84"/>
                    </a:cubicBez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55" name="Oval 200">
                <a:extLst>
                  <a:ext uri="{FF2B5EF4-FFF2-40B4-BE49-F238E27FC236}">
                    <a16:creationId xmlns:a16="http://schemas.microsoft.com/office/drawing/2014/main" id="{BDBECD9B-16FD-4608-8BBA-13F171D5C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377" y="3494089"/>
                <a:ext cx="702849" cy="70216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57" name="Freeform 210">
                <a:extLst>
                  <a:ext uri="{FF2B5EF4-FFF2-40B4-BE49-F238E27FC236}">
                    <a16:creationId xmlns:a16="http://schemas.microsoft.com/office/drawing/2014/main" id="{D35E13E9-D29D-4905-AB94-48796249C3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3194" y="4639267"/>
                <a:ext cx="770933" cy="770933"/>
              </a:xfrm>
              <a:custGeom>
                <a:avLst/>
                <a:gdLst>
                  <a:gd name="T0" fmla="*/ 84 w 474"/>
                  <a:gd name="T1" fmla="*/ 84 h 474"/>
                  <a:gd name="T2" fmla="*/ 390 w 474"/>
                  <a:gd name="T3" fmla="*/ 84 h 474"/>
                  <a:gd name="T4" fmla="*/ 390 w 474"/>
                  <a:gd name="T5" fmla="*/ 390 h 474"/>
                  <a:gd name="T6" fmla="*/ 84 w 474"/>
                  <a:gd name="T7" fmla="*/ 390 h 474"/>
                  <a:gd name="T8" fmla="*/ 84 w 474"/>
                  <a:gd name="T9" fmla="*/ 84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4" h="474">
                    <a:moveTo>
                      <a:pt x="84" y="84"/>
                    </a:moveTo>
                    <a:cubicBezTo>
                      <a:pt x="168" y="0"/>
                      <a:pt x="305" y="0"/>
                      <a:pt x="390" y="84"/>
                    </a:cubicBezTo>
                    <a:cubicBezTo>
                      <a:pt x="474" y="169"/>
                      <a:pt x="474" y="306"/>
                      <a:pt x="390" y="390"/>
                    </a:cubicBezTo>
                    <a:cubicBezTo>
                      <a:pt x="305" y="474"/>
                      <a:pt x="168" y="474"/>
                      <a:pt x="84" y="390"/>
                    </a:cubicBezTo>
                    <a:cubicBezTo>
                      <a:pt x="0" y="306"/>
                      <a:pt x="0" y="169"/>
                      <a:pt x="84" y="84"/>
                    </a:cubicBezTo>
                    <a:close/>
                  </a:path>
                </a:pathLst>
              </a:custGeom>
              <a:solidFill>
                <a:schemeClr val="tx2"/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0" name="Oval 221">
                <a:extLst>
                  <a:ext uri="{FF2B5EF4-FFF2-40B4-BE49-F238E27FC236}">
                    <a16:creationId xmlns:a16="http://schemas.microsoft.com/office/drawing/2014/main" id="{909B215F-4539-4F28-A722-8ECE681CD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4233" y="1985234"/>
                <a:ext cx="702849" cy="702161"/>
              </a:xfrm>
              <a:prstGeom prst="ellipse">
                <a:avLst/>
              </a:prstGeom>
              <a:solidFill>
                <a:schemeClr val="tx2"/>
              </a:solidFill>
              <a:ln w="58738" cap="flat">
                <a:solidFill>
                  <a:schemeClr val="tx2">
                    <a:lumMod val="20000"/>
                    <a:lumOff val="80000"/>
                  </a:schemeClr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1" name="Freeform 34">
                <a:extLst>
                  <a:ext uri="{FF2B5EF4-FFF2-40B4-BE49-F238E27FC236}">
                    <a16:creationId xmlns:a16="http://schemas.microsoft.com/office/drawing/2014/main" id="{D2E9434B-A383-485E-81B8-D2ADD4FEA29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491054" y="3505100"/>
                <a:ext cx="266356" cy="426771"/>
              </a:xfrm>
              <a:custGeom>
                <a:avLst/>
                <a:gdLst>
                  <a:gd name="T0" fmla="*/ 126553 w 284"/>
                  <a:gd name="T1" fmla="*/ 51794 h 497"/>
                  <a:gd name="T2" fmla="*/ 126553 w 284"/>
                  <a:gd name="T3" fmla="*/ 51794 h 497"/>
                  <a:gd name="T4" fmla="*/ 126553 w 284"/>
                  <a:gd name="T5" fmla="*/ 27923 h 497"/>
                  <a:gd name="T6" fmla="*/ 63500 w 284"/>
                  <a:gd name="T7" fmla="*/ 0 h 497"/>
                  <a:gd name="T8" fmla="*/ 0 w 284"/>
                  <a:gd name="T9" fmla="*/ 27923 h 497"/>
                  <a:gd name="T10" fmla="*/ 0 w 284"/>
                  <a:gd name="T11" fmla="*/ 51794 h 497"/>
                  <a:gd name="T12" fmla="*/ 43377 w 284"/>
                  <a:gd name="T13" fmla="*/ 111694 h 497"/>
                  <a:gd name="T14" fmla="*/ 0 w 284"/>
                  <a:gd name="T15" fmla="*/ 171594 h 497"/>
                  <a:gd name="T16" fmla="*/ 0 w 284"/>
                  <a:gd name="T17" fmla="*/ 199518 h 497"/>
                  <a:gd name="T18" fmla="*/ 63500 w 284"/>
                  <a:gd name="T19" fmla="*/ 223388 h 497"/>
                  <a:gd name="T20" fmla="*/ 126553 w 284"/>
                  <a:gd name="T21" fmla="*/ 199518 h 497"/>
                  <a:gd name="T22" fmla="*/ 126553 w 284"/>
                  <a:gd name="T23" fmla="*/ 171594 h 497"/>
                  <a:gd name="T24" fmla="*/ 83176 w 284"/>
                  <a:gd name="T25" fmla="*/ 111694 h 497"/>
                  <a:gd name="T26" fmla="*/ 126553 w 284"/>
                  <a:gd name="T27" fmla="*/ 51794 h 497"/>
                  <a:gd name="T28" fmla="*/ 19676 w 284"/>
                  <a:gd name="T29" fmla="*/ 27923 h 497"/>
                  <a:gd name="T30" fmla="*/ 19676 w 284"/>
                  <a:gd name="T31" fmla="*/ 27923 h 497"/>
                  <a:gd name="T32" fmla="*/ 63500 w 284"/>
                  <a:gd name="T33" fmla="*/ 15763 h 497"/>
                  <a:gd name="T34" fmla="*/ 106877 w 284"/>
                  <a:gd name="T35" fmla="*/ 27923 h 497"/>
                  <a:gd name="T36" fmla="*/ 110901 w 284"/>
                  <a:gd name="T37" fmla="*/ 31977 h 497"/>
                  <a:gd name="T38" fmla="*/ 63500 w 284"/>
                  <a:gd name="T39" fmla="*/ 43687 h 497"/>
                  <a:gd name="T40" fmla="*/ 15651 w 284"/>
                  <a:gd name="T41" fmla="*/ 31977 h 497"/>
                  <a:gd name="T42" fmla="*/ 19676 w 284"/>
                  <a:gd name="T43" fmla="*/ 27923 h 497"/>
                  <a:gd name="T44" fmla="*/ 67525 w 284"/>
                  <a:gd name="T45" fmla="*/ 111694 h 497"/>
                  <a:gd name="T46" fmla="*/ 67525 w 284"/>
                  <a:gd name="T47" fmla="*/ 111694 h 497"/>
                  <a:gd name="T48" fmla="*/ 91225 w 284"/>
                  <a:gd name="T49" fmla="*/ 147724 h 497"/>
                  <a:gd name="T50" fmla="*/ 110901 w 284"/>
                  <a:gd name="T51" fmla="*/ 171594 h 497"/>
                  <a:gd name="T52" fmla="*/ 110901 w 284"/>
                  <a:gd name="T53" fmla="*/ 187357 h 497"/>
                  <a:gd name="T54" fmla="*/ 67525 w 284"/>
                  <a:gd name="T55" fmla="*/ 159434 h 497"/>
                  <a:gd name="T56" fmla="*/ 59475 w 284"/>
                  <a:gd name="T57" fmla="*/ 159434 h 497"/>
                  <a:gd name="T58" fmla="*/ 15651 w 284"/>
                  <a:gd name="T59" fmla="*/ 187357 h 497"/>
                  <a:gd name="T60" fmla="*/ 15651 w 284"/>
                  <a:gd name="T61" fmla="*/ 171594 h 497"/>
                  <a:gd name="T62" fmla="*/ 35775 w 284"/>
                  <a:gd name="T63" fmla="*/ 147724 h 497"/>
                  <a:gd name="T64" fmla="*/ 59475 w 284"/>
                  <a:gd name="T65" fmla="*/ 111694 h 497"/>
                  <a:gd name="T66" fmla="*/ 35775 w 284"/>
                  <a:gd name="T67" fmla="*/ 79717 h 497"/>
                  <a:gd name="T68" fmla="*/ 15651 w 284"/>
                  <a:gd name="T69" fmla="*/ 51794 h 497"/>
                  <a:gd name="T70" fmla="*/ 15651 w 284"/>
                  <a:gd name="T71" fmla="*/ 39633 h 497"/>
                  <a:gd name="T72" fmla="*/ 63500 w 284"/>
                  <a:gd name="T73" fmla="*/ 51794 h 497"/>
                  <a:gd name="T74" fmla="*/ 110901 w 284"/>
                  <a:gd name="T75" fmla="*/ 39633 h 497"/>
                  <a:gd name="T76" fmla="*/ 110901 w 284"/>
                  <a:gd name="T77" fmla="*/ 51794 h 497"/>
                  <a:gd name="T78" fmla="*/ 91225 w 284"/>
                  <a:gd name="T79" fmla="*/ 79717 h 497"/>
                  <a:gd name="T80" fmla="*/ 67525 w 284"/>
                  <a:gd name="T81" fmla="*/ 111694 h 49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84" h="497">
                    <a:moveTo>
                      <a:pt x="283" y="115"/>
                    </a:moveTo>
                    <a:lnTo>
                      <a:pt x="283" y="115"/>
                    </a:lnTo>
                    <a:cubicBezTo>
                      <a:pt x="283" y="62"/>
                      <a:pt x="283" y="62"/>
                      <a:pt x="283" y="62"/>
                    </a:cubicBezTo>
                    <a:cubicBezTo>
                      <a:pt x="283" y="35"/>
                      <a:pt x="221" y="0"/>
                      <a:pt x="142" y="0"/>
                    </a:cubicBezTo>
                    <a:cubicBezTo>
                      <a:pt x="61" y="0"/>
                      <a:pt x="0" y="35"/>
                      <a:pt x="0" y="62"/>
                    </a:cubicBezTo>
                    <a:cubicBezTo>
                      <a:pt x="0" y="62"/>
                      <a:pt x="0" y="62"/>
                      <a:pt x="0" y="115"/>
                    </a:cubicBezTo>
                    <a:cubicBezTo>
                      <a:pt x="0" y="168"/>
                      <a:pt x="97" y="213"/>
                      <a:pt x="97" y="248"/>
                    </a:cubicBezTo>
                    <a:cubicBezTo>
                      <a:pt x="97" y="292"/>
                      <a:pt x="0" y="328"/>
                      <a:pt x="0" y="381"/>
                    </a:cubicBezTo>
                    <a:cubicBezTo>
                      <a:pt x="0" y="434"/>
                      <a:pt x="0" y="443"/>
                      <a:pt x="0" y="443"/>
                    </a:cubicBezTo>
                    <a:cubicBezTo>
                      <a:pt x="0" y="460"/>
                      <a:pt x="61" y="496"/>
                      <a:pt x="142" y="496"/>
                    </a:cubicBezTo>
                    <a:cubicBezTo>
                      <a:pt x="221" y="496"/>
                      <a:pt x="283" y="460"/>
                      <a:pt x="283" y="443"/>
                    </a:cubicBezTo>
                    <a:cubicBezTo>
                      <a:pt x="283" y="443"/>
                      <a:pt x="283" y="434"/>
                      <a:pt x="283" y="381"/>
                    </a:cubicBezTo>
                    <a:cubicBezTo>
                      <a:pt x="283" y="328"/>
                      <a:pt x="186" y="292"/>
                      <a:pt x="186" y="248"/>
                    </a:cubicBezTo>
                    <a:cubicBezTo>
                      <a:pt x="186" y="213"/>
                      <a:pt x="283" y="168"/>
                      <a:pt x="283" y="115"/>
                    </a:cubicBezTo>
                    <a:close/>
                    <a:moveTo>
                      <a:pt x="44" y="62"/>
                    </a:moveTo>
                    <a:lnTo>
                      <a:pt x="44" y="62"/>
                    </a:lnTo>
                    <a:cubicBezTo>
                      <a:pt x="61" y="53"/>
                      <a:pt x="88" y="35"/>
                      <a:pt x="142" y="35"/>
                    </a:cubicBezTo>
                    <a:cubicBezTo>
                      <a:pt x="195" y="35"/>
                      <a:pt x="239" y="62"/>
                      <a:pt x="239" y="62"/>
                    </a:cubicBezTo>
                    <a:cubicBezTo>
                      <a:pt x="248" y="62"/>
                      <a:pt x="257" y="71"/>
                      <a:pt x="248" y="71"/>
                    </a:cubicBezTo>
                    <a:cubicBezTo>
                      <a:pt x="230" y="88"/>
                      <a:pt x="186" y="97"/>
                      <a:pt x="142" y="97"/>
                    </a:cubicBezTo>
                    <a:cubicBezTo>
                      <a:pt x="97" y="97"/>
                      <a:pt x="53" y="88"/>
                      <a:pt x="35" y="71"/>
                    </a:cubicBezTo>
                    <a:cubicBezTo>
                      <a:pt x="26" y="71"/>
                      <a:pt x="44" y="62"/>
                      <a:pt x="44" y="62"/>
                    </a:cubicBezTo>
                    <a:close/>
                    <a:moveTo>
                      <a:pt x="151" y="248"/>
                    </a:moveTo>
                    <a:lnTo>
                      <a:pt x="151" y="248"/>
                    </a:lnTo>
                    <a:cubicBezTo>
                      <a:pt x="151" y="283"/>
                      <a:pt x="177" y="301"/>
                      <a:pt x="204" y="328"/>
                    </a:cubicBezTo>
                    <a:cubicBezTo>
                      <a:pt x="221" y="345"/>
                      <a:pt x="248" y="372"/>
                      <a:pt x="248" y="381"/>
                    </a:cubicBezTo>
                    <a:cubicBezTo>
                      <a:pt x="248" y="416"/>
                      <a:pt x="248" y="416"/>
                      <a:pt x="248" y="416"/>
                    </a:cubicBezTo>
                    <a:cubicBezTo>
                      <a:pt x="230" y="407"/>
                      <a:pt x="151" y="390"/>
                      <a:pt x="151" y="354"/>
                    </a:cubicBezTo>
                    <a:cubicBezTo>
                      <a:pt x="151" y="337"/>
                      <a:pt x="133" y="337"/>
                      <a:pt x="133" y="354"/>
                    </a:cubicBezTo>
                    <a:cubicBezTo>
                      <a:pt x="133" y="390"/>
                      <a:pt x="61" y="407"/>
                      <a:pt x="35" y="416"/>
                    </a:cubicBezTo>
                    <a:cubicBezTo>
                      <a:pt x="35" y="381"/>
                      <a:pt x="35" y="381"/>
                      <a:pt x="35" y="381"/>
                    </a:cubicBezTo>
                    <a:cubicBezTo>
                      <a:pt x="35" y="372"/>
                      <a:pt x="61" y="345"/>
                      <a:pt x="80" y="328"/>
                    </a:cubicBezTo>
                    <a:cubicBezTo>
                      <a:pt x="106" y="301"/>
                      <a:pt x="133" y="283"/>
                      <a:pt x="133" y="248"/>
                    </a:cubicBezTo>
                    <a:cubicBezTo>
                      <a:pt x="133" y="222"/>
                      <a:pt x="106" y="203"/>
                      <a:pt x="80" y="177"/>
                    </a:cubicBezTo>
                    <a:cubicBezTo>
                      <a:pt x="61" y="159"/>
                      <a:pt x="35" y="132"/>
                      <a:pt x="35" y="115"/>
                    </a:cubicBezTo>
                    <a:cubicBezTo>
                      <a:pt x="35" y="88"/>
                      <a:pt x="35" y="88"/>
                      <a:pt x="35" y="88"/>
                    </a:cubicBezTo>
                    <a:cubicBezTo>
                      <a:pt x="61" y="106"/>
                      <a:pt x="97" y="115"/>
                      <a:pt x="142" y="115"/>
                    </a:cubicBezTo>
                    <a:cubicBezTo>
                      <a:pt x="186" y="115"/>
                      <a:pt x="230" y="106"/>
                      <a:pt x="248" y="88"/>
                    </a:cubicBezTo>
                    <a:cubicBezTo>
                      <a:pt x="248" y="115"/>
                      <a:pt x="248" y="115"/>
                      <a:pt x="248" y="115"/>
                    </a:cubicBezTo>
                    <a:cubicBezTo>
                      <a:pt x="248" y="132"/>
                      <a:pt x="221" y="159"/>
                      <a:pt x="204" y="177"/>
                    </a:cubicBezTo>
                    <a:cubicBezTo>
                      <a:pt x="177" y="203"/>
                      <a:pt x="151" y="222"/>
                      <a:pt x="151" y="2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34290" tIns="17145" rIns="34290" bIns="17145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2" name="Freeform 127">
                <a:extLst>
                  <a:ext uri="{FF2B5EF4-FFF2-40B4-BE49-F238E27FC236}">
                    <a16:creationId xmlns:a16="http://schemas.microsoft.com/office/drawing/2014/main" id="{75E0A0FA-7755-4CB6-91BA-6256F1AE4C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86540" y="2637063"/>
                <a:ext cx="280070" cy="319747"/>
              </a:xfrm>
              <a:custGeom>
                <a:avLst/>
                <a:gdLst>
                  <a:gd name="T0" fmla="*/ 180089 w 531"/>
                  <a:gd name="T1" fmla="*/ 112357 h 602"/>
                  <a:gd name="T2" fmla="*/ 149596 w 531"/>
                  <a:gd name="T3" fmla="*/ 102241 h 602"/>
                  <a:gd name="T4" fmla="*/ 159641 w 531"/>
                  <a:gd name="T5" fmla="*/ 51301 h 602"/>
                  <a:gd name="T6" fmla="*/ 190134 w 531"/>
                  <a:gd name="T7" fmla="*/ 61417 h 602"/>
                  <a:gd name="T8" fmla="*/ 180089 w 531"/>
                  <a:gd name="T9" fmla="*/ 112357 h 602"/>
                  <a:gd name="T10" fmla="*/ 159641 w 531"/>
                  <a:gd name="T11" fmla="*/ 10477 h 602"/>
                  <a:gd name="T12" fmla="*/ 180089 w 531"/>
                  <a:gd name="T13" fmla="*/ 10477 h 602"/>
                  <a:gd name="T14" fmla="*/ 159641 w 531"/>
                  <a:gd name="T15" fmla="*/ 40824 h 602"/>
                  <a:gd name="T16" fmla="*/ 104036 w 531"/>
                  <a:gd name="T17" fmla="*/ 166187 h 602"/>
                  <a:gd name="T18" fmla="*/ 83587 w 531"/>
                  <a:gd name="T19" fmla="*/ 166187 h 602"/>
                  <a:gd name="T20" fmla="*/ 73542 w 531"/>
                  <a:gd name="T21" fmla="*/ 114886 h 602"/>
                  <a:gd name="T22" fmla="*/ 104036 w 531"/>
                  <a:gd name="T23" fmla="*/ 104770 h 602"/>
                  <a:gd name="T24" fmla="*/ 114081 w 531"/>
                  <a:gd name="T25" fmla="*/ 155710 h 602"/>
                  <a:gd name="T26" fmla="*/ 83587 w 531"/>
                  <a:gd name="T27" fmla="*/ 10477 h 602"/>
                  <a:gd name="T28" fmla="*/ 93632 w 531"/>
                  <a:gd name="T29" fmla="*/ 0 h 602"/>
                  <a:gd name="T30" fmla="*/ 104036 w 531"/>
                  <a:gd name="T31" fmla="*/ 94654 h 602"/>
                  <a:gd name="T32" fmla="*/ 83587 w 531"/>
                  <a:gd name="T33" fmla="*/ 10477 h 602"/>
                  <a:gd name="T34" fmla="*/ 30493 w 531"/>
                  <a:gd name="T35" fmla="*/ 140536 h 602"/>
                  <a:gd name="T36" fmla="*/ 0 w 531"/>
                  <a:gd name="T37" fmla="*/ 130421 h 602"/>
                  <a:gd name="T38" fmla="*/ 10045 w 531"/>
                  <a:gd name="T39" fmla="*/ 79119 h 602"/>
                  <a:gd name="T40" fmla="*/ 40538 w 531"/>
                  <a:gd name="T41" fmla="*/ 89596 h 602"/>
                  <a:gd name="T42" fmla="*/ 30493 w 531"/>
                  <a:gd name="T43" fmla="*/ 140536 h 602"/>
                  <a:gd name="T44" fmla="*/ 10045 w 531"/>
                  <a:gd name="T45" fmla="*/ 10477 h 602"/>
                  <a:gd name="T46" fmla="*/ 30493 w 531"/>
                  <a:gd name="T47" fmla="*/ 10477 h 602"/>
                  <a:gd name="T48" fmla="*/ 10045 w 531"/>
                  <a:gd name="T49" fmla="*/ 69004 h 602"/>
                  <a:gd name="T50" fmla="*/ 30493 w 531"/>
                  <a:gd name="T51" fmla="*/ 207011 h 602"/>
                  <a:gd name="T52" fmla="*/ 20090 w 531"/>
                  <a:gd name="T53" fmla="*/ 217127 h 602"/>
                  <a:gd name="T54" fmla="*/ 10045 w 531"/>
                  <a:gd name="T55" fmla="*/ 150652 h 602"/>
                  <a:gd name="T56" fmla="*/ 30493 w 531"/>
                  <a:gd name="T57" fmla="*/ 207011 h 602"/>
                  <a:gd name="T58" fmla="*/ 104036 w 531"/>
                  <a:gd name="T59" fmla="*/ 207011 h 602"/>
                  <a:gd name="T60" fmla="*/ 83587 w 531"/>
                  <a:gd name="T61" fmla="*/ 207011 h 602"/>
                  <a:gd name="T62" fmla="*/ 104036 w 531"/>
                  <a:gd name="T63" fmla="*/ 176303 h 602"/>
                  <a:gd name="T64" fmla="*/ 180089 w 531"/>
                  <a:gd name="T65" fmla="*/ 207011 h 602"/>
                  <a:gd name="T66" fmla="*/ 169686 w 531"/>
                  <a:gd name="T67" fmla="*/ 217127 h 602"/>
                  <a:gd name="T68" fmla="*/ 159641 w 531"/>
                  <a:gd name="T69" fmla="*/ 122834 h 602"/>
                  <a:gd name="T70" fmla="*/ 180089 w 531"/>
                  <a:gd name="T71" fmla="*/ 207011 h 60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531" h="602">
                    <a:moveTo>
                      <a:pt x="502" y="311"/>
                    </a:moveTo>
                    <a:lnTo>
                      <a:pt x="502" y="311"/>
                    </a:lnTo>
                    <a:cubicBezTo>
                      <a:pt x="445" y="311"/>
                      <a:pt x="445" y="311"/>
                      <a:pt x="445" y="311"/>
                    </a:cubicBezTo>
                    <a:cubicBezTo>
                      <a:pt x="424" y="311"/>
                      <a:pt x="417" y="297"/>
                      <a:pt x="417" y="283"/>
                    </a:cubicBezTo>
                    <a:cubicBezTo>
                      <a:pt x="417" y="170"/>
                      <a:pt x="417" y="170"/>
                      <a:pt x="417" y="170"/>
                    </a:cubicBezTo>
                    <a:cubicBezTo>
                      <a:pt x="417" y="156"/>
                      <a:pt x="424" y="142"/>
                      <a:pt x="445" y="142"/>
                    </a:cubicBezTo>
                    <a:cubicBezTo>
                      <a:pt x="502" y="142"/>
                      <a:pt x="502" y="142"/>
                      <a:pt x="502" y="142"/>
                    </a:cubicBezTo>
                    <a:cubicBezTo>
                      <a:pt x="516" y="142"/>
                      <a:pt x="530" y="156"/>
                      <a:pt x="530" y="170"/>
                    </a:cubicBezTo>
                    <a:cubicBezTo>
                      <a:pt x="530" y="283"/>
                      <a:pt x="530" y="283"/>
                      <a:pt x="530" y="283"/>
                    </a:cubicBezTo>
                    <a:cubicBezTo>
                      <a:pt x="530" y="297"/>
                      <a:pt x="516" y="311"/>
                      <a:pt x="502" y="311"/>
                    </a:cubicBezTo>
                    <a:close/>
                    <a:moveTo>
                      <a:pt x="445" y="29"/>
                    </a:moveTo>
                    <a:lnTo>
                      <a:pt x="445" y="29"/>
                    </a:lnTo>
                    <a:cubicBezTo>
                      <a:pt x="445" y="15"/>
                      <a:pt x="452" y="0"/>
                      <a:pt x="473" y="0"/>
                    </a:cubicBezTo>
                    <a:cubicBezTo>
                      <a:pt x="487" y="0"/>
                      <a:pt x="502" y="15"/>
                      <a:pt x="502" y="29"/>
                    </a:cubicBezTo>
                    <a:cubicBezTo>
                      <a:pt x="502" y="113"/>
                      <a:pt x="502" y="113"/>
                      <a:pt x="502" y="113"/>
                    </a:cubicBezTo>
                    <a:cubicBezTo>
                      <a:pt x="445" y="113"/>
                      <a:pt x="445" y="113"/>
                      <a:pt x="445" y="113"/>
                    </a:cubicBezTo>
                    <a:lnTo>
                      <a:pt x="445" y="29"/>
                    </a:lnTo>
                    <a:close/>
                    <a:moveTo>
                      <a:pt x="290" y="460"/>
                    </a:moveTo>
                    <a:lnTo>
                      <a:pt x="290" y="460"/>
                    </a:lnTo>
                    <a:cubicBezTo>
                      <a:pt x="233" y="460"/>
                      <a:pt x="233" y="460"/>
                      <a:pt x="233" y="460"/>
                    </a:cubicBezTo>
                    <a:cubicBezTo>
                      <a:pt x="219" y="460"/>
                      <a:pt x="205" y="453"/>
                      <a:pt x="205" y="431"/>
                    </a:cubicBezTo>
                    <a:cubicBezTo>
                      <a:pt x="205" y="318"/>
                      <a:pt x="205" y="318"/>
                      <a:pt x="205" y="318"/>
                    </a:cubicBezTo>
                    <a:cubicBezTo>
                      <a:pt x="205" y="304"/>
                      <a:pt x="219" y="290"/>
                      <a:pt x="233" y="290"/>
                    </a:cubicBezTo>
                    <a:cubicBezTo>
                      <a:pt x="290" y="290"/>
                      <a:pt x="290" y="290"/>
                      <a:pt x="290" y="290"/>
                    </a:cubicBezTo>
                    <a:cubicBezTo>
                      <a:pt x="311" y="290"/>
                      <a:pt x="318" y="304"/>
                      <a:pt x="318" y="318"/>
                    </a:cubicBezTo>
                    <a:cubicBezTo>
                      <a:pt x="318" y="431"/>
                      <a:pt x="318" y="431"/>
                      <a:pt x="318" y="431"/>
                    </a:cubicBezTo>
                    <a:cubicBezTo>
                      <a:pt x="318" y="453"/>
                      <a:pt x="311" y="460"/>
                      <a:pt x="290" y="460"/>
                    </a:cubicBezTo>
                    <a:close/>
                    <a:moveTo>
                      <a:pt x="233" y="29"/>
                    </a:moveTo>
                    <a:lnTo>
                      <a:pt x="233" y="29"/>
                    </a:lnTo>
                    <a:cubicBezTo>
                      <a:pt x="233" y="15"/>
                      <a:pt x="247" y="0"/>
                      <a:pt x="261" y="0"/>
                    </a:cubicBezTo>
                    <a:cubicBezTo>
                      <a:pt x="283" y="0"/>
                      <a:pt x="290" y="15"/>
                      <a:pt x="290" y="29"/>
                    </a:cubicBezTo>
                    <a:cubicBezTo>
                      <a:pt x="290" y="262"/>
                      <a:pt x="290" y="262"/>
                      <a:pt x="290" y="262"/>
                    </a:cubicBezTo>
                    <a:cubicBezTo>
                      <a:pt x="233" y="262"/>
                      <a:pt x="233" y="262"/>
                      <a:pt x="233" y="262"/>
                    </a:cubicBezTo>
                    <a:lnTo>
                      <a:pt x="233" y="29"/>
                    </a:lnTo>
                    <a:close/>
                    <a:moveTo>
                      <a:pt x="85" y="389"/>
                    </a:moveTo>
                    <a:lnTo>
                      <a:pt x="85" y="389"/>
                    </a:lnTo>
                    <a:cubicBezTo>
                      <a:pt x="28" y="389"/>
                      <a:pt x="28" y="389"/>
                      <a:pt x="28" y="389"/>
                    </a:cubicBezTo>
                    <a:cubicBezTo>
                      <a:pt x="14" y="389"/>
                      <a:pt x="0" y="375"/>
                      <a:pt x="0" y="361"/>
                    </a:cubicBezTo>
                    <a:cubicBezTo>
                      <a:pt x="0" y="248"/>
                      <a:pt x="0" y="248"/>
                      <a:pt x="0" y="248"/>
                    </a:cubicBezTo>
                    <a:cubicBezTo>
                      <a:pt x="0" y="226"/>
                      <a:pt x="14" y="219"/>
                      <a:pt x="28" y="219"/>
                    </a:cubicBezTo>
                    <a:cubicBezTo>
                      <a:pt x="85" y="219"/>
                      <a:pt x="85" y="219"/>
                      <a:pt x="85" y="219"/>
                    </a:cubicBezTo>
                    <a:cubicBezTo>
                      <a:pt x="99" y="219"/>
                      <a:pt x="113" y="226"/>
                      <a:pt x="113" y="248"/>
                    </a:cubicBezTo>
                    <a:cubicBezTo>
                      <a:pt x="113" y="361"/>
                      <a:pt x="113" y="361"/>
                      <a:pt x="113" y="361"/>
                    </a:cubicBezTo>
                    <a:cubicBezTo>
                      <a:pt x="113" y="375"/>
                      <a:pt x="99" y="389"/>
                      <a:pt x="85" y="389"/>
                    </a:cubicBezTo>
                    <a:close/>
                    <a:moveTo>
                      <a:pt x="28" y="29"/>
                    </a:moveTo>
                    <a:lnTo>
                      <a:pt x="28" y="29"/>
                    </a:lnTo>
                    <a:cubicBezTo>
                      <a:pt x="28" y="15"/>
                      <a:pt x="42" y="0"/>
                      <a:pt x="56" y="0"/>
                    </a:cubicBezTo>
                    <a:cubicBezTo>
                      <a:pt x="71" y="0"/>
                      <a:pt x="85" y="15"/>
                      <a:pt x="85" y="29"/>
                    </a:cubicBezTo>
                    <a:cubicBezTo>
                      <a:pt x="85" y="191"/>
                      <a:pt x="85" y="191"/>
                      <a:pt x="85" y="191"/>
                    </a:cubicBezTo>
                    <a:cubicBezTo>
                      <a:pt x="28" y="191"/>
                      <a:pt x="28" y="191"/>
                      <a:pt x="28" y="191"/>
                    </a:cubicBezTo>
                    <a:lnTo>
                      <a:pt x="28" y="29"/>
                    </a:lnTo>
                    <a:close/>
                    <a:moveTo>
                      <a:pt x="85" y="573"/>
                    </a:moveTo>
                    <a:lnTo>
                      <a:pt x="85" y="573"/>
                    </a:lnTo>
                    <a:cubicBezTo>
                      <a:pt x="85" y="594"/>
                      <a:pt x="71" y="601"/>
                      <a:pt x="56" y="601"/>
                    </a:cubicBezTo>
                    <a:cubicBezTo>
                      <a:pt x="42" y="601"/>
                      <a:pt x="28" y="594"/>
                      <a:pt x="28" y="573"/>
                    </a:cubicBezTo>
                    <a:cubicBezTo>
                      <a:pt x="28" y="417"/>
                      <a:pt x="28" y="417"/>
                      <a:pt x="28" y="417"/>
                    </a:cubicBezTo>
                    <a:cubicBezTo>
                      <a:pt x="85" y="417"/>
                      <a:pt x="85" y="417"/>
                      <a:pt x="85" y="417"/>
                    </a:cubicBezTo>
                    <a:lnTo>
                      <a:pt x="85" y="573"/>
                    </a:lnTo>
                    <a:close/>
                    <a:moveTo>
                      <a:pt x="290" y="573"/>
                    </a:moveTo>
                    <a:lnTo>
                      <a:pt x="290" y="573"/>
                    </a:lnTo>
                    <a:cubicBezTo>
                      <a:pt x="290" y="594"/>
                      <a:pt x="283" y="601"/>
                      <a:pt x="261" y="601"/>
                    </a:cubicBezTo>
                    <a:cubicBezTo>
                      <a:pt x="247" y="601"/>
                      <a:pt x="233" y="594"/>
                      <a:pt x="233" y="573"/>
                    </a:cubicBezTo>
                    <a:cubicBezTo>
                      <a:pt x="233" y="488"/>
                      <a:pt x="233" y="488"/>
                      <a:pt x="233" y="488"/>
                    </a:cubicBezTo>
                    <a:cubicBezTo>
                      <a:pt x="290" y="488"/>
                      <a:pt x="290" y="488"/>
                      <a:pt x="290" y="488"/>
                    </a:cubicBezTo>
                    <a:lnTo>
                      <a:pt x="290" y="573"/>
                    </a:lnTo>
                    <a:close/>
                    <a:moveTo>
                      <a:pt x="502" y="573"/>
                    </a:moveTo>
                    <a:lnTo>
                      <a:pt x="502" y="573"/>
                    </a:lnTo>
                    <a:cubicBezTo>
                      <a:pt x="502" y="594"/>
                      <a:pt x="487" y="601"/>
                      <a:pt x="473" y="601"/>
                    </a:cubicBezTo>
                    <a:cubicBezTo>
                      <a:pt x="452" y="601"/>
                      <a:pt x="445" y="594"/>
                      <a:pt x="445" y="573"/>
                    </a:cubicBezTo>
                    <a:cubicBezTo>
                      <a:pt x="445" y="340"/>
                      <a:pt x="445" y="340"/>
                      <a:pt x="445" y="340"/>
                    </a:cubicBezTo>
                    <a:cubicBezTo>
                      <a:pt x="502" y="340"/>
                      <a:pt x="502" y="340"/>
                      <a:pt x="502" y="340"/>
                    </a:cubicBezTo>
                    <a:lnTo>
                      <a:pt x="502" y="5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3" name="Freeform 98">
                <a:extLst>
                  <a:ext uri="{FF2B5EF4-FFF2-40B4-BE49-F238E27FC236}">
                    <a16:creationId xmlns:a16="http://schemas.microsoft.com/office/drawing/2014/main" id="{A9596EB4-74CF-4106-971F-8C4F7B9CBC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68129" y="4837311"/>
                <a:ext cx="313471" cy="384069"/>
              </a:xfrm>
              <a:custGeom>
                <a:avLst/>
                <a:gdLst>
                  <a:gd name="T0" fmla="*/ 165736 w 488"/>
                  <a:gd name="T1" fmla="*/ 215541 h 601"/>
                  <a:gd name="T2" fmla="*/ 165736 w 488"/>
                  <a:gd name="T3" fmla="*/ 215541 h 601"/>
                  <a:gd name="T4" fmla="*/ 10110 w 488"/>
                  <a:gd name="T5" fmla="*/ 215541 h 601"/>
                  <a:gd name="T6" fmla="*/ 0 w 488"/>
                  <a:gd name="T7" fmla="*/ 205482 h 601"/>
                  <a:gd name="T8" fmla="*/ 0 w 488"/>
                  <a:gd name="T9" fmla="*/ 116751 h 601"/>
                  <a:gd name="T10" fmla="*/ 10110 w 488"/>
                  <a:gd name="T11" fmla="*/ 106333 h 601"/>
                  <a:gd name="T12" fmla="*/ 25276 w 488"/>
                  <a:gd name="T13" fmla="*/ 106333 h 601"/>
                  <a:gd name="T14" fmla="*/ 25276 w 488"/>
                  <a:gd name="T15" fmla="*/ 60711 h 601"/>
                  <a:gd name="T16" fmla="*/ 86659 w 488"/>
                  <a:gd name="T17" fmla="*/ 0 h 601"/>
                  <a:gd name="T18" fmla="*/ 147682 w 488"/>
                  <a:gd name="T19" fmla="*/ 60711 h 601"/>
                  <a:gd name="T20" fmla="*/ 147682 w 488"/>
                  <a:gd name="T21" fmla="*/ 106333 h 601"/>
                  <a:gd name="T22" fmla="*/ 165736 w 488"/>
                  <a:gd name="T23" fmla="*/ 106333 h 601"/>
                  <a:gd name="T24" fmla="*/ 175846 w 488"/>
                  <a:gd name="T25" fmla="*/ 116751 h 601"/>
                  <a:gd name="T26" fmla="*/ 175846 w 488"/>
                  <a:gd name="T27" fmla="*/ 205482 h 601"/>
                  <a:gd name="T28" fmla="*/ 165736 w 488"/>
                  <a:gd name="T29" fmla="*/ 215541 h 601"/>
                  <a:gd name="T30" fmla="*/ 76549 w 488"/>
                  <a:gd name="T31" fmla="*/ 164889 h 601"/>
                  <a:gd name="T32" fmla="*/ 76549 w 488"/>
                  <a:gd name="T33" fmla="*/ 164889 h 601"/>
                  <a:gd name="T34" fmla="*/ 76549 w 488"/>
                  <a:gd name="T35" fmla="*/ 185365 h 601"/>
                  <a:gd name="T36" fmla="*/ 86659 w 488"/>
                  <a:gd name="T37" fmla="*/ 195424 h 601"/>
                  <a:gd name="T38" fmla="*/ 96769 w 488"/>
                  <a:gd name="T39" fmla="*/ 185365 h 601"/>
                  <a:gd name="T40" fmla="*/ 96769 w 488"/>
                  <a:gd name="T41" fmla="*/ 164889 h 601"/>
                  <a:gd name="T42" fmla="*/ 106880 w 488"/>
                  <a:gd name="T43" fmla="*/ 147286 h 601"/>
                  <a:gd name="T44" fmla="*/ 86659 w 488"/>
                  <a:gd name="T45" fmla="*/ 126810 h 601"/>
                  <a:gd name="T46" fmla="*/ 66078 w 488"/>
                  <a:gd name="T47" fmla="*/ 147286 h 601"/>
                  <a:gd name="T48" fmla="*/ 76549 w 488"/>
                  <a:gd name="T49" fmla="*/ 164889 h 601"/>
                  <a:gd name="T50" fmla="*/ 127461 w 488"/>
                  <a:gd name="T51" fmla="*/ 60711 h 601"/>
                  <a:gd name="T52" fmla="*/ 127461 w 488"/>
                  <a:gd name="T53" fmla="*/ 60711 h 601"/>
                  <a:gd name="T54" fmla="*/ 86659 w 488"/>
                  <a:gd name="T55" fmla="*/ 20117 h 601"/>
                  <a:gd name="T56" fmla="*/ 45857 w 488"/>
                  <a:gd name="T57" fmla="*/ 60711 h 601"/>
                  <a:gd name="T58" fmla="*/ 45857 w 488"/>
                  <a:gd name="T59" fmla="*/ 106333 h 601"/>
                  <a:gd name="T60" fmla="*/ 127461 w 488"/>
                  <a:gd name="T61" fmla="*/ 106333 h 601"/>
                  <a:gd name="T62" fmla="*/ 127461 w 488"/>
                  <a:gd name="T63" fmla="*/ 60711 h 60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88" h="601">
                    <a:moveTo>
                      <a:pt x="459" y="600"/>
                    </a:moveTo>
                    <a:lnTo>
                      <a:pt x="459" y="600"/>
                    </a:lnTo>
                    <a:cubicBezTo>
                      <a:pt x="28" y="600"/>
                      <a:pt x="28" y="600"/>
                      <a:pt x="28" y="600"/>
                    </a:cubicBezTo>
                    <a:cubicBezTo>
                      <a:pt x="7" y="600"/>
                      <a:pt x="0" y="586"/>
                      <a:pt x="0" y="572"/>
                    </a:cubicBezTo>
                    <a:cubicBezTo>
                      <a:pt x="0" y="325"/>
                      <a:pt x="0" y="325"/>
                      <a:pt x="0" y="325"/>
                    </a:cubicBezTo>
                    <a:cubicBezTo>
                      <a:pt x="0" y="311"/>
                      <a:pt x="7" y="296"/>
                      <a:pt x="28" y="296"/>
                    </a:cubicBezTo>
                    <a:cubicBezTo>
                      <a:pt x="70" y="296"/>
                      <a:pt x="70" y="296"/>
                      <a:pt x="70" y="296"/>
                    </a:cubicBezTo>
                    <a:cubicBezTo>
                      <a:pt x="70" y="169"/>
                      <a:pt x="70" y="169"/>
                      <a:pt x="70" y="169"/>
                    </a:cubicBezTo>
                    <a:cubicBezTo>
                      <a:pt x="70" y="70"/>
                      <a:pt x="148" y="0"/>
                      <a:pt x="240" y="0"/>
                    </a:cubicBezTo>
                    <a:cubicBezTo>
                      <a:pt x="339" y="0"/>
                      <a:pt x="409" y="70"/>
                      <a:pt x="409" y="169"/>
                    </a:cubicBezTo>
                    <a:cubicBezTo>
                      <a:pt x="409" y="296"/>
                      <a:pt x="409" y="296"/>
                      <a:pt x="409" y="296"/>
                    </a:cubicBezTo>
                    <a:cubicBezTo>
                      <a:pt x="459" y="296"/>
                      <a:pt x="459" y="296"/>
                      <a:pt x="459" y="296"/>
                    </a:cubicBezTo>
                    <a:cubicBezTo>
                      <a:pt x="473" y="296"/>
                      <a:pt x="487" y="311"/>
                      <a:pt x="487" y="325"/>
                    </a:cubicBezTo>
                    <a:cubicBezTo>
                      <a:pt x="487" y="572"/>
                      <a:pt x="487" y="572"/>
                      <a:pt x="487" y="572"/>
                    </a:cubicBezTo>
                    <a:cubicBezTo>
                      <a:pt x="487" y="586"/>
                      <a:pt x="473" y="600"/>
                      <a:pt x="459" y="600"/>
                    </a:cubicBezTo>
                    <a:close/>
                    <a:moveTo>
                      <a:pt x="212" y="459"/>
                    </a:moveTo>
                    <a:lnTo>
                      <a:pt x="212" y="459"/>
                    </a:lnTo>
                    <a:cubicBezTo>
                      <a:pt x="212" y="516"/>
                      <a:pt x="212" y="516"/>
                      <a:pt x="212" y="516"/>
                    </a:cubicBezTo>
                    <a:cubicBezTo>
                      <a:pt x="212" y="530"/>
                      <a:pt x="226" y="544"/>
                      <a:pt x="240" y="544"/>
                    </a:cubicBezTo>
                    <a:cubicBezTo>
                      <a:pt x="261" y="544"/>
                      <a:pt x="268" y="530"/>
                      <a:pt x="268" y="516"/>
                    </a:cubicBezTo>
                    <a:cubicBezTo>
                      <a:pt x="268" y="459"/>
                      <a:pt x="268" y="459"/>
                      <a:pt x="268" y="459"/>
                    </a:cubicBezTo>
                    <a:cubicBezTo>
                      <a:pt x="289" y="452"/>
                      <a:pt x="296" y="431"/>
                      <a:pt x="296" y="410"/>
                    </a:cubicBezTo>
                    <a:cubicBezTo>
                      <a:pt x="296" y="381"/>
                      <a:pt x="275" y="353"/>
                      <a:pt x="240" y="353"/>
                    </a:cubicBezTo>
                    <a:cubicBezTo>
                      <a:pt x="212" y="353"/>
                      <a:pt x="183" y="381"/>
                      <a:pt x="183" y="410"/>
                    </a:cubicBezTo>
                    <a:cubicBezTo>
                      <a:pt x="183" y="431"/>
                      <a:pt x="198" y="452"/>
                      <a:pt x="212" y="459"/>
                    </a:cubicBezTo>
                    <a:close/>
                    <a:moveTo>
                      <a:pt x="353" y="169"/>
                    </a:moveTo>
                    <a:lnTo>
                      <a:pt x="353" y="169"/>
                    </a:lnTo>
                    <a:cubicBezTo>
                      <a:pt x="353" y="106"/>
                      <a:pt x="304" y="56"/>
                      <a:pt x="240" y="56"/>
                    </a:cubicBezTo>
                    <a:cubicBezTo>
                      <a:pt x="176" y="56"/>
                      <a:pt x="127" y="106"/>
                      <a:pt x="127" y="169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353" y="296"/>
                      <a:pt x="353" y="296"/>
                      <a:pt x="353" y="296"/>
                    </a:cubicBezTo>
                    <a:lnTo>
                      <a:pt x="353" y="16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4" name="Freeform 71">
                <a:extLst>
                  <a:ext uri="{FF2B5EF4-FFF2-40B4-BE49-F238E27FC236}">
                    <a16:creationId xmlns:a16="http://schemas.microsoft.com/office/drawing/2014/main" id="{03E1C672-B6D3-4075-9CDD-6EA7A88D61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986691" y="2430148"/>
                <a:ext cx="389719" cy="386894"/>
              </a:xfrm>
              <a:custGeom>
                <a:avLst/>
                <a:gdLst>
                  <a:gd name="T0" fmla="*/ 188131 w 609"/>
                  <a:gd name="T1" fmla="*/ 130421 h 602"/>
                  <a:gd name="T2" fmla="*/ 188131 w 609"/>
                  <a:gd name="T3" fmla="*/ 130421 h 602"/>
                  <a:gd name="T4" fmla="*/ 180577 w 609"/>
                  <a:gd name="T5" fmla="*/ 148123 h 602"/>
                  <a:gd name="T6" fmla="*/ 188131 w 609"/>
                  <a:gd name="T7" fmla="*/ 181360 h 602"/>
                  <a:gd name="T8" fmla="*/ 183095 w 609"/>
                  <a:gd name="T9" fmla="*/ 188947 h 602"/>
                  <a:gd name="T10" fmla="*/ 150002 w 609"/>
                  <a:gd name="T11" fmla="*/ 178831 h 602"/>
                  <a:gd name="T12" fmla="*/ 129857 w 609"/>
                  <a:gd name="T13" fmla="*/ 188947 h 602"/>
                  <a:gd name="T14" fmla="*/ 132375 w 609"/>
                  <a:gd name="T15" fmla="*/ 188947 h 602"/>
                  <a:gd name="T16" fmla="*/ 111872 w 609"/>
                  <a:gd name="T17" fmla="*/ 217127 h 602"/>
                  <a:gd name="T18" fmla="*/ 106836 w 609"/>
                  <a:gd name="T19" fmla="*/ 217127 h 602"/>
                  <a:gd name="T20" fmla="*/ 86332 w 609"/>
                  <a:gd name="T21" fmla="*/ 186418 h 602"/>
                  <a:gd name="T22" fmla="*/ 68706 w 609"/>
                  <a:gd name="T23" fmla="*/ 178831 h 602"/>
                  <a:gd name="T24" fmla="*/ 68706 w 609"/>
                  <a:gd name="T25" fmla="*/ 181360 h 602"/>
                  <a:gd name="T26" fmla="*/ 35612 w 609"/>
                  <a:gd name="T27" fmla="*/ 186418 h 602"/>
                  <a:gd name="T28" fmla="*/ 30576 w 609"/>
                  <a:gd name="T29" fmla="*/ 183889 h 602"/>
                  <a:gd name="T30" fmla="*/ 38130 w 609"/>
                  <a:gd name="T31" fmla="*/ 148123 h 602"/>
                  <a:gd name="T32" fmla="*/ 30576 w 609"/>
                  <a:gd name="T33" fmla="*/ 130421 h 602"/>
                  <a:gd name="T34" fmla="*/ 0 w 609"/>
                  <a:gd name="T35" fmla="*/ 109828 h 602"/>
                  <a:gd name="T36" fmla="*/ 0 w 609"/>
                  <a:gd name="T37" fmla="*/ 104770 h 602"/>
                  <a:gd name="T38" fmla="*/ 30576 w 609"/>
                  <a:gd name="T39" fmla="*/ 86706 h 602"/>
                  <a:gd name="T40" fmla="*/ 38130 w 609"/>
                  <a:gd name="T41" fmla="*/ 66475 h 602"/>
                  <a:gd name="T42" fmla="*/ 30576 w 609"/>
                  <a:gd name="T43" fmla="*/ 33237 h 602"/>
                  <a:gd name="T44" fmla="*/ 35612 w 609"/>
                  <a:gd name="T45" fmla="*/ 28180 h 602"/>
                  <a:gd name="T46" fmla="*/ 68706 w 609"/>
                  <a:gd name="T47" fmla="*/ 35766 h 602"/>
                  <a:gd name="T48" fmla="*/ 86332 w 609"/>
                  <a:gd name="T49" fmla="*/ 28180 h 602"/>
                  <a:gd name="T50" fmla="*/ 106836 w 609"/>
                  <a:gd name="T51" fmla="*/ 0 h 602"/>
                  <a:gd name="T52" fmla="*/ 111872 w 609"/>
                  <a:gd name="T53" fmla="*/ 0 h 602"/>
                  <a:gd name="T54" fmla="*/ 132375 w 609"/>
                  <a:gd name="T55" fmla="*/ 28180 h 602"/>
                  <a:gd name="T56" fmla="*/ 150002 w 609"/>
                  <a:gd name="T57" fmla="*/ 35766 h 602"/>
                  <a:gd name="T58" fmla="*/ 183095 w 609"/>
                  <a:gd name="T59" fmla="*/ 28180 h 602"/>
                  <a:gd name="T60" fmla="*/ 188131 w 609"/>
                  <a:gd name="T61" fmla="*/ 33237 h 602"/>
                  <a:gd name="T62" fmla="*/ 180577 w 609"/>
                  <a:gd name="T63" fmla="*/ 66475 h 602"/>
                  <a:gd name="T64" fmla="*/ 188131 w 609"/>
                  <a:gd name="T65" fmla="*/ 86706 h 602"/>
                  <a:gd name="T66" fmla="*/ 218707 w 609"/>
                  <a:gd name="T67" fmla="*/ 104770 h 602"/>
                  <a:gd name="T68" fmla="*/ 218707 w 609"/>
                  <a:gd name="T69" fmla="*/ 109828 h 602"/>
                  <a:gd name="T70" fmla="*/ 188131 w 609"/>
                  <a:gd name="T71" fmla="*/ 130421 h 602"/>
                  <a:gd name="T72" fmla="*/ 109354 w 609"/>
                  <a:gd name="T73" fmla="*/ 45882 h 602"/>
                  <a:gd name="T74" fmla="*/ 109354 w 609"/>
                  <a:gd name="T75" fmla="*/ 45882 h 602"/>
                  <a:gd name="T76" fmla="*/ 48202 w 609"/>
                  <a:gd name="T77" fmla="*/ 107299 h 602"/>
                  <a:gd name="T78" fmla="*/ 109354 w 609"/>
                  <a:gd name="T79" fmla="*/ 168716 h 602"/>
                  <a:gd name="T80" fmla="*/ 170505 w 609"/>
                  <a:gd name="T81" fmla="*/ 107299 h 602"/>
                  <a:gd name="T82" fmla="*/ 109354 w 609"/>
                  <a:gd name="T83" fmla="*/ 45882 h 602"/>
                  <a:gd name="T84" fmla="*/ 109354 w 609"/>
                  <a:gd name="T85" fmla="*/ 148123 h 602"/>
                  <a:gd name="T86" fmla="*/ 109354 w 609"/>
                  <a:gd name="T87" fmla="*/ 148123 h 602"/>
                  <a:gd name="T88" fmla="*/ 68706 w 609"/>
                  <a:gd name="T89" fmla="*/ 107299 h 602"/>
                  <a:gd name="T90" fmla="*/ 109354 w 609"/>
                  <a:gd name="T91" fmla="*/ 66475 h 602"/>
                  <a:gd name="T92" fmla="*/ 150002 w 609"/>
                  <a:gd name="T93" fmla="*/ 107299 h 602"/>
                  <a:gd name="T94" fmla="*/ 109354 w 609"/>
                  <a:gd name="T95" fmla="*/ 148123 h 602"/>
                  <a:gd name="T96" fmla="*/ 109354 w 609"/>
                  <a:gd name="T97" fmla="*/ 86706 h 602"/>
                  <a:gd name="T98" fmla="*/ 109354 w 609"/>
                  <a:gd name="T99" fmla="*/ 86706 h 602"/>
                  <a:gd name="T100" fmla="*/ 88850 w 609"/>
                  <a:gd name="T101" fmla="*/ 107299 h 602"/>
                  <a:gd name="T102" fmla="*/ 109354 w 609"/>
                  <a:gd name="T103" fmla="*/ 127530 h 602"/>
                  <a:gd name="T104" fmla="*/ 129857 w 609"/>
                  <a:gd name="T105" fmla="*/ 107299 h 602"/>
                  <a:gd name="T106" fmla="*/ 109354 w 609"/>
                  <a:gd name="T107" fmla="*/ 86706 h 60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09" h="602">
                    <a:moveTo>
                      <a:pt x="523" y="361"/>
                    </a:moveTo>
                    <a:lnTo>
                      <a:pt x="523" y="361"/>
                    </a:lnTo>
                    <a:cubicBezTo>
                      <a:pt x="523" y="382"/>
                      <a:pt x="516" y="396"/>
                      <a:pt x="502" y="410"/>
                    </a:cubicBezTo>
                    <a:cubicBezTo>
                      <a:pt x="502" y="417"/>
                      <a:pt x="551" y="474"/>
                      <a:pt x="523" y="502"/>
                    </a:cubicBezTo>
                    <a:cubicBezTo>
                      <a:pt x="509" y="523"/>
                      <a:pt x="509" y="523"/>
                      <a:pt x="509" y="523"/>
                    </a:cubicBezTo>
                    <a:cubicBezTo>
                      <a:pt x="488" y="544"/>
                      <a:pt x="431" y="509"/>
                      <a:pt x="417" y="495"/>
                    </a:cubicBezTo>
                    <a:cubicBezTo>
                      <a:pt x="403" y="509"/>
                      <a:pt x="382" y="516"/>
                      <a:pt x="361" y="523"/>
                    </a:cubicBezTo>
                    <a:cubicBezTo>
                      <a:pt x="368" y="523"/>
                      <a:pt x="368" y="523"/>
                      <a:pt x="368" y="523"/>
                    </a:cubicBezTo>
                    <a:cubicBezTo>
                      <a:pt x="368" y="523"/>
                      <a:pt x="354" y="601"/>
                      <a:pt x="311" y="601"/>
                    </a:cubicBezTo>
                    <a:cubicBezTo>
                      <a:pt x="297" y="601"/>
                      <a:pt x="297" y="601"/>
                      <a:pt x="297" y="601"/>
                    </a:cubicBezTo>
                    <a:cubicBezTo>
                      <a:pt x="262" y="601"/>
                      <a:pt x="247" y="530"/>
                      <a:pt x="240" y="516"/>
                    </a:cubicBezTo>
                    <a:cubicBezTo>
                      <a:pt x="226" y="516"/>
                      <a:pt x="205" y="509"/>
                      <a:pt x="191" y="495"/>
                    </a:cubicBezTo>
                    <a:cubicBezTo>
                      <a:pt x="191" y="502"/>
                      <a:pt x="191" y="502"/>
                      <a:pt x="191" y="502"/>
                    </a:cubicBezTo>
                    <a:cubicBezTo>
                      <a:pt x="191" y="502"/>
                      <a:pt x="127" y="551"/>
                      <a:pt x="99" y="516"/>
                    </a:cubicBezTo>
                    <a:cubicBezTo>
                      <a:pt x="85" y="509"/>
                      <a:pt x="85" y="509"/>
                      <a:pt x="85" y="509"/>
                    </a:cubicBezTo>
                    <a:cubicBezTo>
                      <a:pt x="64" y="481"/>
                      <a:pt x="99" y="424"/>
                      <a:pt x="106" y="410"/>
                    </a:cubicBezTo>
                    <a:cubicBezTo>
                      <a:pt x="99" y="396"/>
                      <a:pt x="92" y="382"/>
                      <a:pt x="85" y="361"/>
                    </a:cubicBezTo>
                    <a:cubicBezTo>
                      <a:pt x="71" y="361"/>
                      <a:pt x="0" y="339"/>
                      <a:pt x="0" y="304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55"/>
                      <a:pt x="71" y="240"/>
                      <a:pt x="85" y="240"/>
                    </a:cubicBezTo>
                    <a:cubicBezTo>
                      <a:pt x="92" y="219"/>
                      <a:pt x="99" y="205"/>
                      <a:pt x="106" y="184"/>
                    </a:cubicBezTo>
                    <a:cubicBezTo>
                      <a:pt x="99" y="177"/>
                      <a:pt x="57" y="113"/>
                      <a:pt x="85" y="92"/>
                    </a:cubicBezTo>
                    <a:cubicBezTo>
                      <a:pt x="99" y="78"/>
                      <a:pt x="99" y="78"/>
                      <a:pt x="99" y="78"/>
                    </a:cubicBezTo>
                    <a:cubicBezTo>
                      <a:pt x="120" y="50"/>
                      <a:pt x="177" y="92"/>
                      <a:pt x="191" y="99"/>
                    </a:cubicBezTo>
                    <a:cubicBezTo>
                      <a:pt x="205" y="92"/>
                      <a:pt x="226" y="85"/>
                      <a:pt x="240" y="78"/>
                    </a:cubicBezTo>
                    <a:cubicBezTo>
                      <a:pt x="247" y="64"/>
                      <a:pt x="269" y="0"/>
                      <a:pt x="297" y="0"/>
                    </a:cubicBezTo>
                    <a:cubicBezTo>
                      <a:pt x="311" y="0"/>
                      <a:pt x="311" y="0"/>
                      <a:pt x="311" y="0"/>
                    </a:cubicBezTo>
                    <a:cubicBezTo>
                      <a:pt x="346" y="0"/>
                      <a:pt x="361" y="57"/>
                      <a:pt x="368" y="78"/>
                    </a:cubicBezTo>
                    <a:cubicBezTo>
                      <a:pt x="382" y="85"/>
                      <a:pt x="403" y="92"/>
                      <a:pt x="417" y="99"/>
                    </a:cubicBezTo>
                    <a:cubicBezTo>
                      <a:pt x="431" y="92"/>
                      <a:pt x="488" y="57"/>
                      <a:pt x="509" y="78"/>
                    </a:cubicBezTo>
                    <a:cubicBezTo>
                      <a:pt x="523" y="92"/>
                      <a:pt x="523" y="92"/>
                      <a:pt x="523" y="92"/>
                    </a:cubicBezTo>
                    <a:cubicBezTo>
                      <a:pt x="551" y="120"/>
                      <a:pt x="516" y="170"/>
                      <a:pt x="502" y="184"/>
                    </a:cubicBezTo>
                    <a:cubicBezTo>
                      <a:pt x="516" y="205"/>
                      <a:pt x="523" y="219"/>
                      <a:pt x="523" y="240"/>
                    </a:cubicBezTo>
                    <a:cubicBezTo>
                      <a:pt x="530" y="240"/>
                      <a:pt x="608" y="248"/>
                      <a:pt x="608" y="290"/>
                    </a:cubicBezTo>
                    <a:cubicBezTo>
                      <a:pt x="608" y="304"/>
                      <a:pt x="608" y="304"/>
                      <a:pt x="608" y="304"/>
                    </a:cubicBezTo>
                    <a:cubicBezTo>
                      <a:pt x="608" y="339"/>
                      <a:pt x="544" y="353"/>
                      <a:pt x="523" y="361"/>
                    </a:cubicBezTo>
                    <a:close/>
                    <a:moveTo>
                      <a:pt x="304" y="127"/>
                    </a:moveTo>
                    <a:lnTo>
                      <a:pt x="304" y="127"/>
                    </a:lnTo>
                    <a:cubicBezTo>
                      <a:pt x="212" y="127"/>
                      <a:pt x="134" y="205"/>
                      <a:pt x="134" y="297"/>
                    </a:cubicBezTo>
                    <a:cubicBezTo>
                      <a:pt x="134" y="396"/>
                      <a:pt x="212" y="467"/>
                      <a:pt x="304" y="467"/>
                    </a:cubicBezTo>
                    <a:cubicBezTo>
                      <a:pt x="396" y="467"/>
                      <a:pt x="474" y="396"/>
                      <a:pt x="474" y="297"/>
                    </a:cubicBezTo>
                    <a:cubicBezTo>
                      <a:pt x="474" y="205"/>
                      <a:pt x="396" y="127"/>
                      <a:pt x="304" y="127"/>
                    </a:cubicBezTo>
                    <a:close/>
                    <a:moveTo>
                      <a:pt x="304" y="410"/>
                    </a:moveTo>
                    <a:lnTo>
                      <a:pt x="304" y="410"/>
                    </a:lnTo>
                    <a:cubicBezTo>
                      <a:pt x="240" y="410"/>
                      <a:pt x="191" y="361"/>
                      <a:pt x="191" y="297"/>
                    </a:cubicBezTo>
                    <a:cubicBezTo>
                      <a:pt x="191" y="233"/>
                      <a:pt x="240" y="184"/>
                      <a:pt x="304" y="184"/>
                    </a:cubicBezTo>
                    <a:cubicBezTo>
                      <a:pt x="368" y="184"/>
                      <a:pt x="417" y="233"/>
                      <a:pt x="417" y="297"/>
                    </a:cubicBezTo>
                    <a:cubicBezTo>
                      <a:pt x="417" y="361"/>
                      <a:pt x="368" y="410"/>
                      <a:pt x="304" y="410"/>
                    </a:cubicBezTo>
                    <a:close/>
                    <a:moveTo>
                      <a:pt x="304" y="240"/>
                    </a:moveTo>
                    <a:lnTo>
                      <a:pt x="304" y="240"/>
                    </a:lnTo>
                    <a:cubicBezTo>
                      <a:pt x="276" y="240"/>
                      <a:pt x="247" y="269"/>
                      <a:pt x="247" y="297"/>
                    </a:cubicBezTo>
                    <a:cubicBezTo>
                      <a:pt x="247" y="332"/>
                      <a:pt x="276" y="353"/>
                      <a:pt x="304" y="353"/>
                    </a:cubicBezTo>
                    <a:cubicBezTo>
                      <a:pt x="332" y="353"/>
                      <a:pt x="361" y="332"/>
                      <a:pt x="361" y="297"/>
                    </a:cubicBezTo>
                    <a:cubicBezTo>
                      <a:pt x="361" y="269"/>
                      <a:pt x="332" y="240"/>
                      <a:pt x="304" y="2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5" name="Freeform 102">
                <a:extLst>
                  <a:ext uri="{FF2B5EF4-FFF2-40B4-BE49-F238E27FC236}">
                    <a16:creationId xmlns:a16="http://schemas.microsoft.com/office/drawing/2014/main" id="{2A6B3EB6-2967-483B-A72C-4FE3EE3DEF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400389" y="3676909"/>
                <a:ext cx="385221" cy="346701"/>
              </a:xfrm>
              <a:custGeom>
                <a:avLst/>
                <a:gdLst>
                  <a:gd name="T0" fmla="*/ 35703 w 498"/>
                  <a:gd name="T1" fmla="*/ 67874 h 445"/>
                  <a:gd name="T2" fmla="*/ 35703 w 498"/>
                  <a:gd name="T3" fmla="*/ 67874 h 445"/>
                  <a:gd name="T4" fmla="*/ 63372 w 498"/>
                  <a:gd name="T5" fmla="*/ 75965 h 445"/>
                  <a:gd name="T6" fmla="*/ 67389 w 498"/>
                  <a:gd name="T7" fmla="*/ 75965 h 445"/>
                  <a:gd name="T8" fmla="*/ 87026 w 498"/>
                  <a:gd name="T9" fmla="*/ 60232 h 445"/>
                  <a:gd name="T10" fmla="*/ 87026 w 498"/>
                  <a:gd name="T11" fmla="*/ 56187 h 445"/>
                  <a:gd name="T12" fmla="*/ 79439 w 498"/>
                  <a:gd name="T13" fmla="*/ 48096 h 445"/>
                  <a:gd name="T14" fmla="*/ 122728 w 498"/>
                  <a:gd name="T15" fmla="*/ 4495 h 445"/>
                  <a:gd name="T16" fmla="*/ 87026 w 498"/>
                  <a:gd name="T17" fmla="*/ 0 h 445"/>
                  <a:gd name="T18" fmla="*/ 47753 w 498"/>
                  <a:gd name="T19" fmla="*/ 24273 h 445"/>
                  <a:gd name="T20" fmla="*/ 32133 w 498"/>
                  <a:gd name="T21" fmla="*/ 36409 h 445"/>
                  <a:gd name="T22" fmla="*/ 23653 w 498"/>
                  <a:gd name="T23" fmla="*/ 52141 h 445"/>
                  <a:gd name="T24" fmla="*/ 8033 w 498"/>
                  <a:gd name="T25" fmla="*/ 56187 h 445"/>
                  <a:gd name="T26" fmla="*/ 0 w 498"/>
                  <a:gd name="T27" fmla="*/ 64278 h 445"/>
                  <a:gd name="T28" fmla="*/ 0 w 498"/>
                  <a:gd name="T29" fmla="*/ 67874 h 445"/>
                  <a:gd name="T30" fmla="*/ 16066 w 498"/>
                  <a:gd name="T31" fmla="*/ 84055 h 445"/>
                  <a:gd name="T32" fmla="*/ 23653 w 498"/>
                  <a:gd name="T33" fmla="*/ 88101 h 445"/>
                  <a:gd name="T34" fmla="*/ 32133 w 498"/>
                  <a:gd name="T35" fmla="*/ 80010 h 445"/>
                  <a:gd name="T36" fmla="*/ 35703 w 498"/>
                  <a:gd name="T37" fmla="*/ 67874 h 445"/>
                  <a:gd name="T38" fmla="*/ 99075 w 498"/>
                  <a:gd name="T39" fmla="*/ 71919 h 445"/>
                  <a:gd name="T40" fmla="*/ 99075 w 498"/>
                  <a:gd name="T41" fmla="*/ 71919 h 445"/>
                  <a:gd name="T42" fmla="*/ 95059 w 498"/>
                  <a:gd name="T43" fmla="*/ 71919 h 445"/>
                  <a:gd name="T44" fmla="*/ 79439 w 498"/>
                  <a:gd name="T45" fmla="*/ 84055 h 445"/>
                  <a:gd name="T46" fmla="*/ 75422 w 498"/>
                  <a:gd name="T47" fmla="*/ 91697 h 445"/>
                  <a:gd name="T48" fmla="*/ 170035 w 498"/>
                  <a:gd name="T49" fmla="*/ 195530 h 445"/>
                  <a:gd name="T50" fmla="*/ 178068 w 498"/>
                  <a:gd name="T51" fmla="*/ 195530 h 445"/>
                  <a:gd name="T52" fmla="*/ 190117 w 498"/>
                  <a:gd name="T53" fmla="*/ 187439 h 445"/>
                  <a:gd name="T54" fmla="*/ 190117 w 498"/>
                  <a:gd name="T55" fmla="*/ 179798 h 445"/>
                  <a:gd name="T56" fmla="*/ 99075 w 498"/>
                  <a:gd name="T57" fmla="*/ 71919 h 445"/>
                  <a:gd name="T58" fmla="*/ 221804 w 498"/>
                  <a:gd name="T59" fmla="*/ 28318 h 445"/>
                  <a:gd name="T60" fmla="*/ 221804 w 498"/>
                  <a:gd name="T61" fmla="*/ 28318 h 445"/>
                  <a:gd name="T62" fmla="*/ 213771 w 498"/>
                  <a:gd name="T63" fmla="*/ 24273 h 445"/>
                  <a:gd name="T64" fmla="*/ 205737 w 498"/>
                  <a:gd name="T65" fmla="*/ 40005 h 445"/>
                  <a:gd name="T66" fmla="*/ 182084 w 498"/>
                  <a:gd name="T67" fmla="*/ 48096 h 445"/>
                  <a:gd name="T68" fmla="*/ 178068 w 498"/>
                  <a:gd name="T69" fmla="*/ 28318 h 445"/>
                  <a:gd name="T70" fmla="*/ 186101 w 498"/>
                  <a:gd name="T71" fmla="*/ 8540 h 445"/>
                  <a:gd name="T72" fmla="*/ 182084 w 498"/>
                  <a:gd name="T73" fmla="*/ 4495 h 445"/>
                  <a:gd name="T74" fmla="*/ 150398 w 498"/>
                  <a:gd name="T75" fmla="*/ 32364 h 445"/>
                  <a:gd name="T76" fmla="*/ 142365 w 498"/>
                  <a:gd name="T77" fmla="*/ 67874 h 445"/>
                  <a:gd name="T78" fmla="*/ 126745 w 498"/>
                  <a:gd name="T79" fmla="*/ 84055 h 445"/>
                  <a:gd name="T80" fmla="*/ 142365 w 498"/>
                  <a:gd name="T81" fmla="*/ 103833 h 445"/>
                  <a:gd name="T82" fmla="*/ 162448 w 498"/>
                  <a:gd name="T83" fmla="*/ 84055 h 445"/>
                  <a:gd name="T84" fmla="*/ 182084 w 498"/>
                  <a:gd name="T85" fmla="*/ 80010 h 445"/>
                  <a:gd name="T86" fmla="*/ 217787 w 498"/>
                  <a:gd name="T87" fmla="*/ 64278 h 445"/>
                  <a:gd name="T88" fmla="*/ 221804 w 498"/>
                  <a:gd name="T89" fmla="*/ 28318 h 445"/>
                  <a:gd name="T90" fmla="*/ 32133 w 498"/>
                  <a:gd name="T91" fmla="*/ 179798 h 445"/>
                  <a:gd name="T92" fmla="*/ 32133 w 498"/>
                  <a:gd name="T93" fmla="*/ 179798 h 445"/>
                  <a:gd name="T94" fmla="*/ 32133 w 498"/>
                  <a:gd name="T95" fmla="*/ 187439 h 445"/>
                  <a:gd name="T96" fmla="*/ 39719 w 498"/>
                  <a:gd name="T97" fmla="*/ 199576 h 445"/>
                  <a:gd name="T98" fmla="*/ 47753 w 498"/>
                  <a:gd name="T99" fmla="*/ 195530 h 445"/>
                  <a:gd name="T100" fmla="*/ 103092 w 498"/>
                  <a:gd name="T101" fmla="*/ 143838 h 445"/>
                  <a:gd name="T102" fmla="*/ 87026 w 498"/>
                  <a:gd name="T103" fmla="*/ 123611 h 445"/>
                  <a:gd name="T104" fmla="*/ 32133 w 498"/>
                  <a:gd name="T105" fmla="*/ 179798 h 44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8" h="445">
                    <a:moveTo>
                      <a:pt x="80" y="151"/>
                    </a:moveTo>
                    <a:lnTo>
                      <a:pt x="80" y="151"/>
                    </a:lnTo>
                    <a:cubicBezTo>
                      <a:pt x="97" y="134"/>
                      <a:pt x="116" y="143"/>
                      <a:pt x="142" y="169"/>
                    </a:cubicBezTo>
                    <a:cubicBezTo>
                      <a:pt x="151" y="178"/>
                      <a:pt x="151" y="169"/>
                      <a:pt x="151" y="169"/>
                    </a:cubicBezTo>
                    <a:cubicBezTo>
                      <a:pt x="160" y="169"/>
                      <a:pt x="186" y="134"/>
                      <a:pt x="195" y="134"/>
                    </a:cubicBezTo>
                    <a:cubicBezTo>
                      <a:pt x="195" y="134"/>
                      <a:pt x="195" y="134"/>
                      <a:pt x="195" y="125"/>
                    </a:cubicBezTo>
                    <a:cubicBezTo>
                      <a:pt x="186" y="125"/>
                      <a:pt x="178" y="116"/>
                      <a:pt x="178" y="107"/>
                    </a:cubicBezTo>
                    <a:cubicBezTo>
                      <a:pt x="133" y="45"/>
                      <a:pt x="301" y="10"/>
                      <a:pt x="275" y="10"/>
                    </a:cubicBezTo>
                    <a:cubicBezTo>
                      <a:pt x="257" y="0"/>
                      <a:pt x="204" y="0"/>
                      <a:pt x="195" y="0"/>
                    </a:cubicBezTo>
                    <a:cubicBezTo>
                      <a:pt x="169" y="10"/>
                      <a:pt x="125" y="36"/>
                      <a:pt x="107" y="54"/>
                    </a:cubicBezTo>
                    <a:cubicBezTo>
                      <a:pt x="80" y="72"/>
                      <a:pt x="72" y="81"/>
                      <a:pt x="72" y="81"/>
                    </a:cubicBezTo>
                    <a:cubicBezTo>
                      <a:pt x="62" y="89"/>
                      <a:pt x="72" y="107"/>
                      <a:pt x="53" y="116"/>
                    </a:cubicBezTo>
                    <a:cubicBezTo>
                      <a:pt x="36" y="125"/>
                      <a:pt x="27" y="116"/>
                      <a:pt x="18" y="125"/>
                    </a:cubicBezTo>
                    <a:cubicBezTo>
                      <a:pt x="18" y="134"/>
                      <a:pt x="9" y="134"/>
                      <a:pt x="0" y="143"/>
                    </a:cubicBezTo>
                    <a:lnTo>
                      <a:pt x="0" y="151"/>
                    </a:lnTo>
                    <a:lnTo>
                      <a:pt x="36" y="187"/>
                    </a:lnTo>
                    <a:cubicBezTo>
                      <a:pt x="36" y="196"/>
                      <a:pt x="44" y="196"/>
                      <a:pt x="53" y="196"/>
                    </a:cubicBezTo>
                    <a:cubicBezTo>
                      <a:pt x="53" y="187"/>
                      <a:pt x="62" y="178"/>
                      <a:pt x="72" y="178"/>
                    </a:cubicBezTo>
                    <a:cubicBezTo>
                      <a:pt x="72" y="178"/>
                      <a:pt x="72" y="151"/>
                      <a:pt x="80" y="151"/>
                    </a:cubicBezTo>
                    <a:close/>
                    <a:moveTo>
                      <a:pt x="222" y="160"/>
                    </a:moveTo>
                    <a:lnTo>
                      <a:pt x="222" y="160"/>
                    </a:lnTo>
                    <a:cubicBezTo>
                      <a:pt x="213" y="160"/>
                      <a:pt x="213" y="160"/>
                      <a:pt x="213" y="160"/>
                    </a:cubicBezTo>
                    <a:cubicBezTo>
                      <a:pt x="178" y="187"/>
                      <a:pt x="178" y="187"/>
                      <a:pt x="178" y="187"/>
                    </a:cubicBezTo>
                    <a:cubicBezTo>
                      <a:pt x="169" y="196"/>
                      <a:pt x="169" y="196"/>
                      <a:pt x="169" y="204"/>
                    </a:cubicBezTo>
                    <a:cubicBezTo>
                      <a:pt x="381" y="435"/>
                      <a:pt x="381" y="435"/>
                      <a:pt x="381" y="435"/>
                    </a:cubicBezTo>
                    <a:cubicBezTo>
                      <a:pt x="381" y="444"/>
                      <a:pt x="391" y="444"/>
                      <a:pt x="399" y="435"/>
                    </a:cubicBezTo>
                    <a:cubicBezTo>
                      <a:pt x="426" y="417"/>
                      <a:pt x="426" y="417"/>
                      <a:pt x="426" y="417"/>
                    </a:cubicBezTo>
                    <a:cubicBezTo>
                      <a:pt x="426" y="408"/>
                      <a:pt x="426" y="400"/>
                      <a:pt x="426" y="400"/>
                    </a:cubicBezTo>
                    <a:lnTo>
                      <a:pt x="222" y="160"/>
                    </a:lnTo>
                    <a:close/>
                    <a:moveTo>
                      <a:pt x="497" y="63"/>
                    </a:moveTo>
                    <a:lnTo>
                      <a:pt x="497" y="63"/>
                    </a:lnTo>
                    <a:cubicBezTo>
                      <a:pt x="488" y="45"/>
                      <a:pt x="488" y="54"/>
                      <a:pt x="479" y="54"/>
                    </a:cubicBezTo>
                    <a:cubicBezTo>
                      <a:pt x="479" y="63"/>
                      <a:pt x="461" y="81"/>
                      <a:pt x="461" y="89"/>
                    </a:cubicBezTo>
                    <a:cubicBezTo>
                      <a:pt x="452" y="107"/>
                      <a:pt x="435" y="125"/>
                      <a:pt x="408" y="107"/>
                    </a:cubicBezTo>
                    <a:cubicBezTo>
                      <a:pt x="381" y="81"/>
                      <a:pt x="391" y="72"/>
                      <a:pt x="399" y="63"/>
                    </a:cubicBezTo>
                    <a:cubicBezTo>
                      <a:pt x="399" y="54"/>
                      <a:pt x="417" y="28"/>
                      <a:pt x="417" y="19"/>
                    </a:cubicBezTo>
                    <a:cubicBezTo>
                      <a:pt x="426" y="19"/>
                      <a:pt x="417" y="10"/>
                      <a:pt x="408" y="10"/>
                    </a:cubicBezTo>
                    <a:cubicBezTo>
                      <a:pt x="399" y="19"/>
                      <a:pt x="346" y="36"/>
                      <a:pt x="337" y="72"/>
                    </a:cubicBezTo>
                    <a:cubicBezTo>
                      <a:pt x="328" y="98"/>
                      <a:pt x="346" y="125"/>
                      <a:pt x="319" y="151"/>
                    </a:cubicBezTo>
                    <a:cubicBezTo>
                      <a:pt x="284" y="187"/>
                      <a:pt x="284" y="187"/>
                      <a:pt x="284" y="187"/>
                    </a:cubicBezTo>
                    <a:cubicBezTo>
                      <a:pt x="319" y="231"/>
                      <a:pt x="319" y="231"/>
                      <a:pt x="319" y="231"/>
                    </a:cubicBezTo>
                    <a:cubicBezTo>
                      <a:pt x="364" y="187"/>
                      <a:pt x="364" y="187"/>
                      <a:pt x="364" y="187"/>
                    </a:cubicBezTo>
                    <a:cubicBezTo>
                      <a:pt x="372" y="178"/>
                      <a:pt x="391" y="169"/>
                      <a:pt x="408" y="178"/>
                    </a:cubicBezTo>
                    <a:cubicBezTo>
                      <a:pt x="452" y="187"/>
                      <a:pt x="470" y="169"/>
                      <a:pt x="488" y="143"/>
                    </a:cubicBezTo>
                    <a:cubicBezTo>
                      <a:pt x="497" y="116"/>
                      <a:pt x="497" y="72"/>
                      <a:pt x="497" y="63"/>
                    </a:cubicBezTo>
                    <a:close/>
                    <a:moveTo>
                      <a:pt x="72" y="400"/>
                    </a:moveTo>
                    <a:lnTo>
                      <a:pt x="72" y="400"/>
                    </a:lnTo>
                    <a:cubicBezTo>
                      <a:pt x="62" y="408"/>
                      <a:pt x="62" y="417"/>
                      <a:pt x="72" y="417"/>
                    </a:cubicBezTo>
                    <a:cubicBezTo>
                      <a:pt x="89" y="444"/>
                      <a:pt x="89" y="444"/>
                      <a:pt x="89" y="444"/>
                    </a:cubicBezTo>
                    <a:cubicBezTo>
                      <a:pt x="97" y="444"/>
                      <a:pt x="107" y="444"/>
                      <a:pt x="107" y="435"/>
                    </a:cubicBezTo>
                    <a:cubicBezTo>
                      <a:pt x="231" y="320"/>
                      <a:pt x="231" y="320"/>
                      <a:pt x="231" y="320"/>
                    </a:cubicBezTo>
                    <a:cubicBezTo>
                      <a:pt x="195" y="275"/>
                      <a:pt x="195" y="275"/>
                      <a:pt x="195" y="275"/>
                    </a:cubicBezTo>
                    <a:lnTo>
                      <a:pt x="72" y="40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34290" tIns="17145" rIns="34290" bIns="17145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6" name="Freeform 167">
                <a:extLst>
                  <a:ext uri="{FF2B5EF4-FFF2-40B4-BE49-F238E27FC236}">
                    <a16:creationId xmlns:a16="http://schemas.microsoft.com/office/drawing/2014/main" id="{066E2B02-1045-4967-8189-83DBE261B78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995410" y="4724400"/>
                <a:ext cx="357156" cy="360184"/>
              </a:xfrm>
              <a:custGeom>
                <a:avLst/>
                <a:gdLst>
                  <a:gd name="T0" fmla="*/ 79322 w 418"/>
                  <a:gd name="T1" fmla="*/ 0 h 417"/>
                  <a:gd name="T2" fmla="*/ 79322 w 418"/>
                  <a:gd name="T3" fmla="*/ 0 h 417"/>
                  <a:gd name="T4" fmla="*/ 0 w 418"/>
                  <a:gd name="T5" fmla="*/ 79733 h 417"/>
                  <a:gd name="T6" fmla="*/ 79322 w 418"/>
                  <a:gd name="T7" fmla="*/ 79733 h 417"/>
                  <a:gd name="T8" fmla="*/ 79322 w 418"/>
                  <a:gd name="T9" fmla="*/ 0 h 417"/>
                  <a:gd name="T10" fmla="*/ 103074 w 418"/>
                  <a:gd name="T11" fmla="*/ 0 h 417"/>
                  <a:gd name="T12" fmla="*/ 103074 w 418"/>
                  <a:gd name="T13" fmla="*/ 0 h 417"/>
                  <a:gd name="T14" fmla="*/ 103074 w 418"/>
                  <a:gd name="T15" fmla="*/ 91965 h 417"/>
                  <a:gd name="T16" fmla="*/ 91422 w 418"/>
                  <a:gd name="T17" fmla="*/ 103744 h 417"/>
                  <a:gd name="T18" fmla="*/ 0 w 418"/>
                  <a:gd name="T19" fmla="*/ 103744 h 417"/>
                  <a:gd name="T20" fmla="*/ 91422 w 418"/>
                  <a:gd name="T21" fmla="*/ 188460 h 417"/>
                  <a:gd name="T22" fmla="*/ 186877 w 418"/>
                  <a:gd name="T23" fmla="*/ 91965 h 417"/>
                  <a:gd name="T24" fmla="*/ 103074 w 418"/>
                  <a:gd name="T25" fmla="*/ 0 h 4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8" h="417">
                    <a:moveTo>
                      <a:pt x="177" y="0"/>
                    </a:moveTo>
                    <a:lnTo>
                      <a:pt x="177" y="0"/>
                    </a:lnTo>
                    <a:cubicBezTo>
                      <a:pt x="80" y="9"/>
                      <a:pt x="9" y="88"/>
                      <a:pt x="0" y="176"/>
                    </a:cubicBezTo>
                    <a:cubicBezTo>
                      <a:pt x="177" y="176"/>
                      <a:pt x="177" y="176"/>
                      <a:pt x="177" y="176"/>
                    </a:cubicBezTo>
                    <a:lnTo>
                      <a:pt x="177" y="0"/>
                    </a:lnTo>
                    <a:close/>
                    <a:moveTo>
                      <a:pt x="230" y="0"/>
                    </a:moveTo>
                    <a:lnTo>
                      <a:pt x="230" y="0"/>
                    </a:lnTo>
                    <a:cubicBezTo>
                      <a:pt x="230" y="203"/>
                      <a:pt x="230" y="203"/>
                      <a:pt x="230" y="203"/>
                    </a:cubicBezTo>
                    <a:cubicBezTo>
                      <a:pt x="230" y="221"/>
                      <a:pt x="222" y="229"/>
                      <a:pt x="204" y="229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9" y="336"/>
                      <a:pt x="98" y="416"/>
                      <a:pt x="204" y="416"/>
                    </a:cubicBezTo>
                    <a:cubicBezTo>
                      <a:pt x="319" y="416"/>
                      <a:pt x="417" y="319"/>
                      <a:pt x="417" y="203"/>
                    </a:cubicBezTo>
                    <a:cubicBezTo>
                      <a:pt x="417" y="97"/>
                      <a:pt x="337" y="9"/>
                      <a:pt x="23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34290" tIns="17145" rIns="34290" bIns="17145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  <p:sp>
            <p:nvSpPr>
              <p:cNvPr id="67" name="Freeform 118">
                <a:extLst>
                  <a:ext uri="{FF2B5EF4-FFF2-40B4-BE49-F238E27FC236}">
                    <a16:creationId xmlns:a16="http://schemas.microsoft.com/office/drawing/2014/main" id="{96170A02-04AC-4C6D-A2BA-57DAB89B91C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882390" y="2179820"/>
                <a:ext cx="408482" cy="322639"/>
              </a:xfrm>
              <a:custGeom>
                <a:avLst/>
                <a:gdLst>
                  <a:gd name="T0" fmla="*/ 198537 w 64"/>
                  <a:gd name="T1" fmla="*/ 173037 h 50"/>
                  <a:gd name="T2" fmla="*/ 0 w 64"/>
                  <a:gd name="T3" fmla="*/ 152273 h 50"/>
                  <a:gd name="T4" fmla="*/ 17115 w 64"/>
                  <a:gd name="T5" fmla="*/ 0 h 50"/>
                  <a:gd name="T6" fmla="*/ 219075 w 64"/>
                  <a:gd name="T7" fmla="*/ 17304 h 50"/>
                  <a:gd name="T8" fmla="*/ 201960 w 64"/>
                  <a:gd name="T9" fmla="*/ 51911 h 50"/>
                  <a:gd name="T10" fmla="*/ 17115 w 64"/>
                  <a:gd name="T11" fmla="*/ 44990 h 50"/>
                  <a:gd name="T12" fmla="*/ 13692 w 64"/>
                  <a:gd name="T13" fmla="*/ 152273 h 50"/>
                  <a:gd name="T14" fmla="*/ 198537 w 64"/>
                  <a:gd name="T15" fmla="*/ 155733 h 50"/>
                  <a:gd name="T16" fmla="*/ 201960 w 64"/>
                  <a:gd name="T17" fmla="*/ 51911 h 50"/>
                  <a:gd name="T18" fmla="*/ 41077 w 64"/>
                  <a:gd name="T19" fmla="*/ 79597 h 50"/>
                  <a:gd name="T20" fmla="*/ 30807 w 64"/>
                  <a:gd name="T21" fmla="*/ 72676 h 50"/>
                  <a:gd name="T22" fmla="*/ 34230 w 64"/>
                  <a:gd name="T23" fmla="*/ 62293 h 50"/>
                  <a:gd name="T24" fmla="*/ 44500 w 64"/>
                  <a:gd name="T25" fmla="*/ 65754 h 50"/>
                  <a:gd name="T26" fmla="*/ 44500 w 64"/>
                  <a:gd name="T27" fmla="*/ 107283 h 50"/>
                  <a:gd name="T28" fmla="*/ 34230 w 64"/>
                  <a:gd name="T29" fmla="*/ 110744 h 50"/>
                  <a:gd name="T30" fmla="*/ 30807 w 64"/>
                  <a:gd name="T31" fmla="*/ 96901 h 50"/>
                  <a:gd name="T32" fmla="*/ 41077 w 64"/>
                  <a:gd name="T33" fmla="*/ 93440 h 50"/>
                  <a:gd name="T34" fmla="*/ 44500 w 64"/>
                  <a:gd name="T35" fmla="*/ 107283 h 50"/>
                  <a:gd name="T36" fmla="*/ 41077 w 64"/>
                  <a:gd name="T37" fmla="*/ 141890 h 50"/>
                  <a:gd name="T38" fmla="*/ 30807 w 64"/>
                  <a:gd name="T39" fmla="*/ 138430 h 50"/>
                  <a:gd name="T40" fmla="*/ 34230 w 64"/>
                  <a:gd name="T41" fmla="*/ 124587 h 50"/>
                  <a:gd name="T42" fmla="*/ 44500 w 64"/>
                  <a:gd name="T43" fmla="*/ 128047 h 50"/>
                  <a:gd name="T44" fmla="*/ 188268 w 64"/>
                  <a:gd name="T45" fmla="*/ 72676 h 50"/>
                  <a:gd name="T46" fmla="*/ 65038 w 64"/>
                  <a:gd name="T47" fmla="*/ 79597 h 50"/>
                  <a:gd name="T48" fmla="*/ 61615 w 64"/>
                  <a:gd name="T49" fmla="*/ 65754 h 50"/>
                  <a:gd name="T50" fmla="*/ 181421 w 64"/>
                  <a:gd name="T51" fmla="*/ 62293 h 50"/>
                  <a:gd name="T52" fmla="*/ 188268 w 64"/>
                  <a:gd name="T53" fmla="*/ 72676 h 50"/>
                  <a:gd name="T54" fmla="*/ 181421 w 64"/>
                  <a:gd name="T55" fmla="*/ 110744 h 50"/>
                  <a:gd name="T56" fmla="*/ 61615 w 64"/>
                  <a:gd name="T57" fmla="*/ 107283 h 50"/>
                  <a:gd name="T58" fmla="*/ 65038 w 64"/>
                  <a:gd name="T59" fmla="*/ 93440 h 50"/>
                  <a:gd name="T60" fmla="*/ 188268 w 64"/>
                  <a:gd name="T61" fmla="*/ 96901 h 50"/>
                  <a:gd name="T62" fmla="*/ 188268 w 64"/>
                  <a:gd name="T63" fmla="*/ 138430 h 50"/>
                  <a:gd name="T64" fmla="*/ 65038 w 64"/>
                  <a:gd name="T65" fmla="*/ 141890 h 50"/>
                  <a:gd name="T66" fmla="*/ 61615 w 64"/>
                  <a:gd name="T67" fmla="*/ 128047 h 50"/>
                  <a:gd name="T68" fmla="*/ 181421 w 64"/>
                  <a:gd name="T69" fmla="*/ 124587 h 50"/>
                  <a:gd name="T70" fmla="*/ 188268 w 64"/>
                  <a:gd name="T71" fmla="*/ 138430 h 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4" h="50">
                    <a:moveTo>
                      <a:pt x="64" y="44"/>
                    </a:moveTo>
                    <a:cubicBezTo>
                      <a:pt x="64" y="47"/>
                      <a:pt x="61" y="50"/>
                      <a:pt x="58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2" y="50"/>
                      <a:pt x="0" y="47"/>
                      <a:pt x="0" y="4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1" y="0"/>
                      <a:pt x="64" y="2"/>
                      <a:pt x="64" y="5"/>
                    </a:cubicBezTo>
                    <a:lnTo>
                      <a:pt x="64" y="44"/>
                    </a:lnTo>
                    <a:close/>
                    <a:moveTo>
                      <a:pt x="59" y="15"/>
                    </a:moveTo>
                    <a:cubicBezTo>
                      <a:pt x="59" y="14"/>
                      <a:pt x="59" y="13"/>
                      <a:pt x="58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4" y="14"/>
                      <a:pt x="4" y="15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4" y="45"/>
                      <a:pt x="5" y="45"/>
                      <a:pt x="5" y="45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9" y="45"/>
                      <a:pt x="59" y="45"/>
                      <a:pt x="59" y="44"/>
                    </a:cubicBezTo>
                    <a:lnTo>
                      <a:pt x="59" y="15"/>
                    </a:lnTo>
                    <a:close/>
                    <a:moveTo>
                      <a:pt x="13" y="21"/>
                    </a:moveTo>
                    <a:cubicBezTo>
                      <a:pt x="13" y="22"/>
                      <a:pt x="13" y="23"/>
                      <a:pt x="12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9" y="23"/>
                      <a:pt x="9" y="22"/>
                      <a:pt x="9" y="21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8"/>
                      <a:pt x="10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9"/>
                      <a:pt x="13" y="19"/>
                    </a:cubicBezTo>
                    <a:lnTo>
                      <a:pt x="13" y="21"/>
                    </a:lnTo>
                    <a:close/>
                    <a:moveTo>
                      <a:pt x="13" y="31"/>
                    </a:moveTo>
                    <a:cubicBezTo>
                      <a:pt x="13" y="31"/>
                      <a:pt x="13" y="32"/>
                      <a:pt x="12" y="32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2"/>
                      <a:pt x="9" y="31"/>
                      <a:pt x="9" y="31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7"/>
                      <a:pt x="10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3" y="27"/>
                      <a:pt x="13" y="28"/>
                      <a:pt x="13" y="28"/>
                    </a:cubicBezTo>
                    <a:lnTo>
                      <a:pt x="13" y="31"/>
                    </a:lnTo>
                    <a:close/>
                    <a:moveTo>
                      <a:pt x="13" y="40"/>
                    </a:moveTo>
                    <a:cubicBezTo>
                      <a:pt x="13" y="40"/>
                      <a:pt x="13" y="41"/>
                      <a:pt x="12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9" y="41"/>
                      <a:pt x="9" y="40"/>
                      <a:pt x="9" y="40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9" y="36"/>
                      <a:pt x="10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13" y="36"/>
                      <a:pt x="13" y="37"/>
                      <a:pt x="13" y="37"/>
                    </a:cubicBezTo>
                    <a:lnTo>
                      <a:pt x="13" y="40"/>
                    </a:lnTo>
                    <a:close/>
                    <a:moveTo>
                      <a:pt x="55" y="21"/>
                    </a:moveTo>
                    <a:cubicBezTo>
                      <a:pt x="55" y="22"/>
                      <a:pt x="54" y="23"/>
                      <a:pt x="53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8" y="22"/>
                      <a:pt x="18" y="21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9" y="18"/>
                      <a:pt x="19" y="18"/>
                    </a:cubicBezTo>
                    <a:cubicBezTo>
                      <a:pt x="53" y="18"/>
                      <a:pt x="53" y="18"/>
                      <a:pt x="53" y="18"/>
                    </a:cubicBezTo>
                    <a:cubicBezTo>
                      <a:pt x="54" y="18"/>
                      <a:pt x="55" y="19"/>
                      <a:pt x="55" y="19"/>
                    </a:cubicBezTo>
                    <a:lnTo>
                      <a:pt x="55" y="21"/>
                    </a:lnTo>
                    <a:close/>
                    <a:moveTo>
                      <a:pt x="55" y="31"/>
                    </a:moveTo>
                    <a:cubicBezTo>
                      <a:pt x="55" y="31"/>
                      <a:pt x="54" y="32"/>
                      <a:pt x="53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8" y="31"/>
                      <a:pt x="18" y="31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19" y="27"/>
                      <a:pt x="19" y="27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4" y="27"/>
                      <a:pt x="55" y="28"/>
                      <a:pt x="55" y="28"/>
                    </a:cubicBezTo>
                    <a:lnTo>
                      <a:pt x="55" y="31"/>
                    </a:lnTo>
                    <a:close/>
                    <a:moveTo>
                      <a:pt x="55" y="40"/>
                    </a:moveTo>
                    <a:cubicBezTo>
                      <a:pt x="55" y="40"/>
                      <a:pt x="54" y="41"/>
                      <a:pt x="53" y="41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8" y="40"/>
                      <a:pt x="18" y="40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8" y="37"/>
                      <a:pt x="19" y="36"/>
                      <a:pt x="19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4" y="36"/>
                      <a:pt x="55" y="37"/>
                      <a:pt x="55" y="37"/>
                    </a:cubicBezTo>
                    <a:lnTo>
                      <a:pt x="55" y="4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  <a:ea typeface="+mn-ea"/>
                  <a:cs typeface="+mn-cs"/>
                </a:endParaRPr>
              </a:p>
            </p:txBody>
          </p:sp>
        </p:grpSp>
        <p:pic>
          <p:nvPicPr>
            <p:cNvPr id="34" name="Picture 33" descr="Icon&#10;&#10;Description automatically generated">
              <a:extLst>
                <a:ext uri="{FF2B5EF4-FFF2-40B4-BE49-F238E27FC236}">
                  <a16:creationId xmlns:a16="http://schemas.microsoft.com/office/drawing/2014/main" id="{E39B1C02-197D-4BD8-9D8F-110B2180CD4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80434" y="2962581"/>
              <a:ext cx="938721" cy="92180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79925839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BE1CD240-1494-4D00-B8B5-6F0BBEB9D0A9}"/>
              </a:ext>
            </a:extLst>
          </p:cNvPr>
          <p:cNvSpPr/>
          <p:nvPr/>
        </p:nvSpPr>
        <p:spPr>
          <a:xfrm>
            <a:off x="1589" y="0"/>
            <a:ext cx="12190412" cy="6544736"/>
          </a:xfrm>
          <a:prstGeom prst="rect">
            <a:avLst/>
          </a:prstGeom>
          <a:gradFill>
            <a:gsLst>
              <a:gs pos="12000">
                <a:schemeClr val="accent6">
                  <a:lumMod val="60000"/>
                  <a:lumOff val="40000"/>
                </a:schemeClr>
              </a:gs>
              <a:gs pos="77000">
                <a:schemeClr val="accent3">
                  <a:lumMod val="60000"/>
                  <a:lumOff val="40000"/>
                </a:schemeClr>
              </a:gs>
            </a:gsLst>
            <a:lin ang="30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BEC8F8C-1DA9-435D-B10E-6B692570A919}"/>
              </a:ext>
            </a:extLst>
          </p:cNvPr>
          <p:cNvGrpSpPr/>
          <p:nvPr/>
        </p:nvGrpSpPr>
        <p:grpSpPr>
          <a:xfrm>
            <a:off x="2005706" y="2424659"/>
            <a:ext cx="8180588" cy="2008682"/>
            <a:chOff x="1558925" y="4192858"/>
            <a:chExt cx="9235455" cy="5374888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CB56CC5-DA7B-4D42-AC59-6DEC380A5456}"/>
                </a:ext>
              </a:extLst>
            </p:cNvPr>
            <p:cNvCxnSpPr/>
            <p:nvPr/>
          </p:nvCxnSpPr>
          <p:spPr>
            <a:xfrm>
              <a:off x="1558925" y="9567746"/>
              <a:ext cx="9235455" cy="0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6892EA0-1F1C-4A76-98F2-57D2D959177F}"/>
                </a:ext>
              </a:extLst>
            </p:cNvPr>
            <p:cNvCxnSpPr/>
            <p:nvPr/>
          </p:nvCxnSpPr>
          <p:spPr>
            <a:xfrm>
              <a:off x="1558925" y="4192858"/>
              <a:ext cx="9235455" cy="0"/>
            </a:xfrm>
            <a:prstGeom prst="line">
              <a:avLst/>
            </a:prstGeom>
            <a:noFill/>
            <a:ln w="381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DE0E241-606D-4190-A48C-61C736286B56}"/>
              </a:ext>
            </a:extLst>
          </p:cNvPr>
          <p:cNvSpPr/>
          <p:nvPr/>
        </p:nvSpPr>
        <p:spPr>
          <a:xfrm>
            <a:off x="3524444" y="2921170"/>
            <a:ext cx="5143112" cy="101566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Rockwell"/>
                <a:ea typeface="+mn-ea"/>
                <a:cs typeface="+mn-cs"/>
              </a:rPr>
              <a:t>VPN Security</a:t>
            </a:r>
          </a:p>
        </p:txBody>
      </p:sp>
    </p:spTree>
    <p:extLst>
      <p:ext uri="{BB962C8B-B14F-4D97-AF65-F5344CB8AC3E}">
        <p14:creationId xmlns:p14="http://schemas.microsoft.com/office/powerpoint/2010/main" val="36287979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5">
            <a:extLst>
              <a:ext uri="{FF2B5EF4-FFF2-40B4-BE49-F238E27FC236}">
                <a16:creationId xmlns:a16="http://schemas.microsoft.com/office/drawing/2014/main" id="{D554FBE1-769C-4D20-A008-0A6D2A9CDC82}"/>
              </a:ext>
            </a:extLst>
          </p:cNvPr>
          <p:cNvSpPr/>
          <p:nvPr/>
        </p:nvSpPr>
        <p:spPr>
          <a:xfrm rot="10800000">
            <a:off x="-2227" y="2808213"/>
            <a:ext cx="12194223" cy="3744823"/>
          </a:xfrm>
          <a:prstGeom prst="rect">
            <a:avLst/>
          </a:prstGeom>
          <a:solidFill>
            <a:srgbClr val="FCEEE4">
              <a:alpha val="73725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60951" tIns="30475" rIns="60951" bIns="3047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B78BF47-E439-4FD1-A6C6-034CC88982B7}"/>
              </a:ext>
            </a:extLst>
          </p:cNvPr>
          <p:cNvSpPr/>
          <p:nvPr/>
        </p:nvSpPr>
        <p:spPr>
          <a:xfrm>
            <a:off x="4454321" y="471676"/>
            <a:ext cx="7612849" cy="216982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Firewalls establish a protection barrier between the VPN and the Internet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Before implementing a VPN, ensure that a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good firewall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 in place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Firewalls should be configured to restrict open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ports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, the types of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packets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protocols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that traffic is allowed to pass through to the VPN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2A51973-2EAC-41AC-9778-F7A2906C31CD}"/>
              </a:ext>
            </a:extLst>
          </p:cNvPr>
          <p:cNvGrpSpPr>
            <a:grpSpLocks noChangeAspect="1"/>
          </p:cNvGrpSpPr>
          <p:nvPr/>
        </p:nvGrpSpPr>
        <p:grpSpPr>
          <a:xfrm>
            <a:off x="3655377" y="1207526"/>
            <a:ext cx="698125" cy="698125"/>
            <a:chOff x="5632609" y="3667046"/>
            <a:chExt cx="524512" cy="524512"/>
          </a:xfrm>
        </p:grpSpPr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81A2DB4C-8B96-4D44-8C51-8C32789DAC02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51" name="Right Arrow 365">
              <a:extLst>
                <a:ext uri="{FF2B5EF4-FFF2-40B4-BE49-F238E27FC236}">
                  <a16:creationId xmlns:a16="http://schemas.microsoft.com/office/drawing/2014/main" id="{42ED07A7-F26B-4A6A-8A8F-EE738E34046B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6" name="Полилиния 15">
            <a:extLst>
              <a:ext uri="{FF2B5EF4-FFF2-40B4-BE49-F238E27FC236}">
                <a16:creationId xmlns:a16="http://schemas.microsoft.com/office/drawing/2014/main" id="{B3A22381-83D2-4B0B-8BAF-41538C8B4556}"/>
              </a:ext>
            </a:extLst>
          </p:cNvPr>
          <p:cNvSpPr/>
          <p:nvPr/>
        </p:nvSpPr>
        <p:spPr>
          <a:xfrm rot="10800000">
            <a:off x="-2223" y="4524"/>
            <a:ext cx="3474270" cy="3104128"/>
          </a:xfrm>
          <a:custGeom>
            <a:avLst/>
            <a:gdLst>
              <a:gd name="connsiteX0" fmla="*/ 609600 w 5848350"/>
              <a:gd name="connsiteY0" fmla="*/ 609600 h 5848350"/>
              <a:gd name="connsiteX1" fmla="*/ 609600 w 5848350"/>
              <a:gd name="connsiteY1" fmla="*/ 5238750 h 5848350"/>
              <a:gd name="connsiteX2" fmla="*/ 5238750 w 5848350"/>
              <a:gd name="connsiteY2" fmla="*/ 5238750 h 5848350"/>
              <a:gd name="connsiteX3" fmla="*/ 5238750 w 5848350"/>
              <a:gd name="connsiteY3" fmla="*/ 609600 h 5848350"/>
              <a:gd name="connsiteX4" fmla="*/ 0 w 5848350"/>
              <a:gd name="connsiteY4" fmla="*/ 0 h 5848350"/>
              <a:gd name="connsiteX5" fmla="*/ 5848350 w 5848350"/>
              <a:gd name="connsiteY5" fmla="*/ 0 h 5848350"/>
              <a:gd name="connsiteX6" fmla="*/ 5848350 w 5848350"/>
              <a:gd name="connsiteY6" fmla="*/ 5848350 h 5848350"/>
              <a:gd name="connsiteX7" fmla="*/ 0 w 5848350"/>
              <a:gd name="connsiteY7" fmla="*/ 5848350 h 584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48350" h="5848350">
                <a:moveTo>
                  <a:pt x="609600" y="609600"/>
                </a:moveTo>
                <a:lnTo>
                  <a:pt x="609600" y="5238750"/>
                </a:lnTo>
                <a:lnTo>
                  <a:pt x="5238750" y="5238750"/>
                </a:lnTo>
                <a:lnTo>
                  <a:pt x="5238750" y="609600"/>
                </a:lnTo>
                <a:close/>
                <a:moveTo>
                  <a:pt x="0" y="0"/>
                </a:moveTo>
                <a:lnTo>
                  <a:pt x="5848350" y="0"/>
                </a:lnTo>
                <a:lnTo>
                  <a:pt x="5848350" y="5848350"/>
                </a:lnTo>
                <a:lnTo>
                  <a:pt x="0" y="584835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2AEE0784-760E-465C-82B9-EE14057A7A0E}"/>
              </a:ext>
            </a:extLst>
          </p:cNvPr>
          <p:cNvSpPr/>
          <p:nvPr/>
        </p:nvSpPr>
        <p:spPr>
          <a:xfrm>
            <a:off x="390533" y="658065"/>
            <a:ext cx="488406" cy="413259"/>
          </a:xfrm>
          <a:custGeom>
            <a:avLst/>
            <a:gdLst/>
            <a:ahLst/>
            <a:cxnLst/>
            <a:rect l="l" t="t" r="r" b="b"/>
            <a:pathLst>
              <a:path w="212256" h="179598">
                <a:moveTo>
                  <a:pt x="179599" y="0"/>
                </a:moveTo>
                <a:lnTo>
                  <a:pt x="187763" y="0"/>
                </a:lnTo>
                <a:cubicBezTo>
                  <a:pt x="190056" y="61"/>
                  <a:pt x="191975" y="863"/>
                  <a:pt x="193519" y="2406"/>
                </a:cubicBezTo>
                <a:cubicBezTo>
                  <a:pt x="195063" y="3950"/>
                  <a:pt x="195866" y="5868"/>
                  <a:pt x="195927" y="8160"/>
                </a:cubicBezTo>
                <a:lnTo>
                  <a:pt x="195927" y="24481"/>
                </a:lnTo>
                <a:cubicBezTo>
                  <a:pt x="195866" y="26773"/>
                  <a:pt x="195063" y="28691"/>
                  <a:pt x="193519" y="30234"/>
                </a:cubicBezTo>
                <a:cubicBezTo>
                  <a:pt x="191975" y="31778"/>
                  <a:pt x="190056" y="32580"/>
                  <a:pt x="187763" y="32641"/>
                </a:cubicBezTo>
                <a:lnTo>
                  <a:pt x="179599" y="32641"/>
                </a:lnTo>
                <a:cubicBezTo>
                  <a:pt x="173533" y="32711"/>
                  <a:pt x="168046" y="34201"/>
                  <a:pt x="163138" y="37111"/>
                </a:cubicBezTo>
                <a:cubicBezTo>
                  <a:pt x="158230" y="40020"/>
                  <a:pt x="154321" y="43929"/>
                  <a:pt x="151411" y="48837"/>
                </a:cubicBezTo>
                <a:cubicBezTo>
                  <a:pt x="148501" y="53745"/>
                  <a:pt x="147011" y="59232"/>
                  <a:pt x="146941" y="65298"/>
                </a:cubicBezTo>
                <a:lnTo>
                  <a:pt x="146941" y="69380"/>
                </a:lnTo>
                <a:cubicBezTo>
                  <a:pt x="147029" y="72849"/>
                  <a:pt x="148225" y="75735"/>
                  <a:pt x="150529" y="78039"/>
                </a:cubicBezTo>
                <a:cubicBezTo>
                  <a:pt x="152833" y="80343"/>
                  <a:pt x="155720" y="81539"/>
                  <a:pt x="159188" y="81627"/>
                </a:cubicBezTo>
                <a:lnTo>
                  <a:pt x="187763" y="81627"/>
                </a:lnTo>
                <a:cubicBezTo>
                  <a:pt x="194699" y="81802"/>
                  <a:pt x="200472" y="84194"/>
                  <a:pt x="205080" y="88802"/>
                </a:cubicBezTo>
                <a:cubicBezTo>
                  <a:pt x="209688" y="93411"/>
                  <a:pt x="212080" y="99183"/>
                  <a:pt x="212256" y="106120"/>
                </a:cubicBezTo>
                <a:lnTo>
                  <a:pt x="212256" y="155105"/>
                </a:lnTo>
                <a:cubicBezTo>
                  <a:pt x="212080" y="162042"/>
                  <a:pt x="209688" y="167814"/>
                  <a:pt x="205080" y="172423"/>
                </a:cubicBezTo>
                <a:cubicBezTo>
                  <a:pt x="200472" y="177031"/>
                  <a:pt x="194699" y="179423"/>
                  <a:pt x="187763" y="179598"/>
                </a:cubicBezTo>
                <a:lnTo>
                  <a:pt x="138781" y="179598"/>
                </a:lnTo>
                <a:cubicBezTo>
                  <a:pt x="131848" y="179423"/>
                  <a:pt x="126078" y="177031"/>
                  <a:pt x="121472" y="172423"/>
                </a:cubicBezTo>
                <a:cubicBezTo>
                  <a:pt x="116866" y="167814"/>
                  <a:pt x="114476" y="162042"/>
                  <a:pt x="114300" y="155105"/>
                </a:cubicBezTo>
                <a:lnTo>
                  <a:pt x="114300" y="65298"/>
                </a:lnTo>
                <a:cubicBezTo>
                  <a:pt x="114440" y="53167"/>
                  <a:pt x="117419" y="42195"/>
                  <a:pt x="123236" y="32381"/>
                </a:cubicBezTo>
                <a:cubicBezTo>
                  <a:pt x="129052" y="22567"/>
                  <a:pt x="136868" y="14752"/>
                  <a:pt x="146682" y="8935"/>
                </a:cubicBezTo>
                <a:cubicBezTo>
                  <a:pt x="156496" y="3118"/>
                  <a:pt x="167468" y="140"/>
                  <a:pt x="179599" y="0"/>
                </a:cubicBezTo>
                <a:close/>
                <a:moveTo>
                  <a:pt x="65305" y="0"/>
                </a:moveTo>
                <a:lnTo>
                  <a:pt x="73471" y="0"/>
                </a:lnTo>
                <a:cubicBezTo>
                  <a:pt x="75765" y="61"/>
                  <a:pt x="77684" y="863"/>
                  <a:pt x="79229" y="2406"/>
                </a:cubicBezTo>
                <a:cubicBezTo>
                  <a:pt x="80773" y="3950"/>
                  <a:pt x="81576" y="5868"/>
                  <a:pt x="81637" y="8160"/>
                </a:cubicBezTo>
                <a:lnTo>
                  <a:pt x="81637" y="24481"/>
                </a:lnTo>
                <a:cubicBezTo>
                  <a:pt x="81576" y="26773"/>
                  <a:pt x="80773" y="28691"/>
                  <a:pt x="79229" y="30234"/>
                </a:cubicBezTo>
                <a:cubicBezTo>
                  <a:pt x="77684" y="31778"/>
                  <a:pt x="75765" y="32580"/>
                  <a:pt x="73471" y="32641"/>
                </a:cubicBezTo>
                <a:lnTo>
                  <a:pt x="65305" y="32641"/>
                </a:lnTo>
                <a:cubicBezTo>
                  <a:pt x="59238" y="32711"/>
                  <a:pt x="53750" y="34201"/>
                  <a:pt x="48841" y="37111"/>
                </a:cubicBezTo>
                <a:cubicBezTo>
                  <a:pt x="43932" y="40020"/>
                  <a:pt x="40022" y="43929"/>
                  <a:pt x="37112" y="48837"/>
                </a:cubicBezTo>
                <a:cubicBezTo>
                  <a:pt x="34202" y="53745"/>
                  <a:pt x="32712" y="59232"/>
                  <a:pt x="32641" y="65298"/>
                </a:cubicBezTo>
                <a:lnTo>
                  <a:pt x="32641" y="69380"/>
                </a:lnTo>
                <a:cubicBezTo>
                  <a:pt x="32729" y="72849"/>
                  <a:pt x="33925" y="75735"/>
                  <a:pt x="36230" y="78039"/>
                </a:cubicBezTo>
                <a:cubicBezTo>
                  <a:pt x="38535" y="80343"/>
                  <a:pt x="41421" y="81539"/>
                  <a:pt x="44890" y="81627"/>
                </a:cubicBezTo>
                <a:lnTo>
                  <a:pt x="73471" y="81627"/>
                </a:lnTo>
                <a:cubicBezTo>
                  <a:pt x="80409" y="81802"/>
                  <a:pt x="86182" y="84194"/>
                  <a:pt x="90792" y="88802"/>
                </a:cubicBezTo>
                <a:cubicBezTo>
                  <a:pt x="95401" y="93411"/>
                  <a:pt x="97793" y="99183"/>
                  <a:pt x="97969" y="106120"/>
                </a:cubicBezTo>
                <a:lnTo>
                  <a:pt x="97969" y="155105"/>
                </a:lnTo>
                <a:cubicBezTo>
                  <a:pt x="97793" y="162042"/>
                  <a:pt x="95401" y="167814"/>
                  <a:pt x="90792" y="172423"/>
                </a:cubicBezTo>
                <a:cubicBezTo>
                  <a:pt x="86182" y="177031"/>
                  <a:pt x="80409" y="179423"/>
                  <a:pt x="73471" y="179598"/>
                </a:cubicBezTo>
                <a:lnTo>
                  <a:pt x="24481" y="179598"/>
                </a:lnTo>
                <a:cubicBezTo>
                  <a:pt x="17548" y="179423"/>
                  <a:pt x="11778" y="177031"/>
                  <a:pt x="7172" y="172423"/>
                </a:cubicBezTo>
                <a:cubicBezTo>
                  <a:pt x="2566" y="167814"/>
                  <a:pt x="176" y="162042"/>
                  <a:pt x="0" y="155105"/>
                </a:cubicBezTo>
                <a:lnTo>
                  <a:pt x="0" y="65298"/>
                </a:lnTo>
                <a:cubicBezTo>
                  <a:pt x="140" y="53167"/>
                  <a:pt x="3119" y="42195"/>
                  <a:pt x="8936" y="32381"/>
                </a:cubicBezTo>
                <a:cubicBezTo>
                  <a:pt x="14753" y="22567"/>
                  <a:pt x="22569" y="14752"/>
                  <a:pt x="32384" y="8935"/>
                </a:cubicBezTo>
                <a:cubicBezTo>
                  <a:pt x="42198" y="3118"/>
                  <a:pt x="53172" y="140"/>
                  <a:pt x="65305" y="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srgbClr val="6B7278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Box 199">
            <a:extLst>
              <a:ext uri="{FF2B5EF4-FFF2-40B4-BE49-F238E27FC236}">
                <a16:creationId xmlns:a16="http://schemas.microsoft.com/office/drawing/2014/main" id="{1E195719-DC54-4434-85B8-970B5ABC2E4F}"/>
              </a:ext>
            </a:extLst>
          </p:cNvPr>
          <p:cNvSpPr txBox="1"/>
          <p:nvPr/>
        </p:nvSpPr>
        <p:spPr>
          <a:xfrm>
            <a:off x="227581" y="1233423"/>
            <a:ext cx="301466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Firewalls</a:t>
            </a: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0CFDF0D-2057-446C-A922-FB5AA8DA5247}"/>
              </a:ext>
            </a:extLst>
          </p:cNvPr>
          <p:cNvSpPr/>
          <p:nvPr/>
        </p:nvSpPr>
        <p:spPr>
          <a:xfrm flipH="1">
            <a:off x="2584149" y="2153498"/>
            <a:ext cx="488406" cy="413259"/>
          </a:xfrm>
          <a:custGeom>
            <a:avLst/>
            <a:gdLst/>
            <a:ahLst/>
            <a:cxnLst/>
            <a:rect l="l" t="t" r="r" b="b"/>
            <a:pathLst>
              <a:path w="212256" h="179598">
                <a:moveTo>
                  <a:pt x="179599" y="0"/>
                </a:moveTo>
                <a:lnTo>
                  <a:pt x="187763" y="0"/>
                </a:lnTo>
                <a:cubicBezTo>
                  <a:pt x="190056" y="61"/>
                  <a:pt x="191975" y="863"/>
                  <a:pt x="193519" y="2406"/>
                </a:cubicBezTo>
                <a:cubicBezTo>
                  <a:pt x="195063" y="3950"/>
                  <a:pt x="195866" y="5868"/>
                  <a:pt x="195927" y="8160"/>
                </a:cubicBezTo>
                <a:lnTo>
                  <a:pt x="195927" y="24481"/>
                </a:lnTo>
                <a:cubicBezTo>
                  <a:pt x="195866" y="26773"/>
                  <a:pt x="195063" y="28691"/>
                  <a:pt x="193519" y="30234"/>
                </a:cubicBezTo>
                <a:cubicBezTo>
                  <a:pt x="191975" y="31778"/>
                  <a:pt x="190056" y="32580"/>
                  <a:pt x="187763" y="32641"/>
                </a:cubicBezTo>
                <a:lnTo>
                  <a:pt x="179599" y="32641"/>
                </a:lnTo>
                <a:cubicBezTo>
                  <a:pt x="173533" y="32711"/>
                  <a:pt x="168046" y="34201"/>
                  <a:pt x="163138" y="37111"/>
                </a:cubicBezTo>
                <a:cubicBezTo>
                  <a:pt x="158230" y="40020"/>
                  <a:pt x="154321" y="43929"/>
                  <a:pt x="151411" y="48837"/>
                </a:cubicBezTo>
                <a:cubicBezTo>
                  <a:pt x="148501" y="53745"/>
                  <a:pt x="147011" y="59232"/>
                  <a:pt x="146941" y="65298"/>
                </a:cubicBezTo>
                <a:lnTo>
                  <a:pt x="146941" y="69380"/>
                </a:lnTo>
                <a:cubicBezTo>
                  <a:pt x="147029" y="72849"/>
                  <a:pt x="148225" y="75735"/>
                  <a:pt x="150529" y="78039"/>
                </a:cubicBezTo>
                <a:cubicBezTo>
                  <a:pt x="152833" y="80343"/>
                  <a:pt x="155720" y="81539"/>
                  <a:pt x="159188" y="81627"/>
                </a:cubicBezTo>
                <a:lnTo>
                  <a:pt x="187763" y="81627"/>
                </a:lnTo>
                <a:cubicBezTo>
                  <a:pt x="194699" y="81802"/>
                  <a:pt x="200472" y="84194"/>
                  <a:pt x="205080" y="88802"/>
                </a:cubicBezTo>
                <a:cubicBezTo>
                  <a:pt x="209688" y="93411"/>
                  <a:pt x="212080" y="99183"/>
                  <a:pt x="212256" y="106120"/>
                </a:cubicBezTo>
                <a:lnTo>
                  <a:pt x="212256" y="155105"/>
                </a:lnTo>
                <a:cubicBezTo>
                  <a:pt x="212080" y="162042"/>
                  <a:pt x="209688" y="167814"/>
                  <a:pt x="205080" y="172423"/>
                </a:cubicBezTo>
                <a:cubicBezTo>
                  <a:pt x="200472" y="177031"/>
                  <a:pt x="194699" y="179423"/>
                  <a:pt x="187763" y="179598"/>
                </a:cubicBezTo>
                <a:lnTo>
                  <a:pt x="138781" y="179598"/>
                </a:lnTo>
                <a:cubicBezTo>
                  <a:pt x="131848" y="179423"/>
                  <a:pt x="126078" y="177031"/>
                  <a:pt x="121472" y="172423"/>
                </a:cubicBezTo>
                <a:cubicBezTo>
                  <a:pt x="116866" y="167814"/>
                  <a:pt x="114476" y="162042"/>
                  <a:pt x="114300" y="155105"/>
                </a:cubicBezTo>
                <a:lnTo>
                  <a:pt x="114300" y="65298"/>
                </a:lnTo>
                <a:cubicBezTo>
                  <a:pt x="114440" y="53167"/>
                  <a:pt x="117419" y="42195"/>
                  <a:pt x="123236" y="32381"/>
                </a:cubicBezTo>
                <a:cubicBezTo>
                  <a:pt x="129052" y="22567"/>
                  <a:pt x="136868" y="14752"/>
                  <a:pt x="146682" y="8935"/>
                </a:cubicBezTo>
                <a:cubicBezTo>
                  <a:pt x="156496" y="3118"/>
                  <a:pt x="167468" y="140"/>
                  <a:pt x="179599" y="0"/>
                </a:cubicBezTo>
                <a:close/>
                <a:moveTo>
                  <a:pt x="65305" y="0"/>
                </a:moveTo>
                <a:lnTo>
                  <a:pt x="73471" y="0"/>
                </a:lnTo>
                <a:cubicBezTo>
                  <a:pt x="75765" y="61"/>
                  <a:pt x="77684" y="863"/>
                  <a:pt x="79229" y="2406"/>
                </a:cubicBezTo>
                <a:cubicBezTo>
                  <a:pt x="80773" y="3950"/>
                  <a:pt x="81576" y="5868"/>
                  <a:pt x="81637" y="8160"/>
                </a:cubicBezTo>
                <a:lnTo>
                  <a:pt x="81637" y="24481"/>
                </a:lnTo>
                <a:cubicBezTo>
                  <a:pt x="81576" y="26773"/>
                  <a:pt x="80773" y="28691"/>
                  <a:pt x="79229" y="30234"/>
                </a:cubicBezTo>
                <a:cubicBezTo>
                  <a:pt x="77684" y="31778"/>
                  <a:pt x="75765" y="32580"/>
                  <a:pt x="73471" y="32641"/>
                </a:cubicBezTo>
                <a:lnTo>
                  <a:pt x="65305" y="32641"/>
                </a:lnTo>
                <a:cubicBezTo>
                  <a:pt x="59238" y="32711"/>
                  <a:pt x="53750" y="34201"/>
                  <a:pt x="48841" y="37111"/>
                </a:cubicBezTo>
                <a:cubicBezTo>
                  <a:pt x="43932" y="40020"/>
                  <a:pt x="40022" y="43929"/>
                  <a:pt x="37112" y="48837"/>
                </a:cubicBezTo>
                <a:cubicBezTo>
                  <a:pt x="34202" y="53745"/>
                  <a:pt x="32712" y="59232"/>
                  <a:pt x="32641" y="65298"/>
                </a:cubicBezTo>
                <a:lnTo>
                  <a:pt x="32641" y="69380"/>
                </a:lnTo>
                <a:cubicBezTo>
                  <a:pt x="32729" y="72849"/>
                  <a:pt x="33925" y="75735"/>
                  <a:pt x="36230" y="78039"/>
                </a:cubicBezTo>
                <a:cubicBezTo>
                  <a:pt x="38535" y="80343"/>
                  <a:pt x="41421" y="81539"/>
                  <a:pt x="44890" y="81627"/>
                </a:cubicBezTo>
                <a:lnTo>
                  <a:pt x="73471" y="81627"/>
                </a:lnTo>
                <a:cubicBezTo>
                  <a:pt x="80409" y="81802"/>
                  <a:pt x="86182" y="84194"/>
                  <a:pt x="90792" y="88802"/>
                </a:cubicBezTo>
                <a:cubicBezTo>
                  <a:pt x="95401" y="93411"/>
                  <a:pt x="97793" y="99183"/>
                  <a:pt x="97969" y="106120"/>
                </a:cubicBezTo>
                <a:lnTo>
                  <a:pt x="97969" y="155105"/>
                </a:lnTo>
                <a:cubicBezTo>
                  <a:pt x="97793" y="162042"/>
                  <a:pt x="95401" y="167814"/>
                  <a:pt x="90792" y="172423"/>
                </a:cubicBezTo>
                <a:cubicBezTo>
                  <a:pt x="86182" y="177031"/>
                  <a:pt x="80409" y="179423"/>
                  <a:pt x="73471" y="179598"/>
                </a:cubicBezTo>
                <a:lnTo>
                  <a:pt x="24481" y="179598"/>
                </a:lnTo>
                <a:cubicBezTo>
                  <a:pt x="17548" y="179423"/>
                  <a:pt x="11778" y="177031"/>
                  <a:pt x="7172" y="172423"/>
                </a:cubicBezTo>
                <a:cubicBezTo>
                  <a:pt x="2566" y="167814"/>
                  <a:pt x="176" y="162042"/>
                  <a:pt x="0" y="155105"/>
                </a:cubicBezTo>
                <a:lnTo>
                  <a:pt x="0" y="65298"/>
                </a:lnTo>
                <a:cubicBezTo>
                  <a:pt x="140" y="53167"/>
                  <a:pt x="3119" y="42195"/>
                  <a:pt x="8936" y="32381"/>
                </a:cubicBezTo>
                <a:cubicBezTo>
                  <a:pt x="14753" y="22567"/>
                  <a:pt x="22569" y="14752"/>
                  <a:pt x="32384" y="8935"/>
                </a:cubicBezTo>
                <a:cubicBezTo>
                  <a:pt x="42198" y="3118"/>
                  <a:pt x="53172" y="140"/>
                  <a:pt x="65305" y="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srgbClr val="6B7278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3" name="Picture 3" descr="Y:\Web2.0 PNG Icons\Haja Roger Shutterstock\c3.png">
            <a:extLst>
              <a:ext uri="{FF2B5EF4-FFF2-40B4-BE49-F238E27FC236}">
                <a16:creationId xmlns:a16="http://schemas.microsoft.com/office/drawing/2014/main" id="{60DAB168-16D1-456B-AC41-7513E703596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940"/>
          <a:stretch/>
        </p:blipFill>
        <p:spPr bwMode="auto">
          <a:xfrm>
            <a:off x="7044317" y="3604220"/>
            <a:ext cx="2007548" cy="1291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9D1AF63F-3B43-4B1D-B549-5D3DA6F6CB58}"/>
              </a:ext>
            </a:extLst>
          </p:cNvPr>
          <p:cNvCxnSpPr>
            <a:cxnSpLocks/>
          </p:cNvCxnSpPr>
          <p:nvPr/>
        </p:nvCxnSpPr>
        <p:spPr>
          <a:xfrm>
            <a:off x="5438456" y="4152716"/>
            <a:ext cx="4171785" cy="0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  <a:tailEnd type="arrow"/>
          </a:ln>
          <a:effectLst/>
        </p:spPr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18E6AB44-ACA9-4E7D-9D6A-8BF3360D004C}"/>
              </a:ext>
            </a:extLst>
          </p:cNvPr>
          <p:cNvCxnSpPr/>
          <p:nvPr/>
        </p:nvCxnSpPr>
        <p:spPr>
          <a:xfrm>
            <a:off x="6305809" y="4159193"/>
            <a:ext cx="2614829" cy="1031688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  <a:tailEnd type="arrow"/>
          </a:ln>
          <a:effectLst/>
        </p:spPr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96203401-395A-4287-B08F-DB491F3D6017}"/>
              </a:ext>
            </a:extLst>
          </p:cNvPr>
          <p:cNvCxnSpPr/>
          <p:nvPr/>
        </p:nvCxnSpPr>
        <p:spPr>
          <a:xfrm flipH="1">
            <a:off x="4125031" y="4131813"/>
            <a:ext cx="1608247" cy="848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  <a:tailEnd type="arrow"/>
          </a:ln>
          <a:effectLst/>
        </p:spPr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2FFDB6AD-A1BA-40F5-BA1B-D5DB0E653004}"/>
              </a:ext>
            </a:extLst>
          </p:cNvPr>
          <p:cNvCxnSpPr/>
          <p:nvPr/>
        </p:nvCxnSpPr>
        <p:spPr>
          <a:xfrm flipH="1">
            <a:off x="6134445" y="4134625"/>
            <a:ext cx="1" cy="811123"/>
          </a:xfrm>
          <a:prstGeom prst="line">
            <a:avLst/>
          </a:prstGeom>
          <a:noFill/>
          <a:ln w="28575" cap="flat" cmpd="sng" algn="ctr">
            <a:solidFill>
              <a:srgbClr val="0070C0"/>
            </a:solidFill>
            <a:prstDash val="sysDot"/>
            <a:tailEnd type="arrow"/>
          </a:ln>
          <a:effectLst/>
        </p:spPr>
      </p:cxnSp>
      <p:pic>
        <p:nvPicPr>
          <p:cNvPr id="58" name="Picture 3" descr="F:\snigdha work\new icons\Web2.0 PNG Icons\More Icons\server.png">
            <a:extLst>
              <a:ext uri="{FF2B5EF4-FFF2-40B4-BE49-F238E27FC236}">
                <a16:creationId xmlns:a16="http://schemas.microsoft.com/office/drawing/2014/main" id="{C177DE6A-71A7-469B-AB39-8883C68C3D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920" y="4979913"/>
            <a:ext cx="463048" cy="10909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6" descr="F:\snigdha work\new icons\Web2.0 PNG Icons\Haja Roger Shutterstock\browser.png">
            <a:extLst>
              <a:ext uri="{FF2B5EF4-FFF2-40B4-BE49-F238E27FC236}">
                <a16:creationId xmlns:a16="http://schemas.microsoft.com/office/drawing/2014/main" id="{058B931C-58E9-4FDE-923C-DC576F608F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48105" y="5228058"/>
            <a:ext cx="642655" cy="5645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0" name="Group 59">
            <a:extLst>
              <a:ext uri="{FF2B5EF4-FFF2-40B4-BE49-F238E27FC236}">
                <a16:creationId xmlns:a16="http://schemas.microsoft.com/office/drawing/2014/main" id="{64E1E771-3BA6-485F-A4DB-2EEBAFF6C565}"/>
              </a:ext>
            </a:extLst>
          </p:cNvPr>
          <p:cNvGrpSpPr>
            <a:grpSpLocks noChangeAspect="1"/>
          </p:cNvGrpSpPr>
          <p:nvPr/>
        </p:nvGrpSpPr>
        <p:grpSpPr>
          <a:xfrm>
            <a:off x="9706714" y="3243518"/>
            <a:ext cx="2360456" cy="1513493"/>
            <a:chOff x="253176" y="3664309"/>
            <a:chExt cx="3705238" cy="2375754"/>
          </a:xfrm>
        </p:grpSpPr>
        <p:pic>
          <p:nvPicPr>
            <p:cNvPr id="75" name="Picture 9" descr="C:\Documents and Settings\Maqbool\Desktop\Maraga\Cubile-5.png">
              <a:extLst>
                <a:ext uri="{FF2B5EF4-FFF2-40B4-BE49-F238E27FC236}">
                  <a16:creationId xmlns:a16="http://schemas.microsoft.com/office/drawing/2014/main" id="{FAEA790E-D462-4CF8-B2CE-298B29D406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108" y="3664309"/>
              <a:ext cx="1644523" cy="140175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2" descr="C:\Documents and Settings\Maqbool\Desktop\Maraga\Boss room-1.png">
              <a:extLst>
                <a:ext uri="{FF2B5EF4-FFF2-40B4-BE49-F238E27FC236}">
                  <a16:creationId xmlns:a16="http://schemas.microsoft.com/office/drawing/2014/main" id="{6AD30310-D214-4D07-8381-934F6441E5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3654" y="4154787"/>
              <a:ext cx="1372313" cy="11937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7" name="Picture 3" descr="C:\Documents and Settings\Maqbool\Desktop\Maraga\Conference Room.png">
              <a:extLst>
                <a:ext uri="{FF2B5EF4-FFF2-40B4-BE49-F238E27FC236}">
                  <a16:creationId xmlns:a16="http://schemas.microsoft.com/office/drawing/2014/main" id="{21AE3E9F-2564-411F-B357-4A88515ED9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19127" y="4409385"/>
              <a:ext cx="1615069" cy="1388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8" name="Picture 4" descr="C:\Documents and Settings\Maqbool\Desktop\Maraga\Library-1.png">
              <a:extLst>
                <a:ext uri="{FF2B5EF4-FFF2-40B4-BE49-F238E27FC236}">
                  <a16:creationId xmlns:a16="http://schemas.microsoft.com/office/drawing/2014/main" id="{0C5F42D9-BA1C-4B26-8BD0-2608DF66EB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7669" y="4846631"/>
              <a:ext cx="1496533" cy="11934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9" name="Picture 5" descr="C:\Documents and Settings\Maqbool\Desktop\Maraga\Cubicle-3.png">
              <a:extLst>
                <a:ext uri="{FF2B5EF4-FFF2-40B4-BE49-F238E27FC236}">
                  <a16:creationId xmlns:a16="http://schemas.microsoft.com/office/drawing/2014/main" id="{F43F08CF-0EEC-468F-BF68-C22CAB6112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073734" y="3917216"/>
              <a:ext cx="884680" cy="8613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0" name="Picture 10" descr="C:\Documents and Settings\Maqbool\Desktop\Maraga\Cubicle-1.png">
              <a:extLst>
                <a:ext uri="{FF2B5EF4-FFF2-40B4-BE49-F238E27FC236}">
                  <a16:creationId xmlns:a16="http://schemas.microsoft.com/office/drawing/2014/main" id="{1E129A43-78E9-490A-B57A-888231FC8C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3176" y="4545759"/>
              <a:ext cx="967852" cy="9422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1" name="Picture 12" descr="C:\Documents and Settings\Maqbool\Desktop\Maraga\Bouquet.png">
              <a:extLst>
                <a:ext uri="{FF2B5EF4-FFF2-40B4-BE49-F238E27FC236}">
                  <a16:creationId xmlns:a16="http://schemas.microsoft.com/office/drawing/2014/main" id="{7B8D3E15-BB72-4C0A-9FE4-C06177FC6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61702" y="4092650"/>
              <a:ext cx="269479" cy="2713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A71D8153-9D7E-4F8E-BA56-8B6F838D5DE7}"/>
              </a:ext>
            </a:extLst>
          </p:cNvPr>
          <p:cNvSpPr txBox="1"/>
          <p:nvPr/>
        </p:nvSpPr>
        <p:spPr bwMode="auto">
          <a:xfrm>
            <a:off x="5448127" y="6059306"/>
            <a:ext cx="1372636" cy="276999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Branch Server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F6EBDFD-7A96-4DE0-A0DE-CAF749D1FB3A}"/>
              </a:ext>
            </a:extLst>
          </p:cNvPr>
          <p:cNvSpPr txBox="1"/>
          <p:nvPr/>
        </p:nvSpPr>
        <p:spPr bwMode="auto">
          <a:xfrm>
            <a:off x="8190406" y="5797289"/>
            <a:ext cx="1558052" cy="307777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www.sports.com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88936846-11EB-4189-8E72-E2802C14A84F}"/>
              </a:ext>
            </a:extLst>
          </p:cNvPr>
          <p:cNvSpPr txBox="1"/>
          <p:nvPr/>
        </p:nvSpPr>
        <p:spPr bwMode="auto">
          <a:xfrm>
            <a:off x="9944321" y="4910696"/>
            <a:ext cx="1885243" cy="276999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Corporate Network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97AE1D8-F43C-48B2-9F4D-7C20EA5A3648}"/>
              </a:ext>
            </a:extLst>
          </p:cNvPr>
          <p:cNvSpPr txBox="1"/>
          <p:nvPr/>
        </p:nvSpPr>
        <p:spPr bwMode="auto">
          <a:xfrm>
            <a:off x="5148534" y="4495111"/>
            <a:ext cx="754386" cy="276999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Firewall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80E331E-F910-4A81-B632-5D8BC546F16F}"/>
              </a:ext>
            </a:extLst>
          </p:cNvPr>
          <p:cNvSpPr txBox="1"/>
          <p:nvPr/>
        </p:nvSpPr>
        <p:spPr bwMode="auto">
          <a:xfrm>
            <a:off x="7154950" y="3878156"/>
            <a:ext cx="1778802" cy="246221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IPSEC TUNNEL or WAN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3F89FE9-4CF7-467E-8658-59BD0EE81EA6}"/>
              </a:ext>
            </a:extLst>
          </p:cNvPr>
          <p:cNvSpPr txBox="1"/>
          <p:nvPr/>
        </p:nvSpPr>
        <p:spPr bwMode="auto">
          <a:xfrm rot="1373309">
            <a:off x="7390386" y="4439009"/>
            <a:ext cx="872126" cy="246221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13CFB4C3-D268-41B0-911F-3E901719353D}"/>
              </a:ext>
            </a:extLst>
          </p:cNvPr>
          <p:cNvSpPr txBox="1"/>
          <p:nvPr/>
        </p:nvSpPr>
        <p:spPr bwMode="auto">
          <a:xfrm>
            <a:off x="2714650" y="5801813"/>
            <a:ext cx="1563790" cy="461665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LAN PCs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Wireless terminals</a:t>
            </a:r>
          </a:p>
        </p:txBody>
      </p:sp>
      <p:pic>
        <p:nvPicPr>
          <p:cNvPr id="68" name="Picture 2" descr="Y:\Haja Premium Icons\Firewall.png">
            <a:extLst>
              <a:ext uri="{FF2B5EF4-FFF2-40B4-BE49-F238E27FC236}">
                <a16:creationId xmlns:a16="http://schemas.microsoft.com/office/drawing/2014/main" id="{50027658-53C7-4EE9-9473-92B05C4313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3805" y="3635701"/>
            <a:ext cx="849499" cy="8494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9" name="Rectangle 68">
            <a:extLst>
              <a:ext uri="{FF2B5EF4-FFF2-40B4-BE49-F238E27FC236}">
                <a16:creationId xmlns:a16="http://schemas.microsoft.com/office/drawing/2014/main" id="{EF4D5298-65FA-4214-9126-3E77C7011D01}"/>
              </a:ext>
            </a:extLst>
          </p:cNvPr>
          <p:cNvSpPr/>
          <p:nvPr/>
        </p:nvSpPr>
        <p:spPr>
          <a:xfrm>
            <a:off x="2782686" y="3305479"/>
            <a:ext cx="1287721" cy="2504535"/>
          </a:xfrm>
          <a:prstGeom prst="rect">
            <a:avLst/>
          </a:prstGeom>
          <a:solidFill>
            <a:sysClr val="window" lastClr="FFFFFF"/>
          </a:solidFill>
          <a:ln w="2540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F3482874-6E69-4E1E-AF11-7A8C390F054C}"/>
              </a:ext>
            </a:extLst>
          </p:cNvPr>
          <p:cNvGrpSpPr/>
          <p:nvPr/>
        </p:nvGrpSpPr>
        <p:grpSpPr>
          <a:xfrm>
            <a:off x="3114744" y="3557997"/>
            <a:ext cx="627971" cy="1999502"/>
            <a:chOff x="479869" y="4045135"/>
            <a:chExt cx="724869" cy="1817729"/>
          </a:xfrm>
        </p:grpSpPr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9B9D4733-B8D4-44D8-BE4F-C58470C824DE}"/>
                </a:ext>
              </a:extLst>
            </p:cNvPr>
            <p:cNvCxnSpPr/>
            <p:nvPr/>
          </p:nvCxnSpPr>
          <p:spPr>
            <a:xfrm flipV="1">
              <a:off x="971572" y="4244812"/>
              <a:ext cx="0" cy="1185984"/>
            </a:xfrm>
            <a:prstGeom prst="line">
              <a:avLst/>
            </a:prstGeom>
            <a:noFill/>
            <a:ln w="19050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ot"/>
              <a:headEnd type="none" w="med" len="med"/>
              <a:tailEnd type="none" w="med" len="med"/>
            </a:ln>
            <a:effectLst/>
          </p:spPr>
        </p:cxnSp>
        <p:pic>
          <p:nvPicPr>
            <p:cNvPr id="72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B6988486-6249-4CE0-BBC6-A29FC2E950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9869" y="4045135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3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89F10ADB-96AF-4DE0-B004-8D8D1C1BB8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9869" y="5410185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" name="Picture 2" descr="D:\CND Data\Formating Templates\Icons\Fresh Icons\computer-201.png">
              <a:extLst>
                <a:ext uri="{FF2B5EF4-FFF2-40B4-BE49-F238E27FC236}">
                  <a16:creationId xmlns:a16="http://schemas.microsoft.com/office/drawing/2014/main" id="{197B2BD3-1D13-45A3-B642-5818770F08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9869" y="4727660"/>
              <a:ext cx="724869" cy="4526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" name="Picture 9" descr="A picture containing LEGO, toy&#10;&#10;Description automatically generated">
            <a:extLst>
              <a:ext uri="{FF2B5EF4-FFF2-40B4-BE49-F238E27FC236}">
                <a16:creationId xmlns:a16="http://schemas.microsoft.com/office/drawing/2014/main" id="{A03C9D5A-FB1E-46D0-89BB-B0CF7085CAF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8972" y="4040351"/>
            <a:ext cx="1998967" cy="15725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382045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Placeholder 29" descr="A person working in a server room&#10;&#10;Description automatically generated with medium confidence">
            <a:extLst>
              <a:ext uri="{FF2B5EF4-FFF2-40B4-BE49-F238E27FC236}">
                <a16:creationId xmlns:a16="http://schemas.microsoft.com/office/drawing/2014/main" id="{965A814A-DA57-4201-A378-9459C575925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133" r="19133"/>
          <a:stretch>
            <a:fillRect/>
          </a:stretch>
        </p:blipFill>
        <p:spPr>
          <a:xfrm>
            <a:off x="6407030" y="0"/>
            <a:ext cx="5784970" cy="6557015"/>
          </a:xfrm>
        </p:spPr>
      </p:pic>
      <p:sp>
        <p:nvSpPr>
          <p:cNvPr id="3" name="Freeform 81">
            <a:extLst>
              <a:ext uri="{FF2B5EF4-FFF2-40B4-BE49-F238E27FC236}">
                <a16:creationId xmlns:a16="http://schemas.microsoft.com/office/drawing/2014/main" id="{2C4EF9F3-56E0-4CDB-8BA9-1EC081212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47068"/>
            <a:ext cx="6633275" cy="1146708"/>
          </a:xfrm>
          <a:custGeom>
            <a:avLst/>
            <a:gdLst>
              <a:gd name="T0" fmla="*/ 7817 w 8504"/>
              <a:gd name="T1" fmla="*/ 1895 h 1896"/>
              <a:gd name="T2" fmla="*/ 8503 w 8504"/>
              <a:gd name="T3" fmla="*/ 946 h 1896"/>
              <a:gd name="T4" fmla="*/ 7817 w 8504"/>
              <a:gd name="T5" fmla="*/ 0 h 1896"/>
              <a:gd name="T6" fmla="*/ 0 w 8504"/>
              <a:gd name="T7" fmla="*/ 0 h 1896"/>
              <a:gd name="T8" fmla="*/ 0 w 8504"/>
              <a:gd name="T9" fmla="*/ 1895 h 1896"/>
              <a:gd name="T10" fmla="*/ 7817 w 8504"/>
              <a:gd name="T11" fmla="*/ 1895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04" h="1896">
                <a:moveTo>
                  <a:pt x="7817" y="1895"/>
                </a:moveTo>
                <a:lnTo>
                  <a:pt x="8503" y="946"/>
                </a:lnTo>
                <a:lnTo>
                  <a:pt x="7817" y="0"/>
                </a:lnTo>
                <a:lnTo>
                  <a:pt x="0" y="0"/>
                </a:lnTo>
                <a:lnTo>
                  <a:pt x="0" y="1895"/>
                </a:lnTo>
                <a:lnTo>
                  <a:pt x="7817" y="1895"/>
                </a:lnTo>
              </a:path>
            </a:pathLst>
          </a:custGeom>
          <a:solidFill>
            <a:srgbClr val="ED7D31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7197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45">
            <a:extLst>
              <a:ext uri="{FF2B5EF4-FFF2-40B4-BE49-F238E27FC236}">
                <a16:creationId xmlns:a16="http://schemas.microsoft.com/office/drawing/2014/main" id="{8670C780-6C87-4418-B375-0CE7FEBC6187}"/>
              </a:ext>
            </a:extLst>
          </p:cNvPr>
          <p:cNvSpPr txBox="1"/>
          <p:nvPr/>
        </p:nvSpPr>
        <p:spPr>
          <a:xfrm>
            <a:off x="839952" y="80846"/>
            <a:ext cx="3354872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IPsec Server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501DCCD-222D-42C3-B6E9-43161D8A414C}"/>
              </a:ext>
            </a:extLst>
          </p:cNvPr>
          <p:cNvSpPr/>
          <p:nvPr/>
        </p:nvSpPr>
        <p:spPr>
          <a:xfrm>
            <a:off x="0" y="1166479"/>
            <a:ext cx="6369803" cy="70788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The IPsec server enhances VPN security through the use of strong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encryption algorithms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and authentication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94E5A4E-A094-4349-96CC-61FE3D0614CA}"/>
              </a:ext>
            </a:extLst>
          </p:cNvPr>
          <p:cNvGrpSpPr/>
          <p:nvPr/>
        </p:nvGrpSpPr>
        <p:grpSpPr>
          <a:xfrm>
            <a:off x="138729" y="2517421"/>
            <a:ext cx="8318936" cy="3811976"/>
            <a:chOff x="1932297" y="2340025"/>
            <a:chExt cx="8318936" cy="3811976"/>
          </a:xfrm>
        </p:grpSpPr>
        <p:cxnSp>
          <p:nvCxnSpPr>
            <p:cNvPr id="7" name="AutoShape 22">
              <a:extLst>
                <a:ext uri="{FF2B5EF4-FFF2-40B4-BE49-F238E27FC236}">
                  <a16:creationId xmlns:a16="http://schemas.microsoft.com/office/drawing/2014/main" id="{4AA0A3C8-04F8-4807-8D98-CBE0D25A09BA}"/>
                </a:ext>
              </a:extLst>
            </p:cNvPr>
            <p:cNvCxnSpPr>
              <a:cxnSpLocks noChangeShapeType="1"/>
              <a:stCxn id="15" idx="2"/>
              <a:endCxn id="11" idx="6"/>
            </p:cNvCxnSpPr>
            <p:nvPr/>
          </p:nvCxnSpPr>
          <p:spPr bwMode="gray">
            <a:xfrm rot="16200000" flipH="1">
              <a:off x="3031461" y="4451393"/>
              <a:ext cx="902143" cy="630582"/>
            </a:xfrm>
            <a:prstGeom prst="bentConnector2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cxnSp>
          <p:nvCxnSpPr>
            <p:cNvPr id="8" name="AutoShape 23">
              <a:extLst>
                <a:ext uri="{FF2B5EF4-FFF2-40B4-BE49-F238E27FC236}">
                  <a16:creationId xmlns:a16="http://schemas.microsoft.com/office/drawing/2014/main" id="{0AA74709-A8AA-41EC-B9BE-3E6441B01183}"/>
                </a:ext>
              </a:extLst>
            </p:cNvPr>
            <p:cNvCxnSpPr>
              <a:cxnSpLocks noChangeShapeType="1"/>
              <a:endCxn id="12" idx="0"/>
            </p:cNvCxnSpPr>
            <p:nvPr/>
          </p:nvCxnSpPr>
          <p:spPr bwMode="gray">
            <a:xfrm>
              <a:off x="8180572" y="3489256"/>
              <a:ext cx="835718" cy="687156"/>
            </a:xfrm>
            <a:prstGeom prst="bentConnector2">
              <a:avLst/>
            </a:prstGeom>
            <a:noFill/>
            <a:ln w="9525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cxnSp>
        <p:sp>
          <p:nvSpPr>
            <p:cNvPr id="9" name="Line 3">
              <a:extLst>
                <a:ext uri="{FF2B5EF4-FFF2-40B4-BE49-F238E27FC236}">
                  <a16:creationId xmlns:a16="http://schemas.microsoft.com/office/drawing/2014/main" id="{543D7A91-674B-49ED-88A7-7108A2E3F798}"/>
                </a:ext>
              </a:extLst>
            </p:cNvPr>
            <p:cNvSpPr>
              <a:spLocks noChangeShapeType="1"/>
            </p:cNvSpPr>
            <p:nvPr/>
          </p:nvSpPr>
          <p:spPr bwMode="gray">
            <a:xfrm flipV="1">
              <a:off x="3256395" y="2452196"/>
              <a:ext cx="5969740" cy="3536855"/>
            </a:xfrm>
            <a:prstGeom prst="line">
              <a:avLst/>
            </a:prstGeom>
            <a:noFill/>
            <a:ln w="127000">
              <a:solidFill>
                <a:srgbClr val="B2B2B2"/>
              </a:solidFill>
              <a:round/>
              <a:headEnd type="oval" w="sm" len="sm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ACA01AFC-47AD-442E-96B0-EA23FC943BF8}"/>
                </a:ext>
              </a:extLst>
            </p:cNvPr>
            <p:cNvSpPr>
              <a:spLocks noChangeArrowheads="1"/>
            </p:cNvSpPr>
            <p:nvPr/>
          </p:nvSpPr>
          <p:spPr bwMode="gray">
            <a:xfrm rot="21581866" flipH="1">
              <a:off x="5120111" y="3449384"/>
              <a:ext cx="1782173" cy="1782173"/>
            </a:xfrm>
            <a:prstGeom prst="ellipse">
              <a:avLst/>
            </a:prstGeom>
            <a:gradFill flip="none" rotWithShape="1">
              <a:gsLst>
                <a:gs pos="0">
                  <a:srgbClr val="FFC000"/>
                </a:gs>
                <a:gs pos="50000">
                  <a:srgbClr val="FFDA89"/>
                </a:gs>
                <a:gs pos="100000">
                  <a:srgbClr val="FFC00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57150" algn="ctr">
              <a:solidFill>
                <a:srgbClr val="FFCE6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8717BF62-1426-4036-AD6B-DD748B2E1815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21581866" flipH="1">
              <a:off x="3797813" y="4530159"/>
              <a:ext cx="1314870" cy="1368259"/>
            </a:xfrm>
            <a:prstGeom prst="ellipse">
              <a:avLst/>
            </a:prstGeom>
            <a:gradFill flip="none" rotWithShape="1">
              <a:gsLst>
                <a:gs pos="0">
                  <a:srgbClr val="00B050"/>
                </a:gs>
                <a:gs pos="50000">
                  <a:srgbClr val="9ADEA7"/>
                </a:gs>
                <a:gs pos="100000">
                  <a:srgbClr val="00B05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57150" algn="ctr">
              <a:solidFill>
                <a:srgbClr val="85D795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Rectangle 13">
              <a:extLst>
                <a:ext uri="{FF2B5EF4-FFF2-40B4-BE49-F238E27FC236}">
                  <a16:creationId xmlns:a16="http://schemas.microsoft.com/office/drawing/2014/main" id="{124C92B2-73C2-4AE9-BB12-B31CCA82A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1347" y="4176412"/>
              <a:ext cx="2469886" cy="514620"/>
            </a:xfrm>
            <a:prstGeom prst="rect">
              <a:avLst/>
            </a:prstGeom>
            <a:solidFill>
              <a:srgbClr val="9BBB59">
                <a:lumMod val="40000"/>
                <a:lumOff val="60000"/>
              </a:srgbClr>
            </a:solidFill>
            <a:ln>
              <a:noFill/>
            </a:ln>
            <a:effectLst>
              <a:outerShdw blurRad="57785" dist="33020" dir="318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brightRoom" dir="t">
                <a:rot lat="0" lon="0" rev="600000"/>
              </a:lightRig>
            </a:scene3d>
            <a:sp3d prstMaterial="metal">
              <a:bevelT w="38100" h="57150" prst="angle"/>
            </a:sp3d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Rectangle 14">
              <a:extLst>
                <a:ext uri="{FF2B5EF4-FFF2-40B4-BE49-F238E27FC236}">
                  <a16:creationId xmlns:a16="http://schemas.microsoft.com/office/drawing/2014/main" id="{FFDC023D-8D79-4EE1-A824-ED7B1034E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1347" y="4685852"/>
              <a:ext cx="2469886" cy="1466149"/>
            </a:xfrm>
            <a:prstGeom prst="rect">
              <a:avLst/>
            </a:prstGeom>
            <a:solidFill>
              <a:schemeClr val="bg2">
                <a:lumMod val="95000"/>
              </a:schemeClr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brightRoom" dir="t">
                <a:rot lat="0" lon="0" rev="600000"/>
              </a:lightRig>
            </a:scene3d>
            <a:sp3d prstMaterial="metal">
              <a:bevelT w="38100" h="57150" prst="angle"/>
            </a:sp3d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Rectangle 18">
              <a:extLst>
                <a:ext uri="{FF2B5EF4-FFF2-40B4-BE49-F238E27FC236}">
                  <a16:creationId xmlns:a16="http://schemas.microsoft.com/office/drawing/2014/main" id="{5114D8C1-7850-4758-9A9A-4B278E5D0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297" y="2340025"/>
              <a:ext cx="2445391" cy="514620"/>
            </a:xfrm>
            <a:prstGeom prst="rect">
              <a:avLst/>
            </a:prstGeom>
            <a:solidFill>
              <a:srgbClr val="9BBB59">
                <a:lumMod val="40000"/>
                <a:lumOff val="60000"/>
              </a:srgbClr>
            </a:solidFill>
            <a:ln>
              <a:noFill/>
            </a:ln>
            <a:effectLst>
              <a:outerShdw blurRad="57785" dist="33020" dir="3180000" algn="ctr">
                <a:srgbClr val="000000">
                  <a:alpha val="30000"/>
                </a:srgbClr>
              </a:outerShdw>
            </a:effectLst>
            <a:scene3d>
              <a:camera prst="orthographicFront">
                <a:rot lat="0" lon="0" rev="0"/>
              </a:camera>
              <a:lightRig rig="brightRoom" dir="t">
                <a:rot lat="0" lon="0" rev="600000"/>
              </a:lightRig>
            </a:scene3d>
            <a:sp3d prstMaterial="metal">
              <a:bevelT w="38100" h="57150" prst="angle"/>
            </a:sp3d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Rectangle 19">
              <a:extLst>
                <a:ext uri="{FF2B5EF4-FFF2-40B4-BE49-F238E27FC236}">
                  <a16:creationId xmlns:a16="http://schemas.microsoft.com/office/drawing/2014/main" id="{772FF942-E333-4AF7-A417-E10A0D1C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297" y="2849465"/>
              <a:ext cx="2469887" cy="1466149"/>
            </a:xfrm>
            <a:prstGeom prst="rect">
              <a:avLst/>
            </a:prstGeom>
            <a:solidFill>
              <a:schemeClr val="bg2">
                <a:lumMod val="95000"/>
              </a:schemeClr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brightRoom" dir="t">
                <a:rot lat="0" lon="0" rev="600000"/>
              </a:lightRig>
            </a:scene3d>
            <a:sp3d prstMaterial="metal">
              <a:bevelT w="38100" h="57150" prst="angle"/>
            </a:sp3d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lang="en-US" sz="120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469A1AC-E0FB-4CDD-B086-966C17B009FE}"/>
                </a:ext>
              </a:extLst>
            </p:cNvPr>
            <p:cNvSpPr/>
            <p:nvPr/>
          </p:nvSpPr>
          <p:spPr>
            <a:xfrm>
              <a:off x="5244834" y="3801860"/>
              <a:ext cx="1532727" cy="1077218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IPsec server </a:t>
              </a:r>
              <a:b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contains </a:t>
              </a:r>
              <a:b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two encryption </a:t>
              </a:r>
              <a:b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modes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9AB4DD2F-A38E-4D07-A4BE-B8DCB7B89B41}"/>
                </a:ext>
              </a:extLst>
            </p:cNvPr>
            <p:cNvSpPr/>
            <p:nvPr/>
          </p:nvSpPr>
          <p:spPr>
            <a:xfrm>
              <a:off x="2131677" y="3167041"/>
              <a:ext cx="2071127" cy="83099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1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Both header and payload of each packet is encrypted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3B0ED063-9B83-4EBB-A9A6-5494059BF5A5}"/>
                </a:ext>
              </a:extLst>
            </p:cNvPr>
            <p:cNvSpPr/>
            <p:nvPr/>
          </p:nvSpPr>
          <p:spPr>
            <a:xfrm>
              <a:off x="7996862" y="5126539"/>
              <a:ext cx="2038856" cy="584775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1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Only payload of each packet is encrypted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80016D72-B134-435B-99CB-D25133E86794}"/>
                </a:ext>
              </a:extLst>
            </p:cNvPr>
            <p:cNvSpPr/>
            <p:nvPr/>
          </p:nvSpPr>
          <p:spPr>
            <a:xfrm>
              <a:off x="2413370" y="2427217"/>
              <a:ext cx="1484061" cy="3693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Tunnel mode </a:t>
              </a: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531687E3-4E09-43C2-8D9A-86881EF70E2E}"/>
                </a:ext>
              </a:extLst>
            </p:cNvPr>
            <p:cNvSpPr/>
            <p:nvPr/>
          </p:nvSpPr>
          <p:spPr>
            <a:xfrm>
              <a:off x="8183298" y="4252706"/>
              <a:ext cx="1756315" cy="369332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Transport mode </a:t>
              </a: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096C270D-B5B4-441D-A369-3C15C1BB961D}"/>
                </a:ext>
              </a:extLst>
            </p:cNvPr>
            <p:cNvSpPr>
              <a:spLocks noChangeAspect="1" noChangeArrowheads="1"/>
            </p:cNvSpPr>
            <p:nvPr/>
          </p:nvSpPr>
          <p:spPr bwMode="gray">
            <a:xfrm rot="21581866" flipH="1">
              <a:off x="7010340" y="2664443"/>
              <a:ext cx="1314870" cy="1368259"/>
            </a:xfrm>
            <a:prstGeom prst="ellipse">
              <a:avLst/>
            </a:prstGeom>
            <a:gradFill flip="none" rotWithShape="1">
              <a:gsLst>
                <a:gs pos="0">
                  <a:srgbClr val="00B050"/>
                </a:gs>
                <a:gs pos="50000">
                  <a:srgbClr val="9ADEA7"/>
                </a:gs>
                <a:gs pos="100000">
                  <a:srgbClr val="00B050">
                    <a:tint val="23500"/>
                    <a:satMod val="160000"/>
                  </a:srgbClr>
                </a:gs>
              </a:gsLst>
              <a:lin ang="5400000" scaled="1"/>
              <a:tileRect/>
            </a:gradFill>
            <a:ln w="57150" algn="ctr">
              <a:solidFill>
                <a:srgbClr val="85D795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B08A51FB-0D9A-4060-AC05-7E7993AEDB1D}"/>
                </a:ext>
              </a:extLst>
            </p:cNvPr>
            <p:cNvSpPr/>
            <p:nvPr/>
          </p:nvSpPr>
          <p:spPr bwMode="auto">
            <a:xfrm>
              <a:off x="3952726" y="5070295"/>
              <a:ext cx="424962" cy="327664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>
              <a:solidFill>
                <a:sysClr val="windowText" lastClr="000000"/>
              </a:solidFill>
              <a:prstDash val="solid"/>
              <a:round/>
              <a:headEnd/>
              <a:tailEnd type="triangle" w="med" len="med"/>
            </a:ln>
          </p:spPr>
          <p:txBody>
            <a:bodyPr wrap="none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Header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9FE465A-8534-4769-B076-66729703B2F6}"/>
                </a:ext>
              </a:extLst>
            </p:cNvPr>
            <p:cNvSpPr/>
            <p:nvPr/>
          </p:nvSpPr>
          <p:spPr bwMode="auto">
            <a:xfrm>
              <a:off x="4365813" y="5070738"/>
              <a:ext cx="591956" cy="320040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>
              <a:solidFill>
                <a:sysClr val="windowText" lastClr="000000"/>
              </a:solidFill>
              <a:prstDash val="solid"/>
              <a:round/>
              <a:headEnd/>
              <a:tailEnd type="triangle" w="med" len="med"/>
            </a:ln>
          </p:spPr>
          <p:txBody>
            <a:bodyPr wrap="none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Payload</a:t>
              </a: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EA934C75-A666-4FC7-8147-AC11B431F61C}"/>
                </a:ext>
              </a:extLst>
            </p:cNvPr>
            <p:cNvGrpSpPr/>
            <p:nvPr/>
          </p:nvGrpSpPr>
          <p:grpSpPr>
            <a:xfrm>
              <a:off x="7153578" y="3169423"/>
              <a:ext cx="1005043" cy="328107"/>
              <a:chOff x="3551753" y="5909451"/>
              <a:chExt cx="1005043" cy="328107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7E693723-A8B1-441E-B56A-03E50F7C421B}"/>
                  </a:ext>
                </a:extLst>
              </p:cNvPr>
              <p:cNvSpPr/>
              <p:nvPr/>
            </p:nvSpPr>
            <p:spPr bwMode="auto">
              <a:xfrm>
                <a:off x="3551753" y="5909451"/>
                <a:ext cx="424962" cy="327664"/>
              </a:xfrm>
              <a:prstGeom prst="rect">
                <a:avLst/>
              </a:prstGeom>
              <a:noFill/>
              <a:ln w="12700">
                <a:solidFill>
                  <a:sysClr val="windowText" lastClr="000000"/>
                </a:solidFill>
                <a:prstDash val="solid"/>
                <a:round/>
                <a:headEnd/>
                <a:tailEnd type="triangle" w="med" len="med"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Header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E04D9D02-81DE-4D63-BCD5-088722C04482}"/>
                  </a:ext>
                </a:extLst>
              </p:cNvPr>
              <p:cNvSpPr/>
              <p:nvPr/>
            </p:nvSpPr>
            <p:spPr bwMode="auto">
              <a:xfrm>
                <a:off x="3964840" y="5909894"/>
                <a:ext cx="591956" cy="327664"/>
              </a:xfrm>
              <a:prstGeom prst="rect">
                <a:avLst/>
              </a:prstGeom>
              <a:solidFill>
                <a:srgbClr val="EEECE1">
                  <a:lumMod val="90000"/>
                </a:srgbClr>
              </a:solidFill>
              <a:ln w="12700">
                <a:solidFill>
                  <a:sysClr val="windowText" lastClr="000000"/>
                </a:solidFill>
                <a:prstDash val="solid"/>
                <a:round/>
                <a:headEnd/>
                <a:tailEnd type="triangle" w="med" len="med"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ts val="600"/>
                  </a:spcBef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Payload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5994350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E1DA1C66-EFA7-4489-AD5F-E3FDCB03F0AF}"/>
              </a:ext>
            </a:extLst>
          </p:cNvPr>
          <p:cNvSpPr/>
          <p:nvPr/>
        </p:nvSpPr>
        <p:spPr bwMode="auto">
          <a:xfrm>
            <a:off x="0" y="0"/>
            <a:ext cx="12184300" cy="657739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prstClr val="white"/>
              </a:solidFill>
            </a:endParaRPr>
          </a:p>
        </p:txBody>
      </p:sp>
      <p:sp>
        <p:nvSpPr>
          <p:cNvPr id="41" name="Freeform 1">
            <a:extLst>
              <a:ext uri="{FF2B5EF4-FFF2-40B4-BE49-F238E27FC236}">
                <a16:creationId xmlns:a16="http://schemas.microsoft.com/office/drawing/2014/main" id="{77CFFB6C-4CDB-4CA9-89FE-CAB62DC31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0728" y="5138973"/>
            <a:ext cx="3708000" cy="1051596"/>
          </a:xfrm>
          <a:custGeom>
            <a:avLst/>
            <a:gdLst>
              <a:gd name="T0" fmla="*/ 4511 w 4512"/>
              <a:gd name="T1" fmla="*/ 0 h 4510"/>
              <a:gd name="T2" fmla="*/ 4511 w 4512"/>
              <a:gd name="T3" fmla="*/ 0 h 4510"/>
              <a:gd name="T4" fmla="*/ 4021 w 4512"/>
              <a:gd name="T5" fmla="*/ 0 h 4510"/>
              <a:gd name="T6" fmla="*/ 4021 w 4512"/>
              <a:gd name="T7" fmla="*/ 0 h 4510"/>
              <a:gd name="T8" fmla="*/ 851 w 4512"/>
              <a:gd name="T9" fmla="*/ 0 h 4510"/>
              <a:gd name="T10" fmla="*/ 799 w 4512"/>
              <a:gd name="T11" fmla="*/ 0 h 4510"/>
              <a:gd name="T12" fmla="*/ 774 w 4512"/>
              <a:gd name="T13" fmla="*/ 0 h 4510"/>
              <a:gd name="T14" fmla="*/ 774 w 4512"/>
              <a:gd name="T15" fmla="*/ 0 h 4510"/>
              <a:gd name="T16" fmla="*/ 0 w 4512"/>
              <a:gd name="T17" fmla="*/ 747 h 4510"/>
              <a:gd name="T18" fmla="*/ 0 w 4512"/>
              <a:gd name="T19" fmla="*/ 747 h 4510"/>
              <a:gd name="T20" fmla="*/ 0 w 4512"/>
              <a:gd name="T21" fmla="*/ 4509 h 4510"/>
              <a:gd name="T22" fmla="*/ 490 w 4512"/>
              <a:gd name="T23" fmla="*/ 4509 h 4510"/>
              <a:gd name="T24" fmla="*/ 490 w 4512"/>
              <a:gd name="T25" fmla="*/ 4509 h 4510"/>
              <a:gd name="T26" fmla="*/ 3660 w 4512"/>
              <a:gd name="T27" fmla="*/ 4509 h 4510"/>
              <a:gd name="T28" fmla="*/ 3738 w 4512"/>
              <a:gd name="T29" fmla="*/ 4509 h 4510"/>
              <a:gd name="T30" fmla="*/ 3789 w 4512"/>
              <a:gd name="T31" fmla="*/ 4509 h 4510"/>
              <a:gd name="T32" fmla="*/ 3789 w 4512"/>
              <a:gd name="T33" fmla="*/ 4509 h 4510"/>
              <a:gd name="T34" fmla="*/ 4511 w 4512"/>
              <a:gd name="T35" fmla="*/ 3788 h 4510"/>
              <a:gd name="T36" fmla="*/ 4511 w 4512"/>
              <a:gd name="T37" fmla="*/ 3788 h 4510"/>
              <a:gd name="T38" fmla="*/ 4511 w 4512"/>
              <a:gd name="T39" fmla="*/ 0 h 4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12" h="4510">
                <a:moveTo>
                  <a:pt x="4511" y="0"/>
                </a:moveTo>
                <a:lnTo>
                  <a:pt x="4511" y="0"/>
                </a:lnTo>
                <a:cubicBezTo>
                  <a:pt x="4021" y="0"/>
                  <a:pt x="4021" y="0"/>
                  <a:pt x="4021" y="0"/>
                </a:cubicBezTo>
                <a:lnTo>
                  <a:pt x="4021" y="0"/>
                </a:lnTo>
                <a:cubicBezTo>
                  <a:pt x="851" y="0"/>
                  <a:pt x="851" y="0"/>
                  <a:pt x="851" y="0"/>
                </a:cubicBezTo>
                <a:cubicBezTo>
                  <a:pt x="825" y="0"/>
                  <a:pt x="825" y="0"/>
                  <a:pt x="799" y="0"/>
                </a:cubicBezTo>
                <a:cubicBezTo>
                  <a:pt x="774" y="0"/>
                  <a:pt x="774" y="0"/>
                  <a:pt x="774" y="0"/>
                </a:cubicBezTo>
                <a:lnTo>
                  <a:pt x="774" y="0"/>
                </a:lnTo>
                <a:cubicBezTo>
                  <a:pt x="361" y="26"/>
                  <a:pt x="52" y="361"/>
                  <a:pt x="0" y="747"/>
                </a:cubicBezTo>
                <a:lnTo>
                  <a:pt x="0" y="747"/>
                </a:lnTo>
                <a:cubicBezTo>
                  <a:pt x="0" y="4509"/>
                  <a:pt x="0" y="4509"/>
                  <a:pt x="0" y="4509"/>
                </a:cubicBezTo>
                <a:cubicBezTo>
                  <a:pt x="490" y="4509"/>
                  <a:pt x="490" y="4509"/>
                  <a:pt x="490" y="4509"/>
                </a:cubicBezTo>
                <a:lnTo>
                  <a:pt x="490" y="4509"/>
                </a:lnTo>
                <a:cubicBezTo>
                  <a:pt x="3660" y="4509"/>
                  <a:pt x="3660" y="4509"/>
                  <a:pt x="3660" y="4509"/>
                </a:cubicBezTo>
                <a:cubicBezTo>
                  <a:pt x="3686" y="4509"/>
                  <a:pt x="3712" y="4509"/>
                  <a:pt x="3738" y="4509"/>
                </a:cubicBezTo>
                <a:cubicBezTo>
                  <a:pt x="3789" y="4509"/>
                  <a:pt x="3789" y="4509"/>
                  <a:pt x="3789" y="4509"/>
                </a:cubicBezTo>
                <a:lnTo>
                  <a:pt x="3789" y="4509"/>
                </a:lnTo>
                <a:cubicBezTo>
                  <a:pt x="4150" y="4457"/>
                  <a:pt x="4460" y="4174"/>
                  <a:pt x="4511" y="3788"/>
                </a:cubicBezTo>
                <a:lnTo>
                  <a:pt x="4511" y="3788"/>
                </a:lnTo>
                <a:lnTo>
                  <a:pt x="4511" y="0"/>
                </a:lnTo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lIns="121917" tIns="60958" rIns="121917" bIns="60958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1">
            <a:extLst>
              <a:ext uri="{FF2B5EF4-FFF2-40B4-BE49-F238E27FC236}">
                <a16:creationId xmlns:a16="http://schemas.microsoft.com/office/drawing/2014/main" id="{567B971B-A366-408A-82CF-15C8BFB3C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0489" y="5138973"/>
            <a:ext cx="3708000" cy="1051596"/>
          </a:xfrm>
          <a:custGeom>
            <a:avLst/>
            <a:gdLst>
              <a:gd name="T0" fmla="*/ 4511 w 4512"/>
              <a:gd name="T1" fmla="*/ 0 h 4510"/>
              <a:gd name="T2" fmla="*/ 4511 w 4512"/>
              <a:gd name="T3" fmla="*/ 0 h 4510"/>
              <a:gd name="T4" fmla="*/ 4021 w 4512"/>
              <a:gd name="T5" fmla="*/ 0 h 4510"/>
              <a:gd name="T6" fmla="*/ 4021 w 4512"/>
              <a:gd name="T7" fmla="*/ 0 h 4510"/>
              <a:gd name="T8" fmla="*/ 851 w 4512"/>
              <a:gd name="T9" fmla="*/ 0 h 4510"/>
              <a:gd name="T10" fmla="*/ 799 w 4512"/>
              <a:gd name="T11" fmla="*/ 0 h 4510"/>
              <a:gd name="T12" fmla="*/ 774 w 4512"/>
              <a:gd name="T13" fmla="*/ 0 h 4510"/>
              <a:gd name="T14" fmla="*/ 774 w 4512"/>
              <a:gd name="T15" fmla="*/ 0 h 4510"/>
              <a:gd name="T16" fmla="*/ 0 w 4512"/>
              <a:gd name="T17" fmla="*/ 747 h 4510"/>
              <a:gd name="T18" fmla="*/ 0 w 4512"/>
              <a:gd name="T19" fmla="*/ 747 h 4510"/>
              <a:gd name="T20" fmla="*/ 0 w 4512"/>
              <a:gd name="T21" fmla="*/ 4509 h 4510"/>
              <a:gd name="T22" fmla="*/ 490 w 4512"/>
              <a:gd name="T23" fmla="*/ 4509 h 4510"/>
              <a:gd name="T24" fmla="*/ 490 w 4512"/>
              <a:gd name="T25" fmla="*/ 4509 h 4510"/>
              <a:gd name="T26" fmla="*/ 3660 w 4512"/>
              <a:gd name="T27" fmla="*/ 4509 h 4510"/>
              <a:gd name="T28" fmla="*/ 3738 w 4512"/>
              <a:gd name="T29" fmla="*/ 4509 h 4510"/>
              <a:gd name="T30" fmla="*/ 3789 w 4512"/>
              <a:gd name="T31" fmla="*/ 4509 h 4510"/>
              <a:gd name="T32" fmla="*/ 3789 w 4512"/>
              <a:gd name="T33" fmla="*/ 4509 h 4510"/>
              <a:gd name="T34" fmla="*/ 4511 w 4512"/>
              <a:gd name="T35" fmla="*/ 3788 h 4510"/>
              <a:gd name="T36" fmla="*/ 4511 w 4512"/>
              <a:gd name="T37" fmla="*/ 3788 h 4510"/>
              <a:gd name="T38" fmla="*/ 4511 w 4512"/>
              <a:gd name="T39" fmla="*/ 0 h 4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12" h="4510">
                <a:moveTo>
                  <a:pt x="4511" y="0"/>
                </a:moveTo>
                <a:lnTo>
                  <a:pt x="4511" y="0"/>
                </a:lnTo>
                <a:cubicBezTo>
                  <a:pt x="4021" y="0"/>
                  <a:pt x="4021" y="0"/>
                  <a:pt x="4021" y="0"/>
                </a:cubicBezTo>
                <a:lnTo>
                  <a:pt x="4021" y="0"/>
                </a:lnTo>
                <a:cubicBezTo>
                  <a:pt x="851" y="0"/>
                  <a:pt x="851" y="0"/>
                  <a:pt x="851" y="0"/>
                </a:cubicBezTo>
                <a:cubicBezTo>
                  <a:pt x="825" y="0"/>
                  <a:pt x="825" y="0"/>
                  <a:pt x="799" y="0"/>
                </a:cubicBezTo>
                <a:cubicBezTo>
                  <a:pt x="774" y="0"/>
                  <a:pt x="774" y="0"/>
                  <a:pt x="774" y="0"/>
                </a:cubicBezTo>
                <a:lnTo>
                  <a:pt x="774" y="0"/>
                </a:lnTo>
                <a:cubicBezTo>
                  <a:pt x="361" y="26"/>
                  <a:pt x="52" y="361"/>
                  <a:pt x="0" y="747"/>
                </a:cubicBezTo>
                <a:lnTo>
                  <a:pt x="0" y="747"/>
                </a:lnTo>
                <a:cubicBezTo>
                  <a:pt x="0" y="4509"/>
                  <a:pt x="0" y="4509"/>
                  <a:pt x="0" y="4509"/>
                </a:cubicBezTo>
                <a:cubicBezTo>
                  <a:pt x="490" y="4509"/>
                  <a:pt x="490" y="4509"/>
                  <a:pt x="490" y="4509"/>
                </a:cubicBezTo>
                <a:lnTo>
                  <a:pt x="490" y="4509"/>
                </a:lnTo>
                <a:cubicBezTo>
                  <a:pt x="3660" y="4509"/>
                  <a:pt x="3660" y="4509"/>
                  <a:pt x="3660" y="4509"/>
                </a:cubicBezTo>
                <a:cubicBezTo>
                  <a:pt x="3686" y="4509"/>
                  <a:pt x="3712" y="4509"/>
                  <a:pt x="3738" y="4509"/>
                </a:cubicBezTo>
                <a:cubicBezTo>
                  <a:pt x="3789" y="4509"/>
                  <a:pt x="3789" y="4509"/>
                  <a:pt x="3789" y="4509"/>
                </a:cubicBezTo>
                <a:lnTo>
                  <a:pt x="3789" y="4509"/>
                </a:lnTo>
                <a:cubicBezTo>
                  <a:pt x="4150" y="4457"/>
                  <a:pt x="4460" y="4174"/>
                  <a:pt x="4511" y="3788"/>
                </a:cubicBezTo>
                <a:lnTo>
                  <a:pt x="4511" y="3788"/>
                </a:lnTo>
                <a:lnTo>
                  <a:pt x="4511" y="0"/>
                </a:lnTo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lIns="121917" tIns="60958" rIns="121917" bIns="60958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2224">
            <a:extLst>
              <a:ext uri="{FF2B5EF4-FFF2-40B4-BE49-F238E27FC236}">
                <a16:creationId xmlns:a16="http://schemas.microsoft.com/office/drawing/2014/main" id="{A478F5A3-FF91-41BC-8781-23E00CED2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663" y="1438232"/>
            <a:ext cx="11401637" cy="1051596"/>
          </a:xfrm>
          <a:custGeom>
            <a:avLst/>
            <a:gdLst>
              <a:gd name="T0" fmla="*/ 3860 w 3958"/>
              <a:gd name="T1" fmla="*/ 0 h 1128"/>
              <a:gd name="T2" fmla="*/ 3957 w 3958"/>
              <a:gd name="T3" fmla="*/ 97 h 1128"/>
              <a:gd name="T4" fmla="*/ 3957 w 3958"/>
              <a:gd name="T5" fmla="*/ 1031 h 1128"/>
              <a:gd name="T6" fmla="*/ 3860 w 3958"/>
              <a:gd name="T7" fmla="*/ 1127 h 1128"/>
              <a:gd name="T8" fmla="*/ 182 w 3958"/>
              <a:gd name="T9" fmla="*/ 1127 h 1128"/>
              <a:gd name="T10" fmla="*/ 182 w 3958"/>
              <a:gd name="T11" fmla="*/ 752 h 1128"/>
              <a:gd name="T12" fmla="*/ 0 w 3958"/>
              <a:gd name="T13" fmla="*/ 564 h 1128"/>
              <a:gd name="T14" fmla="*/ 182 w 3958"/>
              <a:gd name="T15" fmla="*/ 376 h 1128"/>
              <a:gd name="T16" fmla="*/ 182 w 3958"/>
              <a:gd name="T17" fmla="*/ 0 h 1128"/>
              <a:gd name="T18" fmla="*/ 3860 w 3958"/>
              <a:gd name="T19" fmla="*/ 0 h 1128"/>
              <a:gd name="T20" fmla="*/ 3860 w 3958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58" h="1128">
                <a:moveTo>
                  <a:pt x="3860" y="0"/>
                </a:moveTo>
                <a:cubicBezTo>
                  <a:pt x="3915" y="0"/>
                  <a:pt x="3957" y="43"/>
                  <a:pt x="3957" y="97"/>
                </a:cubicBezTo>
                <a:cubicBezTo>
                  <a:pt x="3957" y="97"/>
                  <a:pt x="3957" y="97"/>
                  <a:pt x="3957" y="1031"/>
                </a:cubicBezTo>
                <a:cubicBezTo>
                  <a:pt x="3957" y="1085"/>
                  <a:pt x="3915" y="1127"/>
                  <a:pt x="3860" y="1127"/>
                </a:cubicBezTo>
                <a:cubicBezTo>
                  <a:pt x="3860" y="1127"/>
                  <a:pt x="3860" y="1127"/>
                  <a:pt x="182" y="1127"/>
                </a:cubicBezTo>
                <a:cubicBezTo>
                  <a:pt x="182" y="1127"/>
                  <a:pt x="182" y="1127"/>
                  <a:pt x="182" y="752"/>
                </a:cubicBezTo>
                <a:cubicBezTo>
                  <a:pt x="79" y="752"/>
                  <a:pt x="0" y="667"/>
                  <a:pt x="0" y="564"/>
                </a:cubicBezTo>
                <a:cubicBezTo>
                  <a:pt x="0" y="461"/>
                  <a:pt x="79" y="376"/>
                  <a:pt x="182" y="376"/>
                </a:cubicBezTo>
                <a:cubicBezTo>
                  <a:pt x="182" y="376"/>
                  <a:pt x="182" y="376"/>
                  <a:pt x="182" y="0"/>
                </a:cubicBezTo>
                <a:cubicBezTo>
                  <a:pt x="182" y="0"/>
                  <a:pt x="182" y="0"/>
                  <a:pt x="3860" y="0"/>
                </a:cubicBezTo>
                <a:lnTo>
                  <a:pt x="3860" y="0"/>
                </a:lnTo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3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324AFF1-B628-490E-AD45-FC79318B2DAE}"/>
              </a:ext>
            </a:extLst>
          </p:cNvPr>
          <p:cNvSpPr/>
          <p:nvPr/>
        </p:nvSpPr>
        <p:spPr>
          <a:xfrm>
            <a:off x="0" y="239728"/>
            <a:ext cx="12184299" cy="975613"/>
          </a:xfrm>
          <a:prstGeom prst="rect">
            <a:avLst/>
          </a:prstGeom>
          <a:solidFill>
            <a:schemeClr val="bg2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339549" y="373591"/>
            <a:ext cx="3505200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AAA Server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cxnSp>
        <p:nvCxnSpPr>
          <p:cNvPr id="6" name="Straight Connector 5"/>
          <p:cNvCxnSpPr>
            <a:cxnSpLocks/>
          </p:cNvCxnSpPr>
          <p:nvPr/>
        </p:nvCxnSpPr>
        <p:spPr>
          <a:xfrm>
            <a:off x="4114800" y="3643334"/>
            <a:ext cx="0" cy="249505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/>
          <p:cNvCxnSpPr>
            <a:cxnSpLocks/>
          </p:cNvCxnSpPr>
          <p:nvPr/>
        </p:nvCxnSpPr>
        <p:spPr>
          <a:xfrm>
            <a:off x="8183539" y="3683238"/>
            <a:ext cx="46061" cy="2509376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Rectangle 65">
            <a:extLst>
              <a:ext uri="{FF2B5EF4-FFF2-40B4-BE49-F238E27FC236}">
                <a16:creationId xmlns:a16="http://schemas.microsoft.com/office/drawing/2014/main" id="{12B5CC9A-E9D2-4D83-B88D-0F93C1BBFE44}"/>
              </a:ext>
            </a:extLst>
          </p:cNvPr>
          <p:cNvSpPr/>
          <p:nvPr/>
        </p:nvSpPr>
        <p:spPr>
          <a:xfrm>
            <a:off x="708390" y="4605575"/>
            <a:ext cx="2596021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Authentication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CFE26449-A43E-41A8-B181-5F42699F3073}"/>
              </a:ext>
            </a:extLst>
          </p:cNvPr>
          <p:cNvSpPr/>
          <p:nvPr/>
        </p:nvSpPr>
        <p:spPr>
          <a:xfrm>
            <a:off x="4344489" y="5464716"/>
            <a:ext cx="360000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What  are you allowed to do?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34E0D9A2-2075-44B2-B2C5-901C0A1CD220}"/>
              </a:ext>
            </a:extLst>
          </p:cNvPr>
          <p:cNvSpPr/>
          <p:nvPr/>
        </p:nvSpPr>
        <p:spPr>
          <a:xfrm>
            <a:off x="4655674" y="4605575"/>
            <a:ext cx="2977631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Authorization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225653A1-B392-47F3-B247-C3F0B7D4AA5A}"/>
              </a:ext>
            </a:extLst>
          </p:cNvPr>
          <p:cNvSpPr/>
          <p:nvPr/>
        </p:nvSpPr>
        <p:spPr>
          <a:xfrm>
            <a:off x="8570223" y="5464716"/>
            <a:ext cx="322901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What do you actually do?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B7B562B9-C4C9-409C-AE35-E3AE441E9B59}"/>
              </a:ext>
            </a:extLst>
          </p:cNvPr>
          <p:cNvSpPr/>
          <p:nvPr/>
        </p:nvSpPr>
        <p:spPr>
          <a:xfrm>
            <a:off x="8755718" y="4605575"/>
            <a:ext cx="2858020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Accounting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DB226BD-0654-418A-8DFE-EAA149B77390}"/>
              </a:ext>
            </a:extLst>
          </p:cNvPr>
          <p:cNvGrpSpPr/>
          <p:nvPr/>
        </p:nvGrpSpPr>
        <p:grpSpPr>
          <a:xfrm>
            <a:off x="1601549" y="3691175"/>
            <a:ext cx="809703" cy="809703"/>
            <a:chOff x="1601549" y="3567191"/>
            <a:chExt cx="809703" cy="809703"/>
          </a:xfrm>
        </p:grpSpPr>
        <p:sp>
          <p:nvSpPr>
            <p:cNvPr id="126" name="Oval 124"/>
            <p:cNvSpPr>
              <a:spLocks noChangeArrowheads="1"/>
            </p:cNvSpPr>
            <p:nvPr/>
          </p:nvSpPr>
          <p:spPr bwMode="auto">
            <a:xfrm>
              <a:off x="1601549" y="3567191"/>
              <a:ext cx="809703" cy="80970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0" name="AutoShape 82">
              <a:extLst>
                <a:ext uri="{FF2B5EF4-FFF2-40B4-BE49-F238E27FC236}">
                  <a16:creationId xmlns:a16="http://schemas.microsoft.com/office/drawing/2014/main" id="{2EEA2BF7-3843-4612-9302-980905A983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32630" y="3798227"/>
              <a:ext cx="347541" cy="34763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CECF8343-548A-4366-80F6-E6F0B383F204}"/>
              </a:ext>
            </a:extLst>
          </p:cNvPr>
          <p:cNvGrpSpPr/>
          <p:nvPr/>
        </p:nvGrpSpPr>
        <p:grpSpPr>
          <a:xfrm>
            <a:off x="5739638" y="3691175"/>
            <a:ext cx="809703" cy="809703"/>
            <a:chOff x="5739638" y="3567191"/>
            <a:chExt cx="809703" cy="809703"/>
          </a:xfrm>
        </p:grpSpPr>
        <p:sp>
          <p:nvSpPr>
            <p:cNvPr id="121" name="Oval 119"/>
            <p:cNvSpPr>
              <a:spLocks noChangeArrowheads="1"/>
            </p:cNvSpPr>
            <p:nvPr/>
          </p:nvSpPr>
          <p:spPr bwMode="auto">
            <a:xfrm>
              <a:off x="5739638" y="3567191"/>
              <a:ext cx="809703" cy="80970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3" name="Freeform 123">
              <a:extLst>
                <a:ext uri="{FF2B5EF4-FFF2-40B4-BE49-F238E27FC236}">
                  <a16:creationId xmlns:a16="http://schemas.microsoft.com/office/drawing/2014/main" id="{D20CCE37-2027-42A7-AEFD-2ABEA7C3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4765" y="3775075"/>
              <a:ext cx="368369" cy="393935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CA58F300-2833-478C-99A3-147CB13EBB60}"/>
              </a:ext>
            </a:extLst>
          </p:cNvPr>
          <p:cNvSpPr/>
          <p:nvPr/>
        </p:nvSpPr>
        <p:spPr>
          <a:xfrm>
            <a:off x="2336788" y="1763975"/>
            <a:ext cx="984751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The AAA server is used to establish secure access in 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remote-access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VPN environment </a:t>
            </a:r>
          </a:p>
        </p:txBody>
      </p:sp>
      <p:sp>
        <p:nvSpPr>
          <p:cNvPr id="32" name="Freeform 1">
            <a:extLst>
              <a:ext uri="{FF2B5EF4-FFF2-40B4-BE49-F238E27FC236}">
                <a16:creationId xmlns:a16="http://schemas.microsoft.com/office/drawing/2014/main" id="{B1A446A8-F135-434B-B798-7290202B6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138973"/>
            <a:ext cx="3708000" cy="1051596"/>
          </a:xfrm>
          <a:custGeom>
            <a:avLst/>
            <a:gdLst>
              <a:gd name="T0" fmla="*/ 4511 w 4512"/>
              <a:gd name="T1" fmla="*/ 0 h 4510"/>
              <a:gd name="T2" fmla="*/ 4511 w 4512"/>
              <a:gd name="T3" fmla="*/ 0 h 4510"/>
              <a:gd name="T4" fmla="*/ 4021 w 4512"/>
              <a:gd name="T5" fmla="*/ 0 h 4510"/>
              <a:gd name="T6" fmla="*/ 4021 w 4512"/>
              <a:gd name="T7" fmla="*/ 0 h 4510"/>
              <a:gd name="T8" fmla="*/ 851 w 4512"/>
              <a:gd name="T9" fmla="*/ 0 h 4510"/>
              <a:gd name="T10" fmla="*/ 799 w 4512"/>
              <a:gd name="T11" fmla="*/ 0 h 4510"/>
              <a:gd name="T12" fmla="*/ 774 w 4512"/>
              <a:gd name="T13" fmla="*/ 0 h 4510"/>
              <a:gd name="T14" fmla="*/ 774 w 4512"/>
              <a:gd name="T15" fmla="*/ 0 h 4510"/>
              <a:gd name="T16" fmla="*/ 0 w 4512"/>
              <a:gd name="T17" fmla="*/ 747 h 4510"/>
              <a:gd name="T18" fmla="*/ 0 w 4512"/>
              <a:gd name="T19" fmla="*/ 747 h 4510"/>
              <a:gd name="T20" fmla="*/ 0 w 4512"/>
              <a:gd name="T21" fmla="*/ 4509 h 4510"/>
              <a:gd name="T22" fmla="*/ 490 w 4512"/>
              <a:gd name="T23" fmla="*/ 4509 h 4510"/>
              <a:gd name="T24" fmla="*/ 490 w 4512"/>
              <a:gd name="T25" fmla="*/ 4509 h 4510"/>
              <a:gd name="T26" fmla="*/ 3660 w 4512"/>
              <a:gd name="T27" fmla="*/ 4509 h 4510"/>
              <a:gd name="T28" fmla="*/ 3738 w 4512"/>
              <a:gd name="T29" fmla="*/ 4509 h 4510"/>
              <a:gd name="T30" fmla="*/ 3789 w 4512"/>
              <a:gd name="T31" fmla="*/ 4509 h 4510"/>
              <a:gd name="T32" fmla="*/ 3789 w 4512"/>
              <a:gd name="T33" fmla="*/ 4509 h 4510"/>
              <a:gd name="T34" fmla="*/ 4511 w 4512"/>
              <a:gd name="T35" fmla="*/ 3788 h 4510"/>
              <a:gd name="T36" fmla="*/ 4511 w 4512"/>
              <a:gd name="T37" fmla="*/ 3788 h 4510"/>
              <a:gd name="T38" fmla="*/ 4511 w 4512"/>
              <a:gd name="T39" fmla="*/ 0 h 4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12" h="4510">
                <a:moveTo>
                  <a:pt x="4511" y="0"/>
                </a:moveTo>
                <a:lnTo>
                  <a:pt x="4511" y="0"/>
                </a:lnTo>
                <a:cubicBezTo>
                  <a:pt x="4021" y="0"/>
                  <a:pt x="4021" y="0"/>
                  <a:pt x="4021" y="0"/>
                </a:cubicBezTo>
                <a:lnTo>
                  <a:pt x="4021" y="0"/>
                </a:lnTo>
                <a:cubicBezTo>
                  <a:pt x="851" y="0"/>
                  <a:pt x="851" y="0"/>
                  <a:pt x="851" y="0"/>
                </a:cubicBezTo>
                <a:cubicBezTo>
                  <a:pt x="825" y="0"/>
                  <a:pt x="825" y="0"/>
                  <a:pt x="799" y="0"/>
                </a:cubicBezTo>
                <a:cubicBezTo>
                  <a:pt x="774" y="0"/>
                  <a:pt x="774" y="0"/>
                  <a:pt x="774" y="0"/>
                </a:cubicBezTo>
                <a:lnTo>
                  <a:pt x="774" y="0"/>
                </a:lnTo>
                <a:cubicBezTo>
                  <a:pt x="361" y="26"/>
                  <a:pt x="52" y="361"/>
                  <a:pt x="0" y="747"/>
                </a:cubicBezTo>
                <a:lnTo>
                  <a:pt x="0" y="747"/>
                </a:lnTo>
                <a:cubicBezTo>
                  <a:pt x="0" y="4509"/>
                  <a:pt x="0" y="4509"/>
                  <a:pt x="0" y="4509"/>
                </a:cubicBezTo>
                <a:cubicBezTo>
                  <a:pt x="490" y="4509"/>
                  <a:pt x="490" y="4509"/>
                  <a:pt x="490" y="4509"/>
                </a:cubicBezTo>
                <a:lnTo>
                  <a:pt x="490" y="4509"/>
                </a:lnTo>
                <a:cubicBezTo>
                  <a:pt x="3660" y="4509"/>
                  <a:pt x="3660" y="4509"/>
                  <a:pt x="3660" y="4509"/>
                </a:cubicBezTo>
                <a:cubicBezTo>
                  <a:pt x="3686" y="4509"/>
                  <a:pt x="3712" y="4509"/>
                  <a:pt x="3738" y="4509"/>
                </a:cubicBezTo>
                <a:cubicBezTo>
                  <a:pt x="3789" y="4509"/>
                  <a:pt x="3789" y="4509"/>
                  <a:pt x="3789" y="4509"/>
                </a:cubicBezTo>
                <a:lnTo>
                  <a:pt x="3789" y="4509"/>
                </a:lnTo>
                <a:cubicBezTo>
                  <a:pt x="4150" y="4457"/>
                  <a:pt x="4460" y="4174"/>
                  <a:pt x="4511" y="3788"/>
                </a:cubicBezTo>
                <a:lnTo>
                  <a:pt x="4511" y="3788"/>
                </a:lnTo>
                <a:lnTo>
                  <a:pt x="4511" y="0"/>
                </a:lnTo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  <a:effectLst/>
        </p:spPr>
        <p:txBody>
          <a:bodyPr wrap="none" lIns="121917" tIns="60958" rIns="121917" bIns="60958" anchor="ctr"/>
          <a:lstStyle/>
          <a:p>
            <a:pPr marL="0" marR="0" lvl="0" indent="0" algn="l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FA7B99C-C8A1-4428-95D3-2CF6B65EFCFD}"/>
              </a:ext>
            </a:extLst>
          </p:cNvPr>
          <p:cNvSpPr/>
          <p:nvPr/>
        </p:nvSpPr>
        <p:spPr>
          <a:xfrm>
            <a:off x="903974" y="5464716"/>
            <a:ext cx="2204852" cy="40011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Who are you ?</a:t>
            </a:r>
          </a:p>
        </p:txBody>
      </p:sp>
      <p:sp>
        <p:nvSpPr>
          <p:cNvPr id="27" name="Freeform 55">
            <a:extLst>
              <a:ext uri="{FF2B5EF4-FFF2-40B4-BE49-F238E27FC236}">
                <a16:creationId xmlns:a16="http://schemas.microsoft.com/office/drawing/2014/main" id="{7662AD11-BB73-4618-8427-7D958672DEF8}"/>
              </a:ext>
            </a:extLst>
          </p:cNvPr>
          <p:cNvSpPr>
            <a:spLocks noEditPoints="1"/>
          </p:cNvSpPr>
          <p:nvPr/>
        </p:nvSpPr>
        <p:spPr bwMode="auto">
          <a:xfrm>
            <a:off x="1589773" y="1734341"/>
            <a:ext cx="676931" cy="459378"/>
          </a:xfrm>
          <a:custGeom>
            <a:avLst/>
            <a:gdLst>
              <a:gd name="T0" fmla="*/ 64895 w 66"/>
              <a:gd name="T1" fmla="*/ 144236 h 49"/>
              <a:gd name="T2" fmla="*/ 58064 w 66"/>
              <a:gd name="T3" fmla="*/ 144236 h 49"/>
              <a:gd name="T4" fmla="*/ 3416 w 66"/>
              <a:gd name="T5" fmla="*/ 85855 h 49"/>
              <a:gd name="T6" fmla="*/ 3416 w 66"/>
              <a:gd name="T7" fmla="*/ 82420 h 49"/>
              <a:gd name="T8" fmla="*/ 58064 w 66"/>
              <a:gd name="T9" fmla="*/ 24039 h 49"/>
              <a:gd name="T10" fmla="*/ 64895 w 66"/>
              <a:gd name="T11" fmla="*/ 24039 h 49"/>
              <a:gd name="T12" fmla="*/ 71726 w 66"/>
              <a:gd name="T13" fmla="*/ 30908 h 49"/>
              <a:gd name="T14" fmla="*/ 71726 w 66"/>
              <a:gd name="T15" fmla="*/ 37776 h 49"/>
              <a:gd name="T16" fmla="*/ 23909 w 66"/>
              <a:gd name="T17" fmla="*/ 85855 h 49"/>
              <a:gd name="T18" fmla="*/ 71726 w 66"/>
              <a:gd name="T19" fmla="*/ 133933 h 49"/>
              <a:gd name="T20" fmla="*/ 71726 w 66"/>
              <a:gd name="T21" fmla="*/ 137367 h 49"/>
              <a:gd name="T22" fmla="*/ 64895 w 66"/>
              <a:gd name="T23" fmla="*/ 144236 h 49"/>
              <a:gd name="T24" fmla="*/ 99050 w 66"/>
              <a:gd name="T25" fmla="*/ 164841 h 49"/>
              <a:gd name="T26" fmla="*/ 92219 w 66"/>
              <a:gd name="T27" fmla="*/ 168275 h 49"/>
              <a:gd name="T28" fmla="*/ 85388 w 66"/>
              <a:gd name="T29" fmla="*/ 164841 h 49"/>
              <a:gd name="T30" fmla="*/ 81973 w 66"/>
              <a:gd name="T31" fmla="*/ 161407 h 49"/>
              <a:gd name="T32" fmla="*/ 129790 w 66"/>
              <a:gd name="T33" fmla="*/ 3434 h 49"/>
              <a:gd name="T34" fmla="*/ 133206 w 66"/>
              <a:gd name="T35" fmla="*/ 0 h 49"/>
              <a:gd name="T36" fmla="*/ 140037 w 66"/>
              <a:gd name="T37" fmla="*/ 3434 h 49"/>
              <a:gd name="T38" fmla="*/ 143452 w 66"/>
              <a:gd name="T39" fmla="*/ 6868 h 49"/>
              <a:gd name="T40" fmla="*/ 99050 w 66"/>
              <a:gd name="T41" fmla="*/ 164841 h 49"/>
              <a:gd name="T42" fmla="*/ 167361 w 66"/>
              <a:gd name="T43" fmla="*/ 144236 h 49"/>
              <a:gd name="T44" fmla="*/ 160530 w 66"/>
              <a:gd name="T45" fmla="*/ 144236 h 49"/>
              <a:gd name="T46" fmla="*/ 153699 w 66"/>
              <a:gd name="T47" fmla="*/ 137367 h 49"/>
              <a:gd name="T48" fmla="*/ 153699 w 66"/>
              <a:gd name="T49" fmla="*/ 133933 h 49"/>
              <a:gd name="T50" fmla="*/ 201516 w 66"/>
              <a:gd name="T51" fmla="*/ 85855 h 49"/>
              <a:gd name="T52" fmla="*/ 153699 w 66"/>
              <a:gd name="T53" fmla="*/ 37776 h 49"/>
              <a:gd name="T54" fmla="*/ 153699 w 66"/>
              <a:gd name="T55" fmla="*/ 30908 h 49"/>
              <a:gd name="T56" fmla="*/ 160530 w 66"/>
              <a:gd name="T57" fmla="*/ 24039 h 49"/>
              <a:gd name="T58" fmla="*/ 167361 w 66"/>
              <a:gd name="T59" fmla="*/ 24039 h 49"/>
              <a:gd name="T60" fmla="*/ 222009 w 66"/>
              <a:gd name="T61" fmla="*/ 82420 h 49"/>
              <a:gd name="T62" fmla="*/ 222009 w 66"/>
              <a:gd name="T63" fmla="*/ 85855 h 49"/>
              <a:gd name="T64" fmla="*/ 167361 w 66"/>
              <a:gd name="T65" fmla="*/ 144236 h 4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6" h="49">
                <a:moveTo>
                  <a:pt x="19" y="42"/>
                </a:moveTo>
                <a:cubicBezTo>
                  <a:pt x="19" y="43"/>
                  <a:pt x="18" y="43"/>
                  <a:pt x="17" y="42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9" y="7"/>
                  <a:pt x="19" y="7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10"/>
                  <a:pt x="21" y="11"/>
                </a:cubicBezTo>
                <a:cubicBezTo>
                  <a:pt x="7" y="25"/>
                  <a:pt x="7" y="25"/>
                  <a:pt x="7" y="25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1" y="40"/>
                  <a:pt x="21" y="40"/>
                </a:cubicBezTo>
                <a:lnTo>
                  <a:pt x="19" y="42"/>
                </a:lnTo>
                <a:close/>
                <a:moveTo>
                  <a:pt x="29" y="48"/>
                </a:moveTo>
                <a:cubicBezTo>
                  <a:pt x="28" y="49"/>
                  <a:pt x="28" y="49"/>
                  <a:pt x="27" y="49"/>
                </a:cubicBezTo>
                <a:cubicBezTo>
                  <a:pt x="25" y="48"/>
                  <a:pt x="25" y="48"/>
                  <a:pt x="25" y="48"/>
                </a:cubicBezTo>
                <a:cubicBezTo>
                  <a:pt x="24" y="48"/>
                  <a:pt x="24" y="48"/>
                  <a:pt x="24" y="47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0"/>
                  <a:pt x="38" y="0"/>
                  <a:pt x="39" y="0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1"/>
                  <a:pt x="42" y="2"/>
                  <a:pt x="42" y="2"/>
                </a:cubicBezTo>
                <a:lnTo>
                  <a:pt x="29" y="48"/>
                </a:lnTo>
                <a:close/>
                <a:moveTo>
                  <a:pt x="49" y="42"/>
                </a:moveTo>
                <a:cubicBezTo>
                  <a:pt x="48" y="43"/>
                  <a:pt x="48" y="43"/>
                  <a:pt x="47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39"/>
                  <a:pt x="45" y="39"/>
                </a:cubicBezTo>
                <a:cubicBezTo>
                  <a:pt x="59" y="25"/>
                  <a:pt x="59" y="25"/>
                  <a:pt x="59" y="25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0"/>
                  <a:pt x="45" y="9"/>
                  <a:pt x="45" y="9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7"/>
                  <a:pt x="48" y="7"/>
                  <a:pt x="49" y="7"/>
                </a:cubicBezTo>
                <a:cubicBezTo>
                  <a:pt x="65" y="24"/>
                  <a:pt x="65" y="24"/>
                  <a:pt x="65" y="24"/>
                </a:cubicBezTo>
                <a:cubicBezTo>
                  <a:pt x="66" y="24"/>
                  <a:pt x="66" y="25"/>
                  <a:pt x="65" y="25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C14D6AD-2122-41D5-8144-3FCE5B3FDCD3}"/>
              </a:ext>
            </a:extLst>
          </p:cNvPr>
          <p:cNvSpPr/>
          <p:nvPr/>
        </p:nvSpPr>
        <p:spPr>
          <a:xfrm>
            <a:off x="2819206" y="2772440"/>
            <a:ext cx="6553589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AAA server performs the following types of checks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BC3F0A9-34CB-4744-83DC-B6D35CC287C8}"/>
              </a:ext>
            </a:extLst>
          </p:cNvPr>
          <p:cNvGrpSpPr/>
          <p:nvPr/>
        </p:nvGrpSpPr>
        <p:grpSpPr>
          <a:xfrm>
            <a:off x="9780509" y="3691175"/>
            <a:ext cx="808438" cy="809703"/>
            <a:chOff x="9780509" y="3567191"/>
            <a:chExt cx="808438" cy="809703"/>
          </a:xfrm>
        </p:grpSpPr>
        <p:sp>
          <p:nvSpPr>
            <p:cNvPr id="123" name="Oval 121"/>
            <p:cNvSpPr>
              <a:spLocks noChangeArrowheads="1"/>
            </p:cNvSpPr>
            <p:nvPr/>
          </p:nvSpPr>
          <p:spPr bwMode="auto">
            <a:xfrm>
              <a:off x="9780509" y="3567191"/>
              <a:ext cx="808438" cy="809703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6" name="Freeform 4">
              <a:extLst>
                <a:ext uri="{FF2B5EF4-FFF2-40B4-BE49-F238E27FC236}">
                  <a16:creationId xmlns:a16="http://schemas.microsoft.com/office/drawing/2014/main" id="{777D6D37-7519-439E-B9B7-4B00D1257E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980305" y="3809964"/>
              <a:ext cx="408846" cy="324157"/>
            </a:xfrm>
            <a:custGeom>
              <a:avLst/>
              <a:gdLst>
                <a:gd name="T0" fmla="*/ 166018 w 498"/>
                <a:gd name="T1" fmla="*/ 151877 h 391"/>
                <a:gd name="T2" fmla="*/ 166018 w 498"/>
                <a:gd name="T3" fmla="*/ 151877 h 391"/>
                <a:gd name="T4" fmla="*/ 23653 w 498"/>
                <a:gd name="T5" fmla="*/ 151877 h 391"/>
                <a:gd name="T6" fmla="*/ 23653 w 498"/>
                <a:gd name="T7" fmla="*/ 52278 h 391"/>
                <a:gd name="T8" fmla="*/ 51769 w 498"/>
                <a:gd name="T9" fmla="*/ 52278 h 391"/>
                <a:gd name="T10" fmla="*/ 75422 w 498"/>
                <a:gd name="T11" fmla="*/ 31998 h 391"/>
                <a:gd name="T12" fmla="*/ 12050 w 498"/>
                <a:gd name="T13" fmla="*/ 31998 h 391"/>
                <a:gd name="T14" fmla="*/ 0 w 498"/>
                <a:gd name="T15" fmla="*/ 40110 h 391"/>
                <a:gd name="T16" fmla="*/ 0 w 498"/>
                <a:gd name="T17" fmla="*/ 163594 h 391"/>
                <a:gd name="T18" fmla="*/ 12050 w 498"/>
                <a:gd name="T19" fmla="*/ 175762 h 391"/>
                <a:gd name="T20" fmla="*/ 178068 w 498"/>
                <a:gd name="T21" fmla="*/ 175762 h 391"/>
                <a:gd name="T22" fmla="*/ 190117 w 498"/>
                <a:gd name="T23" fmla="*/ 163594 h 391"/>
                <a:gd name="T24" fmla="*/ 190117 w 498"/>
                <a:gd name="T25" fmla="*/ 123935 h 391"/>
                <a:gd name="T26" fmla="*/ 166018 w 498"/>
                <a:gd name="T27" fmla="*/ 139709 h 391"/>
                <a:gd name="T28" fmla="*/ 166018 w 498"/>
                <a:gd name="T29" fmla="*/ 151877 h 391"/>
                <a:gd name="T30" fmla="*/ 146382 w 498"/>
                <a:gd name="T31" fmla="*/ 76164 h 391"/>
                <a:gd name="T32" fmla="*/ 146382 w 498"/>
                <a:gd name="T33" fmla="*/ 76164 h 391"/>
                <a:gd name="T34" fmla="*/ 146382 w 498"/>
                <a:gd name="T35" fmla="*/ 115823 h 391"/>
                <a:gd name="T36" fmla="*/ 221804 w 498"/>
                <a:gd name="T37" fmla="*/ 56334 h 391"/>
                <a:gd name="T38" fmla="*/ 146382 w 498"/>
                <a:gd name="T39" fmla="*/ 0 h 391"/>
                <a:gd name="T40" fmla="*/ 146382 w 498"/>
                <a:gd name="T41" fmla="*/ 36054 h 391"/>
                <a:gd name="T42" fmla="*/ 59356 w 498"/>
                <a:gd name="T43" fmla="*/ 123935 h 391"/>
                <a:gd name="T44" fmla="*/ 146382 w 498"/>
                <a:gd name="T45" fmla="*/ 76164 h 3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98" h="391">
                  <a:moveTo>
                    <a:pt x="372" y="337"/>
                  </a:moveTo>
                  <a:lnTo>
                    <a:pt x="372" y="337"/>
                  </a:lnTo>
                  <a:cubicBezTo>
                    <a:pt x="53" y="337"/>
                    <a:pt x="53" y="337"/>
                    <a:pt x="53" y="337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116"/>
                    <a:pt x="133" y="98"/>
                    <a:pt x="169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9" y="71"/>
                    <a:pt x="0" y="80"/>
                    <a:pt x="0" y="89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82"/>
                    <a:pt x="9" y="390"/>
                    <a:pt x="27" y="390"/>
                  </a:cubicBezTo>
                  <a:cubicBezTo>
                    <a:pt x="399" y="390"/>
                    <a:pt x="399" y="390"/>
                    <a:pt x="399" y="390"/>
                  </a:cubicBezTo>
                  <a:cubicBezTo>
                    <a:pt x="408" y="390"/>
                    <a:pt x="426" y="382"/>
                    <a:pt x="426" y="363"/>
                  </a:cubicBezTo>
                  <a:cubicBezTo>
                    <a:pt x="426" y="275"/>
                    <a:pt x="426" y="275"/>
                    <a:pt x="426" y="275"/>
                  </a:cubicBezTo>
                  <a:cubicBezTo>
                    <a:pt x="372" y="310"/>
                    <a:pt x="372" y="310"/>
                    <a:pt x="372" y="310"/>
                  </a:cubicBezTo>
                  <a:lnTo>
                    <a:pt x="372" y="337"/>
                  </a:lnTo>
                  <a:close/>
                  <a:moveTo>
                    <a:pt x="328" y="169"/>
                  </a:moveTo>
                  <a:lnTo>
                    <a:pt x="328" y="169"/>
                  </a:lnTo>
                  <a:cubicBezTo>
                    <a:pt x="328" y="257"/>
                    <a:pt x="328" y="257"/>
                    <a:pt x="328" y="257"/>
                  </a:cubicBezTo>
                  <a:cubicBezTo>
                    <a:pt x="497" y="125"/>
                    <a:pt x="497" y="125"/>
                    <a:pt x="497" y="125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0"/>
                    <a:pt x="328" y="80"/>
                    <a:pt x="328" y="80"/>
                  </a:cubicBezTo>
                  <a:cubicBezTo>
                    <a:pt x="133" y="80"/>
                    <a:pt x="133" y="275"/>
                    <a:pt x="133" y="275"/>
                  </a:cubicBezTo>
                  <a:cubicBezTo>
                    <a:pt x="186" y="187"/>
                    <a:pt x="222" y="169"/>
                    <a:pt x="328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0839967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6E20801-4CC9-4BD0-9CB5-F1F980714AB0}"/>
              </a:ext>
            </a:extLst>
          </p:cNvPr>
          <p:cNvSpPr txBox="1">
            <a:spLocks/>
          </p:cNvSpPr>
          <p:nvPr/>
        </p:nvSpPr>
        <p:spPr>
          <a:xfrm>
            <a:off x="1141445" y="257181"/>
            <a:ext cx="9909111" cy="643253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Remote Access Dial-In User Service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sp>
        <p:nvSpPr>
          <p:cNvPr id="3" name="Freeform 2144">
            <a:extLst>
              <a:ext uri="{FF2B5EF4-FFF2-40B4-BE49-F238E27FC236}">
                <a16:creationId xmlns:a16="http://schemas.microsoft.com/office/drawing/2014/main" id="{4EAF42E8-CE25-4C07-BA4D-0F28FB756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98" y="1191786"/>
            <a:ext cx="5760720" cy="1645920"/>
          </a:xfrm>
          <a:custGeom>
            <a:avLst/>
            <a:gdLst>
              <a:gd name="T0" fmla="*/ 3860 w 3958"/>
              <a:gd name="T1" fmla="*/ 0 h 1134"/>
              <a:gd name="T2" fmla="*/ 3957 w 3958"/>
              <a:gd name="T3" fmla="*/ 97 h 1134"/>
              <a:gd name="T4" fmla="*/ 3957 w 3958"/>
              <a:gd name="T5" fmla="*/ 1036 h 1134"/>
              <a:gd name="T6" fmla="*/ 3860 w 3958"/>
              <a:gd name="T7" fmla="*/ 1133 h 1134"/>
              <a:gd name="T8" fmla="*/ 182 w 3958"/>
              <a:gd name="T9" fmla="*/ 1133 h 1134"/>
              <a:gd name="T10" fmla="*/ 182 w 3958"/>
              <a:gd name="T11" fmla="*/ 758 h 1134"/>
              <a:gd name="T12" fmla="*/ 0 w 3958"/>
              <a:gd name="T13" fmla="*/ 564 h 1134"/>
              <a:gd name="T14" fmla="*/ 182 w 3958"/>
              <a:gd name="T15" fmla="*/ 376 h 1134"/>
              <a:gd name="T16" fmla="*/ 182 w 3958"/>
              <a:gd name="T17" fmla="*/ 0 h 1134"/>
              <a:gd name="T18" fmla="*/ 3860 w 3958"/>
              <a:gd name="T19" fmla="*/ 0 h 1134"/>
              <a:gd name="T20" fmla="*/ 3860 w 3958"/>
              <a:gd name="T21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58" h="1134">
                <a:moveTo>
                  <a:pt x="3860" y="0"/>
                </a:moveTo>
                <a:cubicBezTo>
                  <a:pt x="3915" y="0"/>
                  <a:pt x="3957" y="43"/>
                  <a:pt x="3957" y="97"/>
                </a:cubicBezTo>
                <a:cubicBezTo>
                  <a:pt x="3957" y="97"/>
                  <a:pt x="3957" y="97"/>
                  <a:pt x="3957" y="1036"/>
                </a:cubicBezTo>
                <a:cubicBezTo>
                  <a:pt x="3957" y="1091"/>
                  <a:pt x="3915" y="1133"/>
                  <a:pt x="3860" y="1133"/>
                </a:cubicBezTo>
                <a:cubicBezTo>
                  <a:pt x="3860" y="1133"/>
                  <a:pt x="3860" y="1133"/>
                  <a:pt x="182" y="1133"/>
                </a:cubicBezTo>
                <a:cubicBezTo>
                  <a:pt x="182" y="1133"/>
                  <a:pt x="182" y="1133"/>
                  <a:pt x="182" y="758"/>
                </a:cubicBezTo>
                <a:cubicBezTo>
                  <a:pt x="79" y="752"/>
                  <a:pt x="0" y="667"/>
                  <a:pt x="0" y="564"/>
                </a:cubicBezTo>
                <a:cubicBezTo>
                  <a:pt x="0" y="461"/>
                  <a:pt x="79" y="376"/>
                  <a:pt x="182" y="376"/>
                </a:cubicBezTo>
                <a:cubicBezTo>
                  <a:pt x="182" y="376"/>
                  <a:pt x="182" y="376"/>
                  <a:pt x="182" y="0"/>
                </a:cubicBezTo>
                <a:cubicBezTo>
                  <a:pt x="182" y="0"/>
                  <a:pt x="182" y="0"/>
                  <a:pt x="3860" y="0"/>
                </a:cubicBezTo>
                <a:lnTo>
                  <a:pt x="3860" y="0"/>
                </a:ln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reeform 2183">
            <a:extLst>
              <a:ext uri="{FF2B5EF4-FFF2-40B4-BE49-F238E27FC236}">
                <a16:creationId xmlns:a16="http://schemas.microsoft.com/office/drawing/2014/main" id="{CB184F17-FFFA-40F4-BB02-0C9F65AE40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87904" y="1191786"/>
            <a:ext cx="5760720" cy="1645920"/>
          </a:xfrm>
          <a:custGeom>
            <a:avLst/>
            <a:gdLst>
              <a:gd name="T0" fmla="*/ 97 w 3964"/>
              <a:gd name="T1" fmla="*/ 0 h 1128"/>
              <a:gd name="T2" fmla="*/ 97 w 3964"/>
              <a:gd name="T3" fmla="*/ 0 h 1128"/>
              <a:gd name="T4" fmla="*/ 3775 w 3964"/>
              <a:gd name="T5" fmla="*/ 0 h 1128"/>
              <a:gd name="T6" fmla="*/ 3775 w 3964"/>
              <a:gd name="T7" fmla="*/ 376 h 1128"/>
              <a:gd name="T8" fmla="*/ 3963 w 3964"/>
              <a:gd name="T9" fmla="*/ 564 h 1128"/>
              <a:gd name="T10" fmla="*/ 3775 w 3964"/>
              <a:gd name="T11" fmla="*/ 758 h 1128"/>
              <a:gd name="T12" fmla="*/ 3775 w 3964"/>
              <a:gd name="T13" fmla="*/ 1127 h 1128"/>
              <a:gd name="T14" fmla="*/ 97 w 3964"/>
              <a:gd name="T15" fmla="*/ 1127 h 1128"/>
              <a:gd name="T16" fmla="*/ 0 w 3964"/>
              <a:gd name="T17" fmla="*/ 1036 h 1128"/>
              <a:gd name="T18" fmla="*/ 0 w 3964"/>
              <a:gd name="T19" fmla="*/ 97 h 1128"/>
              <a:gd name="T20" fmla="*/ 97 w 3964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64" h="1128">
                <a:moveTo>
                  <a:pt x="97" y="0"/>
                </a:moveTo>
                <a:lnTo>
                  <a:pt x="97" y="0"/>
                </a:lnTo>
                <a:cubicBezTo>
                  <a:pt x="3775" y="0"/>
                  <a:pt x="3775" y="0"/>
                  <a:pt x="3775" y="0"/>
                </a:cubicBezTo>
                <a:cubicBezTo>
                  <a:pt x="3775" y="376"/>
                  <a:pt x="3775" y="376"/>
                  <a:pt x="3775" y="376"/>
                </a:cubicBezTo>
                <a:cubicBezTo>
                  <a:pt x="3878" y="376"/>
                  <a:pt x="3963" y="461"/>
                  <a:pt x="3963" y="564"/>
                </a:cubicBezTo>
                <a:cubicBezTo>
                  <a:pt x="3963" y="667"/>
                  <a:pt x="3878" y="752"/>
                  <a:pt x="3775" y="758"/>
                </a:cubicBezTo>
                <a:cubicBezTo>
                  <a:pt x="3775" y="1127"/>
                  <a:pt x="3775" y="1127"/>
                  <a:pt x="3775" y="1127"/>
                </a:cubicBezTo>
                <a:cubicBezTo>
                  <a:pt x="97" y="1127"/>
                  <a:pt x="97" y="1127"/>
                  <a:pt x="97" y="1127"/>
                </a:cubicBezTo>
                <a:cubicBezTo>
                  <a:pt x="43" y="1127"/>
                  <a:pt x="0" y="1085"/>
                  <a:pt x="0" y="1036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43"/>
                  <a:pt x="43" y="0"/>
                  <a:pt x="97" y="0"/>
                </a:cubicBez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Прямоугольник 121">
            <a:extLst>
              <a:ext uri="{FF2B5EF4-FFF2-40B4-BE49-F238E27FC236}">
                <a16:creationId xmlns:a16="http://schemas.microsoft.com/office/drawing/2014/main" id="{25FC30F8-E7CE-46DB-8AAD-DF8919EF3BFE}"/>
              </a:ext>
            </a:extLst>
          </p:cNvPr>
          <p:cNvSpPr/>
          <p:nvPr/>
        </p:nvSpPr>
        <p:spPr>
          <a:xfrm>
            <a:off x="1084596" y="1553081"/>
            <a:ext cx="4886722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Remote Access Dial-In User Service (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RADIUS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) is the simplest way to use centralized authentication in VPNs</a:t>
            </a:r>
          </a:p>
        </p:txBody>
      </p:sp>
      <p:sp>
        <p:nvSpPr>
          <p:cNvPr id="6" name="Прямоугольник 121">
            <a:extLst>
              <a:ext uri="{FF2B5EF4-FFF2-40B4-BE49-F238E27FC236}">
                <a16:creationId xmlns:a16="http://schemas.microsoft.com/office/drawing/2014/main" id="{58230CCE-76CE-4AC4-A9B9-613B55EFEA36}"/>
              </a:ext>
            </a:extLst>
          </p:cNvPr>
          <p:cNvSpPr/>
          <p:nvPr/>
        </p:nvSpPr>
        <p:spPr>
          <a:xfrm>
            <a:off x="7071308" y="1276082"/>
            <a:ext cx="4882896" cy="1477328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When a user attempts to connect the VPN server contacts the RADIUS server who then authenticates the user through a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Windows domain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using both a username and a password (typically a Windows domain controller)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D8212A1-EBE7-4D75-8792-1615E2750BF5}"/>
              </a:ext>
            </a:extLst>
          </p:cNvPr>
          <p:cNvGrpSpPr/>
          <p:nvPr/>
        </p:nvGrpSpPr>
        <p:grpSpPr>
          <a:xfrm>
            <a:off x="563600" y="1799303"/>
            <a:ext cx="429514" cy="430887"/>
            <a:chOff x="811290" y="1687718"/>
            <a:chExt cx="429514" cy="430887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C0C6E5B0-9DDE-4DD3-AABE-150796745737}"/>
                </a:ext>
              </a:extLst>
            </p:cNvPr>
            <p:cNvSpPr/>
            <p:nvPr/>
          </p:nvSpPr>
          <p:spPr>
            <a:xfrm>
              <a:off x="811290" y="1688404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32" name="TextBox 91">
              <a:extLst>
                <a:ext uri="{FF2B5EF4-FFF2-40B4-BE49-F238E27FC236}">
                  <a16:creationId xmlns:a16="http://schemas.microsoft.com/office/drawing/2014/main" id="{6ADFD591-B3DB-4432-A142-F5F28CDF5284}"/>
                </a:ext>
              </a:extLst>
            </p:cNvPr>
            <p:cNvSpPr txBox="1"/>
            <p:nvPr/>
          </p:nvSpPr>
          <p:spPr>
            <a:xfrm>
              <a:off x="855968" y="1687718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5FAFA82-0A06-4E54-B1BA-630F1F87367E}"/>
              </a:ext>
            </a:extLst>
          </p:cNvPr>
          <p:cNvGrpSpPr/>
          <p:nvPr/>
        </p:nvGrpSpPr>
        <p:grpSpPr>
          <a:xfrm>
            <a:off x="6554651" y="1799303"/>
            <a:ext cx="429514" cy="430887"/>
            <a:chOff x="10868107" y="1667046"/>
            <a:chExt cx="429514" cy="430887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4244C4D4-DB0C-4778-84E5-B4860628133D}"/>
                </a:ext>
              </a:extLst>
            </p:cNvPr>
            <p:cNvSpPr/>
            <p:nvPr/>
          </p:nvSpPr>
          <p:spPr>
            <a:xfrm>
              <a:off x="10868107" y="1667732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30" name="TextBox 100">
              <a:extLst>
                <a:ext uri="{FF2B5EF4-FFF2-40B4-BE49-F238E27FC236}">
                  <a16:creationId xmlns:a16="http://schemas.microsoft.com/office/drawing/2014/main" id="{9BAFAB48-9250-4E8A-A0EB-03C9F3670A43}"/>
                </a:ext>
              </a:extLst>
            </p:cNvPr>
            <p:cNvSpPr txBox="1"/>
            <p:nvPr/>
          </p:nvSpPr>
          <p:spPr>
            <a:xfrm>
              <a:off x="10912785" y="1667046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9" name="Freeform 2224">
            <a:extLst>
              <a:ext uri="{FF2B5EF4-FFF2-40B4-BE49-F238E27FC236}">
                <a16:creationId xmlns:a16="http://schemas.microsoft.com/office/drawing/2014/main" id="{7DE0650E-66AC-4D8E-8A48-E401C96FA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98" y="3009801"/>
            <a:ext cx="5760720" cy="1645920"/>
          </a:xfrm>
          <a:custGeom>
            <a:avLst/>
            <a:gdLst>
              <a:gd name="T0" fmla="*/ 3860 w 3958"/>
              <a:gd name="T1" fmla="*/ 0 h 1128"/>
              <a:gd name="T2" fmla="*/ 3957 w 3958"/>
              <a:gd name="T3" fmla="*/ 97 h 1128"/>
              <a:gd name="T4" fmla="*/ 3957 w 3958"/>
              <a:gd name="T5" fmla="*/ 1031 h 1128"/>
              <a:gd name="T6" fmla="*/ 3860 w 3958"/>
              <a:gd name="T7" fmla="*/ 1127 h 1128"/>
              <a:gd name="T8" fmla="*/ 182 w 3958"/>
              <a:gd name="T9" fmla="*/ 1127 h 1128"/>
              <a:gd name="T10" fmla="*/ 182 w 3958"/>
              <a:gd name="T11" fmla="*/ 752 h 1128"/>
              <a:gd name="T12" fmla="*/ 0 w 3958"/>
              <a:gd name="T13" fmla="*/ 564 h 1128"/>
              <a:gd name="T14" fmla="*/ 182 w 3958"/>
              <a:gd name="T15" fmla="*/ 376 h 1128"/>
              <a:gd name="T16" fmla="*/ 182 w 3958"/>
              <a:gd name="T17" fmla="*/ 0 h 1128"/>
              <a:gd name="T18" fmla="*/ 3860 w 3958"/>
              <a:gd name="T19" fmla="*/ 0 h 1128"/>
              <a:gd name="T20" fmla="*/ 3860 w 3958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58" h="1128">
                <a:moveTo>
                  <a:pt x="3860" y="0"/>
                </a:moveTo>
                <a:cubicBezTo>
                  <a:pt x="3915" y="0"/>
                  <a:pt x="3957" y="43"/>
                  <a:pt x="3957" y="97"/>
                </a:cubicBezTo>
                <a:cubicBezTo>
                  <a:pt x="3957" y="97"/>
                  <a:pt x="3957" y="97"/>
                  <a:pt x="3957" y="1031"/>
                </a:cubicBezTo>
                <a:cubicBezTo>
                  <a:pt x="3957" y="1085"/>
                  <a:pt x="3915" y="1127"/>
                  <a:pt x="3860" y="1127"/>
                </a:cubicBezTo>
                <a:cubicBezTo>
                  <a:pt x="3860" y="1127"/>
                  <a:pt x="3860" y="1127"/>
                  <a:pt x="182" y="1127"/>
                </a:cubicBezTo>
                <a:cubicBezTo>
                  <a:pt x="182" y="1127"/>
                  <a:pt x="182" y="1127"/>
                  <a:pt x="182" y="752"/>
                </a:cubicBezTo>
                <a:cubicBezTo>
                  <a:pt x="79" y="752"/>
                  <a:pt x="0" y="667"/>
                  <a:pt x="0" y="564"/>
                </a:cubicBezTo>
                <a:cubicBezTo>
                  <a:pt x="0" y="461"/>
                  <a:pt x="79" y="376"/>
                  <a:pt x="182" y="376"/>
                </a:cubicBezTo>
                <a:cubicBezTo>
                  <a:pt x="182" y="376"/>
                  <a:pt x="182" y="376"/>
                  <a:pt x="182" y="0"/>
                </a:cubicBezTo>
                <a:cubicBezTo>
                  <a:pt x="182" y="0"/>
                  <a:pt x="182" y="0"/>
                  <a:pt x="3860" y="0"/>
                </a:cubicBezTo>
                <a:lnTo>
                  <a:pt x="3860" y="0"/>
                </a:ln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2264">
            <a:extLst>
              <a:ext uri="{FF2B5EF4-FFF2-40B4-BE49-F238E27FC236}">
                <a16:creationId xmlns:a16="http://schemas.microsoft.com/office/drawing/2014/main" id="{A4016D55-36D4-4616-AD0F-E58B7C795BE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87904" y="3009801"/>
            <a:ext cx="5760720" cy="1645920"/>
          </a:xfrm>
          <a:custGeom>
            <a:avLst/>
            <a:gdLst>
              <a:gd name="T0" fmla="*/ 97 w 3964"/>
              <a:gd name="T1" fmla="*/ 0 h 1129"/>
              <a:gd name="T2" fmla="*/ 97 w 3964"/>
              <a:gd name="T3" fmla="*/ 0 h 1129"/>
              <a:gd name="T4" fmla="*/ 3775 w 3964"/>
              <a:gd name="T5" fmla="*/ 0 h 1129"/>
              <a:gd name="T6" fmla="*/ 3775 w 3964"/>
              <a:gd name="T7" fmla="*/ 376 h 1129"/>
              <a:gd name="T8" fmla="*/ 3963 w 3964"/>
              <a:gd name="T9" fmla="*/ 564 h 1129"/>
              <a:gd name="T10" fmla="*/ 3775 w 3964"/>
              <a:gd name="T11" fmla="*/ 752 h 1129"/>
              <a:gd name="T12" fmla="*/ 3775 w 3964"/>
              <a:gd name="T13" fmla="*/ 1128 h 1129"/>
              <a:gd name="T14" fmla="*/ 97 w 3964"/>
              <a:gd name="T15" fmla="*/ 1128 h 1129"/>
              <a:gd name="T16" fmla="*/ 0 w 3964"/>
              <a:gd name="T17" fmla="*/ 1031 h 1129"/>
              <a:gd name="T18" fmla="*/ 0 w 3964"/>
              <a:gd name="T19" fmla="*/ 91 h 1129"/>
              <a:gd name="T20" fmla="*/ 97 w 3964"/>
              <a:gd name="T21" fmla="*/ 0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64" h="1129">
                <a:moveTo>
                  <a:pt x="97" y="0"/>
                </a:moveTo>
                <a:lnTo>
                  <a:pt x="97" y="0"/>
                </a:lnTo>
                <a:cubicBezTo>
                  <a:pt x="3775" y="0"/>
                  <a:pt x="3775" y="0"/>
                  <a:pt x="3775" y="0"/>
                </a:cubicBezTo>
                <a:cubicBezTo>
                  <a:pt x="3775" y="376"/>
                  <a:pt x="3775" y="376"/>
                  <a:pt x="3775" y="376"/>
                </a:cubicBezTo>
                <a:cubicBezTo>
                  <a:pt x="3878" y="376"/>
                  <a:pt x="3963" y="461"/>
                  <a:pt x="3963" y="564"/>
                </a:cubicBezTo>
                <a:cubicBezTo>
                  <a:pt x="3963" y="667"/>
                  <a:pt x="3878" y="752"/>
                  <a:pt x="3775" y="752"/>
                </a:cubicBezTo>
                <a:cubicBezTo>
                  <a:pt x="3775" y="1128"/>
                  <a:pt x="3775" y="1128"/>
                  <a:pt x="3775" y="1128"/>
                </a:cubicBezTo>
                <a:cubicBezTo>
                  <a:pt x="97" y="1128"/>
                  <a:pt x="97" y="1128"/>
                  <a:pt x="97" y="1128"/>
                </a:cubicBezTo>
                <a:cubicBezTo>
                  <a:pt x="43" y="1128"/>
                  <a:pt x="0" y="1085"/>
                  <a:pt x="0" y="1031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43"/>
                  <a:pt x="43" y="0"/>
                  <a:pt x="97" y="0"/>
                </a:cubicBez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Прямоугольник 121">
            <a:extLst>
              <a:ext uri="{FF2B5EF4-FFF2-40B4-BE49-F238E27FC236}">
                <a16:creationId xmlns:a16="http://schemas.microsoft.com/office/drawing/2014/main" id="{A84B2808-44FE-4F39-BFF6-1528755DFAC7}"/>
              </a:ext>
            </a:extLst>
          </p:cNvPr>
          <p:cNvSpPr/>
          <p:nvPr/>
        </p:nvSpPr>
        <p:spPr>
          <a:xfrm>
            <a:off x="1084596" y="3509596"/>
            <a:ext cx="4886722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RADIUS is a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software application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 that runs on a server and has access to all users in the domain</a:t>
            </a:r>
          </a:p>
        </p:txBody>
      </p:sp>
      <p:sp>
        <p:nvSpPr>
          <p:cNvPr id="12" name="Прямоугольник 121">
            <a:extLst>
              <a:ext uri="{FF2B5EF4-FFF2-40B4-BE49-F238E27FC236}">
                <a16:creationId xmlns:a16="http://schemas.microsoft.com/office/drawing/2014/main" id="{4FC4F4FE-E640-43B4-911E-128BF9ADDF86}"/>
              </a:ext>
            </a:extLst>
          </p:cNvPr>
          <p:cNvSpPr/>
          <p:nvPr/>
        </p:nvSpPr>
        <p:spPr>
          <a:xfrm>
            <a:off x="7071308" y="3371096"/>
            <a:ext cx="4882896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If the username and password are correct and they have “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dial-in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” access granted they will be allowed to access the VPN</a:t>
            </a:r>
            <a:endParaRPr kumimoji="0" lang="en-IN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1B4A6D8-F0DC-414C-8242-0935E561DD54}"/>
              </a:ext>
            </a:extLst>
          </p:cNvPr>
          <p:cNvGrpSpPr/>
          <p:nvPr/>
        </p:nvGrpSpPr>
        <p:grpSpPr>
          <a:xfrm>
            <a:off x="563600" y="3617318"/>
            <a:ext cx="429514" cy="430887"/>
            <a:chOff x="811290" y="3452100"/>
            <a:chExt cx="429514" cy="430887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F3BB202-8C9D-4E57-A2FA-53FE8D17B758}"/>
                </a:ext>
              </a:extLst>
            </p:cNvPr>
            <p:cNvSpPr/>
            <p:nvPr/>
          </p:nvSpPr>
          <p:spPr>
            <a:xfrm>
              <a:off x="811290" y="3452786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28" name="TextBox 94">
              <a:extLst>
                <a:ext uri="{FF2B5EF4-FFF2-40B4-BE49-F238E27FC236}">
                  <a16:creationId xmlns:a16="http://schemas.microsoft.com/office/drawing/2014/main" id="{B991DDF2-C174-484F-AA4D-5E2074E99B43}"/>
                </a:ext>
              </a:extLst>
            </p:cNvPr>
            <p:cNvSpPr txBox="1"/>
            <p:nvPr/>
          </p:nvSpPr>
          <p:spPr>
            <a:xfrm>
              <a:off x="855968" y="3452100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A07FC2F-FF0E-4CF8-B3FC-D14D5674D81B}"/>
              </a:ext>
            </a:extLst>
          </p:cNvPr>
          <p:cNvGrpSpPr/>
          <p:nvPr/>
        </p:nvGrpSpPr>
        <p:grpSpPr>
          <a:xfrm>
            <a:off x="6554651" y="3617318"/>
            <a:ext cx="429514" cy="430887"/>
            <a:chOff x="10868107" y="3441668"/>
            <a:chExt cx="429514" cy="430887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21B88839-CD3B-45FF-BFFE-76E8FEB84050}"/>
                </a:ext>
              </a:extLst>
            </p:cNvPr>
            <p:cNvSpPr/>
            <p:nvPr/>
          </p:nvSpPr>
          <p:spPr>
            <a:xfrm>
              <a:off x="10868107" y="3442354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26" name="TextBox 103">
              <a:extLst>
                <a:ext uri="{FF2B5EF4-FFF2-40B4-BE49-F238E27FC236}">
                  <a16:creationId xmlns:a16="http://schemas.microsoft.com/office/drawing/2014/main" id="{5B061A97-F5D5-4473-8C0B-7DA43C9461A5}"/>
                </a:ext>
              </a:extLst>
            </p:cNvPr>
            <p:cNvSpPr txBox="1"/>
            <p:nvPr/>
          </p:nvSpPr>
          <p:spPr>
            <a:xfrm>
              <a:off x="10912785" y="3441668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5</a:t>
              </a:r>
            </a:p>
          </p:txBody>
        </p:sp>
      </p:grpSp>
      <p:sp>
        <p:nvSpPr>
          <p:cNvPr id="15" name="Freeform 2104">
            <a:extLst>
              <a:ext uri="{FF2B5EF4-FFF2-40B4-BE49-F238E27FC236}">
                <a16:creationId xmlns:a16="http://schemas.microsoft.com/office/drawing/2014/main" id="{A7243351-DBB1-4F67-8E65-326EB0D00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98" y="4827816"/>
            <a:ext cx="5760720" cy="1645920"/>
          </a:xfrm>
          <a:custGeom>
            <a:avLst/>
            <a:gdLst>
              <a:gd name="T0" fmla="*/ 3860 w 3958"/>
              <a:gd name="T1" fmla="*/ 0 h 1134"/>
              <a:gd name="T2" fmla="*/ 3957 w 3958"/>
              <a:gd name="T3" fmla="*/ 96 h 1134"/>
              <a:gd name="T4" fmla="*/ 3957 w 3958"/>
              <a:gd name="T5" fmla="*/ 1036 h 1134"/>
              <a:gd name="T6" fmla="*/ 3860 w 3958"/>
              <a:gd name="T7" fmla="*/ 1133 h 1134"/>
              <a:gd name="T8" fmla="*/ 182 w 3958"/>
              <a:gd name="T9" fmla="*/ 1133 h 1134"/>
              <a:gd name="T10" fmla="*/ 182 w 3958"/>
              <a:gd name="T11" fmla="*/ 757 h 1134"/>
              <a:gd name="T12" fmla="*/ 0 w 3958"/>
              <a:gd name="T13" fmla="*/ 569 h 1134"/>
              <a:gd name="T14" fmla="*/ 182 w 3958"/>
              <a:gd name="T15" fmla="*/ 375 h 1134"/>
              <a:gd name="T16" fmla="*/ 182 w 3958"/>
              <a:gd name="T17" fmla="*/ 0 h 1134"/>
              <a:gd name="T18" fmla="*/ 3860 w 3958"/>
              <a:gd name="T19" fmla="*/ 0 h 1134"/>
              <a:gd name="T20" fmla="*/ 3860 w 3958"/>
              <a:gd name="T21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58" h="1134">
                <a:moveTo>
                  <a:pt x="3860" y="0"/>
                </a:moveTo>
                <a:cubicBezTo>
                  <a:pt x="3915" y="0"/>
                  <a:pt x="3957" y="48"/>
                  <a:pt x="3957" y="96"/>
                </a:cubicBezTo>
                <a:cubicBezTo>
                  <a:pt x="3957" y="96"/>
                  <a:pt x="3957" y="96"/>
                  <a:pt x="3957" y="1036"/>
                </a:cubicBezTo>
                <a:cubicBezTo>
                  <a:pt x="3957" y="1090"/>
                  <a:pt x="3915" y="1133"/>
                  <a:pt x="3860" y="1133"/>
                </a:cubicBezTo>
                <a:cubicBezTo>
                  <a:pt x="3860" y="1133"/>
                  <a:pt x="3860" y="1133"/>
                  <a:pt x="182" y="1133"/>
                </a:cubicBezTo>
                <a:cubicBezTo>
                  <a:pt x="182" y="1133"/>
                  <a:pt x="182" y="1133"/>
                  <a:pt x="182" y="757"/>
                </a:cubicBezTo>
                <a:cubicBezTo>
                  <a:pt x="79" y="757"/>
                  <a:pt x="0" y="672"/>
                  <a:pt x="0" y="569"/>
                </a:cubicBezTo>
                <a:cubicBezTo>
                  <a:pt x="0" y="466"/>
                  <a:pt x="79" y="381"/>
                  <a:pt x="182" y="375"/>
                </a:cubicBezTo>
                <a:cubicBezTo>
                  <a:pt x="182" y="375"/>
                  <a:pt x="182" y="375"/>
                  <a:pt x="182" y="0"/>
                </a:cubicBezTo>
                <a:cubicBezTo>
                  <a:pt x="182" y="0"/>
                  <a:pt x="182" y="0"/>
                  <a:pt x="3860" y="0"/>
                </a:cubicBezTo>
                <a:lnTo>
                  <a:pt x="3860" y="0"/>
                </a:ln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 2264">
            <a:extLst>
              <a:ext uri="{FF2B5EF4-FFF2-40B4-BE49-F238E27FC236}">
                <a16:creationId xmlns:a16="http://schemas.microsoft.com/office/drawing/2014/main" id="{B271FB38-E212-495C-A0AE-9116CCC2D6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87904" y="4827816"/>
            <a:ext cx="5760720" cy="1645920"/>
          </a:xfrm>
          <a:custGeom>
            <a:avLst/>
            <a:gdLst>
              <a:gd name="T0" fmla="*/ 97 w 3964"/>
              <a:gd name="T1" fmla="*/ 0 h 1129"/>
              <a:gd name="T2" fmla="*/ 97 w 3964"/>
              <a:gd name="T3" fmla="*/ 0 h 1129"/>
              <a:gd name="T4" fmla="*/ 3775 w 3964"/>
              <a:gd name="T5" fmla="*/ 0 h 1129"/>
              <a:gd name="T6" fmla="*/ 3775 w 3964"/>
              <a:gd name="T7" fmla="*/ 376 h 1129"/>
              <a:gd name="T8" fmla="*/ 3963 w 3964"/>
              <a:gd name="T9" fmla="*/ 564 h 1129"/>
              <a:gd name="T10" fmla="*/ 3775 w 3964"/>
              <a:gd name="T11" fmla="*/ 752 h 1129"/>
              <a:gd name="T12" fmla="*/ 3775 w 3964"/>
              <a:gd name="T13" fmla="*/ 1128 h 1129"/>
              <a:gd name="T14" fmla="*/ 97 w 3964"/>
              <a:gd name="T15" fmla="*/ 1128 h 1129"/>
              <a:gd name="T16" fmla="*/ 0 w 3964"/>
              <a:gd name="T17" fmla="*/ 1031 h 1129"/>
              <a:gd name="T18" fmla="*/ 0 w 3964"/>
              <a:gd name="T19" fmla="*/ 91 h 1129"/>
              <a:gd name="T20" fmla="*/ 97 w 3964"/>
              <a:gd name="T21" fmla="*/ 0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64" h="1129">
                <a:moveTo>
                  <a:pt x="97" y="0"/>
                </a:moveTo>
                <a:lnTo>
                  <a:pt x="97" y="0"/>
                </a:lnTo>
                <a:cubicBezTo>
                  <a:pt x="3775" y="0"/>
                  <a:pt x="3775" y="0"/>
                  <a:pt x="3775" y="0"/>
                </a:cubicBezTo>
                <a:cubicBezTo>
                  <a:pt x="3775" y="376"/>
                  <a:pt x="3775" y="376"/>
                  <a:pt x="3775" y="376"/>
                </a:cubicBezTo>
                <a:cubicBezTo>
                  <a:pt x="3878" y="376"/>
                  <a:pt x="3963" y="461"/>
                  <a:pt x="3963" y="564"/>
                </a:cubicBezTo>
                <a:cubicBezTo>
                  <a:pt x="3963" y="667"/>
                  <a:pt x="3878" y="752"/>
                  <a:pt x="3775" y="752"/>
                </a:cubicBezTo>
                <a:cubicBezTo>
                  <a:pt x="3775" y="1128"/>
                  <a:pt x="3775" y="1128"/>
                  <a:pt x="3775" y="1128"/>
                </a:cubicBezTo>
                <a:cubicBezTo>
                  <a:pt x="97" y="1128"/>
                  <a:pt x="97" y="1128"/>
                  <a:pt x="97" y="1128"/>
                </a:cubicBezTo>
                <a:cubicBezTo>
                  <a:pt x="43" y="1128"/>
                  <a:pt x="0" y="1085"/>
                  <a:pt x="0" y="1031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43"/>
                  <a:pt x="43" y="0"/>
                  <a:pt x="97" y="0"/>
                </a:cubicBezTo>
              </a:path>
            </a:pathLst>
          </a:custGeom>
          <a:solidFill>
            <a:srgbClr val="4F81BD">
              <a:lumMod val="20000"/>
              <a:lumOff val="8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Прямоугольник 121">
            <a:extLst>
              <a:ext uri="{FF2B5EF4-FFF2-40B4-BE49-F238E27FC236}">
                <a16:creationId xmlns:a16="http://schemas.microsoft.com/office/drawing/2014/main" id="{1BB20377-7970-4B1F-8B2B-74F1656DB12E}"/>
              </a:ext>
            </a:extLst>
          </p:cNvPr>
          <p:cNvSpPr/>
          <p:nvPr/>
        </p:nvSpPr>
        <p:spPr>
          <a:xfrm>
            <a:off x="1084596" y="5050612"/>
            <a:ext cx="4886722" cy="1200329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In a VPN environment, RADIUS manages both the user authentication and authorization. This reduces the total cost of ownership by managing the credentials from a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central location</a:t>
            </a:r>
          </a:p>
        </p:txBody>
      </p:sp>
      <p:sp>
        <p:nvSpPr>
          <p:cNvPr id="18" name="Прямоугольник 121">
            <a:extLst>
              <a:ext uri="{FF2B5EF4-FFF2-40B4-BE49-F238E27FC236}">
                <a16:creationId xmlns:a16="http://schemas.microsoft.com/office/drawing/2014/main" id="{DB6EE049-D69B-4D15-BE1C-F9795D446282}"/>
              </a:ext>
            </a:extLst>
          </p:cNvPr>
          <p:cNvSpPr/>
          <p:nvPr/>
        </p:nvSpPr>
        <p:spPr>
          <a:xfrm>
            <a:off x="7071308" y="5050612"/>
            <a:ext cx="4882896" cy="1200329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The VPN equipment must securely communicate with the RADIUS server and verify the user meets certain set conditions, before granting </a:t>
            </a:r>
            <a:r>
              <a:rPr kumimoji="0" lang="en-US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permission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rPr>
              <a:t> to access the network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22FDBD4C-11D8-4EFD-BB42-ADAE62B8BA9A}"/>
              </a:ext>
            </a:extLst>
          </p:cNvPr>
          <p:cNvGrpSpPr/>
          <p:nvPr/>
        </p:nvGrpSpPr>
        <p:grpSpPr>
          <a:xfrm>
            <a:off x="563600" y="5435333"/>
            <a:ext cx="429514" cy="430887"/>
            <a:chOff x="811290" y="5320176"/>
            <a:chExt cx="429514" cy="430887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23105DE9-0E8C-4500-80FD-2E45D1BA8381}"/>
                </a:ext>
              </a:extLst>
            </p:cNvPr>
            <p:cNvSpPr/>
            <p:nvPr/>
          </p:nvSpPr>
          <p:spPr>
            <a:xfrm>
              <a:off x="811290" y="5320862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24" name="TextBox 97">
              <a:extLst>
                <a:ext uri="{FF2B5EF4-FFF2-40B4-BE49-F238E27FC236}">
                  <a16:creationId xmlns:a16="http://schemas.microsoft.com/office/drawing/2014/main" id="{2ABC77C5-7502-41FB-9328-56C76127F328}"/>
                </a:ext>
              </a:extLst>
            </p:cNvPr>
            <p:cNvSpPr txBox="1"/>
            <p:nvPr/>
          </p:nvSpPr>
          <p:spPr>
            <a:xfrm>
              <a:off x="855968" y="5320176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C31898E-25C4-4717-AC5D-1C7A459D6DE6}"/>
              </a:ext>
            </a:extLst>
          </p:cNvPr>
          <p:cNvGrpSpPr/>
          <p:nvPr/>
        </p:nvGrpSpPr>
        <p:grpSpPr>
          <a:xfrm>
            <a:off x="6554651" y="5435333"/>
            <a:ext cx="429514" cy="430887"/>
            <a:chOff x="10868107" y="5299504"/>
            <a:chExt cx="429514" cy="430887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4685678B-52C3-42B6-A726-34A3AA973830}"/>
                </a:ext>
              </a:extLst>
            </p:cNvPr>
            <p:cNvSpPr/>
            <p:nvPr/>
          </p:nvSpPr>
          <p:spPr>
            <a:xfrm>
              <a:off x="10868107" y="5300190"/>
              <a:ext cx="429514" cy="429514"/>
            </a:xfrm>
            <a:prstGeom prst="ellipse">
              <a:avLst/>
            </a:prstGeom>
            <a:solidFill>
              <a:srgbClr val="C0392B"/>
            </a:solidFill>
            <a:ln w="28575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endParaRPr>
            </a:p>
          </p:txBody>
        </p:sp>
        <p:sp>
          <p:nvSpPr>
            <p:cNvPr id="22" name="TextBox 106">
              <a:extLst>
                <a:ext uri="{FF2B5EF4-FFF2-40B4-BE49-F238E27FC236}">
                  <a16:creationId xmlns:a16="http://schemas.microsoft.com/office/drawing/2014/main" id="{1607E641-1832-4EF5-B41D-387B54B3EE0B}"/>
                </a:ext>
              </a:extLst>
            </p:cNvPr>
            <p:cNvSpPr txBox="1"/>
            <p:nvPr/>
          </p:nvSpPr>
          <p:spPr>
            <a:xfrm>
              <a:off x="10912785" y="5299504"/>
              <a:ext cx="340158" cy="43088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6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39153449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Rectangle 57"/>
          <p:cNvSpPr/>
          <p:nvPr/>
        </p:nvSpPr>
        <p:spPr bwMode="auto">
          <a:xfrm>
            <a:off x="3444652" y="1172786"/>
            <a:ext cx="8747348" cy="538299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28575">
            <a:noFill/>
            <a:prstDash val="solid"/>
            <a:round/>
            <a:headEnd/>
            <a:tailEnd type="triangle" w="med" len="med"/>
          </a:ln>
          <a:effectLst/>
        </p:spPr>
        <p:txBody>
          <a:bodyPr wrap="none"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cxnSp>
        <p:nvCxnSpPr>
          <p:cNvPr id="19" name="Straight Connector 18"/>
          <p:cNvCxnSpPr>
            <a:stCxn id="620553" idx="2"/>
          </p:cNvCxnSpPr>
          <p:nvPr/>
        </p:nvCxnSpPr>
        <p:spPr>
          <a:xfrm flipH="1">
            <a:off x="8431653" y="2220429"/>
            <a:ext cx="57824" cy="2944777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3" name="Group 42"/>
          <p:cNvGrpSpPr>
            <a:grpSpLocks noChangeAspect="1"/>
          </p:cNvGrpSpPr>
          <p:nvPr/>
        </p:nvGrpSpPr>
        <p:grpSpPr>
          <a:xfrm>
            <a:off x="9408019" y="2964251"/>
            <a:ext cx="2300661" cy="1475155"/>
            <a:chOff x="253176" y="3664309"/>
            <a:chExt cx="3705238" cy="2375754"/>
          </a:xfrm>
        </p:grpSpPr>
        <p:sp>
          <p:nvSpPr>
            <p:cNvPr id="44" name="Rectangle 43"/>
            <p:cNvSpPr/>
            <p:nvPr/>
          </p:nvSpPr>
          <p:spPr>
            <a:xfrm>
              <a:off x="2950473" y="4990208"/>
              <a:ext cx="923096" cy="495678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HTTP</a:t>
              </a:r>
            </a:p>
          </p:txBody>
        </p:sp>
        <p:pic>
          <p:nvPicPr>
            <p:cNvPr id="45" name="Picture 9" descr="C:\Documents and Settings\Maqbool\Desktop\Maraga\Cubile-5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1108" y="3664309"/>
              <a:ext cx="1644523" cy="140175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6" name="Picture 2" descr="C:\Documents and Settings\Maqbool\Desktop\Maraga\Boss room-1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3654" y="4154787"/>
              <a:ext cx="1372313" cy="11937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7" name="Picture 3" descr="C:\Documents and Settings\Maqbool\Desktop\Maraga\Conference Room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19127" y="4409385"/>
              <a:ext cx="1615069" cy="1388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8" name="Picture 4" descr="C:\Documents and Settings\Maqbool\Desktop\Maraga\Library-1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7669" y="4846631"/>
              <a:ext cx="1496533" cy="119343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9" name="Picture 5" descr="C:\Documents and Settings\Maqbool\Desktop\Maraga\Cubicle-3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073734" y="3917216"/>
              <a:ext cx="884680" cy="8613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0" name="Picture 10" descr="C:\Documents and Settings\Maqbool\Desktop\Maraga\Cubicle-1.png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3176" y="4545759"/>
              <a:ext cx="967852" cy="9422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1" name="Picture 12" descr="C:\Documents and Settings\Maqbool\Desktop\Maraga\Bouquet.png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61702" y="4092650"/>
              <a:ext cx="269479" cy="27134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620546" name="Picture 2" descr="F:\snigdha work\new icons\Web2.0 PNG Icons\More Icons\server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7510" y="3191936"/>
            <a:ext cx="428289" cy="1009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0547" name="Picture 3" descr="F:\snigdha work\new icons\Web2.0 PNG Icons\Shutter Stcok\Server-Single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31119" y="5276605"/>
            <a:ext cx="411877" cy="8482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0550" name="Picture 6" descr="F:\snigdha work\new icons\Web2.0 PNG Icons\Server3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80644" y="5260683"/>
            <a:ext cx="519377" cy="880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oup 3"/>
          <p:cNvGrpSpPr>
            <a:grpSpLocks noChangeAspect="1"/>
          </p:cNvGrpSpPr>
          <p:nvPr/>
        </p:nvGrpSpPr>
        <p:grpSpPr>
          <a:xfrm>
            <a:off x="3692433" y="3727679"/>
            <a:ext cx="1165601" cy="688624"/>
            <a:chOff x="915109" y="3031366"/>
            <a:chExt cx="2064934" cy="1219939"/>
          </a:xfrm>
        </p:grpSpPr>
        <p:pic>
          <p:nvPicPr>
            <p:cNvPr id="620552" name="Picture 8" descr="F:\snigdha work\new icons\Web2.0 PNG Icons\Users and Attackers\Smith Att.png"/>
            <p:cNvPicPr>
              <a:picLocks noChangeAspect="1" noChangeArrowheads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000" t="31051" b="15045"/>
            <a:stretch/>
          </p:blipFill>
          <p:spPr bwMode="auto">
            <a:xfrm>
              <a:off x="1458710" y="3151687"/>
              <a:ext cx="1521333" cy="10996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20551" name="Picture 7" descr="F:\snigdha work\new icons\Web2.0 PNG Icons\Lady1.png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5109" y="3031366"/>
              <a:ext cx="807905" cy="121993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53" name="Picture 3" descr="Y:\Web2.0 PNG Icons\Haja Roger Shutterstock\c3.png"/>
          <p:cNvPicPr>
            <a:picLocks noChangeAspect="1" noChangeArrowheads="1"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940"/>
          <a:stretch/>
        </p:blipFill>
        <p:spPr bwMode="auto">
          <a:xfrm>
            <a:off x="5512256" y="1434892"/>
            <a:ext cx="1384895" cy="8908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0553" name="Picture 9" descr="F:\snigdha work\new icons\Web2.0 PNG Icons\Hardware\Router.png"/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681" b="17286"/>
          <a:stretch/>
        </p:blipFill>
        <p:spPr bwMode="auto">
          <a:xfrm>
            <a:off x="7863835" y="1531804"/>
            <a:ext cx="1251285" cy="6886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8" name="Straight Connector 7"/>
          <p:cNvCxnSpPr/>
          <p:nvPr/>
        </p:nvCxnSpPr>
        <p:spPr>
          <a:xfrm flipV="1">
            <a:off x="4802235" y="2269012"/>
            <a:ext cx="1111249" cy="1621610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>
            <a:off x="6967587" y="1881624"/>
            <a:ext cx="817433" cy="0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8976460" y="2053510"/>
            <a:ext cx="1032519" cy="0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10008978" y="2053511"/>
            <a:ext cx="0" cy="1260947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/>
          <p:cNvCxnSpPr/>
          <p:nvPr/>
        </p:nvCxnSpPr>
        <p:spPr>
          <a:xfrm>
            <a:off x="8682702" y="5700710"/>
            <a:ext cx="1840940" cy="1"/>
          </a:xfrm>
          <a:prstGeom prst="line">
            <a:avLst/>
          </a:prstGeom>
          <a:ln w="28575">
            <a:solidFill>
              <a:srgbClr val="0070C0"/>
            </a:solidFill>
            <a:prstDash val="sysDot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/>
          <p:cNvSpPr txBox="1"/>
          <p:nvPr/>
        </p:nvSpPr>
        <p:spPr bwMode="auto">
          <a:xfrm>
            <a:off x="3849307" y="4444743"/>
            <a:ext cx="928098" cy="29238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 Client</a:t>
            </a:r>
          </a:p>
        </p:txBody>
      </p:sp>
      <p:sp>
        <p:nvSpPr>
          <p:cNvPr id="70" name="TextBox 69"/>
          <p:cNvSpPr txBox="1"/>
          <p:nvPr/>
        </p:nvSpPr>
        <p:spPr bwMode="auto">
          <a:xfrm>
            <a:off x="5727429" y="1718743"/>
            <a:ext cx="954549" cy="323165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Internet</a:t>
            </a:r>
          </a:p>
        </p:txBody>
      </p:sp>
      <p:sp>
        <p:nvSpPr>
          <p:cNvPr id="71" name="TextBox 70"/>
          <p:cNvSpPr txBox="1"/>
          <p:nvPr/>
        </p:nvSpPr>
        <p:spPr bwMode="auto">
          <a:xfrm>
            <a:off x="7525836" y="2056630"/>
            <a:ext cx="1020908" cy="492443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VPN Gateway</a:t>
            </a:r>
          </a:p>
        </p:txBody>
      </p:sp>
      <p:sp>
        <p:nvSpPr>
          <p:cNvPr id="72" name="TextBox 71"/>
          <p:cNvSpPr txBox="1"/>
          <p:nvPr/>
        </p:nvSpPr>
        <p:spPr bwMode="auto">
          <a:xfrm>
            <a:off x="7098182" y="3491507"/>
            <a:ext cx="1195222" cy="492443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DualSheild Radius Server</a:t>
            </a:r>
          </a:p>
        </p:txBody>
      </p:sp>
      <p:sp>
        <p:nvSpPr>
          <p:cNvPr id="73" name="TextBox 72"/>
          <p:cNvSpPr txBox="1"/>
          <p:nvPr/>
        </p:nvSpPr>
        <p:spPr bwMode="auto">
          <a:xfrm>
            <a:off x="6905403" y="5410172"/>
            <a:ext cx="1338238" cy="692497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DualSheild Authentication Server</a:t>
            </a:r>
          </a:p>
        </p:txBody>
      </p:sp>
      <p:sp>
        <p:nvSpPr>
          <p:cNvPr id="74" name="TextBox 73"/>
          <p:cNvSpPr txBox="1"/>
          <p:nvPr/>
        </p:nvSpPr>
        <p:spPr bwMode="auto">
          <a:xfrm>
            <a:off x="11045720" y="5454488"/>
            <a:ext cx="830576" cy="492443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Active Directory</a:t>
            </a:r>
          </a:p>
        </p:txBody>
      </p:sp>
      <p:sp>
        <p:nvSpPr>
          <p:cNvPr id="75" name="TextBox 74"/>
          <p:cNvSpPr txBox="1"/>
          <p:nvPr/>
        </p:nvSpPr>
        <p:spPr bwMode="auto">
          <a:xfrm>
            <a:off x="9938329" y="4461205"/>
            <a:ext cx="1618560" cy="292608"/>
          </a:xfrm>
          <a:prstGeom prst="rect">
            <a:avLst/>
          </a:prstGeom>
          <a:noFill/>
          <a:ln w="19050" algn="ctr">
            <a:noFill/>
            <a:miter lim="800000"/>
            <a:headEnd/>
            <a:tailEnd/>
          </a:ln>
          <a:effectLst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40000"/>
              </a:spcBef>
              <a:spcAft>
                <a:spcPts val="0"/>
              </a:spcAft>
              <a:buClr>
                <a:srgbClr val="4F81BD"/>
              </a:buClr>
              <a:buSzTx/>
              <a:buFontTx/>
              <a:buNone/>
              <a:tabLst/>
              <a:defRPr/>
            </a:pPr>
            <a:r>
              <a:rPr kumimoji="0" lang="en-US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Corporate Network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36C9B2-D0B8-4D3F-A650-486F8493C10E}"/>
              </a:ext>
            </a:extLst>
          </p:cNvPr>
          <p:cNvSpPr txBox="1"/>
          <p:nvPr/>
        </p:nvSpPr>
        <p:spPr>
          <a:xfrm>
            <a:off x="3504793" y="9041"/>
            <a:ext cx="858203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600"/>
              </a:spcBef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Arial" charset="0"/>
              </a:rPr>
              <a:t>Remote Access Dial-In User Service (Cont’d)</a:t>
            </a:r>
            <a:endParaRPr lang="en-IN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7" name="Picture Placeholder 6" descr="Graphical user interface&#10;&#10;Description automatically generated">
            <a:extLst>
              <a:ext uri="{FF2B5EF4-FFF2-40B4-BE49-F238E27FC236}">
                <a16:creationId xmlns:a16="http://schemas.microsoft.com/office/drawing/2014/main" id="{B24EAE18-30B9-4383-AC17-490B5BC3759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1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72" r="31434"/>
          <a:stretch/>
        </p:blipFill>
        <p:spPr>
          <a:xfrm>
            <a:off x="0" y="0"/>
            <a:ext cx="3460750" cy="6544577"/>
          </a:xfrm>
        </p:spPr>
      </p:pic>
    </p:spTree>
    <p:extLst>
      <p:ext uri="{BB962C8B-B14F-4D97-AF65-F5344CB8AC3E}">
        <p14:creationId xmlns:p14="http://schemas.microsoft.com/office/powerpoint/2010/main" val="1970024220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Placeholder 10" descr="A picture containing person, wearing, blue&#10;&#10;Description automatically generated">
            <a:extLst>
              <a:ext uri="{FF2B5EF4-FFF2-40B4-BE49-F238E27FC236}">
                <a16:creationId xmlns:a16="http://schemas.microsoft.com/office/drawing/2014/main" id="{2CCBFF7F-823F-4FA1-8674-99331537A0D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828" b="37778"/>
          <a:stretch/>
        </p:blipFill>
        <p:spPr>
          <a:xfrm>
            <a:off x="0" y="0"/>
            <a:ext cx="12192000" cy="3608388"/>
          </a:xfrm>
        </p:spPr>
      </p:pic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AD75079-12CC-4AE0-8D9E-8BAFC322D027}"/>
              </a:ext>
            </a:extLst>
          </p:cNvPr>
          <p:cNvSpPr/>
          <p:nvPr/>
        </p:nvSpPr>
        <p:spPr>
          <a:xfrm>
            <a:off x="894163" y="4554330"/>
            <a:ext cx="2959815" cy="1828800"/>
          </a:xfrm>
          <a:prstGeom prst="round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34" name="Rectangle: Rounded Corners 33">
            <a:extLst>
              <a:ext uri="{FF2B5EF4-FFF2-40B4-BE49-F238E27FC236}">
                <a16:creationId xmlns:a16="http://schemas.microsoft.com/office/drawing/2014/main" id="{6339972A-A1E7-41F7-AB77-27A5153842BD}"/>
              </a:ext>
            </a:extLst>
          </p:cNvPr>
          <p:cNvSpPr/>
          <p:nvPr/>
        </p:nvSpPr>
        <p:spPr>
          <a:xfrm>
            <a:off x="4606959" y="4554330"/>
            <a:ext cx="2959815" cy="1828800"/>
          </a:xfrm>
          <a:prstGeom prst="round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35" name="Rectangle: Rounded Corners 34">
            <a:extLst>
              <a:ext uri="{FF2B5EF4-FFF2-40B4-BE49-F238E27FC236}">
                <a16:creationId xmlns:a16="http://schemas.microsoft.com/office/drawing/2014/main" id="{F19BF82D-438B-4CBD-9143-DE6BAE12E1D5}"/>
              </a:ext>
            </a:extLst>
          </p:cNvPr>
          <p:cNvSpPr/>
          <p:nvPr/>
        </p:nvSpPr>
        <p:spPr>
          <a:xfrm>
            <a:off x="8282943" y="4554330"/>
            <a:ext cx="2959815" cy="1828800"/>
          </a:xfrm>
          <a:prstGeom prst="roundRect">
            <a:avLst/>
          </a:prstGeom>
          <a:solidFill>
            <a:schemeClr val="tx2">
              <a:lumMod val="10000"/>
              <a:lumOff val="9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FAE2545-0737-45F3-9E72-DD0F31C4F5F7}"/>
              </a:ext>
            </a:extLst>
          </p:cNvPr>
          <p:cNvSpPr/>
          <p:nvPr/>
        </p:nvSpPr>
        <p:spPr>
          <a:xfrm>
            <a:off x="-1" y="2607551"/>
            <a:ext cx="12189919" cy="1000705"/>
          </a:xfrm>
          <a:prstGeom prst="rect">
            <a:avLst/>
          </a:prstGeom>
          <a:solidFill>
            <a:schemeClr val="bg2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spcBef>
                <a:spcPts val="600"/>
              </a:spcBef>
            </a:pPr>
            <a:endParaRPr lang="en-IN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4F82BB6-3682-4D19-B0D4-6F705C67C3D6}"/>
              </a:ext>
            </a:extLst>
          </p:cNvPr>
          <p:cNvSpPr/>
          <p:nvPr/>
        </p:nvSpPr>
        <p:spPr>
          <a:xfrm>
            <a:off x="1110779" y="4852106"/>
            <a:ext cx="2593316" cy="1477328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While configuring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multiple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tunnels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to the computer, ensure that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IP address 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of every tunnel is unique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9E46AF8-5E4D-465A-BBE4-163D477033E9}"/>
              </a:ext>
            </a:extLst>
          </p:cNvPr>
          <p:cNvSpPr/>
          <p:nvPr/>
        </p:nvSpPr>
        <p:spPr>
          <a:xfrm>
            <a:off x="4823575" y="4852106"/>
            <a:ext cx="2593316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Client and server contain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PPP processes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to communicate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64B6D24-7AEC-4E80-9153-C2E7377BC69C}"/>
              </a:ext>
            </a:extLst>
          </p:cNvPr>
          <p:cNvSpPr/>
          <p:nvPr/>
        </p:nvSpPr>
        <p:spPr>
          <a:xfrm>
            <a:off x="8499559" y="4852106"/>
            <a:ext cx="2593316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1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PPP processes communicate using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SSH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connection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B3309E2-B088-4CDA-B029-4073126F20F6}"/>
              </a:ext>
            </a:extLst>
          </p:cNvPr>
          <p:cNvGrpSpPr/>
          <p:nvPr/>
        </p:nvGrpSpPr>
        <p:grpSpPr>
          <a:xfrm flipH="1">
            <a:off x="5939439" y="11300"/>
            <a:ext cx="6252561" cy="2603716"/>
            <a:chOff x="-4162" y="-1"/>
            <a:chExt cx="6938362" cy="3429001"/>
          </a:xfrm>
        </p:grpSpPr>
        <p:sp>
          <p:nvSpPr>
            <p:cNvPr id="27" name="Right Triangle 26">
              <a:extLst>
                <a:ext uri="{FF2B5EF4-FFF2-40B4-BE49-F238E27FC236}">
                  <a16:creationId xmlns:a16="http://schemas.microsoft.com/office/drawing/2014/main" id="{DD830F91-D623-4C43-845D-0AE8D1C8611B}"/>
                </a:ext>
              </a:extLst>
            </p:cNvPr>
            <p:cNvSpPr/>
            <p:nvPr/>
          </p:nvSpPr>
          <p:spPr>
            <a:xfrm>
              <a:off x="4704346" y="0"/>
              <a:ext cx="2229854" cy="3429000"/>
            </a:xfrm>
            <a:prstGeom prst="rtTriangle">
              <a:avLst/>
            </a:prstGeom>
            <a:solidFill>
              <a:srgbClr val="44546A">
                <a:lumMod val="75000"/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DCF830D4-5B63-4577-BE4B-5FFC91CA7A95}"/>
                </a:ext>
              </a:extLst>
            </p:cNvPr>
            <p:cNvSpPr/>
            <p:nvPr/>
          </p:nvSpPr>
          <p:spPr>
            <a:xfrm>
              <a:off x="-4162" y="-1"/>
              <a:ext cx="4708508" cy="3429001"/>
            </a:xfrm>
            <a:custGeom>
              <a:avLst/>
              <a:gdLst>
                <a:gd name="connsiteX0" fmla="*/ 0 w 4708508"/>
                <a:gd name="connsiteY0" fmla="*/ 0 h 3429001"/>
                <a:gd name="connsiteX1" fmla="*/ 4708508 w 4708508"/>
                <a:gd name="connsiteY1" fmla="*/ 0 h 3429001"/>
                <a:gd name="connsiteX2" fmla="*/ 4708508 w 4708508"/>
                <a:gd name="connsiteY2" fmla="*/ 3429001 h 3429001"/>
                <a:gd name="connsiteX3" fmla="*/ 0 w 4708508"/>
                <a:gd name="connsiteY3" fmla="*/ 3429001 h 342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8508" h="3429001">
                  <a:moveTo>
                    <a:pt x="0" y="0"/>
                  </a:moveTo>
                  <a:lnTo>
                    <a:pt x="4708508" y="0"/>
                  </a:lnTo>
                  <a:lnTo>
                    <a:pt x="4708508" y="3429001"/>
                  </a:lnTo>
                  <a:lnTo>
                    <a:pt x="0" y="3429001"/>
                  </a:lnTo>
                  <a:close/>
                </a:path>
              </a:pathLst>
            </a:custGeom>
            <a:solidFill>
              <a:srgbClr val="44546A">
                <a:lumMod val="75000"/>
                <a:alpha val="9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206B258-D17F-46CC-8501-CA8025400CCF}"/>
              </a:ext>
            </a:extLst>
          </p:cNvPr>
          <p:cNvSpPr txBox="1"/>
          <p:nvPr/>
        </p:nvSpPr>
        <p:spPr>
          <a:xfrm>
            <a:off x="6998756" y="1115417"/>
            <a:ext cx="5011275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</a:pPr>
            <a:r>
              <a:rPr lang="en-US" sz="4000" b="1" dirty="0">
                <a:solidFill>
                  <a:prstClr val="white"/>
                </a:solidFill>
                <a:latin typeface="Rockwell" panose="02060603020205020403" pitchFamily="18" charset="0"/>
              </a:rPr>
              <a:t>Connection to VPN: SSH and PPP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ckwell" panose="02060603020205020403" pitchFamily="18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505967E-09CE-430F-9C64-AA9CC8483AF9}"/>
              </a:ext>
            </a:extLst>
          </p:cNvPr>
          <p:cNvGrpSpPr/>
          <p:nvPr/>
        </p:nvGrpSpPr>
        <p:grpSpPr>
          <a:xfrm>
            <a:off x="561313" y="4247022"/>
            <a:ext cx="664308" cy="664308"/>
            <a:chOff x="685301" y="4278018"/>
            <a:chExt cx="664308" cy="664308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BA70EFDC-C582-45AF-AD2D-BF4B02F2660B}"/>
                </a:ext>
              </a:extLst>
            </p:cNvPr>
            <p:cNvSpPr/>
            <p:nvPr/>
          </p:nvSpPr>
          <p:spPr>
            <a:xfrm>
              <a:off x="685301" y="4278018"/>
              <a:ext cx="664308" cy="664308"/>
            </a:xfrm>
            <a:prstGeom prst="ellipse">
              <a:avLst/>
            </a:prstGeom>
            <a:solidFill>
              <a:srgbClr val="5B9BD5"/>
            </a:solidFill>
            <a:ln w="254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BA85D781-BB78-4E20-9B53-563D47D892C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55701" y="4448418"/>
              <a:ext cx="323508" cy="323508"/>
              <a:chOff x="3878263" y="2463800"/>
              <a:chExt cx="257175" cy="257175"/>
            </a:xfrm>
            <a:solidFill>
              <a:sysClr val="window" lastClr="FFFFFF"/>
            </a:solidFill>
          </p:grpSpPr>
          <p:sp>
            <p:nvSpPr>
              <p:cNvPr id="25" name="Freeform 51">
                <a:extLst>
                  <a:ext uri="{FF2B5EF4-FFF2-40B4-BE49-F238E27FC236}">
                    <a16:creationId xmlns:a16="http://schemas.microsoft.com/office/drawing/2014/main" id="{BAF75F02-60BF-46E6-A6EB-948623F7F6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8263" y="2463800"/>
                <a:ext cx="257175" cy="257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62"/>
                  </a:cxn>
                  <a:cxn ang="0">
                    <a:pos x="162" y="162"/>
                  </a:cxn>
                  <a:cxn ang="0">
                    <a:pos x="162" y="0"/>
                  </a:cxn>
                  <a:cxn ang="0">
                    <a:pos x="0" y="0"/>
                  </a:cxn>
                  <a:cxn ang="0">
                    <a:pos x="150" y="151"/>
                  </a:cxn>
                  <a:cxn ang="0">
                    <a:pos x="11" y="151"/>
                  </a:cxn>
                  <a:cxn ang="0">
                    <a:pos x="11" y="12"/>
                  </a:cxn>
                  <a:cxn ang="0">
                    <a:pos x="150" y="12"/>
                  </a:cxn>
                  <a:cxn ang="0">
                    <a:pos x="150" y="151"/>
                  </a:cxn>
                </a:cxnLst>
                <a:rect l="0" t="0" r="r" b="b"/>
                <a:pathLst>
                  <a:path w="162" h="162">
                    <a:moveTo>
                      <a:pt x="0" y="0"/>
                    </a:moveTo>
                    <a:lnTo>
                      <a:pt x="0" y="162"/>
                    </a:lnTo>
                    <a:lnTo>
                      <a:pt x="162" y="162"/>
                    </a:lnTo>
                    <a:lnTo>
                      <a:pt x="162" y="0"/>
                    </a:lnTo>
                    <a:lnTo>
                      <a:pt x="0" y="0"/>
                    </a:lnTo>
                    <a:close/>
                    <a:moveTo>
                      <a:pt x="150" y="151"/>
                    </a:moveTo>
                    <a:lnTo>
                      <a:pt x="11" y="151"/>
                    </a:lnTo>
                    <a:lnTo>
                      <a:pt x="11" y="12"/>
                    </a:lnTo>
                    <a:lnTo>
                      <a:pt x="150" y="12"/>
                    </a:lnTo>
                    <a:lnTo>
                      <a:pt x="150" y="151"/>
                    </a:lnTo>
                    <a:close/>
                  </a:path>
                </a:pathLst>
              </a:custGeom>
              <a:grpFill/>
              <a:ln w="9525">
                <a:solidFill>
                  <a:sysClr val="window" lastClr="FFFFFF"/>
                </a:solidFill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Freeform 52">
                <a:extLst>
                  <a:ext uri="{FF2B5EF4-FFF2-40B4-BE49-F238E27FC236}">
                    <a16:creationId xmlns:a16="http://schemas.microsoft.com/office/drawing/2014/main" id="{3D6126EB-924C-4C74-BD2E-FD70F493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238" y="2519363"/>
                <a:ext cx="157163" cy="155575"/>
              </a:xfrm>
              <a:custGeom>
                <a:avLst/>
                <a:gdLst/>
                <a:ahLst/>
                <a:cxnLst>
                  <a:cxn ang="0">
                    <a:pos x="16" y="98"/>
                  </a:cxn>
                  <a:cxn ang="0">
                    <a:pos x="50" y="65"/>
                  </a:cxn>
                  <a:cxn ang="0">
                    <a:pos x="81" y="98"/>
                  </a:cxn>
                  <a:cxn ang="0">
                    <a:pos x="99" y="82"/>
                  </a:cxn>
                  <a:cxn ang="0">
                    <a:pos x="66" y="49"/>
                  </a:cxn>
                  <a:cxn ang="0">
                    <a:pos x="99" y="17"/>
                  </a:cxn>
                  <a:cxn ang="0">
                    <a:pos x="81" y="0"/>
                  </a:cxn>
                  <a:cxn ang="0">
                    <a:pos x="50" y="33"/>
                  </a:cxn>
                  <a:cxn ang="0">
                    <a:pos x="16" y="0"/>
                  </a:cxn>
                  <a:cxn ang="0">
                    <a:pos x="0" y="17"/>
                  </a:cxn>
                  <a:cxn ang="0">
                    <a:pos x="32" y="49"/>
                  </a:cxn>
                  <a:cxn ang="0">
                    <a:pos x="0" y="82"/>
                  </a:cxn>
                  <a:cxn ang="0">
                    <a:pos x="16" y="98"/>
                  </a:cxn>
                </a:cxnLst>
                <a:rect l="0" t="0" r="r" b="b"/>
                <a:pathLst>
                  <a:path w="99" h="98">
                    <a:moveTo>
                      <a:pt x="16" y="98"/>
                    </a:moveTo>
                    <a:lnTo>
                      <a:pt x="50" y="65"/>
                    </a:lnTo>
                    <a:lnTo>
                      <a:pt x="81" y="98"/>
                    </a:lnTo>
                    <a:lnTo>
                      <a:pt x="99" y="82"/>
                    </a:lnTo>
                    <a:lnTo>
                      <a:pt x="66" y="49"/>
                    </a:lnTo>
                    <a:lnTo>
                      <a:pt x="99" y="17"/>
                    </a:lnTo>
                    <a:lnTo>
                      <a:pt x="81" y="0"/>
                    </a:lnTo>
                    <a:lnTo>
                      <a:pt x="50" y="33"/>
                    </a:lnTo>
                    <a:lnTo>
                      <a:pt x="16" y="0"/>
                    </a:lnTo>
                    <a:lnTo>
                      <a:pt x="0" y="17"/>
                    </a:lnTo>
                    <a:lnTo>
                      <a:pt x="32" y="49"/>
                    </a:lnTo>
                    <a:lnTo>
                      <a:pt x="0" y="82"/>
                    </a:lnTo>
                    <a:lnTo>
                      <a:pt x="16" y="98"/>
                    </a:lnTo>
                    <a:close/>
                  </a:path>
                </a:pathLst>
              </a:custGeom>
              <a:grpFill/>
              <a:ln w="9525">
                <a:solidFill>
                  <a:sysClr val="window" lastClr="FFFFFF"/>
                </a:solidFill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4D03574-6A11-4B6F-98EF-C7D9DE0802F9}"/>
              </a:ext>
            </a:extLst>
          </p:cNvPr>
          <p:cNvGrpSpPr/>
          <p:nvPr/>
        </p:nvGrpSpPr>
        <p:grpSpPr>
          <a:xfrm>
            <a:off x="4283702" y="4247022"/>
            <a:ext cx="664308" cy="664308"/>
            <a:chOff x="4330200" y="4278018"/>
            <a:chExt cx="664308" cy="664308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EF2F90A-A82E-4CE0-82D5-1B78DA8B1D39}"/>
                </a:ext>
              </a:extLst>
            </p:cNvPr>
            <p:cNvSpPr/>
            <p:nvPr/>
          </p:nvSpPr>
          <p:spPr>
            <a:xfrm>
              <a:off x="4330200" y="4278018"/>
              <a:ext cx="664308" cy="664308"/>
            </a:xfrm>
            <a:prstGeom prst="ellipse">
              <a:avLst/>
            </a:prstGeom>
            <a:solidFill>
              <a:srgbClr val="A5A5A5"/>
            </a:solidFill>
            <a:ln w="254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403EF16-6FBE-42A6-B892-ED67353FBF8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488618" y="4426451"/>
              <a:ext cx="347473" cy="367442"/>
              <a:chOff x="1497013" y="1843088"/>
              <a:chExt cx="276226" cy="292100"/>
            </a:xfrm>
            <a:solidFill>
              <a:sysClr val="window" lastClr="FFFFFF"/>
            </a:solidFill>
          </p:grpSpPr>
          <p:sp>
            <p:nvSpPr>
              <p:cNvPr id="18" name="Freeform 23">
                <a:extLst>
                  <a:ext uri="{FF2B5EF4-FFF2-40B4-BE49-F238E27FC236}">
                    <a16:creationId xmlns:a16="http://schemas.microsoft.com/office/drawing/2014/main" id="{0F314941-1FFF-4C29-936D-D2565B749E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63701" y="1951038"/>
                <a:ext cx="109538" cy="18415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0" y="22"/>
                  </a:cxn>
                  <a:cxn ang="0">
                    <a:pos x="7" y="38"/>
                  </a:cxn>
                  <a:cxn ang="0">
                    <a:pos x="7" y="73"/>
                  </a:cxn>
                  <a:cxn ang="0">
                    <a:pos x="22" y="58"/>
                  </a:cxn>
                  <a:cxn ang="0">
                    <a:pos x="36" y="73"/>
                  </a:cxn>
                  <a:cxn ang="0">
                    <a:pos x="36" y="38"/>
                  </a:cxn>
                  <a:cxn ang="0">
                    <a:pos x="43" y="22"/>
                  </a:cxn>
                  <a:cxn ang="0">
                    <a:pos x="22" y="0"/>
                  </a:cxn>
                  <a:cxn ang="0">
                    <a:pos x="22" y="37"/>
                  </a:cxn>
                  <a:cxn ang="0">
                    <a:pos x="7" y="22"/>
                  </a:cxn>
                  <a:cxn ang="0">
                    <a:pos x="22" y="7"/>
                  </a:cxn>
                  <a:cxn ang="0">
                    <a:pos x="36" y="22"/>
                  </a:cxn>
                  <a:cxn ang="0">
                    <a:pos x="22" y="37"/>
                  </a:cxn>
                </a:cxnLst>
                <a:rect l="0" t="0" r="r" b="b"/>
                <a:pathLst>
                  <a:path w="43" h="73">
                    <a:moveTo>
                      <a:pt x="22" y="0"/>
                    </a:moveTo>
                    <a:cubicBezTo>
                      <a:pt x="10" y="0"/>
                      <a:pt x="0" y="10"/>
                      <a:pt x="0" y="22"/>
                    </a:cubicBezTo>
                    <a:cubicBezTo>
                      <a:pt x="0" y="28"/>
                      <a:pt x="3" y="34"/>
                      <a:pt x="7" y="38"/>
                    </a:cubicBezTo>
                    <a:cubicBezTo>
                      <a:pt x="7" y="73"/>
                      <a:pt x="7" y="73"/>
                      <a:pt x="7" y="73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36" y="73"/>
                      <a:pt x="36" y="73"/>
                      <a:pt x="36" y="73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40" y="34"/>
                      <a:pt x="43" y="28"/>
                      <a:pt x="43" y="22"/>
                    </a:cubicBezTo>
                    <a:cubicBezTo>
                      <a:pt x="43" y="10"/>
                      <a:pt x="34" y="0"/>
                      <a:pt x="22" y="0"/>
                    </a:cubicBezTo>
                    <a:close/>
                    <a:moveTo>
                      <a:pt x="22" y="37"/>
                    </a:moveTo>
                    <a:cubicBezTo>
                      <a:pt x="14" y="37"/>
                      <a:pt x="7" y="30"/>
                      <a:pt x="7" y="22"/>
                    </a:cubicBezTo>
                    <a:cubicBezTo>
                      <a:pt x="7" y="14"/>
                      <a:pt x="14" y="7"/>
                      <a:pt x="22" y="7"/>
                    </a:cubicBezTo>
                    <a:cubicBezTo>
                      <a:pt x="30" y="7"/>
                      <a:pt x="36" y="14"/>
                      <a:pt x="36" y="22"/>
                    </a:cubicBezTo>
                    <a:cubicBezTo>
                      <a:pt x="36" y="30"/>
                      <a:pt x="30" y="37"/>
                      <a:pt x="22" y="3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" name="Freeform 24">
                <a:extLst>
                  <a:ext uri="{FF2B5EF4-FFF2-40B4-BE49-F238E27FC236}">
                    <a16:creationId xmlns:a16="http://schemas.microsoft.com/office/drawing/2014/main" id="{2103E4C1-5F01-41BF-8B39-A036D9E1C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013" y="1843088"/>
                <a:ext cx="239713" cy="292100"/>
              </a:xfrm>
              <a:custGeom>
                <a:avLst/>
                <a:gdLst/>
                <a:ahLst/>
                <a:cxnLst>
                  <a:cxn ang="0">
                    <a:pos x="78" y="160"/>
                  </a:cxn>
                  <a:cxn ang="0">
                    <a:pos x="24" y="160"/>
                  </a:cxn>
                  <a:cxn ang="0">
                    <a:pos x="24" y="22"/>
                  </a:cxn>
                  <a:cxn ang="0">
                    <a:pos x="89" y="22"/>
                  </a:cxn>
                  <a:cxn ang="0">
                    <a:pos x="123" y="57"/>
                  </a:cxn>
                  <a:cxn ang="0">
                    <a:pos x="151" y="57"/>
                  </a:cxn>
                  <a:cxn ang="0">
                    <a:pos x="151" y="52"/>
                  </a:cxn>
                  <a:cxn ang="0">
                    <a:pos x="99" y="0"/>
                  </a:cxn>
                  <a:cxn ang="0">
                    <a:pos x="0" y="0"/>
                  </a:cxn>
                  <a:cxn ang="0">
                    <a:pos x="0" y="184"/>
                  </a:cxn>
                  <a:cxn ang="0">
                    <a:pos x="101" y="184"/>
                  </a:cxn>
                  <a:cxn ang="0">
                    <a:pos x="78" y="162"/>
                  </a:cxn>
                  <a:cxn ang="0">
                    <a:pos x="78" y="160"/>
                  </a:cxn>
                </a:cxnLst>
                <a:rect l="0" t="0" r="r" b="b"/>
                <a:pathLst>
                  <a:path w="151" h="184">
                    <a:moveTo>
                      <a:pt x="78" y="160"/>
                    </a:moveTo>
                    <a:lnTo>
                      <a:pt x="24" y="160"/>
                    </a:lnTo>
                    <a:lnTo>
                      <a:pt x="24" y="22"/>
                    </a:lnTo>
                    <a:lnTo>
                      <a:pt x="89" y="22"/>
                    </a:lnTo>
                    <a:lnTo>
                      <a:pt x="123" y="57"/>
                    </a:lnTo>
                    <a:lnTo>
                      <a:pt x="151" y="57"/>
                    </a:lnTo>
                    <a:lnTo>
                      <a:pt x="151" y="52"/>
                    </a:lnTo>
                    <a:lnTo>
                      <a:pt x="99" y="0"/>
                    </a:lnTo>
                    <a:lnTo>
                      <a:pt x="0" y="0"/>
                    </a:lnTo>
                    <a:lnTo>
                      <a:pt x="0" y="184"/>
                    </a:lnTo>
                    <a:lnTo>
                      <a:pt x="101" y="184"/>
                    </a:lnTo>
                    <a:lnTo>
                      <a:pt x="78" y="162"/>
                    </a:lnTo>
                    <a:lnTo>
                      <a:pt x="78" y="16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738DF9D4-A0D4-459D-9B63-A88912F31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576" y="1933575"/>
                <a:ext cx="93663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0862205A-E8D1-4550-A3C4-526F91869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576" y="1968500"/>
                <a:ext cx="93663" cy="2063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FA564FBF-CA83-45FA-86E2-D4C33FBB5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2576" y="2006600"/>
                <a:ext cx="93663" cy="174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916176B-607B-4358-B21E-A1356EEDACDA}"/>
              </a:ext>
            </a:extLst>
          </p:cNvPr>
          <p:cNvGrpSpPr/>
          <p:nvPr/>
        </p:nvGrpSpPr>
        <p:grpSpPr>
          <a:xfrm>
            <a:off x="7944099" y="4247022"/>
            <a:ext cx="664308" cy="664308"/>
            <a:chOff x="7975099" y="4278018"/>
            <a:chExt cx="664308" cy="664308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FE7B741-7D45-49E1-9C3E-266D812449C6}"/>
                </a:ext>
              </a:extLst>
            </p:cNvPr>
            <p:cNvSpPr/>
            <p:nvPr/>
          </p:nvSpPr>
          <p:spPr>
            <a:xfrm>
              <a:off x="7975099" y="4278018"/>
              <a:ext cx="664308" cy="664308"/>
            </a:xfrm>
            <a:prstGeom prst="ellipse">
              <a:avLst/>
            </a:prstGeom>
            <a:solidFill>
              <a:srgbClr val="FFC000"/>
            </a:solidFill>
            <a:ln w="254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6B408A0-2C84-4837-845E-6A206FF5106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8146497" y="4426452"/>
              <a:ext cx="321512" cy="367441"/>
              <a:chOff x="3841751" y="1843088"/>
              <a:chExt cx="255588" cy="292100"/>
            </a:xfrm>
            <a:solidFill>
              <a:sysClr val="window" lastClr="FFFFFF"/>
            </a:solidFill>
          </p:grpSpPr>
          <p:sp>
            <p:nvSpPr>
              <p:cNvPr id="14" name="Freeform 28">
                <a:extLst>
                  <a:ext uri="{FF2B5EF4-FFF2-40B4-BE49-F238E27FC236}">
                    <a16:creationId xmlns:a16="http://schemas.microsoft.com/office/drawing/2014/main" id="{E309792E-1C06-4E15-B67F-48198DFEA0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1751" y="1843088"/>
                <a:ext cx="255588" cy="292100"/>
              </a:xfrm>
              <a:custGeom>
                <a:avLst/>
                <a:gdLst/>
                <a:ahLst/>
                <a:cxnLst>
                  <a:cxn ang="0">
                    <a:pos x="108" y="0"/>
                  </a:cxn>
                  <a:cxn ang="0">
                    <a:pos x="0" y="0"/>
                  </a:cxn>
                  <a:cxn ang="0">
                    <a:pos x="0" y="184"/>
                  </a:cxn>
                  <a:cxn ang="0">
                    <a:pos x="161" y="184"/>
                  </a:cxn>
                  <a:cxn ang="0">
                    <a:pos x="161" y="52"/>
                  </a:cxn>
                  <a:cxn ang="0">
                    <a:pos x="108" y="0"/>
                  </a:cxn>
                  <a:cxn ang="0">
                    <a:pos x="138" y="160"/>
                  </a:cxn>
                  <a:cxn ang="0">
                    <a:pos x="23" y="160"/>
                  </a:cxn>
                  <a:cxn ang="0">
                    <a:pos x="23" y="22"/>
                  </a:cxn>
                  <a:cxn ang="0">
                    <a:pos x="99" y="22"/>
                  </a:cxn>
                  <a:cxn ang="0">
                    <a:pos x="138" y="62"/>
                  </a:cxn>
                  <a:cxn ang="0">
                    <a:pos x="138" y="160"/>
                  </a:cxn>
                </a:cxnLst>
                <a:rect l="0" t="0" r="r" b="b"/>
                <a:pathLst>
                  <a:path w="161" h="184">
                    <a:moveTo>
                      <a:pt x="108" y="0"/>
                    </a:moveTo>
                    <a:lnTo>
                      <a:pt x="0" y="0"/>
                    </a:lnTo>
                    <a:lnTo>
                      <a:pt x="0" y="184"/>
                    </a:lnTo>
                    <a:lnTo>
                      <a:pt x="161" y="184"/>
                    </a:lnTo>
                    <a:lnTo>
                      <a:pt x="161" y="52"/>
                    </a:lnTo>
                    <a:lnTo>
                      <a:pt x="108" y="0"/>
                    </a:lnTo>
                    <a:close/>
                    <a:moveTo>
                      <a:pt x="138" y="160"/>
                    </a:moveTo>
                    <a:lnTo>
                      <a:pt x="23" y="160"/>
                    </a:lnTo>
                    <a:lnTo>
                      <a:pt x="23" y="22"/>
                    </a:lnTo>
                    <a:lnTo>
                      <a:pt x="99" y="22"/>
                    </a:lnTo>
                    <a:lnTo>
                      <a:pt x="138" y="62"/>
                    </a:lnTo>
                    <a:lnTo>
                      <a:pt x="138" y="16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29">
                <a:extLst>
                  <a:ext uri="{FF2B5EF4-FFF2-40B4-BE49-F238E27FC236}">
                    <a16:creationId xmlns:a16="http://schemas.microsoft.com/office/drawing/2014/main" id="{D60E4E82-5F56-42C0-BA4B-8C4954C9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726" y="1973263"/>
                <a:ext cx="146050" cy="98425"/>
              </a:xfrm>
              <a:custGeom>
                <a:avLst/>
                <a:gdLst/>
                <a:ahLst/>
                <a:cxnLst>
                  <a:cxn ang="0">
                    <a:pos x="35" y="11"/>
                  </a:cxn>
                  <a:cxn ang="0">
                    <a:pos x="0" y="46"/>
                  </a:cxn>
                  <a:cxn ang="0">
                    <a:pos x="0" y="62"/>
                  </a:cxn>
                  <a:cxn ang="0">
                    <a:pos x="35" y="27"/>
                  </a:cxn>
                  <a:cxn ang="0">
                    <a:pos x="58" y="51"/>
                  </a:cxn>
                  <a:cxn ang="0">
                    <a:pos x="92" y="16"/>
                  </a:cxn>
                  <a:cxn ang="0">
                    <a:pos x="92" y="0"/>
                  </a:cxn>
                  <a:cxn ang="0">
                    <a:pos x="58" y="35"/>
                  </a:cxn>
                  <a:cxn ang="0">
                    <a:pos x="35" y="11"/>
                  </a:cxn>
                </a:cxnLst>
                <a:rect l="0" t="0" r="r" b="b"/>
                <a:pathLst>
                  <a:path w="92" h="62">
                    <a:moveTo>
                      <a:pt x="35" y="11"/>
                    </a:moveTo>
                    <a:lnTo>
                      <a:pt x="0" y="46"/>
                    </a:lnTo>
                    <a:lnTo>
                      <a:pt x="0" y="62"/>
                    </a:lnTo>
                    <a:lnTo>
                      <a:pt x="35" y="27"/>
                    </a:lnTo>
                    <a:lnTo>
                      <a:pt x="58" y="51"/>
                    </a:lnTo>
                    <a:lnTo>
                      <a:pt x="92" y="16"/>
                    </a:lnTo>
                    <a:lnTo>
                      <a:pt x="92" y="0"/>
                    </a:lnTo>
                    <a:lnTo>
                      <a:pt x="58" y="35"/>
                    </a:lnTo>
                    <a:lnTo>
                      <a:pt x="3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79EDB130-F95B-455B-AE75-4F7B48C0109A}"/>
              </a:ext>
            </a:extLst>
          </p:cNvPr>
          <p:cNvSpPr/>
          <p:nvPr/>
        </p:nvSpPr>
        <p:spPr bwMode="auto">
          <a:xfrm>
            <a:off x="3908542" y="3731415"/>
            <a:ext cx="4374916" cy="40011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en-US" sz="2000" b="1" dirty="0">
                <a:solidFill>
                  <a:srgbClr val="0070C0"/>
                </a:solidFill>
                <a:latin typeface="Rockwell" panose="02060603020205020403" pitchFamily="18" charset="0"/>
              </a:rPr>
              <a:t>Configuring Network Connection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15CB9A9-ACC8-49C9-ADB8-FB5EE7C5C480}"/>
              </a:ext>
            </a:extLst>
          </p:cNvPr>
          <p:cNvSpPr txBox="1"/>
          <p:nvPr/>
        </p:nvSpPr>
        <p:spPr>
          <a:xfrm>
            <a:off x="728420" y="2730877"/>
            <a:ext cx="9195661" cy="754053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marL="338138" marR="0" lvl="0" indent="-338138" algn="l" defTabSz="914400" rtl="0" eaLnBrk="0" fontAlgn="auto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PPP and SSH are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integrated in kernels </a:t>
            </a: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that use VPN</a:t>
            </a:r>
          </a:p>
          <a:p>
            <a:pPr marL="338138" marR="0" lvl="0" indent="-338138" algn="l" defTabSz="914400" rtl="0" eaLnBrk="0" fontAlgn="auto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VPNs using PPP and SSH work well with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dynamic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IP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addresses</a:t>
            </a:r>
          </a:p>
        </p:txBody>
      </p:sp>
      <p:pic>
        <p:nvPicPr>
          <p:cNvPr id="36" name="Picture 35" descr="Icon&#10;&#10;Description automatically generated">
            <a:extLst>
              <a:ext uri="{FF2B5EF4-FFF2-40B4-BE49-F238E27FC236}">
                <a16:creationId xmlns:a16="http://schemas.microsoft.com/office/drawing/2014/main" id="{D8C35007-9424-4636-876A-4F1DB5FAFAD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12676" y="2731981"/>
            <a:ext cx="777331" cy="7518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5435463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CD15DD-B7FA-4003-B069-90C0E0703DA1}"/>
              </a:ext>
            </a:extLst>
          </p:cNvPr>
          <p:cNvSpPr txBox="1">
            <a:spLocks/>
          </p:cNvSpPr>
          <p:nvPr/>
        </p:nvSpPr>
        <p:spPr>
          <a:xfrm>
            <a:off x="148528" y="179539"/>
            <a:ext cx="7462431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1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Connection to VPN: SSL and PPP</a:t>
            </a:r>
            <a:endParaRPr kumimoji="0" lang="en-IN" sz="36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ckwell" panose="02060603020205020403" pitchFamily="18" charset="0"/>
              <a:ea typeface="+mj-ea"/>
              <a:cs typeface="+mj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B694821-4150-4205-AF89-1DF14D785F79}"/>
              </a:ext>
            </a:extLst>
          </p:cNvPr>
          <p:cNvGrpSpPr/>
          <p:nvPr/>
        </p:nvGrpSpPr>
        <p:grpSpPr>
          <a:xfrm>
            <a:off x="358950" y="1255991"/>
            <a:ext cx="5985025" cy="4875026"/>
            <a:chOff x="110975" y="1252537"/>
            <a:chExt cx="5985025" cy="487502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D9A28BF-301B-4534-B8F1-87FAD0AFBD87}"/>
                </a:ext>
              </a:extLst>
            </p:cNvPr>
            <p:cNvSpPr/>
            <p:nvPr/>
          </p:nvSpPr>
          <p:spPr>
            <a:xfrm>
              <a:off x="110975" y="1252537"/>
              <a:ext cx="5948862" cy="193899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2900" indent="-342900" eaLnBrk="0" hangingPunct="0">
                <a:spcBef>
                  <a:spcPts val="1200"/>
                </a:spcBef>
                <a:buClr>
                  <a:schemeClr val="tx1"/>
                </a:buClr>
                <a:buFont typeface="Wingdings" panose="05000000000000000000" pitchFamily="2" charset="2"/>
                <a:buChar char="q"/>
                <a:defRPr/>
              </a:pP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Point-to-point protocol </a:t>
              </a:r>
              <a:r>
                <a:rPr lang="en-US" altLang="en-US" sz="2000" dirty="0">
                  <a:solidFill>
                    <a:prstClr val="black"/>
                  </a:solidFill>
                  <a:cs typeface="Arial" pitchFamily="34" charset="0"/>
                </a:rPr>
                <a:t>over a secure socket layer connection</a:t>
              </a:r>
            </a:p>
            <a:p>
              <a:pPr marL="342900" indent="-342900" eaLnBrk="0" hangingPunct="0">
                <a:spcBef>
                  <a:spcPts val="1200"/>
                </a:spcBef>
                <a:buClr>
                  <a:schemeClr val="tx1"/>
                </a:buClr>
                <a:buFont typeface="Wingdings" panose="05000000000000000000" pitchFamily="2" charset="2"/>
                <a:buChar char="q"/>
                <a:defRPr/>
              </a:pP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Secure</a:t>
              </a:r>
              <a:r>
                <a:rPr lang="en-US" altLang="en-US" sz="2000" b="1" dirty="0">
                  <a:solidFill>
                    <a:prstClr val="black"/>
                  </a:solidFill>
                  <a:cs typeface="Arial" pitchFamily="34" charset="0"/>
                </a:rPr>
                <a:t> </a:t>
              </a: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Socket</a:t>
              </a:r>
              <a:r>
                <a:rPr lang="en-US" altLang="en-US" sz="2000" b="1" dirty="0">
                  <a:solidFill>
                    <a:prstClr val="black"/>
                  </a:solidFill>
                  <a:cs typeface="Arial" pitchFamily="34" charset="0"/>
                </a:rPr>
                <a:t> </a:t>
              </a: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Layer</a:t>
              </a:r>
            </a:p>
            <a:p>
              <a:pPr marL="688975" lvl="1" indent="-350838" eaLnBrk="0" hangingPunct="0">
                <a:spcBef>
                  <a:spcPts val="1200"/>
                </a:spcBef>
                <a:buClr>
                  <a:schemeClr val="tx1"/>
                </a:buClr>
                <a:buFont typeface="Wingdings" panose="05000000000000000000" pitchFamily="2" charset="2"/>
                <a:buChar char="§"/>
                <a:defRPr/>
              </a:pP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Built-in support for host authentication through digital certificates</a:t>
              </a: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B7B62321-9FA8-4C9C-8431-52F781C2374C}"/>
                </a:ext>
              </a:extLst>
            </p:cNvPr>
            <p:cNvSpPr/>
            <p:nvPr/>
          </p:nvSpPr>
          <p:spPr>
            <a:xfrm>
              <a:off x="110975" y="3234463"/>
              <a:ext cx="5985025" cy="289310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342900" indent="-342900" eaLnBrk="0" hangingPunct="0">
                <a:spcBef>
                  <a:spcPts val="1200"/>
                </a:spcBef>
                <a:buFont typeface="Wingdings" panose="05000000000000000000" pitchFamily="2" charset="2"/>
                <a:buChar char="q"/>
                <a:defRPr/>
              </a:pPr>
              <a:r>
                <a:rPr lang="en-US" altLang="en-US" sz="2000" dirty="0">
                  <a:solidFill>
                    <a:prstClr val="black"/>
                  </a:solidFill>
                  <a:cs typeface="Arial" pitchFamily="34" charset="0"/>
                </a:rPr>
                <a:t>Establishing a </a:t>
              </a: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network</a:t>
              </a:r>
              <a:r>
                <a:rPr lang="en-US" altLang="en-US" sz="2000" b="1" dirty="0">
                  <a:solidFill>
                    <a:prstClr val="black"/>
                  </a:solidFill>
                  <a:cs typeface="Arial" pitchFamily="34" charset="0"/>
                </a:rPr>
                <a:t> </a:t>
              </a:r>
              <a:r>
                <a:rPr lang="en-US" altLang="en-US" sz="2000" b="1" dirty="0">
                  <a:solidFill>
                    <a:srgbClr val="FF0000"/>
                  </a:solidFill>
                  <a:cs typeface="Arial" pitchFamily="34" charset="0"/>
                </a:rPr>
                <a:t>connection</a:t>
              </a:r>
            </a:p>
            <a:p>
              <a:pPr marL="688975" lvl="1" indent="-350838" eaLnBrk="0" hangingPunct="0">
                <a:spcBef>
                  <a:spcPts val="1200"/>
                </a:spcBef>
                <a:buFont typeface="Wingdings" panose="05000000000000000000" pitchFamily="2" charset="2"/>
                <a:buChar char="§"/>
                <a:defRPr/>
              </a:pP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Initial handshake for secure communication</a:t>
              </a:r>
            </a:p>
            <a:p>
              <a:pPr marL="688975" lvl="1" indent="-350838" eaLnBrk="0" hangingPunct="0">
                <a:spcBef>
                  <a:spcPts val="1200"/>
                </a:spcBef>
                <a:buFont typeface="Wingdings" panose="05000000000000000000" pitchFamily="2" charset="2"/>
                <a:buChar char="§"/>
                <a:defRPr/>
              </a:pP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“</a:t>
              </a:r>
              <a:r>
                <a:rPr lang="en-US" altLang="en-US" sz="1900" b="1" dirty="0">
                  <a:solidFill>
                    <a:srgbClr val="FF0000"/>
                  </a:solidFill>
                  <a:cs typeface="Arial" pitchFamily="34" charset="0"/>
                </a:rPr>
                <a:t>Hello</a:t>
              </a: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” messages establish:</a:t>
              </a:r>
            </a:p>
            <a:p>
              <a:pPr marL="1031875" lvl="2" indent="-342900" eaLnBrk="0" hangingPunct="0">
                <a:spcBef>
                  <a:spcPts val="1200"/>
                </a:spcBef>
                <a:buClr>
                  <a:prstClr val="black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altLang="en-US" b="1" dirty="0">
                  <a:solidFill>
                    <a:srgbClr val="FF0000"/>
                  </a:solidFill>
                  <a:cs typeface="Arial" pitchFamily="34" charset="0"/>
                </a:rPr>
                <a:t>SSL</a:t>
              </a:r>
              <a:r>
                <a:rPr lang="en-US" altLang="en-US" b="1" dirty="0">
                  <a:solidFill>
                    <a:prstClr val="black"/>
                  </a:solidFill>
                  <a:cs typeface="Arial" pitchFamily="34" charset="0"/>
                </a:rPr>
                <a:t> </a:t>
              </a:r>
              <a:r>
                <a:rPr lang="en-US" altLang="en-US" b="1" dirty="0">
                  <a:solidFill>
                    <a:srgbClr val="FF0000"/>
                  </a:solidFill>
                  <a:cs typeface="Arial" pitchFamily="34" charset="0"/>
                </a:rPr>
                <a:t>Version</a:t>
              </a:r>
              <a:r>
                <a:rPr lang="en-US" altLang="en-US" dirty="0">
                  <a:solidFill>
                    <a:prstClr val="black"/>
                  </a:solidFill>
                  <a:cs typeface="Arial" pitchFamily="34" charset="0"/>
                </a:rPr>
                <a:t>, support for Cipher suites, and some random data</a:t>
              </a:r>
            </a:p>
            <a:p>
              <a:pPr marL="688975" lvl="1" indent="-350838" eaLnBrk="0" hangingPunct="0">
                <a:spcBef>
                  <a:spcPts val="1200"/>
                </a:spcBef>
                <a:buFont typeface="Wingdings" panose="05000000000000000000" pitchFamily="2" charset="2"/>
                <a:buChar char="§"/>
                <a:defRPr/>
              </a:pP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Key is determined separately from  handshake</a:t>
              </a:r>
            </a:p>
            <a:p>
              <a:pPr marL="688975" lvl="1" indent="-350838" eaLnBrk="0" hangingPunct="0">
                <a:spcBef>
                  <a:spcPts val="1200"/>
                </a:spcBef>
                <a:buClr>
                  <a:prstClr val="black"/>
                </a:buClr>
                <a:buFont typeface="Wingdings" panose="05000000000000000000" pitchFamily="2" charset="2"/>
                <a:buChar char="§"/>
                <a:defRPr/>
              </a:pPr>
              <a:r>
                <a:rPr lang="en-US" altLang="en-US" sz="1900" dirty="0">
                  <a:solidFill>
                    <a:prstClr val="black"/>
                  </a:solidFill>
                  <a:cs typeface="Arial" pitchFamily="34" charset="0"/>
                </a:rPr>
                <a:t>Data transferred over the link</a:t>
              </a:r>
            </a:p>
          </p:txBody>
        </p:sp>
      </p:grp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CA8CC236-A722-45A9-B377-26EB6675224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53" r="26877"/>
          <a:stretch/>
        </p:blipFill>
        <p:spPr>
          <a:xfrm>
            <a:off x="5316538" y="0"/>
            <a:ext cx="6875462" cy="6547490"/>
          </a:xfrm>
        </p:spPr>
      </p:pic>
    </p:spTree>
    <p:extLst>
      <p:ext uri="{BB962C8B-B14F-4D97-AF65-F5344CB8AC3E}">
        <p14:creationId xmlns:p14="http://schemas.microsoft.com/office/powerpoint/2010/main" val="852961767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олилиния 83">
            <a:extLst>
              <a:ext uri="{FF2B5EF4-FFF2-40B4-BE49-F238E27FC236}">
                <a16:creationId xmlns:a16="http://schemas.microsoft.com/office/drawing/2014/main" id="{D2A432D9-D0F9-47CC-BBAF-034031BBCEE8}"/>
              </a:ext>
            </a:extLst>
          </p:cNvPr>
          <p:cNvSpPr/>
          <p:nvPr/>
        </p:nvSpPr>
        <p:spPr>
          <a:xfrm>
            <a:off x="993894" y="2169022"/>
            <a:ext cx="4718658" cy="3913458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bg1">
                <a:lumMod val="40000"/>
                <a:lumOff val="6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Полилиния 82">
            <a:extLst>
              <a:ext uri="{FF2B5EF4-FFF2-40B4-BE49-F238E27FC236}">
                <a16:creationId xmlns:a16="http://schemas.microsoft.com/office/drawing/2014/main" id="{10F5A979-9364-41F1-AF00-31DC8310C000}"/>
              </a:ext>
            </a:extLst>
          </p:cNvPr>
          <p:cNvSpPr/>
          <p:nvPr/>
        </p:nvSpPr>
        <p:spPr>
          <a:xfrm>
            <a:off x="814126" y="1364457"/>
            <a:ext cx="5078194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TextBox 40">
            <a:extLst>
              <a:ext uri="{FF2B5EF4-FFF2-40B4-BE49-F238E27FC236}">
                <a16:creationId xmlns:a16="http://schemas.microsoft.com/office/drawing/2014/main" id="{18B6E4D0-7D8E-42BC-8FE0-E31494D7549D}"/>
              </a:ext>
            </a:extLst>
          </p:cNvPr>
          <p:cNvSpPr txBox="1"/>
          <p:nvPr/>
        </p:nvSpPr>
        <p:spPr>
          <a:xfrm>
            <a:off x="1244407" y="2483622"/>
            <a:ext cx="4217633" cy="31700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Expert mechanism that allows connections from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VPN peers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Validates its clients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Insists on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security policies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of VPN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Reduces operating cost of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VPN administration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and encryption from gateways, local hosts</a:t>
            </a:r>
          </a:p>
        </p:txBody>
      </p:sp>
      <p:sp>
        <p:nvSpPr>
          <p:cNvPr id="5" name="Прямоугольник 31">
            <a:extLst>
              <a:ext uri="{FF2B5EF4-FFF2-40B4-BE49-F238E27FC236}">
                <a16:creationId xmlns:a16="http://schemas.microsoft.com/office/drawing/2014/main" id="{D32C1AB4-C602-4B6A-812F-1551A2B3632F}"/>
              </a:ext>
            </a:extLst>
          </p:cNvPr>
          <p:cNvSpPr/>
          <p:nvPr/>
        </p:nvSpPr>
        <p:spPr>
          <a:xfrm>
            <a:off x="993894" y="2169021"/>
            <a:ext cx="4718658" cy="55183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Полилиния 84">
            <a:extLst>
              <a:ext uri="{FF2B5EF4-FFF2-40B4-BE49-F238E27FC236}">
                <a16:creationId xmlns:a16="http://schemas.microsoft.com/office/drawing/2014/main" id="{F8ED285B-5729-4D87-9710-E88DDDD40EE6}"/>
              </a:ext>
            </a:extLst>
          </p:cNvPr>
          <p:cNvSpPr/>
          <p:nvPr/>
        </p:nvSpPr>
        <p:spPr>
          <a:xfrm>
            <a:off x="6479448" y="2169022"/>
            <a:ext cx="4718658" cy="3913458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079080" h="4037800">
                <a:moveTo>
                  <a:pt x="0" y="0"/>
                </a:moveTo>
                <a:lnTo>
                  <a:pt x="1052731" y="0"/>
                </a:lnTo>
                <a:lnTo>
                  <a:pt x="2768799" y="0"/>
                </a:lnTo>
                <a:lnTo>
                  <a:pt x="3257550" y="0"/>
                </a:lnTo>
                <a:lnTo>
                  <a:pt x="3821530" y="0"/>
                </a:lnTo>
                <a:lnTo>
                  <a:pt x="4310281" y="0"/>
                </a:lnTo>
                <a:lnTo>
                  <a:pt x="6026349" y="0"/>
                </a:lnTo>
                <a:lnTo>
                  <a:pt x="7079080" y="0"/>
                </a:lnTo>
                <a:lnTo>
                  <a:pt x="7079080" y="3647286"/>
                </a:lnTo>
                <a:cubicBezTo>
                  <a:pt x="7079080" y="3836002"/>
                  <a:pt x="6945218" y="3993453"/>
                  <a:pt x="6767268" y="4029867"/>
                </a:cubicBezTo>
                <a:lnTo>
                  <a:pt x="6688575" y="4037800"/>
                </a:lnTo>
                <a:lnTo>
                  <a:pt x="5635844" y="4037800"/>
                </a:lnTo>
                <a:lnTo>
                  <a:pt x="4212035" y="4037800"/>
                </a:lnTo>
                <a:lnTo>
                  <a:pt x="3919776" y="4037800"/>
                </a:lnTo>
                <a:lnTo>
                  <a:pt x="3159304" y="4037800"/>
                </a:lnTo>
                <a:lnTo>
                  <a:pt x="2867045" y="4037800"/>
                </a:lnTo>
                <a:lnTo>
                  <a:pt x="1443236" y="4037800"/>
                </a:lnTo>
                <a:lnTo>
                  <a:pt x="390505" y="4037800"/>
                </a:lnTo>
                <a:lnTo>
                  <a:pt x="311813" y="4029867"/>
                </a:lnTo>
                <a:cubicBezTo>
                  <a:pt x="133862" y="3993453"/>
                  <a:pt x="0" y="3836002"/>
                  <a:pt x="0" y="364728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solidFill>
              <a:schemeClr val="bg1">
                <a:lumMod val="40000"/>
                <a:lumOff val="6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Полилиния 85">
            <a:extLst>
              <a:ext uri="{FF2B5EF4-FFF2-40B4-BE49-F238E27FC236}">
                <a16:creationId xmlns:a16="http://schemas.microsoft.com/office/drawing/2014/main" id="{9174273D-07E8-485E-A469-EDADC6D46959}"/>
              </a:ext>
            </a:extLst>
          </p:cNvPr>
          <p:cNvSpPr/>
          <p:nvPr/>
        </p:nvSpPr>
        <p:spPr>
          <a:xfrm>
            <a:off x="6299680" y="1364457"/>
            <a:ext cx="5078194" cy="804565"/>
          </a:xfrm>
          <a:custGeom>
            <a:avLst/>
            <a:gdLst>
              <a:gd name="connsiteX0" fmla="*/ 908 w 6953"/>
              <a:gd name="connsiteY0" fmla="*/ 908 w 6953"/>
              <a:gd name="connsiteX1" fmla="*/ 908 w 6953"/>
              <a:gd name="connsiteY1" fmla="*/ 908 w 6953"/>
              <a:gd name="connsiteX2" fmla="*/ 908 w 6953"/>
              <a:gd name="connsiteY2" fmla="*/ 908 w 6953"/>
              <a:gd name="connsiteX3" fmla="*/ 908 w 6953"/>
              <a:gd name="connsiteY3" fmla="*/ 908 w 6953"/>
              <a:gd name="connsiteX4" fmla="*/ 908 w 6953"/>
              <a:gd name="connsiteY4" fmla="*/ 908 w 6953"/>
              <a:gd name="connsiteX5" fmla="*/ 908 w 6953"/>
              <a:gd name="connsiteY5" fmla="*/ 908 w 6953"/>
              <a:gd name="connsiteX6" fmla="*/ 908 w 6953"/>
              <a:gd name="connsiteY6" fmla="*/ 908 w 6953"/>
              <a:gd name="connsiteX7" fmla="*/ 908 w 6953"/>
              <a:gd name="connsiteY7" fmla="*/ 908 w 6953"/>
              <a:gd name="connsiteX8" fmla="*/ 908 w 6953"/>
              <a:gd name="connsiteY8" fmla="*/ 908 w 6953"/>
              <a:gd name="connsiteX9" fmla="*/ 908 w 6953"/>
              <a:gd name="connsiteY9" fmla="*/ 908 w 6953"/>
              <a:gd name="connsiteX10" fmla="*/ 908 w 6953"/>
              <a:gd name="connsiteY10" fmla="*/ 908 w 6953"/>
              <a:gd name="connsiteX11" fmla="*/ 908 w 6953"/>
              <a:gd name="connsiteY11" fmla="*/ 908 w 6953"/>
              <a:gd name="connsiteX12" fmla="*/ 908 w 6953"/>
              <a:gd name="connsiteY12" fmla="*/ 908 w 6953"/>
              <a:gd name="connsiteX13" fmla="*/ 908 w 6953"/>
              <a:gd name="connsiteY13" fmla="*/ 908 w 6953"/>
              <a:gd name="connsiteX14" fmla="*/ 908 w 6953"/>
              <a:gd name="connsiteY14" fmla="*/ 908 w 6953"/>
              <a:gd name="connsiteX15" fmla="*/ 908 w 6953"/>
              <a:gd name="connsiteY15" fmla="*/ 908 w 6953"/>
              <a:gd name="connsiteX16" fmla="*/ 908 w 6953"/>
              <a:gd name="connsiteY16" fmla="*/ 908 w 6953"/>
              <a:gd name="connsiteX17" fmla="*/ 908 w 6953"/>
              <a:gd name="connsiteY17" fmla="*/ 908 w 6953"/>
              <a:gd name="connsiteX18" fmla="*/ 908 w 6953"/>
              <a:gd name="connsiteY18" fmla="*/ 908 w 6953"/>
              <a:gd name="connsiteX19" fmla="*/ 908 w 6953"/>
              <a:gd name="connsiteY19" fmla="*/ 908 w 6953"/>
              <a:gd name="connsiteX20" fmla="*/ 908 w 6953"/>
              <a:gd name="connsiteY20" fmla="*/ 908 w 6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618466" h="1207033">
                <a:moveTo>
                  <a:pt x="381483" y="0"/>
                </a:moveTo>
                <a:lnTo>
                  <a:pt x="1434214" y="0"/>
                </a:lnTo>
                <a:lnTo>
                  <a:pt x="3150282" y="0"/>
                </a:lnTo>
                <a:lnTo>
                  <a:pt x="3415454" y="0"/>
                </a:lnTo>
                <a:lnTo>
                  <a:pt x="4203013" y="0"/>
                </a:lnTo>
                <a:lnTo>
                  <a:pt x="4468185" y="0"/>
                </a:lnTo>
                <a:lnTo>
                  <a:pt x="6184253" y="0"/>
                </a:lnTo>
                <a:lnTo>
                  <a:pt x="7236984" y="0"/>
                </a:lnTo>
                <a:cubicBezTo>
                  <a:pt x="7421335" y="0"/>
                  <a:pt x="7575145" y="130766"/>
                  <a:pt x="7610717" y="304601"/>
                </a:cubicBezTo>
                <a:lnTo>
                  <a:pt x="7618466" y="381473"/>
                </a:lnTo>
                <a:lnTo>
                  <a:pt x="7618466" y="1207033"/>
                </a:lnTo>
                <a:lnTo>
                  <a:pt x="6565735" y="1207033"/>
                </a:lnTo>
                <a:lnTo>
                  <a:pt x="4849667" y="1207033"/>
                </a:lnTo>
                <a:lnTo>
                  <a:pt x="3821530" y="1207033"/>
                </a:lnTo>
                <a:lnTo>
                  <a:pt x="3796936" y="1207033"/>
                </a:lnTo>
                <a:lnTo>
                  <a:pt x="2768799" y="1207033"/>
                </a:lnTo>
                <a:lnTo>
                  <a:pt x="1052731" y="1207033"/>
                </a:lnTo>
                <a:lnTo>
                  <a:pt x="0" y="1207033"/>
                </a:lnTo>
                <a:lnTo>
                  <a:pt x="0" y="491308"/>
                </a:lnTo>
                <a:lnTo>
                  <a:pt x="0" y="381483"/>
                </a:lnTo>
                <a:cubicBezTo>
                  <a:pt x="0" y="170796"/>
                  <a:pt x="170796" y="0"/>
                  <a:pt x="381483" y="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Box 86">
            <a:extLst>
              <a:ext uri="{FF2B5EF4-FFF2-40B4-BE49-F238E27FC236}">
                <a16:creationId xmlns:a16="http://schemas.microsoft.com/office/drawing/2014/main" id="{AEFD0E3F-A40F-4550-BE5E-2A7A8EABE5C1}"/>
              </a:ext>
            </a:extLst>
          </p:cNvPr>
          <p:cNvSpPr txBox="1"/>
          <p:nvPr/>
        </p:nvSpPr>
        <p:spPr>
          <a:xfrm>
            <a:off x="6729962" y="2483622"/>
            <a:ext cx="4217630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Configure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 the concentrator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Set up </a:t>
            </a:r>
            <a:r>
              <a:rPr kumimoji="0" lang="en-U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client software</a:t>
            </a:r>
          </a:p>
          <a:p>
            <a:pPr marL="342900" marR="0" lvl="1" indent="-342900" algn="l" defTabSz="914400" rtl="0" eaLnBrk="1" fontAlgn="auto" latinLnBrk="0" hangingPunct="1">
              <a:lnSpc>
                <a:spcPct val="100000"/>
              </a:lnSpc>
              <a:spcBef>
                <a:spcPts val="2400"/>
              </a:spcBef>
              <a:buClr>
                <a:schemeClr val="tx1"/>
              </a:buClr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Arial" pitchFamily="34" charset="0"/>
              </a:rPr>
              <a:t>To use VPN, client should use client software</a:t>
            </a:r>
          </a:p>
        </p:txBody>
      </p:sp>
      <p:sp>
        <p:nvSpPr>
          <p:cNvPr id="9" name="Прямоугольник 90">
            <a:extLst>
              <a:ext uri="{FF2B5EF4-FFF2-40B4-BE49-F238E27FC236}">
                <a16:creationId xmlns:a16="http://schemas.microsoft.com/office/drawing/2014/main" id="{4DFD0BEA-780E-4130-8002-CA0E821D90FD}"/>
              </a:ext>
            </a:extLst>
          </p:cNvPr>
          <p:cNvSpPr/>
          <p:nvPr/>
        </p:nvSpPr>
        <p:spPr>
          <a:xfrm>
            <a:off x="6479448" y="2169021"/>
            <a:ext cx="4718658" cy="55183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ABD0944-D77B-4908-97E1-59333EC9D9F3}"/>
              </a:ext>
            </a:extLst>
          </p:cNvPr>
          <p:cNvSpPr/>
          <p:nvPr/>
        </p:nvSpPr>
        <p:spPr>
          <a:xfrm>
            <a:off x="6590453" y="1566684"/>
            <a:ext cx="4496648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Configuring Network Connection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C88D6D6-3828-4E48-BCEE-7EC8127DBA72}"/>
              </a:ext>
            </a:extLst>
          </p:cNvPr>
          <p:cNvSpPr/>
          <p:nvPr/>
        </p:nvSpPr>
        <p:spPr>
          <a:xfrm>
            <a:off x="1082888" y="1566684"/>
            <a:ext cx="4540671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Concentrator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BFD7349C-F64A-4750-8551-B2367D2F1E32}"/>
              </a:ext>
            </a:extLst>
          </p:cNvPr>
          <p:cNvSpPr txBox="1">
            <a:spLocks/>
          </p:cNvSpPr>
          <p:nvPr/>
        </p:nvSpPr>
        <p:spPr>
          <a:xfrm>
            <a:off x="2209802" y="179539"/>
            <a:ext cx="7772397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Connection to VPN: Concentrator</a:t>
            </a:r>
          </a:p>
        </p:txBody>
      </p:sp>
      <p:pic>
        <p:nvPicPr>
          <p:cNvPr id="18" name="Picture 17" descr="Logo&#10;&#10;Description automatically generated">
            <a:extLst>
              <a:ext uri="{FF2B5EF4-FFF2-40B4-BE49-F238E27FC236}">
                <a16:creationId xmlns:a16="http://schemas.microsoft.com/office/drawing/2014/main" id="{56AFF5D8-20B1-46A3-B6F9-2947809F2ED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46202" y="4531756"/>
            <a:ext cx="1185151" cy="1168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2768617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59766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88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0790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538638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4B2D8E2-AC2D-4AF8-867C-C3F958D80546}"/>
              </a:ext>
            </a:extLst>
          </p:cNvPr>
          <p:cNvCxnSpPr>
            <a:cxnSpLocks/>
          </p:cNvCxnSpPr>
          <p:nvPr/>
        </p:nvCxnSpPr>
        <p:spPr>
          <a:xfrm flipV="1">
            <a:off x="794903" y="1769850"/>
            <a:ext cx="0" cy="1739271"/>
          </a:xfrm>
          <a:prstGeom prst="line">
            <a:avLst/>
          </a:prstGeom>
          <a:ln>
            <a:solidFill>
              <a:schemeClr val="tx2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3B79A186-2C8D-4822-8A96-45D288DB2E17}"/>
              </a:ext>
            </a:extLst>
          </p:cNvPr>
          <p:cNvCxnSpPr>
            <a:cxnSpLocks/>
          </p:cNvCxnSpPr>
          <p:nvPr/>
        </p:nvCxnSpPr>
        <p:spPr>
          <a:xfrm flipV="1">
            <a:off x="794903" y="5126423"/>
            <a:ext cx="0" cy="1034915"/>
          </a:xfrm>
          <a:prstGeom prst="line">
            <a:avLst/>
          </a:prstGeom>
          <a:ln>
            <a:solidFill>
              <a:schemeClr val="tx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3F2D1DAE-4399-4DFF-B797-464A503FF078}"/>
              </a:ext>
            </a:extLst>
          </p:cNvPr>
          <p:cNvCxnSpPr>
            <a:cxnSpLocks/>
          </p:cNvCxnSpPr>
          <p:nvPr/>
        </p:nvCxnSpPr>
        <p:spPr>
          <a:xfrm flipV="1">
            <a:off x="794903" y="3440054"/>
            <a:ext cx="0" cy="2102539"/>
          </a:xfrm>
          <a:prstGeom prst="line">
            <a:avLst/>
          </a:prstGeom>
          <a:ln>
            <a:solidFill>
              <a:schemeClr val="tx2"/>
            </a:solidFill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388778E-931F-4C8A-9F93-E2AD9293C146}"/>
              </a:ext>
            </a:extLst>
          </p:cNvPr>
          <p:cNvCxnSpPr>
            <a:cxnSpLocks/>
          </p:cNvCxnSpPr>
          <p:nvPr/>
        </p:nvCxnSpPr>
        <p:spPr>
          <a:xfrm flipV="1">
            <a:off x="794903" y="1135038"/>
            <a:ext cx="0" cy="1110518"/>
          </a:xfrm>
          <a:prstGeom prst="line">
            <a:avLst/>
          </a:prstGeom>
          <a:ln>
            <a:solidFill>
              <a:schemeClr val="tx2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F58B57C-9755-4DFF-A448-FD5F4C85B56D}"/>
              </a:ext>
            </a:extLst>
          </p:cNvPr>
          <p:cNvGrpSpPr/>
          <p:nvPr/>
        </p:nvGrpSpPr>
        <p:grpSpPr>
          <a:xfrm>
            <a:off x="286039" y="1448464"/>
            <a:ext cx="1267059" cy="661745"/>
            <a:chOff x="642497" y="1448464"/>
            <a:chExt cx="1267059" cy="661745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2ABEE78C-03B1-4752-918A-B842D24DB365}"/>
                </a:ext>
              </a:extLst>
            </p:cNvPr>
            <p:cNvSpPr/>
            <p:nvPr/>
          </p:nvSpPr>
          <p:spPr>
            <a:xfrm>
              <a:off x="1247811" y="1448464"/>
              <a:ext cx="661745" cy="661745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dirty="0"/>
            </a:p>
          </p:txBody>
        </p:sp>
        <p:sp>
          <p:nvSpPr>
            <p:cNvPr id="11" name="AutoShape 82">
              <a:extLst>
                <a:ext uri="{FF2B5EF4-FFF2-40B4-BE49-F238E27FC236}">
                  <a16:creationId xmlns:a16="http://schemas.microsoft.com/office/drawing/2014/main" id="{22559DD9-DFBA-47B4-8F6E-E6DA3585A3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31625" y="1632240"/>
              <a:ext cx="294116" cy="29419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lIns="50789" tIns="50789" rIns="50789" bIns="50789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57098">
                <a:spcBef>
                  <a:spcPts val="600"/>
                </a:spcBef>
                <a:defRPr/>
              </a:pPr>
              <a:endParaRPr lang="es-ES" sz="3600" dirty="0"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cs typeface="Gill Sans" charset="0"/>
                <a:sym typeface="Gill Sans" charset="0"/>
              </a:endParaRP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B21FC47C-107E-4D1B-A4A0-5D855C15565F}"/>
                </a:ext>
              </a:extLst>
            </p:cNvPr>
            <p:cNvSpPr/>
            <p:nvPr/>
          </p:nvSpPr>
          <p:spPr>
            <a:xfrm>
              <a:off x="642497" y="1568076"/>
              <a:ext cx="422520" cy="422520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sz="2400" dirty="0">
                <a:latin typeface="Rockwell" panose="02060603020205020403" pitchFamily="18" charset="0"/>
              </a:endParaRPr>
            </a:p>
          </p:txBody>
        </p:sp>
        <p:sp>
          <p:nvSpPr>
            <p:cNvPr id="20" name="TextBox 133">
              <a:extLst>
                <a:ext uri="{FF2B5EF4-FFF2-40B4-BE49-F238E27FC236}">
                  <a16:creationId xmlns:a16="http://schemas.microsoft.com/office/drawing/2014/main" id="{45050F24-D6A9-4E17-A2DE-7CBEFA87219D}"/>
                </a:ext>
              </a:extLst>
            </p:cNvPr>
            <p:cNvSpPr txBox="1"/>
            <p:nvPr/>
          </p:nvSpPr>
          <p:spPr>
            <a:xfrm>
              <a:off x="668491" y="1548504"/>
              <a:ext cx="36736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400" b="1" dirty="0">
                  <a:solidFill>
                    <a:schemeClr val="bg1"/>
                  </a:solidFill>
                  <a:latin typeface="Rockwell" panose="02060603020205020403" pitchFamily="18" charset="0"/>
                </a:rPr>
                <a:t>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EB735B1-455F-4850-A04C-70F51380811C}"/>
              </a:ext>
            </a:extLst>
          </p:cNvPr>
          <p:cNvGrpSpPr/>
          <p:nvPr/>
        </p:nvGrpSpPr>
        <p:grpSpPr>
          <a:xfrm>
            <a:off x="286039" y="4784669"/>
            <a:ext cx="1267059" cy="661745"/>
            <a:chOff x="642497" y="4645185"/>
            <a:chExt cx="1267059" cy="661745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14D1716-A9C1-46E3-AA1F-93D3A0E89EA4}"/>
                </a:ext>
              </a:extLst>
            </p:cNvPr>
            <p:cNvSpPr/>
            <p:nvPr/>
          </p:nvSpPr>
          <p:spPr>
            <a:xfrm>
              <a:off x="1247811" y="4645185"/>
              <a:ext cx="661745" cy="661745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831BB80D-4AB5-4370-87D0-80DF6705615E}"/>
                </a:ext>
              </a:extLst>
            </p:cNvPr>
            <p:cNvSpPr/>
            <p:nvPr/>
          </p:nvSpPr>
          <p:spPr>
            <a:xfrm>
              <a:off x="642497" y="4764797"/>
              <a:ext cx="422520" cy="422520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sz="2400" dirty="0">
                <a:latin typeface="Rockwell" panose="02060603020205020403" pitchFamily="18" charset="0"/>
              </a:endParaRPr>
            </a:p>
          </p:txBody>
        </p:sp>
        <p:sp>
          <p:nvSpPr>
            <p:cNvPr id="16" name="TextBox 131">
              <a:extLst>
                <a:ext uri="{FF2B5EF4-FFF2-40B4-BE49-F238E27FC236}">
                  <a16:creationId xmlns:a16="http://schemas.microsoft.com/office/drawing/2014/main" id="{DC730E97-C033-4B28-9A48-DF26807FEB41}"/>
                </a:ext>
              </a:extLst>
            </p:cNvPr>
            <p:cNvSpPr txBox="1"/>
            <p:nvPr/>
          </p:nvSpPr>
          <p:spPr>
            <a:xfrm>
              <a:off x="668491" y="4745225"/>
              <a:ext cx="36736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400" b="1" dirty="0">
                  <a:solidFill>
                    <a:schemeClr val="bg1"/>
                  </a:solidFill>
                  <a:latin typeface="Rockwell" panose="02060603020205020403" pitchFamily="18" charset="0"/>
                </a:rPr>
                <a:t>3</a:t>
              </a:r>
            </a:p>
          </p:txBody>
        </p:sp>
        <p:sp>
          <p:nvSpPr>
            <p:cNvPr id="21" name="Freeform 79">
              <a:extLst>
                <a:ext uri="{FF2B5EF4-FFF2-40B4-BE49-F238E27FC236}">
                  <a16:creationId xmlns:a16="http://schemas.microsoft.com/office/drawing/2014/main" id="{351E8688-C56B-49F6-BB0E-C2BAAC283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592" y="4802692"/>
              <a:ext cx="344182" cy="346730"/>
            </a:xfrm>
            <a:custGeom>
              <a:avLst/>
              <a:gdLst>
                <a:gd name="T0" fmla="*/ 106933 w 479"/>
                <a:gd name="T1" fmla="*/ 0 h 479"/>
                <a:gd name="T2" fmla="*/ 106933 w 479"/>
                <a:gd name="T3" fmla="*/ 0 h 479"/>
                <a:gd name="T4" fmla="*/ 0 w 479"/>
                <a:gd name="T5" fmla="*/ 107725 h 479"/>
                <a:gd name="T6" fmla="*/ 106933 w 479"/>
                <a:gd name="T7" fmla="*/ 215449 h 479"/>
                <a:gd name="T8" fmla="*/ 213866 w 479"/>
                <a:gd name="T9" fmla="*/ 107725 h 479"/>
                <a:gd name="T10" fmla="*/ 106933 w 479"/>
                <a:gd name="T11" fmla="*/ 0 h 479"/>
                <a:gd name="T12" fmla="*/ 198206 w 479"/>
                <a:gd name="T13" fmla="*/ 107725 h 479"/>
                <a:gd name="T14" fmla="*/ 198206 w 479"/>
                <a:gd name="T15" fmla="*/ 107725 h 479"/>
                <a:gd name="T16" fmla="*/ 178520 w 479"/>
                <a:gd name="T17" fmla="*/ 163615 h 479"/>
                <a:gd name="T18" fmla="*/ 174493 w 479"/>
                <a:gd name="T19" fmla="*/ 147840 h 479"/>
                <a:gd name="T20" fmla="*/ 178520 w 479"/>
                <a:gd name="T21" fmla="*/ 115838 h 479"/>
                <a:gd name="T22" fmla="*/ 166439 w 479"/>
                <a:gd name="T23" fmla="*/ 91949 h 479"/>
                <a:gd name="T24" fmla="*/ 142726 w 479"/>
                <a:gd name="T25" fmla="*/ 80230 h 479"/>
                <a:gd name="T26" fmla="*/ 154806 w 479"/>
                <a:gd name="T27" fmla="*/ 39664 h 479"/>
                <a:gd name="T28" fmla="*/ 131093 w 479"/>
                <a:gd name="T29" fmla="*/ 27945 h 479"/>
                <a:gd name="T30" fmla="*/ 134673 w 479"/>
                <a:gd name="T31" fmla="*/ 23889 h 479"/>
                <a:gd name="T32" fmla="*/ 198206 w 479"/>
                <a:gd name="T33" fmla="*/ 107725 h 479"/>
                <a:gd name="T34" fmla="*/ 94853 w 479"/>
                <a:gd name="T35" fmla="*/ 19832 h 479"/>
                <a:gd name="T36" fmla="*/ 94853 w 479"/>
                <a:gd name="T37" fmla="*/ 19832 h 479"/>
                <a:gd name="T38" fmla="*/ 83220 w 479"/>
                <a:gd name="T39" fmla="*/ 27945 h 479"/>
                <a:gd name="T40" fmla="*/ 67113 w 479"/>
                <a:gd name="T41" fmla="*/ 39664 h 479"/>
                <a:gd name="T42" fmla="*/ 51453 w 479"/>
                <a:gd name="T43" fmla="*/ 59947 h 479"/>
                <a:gd name="T44" fmla="*/ 59507 w 479"/>
                <a:gd name="T45" fmla="*/ 71666 h 479"/>
                <a:gd name="T46" fmla="*/ 79193 w 479"/>
                <a:gd name="T47" fmla="*/ 71666 h 479"/>
                <a:gd name="T48" fmla="*/ 110960 w 479"/>
                <a:gd name="T49" fmla="*/ 107725 h 479"/>
                <a:gd name="T50" fmla="*/ 83220 w 479"/>
                <a:gd name="T51" fmla="*/ 131613 h 479"/>
                <a:gd name="T52" fmla="*/ 79193 w 479"/>
                <a:gd name="T53" fmla="*/ 151896 h 479"/>
                <a:gd name="T54" fmla="*/ 79193 w 479"/>
                <a:gd name="T55" fmla="*/ 175785 h 479"/>
                <a:gd name="T56" fmla="*/ 59507 w 479"/>
                <a:gd name="T57" fmla="*/ 155502 h 479"/>
                <a:gd name="T58" fmla="*/ 55480 w 479"/>
                <a:gd name="T59" fmla="*/ 128008 h 479"/>
                <a:gd name="T60" fmla="*/ 39373 w 479"/>
                <a:gd name="T61" fmla="*/ 107725 h 479"/>
                <a:gd name="T62" fmla="*/ 47426 w 479"/>
                <a:gd name="T63" fmla="*/ 83836 h 479"/>
                <a:gd name="T64" fmla="*/ 23713 w 479"/>
                <a:gd name="T65" fmla="*/ 76173 h 479"/>
                <a:gd name="T66" fmla="*/ 94853 w 479"/>
                <a:gd name="T67" fmla="*/ 19832 h 479"/>
                <a:gd name="T68" fmla="*/ 79193 w 479"/>
                <a:gd name="T69" fmla="*/ 195617 h 479"/>
                <a:gd name="T70" fmla="*/ 79193 w 479"/>
                <a:gd name="T71" fmla="*/ 195617 h 479"/>
                <a:gd name="T72" fmla="*/ 91273 w 479"/>
                <a:gd name="T73" fmla="*/ 187504 h 479"/>
                <a:gd name="T74" fmla="*/ 106933 w 479"/>
                <a:gd name="T75" fmla="*/ 183447 h 479"/>
                <a:gd name="T76" fmla="*/ 131093 w 479"/>
                <a:gd name="T77" fmla="*/ 175785 h 479"/>
                <a:gd name="T78" fmla="*/ 158386 w 479"/>
                <a:gd name="T79" fmla="*/ 183447 h 479"/>
                <a:gd name="T80" fmla="*/ 106933 w 479"/>
                <a:gd name="T81" fmla="*/ 199674 h 479"/>
                <a:gd name="T82" fmla="*/ 79193 w 479"/>
                <a:gd name="T83" fmla="*/ 195617 h 47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479" h="479">
                  <a:moveTo>
                    <a:pt x="239" y="0"/>
                  </a:moveTo>
                  <a:lnTo>
                    <a:pt x="239" y="0"/>
                  </a:lnTo>
                  <a:cubicBezTo>
                    <a:pt x="106" y="0"/>
                    <a:pt x="0" y="106"/>
                    <a:pt x="0" y="239"/>
                  </a:cubicBezTo>
                  <a:cubicBezTo>
                    <a:pt x="0" y="372"/>
                    <a:pt x="106" y="478"/>
                    <a:pt x="239" y="478"/>
                  </a:cubicBezTo>
                  <a:cubicBezTo>
                    <a:pt x="372" y="478"/>
                    <a:pt x="478" y="372"/>
                    <a:pt x="478" y="239"/>
                  </a:cubicBezTo>
                  <a:cubicBezTo>
                    <a:pt x="478" y="106"/>
                    <a:pt x="372" y="0"/>
                    <a:pt x="239" y="0"/>
                  </a:cubicBezTo>
                  <a:close/>
                  <a:moveTo>
                    <a:pt x="443" y="239"/>
                  </a:moveTo>
                  <a:lnTo>
                    <a:pt x="443" y="239"/>
                  </a:lnTo>
                  <a:cubicBezTo>
                    <a:pt x="443" y="292"/>
                    <a:pt x="425" y="328"/>
                    <a:pt x="399" y="363"/>
                  </a:cubicBezTo>
                  <a:cubicBezTo>
                    <a:pt x="390" y="363"/>
                    <a:pt x="381" y="345"/>
                    <a:pt x="390" y="328"/>
                  </a:cubicBezTo>
                  <a:cubicBezTo>
                    <a:pt x="399" y="310"/>
                    <a:pt x="399" y="275"/>
                    <a:pt x="399" y="257"/>
                  </a:cubicBezTo>
                  <a:cubicBezTo>
                    <a:pt x="399" y="239"/>
                    <a:pt x="390" y="204"/>
                    <a:pt x="372" y="204"/>
                  </a:cubicBezTo>
                  <a:cubicBezTo>
                    <a:pt x="346" y="204"/>
                    <a:pt x="337" y="204"/>
                    <a:pt x="319" y="178"/>
                  </a:cubicBezTo>
                  <a:cubicBezTo>
                    <a:pt x="301" y="124"/>
                    <a:pt x="372" y="115"/>
                    <a:pt x="346" y="88"/>
                  </a:cubicBezTo>
                  <a:cubicBezTo>
                    <a:pt x="337" y="80"/>
                    <a:pt x="301" y="115"/>
                    <a:pt x="293" y="62"/>
                  </a:cubicBezTo>
                  <a:lnTo>
                    <a:pt x="301" y="53"/>
                  </a:lnTo>
                  <a:cubicBezTo>
                    <a:pt x="381" y="80"/>
                    <a:pt x="443" y="150"/>
                    <a:pt x="443" y="239"/>
                  </a:cubicBezTo>
                  <a:close/>
                  <a:moveTo>
                    <a:pt x="212" y="44"/>
                  </a:moveTo>
                  <a:lnTo>
                    <a:pt x="212" y="44"/>
                  </a:lnTo>
                  <a:cubicBezTo>
                    <a:pt x="204" y="53"/>
                    <a:pt x="194" y="53"/>
                    <a:pt x="186" y="62"/>
                  </a:cubicBezTo>
                  <a:cubicBezTo>
                    <a:pt x="168" y="80"/>
                    <a:pt x="159" y="71"/>
                    <a:pt x="150" y="88"/>
                  </a:cubicBezTo>
                  <a:cubicBezTo>
                    <a:pt x="141" y="106"/>
                    <a:pt x="115" y="124"/>
                    <a:pt x="115" y="133"/>
                  </a:cubicBezTo>
                  <a:cubicBezTo>
                    <a:pt x="115" y="142"/>
                    <a:pt x="133" y="159"/>
                    <a:pt x="133" y="159"/>
                  </a:cubicBezTo>
                  <a:cubicBezTo>
                    <a:pt x="141" y="150"/>
                    <a:pt x="159" y="150"/>
                    <a:pt x="177" y="159"/>
                  </a:cubicBezTo>
                  <a:cubicBezTo>
                    <a:pt x="186" y="159"/>
                    <a:pt x="275" y="169"/>
                    <a:pt x="248" y="239"/>
                  </a:cubicBezTo>
                  <a:cubicBezTo>
                    <a:pt x="239" y="266"/>
                    <a:pt x="194" y="257"/>
                    <a:pt x="186" y="292"/>
                  </a:cubicBezTo>
                  <a:cubicBezTo>
                    <a:pt x="186" y="301"/>
                    <a:pt x="186" y="328"/>
                    <a:pt x="177" y="337"/>
                  </a:cubicBezTo>
                  <a:cubicBezTo>
                    <a:pt x="177" y="345"/>
                    <a:pt x="186" y="390"/>
                    <a:pt x="177" y="390"/>
                  </a:cubicBezTo>
                  <a:cubicBezTo>
                    <a:pt x="168" y="390"/>
                    <a:pt x="133" y="345"/>
                    <a:pt x="133" y="345"/>
                  </a:cubicBezTo>
                  <a:cubicBezTo>
                    <a:pt x="133" y="337"/>
                    <a:pt x="124" y="310"/>
                    <a:pt x="124" y="284"/>
                  </a:cubicBezTo>
                  <a:cubicBezTo>
                    <a:pt x="124" y="266"/>
                    <a:pt x="88" y="266"/>
                    <a:pt x="88" y="239"/>
                  </a:cubicBezTo>
                  <a:cubicBezTo>
                    <a:pt x="88" y="213"/>
                    <a:pt x="106" y="195"/>
                    <a:pt x="106" y="186"/>
                  </a:cubicBezTo>
                  <a:cubicBezTo>
                    <a:pt x="97" y="169"/>
                    <a:pt x="62" y="169"/>
                    <a:pt x="53" y="169"/>
                  </a:cubicBezTo>
                  <a:cubicBezTo>
                    <a:pt x="80" y="97"/>
                    <a:pt x="141" y="53"/>
                    <a:pt x="212" y="44"/>
                  </a:cubicBezTo>
                  <a:close/>
                  <a:moveTo>
                    <a:pt x="177" y="434"/>
                  </a:moveTo>
                  <a:lnTo>
                    <a:pt x="177" y="434"/>
                  </a:lnTo>
                  <a:cubicBezTo>
                    <a:pt x="186" y="425"/>
                    <a:pt x="186" y="416"/>
                    <a:pt x="204" y="416"/>
                  </a:cubicBezTo>
                  <a:cubicBezTo>
                    <a:pt x="212" y="416"/>
                    <a:pt x="221" y="416"/>
                    <a:pt x="239" y="407"/>
                  </a:cubicBezTo>
                  <a:cubicBezTo>
                    <a:pt x="248" y="407"/>
                    <a:pt x="275" y="398"/>
                    <a:pt x="293" y="390"/>
                  </a:cubicBezTo>
                  <a:cubicBezTo>
                    <a:pt x="310" y="390"/>
                    <a:pt x="346" y="398"/>
                    <a:pt x="354" y="407"/>
                  </a:cubicBezTo>
                  <a:cubicBezTo>
                    <a:pt x="319" y="434"/>
                    <a:pt x="284" y="443"/>
                    <a:pt x="239" y="443"/>
                  </a:cubicBezTo>
                  <a:cubicBezTo>
                    <a:pt x="221" y="443"/>
                    <a:pt x="194" y="443"/>
                    <a:pt x="177" y="43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2E2108A-AB48-42C3-A121-5B4916FDFAC3}"/>
              </a:ext>
            </a:extLst>
          </p:cNvPr>
          <p:cNvGrpSpPr/>
          <p:nvPr/>
        </p:nvGrpSpPr>
        <p:grpSpPr>
          <a:xfrm>
            <a:off x="286039" y="3116567"/>
            <a:ext cx="1267059" cy="661745"/>
            <a:chOff x="642497" y="2678888"/>
            <a:chExt cx="1267059" cy="661745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22D8A5AA-7D62-4EBB-852E-BCD4E41A1140}"/>
                </a:ext>
              </a:extLst>
            </p:cNvPr>
            <p:cNvSpPr/>
            <p:nvPr/>
          </p:nvSpPr>
          <p:spPr>
            <a:xfrm>
              <a:off x="1247811" y="2678888"/>
              <a:ext cx="661745" cy="661745"/>
            </a:xfrm>
            <a:prstGeom prst="ellipse">
              <a:avLst/>
            </a:prstGeom>
            <a:solidFill>
              <a:schemeClr val="accent3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dirty="0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D999EB26-A09C-4F0D-83D8-F44CDD7A9C9A}"/>
                </a:ext>
              </a:extLst>
            </p:cNvPr>
            <p:cNvSpPr/>
            <p:nvPr/>
          </p:nvSpPr>
          <p:spPr>
            <a:xfrm>
              <a:off x="642497" y="2798500"/>
              <a:ext cx="422520" cy="422520"/>
            </a:xfrm>
            <a:prstGeom prst="ellipse">
              <a:avLst/>
            </a:prstGeom>
            <a:solidFill>
              <a:schemeClr val="accent3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endParaRPr lang="en-US" sz="2400" dirty="0">
                <a:latin typeface="Rockwell" panose="02060603020205020403" pitchFamily="18" charset="0"/>
              </a:endParaRPr>
            </a:p>
          </p:txBody>
        </p:sp>
        <p:sp>
          <p:nvSpPr>
            <p:cNvPr id="18" name="TextBox 132">
              <a:extLst>
                <a:ext uri="{FF2B5EF4-FFF2-40B4-BE49-F238E27FC236}">
                  <a16:creationId xmlns:a16="http://schemas.microsoft.com/office/drawing/2014/main" id="{15585FBD-635C-4FF8-A681-7B652F69B214}"/>
                </a:ext>
              </a:extLst>
            </p:cNvPr>
            <p:cNvSpPr txBox="1"/>
            <p:nvPr/>
          </p:nvSpPr>
          <p:spPr>
            <a:xfrm>
              <a:off x="668491" y="2778928"/>
              <a:ext cx="36736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spcBef>
                  <a:spcPts val="600"/>
                </a:spcBef>
              </a:pPr>
              <a:r>
                <a:rPr lang="en-US" sz="2400" b="1" dirty="0">
                  <a:solidFill>
                    <a:schemeClr val="bg1"/>
                  </a:solidFill>
                  <a:latin typeface="Rockwell" panose="02060603020205020403" pitchFamily="18" charset="0"/>
                </a:rPr>
                <a:t>2</a:t>
              </a:r>
            </a:p>
          </p:txBody>
        </p:sp>
        <p:sp>
          <p:nvSpPr>
            <p:cNvPr id="22" name="Freeform 413">
              <a:extLst>
                <a:ext uri="{FF2B5EF4-FFF2-40B4-BE49-F238E27FC236}">
                  <a16:creationId xmlns:a16="http://schemas.microsoft.com/office/drawing/2014/main" id="{96C0F081-220C-48C8-A5CB-05BD882AA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16472" y="2857730"/>
              <a:ext cx="324422" cy="304061"/>
            </a:xfrm>
            <a:custGeom>
              <a:avLst/>
              <a:gdLst>
                <a:gd name="T0" fmla="*/ 10 w 219"/>
                <a:gd name="T1" fmla="*/ 63 h 206"/>
                <a:gd name="T2" fmla="*/ 91 w 219"/>
                <a:gd name="T3" fmla="*/ 162 h 206"/>
                <a:gd name="T4" fmla="*/ 109 w 219"/>
                <a:gd name="T5" fmla="*/ 165 h 206"/>
                <a:gd name="T6" fmla="*/ 92 w 219"/>
                <a:gd name="T7" fmla="*/ 206 h 206"/>
                <a:gd name="T8" fmla="*/ 145 w 219"/>
                <a:gd name="T9" fmla="*/ 164 h 206"/>
                <a:gd name="T10" fmla="*/ 209 w 219"/>
                <a:gd name="T11" fmla="*/ 113 h 206"/>
                <a:gd name="T12" fmla="*/ 128 w 219"/>
                <a:gd name="T13" fmla="*/ 14 h 206"/>
                <a:gd name="T14" fmla="*/ 10 w 219"/>
                <a:gd name="T15" fmla="*/ 63 h 206"/>
                <a:gd name="T16" fmla="*/ 142 w 219"/>
                <a:gd name="T17" fmla="*/ 116 h 206"/>
                <a:gd name="T18" fmla="*/ 157 w 219"/>
                <a:gd name="T19" fmla="*/ 108 h 206"/>
                <a:gd name="T20" fmla="*/ 165 w 219"/>
                <a:gd name="T21" fmla="*/ 122 h 206"/>
                <a:gd name="T22" fmla="*/ 151 w 219"/>
                <a:gd name="T23" fmla="*/ 131 h 206"/>
                <a:gd name="T24" fmla="*/ 142 w 219"/>
                <a:gd name="T25" fmla="*/ 116 h 206"/>
                <a:gd name="T26" fmla="*/ 93 w 219"/>
                <a:gd name="T27" fmla="*/ 104 h 206"/>
                <a:gd name="T28" fmla="*/ 108 w 219"/>
                <a:gd name="T29" fmla="*/ 95 h 206"/>
                <a:gd name="T30" fmla="*/ 116 w 219"/>
                <a:gd name="T31" fmla="*/ 110 h 206"/>
                <a:gd name="T32" fmla="*/ 102 w 219"/>
                <a:gd name="T33" fmla="*/ 119 h 206"/>
                <a:gd name="T34" fmla="*/ 93 w 219"/>
                <a:gd name="T35" fmla="*/ 104 h 206"/>
                <a:gd name="T36" fmla="*/ 44 w 219"/>
                <a:gd name="T37" fmla="*/ 91 h 206"/>
                <a:gd name="T38" fmla="*/ 59 w 219"/>
                <a:gd name="T39" fmla="*/ 83 h 206"/>
                <a:gd name="T40" fmla="*/ 67 w 219"/>
                <a:gd name="T41" fmla="*/ 97 h 206"/>
                <a:gd name="T42" fmla="*/ 53 w 219"/>
                <a:gd name="T43" fmla="*/ 106 h 206"/>
                <a:gd name="T44" fmla="*/ 44 w 219"/>
                <a:gd name="T45" fmla="*/ 9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206">
                  <a:moveTo>
                    <a:pt x="10" y="63"/>
                  </a:moveTo>
                  <a:cubicBezTo>
                    <a:pt x="0" y="104"/>
                    <a:pt x="36" y="148"/>
                    <a:pt x="91" y="162"/>
                  </a:cubicBezTo>
                  <a:cubicBezTo>
                    <a:pt x="97" y="164"/>
                    <a:pt x="103" y="165"/>
                    <a:pt x="109" y="165"/>
                  </a:cubicBezTo>
                  <a:cubicBezTo>
                    <a:pt x="112" y="186"/>
                    <a:pt x="92" y="206"/>
                    <a:pt x="92" y="206"/>
                  </a:cubicBezTo>
                  <a:cubicBezTo>
                    <a:pt x="131" y="204"/>
                    <a:pt x="142" y="177"/>
                    <a:pt x="145" y="164"/>
                  </a:cubicBezTo>
                  <a:cubicBezTo>
                    <a:pt x="177" y="159"/>
                    <a:pt x="202" y="140"/>
                    <a:pt x="209" y="113"/>
                  </a:cubicBezTo>
                  <a:cubicBezTo>
                    <a:pt x="219" y="72"/>
                    <a:pt x="183" y="28"/>
                    <a:pt x="128" y="14"/>
                  </a:cubicBezTo>
                  <a:cubicBezTo>
                    <a:pt x="73" y="0"/>
                    <a:pt x="21" y="22"/>
                    <a:pt x="10" y="63"/>
                  </a:cubicBezTo>
                  <a:close/>
                  <a:moveTo>
                    <a:pt x="142" y="116"/>
                  </a:moveTo>
                  <a:cubicBezTo>
                    <a:pt x="144" y="110"/>
                    <a:pt x="150" y="106"/>
                    <a:pt x="157" y="108"/>
                  </a:cubicBezTo>
                  <a:cubicBezTo>
                    <a:pt x="163" y="109"/>
                    <a:pt x="167" y="116"/>
                    <a:pt x="165" y="122"/>
                  </a:cubicBezTo>
                  <a:cubicBezTo>
                    <a:pt x="164" y="129"/>
                    <a:pt x="157" y="133"/>
                    <a:pt x="151" y="131"/>
                  </a:cubicBezTo>
                  <a:cubicBezTo>
                    <a:pt x="144" y="129"/>
                    <a:pt x="141" y="123"/>
                    <a:pt x="142" y="116"/>
                  </a:cubicBezTo>
                  <a:close/>
                  <a:moveTo>
                    <a:pt x="93" y="104"/>
                  </a:moveTo>
                  <a:cubicBezTo>
                    <a:pt x="95" y="98"/>
                    <a:pt x="101" y="94"/>
                    <a:pt x="108" y="95"/>
                  </a:cubicBezTo>
                  <a:cubicBezTo>
                    <a:pt x="114" y="97"/>
                    <a:pt x="118" y="103"/>
                    <a:pt x="116" y="110"/>
                  </a:cubicBezTo>
                  <a:cubicBezTo>
                    <a:pt x="115" y="116"/>
                    <a:pt x="108" y="120"/>
                    <a:pt x="102" y="119"/>
                  </a:cubicBezTo>
                  <a:cubicBezTo>
                    <a:pt x="95" y="117"/>
                    <a:pt x="91" y="110"/>
                    <a:pt x="93" y="104"/>
                  </a:cubicBezTo>
                  <a:close/>
                  <a:moveTo>
                    <a:pt x="44" y="91"/>
                  </a:moveTo>
                  <a:cubicBezTo>
                    <a:pt x="46" y="85"/>
                    <a:pt x="52" y="81"/>
                    <a:pt x="59" y="83"/>
                  </a:cubicBezTo>
                  <a:cubicBezTo>
                    <a:pt x="65" y="84"/>
                    <a:pt x="69" y="91"/>
                    <a:pt x="67" y="97"/>
                  </a:cubicBezTo>
                  <a:cubicBezTo>
                    <a:pt x="66" y="104"/>
                    <a:pt x="59" y="108"/>
                    <a:pt x="53" y="106"/>
                  </a:cubicBezTo>
                  <a:cubicBezTo>
                    <a:pt x="46" y="104"/>
                    <a:pt x="42" y="98"/>
                    <a:pt x="44" y="91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ts val="600"/>
                </a:spcBef>
              </a:pPr>
              <a:endParaRPr lang="en-US" dirty="0"/>
            </a:p>
          </p:txBody>
        </p:sp>
      </p:grpSp>
      <p:sp>
        <p:nvSpPr>
          <p:cNvPr id="23" name="Title 5">
            <a:extLst>
              <a:ext uri="{FF2B5EF4-FFF2-40B4-BE49-F238E27FC236}">
                <a16:creationId xmlns:a16="http://schemas.microsoft.com/office/drawing/2014/main" id="{D67D6B0C-05C1-41F3-A035-BD136B21866F}"/>
              </a:ext>
            </a:extLst>
          </p:cNvPr>
          <p:cNvSpPr txBox="1">
            <a:spLocks/>
          </p:cNvSpPr>
          <p:nvPr/>
        </p:nvSpPr>
        <p:spPr>
          <a:xfrm>
            <a:off x="466243" y="190628"/>
            <a:ext cx="11259515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Security Incident and Event Management (SIEM) </a:t>
            </a: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4D816BCF-B2B1-46B7-B646-DE2A2F0BEB3E}"/>
              </a:ext>
            </a:extLst>
          </p:cNvPr>
          <p:cNvGrpSpPr/>
          <p:nvPr/>
        </p:nvGrpSpPr>
        <p:grpSpPr>
          <a:xfrm>
            <a:off x="1644269" y="1294588"/>
            <a:ext cx="7787626" cy="4833868"/>
            <a:chOff x="1644269" y="1294588"/>
            <a:chExt cx="7787626" cy="4833868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8732763-8B87-41EE-8DD0-A2F636593082}"/>
                </a:ext>
              </a:extLst>
            </p:cNvPr>
            <p:cNvSpPr txBox="1"/>
            <p:nvPr/>
          </p:nvSpPr>
          <p:spPr>
            <a:xfrm>
              <a:off x="1644269" y="1294588"/>
              <a:ext cx="7158773" cy="969496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SIEM performs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real-time SOC 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(Security Operations Center) functions like identifying, monitoring, recording, auditing, and analyzing security incidents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C484409-2887-438F-A722-2F8657047FE6}"/>
                </a:ext>
              </a:extLst>
            </p:cNvPr>
            <p:cNvSpPr txBox="1"/>
            <p:nvPr/>
          </p:nvSpPr>
          <p:spPr>
            <a:xfrm>
              <a:off x="1644269" y="3105159"/>
              <a:ext cx="7282760" cy="677108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It provides security by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tracking suspicious end-user behavior 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activities within a real-time IT environment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4AB9D40-278F-47E4-B8DB-46A45828B7F8}"/>
                </a:ext>
              </a:extLst>
            </p:cNvPr>
            <p:cNvSpPr txBox="1"/>
            <p:nvPr/>
          </p:nvSpPr>
          <p:spPr>
            <a:xfrm>
              <a:off x="1644269" y="4266408"/>
              <a:ext cx="7787626" cy="1862048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>
                  <a:schemeClr val="tx1"/>
                </a:buClr>
                <a:buSzTx/>
                <a:buFont typeface="Wingdings" panose="05000000000000000000" pitchFamily="2" charset="2"/>
                <a:buChar char="q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It provides security management services combining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Security Information Management 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(SIM), and </a:t>
              </a:r>
              <a:r>
                <a:rPr kumimoji="0" lang="en-US" sz="19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Security Event Management </a:t>
              </a: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(SEM)</a:t>
              </a:r>
            </a:p>
            <a:p>
              <a:pPr marL="688975" marR="0" lvl="0" indent="-346075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SIM supports permanent storage, analysis and reporting of log data</a:t>
              </a:r>
            </a:p>
            <a:p>
              <a:pPr marL="688975" marR="0" lvl="0" indent="-346075" algn="l" defTabSz="9144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ü"/>
                <a:tabLst/>
                <a:defRPr/>
              </a:pPr>
              <a:r>
                <a:rPr kumimoji="0" lang="en-US" sz="1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SEM deals with real-time monitoring, correlation of events, notifications, and console views</a:t>
              </a:r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C34F4BA-F118-427C-9D70-BE40A5A4DCCB}"/>
              </a:ext>
            </a:extLst>
          </p:cNvPr>
          <p:cNvGrpSpPr/>
          <p:nvPr/>
        </p:nvGrpSpPr>
        <p:grpSpPr>
          <a:xfrm>
            <a:off x="9726387" y="1769850"/>
            <a:ext cx="2106109" cy="3750023"/>
            <a:chOff x="9511311" y="1557004"/>
            <a:chExt cx="2225649" cy="3962869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25B46764-D1EA-4166-A988-755AEB81AA2E}"/>
                </a:ext>
              </a:extLst>
            </p:cNvPr>
            <p:cNvGrpSpPr/>
            <p:nvPr/>
          </p:nvGrpSpPr>
          <p:grpSpPr>
            <a:xfrm flipH="1">
              <a:off x="9846366" y="3751732"/>
              <a:ext cx="1348629" cy="1768141"/>
              <a:chOff x="12795250" y="366713"/>
              <a:chExt cx="2738438" cy="3589337"/>
            </a:xfrm>
          </p:grpSpPr>
          <p:sp>
            <p:nvSpPr>
              <p:cNvPr id="81" name="Freeform 129">
                <a:extLst>
                  <a:ext uri="{FF2B5EF4-FFF2-40B4-BE49-F238E27FC236}">
                    <a16:creationId xmlns:a16="http://schemas.microsoft.com/office/drawing/2014/main" id="{47B05783-60EC-485F-B691-238BB5968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0" y="561975"/>
                <a:ext cx="2687638" cy="3394075"/>
              </a:xfrm>
              <a:custGeom>
                <a:avLst/>
                <a:gdLst>
                  <a:gd name="T0" fmla="*/ 9 w 424"/>
                  <a:gd name="T1" fmla="*/ 0 h 536"/>
                  <a:gd name="T2" fmla="*/ 0 w 424"/>
                  <a:gd name="T3" fmla="*/ 25 h 536"/>
                  <a:gd name="T4" fmla="*/ 0 w 424"/>
                  <a:gd name="T5" fmla="*/ 497 h 536"/>
                  <a:gd name="T6" fmla="*/ 39 w 424"/>
                  <a:gd name="T7" fmla="*/ 536 h 536"/>
                  <a:gd name="T8" fmla="*/ 391 w 424"/>
                  <a:gd name="T9" fmla="*/ 536 h 536"/>
                  <a:gd name="T10" fmla="*/ 424 w 424"/>
                  <a:gd name="T11" fmla="*/ 519 h 536"/>
                  <a:gd name="T12" fmla="*/ 393 w 424"/>
                  <a:gd name="T13" fmla="*/ 534 h 536"/>
                  <a:gd name="T14" fmla="*/ 42 w 424"/>
                  <a:gd name="T15" fmla="*/ 534 h 536"/>
                  <a:gd name="T16" fmla="*/ 2 w 424"/>
                  <a:gd name="T17" fmla="*/ 494 h 536"/>
                  <a:gd name="T18" fmla="*/ 2 w 424"/>
                  <a:gd name="T19" fmla="*/ 22 h 536"/>
                  <a:gd name="T20" fmla="*/ 9 w 424"/>
                  <a:gd name="T21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4" h="536">
                    <a:moveTo>
                      <a:pt x="9" y="0"/>
                    </a:moveTo>
                    <a:cubicBezTo>
                      <a:pt x="3" y="6"/>
                      <a:pt x="0" y="15"/>
                      <a:pt x="0" y="25"/>
                    </a:cubicBezTo>
                    <a:cubicBezTo>
                      <a:pt x="0" y="497"/>
                      <a:pt x="0" y="497"/>
                      <a:pt x="0" y="497"/>
                    </a:cubicBezTo>
                    <a:cubicBezTo>
                      <a:pt x="0" y="519"/>
                      <a:pt x="18" y="536"/>
                      <a:pt x="39" y="536"/>
                    </a:cubicBezTo>
                    <a:cubicBezTo>
                      <a:pt x="391" y="536"/>
                      <a:pt x="391" y="536"/>
                      <a:pt x="391" y="536"/>
                    </a:cubicBezTo>
                    <a:cubicBezTo>
                      <a:pt x="405" y="536"/>
                      <a:pt x="416" y="530"/>
                      <a:pt x="424" y="519"/>
                    </a:cubicBezTo>
                    <a:cubicBezTo>
                      <a:pt x="416" y="528"/>
                      <a:pt x="405" y="534"/>
                      <a:pt x="393" y="534"/>
                    </a:cubicBezTo>
                    <a:cubicBezTo>
                      <a:pt x="42" y="534"/>
                      <a:pt x="42" y="534"/>
                      <a:pt x="42" y="534"/>
                    </a:cubicBezTo>
                    <a:cubicBezTo>
                      <a:pt x="20" y="534"/>
                      <a:pt x="2" y="516"/>
                      <a:pt x="2" y="494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14"/>
                      <a:pt x="5" y="6"/>
                      <a:pt x="9" y="0"/>
                    </a:cubicBezTo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2" name="Freeform 130">
                <a:extLst>
                  <a:ext uri="{FF2B5EF4-FFF2-40B4-BE49-F238E27FC236}">
                    <a16:creationId xmlns:a16="http://schemas.microsoft.com/office/drawing/2014/main" id="{4DBEDC46-7911-4D0E-BC12-5DB8A5621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7950" y="455613"/>
                <a:ext cx="2725738" cy="3487737"/>
              </a:xfrm>
              <a:custGeom>
                <a:avLst/>
                <a:gdLst>
                  <a:gd name="T0" fmla="*/ 430 w 430"/>
                  <a:gd name="T1" fmla="*/ 511 h 551"/>
                  <a:gd name="T2" fmla="*/ 391 w 430"/>
                  <a:gd name="T3" fmla="*/ 551 h 551"/>
                  <a:gd name="T4" fmla="*/ 40 w 430"/>
                  <a:gd name="T5" fmla="*/ 551 h 551"/>
                  <a:gd name="T6" fmla="*/ 0 w 430"/>
                  <a:gd name="T7" fmla="*/ 511 h 551"/>
                  <a:gd name="T8" fmla="*/ 0 w 430"/>
                  <a:gd name="T9" fmla="*/ 39 h 551"/>
                  <a:gd name="T10" fmla="*/ 40 w 430"/>
                  <a:gd name="T11" fmla="*/ 0 h 551"/>
                  <a:gd name="T12" fmla="*/ 391 w 430"/>
                  <a:gd name="T13" fmla="*/ 0 h 551"/>
                  <a:gd name="T14" fmla="*/ 430 w 430"/>
                  <a:gd name="T15" fmla="*/ 39 h 551"/>
                  <a:gd name="T16" fmla="*/ 430 w 430"/>
                  <a:gd name="T17" fmla="*/ 51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0" h="551">
                    <a:moveTo>
                      <a:pt x="430" y="511"/>
                    </a:moveTo>
                    <a:cubicBezTo>
                      <a:pt x="430" y="533"/>
                      <a:pt x="413" y="551"/>
                      <a:pt x="391" y="551"/>
                    </a:cubicBezTo>
                    <a:cubicBezTo>
                      <a:pt x="40" y="551"/>
                      <a:pt x="40" y="551"/>
                      <a:pt x="40" y="551"/>
                    </a:cubicBezTo>
                    <a:cubicBezTo>
                      <a:pt x="18" y="551"/>
                      <a:pt x="0" y="533"/>
                      <a:pt x="0" y="511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7"/>
                      <a:pt x="18" y="0"/>
                      <a:pt x="40" y="0"/>
                    </a:cubicBezTo>
                    <a:cubicBezTo>
                      <a:pt x="391" y="0"/>
                      <a:pt x="391" y="0"/>
                      <a:pt x="391" y="0"/>
                    </a:cubicBezTo>
                    <a:cubicBezTo>
                      <a:pt x="413" y="0"/>
                      <a:pt x="430" y="17"/>
                      <a:pt x="430" y="39"/>
                    </a:cubicBezTo>
                    <a:cubicBezTo>
                      <a:pt x="430" y="511"/>
                      <a:pt x="430" y="511"/>
                      <a:pt x="430" y="511"/>
                    </a:cubicBezTo>
                  </a:path>
                </a:pathLst>
              </a:custGeom>
              <a:solidFill>
                <a:srgbClr val="4140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3" name="Freeform 131">
                <a:extLst>
                  <a:ext uri="{FF2B5EF4-FFF2-40B4-BE49-F238E27FC236}">
                    <a16:creationId xmlns:a16="http://schemas.microsoft.com/office/drawing/2014/main" id="{D15B2105-5200-49B9-9919-3BCFE6A6A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4950" y="657225"/>
                <a:ext cx="2459038" cy="3133725"/>
              </a:xfrm>
              <a:custGeom>
                <a:avLst/>
                <a:gdLst>
                  <a:gd name="T0" fmla="*/ 1549 w 1549"/>
                  <a:gd name="T1" fmla="*/ 0 h 1974"/>
                  <a:gd name="T2" fmla="*/ 1541 w 1549"/>
                  <a:gd name="T3" fmla="*/ 0 h 1974"/>
                  <a:gd name="T4" fmla="*/ 1541 w 1549"/>
                  <a:gd name="T5" fmla="*/ 1962 h 1974"/>
                  <a:gd name="T6" fmla="*/ 355 w 1549"/>
                  <a:gd name="T7" fmla="*/ 1962 h 1974"/>
                  <a:gd name="T8" fmla="*/ 0 w 1549"/>
                  <a:gd name="T9" fmla="*/ 1619 h 1974"/>
                  <a:gd name="T10" fmla="*/ 0 w 1549"/>
                  <a:gd name="T11" fmla="*/ 1619 h 1974"/>
                  <a:gd name="T12" fmla="*/ 363 w 1549"/>
                  <a:gd name="T13" fmla="*/ 1974 h 1974"/>
                  <a:gd name="T14" fmla="*/ 1549 w 1549"/>
                  <a:gd name="T15" fmla="*/ 1974 h 1974"/>
                  <a:gd name="T16" fmla="*/ 1549 w 1549"/>
                  <a:gd name="T17" fmla="*/ 0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49" h="1974">
                    <a:moveTo>
                      <a:pt x="1549" y="0"/>
                    </a:moveTo>
                    <a:lnTo>
                      <a:pt x="1541" y="0"/>
                    </a:lnTo>
                    <a:lnTo>
                      <a:pt x="1541" y="1962"/>
                    </a:lnTo>
                    <a:lnTo>
                      <a:pt x="355" y="1962"/>
                    </a:lnTo>
                    <a:lnTo>
                      <a:pt x="0" y="1619"/>
                    </a:lnTo>
                    <a:lnTo>
                      <a:pt x="0" y="1619"/>
                    </a:lnTo>
                    <a:lnTo>
                      <a:pt x="363" y="1974"/>
                    </a:lnTo>
                    <a:lnTo>
                      <a:pt x="1549" y="1974"/>
                    </a:lnTo>
                    <a:lnTo>
                      <a:pt x="1549" y="0"/>
                    </a:lnTo>
                    <a:close/>
                  </a:path>
                </a:pathLst>
              </a:custGeom>
              <a:solidFill>
                <a:srgbClr val="1C1C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4" name="Freeform 132">
                <a:extLst>
                  <a:ext uri="{FF2B5EF4-FFF2-40B4-BE49-F238E27FC236}">
                    <a16:creationId xmlns:a16="http://schemas.microsoft.com/office/drawing/2014/main" id="{68806672-0822-4E04-AC28-3F168D996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4950" y="657225"/>
                <a:ext cx="2459038" cy="3133725"/>
              </a:xfrm>
              <a:custGeom>
                <a:avLst/>
                <a:gdLst>
                  <a:gd name="T0" fmla="*/ 1549 w 1549"/>
                  <a:gd name="T1" fmla="*/ 0 h 1974"/>
                  <a:gd name="T2" fmla="*/ 1541 w 1549"/>
                  <a:gd name="T3" fmla="*/ 0 h 1974"/>
                  <a:gd name="T4" fmla="*/ 1541 w 1549"/>
                  <a:gd name="T5" fmla="*/ 1962 h 1974"/>
                  <a:gd name="T6" fmla="*/ 355 w 1549"/>
                  <a:gd name="T7" fmla="*/ 1962 h 1974"/>
                  <a:gd name="T8" fmla="*/ 0 w 1549"/>
                  <a:gd name="T9" fmla="*/ 1619 h 1974"/>
                  <a:gd name="T10" fmla="*/ 0 w 1549"/>
                  <a:gd name="T11" fmla="*/ 1619 h 1974"/>
                  <a:gd name="T12" fmla="*/ 363 w 1549"/>
                  <a:gd name="T13" fmla="*/ 1974 h 1974"/>
                  <a:gd name="T14" fmla="*/ 1549 w 1549"/>
                  <a:gd name="T15" fmla="*/ 1974 h 1974"/>
                  <a:gd name="T16" fmla="*/ 1549 w 1549"/>
                  <a:gd name="T17" fmla="*/ 0 h 1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49" h="1974">
                    <a:moveTo>
                      <a:pt x="1549" y="0"/>
                    </a:moveTo>
                    <a:lnTo>
                      <a:pt x="1541" y="0"/>
                    </a:lnTo>
                    <a:lnTo>
                      <a:pt x="1541" y="1962"/>
                    </a:lnTo>
                    <a:lnTo>
                      <a:pt x="355" y="1962"/>
                    </a:lnTo>
                    <a:lnTo>
                      <a:pt x="0" y="1619"/>
                    </a:lnTo>
                    <a:lnTo>
                      <a:pt x="0" y="1619"/>
                    </a:lnTo>
                    <a:lnTo>
                      <a:pt x="363" y="1974"/>
                    </a:lnTo>
                    <a:lnTo>
                      <a:pt x="1549" y="1974"/>
                    </a:lnTo>
                    <a:lnTo>
                      <a:pt x="15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5" name="Freeform 133">
                <a:extLst>
                  <a:ext uri="{FF2B5EF4-FFF2-40B4-BE49-F238E27FC236}">
                    <a16:creationId xmlns:a16="http://schemas.microsoft.com/office/drawing/2014/main" id="{FE72C63E-C604-4729-B5DB-4B823540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5900" y="644525"/>
                <a:ext cx="2465388" cy="3127375"/>
              </a:xfrm>
              <a:custGeom>
                <a:avLst/>
                <a:gdLst>
                  <a:gd name="T0" fmla="*/ 367 w 1553"/>
                  <a:gd name="T1" fmla="*/ 1970 h 1970"/>
                  <a:gd name="T2" fmla="*/ 1553 w 1553"/>
                  <a:gd name="T3" fmla="*/ 1970 h 1970"/>
                  <a:gd name="T4" fmla="*/ 1553 w 1553"/>
                  <a:gd name="T5" fmla="*/ 0 h 1970"/>
                  <a:gd name="T6" fmla="*/ 0 w 1553"/>
                  <a:gd name="T7" fmla="*/ 0 h 1970"/>
                  <a:gd name="T8" fmla="*/ 0 w 1553"/>
                  <a:gd name="T9" fmla="*/ 1619 h 1970"/>
                  <a:gd name="T10" fmla="*/ 367 w 1553"/>
                  <a:gd name="T11" fmla="*/ 1970 h 1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53" h="1970">
                    <a:moveTo>
                      <a:pt x="367" y="1970"/>
                    </a:moveTo>
                    <a:lnTo>
                      <a:pt x="1553" y="1970"/>
                    </a:lnTo>
                    <a:lnTo>
                      <a:pt x="1553" y="0"/>
                    </a:lnTo>
                    <a:lnTo>
                      <a:pt x="0" y="0"/>
                    </a:lnTo>
                    <a:lnTo>
                      <a:pt x="0" y="1619"/>
                    </a:lnTo>
                    <a:lnTo>
                      <a:pt x="367" y="1970"/>
                    </a:lnTo>
                    <a:close/>
                  </a:path>
                </a:pathLst>
              </a:custGeom>
              <a:solidFill>
                <a:srgbClr val="FFF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6" name="Freeform 134">
                <a:extLst>
                  <a:ext uri="{FF2B5EF4-FFF2-40B4-BE49-F238E27FC236}">
                    <a16:creationId xmlns:a16="http://schemas.microsoft.com/office/drawing/2014/main" id="{84F7117E-AF00-4D49-B146-2C2595C1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5900" y="644525"/>
                <a:ext cx="2465388" cy="3127375"/>
              </a:xfrm>
              <a:custGeom>
                <a:avLst/>
                <a:gdLst>
                  <a:gd name="T0" fmla="*/ 367 w 1553"/>
                  <a:gd name="T1" fmla="*/ 1970 h 1970"/>
                  <a:gd name="T2" fmla="*/ 1553 w 1553"/>
                  <a:gd name="T3" fmla="*/ 1970 h 1970"/>
                  <a:gd name="T4" fmla="*/ 1553 w 1553"/>
                  <a:gd name="T5" fmla="*/ 0 h 1970"/>
                  <a:gd name="T6" fmla="*/ 0 w 1553"/>
                  <a:gd name="T7" fmla="*/ 0 h 1970"/>
                  <a:gd name="T8" fmla="*/ 0 w 1553"/>
                  <a:gd name="T9" fmla="*/ 1619 h 1970"/>
                  <a:gd name="T10" fmla="*/ 367 w 1553"/>
                  <a:gd name="T11" fmla="*/ 1970 h 19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53" h="1970">
                    <a:moveTo>
                      <a:pt x="367" y="1970"/>
                    </a:moveTo>
                    <a:lnTo>
                      <a:pt x="1553" y="1970"/>
                    </a:lnTo>
                    <a:lnTo>
                      <a:pt x="1553" y="0"/>
                    </a:lnTo>
                    <a:lnTo>
                      <a:pt x="0" y="0"/>
                    </a:lnTo>
                    <a:lnTo>
                      <a:pt x="0" y="1619"/>
                    </a:lnTo>
                    <a:lnTo>
                      <a:pt x="367" y="19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7" name="Rectangle 135">
                <a:extLst>
                  <a:ext uri="{FF2B5EF4-FFF2-40B4-BE49-F238E27FC236}">
                    <a16:creationId xmlns:a16="http://schemas.microsoft.com/office/drawing/2014/main" id="{E7DF46BD-1A0D-44A8-B399-ACC0A92DA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28763" y="3360738"/>
                <a:ext cx="868363" cy="107950"/>
              </a:xfrm>
              <a:prstGeom prst="rect">
                <a:avLst/>
              </a:prstGeom>
              <a:solidFill>
                <a:srgbClr val="EB5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8" name="Rectangle 136">
                <a:extLst>
                  <a:ext uri="{FF2B5EF4-FFF2-40B4-BE49-F238E27FC236}">
                    <a16:creationId xmlns:a16="http://schemas.microsoft.com/office/drawing/2014/main" id="{7057308E-D18B-4115-85FF-BA6A9B32F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1423988"/>
                <a:ext cx="1882775" cy="5080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9" name="Rectangle 137">
                <a:extLst>
                  <a:ext uri="{FF2B5EF4-FFF2-40B4-BE49-F238E27FC236}">
                    <a16:creationId xmlns:a16="http://schemas.microsoft.com/office/drawing/2014/main" id="{6581C325-F743-485F-A879-D4E95A76F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1619250"/>
                <a:ext cx="1882775" cy="5715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0" name="Rectangle 138">
                <a:extLst>
                  <a:ext uri="{FF2B5EF4-FFF2-40B4-BE49-F238E27FC236}">
                    <a16:creationId xmlns:a16="http://schemas.microsoft.com/office/drawing/2014/main" id="{908A2F2B-E04E-4F79-B77A-73C8C4BEF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1822450"/>
                <a:ext cx="1882775" cy="5080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1" name="Rectangle 139">
                <a:extLst>
                  <a:ext uri="{FF2B5EF4-FFF2-40B4-BE49-F238E27FC236}">
                    <a16:creationId xmlns:a16="http://schemas.microsoft.com/office/drawing/2014/main" id="{8C6C5BD9-A250-4EED-ADA5-E435336B4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2019300"/>
                <a:ext cx="1882775" cy="5715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2" name="Rectangle 140">
                <a:extLst>
                  <a:ext uri="{FF2B5EF4-FFF2-40B4-BE49-F238E27FC236}">
                    <a16:creationId xmlns:a16="http://schemas.microsoft.com/office/drawing/2014/main" id="{54B94803-BA88-454E-BDCD-B59C7783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2220913"/>
                <a:ext cx="1882775" cy="5715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3" name="Rectangle 141">
                <a:extLst>
                  <a:ext uri="{FF2B5EF4-FFF2-40B4-BE49-F238E27FC236}">
                    <a16:creationId xmlns:a16="http://schemas.microsoft.com/office/drawing/2014/main" id="{F67602B1-3A16-4912-817A-20B0CBAF0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2424113"/>
                <a:ext cx="1882775" cy="5080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4" name="Rectangle 142">
                <a:extLst>
                  <a:ext uri="{FF2B5EF4-FFF2-40B4-BE49-F238E27FC236}">
                    <a16:creationId xmlns:a16="http://schemas.microsoft.com/office/drawing/2014/main" id="{64672B4C-8716-4289-B463-1177030A9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2619375"/>
                <a:ext cx="1882775" cy="5715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5" name="Rectangle 143">
                <a:extLst>
                  <a:ext uri="{FF2B5EF4-FFF2-40B4-BE49-F238E27FC236}">
                    <a16:creationId xmlns:a16="http://schemas.microsoft.com/office/drawing/2014/main" id="{B0B8875D-07C7-406F-B101-742D3FA3F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2822575"/>
                <a:ext cx="1882775" cy="5080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6" name="Rectangle 144">
                <a:extLst>
                  <a:ext uri="{FF2B5EF4-FFF2-40B4-BE49-F238E27FC236}">
                    <a16:creationId xmlns:a16="http://schemas.microsoft.com/office/drawing/2014/main" id="{0A771CF3-8F6B-46FE-BAAD-60522444E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4350" y="3025775"/>
                <a:ext cx="1882775" cy="50800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7" name="Rectangle 145">
                <a:extLst>
                  <a:ext uri="{FF2B5EF4-FFF2-40B4-BE49-F238E27FC236}">
                    <a16:creationId xmlns:a16="http://schemas.microsoft.com/office/drawing/2014/main" id="{A6B823C3-7728-493F-8E5B-72B969979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1213" y="1006475"/>
                <a:ext cx="1325563" cy="106362"/>
              </a:xfrm>
              <a:prstGeom prst="rect">
                <a:avLst/>
              </a:prstGeom>
              <a:solidFill>
                <a:srgbClr val="A7A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8" name="Freeform 146">
                <a:extLst>
                  <a:ext uri="{FF2B5EF4-FFF2-40B4-BE49-F238E27FC236}">
                    <a16:creationId xmlns:a16="http://schemas.microsoft.com/office/drawing/2014/main" id="{52F074FE-6D99-4B37-BEF6-BA782277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5900" y="3214688"/>
                <a:ext cx="595313" cy="557212"/>
              </a:xfrm>
              <a:custGeom>
                <a:avLst/>
                <a:gdLst>
                  <a:gd name="T0" fmla="*/ 375 w 375"/>
                  <a:gd name="T1" fmla="*/ 0 h 351"/>
                  <a:gd name="T2" fmla="*/ 0 w 375"/>
                  <a:gd name="T3" fmla="*/ 0 h 351"/>
                  <a:gd name="T4" fmla="*/ 367 w 375"/>
                  <a:gd name="T5" fmla="*/ 351 h 351"/>
                  <a:gd name="T6" fmla="*/ 375 w 375"/>
                  <a:gd name="T7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5" h="351">
                    <a:moveTo>
                      <a:pt x="375" y="0"/>
                    </a:moveTo>
                    <a:lnTo>
                      <a:pt x="0" y="0"/>
                    </a:lnTo>
                    <a:lnTo>
                      <a:pt x="367" y="351"/>
                    </a:lnTo>
                    <a:lnTo>
                      <a:pt x="375" y="0"/>
                    </a:lnTo>
                    <a:close/>
                  </a:path>
                </a:pathLst>
              </a:custGeom>
              <a:solidFill>
                <a:srgbClr val="BCBC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99" name="Freeform 147">
                <a:extLst>
                  <a:ext uri="{FF2B5EF4-FFF2-40B4-BE49-F238E27FC236}">
                    <a16:creationId xmlns:a16="http://schemas.microsoft.com/office/drawing/2014/main" id="{88D42848-8895-4D54-9DC8-A6187C41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5900" y="3214688"/>
                <a:ext cx="595313" cy="557212"/>
              </a:xfrm>
              <a:custGeom>
                <a:avLst/>
                <a:gdLst>
                  <a:gd name="T0" fmla="*/ 375 w 375"/>
                  <a:gd name="T1" fmla="*/ 0 h 351"/>
                  <a:gd name="T2" fmla="*/ 0 w 375"/>
                  <a:gd name="T3" fmla="*/ 0 h 351"/>
                  <a:gd name="T4" fmla="*/ 367 w 375"/>
                  <a:gd name="T5" fmla="*/ 351 h 351"/>
                  <a:gd name="T6" fmla="*/ 375 w 375"/>
                  <a:gd name="T7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5" h="351">
                    <a:moveTo>
                      <a:pt x="375" y="0"/>
                    </a:moveTo>
                    <a:lnTo>
                      <a:pt x="0" y="0"/>
                    </a:lnTo>
                    <a:lnTo>
                      <a:pt x="367" y="351"/>
                    </a:lnTo>
                    <a:lnTo>
                      <a:pt x="37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0" name="Freeform 148">
                <a:extLst>
                  <a:ext uri="{FF2B5EF4-FFF2-40B4-BE49-F238E27FC236}">
                    <a16:creationId xmlns:a16="http://schemas.microsoft.com/office/drawing/2014/main" id="{271F6CA3-6F92-4666-9727-199410455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5900" y="3214688"/>
                <a:ext cx="582613" cy="557212"/>
              </a:xfrm>
              <a:custGeom>
                <a:avLst/>
                <a:gdLst>
                  <a:gd name="T0" fmla="*/ 351 w 367"/>
                  <a:gd name="T1" fmla="*/ 20 h 351"/>
                  <a:gd name="T2" fmla="*/ 0 w 367"/>
                  <a:gd name="T3" fmla="*/ 0 h 351"/>
                  <a:gd name="T4" fmla="*/ 367 w 367"/>
                  <a:gd name="T5" fmla="*/ 351 h 351"/>
                  <a:gd name="T6" fmla="*/ 351 w 367"/>
                  <a:gd name="T7" fmla="*/ 2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7" h="351">
                    <a:moveTo>
                      <a:pt x="351" y="20"/>
                    </a:moveTo>
                    <a:lnTo>
                      <a:pt x="0" y="0"/>
                    </a:lnTo>
                    <a:lnTo>
                      <a:pt x="367" y="351"/>
                    </a:lnTo>
                    <a:lnTo>
                      <a:pt x="351" y="20"/>
                    </a:lnTo>
                    <a:close/>
                  </a:path>
                </a:pathLst>
              </a:custGeom>
              <a:solidFill>
                <a:srgbClr val="F2EF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1" name="Rectangle 149">
                <a:extLst>
                  <a:ext uri="{FF2B5EF4-FFF2-40B4-BE49-F238E27FC236}">
                    <a16:creationId xmlns:a16="http://schemas.microsoft.com/office/drawing/2014/main" id="{F8CDB232-63B7-4EE7-BF6F-14773677A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2663" y="366713"/>
                <a:ext cx="944563" cy="290512"/>
              </a:xfrm>
              <a:prstGeom prst="rect">
                <a:avLst/>
              </a:prstGeom>
              <a:solidFill>
                <a:srgbClr val="1E1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07D97BC6-0874-40ED-9D80-C856E41DE224}"/>
                </a:ext>
              </a:extLst>
            </p:cNvPr>
            <p:cNvGrpSpPr/>
            <p:nvPr/>
          </p:nvGrpSpPr>
          <p:grpSpPr>
            <a:xfrm flipH="1">
              <a:off x="9938298" y="2776608"/>
              <a:ext cx="353610" cy="470023"/>
              <a:chOff x="9916767" y="11659096"/>
              <a:chExt cx="1032769" cy="1372771"/>
            </a:xfrm>
          </p:grpSpPr>
          <p:sp>
            <p:nvSpPr>
              <p:cNvPr id="75" name="Freeform 1092">
                <a:extLst>
                  <a:ext uri="{FF2B5EF4-FFF2-40B4-BE49-F238E27FC236}">
                    <a16:creationId xmlns:a16="http://schemas.microsoft.com/office/drawing/2014/main" id="{AF78009B-D396-4CD6-B5C8-6D2374118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6767" y="12943702"/>
                <a:ext cx="75568" cy="88165"/>
              </a:xfrm>
              <a:custGeom>
                <a:avLst/>
                <a:gdLst>
                  <a:gd name="T0" fmla="*/ 3 w 26"/>
                  <a:gd name="T1" fmla="*/ 0 h 29"/>
                  <a:gd name="T2" fmla="*/ 3 w 26"/>
                  <a:gd name="T3" fmla="*/ 0 h 29"/>
                  <a:gd name="T4" fmla="*/ 3 w 26"/>
                  <a:gd name="T5" fmla="*/ 25 h 29"/>
                  <a:gd name="T6" fmla="*/ 25 w 26"/>
                  <a:gd name="T7" fmla="*/ 13 h 29"/>
                  <a:gd name="T8" fmla="*/ 3 w 26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3" y="0"/>
                    </a:moveTo>
                    <a:lnTo>
                      <a:pt x="3" y="0"/>
                    </a:lnTo>
                    <a:cubicBezTo>
                      <a:pt x="3" y="4"/>
                      <a:pt x="0" y="22"/>
                      <a:pt x="3" y="25"/>
                    </a:cubicBezTo>
                    <a:cubicBezTo>
                      <a:pt x="3" y="28"/>
                      <a:pt x="22" y="13"/>
                      <a:pt x="25" y="13"/>
                    </a:cubicBezTo>
                    <a:cubicBezTo>
                      <a:pt x="22" y="7"/>
                      <a:pt x="13" y="0"/>
                      <a:pt x="3" y="0"/>
                    </a:cubicBez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" name="Freeform 1093">
                <a:extLst>
                  <a:ext uri="{FF2B5EF4-FFF2-40B4-BE49-F238E27FC236}">
                    <a16:creationId xmlns:a16="http://schemas.microsoft.com/office/drawing/2014/main" id="{858F14AE-C9F4-4E34-B0A0-870F1105E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67144" y="11759852"/>
                <a:ext cx="692717" cy="944566"/>
              </a:xfrm>
              <a:custGeom>
                <a:avLst/>
                <a:gdLst>
                  <a:gd name="T0" fmla="*/ 12 w 243"/>
                  <a:gd name="T1" fmla="*/ 327 h 331"/>
                  <a:gd name="T2" fmla="*/ 12 w 243"/>
                  <a:gd name="T3" fmla="*/ 327 h 331"/>
                  <a:gd name="T4" fmla="*/ 18 w 243"/>
                  <a:gd name="T5" fmla="*/ 330 h 331"/>
                  <a:gd name="T6" fmla="*/ 242 w 243"/>
                  <a:gd name="T7" fmla="*/ 15 h 331"/>
                  <a:gd name="T8" fmla="*/ 224 w 243"/>
                  <a:gd name="T9" fmla="*/ 0 h 331"/>
                  <a:gd name="T10" fmla="*/ 0 w 243"/>
                  <a:gd name="T11" fmla="*/ 315 h 331"/>
                  <a:gd name="T12" fmla="*/ 9 w 243"/>
                  <a:gd name="T13" fmla="*/ 321 h 331"/>
                  <a:gd name="T14" fmla="*/ 12 w 243"/>
                  <a:gd name="T15" fmla="*/ 327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331">
                    <a:moveTo>
                      <a:pt x="12" y="327"/>
                    </a:moveTo>
                    <a:lnTo>
                      <a:pt x="12" y="327"/>
                    </a:lnTo>
                    <a:cubicBezTo>
                      <a:pt x="15" y="327"/>
                      <a:pt x="15" y="330"/>
                      <a:pt x="18" y="330"/>
                    </a:cubicBezTo>
                    <a:cubicBezTo>
                      <a:pt x="242" y="15"/>
                      <a:pt x="242" y="15"/>
                      <a:pt x="242" y="15"/>
                    </a:cubicBezTo>
                    <a:cubicBezTo>
                      <a:pt x="224" y="0"/>
                      <a:pt x="224" y="0"/>
                      <a:pt x="224" y="0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9" y="321"/>
                      <a:pt x="9" y="321"/>
                      <a:pt x="9" y="321"/>
                    </a:cubicBezTo>
                    <a:lnTo>
                      <a:pt x="12" y="327"/>
                    </a:ln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" name="Freeform 1094">
                <a:extLst>
                  <a:ext uri="{FF2B5EF4-FFF2-40B4-BE49-F238E27FC236}">
                    <a16:creationId xmlns:a16="http://schemas.microsoft.com/office/drawing/2014/main" id="{42B321E2-F22F-4499-8961-D5BAA98B9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0497" y="11848010"/>
                <a:ext cx="705308" cy="944560"/>
              </a:xfrm>
              <a:custGeom>
                <a:avLst/>
                <a:gdLst>
                  <a:gd name="T0" fmla="*/ 6 w 246"/>
                  <a:gd name="T1" fmla="*/ 318 h 331"/>
                  <a:gd name="T2" fmla="*/ 6 w 246"/>
                  <a:gd name="T3" fmla="*/ 318 h 331"/>
                  <a:gd name="T4" fmla="*/ 18 w 246"/>
                  <a:gd name="T5" fmla="*/ 327 h 331"/>
                  <a:gd name="T6" fmla="*/ 21 w 246"/>
                  <a:gd name="T7" fmla="*/ 330 h 331"/>
                  <a:gd name="T8" fmla="*/ 245 w 246"/>
                  <a:gd name="T9" fmla="*/ 12 h 331"/>
                  <a:gd name="T10" fmla="*/ 224 w 246"/>
                  <a:gd name="T11" fmla="*/ 0 h 331"/>
                  <a:gd name="T12" fmla="*/ 0 w 246"/>
                  <a:gd name="T13" fmla="*/ 315 h 331"/>
                  <a:gd name="T14" fmla="*/ 3 w 246"/>
                  <a:gd name="T15" fmla="*/ 315 h 331"/>
                  <a:gd name="T16" fmla="*/ 6 w 246"/>
                  <a:gd name="T17" fmla="*/ 318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" h="331">
                    <a:moveTo>
                      <a:pt x="6" y="318"/>
                    </a:moveTo>
                    <a:lnTo>
                      <a:pt x="6" y="318"/>
                    </a:lnTo>
                    <a:cubicBezTo>
                      <a:pt x="18" y="327"/>
                      <a:pt x="18" y="327"/>
                      <a:pt x="18" y="327"/>
                    </a:cubicBezTo>
                    <a:cubicBezTo>
                      <a:pt x="18" y="327"/>
                      <a:pt x="18" y="327"/>
                      <a:pt x="21" y="330"/>
                    </a:cubicBezTo>
                    <a:cubicBezTo>
                      <a:pt x="245" y="12"/>
                      <a:pt x="245" y="12"/>
                      <a:pt x="245" y="12"/>
                    </a:cubicBezTo>
                    <a:cubicBezTo>
                      <a:pt x="224" y="0"/>
                      <a:pt x="224" y="0"/>
                      <a:pt x="224" y="0"/>
                    </a:cubicBezTo>
                    <a:cubicBezTo>
                      <a:pt x="0" y="315"/>
                      <a:pt x="0" y="315"/>
                      <a:pt x="0" y="315"/>
                    </a:cubicBezTo>
                    <a:lnTo>
                      <a:pt x="3" y="315"/>
                    </a:lnTo>
                    <a:lnTo>
                      <a:pt x="6" y="318"/>
                    </a:ln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" name="Freeform 1095">
                <a:extLst>
                  <a:ext uri="{FF2B5EF4-FFF2-40B4-BE49-F238E27FC236}">
                    <a16:creationId xmlns:a16="http://schemas.microsoft.com/office/drawing/2014/main" id="{9D142D19-16EE-4334-8ED0-268BA2414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2451" y="11659096"/>
                <a:ext cx="277085" cy="239294"/>
              </a:xfrm>
              <a:custGeom>
                <a:avLst/>
                <a:gdLst>
                  <a:gd name="T0" fmla="*/ 88 w 95"/>
                  <a:gd name="T1" fmla="*/ 36 h 82"/>
                  <a:gd name="T2" fmla="*/ 88 w 95"/>
                  <a:gd name="T3" fmla="*/ 36 h 82"/>
                  <a:gd name="T4" fmla="*/ 39 w 95"/>
                  <a:gd name="T5" fmla="*/ 2 h 82"/>
                  <a:gd name="T6" fmla="*/ 30 w 95"/>
                  <a:gd name="T7" fmla="*/ 0 h 82"/>
                  <a:gd name="T8" fmla="*/ 21 w 95"/>
                  <a:gd name="T9" fmla="*/ 0 h 82"/>
                  <a:gd name="T10" fmla="*/ 0 w 95"/>
                  <a:gd name="T11" fmla="*/ 27 h 82"/>
                  <a:gd name="T12" fmla="*/ 78 w 95"/>
                  <a:gd name="T13" fmla="*/ 81 h 82"/>
                  <a:gd name="T14" fmla="*/ 94 w 95"/>
                  <a:gd name="T15" fmla="*/ 54 h 82"/>
                  <a:gd name="T16" fmla="*/ 88 w 95"/>
                  <a:gd name="T17" fmla="*/ 36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5" h="82">
                    <a:moveTo>
                      <a:pt x="88" y="36"/>
                    </a:moveTo>
                    <a:lnTo>
                      <a:pt x="88" y="36"/>
                    </a:lnTo>
                    <a:cubicBezTo>
                      <a:pt x="39" y="2"/>
                      <a:pt x="39" y="2"/>
                      <a:pt x="39" y="2"/>
                    </a:cubicBezTo>
                    <a:cubicBezTo>
                      <a:pt x="36" y="0"/>
                      <a:pt x="33" y="0"/>
                      <a:pt x="30" y="0"/>
                    </a:cubicBezTo>
                    <a:cubicBezTo>
                      <a:pt x="27" y="0"/>
                      <a:pt x="24" y="0"/>
                      <a:pt x="21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78" y="81"/>
                      <a:pt x="78" y="81"/>
                      <a:pt x="78" y="81"/>
                    </a:cubicBezTo>
                    <a:cubicBezTo>
                      <a:pt x="94" y="54"/>
                      <a:pt x="94" y="54"/>
                      <a:pt x="94" y="54"/>
                    </a:cubicBezTo>
                    <a:cubicBezTo>
                      <a:pt x="94" y="48"/>
                      <a:pt x="94" y="39"/>
                      <a:pt x="88" y="36"/>
                    </a:cubicBez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9" name="Freeform 1096">
                <a:extLst>
                  <a:ext uri="{FF2B5EF4-FFF2-40B4-BE49-F238E27FC236}">
                    <a16:creationId xmlns:a16="http://schemas.microsoft.com/office/drawing/2014/main" id="{195ACAF5-49AF-4196-973A-827507EF5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1258" y="11923578"/>
                <a:ext cx="692708" cy="931969"/>
              </a:xfrm>
              <a:custGeom>
                <a:avLst/>
                <a:gdLst>
                  <a:gd name="T0" fmla="*/ 0 w 243"/>
                  <a:gd name="T1" fmla="*/ 315 h 325"/>
                  <a:gd name="T2" fmla="*/ 0 w 243"/>
                  <a:gd name="T3" fmla="*/ 315 h 325"/>
                  <a:gd name="T4" fmla="*/ 6 w 243"/>
                  <a:gd name="T5" fmla="*/ 318 h 325"/>
                  <a:gd name="T6" fmla="*/ 9 w 243"/>
                  <a:gd name="T7" fmla="*/ 318 h 325"/>
                  <a:gd name="T8" fmla="*/ 18 w 243"/>
                  <a:gd name="T9" fmla="*/ 324 h 325"/>
                  <a:gd name="T10" fmla="*/ 242 w 243"/>
                  <a:gd name="T11" fmla="*/ 12 h 325"/>
                  <a:gd name="T12" fmla="*/ 227 w 243"/>
                  <a:gd name="T13" fmla="*/ 0 h 325"/>
                  <a:gd name="T14" fmla="*/ 0 w 243"/>
                  <a:gd name="T15" fmla="*/ 31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325">
                    <a:moveTo>
                      <a:pt x="0" y="315"/>
                    </a:moveTo>
                    <a:lnTo>
                      <a:pt x="0" y="315"/>
                    </a:lnTo>
                    <a:cubicBezTo>
                      <a:pt x="3" y="315"/>
                      <a:pt x="6" y="315"/>
                      <a:pt x="6" y="318"/>
                    </a:cubicBezTo>
                    <a:cubicBezTo>
                      <a:pt x="9" y="318"/>
                      <a:pt x="9" y="318"/>
                      <a:pt x="9" y="318"/>
                    </a:cubicBezTo>
                    <a:cubicBezTo>
                      <a:pt x="18" y="324"/>
                      <a:pt x="18" y="324"/>
                      <a:pt x="18" y="324"/>
                    </a:cubicBezTo>
                    <a:cubicBezTo>
                      <a:pt x="242" y="12"/>
                      <a:pt x="242" y="12"/>
                      <a:pt x="242" y="12"/>
                    </a:cubicBezTo>
                    <a:cubicBezTo>
                      <a:pt x="227" y="0"/>
                      <a:pt x="227" y="0"/>
                      <a:pt x="227" y="0"/>
                    </a:cubicBezTo>
                    <a:lnTo>
                      <a:pt x="0" y="315"/>
                    </a:ln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80" name="Freeform 1097">
                <a:extLst>
                  <a:ext uri="{FF2B5EF4-FFF2-40B4-BE49-F238E27FC236}">
                    <a16:creationId xmlns:a16="http://schemas.microsoft.com/office/drawing/2014/main" id="{DDEA80B5-432B-4A0C-855F-C928AE4BC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1956" y="12729603"/>
                <a:ext cx="239306" cy="239285"/>
              </a:xfrm>
              <a:custGeom>
                <a:avLst/>
                <a:gdLst>
                  <a:gd name="T0" fmla="*/ 78 w 85"/>
                  <a:gd name="T1" fmla="*/ 48 h 83"/>
                  <a:gd name="T2" fmla="*/ 78 w 85"/>
                  <a:gd name="T3" fmla="*/ 48 h 83"/>
                  <a:gd name="T4" fmla="*/ 51 w 85"/>
                  <a:gd name="T5" fmla="*/ 27 h 83"/>
                  <a:gd name="T6" fmla="*/ 42 w 85"/>
                  <a:gd name="T7" fmla="*/ 21 h 83"/>
                  <a:gd name="T8" fmla="*/ 15 w 85"/>
                  <a:gd name="T9" fmla="*/ 3 h 83"/>
                  <a:gd name="T10" fmla="*/ 15 w 85"/>
                  <a:gd name="T11" fmla="*/ 0 h 83"/>
                  <a:gd name="T12" fmla="*/ 12 w 85"/>
                  <a:gd name="T13" fmla="*/ 0 h 83"/>
                  <a:gd name="T14" fmla="*/ 6 w 85"/>
                  <a:gd name="T15" fmla="*/ 15 h 83"/>
                  <a:gd name="T16" fmla="*/ 3 w 85"/>
                  <a:gd name="T17" fmla="*/ 21 h 83"/>
                  <a:gd name="T18" fmla="*/ 0 w 85"/>
                  <a:gd name="T19" fmla="*/ 57 h 83"/>
                  <a:gd name="T20" fmla="*/ 33 w 85"/>
                  <a:gd name="T21" fmla="*/ 82 h 83"/>
                  <a:gd name="T22" fmla="*/ 63 w 85"/>
                  <a:gd name="T23" fmla="*/ 63 h 83"/>
                  <a:gd name="T24" fmla="*/ 69 w 85"/>
                  <a:gd name="T25" fmla="*/ 60 h 83"/>
                  <a:gd name="T26" fmla="*/ 84 w 85"/>
                  <a:gd name="T27" fmla="*/ 51 h 83"/>
                  <a:gd name="T28" fmla="*/ 81 w 85"/>
                  <a:gd name="T29" fmla="*/ 48 h 83"/>
                  <a:gd name="T30" fmla="*/ 78 w 85"/>
                  <a:gd name="T31" fmla="*/ 48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83">
                    <a:moveTo>
                      <a:pt x="78" y="48"/>
                    </a:moveTo>
                    <a:lnTo>
                      <a:pt x="78" y="48"/>
                    </a:lnTo>
                    <a:cubicBezTo>
                      <a:pt x="69" y="45"/>
                      <a:pt x="57" y="36"/>
                      <a:pt x="51" y="27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33" y="18"/>
                      <a:pt x="21" y="9"/>
                      <a:pt x="15" y="3"/>
                    </a:cubicBezTo>
                    <a:lnTo>
                      <a:pt x="15" y="0"/>
                    </a:ln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6"/>
                      <a:pt x="6" y="15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9" y="60"/>
                      <a:pt x="24" y="66"/>
                      <a:pt x="33" y="82"/>
                    </a:cubicBezTo>
                    <a:cubicBezTo>
                      <a:pt x="63" y="63"/>
                      <a:pt x="63" y="63"/>
                      <a:pt x="63" y="63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8" y="57"/>
                      <a:pt x="81" y="54"/>
                      <a:pt x="84" y="51"/>
                    </a:cubicBezTo>
                    <a:cubicBezTo>
                      <a:pt x="81" y="48"/>
                      <a:pt x="81" y="48"/>
                      <a:pt x="81" y="48"/>
                    </a:cubicBezTo>
                    <a:cubicBezTo>
                      <a:pt x="81" y="48"/>
                      <a:pt x="81" y="48"/>
                      <a:pt x="78" y="48"/>
                    </a:cubicBezTo>
                  </a:path>
                </a:pathLst>
              </a:custGeom>
              <a:solidFill>
                <a:srgbClr val="FCB415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lIns="243770" tIns="121885" rIns="243770" bIns="121885" anchor="ctr"/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0271B3C4-B9EF-4A8A-AFF2-933947C1C9CE}"/>
                </a:ext>
              </a:extLst>
            </p:cNvPr>
            <p:cNvGrpSpPr/>
            <p:nvPr/>
          </p:nvGrpSpPr>
          <p:grpSpPr>
            <a:xfrm flipH="1">
              <a:off x="10291908" y="3627602"/>
              <a:ext cx="473223" cy="256226"/>
              <a:chOff x="17801829" y="5891398"/>
              <a:chExt cx="954592" cy="516864"/>
            </a:xfrm>
          </p:grpSpPr>
          <p:sp>
            <p:nvSpPr>
              <p:cNvPr id="73" name="Freeform 279">
                <a:extLst>
                  <a:ext uri="{FF2B5EF4-FFF2-40B4-BE49-F238E27FC236}">
                    <a16:creationId xmlns:a16="http://schemas.microsoft.com/office/drawing/2014/main" id="{F939DA07-2327-42EC-8CDE-F7DDA8A7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1829" y="5891398"/>
                <a:ext cx="954592" cy="516864"/>
              </a:xfrm>
              <a:custGeom>
                <a:avLst/>
                <a:gdLst>
                  <a:gd name="T0" fmla="*/ 115 w 167"/>
                  <a:gd name="T1" fmla="*/ 42 h 88"/>
                  <a:gd name="T2" fmla="*/ 117 w 167"/>
                  <a:gd name="T3" fmla="*/ 33 h 88"/>
                  <a:gd name="T4" fmla="*/ 83 w 167"/>
                  <a:gd name="T5" fmla="*/ 0 h 88"/>
                  <a:gd name="T6" fmla="*/ 50 w 167"/>
                  <a:gd name="T7" fmla="*/ 33 h 88"/>
                  <a:gd name="T8" fmla="*/ 51 w 167"/>
                  <a:gd name="T9" fmla="*/ 42 h 88"/>
                  <a:gd name="T10" fmla="*/ 0 w 167"/>
                  <a:gd name="T11" fmla="*/ 42 h 88"/>
                  <a:gd name="T12" fmla="*/ 0 w 167"/>
                  <a:gd name="T13" fmla="*/ 88 h 88"/>
                  <a:gd name="T14" fmla="*/ 167 w 167"/>
                  <a:gd name="T15" fmla="*/ 88 h 88"/>
                  <a:gd name="T16" fmla="*/ 167 w 167"/>
                  <a:gd name="T17" fmla="*/ 42 h 88"/>
                  <a:gd name="T18" fmla="*/ 115 w 167"/>
                  <a:gd name="T19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7" h="88">
                    <a:moveTo>
                      <a:pt x="115" y="42"/>
                    </a:moveTo>
                    <a:cubicBezTo>
                      <a:pt x="116" y="39"/>
                      <a:pt x="117" y="36"/>
                      <a:pt x="117" y="33"/>
                    </a:cubicBezTo>
                    <a:cubicBezTo>
                      <a:pt x="117" y="15"/>
                      <a:pt x="102" y="0"/>
                      <a:pt x="83" y="0"/>
                    </a:cubicBezTo>
                    <a:cubicBezTo>
                      <a:pt x="65" y="0"/>
                      <a:pt x="50" y="15"/>
                      <a:pt x="50" y="33"/>
                    </a:cubicBezTo>
                    <a:cubicBezTo>
                      <a:pt x="50" y="36"/>
                      <a:pt x="51" y="39"/>
                      <a:pt x="51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167" y="88"/>
                      <a:pt x="167" y="88"/>
                      <a:pt x="167" y="88"/>
                    </a:cubicBezTo>
                    <a:cubicBezTo>
                      <a:pt x="167" y="42"/>
                      <a:pt x="167" y="42"/>
                      <a:pt x="167" y="42"/>
                    </a:cubicBezTo>
                    <a:lnTo>
                      <a:pt x="115" y="42"/>
                    </a:lnTo>
                    <a:close/>
                  </a:path>
                </a:pathLst>
              </a:custGeom>
              <a:solidFill>
                <a:srgbClr val="FFB0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" name="Oval 280">
                <a:extLst>
                  <a:ext uri="{FF2B5EF4-FFF2-40B4-BE49-F238E27FC236}">
                    <a16:creationId xmlns:a16="http://schemas.microsoft.com/office/drawing/2014/main" id="{28ECDD9F-830C-4502-8B57-E6C8D7A7B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7266" y="5973356"/>
                <a:ext cx="229951" cy="230011"/>
              </a:xfrm>
              <a:prstGeom prst="ellipse">
                <a:avLst/>
              </a:prstGeom>
              <a:solidFill>
                <a:srgbClr val="000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9B6E7B72-394B-45B2-96E7-6ECA067F107D}"/>
                </a:ext>
              </a:extLst>
            </p:cNvPr>
            <p:cNvGrpSpPr/>
            <p:nvPr/>
          </p:nvGrpSpPr>
          <p:grpSpPr>
            <a:xfrm rot="2214830" flipH="1">
              <a:off x="10668923" y="1890533"/>
              <a:ext cx="392785" cy="563980"/>
              <a:chOff x="18561758" y="2385889"/>
              <a:chExt cx="2160750" cy="3102509"/>
            </a:xfrm>
          </p:grpSpPr>
          <p:sp>
            <p:nvSpPr>
              <p:cNvPr id="49" name="Freeform 277">
                <a:extLst>
                  <a:ext uri="{FF2B5EF4-FFF2-40B4-BE49-F238E27FC236}">
                    <a16:creationId xmlns:a16="http://schemas.microsoft.com/office/drawing/2014/main" id="{C6AEFE9D-009F-44F7-BFFC-2B3866F0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1758" y="2385889"/>
                <a:ext cx="2160750" cy="3102509"/>
              </a:xfrm>
              <a:custGeom>
                <a:avLst/>
                <a:gdLst>
                  <a:gd name="T0" fmla="*/ 0 w 366"/>
                  <a:gd name="T1" fmla="*/ 494 h 527"/>
                  <a:gd name="T2" fmla="*/ 34 w 366"/>
                  <a:gd name="T3" fmla="*/ 527 h 527"/>
                  <a:gd name="T4" fmla="*/ 333 w 366"/>
                  <a:gd name="T5" fmla="*/ 527 h 527"/>
                  <a:gd name="T6" fmla="*/ 366 w 366"/>
                  <a:gd name="T7" fmla="*/ 494 h 527"/>
                  <a:gd name="T8" fmla="*/ 366 w 366"/>
                  <a:gd name="T9" fmla="*/ 34 h 527"/>
                  <a:gd name="T10" fmla="*/ 333 w 366"/>
                  <a:gd name="T11" fmla="*/ 0 h 527"/>
                  <a:gd name="T12" fmla="*/ 34 w 366"/>
                  <a:gd name="T13" fmla="*/ 0 h 527"/>
                  <a:gd name="T14" fmla="*/ 0 w 366"/>
                  <a:gd name="T15" fmla="*/ 34 h 527"/>
                  <a:gd name="T16" fmla="*/ 0 w 366"/>
                  <a:gd name="T17" fmla="*/ 494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6" h="527">
                    <a:moveTo>
                      <a:pt x="0" y="494"/>
                    </a:moveTo>
                    <a:cubicBezTo>
                      <a:pt x="0" y="512"/>
                      <a:pt x="15" y="527"/>
                      <a:pt x="34" y="527"/>
                    </a:cubicBezTo>
                    <a:cubicBezTo>
                      <a:pt x="333" y="527"/>
                      <a:pt x="333" y="527"/>
                      <a:pt x="333" y="527"/>
                    </a:cubicBezTo>
                    <a:cubicBezTo>
                      <a:pt x="351" y="527"/>
                      <a:pt x="366" y="512"/>
                      <a:pt x="366" y="494"/>
                    </a:cubicBezTo>
                    <a:cubicBezTo>
                      <a:pt x="366" y="34"/>
                      <a:pt x="366" y="34"/>
                      <a:pt x="366" y="34"/>
                    </a:cubicBezTo>
                    <a:cubicBezTo>
                      <a:pt x="366" y="15"/>
                      <a:pt x="351" y="0"/>
                      <a:pt x="333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15" y="0"/>
                      <a:pt x="0" y="15"/>
                      <a:pt x="0" y="34"/>
                    </a:cubicBezTo>
                    <a:lnTo>
                      <a:pt x="0" y="494"/>
                    </a:lnTo>
                    <a:close/>
                  </a:path>
                </a:pathLst>
              </a:custGeom>
              <a:solidFill>
                <a:srgbClr val="2D35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Rectangle 278">
                <a:extLst>
                  <a:ext uri="{FF2B5EF4-FFF2-40B4-BE49-F238E27FC236}">
                    <a16:creationId xmlns:a16="http://schemas.microsoft.com/office/drawing/2014/main" id="{F6E3DCD0-2423-49AF-A162-6A0D0AE50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1666" y="2532620"/>
                <a:ext cx="1842254" cy="272047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Freeform 281">
                <a:extLst>
                  <a:ext uri="{FF2B5EF4-FFF2-40B4-BE49-F238E27FC236}">
                    <a16:creationId xmlns:a16="http://schemas.microsoft.com/office/drawing/2014/main" id="{8BD07349-ECC0-4E6C-A6EA-DFDC3C17D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5497" y="3457953"/>
                <a:ext cx="1671773" cy="1718475"/>
              </a:xfrm>
              <a:custGeom>
                <a:avLst/>
                <a:gdLst>
                  <a:gd name="T0" fmla="*/ 278 w 283"/>
                  <a:gd name="T1" fmla="*/ 292 h 292"/>
                  <a:gd name="T2" fmla="*/ 5 w 283"/>
                  <a:gd name="T3" fmla="*/ 292 h 292"/>
                  <a:gd name="T4" fmla="*/ 0 w 283"/>
                  <a:gd name="T5" fmla="*/ 287 h 292"/>
                  <a:gd name="T6" fmla="*/ 5 w 283"/>
                  <a:gd name="T7" fmla="*/ 283 h 292"/>
                  <a:gd name="T8" fmla="*/ 274 w 283"/>
                  <a:gd name="T9" fmla="*/ 283 h 292"/>
                  <a:gd name="T10" fmla="*/ 274 w 283"/>
                  <a:gd name="T11" fmla="*/ 5 h 292"/>
                  <a:gd name="T12" fmla="*/ 278 w 283"/>
                  <a:gd name="T13" fmla="*/ 0 h 292"/>
                  <a:gd name="T14" fmla="*/ 283 w 283"/>
                  <a:gd name="T15" fmla="*/ 5 h 292"/>
                  <a:gd name="T16" fmla="*/ 283 w 283"/>
                  <a:gd name="T17" fmla="*/ 287 h 292"/>
                  <a:gd name="T18" fmla="*/ 278 w 283"/>
                  <a:gd name="T1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3" h="292">
                    <a:moveTo>
                      <a:pt x="278" y="292"/>
                    </a:moveTo>
                    <a:cubicBezTo>
                      <a:pt x="5" y="292"/>
                      <a:pt x="5" y="292"/>
                      <a:pt x="5" y="292"/>
                    </a:cubicBezTo>
                    <a:cubicBezTo>
                      <a:pt x="2" y="292"/>
                      <a:pt x="0" y="290"/>
                      <a:pt x="0" y="287"/>
                    </a:cubicBezTo>
                    <a:cubicBezTo>
                      <a:pt x="0" y="285"/>
                      <a:pt x="2" y="283"/>
                      <a:pt x="5" y="283"/>
                    </a:cubicBezTo>
                    <a:cubicBezTo>
                      <a:pt x="274" y="283"/>
                      <a:pt x="274" y="283"/>
                      <a:pt x="274" y="283"/>
                    </a:cubicBezTo>
                    <a:cubicBezTo>
                      <a:pt x="274" y="5"/>
                      <a:pt x="274" y="5"/>
                      <a:pt x="274" y="5"/>
                    </a:cubicBezTo>
                    <a:cubicBezTo>
                      <a:pt x="274" y="2"/>
                      <a:pt x="276" y="0"/>
                      <a:pt x="278" y="0"/>
                    </a:cubicBezTo>
                    <a:cubicBezTo>
                      <a:pt x="281" y="0"/>
                      <a:pt x="283" y="2"/>
                      <a:pt x="283" y="5"/>
                    </a:cubicBezTo>
                    <a:cubicBezTo>
                      <a:pt x="283" y="287"/>
                      <a:pt x="283" y="287"/>
                      <a:pt x="283" y="287"/>
                    </a:cubicBezTo>
                    <a:cubicBezTo>
                      <a:pt x="283" y="290"/>
                      <a:pt x="281" y="292"/>
                      <a:pt x="278" y="292"/>
                    </a:cubicBez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 282">
                <a:extLst>
                  <a:ext uri="{FF2B5EF4-FFF2-40B4-BE49-F238E27FC236}">
                    <a16:creationId xmlns:a16="http://schemas.microsoft.com/office/drawing/2014/main" id="{6727B21D-454E-4106-A6FC-6394FC1A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7787" y="2822118"/>
                <a:ext cx="1433892" cy="70061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10"/>
                      <a:pt x="240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" y="12"/>
                      <a:pt x="0" y="10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0" y="0"/>
                      <a:pt x="243" y="3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Freeform 283">
                <a:extLst>
                  <a:ext uri="{FF2B5EF4-FFF2-40B4-BE49-F238E27FC236}">
                    <a16:creationId xmlns:a16="http://schemas.microsoft.com/office/drawing/2014/main" id="{0DCF5F43-40E8-4AF7-9281-0CF667631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1179" y="2939767"/>
                <a:ext cx="796900" cy="70061"/>
              </a:xfrm>
              <a:custGeom>
                <a:avLst/>
                <a:gdLst>
                  <a:gd name="T0" fmla="*/ 129 w 135"/>
                  <a:gd name="T1" fmla="*/ 0 h 12"/>
                  <a:gd name="T2" fmla="*/ 6 w 135"/>
                  <a:gd name="T3" fmla="*/ 0 h 12"/>
                  <a:gd name="T4" fmla="*/ 0 w 135"/>
                  <a:gd name="T5" fmla="*/ 6 h 12"/>
                  <a:gd name="T6" fmla="*/ 6 w 135"/>
                  <a:gd name="T7" fmla="*/ 12 h 12"/>
                  <a:gd name="T8" fmla="*/ 129 w 135"/>
                  <a:gd name="T9" fmla="*/ 12 h 12"/>
                  <a:gd name="T10" fmla="*/ 135 w 135"/>
                  <a:gd name="T11" fmla="*/ 6 h 12"/>
                  <a:gd name="T12" fmla="*/ 129 w 13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2">
                    <a:moveTo>
                      <a:pt x="12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2"/>
                      <a:pt x="6" y="12"/>
                    </a:cubicBezTo>
                    <a:cubicBezTo>
                      <a:pt x="129" y="12"/>
                      <a:pt x="129" y="12"/>
                      <a:pt x="129" y="12"/>
                    </a:cubicBezTo>
                    <a:cubicBezTo>
                      <a:pt x="132" y="12"/>
                      <a:pt x="135" y="9"/>
                      <a:pt x="135" y="6"/>
                    </a:cubicBezTo>
                    <a:cubicBezTo>
                      <a:pt x="135" y="3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" name="Freeform 284">
                <a:extLst>
                  <a:ext uri="{FF2B5EF4-FFF2-40B4-BE49-F238E27FC236}">
                    <a16:creationId xmlns:a16="http://schemas.microsoft.com/office/drawing/2014/main" id="{F01237FC-6AA9-486A-BFA5-E303314E8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2836" y="2945054"/>
                <a:ext cx="377966" cy="64773"/>
              </a:xfrm>
              <a:custGeom>
                <a:avLst/>
                <a:gdLst>
                  <a:gd name="T0" fmla="*/ 59 w 64"/>
                  <a:gd name="T1" fmla="*/ 0 h 11"/>
                  <a:gd name="T2" fmla="*/ 6 w 64"/>
                  <a:gd name="T3" fmla="*/ 0 h 11"/>
                  <a:gd name="T4" fmla="*/ 0 w 64"/>
                  <a:gd name="T5" fmla="*/ 5 h 11"/>
                  <a:gd name="T6" fmla="*/ 6 w 64"/>
                  <a:gd name="T7" fmla="*/ 11 h 11"/>
                  <a:gd name="T8" fmla="*/ 59 w 64"/>
                  <a:gd name="T9" fmla="*/ 11 h 11"/>
                  <a:gd name="T10" fmla="*/ 64 w 64"/>
                  <a:gd name="T11" fmla="*/ 5 h 11"/>
                  <a:gd name="T12" fmla="*/ 59 w 6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1">
                    <a:moveTo>
                      <a:pt x="5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8"/>
                      <a:pt x="3" y="11"/>
                      <a:pt x="6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4" y="8"/>
                      <a:pt x="64" y="5"/>
                    </a:cubicBezTo>
                    <a:cubicBezTo>
                      <a:pt x="64" y="2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Freeform 285">
                <a:extLst>
                  <a:ext uri="{FF2B5EF4-FFF2-40B4-BE49-F238E27FC236}">
                    <a16:creationId xmlns:a16="http://schemas.microsoft.com/office/drawing/2014/main" id="{F242BF2A-A585-4FEB-B709-6AF31651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7787" y="3057417"/>
                <a:ext cx="1433892" cy="70061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10"/>
                      <a:pt x="241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10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1" y="0"/>
                      <a:pt x="243" y="3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" name="Freeform 286">
                <a:extLst>
                  <a:ext uri="{FF2B5EF4-FFF2-40B4-BE49-F238E27FC236}">
                    <a16:creationId xmlns:a16="http://schemas.microsoft.com/office/drawing/2014/main" id="{D0B9F5C4-F910-4C09-9B1B-DD86B9B9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2008" y="3192251"/>
                <a:ext cx="377966" cy="59485"/>
              </a:xfrm>
              <a:custGeom>
                <a:avLst/>
                <a:gdLst>
                  <a:gd name="T0" fmla="*/ 64 w 64"/>
                  <a:gd name="T1" fmla="*/ 5 h 10"/>
                  <a:gd name="T2" fmla="*/ 58 w 64"/>
                  <a:gd name="T3" fmla="*/ 10 h 10"/>
                  <a:gd name="T4" fmla="*/ 6 w 64"/>
                  <a:gd name="T5" fmla="*/ 10 h 10"/>
                  <a:gd name="T6" fmla="*/ 0 w 64"/>
                  <a:gd name="T7" fmla="*/ 5 h 10"/>
                  <a:gd name="T8" fmla="*/ 0 w 64"/>
                  <a:gd name="T9" fmla="*/ 5 h 10"/>
                  <a:gd name="T10" fmla="*/ 6 w 64"/>
                  <a:gd name="T11" fmla="*/ 0 h 10"/>
                  <a:gd name="T12" fmla="*/ 58 w 64"/>
                  <a:gd name="T13" fmla="*/ 0 h 10"/>
                  <a:gd name="T14" fmla="*/ 64 w 64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0">
                    <a:moveTo>
                      <a:pt x="64" y="5"/>
                    </a:moveTo>
                    <a:cubicBezTo>
                      <a:pt x="64" y="8"/>
                      <a:pt x="61" y="10"/>
                      <a:pt x="58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3" y="10"/>
                      <a:pt x="0" y="8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1" y="0"/>
                      <a:pt x="64" y="2"/>
                      <a:pt x="64" y="5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" name="Freeform 287">
                <a:extLst>
                  <a:ext uri="{FF2B5EF4-FFF2-40B4-BE49-F238E27FC236}">
                    <a16:creationId xmlns:a16="http://schemas.microsoft.com/office/drawing/2014/main" id="{3FC1000B-1761-4A62-BFFF-ACF9BE1F8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7787" y="3192251"/>
                <a:ext cx="371358" cy="59485"/>
              </a:xfrm>
              <a:custGeom>
                <a:avLst/>
                <a:gdLst>
                  <a:gd name="T0" fmla="*/ 58 w 63"/>
                  <a:gd name="T1" fmla="*/ 0 h 10"/>
                  <a:gd name="T2" fmla="*/ 5 w 63"/>
                  <a:gd name="T3" fmla="*/ 0 h 10"/>
                  <a:gd name="T4" fmla="*/ 0 w 63"/>
                  <a:gd name="T5" fmla="*/ 5 h 10"/>
                  <a:gd name="T6" fmla="*/ 5 w 63"/>
                  <a:gd name="T7" fmla="*/ 10 h 10"/>
                  <a:gd name="T8" fmla="*/ 58 w 63"/>
                  <a:gd name="T9" fmla="*/ 10 h 10"/>
                  <a:gd name="T10" fmla="*/ 63 w 63"/>
                  <a:gd name="T11" fmla="*/ 5 h 10"/>
                  <a:gd name="T12" fmla="*/ 58 w 6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0">
                    <a:moveTo>
                      <a:pt x="5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58" y="10"/>
                      <a:pt x="58" y="10"/>
                      <a:pt x="58" y="10"/>
                    </a:cubicBezTo>
                    <a:cubicBezTo>
                      <a:pt x="61" y="10"/>
                      <a:pt x="63" y="8"/>
                      <a:pt x="63" y="5"/>
                    </a:cubicBezTo>
                    <a:cubicBezTo>
                      <a:pt x="63" y="2"/>
                      <a:pt x="61" y="0"/>
                      <a:pt x="58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Freeform 288">
                <a:extLst>
                  <a:ext uri="{FF2B5EF4-FFF2-40B4-BE49-F238E27FC236}">
                    <a16:creationId xmlns:a16="http://schemas.microsoft.com/office/drawing/2014/main" id="{CE57FB44-A7FD-40B9-A983-0237890FA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5893" y="3357488"/>
                <a:ext cx="1433892" cy="70061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9"/>
                      <a:pt x="241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1" y="0"/>
                      <a:pt x="243" y="3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 289">
                <a:extLst>
                  <a:ext uri="{FF2B5EF4-FFF2-40B4-BE49-F238E27FC236}">
                    <a16:creationId xmlns:a16="http://schemas.microsoft.com/office/drawing/2014/main" id="{09E92371-8FE4-4E1C-8745-C1E541043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9286" y="3475138"/>
                <a:ext cx="796900" cy="64773"/>
              </a:xfrm>
              <a:custGeom>
                <a:avLst/>
                <a:gdLst>
                  <a:gd name="T0" fmla="*/ 130 w 135"/>
                  <a:gd name="T1" fmla="*/ 0 h 11"/>
                  <a:gd name="T2" fmla="*/ 6 w 135"/>
                  <a:gd name="T3" fmla="*/ 0 h 11"/>
                  <a:gd name="T4" fmla="*/ 0 w 135"/>
                  <a:gd name="T5" fmla="*/ 6 h 11"/>
                  <a:gd name="T6" fmla="*/ 6 w 135"/>
                  <a:gd name="T7" fmla="*/ 11 h 11"/>
                  <a:gd name="T8" fmla="*/ 130 w 135"/>
                  <a:gd name="T9" fmla="*/ 11 h 11"/>
                  <a:gd name="T10" fmla="*/ 135 w 135"/>
                  <a:gd name="T11" fmla="*/ 6 h 11"/>
                  <a:gd name="T12" fmla="*/ 130 w 135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1">
                    <a:moveTo>
                      <a:pt x="130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2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3" y="11"/>
                      <a:pt x="135" y="9"/>
                      <a:pt x="135" y="6"/>
                    </a:cubicBezTo>
                    <a:cubicBezTo>
                      <a:pt x="135" y="2"/>
                      <a:pt x="133" y="0"/>
                      <a:pt x="130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 290">
                <a:extLst>
                  <a:ext uri="{FF2B5EF4-FFF2-40B4-BE49-F238E27FC236}">
                    <a16:creationId xmlns:a16="http://schemas.microsoft.com/office/drawing/2014/main" id="{FA657D08-938B-472A-86A6-0F990F28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7550" y="3475138"/>
                <a:ext cx="371358" cy="64773"/>
              </a:xfrm>
              <a:custGeom>
                <a:avLst/>
                <a:gdLst>
                  <a:gd name="T0" fmla="*/ 58 w 63"/>
                  <a:gd name="T1" fmla="*/ 0 h 11"/>
                  <a:gd name="T2" fmla="*/ 5 w 63"/>
                  <a:gd name="T3" fmla="*/ 0 h 11"/>
                  <a:gd name="T4" fmla="*/ 0 w 63"/>
                  <a:gd name="T5" fmla="*/ 6 h 11"/>
                  <a:gd name="T6" fmla="*/ 5 w 63"/>
                  <a:gd name="T7" fmla="*/ 11 h 11"/>
                  <a:gd name="T8" fmla="*/ 58 w 63"/>
                  <a:gd name="T9" fmla="*/ 11 h 11"/>
                  <a:gd name="T10" fmla="*/ 63 w 63"/>
                  <a:gd name="T11" fmla="*/ 6 h 11"/>
                  <a:gd name="T12" fmla="*/ 58 w 6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1">
                    <a:moveTo>
                      <a:pt x="5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61" y="11"/>
                      <a:pt x="63" y="9"/>
                      <a:pt x="63" y="6"/>
                    </a:cubicBezTo>
                    <a:cubicBezTo>
                      <a:pt x="63" y="3"/>
                      <a:pt x="61" y="0"/>
                      <a:pt x="58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Freeform 291">
                <a:extLst>
                  <a:ext uri="{FF2B5EF4-FFF2-40B4-BE49-F238E27FC236}">
                    <a16:creationId xmlns:a16="http://schemas.microsoft.com/office/drawing/2014/main" id="{725E129F-31D7-4035-A14E-9A6CCE82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1179" y="3592787"/>
                <a:ext cx="1435214" cy="71383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9"/>
                      <a:pt x="240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" y="12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2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0" y="0"/>
                      <a:pt x="243" y="3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2" name="Freeform 292">
                <a:extLst>
                  <a:ext uri="{FF2B5EF4-FFF2-40B4-BE49-F238E27FC236}">
                    <a16:creationId xmlns:a16="http://schemas.microsoft.com/office/drawing/2014/main" id="{8C865FDE-0613-4CE0-82A5-500F3CBA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6721" y="3722334"/>
                <a:ext cx="371358" cy="64773"/>
              </a:xfrm>
              <a:custGeom>
                <a:avLst/>
                <a:gdLst>
                  <a:gd name="T0" fmla="*/ 63 w 63"/>
                  <a:gd name="T1" fmla="*/ 6 h 11"/>
                  <a:gd name="T2" fmla="*/ 58 w 63"/>
                  <a:gd name="T3" fmla="*/ 11 h 11"/>
                  <a:gd name="T4" fmla="*/ 5 w 63"/>
                  <a:gd name="T5" fmla="*/ 11 h 11"/>
                  <a:gd name="T6" fmla="*/ 0 w 63"/>
                  <a:gd name="T7" fmla="*/ 6 h 11"/>
                  <a:gd name="T8" fmla="*/ 0 w 63"/>
                  <a:gd name="T9" fmla="*/ 6 h 11"/>
                  <a:gd name="T10" fmla="*/ 5 w 63"/>
                  <a:gd name="T11" fmla="*/ 0 h 11"/>
                  <a:gd name="T12" fmla="*/ 58 w 63"/>
                  <a:gd name="T13" fmla="*/ 0 h 11"/>
                  <a:gd name="T14" fmla="*/ 63 w 63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11">
                    <a:moveTo>
                      <a:pt x="63" y="6"/>
                    </a:moveTo>
                    <a:cubicBezTo>
                      <a:pt x="63" y="9"/>
                      <a:pt x="61" y="11"/>
                      <a:pt x="58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2" y="11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1" y="0"/>
                      <a:pt x="63" y="3"/>
                      <a:pt x="6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Freeform 293">
                <a:extLst>
                  <a:ext uri="{FF2B5EF4-FFF2-40B4-BE49-F238E27FC236}">
                    <a16:creationId xmlns:a16="http://schemas.microsoft.com/office/drawing/2014/main" id="{59826A0D-479C-4A54-9156-A6725DA35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5893" y="3722334"/>
                <a:ext cx="377966" cy="64773"/>
              </a:xfrm>
              <a:custGeom>
                <a:avLst/>
                <a:gdLst>
                  <a:gd name="T0" fmla="*/ 58 w 64"/>
                  <a:gd name="T1" fmla="*/ 0 h 11"/>
                  <a:gd name="T2" fmla="*/ 5 w 64"/>
                  <a:gd name="T3" fmla="*/ 0 h 11"/>
                  <a:gd name="T4" fmla="*/ 0 w 64"/>
                  <a:gd name="T5" fmla="*/ 6 h 11"/>
                  <a:gd name="T6" fmla="*/ 5 w 64"/>
                  <a:gd name="T7" fmla="*/ 11 h 11"/>
                  <a:gd name="T8" fmla="*/ 58 w 64"/>
                  <a:gd name="T9" fmla="*/ 11 h 11"/>
                  <a:gd name="T10" fmla="*/ 64 w 64"/>
                  <a:gd name="T11" fmla="*/ 6 h 11"/>
                  <a:gd name="T12" fmla="*/ 58 w 6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1">
                    <a:moveTo>
                      <a:pt x="5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61" y="11"/>
                      <a:pt x="64" y="9"/>
                      <a:pt x="64" y="6"/>
                    </a:cubicBezTo>
                    <a:cubicBezTo>
                      <a:pt x="64" y="3"/>
                      <a:pt x="61" y="0"/>
                      <a:pt x="58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Freeform 294">
                <a:extLst>
                  <a:ext uri="{FF2B5EF4-FFF2-40B4-BE49-F238E27FC236}">
                    <a16:creationId xmlns:a16="http://schemas.microsoft.com/office/drawing/2014/main" id="{61F6F1F6-0BF3-443F-9F06-17714096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9286" y="4576284"/>
                <a:ext cx="1435214" cy="70061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9"/>
                      <a:pt x="240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" y="12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2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0" y="0"/>
                      <a:pt x="243" y="2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5" name="Freeform 295">
                <a:extLst>
                  <a:ext uri="{FF2B5EF4-FFF2-40B4-BE49-F238E27FC236}">
                    <a16:creationId xmlns:a16="http://schemas.microsoft.com/office/drawing/2014/main" id="{31959B99-C990-48DC-88E8-F68349969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3999" y="4693934"/>
                <a:ext cx="796900" cy="64773"/>
              </a:xfrm>
              <a:custGeom>
                <a:avLst/>
                <a:gdLst>
                  <a:gd name="T0" fmla="*/ 129 w 135"/>
                  <a:gd name="T1" fmla="*/ 0 h 11"/>
                  <a:gd name="T2" fmla="*/ 6 w 135"/>
                  <a:gd name="T3" fmla="*/ 0 h 11"/>
                  <a:gd name="T4" fmla="*/ 0 w 135"/>
                  <a:gd name="T5" fmla="*/ 5 h 11"/>
                  <a:gd name="T6" fmla="*/ 6 w 135"/>
                  <a:gd name="T7" fmla="*/ 11 h 11"/>
                  <a:gd name="T8" fmla="*/ 129 w 135"/>
                  <a:gd name="T9" fmla="*/ 11 h 11"/>
                  <a:gd name="T10" fmla="*/ 135 w 135"/>
                  <a:gd name="T11" fmla="*/ 5 h 11"/>
                  <a:gd name="T12" fmla="*/ 129 w 135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11">
                    <a:moveTo>
                      <a:pt x="12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"/>
                      <a:pt x="2" y="11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2" y="11"/>
                      <a:pt x="135" y="9"/>
                      <a:pt x="135" y="5"/>
                    </a:cubicBezTo>
                    <a:cubicBezTo>
                      <a:pt x="135" y="2"/>
                      <a:pt x="132" y="0"/>
                      <a:pt x="129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" name="Freeform 296">
                <a:extLst>
                  <a:ext uri="{FF2B5EF4-FFF2-40B4-BE49-F238E27FC236}">
                    <a16:creationId xmlns:a16="http://schemas.microsoft.com/office/drawing/2014/main" id="{9016ED26-ED1D-4D4E-BB6F-422F13FFA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5656" y="4693934"/>
                <a:ext cx="377966" cy="64773"/>
              </a:xfrm>
              <a:custGeom>
                <a:avLst/>
                <a:gdLst>
                  <a:gd name="T0" fmla="*/ 59 w 64"/>
                  <a:gd name="T1" fmla="*/ 0 h 11"/>
                  <a:gd name="T2" fmla="*/ 6 w 64"/>
                  <a:gd name="T3" fmla="*/ 0 h 11"/>
                  <a:gd name="T4" fmla="*/ 0 w 64"/>
                  <a:gd name="T5" fmla="*/ 6 h 11"/>
                  <a:gd name="T6" fmla="*/ 6 w 64"/>
                  <a:gd name="T7" fmla="*/ 11 h 11"/>
                  <a:gd name="T8" fmla="*/ 59 w 64"/>
                  <a:gd name="T9" fmla="*/ 11 h 11"/>
                  <a:gd name="T10" fmla="*/ 64 w 64"/>
                  <a:gd name="T11" fmla="*/ 6 h 11"/>
                  <a:gd name="T12" fmla="*/ 59 w 64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11">
                    <a:moveTo>
                      <a:pt x="5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9"/>
                      <a:pt x="3" y="11"/>
                      <a:pt x="6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2" y="11"/>
                      <a:pt x="64" y="9"/>
                      <a:pt x="64" y="6"/>
                    </a:cubicBezTo>
                    <a:cubicBezTo>
                      <a:pt x="64" y="3"/>
                      <a:pt x="62" y="0"/>
                      <a:pt x="59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" name="Freeform 297">
                <a:extLst>
                  <a:ext uri="{FF2B5EF4-FFF2-40B4-BE49-F238E27FC236}">
                    <a16:creationId xmlns:a16="http://schemas.microsoft.com/office/drawing/2014/main" id="{0715D95C-4DE0-46B1-A279-B03D552F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9286" y="4811583"/>
                <a:ext cx="1435214" cy="71383"/>
              </a:xfrm>
              <a:custGeom>
                <a:avLst/>
                <a:gdLst>
                  <a:gd name="T0" fmla="*/ 243 w 243"/>
                  <a:gd name="T1" fmla="*/ 6 h 12"/>
                  <a:gd name="T2" fmla="*/ 237 w 243"/>
                  <a:gd name="T3" fmla="*/ 12 h 12"/>
                  <a:gd name="T4" fmla="*/ 6 w 243"/>
                  <a:gd name="T5" fmla="*/ 12 h 12"/>
                  <a:gd name="T6" fmla="*/ 0 w 243"/>
                  <a:gd name="T7" fmla="*/ 6 h 12"/>
                  <a:gd name="T8" fmla="*/ 0 w 243"/>
                  <a:gd name="T9" fmla="*/ 6 h 12"/>
                  <a:gd name="T10" fmla="*/ 6 w 243"/>
                  <a:gd name="T11" fmla="*/ 0 h 12"/>
                  <a:gd name="T12" fmla="*/ 237 w 243"/>
                  <a:gd name="T13" fmla="*/ 0 h 12"/>
                  <a:gd name="T14" fmla="*/ 243 w 243"/>
                  <a:gd name="T1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3" h="12">
                    <a:moveTo>
                      <a:pt x="243" y="6"/>
                    </a:moveTo>
                    <a:cubicBezTo>
                      <a:pt x="243" y="9"/>
                      <a:pt x="241" y="12"/>
                      <a:pt x="23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3" y="12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237" y="0"/>
                      <a:pt x="237" y="0"/>
                      <a:pt x="237" y="0"/>
                    </a:cubicBezTo>
                    <a:cubicBezTo>
                      <a:pt x="241" y="0"/>
                      <a:pt x="243" y="2"/>
                      <a:pt x="243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" name="Freeform 298">
                <a:extLst>
                  <a:ext uri="{FF2B5EF4-FFF2-40B4-BE49-F238E27FC236}">
                    <a16:creationId xmlns:a16="http://schemas.microsoft.com/office/drawing/2014/main" id="{8FE2FB65-6029-43C0-A1C1-5BAE0E44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4828" y="4941130"/>
                <a:ext cx="377966" cy="64773"/>
              </a:xfrm>
              <a:custGeom>
                <a:avLst/>
                <a:gdLst>
                  <a:gd name="T0" fmla="*/ 64 w 64"/>
                  <a:gd name="T1" fmla="*/ 6 h 11"/>
                  <a:gd name="T2" fmla="*/ 58 w 64"/>
                  <a:gd name="T3" fmla="*/ 11 h 11"/>
                  <a:gd name="T4" fmla="*/ 6 w 64"/>
                  <a:gd name="T5" fmla="*/ 11 h 11"/>
                  <a:gd name="T6" fmla="*/ 0 w 64"/>
                  <a:gd name="T7" fmla="*/ 6 h 11"/>
                  <a:gd name="T8" fmla="*/ 0 w 64"/>
                  <a:gd name="T9" fmla="*/ 6 h 11"/>
                  <a:gd name="T10" fmla="*/ 6 w 64"/>
                  <a:gd name="T11" fmla="*/ 0 h 11"/>
                  <a:gd name="T12" fmla="*/ 58 w 64"/>
                  <a:gd name="T13" fmla="*/ 0 h 11"/>
                  <a:gd name="T14" fmla="*/ 64 w 64"/>
                  <a:gd name="T1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11">
                    <a:moveTo>
                      <a:pt x="64" y="6"/>
                    </a:moveTo>
                    <a:cubicBezTo>
                      <a:pt x="64" y="9"/>
                      <a:pt x="61" y="11"/>
                      <a:pt x="58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3" y="11"/>
                      <a:pt x="0" y="9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1" y="0"/>
                      <a:pt x="64" y="3"/>
                      <a:pt x="64" y="6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" name="Freeform 299">
                <a:extLst>
                  <a:ext uri="{FF2B5EF4-FFF2-40B4-BE49-F238E27FC236}">
                    <a16:creationId xmlns:a16="http://schemas.microsoft.com/office/drawing/2014/main" id="{56619DF6-934D-4A90-A17C-5D63894AC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9286" y="4941130"/>
                <a:ext cx="372680" cy="64773"/>
              </a:xfrm>
              <a:custGeom>
                <a:avLst/>
                <a:gdLst>
                  <a:gd name="T0" fmla="*/ 58 w 63"/>
                  <a:gd name="T1" fmla="*/ 0 h 11"/>
                  <a:gd name="T2" fmla="*/ 5 w 63"/>
                  <a:gd name="T3" fmla="*/ 0 h 11"/>
                  <a:gd name="T4" fmla="*/ 0 w 63"/>
                  <a:gd name="T5" fmla="*/ 6 h 11"/>
                  <a:gd name="T6" fmla="*/ 5 w 63"/>
                  <a:gd name="T7" fmla="*/ 11 h 11"/>
                  <a:gd name="T8" fmla="*/ 58 w 63"/>
                  <a:gd name="T9" fmla="*/ 11 h 11"/>
                  <a:gd name="T10" fmla="*/ 63 w 63"/>
                  <a:gd name="T11" fmla="*/ 6 h 11"/>
                  <a:gd name="T12" fmla="*/ 58 w 63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11">
                    <a:moveTo>
                      <a:pt x="58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61" y="11"/>
                      <a:pt x="63" y="9"/>
                      <a:pt x="63" y="6"/>
                    </a:cubicBezTo>
                    <a:cubicBezTo>
                      <a:pt x="63" y="3"/>
                      <a:pt x="61" y="0"/>
                      <a:pt x="58" y="0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" name="Freeform 300">
                <a:extLst>
                  <a:ext uri="{FF2B5EF4-FFF2-40B4-BE49-F238E27FC236}">
                    <a16:creationId xmlns:a16="http://schemas.microsoft.com/office/drawing/2014/main" id="{43F74C7E-D11C-4846-A769-82D8B338E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9681" y="3875675"/>
                <a:ext cx="1392924" cy="606754"/>
              </a:xfrm>
              <a:custGeom>
                <a:avLst/>
                <a:gdLst>
                  <a:gd name="T0" fmla="*/ 5 w 236"/>
                  <a:gd name="T1" fmla="*/ 103 h 103"/>
                  <a:gd name="T2" fmla="*/ 2 w 236"/>
                  <a:gd name="T3" fmla="*/ 102 h 103"/>
                  <a:gd name="T4" fmla="*/ 2 w 236"/>
                  <a:gd name="T5" fmla="*/ 95 h 103"/>
                  <a:gd name="T6" fmla="*/ 63 w 236"/>
                  <a:gd name="T7" fmla="*/ 29 h 103"/>
                  <a:gd name="T8" fmla="*/ 69 w 236"/>
                  <a:gd name="T9" fmla="*/ 28 h 103"/>
                  <a:gd name="T10" fmla="*/ 145 w 236"/>
                  <a:gd name="T11" fmla="*/ 80 h 103"/>
                  <a:gd name="T12" fmla="*/ 228 w 236"/>
                  <a:gd name="T13" fmla="*/ 1 h 103"/>
                  <a:gd name="T14" fmla="*/ 235 w 236"/>
                  <a:gd name="T15" fmla="*/ 2 h 103"/>
                  <a:gd name="T16" fmla="*/ 235 w 236"/>
                  <a:gd name="T17" fmla="*/ 8 h 103"/>
                  <a:gd name="T18" fmla="*/ 148 w 236"/>
                  <a:gd name="T19" fmla="*/ 90 h 103"/>
                  <a:gd name="T20" fmla="*/ 143 w 236"/>
                  <a:gd name="T21" fmla="*/ 90 h 103"/>
                  <a:gd name="T22" fmla="*/ 67 w 236"/>
                  <a:gd name="T23" fmla="*/ 38 h 103"/>
                  <a:gd name="T24" fmla="*/ 8 w 236"/>
                  <a:gd name="T25" fmla="*/ 101 h 103"/>
                  <a:gd name="T26" fmla="*/ 5 w 236"/>
                  <a:gd name="T2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6" h="103">
                    <a:moveTo>
                      <a:pt x="5" y="103"/>
                    </a:moveTo>
                    <a:cubicBezTo>
                      <a:pt x="4" y="103"/>
                      <a:pt x="3" y="102"/>
                      <a:pt x="2" y="102"/>
                    </a:cubicBezTo>
                    <a:cubicBezTo>
                      <a:pt x="0" y="100"/>
                      <a:pt x="0" y="97"/>
                      <a:pt x="2" y="95"/>
                    </a:cubicBezTo>
                    <a:cubicBezTo>
                      <a:pt x="63" y="29"/>
                      <a:pt x="63" y="29"/>
                      <a:pt x="63" y="29"/>
                    </a:cubicBezTo>
                    <a:cubicBezTo>
                      <a:pt x="65" y="27"/>
                      <a:pt x="68" y="27"/>
                      <a:pt x="69" y="28"/>
                    </a:cubicBezTo>
                    <a:cubicBezTo>
                      <a:pt x="145" y="80"/>
                      <a:pt x="145" y="80"/>
                      <a:pt x="145" y="8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30" y="0"/>
                      <a:pt x="233" y="0"/>
                      <a:pt x="235" y="2"/>
                    </a:cubicBezTo>
                    <a:cubicBezTo>
                      <a:pt x="236" y="3"/>
                      <a:pt x="236" y="6"/>
                      <a:pt x="235" y="8"/>
                    </a:cubicBezTo>
                    <a:cubicBezTo>
                      <a:pt x="148" y="90"/>
                      <a:pt x="148" y="90"/>
                      <a:pt x="148" y="90"/>
                    </a:cubicBezTo>
                    <a:cubicBezTo>
                      <a:pt x="147" y="91"/>
                      <a:pt x="145" y="91"/>
                      <a:pt x="143" y="90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2"/>
                      <a:pt x="6" y="103"/>
                      <a:pt x="5" y="103"/>
                    </a:cubicBezTo>
                    <a:close/>
                  </a:path>
                </a:pathLst>
              </a:custGeom>
              <a:solidFill>
                <a:srgbClr val="FF73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" name="Oval 301">
                <a:extLst>
                  <a:ext uri="{FF2B5EF4-FFF2-40B4-BE49-F238E27FC236}">
                    <a16:creationId xmlns:a16="http://schemas.microsoft.com/office/drawing/2014/main" id="{8D9BB7EB-FA6B-464A-9A48-1EF700E5B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1569" y="3993325"/>
                <a:ext cx="171803" cy="165238"/>
              </a:xfrm>
              <a:prstGeom prst="ellipse">
                <a:avLst/>
              </a:prstGeom>
              <a:solidFill>
                <a:srgbClr val="FF73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" name="Oval 302">
                <a:extLst>
                  <a:ext uri="{FF2B5EF4-FFF2-40B4-BE49-F238E27FC236}">
                    <a16:creationId xmlns:a16="http://schemas.microsoft.com/office/drawing/2014/main" id="{92BC0BD5-A334-4EBA-9622-09399C411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9974" y="4276212"/>
                <a:ext cx="171803" cy="163916"/>
              </a:xfrm>
              <a:prstGeom prst="ellipse">
                <a:avLst/>
              </a:prstGeom>
              <a:solidFill>
                <a:srgbClr val="FF73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BC836CC-108C-4E74-90B2-0DF2E4D8BFF9}"/>
                </a:ext>
              </a:extLst>
            </p:cNvPr>
            <p:cNvGrpSpPr/>
            <p:nvPr/>
          </p:nvGrpSpPr>
          <p:grpSpPr>
            <a:xfrm flipH="1">
              <a:off x="10589744" y="2634046"/>
              <a:ext cx="910633" cy="907827"/>
              <a:chOff x="131763" y="111125"/>
              <a:chExt cx="3802063" cy="3789363"/>
            </a:xfrm>
          </p:grpSpPr>
          <p:sp>
            <p:nvSpPr>
              <p:cNvPr id="41" name="Freeform 5">
                <a:extLst>
                  <a:ext uri="{FF2B5EF4-FFF2-40B4-BE49-F238E27FC236}">
                    <a16:creationId xmlns:a16="http://schemas.microsoft.com/office/drawing/2014/main" id="{B6EF6CAF-C21D-4CD9-BD3A-163F0AEA4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838" y="1930400"/>
                <a:ext cx="447675" cy="460375"/>
              </a:xfrm>
              <a:custGeom>
                <a:avLst/>
                <a:gdLst>
                  <a:gd name="T0" fmla="*/ 11 w 65"/>
                  <a:gd name="T1" fmla="*/ 0 h 67"/>
                  <a:gd name="T2" fmla="*/ 2 w 65"/>
                  <a:gd name="T3" fmla="*/ 8 h 67"/>
                  <a:gd name="T4" fmla="*/ 2 w 65"/>
                  <a:gd name="T5" fmla="*/ 18 h 67"/>
                  <a:gd name="T6" fmla="*/ 52 w 65"/>
                  <a:gd name="T7" fmla="*/ 67 h 67"/>
                  <a:gd name="T8" fmla="*/ 65 w 65"/>
                  <a:gd name="T9" fmla="*/ 54 h 67"/>
                  <a:gd name="T10" fmla="*/ 11 w 65"/>
                  <a:gd name="T1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67">
                    <a:moveTo>
                      <a:pt x="11" y="0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11"/>
                      <a:pt x="0" y="15"/>
                      <a:pt x="2" y="18"/>
                    </a:cubicBezTo>
                    <a:cubicBezTo>
                      <a:pt x="52" y="67"/>
                      <a:pt x="52" y="67"/>
                      <a:pt x="52" y="67"/>
                    </a:cubicBezTo>
                    <a:cubicBezTo>
                      <a:pt x="65" y="54"/>
                      <a:pt x="65" y="54"/>
                      <a:pt x="65" y="54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73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Freeform 6">
                <a:extLst>
                  <a:ext uri="{FF2B5EF4-FFF2-40B4-BE49-F238E27FC236}">
                    <a16:creationId xmlns:a16="http://schemas.microsoft.com/office/drawing/2014/main" id="{0C9F021D-C5A0-4919-BFFB-F2350F60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138" y="2301875"/>
                <a:ext cx="1597025" cy="1598613"/>
              </a:xfrm>
              <a:custGeom>
                <a:avLst/>
                <a:gdLst>
                  <a:gd name="T0" fmla="*/ 17 w 232"/>
                  <a:gd name="T1" fmla="*/ 13 h 232"/>
                  <a:gd name="T2" fmla="*/ 2 w 232"/>
                  <a:gd name="T3" fmla="*/ 28 h 232"/>
                  <a:gd name="T4" fmla="*/ 2 w 232"/>
                  <a:gd name="T5" fmla="*/ 37 h 232"/>
                  <a:gd name="T6" fmla="*/ 194 w 232"/>
                  <a:gd name="T7" fmla="*/ 229 h 232"/>
                  <a:gd name="T8" fmla="*/ 204 w 232"/>
                  <a:gd name="T9" fmla="*/ 229 h 232"/>
                  <a:gd name="T10" fmla="*/ 232 w 232"/>
                  <a:gd name="T11" fmla="*/ 201 h 232"/>
                  <a:gd name="T12" fmla="*/ 38 w 232"/>
                  <a:gd name="T13" fmla="*/ 8 h 232"/>
                  <a:gd name="T14" fmla="*/ 30 w 232"/>
                  <a:gd name="T15" fmla="*/ 0 h 232"/>
                  <a:gd name="T16" fmla="*/ 17 w 232"/>
                  <a:gd name="T17" fmla="*/ 13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2" h="232">
                    <a:moveTo>
                      <a:pt x="17" y="13"/>
                    </a:moveTo>
                    <a:cubicBezTo>
                      <a:pt x="2" y="28"/>
                      <a:pt x="2" y="28"/>
                      <a:pt x="2" y="28"/>
                    </a:cubicBezTo>
                    <a:cubicBezTo>
                      <a:pt x="0" y="31"/>
                      <a:pt x="0" y="35"/>
                      <a:pt x="2" y="37"/>
                    </a:cubicBezTo>
                    <a:cubicBezTo>
                      <a:pt x="194" y="229"/>
                      <a:pt x="194" y="229"/>
                      <a:pt x="194" y="229"/>
                    </a:cubicBezTo>
                    <a:cubicBezTo>
                      <a:pt x="197" y="232"/>
                      <a:pt x="201" y="232"/>
                      <a:pt x="204" y="229"/>
                    </a:cubicBezTo>
                    <a:cubicBezTo>
                      <a:pt x="232" y="201"/>
                      <a:pt x="232" y="201"/>
                      <a:pt x="232" y="201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0" y="0"/>
                      <a:pt x="30" y="0"/>
                      <a:pt x="30" y="0"/>
                    </a:cubicBezTo>
                    <a:lnTo>
                      <a:pt x="17" y="13"/>
                    </a:lnTo>
                    <a:close/>
                  </a:path>
                </a:pathLst>
              </a:custGeom>
              <a:solidFill>
                <a:srgbClr val="000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Freeform 7">
                <a:extLst>
                  <a:ext uri="{FF2B5EF4-FFF2-40B4-BE49-F238E27FC236}">
                    <a16:creationId xmlns:a16="http://schemas.microsoft.com/office/drawing/2014/main" id="{6FB809C5-E2C7-444B-8BF5-92D0BD32E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038" y="1839913"/>
                <a:ext cx="474663" cy="461963"/>
              </a:xfrm>
              <a:custGeom>
                <a:avLst/>
                <a:gdLst>
                  <a:gd name="T0" fmla="*/ 69 w 69"/>
                  <a:gd name="T1" fmla="*/ 52 h 67"/>
                  <a:gd name="T2" fmla="*/ 20 w 69"/>
                  <a:gd name="T3" fmla="*/ 2 h 67"/>
                  <a:gd name="T4" fmla="*/ 10 w 69"/>
                  <a:gd name="T5" fmla="*/ 2 h 67"/>
                  <a:gd name="T6" fmla="*/ 0 w 69"/>
                  <a:gd name="T7" fmla="*/ 13 h 67"/>
                  <a:gd name="T8" fmla="*/ 54 w 69"/>
                  <a:gd name="T9" fmla="*/ 67 h 67"/>
                  <a:gd name="T10" fmla="*/ 69 w 69"/>
                  <a:gd name="T11" fmla="*/ 5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67">
                    <a:moveTo>
                      <a:pt x="69" y="52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17" y="0"/>
                      <a:pt x="13" y="0"/>
                      <a:pt x="10" y="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4" y="67"/>
                      <a:pt x="54" y="67"/>
                      <a:pt x="54" y="67"/>
                    </a:cubicBezTo>
                    <a:lnTo>
                      <a:pt x="69" y="52"/>
                    </a:lnTo>
                    <a:close/>
                  </a:path>
                </a:pathLst>
              </a:custGeom>
              <a:solidFill>
                <a:srgbClr val="FF99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" name="Freeform 8">
                <a:extLst>
                  <a:ext uri="{FF2B5EF4-FFF2-40B4-BE49-F238E27FC236}">
                    <a16:creationId xmlns:a16="http://schemas.microsoft.com/office/drawing/2014/main" id="{C6A1E49D-7BCF-41C2-96D9-914A4722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513" y="2074863"/>
                <a:ext cx="1611313" cy="1611313"/>
              </a:xfrm>
              <a:custGeom>
                <a:avLst/>
                <a:gdLst>
                  <a:gd name="T0" fmla="*/ 30 w 234"/>
                  <a:gd name="T1" fmla="*/ 3 h 234"/>
                  <a:gd name="T2" fmla="*/ 15 w 234"/>
                  <a:gd name="T3" fmla="*/ 18 h 234"/>
                  <a:gd name="T4" fmla="*/ 0 w 234"/>
                  <a:gd name="T5" fmla="*/ 33 h 234"/>
                  <a:gd name="T6" fmla="*/ 8 w 234"/>
                  <a:gd name="T7" fmla="*/ 41 h 234"/>
                  <a:gd name="T8" fmla="*/ 202 w 234"/>
                  <a:gd name="T9" fmla="*/ 234 h 234"/>
                  <a:gd name="T10" fmla="*/ 232 w 234"/>
                  <a:gd name="T11" fmla="*/ 204 h 234"/>
                  <a:gd name="T12" fmla="*/ 232 w 234"/>
                  <a:gd name="T13" fmla="*/ 195 h 234"/>
                  <a:gd name="T14" fmla="*/ 40 w 234"/>
                  <a:gd name="T15" fmla="*/ 3 h 234"/>
                  <a:gd name="T16" fmla="*/ 30 w 234"/>
                  <a:gd name="T17" fmla="*/ 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4" h="234">
                    <a:moveTo>
                      <a:pt x="30" y="3"/>
                    </a:moveTo>
                    <a:cubicBezTo>
                      <a:pt x="15" y="18"/>
                      <a:pt x="15" y="18"/>
                      <a:pt x="15" y="18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202" y="234"/>
                      <a:pt x="202" y="234"/>
                      <a:pt x="202" y="234"/>
                    </a:cubicBezTo>
                    <a:cubicBezTo>
                      <a:pt x="232" y="204"/>
                      <a:pt x="232" y="204"/>
                      <a:pt x="232" y="204"/>
                    </a:cubicBezTo>
                    <a:cubicBezTo>
                      <a:pt x="234" y="202"/>
                      <a:pt x="234" y="197"/>
                      <a:pt x="232" y="195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7" y="0"/>
                      <a:pt x="33" y="0"/>
                      <a:pt x="30" y="3"/>
                    </a:cubicBezTo>
                    <a:close/>
                  </a:path>
                </a:pathLst>
              </a:custGeom>
              <a:solidFill>
                <a:srgbClr val="3337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Freeform 9">
                <a:extLst>
                  <a:ext uri="{FF2B5EF4-FFF2-40B4-BE49-F238E27FC236}">
                    <a16:creationId xmlns:a16="http://schemas.microsoft.com/office/drawing/2014/main" id="{EE0A8CF6-8D9C-4E03-A8F2-8B4721E3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63" y="111125"/>
                <a:ext cx="2355850" cy="2355850"/>
              </a:xfrm>
              <a:custGeom>
                <a:avLst/>
                <a:gdLst>
                  <a:gd name="T0" fmla="*/ 281 w 342"/>
                  <a:gd name="T1" fmla="*/ 61 h 342"/>
                  <a:gd name="T2" fmla="*/ 281 w 342"/>
                  <a:gd name="T3" fmla="*/ 282 h 342"/>
                  <a:gd name="T4" fmla="*/ 61 w 342"/>
                  <a:gd name="T5" fmla="*/ 282 h 342"/>
                  <a:gd name="T6" fmla="*/ 61 w 342"/>
                  <a:gd name="T7" fmla="*/ 61 h 342"/>
                  <a:gd name="T8" fmla="*/ 281 w 342"/>
                  <a:gd name="T9" fmla="*/ 61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2" h="342">
                    <a:moveTo>
                      <a:pt x="281" y="61"/>
                    </a:moveTo>
                    <a:cubicBezTo>
                      <a:pt x="342" y="122"/>
                      <a:pt x="342" y="221"/>
                      <a:pt x="281" y="282"/>
                    </a:cubicBezTo>
                    <a:cubicBezTo>
                      <a:pt x="220" y="342"/>
                      <a:pt x="122" y="342"/>
                      <a:pt x="61" y="282"/>
                    </a:cubicBezTo>
                    <a:cubicBezTo>
                      <a:pt x="0" y="221"/>
                      <a:pt x="0" y="122"/>
                      <a:pt x="61" y="61"/>
                    </a:cubicBezTo>
                    <a:cubicBezTo>
                      <a:pt x="122" y="0"/>
                      <a:pt x="220" y="0"/>
                      <a:pt x="281" y="61"/>
                    </a:cubicBezTo>
                    <a:close/>
                  </a:path>
                </a:pathLst>
              </a:custGeom>
              <a:solidFill>
                <a:srgbClr val="000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" name="Freeform 10">
                <a:extLst>
                  <a:ext uri="{FF2B5EF4-FFF2-40B4-BE49-F238E27FC236}">
                    <a16:creationId xmlns:a16="http://schemas.microsoft.com/office/drawing/2014/main" id="{489E9D5D-DC9D-4FE8-81A9-E7B97F1C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00" y="379413"/>
                <a:ext cx="1831975" cy="1825625"/>
              </a:xfrm>
              <a:custGeom>
                <a:avLst/>
                <a:gdLst>
                  <a:gd name="T0" fmla="*/ 218 w 266"/>
                  <a:gd name="T1" fmla="*/ 47 h 265"/>
                  <a:gd name="T2" fmla="*/ 218 w 266"/>
                  <a:gd name="T3" fmla="*/ 218 h 265"/>
                  <a:gd name="T4" fmla="*/ 48 w 266"/>
                  <a:gd name="T5" fmla="*/ 218 h 265"/>
                  <a:gd name="T6" fmla="*/ 48 w 266"/>
                  <a:gd name="T7" fmla="*/ 47 h 265"/>
                  <a:gd name="T8" fmla="*/ 218 w 266"/>
                  <a:gd name="T9" fmla="*/ 47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6" h="265">
                    <a:moveTo>
                      <a:pt x="218" y="47"/>
                    </a:moveTo>
                    <a:cubicBezTo>
                      <a:pt x="266" y="94"/>
                      <a:pt x="266" y="171"/>
                      <a:pt x="218" y="218"/>
                    </a:cubicBezTo>
                    <a:cubicBezTo>
                      <a:pt x="171" y="265"/>
                      <a:pt x="95" y="265"/>
                      <a:pt x="48" y="218"/>
                    </a:cubicBezTo>
                    <a:cubicBezTo>
                      <a:pt x="0" y="171"/>
                      <a:pt x="0" y="94"/>
                      <a:pt x="48" y="47"/>
                    </a:cubicBezTo>
                    <a:cubicBezTo>
                      <a:pt x="95" y="0"/>
                      <a:pt x="171" y="0"/>
                      <a:pt x="218" y="47"/>
                    </a:cubicBezTo>
                    <a:close/>
                  </a:path>
                </a:pathLst>
              </a:custGeom>
              <a:solidFill>
                <a:srgbClr val="8FD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Freeform 11">
                <a:extLst>
                  <a:ext uri="{FF2B5EF4-FFF2-40B4-BE49-F238E27FC236}">
                    <a16:creationId xmlns:a16="http://schemas.microsoft.com/office/drawing/2014/main" id="{BA9A200B-0067-4A48-82E8-04A4DF96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00" y="758825"/>
                <a:ext cx="371475" cy="1033463"/>
              </a:xfrm>
              <a:custGeom>
                <a:avLst/>
                <a:gdLst>
                  <a:gd name="T0" fmla="*/ 51 w 54"/>
                  <a:gd name="T1" fmla="*/ 147 h 150"/>
                  <a:gd name="T2" fmla="*/ 40 w 54"/>
                  <a:gd name="T3" fmla="*/ 147 h 150"/>
                  <a:gd name="T4" fmla="*/ 40 w 54"/>
                  <a:gd name="T5" fmla="*/ 3 h 150"/>
                  <a:gd name="T6" fmla="*/ 51 w 54"/>
                  <a:gd name="T7" fmla="*/ 3 h 150"/>
                  <a:gd name="T8" fmla="*/ 51 w 54"/>
                  <a:gd name="T9" fmla="*/ 14 h 150"/>
                  <a:gd name="T10" fmla="*/ 51 w 54"/>
                  <a:gd name="T11" fmla="*/ 136 h 150"/>
                  <a:gd name="T12" fmla="*/ 51 w 54"/>
                  <a:gd name="T13" fmla="*/ 147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150">
                    <a:moveTo>
                      <a:pt x="51" y="147"/>
                    </a:moveTo>
                    <a:cubicBezTo>
                      <a:pt x="48" y="150"/>
                      <a:pt x="43" y="150"/>
                      <a:pt x="40" y="147"/>
                    </a:cubicBezTo>
                    <a:cubicBezTo>
                      <a:pt x="0" y="107"/>
                      <a:pt x="0" y="43"/>
                      <a:pt x="40" y="3"/>
                    </a:cubicBezTo>
                    <a:cubicBezTo>
                      <a:pt x="43" y="0"/>
                      <a:pt x="48" y="0"/>
                      <a:pt x="51" y="3"/>
                    </a:cubicBezTo>
                    <a:cubicBezTo>
                      <a:pt x="54" y="6"/>
                      <a:pt x="54" y="11"/>
                      <a:pt x="51" y="14"/>
                    </a:cubicBezTo>
                    <a:cubicBezTo>
                      <a:pt x="17" y="47"/>
                      <a:pt x="17" y="102"/>
                      <a:pt x="51" y="136"/>
                    </a:cubicBezTo>
                    <a:cubicBezTo>
                      <a:pt x="54" y="139"/>
                      <a:pt x="54" y="144"/>
                      <a:pt x="51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Freeform 12">
                <a:extLst>
                  <a:ext uri="{FF2B5EF4-FFF2-40B4-BE49-F238E27FC236}">
                    <a16:creationId xmlns:a16="http://schemas.microsoft.com/office/drawing/2014/main" id="{42588BAB-C5EB-4F23-962A-ED0DC868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400" y="1819275"/>
                <a:ext cx="412750" cy="165100"/>
              </a:xfrm>
              <a:custGeom>
                <a:avLst/>
                <a:gdLst>
                  <a:gd name="T0" fmla="*/ 58 w 60"/>
                  <a:gd name="T1" fmla="*/ 20 h 24"/>
                  <a:gd name="T2" fmla="*/ 53 w 60"/>
                  <a:gd name="T3" fmla="*/ 22 h 24"/>
                  <a:gd name="T4" fmla="*/ 6 w 60"/>
                  <a:gd name="T5" fmla="*/ 16 h 24"/>
                  <a:gd name="T6" fmla="*/ 2 w 60"/>
                  <a:gd name="T7" fmla="*/ 6 h 24"/>
                  <a:gd name="T8" fmla="*/ 12 w 60"/>
                  <a:gd name="T9" fmla="*/ 1 h 24"/>
                  <a:gd name="T10" fmla="*/ 51 w 60"/>
                  <a:gd name="T11" fmla="*/ 6 h 24"/>
                  <a:gd name="T12" fmla="*/ 60 w 60"/>
                  <a:gd name="T13" fmla="*/ 13 h 24"/>
                  <a:gd name="T14" fmla="*/ 58 w 60"/>
                  <a:gd name="T15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24">
                    <a:moveTo>
                      <a:pt x="58" y="20"/>
                    </a:moveTo>
                    <a:cubicBezTo>
                      <a:pt x="57" y="21"/>
                      <a:pt x="55" y="22"/>
                      <a:pt x="53" y="22"/>
                    </a:cubicBezTo>
                    <a:cubicBezTo>
                      <a:pt x="37" y="24"/>
                      <a:pt x="21" y="22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3" y="2"/>
                      <a:pt x="8" y="0"/>
                      <a:pt x="12" y="1"/>
                    </a:cubicBezTo>
                    <a:cubicBezTo>
                      <a:pt x="24" y="6"/>
                      <a:pt x="38" y="8"/>
                      <a:pt x="51" y="6"/>
                    </a:cubicBezTo>
                    <a:cubicBezTo>
                      <a:pt x="56" y="6"/>
                      <a:pt x="60" y="9"/>
                      <a:pt x="60" y="13"/>
                    </a:cubicBezTo>
                    <a:cubicBezTo>
                      <a:pt x="60" y="16"/>
                      <a:pt x="59" y="18"/>
                      <a:pt x="58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C55AE690-5A07-4590-B984-A541D323C919}"/>
                </a:ext>
              </a:extLst>
            </p:cNvPr>
            <p:cNvGrpSpPr/>
            <p:nvPr/>
          </p:nvGrpSpPr>
          <p:grpSpPr>
            <a:xfrm rot="20519065" flipH="1">
              <a:off x="10465934" y="4060171"/>
              <a:ext cx="1271026" cy="453066"/>
              <a:chOff x="485775" y="495300"/>
              <a:chExt cx="5238750" cy="1866901"/>
            </a:xfrm>
          </p:grpSpPr>
          <p:sp>
            <p:nvSpPr>
              <p:cNvPr id="35" name="Freeform 5">
                <a:extLst>
                  <a:ext uri="{FF2B5EF4-FFF2-40B4-BE49-F238E27FC236}">
                    <a16:creationId xmlns:a16="http://schemas.microsoft.com/office/drawing/2014/main" id="{5A4D3597-5348-49C3-AB3B-B09DF867A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750" y="1674813"/>
                <a:ext cx="1120775" cy="687388"/>
              </a:xfrm>
              <a:custGeom>
                <a:avLst/>
                <a:gdLst>
                  <a:gd name="T0" fmla="*/ 6 w 117"/>
                  <a:gd name="T1" fmla="*/ 29 h 71"/>
                  <a:gd name="T2" fmla="*/ 0 w 117"/>
                  <a:gd name="T3" fmla="*/ 58 h 71"/>
                  <a:gd name="T4" fmla="*/ 63 w 117"/>
                  <a:gd name="T5" fmla="*/ 71 h 71"/>
                  <a:gd name="T6" fmla="*/ 115 w 117"/>
                  <a:gd name="T7" fmla="*/ 55 h 71"/>
                  <a:gd name="T8" fmla="*/ 115 w 117"/>
                  <a:gd name="T9" fmla="*/ 55 h 71"/>
                  <a:gd name="T10" fmla="*/ 115 w 117"/>
                  <a:gd name="T11" fmla="*/ 53 h 71"/>
                  <a:gd name="T12" fmla="*/ 68 w 117"/>
                  <a:gd name="T13" fmla="*/ 43 h 71"/>
                  <a:gd name="T14" fmla="*/ 62 w 117"/>
                  <a:gd name="T15" fmla="*/ 46 h 71"/>
                  <a:gd name="T16" fmla="*/ 57 w 117"/>
                  <a:gd name="T17" fmla="*/ 39 h 71"/>
                  <a:gd name="T18" fmla="*/ 64 w 117"/>
                  <a:gd name="T19" fmla="*/ 35 h 71"/>
                  <a:gd name="T20" fmla="*/ 68 w 117"/>
                  <a:gd name="T21" fmla="*/ 40 h 71"/>
                  <a:gd name="T22" fmla="*/ 116 w 117"/>
                  <a:gd name="T23" fmla="*/ 50 h 71"/>
                  <a:gd name="T24" fmla="*/ 117 w 117"/>
                  <a:gd name="T25" fmla="*/ 48 h 71"/>
                  <a:gd name="T26" fmla="*/ 117 w 117"/>
                  <a:gd name="T27" fmla="*/ 48 h 71"/>
                  <a:gd name="T28" fmla="*/ 75 w 117"/>
                  <a:gd name="T29" fmla="*/ 13 h 71"/>
                  <a:gd name="T30" fmla="*/ 12 w 117"/>
                  <a:gd name="T31" fmla="*/ 0 h 71"/>
                  <a:gd name="T32" fmla="*/ 6 w 117"/>
                  <a:gd name="T33" fmla="*/ 2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71">
                    <a:moveTo>
                      <a:pt x="6" y="29"/>
                    </a:moveTo>
                    <a:cubicBezTo>
                      <a:pt x="0" y="58"/>
                      <a:pt x="0" y="58"/>
                      <a:pt x="0" y="58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76" y="58"/>
                      <a:pt x="95" y="51"/>
                      <a:pt x="115" y="55"/>
                    </a:cubicBezTo>
                    <a:cubicBezTo>
                      <a:pt x="115" y="55"/>
                      <a:pt x="115" y="55"/>
                      <a:pt x="115" y="55"/>
                    </a:cubicBezTo>
                    <a:cubicBezTo>
                      <a:pt x="115" y="53"/>
                      <a:pt x="115" y="53"/>
                      <a:pt x="115" y="53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7" y="45"/>
                      <a:pt x="64" y="47"/>
                      <a:pt x="62" y="46"/>
                    </a:cubicBezTo>
                    <a:cubicBezTo>
                      <a:pt x="59" y="45"/>
                      <a:pt x="57" y="42"/>
                      <a:pt x="57" y="39"/>
                    </a:cubicBezTo>
                    <a:cubicBezTo>
                      <a:pt x="58" y="36"/>
                      <a:pt x="61" y="34"/>
                      <a:pt x="64" y="35"/>
                    </a:cubicBezTo>
                    <a:cubicBezTo>
                      <a:pt x="67" y="36"/>
                      <a:pt x="68" y="38"/>
                      <a:pt x="68" y="40"/>
                    </a:cubicBezTo>
                    <a:cubicBezTo>
                      <a:pt x="116" y="50"/>
                      <a:pt x="116" y="50"/>
                      <a:pt x="116" y="50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97" y="44"/>
                      <a:pt x="82" y="30"/>
                      <a:pt x="75" y="13"/>
                    </a:cubicBezTo>
                    <a:cubicBezTo>
                      <a:pt x="12" y="0"/>
                      <a:pt x="12" y="0"/>
                      <a:pt x="12" y="0"/>
                    </a:cubicBezTo>
                    <a:lnTo>
                      <a:pt x="6" y="29"/>
                    </a:lnTo>
                    <a:close/>
                  </a:path>
                </a:pathLst>
              </a:custGeom>
              <a:solidFill>
                <a:srgbClr val="1D8C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" name="Freeform 6">
                <a:extLst>
                  <a:ext uri="{FF2B5EF4-FFF2-40B4-BE49-F238E27FC236}">
                    <a16:creationId xmlns:a16="http://schemas.microsoft.com/office/drawing/2014/main" id="{A8911333-4F62-4EEE-8D17-AE9C6BB9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400" y="989013"/>
                <a:ext cx="3351213" cy="1335088"/>
              </a:xfrm>
              <a:custGeom>
                <a:avLst/>
                <a:gdLst>
                  <a:gd name="T0" fmla="*/ 2111 w 2111"/>
                  <a:gd name="T1" fmla="*/ 420 h 841"/>
                  <a:gd name="T2" fmla="*/ 2027 w 2111"/>
                  <a:gd name="T3" fmla="*/ 841 h 841"/>
                  <a:gd name="T4" fmla="*/ 0 w 2111"/>
                  <a:gd name="T5" fmla="*/ 426 h 841"/>
                  <a:gd name="T6" fmla="*/ 84 w 2111"/>
                  <a:gd name="T7" fmla="*/ 0 h 841"/>
                  <a:gd name="T8" fmla="*/ 2111 w 2111"/>
                  <a:gd name="T9" fmla="*/ 420 h 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1" h="841">
                    <a:moveTo>
                      <a:pt x="2111" y="420"/>
                    </a:moveTo>
                    <a:lnTo>
                      <a:pt x="2027" y="841"/>
                    </a:lnTo>
                    <a:lnTo>
                      <a:pt x="0" y="426"/>
                    </a:lnTo>
                    <a:lnTo>
                      <a:pt x="84" y="0"/>
                    </a:lnTo>
                    <a:lnTo>
                      <a:pt x="2111" y="420"/>
                    </a:lnTo>
                    <a:close/>
                  </a:path>
                </a:pathLst>
              </a:custGeom>
              <a:solidFill>
                <a:srgbClr val="0EB3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" name="Freeform 7">
                <a:extLst>
                  <a:ext uri="{FF2B5EF4-FFF2-40B4-BE49-F238E27FC236}">
                    <a16:creationId xmlns:a16="http://schemas.microsoft.com/office/drawing/2014/main" id="{0870FC06-F074-483D-8A1F-9493AAD4D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463" y="958850"/>
                <a:ext cx="3352800" cy="1344613"/>
              </a:xfrm>
              <a:custGeom>
                <a:avLst/>
                <a:gdLst>
                  <a:gd name="T0" fmla="*/ 2112 w 2112"/>
                  <a:gd name="T1" fmla="*/ 421 h 847"/>
                  <a:gd name="T2" fmla="*/ 2027 w 2112"/>
                  <a:gd name="T3" fmla="*/ 847 h 847"/>
                  <a:gd name="T4" fmla="*/ 0 w 2112"/>
                  <a:gd name="T5" fmla="*/ 427 h 847"/>
                  <a:gd name="T6" fmla="*/ 85 w 2112"/>
                  <a:gd name="T7" fmla="*/ 0 h 847"/>
                  <a:gd name="T8" fmla="*/ 2112 w 2112"/>
                  <a:gd name="T9" fmla="*/ 421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2" h="847">
                    <a:moveTo>
                      <a:pt x="2112" y="421"/>
                    </a:moveTo>
                    <a:lnTo>
                      <a:pt x="2027" y="847"/>
                    </a:lnTo>
                    <a:lnTo>
                      <a:pt x="0" y="427"/>
                    </a:lnTo>
                    <a:lnTo>
                      <a:pt x="85" y="0"/>
                    </a:lnTo>
                    <a:lnTo>
                      <a:pt x="2112" y="421"/>
                    </a:lnTo>
                    <a:close/>
                  </a:path>
                </a:pathLst>
              </a:custGeom>
              <a:solidFill>
                <a:srgbClr val="FD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Freeform 8">
                <a:extLst>
                  <a:ext uri="{FF2B5EF4-FFF2-40B4-BE49-F238E27FC236}">
                    <a16:creationId xmlns:a16="http://schemas.microsoft.com/office/drawing/2014/main" id="{C4D100B1-3329-4D14-9930-A2C7D0150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75" y="736600"/>
                <a:ext cx="536575" cy="862013"/>
              </a:xfrm>
              <a:custGeom>
                <a:avLst/>
                <a:gdLst>
                  <a:gd name="T0" fmla="*/ 37 w 56"/>
                  <a:gd name="T1" fmla="*/ 88 h 89"/>
                  <a:gd name="T2" fmla="*/ 39 w 56"/>
                  <a:gd name="T3" fmla="*/ 89 h 89"/>
                  <a:gd name="T4" fmla="*/ 56 w 56"/>
                  <a:gd name="T5" fmla="*/ 5 h 89"/>
                  <a:gd name="T6" fmla="*/ 54 w 56"/>
                  <a:gd name="T7" fmla="*/ 4 h 89"/>
                  <a:gd name="T8" fmla="*/ 5 w 56"/>
                  <a:gd name="T9" fmla="*/ 38 h 89"/>
                  <a:gd name="T10" fmla="*/ 37 w 56"/>
                  <a:gd name="T11" fmla="*/ 8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89">
                    <a:moveTo>
                      <a:pt x="37" y="88"/>
                    </a:moveTo>
                    <a:cubicBezTo>
                      <a:pt x="39" y="89"/>
                      <a:pt x="39" y="89"/>
                      <a:pt x="39" y="89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32" y="0"/>
                      <a:pt x="10" y="15"/>
                      <a:pt x="5" y="38"/>
                    </a:cubicBezTo>
                    <a:cubicBezTo>
                      <a:pt x="0" y="61"/>
                      <a:pt x="15" y="83"/>
                      <a:pt x="37" y="88"/>
                    </a:cubicBezTo>
                    <a:close/>
                  </a:path>
                </a:pathLst>
              </a:custGeom>
              <a:solidFill>
                <a:srgbClr val="FD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" name="Freeform 9">
                <a:extLst>
                  <a:ext uri="{FF2B5EF4-FFF2-40B4-BE49-F238E27FC236}">
                    <a16:creationId xmlns:a16="http://schemas.microsoft.com/office/drawing/2014/main" id="{A474790F-EC49-41B7-8E17-C7E488DF0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838" y="495300"/>
                <a:ext cx="2087563" cy="1373188"/>
              </a:xfrm>
              <a:custGeom>
                <a:avLst/>
                <a:gdLst>
                  <a:gd name="T0" fmla="*/ 17 w 218"/>
                  <a:gd name="T1" fmla="*/ 30 h 142"/>
                  <a:gd name="T2" fmla="*/ 0 w 218"/>
                  <a:gd name="T3" fmla="*/ 114 h 142"/>
                  <a:gd name="T4" fmla="*/ 137 w 218"/>
                  <a:gd name="T5" fmla="*/ 142 h 142"/>
                  <a:gd name="T6" fmla="*/ 145 w 218"/>
                  <a:gd name="T7" fmla="*/ 136 h 142"/>
                  <a:gd name="T8" fmla="*/ 159 w 218"/>
                  <a:gd name="T9" fmla="*/ 65 h 142"/>
                  <a:gd name="T10" fmla="*/ 154 w 218"/>
                  <a:gd name="T11" fmla="*/ 58 h 142"/>
                  <a:gd name="T12" fmla="*/ 31 w 218"/>
                  <a:gd name="T13" fmla="*/ 32 h 142"/>
                  <a:gd name="T14" fmla="*/ 54 w 218"/>
                  <a:gd name="T15" fmla="*/ 18 h 142"/>
                  <a:gd name="T16" fmla="*/ 206 w 218"/>
                  <a:gd name="T17" fmla="*/ 49 h 142"/>
                  <a:gd name="T18" fmla="*/ 206 w 218"/>
                  <a:gd name="T19" fmla="*/ 49 h 142"/>
                  <a:gd name="T20" fmla="*/ 216 w 218"/>
                  <a:gd name="T21" fmla="*/ 44 h 142"/>
                  <a:gd name="T22" fmla="*/ 216 w 218"/>
                  <a:gd name="T23" fmla="*/ 44 h 142"/>
                  <a:gd name="T24" fmla="*/ 218 w 218"/>
                  <a:gd name="T25" fmla="*/ 36 h 142"/>
                  <a:gd name="T26" fmla="*/ 57 w 218"/>
                  <a:gd name="T27" fmla="*/ 3 h 142"/>
                  <a:gd name="T28" fmla="*/ 17 w 218"/>
                  <a:gd name="T29" fmla="*/ 3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8" h="142">
                    <a:moveTo>
                      <a:pt x="17" y="30"/>
                    </a:moveTo>
                    <a:cubicBezTo>
                      <a:pt x="0" y="114"/>
                      <a:pt x="0" y="114"/>
                      <a:pt x="0" y="114"/>
                    </a:cubicBezTo>
                    <a:cubicBezTo>
                      <a:pt x="137" y="142"/>
                      <a:pt x="137" y="142"/>
                      <a:pt x="137" y="142"/>
                    </a:cubicBezTo>
                    <a:cubicBezTo>
                      <a:pt x="140" y="142"/>
                      <a:pt x="144" y="140"/>
                      <a:pt x="145" y="136"/>
                    </a:cubicBezTo>
                    <a:cubicBezTo>
                      <a:pt x="159" y="65"/>
                      <a:pt x="159" y="65"/>
                      <a:pt x="159" y="65"/>
                    </a:cubicBezTo>
                    <a:cubicBezTo>
                      <a:pt x="160" y="62"/>
                      <a:pt x="158" y="58"/>
                      <a:pt x="154" y="58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33" y="22"/>
                      <a:pt x="44" y="15"/>
                      <a:pt x="54" y="18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06" y="49"/>
                      <a:pt x="206" y="49"/>
                      <a:pt x="206" y="49"/>
                    </a:cubicBezTo>
                    <a:cubicBezTo>
                      <a:pt x="210" y="49"/>
                      <a:pt x="215" y="47"/>
                      <a:pt x="216" y="44"/>
                    </a:cubicBezTo>
                    <a:cubicBezTo>
                      <a:pt x="216" y="44"/>
                      <a:pt x="216" y="44"/>
                      <a:pt x="216" y="44"/>
                    </a:cubicBezTo>
                    <a:cubicBezTo>
                      <a:pt x="218" y="36"/>
                      <a:pt x="218" y="36"/>
                      <a:pt x="218" y="36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39" y="0"/>
                      <a:pt x="21" y="11"/>
                      <a:pt x="17" y="30"/>
                    </a:cubicBezTo>
                    <a:close/>
                  </a:path>
                </a:pathLst>
              </a:custGeom>
              <a:solidFill>
                <a:srgbClr val="1D8C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Freeform 10">
                <a:extLst>
                  <a:ext uri="{FF2B5EF4-FFF2-40B4-BE49-F238E27FC236}">
                    <a16:creationId xmlns:a16="http://schemas.microsoft.com/office/drawing/2014/main" id="{ACD16358-22B2-4D6E-A17F-77AE8F5E0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775" y="804863"/>
                <a:ext cx="344488" cy="850900"/>
              </a:xfrm>
              <a:custGeom>
                <a:avLst/>
                <a:gdLst>
                  <a:gd name="T0" fmla="*/ 114 w 217"/>
                  <a:gd name="T1" fmla="*/ 536 h 536"/>
                  <a:gd name="T2" fmla="*/ 217 w 217"/>
                  <a:gd name="T3" fmla="*/ 24 h 536"/>
                  <a:gd name="T4" fmla="*/ 102 w 217"/>
                  <a:gd name="T5" fmla="*/ 0 h 536"/>
                  <a:gd name="T6" fmla="*/ 0 w 217"/>
                  <a:gd name="T7" fmla="*/ 512 h 536"/>
                  <a:gd name="T8" fmla="*/ 114 w 217"/>
                  <a:gd name="T9" fmla="*/ 536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7" h="536">
                    <a:moveTo>
                      <a:pt x="114" y="536"/>
                    </a:moveTo>
                    <a:lnTo>
                      <a:pt x="217" y="24"/>
                    </a:lnTo>
                    <a:lnTo>
                      <a:pt x="102" y="0"/>
                    </a:lnTo>
                    <a:lnTo>
                      <a:pt x="0" y="512"/>
                    </a:lnTo>
                    <a:lnTo>
                      <a:pt x="114" y="536"/>
                    </a:lnTo>
                    <a:close/>
                  </a:path>
                </a:pathLst>
              </a:custGeom>
              <a:solidFill>
                <a:srgbClr val="FD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828434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pic>
          <p:nvPicPr>
            <p:cNvPr id="104" name="Picture 103">
              <a:extLst>
                <a:ext uri="{FF2B5EF4-FFF2-40B4-BE49-F238E27FC236}">
                  <a16:creationId xmlns:a16="http://schemas.microsoft.com/office/drawing/2014/main" id="{52BE4F5B-C86E-4815-8D04-B4B9C230D35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846366" y="1557004"/>
              <a:ext cx="504035" cy="552038"/>
            </a:xfrm>
            <a:prstGeom prst="rect">
              <a:avLst/>
            </a:prstGeom>
          </p:spPr>
        </p:pic>
        <p:pic>
          <p:nvPicPr>
            <p:cNvPr id="106" name="Picture 105">
              <a:extLst>
                <a:ext uri="{FF2B5EF4-FFF2-40B4-BE49-F238E27FC236}">
                  <a16:creationId xmlns:a16="http://schemas.microsoft.com/office/drawing/2014/main" id="{8832D6BF-2E71-4A3F-BC52-1A8272CFAD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11311" y="4287191"/>
              <a:ext cx="677993" cy="882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4058385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>
            <a:extLst>
              <a:ext uri="{FF2B5EF4-FFF2-40B4-BE49-F238E27FC236}">
                <a16:creationId xmlns:a16="http://schemas.microsoft.com/office/drawing/2014/main" id="{20E8947A-CD2C-4ED3-8C62-2BEA6E256CAC}"/>
              </a:ext>
            </a:extLst>
          </p:cNvPr>
          <p:cNvSpPr txBox="1">
            <a:spLocks/>
          </p:cNvSpPr>
          <p:nvPr/>
        </p:nvSpPr>
        <p:spPr>
          <a:xfrm>
            <a:off x="3813876" y="206126"/>
            <a:ext cx="4564248" cy="6463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>
            <a:lvl1pPr algn="l" defTabSz="565168" rtl="0" eaLnBrk="1" latinLnBrk="0" hangingPunct="1">
              <a:spcBef>
                <a:spcPct val="0"/>
              </a:spcBef>
              <a:buNone/>
              <a:defRPr sz="3200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ctr" defTabSz="565168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SIEM Architecture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3EBF67E-2A4D-4226-A31B-1685F079B336}"/>
              </a:ext>
            </a:extLst>
          </p:cNvPr>
          <p:cNvGrpSpPr/>
          <p:nvPr/>
        </p:nvGrpSpPr>
        <p:grpSpPr>
          <a:xfrm>
            <a:off x="974555" y="1059521"/>
            <a:ext cx="10242891" cy="5351841"/>
            <a:chOff x="974555" y="1151079"/>
            <a:chExt cx="10242891" cy="5351841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AD76AB01-3B03-4FDA-A68A-5F30D5467D2B}"/>
                </a:ext>
              </a:extLst>
            </p:cNvPr>
            <p:cNvSpPr/>
            <p:nvPr/>
          </p:nvSpPr>
          <p:spPr bwMode="auto">
            <a:xfrm>
              <a:off x="5948549" y="4519129"/>
              <a:ext cx="1011897" cy="51286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4F81B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0F69013-EFCA-4243-87C5-5CCDC8D680E8}"/>
                </a:ext>
              </a:extLst>
            </p:cNvPr>
            <p:cNvSpPr/>
            <p:nvPr/>
          </p:nvSpPr>
          <p:spPr bwMode="auto">
            <a:xfrm>
              <a:off x="5778484" y="1151079"/>
              <a:ext cx="1292470" cy="310403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20000"/>
                  <a:lumOff val="8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C816342-6D1C-4CE6-8E0A-7A290EE4C269}"/>
                </a:ext>
              </a:extLst>
            </p:cNvPr>
            <p:cNvSpPr/>
            <p:nvPr/>
          </p:nvSpPr>
          <p:spPr bwMode="auto">
            <a:xfrm>
              <a:off x="974555" y="1890144"/>
              <a:ext cx="5084287" cy="2114170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9BBB59">
                  <a:lumMod val="60000"/>
                  <a:lumOff val="4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0038C4A3-ACE1-438B-803A-3C0E1B3C2612}"/>
                </a:ext>
              </a:extLst>
            </p:cNvPr>
            <p:cNvSpPr/>
            <p:nvPr/>
          </p:nvSpPr>
          <p:spPr bwMode="auto">
            <a:xfrm>
              <a:off x="2552610" y="2297011"/>
              <a:ext cx="3306971" cy="1515520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6618BFA-5299-4FC2-A30B-4EF1346DF218}"/>
                </a:ext>
              </a:extLst>
            </p:cNvPr>
            <p:cNvSpPr/>
            <p:nvPr/>
          </p:nvSpPr>
          <p:spPr bwMode="auto">
            <a:xfrm>
              <a:off x="1199663" y="2297011"/>
              <a:ext cx="1100072" cy="1485956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E406351-354A-4F51-A7D7-1918EB566D14}"/>
                </a:ext>
              </a:extLst>
            </p:cNvPr>
            <p:cNvSpPr/>
            <p:nvPr/>
          </p:nvSpPr>
          <p:spPr bwMode="auto">
            <a:xfrm>
              <a:off x="2779157" y="2677676"/>
              <a:ext cx="1329254" cy="101913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2383E84-5AE8-46DB-8268-652C3CCBF355}"/>
                </a:ext>
              </a:extLst>
            </p:cNvPr>
            <p:cNvSpPr/>
            <p:nvPr/>
          </p:nvSpPr>
          <p:spPr bwMode="auto">
            <a:xfrm>
              <a:off x="2968296" y="3169947"/>
              <a:ext cx="950976" cy="414983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3964431-029D-46AA-9155-2C0B71B8D252}"/>
                </a:ext>
              </a:extLst>
            </p:cNvPr>
            <p:cNvSpPr/>
            <p:nvPr/>
          </p:nvSpPr>
          <p:spPr>
            <a:xfrm>
              <a:off x="2854222" y="1939244"/>
              <a:ext cx="987643" cy="30729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Event Data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1826607-8DD2-4EF2-A1B6-FC088FC93A77}"/>
                </a:ext>
              </a:extLst>
            </p:cNvPr>
            <p:cNvSpPr/>
            <p:nvPr/>
          </p:nvSpPr>
          <p:spPr>
            <a:xfrm>
              <a:off x="1271838" y="2379345"/>
              <a:ext cx="947955" cy="1359772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5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Operating Systems, Applications, Servers, Databases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D70AB80-EF54-4116-A8E0-5C8E00E40A2A}"/>
                </a:ext>
              </a:extLst>
            </p:cNvPr>
            <p:cNvSpPr/>
            <p:nvPr/>
          </p:nvSpPr>
          <p:spPr>
            <a:xfrm>
              <a:off x="3841182" y="2330626"/>
              <a:ext cx="754437" cy="30729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Devices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E43D5AC7-BC41-4210-9885-2E313B7E71D6}"/>
                </a:ext>
              </a:extLst>
            </p:cNvPr>
            <p:cNvSpPr/>
            <p:nvPr/>
          </p:nvSpPr>
          <p:spPr>
            <a:xfrm>
              <a:off x="2838045" y="2690964"/>
              <a:ext cx="1211479" cy="460940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Security</a:t>
              </a:r>
              <a:b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Devices</a:t>
              </a:r>
              <a:endPara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pitchFamily="34" charset="-128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84F19B14-0C77-4822-9234-71B158D21202}"/>
                </a:ext>
              </a:extLst>
            </p:cNvPr>
            <p:cNvSpPr/>
            <p:nvPr/>
          </p:nvSpPr>
          <p:spPr>
            <a:xfrm>
              <a:off x="2949720" y="3173045"/>
              <a:ext cx="1001223" cy="430210"/>
            </a:xfrm>
            <a:prstGeom prst="rect">
              <a:avLst/>
            </a:prstGeom>
            <a:effectLst/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FW, AV, IDS/ </a:t>
              </a:r>
              <a:b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</a:b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IPS, HIPS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D81E0A31-3DD4-4F63-96D5-1B235A53A6F4}"/>
                </a:ext>
              </a:extLst>
            </p:cNvPr>
            <p:cNvSpPr/>
            <p:nvPr/>
          </p:nvSpPr>
          <p:spPr bwMode="auto">
            <a:xfrm>
              <a:off x="4285049" y="2677676"/>
              <a:ext cx="1329254" cy="101913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FB20E02-69AD-4196-9B49-0A3C0C071EC6}"/>
                </a:ext>
              </a:extLst>
            </p:cNvPr>
            <p:cNvSpPr/>
            <p:nvPr/>
          </p:nvSpPr>
          <p:spPr>
            <a:xfrm>
              <a:off x="4343938" y="2707487"/>
              <a:ext cx="1211479" cy="46094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Network</a:t>
              </a:r>
              <a:b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</a:b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Devices</a:t>
              </a:r>
              <a:endPara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A2476C9B-4304-41F8-BA27-471FD337C975}"/>
                </a:ext>
              </a:extLst>
            </p:cNvPr>
            <p:cNvSpPr/>
            <p:nvPr/>
          </p:nvSpPr>
          <p:spPr bwMode="auto">
            <a:xfrm>
              <a:off x="4473570" y="3188649"/>
              <a:ext cx="952212" cy="414778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4BACC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E61A230A-91F4-4962-B53B-FBF33F831A8B}"/>
                </a:ext>
              </a:extLst>
            </p:cNvPr>
            <p:cNvSpPr/>
            <p:nvPr/>
          </p:nvSpPr>
          <p:spPr>
            <a:xfrm>
              <a:off x="4382991" y="3173045"/>
              <a:ext cx="1167000" cy="4302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Router, </a:t>
              </a:r>
              <a:b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</a:b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Switch, VPN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028671E-BE18-40D9-923A-45900F20D4AC}"/>
                </a:ext>
              </a:extLst>
            </p:cNvPr>
            <p:cNvSpPr txBox="1"/>
            <p:nvPr/>
          </p:nvSpPr>
          <p:spPr>
            <a:xfrm>
              <a:off x="6018133" y="4590895"/>
              <a:ext cx="872729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SIEM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8800A589-B9B6-4378-8723-DEF764E2967E}"/>
                </a:ext>
              </a:extLst>
            </p:cNvPr>
            <p:cNvGrpSpPr/>
            <p:nvPr/>
          </p:nvGrpSpPr>
          <p:grpSpPr>
            <a:xfrm>
              <a:off x="2036150" y="4316781"/>
              <a:ext cx="2961097" cy="932874"/>
              <a:chOff x="649000" y="4204741"/>
              <a:chExt cx="2961097" cy="934341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62" name="Right Arrow 71">
                <a:extLst>
                  <a:ext uri="{FF2B5EF4-FFF2-40B4-BE49-F238E27FC236}">
                    <a16:creationId xmlns:a16="http://schemas.microsoft.com/office/drawing/2014/main" id="{5811DFDE-029A-422A-8425-4623B5A9266C}"/>
                  </a:ext>
                </a:extLst>
              </p:cNvPr>
              <p:cNvSpPr/>
              <p:nvPr/>
            </p:nvSpPr>
            <p:spPr>
              <a:xfrm>
                <a:off x="649000" y="4204741"/>
                <a:ext cx="2961097" cy="934341"/>
              </a:xfrm>
              <a:prstGeom prst="rightArrow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504D">
                    <a:lumMod val="40000"/>
                    <a:lumOff val="6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5C4BE66-90C0-424E-BC6C-A72CD5C03A05}"/>
                  </a:ext>
                </a:extLst>
              </p:cNvPr>
              <p:cNvSpPr txBox="1"/>
              <p:nvPr/>
            </p:nvSpPr>
            <p:spPr>
              <a:xfrm>
                <a:off x="771628" y="4420155"/>
                <a:ext cx="2135758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Data Collection</a:t>
                </a: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Normalization</a:t>
                </a:r>
              </a:p>
            </p:txBody>
          </p:sp>
        </p:grp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741F253D-097C-4ED7-923E-B3C11A8BAD67}"/>
                </a:ext>
              </a:extLst>
            </p:cNvPr>
            <p:cNvCxnSpPr/>
            <p:nvPr/>
          </p:nvCxnSpPr>
          <p:spPr>
            <a:xfrm>
              <a:off x="3521061" y="1664323"/>
              <a:ext cx="5807191" cy="0"/>
            </a:xfrm>
            <a:prstGeom prst="line">
              <a:avLst/>
            </a:prstGeom>
            <a:noFill/>
            <a:ln w="28575" cap="flat" cmpd="sng" algn="ctr">
              <a:solidFill>
                <a:srgbClr val="1F497D">
                  <a:lumMod val="60000"/>
                  <a:lumOff val="40000"/>
                </a:srgbClr>
              </a:solidFill>
              <a:prstDash val="sysDash"/>
              <a:tailEnd type="none"/>
            </a:ln>
            <a:effectLst/>
          </p:spPr>
        </p:cxnSp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35EE9F9D-AD49-4920-ABB5-FE973F2E2235}"/>
                </a:ext>
              </a:extLst>
            </p:cNvPr>
            <p:cNvCxnSpPr/>
            <p:nvPr/>
          </p:nvCxnSpPr>
          <p:spPr>
            <a:xfrm>
              <a:off x="3521061" y="1664156"/>
              <a:ext cx="0" cy="17566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8A60E8C1-8966-42FE-8BC9-22033DE1E5AC}"/>
                </a:ext>
              </a:extLst>
            </p:cNvPr>
            <p:cNvCxnSpPr/>
            <p:nvPr/>
          </p:nvCxnSpPr>
          <p:spPr>
            <a:xfrm>
              <a:off x="6424719" y="1455315"/>
              <a:ext cx="0" cy="193226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D6258201-9EAC-4F60-9F8E-B53893F9538B}"/>
                </a:ext>
              </a:extLst>
            </p:cNvPr>
            <p:cNvCxnSpPr/>
            <p:nvPr/>
          </p:nvCxnSpPr>
          <p:spPr>
            <a:xfrm>
              <a:off x="6424719" y="4268419"/>
              <a:ext cx="0" cy="212549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5E5591BB-0ABF-4749-AB70-42A49BB51CA9}"/>
                </a:ext>
              </a:extLst>
            </p:cNvPr>
            <p:cNvGrpSpPr/>
            <p:nvPr/>
          </p:nvGrpSpPr>
          <p:grpSpPr>
            <a:xfrm>
              <a:off x="7822910" y="4316781"/>
              <a:ext cx="2961097" cy="932874"/>
              <a:chOff x="7846083" y="4260918"/>
              <a:chExt cx="2961097" cy="934341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60" name="Right Arrow 53">
                <a:extLst>
                  <a:ext uri="{FF2B5EF4-FFF2-40B4-BE49-F238E27FC236}">
                    <a16:creationId xmlns:a16="http://schemas.microsoft.com/office/drawing/2014/main" id="{DFF3B891-102C-467F-9867-EDEB0ADD270F}"/>
                  </a:ext>
                </a:extLst>
              </p:cNvPr>
              <p:cNvSpPr/>
              <p:nvPr/>
            </p:nvSpPr>
            <p:spPr>
              <a:xfrm rot="10800000">
                <a:off x="7846083" y="4260918"/>
                <a:ext cx="2961097" cy="934341"/>
              </a:xfrm>
              <a:prstGeom prst="rightArrow">
                <a:avLst/>
              </a:prstGeom>
              <a:solidFill>
                <a:sysClr val="window" lastClr="FFFFFF"/>
              </a:solidFill>
              <a:ln w="9525" cap="flat" cmpd="sng" algn="ctr">
                <a:solidFill>
                  <a:srgbClr val="C0504D">
                    <a:lumMod val="40000"/>
                    <a:lumOff val="60000"/>
                  </a:srgbClr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1C42A0EE-2487-47D4-A9FE-14F78C19A5E1}"/>
                  </a:ext>
                </a:extLst>
              </p:cNvPr>
              <p:cNvSpPr txBox="1"/>
              <p:nvPr/>
            </p:nvSpPr>
            <p:spPr>
              <a:xfrm>
                <a:off x="8477954" y="4465924"/>
                <a:ext cx="2135758" cy="5232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Correlation Rules</a:t>
                </a: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rPr>
                  <a:t>Data Aggregation</a:t>
                </a:r>
              </a:p>
            </p:txBody>
          </p:sp>
        </p:grp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EA399D82-66FA-4A37-A8D3-2C2EBC666644}"/>
                </a:ext>
              </a:extLst>
            </p:cNvPr>
            <p:cNvCxnSpPr/>
            <p:nvPr/>
          </p:nvCxnSpPr>
          <p:spPr>
            <a:xfrm>
              <a:off x="6424719" y="5031996"/>
              <a:ext cx="0" cy="30811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F6AEC237-6B8D-4CDE-9BC8-574D894779CA}"/>
                </a:ext>
              </a:extLst>
            </p:cNvPr>
            <p:cNvSpPr/>
            <p:nvPr/>
          </p:nvSpPr>
          <p:spPr bwMode="auto">
            <a:xfrm>
              <a:off x="2847352" y="5364088"/>
              <a:ext cx="7160899" cy="1138832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9BBB59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E7B7720-073A-4F9B-AC83-BE878A4A3B4D}"/>
                </a:ext>
              </a:extLst>
            </p:cNvPr>
            <p:cNvSpPr/>
            <p:nvPr/>
          </p:nvSpPr>
          <p:spPr bwMode="auto">
            <a:xfrm>
              <a:off x="3029404" y="5690568"/>
              <a:ext cx="6803183" cy="673470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4BACC6">
                  <a:lumMod val="60000"/>
                  <a:lumOff val="40000"/>
                </a:srgbClr>
              </a:solidFill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AF50242E-394A-4F99-80E2-13F1E40B8007}"/>
                </a:ext>
              </a:extLst>
            </p:cNvPr>
            <p:cNvSpPr/>
            <p:nvPr/>
          </p:nvSpPr>
          <p:spPr>
            <a:xfrm>
              <a:off x="5778484" y="5376531"/>
              <a:ext cx="1292470" cy="30729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System Output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63BE4EA1-D5A3-4076-A65E-A747DA95BFBC}"/>
                </a:ext>
              </a:extLst>
            </p:cNvPr>
            <p:cNvSpPr/>
            <p:nvPr/>
          </p:nvSpPr>
          <p:spPr bwMode="auto">
            <a:xfrm>
              <a:off x="3192644" y="5794840"/>
              <a:ext cx="900059" cy="46492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D882858-7CBD-4945-B941-D527B5899BC2}"/>
                </a:ext>
              </a:extLst>
            </p:cNvPr>
            <p:cNvSpPr/>
            <p:nvPr/>
          </p:nvSpPr>
          <p:spPr>
            <a:xfrm>
              <a:off x="3229325" y="5812197"/>
              <a:ext cx="798611" cy="4302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Log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Analysis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054266F1-38B3-416B-A6C6-18BFDCE13169}"/>
                </a:ext>
              </a:extLst>
            </p:cNvPr>
            <p:cNvSpPr/>
            <p:nvPr/>
          </p:nvSpPr>
          <p:spPr bwMode="auto">
            <a:xfrm>
              <a:off x="4295621" y="5789586"/>
              <a:ext cx="907899" cy="475433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ABCE36B-670B-4356-9A95-D52EE24E7FF9}"/>
                </a:ext>
              </a:extLst>
            </p:cNvPr>
            <p:cNvSpPr/>
            <p:nvPr/>
          </p:nvSpPr>
          <p:spPr>
            <a:xfrm>
              <a:off x="4277742" y="5812197"/>
              <a:ext cx="925779" cy="430210"/>
            </a:xfrm>
            <a:prstGeom prst="rect">
              <a:avLst/>
            </a:prstGeom>
            <a:effectLst/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Log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Forensics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44668D8-B99B-42C4-B7FE-D4936740254A}"/>
                </a:ext>
              </a:extLst>
            </p:cNvPr>
            <p:cNvSpPr/>
            <p:nvPr/>
          </p:nvSpPr>
          <p:spPr bwMode="auto">
            <a:xfrm>
              <a:off x="5413821" y="5794840"/>
              <a:ext cx="900059" cy="46492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2CE0A54E-342D-410F-A3A3-CEB7926A472B}"/>
                </a:ext>
              </a:extLst>
            </p:cNvPr>
            <p:cNvSpPr/>
            <p:nvPr/>
          </p:nvSpPr>
          <p:spPr>
            <a:xfrm>
              <a:off x="5357866" y="5812197"/>
              <a:ext cx="986005" cy="4302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Real-time Monitoring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42C9BC7E-6B3A-41A9-94AA-9E86ADA9551F}"/>
                </a:ext>
              </a:extLst>
            </p:cNvPr>
            <p:cNvSpPr/>
            <p:nvPr/>
          </p:nvSpPr>
          <p:spPr bwMode="auto">
            <a:xfrm>
              <a:off x="6515140" y="5789586"/>
              <a:ext cx="907899" cy="475433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D8D073F4-C0ED-47D9-BF67-2C7FA0110C80}"/>
                </a:ext>
              </a:extLst>
            </p:cNvPr>
            <p:cNvSpPr/>
            <p:nvPr/>
          </p:nvSpPr>
          <p:spPr>
            <a:xfrm>
              <a:off x="6467446" y="5812197"/>
              <a:ext cx="986005" cy="4302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Real-time Alerting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BB6FBEAA-DDAD-4F81-9FF7-74426C64E0F6}"/>
                </a:ext>
              </a:extLst>
            </p:cNvPr>
            <p:cNvSpPr/>
            <p:nvPr/>
          </p:nvSpPr>
          <p:spPr bwMode="auto">
            <a:xfrm>
              <a:off x="7638684" y="5794840"/>
              <a:ext cx="900059" cy="464925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2F391980-2B80-4637-9A9F-200ED91AA1FE}"/>
                </a:ext>
              </a:extLst>
            </p:cNvPr>
            <p:cNvSpPr/>
            <p:nvPr/>
          </p:nvSpPr>
          <p:spPr>
            <a:xfrm>
              <a:off x="7594308" y="5896703"/>
              <a:ext cx="986005" cy="2611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Dashboards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A28B893A-603E-4664-8D8A-ABBB0C76E7CF}"/>
                </a:ext>
              </a:extLst>
            </p:cNvPr>
            <p:cNvSpPr/>
            <p:nvPr/>
          </p:nvSpPr>
          <p:spPr bwMode="auto">
            <a:xfrm>
              <a:off x="8764396" y="5789586"/>
              <a:ext cx="907899" cy="475433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C0504D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7BF65884-AB6D-4E81-BEFC-94476200D1A9}"/>
                </a:ext>
              </a:extLst>
            </p:cNvPr>
            <p:cNvSpPr/>
            <p:nvPr/>
          </p:nvSpPr>
          <p:spPr>
            <a:xfrm>
              <a:off x="8758096" y="5896703"/>
              <a:ext cx="925779" cy="261199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Reports</a:t>
              </a:r>
              <a:endPara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86012E5E-366D-4839-91C4-7D82D5EFEEB4}"/>
                </a:ext>
              </a:extLst>
            </p:cNvPr>
            <p:cNvSpPr/>
            <p:nvPr/>
          </p:nvSpPr>
          <p:spPr bwMode="auto">
            <a:xfrm>
              <a:off x="6761315" y="1892766"/>
              <a:ext cx="4456131" cy="2114170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9BBB59">
                  <a:lumMod val="60000"/>
                  <a:lumOff val="4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156C6F14-563B-43C1-BBD2-DF75C54A55F2}"/>
                </a:ext>
              </a:extLst>
            </p:cNvPr>
            <p:cNvSpPr/>
            <p:nvPr/>
          </p:nvSpPr>
          <p:spPr>
            <a:xfrm>
              <a:off x="8299351" y="1939244"/>
              <a:ext cx="1380058" cy="30729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pitchFamily="34" charset="-128"/>
                </a:rPr>
                <a:t>Contextual Data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DE257588-C2A5-45C6-90F2-555D03B6697E}"/>
                </a:ext>
              </a:extLst>
            </p:cNvPr>
            <p:cNvSpPr/>
            <p:nvPr/>
          </p:nvSpPr>
          <p:spPr bwMode="auto">
            <a:xfrm>
              <a:off x="6988026" y="2262292"/>
              <a:ext cx="4002709" cy="1625777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60000"/>
                  <a:lumOff val="4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41DEFA18-C996-4287-B608-0DFAC9BAC40A}"/>
                </a:ext>
              </a:extLst>
            </p:cNvPr>
            <p:cNvSpPr/>
            <p:nvPr/>
          </p:nvSpPr>
          <p:spPr bwMode="auto">
            <a:xfrm>
              <a:off x="7327991" y="2404187"/>
              <a:ext cx="3322778" cy="245012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7D6DFA70-1514-45A5-A78D-F2DE94A6D019}"/>
                </a:ext>
              </a:extLst>
            </p:cNvPr>
            <p:cNvSpPr/>
            <p:nvPr/>
          </p:nvSpPr>
          <p:spPr bwMode="auto">
            <a:xfrm>
              <a:off x="7327991" y="3509970"/>
              <a:ext cx="3322778" cy="245012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1F497D">
                  <a:lumMod val="20000"/>
                  <a:lumOff val="8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C1CAB0F8-8D44-4227-8CA1-F71D8401AE59}"/>
                </a:ext>
              </a:extLst>
            </p:cNvPr>
            <p:cNvSpPr/>
            <p:nvPr/>
          </p:nvSpPr>
          <p:spPr bwMode="auto">
            <a:xfrm>
              <a:off x="7327991" y="2759570"/>
              <a:ext cx="3322778" cy="245012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1F497D">
                  <a:lumMod val="20000"/>
                  <a:lumOff val="8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B628A601-BAD5-4D2C-B96F-308A313BFF98}"/>
                </a:ext>
              </a:extLst>
            </p:cNvPr>
            <p:cNvSpPr/>
            <p:nvPr/>
          </p:nvSpPr>
          <p:spPr bwMode="auto">
            <a:xfrm>
              <a:off x="7327991" y="3133796"/>
              <a:ext cx="3322778" cy="245012"/>
            </a:xfrm>
            <a:prstGeom prst="rect">
              <a:avLst/>
            </a:prstGeom>
            <a:solidFill>
              <a:sysClr val="window" lastClr="FFFFFF"/>
            </a:solidFill>
            <a:ln w="28575">
              <a:solidFill>
                <a:srgbClr val="F79646">
                  <a:lumMod val="40000"/>
                  <a:lumOff val="60000"/>
                </a:srgbClr>
              </a:solidFill>
            </a:ln>
            <a:effectLst/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1E6951AB-709F-4360-93EC-19787C846906}"/>
                </a:ext>
              </a:extLst>
            </p:cNvPr>
            <p:cNvSpPr/>
            <p:nvPr/>
          </p:nvSpPr>
          <p:spPr>
            <a:xfrm>
              <a:off x="8292234" y="2388411"/>
              <a:ext cx="1394292" cy="27656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Vulnerability Scans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5CE0D727-8C0D-4896-8CBD-8947720DD2FD}"/>
                </a:ext>
              </a:extLst>
            </p:cNvPr>
            <p:cNvSpPr/>
            <p:nvPr/>
          </p:nvSpPr>
          <p:spPr>
            <a:xfrm>
              <a:off x="8300762" y="3528581"/>
              <a:ext cx="1377237" cy="2077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Threat Intelligence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34E1C95A-FC8C-40E2-A6F2-6A97B47F5219}"/>
                </a:ext>
              </a:extLst>
            </p:cNvPr>
            <p:cNvSpPr/>
            <p:nvPr/>
          </p:nvSpPr>
          <p:spPr>
            <a:xfrm>
              <a:off x="8350295" y="2778182"/>
              <a:ext cx="1278170" cy="207787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User Information</a:t>
              </a:r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32D8EEEC-254C-42DA-A1C0-EB07DB8AEDA2}"/>
                </a:ext>
              </a:extLst>
            </p:cNvPr>
            <p:cNvSpPr/>
            <p:nvPr/>
          </p:nvSpPr>
          <p:spPr>
            <a:xfrm>
              <a:off x="8325160" y="3142019"/>
              <a:ext cx="1328441" cy="228565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Asset Information</a:t>
              </a:r>
            </a:p>
          </p:txBody>
        </p:sp>
        <p:cxnSp>
          <p:nvCxnSpPr>
            <p:cNvPr id="55" name="Straight Arrow Connector 54">
              <a:extLst>
                <a:ext uri="{FF2B5EF4-FFF2-40B4-BE49-F238E27FC236}">
                  <a16:creationId xmlns:a16="http://schemas.microsoft.com/office/drawing/2014/main" id="{449320DB-E4CE-41AD-A36A-F40948BF76D6}"/>
                </a:ext>
              </a:extLst>
            </p:cNvPr>
            <p:cNvCxnSpPr/>
            <p:nvPr/>
          </p:nvCxnSpPr>
          <p:spPr>
            <a:xfrm>
              <a:off x="9328252" y="1664323"/>
              <a:ext cx="0" cy="17566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C05248F7-6B54-4BFC-89F2-17AD6C1F97C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21123" y="4235115"/>
              <a:ext cx="5807191" cy="0"/>
            </a:xfrm>
            <a:prstGeom prst="line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none"/>
            </a:ln>
            <a:effectLst/>
          </p:spPr>
        </p:cxn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25703FAD-7236-4710-93D7-16D58AD9AA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521123" y="4059455"/>
              <a:ext cx="0" cy="17566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cxnSp>
          <p:nvCxnSpPr>
            <p:cNvPr id="58" name="Straight Arrow Connector 57">
              <a:extLst>
                <a:ext uri="{FF2B5EF4-FFF2-40B4-BE49-F238E27FC236}">
                  <a16:creationId xmlns:a16="http://schemas.microsoft.com/office/drawing/2014/main" id="{F1929AD0-A382-4831-8DD8-F9C2FA10F9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28314" y="4059455"/>
              <a:ext cx="0" cy="175660"/>
            </a:xfrm>
            <a:prstGeom prst="straightConnector1">
              <a:avLst/>
            </a:prstGeom>
            <a:noFill/>
            <a:ln w="28575" cap="flat" cmpd="sng" algn="ctr">
              <a:solidFill>
                <a:srgbClr val="0070C0"/>
              </a:solidFill>
              <a:prstDash val="sysDash"/>
              <a:tailEnd type="triangle"/>
            </a:ln>
            <a:effectLst/>
          </p:spPr>
        </p:cxn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ECA4910-9A19-4D5E-81F8-6063638F9A27}"/>
                </a:ext>
              </a:extLst>
            </p:cNvPr>
            <p:cNvSpPr txBox="1"/>
            <p:nvPr/>
          </p:nvSpPr>
          <p:spPr>
            <a:xfrm>
              <a:off x="5778421" y="1152392"/>
              <a:ext cx="1292470" cy="307777"/>
            </a:xfrm>
            <a:prstGeom prst="rect">
              <a:avLst/>
            </a:prstGeom>
            <a:noFill/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System Input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519365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51">
            <a:extLst>
              <a:ext uri="{FF2B5EF4-FFF2-40B4-BE49-F238E27FC236}">
                <a16:creationId xmlns:a16="http://schemas.microsoft.com/office/drawing/2014/main" id="{6ABF1ADB-DA61-48CD-90AC-B2CF8AFB116C}"/>
              </a:ext>
            </a:extLst>
          </p:cNvPr>
          <p:cNvSpPr txBox="1">
            <a:spLocks/>
          </p:cNvSpPr>
          <p:nvPr/>
        </p:nvSpPr>
        <p:spPr>
          <a:xfrm>
            <a:off x="3657602" y="215691"/>
            <a:ext cx="4876797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SIEM Functions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7B05240-DA82-4222-AB43-4B8619AD27CB}"/>
              </a:ext>
            </a:extLst>
          </p:cNvPr>
          <p:cNvSpPr/>
          <p:nvPr/>
        </p:nvSpPr>
        <p:spPr>
          <a:xfrm>
            <a:off x="1206804" y="1551666"/>
            <a:ext cx="4062619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Log Collection and Log Analysis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2592748-5FE9-4C3D-B0D5-7D1CBD72AFCF}"/>
              </a:ext>
            </a:extLst>
          </p:cNvPr>
          <p:cNvSpPr/>
          <p:nvPr/>
        </p:nvSpPr>
        <p:spPr>
          <a:xfrm>
            <a:off x="9149699" y="1551666"/>
            <a:ext cx="2288053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Data Aggregation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A3BDEF4-4177-40A0-8A4E-4B66A7D900FC}"/>
              </a:ext>
            </a:extLst>
          </p:cNvPr>
          <p:cNvSpPr/>
          <p:nvPr/>
        </p:nvSpPr>
        <p:spPr>
          <a:xfrm>
            <a:off x="1206804" y="2392767"/>
            <a:ext cx="3511062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Event Correlation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EB6957C-190C-4C0C-BF4A-7570874FCFF0}"/>
              </a:ext>
            </a:extLst>
          </p:cNvPr>
          <p:cNvSpPr/>
          <p:nvPr/>
        </p:nvSpPr>
        <p:spPr>
          <a:xfrm>
            <a:off x="9149699" y="2392767"/>
            <a:ext cx="2536025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Real-time Alerting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6434E1F2-2247-43EE-867C-9A6922200FCC}"/>
              </a:ext>
            </a:extLst>
          </p:cNvPr>
          <p:cNvSpPr/>
          <p:nvPr/>
        </p:nvSpPr>
        <p:spPr>
          <a:xfrm>
            <a:off x="1206804" y="4914219"/>
            <a:ext cx="3200470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Application Log Monitoring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C9529BA-E8FE-4E08-98FE-64118ABE0930}"/>
              </a:ext>
            </a:extLst>
          </p:cNvPr>
          <p:cNvSpPr/>
          <p:nvPr/>
        </p:nvSpPr>
        <p:spPr>
          <a:xfrm>
            <a:off x="9149700" y="4760331"/>
            <a:ext cx="2830490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System and Device Log Monitoring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5711654F-4325-45A3-BB67-FD88359A7919}"/>
              </a:ext>
            </a:extLst>
          </p:cNvPr>
          <p:cNvSpPr/>
          <p:nvPr/>
        </p:nvSpPr>
        <p:spPr>
          <a:xfrm>
            <a:off x="1206804" y="3233251"/>
            <a:ext cx="3430761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Log Forensics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938887D-709A-41F4-96DB-C1E81CE0668D}"/>
              </a:ext>
            </a:extLst>
          </p:cNvPr>
          <p:cNvSpPr/>
          <p:nvPr/>
        </p:nvSpPr>
        <p:spPr>
          <a:xfrm>
            <a:off x="9149698" y="3079363"/>
            <a:ext cx="3016472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User Activity Monitoring and Dashboards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99A19FF-41F1-495E-8124-FB3011F143DF}"/>
              </a:ext>
            </a:extLst>
          </p:cNvPr>
          <p:cNvSpPr/>
          <p:nvPr/>
        </p:nvSpPr>
        <p:spPr>
          <a:xfrm>
            <a:off x="1206804" y="4073735"/>
            <a:ext cx="3262517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Compliance and Reporting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A184A4B-6F12-48E3-A2EB-25F9172A9149}"/>
              </a:ext>
            </a:extLst>
          </p:cNvPr>
          <p:cNvSpPr/>
          <p:nvPr/>
        </p:nvSpPr>
        <p:spPr>
          <a:xfrm>
            <a:off x="9149699" y="4073735"/>
            <a:ext cx="2993236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File Integrity Monitoring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8B9A20A-C2B7-4A49-9425-98C14F9F6836}"/>
              </a:ext>
            </a:extLst>
          </p:cNvPr>
          <p:cNvSpPr/>
          <p:nvPr/>
        </p:nvSpPr>
        <p:spPr>
          <a:xfrm>
            <a:off x="1206805" y="5754701"/>
            <a:ext cx="2648674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Object Access Auditing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ED22B13-FA22-4CFD-B7F6-56C1FB97154C}"/>
              </a:ext>
            </a:extLst>
          </p:cNvPr>
          <p:cNvSpPr/>
          <p:nvPr/>
        </p:nvSpPr>
        <p:spPr>
          <a:xfrm>
            <a:off x="9149699" y="5754701"/>
            <a:ext cx="3016471" cy="40011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spcBef>
                <a:spcPts val="600"/>
              </a:spcBef>
              <a:buClrTx/>
              <a:buSzPct val="80000"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Log Retention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8C0234D3-DD92-49D8-BB66-C519577261EF}"/>
              </a:ext>
            </a:extLst>
          </p:cNvPr>
          <p:cNvGrpSpPr/>
          <p:nvPr/>
        </p:nvGrpSpPr>
        <p:grpSpPr>
          <a:xfrm>
            <a:off x="401377" y="1440945"/>
            <a:ext cx="621392" cy="621553"/>
            <a:chOff x="943815" y="1442179"/>
            <a:chExt cx="621392" cy="621553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35B6034-A1A5-4A4E-B167-A6537AA4415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1442179"/>
              <a:ext cx="621392" cy="621553"/>
            </a:xfrm>
            <a:prstGeom prst="ellipse">
              <a:avLst/>
            </a:prstGeom>
            <a:solidFill>
              <a:srgbClr val="5B9BD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Rectangle: Diagonal Corners Snipped 27">
              <a:extLst>
                <a:ext uri="{FF2B5EF4-FFF2-40B4-BE49-F238E27FC236}">
                  <a16:creationId xmlns:a16="http://schemas.microsoft.com/office/drawing/2014/main" id="{B2CF4415-3800-4F4F-8979-60C0E197E6BC}"/>
                </a:ext>
              </a:extLst>
            </p:cNvPr>
            <p:cNvSpPr/>
            <p:nvPr/>
          </p:nvSpPr>
          <p:spPr bwMode="auto">
            <a:xfrm>
              <a:off x="1042372" y="1540645"/>
              <a:ext cx="424279" cy="424620"/>
            </a:xfrm>
            <a:prstGeom prst="snip2DiagRect">
              <a:avLst>
                <a:gd name="adj1" fmla="val 0"/>
                <a:gd name="adj2" fmla="val 0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DE78467-336F-4657-B5CD-9EA61B791F31}"/>
              </a:ext>
            </a:extLst>
          </p:cNvPr>
          <p:cNvGrpSpPr/>
          <p:nvPr/>
        </p:nvGrpSpPr>
        <p:grpSpPr>
          <a:xfrm>
            <a:off x="8336522" y="1440945"/>
            <a:ext cx="621392" cy="621553"/>
            <a:chOff x="6631706" y="1440945"/>
            <a:chExt cx="621392" cy="621553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ABEF2F75-81F0-4761-89A0-B9AC845F2F2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1440945"/>
              <a:ext cx="621392" cy="621553"/>
            </a:xfrm>
            <a:prstGeom prst="ellipse">
              <a:avLst/>
            </a:prstGeom>
            <a:solidFill>
              <a:srgbClr val="5B9BD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: Diagonal Corners Snipped 28">
              <a:extLst>
                <a:ext uri="{FF2B5EF4-FFF2-40B4-BE49-F238E27FC236}">
                  <a16:creationId xmlns:a16="http://schemas.microsoft.com/office/drawing/2014/main" id="{416E7A34-C77D-4CF7-BBE8-C84A02342438}"/>
                </a:ext>
              </a:extLst>
            </p:cNvPr>
            <p:cNvSpPr/>
            <p:nvPr/>
          </p:nvSpPr>
          <p:spPr bwMode="auto">
            <a:xfrm>
              <a:off x="6730263" y="1539411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7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8C3D198-E881-4A50-95F8-BD17BBD08795}"/>
              </a:ext>
            </a:extLst>
          </p:cNvPr>
          <p:cNvGrpSpPr/>
          <p:nvPr/>
        </p:nvGrpSpPr>
        <p:grpSpPr>
          <a:xfrm>
            <a:off x="401377" y="2282046"/>
            <a:ext cx="621392" cy="621553"/>
            <a:chOff x="943815" y="2286585"/>
            <a:chExt cx="621392" cy="621553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6988DE6-3C10-4A9E-B295-28E1BEF342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2286585"/>
              <a:ext cx="621392" cy="621553"/>
            </a:xfrm>
            <a:prstGeom prst="ellipse">
              <a:avLst/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Rectangle: Diagonal Corners Snipped 29">
              <a:extLst>
                <a:ext uri="{FF2B5EF4-FFF2-40B4-BE49-F238E27FC236}">
                  <a16:creationId xmlns:a16="http://schemas.microsoft.com/office/drawing/2014/main" id="{3A8853D6-CE2D-4522-AED3-5E2603F8982A}"/>
                </a:ext>
              </a:extLst>
            </p:cNvPr>
            <p:cNvSpPr/>
            <p:nvPr/>
          </p:nvSpPr>
          <p:spPr bwMode="auto">
            <a:xfrm>
              <a:off x="1042372" y="2385051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1C422BF1-8F20-494F-9252-D509EF6B9C23}"/>
              </a:ext>
            </a:extLst>
          </p:cNvPr>
          <p:cNvGrpSpPr/>
          <p:nvPr/>
        </p:nvGrpSpPr>
        <p:grpSpPr>
          <a:xfrm>
            <a:off x="8336522" y="2282046"/>
            <a:ext cx="621392" cy="621553"/>
            <a:chOff x="6631706" y="2285351"/>
            <a:chExt cx="621392" cy="621553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34466380-55CC-4AFB-8425-1739B413A4E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2285351"/>
              <a:ext cx="621392" cy="621553"/>
            </a:xfrm>
            <a:prstGeom prst="ellipse">
              <a:avLst/>
            </a:pr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: Diagonal Corners Snipped 30">
              <a:extLst>
                <a:ext uri="{FF2B5EF4-FFF2-40B4-BE49-F238E27FC236}">
                  <a16:creationId xmlns:a16="http://schemas.microsoft.com/office/drawing/2014/main" id="{3BCDD964-5E6D-4C8B-AA43-65ACDE41D3C2}"/>
                </a:ext>
              </a:extLst>
            </p:cNvPr>
            <p:cNvSpPr/>
            <p:nvPr/>
          </p:nvSpPr>
          <p:spPr bwMode="auto">
            <a:xfrm>
              <a:off x="6730263" y="2383817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8</a:t>
              </a: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0ADB52D-1345-41F4-A760-26C01CD87999}"/>
              </a:ext>
            </a:extLst>
          </p:cNvPr>
          <p:cNvGrpSpPr/>
          <p:nvPr/>
        </p:nvGrpSpPr>
        <p:grpSpPr>
          <a:xfrm>
            <a:off x="401377" y="4803498"/>
            <a:ext cx="621392" cy="621553"/>
            <a:chOff x="943815" y="4795859"/>
            <a:chExt cx="621392" cy="62155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6591A9E-E4D0-4099-9293-BD4E111C8BE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4795859"/>
              <a:ext cx="621392" cy="621553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: Diagonal Corners Snipped 31">
              <a:extLst>
                <a:ext uri="{FF2B5EF4-FFF2-40B4-BE49-F238E27FC236}">
                  <a16:creationId xmlns:a16="http://schemas.microsoft.com/office/drawing/2014/main" id="{DCB26C29-2DFD-49ED-9CE3-49C1115EC448}"/>
                </a:ext>
              </a:extLst>
            </p:cNvPr>
            <p:cNvSpPr/>
            <p:nvPr/>
          </p:nvSpPr>
          <p:spPr bwMode="auto">
            <a:xfrm>
              <a:off x="1042372" y="4894325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DE3FE280-B20B-430D-9D70-8CD8CAEDD001}"/>
              </a:ext>
            </a:extLst>
          </p:cNvPr>
          <p:cNvGrpSpPr/>
          <p:nvPr/>
        </p:nvGrpSpPr>
        <p:grpSpPr>
          <a:xfrm>
            <a:off x="8300868" y="4803498"/>
            <a:ext cx="692700" cy="621553"/>
            <a:chOff x="6596052" y="4794625"/>
            <a:chExt cx="692700" cy="621553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F8665724-FD48-44FA-ABEB-E4310D8E5D3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4794625"/>
              <a:ext cx="621392" cy="621553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: Diagonal Corners Snipped 32">
              <a:extLst>
                <a:ext uri="{FF2B5EF4-FFF2-40B4-BE49-F238E27FC236}">
                  <a16:creationId xmlns:a16="http://schemas.microsoft.com/office/drawing/2014/main" id="{83FEEEFA-512D-4D8F-9E86-C6ACEA2B1E00}"/>
                </a:ext>
              </a:extLst>
            </p:cNvPr>
            <p:cNvSpPr/>
            <p:nvPr/>
          </p:nvSpPr>
          <p:spPr bwMode="auto">
            <a:xfrm>
              <a:off x="6596052" y="4893091"/>
              <a:ext cx="692700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67D5C7E-1BA5-43C0-BFBA-8D19D82D883F}"/>
              </a:ext>
            </a:extLst>
          </p:cNvPr>
          <p:cNvGrpSpPr/>
          <p:nvPr/>
        </p:nvGrpSpPr>
        <p:grpSpPr>
          <a:xfrm>
            <a:off x="401377" y="3122530"/>
            <a:ext cx="621392" cy="621553"/>
            <a:chOff x="943815" y="3111178"/>
            <a:chExt cx="621392" cy="621553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3B988722-CF4E-4BE8-9823-037F0BB8DF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3111178"/>
              <a:ext cx="621392" cy="621553"/>
            </a:xfrm>
            <a:prstGeom prst="ellipse">
              <a:avLst/>
            </a:prstGeom>
            <a:solidFill>
              <a:srgbClr val="4472C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: Diagonal Corners Snipped 33">
              <a:extLst>
                <a:ext uri="{FF2B5EF4-FFF2-40B4-BE49-F238E27FC236}">
                  <a16:creationId xmlns:a16="http://schemas.microsoft.com/office/drawing/2014/main" id="{650C3C56-DE4E-45FD-AD5D-4AF64434F3DA}"/>
                </a:ext>
              </a:extLst>
            </p:cNvPr>
            <p:cNvSpPr/>
            <p:nvPr/>
          </p:nvSpPr>
          <p:spPr bwMode="auto">
            <a:xfrm>
              <a:off x="1042372" y="3209644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547BDB19-81A9-4B6B-A433-5480DC79790B}"/>
              </a:ext>
            </a:extLst>
          </p:cNvPr>
          <p:cNvGrpSpPr/>
          <p:nvPr/>
        </p:nvGrpSpPr>
        <p:grpSpPr>
          <a:xfrm>
            <a:off x="8336522" y="3122530"/>
            <a:ext cx="621392" cy="621553"/>
            <a:chOff x="6631706" y="3109944"/>
            <a:chExt cx="621392" cy="621553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C20FB64C-5287-4B43-AB1F-A98CB6644BE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3109944"/>
              <a:ext cx="621392" cy="621553"/>
            </a:xfrm>
            <a:prstGeom prst="ellipse">
              <a:avLst/>
            </a:prstGeom>
            <a:solidFill>
              <a:srgbClr val="4472C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Rectangle: Diagonal Corners Snipped 34">
              <a:extLst>
                <a:ext uri="{FF2B5EF4-FFF2-40B4-BE49-F238E27FC236}">
                  <a16:creationId xmlns:a16="http://schemas.microsoft.com/office/drawing/2014/main" id="{0E9AEF1C-00DC-4B9E-9014-08D3D1504708}"/>
                </a:ext>
              </a:extLst>
            </p:cNvPr>
            <p:cNvSpPr/>
            <p:nvPr/>
          </p:nvSpPr>
          <p:spPr bwMode="auto">
            <a:xfrm>
              <a:off x="6730263" y="3208410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9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45FFA1D-AFC5-4E62-B2E2-3342DFA2F177}"/>
              </a:ext>
            </a:extLst>
          </p:cNvPr>
          <p:cNvGrpSpPr/>
          <p:nvPr/>
        </p:nvGrpSpPr>
        <p:grpSpPr>
          <a:xfrm>
            <a:off x="401377" y="3963014"/>
            <a:ext cx="621392" cy="621553"/>
            <a:chOff x="943815" y="3947121"/>
            <a:chExt cx="621392" cy="62155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50009D3-B069-43EA-AE51-1DBCE45C2E5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3947121"/>
              <a:ext cx="621392" cy="621553"/>
            </a:xfrm>
            <a:prstGeom prst="ellipse">
              <a:avLst/>
            </a:prstGeom>
            <a:solidFill>
              <a:srgbClr val="ED7D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Rectangle: Diagonal Corners Snipped 35">
              <a:extLst>
                <a:ext uri="{FF2B5EF4-FFF2-40B4-BE49-F238E27FC236}">
                  <a16:creationId xmlns:a16="http://schemas.microsoft.com/office/drawing/2014/main" id="{1C7FA18F-5953-4385-A9B1-0716447B3E37}"/>
                </a:ext>
              </a:extLst>
            </p:cNvPr>
            <p:cNvSpPr/>
            <p:nvPr/>
          </p:nvSpPr>
          <p:spPr bwMode="auto">
            <a:xfrm>
              <a:off x="1042372" y="4045587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D2657AD-A203-43B7-98D1-79D0CADDBDDE}"/>
              </a:ext>
            </a:extLst>
          </p:cNvPr>
          <p:cNvGrpSpPr/>
          <p:nvPr/>
        </p:nvGrpSpPr>
        <p:grpSpPr>
          <a:xfrm>
            <a:off x="8336522" y="3963014"/>
            <a:ext cx="621392" cy="621553"/>
            <a:chOff x="6631706" y="3945887"/>
            <a:chExt cx="621392" cy="621553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9E1039D0-E1D3-4B48-8AD1-2B35C2F9386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3945887"/>
              <a:ext cx="621392" cy="621553"/>
            </a:xfrm>
            <a:prstGeom prst="ellipse">
              <a:avLst/>
            </a:prstGeom>
            <a:solidFill>
              <a:srgbClr val="ED7D3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Rectangle: Diagonal Corners Snipped 36">
              <a:extLst>
                <a:ext uri="{FF2B5EF4-FFF2-40B4-BE49-F238E27FC236}">
                  <a16:creationId xmlns:a16="http://schemas.microsoft.com/office/drawing/2014/main" id="{F772A1C2-6BFC-4346-B9E6-9C9AD3D955D4}"/>
                </a:ext>
              </a:extLst>
            </p:cNvPr>
            <p:cNvSpPr/>
            <p:nvPr/>
          </p:nvSpPr>
          <p:spPr bwMode="auto">
            <a:xfrm>
              <a:off x="6640779" y="4044353"/>
              <a:ext cx="603247" cy="424620"/>
            </a:xfrm>
            <a:prstGeom prst="snip2DiagRect">
              <a:avLst>
                <a:gd name="adj1" fmla="val 0"/>
                <a:gd name="adj2" fmla="val 0"/>
              </a:avLst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10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D753191-DFE7-43DD-8BA2-7A5D57CC14A8}"/>
              </a:ext>
            </a:extLst>
          </p:cNvPr>
          <p:cNvGrpSpPr/>
          <p:nvPr/>
        </p:nvGrpSpPr>
        <p:grpSpPr>
          <a:xfrm>
            <a:off x="401377" y="5643980"/>
            <a:ext cx="621392" cy="621553"/>
            <a:chOff x="943815" y="5644597"/>
            <a:chExt cx="621392" cy="621553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51B9234-EDA4-455D-9D29-A391A16B901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43815" y="5644597"/>
              <a:ext cx="621392" cy="621553"/>
            </a:xfrm>
            <a:prstGeom prst="ellipse">
              <a:avLst/>
            </a:prstGeom>
            <a:solidFill>
              <a:srgbClr val="6ABAD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: Diagonal Corners Snipped 37">
              <a:extLst>
                <a:ext uri="{FF2B5EF4-FFF2-40B4-BE49-F238E27FC236}">
                  <a16:creationId xmlns:a16="http://schemas.microsoft.com/office/drawing/2014/main" id="{1A850402-4E4D-4713-894E-0C14DFFC1E31}"/>
                </a:ext>
              </a:extLst>
            </p:cNvPr>
            <p:cNvSpPr/>
            <p:nvPr/>
          </p:nvSpPr>
          <p:spPr bwMode="auto">
            <a:xfrm>
              <a:off x="1042372" y="5743063"/>
              <a:ext cx="424279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6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F20D23A6-A192-46C9-AFBF-5AFE3CA89A0B}"/>
              </a:ext>
            </a:extLst>
          </p:cNvPr>
          <p:cNvGrpSpPr/>
          <p:nvPr/>
        </p:nvGrpSpPr>
        <p:grpSpPr>
          <a:xfrm>
            <a:off x="8310825" y="5643980"/>
            <a:ext cx="672787" cy="621553"/>
            <a:chOff x="6606009" y="5643363"/>
            <a:chExt cx="672787" cy="621553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D9482D8A-EB23-49B4-807C-4A2768F8567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631706" y="5643363"/>
              <a:ext cx="621392" cy="621553"/>
            </a:xfrm>
            <a:prstGeom prst="ellipse">
              <a:avLst/>
            </a:prstGeom>
            <a:solidFill>
              <a:srgbClr val="6ABAD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109710" tIns="54855" rIns="109710" bIns="54855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217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bg-BG" sz="16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: Diagonal Corners Snipped 38">
              <a:extLst>
                <a:ext uri="{FF2B5EF4-FFF2-40B4-BE49-F238E27FC236}">
                  <a16:creationId xmlns:a16="http://schemas.microsoft.com/office/drawing/2014/main" id="{5E22ECA9-9057-499D-9792-E5F383E902B3}"/>
                </a:ext>
              </a:extLst>
            </p:cNvPr>
            <p:cNvSpPr/>
            <p:nvPr/>
          </p:nvSpPr>
          <p:spPr bwMode="auto">
            <a:xfrm>
              <a:off x="6606009" y="5741829"/>
              <a:ext cx="672787" cy="424620"/>
            </a:xfrm>
            <a:prstGeom prst="snip2Diag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12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CF31D00-CBAC-4212-A903-49A4A099FBBE}"/>
              </a:ext>
            </a:extLst>
          </p:cNvPr>
          <p:cNvGrpSpPr>
            <a:grpSpLocks noChangeAspect="1"/>
          </p:cNvGrpSpPr>
          <p:nvPr/>
        </p:nvGrpSpPr>
        <p:grpSpPr>
          <a:xfrm>
            <a:off x="4460092" y="2660512"/>
            <a:ext cx="3626665" cy="3874361"/>
            <a:chOff x="6973421" y="4273077"/>
            <a:chExt cx="9406636" cy="10049094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11FC8659-EEA7-457F-8ADA-CD931D4989D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973421" y="4273077"/>
              <a:ext cx="9406636" cy="10049094"/>
              <a:chOff x="12927806" y="4486655"/>
              <a:chExt cx="7460986" cy="7970559"/>
            </a:xfrm>
          </p:grpSpPr>
          <p:sp>
            <p:nvSpPr>
              <p:cNvPr id="85" name="Freeform 767">
                <a:extLst>
                  <a:ext uri="{FF2B5EF4-FFF2-40B4-BE49-F238E27FC236}">
                    <a16:creationId xmlns:a16="http://schemas.microsoft.com/office/drawing/2014/main" id="{FC94D3C9-C634-4720-B929-8F511A95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2289" y="8199433"/>
                <a:ext cx="2776125" cy="4257781"/>
              </a:xfrm>
              <a:custGeom>
                <a:avLst/>
                <a:gdLst>
                  <a:gd name="T0" fmla="*/ 3435 w 4621"/>
                  <a:gd name="T1" fmla="*/ 4364 h 6311"/>
                  <a:gd name="T2" fmla="*/ 3435 w 4621"/>
                  <a:gd name="T3" fmla="*/ 4364 h 6311"/>
                  <a:gd name="T4" fmla="*/ 3807 w 4621"/>
                  <a:gd name="T5" fmla="*/ 2758 h 6311"/>
                  <a:gd name="T6" fmla="*/ 4223 w 4621"/>
                  <a:gd name="T7" fmla="*/ 1830 h 6311"/>
                  <a:gd name="T8" fmla="*/ 4568 w 4621"/>
                  <a:gd name="T9" fmla="*/ 1075 h 6311"/>
                  <a:gd name="T10" fmla="*/ 3922 w 4621"/>
                  <a:gd name="T11" fmla="*/ 1702 h 6311"/>
                  <a:gd name="T12" fmla="*/ 3410 w 4621"/>
                  <a:gd name="T13" fmla="*/ 2150 h 6311"/>
                  <a:gd name="T14" fmla="*/ 3608 w 4621"/>
                  <a:gd name="T15" fmla="*/ 1299 h 6311"/>
                  <a:gd name="T16" fmla="*/ 3698 w 4621"/>
                  <a:gd name="T17" fmla="*/ 307 h 6311"/>
                  <a:gd name="T18" fmla="*/ 3192 w 4621"/>
                  <a:gd name="T19" fmla="*/ 1356 h 6311"/>
                  <a:gd name="T20" fmla="*/ 2834 w 4621"/>
                  <a:gd name="T21" fmla="*/ 1887 h 6311"/>
                  <a:gd name="T22" fmla="*/ 2726 w 4621"/>
                  <a:gd name="T23" fmla="*/ 1030 h 6311"/>
                  <a:gd name="T24" fmla="*/ 2566 w 4621"/>
                  <a:gd name="T25" fmla="*/ 6 h 6311"/>
                  <a:gd name="T26" fmla="*/ 2304 w 4621"/>
                  <a:gd name="T27" fmla="*/ 960 h 6311"/>
                  <a:gd name="T28" fmla="*/ 2297 w 4621"/>
                  <a:gd name="T29" fmla="*/ 1856 h 6311"/>
                  <a:gd name="T30" fmla="*/ 1862 w 4621"/>
                  <a:gd name="T31" fmla="*/ 979 h 6311"/>
                  <a:gd name="T32" fmla="*/ 1337 w 4621"/>
                  <a:gd name="T33" fmla="*/ 281 h 6311"/>
                  <a:gd name="T34" fmla="*/ 1600 w 4621"/>
                  <a:gd name="T35" fmla="*/ 1689 h 6311"/>
                  <a:gd name="T36" fmla="*/ 1677 w 4621"/>
                  <a:gd name="T37" fmla="*/ 2720 h 6311"/>
                  <a:gd name="T38" fmla="*/ 915 w 4621"/>
                  <a:gd name="T39" fmla="*/ 2585 h 6311"/>
                  <a:gd name="T40" fmla="*/ 147 w 4621"/>
                  <a:gd name="T41" fmla="*/ 2540 h 6311"/>
                  <a:gd name="T42" fmla="*/ 153 w 4621"/>
                  <a:gd name="T43" fmla="*/ 2848 h 6311"/>
                  <a:gd name="T44" fmla="*/ 608 w 4621"/>
                  <a:gd name="T45" fmla="*/ 3020 h 6311"/>
                  <a:gd name="T46" fmla="*/ 1382 w 4621"/>
                  <a:gd name="T47" fmla="*/ 3686 h 6311"/>
                  <a:gd name="T48" fmla="*/ 1990 w 4621"/>
                  <a:gd name="T49" fmla="*/ 4313 h 6311"/>
                  <a:gd name="T50" fmla="*/ 2086 w 4621"/>
                  <a:gd name="T51" fmla="*/ 5420 h 6311"/>
                  <a:gd name="T52" fmla="*/ 2080 w 4621"/>
                  <a:gd name="T53" fmla="*/ 6310 h 6311"/>
                  <a:gd name="T54" fmla="*/ 3333 w 4621"/>
                  <a:gd name="T55" fmla="*/ 6310 h 6311"/>
                  <a:gd name="T56" fmla="*/ 3435 w 4621"/>
                  <a:gd name="T57" fmla="*/ 4364 h 6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621" h="6311">
                    <a:moveTo>
                      <a:pt x="3435" y="4364"/>
                    </a:moveTo>
                    <a:lnTo>
                      <a:pt x="3435" y="4364"/>
                    </a:lnTo>
                    <a:cubicBezTo>
                      <a:pt x="3794" y="3641"/>
                      <a:pt x="3730" y="3161"/>
                      <a:pt x="3807" y="2758"/>
                    </a:cubicBezTo>
                    <a:cubicBezTo>
                      <a:pt x="3884" y="2355"/>
                      <a:pt x="4108" y="1996"/>
                      <a:pt x="4223" y="1830"/>
                    </a:cubicBezTo>
                    <a:cubicBezTo>
                      <a:pt x="4363" y="1631"/>
                      <a:pt x="4620" y="1196"/>
                      <a:pt x="4568" y="1075"/>
                    </a:cubicBezTo>
                    <a:cubicBezTo>
                      <a:pt x="4466" y="832"/>
                      <a:pt x="4140" y="1395"/>
                      <a:pt x="3922" y="1702"/>
                    </a:cubicBezTo>
                    <a:cubicBezTo>
                      <a:pt x="3698" y="2003"/>
                      <a:pt x="3487" y="2163"/>
                      <a:pt x="3410" y="2150"/>
                    </a:cubicBezTo>
                    <a:cubicBezTo>
                      <a:pt x="3340" y="2131"/>
                      <a:pt x="3493" y="1696"/>
                      <a:pt x="3608" y="1299"/>
                    </a:cubicBezTo>
                    <a:cubicBezTo>
                      <a:pt x="3800" y="646"/>
                      <a:pt x="3909" y="358"/>
                      <a:pt x="3698" y="307"/>
                    </a:cubicBezTo>
                    <a:cubicBezTo>
                      <a:pt x="3442" y="249"/>
                      <a:pt x="3333" y="966"/>
                      <a:pt x="3192" y="1356"/>
                    </a:cubicBezTo>
                    <a:cubicBezTo>
                      <a:pt x="3058" y="1715"/>
                      <a:pt x="2968" y="1900"/>
                      <a:pt x="2834" y="1887"/>
                    </a:cubicBezTo>
                    <a:cubicBezTo>
                      <a:pt x="2776" y="1881"/>
                      <a:pt x="2739" y="1606"/>
                      <a:pt x="2726" y="1030"/>
                    </a:cubicBezTo>
                    <a:cubicBezTo>
                      <a:pt x="2713" y="185"/>
                      <a:pt x="2694" y="0"/>
                      <a:pt x="2566" y="6"/>
                    </a:cubicBezTo>
                    <a:cubicBezTo>
                      <a:pt x="2265" y="19"/>
                      <a:pt x="2323" y="524"/>
                      <a:pt x="2304" y="960"/>
                    </a:cubicBezTo>
                    <a:cubicBezTo>
                      <a:pt x="2291" y="1395"/>
                      <a:pt x="2336" y="1843"/>
                      <a:pt x="2297" y="1856"/>
                    </a:cubicBezTo>
                    <a:cubicBezTo>
                      <a:pt x="2137" y="1932"/>
                      <a:pt x="2022" y="1382"/>
                      <a:pt x="1862" y="979"/>
                    </a:cubicBezTo>
                    <a:cubicBezTo>
                      <a:pt x="1702" y="582"/>
                      <a:pt x="1587" y="19"/>
                      <a:pt x="1337" y="281"/>
                    </a:cubicBezTo>
                    <a:cubicBezTo>
                      <a:pt x="1165" y="467"/>
                      <a:pt x="1408" y="1222"/>
                      <a:pt x="1600" y="1689"/>
                    </a:cubicBezTo>
                    <a:cubicBezTo>
                      <a:pt x="1785" y="2150"/>
                      <a:pt x="1869" y="2527"/>
                      <a:pt x="1677" y="2720"/>
                    </a:cubicBezTo>
                    <a:cubicBezTo>
                      <a:pt x="1408" y="2982"/>
                      <a:pt x="1229" y="2783"/>
                      <a:pt x="915" y="2585"/>
                    </a:cubicBezTo>
                    <a:cubicBezTo>
                      <a:pt x="595" y="2387"/>
                      <a:pt x="294" y="2374"/>
                      <a:pt x="147" y="2540"/>
                    </a:cubicBezTo>
                    <a:cubicBezTo>
                      <a:pt x="0" y="2713"/>
                      <a:pt x="70" y="2879"/>
                      <a:pt x="153" y="2848"/>
                    </a:cubicBezTo>
                    <a:cubicBezTo>
                      <a:pt x="237" y="2816"/>
                      <a:pt x="352" y="2854"/>
                      <a:pt x="608" y="3020"/>
                    </a:cubicBezTo>
                    <a:cubicBezTo>
                      <a:pt x="864" y="3187"/>
                      <a:pt x="998" y="3462"/>
                      <a:pt x="1382" y="3686"/>
                    </a:cubicBezTo>
                    <a:cubicBezTo>
                      <a:pt x="1772" y="3910"/>
                      <a:pt x="1881" y="4044"/>
                      <a:pt x="1990" y="4313"/>
                    </a:cubicBezTo>
                    <a:cubicBezTo>
                      <a:pt x="2099" y="4582"/>
                      <a:pt x="2086" y="5420"/>
                      <a:pt x="2086" y="5420"/>
                    </a:cubicBezTo>
                    <a:cubicBezTo>
                      <a:pt x="2086" y="5715"/>
                      <a:pt x="2086" y="6009"/>
                      <a:pt x="2080" y="6310"/>
                    </a:cubicBezTo>
                    <a:cubicBezTo>
                      <a:pt x="3333" y="6310"/>
                      <a:pt x="3333" y="6310"/>
                      <a:pt x="3333" y="6310"/>
                    </a:cubicBezTo>
                    <a:cubicBezTo>
                      <a:pt x="3378" y="5126"/>
                      <a:pt x="3435" y="4364"/>
                      <a:pt x="3435" y="4364"/>
                    </a:cubicBezTo>
                  </a:path>
                </a:pathLst>
              </a:custGeom>
              <a:solidFill>
                <a:srgbClr val="7C787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>
                    <a:solidFill>
                      <a:srgbClr val="80808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Freeform 768">
                <a:extLst>
                  <a:ext uri="{FF2B5EF4-FFF2-40B4-BE49-F238E27FC236}">
                    <a16:creationId xmlns:a16="http://schemas.microsoft.com/office/drawing/2014/main" id="{068B2D49-EE75-4F3C-8E5D-7199F08C47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927806" y="7143614"/>
                <a:ext cx="2837051" cy="2249125"/>
              </a:xfrm>
              <a:custGeom>
                <a:avLst/>
                <a:gdLst>
                  <a:gd name="T0" fmla="*/ 2771 w 4724"/>
                  <a:gd name="T1" fmla="*/ 0 h 3745"/>
                  <a:gd name="T2" fmla="*/ 2771 w 4724"/>
                  <a:gd name="T3" fmla="*/ 0 h 3745"/>
                  <a:gd name="T4" fmla="*/ 1651 w 4724"/>
                  <a:gd name="T5" fmla="*/ 198 h 3745"/>
                  <a:gd name="T6" fmla="*/ 614 w 4724"/>
                  <a:gd name="T7" fmla="*/ 2439 h 3745"/>
                  <a:gd name="T8" fmla="*/ 2112 w 4724"/>
                  <a:gd name="T9" fmla="*/ 3303 h 3745"/>
                  <a:gd name="T10" fmla="*/ 2566 w 4724"/>
                  <a:gd name="T11" fmla="*/ 3258 h 3745"/>
                  <a:gd name="T12" fmla="*/ 4090 w 4724"/>
                  <a:gd name="T13" fmla="*/ 3744 h 3745"/>
                  <a:gd name="T14" fmla="*/ 4416 w 4724"/>
                  <a:gd name="T15" fmla="*/ 3725 h 3745"/>
                  <a:gd name="T16" fmla="*/ 3622 w 4724"/>
                  <a:gd name="T17" fmla="*/ 2829 h 3745"/>
                  <a:gd name="T18" fmla="*/ 4358 w 4724"/>
                  <a:gd name="T19" fmla="*/ 1159 h 3745"/>
                  <a:gd name="T20" fmla="*/ 2771 w 4724"/>
                  <a:gd name="T21" fmla="*/ 0 h 3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724" h="3745">
                    <a:moveTo>
                      <a:pt x="2771" y="0"/>
                    </a:moveTo>
                    <a:lnTo>
                      <a:pt x="2771" y="0"/>
                    </a:lnTo>
                    <a:cubicBezTo>
                      <a:pt x="2349" y="0"/>
                      <a:pt x="1933" y="103"/>
                      <a:pt x="1651" y="198"/>
                    </a:cubicBezTo>
                    <a:cubicBezTo>
                      <a:pt x="928" y="454"/>
                      <a:pt x="0" y="1274"/>
                      <a:pt x="614" y="2439"/>
                    </a:cubicBezTo>
                    <a:cubicBezTo>
                      <a:pt x="998" y="3168"/>
                      <a:pt x="1664" y="3303"/>
                      <a:pt x="2112" y="3303"/>
                    </a:cubicBezTo>
                    <a:cubicBezTo>
                      <a:pt x="2381" y="3303"/>
                      <a:pt x="2566" y="3258"/>
                      <a:pt x="2566" y="3258"/>
                    </a:cubicBezTo>
                    <a:cubicBezTo>
                      <a:pt x="3014" y="3674"/>
                      <a:pt x="3693" y="3744"/>
                      <a:pt x="4090" y="3744"/>
                    </a:cubicBezTo>
                    <a:cubicBezTo>
                      <a:pt x="4288" y="3744"/>
                      <a:pt x="4416" y="3725"/>
                      <a:pt x="4416" y="3725"/>
                    </a:cubicBezTo>
                    <a:cubicBezTo>
                      <a:pt x="3347" y="3072"/>
                      <a:pt x="3622" y="2829"/>
                      <a:pt x="3622" y="2829"/>
                    </a:cubicBezTo>
                    <a:cubicBezTo>
                      <a:pt x="3622" y="2829"/>
                      <a:pt x="4723" y="2637"/>
                      <a:pt x="4358" y="1159"/>
                    </a:cubicBezTo>
                    <a:cubicBezTo>
                      <a:pt x="4141" y="250"/>
                      <a:pt x="3443" y="0"/>
                      <a:pt x="2771" y="0"/>
                    </a:cubicBezTo>
                  </a:path>
                </a:pathLst>
              </a:custGeom>
              <a:solidFill>
                <a:srgbClr val="4F81BD">
                  <a:alpha val="80000"/>
                </a:srgb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Freeform 769">
                <a:extLst>
                  <a:ext uri="{FF2B5EF4-FFF2-40B4-BE49-F238E27FC236}">
                    <a16:creationId xmlns:a16="http://schemas.microsoft.com/office/drawing/2014/main" id="{4E2ACAE8-6608-48F8-9D1B-A211DF1B2D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247415" y="4486655"/>
                <a:ext cx="4529746" cy="3867755"/>
              </a:xfrm>
              <a:custGeom>
                <a:avLst/>
                <a:gdLst>
                  <a:gd name="T0" fmla="*/ 4653 w 7540"/>
                  <a:gd name="T1" fmla="*/ 0 h 6439"/>
                  <a:gd name="T2" fmla="*/ 4653 w 7540"/>
                  <a:gd name="T3" fmla="*/ 0 h 6439"/>
                  <a:gd name="T4" fmla="*/ 3014 w 7540"/>
                  <a:gd name="T5" fmla="*/ 454 h 6439"/>
                  <a:gd name="T6" fmla="*/ 1408 w 7540"/>
                  <a:gd name="T7" fmla="*/ 4684 h 6439"/>
                  <a:gd name="T8" fmla="*/ 3200 w 7540"/>
                  <a:gd name="T9" fmla="*/ 5823 h 6439"/>
                  <a:gd name="T10" fmla="*/ 4166 w 7540"/>
                  <a:gd name="T11" fmla="*/ 5497 h 6439"/>
                  <a:gd name="T12" fmla="*/ 4307 w 7540"/>
                  <a:gd name="T13" fmla="*/ 5471 h 6439"/>
                  <a:gd name="T14" fmla="*/ 4870 w 7540"/>
                  <a:gd name="T15" fmla="*/ 6438 h 6439"/>
                  <a:gd name="T16" fmla="*/ 5517 w 7540"/>
                  <a:gd name="T17" fmla="*/ 4793 h 6439"/>
                  <a:gd name="T18" fmla="*/ 6765 w 7540"/>
                  <a:gd name="T19" fmla="*/ 1484 h 6439"/>
                  <a:gd name="T20" fmla="*/ 4653 w 7540"/>
                  <a:gd name="T21" fmla="*/ 0 h 6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540" h="6439">
                    <a:moveTo>
                      <a:pt x="4653" y="0"/>
                    </a:moveTo>
                    <a:lnTo>
                      <a:pt x="4653" y="0"/>
                    </a:lnTo>
                    <a:cubicBezTo>
                      <a:pt x="4051" y="0"/>
                      <a:pt x="3456" y="198"/>
                      <a:pt x="3014" y="454"/>
                    </a:cubicBezTo>
                    <a:cubicBezTo>
                      <a:pt x="1978" y="1062"/>
                      <a:pt x="0" y="2745"/>
                      <a:pt x="1408" y="4684"/>
                    </a:cubicBezTo>
                    <a:cubicBezTo>
                      <a:pt x="2061" y="5580"/>
                      <a:pt x="2701" y="5823"/>
                      <a:pt x="3200" y="5823"/>
                    </a:cubicBezTo>
                    <a:cubicBezTo>
                      <a:pt x="3776" y="5823"/>
                      <a:pt x="4166" y="5497"/>
                      <a:pt x="4166" y="5497"/>
                    </a:cubicBezTo>
                    <a:cubicBezTo>
                      <a:pt x="4166" y="5497"/>
                      <a:pt x="4224" y="5471"/>
                      <a:pt x="4307" y="5471"/>
                    </a:cubicBezTo>
                    <a:cubicBezTo>
                      <a:pt x="4486" y="5471"/>
                      <a:pt x="4781" y="5599"/>
                      <a:pt x="4870" y="6438"/>
                    </a:cubicBezTo>
                    <a:cubicBezTo>
                      <a:pt x="4870" y="6438"/>
                      <a:pt x="5721" y="5363"/>
                      <a:pt x="5517" y="4793"/>
                    </a:cubicBezTo>
                    <a:cubicBezTo>
                      <a:pt x="5517" y="4793"/>
                      <a:pt x="7539" y="3411"/>
                      <a:pt x="6765" y="1484"/>
                    </a:cubicBezTo>
                    <a:cubicBezTo>
                      <a:pt x="6317" y="377"/>
                      <a:pt x="5478" y="0"/>
                      <a:pt x="4653" y="0"/>
                    </a:cubicBezTo>
                  </a:path>
                </a:pathLst>
              </a:custGeom>
              <a:solidFill>
                <a:srgbClr val="FFC000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Freeform 770">
                <a:extLst>
                  <a:ext uri="{FF2B5EF4-FFF2-40B4-BE49-F238E27FC236}">
                    <a16:creationId xmlns:a16="http://schemas.microsoft.com/office/drawing/2014/main" id="{4168052B-DC80-4494-882F-73DED43DEE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493488" y="4820851"/>
                <a:ext cx="3374793" cy="3184275"/>
              </a:xfrm>
              <a:custGeom>
                <a:avLst/>
                <a:gdLst>
                  <a:gd name="T0" fmla="*/ 3040 w 5620"/>
                  <a:gd name="T1" fmla="*/ 0 h 5300"/>
                  <a:gd name="T2" fmla="*/ 3040 w 5620"/>
                  <a:gd name="T3" fmla="*/ 0 h 5300"/>
                  <a:gd name="T4" fmla="*/ 1459 w 5620"/>
                  <a:gd name="T5" fmla="*/ 378 h 5300"/>
                  <a:gd name="T6" fmla="*/ 576 w 5620"/>
                  <a:gd name="T7" fmla="*/ 2873 h 5300"/>
                  <a:gd name="T8" fmla="*/ 2739 w 5620"/>
                  <a:gd name="T9" fmla="*/ 4505 h 5300"/>
                  <a:gd name="T10" fmla="*/ 2758 w 5620"/>
                  <a:gd name="T11" fmla="*/ 4505 h 5300"/>
                  <a:gd name="T12" fmla="*/ 2349 w 5620"/>
                  <a:gd name="T13" fmla="*/ 5299 h 5300"/>
                  <a:gd name="T14" fmla="*/ 5516 w 5620"/>
                  <a:gd name="T15" fmla="*/ 2118 h 5300"/>
                  <a:gd name="T16" fmla="*/ 3040 w 5620"/>
                  <a:gd name="T17" fmla="*/ 0 h 5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20" h="530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483" y="0"/>
                      <a:pt x="1913" y="134"/>
                      <a:pt x="1459" y="378"/>
                    </a:cubicBezTo>
                    <a:cubicBezTo>
                      <a:pt x="0" y="1152"/>
                      <a:pt x="576" y="2873"/>
                      <a:pt x="576" y="2873"/>
                    </a:cubicBezTo>
                    <a:cubicBezTo>
                      <a:pt x="857" y="4461"/>
                      <a:pt x="2540" y="4505"/>
                      <a:pt x="2739" y="4505"/>
                    </a:cubicBezTo>
                    <a:cubicBezTo>
                      <a:pt x="2752" y="4505"/>
                      <a:pt x="2758" y="4505"/>
                      <a:pt x="2758" y="4505"/>
                    </a:cubicBezTo>
                    <a:cubicBezTo>
                      <a:pt x="2688" y="4858"/>
                      <a:pt x="2349" y="5299"/>
                      <a:pt x="2349" y="5299"/>
                    </a:cubicBezTo>
                    <a:cubicBezTo>
                      <a:pt x="2617" y="5299"/>
                      <a:pt x="5619" y="4294"/>
                      <a:pt x="5516" y="2118"/>
                    </a:cubicBezTo>
                    <a:cubicBezTo>
                      <a:pt x="5440" y="627"/>
                      <a:pt x="4249" y="0"/>
                      <a:pt x="3040" y="0"/>
                    </a:cubicBezTo>
                  </a:path>
                </a:pathLst>
              </a:custGeom>
              <a:solidFill>
                <a:srgbClr val="6ABAD0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Freeform 771">
                <a:extLst>
                  <a:ext uri="{FF2B5EF4-FFF2-40B4-BE49-F238E27FC236}">
                    <a16:creationId xmlns:a16="http://schemas.microsoft.com/office/drawing/2014/main" id="{BA82493E-663C-47B0-8622-FEEB1456E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7770" y="6078792"/>
                <a:ext cx="3041022" cy="2275618"/>
              </a:xfrm>
              <a:custGeom>
                <a:avLst/>
                <a:gdLst>
                  <a:gd name="T0" fmla="*/ 2279 w 5064"/>
                  <a:gd name="T1" fmla="*/ 0 h 3789"/>
                  <a:gd name="T2" fmla="*/ 2279 w 5064"/>
                  <a:gd name="T3" fmla="*/ 0 h 3789"/>
                  <a:gd name="T4" fmla="*/ 1210 w 5064"/>
                  <a:gd name="T5" fmla="*/ 3123 h 3789"/>
                  <a:gd name="T6" fmla="*/ 692 w 5064"/>
                  <a:gd name="T7" fmla="*/ 3532 h 3789"/>
                  <a:gd name="T8" fmla="*/ 2112 w 5064"/>
                  <a:gd name="T9" fmla="*/ 3788 h 3789"/>
                  <a:gd name="T10" fmla="*/ 3373 w 5064"/>
                  <a:gd name="T11" fmla="*/ 3570 h 3789"/>
                  <a:gd name="T12" fmla="*/ 4717 w 5064"/>
                  <a:gd name="T13" fmla="*/ 2445 h 3789"/>
                  <a:gd name="T14" fmla="*/ 2426 w 5064"/>
                  <a:gd name="T15" fmla="*/ 7 h 3789"/>
                  <a:gd name="T16" fmla="*/ 2279 w 5064"/>
                  <a:gd name="T17" fmla="*/ 0 h 3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64" h="3789">
                    <a:moveTo>
                      <a:pt x="2279" y="0"/>
                    </a:moveTo>
                    <a:lnTo>
                      <a:pt x="2279" y="0"/>
                    </a:lnTo>
                    <a:cubicBezTo>
                      <a:pt x="167" y="0"/>
                      <a:pt x="0" y="2285"/>
                      <a:pt x="1210" y="3123"/>
                    </a:cubicBezTo>
                    <a:cubicBezTo>
                      <a:pt x="1210" y="3123"/>
                      <a:pt x="1005" y="3494"/>
                      <a:pt x="692" y="3532"/>
                    </a:cubicBezTo>
                    <a:cubicBezTo>
                      <a:pt x="692" y="3532"/>
                      <a:pt x="1293" y="3788"/>
                      <a:pt x="2112" y="3788"/>
                    </a:cubicBezTo>
                    <a:cubicBezTo>
                      <a:pt x="2496" y="3788"/>
                      <a:pt x="2931" y="3730"/>
                      <a:pt x="3373" y="3570"/>
                    </a:cubicBezTo>
                    <a:cubicBezTo>
                      <a:pt x="3373" y="3570"/>
                      <a:pt x="4378" y="3327"/>
                      <a:pt x="4717" y="2445"/>
                    </a:cubicBezTo>
                    <a:cubicBezTo>
                      <a:pt x="5063" y="1562"/>
                      <a:pt x="4672" y="109"/>
                      <a:pt x="2426" y="7"/>
                    </a:cubicBezTo>
                    <a:cubicBezTo>
                      <a:pt x="2375" y="7"/>
                      <a:pt x="2330" y="0"/>
                      <a:pt x="2279" y="0"/>
                    </a:cubicBezTo>
                  </a:path>
                </a:pathLst>
              </a:custGeom>
              <a:solidFill>
                <a:srgbClr val="ED7D31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Freeform 772">
                <a:extLst>
                  <a:ext uri="{FF2B5EF4-FFF2-40B4-BE49-F238E27FC236}">
                    <a16:creationId xmlns:a16="http://schemas.microsoft.com/office/drawing/2014/main" id="{7E4FDD4B-F244-4401-8B78-88C693027B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332974" y="7560513"/>
                <a:ext cx="1920506" cy="1499417"/>
              </a:xfrm>
              <a:custGeom>
                <a:avLst/>
                <a:gdLst>
                  <a:gd name="T0" fmla="*/ 1293 w 3195"/>
                  <a:gd name="T1" fmla="*/ 0 h 2497"/>
                  <a:gd name="T2" fmla="*/ 1293 w 3195"/>
                  <a:gd name="T3" fmla="*/ 0 h 2497"/>
                  <a:gd name="T4" fmla="*/ 262 w 3195"/>
                  <a:gd name="T5" fmla="*/ 711 h 2497"/>
                  <a:gd name="T6" fmla="*/ 474 w 3195"/>
                  <a:gd name="T7" fmla="*/ 1856 h 2497"/>
                  <a:gd name="T8" fmla="*/ 77 w 3195"/>
                  <a:gd name="T9" fmla="*/ 2067 h 2497"/>
                  <a:gd name="T10" fmla="*/ 1350 w 3195"/>
                  <a:gd name="T11" fmla="*/ 2496 h 2497"/>
                  <a:gd name="T12" fmla="*/ 2221 w 3195"/>
                  <a:gd name="T13" fmla="*/ 2195 h 2497"/>
                  <a:gd name="T14" fmla="*/ 1984 w 3195"/>
                  <a:gd name="T15" fmla="*/ 147 h 2497"/>
                  <a:gd name="T16" fmla="*/ 1293 w 3195"/>
                  <a:gd name="T17" fmla="*/ 0 h 2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95" h="2497">
                    <a:moveTo>
                      <a:pt x="1293" y="0"/>
                    </a:moveTo>
                    <a:lnTo>
                      <a:pt x="1293" y="0"/>
                    </a:lnTo>
                    <a:cubicBezTo>
                      <a:pt x="832" y="0"/>
                      <a:pt x="442" y="231"/>
                      <a:pt x="262" y="711"/>
                    </a:cubicBezTo>
                    <a:cubicBezTo>
                      <a:pt x="0" y="1415"/>
                      <a:pt x="474" y="1856"/>
                      <a:pt x="474" y="1856"/>
                    </a:cubicBezTo>
                    <a:cubicBezTo>
                      <a:pt x="422" y="2061"/>
                      <a:pt x="77" y="2067"/>
                      <a:pt x="77" y="2067"/>
                    </a:cubicBezTo>
                    <a:cubicBezTo>
                      <a:pt x="77" y="2067"/>
                      <a:pt x="672" y="2496"/>
                      <a:pt x="1350" y="2496"/>
                    </a:cubicBezTo>
                    <a:cubicBezTo>
                      <a:pt x="1638" y="2496"/>
                      <a:pt x="1939" y="2419"/>
                      <a:pt x="2221" y="2195"/>
                    </a:cubicBezTo>
                    <a:cubicBezTo>
                      <a:pt x="3194" y="1018"/>
                      <a:pt x="2720" y="455"/>
                      <a:pt x="1984" y="147"/>
                    </a:cubicBezTo>
                    <a:cubicBezTo>
                      <a:pt x="1747" y="51"/>
                      <a:pt x="1510" y="0"/>
                      <a:pt x="1293" y="0"/>
                    </a:cubicBezTo>
                  </a:path>
                </a:pathLst>
              </a:custGeom>
              <a:solidFill>
                <a:srgbClr val="4472C4"/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74" name="Freeform 109">
              <a:extLst>
                <a:ext uri="{FF2B5EF4-FFF2-40B4-BE49-F238E27FC236}">
                  <a16:creationId xmlns:a16="http://schemas.microsoft.com/office/drawing/2014/main" id="{64FF14BF-4D01-4E89-A3CC-A9054E8C0F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958048" y="5691887"/>
              <a:ext cx="1123869" cy="1124161"/>
            </a:xfrm>
            <a:custGeom>
              <a:avLst/>
              <a:gdLst>
                <a:gd name="T0" fmla="*/ 324 w 634"/>
                <a:gd name="T1" fmla="*/ 0 h 634"/>
                <a:gd name="T2" fmla="*/ 324 w 634"/>
                <a:gd name="T3" fmla="*/ 633 h 634"/>
                <a:gd name="T4" fmla="*/ 324 w 634"/>
                <a:gd name="T5" fmla="*/ 0 h 634"/>
                <a:gd name="T6" fmla="*/ 545 w 634"/>
                <a:gd name="T7" fmla="*/ 162 h 634"/>
                <a:gd name="T8" fmla="*/ 442 w 634"/>
                <a:gd name="T9" fmla="*/ 294 h 634"/>
                <a:gd name="T10" fmla="*/ 545 w 634"/>
                <a:gd name="T11" fmla="*/ 162 h 634"/>
                <a:gd name="T12" fmla="*/ 516 w 634"/>
                <a:gd name="T13" fmla="*/ 133 h 634"/>
                <a:gd name="T14" fmla="*/ 383 w 634"/>
                <a:gd name="T15" fmla="*/ 59 h 634"/>
                <a:gd name="T16" fmla="*/ 236 w 634"/>
                <a:gd name="T17" fmla="*/ 294 h 634"/>
                <a:gd name="T18" fmla="*/ 251 w 634"/>
                <a:gd name="T19" fmla="*/ 192 h 634"/>
                <a:gd name="T20" fmla="*/ 383 w 634"/>
                <a:gd name="T21" fmla="*/ 192 h 634"/>
                <a:gd name="T22" fmla="*/ 236 w 634"/>
                <a:gd name="T23" fmla="*/ 294 h 634"/>
                <a:gd name="T24" fmla="*/ 398 w 634"/>
                <a:gd name="T25" fmla="*/ 339 h 634"/>
                <a:gd name="T26" fmla="*/ 324 w 634"/>
                <a:gd name="T27" fmla="*/ 442 h 634"/>
                <a:gd name="T28" fmla="*/ 236 w 634"/>
                <a:gd name="T29" fmla="*/ 339 h 634"/>
                <a:gd name="T30" fmla="*/ 295 w 634"/>
                <a:gd name="T31" fmla="*/ 44 h 634"/>
                <a:gd name="T32" fmla="*/ 324 w 634"/>
                <a:gd name="T33" fmla="*/ 44 h 634"/>
                <a:gd name="T34" fmla="*/ 383 w 634"/>
                <a:gd name="T35" fmla="*/ 162 h 634"/>
                <a:gd name="T36" fmla="*/ 265 w 634"/>
                <a:gd name="T37" fmla="*/ 162 h 634"/>
                <a:gd name="T38" fmla="*/ 251 w 634"/>
                <a:gd name="T39" fmla="*/ 59 h 634"/>
                <a:gd name="T40" fmla="*/ 221 w 634"/>
                <a:gd name="T41" fmla="*/ 147 h 634"/>
                <a:gd name="T42" fmla="*/ 251 w 634"/>
                <a:gd name="T43" fmla="*/ 59 h 634"/>
                <a:gd name="T44" fmla="*/ 89 w 634"/>
                <a:gd name="T45" fmla="*/ 162 h 634"/>
                <a:gd name="T46" fmla="*/ 207 w 634"/>
                <a:gd name="T47" fmla="*/ 294 h 634"/>
                <a:gd name="T48" fmla="*/ 89 w 634"/>
                <a:gd name="T49" fmla="*/ 162 h 634"/>
                <a:gd name="T50" fmla="*/ 89 w 634"/>
                <a:gd name="T51" fmla="*/ 471 h 634"/>
                <a:gd name="T52" fmla="*/ 207 w 634"/>
                <a:gd name="T53" fmla="*/ 339 h 634"/>
                <a:gd name="T54" fmla="*/ 89 w 634"/>
                <a:gd name="T55" fmla="*/ 471 h 634"/>
                <a:gd name="T56" fmla="*/ 118 w 634"/>
                <a:gd name="T57" fmla="*/ 501 h 634"/>
                <a:gd name="T58" fmla="*/ 251 w 634"/>
                <a:gd name="T59" fmla="*/ 589 h 634"/>
                <a:gd name="T60" fmla="*/ 339 w 634"/>
                <a:gd name="T61" fmla="*/ 589 h 634"/>
                <a:gd name="T62" fmla="*/ 324 w 634"/>
                <a:gd name="T63" fmla="*/ 589 h 634"/>
                <a:gd name="T64" fmla="*/ 265 w 634"/>
                <a:gd name="T65" fmla="*/ 471 h 634"/>
                <a:gd name="T66" fmla="*/ 383 w 634"/>
                <a:gd name="T67" fmla="*/ 471 h 634"/>
                <a:gd name="T68" fmla="*/ 383 w 634"/>
                <a:gd name="T69" fmla="*/ 589 h 634"/>
                <a:gd name="T70" fmla="*/ 412 w 634"/>
                <a:gd name="T71" fmla="*/ 486 h 634"/>
                <a:gd name="T72" fmla="*/ 383 w 634"/>
                <a:gd name="T73" fmla="*/ 589 h 634"/>
                <a:gd name="T74" fmla="*/ 545 w 634"/>
                <a:gd name="T75" fmla="*/ 471 h 634"/>
                <a:gd name="T76" fmla="*/ 442 w 634"/>
                <a:gd name="T77" fmla="*/ 339 h 634"/>
                <a:gd name="T78" fmla="*/ 545 w 634"/>
                <a:gd name="T79" fmla="*/ 471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4" h="634">
                  <a:moveTo>
                    <a:pt x="324" y="0"/>
                  </a:moveTo>
                  <a:lnTo>
                    <a:pt x="324" y="0"/>
                  </a:lnTo>
                  <a:cubicBezTo>
                    <a:pt x="148" y="0"/>
                    <a:pt x="0" y="147"/>
                    <a:pt x="0" y="324"/>
                  </a:cubicBezTo>
                  <a:cubicBezTo>
                    <a:pt x="0" y="486"/>
                    <a:pt x="148" y="633"/>
                    <a:pt x="324" y="633"/>
                  </a:cubicBezTo>
                  <a:cubicBezTo>
                    <a:pt x="486" y="633"/>
                    <a:pt x="633" y="486"/>
                    <a:pt x="633" y="324"/>
                  </a:cubicBezTo>
                  <a:cubicBezTo>
                    <a:pt x="633" y="147"/>
                    <a:pt x="486" y="0"/>
                    <a:pt x="324" y="0"/>
                  </a:cubicBezTo>
                  <a:close/>
                  <a:moveTo>
                    <a:pt x="545" y="162"/>
                  </a:moveTo>
                  <a:lnTo>
                    <a:pt x="545" y="162"/>
                  </a:lnTo>
                  <a:cubicBezTo>
                    <a:pt x="574" y="206"/>
                    <a:pt x="589" y="251"/>
                    <a:pt x="589" y="294"/>
                  </a:cubicBezTo>
                  <a:cubicBezTo>
                    <a:pt x="442" y="294"/>
                    <a:pt x="442" y="294"/>
                    <a:pt x="442" y="294"/>
                  </a:cubicBezTo>
                  <a:cubicBezTo>
                    <a:pt x="442" y="265"/>
                    <a:pt x="427" y="221"/>
                    <a:pt x="427" y="192"/>
                  </a:cubicBezTo>
                  <a:cubicBezTo>
                    <a:pt x="471" y="192"/>
                    <a:pt x="516" y="177"/>
                    <a:pt x="545" y="162"/>
                  </a:cubicBezTo>
                  <a:close/>
                  <a:moveTo>
                    <a:pt x="516" y="133"/>
                  </a:moveTo>
                  <a:lnTo>
                    <a:pt x="516" y="133"/>
                  </a:lnTo>
                  <a:cubicBezTo>
                    <a:pt x="486" y="147"/>
                    <a:pt x="457" y="147"/>
                    <a:pt x="412" y="147"/>
                  </a:cubicBezTo>
                  <a:cubicBezTo>
                    <a:pt x="412" y="118"/>
                    <a:pt x="398" y="89"/>
                    <a:pt x="383" y="59"/>
                  </a:cubicBezTo>
                  <a:cubicBezTo>
                    <a:pt x="442" y="59"/>
                    <a:pt x="486" y="89"/>
                    <a:pt x="516" y="133"/>
                  </a:cubicBezTo>
                  <a:close/>
                  <a:moveTo>
                    <a:pt x="236" y="294"/>
                  </a:moveTo>
                  <a:lnTo>
                    <a:pt x="236" y="294"/>
                  </a:lnTo>
                  <a:cubicBezTo>
                    <a:pt x="236" y="265"/>
                    <a:pt x="251" y="236"/>
                    <a:pt x="251" y="192"/>
                  </a:cubicBezTo>
                  <a:cubicBezTo>
                    <a:pt x="280" y="206"/>
                    <a:pt x="295" y="206"/>
                    <a:pt x="324" y="206"/>
                  </a:cubicBezTo>
                  <a:cubicBezTo>
                    <a:pt x="339" y="206"/>
                    <a:pt x="369" y="206"/>
                    <a:pt x="383" y="192"/>
                  </a:cubicBezTo>
                  <a:cubicBezTo>
                    <a:pt x="398" y="236"/>
                    <a:pt x="398" y="265"/>
                    <a:pt x="398" y="294"/>
                  </a:cubicBezTo>
                  <a:lnTo>
                    <a:pt x="236" y="294"/>
                  </a:lnTo>
                  <a:close/>
                  <a:moveTo>
                    <a:pt x="398" y="339"/>
                  </a:moveTo>
                  <a:lnTo>
                    <a:pt x="398" y="339"/>
                  </a:lnTo>
                  <a:cubicBezTo>
                    <a:pt x="398" y="368"/>
                    <a:pt x="398" y="412"/>
                    <a:pt x="383" y="442"/>
                  </a:cubicBezTo>
                  <a:cubicBezTo>
                    <a:pt x="369" y="442"/>
                    <a:pt x="339" y="442"/>
                    <a:pt x="324" y="442"/>
                  </a:cubicBezTo>
                  <a:cubicBezTo>
                    <a:pt x="295" y="442"/>
                    <a:pt x="280" y="442"/>
                    <a:pt x="251" y="442"/>
                  </a:cubicBezTo>
                  <a:cubicBezTo>
                    <a:pt x="251" y="412"/>
                    <a:pt x="236" y="368"/>
                    <a:pt x="236" y="339"/>
                  </a:cubicBezTo>
                  <a:lnTo>
                    <a:pt x="398" y="339"/>
                  </a:lnTo>
                  <a:close/>
                  <a:moveTo>
                    <a:pt x="295" y="44"/>
                  </a:moveTo>
                  <a:lnTo>
                    <a:pt x="295" y="44"/>
                  </a:lnTo>
                  <a:cubicBezTo>
                    <a:pt x="310" y="44"/>
                    <a:pt x="310" y="44"/>
                    <a:pt x="324" y="44"/>
                  </a:cubicBezTo>
                  <a:lnTo>
                    <a:pt x="339" y="44"/>
                  </a:lnTo>
                  <a:cubicBezTo>
                    <a:pt x="354" y="74"/>
                    <a:pt x="369" y="118"/>
                    <a:pt x="383" y="162"/>
                  </a:cubicBezTo>
                  <a:cubicBezTo>
                    <a:pt x="354" y="162"/>
                    <a:pt x="339" y="162"/>
                    <a:pt x="324" y="162"/>
                  </a:cubicBezTo>
                  <a:cubicBezTo>
                    <a:pt x="295" y="162"/>
                    <a:pt x="280" y="162"/>
                    <a:pt x="265" y="162"/>
                  </a:cubicBezTo>
                  <a:cubicBezTo>
                    <a:pt x="265" y="118"/>
                    <a:pt x="280" y="74"/>
                    <a:pt x="295" y="44"/>
                  </a:cubicBezTo>
                  <a:close/>
                  <a:moveTo>
                    <a:pt x="251" y="59"/>
                  </a:moveTo>
                  <a:lnTo>
                    <a:pt x="251" y="59"/>
                  </a:lnTo>
                  <a:cubicBezTo>
                    <a:pt x="236" y="89"/>
                    <a:pt x="221" y="118"/>
                    <a:pt x="221" y="147"/>
                  </a:cubicBezTo>
                  <a:cubicBezTo>
                    <a:pt x="192" y="147"/>
                    <a:pt x="148" y="147"/>
                    <a:pt x="118" y="133"/>
                  </a:cubicBezTo>
                  <a:cubicBezTo>
                    <a:pt x="148" y="89"/>
                    <a:pt x="207" y="59"/>
                    <a:pt x="251" y="59"/>
                  </a:cubicBezTo>
                  <a:close/>
                  <a:moveTo>
                    <a:pt x="89" y="162"/>
                  </a:moveTo>
                  <a:lnTo>
                    <a:pt x="89" y="162"/>
                  </a:lnTo>
                  <a:cubicBezTo>
                    <a:pt x="133" y="177"/>
                    <a:pt x="177" y="192"/>
                    <a:pt x="207" y="192"/>
                  </a:cubicBezTo>
                  <a:cubicBezTo>
                    <a:pt x="207" y="221"/>
                    <a:pt x="207" y="265"/>
                    <a:pt x="207" y="294"/>
                  </a:cubicBezTo>
                  <a:cubicBezTo>
                    <a:pt x="44" y="294"/>
                    <a:pt x="44" y="294"/>
                    <a:pt x="44" y="294"/>
                  </a:cubicBezTo>
                  <a:cubicBezTo>
                    <a:pt x="44" y="251"/>
                    <a:pt x="59" y="206"/>
                    <a:pt x="89" y="162"/>
                  </a:cubicBezTo>
                  <a:close/>
                  <a:moveTo>
                    <a:pt x="89" y="471"/>
                  </a:moveTo>
                  <a:lnTo>
                    <a:pt x="89" y="471"/>
                  </a:lnTo>
                  <a:cubicBezTo>
                    <a:pt x="59" y="427"/>
                    <a:pt x="44" y="383"/>
                    <a:pt x="44" y="339"/>
                  </a:cubicBezTo>
                  <a:cubicBezTo>
                    <a:pt x="207" y="339"/>
                    <a:pt x="207" y="339"/>
                    <a:pt x="207" y="339"/>
                  </a:cubicBezTo>
                  <a:cubicBezTo>
                    <a:pt x="207" y="368"/>
                    <a:pt x="207" y="412"/>
                    <a:pt x="207" y="442"/>
                  </a:cubicBezTo>
                  <a:cubicBezTo>
                    <a:pt x="177" y="457"/>
                    <a:pt x="133" y="457"/>
                    <a:pt x="89" y="471"/>
                  </a:cubicBezTo>
                  <a:close/>
                  <a:moveTo>
                    <a:pt x="118" y="501"/>
                  </a:moveTo>
                  <a:lnTo>
                    <a:pt x="118" y="501"/>
                  </a:lnTo>
                  <a:cubicBezTo>
                    <a:pt x="148" y="501"/>
                    <a:pt x="192" y="486"/>
                    <a:pt x="221" y="486"/>
                  </a:cubicBezTo>
                  <a:cubicBezTo>
                    <a:pt x="221" y="515"/>
                    <a:pt x="236" y="560"/>
                    <a:pt x="251" y="589"/>
                  </a:cubicBezTo>
                  <a:cubicBezTo>
                    <a:pt x="207" y="574"/>
                    <a:pt x="148" y="545"/>
                    <a:pt x="118" y="501"/>
                  </a:cubicBezTo>
                  <a:close/>
                  <a:moveTo>
                    <a:pt x="339" y="589"/>
                  </a:moveTo>
                  <a:lnTo>
                    <a:pt x="339" y="589"/>
                  </a:lnTo>
                  <a:lnTo>
                    <a:pt x="324" y="589"/>
                  </a:lnTo>
                  <a:cubicBezTo>
                    <a:pt x="310" y="589"/>
                    <a:pt x="310" y="589"/>
                    <a:pt x="295" y="589"/>
                  </a:cubicBezTo>
                  <a:cubicBezTo>
                    <a:pt x="280" y="560"/>
                    <a:pt x="265" y="515"/>
                    <a:pt x="265" y="471"/>
                  </a:cubicBezTo>
                  <a:cubicBezTo>
                    <a:pt x="280" y="471"/>
                    <a:pt x="295" y="471"/>
                    <a:pt x="324" y="471"/>
                  </a:cubicBezTo>
                  <a:cubicBezTo>
                    <a:pt x="339" y="471"/>
                    <a:pt x="354" y="471"/>
                    <a:pt x="383" y="471"/>
                  </a:cubicBezTo>
                  <a:cubicBezTo>
                    <a:pt x="369" y="515"/>
                    <a:pt x="354" y="560"/>
                    <a:pt x="339" y="589"/>
                  </a:cubicBezTo>
                  <a:close/>
                  <a:moveTo>
                    <a:pt x="383" y="589"/>
                  </a:moveTo>
                  <a:lnTo>
                    <a:pt x="383" y="589"/>
                  </a:lnTo>
                  <a:cubicBezTo>
                    <a:pt x="398" y="560"/>
                    <a:pt x="412" y="515"/>
                    <a:pt x="412" y="486"/>
                  </a:cubicBezTo>
                  <a:cubicBezTo>
                    <a:pt x="457" y="486"/>
                    <a:pt x="486" y="501"/>
                    <a:pt x="516" y="501"/>
                  </a:cubicBezTo>
                  <a:cubicBezTo>
                    <a:pt x="486" y="545"/>
                    <a:pt x="442" y="574"/>
                    <a:pt x="383" y="589"/>
                  </a:cubicBezTo>
                  <a:close/>
                  <a:moveTo>
                    <a:pt x="545" y="471"/>
                  </a:moveTo>
                  <a:lnTo>
                    <a:pt x="545" y="471"/>
                  </a:lnTo>
                  <a:cubicBezTo>
                    <a:pt x="516" y="457"/>
                    <a:pt x="471" y="457"/>
                    <a:pt x="427" y="442"/>
                  </a:cubicBezTo>
                  <a:cubicBezTo>
                    <a:pt x="427" y="412"/>
                    <a:pt x="442" y="368"/>
                    <a:pt x="442" y="339"/>
                  </a:cubicBezTo>
                  <a:cubicBezTo>
                    <a:pt x="589" y="339"/>
                    <a:pt x="589" y="339"/>
                    <a:pt x="589" y="339"/>
                  </a:cubicBezTo>
                  <a:cubicBezTo>
                    <a:pt x="589" y="383"/>
                    <a:pt x="574" y="427"/>
                    <a:pt x="545" y="471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243797" tIns="121899" rIns="243797" bIns="121899" anchor="ctr"/>
            <a:lstStyle/>
            <a:p>
              <a:pPr marL="0" marR="0" lvl="0" indent="0" defTabSz="182843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Freeform 136">
              <a:extLst>
                <a:ext uri="{FF2B5EF4-FFF2-40B4-BE49-F238E27FC236}">
                  <a16:creationId xmlns:a16="http://schemas.microsoft.com/office/drawing/2014/main" id="{70A8285B-2C66-4E2A-908C-9C70F43483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02382" y="8403469"/>
              <a:ext cx="1123869" cy="1124161"/>
            </a:xfrm>
            <a:custGeom>
              <a:avLst/>
              <a:gdLst>
                <a:gd name="T0" fmla="*/ 501 w 634"/>
                <a:gd name="T1" fmla="*/ 235 h 634"/>
                <a:gd name="T2" fmla="*/ 501 w 634"/>
                <a:gd name="T3" fmla="*/ 353 h 634"/>
                <a:gd name="T4" fmla="*/ 501 w 634"/>
                <a:gd name="T5" fmla="*/ 235 h 634"/>
                <a:gd name="T6" fmla="*/ 516 w 634"/>
                <a:gd name="T7" fmla="*/ 324 h 634"/>
                <a:gd name="T8" fmla="*/ 471 w 634"/>
                <a:gd name="T9" fmla="*/ 280 h 634"/>
                <a:gd name="T10" fmla="*/ 516 w 634"/>
                <a:gd name="T11" fmla="*/ 324 h 634"/>
                <a:gd name="T12" fmla="*/ 530 w 634"/>
                <a:gd name="T13" fmla="*/ 515 h 634"/>
                <a:gd name="T14" fmla="*/ 442 w 634"/>
                <a:gd name="T15" fmla="*/ 530 h 634"/>
                <a:gd name="T16" fmla="*/ 530 w 634"/>
                <a:gd name="T17" fmla="*/ 560 h 634"/>
                <a:gd name="T18" fmla="*/ 530 w 634"/>
                <a:gd name="T19" fmla="*/ 515 h 634"/>
                <a:gd name="T20" fmla="*/ 354 w 634"/>
                <a:gd name="T21" fmla="*/ 235 h 634"/>
                <a:gd name="T22" fmla="*/ 89 w 634"/>
                <a:gd name="T23" fmla="*/ 280 h 634"/>
                <a:gd name="T24" fmla="*/ 118 w 634"/>
                <a:gd name="T25" fmla="*/ 560 h 634"/>
                <a:gd name="T26" fmla="*/ 398 w 634"/>
                <a:gd name="T27" fmla="*/ 515 h 634"/>
                <a:gd name="T28" fmla="*/ 354 w 634"/>
                <a:gd name="T29" fmla="*/ 235 h 634"/>
                <a:gd name="T30" fmla="*/ 354 w 634"/>
                <a:gd name="T31" fmla="*/ 501 h 634"/>
                <a:gd name="T32" fmla="*/ 148 w 634"/>
                <a:gd name="T33" fmla="*/ 515 h 634"/>
                <a:gd name="T34" fmla="*/ 118 w 634"/>
                <a:gd name="T35" fmla="*/ 294 h 634"/>
                <a:gd name="T36" fmla="*/ 339 w 634"/>
                <a:gd name="T37" fmla="*/ 280 h 634"/>
                <a:gd name="T38" fmla="*/ 354 w 634"/>
                <a:gd name="T39" fmla="*/ 501 h 634"/>
                <a:gd name="T40" fmla="*/ 530 w 634"/>
                <a:gd name="T41" fmla="*/ 456 h 634"/>
                <a:gd name="T42" fmla="*/ 442 w 634"/>
                <a:gd name="T43" fmla="*/ 471 h 634"/>
                <a:gd name="T44" fmla="*/ 530 w 634"/>
                <a:gd name="T45" fmla="*/ 501 h 634"/>
                <a:gd name="T46" fmla="*/ 530 w 634"/>
                <a:gd name="T47" fmla="*/ 456 h 634"/>
                <a:gd name="T48" fmla="*/ 560 w 634"/>
                <a:gd name="T49" fmla="*/ 162 h 634"/>
                <a:gd name="T50" fmla="*/ 545 w 634"/>
                <a:gd name="T51" fmla="*/ 44 h 634"/>
                <a:gd name="T52" fmla="*/ 530 w 634"/>
                <a:gd name="T53" fmla="*/ 15 h 634"/>
                <a:gd name="T54" fmla="*/ 118 w 634"/>
                <a:gd name="T55" fmla="*/ 15 h 634"/>
                <a:gd name="T56" fmla="*/ 89 w 634"/>
                <a:gd name="T57" fmla="*/ 44 h 634"/>
                <a:gd name="T58" fmla="*/ 89 w 634"/>
                <a:gd name="T59" fmla="*/ 162 h 634"/>
                <a:gd name="T60" fmla="*/ 0 w 634"/>
                <a:gd name="T61" fmla="*/ 560 h 634"/>
                <a:gd name="T62" fmla="*/ 560 w 634"/>
                <a:gd name="T63" fmla="*/ 633 h 634"/>
                <a:gd name="T64" fmla="*/ 633 w 634"/>
                <a:gd name="T65" fmla="*/ 235 h 634"/>
                <a:gd name="T66" fmla="*/ 589 w 634"/>
                <a:gd name="T67" fmla="*/ 560 h 634"/>
                <a:gd name="T68" fmla="*/ 560 w 634"/>
                <a:gd name="T69" fmla="*/ 589 h 634"/>
                <a:gd name="T70" fmla="*/ 45 w 634"/>
                <a:gd name="T71" fmla="*/ 560 h 634"/>
                <a:gd name="T72" fmla="*/ 89 w 634"/>
                <a:gd name="T73" fmla="*/ 206 h 634"/>
                <a:gd name="T74" fmla="*/ 589 w 634"/>
                <a:gd name="T75" fmla="*/ 235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34" h="634">
                  <a:moveTo>
                    <a:pt x="501" y="235"/>
                  </a:moveTo>
                  <a:lnTo>
                    <a:pt x="501" y="235"/>
                  </a:lnTo>
                  <a:cubicBezTo>
                    <a:pt x="457" y="235"/>
                    <a:pt x="442" y="265"/>
                    <a:pt x="442" y="294"/>
                  </a:cubicBezTo>
                  <a:cubicBezTo>
                    <a:pt x="442" y="339"/>
                    <a:pt x="457" y="353"/>
                    <a:pt x="501" y="353"/>
                  </a:cubicBezTo>
                  <a:cubicBezTo>
                    <a:pt x="530" y="353"/>
                    <a:pt x="560" y="339"/>
                    <a:pt x="560" y="294"/>
                  </a:cubicBezTo>
                  <a:cubicBezTo>
                    <a:pt x="560" y="265"/>
                    <a:pt x="530" y="235"/>
                    <a:pt x="501" y="235"/>
                  </a:cubicBezTo>
                  <a:close/>
                  <a:moveTo>
                    <a:pt x="516" y="324"/>
                  </a:moveTo>
                  <a:lnTo>
                    <a:pt x="516" y="324"/>
                  </a:lnTo>
                  <a:cubicBezTo>
                    <a:pt x="471" y="324"/>
                    <a:pt x="471" y="324"/>
                    <a:pt x="471" y="324"/>
                  </a:cubicBezTo>
                  <a:cubicBezTo>
                    <a:pt x="471" y="280"/>
                    <a:pt x="471" y="280"/>
                    <a:pt x="471" y="280"/>
                  </a:cubicBezTo>
                  <a:cubicBezTo>
                    <a:pt x="516" y="280"/>
                    <a:pt x="516" y="280"/>
                    <a:pt x="516" y="280"/>
                  </a:cubicBezTo>
                  <a:lnTo>
                    <a:pt x="516" y="324"/>
                  </a:lnTo>
                  <a:close/>
                  <a:moveTo>
                    <a:pt x="530" y="515"/>
                  </a:moveTo>
                  <a:lnTo>
                    <a:pt x="530" y="515"/>
                  </a:lnTo>
                  <a:cubicBezTo>
                    <a:pt x="457" y="515"/>
                    <a:pt x="457" y="515"/>
                    <a:pt x="457" y="515"/>
                  </a:cubicBezTo>
                  <a:cubicBezTo>
                    <a:pt x="442" y="515"/>
                    <a:pt x="442" y="530"/>
                    <a:pt x="442" y="530"/>
                  </a:cubicBezTo>
                  <a:cubicBezTo>
                    <a:pt x="442" y="545"/>
                    <a:pt x="442" y="560"/>
                    <a:pt x="457" y="560"/>
                  </a:cubicBezTo>
                  <a:cubicBezTo>
                    <a:pt x="530" y="560"/>
                    <a:pt x="530" y="560"/>
                    <a:pt x="530" y="560"/>
                  </a:cubicBezTo>
                  <a:cubicBezTo>
                    <a:pt x="545" y="560"/>
                    <a:pt x="560" y="545"/>
                    <a:pt x="560" y="530"/>
                  </a:cubicBezTo>
                  <a:cubicBezTo>
                    <a:pt x="560" y="530"/>
                    <a:pt x="545" y="515"/>
                    <a:pt x="530" y="515"/>
                  </a:cubicBezTo>
                  <a:close/>
                  <a:moveTo>
                    <a:pt x="354" y="235"/>
                  </a:moveTo>
                  <a:lnTo>
                    <a:pt x="354" y="235"/>
                  </a:lnTo>
                  <a:cubicBezTo>
                    <a:pt x="118" y="235"/>
                    <a:pt x="118" y="235"/>
                    <a:pt x="118" y="235"/>
                  </a:cubicBezTo>
                  <a:cubicBezTo>
                    <a:pt x="103" y="235"/>
                    <a:pt x="89" y="265"/>
                    <a:pt x="89" y="280"/>
                  </a:cubicBezTo>
                  <a:cubicBezTo>
                    <a:pt x="89" y="515"/>
                    <a:pt x="89" y="515"/>
                    <a:pt x="89" y="515"/>
                  </a:cubicBezTo>
                  <a:cubicBezTo>
                    <a:pt x="89" y="530"/>
                    <a:pt x="103" y="560"/>
                    <a:pt x="118" y="560"/>
                  </a:cubicBezTo>
                  <a:cubicBezTo>
                    <a:pt x="354" y="560"/>
                    <a:pt x="354" y="560"/>
                    <a:pt x="354" y="560"/>
                  </a:cubicBezTo>
                  <a:cubicBezTo>
                    <a:pt x="383" y="560"/>
                    <a:pt x="398" y="530"/>
                    <a:pt x="398" y="515"/>
                  </a:cubicBezTo>
                  <a:cubicBezTo>
                    <a:pt x="398" y="280"/>
                    <a:pt x="398" y="280"/>
                    <a:pt x="398" y="280"/>
                  </a:cubicBezTo>
                  <a:cubicBezTo>
                    <a:pt x="398" y="265"/>
                    <a:pt x="383" y="235"/>
                    <a:pt x="354" y="235"/>
                  </a:cubicBezTo>
                  <a:close/>
                  <a:moveTo>
                    <a:pt x="354" y="501"/>
                  </a:moveTo>
                  <a:lnTo>
                    <a:pt x="354" y="501"/>
                  </a:lnTo>
                  <a:cubicBezTo>
                    <a:pt x="354" y="501"/>
                    <a:pt x="354" y="515"/>
                    <a:pt x="339" y="515"/>
                  </a:cubicBezTo>
                  <a:cubicBezTo>
                    <a:pt x="148" y="515"/>
                    <a:pt x="148" y="515"/>
                    <a:pt x="148" y="515"/>
                  </a:cubicBezTo>
                  <a:cubicBezTo>
                    <a:pt x="133" y="515"/>
                    <a:pt x="118" y="501"/>
                    <a:pt x="118" y="501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118" y="294"/>
                    <a:pt x="133" y="280"/>
                    <a:pt x="148" y="280"/>
                  </a:cubicBezTo>
                  <a:cubicBezTo>
                    <a:pt x="339" y="280"/>
                    <a:pt x="339" y="280"/>
                    <a:pt x="339" y="280"/>
                  </a:cubicBezTo>
                  <a:cubicBezTo>
                    <a:pt x="354" y="280"/>
                    <a:pt x="354" y="294"/>
                    <a:pt x="354" y="294"/>
                  </a:cubicBezTo>
                  <a:lnTo>
                    <a:pt x="354" y="501"/>
                  </a:lnTo>
                  <a:close/>
                  <a:moveTo>
                    <a:pt x="530" y="456"/>
                  </a:moveTo>
                  <a:lnTo>
                    <a:pt x="530" y="456"/>
                  </a:lnTo>
                  <a:cubicBezTo>
                    <a:pt x="457" y="456"/>
                    <a:pt x="457" y="456"/>
                    <a:pt x="457" y="456"/>
                  </a:cubicBezTo>
                  <a:cubicBezTo>
                    <a:pt x="442" y="456"/>
                    <a:pt x="442" y="471"/>
                    <a:pt x="442" y="471"/>
                  </a:cubicBezTo>
                  <a:cubicBezTo>
                    <a:pt x="442" y="486"/>
                    <a:pt x="442" y="501"/>
                    <a:pt x="457" y="501"/>
                  </a:cubicBezTo>
                  <a:cubicBezTo>
                    <a:pt x="530" y="501"/>
                    <a:pt x="530" y="501"/>
                    <a:pt x="530" y="501"/>
                  </a:cubicBezTo>
                  <a:cubicBezTo>
                    <a:pt x="545" y="501"/>
                    <a:pt x="560" y="486"/>
                    <a:pt x="560" y="471"/>
                  </a:cubicBezTo>
                  <a:cubicBezTo>
                    <a:pt x="560" y="471"/>
                    <a:pt x="545" y="456"/>
                    <a:pt x="530" y="456"/>
                  </a:cubicBezTo>
                  <a:close/>
                  <a:moveTo>
                    <a:pt x="560" y="162"/>
                  </a:moveTo>
                  <a:lnTo>
                    <a:pt x="560" y="162"/>
                  </a:lnTo>
                  <a:cubicBezTo>
                    <a:pt x="369" y="162"/>
                    <a:pt x="369" y="162"/>
                    <a:pt x="369" y="162"/>
                  </a:cubicBezTo>
                  <a:cubicBezTo>
                    <a:pt x="545" y="44"/>
                    <a:pt x="545" y="44"/>
                    <a:pt x="545" y="44"/>
                  </a:cubicBezTo>
                  <a:cubicBezTo>
                    <a:pt x="560" y="44"/>
                    <a:pt x="560" y="30"/>
                    <a:pt x="545" y="15"/>
                  </a:cubicBezTo>
                  <a:cubicBezTo>
                    <a:pt x="545" y="0"/>
                    <a:pt x="530" y="0"/>
                    <a:pt x="530" y="15"/>
                  </a:cubicBezTo>
                  <a:cubicBezTo>
                    <a:pt x="530" y="15"/>
                    <a:pt x="339" y="133"/>
                    <a:pt x="324" y="147"/>
                  </a:cubicBezTo>
                  <a:cubicBezTo>
                    <a:pt x="118" y="15"/>
                    <a:pt x="118" y="15"/>
                    <a:pt x="118" y="15"/>
                  </a:cubicBezTo>
                  <a:cubicBezTo>
                    <a:pt x="103" y="0"/>
                    <a:pt x="89" y="0"/>
                    <a:pt x="89" y="15"/>
                  </a:cubicBezTo>
                  <a:cubicBezTo>
                    <a:pt x="89" y="30"/>
                    <a:pt x="89" y="44"/>
                    <a:pt x="89" y="44"/>
                  </a:cubicBezTo>
                  <a:cubicBezTo>
                    <a:pt x="265" y="162"/>
                    <a:pt x="265" y="162"/>
                    <a:pt x="265" y="162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45" y="162"/>
                    <a:pt x="0" y="192"/>
                    <a:pt x="0" y="235"/>
                  </a:cubicBezTo>
                  <a:cubicBezTo>
                    <a:pt x="0" y="560"/>
                    <a:pt x="0" y="560"/>
                    <a:pt x="0" y="560"/>
                  </a:cubicBezTo>
                  <a:cubicBezTo>
                    <a:pt x="0" y="604"/>
                    <a:pt x="45" y="633"/>
                    <a:pt x="89" y="633"/>
                  </a:cubicBezTo>
                  <a:cubicBezTo>
                    <a:pt x="560" y="633"/>
                    <a:pt x="560" y="633"/>
                    <a:pt x="560" y="633"/>
                  </a:cubicBezTo>
                  <a:cubicBezTo>
                    <a:pt x="604" y="633"/>
                    <a:pt x="633" y="604"/>
                    <a:pt x="633" y="560"/>
                  </a:cubicBezTo>
                  <a:cubicBezTo>
                    <a:pt x="633" y="235"/>
                    <a:pt x="633" y="235"/>
                    <a:pt x="633" y="235"/>
                  </a:cubicBezTo>
                  <a:cubicBezTo>
                    <a:pt x="633" y="192"/>
                    <a:pt x="604" y="162"/>
                    <a:pt x="560" y="162"/>
                  </a:cubicBezTo>
                  <a:close/>
                  <a:moveTo>
                    <a:pt x="589" y="560"/>
                  </a:moveTo>
                  <a:lnTo>
                    <a:pt x="589" y="560"/>
                  </a:lnTo>
                  <a:cubicBezTo>
                    <a:pt x="589" y="574"/>
                    <a:pt x="575" y="589"/>
                    <a:pt x="560" y="589"/>
                  </a:cubicBezTo>
                  <a:cubicBezTo>
                    <a:pt x="89" y="589"/>
                    <a:pt x="89" y="589"/>
                    <a:pt x="89" y="589"/>
                  </a:cubicBezTo>
                  <a:cubicBezTo>
                    <a:pt x="59" y="589"/>
                    <a:pt x="45" y="574"/>
                    <a:pt x="45" y="560"/>
                  </a:cubicBezTo>
                  <a:cubicBezTo>
                    <a:pt x="45" y="235"/>
                    <a:pt x="45" y="235"/>
                    <a:pt x="45" y="235"/>
                  </a:cubicBezTo>
                  <a:cubicBezTo>
                    <a:pt x="45" y="221"/>
                    <a:pt x="59" y="206"/>
                    <a:pt x="89" y="206"/>
                  </a:cubicBezTo>
                  <a:cubicBezTo>
                    <a:pt x="560" y="206"/>
                    <a:pt x="560" y="206"/>
                    <a:pt x="560" y="206"/>
                  </a:cubicBezTo>
                  <a:cubicBezTo>
                    <a:pt x="575" y="206"/>
                    <a:pt x="589" y="221"/>
                    <a:pt x="589" y="235"/>
                  </a:cubicBezTo>
                  <a:lnTo>
                    <a:pt x="589" y="56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243797" tIns="121899" rIns="243797" bIns="121899" anchor="ctr"/>
            <a:lstStyle/>
            <a:p>
              <a:pPr marL="0" marR="0" lvl="0" indent="0" defTabSz="182843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Freeform 157">
              <a:extLst>
                <a:ext uri="{FF2B5EF4-FFF2-40B4-BE49-F238E27FC236}">
                  <a16:creationId xmlns:a16="http://schemas.microsoft.com/office/drawing/2014/main" id="{ED60DACF-4054-4E89-9C7F-6BC9BDABC9E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4096286" y="7085832"/>
              <a:ext cx="1123869" cy="1091673"/>
            </a:xfrm>
            <a:custGeom>
              <a:avLst/>
              <a:gdLst>
                <a:gd name="T0" fmla="*/ 309 w 634"/>
                <a:gd name="T1" fmla="*/ 88 h 619"/>
                <a:gd name="T2" fmla="*/ 309 w 634"/>
                <a:gd name="T3" fmla="*/ 88 h 619"/>
                <a:gd name="T4" fmla="*/ 176 w 634"/>
                <a:gd name="T5" fmla="*/ 235 h 619"/>
                <a:gd name="T6" fmla="*/ 309 w 634"/>
                <a:gd name="T7" fmla="*/ 367 h 619"/>
                <a:gd name="T8" fmla="*/ 456 w 634"/>
                <a:gd name="T9" fmla="*/ 235 h 619"/>
                <a:gd name="T10" fmla="*/ 309 w 634"/>
                <a:gd name="T11" fmla="*/ 88 h 619"/>
                <a:gd name="T12" fmla="*/ 309 w 634"/>
                <a:gd name="T13" fmla="*/ 323 h 619"/>
                <a:gd name="T14" fmla="*/ 309 w 634"/>
                <a:gd name="T15" fmla="*/ 323 h 619"/>
                <a:gd name="T16" fmla="*/ 221 w 634"/>
                <a:gd name="T17" fmla="*/ 235 h 619"/>
                <a:gd name="T18" fmla="*/ 309 w 634"/>
                <a:gd name="T19" fmla="*/ 132 h 619"/>
                <a:gd name="T20" fmla="*/ 412 w 634"/>
                <a:gd name="T21" fmla="*/ 235 h 619"/>
                <a:gd name="T22" fmla="*/ 309 w 634"/>
                <a:gd name="T23" fmla="*/ 323 h 619"/>
                <a:gd name="T24" fmla="*/ 530 w 634"/>
                <a:gd name="T25" fmla="*/ 338 h 619"/>
                <a:gd name="T26" fmla="*/ 530 w 634"/>
                <a:gd name="T27" fmla="*/ 338 h 619"/>
                <a:gd name="T28" fmla="*/ 559 w 634"/>
                <a:gd name="T29" fmla="*/ 235 h 619"/>
                <a:gd name="T30" fmla="*/ 309 w 634"/>
                <a:gd name="T31" fmla="*/ 0 h 619"/>
                <a:gd name="T32" fmla="*/ 73 w 634"/>
                <a:gd name="T33" fmla="*/ 235 h 619"/>
                <a:gd name="T34" fmla="*/ 103 w 634"/>
                <a:gd name="T35" fmla="*/ 338 h 619"/>
                <a:gd name="T36" fmla="*/ 0 w 634"/>
                <a:gd name="T37" fmla="*/ 500 h 619"/>
                <a:gd name="T38" fmla="*/ 117 w 634"/>
                <a:gd name="T39" fmla="*/ 530 h 619"/>
                <a:gd name="T40" fmla="*/ 206 w 634"/>
                <a:gd name="T41" fmla="*/ 618 h 619"/>
                <a:gd name="T42" fmla="*/ 294 w 634"/>
                <a:gd name="T43" fmla="*/ 471 h 619"/>
                <a:gd name="T44" fmla="*/ 309 w 634"/>
                <a:gd name="T45" fmla="*/ 471 h 619"/>
                <a:gd name="T46" fmla="*/ 324 w 634"/>
                <a:gd name="T47" fmla="*/ 471 h 619"/>
                <a:gd name="T48" fmla="*/ 412 w 634"/>
                <a:gd name="T49" fmla="*/ 618 h 619"/>
                <a:gd name="T50" fmla="*/ 500 w 634"/>
                <a:gd name="T51" fmla="*/ 530 h 619"/>
                <a:gd name="T52" fmla="*/ 633 w 634"/>
                <a:gd name="T53" fmla="*/ 500 h 619"/>
                <a:gd name="T54" fmla="*/ 530 w 634"/>
                <a:gd name="T55" fmla="*/ 338 h 619"/>
                <a:gd name="T56" fmla="*/ 206 w 634"/>
                <a:gd name="T57" fmla="*/ 544 h 619"/>
                <a:gd name="T58" fmla="*/ 206 w 634"/>
                <a:gd name="T59" fmla="*/ 544 h 619"/>
                <a:gd name="T60" fmla="*/ 147 w 634"/>
                <a:gd name="T61" fmla="*/ 500 h 619"/>
                <a:gd name="T62" fmla="*/ 58 w 634"/>
                <a:gd name="T63" fmla="*/ 471 h 619"/>
                <a:gd name="T64" fmla="*/ 117 w 634"/>
                <a:gd name="T65" fmla="*/ 382 h 619"/>
                <a:gd name="T66" fmla="*/ 250 w 634"/>
                <a:gd name="T67" fmla="*/ 456 h 619"/>
                <a:gd name="T68" fmla="*/ 206 w 634"/>
                <a:gd name="T69" fmla="*/ 544 h 619"/>
                <a:gd name="T70" fmla="*/ 309 w 634"/>
                <a:gd name="T71" fmla="*/ 426 h 619"/>
                <a:gd name="T72" fmla="*/ 309 w 634"/>
                <a:gd name="T73" fmla="*/ 426 h 619"/>
                <a:gd name="T74" fmla="*/ 117 w 634"/>
                <a:gd name="T75" fmla="*/ 235 h 619"/>
                <a:gd name="T76" fmla="*/ 309 w 634"/>
                <a:gd name="T77" fmla="*/ 29 h 619"/>
                <a:gd name="T78" fmla="*/ 515 w 634"/>
                <a:gd name="T79" fmla="*/ 235 h 619"/>
                <a:gd name="T80" fmla="*/ 309 w 634"/>
                <a:gd name="T81" fmla="*/ 426 h 619"/>
                <a:gd name="T82" fmla="*/ 485 w 634"/>
                <a:gd name="T83" fmla="*/ 500 h 619"/>
                <a:gd name="T84" fmla="*/ 485 w 634"/>
                <a:gd name="T85" fmla="*/ 500 h 619"/>
                <a:gd name="T86" fmla="*/ 426 w 634"/>
                <a:gd name="T87" fmla="*/ 544 h 619"/>
                <a:gd name="T88" fmla="*/ 368 w 634"/>
                <a:gd name="T89" fmla="*/ 456 h 619"/>
                <a:gd name="T90" fmla="*/ 500 w 634"/>
                <a:gd name="T91" fmla="*/ 382 h 619"/>
                <a:gd name="T92" fmla="*/ 559 w 634"/>
                <a:gd name="T93" fmla="*/ 471 h 619"/>
                <a:gd name="T94" fmla="*/ 485 w 634"/>
                <a:gd name="T95" fmla="*/ 50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4" h="619">
                  <a:moveTo>
                    <a:pt x="309" y="88"/>
                  </a:moveTo>
                  <a:lnTo>
                    <a:pt x="309" y="88"/>
                  </a:lnTo>
                  <a:cubicBezTo>
                    <a:pt x="235" y="88"/>
                    <a:pt x="176" y="162"/>
                    <a:pt x="176" y="235"/>
                  </a:cubicBezTo>
                  <a:cubicBezTo>
                    <a:pt x="176" y="309"/>
                    <a:pt x="235" y="367"/>
                    <a:pt x="309" y="367"/>
                  </a:cubicBezTo>
                  <a:cubicBezTo>
                    <a:pt x="383" y="367"/>
                    <a:pt x="456" y="309"/>
                    <a:pt x="456" y="235"/>
                  </a:cubicBezTo>
                  <a:cubicBezTo>
                    <a:pt x="456" y="162"/>
                    <a:pt x="383" y="88"/>
                    <a:pt x="309" y="88"/>
                  </a:cubicBezTo>
                  <a:close/>
                  <a:moveTo>
                    <a:pt x="309" y="323"/>
                  </a:moveTo>
                  <a:lnTo>
                    <a:pt x="309" y="323"/>
                  </a:lnTo>
                  <a:cubicBezTo>
                    <a:pt x="265" y="323"/>
                    <a:pt x="221" y="279"/>
                    <a:pt x="221" y="235"/>
                  </a:cubicBezTo>
                  <a:cubicBezTo>
                    <a:pt x="221" y="176"/>
                    <a:pt x="265" y="132"/>
                    <a:pt x="309" y="132"/>
                  </a:cubicBezTo>
                  <a:cubicBezTo>
                    <a:pt x="368" y="132"/>
                    <a:pt x="412" y="176"/>
                    <a:pt x="412" y="235"/>
                  </a:cubicBezTo>
                  <a:cubicBezTo>
                    <a:pt x="412" y="279"/>
                    <a:pt x="368" y="323"/>
                    <a:pt x="309" y="323"/>
                  </a:cubicBezTo>
                  <a:close/>
                  <a:moveTo>
                    <a:pt x="530" y="338"/>
                  </a:moveTo>
                  <a:lnTo>
                    <a:pt x="530" y="338"/>
                  </a:lnTo>
                  <a:cubicBezTo>
                    <a:pt x="544" y="309"/>
                    <a:pt x="559" y="264"/>
                    <a:pt x="559" y="235"/>
                  </a:cubicBezTo>
                  <a:cubicBezTo>
                    <a:pt x="559" y="103"/>
                    <a:pt x="441" y="0"/>
                    <a:pt x="309" y="0"/>
                  </a:cubicBezTo>
                  <a:cubicBezTo>
                    <a:pt x="176" y="0"/>
                    <a:pt x="73" y="103"/>
                    <a:pt x="73" y="235"/>
                  </a:cubicBezTo>
                  <a:cubicBezTo>
                    <a:pt x="73" y="264"/>
                    <a:pt x="88" y="309"/>
                    <a:pt x="103" y="338"/>
                  </a:cubicBezTo>
                  <a:cubicBezTo>
                    <a:pt x="0" y="500"/>
                    <a:pt x="0" y="500"/>
                    <a:pt x="0" y="500"/>
                  </a:cubicBezTo>
                  <a:cubicBezTo>
                    <a:pt x="0" y="500"/>
                    <a:pt x="58" y="515"/>
                    <a:pt x="117" y="530"/>
                  </a:cubicBezTo>
                  <a:cubicBezTo>
                    <a:pt x="162" y="574"/>
                    <a:pt x="206" y="618"/>
                    <a:pt x="206" y="618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309" y="471"/>
                    <a:pt x="309" y="471"/>
                    <a:pt x="309" y="471"/>
                  </a:cubicBezTo>
                  <a:cubicBezTo>
                    <a:pt x="324" y="471"/>
                    <a:pt x="324" y="471"/>
                    <a:pt x="324" y="471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56" y="574"/>
                    <a:pt x="500" y="530"/>
                  </a:cubicBezTo>
                  <a:cubicBezTo>
                    <a:pt x="559" y="515"/>
                    <a:pt x="633" y="500"/>
                    <a:pt x="633" y="500"/>
                  </a:cubicBezTo>
                  <a:lnTo>
                    <a:pt x="530" y="338"/>
                  </a:lnTo>
                  <a:close/>
                  <a:moveTo>
                    <a:pt x="206" y="544"/>
                  </a:moveTo>
                  <a:lnTo>
                    <a:pt x="206" y="544"/>
                  </a:lnTo>
                  <a:cubicBezTo>
                    <a:pt x="206" y="544"/>
                    <a:pt x="176" y="530"/>
                    <a:pt x="147" y="500"/>
                  </a:cubicBezTo>
                  <a:cubicBezTo>
                    <a:pt x="103" y="485"/>
                    <a:pt x="58" y="471"/>
                    <a:pt x="58" y="471"/>
                  </a:cubicBezTo>
                  <a:cubicBezTo>
                    <a:pt x="117" y="382"/>
                    <a:pt x="117" y="382"/>
                    <a:pt x="117" y="382"/>
                  </a:cubicBezTo>
                  <a:cubicBezTo>
                    <a:pt x="147" y="412"/>
                    <a:pt x="206" y="456"/>
                    <a:pt x="250" y="456"/>
                  </a:cubicBezTo>
                  <a:lnTo>
                    <a:pt x="206" y="544"/>
                  </a:lnTo>
                  <a:close/>
                  <a:moveTo>
                    <a:pt x="309" y="426"/>
                  </a:moveTo>
                  <a:lnTo>
                    <a:pt x="309" y="426"/>
                  </a:lnTo>
                  <a:cubicBezTo>
                    <a:pt x="206" y="426"/>
                    <a:pt x="117" y="338"/>
                    <a:pt x="117" y="235"/>
                  </a:cubicBezTo>
                  <a:cubicBezTo>
                    <a:pt x="117" y="117"/>
                    <a:pt x="206" y="29"/>
                    <a:pt x="309" y="29"/>
                  </a:cubicBezTo>
                  <a:cubicBezTo>
                    <a:pt x="426" y="29"/>
                    <a:pt x="515" y="117"/>
                    <a:pt x="515" y="235"/>
                  </a:cubicBezTo>
                  <a:cubicBezTo>
                    <a:pt x="515" y="338"/>
                    <a:pt x="426" y="426"/>
                    <a:pt x="309" y="426"/>
                  </a:cubicBezTo>
                  <a:close/>
                  <a:moveTo>
                    <a:pt x="485" y="500"/>
                  </a:moveTo>
                  <a:lnTo>
                    <a:pt x="485" y="500"/>
                  </a:lnTo>
                  <a:cubicBezTo>
                    <a:pt x="456" y="530"/>
                    <a:pt x="426" y="544"/>
                    <a:pt x="426" y="544"/>
                  </a:cubicBezTo>
                  <a:cubicBezTo>
                    <a:pt x="368" y="456"/>
                    <a:pt x="368" y="456"/>
                    <a:pt x="368" y="456"/>
                  </a:cubicBezTo>
                  <a:cubicBezTo>
                    <a:pt x="426" y="456"/>
                    <a:pt x="471" y="412"/>
                    <a:pt x="500" y="382"/>
                  </a:cubicBezTo>
                  <a:cubicBezTo>
                    <a:pt x="559" y="471"/>
                    <a:pt x="559" y="471"/>
                    <a:pt x="559" y="471"/>
                  </a:cubicBezTo>
                  <a:cubicBezTo>
                    <a:pt x="559" y="471"/>
                    <a:pt x="530" y="485"/>
                    <a:pt x="485" y="50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243797" tIns="121899" rIns="243797" bIns="121899" anchor="ctr"/>
            <a:lstStyle/>
            <a:p>
              <a:pPr marL="0" marR="0" lvl="0" indent="0" defTabSz="182843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158">
              <a:extLst>
                <a:ext uri="{FF2B5EF4-FFF2-40B4-BE49-F238E27FC236}">
                  <a16:creationId xmlns:a16="http://schemas.microsoft.com/office/drawing/2014/main" id="{6BB5E916-EF99-4B8B-ACDF-E123DFB61B2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15033" y="5953572"/>
              <a:ext cx="1143360" cy="1046189"/>
            </a:xfrm>
            <a:custGeom>
              <a:avLst/>
              <a:gdLst>
                <a:gd name="T0" fmla="*/ 515 w 649"/>
                <a:gd name="T1" fmla="*/ 74 h 590"/>
                <a:gd name="T2" fmla="*/ 515 w 649"/>
                <a:gd name="T3" fmla="*/ 74 h 590"/>
                <a:gd name="T4" fmla="*/ 442 w 649"/>
                <a:gd name="T5" fmla="*/ 0 h 590"/>
                <a:gd name="T6" fmla="*/ 206 w 649"/>
                <a:gd name="T7" fmla="*/ 0 h 590"/>
                <a:gd name="T8" fmla="*/ 133 w 649"/>
                <a:gd name="T9" fmla="*/ 74 h 590"/>
                <a:gd name="T10" fmla="*/ 15 w 649"/>
                <a:gd name="T11" fmla="*/ 162 h 590"/>
                <a:gd name="T12" fmla="*/ 133 w 649"/>
                <a:gd name="T13" fmla="*/ 280 h 590"/>
                <a:gd name="T14" fmla="*/ 147 w 649"/>
                <a:gd name="T15" fmla="*/ 280 h 590"/>
                <a:gd name="T16" fmla="*/ 309 w 649"/>
                <a:gd name="T17" fmla="*/ 427 h 590"/>
                <a:gd name="T18" fmla="*/ 309 w 649"/>
                <a:gd name="T19" fmla="*/ 545 h 590"/>
                <a:gd name="T20" fmla="*/ 250 w 649"/>
                <a:gd name="T21" fmla="*/ 545 h 590"/>
                <a:gd name="T22" fmla="*/ 221 w 649"/>
                <a:gd name="T23" fmla="*/ 574 h 590"/>
                <a:gd name="T24" fmla="*/ 250 w 649"/>
                <a:gd name="T25" fmla="*/ 589 h 590"/>
                <a:gd name="T26" fmla="*/ 397 w 649"/>
                <a:gd name="T27" fmla="*/ 589 h 590"/>
                <a:gd name="T28" fmla="*/ 427 w 649"/>
                <a:gd name="T29" fmla="*/ 574 h 590"/>
                <a:gd name="T30" fmla="*/ 397 w 649"/>
                <a:gd name="T31" fmla="*/ 545 h 590"/>
                <a:gd name="T32" fmla="*/ 339 w 649"/>
                <a:gd name="T33" fmla="*/ 545 h 590"/>
                <a:gd name="T34" fmla="*/ 339 w 649"/>
                <a:gd name="T35" fmla="*/ 427 h 590"/>
                <a:gd name="T36" fmla="*/ 501 w 649"/>
                <a:gd name="T37" fmla="*/ 280 h 590"/>
                <a:gd name="T38" fmla="*/ 515 w 649"/>
                <a:gd name="T39" fmla="*/ 280 h 590"/>
                <a:gd name="T40" fmla="*/ 633 w 649"/>
                <a:gd name="T41" fmla="*/ 162 h 590"/>
                <a:gd name="T42" fmla="*/ 515 w 649"/>
                <a:gd name="T43" fmla="*/ 74 h 590"/>
                <a:gd name="T44" fmla="*/ 133 w 649"/>
                <a:gd name="T45" fmla="*/ 236 h 590"/>
                <a:gd name="T46" fmla="*/ 133 w 649"/>
                <a:gd name="T47" fmla="*/ 236 h 590"/>
                <a:gd name="T48" fmla="*/ 44 w 649"/>
                <a:gd name="T49" fmla="*/ 162 h 590"/>
                <a:gd name="T50" fmla="*/ 133 w 649"/>
                <a:gd name="T51" fmla="*/ 118 h 590"/>
                <a:gd name="T52" fmla="*/ 133 w 649"/>
                <a:gd name="T53" fmla="*/ 236 h 590"/>
                <a:gd name="T54" fmla="*/ 486 w 649"/>
                <a:gd name="T55" fmla="*/ 191 h 590"/>
                <a:gd name="T56" fmla="*/ 486 w 649"/>
                <a:gd name="T57" fmla="*/ 191 h 590"/>
                <a:gd name="T58" fmla="*/ 324 w 649"/>
                <a:gd name="T59" fmla="*/ 398 h 590"/>
                <a:gd name="T60" fmla="*/ 162 w 649"/>
                <a:gd name="T61" fmla="*/ 191 h 590"/>
                <a:gd name="T62" fmla="*/ 162 w 649"/>
                <a:gd name="T63" fmla="*/ 74 h 590"/>
                <a:gd name="T64" fmla="*/ 206 w 649"/>
                <a:gd name="T65" fmla="*/ 44 h 590"/>
                <a:gd name="T66" fmla="*/ 442 w 649"/>
                <a:gd name="T67" fmla="*/ 44 h 590"/>
                <a:gd name="T68" fmla="*/ 486 w 649"/>
                <a:gd name="T69" fmla="*/ 74 h 590"/>
                <a:gd name="T70" fmla="*/ 486 w 649"/>
                <a:gd name="T71" fmla="*/ 191 h 590"/>
                <a:gd name="T72" fmla="*/ 515 w 649"/>
                <a:gd name="T73" fmla="*/ 236 h 590"/>
                <a:gd name="T74" fmla="*/ 515 w 649"/>
                <a:gd name="T75" fmla="*/ 236 h 590"/>
                <a:gd name="T76" fmla="*/ 515 w 649"/>
                <a:gd name="T77" fmla="*/ 118 h 590"/>
                <a:gd name="T78" fmla="*/ 604 w 649"/>
                <a:gd name="T79" fmla="*/ 162 h 590"/>
                <a:gd name="T80" fmla="*/ 515 w 649"/>
                <a:gd name="T81" fmla="*/ 236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9" h="590">
                  <a:moveTo>
                    <a:pt x="515" y="74"/>
                  </a:moveTo>
                  <a:lnTo>
                    <a:pt x="515" y="74"/>
                  </a:lnTo>
                  <a:cubicBezTo>
                    <a:pt x="515" y="30"/>
                    <a:pt x="486" y="0"/>
                    <a:pt x="442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62" y="0"/>
                    <a:pt x="133" y="30"/>
                    <a:pt x="133" y="74"/>
                  </a:cubicBezTo>
                  <a:cubicBezTo>
                    <a:pt x="0" y="74"/>
                    <a:pt x="15" y="74"/>
                    <a:pt x="15" y="162"/>
                  </a:cubicBezTo>
                  <a:cubicBezTo>
                    <a:pt x="15" y="221"/>
                    <a:pt x="59" y="280"/>
                    <a:pt x="133" y="280"/>
                  </a:cubicBezTo>
                  <a:cubicBezTo>
                    <a:pt x="133" y="280"/>
                    <a:pt x="133" y="280"/>
                    <a:pt x="147" y="280"/>
                  </a:cubicBezTo>
                  <a:cubicBezTo>
                    <a:pt x="162" y="353"/>
                    <a:pt x="236" y="427"/>
                    <a:pt x="309" y="427"/>
                  </a:cubicBezTo>
                  <a:cubicBezTo>
                    <a:pt x="309" y="545"/>
                    <a:pt x="309" y="545"/>
                    <a:pt x="309" y="545"/>
                  </a:cubicBezTo>
                  <a:cubicBezTo>
                    <a:pt x="250" y="545"/>
                    <a:pt x="250" y="545"/>
                    <a:pt x="250" y="545"/>
                  </a:cubicBezTo>
                  <a:cubicBezTo>
                    <a:pt x="236" y="545"/>
                    <a:pt x="221" y="560"/>
                    <a:pt x="221" y="574"/>
                  </a:cubicBezTo>
                  <a:cubicBezTo>
                    <a:pt x="221" y="574"/>
                    <a:pt x="236" y="589"/>
                    <a:pt x="250" y="589"/>
                  </a:cubicBezTo>
                  <a:cubicBezTo>
                    <a:pt x="397" y="589"/>
                    <a:pt x="397" y="589"/>
                    <a:pt x="397" y="589"/>
                  </a:cubicBezTo>
                  <a:cubicBezTo>
                    <a:pt x="413" y="589"/>
                    <a:pt x="427" y="574"/>
                    <a:pt x="427" y="574"/>
                  </a:cubicBezTo>
                  <a:cubicBezTo>
                    <a:pt x="427" y="560"/>
                    <a:pt x="413" y="545"/>
                    <a:pt x="397" y="545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39" y="427"/>
                    <a:pt x="339" y="427"/>
                    <a:pt x="339" y="427"/>
                  </a:cubicBezTo>
                  <a:cubicBezTo>
                    <a:pt x="413" y="427"/>
                    <a:pt x="486" y="353"/>
                    <a:pt x="501" y="280"/>
                  </a:cubicBezTo>
                  <a:cubicBezTo>
                    <a:pt x="515" y="280"/>
                    <a:pt x="515" y="280"/>
                    <a:pt x="515" y="280"/>
                  </a:cubicBezTo>
                  <a:cubicBezTo>
                    <a:pt x="589" y="280"/>
                    <a:pt x="633" y="221"/>
                    <a:pt x="633" y="162"/>
                  </a:cubicBezTo>
                  <a:cubicBezTo>
                    <a:pt x="633" y="74"/>
                    <a:pt x="648" y="74"/>
                    <a:pt x="515" y="74"/>
                  </a:cubicBezTo>
                  <a:close/>
                  <a:moveTo>
                    <a:pt x="133" y="236"/>
                  </a:moveTo>
                  <a:lnTo>
                    <a:pt x="133" y="236"/>
                  </a:lnTo>
                  <a:cubicBezTo>
                    <a:pt x="88" y="236"/>
                    <a:pt x="44" y="206"/>
                    <a:pt x="44" y="162"/>
                  </a:cubicBezTo>
                  <a:cubicBezTo>
                    <a:pt x="44" y="118"/>
                    <a:pt x="44" y="118"/>
                    <a:pt x="133" y="118"/>
                  </a:cubicBezTo>
                  <a:lnTo>
                    <a:pt x="133" y="236"/>
                  </a:lnTo>
                  <a:close/>
                  <a:moveTo>
                    <a:pt x="486" y="191"/>
                  </a:moveTo>
                  <a:lnTo>
                    <a:pt x="486" y="191"/>
                  </a:lnTo>
                  <a:cubicBezTo>
                    <a:pt x="486" y="280"/>
                    <a:pt x="413" y="398"/>
                    <a:pt x="324" y="398"/>
                  </a:cubicBezTo>
                  <a:cubicBezTo>
                    <a:pt x="236" y="398"/>
                    <a:pt x="162" y="280"/>
                    <a:pt x="162" y="191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2" y="59"/>
                    <a:pt x="192" y="44"/>
                    <a:pt x="206" y="44"/>
                  </a:cubicBezTo>
                  <a:cubicBezTo>
                    <a:pt x="442" y="44"/>
                    <a:pt x="442" y="44"/>
                    <a:pt x="442" y="44"/>
                  </a:cubicBezTo>
                  <a:cubicBezTo>
                    <a:pt x="456" y="44"/>
                    <a:pt x="486" y="59"/>
                    <a:pt x="486" y="74"/>
                  </a:cubicBezTo>
                  <a:lnTo>
                    <a:pt x="486" y="191"/>
                  </a:lnTo>
                  <a:close/>
                  <a:moveTo>
                    <a:pt x="515" y="236"/>
                  </a:moveTo>
                  <a:lnTo>
                    <a:pt x="515" y="236"/>
                  </a:lnTo>
                  <a:cubicBezTo>
                    <a:pt x="515" y="118"/>
                    <a:pt x="515" y="118"/>
                    <a:pt x="515" y="118"/>
                  </a:cubicBezTo>
                  <a:cubicBezTo>
                    <a:pt x="604" y="118"/>
                    <a:pt x="604" y="118"/>
                    <a:pt x="604" y="162"/>
                  </a:cubicBezTo>
                  <a:cubicBezTo>
                    <a:pt x="604" y="206"/>
                    <a:pt x="560" y="236"/>
                    <a:pt x="515" y="23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243797" tIns="121899" rIns="243797" bIns="121899" anchor="ctr"/>
            <a:lstStyle/>
            <a:p>
              <a:pPr marL="0" marR="0" lvl="0" indent="0" defTabSz="182843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42E4F75F-C5CE-47B1-955E-F5A2A75E967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4507593" y="8714767"/>
              <a:ext cx="767050" cy="763964"/>
              <a:chOff x="-365126" y="-2462213"/>
              <a:chExt cx="4321176" cy="4302126"/>
            </a:xfrm>
            <a:solidFill>
              <a:sysClr val="window" lastClr="FFFFFF"/>
            </a:solidFill>
          </p:grpSpPr>
          <p:sp>
            <p:nvSpPr>
              <p:cNvPr id="79" name="Freeform 5">
                <a:extLst>
                  <a:ext uri="{FF2B5EF4-FFF2-40B4-BE49-F238E27FC236}">
                    <a16:creationId xmlns:a16="http://schemas.microsoft.com/office/drawing/2014/main" id="{807D2DC7-CC38-49D5-8CE4-3E45B5D367C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-365126" y="-2058988"/>
                <a:ext cx="3937000" cy="3898901"/>
              </a:xfrm>
              <a:custGeom>
                <a:avLst/>
                <a:gdLst>
                  <a:gd name="T0" fmla="*/ 744 w 1047"/>
                  <a:gd name="T1" fmla="*/ 26 h 1037"/>
                  <a:gd name="T2" fmla="*/ 681 w 1047"/>
                  <a:gd name="T3" fmla="*/ 0 h 1037"/>
                  <a:gd name="T4" fmla="*/ 618 w 1047"/>
                  <a:gd name="T5" fmla="*/ 26 h 1037"/>
                  <a:gd name="T6" fmla="*/ 568 w 1047"/>
                  <a:gd name="T7" fmla="*/ 77 h 1037"/>
                  <a:gd name="T8" fmla="*/ 541 w 1047"/>
                  <a:gd name="T9" fmla="*/ 140 h 1037"/>
                  <a:gd name="T10" fmla="*/ 555 w 1047"/>
                  <a:gd name="T11" fmla="*/ 187 h 1037"/>
                  <a:gd name="T12" fmla="*/ 69 w 1047"/>
                  <a:gd name="T13" fmla="*/ 382 h 1037"/>
                  <a:gd name="T14" fmla="*/ 7 w 1047"/>
                  <a:gd name="T15" fmla="*/ 460 h 1037"/>
                  <a:gd name="T16" fmla="*/ 37 w 1047"/>
                  <a:gd name="T17" fmla="*/ 556 h 1037"/>
                  <a:gd name="T18" fmla="*/ 491 w 1047"/>
                  <a:gd name="T19" fmla="*/ 1006 h 1037"/>
                  <a:gd name="T20" fmla="*/ 565 w 1047"/>
                  <a:gd name="T21" fmla="*/ 1037 h 1037"/>
                  <a:gd name="T22" fmla="*/ 567 w 1047"/>
                  <a:gd name="T23" fmla="*/ 1037 h 1037"/>
                  <a:gd name="T24" fmla="*/ 589 w 1047"/>
                  <a:gd name="T25" fmla="*/ 1035 h 1037"/>
                  <a:gd name="T26" fmla="*/ 667 w 1047"/>
                  <a:gd name="T27" fmla="*/ 969 h 1037"/>
                  <a:gd name="T28" fmla="*/ 858 w 1047"/>
                  <a:gd name="T29" fmla="*/ 491 h 1037"/>
                  <a:gd name="T30" fmla="*/ 907 w 1047"/>
                  <a:gd name="T31" fmla="*/ 506 h 1037"/>
                  <a:gd name="T32" fmla="*/ 970 w 1047"/>
                  <a:gd name="T33" fmla="*/ 480 h 1037"/>
                  <a:gd name="T34" fmla="*/ 1020 w 1047"/>
                  <a:gd name="T35" fmla="*/ 429 h 1037"/>
                  <a:gd name="T36" fmla="*/ 1047 w 1047"/>
                  <a:gd name="T37" fmla="*/ 366 h 1037"/>
                  <a:gd name="T38" fmla="*/ 1021 w 1047"/>
                  <a:gd name="T39" fmla="*/ 303 h 1037"/>
                  <a:gd name="T40" fmla="*/ 744 w 1047"/>
                  <a:gd name="T41" fmla="*/ 26 h 1037"/>
                  <a:gd name="T42" fmla="*/ 601 w 1047"/>
                  <a:gd name="T43" fmla="*/ 943 h 1037"/>
                  <a:gd name="T44" fmla="*/ 575 w 1047"/>
                  <a:gd name="T45" fmla="*/ 965 h 1037"/>
                  <a:gd name="T46" fmla="*/ 566 w 1047"/>
                  <a:gd name="T47" fmla="*/ 966 h 1037"/>
                  <a:gd name="T48" fmla="*/ 542 w 1047"/>
                  <a:gd name="T49" fmla="*/ 955 h 1037"/>
                  <a:gd name="T50" fmla="*/ 87 w 1047"/>
                  <a:gd name="T51" fmla="*/ 505 h 1037"/>
                  <a:gd name="T52" fmla="*/ 77 w 1047"/>
                  <a:gd name="T53" fmla="*/ 473 h 1037"/>
                  <a:gd name="T54" fmla="*/ 98 w 1047"/>
                  <a:gd name="T55" fmla="*/ 447 h 1037"/>
                  <a:gd name="T56" fmla="*/ 320 w 1047"/>
                  <a:gd name="T57" fmla="*/ 358 h 1037"/>
                  <a:gd name="T58" fmla="*/ 770 w 1047"/>
                  <a:gd name="T59" fmla="*/ 520 h 1037"/>
                  <a:gd name="T60" fmla="*/ 601 w 1047"/>
                  <a:gd name="T61" fmla="*/ 943 h 1037"/>
                  <a:gd name="T62" fmla="*/ 970 w 1047"/>
                  <a:gd name="T63" fmla="*/ 378 h 1037"/>
                  <a:gd name="T64" fmla="*/ 919 w 1047"/>
                  <a:gd name="T65" fmla="*/ 429 h 1037"/>
                  <a:gd name="T66" fmla="*/ 894 w 1047"/>
                  <a:gd name="T67" fmla="*/ 429 h 1037"/>
                  <a:gd name="T68" fmla="*/ 831 w 1047"/>
                  <a:gd name="T69" fmla="*/ 366 h 1037"/>
                  <a:gd name="T70" fmla="*/ 780 w 1047"/>
                  <a:gd name="T71" fmla="*/ 494 h 1037"/>
                  <a:gd name="T72" fmla="*/ 784 w 1047"/>
                  <a:gd name="T73" fmla="*/ 483 h 1037"/>
                  <a:gd name="T74" fmla="*/ 468 w 1047"/>
                  <a:gd name="T75" fmla="*/ 350 h 1037"/>
                  <a:gd name="T76" fmla="*/ 376 w 1047"/>
                  <a:gd name="T77" fmla="*/ 336 h 1037"/>
                  <a:gd name="T78" fmla="*/ 679 w 1047"/>
                  <a:gd name="T79" fmla="*/ 214 h 1037"/>
                  <a:gd name="T80" fmla="*/ 618 w 1047"/>
                  <a:gd name="T81" fmla="*/ 153 h 1037"/>
                  <a:gd name="T82" fmla="*/ 618 w 1047"/>
                  <a:gd name="T83" fmla="*/ 128 h 1037"/>
                  <a:gd name="T84" fmla="*/ 669 w 1047"/>
                  <a:gd name="T85" fmla="*/ 77 h 1037"/>
                  <a:gd name="T86" fmla="*/ 694 w 1047"/>
                  <a:gd name="T87" fmla="*/ 77 h 1037"/>
                  <a:gd name="T88" fmla="*/ 970 w 1047"/>
                  <a:gd name="T89" fmla="*/ 353 h 1037"/>
                  <a:gd name="T90" fmla="*/ 970 w 1047"/>
                  <a:gd name="T91" fmla="*/ 378 h 1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7" h="1037">
                    <a:moveTo>
                      <a:pt x="744" y="26"/>
                    </a:moveTo>
                    <a:cubicBezTo>
                      <a:pt x="727" y="10"/>
                      <a:pt x="705" y="0"/>
                      <a:pt x="681" y="0"/>
                    </a:cubicBezTo>
                    <a:cubicBezTo>
                      <a:pt x="657" y="0"/>
                      <a:pt x="635" y="10"/>
                      <a:pt x="618" y="26"/>
                    </a:cubicBezTo>
                    <a:cubicBezTo>
                      <a:pt x="568" y="77"/>
                      <a:pt x="568" y="77"/>
                      <a:pt x="568" y="77"/>
                    </a:cubicBezTo>
                    <a:cubicBezTo>
                      <a:pt x="551" y="94"/>
                      <a:pt x="541" y="116"/>
                      <a:pt x="541" y="140"/>
                    </a:cubicBezTo>
                    <a:cubicBezTo>
                      <a:pt x="541" y="157"/>
                      <a:pt x="546" y="173"/>
                      <a:pt x="555" y="187"/>
                    </a:cubicBezTo>
                    <a:cubicBezTo>
                      <a:pt x="69" y="382"/>
                      <a:pt x="69" y="382"/>
                      <a:pt x="69" y="382"/>
                    </a:cubicBezTo>
                    <a:cubicBezTo>
                      <a:pt x="37" y="396"/>
                      <a:pt x="13" y="425"/>
                      <a:pt x="7" y="460"/>
                    </a:cubicBezTo>
                    <a:cubicBezTo>
                      <a:pt x="0" y="495"/>
                      <a:pt x="11" y="531"/>
                      <a:pt x="37" y="556"/>
                    </a:cubicBezTo>
                    <a:cubicBezTo>
                      <a:pt x="491" y="1006"/>
                      <a:pt x="491" y="1006"/>
                      <a:pt x="491" y="1006"/>
                    </a:cubicBezTo>
                    <a:cubicBezTo>
                      <a:pt x="511" y="1025"/>
                      <a:pt x="537" y="1036"/>
                      <a:pt x="565" y="1037"/>
                    </a:cubicBezTo>
                    <a:cubicBezTo>
                      <a:pt x="565" y="1037"/>
                      <a:pt x="567" y="1037"/>
                      <a:pt x="567" y="1037"/>
                    </a:cubicBezTo>
                    <a:cubicBezTo>
                      <a:pt x="575" y="1037"/>
                      <a:pt x="582" y="1036"/>
                      <a:pt x="589" y="1035"/>
                    </a:cubicBezTo>
                    <a:cubicBezTo>
                      <a:pt x="625" y="1027"/>
                      <a:pt x="654" y="1003"/>
                      <a:pt x="667" y="969"/>
                    </a:cubicBezTo>
                    <a:cubicBezTo>
                      <a:pt x="858" y="491"/>
                      <a:pt x="858" y="491"/>
                      <a:pt x="858" y="491"/>
                    </a:cubicBezTo>
                    <a:cubicBezTo>
                      <a:pt x="872" y="501"/>
                      <a:pt x="889" y="506"/>
                      <a:pt x="907" y="506"/>
                    </a:cubicBezTo>
                    <a:cubicBezTo>
                      <a:pt x="931" y="506"/>
                      <a:pt x="953" y="496"/>
                      <a:pt x="970" y="480"/>
                    </a:cubicBezTo>
                    <a:cubicBezTo>
                      <a:pt x="1020" y="429"/>
                      <a:pt x="1020" y="429"/>
                      <a:pt x="1020" y="429"/>
                    </a:cubicBezTo>
                    <a:cubicBezTo>
                      <a:pt x="1037" y="412"/>
                      <a:pt x="1047" y="390"/>
                      <a:pt x="1047" y="366"/>
                    </a:cubicBezTo>
                    <a:cubicBezTo>
                      <a:pt x="1047" y="342"/>
                      <a:pt x="1037" y="319"/>
                      <a:pt x="1021" y="303"/>
                    </a:cubicBezTo>
                    <a:lnTo>
                      <a:pt x="744" y="26"/>
                    </a:lnTo>
                    <a:close/>
                    <a:moveTo>
                      <a:pt x="601" y="943"/>
                    </a:moveTo>
                    <a:cubicBezTo>
                      <a:pt x="596" y="954"/>
                      <a:pt x="586" y="962"/>
                      <a:pt x="575" y="965"/>
                    </a:cubicBezTo>
                    <a:cubicBezTo>
                      <a:pt x="572" y="965"/>
                      <a:pt x="569" y="966"/>
                      <a:pt x="566" y="966"/>
                    </a:cubicBezTo>
                    <a:cubicBezTo>
                      <a:pt x="557" y="965"/>
                      <a:pt x="549" y="962"/>
                      <a:pt x="542" y="955"/>
                    </a:cubicBezTo>
                    <a:cubicBezTo>
                      <a:pt x="87" y="505"/>
                      <a:pt x="87" y="505"/>
                      <a:pt x="87" y="505"/>
                    </a:cubicBezTo>
                    <a:cubicBezTo>
                      <a:pt x="79" y="497"/>
                      <a:pt x="75" y="485"/>
                      <a:pt x="77" y="473"/>
                    </a:cubicBezTo>
                    <a:cubicBezTo>
                      <a:pt x="79" y="462"/>
                      <a:pt x="87" y="452"/>
                      <a:pt x="98" y="447"/>
                    </a:cubicBezTo>
                    <a:cubicBezTo>
                      <a:pt x="320" y="358"/>
                      <a:pt x="320" y="358"/>
                      <a:pt x="320" y="358"/>
                    </a:cubicBezTo>
                    <a:cubicBezTo>
                      <a:pt x="470" y="408"/>
                      <a:pt x="620" y="360"/>
                      <a:pt x="770" y="520"/>
                    </a:cubicBezTo>
                    <a:lnTo>
                      <a:pt x="601" y="943"/>
                    </a:lnTo>
                    <a:close/>
                    <a:moveTo>
                      <a:pt x="970" y="378"/>
                    </a:moveTo>
                    <a:cubicBezTo>
                      <a:pt x="919" y="429"/>
                      <a:pt x="919" y="429"/>
                      <a:pt x="919" y="429"/>
                    </a:cubicBezTo>
                    <a:cubicBezTo>
                      <a:pt x="912" y="436"/>
                      <a:pt x="901" y="436"/>
                      <a:pt x="894" y="429"/>
                    </a:cubicBezTo>
                    <a:cubicBezTo>
                      <a:pt x="831" y="366"/>
                      <a:pt x="831" y="366"/>
                      <a:pt x="831" y="366"/>
                    </a:cubicBezTo>
                    <a:cubicBezTo>
                      <a:pt x="780" y="494"/>
                      <a:pt x="780" y="494"/>
                      <a:pt x="780" y="494"/>
                    </a:cubicBezTo>
                    <a:cubicBezTo>
                      <a:pt x="784" y="483"/>
                      <a:pt x="784" y="483"/>
                      <a:pt x="784" y="483"/>
                    </a:cubicBezTo>
                    <a:cubicBezTo>
                      <a:pt x="676" y="376"/>
                      <a:pt x="567" y="362"/>
                      <a:pt x="468" y="350"/>
                    </a:cubicBezTo>
                    <a:cubicBezTo>
                      <a:pt x="437" y="346"/>
                      <a:pt x="406" y="342"/>
                      <a:pt x="376" y="336"/>
                    </a:cubicBezTo>
                    <a:cubicBezTo>
                      <a:pt x="679" y="214"/>
                      <a:pt x="679" y="214"/>
                      <a:pt x="679" y="214"/>
                    </a:cubicBezTo>
                    <a:cubicBezTo>
                      <a:pt x="618" y="153"/>
                      <a:pt x="618" y="153"/>
                      <a:pt x="618" y="153"/>
                    </a:cubicBezTo>
                    <a:cubicBezTo>
                      <a:pt x="611" y="146"/>
                      <a:pt x="611" y="135"/>
                      <a:pt x="618" y="128"/>
                    </a:cubicBezTo>
                    <a:cubicBezTo>
                      <a:pt x="669" y="77"/>
                      <a:pt x="669" y="77"/>
                      <a:pt x="669" y="77"/>
                    </a:cubicBezTo>
                    <a:cubicBezTo>
                      <a:pt x="676" y="70"/>
                      <a:pt x="687" y="70"/>
                      <a:pt x="694" y="77"/>
                    </a:cubicBezTo>
                    <a:cubicBezTo>
                      <a:pt x="970" y="353"/>
                      <a:pt x="970" y="353"/>
                      <a:pt x="970" y="353"/>
                    </a:cubicBezTo>
                    <a:cubicBezTo>
                      <a:pt x="977" y="360"/>
                      <a:pt x="977" y="372"/>
                      <a:pt x="970" y="3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80" name="Freeform 6">
                <a:extLst>
                  <a:ext uri="{FF2B5EF4-FFF2-40B4-BE49-F238E27FC236}">
                    <a16:creationId xmlns:a16="http://schemas.microsoft.com/office/drawing/2014/main" id="{4442849A-F4BB-48C7-9F27-8851213778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6700" y="-311150"/>
                <a:ext cx="669925" cy="673100"/>
              </a:xfrm>
              <a:custGeom>
                <a:avLst/>
                <a:gdLst>
                  <a:gd name="T0" fmla="*/ 89 w 178"/>
                  <a:gd name="T1" fmla="*/ 179 h 179"/>
                  <a:gd name="T2" fmla="*/ 178 w 178"/>
                  <a:gd name="T3" fmla="*/ 89 h 179"/>
                  <a:gd name="T4" fmla="*/ 89 w 178"/>
                  <a:gd name="T5" fmla="*/ 0 h 179"/>
                  <a:gd name="T6" fmla="*/ 0 w 178"/>
                  <a:gd name="T7" fmla="*/ 89 h 179"/>
                  <a:gd name="T8" fmla="*/ 89 w 178"/>
                  <a:gd name="T9" fmla="*/ 179 h 179"/>
                  <a:gd name="T10" fmla="*/ 89 w 178"/>
                  <a:gd name="T11" fmla="*/ 36 h 179"/>
                  <a:gd name="T12" fmla="*/ 143 w 178"/>
                  <a:gd name="T13" fmla="*/ 89 h 179"/>
                  <a:gd name="T14" fmla="*/ 89 w 178"/>
                  <a:gd name="T15" fmla="*/ 143 h 179"/>
                  <a:gd name="T16" fmla="*/ 35 w 178"/>
                  <a:gd name="T17" fmla="*/ 89 h 179"/>
                  <a:gd name="T18" fmla="*/ 89 w 178"/>
                  <a:gd name="T19" fmla="*/ 3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8" h="179">
                    <a:moveTo>
                      <a:pt x="89" y="179"/>
                    </a:moveTo>
                    <a:cubicBezTo>
                      <a:pt x="138" y="179"/>
                      <a:pt x="178" y="139"/>
                      <a:pt x="178" y="89"/>
                    </a:cubicBezTo>
                    <a:cubicBezTo>
                      <a:pt x="178" y="40"/>
                      <a:pt x="138" y="0"/>
                      <a:pt x="89" y="0"/>
                    </a:cubicBezTo>
                    <a:cubicBezTo>
                      <a:pt x="40" y="0"/>
                      <a:pt x="0" y="40"/>
                      <a:pt x="0" y="89"/>
                    </a:cubicBezTo>
                    <a:cubicBezTo>
                      <a:pt x="0" y="139"/>
                      <a:pt x="40" y="179"/>
                      <a:pt x="89" y="179"/>
                    </a:cubicBezTo>
                    <a:close/>
                    <a:moveTo>
                      <a:pt x="89" y="36"/>
                    </a:moveTo>
                    <a:cubicBezTo>
                      <a:pt x="119" y="36"/>
                      <a:pt x="143" y="60"/>
                      <a:pt x="143" y="89"/>
                    </a:cubicBezTo>
                    <a:cubicBezTo>
                      <a:pt x="143" y="119"/>
                      <a:pt x="119" y="143"/>
                      <a:pt x="89" y="143"/>
                    </a:cubicBezTo>
                    <a:cubicBezTo>
                      <a:pt x="59" y="143"/>
                      <a:pt x="35" y="119"/>
                      <a:pt x="35" y="89"/>
                    </a:cubicBezTo>
                    <a:cubicBezTo>
                      <a:pt x="35" y="60"/>
                      <a:pt x="59" y="36"/>
                      <a:pt x="89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81" name="Freeform 7">
                <a:extLst>
                  <a:ext uri="{FF2B5EF4-FFF2-40B4-BE49-F238E27FC236}">
                    <a16:creationId xmlns:a16="http://schemas.microsoft.com/office/drawing/2014/main" id="{2A7C2150-D6AE-410D-9690-42322709CF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82950" y="-2462213"/>
                <a:ext cx="673100" cy="673100"/>
              </a:xfrm>
              <a:custGeom>
                <a:avLst/>
                <a:gdLst>
                  <a:gd name="T0" fmla="*/ 90 w 179"/>
                  <a:gd name="T1" fmla="*/ 0 h 179"/>
                  <a:gd name="T2" fmla="*/ 0 w 179"/>
                  <a:gd name="T3" fmla="*/ 89 h 179"/>
                  <a:gd name="T4" fmla="*/ 90 w 179"/>
                  <a:gd name="T5" fmla="*/ 179 h 179"/>
                  <a:gd name="T6" fmla="*/ 179 w 179"/>
                  <a:gd name="T7" fmla="*/ 89 h 179"/>
                  <a:gd name="T8" fmla="*/ 90 w 179"/>
                  <a:gd name="T9" fmla="*/ 0 h 179"/>
                  <a:gd name="T10" fmla="*/ 90 w 179"/>
                  <a:gd name="T11" fmla="*/ 143 h 179"/>
                  <a:gd name="T12" fmla="*/ 36 w 179"/>
                  <a:gd name="T13" fmla="*/ 89 h 179"/>
                  <a:gd name="T14" fmla="*/ 90 w 179"/>
                  <a:gd name="T15" fmla="*/ 36 h 179"/>
                  <a:gd name="T16" fmla="*/ 143 w 179"/>
                  <a:gd name="T17" fmla="*/ 89 h 179"/>
                  <a:gd name="T18" fmla="*/ 90 w 179"/>
                  <a:gd name="T19" fmla="*/ 14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9" h="179">
                    <a:moveTo>
                      <a:pt x="90" y="0"/>
                    </a:moveTo>
                    <a:cubicBezTo>
                      <a:pt x="40" y="0"/>
                      <a:pt x="0" y="40"/>
                      <a:pt x="0" y="89"/>
                    </a:cubicBezTo>
                    <a:cubicBezTo>
                      <a:pt x="0" y="139"/>
                      <a:pt x="40" y="179"/>
                      <a:pt x="90" y="179"/>
                    </a:cubicBezTo>
                    <a:cubicBezTo>
                      <a:pt x="139" y="179"/>
                      <a:pt x="179" y="139"/>
                      <a:pt x="179" y="89"/>
                    </a:cubicBezTo>
                    <a:cubicBezTo>
                      <a:pt x="179" y="40"/>
                      <a:pt x="139" y="0"/>
                      <a:pt x="90" y="0"/>
                    </a:cubicBezTo>
                    <a:close/>
                    <a:moveTo>
                      <a:pt x="90" y="143"/>
                    </a:moveTo>
                    <a:cubicBezTo>
                      <a:pt x="60" y="143"/>
                      <a:pt x="36" y="119"/>
                      <a:pt x="36" y="89"/>
                    </a:cubicBezTo>
                    <a:cubicBezTo>
                      <a:pt x="36" y="60"/>
                      <a:pt x="60" y="36"/>
                      <a:pt x="90" y="36"/>
                    </a:cubicBezTo>
                    <a:cubicBezTo>
                      <a:pt x="119" y="36"/>
                      <a:pt x="143" y="60"/>
                      <a:pt x="143" y="89"/>
                    </a:cubicBezTo>
                    <a:cubicBezTo>
                      <a:pt x="143" y="119"/>
                      <a:pt x="119" y="143"/>
                      <a:pt x="90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82" name="Freeform 8">
                <a:extLst>
                  <a:ext uri="{FF2B5EF4-FFF2-40B4-BE49-F238E27FC236}">
                    <a16:creationId xmlns:a16="http://schemas.microsoft.com/office/drawing/2014/main" id="{C2709CBF-92AC-4071-B5FE-DF58E3106D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8662" y="-446088"/>
                <a:ext cx="538163" cy="536575"/>
              </a:xfrm>
              <a:custGeom>
                <a:avLst/>
                <a:gdLst>
                  <a:gd name="T0" fmla="*/ 0 w 143"/>
                  <a:gd name="T1" fmla="*/ 72 h 143"/>
                  <a:gd name="T2" fmla="*/ 72 w 143"/>
                  <a:gd name="T3" fmla="*/ 143 h 143"/>
                  <a:gd name="T4" fmla="*/ 143 w 143"/>
                  <a:gd name="T5" fmla="*/ 72 h 143"/>
                  <a:gd name="T6" fmla="*/ 72 w 143"/>
                  <a:gd name="T7" fmla="*/ 0 h 143"/>
                  <a:gd name="T8" fmla="*/ 0 w 143"/>
                  <a:gd name="T9" fmla="*/ 72 h 143"/>
                  <a:gd name="T10" fmla="*/ 72 w 143"/>
                  <a:gd name="T11" fmla="*/ 36 h 143"/>
                  <a:gd name="T12" fmla="*/ 107 w 143"/>
                  <a:gd name="T13" fmla="*/ 72 h 143"/>
                  <a:gd name="T14" fmla="*/ 72 w 143"/>
                  <a:gd name="T15" fmla="*/ 108 h 143"/>
                  <a:gd name="T16" fmla="*/ 36 w 143"/>
                  <a:gd name="T17" fmla="*/ 72 h 143"/>
                  <a:gd name="T18" fmla="*/ 72 w 143"/>
                  <a:gd name="T19" fmla="*/ 36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3" h="143">
                    <a:moveTo>
                      <a:pt x="0" y="72"/>
                    </a:moveTo>
                    <a:cubicBezTo>
                      <a:pt x="0" y="111"/>
                      <a:pt x="32" y="143"/>
                      <a:pt x="72" y="143"/>
                    </a:cubicBezTo>
                    <a:cubicBezTo>
                      <a:pt x="111" y="143"/>
                      <a:pt x="143" y="111"/>
                      <a:pt x="143" y="72"/>
                    </a:cubicBezTo>
                    <a:cubicBezTo>
                      <a:pt x="143" y="32"/>
                      <a:pt x="111" y="0"/>
                      <a:pt x="72" y="0"/>
                    </a:cubicBezTo>
                    <a:cubicBezTo>
                      <a:pt x="32" y="0"/>
                      <a:pt x="0" y="32"/>
                      <a:pt x="0" y="72"/>
                    </a:cubicBezTo>
                    <a:close/>
                    <a:moveTo>
                      <a:pt x="72" y="36"/>
                    </a:moveTo>
                    <a:cubicBezTo>
                      <a:pt x="91" y="36"/>
                      <a:pt x="107" y="52"/>
                      <a:pt x="107" y="72"/>
                    </a:cubicBezTo>
                    <a:cubicBezTo>
                      <a:pt x="107" y="92"/>
                      <a:pt x="91" y="108"/>
                      <a:pt x="72" y="108"/>
                    </a:cubicBezTo>
                    <a:cubicBezTo>
                      <a:pt x="52" y="108"/>
                      <a:pt x="36" y="92"/>
                      <a:pt x="36" y="72"/>
                    </a:cubicBezTo>
                    <a:cubicBezTo>
                      <a:pt x="36" y="52"/>
                      <a:pt x="52" y="36"/>
                      <a:pt x="72" y="3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83" name="Oval 9">
                <a:extLst>
                  <a:ext uri="{FF2B5EF4-FFF2-40B4-BE49-F238E27FC236}">
                    <a16:creationId xmlns:a16="http://schemas.microsoft.com/office/drawing/2014/main" id="{B416D89E-E8D2-40E6-BEC2-A4CB817D5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825" y="496888"/>
                <a:ext cx="269875" cy="266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84" name="Oval 10">
                <a:extLst>
                  <a:ext uri="{FF2B5EF4-FFF2-40B4-BE49-F238E27FC236}">
                    <a16:creationId xmlns:a16="http://schemas.microsoft.com/office/drawing/2014/main" id="{F89C0560-C9A0-4077-B77B-6542F1841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887" y="-1522413"/>
                <a:ext cx="269875" cy="271463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828434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3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56974738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0">
            <a:extLst>
              <a:ext uri="{FF2B5EF4-FFF2-40B4-BE49-F238E27FC236}">
                <a16:creationId xmlns:a16="http://schemas.microsoft.com/office/drawing/2014/main" id="{0F0B43C2-6F92-41C2-A5DE-D9A33B58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2092" y="1600242"/>
            <a:ext cx="1839908" cy="745779"/>
          </a:xfrm>
          <a:custGeom>
            <a:avLst/>
            <a:gdLst>
              <a:gd name="T0" fmla="*/ 0 w 4124"/>
              <a:gd name="T1" fmla="*/ 395 h 1217"/>
              <a:gd name="T2" fmla="*/ 2820 w 4124"/>
              <a:gd name="T3" fmla="*/ 1216 h 1217"/>
              <a:gd name="T4" fmla="*/ 4123 w 4124"/>
              <a:gd name="T5" fmla="*/ 1216 h 1217"/>
              <a:gd name="T6" fmla="*/ 1282 w 4124"/>
              <a:gd name="T7" fmla="*/ 0 h 1217"/>
              <a:gd name="T8" fmla="*/ 0 w 4124"/>
              <a:gd name="T9" fmla="*/ 395 h 1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124" h="1217">
                <a:moveTo>
                  <a:pt x="0" y="395"/>
                </a:moveTo>
                <a:lnTo>
                  <a:pt x="2820" y="1216"/>
                </a:lnTo>
                <a:lnTo>
                  <a:pt x="4123" y="1216"/>
                </a:lnTo>
                <a:lnTo>
                  <a:pt x="1282" y="0"/>
                </a:lnTo>
                <a:lnTo>
                  <a:pt x="0" y="395"/>
                </a:lnTo>
              </a:path>
            </a:pathLst>
          </a:custGeom>
          <a:solidFill>
            <a:srgbClr val="9BBB59">
              <a:lumMod val="75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reeform 1">
            <a:extLst>
              <a:ext uri="{FF2B5EF4-FFF2-40B4-BE49-F238E27FC236}">
                <a16:creationId xmlns:a16="http://schemas.microsoft.com/office/drawing/2014/main" id="{7224F3A8-67A2-4F6A-929B-8527F54D9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835028"/>
            <a:ext cx="10384620" cy="1011614"/>
          </a:xfrm>
          <a:custGeom>
            <a:avLst/>
            <a:gdLst>
              <a:gd name="T0" fmla="*/ 0 w 7121"/>
              <a:gd name="T1" fmla="*/ 1656 h 1657"/>
              <a:gd name="T2" fmla="*/ 7120 w 7121"/>
              <a:gd name="T3" fmla="*/ 1656 h 1657"/>
              <a:gd name="T4" fmla="*/ 7120 w 7121"/>
              <a:gd name="T5" fmla="*/ 0 h 1657"/>
              <a:gd name="T6" fmla="*/ 0 w 7121"/>
              <a:gd name="T7" fmla="*/ 0 h 1657"/>
              <a:gd name="T8" fmla="*/ 0 w 7121"/>
              <a:gd name="T9" fmla="*/ 1656 h 1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121" h="1657">
                <a:moveTo>
                  <a:pt x="0" y="1656"/>
                </a:moveTo>
                <a:lnTo>
                  <a:pt x="7120" y="1656"/>
                </a:lnTo>
                <a:lnTo>
                  <a:pt x="7120" y="0"/>
                </a:lnTo>
                <a:lnTo>
                  <a:pt x="0" y="0"/>
                </a:lnTo>
                <a:lnTo>
                  <a:pt x="0" y="1656"/>
                </a:lnTo>
              </a:path>
            </a:pathLst>
          </a:custGeom>
          <a:solidFill>
            <a:srgbClr val="9BBB59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reeform 38">
            <a:extLst>
              <a:ext uri="{FF2B5EF4-FFF2-40B4-BE49-F238E27FC236}">
                <a16:creationId xmlns:a16="http://schemas.microsoft.com/office/drawing/2014/main" id="{A60E4A89-64C4-4A56-BCF0-0D46749D5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9175" y="528942"/>
            <a:ext cx="574602" cy="1317700"/>
          </a:xfrm>
          <a:custGeom>
            <a:avLst/>
            <a:gdLst>
              <a:gd name="T0" fmla="*/ 0 w 1288"/>
              <a:gd name="T1" fmla="*/ 2185 h 2186"/>
              <a:gd name="T2" fmla="*/ 1287 w 1288"/>
              <a:gd name="T3" fmla="*/ 1790 h 2186"/>
              <a:gd name="T4" fmla="*/ 1287 w 1288"/>
              <a:gd name="T5" fmla="*/ 0 h 2186"/>
              <a:gd name="T6" fmla="*/ 0 w 1288"/>
              <a:gd name="T7" fmla="*/ 528 h 2186"/>
              <a:gd name="T8" fmla="*/ 0 w 1288"/>
              <a:gd name="T9" fmla="*/ 2185 h 2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88" h="2186">
                <a:moveTo>
                  <a:pt x="0" y="2185"/>
                </a:moveTo>
                <a:lnTo>
                  <a:pt x="1287" y="1790"/>
                </a:lnTo>
                <a:lnTo>
                  <a:pt x="1287" y="0"/>
                </a:lnTo>
                <a:lnTo>
                  <a:pt x="0" y="528"/>
                </a:lnTo>
                <a:lnTo>
                  <a:pt x="0" y="2185"/>
                </a:lnTo>
              </a:path>
            </a:pathLst>
          </a:custGeom>
          <a:solidFill>
            <a:srgbClr val="9BBB59">
              <a:lumMod val="60000"/>
              <a:lumOff val="4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39">
            <a:extLst>
              <a:ext uri="{FF2B5EF4-FFF2-40B4-BE49-F238E27FC236}">
                <a16:creationId xmlns:a16="http://schemas.microsoft.com/office/drawing/2014/main" id="{F3ACD791-B057-421A-84B6-F95BEF835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43777" y="528941"/>
            <a:ext cx="1248223" cy="1817080"/>
          </a:xfrm>
          <a:custGeom>
            <a:avLst/>
            <a:gdLst>
              <a:gd name="T0" fmla="*/ 0 w 2842"/>
              <a:gd name="T1" fmla="*/ 0 h 3007"/>
              <a:gd name="T2" fmla="*/ 2841 w 2842"/>
              <a:gd name="T3" fmla="*/ 1836 h 3007"/>
              <a:gd name="T4" fmla="*/ 2841 w 2842"/>
              <a:gd name="T5" fmla="*/ 3006 h 3007"/>
              <a:gd name="T6" fmla="*/ 0 w 2842"/>
              <a:gd name="T7" fmla="*/ 1790 h 3007"/>
              <a:gd name="T8" fmla="*/ 0 w 2842"/>
              <a:gd name="T9" fmla="*/ 0 h 30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42" h="3007">
                <a:moveTo>
                  <a:pt x="0" y="0"/>
                </a:moveTo>
                <a:lnTo>
                  <a:pt x="2841" y="1836"/>
                </a:lnTo>
                <a:lnTo>
                  <a:pt x="2841" y="3006"/>
                </a:lnTo>
                <a:lnTo>
                  <a:pt x="0" y="1790"/>
                </a:lnTo>
                <a:lnTo>
                  <a:pt x="0" y="0"/>
                </a:lnTo>
              </a:path>
            </a:pathLst>
          </a:custGeom>
          <a:solidFill>
            <a:srgbClr val="9BBB59">
              <a:lumMod val="40000"/>
              <a:lumOff val="60000"/>
            </a:srgbClr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B7CDF17-5111-41D8-B7F9-CA1A92F1A893}"/>
              </a:ext>
            </a:extLst>
          </p:cNvPr>
          <p:cNvSpPr txBox="1">
            <a:spLocks/>
          </p:cNvSpPr>
          <p:nvPr/>
        </p:nvSpPr>
        <p:spPr>
          <a:xfrm>
            <a:off x="2628902" y="172453"/>
            <a:ext cx="6934197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IN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SIEM Solutions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058ADE3-71D4-4A5E-B1BD-F0F4BB718623}"/>
              </a:ext>
            </a:extLst>
          </p:cNvPr>
          <p:cNvGrpSpPr>
            <a:grpSpLocks noChangeAspect="1"/>
          </p:cNvGrpSpPr>
          <p:nvPr/>
        </p:nvGrpSpPr>
        <p:grpSpPr>
          <a:xfrm>
            <a:off x="339954" y="1077505"/>
            <a:ext cx="526661" cy="526661"/>
            <a:chOff x="5632609" y="3667046"/>
            <a:chExt cx="524512" cy="524512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29134168-1C6C-4394-9308-FAEFE27F7E93}"/>
                </a:ext>
              </a:extLst>
            </p:cNvPr>
            <p:cNvSpPr/>
            <p:nvPr/>
          </p:nvSpPr>
          <p:spPr>
            <a:xfrm>
              <a:off x="5632609" y="3667046"/>
              <a:ext cx="524512" cy="524512"/>
            </a:xfrm>
            <a:prstGeom prst="ellipse">
              <a:avLst/>
            </a:prstGeom>
            <a:solidFill>
              <a:srgbClr val="D55143"/>
            </a:solidFill>
            <a:ln w="38100" cap="flat" cmpd="sng" algn="ctr">
              <a:solidFill>
                <a:srgbClr val="D55143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2" name="Right Arrow 365">
              <a:extLst>
                <a:ext uri="{FF2B5EF4-FFF2-40B4-BE49-F238E27FC236}">
                  <a16:creationId xmlns:a16="http://schemas.microsoft.com/office/drawing/2014/main" id="{D0FCE316-30EB-4818-ACA2-E3941C65F180}"/>
                </a:ext>
              </a:extLst>
            </p:cNvPr>
            <p:cNvSpPr/>
            <p:nvPr/>
          </p:nvSpPr>
          <p:spPr>
            <a:xfrm>
              <a:off x="5787829" y="3805824"/>
              <a:ext cx="257487" cy="246957"/>
            </a:xfrm>
            <a:prstGeom prst="rightArrow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7E97BC21-6BAB-499F-8B31-B77E5C1D4423}"/>
              </a:ext>
            </a:extLst>
          </p:cNvPr>
          <p:cNvSpPr/>
          <p:nvPr/>
        </p:nvSpPr>
        <p:spPr>
          <a:xfrm>
            <a:off x="932506" y="1156169"/>
            <a:ext cx="1371600" cy="369332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Splunk ES 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DE7F845-A124-4CAF-80D2-DE9F84C70913}"/>
              </a:ext>
            </a:extLst>
          </p:cNvPr>
          <p:cNvSpPr/>
          <p:nvPr/>
        </p:nvSpPr>
        <p:spPr>
          <a:xfrm>
            <a:off x="2455327" y="1017670"/>
            <a:ext cx="7784631" cy="646331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base" latinLnBrk="0" hangingPunct="1">
              <a:spcBef>
                <a:spcPts val="600"/>
              </a:spcBef>
              <a:buClrTx/>
              <a:buSzTx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 analytics driven SEIM solution that provides you with what you need to detect and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respond to internal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and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external attacks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quickly</a:t>
            </a:r>
          </a:p>
        </p:txBody>
      </p:sp>
      <p:sp>
        <p:nvSpPr>
          <p:cNvPr id="10" name="Rounded Rectangle 97">
            <a:extLst>
              <a:ext uri="{FF2B5EF4-FFF2-40B4-BE49-F238E27FC236}">
                <a16:creationId xmlns:a16="http://schemas.microsoft.com/office/drawing/2014/main" id="{0B1AEE37-B425-40B2-83CD-EAAC0F7B3323}"/>
              </a:ext>
            </a:extLst>
          </p:cNvPr>
          <p:cNvSpPr/>
          <p:nvPr/>
        </p:nvSpPr>
        <p:spPr>
          <a:xfrm>
            <a:off x="2352538" y="982870"/>
            <a:ext cx="63702" cy="715931"/>
          </a:xfrm>
          <a:prstGeom prst="roundRect">
            <a:avLst/>
          </a:prstGeom>
          <a:solidFill>
            <a:srgbClr val="C0504D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828434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2" descr="Image preview">
            <a:extLst>
              <a:ext uri="{FF2B5EF4-FFF2-40B4-BE49-F238E27FC236}">
                <a16:creationId xmlns:a16="http://schemas.microsoft.com/office/drawing/2014/main" id="{7AF414A4-BD7C-416C-A10E-B78891D7C3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092" y="2300637"/>
            <a:ext cx="7993340" cy="3823656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11D198A4-A2D3-4EFA-A2C7-75EDDB86960E}"/>
              </a:ext>
            </a:extLst>
          </p:cNvPr>
          <p:cNvSpPr/>
          <p:nvPr/>
        </p:nvSpPr>
        <p:spPr>
          <a:xfrm>
            <a:off x="6838023" y="6194388"/>
            <a:ext cx="1526380" cy="246221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r" defTabSz="914400" eaLnBrk="1" fontAlgn="base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https://www.splunk.com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4920F0A-F86A-46AC-B7EB-6C3DE0805ED6}"/>
              </a:ext>
            </a:extLst>
          </p:cNvPr>
          <p:cNvSpPr/>
          <p:nvPr/>
        </p:nvSpPr>
        <p:spPr>
          <a:xfrm>
            <a:off x="9626719" y="2188182"/>
            <a:ext cx="2144603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ArcSight ESM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https://www.microfocus.com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8355B5C-9FC7-4359-A12F-5AA2C8F8794B}"/>
              </a:ext>
            </a:extLst>
          </p:cNvPr>
          <p:cNvSpPr/>
          <p:nvPr/>
        </p:nvSpPr>
        <p:spPr>
          <a:xfrm>
            <a:off x="9626718" y="3100105"/>
            <a:ext cx="2464193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IBM Qradar SIEM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https://www.ibm.com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D1E4B27-8A45-4E0A-9F24-B94484D2E59D}"/>
              </a:ext>
            </a:extLst>
          </p:cNvPr>
          <p:cNvSpPr/>
          <p:nvPr/>
        </p:nvSpPr>
        <p:spPr>
          <a:xfrm>
            <a:off x="9626718" y="4001552"/>
            <a:ext cx="2144603" cy="507831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AlienVault OSSIM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https://cybersecurity.att.com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D2A46C4-4BA0-41BB-BF94-7DA94AE607C5}"/>
              </a:ext>
            </a:extLst>
          </p:cNvPr>
          <p:cNvSpPr/>
          <p:nvPr/>
        </p:nvSpPr>
        <p:spPr>
          <a:xfrm>
            <a:off x="9626719" y="4906810"/>
            <a:ext cx="2464192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FortiSIEM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https://www.fortinet.com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BC0D202-9344-4AC5-8EEF-D78676BC9DB5}"/>
              </a:ext>
            </a:extLst>
          </p:cNvPr>
          <p:cNvSpPr/>
          <p:nvPr/>
        </p:nvSpPr>
        <p:spPr>
          <a:xfrm>
            <a:off x="9626718" y="5701837"/>
            <a:ext cx="2343584" cy="73866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SolarWinds Security Event Manager (SEM)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https://www.solarwinds.com</a:t>
            </a: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59ABCEF-7E00-400B-A670-27A07B910596}"/>
              </a:ext>
            </a:extLst>
          </p:cNvPr>
          <p:cNvGrpSpPr/>
          <p:nvPr/>
        </p:nvGrpSpPr>
        <p:grpSpPr>
          <a:xfrm>
            <a:off x="8909665" y="2162536"/>
            <a:ext cx="567733" cy="567733"/>
            <a:chOff x="7986068" y="1277158"/>
            <a:chExt cx="567733" cy="567733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1E5F6E8A-9E60-4924-BF5C-4BC8F84C100F}"/>
                </a:ext>
              </a:extLst>
            </p:cNvPr>
            <p:cNvSpPr/>
            <p:nvPr/>
          </p:nvSpPr>
          <p:spPr>
            <a:xfrm>
              <a:off x="7986068" y="1277158"/>
              <a:ext cx="567733" cy="567733"/>
            </a:xfrm>
            <a:prstGeom prst="ellipse">
              <a:avLst/>
            </a:prstGeom>
            <a:solidFill>
              <a:schemeClr val="accent5">
                <a:lumMod val="7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Freeform 107">
              <a:extLst>
                <a:ext uri="{FF2B5EF4-FFF2-40B4-BE49-F238E27FC236}">
                  <a16:creationId xmlns:a16="http://schemas.microsoft.com/office/drawing/2014/main" id="{0780454B-E80F-46A0-BD0E-9AA1D4A420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15328" y="1407616"/>
              <a:ext cx="309212" cy="306816"/>
            </a:xfrm>
            <a:custGeom>
              <a:avLst/>
              <a:gdLst>
                <a:gd name="T0" fmla="*/ 73833840 w 567"/>
                <a:gd name="T1" fmla="*/ 58257727 h 566"/>
                <a:gd name="T2" fmla="*/ 70963933 w 567"/>
                <a:gd name="T3" fmla="*/ 65604161 h 566"/>
                <a:gd name="T4" fmla="*/ 70050879 w 567"/>
                <a:gd name="T5" fmla="*/ 72822069 h 566"/>
                <a:gd name="T6" fmla="*/ 62745726 w 567"/>
                <a:gd name="T7" fmla="*/ 70115488 h 566"/>
                <a:gd name="T8" fmla="*/ 55310188 w 567"/>
                <a:gd name="T9" fmla="*/ 70115488 h 566"/>
                <a:gd name="T10" fmla="*/ 48005034 w 567"/>
                <a:gd name="T11" fmla="*/ 72822069 h 566"/>
                <a:gd name="T12" fmla="*/ 40569497 w 567"/>
                <a:gd name="T13" fmla="*/ 70115488 h 566"/>
                <a:gd name="T14" fmla="*/ 33264343 w 567"/>
                <a:gd name="T15" fmla="*/ 70115488 h 566"/>
                <a:gd name="T16" fmla="*/ 25828806 w 567"/>
                <a:gd name="T17" fmla="*/ 72822069 h 566"/>
                <a:gd name="T18" fmla="*/ 18523652 w 567"/>
                <a:gd name="T19" fmla="*/ 70115488 h 566"/>
                <a:gd name="T20" fmla="*/ 11088114 w 567"/>
                <a:gd name="T21" fmla="*/ 70115488 h 566"/>
                <a:gd name="T22" fmla="*/ 3782961 w 567"/>
                <a:gd name="T23" fmla="*/ 72822069 h 566"/>
                <a:gd name="T24" fmla="*/ 2869907 w 567"/>
                <a:gd name="T25" fmla="*/ 65604161 h 566"/>
                <a:gd name="T26" fmla="*/ 0 w 567"/>
                <a:gd name="T27" fmla="*/ 58257727 h 566"/>
                <a:gd name="T28" fmla="*/ 2869907 w 567"/>
                <a:gd name="T29" fmla="*/ 50008741 h 566"/>
                <a:gd name="T30" fmla="*/ 2869907 w 567"/>
                <a:gd name="T31" fmla="*/ 43693385 h 566"/>
                <a:gd name="T32" fmla="*/ 0 w 567"/>
                <a:gd name="T33" fmla="*/ 36346592 h 566"/>
                <a:gd name="T34" fmla="*/ 2869907 w 567"/>
                <a:gd name="T35" fmla="*/ 28226490 h 566"/>
                <a:gd name="T36" fmla="*/ 2869907 w 567"/>
                <a:gd name="T37" fmla="*/ 21782250 h 566"/>
                <a:gd name="T38" fmla="*/ 0 w 567"/>
                <a:gd name="T39" fmla="*/ 14564342 h 566"/>
                <a:gd name="T40" fmla="*/ 2869907 w 567"/>
                <a:gd name="T41" fmla="*/ 6315714 h 566"/>
                <a:gd name="T42" fmla="*/ 3782961 w 567"/>
                <a:gd name="T43" fmla="*/ 0 h 566"/>
                <a:gd name="T44" fmla="*/ 11088114 w 567"/>
                <a:gd name="T45" fmla="*/ 1804387 h 566"/>
                <a:gd name="T46" fmla="*/ 18523652 w 567"/>
                <a:gd name="T47" fmla="*/ 1804387 h 566"/>
                <a:gd name="T48" fmla="*/ 25828806 w 567"/>
                <a:gd name="T49" fmla="*/ 0 h 566"/>
                <a:gd name="T50" fmla="*/ 33264343 w 567"/>
                <a:gd name="T51" fmla="*/ 1804387 h 566"/>
                <a:gd name="T52" fmla="*/ 40569497 w 567"/>
                <a:gd name="T53" fmla="*/ 1804387 h 566"/>
                <a:gd name="T54" fmla="*/ 48005034 w 567"/>
                <a:gd name="T55" fmla="*/ 0 h 566"/>
                <a:gd name="T56" fmla="*/ 55310188 w 567"/>
                <a:gd name="T57" fmla="*/ 1804387 h 566"/>
                <a:gd name="T58" fmla="*/ 62745726 w 567"/>
                <a:gd name="T59" fmla="*/ 1804387 h 566"/>
                <a:gd name="T60" fmla="*/ 70050879 w 567"/>
                <a:gd name="T61" fmla="*/ 0 h 566"/>
                <a:gd name="T62" fmla="*/ 70963933 w 567"/>
                <a:gd name="T63" fmla="*/ 6315714 h 566"/>
                <a:gd name="T64" fmla="*/ 73833840 w 567"/>
                <a:gd name="T65" fmla="*/ 14564342 h 566"/>
                <a:gd name="T66" fmla="*/ 70963933 w 567"/>
                <a:gd name="T67" fmla="*/ 21782250 h 566"/>
                <a:gd name="T68" fmla="*/ 70963933 w 567"/>
                <a:gd name="T69" fmla="*/ 28226490 h 566"/>
                <a:gd name="T70" fmla="*/ 73833840 w 567"/>
                <a:gd name="T71" fmla="*/ 36346592 h 566"/>
                <a:gd name="T72" fmla="*/ 70963933 w 567"/>
                <a:gd name="T73" fmla="*/ 43693385 h 566"/>
                <a:gd name="T74" fmla="*/ 70963933 w 567"/>
                <a:gd name="T75" fmla="*/ 50008741 h 566"/>
                <a:gd name="T76" fmla="*/ 73833840 w 567"/>
                <a:gd name="T77" fmla="*/ 58257727 h 566"/>
                <a:gd name="T78" fmla="*/ 63658779 w 567"/>
                <a:gd name="T79" fmla="*/ 9022295 h 566"/>
                <a:gd name="T80" fmla="*/ 10175061 w 567"/>
                <a:gd name="T81" fmla="*/ 62768695 h 566"/>
                <a:gd name="T82" fmla="*/ 63658779 w 567"/>
                <a:gd name="T83" fmla="*/ 9022295 h 566"/>
                <a:gd name="T84" fmla="*/ 32351290 w 567"/>
                <a:gd name="T85" fmla="*/ 48204353 h 566"/>
                <a:gd name="T86" fmla="*/ 60006203 w 567"/>
                <a:gd name="T87" fmla="*/ 44595579 h 566"/>
                <a:gd name="T88" fmla="*/ 13827637 w 567"/>
                <a:gd name="T89" fmla="*/ 59159921 h 566"/>
                <a:gd name="T90" fmla="*/ 32351290 w 567"/>
                <a:gd name="T91" fmla="*/ 48204353 h 566"/>
                <a:gd name="T92" fmla="*/ 24915752 w 567"/>
                <a:gd name="T93" fmla="*/ 30933430 h 566"/>
                <a:gd name="T94" fmla="*/ 24915752 w 567"/>
                <a:gd name="T95" fmla="*/ 16368729 h 566"/>
                <a:gd name="T96" fmla="*/ 24915752 w 567"/>
                <a:gd name="T97" fmla="*/ 30933430 h 56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7" h="566">
                  <a:moveTo>
                    <a:pt x="566" y="452"/>
                  </a:moveTo>
                  <a:lnTo>
                    <a:pt x="566" y="452"/>
                  </a:lnTo>
                  <a:cubicBezTo>
                    <a:pt x="566" y="459"/>
                    <a:pt x="559" y="473"/>
                    <a:pt x="544" y="473"/>
                  </a:cubicBezTo>
                  <a:cubicBezTo>
                    <a:pt x="544" y="509"/>
                    <a:pt x="544" y="509"/>
                    <a:pt x="544" y="509"/>
                  </a:cubicBezTo>
                  <a:cubicBezTo>
                    <a:pt x="559" y="509"/>
                    <a:pt x="566" y="523"/>
                    <a:pt x="566" y="537"/>
                  </a:cubicBezTo>
                  <a:cubicBezTo>
                    <a:pt x="566" y="551"/>
                    <a:pt x="552" y="565"/>
                    <a:pt x="537" y="565"/>
                  </a:cubicBezTo>
                  <a:cubicBezTo>
                    <a:pt x="523" y="565"/>
                    <a:pt x="516" y="558"/>
                    <a:pt x="509" y="544"/>
                  </a:cubicBezTo>
                  <a:cubicBezTo>
                    <a:pt x="481" y="544"/>
                    <a:pt x="481" y="544"/>
                    <a:pt x="481" y="544"/>
                  </a:cubicBezTo>
                  <a:cubicBezTo>
                    <a:pt x="474" y="558"/>
                    <a:pt x="467" y="565"/>
                    <a:pt x="453" y="565"/>
                  </a:cubicBezTo>
                  <a:cubicBezTo>
                    <a:pt x="438" y="565"/>
                    <a:pt x="431" y="558"/>
                    <a:pt x="424" y="544"/>
                  </a:cubicBezTo>
                  <a:cubicBezTo>
                    <a:pt x="396" y="544"/>
                    <a:pt x="396" y="544"/>
                    <a:pt x="396" y="544"/>
                  </a:cubicBezTo>
                  <a:cubicBezTo>
                    <a:pt x="389" y="558"/>
                    <a:pt x="382" y="565"/>
                    <a:pt x="368" y="565"/>
                  </a:cubicBezTo>
                  <a:cubicBezTo>
                    <a:pt x="354" y="565"/>
                    <a:pt x="347" y="558"/>
                    <a:pt x="340" y="544"/>
                  </a:cubicBezTo>
                  <a:cubicBezTo>
                    <a:pt x="311" y="544"/>
                    <a:pt x="311" y="544"/>
                    <a:pt x="311" y="544"/>
                  </a:cubicBezTo>
                  <a:cubicBezTo>
                    <a:pt x="304" y="558"/>
                    <a:pt x="297" y="565"/>
                    <a:pt x="283" y="565"/>
                  </a:cubicBezTo>
                  <a:cubicBezTo>
                    <a:pt x="269" y="565"/>
                    <a:pt x="262" y="558"/>
                    <a:pt x="255" y="544"/>
                  </a:cubicBezTo>
                  <a:cubicBezTo>
                    <a:pt x="226" y="544"/>
                    <a:pt x="226" y="544"/>
                    <a:pt x="226" y="544"/>
                  </a:cubicBezTo>
                  <a:cubicBezTo>
                    <a:pt x="219" y="558"/>
                    <a:pt x="212" y="565"/>
                    <a:pt x="198" y="565"/>
                  </a:cubicBezTo>
                  <a:cubicBezTo>
                    <a:pt x="184" y="565"/>
                    <a:pt x="177" y="558"/>
                    <a:pt x="170" y="544"/>
                  </a:cubicBezTo>
                  <a:cubicBezTo>
                    <a:pt x="142" y="544"/>
                    <a:pt x="142" y="544"/>
                    <a:pt x="142" y="544"/>
                  </a:cubicBezTo>
                  <a:cubicBezTo>
                    <a:pt x="135" y="558"/>
                    <a:pt x="128" y="565"/>
                    <a:pt x="113" y="565"/>
                  </a:cubicBezTo>
                  <a:cubicBezTo>
                    <a:pt x="99" y="565"/>
                    <a:pt x="92" y="558"/>
                    <a:pt x="85" y="544"/>
                  </a:cubicBezTo>
                  <a:cubicBezTo>
                    <a:pt x="57" y="544"/>
                    <a:pt x="57" y="544"/>
                    <a:pt x="57" y="544"/>
                  </a:cubicBezTo>
                  <a:cubicBezTo>
                    <a:pt x="50" y="558"/>
                    <a:pt x="43" y="565"/>
                    <a:pt x="29" y="565"/>
                  </a:cubicBezTo>
                  <a:cubicBezTo>
                    <a:pt x="15" y="565"/>
                    <a:pt x="0" y="551"/>
                    <a:pt x="0" y="537"/>
                  </a:cubicBezTo>
                  <a:cubicBezTo>
                    <a:pt x="0" y="523"/>
                    <a:pt x="7" y="509"/>
                    <a:pt x="22" y="509"/>
                  </a:cubicBezTo>
                  <a:cubicBezTo>
                    <a:pt x="22" y="473"/>
                    <a:pt x="22" y="473"/>
                    <a:pt x="22" y="473"/>
                  </a:cubicBezTo>
                  <a:cubicBezTo>
                    <a:pt x="7" y="473"/>
                    <a:pt x="0" y="459"/>
                    <a:pt x="0" y="452"/>
                  </a:cubicBezTo>
                  <a:cubicBezTo>
                    <a:pt x="0" y="438"/>
                    <a:pt x="7" y="424"/>
                    <a:pt x="22" y="424"/>
                  </a:cubicBezTo>
                  <a:cubicBezTo>
                    <a:pt x="22" y="388"/>
                    <a:pt x="22" y="388"/>
                    <a:pt x="22" y="388"/>
                  </a:cubicBezTo>
                  <a:cubicBezTo>
                    <a:pt x="7" y="388"/>
                    <a:pt x="0" y="374"/>
                    <a:pt x="0" y="367"/>
                  </a:cubicBezTo>
                  <a:cubicBezTo>
                    <a:pt x="0" y="353"/>
                    <a:pt x="7" y="339"/>
                    <a:pt x="22" y="339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7" y="304"/>
                    <a:pt x="0" y="289"/>
                    <a:pt x="0" y="282"/>
                  </a:cubicBezTo>
                  <a:cubicBezTo>
                    <a:pt x="0" y="268"/>
                    <a:pt x="7" y="254"/>
                    <a:pt x="22" y="254"/>
                  </a:cubicBezTo>
                  <a:cubicBezTo>
                    <a:pt x="22" y="219"/>
                    <a:pt x="22" y="219"/>
                    <a:pt x="22" y="219"/>
                  </a:cubicBezTo>
                  <a:cubicBezTo>
                    <a:pt x="7" y="219"/>
                    <a:pt x="0" y="205"/>
                    <a:pt x="0" y="198"/>
                  </a:cubicBezTo>
                  <a:cubicBezTo>
                    <a:pt x="0" y="183"/>
                    <a:pt x="7" y="169"/>
                    <a:pt x="22" y="169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7" y="134"/>
                    <a:pt x="0" y="120"/>
                    <a:pt x="0" y="113"/>
                  </a:cubicBezTo>
                  <a:cubicBezTo>
                    <a:pt x="0" y="98"/>
                    <a:pt x="7" y="84"/>
                    <a:pt x="22" y="84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7" y="49"/>
                    <a:pt x="0" y="35"/>
                    <a:pt x="0" y="28"/>
                  </a:cubicBezTo>
                  <a:cubicBezTo>
                    <a:pt x="0" y="7"/>
                    <a:pt x="15" y="0"/>
                    <a:pt x="29" y="0"/>
                  </a:cubicBezTo>
                  <a:cubicBezTo>
                    <a:pt x="43" y="0"/>
                    <a:pt x="50" y="7"/>
                    <a:pt x="57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92" y="7"/>
                    <a:pt x="99" y="0"/>
                    <a:pt x="113" y="0"/>
                  </a:cubicBezTo>
                  <a:cubicBezTo>
                    <a:pt x="128" y="0"/>
                    <a:pt x="135" y="7"/>
                    <a:pt x="142" y="14"/>
                  </a:cubicBezTo>
                  <a:cubicBezTo>
                    <a:pt x="170" y="14"/>
                    <a:pt x="170" y="14"/>
                    <a:pt x="170" y="14"/>
                  </a:cubicBezTo>
                  <a:cubicBezTo>
                    <a:pt x="177" y="7"/>
                    <a:pt x="184" y="0"/>
                    <a:pt x="198" y="0"/>
                  </a:cubicBezTo>
                  <a:cubicBezTo>
                    <a:pt x="212" y="0"/>
                    <a:pt x="219" y="7"/>
                    <a:pt x="226" y="14"/>
                  </a:cubicBezTo>
                  <a:cubicBezTo>
                    <a:pt x="255" y="14"/>
                    <a:pt x="255" y="14"/>
                    <a:pt x="255" y="14"/>
                  </a:cubicBezTo>
                  <a:cubicBezTo>
                    <a:pt x="262" y="7"/>
                    <a:pt x="269" y="0"/>
                    <a:pt x="283" y="0"/>
                  </a:cubicBezTo>
                  <a:cubicBezTo>
                    <a:pt x="297" y="0"/>
                    <a:pt x="304" y="7"/>
                    <a:pt x="311" y="14"/>
                  </a:cubicBezTo>
                  <a:cubicBezTo>
                    <a:pt x="340" y="14"/>
                    <a:pt x="340" y="14"/>
                    <a:pt x="340" y="14"/>
                  </a:cubicBezTo>
                  <a:cubicBezTo>
                    <a:pt x="347" y="7"/>
                    <a:pt x="354" y="0"/>
                    <a:pt x="368" y="0"/>
                  </a:cubicBezTo>
                  <a:cubicBezTo>
                    <a:pt x="382" y="0"/>
                    <a:pt x="389" y="7"/>
                    <a:pt x="396" y="14"/>
                  </a:cubicBezTo>
                  <a:cubicBezTo>
                    <a:pt x="424" y="14"/>
                    <a:pt x="424" y="14"/>
                    <a:pt x="424" y="14"/>
                  </a:cubicBezTo>
                  <a:cubicBezTo>
                    <a:pt x="431" y="7"/>
                    <a:pt x="438" y="0"/>
                    <a:pt x="453" y="0"/>
                  </a:cubicBezTo>
                  <a:cubicBezTo>
                    <a:pt x="467" y="0"/>
                    <a:pt x="474" y="7"/>
                    <a:pt x="481" y="14"/>
                  </a:cubicBezTo>
                  <a:cubicBezTo>
                    <a:pt x="509" y="14"/>
                    <a:pt x="509" y="14"/>
                    <a:pt x="509" y="14"/>
                  </a:cubicBezTo>
                  <a:cubicBezTo>
                    <a:pt x="516" y="7"/>
                    <a:pt x="523" y="0"/>
                    <a:pt x="537" y="0"/>
                  </a:cubicBezTo>
                  <a:cubicBezTo>
                    <a:pt x="552" y="0"/>
                    <a:pt x="566" y="7"/>
                    <a:pt x="566" y="28"/>
                  </a:cubicBezTo>
                  <a:cubicBezTo>
                    <a:pt x="566" y="35"/>
                    <a:pt x="559" y="49"/>
                    <a:pt x="544" y="49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59" y="84"/>
                    <a:pt x="566" y="98"/>
                    <a:pt x="566" y="113"/>
                  </a:cubicBezTo>
                  <a:cubicBezTo>
                    <a:pt x="566" y="120"/>
                    <a:pt x="559" y="134"/>
                    <a:pt x="544" y="134"/>
                  </a:cubicBezTo>
                  <a:cubicBezTo>
                    <a:pt x="544" y="169"/>
                    <a:pt x="544" y="169"/>
                    <a:pt x="544" y="169"/>
                  </a:cubicBezTo>
                  <a:cubicBezTo>
                    <a:pt x="559" y="169"/>
                    <a:pt x="566" y="183"/>
                    <a:pt x="566" y="198"/>
                  </a:cubicBezTo>
                  <a:cubicBezTo>
                    <a:pt x="566" y="205"/>
                    <a:pt x="559" y="219"/>
                    <a:pt x="544" y="219"/>
                  </a:cubicBezTo>
                  <a:cubicBezTo>
                    <a:pt x="544" y="254"/>
                    <a:pt x="544" y="254"/>
                    <a:pt x="544" y="254"/>
                  </a:cubicBezTo>
                  <a:cubicBezTo>
                    <a:pt x="559" y="254"/>
                    <a:pt x="566" y="268"/>
                    <a:pt x="566" y="282"/>
                  </a:cubicBezTo>
                  <a:cubicBezTo>
                    <a:pt x="566" y="289"/>
                    <a:pt x="559" y="304"/>
                    <a:pt x="544" y="304"/>
                  </a:cubicBezTo>
                  <a:cubicBezTo>
                    <a:pt x="544" y="339"/>
                    <a:pt x="544" y="339"/>
                    <a:pt x="544" y="339"/>
                  </a:cubicBezTo>
                  <a:cubicBezTo>
                    <a:pt x="559" y="339"/>
                    <a:pt x="566" y="353"/>
                    <a:pt x="566" y="367"/>
                  </a:cubicBezTo>
                  <a:cubicBezTo>
                    <a:pt x="566" y="374"/>
                    <a:pt x="559" y="388"/>
                    <a:pt x="544" y="388"/>
                  </a:cubicBezTo>
                  <a:cubicBezTo>
                    <a:pt x="544" y="424"/>
                    <a:pt x="544" y="424"/>
                    <a:pt x="544" y="424"/>
                  </a:cubicBezTo>
                  <a:cubicBezTo>
                    <a:pt x="559" y="424"/>
                    <a:pt x="566" y="438"/>
                    <a:pt x="566" y="452"/>
                  </a:cubicBezTo>
                  <a:close/>
                  <a:moveTo>
                    <a:pt x="488" y="70"/>
                  </a:moveTo>
                  <a:lnTo>
                    <a:pt x="488" y="70"/>
                  </a:lnTo>
                  <a:cubicBezTo>
                    <a:pt x="78" y="70"/>
                    <a:pt x="78" y="70"/>
                    <a:pt x="78" y="70"/>
                  </a:cubicBezTo>
                  <a:cubicBezTo>
                    <a:pt x="78" y="487"/>
                    <a:pt x="78" y="487"/>
                    <a:pt x="78" y="487"/>
                  </a:cubicBezTo>
                  <a:cubicBezTo>
                    <a:pt x="488" y="487"/>
                    <a:pt x="488" y="487"/>
                    <a:pt x="488" y="487"/>
                  </a:cubicBezTo>
                  <a:lnTo>
                    <a:pt x="488" y="70"/>
                  </a:lnTo>
                  <a:close/>
                  <a:moveTo>
                    <a:pt x="248" y="374"/>
                  </a:moveTo>
                  <a:lnTo>
                    <a:pt x="248" y="374"/>
                  </a:lnTo>
                  <a:cubicBezTo>
                    <a:pt x="375" y="212"/>
                    <a:pt x="375" y="212"/>
                    <a:pt x="375" y="212"/>
                  </a:cubicBezTo>
                  <a:cubicBezTo>
                    <a:pt x="460" y="346"/>
                    <a:pt x="460" y="346"/>
                    <a:pt x="460" y="346"/>
                  </a:cubicBezTo>
                  <a:cubicBezTo>
                    <a:pt x="460" y="459"/>
                    <a:pt x="460" y="459"/>
                    <a:pt x="460" y="459"/>
                  </a:cubicBezTo>
                  <a:cubicBezTo>
                    <a:pt x="106" y="459"/>
                    <a:pt x="106" y="459"/>
                    <a:pt x="106" y="459"/>
                  </a:cubicBezTo>
                  <a:cubicBezTo>
                    <a:pt x="219" y="346"/>
                    <a:pt x="219" y="346"/>
                    <a:pt x="219" y="346"/>
                  </a:cubicBezTo>
                  <a:lnTo>
                    <a:pt x="248" y="374"/>
                  </a:lnTo>
                  <a:close/>
                  <a:moveTo>
                    <a:pt x="191" y="240"/>
                  </a:moveTo>
                  <a:lnTo>
                    <a:pt x="191" y="240"/>
                  </a:lnTo>
                  <a:cubicBezTo>
                    <a:pt x="156" y="240"/>
                    <a:pt x="135" y="219"/>
                    <a:pt x="135" y="183"/>
                  </a:cubicBezTo>
                  <a:cubicBezTo>
                    <a:pt x="135" y="155"/>
                    <a:pt x="156" y="127"/>
                    <a:pt x="191" y="127"/>
                  </a:cubicBezTo>
                  <a:cubicBezTo>
                    <a:pt x="219" y="127"/>
                    <a:pt x="248" y="155"/>
                    <a:pt x="248" y="183"/>
                  </a:cubicBezTo>
                  <a:cubicBezTo>
                    <a:pt x="248" y="219"/>
                    <a:pt x="219" y="240"/>
                    <a:pt x="191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496B117-A3DE-4ADD-B33C-30ECDF8428B5}"/>
              </a:ext>
            </a:extLst>
          </p:cNvPr>
          <p:cNvGrpSpPr/>
          <p:nvPr/>
        </p:nvGrpSpPr>
        <p:grpSpPr>
          <a:xfrm>
            <a:off x="8909665" y="3068727"/>
            <a:ext cx="567733" cy="567733"/>
            <a:chOff x="8000344" y="2574066"/>
            <a:chExt cx="567733" cy="567733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89F646B9-E6F8-4184-AFFC-F2D71677EAA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000344" y="2574066"/>
              <a:ext cx="567733" cy="567733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Freeform 123">
              <a:extLst>
                <a:ext uri="{FF2B5EF4-FFF2-40B4-BE49-F238E27FC236}">
                  <a16:creationId xmlns:a16="http://schemas.microsoft.com/office/drawing/2014/main" id="{4BCF701E-5D96-454C-8C44-53A71DADD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12774" y="2685245"/>
              <a:ext cx="342872" cy="345375"/>
            </a:xfrm>
            <a:custGeom>
              <a:avLst/>
              <a:gdLst>
                <a:gd name="T0" fmla="*/ 74657633 w 602"/>
                <a:gd name="T1" fmla="*/ 42962442 h 609"/>
                <a:gd name="T2" fmla="*/ 74657633 w 602"/>
                <a:gd name="T3" fmla="*/ 42962442 h 609"/>
                <a:gd name="T4" fmla="*/ 71002968 w 602"/>
                <a:gd name="T5" fmla="*/ 42962442 h 609"/>
                <a:gd name="T6" fmla="*/ 43332858 w 602"/>
                <a:gd name="T7" fmla="*/ 70396460 h 609"/>
                <a:gd name="T8" fmla="*/ 43332858 w 602"/>
                <a:gd name="T9" fmla="*/ 75054951 h 609"/>
                <a:gd name="T10" fmla="*/ 39678193 w 602"/>
                <a:gd name="T11" fmla="*/ 78678142 h 609"/>
                <a:gd name="T12" fmla="*/ 36023527 w 602"/>
                <a:gd name="T13" fmla="*/ 75054951 h 609"/>
                <a:gd name="T14" fmla="*/ 36023527 w 602"/>
                <a:gd name="T15" fmla="*/ 70396460 h 609"/>
                <a:gd name="T16" fmla="*/ 7308970 w 602"/>
                <a:gd name="T17" fmla="*/ 42962442 h 609"/>
                <a:gd name="T18" fmla="*/ 3654665 w 602"/>
                <a:gd name="T19" fmla="*/ 42962442 h 609"/>
                <a:gd name="T20" fmla="*/ 0 w 602"/>
                <a:gd name="T21" fmla="*/ 39339251 h 609"/>
                <a:gd name="T22" fmla="*/ 3654665 w 602"/>
                <a:gd name="T23" fmla="*/ 35715700 h 609"/>
                <a:gd name="T24" fmla="*/ 7308970 w 602"/>
                <a:gd name="T25" fmla="*/ 35715700 h 609"/>
                <a:gd name="T26" fmla="*/ 36023527 w 602"/>
                <a:gd name="T27" fmla="*/ 8282042 h 609"/>
                <a:gd name="T28" fmla="*/ 36023527 w 602"/>
                <a:gd name="T29" fmla="*/ 3623191 h 609"/>
                <a:gd name="T30" fmla="*/ 39678193 w 602"/>
                <a:gd name="T31" fmla="*/ 0 h 609"/>
                <a:gd name="T32" fmla="*/ 43332858 w 602"/>
                <a:gd name="T33" fmla="*/ 3623191 h 609"/>
                <a:gd name="T34" fmla="*/ 43332858 w 602"/>
                <a:gd name="T35" fmla="*/ 8282042 h 609"/>
                <a:gd name="T36" fmla="*/ 71002968 w 602"/>
                <a:gd name="T37" fmla="*/ 35715700 h 609"/>
                <a:gd name="T38" fmla="*/ 74657633 w 602"/>
                <a:gd name="T39" fmla="*/ 35715700 h 609"/>
                <a:gd name="T40" fmla="*/ 78442719 w 602"/>
                <a:gd name="T41" fmla="*/ 39339251 h 609"/>
                <a:gd name="T42" fmla="*/ 74657633 w 602"/>
                <a:gd name="T43" fmla="*/ 42962442 h 609"/>
                <a:gd name="T44" fmla="*/ 56254247 w 602"/>
                <a:gd name="T45" fmla="*/ 35715700 h 609"/>
                <a:gd name="T46" fmla="*/ 56254247 w 602"/>
                <a:gd name="T47" fmla="*/ 35715700 h 609"/>
                <a:gd name="T48" fmla="*/ 63563216 w 602"/>
                <a:gd name="T49" fmla="*/ 35715700 h 609"/>
                <a:gd name="T50" fmla="*/ 43332858 w 602"/>
                <a:gd name="T51" fmla="*/ 15528425 h 609"/>
                <a:gd name="T52" fmla="*/ 43332858 w 602"/>
                <a:gd name="T53" fmla="*/ 21998871 h 609"/>
                <a:gd name="T54" fmla="*/ 39678193 w 602"/>
                <a:gd name="T55" fmla="*/ 25622062 h 609"/>
                <a:gd name="T56" fmla="*/ 36023527 w 602"/>
                <a:gd name="T57" fmla="*/ 21998871 h 609"/>
                <a:gd name="T58" fmla="*/ 36023527 w 602"/>
                <a:gd name="T59" fmla="*/ 15528425 h 609"/>
                <a:gd name="T60" fmla="*/ 14748721 w 602"/>
                <a:gd name="T61" fmla="*/ 35715700 h 609"/>
                <a:gd name="T62" fmla="*/ 22058052 w 602"/>
                <a:gd name="T63" fmla="*/ 35715700 h 609"/>
                <a:gd name="T64" fmla="*/ 25843138 w 602"/>
                <a:gd name="T65" fmla="*/ 39339251 h 609"/>
                <a:gd name="T66" fmla="*/ 22058052 w 602"/>
                <a:gd name="T67" fmla="*/ 42962442 h 609"/>
                <a:gd name="T68" fmla="*/ 14748721 w 602"/>
                <a:gd name="T69" fmla="*/ 42962442 h 609"/>
                <a:gd name="T70" fmla="*/ 36023527 w 602"/>
                <a:gd name="T71" fmla="*/ 63149718 h 609"/>
                <a:gd name="T72" fmla="*/ 36023527 w 602"/>
                <a:gd name="T73" fmla="*/ 56679271 h 609"/>
                <a:gd name="T74" fmla="*/ 39678193 w 602"/>
                <a:gd name="T75" fmla="*/ 53056080 h 609"/>
                <a:gd name="T76" fmla="*/ 43332858 w 602"/>
                <a:gd name="T77" fmla="*/ 56679271 h 609"/>
                <a:gd name="T78" fmla="*/ 43332858 w 602"/>
                <a:gd name="T79" fmla="*/ 63149718 h 609"/>
                <a:gd name="T80" fmla="*/ 63563216 w 602"/>
                <a:gd name="T81" fmla="*/ 42962442 h 609"/>
                <a:gd name="T82" fmla="*/ 56254247 w 602"/>
                <a:gd name="T83" fmla="*/ 42962442 h 609"/>
                <a:gd name="T84" fmla="*/ 52599581 w 602"/>
                <a:gd name="T85" fmla="*/ 39339251 h 609"/>
                <a:gd name="T86" fmla="*/ 56254247 w 602"/>
                <a:gd name="T87" fmla="*/ 35715700 h 609"/>
                <a:gd name="T88" fmla="*/ 39678193 w 602"/>
                <a:gd name="T89" fmla="*/ 42962442 h 609"/>
                <a:gd name="T90" fmla="*/ 39678193 w 602"/>
                <a:gd name="T91" fmla="*/ 42962442 h 609"/>
                <a:gd name="T92" fmla="*/ 36023527 w 602"/>
                <a:gd name="T93" fmla="*/ 39339251 h 609"/>
                <a:gd name="T94" fmla="*/ 39678193 w 602"/>
                <a:gd name="T95" fmla="*/ 35715700 h 609"/>
                <a:gd name="T96" fmla="*/ 43332858 w 602"/>
                <a:gd name="T97" fmla="*/ 39339251 h 609"/>
                <a:gd name="T98" fmla="*/ 39678193 w 602"/>
                <a:gd name="T99" fmla="*/ 42962442 h 60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02" h="609">
                  <a:moveTo>
                    <a:pt x="572" y="332"/>
                  </a:moveTo>
                  <a:lnTo>
                    <a:pt x="572" y="332"/>
                  </a:lnTo>
                  <a:cubicBezTo>
                    <a:pt x="544" y="332"/>
                    <a:pt x="544" y="332"/>
                    <a:pt x="544" y="332"/>
                  </a:cubicBezTo>
                  <a:cubicBezTo>
                    <a:pt x="530" y="445"/>
                    <a:pt x="445" y="537"/>
                    <a:pt x="332" y="544"/>
                  </a:cubicBezTo>
                  <a:cubicBezTo>
                    <a:pt x="332" y="580"/>
                    <a:pt x="332" y="580"/>
                    <a:pt x="332" y="580"/>
                  </a:cubicBezTo>
                  <a:cubicBezTo>
                    <a:pt x="332" y="594"/>
                    <a:pt x="318" y="608"/>
                    <a:pt x="304" y="608"/>
                  </a:cubicBezTo>
                  <a:cubicBezTo>
                    <a:pt x="283" y="608"/>
                    <a:pt x="276" y="594"/>
                    <a:pt x="276" y="580"/>
                  </a:cubicBezTo>
                  <a:cubicBezTo>
                    <a:pt x="276" y="544"/>
                    <a:pt x="276" y="544"/>
                    <a:pt x="276" y="544"/>
                  </a:cubicBezTo>
                  <a:cubicBezTo>
                    <a:pt x="162" y="537"/>
                    <a:pt x="71" y="445"/>
                    <a:pt x="56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14" y="332"/>
                    <a:pt x="0" y="318"/>
                    <a:pt x="0" y="304"/>
                  </a:cubicBezTo>
                  <a:cubicBezTo>
                    <a:pt x="0" y="290"/>
                    <a:pt x="14" y="276"/>
                    <a:pt x="28" y="276"/>
                  </a:cubicBezTo>
                  <a:cubicBezTo>
                    <a:pt x="56" y="276"/>
                    <a:pt x="56" y="276"/>
                    <a:pt x="56" y="276"/>
                  </a:cubicBezTo>
                  <a:cubicBezTo>
                    <a:pt x="71" y="163"/>
                    <a:pt x="162" y="71"/>
                    <a:pt x="276" y="64"/>
                  </a:cubicBezTo>
                  <a:cubicBezTo>
                    <a:pt x="276" y="28"/>
                    <a:pt x="276" y="28"/>
                    <a:pt x="276" y="28"/>
                  </a:cubicBezTo>
                  <a:cubicBezTo>
                    <a:pt x="276" y="14"/>
                    <a:pt x="283" y="0"/>
                    <a:pt x="304" y="0"/>
                  </a:cubicBezTo>
                  <a:cubicBezTo>
                    <a:pt x="318" y="0"/>
                    <a:pt x="332" y="14"/>
                    <a:pt x="332" y="28"/>
                  </a:cubicBezTo>
                  <a:cubicBezTo>
                    <a:pt x="332" y="64"/>
                    <a:pt x="332" y="64"/>
                    <a:pt x="332" y="64"/>
                  </a:cubicBezTo>
                  <a:cubicBezTo>
                    <a:pt x="445" y="71"/>
                    <a:pt x="530" y="163"/>
                    <a:pt x="544" y="276"/>
                  </a:cubicBezTo>
                  <a:cubicBezTo>
                    <a:pt x="572" y="276"/>
                    <a:pt x="572" y="276"/>
                    <a:pt x="572" y="276"/>
                  </a:cubicBezTo>
                  <a:cubicBezTo>
                    <a:pt x="594" y="276"/>
                    <a:pt x="601" y="290"/>
                    <a:pt x="601" y="304"/>
                  </a:cubicBezTo>
                  <a:cubicBezTo>
                    <a:pt x="601" y="318"/>
                    <a:pt x="594" y="332"/>
                    <a:pt x="572" y="332"/>
                  </a:cubicBezTo>
                  <a:close/>
                  <a:moveTo>
                    <a:pt x="431" y="276"/>
                  </a:moveTo>
                  <a:lnTo>
                    <a:pt x="431" y="276"/>
                  </a:lnTo>
                  <a:cubicBezTo>
                    <a:pt x="487" y="276"/>
                    <a:pt x="487" y="276"/>
                    <a:pt x="487" y="276"/>
                  </a:cubicBezTo>
                  <a:cubicBezTo>
                    <a:pt x="473" y="191"/>
                    <a:pt x="410" y="127"/>
                    <a:pt x="332" y="120"/>
                  </a:cubicBezTo>
                  <a:cubicBezTo>
                    <a:pt x="332" y="170"/>
                    <a:pt x="332" y="170"/>
                    <a:pt x="332" y="170"/>
                  </a:cubicBezTo>
                  <a:cubicBezTo>
                    <a:pt x="332" y="191"/>
                    <a:pt x="318" y="198"/>
                    <a:pt x="304" y="198"/>
                  </a:cubicBezTo>
                  <a:cubicBezTo>
                    <a:pt x="283" y="198"/>
                    <a:pt x="276" y="191"/>
                    <a:pt x="276" y="170"/>
                  </a:cubicBezTo>
                  <a:cubicBezTo>
                    <a:pt x="276" y="120"/>
                    <a:pt x="276" y="120"/>
                    <a:pt x="276" y="120"/>
                  </a:cubicBezTo>
                  <a:cubicBezTo>
                    <a:pt x="191" y="127"/>
                    <a:pt x="127" y="191"/>
                    <a:pt x="113" y="276"/>
                  </a:cubicBezTo>
                  <a:cubicBezTo>
                    <a:pt x="169" y="276"/>
                    <a:pt x="169" y="276"/>
                    <a:pt x="169" y="276"/>
                  </a:cubicBezTo>
                  <a:cubicBezTo>
                    <a:pt x="184" y="276"/>
                    <a:pt x="198" y="290"/>
                    <a:pt x="198" y="304"/>
                  </a:cubicBezTo>
                  <a:cubicBezTo>
                    <a:pt x="198" y="318"/>
                    <a:pt x="184" y="332"/>
                    <a:pt x="169" y="332"/>
                  </a:cubicBezTo>
                  <a:cubicBezTo>
                    <a:pt x="113" y="332"/>
                    <a:pt x="113" y="332"/>
                    <a:pt x="113" y="332"/>
                  </a:cubicBezTo>
                  <a:cubicBezTo>
                    <a:pt x="127" y="417"/>
                    <a:pt x="191" y="481"/>
                    <a:pt x="276" y="488"/>
                  </a:cubicBezTo>
                  <a:cubicBezTo>
                    <a:pt x="276" y="438"/>
                    <a:pt x="276" y="438"/>
                    <a:pt x="276" y="438"/>
                  </a:cubicBezTo>
                  <a:cubicBezTo>
                    <a:pt x="276" y="417"/>
                    <a:pt x="283" y="410"/>
                    <a:pt x="304" y="410"/>
                  </a:cubicBezTo>
                  <a:cubicBezTo>
                    <a:pt x="318" y="410"/>
                    <a:pt x="332" y="417"/>
                    <a:pt x="332" y="438"/>
                  </a:cubicBezTo>
                  <a:cubicBezTo>
                    <a:pt x="332" y="488"/>
                    <a:pt x="332" y="488"/>
                    <a:pt x="332" y="488"/>
                  </a:cubicBezTo>
                  <a:cubicBezTo>
                    <a:pt x="410" y="481"/>
                    <a:pt x="473" y="417"/>
                    <a:pt x="487" y="332"/>
                  </a:cubicBezTo>
                  <a:cubicBezTo>
                    <a:pt x="431" y="332"/>
                    <a:pt x="431" y="332"/>
                    <a:pt x="431" y="332"/>
                  </a:cubicBezTo>
                  <a:cubicBezTo>
                    <a:pt x="417" y="332"/>
                    <a:pt x="403" y="318"/>
                    <a:pt x="403" y="304"/>
                  </a:cubicBezTo>
                  <a:cubicBezTo>
                    <a:pt x="403" y="290"/>
                    <a:pt x="417" y="276"/>
                    <a:pt x="431" y="276"/>
                  </a:cubicBezTo>
                  <a:close/>
                  <a:moveTo>
                    <a:pt x="304" y="332"/>
                  </a:moveTo>
                  <a:lnTo>
                    <a:pt x="304" y="332"/>
                  </a:lnTo>
                  <a:cubicBezTo>
                    <a:pt x="283" y="332"/>
                    <a:pt x="276" y="318"/>
                    <a:pt x="276" y="304"/>
                  </a:cubicBezTo>
                  <a:cubicBezTo>
                    <a:pt x="276" y="290"/>
                    <a:pt x="283" y="276"/>
                    <a:pt x="304" y="276"/>
                  </a:cubicBezTo>
                  <a:cubicBezTo>
                    <a:pt x="318" y="276"/>
                    <a:pt x="332" y="290"/>
                    <a:pt x="332" y="304"/>
                  </a:cubicBezTo>
                  <a:cubicBezTo>
                    <a:pt x="332" y="318"/>
                    <a:pt x="318" y="332"/>
                    <a:pt x="304" y="33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30D4E4E-A4F5-46B3-A56B-D39D6A6B5B74}"/>
              </a:ext>
            </a:extLst>
          </p:cNvPr>
          <p:cNvGrpSpPr/>
          <p:nvPr/>
        </p:nvGrpSpPr>
        <p:grpSpPr>
          <a:xfrm>
            <a:off x="8909665" y="3974918"/>
            <a:ext cx="567733" cy="567733"/>
            <a:chOff x="8000344" y="3793792"/>
            <a:chExt cx="567733" cy="567733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A0CF3FCC-AFB6-4924-92AB-075C8132255F}"/>
                </a:ext>
              </a:extLst>
            </p:cNvPr>
            <p:cNvSpPr/>
            <p:nvPr/>
          </p:nvSpPr>
          <p:spPr>
            <a:xfrm>
              <a:off x="8000344" y="3793792"/>
              <a:ext cx="567733" cy="567733"/>
            </a:xfrm>
            <a:prstGeom prst="ellipse">
              <a:avLst/>
            </a:prstGeom>
            <a:solidFill>
              <a:schemeClr val="accent4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8064A2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DC1176C3-2B11-445B-BA3A-78F6B4CDEC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098702" y="3893494"/>
              <a:ext cx="371016" cy="368328"/>
            </a:xfrm>
            <a:custGeom>
              <a:avLst/>
              <a:gdLst>
                <a:gd name="T0" fmla="*/ 188131 w 609"/>
                <a:gd name="T1" fmla="*/ 130421 h 602"/>
                <a:gd name="T2" fmla="*/ 188131 w 609"/>
                <a:gd name="T3" fmla="*/ 130421 h 602"/>
                <a:gd name="T4" fmla="*/ 180577 w 609"/>
                <a:gd name="T5" fmla="*/ 148123 h 602"/>
                <a:gd name="T6" fmla="*/ 188131 w 609"/>
                <a:gd name="T7" fmla="*/ 181360 h 602"/>
                <a:gd name="T8" fmla="*/ 183095 w 609"/>
                <a:gd name="T9" fmla="*/ 188947 h 602"/>
                <a:gd name="T10" fmla="*/ 150002 w 609"/>
                <a:gd name="T11" fmla="*/ 178831 h 602"/>
                <a:gd name="T12" fmla="*/ 129857 w 609"/>
                <a:gd name="T13" fmla="*/ 188947 h 602"/>
                <a:gd name="T14" fmla="*/ 132375 w 609"/>
                <a:gd name="T15" fmla="*/ 188947 h 602"/>
                <a:gd name="T16" fmla="*/ 111872 w 609"/>
                <a:gd name="T17" fmla="*/ 217127 h 602"/>
                <a:gd name="T18" fmla="*/ 106836 w 609"/>
                <a:gd name="T19" fmla="*/ 217127 h 602"/>
                <a:gd name="T20" fmla="*/ 86332 w 609"/>
                <a:gd name="T21" fmla="*/ 186418 h 602"/>
                <a:gd name="T22" fmla="*/ 68706 w 609"/>
                <a:gd name="T23" fmla="*/ 178831 h 602"/>
                <a:gd name="T24" fmla="*/ 68706 w 609"/>
                <a:gd name="T25" fmla="*/ 181360 h 602"/>
                <a:gd name="T26" fmla="*/ 35612 w 609"/>
                <a:gd name="T27" fmla="*/ 186418 h 602"/>
                <a:gd name="T28" fmla="*/ 30576 w 609"/>
                <a:gd name="T29" fmla="*/ 183889 h 602"/>
                <a:gd name="T30" fmla="*/ 38130 w 609"/>
                <a:gd name="T31" fmla="*/ 148123 h 602"/>
                <a:gd name="T32" fmla="*/ 30576 w 609"/>
                <a:gd name="T33" fmla="*/ 130421 h 602"/>
                <a:gd name="T34" fmla="*/ 0 w 609"/>
                <a:gd name="T35" fmla="*/ 109828 h 602"/>
                <a:gd name="T36" fmla="*/ 0 w 609"/>
                <a:gd name="T37" fmla="*/ 104770 h 602"/>
                <a:gd name="T38" fmla="*/ 30576 w 609"/>
                <a:gd name="T39" fmla="*/ 86706 h 602"/>
                <a:gd name="T40" fmla="*/ 38130 w 609"/>
                <a:gd name="T41" fmla="*/ 66475 h 602"/>
                <a:gd name="T42" fmla="*/ 30576 w 609"/>
                <a:gd name="T43" fmla="*/ 33237 h 602"/>
                <a:gd name="T44" fmla="*/ 35612 w 609"/>
                <a:gd name="T45" fmla="*/ 28180 h 602"/>
                <a:gd name="T46" fmla="*/ 68706 w 609"/>
                <a:gd name="T47" fmla="*/ 35766 h 602"/>
                <a:gd name="T48" fmla="*/ 86332 w 609"/>
                <a:gd name="T49" fmla="*/ 28180 h 602"/>
                <a:gd name="T50" fmla="*/ 106836 w 609"/>
                <a:gd name="T51" fmla="*/ 0 h 602"/>
                <a:gd name="T52" fmla="*/ 111872 w 609"/>
                <a:gd name="T53" fmla="*/ 0 h 602"/>
                <a:gd name="T54" fmla="*/ 132375 w 609"/>
                <a:gd name="T55" fmla="*/ 28180 h 602"/>
                <a:gd name="T56" fmla="*/ 150002 w 609"/>
                <a:gd name="T57" fmla="*/ 35766 h 602"/>
                <a:gd name="T58" fmla="*/ 183095 w 609"/>
                <a:gd name="T59" fmla="*/ 28180 h 602"/>
                <a:gd name="T60" fmla="*/ 188131 w 609"/>
                <a:gd name="T61" fmla="*/ 33237 h 602"/>
                <a:gd name="T62" fmla="*/ 180577 w 609"/>
                <a:gd name="T63" fmla="*/ 66475 h 602"/>
                <a:gd name="T64" fmla="*/ 188131 w 609"/>
                <a:gd name="T65" fmla="*/ 86706 h 602"/>
                <a:gd name="T66" fmla="*/ 218707 w 609"/>
                <a:gd name="T67" fmla="*/ 104770 h 602"/>
                <a:gd name="T68" fmla="*/ 218707 w 609"/>
                <a:gd name="T69" fmla="*/ 109828 h 602"/>
                <a:gd name="T70" fmla="*/ 188131 w 609"/>
                <a:gd name="T71" fmla="*/ 130421 h 602"/>
                <a:gd name="T72" fmla="*/ 109354 w 609"/>
                <a:gd name="T73" fmla="*/ 45882 h 602"/>
                <a:gd name="T74" fmla="*/ 109354 w 609"/>
                <a:gd name="T75" fmla="*/ 45882 h 602"/>
                <a:gd name="T76" fmla="*/ 48202 w 609"/>
                <a:gd name="T77" fmla="*/ 107299 h 602"/>
                <a:gd name="T78" fmla="*/ 109354 w 609"/>
                <a:gd name="T79" fmla="*/ 168716 h 602"/>
                <a:gd name="T80" fmla="*/ 170505 w 609"/>
                <a:gd name="T81" fmla="*/ 107299 h 602"/>
                <a:gd name="T82" fmla="*/ 109354 w 609"/>
                <a:gd name="T83" fmla="*/ 45882 h 602"/>
                <a:gd name="T84" fmla="*/ 109354 w 609"/>
                <a:gd name="T85" fmla="*/ 148123 h 602"/>
                <a:gd name="T86" fmla="*/ 109354 w 609"/>
                <a:gd name="T87" fmla="*/ 148123 h 602"/>
                <a:gd name="T88" fmla="*/ 68706 w 609"/>
                <a:gd name="T89" fmla="*/ 107299 h 602"/>
                <a:gd name="T90" fmla="*/ 109354 w 609"/>
                <a:gd name="T91" fmla="*/ 66475 h 602"/>
                <a:gd name="T92" fmla="*/ 150002 w 609"/>
                <a:gd name="T93" fmla="*/ 107299 h 602"/>
                <a:gd name="T94" fmla="*/ 109354 w 609"/>
                <a:gd name="T95" fmla="*/ 148123 h 602"/>
                <a:gd name="T96" fmla="*/ 109354 w 609"/>
                <a:gd name="T97" fmla="*/ 86706 h 602"/>
                <a:gd name="T98" fmla="*/ 109354 w 609"/>
                <a:gd name="T99" fmla="*/ 86706 h 602"/>
                <a:gd name="T100" fmla="*/ 88850 w 609"/>
                <a:gd name="T101" fmla="*/ 107299 h 602"/>
                <a:gd name="T102" fmla="*/ 109354 w 609"/>
                <a:gd name="T103" fmla="*/ 127530 h 602"/>
                <a:gd name="T104" fmla="*/ 129857 w 609"/>
                <a:gd name="T105" fmla="*/ 107299 h 602"/>
                <a:gd name="T106" fmla="*/ 109354 w 609"/>
                <a:gd name="T107" fmla="*/ 86706 h 60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09" h="602">
                  <a:moveTo>
                    <a:pt x="523" y="361"/>
                  </a:moveTo>
                  <a:lnTo>
                    <a:pt x="523" y="361"/>
                  </a:lnTo>
                  <a:cubicBezTo>
                    <a:pt x="523" y="382"/>
                    <a:pt x="516" y="396"/>
                    <a:pt x="502" y="410"/>
                  </a:cubicBezTo>
                  <a:cubicBezTo>
                    <a:pt x="502" y="417"/>
                    <a:pt x="551" y="474"/>
                    <a:pt x="523" y="502"/>
                  </a:cubicBezTo>
                  <a:cubicBezTo>
                    <a:pt x="509" y="523"/>
                    <a:pt x="509" y="523"/>
                    <a:pt x="509" y="523"/>
                  </a:cubicBezTo>
                  <a:cubicBezTo>
                    <a:pt x="488" y="544"/>
                    <a:pt x="431" y="509"/>
                    <a:pt x="417" y="495"/>
                  </a:cubicBezTo>
                  <a:cubicBezTo>
                    <a:pt x="403" y="509"/>
                    <a:pt x="382" y="516"/>
                    <a:pt x="361" y="523"/>
                  </a:cubicBezTo>
                  <a:cubicBezTo>
                    <a:pt x="368" y="523"/>
                    <a:pt x="368" y="523"/>
                    <a:pt x="368" y="523"/>
                  </a:cubicBezTo>
                  <a:cubicBezTo>
                    <a:pt x="368" y="523"/>
                    <a:pt x="354" y="601"/>
                    <a:pt x="311" y="601"/>
                  </a:cubicBezTo>
                  <a:cubicBezTo>
                    <a:pt x="297" y="601"/>
                    <a:pt x="297" y="601"/>
                    <a:pt x="297" y="601"/>
                  </a:cubicBezTo>
                  <a:cubicBezTo>
                    <a:pt x="262" y="601"/>
                    <a:pt x="247" y="530"/>
                    <a:pt x="240" y="516"/>
                  </a:cubicBezTo>
                  <a:cubicBezTo>
                    <a:pt x="226" y="516"/>
                    <a:pt x="205" y="509"/>
                    <a:pt x="191" y="495"/>
                  </a:cubicBezTo>
                  <a:cubicBezTo>
                    <a:pt x="191" y="502"/>
                    <a:pt x="191" y="502"/>
                    <a:pt x="191" y="502"/>
                  </a:cubicBezTo>
                  <a:cubicBezTo>
                    <a:pt x="191" y="502"/>
                    <a:pt x="127" y="551"/>
                    <a:pt x="99" y="516"/>
                  </a:cubicBezTo>
                  <a:cubicBezTo>
                    <a:pt x="85" y="509"/>
                    <a:pt x="85" y="509"/>
                    <a:pt x="85" y="509"/>
                  </a:cubicBezTo>
                  <a:cubicBezTo>
                    <a:pt x="64" y="481"/>
                    <a:pt x="99" y="424"/>
                    <a:pt x="106" y="410"/>
                  </a:cubicBezTo>
                  <a:cubicBezTo>
                    <a:pt x="99" y="396"/>
                    <a:pt x="92" y="382"/>
                    <a:pt x="85" y="361"/>
                  </a:cubicBezTo>
                  <a:cubicBezTo>
                    <a:pt x="71" y="361"/>
                    <a:pt x="0" y="339"/>
                    <a:pt x="0" y="304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55"/>
                    <a:pt x="71" y="240"/>
                    <a:pt x="85" y="240"/>
                  </a:cubicBezTo>
                  <a:cubicBezTo>
                    <a:pt x="92" y="219"/>
                    <a:pt x="99" y="205"/>
                    <a:pt x="106" y="184"/>
                  </a:cubicBezTo>
                  <a:cubicBezTo>
                    <a:pt x="99" y="177"/>
                    <a:pt x="57" y="113"/>
                    <a:pt x="85" y="92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120" y="50"/>
                    <a:pt x="177" y="92"/>
                    <a:pt x="191" y="99"/>
                  </a:cubicBezTo>
                  <a:cubicBezTo>
                    <a:pt x="205" y="92"/>
                    <a:pt x="226" y="85"/>
                    <a:pt x="240" y="78"/>
                  </a:cubicBezTo>
                  <a:cubicBezTo>
                    <a:pt x="247" y="64"/>
                    <a:pt x="269" y="0"/>
                    <a:pt x="297" y="0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46" y="0"/>
                    <a:pt x="361" y="57"/>
                    <a:pt x="368" y="78"/>
                  </a:cubicBezTo>
                  <a:cubicBezTo>
                    <a:pt x="382" y="85"/>
                    <a:pt x="403" y="92"/>
                    <a:pt x="417" y="99"/>
                  </a:cubicBezTo>
                  <a:cubicBezTo>
                    <a:pt x="431" y="92"/>
                    <a:pt x="488" y="57"/>
                    <a:pt x="509" y="78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51" y="120"/>
                    <a:pt x="516" y="170"/>
                    <a:pt x="502" y="184"/>
                  </a:cubicBezTo>
                  <a:cubicBezTo>
                    <a:pt x="516" y="205"/>
                    <a:pt x="523" y="219"/>
                    <a:pt x="523" y="240"/>
                  </a:cubicBezTo>
                  <a:cubicBezTo>
                    <a:pt x="530" y="240"/>
                    <a:pt x="608" y="248"/>
                    <a:pt x="608" y="290"/>
                  </a:cubicBezTo>
                  <a:cubicBezTo>
                    <a:pt x="608" y="304"/>
                    <a:pt x="608" y="304"/>
                    <a:pt x="608" y="304"/>
                  </a:cubicBezTo>
                  <a:cubicBezTo>
                    <a:pt x="608" y="339"/>
                    <a:pt x="544" y="353"/>
                    <a:pt x="523" y="361"/>
                  </a:cubicBezTo>
                  <a:close/>
                  <a:moveTo>
                    <a:pt x="304" y="127"/>
                  </a:moveTo>
                  <a:lnTo>
                    <a:pt x="304" y="127"/>
                  </a:lnTo>
                  <a:cubicBezTo>
                    <a:pt x="212" y="127"/>
                    <a:pt x="134" y="205"/>
                    <a:pt x="134" y="297"/>
                  </a:cubicBezTo>
                  <a:cubicBezTo>
                    <a:pt x="134" y="396"/>
                    <a:pt x="212" y="467"/>
                    <a:pt x="304" y="467"/>
                  </a:cubicBezTo>
                  <a:cubicBezTo>
                    <a:pt x="396" y="467"/>
                    <a:pt x="474" y="396"/>
                    <a:pt x="474" y="297"/>
                  </a:cubicBezTo>
                  <a:cubicBezTo>
                    <a:pt x="474" y="205"/>
                    <a:pt x="396" y="127"/>
                    <a:pt x="304" y="127"/>
                  </a:cubicBezTo>
                  <a:close/>
                  <a:moveTo>
                    <a:pt x="304" y="410"/>
                  </a:moveTo>
                  <a:lnTo>
                    <a:pt x="304" y="410"/>
                  </a:lnTo>
                  <a:cubicBezTo>
                    <a:pt x="240" y="410"/>
                    <a:pt x="191" y="361"/>
                    <a:pt x="191" y="297"/>
                  </a:cubicBezTo>
                  <a:cubicBezTo>
                    <a:pt x="191" y="233"/>
                    <a:pt x="240" y="184"/>
                    <a:pt x="304" y="184"/>
                  </a:cubicBezTo>
                  <a:cubicBezTo>
                    <a:pt x="368" y="184"/>
                    <a:pt x="417" y="233"/>
                    <a:pt x="417" y="297"/>
                  </a:cubicBezTo>
                  <a:cubicBezTo>
                    <a:pt x="417" y="361"/>
                    <a:pt x="368" y="410"/>
                    <a:pt x="304" y="410"/>
                  </a:cubicBezTo>
                  <a:close/>
                  <a:moveTo>
                    <a:pt x="304" y="240"/>
                  </a:moveTo>
                  <a:lnTo>
                    <a:pt x="304" y="240"/>
                  </a:lnTo>
                  <a:cubicBezTo>
                    <a:pt x="276" y="240"/>
                    <a:pt x="247" y="269"/>
                    <a:pt x="247" y="297"/>
                  </a:cubicBezTo>
                  <a:cubicBezTo>
                    <a:pt x="247" y="332"/>
                    <a:pt x="276" y="353"/>
                    <a:pt x="304" y="353"/>
                  </a:cubicBezTo>
                  <a:cubicBezTo>
                    <a:pt x="332" y="353"/>
                    <a:pt x="361" y="332"/>
                    <a:pt x="361" y="297"/>
                  </a:cubicBezTo>
                  <a:cubicBezTo>
                    <a:pt x="361" y="269"/>
                    <a:pt x="332" y="240"/>
                    <a:pt x="304" y="24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A15E711-BFA2-46C9-BFC4-C4092ED43CAE}"/>
              </a:ext>
            </a:extLst>
          </p:cNvPr>
          <p:cNvGrpSpPr/>
          <p:nvPr/>
        </p:nvGrpSpPr>
        <p:grpSpPr>
          <a:xfrm>
            <a:off x="8909665" y="4881109"/>
            <a:ext cx="567733" cy="567733"/>
            <a:chOff x="8055637" y="4476572"/>
            <a:chExt cx="567733" cy="567733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E9F809C3-9E9A-48EE-B357-53896F9B3840}"/>
                </a:ext>
              </a:extLst>
            </p:cNvPr>
            <p:cNvSpPr/>
            <p:nvPr/>
          </p:nvSpPr>
          <p:spPr>
            <a:xfrm>
              <a:off x="8055637" y="4476572"/>
              <a:ext cx="567733" cy="567733"/>
            </a:xfrm>
            <a:prstGeom prst="ellipse">
              <a:avLst/>
            </a:prstGeom>
            <a:solidFill>
              <a:schemeClr val="accent2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" name="Freeform 27">
              <a:extLst>
                <a:ext uri="{FF2B5EF4-FFF2-40B4-BE49-F238E27FC236}">
                  <a16:creationId xmlns:a16="http://schemas.microsoft.com/office/drawing/2014/main" id="{58B67FC7-B990-4AE0-9CC9-1C357B016C0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48320" y="4610700"/>
              <a:ext cx="382367" cy="299477"/>
            </a:xfrm>
            <a:custGeom>
              <a:avLst/>
              <a:gdLst>
                <a:gd name="T0" fmla="*/ 194710 w 506"/>
                <a:gd name="T1" fmla="*/ 31193 h 399"/>
                <a:gd name="T2" fmla="*/ 194710 w 506"/>
                <a:gd name="T3" fmla="*/ 31193 h 399"/>
                <a:gd name="T4" fmla="*/ 75372 w 506"/>
                <a:gd name="T5" fmla="*/ 15596 h 399"/>
                <a:gd name="T6" fmla="*/ 4038 w 506"/>
                <a:gd name="T7" fmla="*/ 98481 h 399"/>
                <a:gd name="T8" fmla="*/ 87485 w 506"/>
                <a:gd name="T9" fmla="*/ 177354 h 399"/>
                <a:gd name="T10" fmla="*/ 170932 w 506"/>
                <a:gd name="T11" fmla="*/ 138140 h 399"/>
                <a:gd name="T12" fmla="*/ 162856 w 506"/>
                <a:gd name="T13" fmla="*/ 94470 h 399"/>
                <a:gd name="T14" fmla="*/ 210412 w 506"/>
                <a:gd name="T15" fmla="*/ 90460 h 399"/>
                <a:gd name="T16" fmla="*/ 194710 w 506"/>
                <a:gd name="T17" fmla="*/ 31193 h 399"/>
                <a:gd name="T18" fmla="*/ 122927 w 506"/>
                <a:gd name="T19" fmla="*/ 134130 h 399"/>
                <a:gd name="T20" fmla="*/ 122927 w 506"/>
                <a:gd name="T21" fmla="*/ 134130 h 399"/>
                <a:gd name="T22" fmla="*/ 107225 w 506"/>
                <a:gd name="T23" fmla="*/ 118088 h 399"/>
                <a:gd name="T24" fmla="*/ 122927 w 506"/>
                <a:gd name="T25" fmla="*/ 102491 h 399"/>
                <a:gd name="T26" fmla="*/ 138630 w 506"/>
                <a:gd name="T27" fmla="*/ 118088 h 399"/>
                <a:gd name="T28" fmla="*/ 122927 w 506"/>
                <a:gd name="T29" fmla="*/ 134130 h 3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06" h="399">
                  <a:moveTo>
                    <a:pt x="434" y="70"/>
                  </a:moveTo>
                  <a:lnTo>
                    <a:pt x="434" y="70"/>
                  </a:lnTo>
                  <a:cubicBezTo>
                    <a:pt x="354" y="17"/>
                    <a:pt x="265" y="0"/>
                    <a:pt x="168" y="35"/>
                  </a:cubicBezTo>
                  <a:cubicBezTo>
                    <a:pt x="89" y="53"/>
                    <a:pt x="9" y="141"/>
                    <a:pt x="9" y="221"/>
                  </a:cubicBezTo>
                  <a:cubicBezTo>
                    <a:pt x="0" y="319"/>
                    <a:pt x="71" y="398"/>
                    <a:pt x="195" y="398"/>
                  </a:cubicBezTo>
                  <a:cubicBezTo>
                    <a:pt x="337" y="398"/>
                    <a:pt x="381" y="328"/>
                    <a:pt x="381" y="310"/>
                  </a:cubicBezTo>
                  <a:cubicBezTo>
                    <a:pt x="390" y="292"/>
                    <a:pt x="328" y="248"/>
                    <a:pt x="363" y="212"/>
                  </a:cubicBezTo>
                  <a:cubicBezTo>
                    <a:pt x="408" y="168"/>
                    <a:pt x="452" y="203"/>
                    <a:pt x="469" y="203"/>
                  </a:cubicBezTo>
                  <a:cubicBezTo>
                    <a:pt x="496" y="194"/>
                    <a:pt x="505" y="124"/>
                    <a:pt x="434" y="70"/>
                  </a:cubicBezTo>
                  <a:close/>
                  <a:moveTo>
                    <a:pt x="274" y="301"/>
                  </a:moveTo>
                  <a:lnTo>
                    <a:pt x="274" y="301"/>
                  </a:lnTo>
                  <a:cubicBezTo>
                    <a:pt x="248" y="301"/>
                    <a:pt x="239" y="283"/>
                    <a:pt x="239" y="265"/>
                  </a:cubicBezTo>
                  <a:cubicBezTo>
                    <a:pt x="239" y="248"/>
                    <a:pt x="248" y="230"/>
                    <a:pt x="274" y="230"/>
                  </a:cubicBezTo>
                  <a:cubicBezTo>
                    <a:pt x="293" y="230"/>
                    <a:pt x="309" y="248"/>
                    <a:pt x="309" y="265"/>
                  </a:cubicBezTo>
                  <a:cubicBezTo>
                    <a:pt x="309" y="283"/>
                    <a:pt x="293" y="301"/>
                    <a:pt x="274" y="30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37F0D6D-FB64-4FDC-9305-0A1BC4CC7D9B}"/>
              </a:ext>
            </a:extLst>
          </p:cNvPr>
          <p:cNvGrpSpPr/>
          <p:nvPr/>
        </p:nvGrpSpPr>
        <p:grpSpPr>
          <a:xfrm>
            <a:off x="8909665" y="5787300"/>
            <a:ext cx="567733" cy="567733"/>
            <a:chOff x="8115328" y="5564690"/>
            <a:chExt cx="567733" cy="567733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CCE608BD-D81F-4904-BCFF-4E2D2B2A59D8}"/>
                </a:ext>
              </a:extLst>
            </p:cNvPr>
            <p:cNvSpPr/>
            <p:nvPr/>
          </p:nvSpPr>
          <p:spPr>
            <a:xfrm>
              <a:off x="8115328" y="5564690"/>
              <a:ext cx="567733" cy="567733"/>
            </a:xfrm>
            <a:prstGeom prst="ellipse">
              <a:avLst/>
            </a:prstGeom>
            <a:solidFill>
              <a:schemeClr val="accent1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8064A2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9" name="Freeform 4">
              <a:extLst>
                <a:ext uri="{FF2B5EF4-FFF2-40B4-BE49-F238E27FC236}">
                  <a16:creationId xmlns:a16="http://schemas.microsoft.com/office/drawing/2014/main" id="{D13CC28B-725B-46FC-B62E-B1129D1CD0F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13355" y="5701212"/>
              <a:ext cx="371678" cy="294688"/>
            </a:xfrm>
            <a:custGeom>
              <a:avLst/>
              <a:gdLst>
                <a:gd name="T0" fmla="*/ 166018 w 498"/>
                <a:gd name="T1" fmla="*/ 151877 h 391"/>
                <a:gd name="T2" fmla="*/ 166018 w 498"/>
                <a:gd name="T3" fmla="*/ 151877 h 391"/>
                <a:gd name="T4" fmla="*/ 23653 w 498"/>
                <a:gd name="T5" fmla="*/ 151877 h 391"/>
                <a:gd name="T6" fmla="*/ 23653 w 498"/>
                <a:gd name="T7" fmla="*/ 52278 h 391"/>
                <a:gd name="T8" fmla="*/ 51769 w 498"/>
                <a:gd name="T9" fmla="*/ 52278 h 391"/>
                <a:gd name="T10" fmla="*/ 75422 w 498"/>
                <a:gd name="T11" fmla="*/ 31998 h 391"/>
                <a:gd name="T12" fmla="*/ 12050 w 498"/>
                <a:gd name="T13" fmla="*/ 31998 h 391"/>
                <a:gd name="T14" fmla="*/ 0 w 498"/>
                <a:gd name="T15" fmla="*/ 40110 h 391"/>
                <a:gd name="T16" fmla="*/ 0 w 498"/>
                <a:gd name="T17" fmla="*/ 163594 h 391"/>
                <a:gd name="T18" fmla="*/ 12050 w 498"/>
                <a:gd name="T19" fmla="*/ 175762 h 391"/>
                <a:gd name="T20" fmla="*/ 178068 w 498"/>
                <a:gd name="T21" fmla="*/ 175762 h 391"/>
                <a:gd name="T22" fmla="*/ 190117 w 498"/>
                <a:gd name="T23" fmla="*/ 163594 h 391"/>
                <a:gd name="T24" fmla="*/ 190117 w 498"/>
                <a:gd name="T25" fmla="*/ 123935 h 391"/>
                <a:gd name="T26" fmla="*/ 166018 w 498"/>
                <a:gd name="T27" fmla="*/ 139709 h 391"/>
                <a:gd name="T28" fmla="*/ 166018 w 498"/>
                <a:gd name="T29" fmla="*/ 151877 h 391"/>
                <a:gd name="T30" fmla="*/ 146382 w 498"/>
                <a:gd name="T31" fmla="*/ 76164 h 391"/>
                <a:gd name="T32" fmla="*/ 146382 w 498"/>
                <a:gd name="T33" fmla="*/ 76164 h 391"/>
                <a:gd name="T34" fmla="*/ 146382 w 498"/>
                <a:gd name="T35" fmla="*/ 115823 h 391"/>
                <a:gd name="T36" fmla="*/ 221804 w 498"/>
                <a:gd name="T37" fmla="*/ 56334 h 391"/>
                <a:gd name="T38" fmla="*/ 146382 w 498"/>
                <a:gd name="T39" fmla="*/ 0 h 391"/>
                <a:gd name="T40" fmla="*/ 146382 w 498"/>
                <a:gd name="T41" fmla="*/ 36054 h 391"/>
                <a:gd name="T42" fmla="*/ 59356 w 498"/>
                <a:gd name="T43" fmla="*/ 123935 h 391"/>
                <a:gd name="T44" fmla="*/ 146382 w 498"/>
                <a:gd name="T45" fmla="*/ 76164 h 3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98" h="391">
                  <a:moveTo>
                    <a:pt x="372" y="337"/>
                  </a:moveTo>
                  <a:lnTo>
                    <a:pt x="372" y="337"/>
                  </a:lnTo>
                  <a:cubicBezTo>
                    <a:pt x="53" y="337"/>
                    <a:pt x="53" y="337"/>
                    <a:pt x="53" y="337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116"/>
                    <a:pt x="133" y="98"/>
                    <a:pt x="169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9" y="71"/>
                    <a:pt x="0" y="80"/>
                    <a:pt x="0" y="89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82"/>
                    <a:pt x="9" y="390"/>
                    <a:pt x="27" y="390"/>
                  </a:cubicBezTo>
                  <a:cubicBezTo>
                    <a:pt x="399" y="390"/>
                    <a:pt x="399" y="390"/>
                    <a:pt x="399" y="390"/>
                  </a:cubicBezTo>
                  <a:cubicBezTo>
                    <a:pt x="408" y="390"/>
                    <a:pt x="426" y="382"/>
                    <a:pt x="426" y="363"/>
                  </a:cubicBezTo>
                  <a:cubicBezTo>
                    <a:pt x="426" y="275"/>
                    <a:pt x="426" y="275"/>
                    <a:pt x="426" y="275"/>
                  </a:cubicBezTo>
                  <a:cubicBezTo>
                    <a:pt x="372" y="310"/>
                    <a:pt x="372" y="310"/>
                    <a:pt x="372" y="310"/>
                  </a:cubicBezTo>
                  <a:lnTo>
                    <a:pt x="372" y="337"/>
                  </a:lnTo>
                  <a:close/>
                  <a:moveTo>
                    <a:pt x="328" y="169"/>
                  </a:moveTo>
                  <a:lnTo>
                    <a:pt x="328" y="169"/>
                  </a:lnTo>
                  <a:cubicBezTo>
                    <a:pt x="328" y="257"/>
                    <a:pt x="328" y="257"/>
                    <a:pt x="328" y="257"/>
                  </a:cubicBezTo>
                  <a:cubicBezTo>
                    <a:pt x="497" y="125"/>
                    <a:pt x="497" y="125"/>
                    <a:pt x="497" y="125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8" y="80"/>
                    <a:pt x="328" y="80"/>
                    <a:pt x="328" y="80"/>
                  </a:cubicBezTo>
                  <a:cubicBezTo>
                    <a:pt x="133" y="80"/>
                    <a:pt x="133" y="275"/>
                    <a:pt x="133" y="275"/>
                  </a:cubicBezTo>
                  <a:cubicBezTo>
                    <a:pt x="186" y="187"/>
                    <a:pt x="222" y="169"/>
                    <a:pt x="328" y="16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B672B6D-F924-4CDA-AB52-D273C7C8269D}"/>
              </a:ext>
            </a:extLst>
          </p:cNvPr>
          <p:cNvCxnSpPr>
            <a:cxnSpLocks/>
          </p:cNvCxnSpPr>
          <p:nvPr/>
        </p:nvCxnSpPr>
        <p:spPr>
          <a:xfrm>
            <a:off x="8668274" y="2141561"/>
            <a:ext cx="0" cy="431738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0671998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735955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3" y="5140178"/>
            <a:ext cx="2735955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0790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813740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 descr="A picture containing text, indoor&#10;&#10;Description automatically generated">
            <a:extLst>
              <a:ext uri="{FF2B5EF4-FFF2-40B4-BE49-F238E27FC236}">
                <a16:creationId xmlns:a16="http://schemas.microsoft.com/office/drawing/2014/main" id="{3242C325-A7F5-4886-B2AC-FE8FEC634A3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464" r="33496"/>
          <a:stretch/>
        </p:blipFill>
        <p:spPr>
          <a:xfrm>
            <a:off x="6010275" y="0"/>
            <a:ext cx="6181725" cy="6544577"/>
          </a:xfr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107B0E02-C8CD-4BCA-AA3F-7C6BFF3041CD}"/>
              </a:ext>
            </a:extLst>
          </p:cNvPr>
          <p:cNvSpPr txBox="1">
            <a:spLocks/>
          </p:cNvSpPr>
          <p:nvPr/>
        </p:nvSpPr>
        <p:spPr>
          <a:xfrm>
            <a:off x="92981" y="228566"/>
            <a:ext cx="7082726" cy="68943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User Behavior Analytics (UBA)</a:t>
            </a:r>
          </a:p>
        </p:txBody>
      </p:sp>
      <p:sp>
        <p:nvSpPr>
          <p:cNvPr id="3" name="TextBox 52">
            <a:extLst>
              <a:ext uri="{FF2B5EF4-FFF2-40B4-BE49-F238E27FC236}">
                <a16:creationId xmlns:a16="http://schemas.microsoft.com/office/drawing/2014/main" id="{4CEC1034-8F27-4C9E-8C81-6D3E35DC81F7}"/>
              </a:ext>
            </a:extLst>
          </p:cNvPr>
          <p:cNvSpPr txBox="1"/>
          <p:nvPr/>
        </p:nvSpPr>
        <p:spPr>
          <a:xfrm>
            <a:off x="1085802" y="1650919"/>
            <a:ext cx="576541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>
                <a:tab pos="457200" algn="l"/>
              </a:tabLst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UBA is the process of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tracking user behavior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to detect malicious attacks, potential threats, and financial fraud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1252B97-6F0A-4A2C-9658-E969CAE62FF4}"/>
              </a:ext>
            </a:extLst>
          </p:cNvPr>
          <p:cNvGrpSpPr/>
          <p:nvPr/>
        </p:nvGrpSpPr>
        <p:grpSpPr>
          <a:xfrm>
            <a:off x="310563" y="1832228"/>
            <a:ext cx="653045" cy="653044"/>
            <a:chOff x="202077" y="1429268"/>
            <a:chExt cx="653045" cy="653044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3495B19-3DEC-45FE-BDA0-AAB3EF23B8A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077" y="1429268"/>
              <a:ext cx="653045" cy="653044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rgbClr val="3E6F8B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609539" rtl="0" eaLnBrk="0" fontAlgn="base" latinLnBrk="0" hangingPunct="0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tr-TR" sz="1200" b="0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C33E696-63B3-46A4-B528-1DAEE92AE2D8}"/>
                </a:ext>
              </a:extLst>
            </p:cNvPr>
            <p:cNvSpPr txBox="1"/>
            <p:nvPr/>
          </p:nvSpPr>
          <p:spPr bwMode="auto">
            <a:xfrm>
              <a:off x="231761" y="1494180"/>
              <a:ext cx="593677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01</a:t>
              </a:r>
            </a:p>
          </p:txBody>
        </p:sp>
      </p:grpSp>
      <p:sp>
        <p:nvSpPr>
          <p:cNvPr id="5" name="TextBox 57">
            <a:extLst>
              <a:ext uri="{FF2B5EF4-FFF2-40B4-BE49-F238E27FC236}">
                <a16:creationId xmlns:a16="http://schemas.microsoft.com/office/drawing/2014/main" id="{E2AF56C8-E664-4409-BCF3-B7651619D8EC}"/>
              </a:ext>
            </a:extLst>
          </p:cNvPr>
          <p:cNvSpPr txBox="1"/>
          <p:nvPr/>
        </p:nvSpPr>
        <p:spPr>
          <a:xfrm>
            <a:off x="1085801" y="3182607"/>
            <a:ext cx="4788053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>
                <a:tab pos="457200" algn="l"/>
              </a:tabLst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It provides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advanced threat detection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in an organization to monitor specific behavioral characteristics of employees 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DE8D9F0-5835-4AE4-B28B-C45385A20C1F}"/>
              </a:ext>
            </a:extLst>
          </p:cNvPr>
          <p:cNvGrpSpPr/>
          <p:nvPr/>
        </p:nvGrpSpPr>
        <p:grpSpPr>
          <a:xfrm>
            <a:off x="310563" y="3378868"/>
            <a:ext cx="653045" cy="653044"/>
            <a:chOff x="202077" y="3349966"/>
            <a:chExt cx="653045" cy="653044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BC261C8-5354-48BE-B90D-7D38887B86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077" y="3349966"/>
              <a:ext cx="653045" cy="653044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rgbClr val="A5A5A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609539" rtl="0" eaLnBrk="0" fontAlgn="base" latinLnBrk="0" hangingPunct="0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tr-TR" sz="12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3306AAC-BC7A-46A0-947F-67FC4111109A}"/>
                </a:ext>
              </a:extLst>
            </p:cNvPr>
            <p:cNvSpPr txBox="1"/>
            <p:nvPr/>
          </p:nvSpPr>
          <p:spPr bwMode="auto">
            <a:xfrm>
              <a:off x="231761" y="3414878"/>
              <a:ext cx="593677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02</a:t>
              </a:r>
            </a:p>
          </p:txBody>
        </p:sp>
      </p:grpSp>
      <p:sp>
        <p:nvSpPr>
          <p:cNvPr id="7" name="TextBox 62">
            <a:extLst>
              <a:ext uri="{FF2B5EF4-FFF2-40B4-BE49-F238E27FC236}">
                <a16:creationId xmlns:a16="http://schemas.microsoft.com/office/drawing/2014/main" id="{A8ECB86C-1DDE-4C79-9CB3-B175F6820B43}"/>
              </a:ext>
            </a:extLst>
          </p:cNvPr>
          <p:cNvSpPr txBox="1"/>
          <p:nvPr/>
        </p:nvSpPr>
        <p:spPr>
          <a:xfrm>
            <a:off x="1085800" y="4590310"/>
            <a:ext cx="5795101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buClrTx/>
              <a:buSzTx/>
              <a:buFontTx/>
              <a:buNone/>
              <a:tabLst>
                <a:tab pos="457200" algn="l"/>
              </a:tabLst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UBA technologies are designed to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identify variations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in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Times New Roman" panose="02020603050405020304" pitchFamily="18" charset="0"/>
              </a:rPr>
              <a:t>traffic patterns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caused by user behaviors which can be either disgruntled employees or malicious attackers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97125E6-3177-4A1B-88DB-5B30BB995217}"/>
              </a:ext>
            </a:extLst>
          </p:cNvPr>
          <p:cNvGrpSpPr/>
          <p:nvPr/>
        </p:nvGrpSpPr>
        <p:grpSpPr>
          <a:xfrm>
            <a:off x="310563" y="4925507"/>
            <a:ext cx="653045" cy="653044"/>
            <a:chOff x="202077" y="5064988"/>
            <a:chExt cx="653045" cy="653044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4B80DC8-AE65-4505-9952-27810E5ECA9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2077" y="5064988"/>
              <a:ext cx="653045" cy="653044"/>
            </a:xfrm>
            <a:custGeom>
              <a:avLst/>
              <a:gdLst/>
              <a:ahLst/>
              <a:cxnLst/>
              <a:rect l="l" t="t" r="r" b="b"/>
              <a:pathLst>
                <a:path w="195927" h="195927">
                  <a:moveTo>
                    <a:pt x="97964" y="0"/>
                  </a:moveTo>
                  <a:cubicBezTo>
                    <a:pt x="116200" y="208"/>
                    <a:pt x="132679" y="4667"/>
                    <a:pt x="147399" y="13379"/>
                  </a:cubicBezTo>
                  <a:cubicBezTo>
                    <a:pt x="162120" y="22090"/>
                    <a:pt x="173837" y="33807"/>
                    <a:pt x="182548" y="48528"/>
                  </a:cubicBezTo>
                  <a:cubicBezTo>
                    <a:pt x="191260" y="63248"/>
                    <a:pt x="195719" y="79727"/>
                    <a:pt x="195927" y="97963"/>
                  </a:cubicBezTo>
                  <a:cubicBezTo>
                    <a:pt x="195719" y="116199"/>
                    <a:pt x="191260" y="132677"/>
                    <a:pt x="182548" y="147398"/>
                  </a:cubicBezTo>
                  <a:cubicBezTo>
                    <a:pt x="173837" y="162119"/>
                    <a:pt x="162120" y="173836"/>
                    <a:pt x="147399" y="182547"/>
                  </a:cubicBezTo>
                  <a:cubicBezTo>
                    <a:pt x="132679" y="191259"/>
                    <a:pt x="116200" y="195719"/>
                    <a:pt x="97964" y="195927"/>
                  </a:cubicBezTo>
                  <a:cubicBezTo>
                    <a:pt x="79728" y="195719"/>
                    <a:pt x="63250" y="191259"/>
                    <a:pt x="48529" y="182547"/>
                  </a:cubicBezTo>
                  <a:cubicBezTo>
                    <a:pt x="33808" y="173836"/>
                    <a:pt x="22091" y="162119"/>
                    <a:pt x="13380" y="147398"/>
                  </a:cubicBezTo>
                  <a:cubicBezTo>
                    <a:pt x="4668" y="132677"/>
                    <a:pt x="208" y="116199"/>
                    <a:pt x="0" y="97963"/>
                  </a:cubicBezTo>
                  <a:cubicBezTo>
                    <a:pt x="208" y="79727"/>
                    <a:pt x="4668" y="63248"/>
                    <a:pt x="13380" y="48528"/>
                  </a:cubicBezTo>
                  <a:cubicBezTo>
                    <a:pt x="22091" y="33807"/>
                    <a:pt x="33808" y="22090"/>
                    <a:pt x="48529" y="13379"/>
                  </a:cubicBezTo>
                  <a:cubicBezTo>
                    <a:pt x="63250" y="4667"/>
                    <a:pt x="79728" y="208"/>
                    <a:pt x="97964" y="0"/>
                  </a:cubicBezTo>
                  <a:close/>
                </a:path>
              </a:pathLst>
            </a:custGeom>
            <a:solidFill>
              <a:srgbClr val="4472C4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609539" rtl="0" eaLnBrk="0" fontAlgn="base" latinLnBrk="0" hangingPunct="0">
                <a:spcBef>
                  <a:spcPts val="600"/>
                </a:spcBef>
                <a:buClrTx/>
                <a:buSzTx/>
                <a:buFontTx/>
                <a:buNone/>
                <a:tabLst/>
                <a:defRPr/>
              </a:pPr>
              <a:endParaRPr kumimoji="0" lang="tr-TR" sz="12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A5114AC-1F6B-49A7-BB0A-F998330A4A54}"/>
                </a:ext>
              </a:extLst>
            </p:cNvPr>
            <p:cNvSpPr txBox="1"/>
            <p:nvPr/>
          </p:nvSpPr>
          <p:spPr bwMode="auto">
            <a:xfrm>
              <a:off x="231761" y="5129900"/>
              <a:ext cx="593677" cy="523220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  <a:effectLst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spcBef>
                  <a:spcPts val="600"/>
                </a:spcBef>
                <a:buClr>
                  <a:srgbClr val="4F81BD"/>
                </a:buClr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Rockwell" panose="02060603020205020403" pitchFamily="18" charset="0"/>
                  <a:ea typeface="+mn-ea"/>
                  <a:cs typeface="+mn-cs"/>
                </a:rPr>
                <a:t>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4040322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3903489D-9F94-4142-A6F7-F829EDD53F2A}"/>
              </a:ext>
            </a:extLst>
          </p:cNvPr>
          <p:cNvSpPr/>
          <p:nvPr/>
        </p:nvSpPr>
        <p:spPr bwMode="gray">
          <a:xfrm>
            <a:off x="0" y="0"/>
            <a:ext cx="12192000" cy="1218777"/>
          </a:xfrm>
          <a:prstGeom prst="rect">
            <a:avLst/>
          </a:prstGeom>
          <a:solidFill>
            <a:srgbClr val="DFE8EF">
              <a:alpha val="80000"/>
            </a:srgbClr>
          </a:solidFill>
          <a:ln>
            <a:noFill/>
          </a:ln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5B89F68F-AA1C-46B7-831D-06C499FA0C62}"/>
              </a:ext>
            </a:extLst>
          </p:cNvPr>
          <p:cNvSpPr txBox="1">
            <a:spLocks/>
          </p:cNvSpPr>
          <p:nvPr/>
        </p:nvSpPr>
        <p:spPr>
          <a:xfrm>
            <a:off x="584332" y="264671"/>
            <a:ext cx="11023337" cy="68943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Why User Behavior Analytics is Effective?</a:t>
            </a:r>
          </a:p>
        </p:txBody>
      </p:sp>
      <p:sp>
        <p:nvSpPr>
          <p:cNvPr id="5" name="TextBox 32">
            <a:extLst>
              <a:ext uri="{FF2B5EF4-FFF2-40B4-BE49-F238E27FC236}">
                <a16:creationId xmlns:a16="http://schemas.microsoft.com/office/drawing/2014/main" id="{A917743C-C081-41E7-8FEB-ACB41442DF1C}"/>
              </a:ext>
            </a:extLst>
          </p:cNvPr>
          <p:cNvSpPr txBox="1"/>
          <p:nvPr/>
        </p:nvSpPr>
        <p:spPr>
          <a:xfrm>
            <a:off x="3479876" y="5017028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Monitors privileged accounts and provides real time alerts for suspicious behavior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56E9979-DC4D-4ED2-94F0-652154288AD2}"/>
              </a:ext>
            </a:extLst>
          </p:cNvPr>
          <p:cNvSpPr/>
          <p:nvPr/>
        </p:nvSpPr>
        <p:spPr>
          <a:xfrm>
            <a:off x="3479876" y="4792994"/>
            <a:ext cx="2356917" cy="149877"/>
          </a:xfrm>
          <a:prstGeom prst="rect">
            <a:avLst/>
          </a:prstGeom>
          <a:solidFill>
            <a:srgbClr val="4472C4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Box 38">
            <a:extLst>
              <a:ext uri="{FF2B5EF4-FFF2-40B4-BE49-F238E27FC236}">
                <a16:creationId xmlns:a16="http://schemas.microsoft.com/office/drawing/2014/main" id="{E890337F-B5B3-4D67-A9A9-82144F2C7B20}"/>
              </a:ext>
            </a:extLst>
          </p:cNvPr>
          <p:cNvSpPr txBox="1"/>
          <p:nvPr/>
        </p:nvSpPr>
        <p:spPr>
          <a:xfrm>
            <a:off x="3479876" y="2582358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Identifies possible risk events in the IT infrastructure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B734823-46E7-49D9-B921-FDB8E1A70D3C}"/>
              </a:ext>
            </a:extLst>
          </p:cNvPr>
          <p:cNvSpPr/>
          <p:nvPr/>
        </p:nvSpPr>
        <p:spPr>
          <a:xfrm>
            <a:off x="3479876" y="2360355"/>
            <a:ext cx="2356917" cy="149877"/>
          </a:xfrm>
          <a:prstGeom prst="rect">
            <a:avLst/>
          </a:prstGeom>
          <a:solidFill>
            <a:srgbClr val="ED7D3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TextBox 44">
            <a:extLst>
              <a:ext uri="{FF2B5EF4-FFF2-40B4-BE49-F238E27FC236}">
                <a16:creationId xmlns:a16="http://schemas.microsoft.com/office/drawing/2014/main" id="{43695994-6210-4373-9AF0-7FD01EDFD418}"/>
              </a:ext>
            </a:extLst>
          </p:cNvPr>
          <p:cNvSpPr txBox="1"/>
          <p:nvPr/>
        </p:nvSpPr>
        <p:spPr>
          <a:xfrm>
            <a:off x="4410528" y="402357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66CC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66CC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0" name="TextBox 47">
            <a:extLst>
              <a:ext uri="{FF2B5EF4-FFF2-40B4-BE49-F238E27FC236}">
                <a16:creationId xmlns:a16="http://schemas.microsoft.com/office/drawing/2014/main" id="{C7CE4A6A-280E-4F4E-9D32-948256E70F75}"/>
              </a:ext>
            </a:extLst>
          </p:cNvPr>
          <p:cNvSpPr txBox="1"/>
          <p:nvPr/>
        </p:nvSpPr>
        <p:spPr>
          <a:xfrm>
            <a:off x="4410528" y="159213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9933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9933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7" name="TextBox 34">
            <a:extLst>
              <a:ext uri="{FF2B5EF4-FFF2-40B4-BE49-F238E27FC236}">
                <a16:creationId xmlns:a16="http://schemas.microsoft.com/office/drawing/2014/main" id="{E1FE10F9-982E-46E2-AB45-73FB09B96B96}"/>
              </a:ext>
            </a:extLst>
          </p:cNvPr>
          <p:cNvSpPr txBox="1"/>
          <p:nvPr/>
        </p:nvSpPr>
        <p:spPr>
          <a:xfrm>
            <a:off x="6432915" y="5017028"/>
            <a:ext cx="2348726" cy="664779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Provides insights to security teams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5B358A8-2E1C-4807-B7D5-FC1558D9895E}"/>
              </a:ext>
            </a:extLst>
          </p:cNvPr>
          <p:cNvSpPr/>
          <p:nvPr/>
        </p:nvSpPr>
        <p:spPr>
          <a:xfrm>
            <a:off x="6432915" y="4792994"/>
            <a:ext cx="2356917" cy="149877"/>
          </a:xfrm>
          <a:prstGeom prst="rect">
            <a:avLst/>
          </a:prstGeom>
          <a:solidFill>
            <a:srgbClr val="70AD47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40">
            <a:extLst>
              <a:ext uri="{FF2B5EF4-FFF2-40B4-BE49-F238E27FC236}">
                <a16:creationId xmlns:a16="http://schemas.microsoft.com/office/drawing/2014/main" id="{23682948-9DB7-4602-91E0-94C07F6326E9}"/>
              </a:ext>
            </a:extLst>
          </p:cNvPr>
          <p:cNvSpPr txBox="1"/>
          <p:nvPr/>
        </p:nvSpPr>
        <p:spPr>
          <a:xfrm>
            <a:off x="6432915" y="2582358"/>
            <a:ext cx="2348726" cy="1218777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Analyzes different patterns of human behavior and large volumes of user’s data</a:t>
            </a:r>
            <a:endParaRPr lang="en-US" sz="1800" b="1" dirty="0">
              <a:solidFill>
                <a:srgbClr val="FF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7C8CBB7-46B4-4915-BC56-5DCCDBCBB7DB}"/>
              </a:ext>
            </a:extLst>
          </p:cNvPr>
          <p:cNvSpPr/>
          <p:nvPr/>
        </p:nvSpPr>
        <p:spPr>
          <a:xfrm>
            <a:off x="6432915" y="2360355"/>
            <a:ext cx="2356917" cy="149877"/>
          </a:xfrm>
          <a:prstGeom prst="rect">
            <a:avLst/>
          </a:prstGeom>
          <a:solidFill>
            <a:srgbClr val="A5A5A5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TextBox 45">
            <a:extLst>
              <a:ext uri="{FF2B5EF4-FFF2-40B4-BE49-F238E27FC236}">
                <a16:creationId xmlns:a16="http://schemas.microsoft.com/office/drawing/2014/main" id="{C590E25F-4003-4DA9-B935-69A091D19981}"/>
              </a:ext>
            </a:extLst>
          </p:cNvPr>
          <p:cNvSpPr txBox="1"/>
          <p:nvPr/>
        </p:nvSpPr>
        <p:spPr>
          <a:xfrm>
            <a:off x="7363567" y="402357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0099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0099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1" name="TextBox 48">
            <a:extLst>
              <a:ext uri="{FF2B5EF4-FFF2-40B4-BE49-F238E27FC236}">
                <a16:creationId xmlns:a16="http://schemas.microsoft.com/office/drawing/2014/main" id="{CD267484-077B-4ADA-81F1-6A89F7D163A4}"/>
              </a:ext>
            </a:extLst>
          </p:cNvPr>
          <p:cNvSpPr txBox="1"/>
          <p:nvPr/>
        </p:nvSpPr>
        <p:spPr>
          <a:xfrm>
            <a:off x="7363567" y="159213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9" name="TextBox 36">
            <a:extLst>
              <a:ext uri="{FF2B5EF4-FFF2-40B4-BE49-F238E27FC236}">
                <a16:creationId xmlns:a16="http://schemas.microsoft.com/office/drawing/2014/main" id="{50AC2D9F-6F5A-4BDE-9E0B-74E3BC15462A}"/>
              </a:ext>
            </a:extLst>
          </p:cNvPr>
          <p:cNvSpPr txBox="1"/>
          <p:nvPr/>
        </p:nvSpPr>
        <p:spPr>
          <a:xfrm>
            <a:off x="526837" y="5017028"/>
            <a:ext cx="2473135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Detects malicious behavior and reduces risk</a:t>
            </a:r>
            <a:endParaRPr lang="en-US" sz="1800" b="1" dirty="0">
              <a:solidFill>
                <a:srgbClr val="FF0000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9BBB82C-F36C-4F7C-AD1C-E0EC4BEA675C}"/>
              </a:ext>
            </a:extLst>
          </p:cNvPr>
          <p:cNvSpPr/>
          <p:nvPr/>
        </p:nvSpPr>
        <p:spPr>
          <a:xfrm>
            <a:off x="526837" y="4792994"/>
            <a:ext cx="2356917" cy="149877"/>
          </a:xfrm>
          <a:prstGeom prst="rect">
            <a:avLst/>
          </a:prstGeom>
          <a:solidFill>
            <a:srgbClr val="FFC00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42">
            <a:extLst>
              <a:ext uri="{FF2B5EF4-FFF2-40B4-BE49-F238E27FC236}">
                <a16:creationId xmlns:a16="http://schemas.microsoft.com/office/drawing/2014/main" id="{EFDA79AD-EB1C-4CB1-9D64-9A650EEC5430}"/>
              </a:ext>
            </a:extLst>
          </p:cNvPr>
          <p:cNvSpPr txBox="1"/>
          <p:nvPr/>
        </p:nvSpPr>
        <p:spPr>
          <a:xfrm>
            <a:off x="526837" y="2582358"/>
            <a:ext cx="2348726" cy="941778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defRPr/>
            </a:pPr>
            <a:r>
              <a:rPr lang="en-US" sz="1800" dirty="0">
                <a:solidFill>
                  <a:prstClr val="black"/>
                </a:solidFill>
              </a:rPr>
              <a:t>Detects malicious insiders and outsiders at an early stage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08CCB77-E20B-4F8A-8A96-591195747ADC}"/>
              </a:ext>
            </a:extLst>
          </p:cNvPr>
          <p:cNvSpPr/>
          <p:nvPr/>
        </p:nvSpPr>
        <p:spPr>
          <a:xfrm>
            <a:off x="526837" y="2360355"/>
            <a:ext cx="2356917" cy="149877"/>
          </a:xfrm>
          <a:prstGeom prst="rect">
            <a:avLst/>
          </a:prstGeom>
          <a:solidFill>
            <a:srgbClr val="5B9BD5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TextBox 46">
            <a:extLst>
              <a:ext uri="{FF2B5EF4-FFF2-40B4-BE49-F238E27FC236}">
                <a16:creationId xmlns:a16="http://schemas.microsoft.com/office/drawing/2014/main" id="{D5F459AE-18D9-4538-A495-190A89A1FA47}"/>
              </a:ext>
            </a:extLst>
          </p:cNvPr>
          <p:cNvSpPr txBox="1"/>
          <p:nvPr/>
        </p:nvSpPr>
        <p:spPr>
          <a:xfrm>
            <a:off x="1457489" y="402357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C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C0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2" name="TextBox 49">
            <a:extLst>
              <a:ext uri="{FF2B5EF4-FFF2-40B4-BE49-F238E27FC236}">
                <a16:creationId xmlns:a16="http://schemas.microsoft.com/office/drawing/2014/main" id="{5C0475CD-135A-442F-922A-4258AFD86865}"/>
              </a:ext>
            </a:extLst>
          </p:cNvPr>
          <p:cNvSpPr txBox="1"/>
          <p:nvPr/>
        </p:nvSpPr>
        <p:spPr>
          <a:xfrm>
            <a:off x="1457489" y="159213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4F81BD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3" name="TextBox 50">
            <a:extLst>
              <a:ext uri="{FF2B5EF4-FFF2-40B4-BE49-F238E27FC236}">
                <a16:creationId xmlns:a16="http://schemas.microsoft.com/office/drawing/2014/main" id="{FC034DB6-6EBA-486C-9804-143EA59BE0A5}"/>
              </a:ext>
            </a:extLst>
          </p:cNvPr>
          <p:cNvSpPr txBox="1"/>
          <p:nvPr/>
        </p:nvSpPr>
        <p:spPr>
          <a:xfrm>
            <a:off x="9385953" y="5017028"/>
            <a:ext cx="2348726" cy="664779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Produces results soon after deployment</a:t>
            </a:r>
            <a:endParaRPr lang="en-US" sz="1800" b="1" dirty="0">
              <a:solidFill>
                <a:srgbClr val="FF0000"/>
              </a:solidFill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19AF491-9696-423B-9679-C149E8586027}"/>
              </a:ext>
            </a:extLst>
          </p:cNvPr>
          <p:cNvSpPr/>
          <p:nvPr/>
        </p:nvSpPr>
        <p:spPr>
          <a:xfrm>
            <a:off x="9385953" y="4792994"/>
            <a:ext cx="2356917" cy="149877"/>
          </a:xfrm>
          <a:prstGeom prst="rect">
            <a:avLst/>
          </a:prstGeom>
          <a:solidFill>
            <a:srgbClr val="FFC000">
              <a:lumMod val="75000"/>
            </a:srgbClr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TextBox 52">
            <a:extLst>
              <a:ext uri="{FF2B5EF4-FFF2-40B4-BE49-F238E27FC236}">
                <a16:creationId xmlns:a16="http://schemas.microsoft.com/office/drawing/2014/main" id="{C79ABF0C-E11B-489F-A92B-626E9E909CCD}"/>
              </a:ext>
            </a:extLst>
          </p:cNvPr>
          <p:cNvSpPr txBox="1"/>
          <p:nvPr/>
        </p:nvSpPr>
        <p:spPr>
          <a:xfrm>
            <a:off x="9385953" y="2582358"/>
            <a:ext cx="2348726" cy="664779"/>
          </a:xfrm>
          <a:prstGeom prst="rect">
            <a:avLst/>
          </a:prstGeom>
          <a:noFill/>
        </p:spPr>
        <p:txBody>
          <a:bodyPr wrap="square" lIns="109710" tIns="54855" rIns="109710" bIns="54855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spcBef>
                <a:spcPts val="600"/>
              </a:spcBef>
              <a:buClr>
                <a:srgbClr val="4F81BD"/>
              </a:buClr>
              <a:defRPr/>
            </a:pPr>
            <a:r>
              <a:rPr lang="en-US" sz="1800" dirty="0">
                <a:solidFill>
                  <a:prstClr val="black"/>
                </a:solidFill>
              </a:rPr>
              <a:t>Monitors geo-location for each login attempt</a:t>
            </a:r>
            <a:endParaRPr lang="en-US" sz="1800" b="1" dirty="0">
              <a:solidFill>
                <a:srgbClr val="FF0000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C963A29-8764-4CF8-9675-6D5E5DA9AD3D}"/>
              </a:ext>
            </a:extLst>
          </p:cNvPr>
          <p:cNvSpPr/>
          <p:nvPr/>
        </p:nvSpPr>
        <p:spPr>
          <a:xfrm>
            <a:off x="9385953" y="2360355"/>
            <a:ext cx="2356917" cy="149877"/>
          </a:xfrm>
          <a:prstGeom prst="rect">
            <a:avLst/>
          </a:prstGeom>
          <a:solidFill>
            <a:srgbClr val="6ABAD0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TextBox 54">
            <a:extLst>
              <a:ext uri="{FF2B5EF4-FFF2-40B4-BE49-F238E27FC236}">
                <a16:creationId xmlns:a16="http://schemas.microsoft.com/office/drawing/2014/main" id="{4EDC1C07-9D26-44D4-B1A5-D3C4450073DE}"/>
              </a:ext>
            </a:extLst>
          </p:cNvPr>
          <p:cNvSpPr txBox="1"/>
          <p:nvPr/>
        </p:nvSpPr>
        <p:spPr>
          <a:xfrm>
            <a:off x="10316605" y="402357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FFC000">
                  <a:lumMod val="75000"/>
                </a:srgb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28" name="TextBox 55">
            <a:extLst>
              <a:ext uri="{FF2B5EF4-FFF2-40B4-BE49-F238E27FC236}">
                <a16:creationId xmlns:a16="http://schemas.microsoft.com/office/drawing/2014/main" id="{50DA3AE1-55A2-47FF-A064-B505ED4A887A}"/>
              </a:ext>
            </a:extLst>
          </p:cNvPr>
          <p:cNvSpPr txBox="1"/>
          <p:nvPr/>
        </p:nvSpPr>
        <p:spPr>
          <a:xfrm>
            <a:off x="10316605" y="1592130"/>
            <a:ext cx="495613" cy="769423"/>
          </a:xfrm>
          <a:prstGeom prst="rect">
            <a:avLst/>
          </a:prstGeom>
          <a:noFill/>
        </p:spPr>
        <p:txBody>
          <a:bodyPr wrap="none" lIns="91422" tIns="45711" rIns="91422" bIns="45711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6ABAD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  <a:endParaRPr kumimoji="0" lang="id-ID" sz="4400" b="1" i="0" u="none" strike="noStrike" kern="1200" cap="none" spc="0" normalizeH="0" baseline="0" noProof="0" dirty="0">
              <a:ln>
                <a:noFill/>
              </a:ln>
              <a:solidFill>
                <a:srgbClr val="6ABAD0"/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0781506"/>
      </p:ext>
    </p:extLst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Rectangle: Rounded Corners 310">
            <a:extLst>
              <a:ext uri="{FF2B5EF4-FFF2-40B4-BE49-F238E27FC236}">
                <a16:creationId xmlns:a16="http://schemas.microsoft.com/office/drawing/2014/main" id="{12AD1C4E-CA78-4DE0-AF3F-4C00E853733A}"/>
              </a:ext>
            </a:extLst>
          </p:cNvPr>
          <p:cNvSpPr/>
          <p:nvPr/>
        </p:nvSpPr>
        <p:spPr>
          <a:xfrm>
            <a:off x="2837297" y="-7204"/>
            <a:ext cx="9354704" cy="964595"/>
          </a:xfrm>
          <a:prstGeom prst="roundRect">
            <a:avLst>
              <a:gd name="adj" fmla="val 0"/>
            </a:avLst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64DB1201-6149-457B-9B53-4F0302071E70}"/>
              </a:ext>
            </a:extLst>
          </p:cNvPr>
          <p:cNvSpPr txBox="1">
            <a:spLocks/>
          </p:cNvSpPr>
          <p:nvPr/>
        </p:nvSpPr>
        <p:spPr>
          <a:xfrm>
            <a:off x="5326555" y="182706"/>
            <a:ext cx="4376188" cy="584775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I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</a:rPr>
              <a:t>UBA/UEBA Tools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0F605BE-FB85-4DA2-B430-3734474D999D}"/>
              </a:ext>
            </a:extLst>
          </p:cNvPr>
          <p:cNvGrpSpPr/>
          <p:nvPr/>
        </p:nvGrpSpPr>
        <p:grpSpPr>
          <a:xfrm>
            <a:off x="8309648" y="1065138"/>
            <a:ext cx="284480" cy="5502632"/>
            <a:chOff x="8309648" y="1065138"/>
            <a:chExt cx="284480" cy="5502632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6E7DBD4B-3067-426C-A9E6-163F32B1A33E}"/>
                </a:ext>
              </a:extLst>
            </p:cNvPr>
            <p:cNvGrpSpPr/>
            <p:nvPr/>
          </p:nvGrpSpPr>
          <p:grpSpPr>
            <a:xfrm>
              <a:off x="8420996" y="1319559"/>
              <a:ext cx="61784" cy="5248211"/>
              <a:chOff x="6081906" y="1872958"/>
              <a:chExt cx="61784" cy="4985041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E714FB20-4E97-4812-895F-EABD451BA91D}"/>
                  </a:ext>
                </a:extLst>
              </p:cNvPr>
              <p:cNvCxnSpPr/>
              <p:nvPr/>
            </p:nvCxnSpPr>
            <p:spPr>
              <a:xfrm>
                <a:off x="6081906" y="1872958"/>
                <a:ext cx="0" cy="4985041"/>
              </a:xfrm>
              <a:prstGeom prst="line">
                <a:avLst/>
              </a:prstGeom>
              <a:noFill/>
              <a:ln w="38100" cap="flat" cmpd="sng" algn="ctr">
                <a:solidFill>
                  <a:srgbClr val="44546A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E4A7DCD5-4E6B-42D1-ABA5-2BEA0B88FB25}"/>
                  </a:ext>
                </a:extLst>
              </p:cNvPr>
              <p:cNvCxnSpPr/>
              <p:nvPr/>
            </p:nvCxnSpPr>
            <p:spPr>
              <a:xfrm>
                <a:off x="6143690" y="1872958"/>
                <a:ext cx="0" cy="4985041"/>
              </a:xfrm>
              <a:prstGeom prst="line">
                <a:avLst/>
              </a:prstGeom>
              <a:noFill/>
              <a:ln w="38100" cap="flat" cmpd="sng" algn="ctr">
                <a:solidFill>
                  <a:srgbClr val="44546A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2C5A7B12-D898-462B-9D1D-4DC7B438EAE6}"/>
                </a:ext>
              </a:extLst>
            </p:cNvPr>
            <p:cNvGrpSpPr/>
            <p:nvPr/>
          </p:nvGrpSpPr>
          <p:grpSpPr>
            <a:xfrm>
              <a:off x="8309648" y="1065138"/>
              <a:ext cx="284480" cy="299498"/>
              <a:chOff x="5953760" y="1631295"/>
              <a:chExt cx="284480" cy="284480"/>
            </a:xfrm>
          </p:grpSpPr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BFDD2A92-BDC8-474A-B1A8-A2C0013B51D0}"/>
                  </a:ext>
                </a:extLst>
              </p:cNvPr>
              <p:cNvSpPr/>
              <p:nvPr/>
            </p:nvSpPr>
            <p:spPr>
              <a:xfrm>
                <a:off x="5953760" y="1631295"/>
                <a:ext cx="284480" cy="284480"/>
              </a:xfrm>
              <a:prstGeom prst="ellipse">
                <a:avLst/>
              </a:prstGeom>
              <a:solidFill>
                <a:srgbClr val="44546A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D4798774-9059-4FA3-9F15-35150A2EE7F1}"/>
                  </a:ext>
                </a:extLst>
              </p:cNvPr>
              <p:cNvSpPr/>
              <p:nvPr/>
            </p:nvSpPr>
            <p:spPr>
              <a:xfrm>
                <a:off x="6036747" y="1714282"/>
                <a:ext cx="118506" cy="118506"/>
              </a:xfrm>
              <a:prstGeom prst="ellipse">
                <a:avLst/>
              </a:pr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BD0A730D-F387-4419-9F6C-207F1A30664F}"/>
              </a:ext>
            </a:extLst>
          </p:cNvPr>
          <p:cNvSpPr/>
          <p:nvPr/>
        </p:nvSpPr>
        <p:spPr>
          <a:xfrm>
            <a:off x="8875911" y="1534469"/>
            <a:ext cx="3274766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Exabeam Advanced Analytics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https://www.exabeam.com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910D5FEC-9C56-4E04-B4A8-1E012D74341C}"/>
              </a:ext>
            </a:extLst>
          </p:cNvPr>
          <p:cNvSpPr/>
          <p:nvPr/>
        </p:nvSpPr>
        <p:spPr>
          <a:xfrm>
            <a:off x="8875911" y="2591326"/>
            <a:ext cx="2834727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LogRhythm UEBA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https://logrhythm.com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DBDE77E3-F340-4E57-B343-EB711019D32B}"/>
              </a:ext>
            </a:extLst>
          </p:cNvPr>
          <p:cNvSpPr/>
          <p:nvPr/>
        </p:nvSpPr>
        <p:spPr>
          <a:xfrm>
            <a:off x="8875911" y="3651277"/>
            <a:ext cx="1781834" cy="584775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Dtex Systems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https://dtexsystems.com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B8F1C690-00C0-4D13-B797-01BC306836D2}"/>
              </a:ext>
            </a:extLst>
          </p:cNvPr>
          <p:cNvSpPr/>
          <p:nvPr/>
        </p:nvSpPr>
        <p:spPr>
          <a:xfrm>
            <a:off x="8875911" y="4697734"/>
            <a:ext cx="3274765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Gurucul Risk Analytics (GRA)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https://gurucul.com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EB78189B-81EC-4749-915E-C93BD39B7AAD}"/>
              </a:ext>
            </a:extLst>
          </p:cNvPr>
          <p:cNvSpPr/>
          <p:nvPr/>
        </p:nvSpPr>
        <p:spPr>
          <a:xfrm>
            <a:off x="8875911" y="5766682"/>
            <a:ext cx="2127891" cy="584775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Securonix UEBA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https://www.securonix.com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321A99A-234C-47A1-A730-7B5AE929D7E8}"/>
              </a:ext>
            </a:extLst>
          </p:cNvPr>
          <p:cNvGrpSpPr/>
          <p:nvPr/>
        </p:nvGrpSpPr>
        <p:grpSpPr>
          <a:xfrm>
            <a:off x="8184038" y="1555328"/>
            <a:ext cx="543054" cy="543054"/>
            <a:chOff x="8184038" y="1555328"/>
            <a:chExt cx="543054" cy="543054"/>
          </a:xfrm>
        </p:grpSpPr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13A1C2EE-8BF9-4EAA-86F4-BB4A84A935D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84038" y="1555328"/>
              <a:ext cx="543054" cy="543054"/>
            </a:xfrm>
            <a:prstGeom prst="ellipse">
              <a:avLst/>
            </a:prstGeom>
            <a:solidFill>
              <a:srgbClr val="5B9BD5"/>
            </a:solidFill>
            <a:ln w="38100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sp>
          <p:nvSpPr>
            <p:cNvPr id="81" name="AutoShape 115">
              <a:extLst>
                <a:ext uri="{FF2B5EF4-FFF2-40B4-BE49-F238E27FC236}">
                  <a16:creationId xmlns:a16="http://schemas.microsoft.com/office/drawing/2014/main" id="{8B107775-C78C-4E2F-9606-E39A4DB8E5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37131" y="1709746"/>
              <a:ext cx="236868" cy="23421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357" y="18801"/>
                  </a:moveTo>
                  <a:cubicBezTo>
                    <a:pt x="21518" y="18965"/>
                    <a:pt x="21599" y="19177"/>
                    <a:pt x="21599" y="19436"/>
                  </a:cubicBezTo>
                  <a:cubicBezTo>
                    <a:pt x="21599" y="19580"/>
                    <a:pt x="21518" y="19775"/>
                    <a:pt x="21357" y="20018"/>
                  </a:cubicBezTo>
                  <a:cubicBezTo>
                    <a:pt x="21193" y="20261"/>
                    <a:pt x="20989" y="20504"/>
                    <a:pt x="20746" y="20741"/>
                  </a:cubicBezTo>
                  <a:cubicBezTo>
                    <a:pt x="20503" y="20978"/>
                    <a:pt x="20260" y="21184"/>
                    <a:pt x="20023" y="21348"/>
                  </a:cubicBezTo>
                  <a:cubicBezTo>
                    <a:pt x="19783" y="21518"/>
                    <a:pt x="19593" y="21599"/>
                    <a:pt x="19447" y="21599"/>
                  </a:cubicBezTo>
                  <a:cubicBezTo>
                    <a:pt x="19189" y="21599"/>
                    <a:pt x="18975" y="21515"/>
                    <a:pt x="18811" y="21343"/>
                  </a:cubicBezTo>
                  <a:lnTo>
                    <a:pt x="13957" y="16502"/>
                  </a:lnTo>
                  <a:cubicBezTo>
                    <a:pt x="13217" y="16980"/>
                    <a:pt x="12428" y="17350"/>
                    <a:pt x="11589" y="17604"/>
                  </a:cubicBezTo>
                  <a:cubicBezTo>
                    <a:pt x="10750" y="17864"/>
                    <a:pt x="9891" y="17991"/>
                    <a:pt x="9007" y="17991"/>
                  </a:cubicBezTo>
                  <a:cubicBezTo>
                    <a:pt x="7769" y="17991"/>
                    <a:pt x="6608" y="17759"/>
                    <a:pt x="5517" y="17290"/>
                  </a:cubicBezTo>
                  <a:cubicBezTo>
                    <a:pt x="4427" y="16822"/>
                    <a:pt x="3469" y="16175"/>
                    <a:pt x="2644" y="15353"/>
                  </a:cubicBezTo>
                  <a:cubicBezTo>
                    <a:pt x="1816" y="14534"/>
                    <a:pt x="1172" y="13580"/>
                    <a:pt x="700" y="12487"/>
                  </a:cubicBezTo>
                  <a:cubicBezTo>
                    <a:pt x="231" y="11400"/>
                    <a:pt x="0" y="10236"/>
                    <a:pt x="0" y="8999"/>
                  </a:cubicBezTo>
                  <a:cubicBezTo>
                    <a:pt x="0" y="7768"/>
                    <a:pt x="231" y="6602"/>
                    <a:pt x="700" y="5515"/>
                  </a:cubicBezTo>
                  <a:cubicBezTo>
                    <a:pt x="1169" y="4422"/>
                    <a:pt x="1816" y="3467"/>
                    <a:pt x="2644" y="2645"/>
                  </a:cubicBezTo>
                  <a:cubicBezTo>
                    <a:pt x="3469" y="1827"/>
                    <a:pt x="4424" y="1180"/>
                    <a:pt x="5512" y="708"/>
                  </a:cubicBezTo>
                  <a:cubicBezTo>
                    <a:pt x="6600" y="237"/>
                    <a:pt x="7764" y="0"/>
                    <a:pt x="9007" y="0"/>
                  </a:cubicBezTo>
                  <a:cubicBezTo>
                    <a:pt x="10244" y="0"/>
                    <a:pt x="11403" y="237"/>
                    <a:pt x="12488" y="708"/>
                  </a:cubicBezTo>
                  <a:cubicBezTo>
                    <a:pt x="13573" y="1180"/>
                    <a:pt x="14530" y="1827"/>
                    <a:pt x="15358" y="2645"/>
                  </a:cubicBezTo>
                  <a:cubicBezTo>
                    <a:pt x="16183" y="3467"/>
                    <a:pt x="16830" y="4422"/>
                    <a:pt x="17299" y="5515"/>
                  </a:cubicBezTo>
                  <a:cubicBezTo>
                    <a:pt x="17768" y="6602"/>
                    <a:pt x="18003" y="7768"/>
                    <a:pt x="18003" y="8999"/>
                  </a:cubicBezTo>
                  <a:cubicBezTo>
                    <a:pt x="18003" y="9886"/>
                    <a:pt x="17873" y="10747"/>
                    <a:pt x="17616" y="11589"/>
                  </a:cubicBezTo>
                  <a:cubicBezTo>
                    <a:pt x="17359" y="12433"/>
                    <a:pt x="16991" y="13218"/>
                    <a:pt x="16514" y="13947"/>
                  </a:cubicBezTo>
                  <a:lnTo>
                    <a:pt x="21357" y="18801"/>
                  </a:lnTo>
                  <a:close/>
                  <a:moveTo>
                    <a:pt x="3596" y="8999"/>
                  </a:moveTo>
                  <a:cubicBezTo>
                    <a:pt x="3596" y="9759"/>
                    <a:pt x="3740" y="10465"/>
                    <a:pt x="4028" y="11117"/>
                  </a:cubicBezTo>
                  <a:cubicBezTo>
                    <a:pt x="4317" y="11770"/>
                    <a:pt x="4707" y="12337"/>
                    <a:pt x="5193" y="12820"/>
                  </a:cubicBezTo>
                  <a:cubicBezTo>
                    <a:pt x="5679" y="13300"/>
                    <a:pt x="6252" y="13684"/>
                    <a:pt x="6908" y="13969"/>
                  </a:cubicBezTo>
                  <a:cubicBezTo>
                    <a:pt x="7566" y="14252"/>
                    <a:pt x="8264" y="14393"/>
                    <a:pt x="9004" y="14393"/>
                  </a:cubicBezTo>
                  <a:cubicBezTo>
                    <a:pt x="9744" y="14393"/>
                    <a:pt x="10439" y="14252"/>
                    <a:pt x="11092" y="13969"/>
                  </a:cubicBezTo>
                  <a:cubicBezTo>
                    <a:pt x="11745" y="13684"/>
                    <a:pt x="12318" y="13300"/>
                    <a:pt x="12801" y="12820"/>
                  </a:cubicBezTo>
                  <a:cubicBezTo>
                    <a:pt x="13290" y="12337"/>
                    <a:pt x="13677" y="11770"/>
                    <a:pt x="13965" y="11117"/>
                  </a:cubicBezTo>
                  <a:cubicBezTo>
                    <a:pt x="14254" y="10465"/>
                    <a:pt x="14398" y="9759"/>
                    <a:pt x="14398" y="8999"/>
                  </a:cubicBezTo>
                  <a:cubicBezTo>
                    <a:pt x="14398" y="8259"/>
                    <a:pt x="14254" y="7565"/>
                    <a:pt x="13965" y="6912"/>
                  </a:cubicBezTo>
                  <a:cubicBezTo>
                    <a:pt x="13674" y="6257"/>
                    <a:pt x="13290" y="5684"/>
                    <a:pt x="12801" y="5192"/>
                  </a:cubicBezTo>
                  <a:cubicBezTo>
                    <a:pt x="12315" y="4704"/>
                    <a:pt x="11745" y="4317"/>
                    <a:pt x="11092" y="4032"/>
                  </a:cubicBezTo>
                  <a:cubicBezTo>
                    <a:pt x="10439" y="3749"/>
                    <a:pt x="9741" y="3605"/>
                    <a:pt x="9004" y="3605"/>
                  </a:cubicBezTo>
                  <a:cubicBezTo>
                    <a:pt x="8267" y="3605"/>
                    <a:pt x="7566" y="3749"/>
                    <a:pt x="6908" y="4032"/>
                  </a:cubicBezTo>
                  <a:cubicBezTo>
                    <a:pt x="6252" y="4317"/>
                    <a:pt x="5676" y="4704"/>
                    <a:pt x="5193" y="5192"/>
                  </a:cubicBezTo>
                  <a:cubicBezTo>
                    <a:pt x="4707" y="5684"/>
                    <a:pt x="4317" y="6257"/>
                    <a:pt x="4028" y="6912"/>
                  </a:cubicBezTo>
                  <a:cubicBezTo>
                    <a:pt x="3740" y="7565"/>
                    <a:pt x="3596" y="8256"/>
                    <a:pt x="3596" y="8999"/>
                  </a:cubicBezTo>
                  <a:moveTo>
                    <a:pt x="9007" y="5591"/>
                  </a:moveTo>
                  <a:cubicBezTo>
                    <a:pt x="9185" y="5591"/>
                    <a:pt x="9343" y="5656"/>
                    <a:pt x="9473" y="5785"/>
                  </a:cubicBezTo>
                  <a:cubicBezTo>
                    <a:pt x="9603" y="5918"/>
                    <a:pt x="9668" y="6082"/>
                    <a:pt x="9668" y="6279"/>
                  </a:cubicBezTo>
                  <a:cubicBezTo>
                    <a:pt x="9668" y="6460"/>
                    <a:pt x="9603" y="6616"/>
                    <a:pt x="9473" y="6745"/>
                  </a:cubicBezTo>
                  <a:cubicBezTo>
                    <a:pt x="9343" y="6878"/>
                    <a:pt x="9185" y="6943"/>
                    <a:pt x="9007" y="6943"/>
                  </a:cubicBezTo>
                  <a:cubicBezTo>
                    <a:pt x="8439" y="6943"/>
                    <a:pt x="7953" y="7144"/>
                    <a:pt x="7552" y="7536"/>
                  </a:cubicBezTo>
                  <a:cubicBezTo>
                    <a:pt x="7151" y="7934"/>
                    <a:pt x="6950" y="8423"/>
                    <a:pt x="6950" y="8996"/>
                  </a:cubicBezTo>
                  <a:cubicBezTo>
                    <a:pt x="6950" y="9180"/>
                    <a:pt x="6885" y="9332"/>
                    <a:pt x="6755" y="9465"/>
                  </a:cubicBezTo>
                  <a:cubicBezTo>
                    <a:pt x="6622" y="9595"/>
                    <a:pt x="6467" y="9657"/>
                    <a:pt x="6289" y="9657"/>
                  </a:cubicBezTo>
                  <a:cubicBezTo>
                    <a:pt x="6080" y="9657"/>
                    <a:pt x="5913" y="9595"/>
                    <a:pt x="5786" y="9465"/>
                  </a:cubicBezTo>
                  <a:cubicBezTo>
                    <a:pt x="5659" y="9332"/>
                    <a:pt x="5599" y="9180"/>
                    <a:pt x="5599" y="8996"/>
                  </a:cubicBezTo>
                  <a:cubicBezTo>
                    <a:pt x="5599" y="8539"/>
                    <a:pt x="5684" y="8104"/>
                    <a:pt x="5862" y="7686"/>
                  </a:cubicBezTo>
                  <a:cubicBezTo>
                    <a:pt x="6037" y="7271"/>
                    <a:pt x="6280" y="6907"/>
                    <a:pt x="6597" y="6590"/>
                  </a:cubicBezTo>
                  <a:cubicBezTo>
                    <a:pt x="6905" y="6277"/>
                    <a:pt x="7264" y="6028"/>
                    <a:pt x="7676" y="5856"/>
                  </a:cubicBezTo>
                  <a:cubicBezTo>
                    <a:pt x="8086" y="5681"/>
                    <a:pt x="8529" y="5591"/>
                    <a:pt x="9007" y="5591"/>
                  </a:cubicBezTo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lIns="50789" tIns="50789" rIns="50789" bIns="50789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A4F5D71-F141-4019-B217-963BF8A714D1}"/>
              </a:ext>
            </a:extLst>
          </p:cNvPr>
          <p:cNvGrpSpPr/>
          <p:nvPr/>
        </p:nvGrpSpPr>
        <p:grpSpPr>
          <a:xfrm>
            <a:off x="8184038" y="2609750"/>
            <a:ext cx="543054" cy="543054"/>
            <a:chOff x="8184038" y="2609750"/>
            <a:chExt cx="543054" cy="543054"/>
          </a:xfrm>
        </p:grpSpPr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30C90010-2387-4D1D-8EF2-69C460711FE1}"/>
                </a:ext>
              </a:extLst>
            </p:cNvPr>
            <p:cNvSpPr/>
            <p:nvPr/>
          </p:nvSpPr>
          <p:spPr>
            <a:xfrm>
              <a:off x="8184038" y="2609750"/>
              <a:ext cx="543054" cy="543054"/>
            </a:xfrm>
            <a:prstGeom prst="ellipse">
              <a:avLst/>
            </a:prstGeom>
            <a:solidFill>
              <a:srgbClr val="ED7D31"/>
            </a:solidFill>
            <a:ln w="38100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sp>
          <p:nvSpPr>
            <p:cNvPr id="79" name="Freeform 35">
              <a:extLst>
                <a:ext uri="{FF2B5EF4-FFF2-40B4-BE49-F238E27FC236}">
                  <a16:creationId xmlns:a16="http://schemas.microsoft.com/office/drawing/2014/main" id="{BCC0D7B5-4957-47C8-9272-AF7814D5A87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25533" y="2743169"/>
              <a:ext cx="260065" cy="276216"/>
            </a:xfrm>
            <a:custGeom>
              <a:avLst/>
              <a:gdLst>
                <a:gd name="T0" fmla="*/ 144078 w 355"/>
                <a:gd name="T1" fmla="*/ 63340 h 417"/>
                <a:gd name="T2" fmla="*/ 144078 w 355"/>
                <a:gd name="T3" fmla="*/ 63340 h 417"/>
                <a:gd name="T4" fmla="*/ 123754 w 355"/>
                <a:gd name="T5" fmla="*/ 63340 h 417"/>
                <a:gd name="T6" fmla="*/ 123754 w 355"/>
                <a:gd name="T7" fmla="*/ 47617 h 417"/>
                <a:gd name="T8" fmla="*/ 79492 w 355"/>
                <a:gd name="T9" fmla="*/ 0 h 417"/>
                <a:gd name="T10" fmla="*/ 35681 w 355"/>
                <a:gd name="T11" fmla="*/ 47617 h 417"/>
                <a:gd name="T12" fmla="*/ 35681 w 355"/>
                <a:gd name="T13" fmla="*/ 63340 h 417"/>
                <a:gd name="T14" fmla="*/ 11291 w 355"/>
                <a:gd name="T15" fmla="*/ 63340 h 417"/>
                <a:gd name="T16" fmla="*/ 0 w 355"/>
                <a:gd name="T17" fmla="*/ 79512 h 417"/>
                <a:gd name="T18" fmla="*/ 0 w 355"/>
                <a:gd name="T19" fmla="*/ 167110 h 417"/>
                <a:gd name="T20" fmla="*/ 11291 w 355"/>
                <a:gd name="T21" fmla="*/ 178790 h 417"/>
                <a:gd name="T22" fmla="*/ 23938 w 355"/>
                <a:gd name="T23" fmla="*/ 182833 h 417"/>
                <a:gd name="T24" fmla="*/ 47876 w 355"/>
                <a:gd name="T25" fmla="*/ 186876 h 417"/>
                <a:gd name="T26" fmla="*/ 111559 w 355"/>
                <a:gd name="T27" fmla="*/ 186876 h 417"/>
                <a:gd name="T28" fmla="*/ 135497 w 355"/>
                <a:gd name="T29" fmla="*/ 182833 h 417"/>
                <a:gd name="T30" fmla="*/ 147692 w 355"/>
                <a:gd name="T31" fmla="*/ 178790 h 417"/>
                <a:gd name="T32" fmla="*/ 159886 w 355"/>
                <a:gd name="T33" fmla="*/ 167110 h 417"/>
                <a:gd name="T34" fmla="*/ 159886 w 355"/>
                <a:gd name="T35" fmla="*/ 79512 h 417"/>
                <a:gd name="T36" fmla="*/ 144078 w 355"/>
                <a:gd name="T37" fmla="*/ 63340 h 417"/>
                <a:gd name="T38" fmla="*/ 55554 w 355"/>
                <a:gd name="T39" fmla="*/ 43574 h 417"/>
                <a:gd name="T40" fmla="*/ 55554 w 355"/>
                <a:gd name="T41" fmla="*/ 43574 h 417"/>
                <a:gd name="T42" fmla="*/ 79492 w 355"/>
                <a:gd name="T43" fmla="*/ 19766 h 417"/>
                <a:gd name="T44" fmla="*/ 103429 w 355"/>
                <a:gd name="T45" fmla="*/ 43574 h 417"/>
                <a:gd name="T46" fmla="*/ 103429 w 355"/>
                <a:gd name="T47" fmla="*/ 63340 h 417"/>
                <a:gd name="T48" fmla="*/ 55554 w 355"/>
                <a:gd name="T49" fmla="*/ 63340 h 417"/>
                <a:gd name="T50" fmla="*/ 55554 w 355"/>
                <a:gd name="T51" fmla="*/ 43574 h 4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55" h="417">
                  <a:moveTo>
                    <a:pt x="319" y="141"/>
                  </a:moveTo>
                  <a:lnTo>
                    <a:pt x="319" y="141"/>
                  </a:lnTo>
                  <a:cubicBezTo>
                    <a:pt x="274" y="141"/>
                    <a:pt x="274" y="141"/>
                    <a:pt x="274" y="141"/>
                  </a:cubicBezTo>
                  <a:cubicBezTo>
                    <a:pt x="274" y="106"/>
                    <a:pt x="274" y="106"/>
                    <a:pt x="274" y="106"/>
                  </a:cubicBezTo>
                  <a:cubicBezTo>
                    <a:pt x="274" y="35"/>
                    <a:pt x="238" y="0"/>
                    <a:pt x="176" y="0"/>
                  </a:cubicBezTo>
                  <a:cubicBezTo>
                    <a:pt x="106" y="0"/>
                    <a:pt x="79" y="35"/>
                    <a:pt x="79" y="106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25" y="141"/>
                    <a:pt x="25" y="141"/>
                    <a:pt x="25" y="141"/>
                  </a:cubicBezTo>
                  <a:cubicBezTo>
                    <a:pt x="17" y="141"/>
                    <a:pt x="0" y="159"/>
                    <a:pt x="0" y="177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0" y="381"/>
                    <a:pt x="17" y="398"/>
                    <a:pt x="25" y="398"/>
                  </a:cubicBezTo>
                  <a:cubicBezTo>
                    <a:pt x="53" y="407"/>
                    <a:pt x="53" y="407"/>
                    <a:pt x="53" y="407"/>
                  </a:cubicBezTo>
                  <a:cubicBezTo>
                    <a:pt x="70" y="416"/>
                    <a:pt x="88" y="416"/>
                    <a:pt x="106" y="416"/>
                  </a:cubicBezTo>
                  <a:cubicBezTo>
                    <a:pt x="247" y="416"/>
                    <a:pt x="247" y="416"/>
                    <a:pt x="247" y="416"/>
                  </a:cubicBezTo>
                  <a:cubicBezTo>
                    <a:pt x="265" y="416"/>
                    <a:pt x="283" y="416"/>
                    <a:pt x="300" y="407"/>
                  </a:cubicBezTo>
                  <a:cubicBezTo>
                    <a:pt x="327" y="398"/>
                    <a:pt x="327" y="398"/>
                    <a:pt x="327" y="398"/>
                  </a:cubicBezTo>
                  <a:cubicBezTo>
                    <a:pt x="336" y="398"/>
                    <a:pt x="354" y="381"/>
                    <a:pt x="354" y="372"/>
                  </a:cubicBezTo>
                  <a:cubicBezTo>
                    <a:pt x="354" y="177"/>
                    <a:pt x="354" y="177"/>
                    <a:pt x="354" y="177"/>
                  </a:cubicBezTo>
                  <a:cubicBezTo>
                    <a:pt x="354" y="159"/>
                    <a:pt x="336" y="141"/>
                    <a:pt x="319" y="141"/>
                  </a:cubicBezTo>
                  <a:close/>
                  <a:moveTo>
                    <a:pt x="123" y="97"/>
                  </a:moveTo>
                  <a:lnTo>
                    <a:pt x="123" y="97"/>
                  </a:lnTo>
                  <a:cubicBezTo>
                    <a:pt x="123" y="62"/>
                    <a:pt x="150" y="44"/>
                    <a:pt x="176" y="44"/>
                  </a:cubicBezTo>
                  <a:cubicBezTo>
                    <a:pt x="203" y="44"/>
                    <a:pt x="229" y="62"/>
                    <a:pt x="229" y="97"/>
                  </a:cubicBezTo>
                  <a:cubicBezTo>
                    <a:pt x="229" y="141"/>
                    <a:pt x="229" y="141"/>
                    <a:pt x="229" y="141"/>
                  </a:cubicBezTo>
                  <a:cubicBezTo>
                    <a:pt x="123" y="141"/>
                    <a:pt x="123" y="141"/>
                    <a:pt x="123" y="141"/>
                  </a:cubicBezTo>
                  <a:lnTo>
                    <a:pt x="123" y="97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6B898223-1F5D-46DB-9D2B-5FDFBA5D2A79}"/>
              </a:ext>
            </a:extLst>
          </p:cNvPr>
          <p:cNvGrpSpPr/>
          <p:nvPr/>
        </p:nvGrpSpPr>
        <p:grpSpPr>
          <a:xfrm>
            <a:off x="8184038" y="3664172"/>
            <a:ext cx="543054" cy="543054"/>
            <a:chOff x="8184038" y="3664172"/>
            <a:chExt cx="543054" cy="543054"/>
          </a:xfrm>
        </p:grpSpPr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703F4E46-1A2B-4531-A991-0D52F4E99B03}"/>
                </a:ext>
              </a:extLst>
            </p:cNvPr>
            <p:cNvSpPr/>
            <p:nvPr/>
          </p:nvSpPr>
          <p:spPr>
            <a:xfrm>
              <a:off x="8184038" y="3664172"/>
              <a:ext cx="543054" cy="543054"/>
            </a:xfrm>
            <a:prstGeom prst="ellipse">
              <a:avLst/>
            </a:prstGeom>
            <a:solidFill>
              <a:srgbClr val="FFC000">
                <a:lumMod val="75000"/>
              </a:srgbClr>
            </a:solidFill>
            <a:ln w="38100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sp>
          <p:nvSpPr>
            <p:cNvPr id="77" name="Freeform 115">
              <a:extLst>
                <a:ext uri="{FF2B5EF4-FFF2-40B4-BE49-F238E27FC236}">
                  <a16:creationId xmlns:a16="http://schemas.microsoft.com/office/drawing/2014/main" id="{857D1C9C-30F7-4ED0-AD6F-6BE1869582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25533" y="3773446"/>
              <a:ext cx="260065" cy="324506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F48E62FC-859F-45B9-A9CD-7853B42C73EF}"/>
              </a:ext>
            </a:extLst>
          </p:cNvPr>
          <p:cNvGrpSpPr/>
          <p:nvPr/>
        </p:nvGrpSpPr>
        <p:grpSpPr>
          <a:xfrm>
            <a:off x="8184038" y="4718594"/>
            <a:ext cx="543054" cy="543054"/>
            <a:chOff x="8184038" y="4718594"/>
            <a:chExt cx="543054" cy="543054"/>
          </a:xfrm>
        </p:grpSpPr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49F45A22-A9AC-41AF-86CB-D32CB7AC78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84038" y="4718594"/>
              <a:ext cx="543054" cy="543054"/>
            </a:xfrm>
            <a:prstGeom prst="ellipse">
              <a:avLst/>
            </a:prstGeom>
            <a:solidFill>
              <a:srgbClr val="70AD47">
                <a:lumMod val="50000"/>
              </a:srgbClr>
            </a:solidFill>
            <a:ln w="38100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sp>
          <p:nvSpPr>
            <p:cNvPr id="75" name="AutoShape 125">
              <a:extLst>
                <a:ext uri="{FF2B5EF4-FFF2-40B4-BE49-F238E27FC236}">
                  <a16:creationId xmlns:a16="http://schemas.microsoft.com/office/drawing/2014/main" id="{01FF01C4-B6E3-434C-9ACF-04A7539190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01488" y="4836620"/>
              <a:ext cx="308154" cy="307002"/>
            </a:xfrm>
            <a:custGeom>
              <a:avLst/>
              <a:gdLst>
                <a:gd name="T0" fmla="+- 0 10797 26"/>
                <a:gd name="T1" fmla="*/ T0 w 21542"/>
                <a:gd name="T2" fmla="*/ 10800 h 21600"/>
                <a:gd name="T3" fmla="+- 0 10797 26"/>
                <a:gd name="T4" fmla="*/ T3 w 21542"/>
                <a:gd name="T5" fmla="*/ 10800 h 21600"/>
                <a:gd name="T6" fmla="+- 0 10797 26"/>
                <a:gd name="T7" fmla="*/ T6 w 21542"/>
                <a:gd name="T8" fmla="*/ 10800 h 21600"/>
                <a:gd name="T9" fmla="+- 0 10797 26"/>
                <a:gd name="T10" fmla="*/ T9 w 21542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42" h="21600">
                  <a:moveTo>
                    <a:pt x="11685" y="1798"/>
                  </a:moveTo>
                  <a:cubicBezTo>
                    <a:pt x="12903" y="1906"/>
                    <a:pt x="14055" y="2202"/>
                    <a:pt x="15143" y="2682"/>
                  </a:cubicBezTo>
                  <a:cubicBezTo>
                    <a:pt x="16233" y="3165"/>
                    <a:pt x="17213" y="3803"/>
                    <a:pt x="18089" y="4596"/>
                  </a:cubicBezTo>
                  <a:cubicBezTo>
                    <a:pt x="18964" y="5390"/>
                    <a:pt x="19696" y="6307"/>
                    <a:pt x="20286" y="7355"/>
                  </a:cubicBezTo>
                  <a:cubicBezTo>
                    <a:pt x="20875" y="8400"/>
                    <a:pt x="21290" y="9537"/>
                    <a:pt x="21528" y="10774"/>
                  </a:cubicBezTo>
                  <a:cubicBezTo>
                    <a:pt x="21573" y="11034"/>
                    <a:pt x="21497" y="11229"/>
                    <a:pt x="21299" y="11356"/>
                  </a:cubicBezTo>
                  <a:cubicBezTo>
                    <a:pt x="21223" y="11407"/>
                    <a:pt x="21151" y="11435"/>
                    <a:pt x="21077" y="11435"/>
                  </a:cubicBezTo>
                  <a:cubicBezTo>
                    <a:pt x="20930" y="11435"/>
                    <a:pt x="20822" y="11381"/>
                    <a:pt x="20760" y="11271"/>
                  </a:cubicBezTo>
                  <a:cubicBezTo>
                    <a:pt x="20016" y="10353"/>
                    <a:pt x="19186" y="9890"/>
                    <a:pt x="18272" y="9879"/>
                  </a:cubicBezTo>
                  <a:cubicBezTo>
                    <a:pt x="17616" y="9879"/>
                    <a:pt x="16994" y="10128"/>
                    <a:pt x="16402" y="10619"/>
                  </a:cubicBezTo>
                  <a:cubicBezTo>
                    <a:pt x="15813" y="11110"/>
                    <a:pt x="15320" y="11796"/>
                    <a:pt x="14912" y="12680"/>
                  </a:cubicBezTo>
                  <a:cubicBezTo>
                    <a:pt x="14840" y="12886"/>
                    <a:pt x="14704" y="12991"/>
                    <a:pt x="14516" y="12991"/>
                  </a:cubicBezTo>
                  <a:cubicBezTo>
                    <a:pt x="14323" y="12991"/>
                    <a:pt x="14191" y="12886"/>
                    <a:pt x="14115" y="12680"/>
                  </a:cubicBezTo>
                  <a:cubicBezTo>
                    <a:pt x="13490" y="11328"/>
                    <a:pt x="12679" y="10452"/>
                    <a:pt x="11682" y="10057"/>
                  </a:cubicBezTo>
                  <a:lnTo>
                    <a:pt x="11682" y="17164"/>
                  </a:lnTo>
                  <a:cubicBezTo>
                    <a:pt x="11682" y="17779"/>
                    <a:pt x="11594" y="18350"/>
                    <a:pt x="11415" y="18883"/>
                  </a:cubicBezTo>
                  <a:cubicBezTo>
                    <a:pt x="11234" y="19414"/>
                    <a:pt x="10993" y="19886"/>
                    <a:pt x="10690" y="20298"/>
                  </a:cubicBezTo>
                  <a:cubicBezTo>
                    <a:pt x="10385" y="20704"/>
                    <a:pt x="10029" y="21026"/>
                    <a:pt x="9621" y="21258"/>
                  </a:cubicBezTo>
                  <a:cubicBezTo>
                    <a:pt x="9214" y="21487"/>
                    <a:pt x="8777" y="21599"/>
                    <a:pt x="8314" y="21599"/>
                  </a:cubicBezTo>
                  <a:cubicBezTo>
                    <a:pt x="7852" y="21599"/>
                    <a:pt x="7410" y="21487"/>
                    <a:pt x="6995" y="21258"/>
                  </a:cubicBezTo>
                  <a:cubicBezTo>
                    <a:pt x="6580" y="21027"/>
                    <a:pt x="6220" y="20705"/>
                    <a:pt x="5915" y="20298"/>
                  </a:cubicBezTo>
                  <a:cubicBezTo>
                    <a:pt x="5612" y="19886"/>
                    <a:pt x="5369" y="19417"/>
                    <a:pt x="5190" y="18883"/>
                  </a:cubicBezTo>
                  <a:cubicBezTo>
                    <a:pt x="5011" y="18350"/>
                    <a:pt x="4923" y="17779"/>
                    <a:pt x="4923" y="17164"/>
                  </a:cubicBezTo>
                  <a:cubicBezTo>
                    <a:pt x="4923" y="16850"/>
                    <a:pt x="5011" y="16591"/>
                    <a:pt x="5190" y="16390"/>
                  </a:cubicBezTo>
                  <a:cubicBezTo>
                    <a:pt x="5369" y="16187"/>
                    <a:pt x="5583" y="16085"/>
                    <a:pt x="5836" y="16085"/>
                  </a:cubicBezTo>
                  <a:cubicBezTo>
                    <a:pt x="6103" y="16085"/>
                    <a:pt x="6320" y="16187"/>
                    <a:pt x="6492" y="16390"/>
                  </a:cubicBezTo>
                  <a:cubicBezTo>
                    <a:pt x="6661" y="16591"/>
                    <a:pt x="6747" y="16851"/>
                    <a:pt x="6747" y="17164"/>
                  </a:cubicBezTo>
                  <a:cubicBezTo>
                    <a:pt x="6747" y="17799"/>
                    <a:pt x="6900" y="18333"/>
                    <a:pt x="7203" y="18776"/>
                  </a:cubicBezTo>
                  <a:cubicBezTo>
                    <a:pt x="7508" y="19216"/>
                    <a:pt x="7878" y="19437"/>
                    <a:pt x="8312" y="19437"/>
                  </a:cubicBezTo>
                  <a:cubicBezTo>
                    <a:pt x="8732" y="19437"/>
                    <a:pt x="9092" y="19216"/>
                    <a:pt x="9397" y="18776"/>
                  </a:cubicBezTo>
                  <a:cubicBezTo>
                    <a:pt x="9700" y="18333"/>
                    <a:pt x="9853" y="17799"/>
                    <a:pt x="9853" y="17164"/>
                  </a:cubicBezTo>
                  <a:lnTo>
                    <a:pt x="9853" y="10057"/>
                  </a:lnTo>
                  <a:cubicBezTo>
                    <a:pt x="8856" y="10461"/>
                    <a:pt x="8042" y="11336"/>
                    <a:pt x="7420" y="12680"/>
                  </a:cubicBezTo>
                  <a:cubicBezTo>
                    <a:pt x="7344" y="12886"/>
                    <a:pt x="7210" y="12991"/>
                    <a:pt x="7019" y="12991"/>
                  </a:cubicBezTo>
                  <a:cubicBezTo>
                    <a:pt x="6828" y="12991"/>
                    <a:pt x="6700" y="12886"/>
                    <a:pt x="6631" y="12680"/>
                  </a:cubicBezTo>
                  <a:cubicBezTo>
                    <a:pt x="6227" y="11796"/>
                    <a:pt x="5734" y="11110"/>
                    <a:pt x="5147" y="10619"/>
                  </a:cubicBezTo>
                  <a:cubicBezTo>
                    <a:pt x="4560" y="10128"/>
                    <a:pt x="3940" y="9879"/>
                    <a:pt x="3284" y="9879"/>
                  </a:cubicBezTo>
                  <a:cubicBezTo>
                    <a:pt x="2363" y="9879"/>
                    <a:pt x="1541" y="10345"/>
                    <a:pt x="808" y="11271"/>
                  </a:cubicBezTo>
                  <a:cubicBezTo>
                    <a:pt x="718" y="11381"/>
                    <a:pt x="596" y="11435"/>
                    <a:pt x="455" y="11435"/>
                  </a:cubicBezTo>
                  <a:cubicBezTo>
                    <a:pt x="381" y="11435"/>
                    <a:pt x="305" y="11407"/>
                    <a:pt x="238" y="11356"/>
                  </a:cubicBezTo>
                  <a:cubicBezTo>
                    <a:pt x="47" y="11229"/>
                    <a:pt x="-26" y="11034"/>
                    <a:pt x="7" y="10774"/>
                  </a:cubicBezTo>
                  <a:cubicBezTo>
                    <a:pt x="245" y="9537"/>
                    <a:pt x="660" y="8400"/>
                    <a:pt x="1259" y="7355"/>
                  </a:cubicBezTo>
                  <a:cubicBezTo>
                    <a:pt x="1855" y="6307"/>
                    <a:pt x="2595" y="5390"/>
                    <a:pt x="3468" y="4596"/>
                  </a:cubicBezTo>
                  <a:cubicBezTo>
                    <a:pt x="4343" y="3803"/>
                    <a:pt x="5321" y="3168"/>
                    <a:pt x="6402" y="2688"/>
                  </a:cubicBezTo>
                  <a:cubicBezTo>
                    <a:pt x="7482" y="2213"/>
                    <a:pt x="8634" y="1917"/>
                    <a:pt x="9850" y="1798"/>
                  </a:cubicBezTo>
                  <a:lnTo>
                    <a:pt x="9850" y="1081"/>
                  </a:lnTo>
                  <a:cubicBezTo>
                    <a:pt x="9850" y="767"/>
                    <a:pt x="9936" y="508"/>
                    <a:pt x="10118" y="304"/>
                  </a:cubicBezTo>
                  <a:cubicBezTo>
                    <a:pt x="10296" y="101"/>
                    <a:pt x="10511" y="0"/>
                    <a:pt x="10764" y="0"/>
                  </a:cubicBezTo>
                  <a:cubicBezTo>
                    <a:pt x="11029" y="0"/>
                    <a:pt x="11248" y="101"/>
                    <a:pt x="11420" y="304"/>
                  </a:cubicBezTo>
                  <a:cubicBezTo>
                    <a:pt x="11589" y="508"/>
                    <a:pt x="11675" y="767"/>
                    <a:pt x="11675" y="1081"/>
                  </a:cubicBezTo>
                  <a:lnTo>
                    <a:pt x="11675" y="1798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/>
          </p:spPr>
          <p:txBody>
            <a:bodyPr lIns="101578" tIns="101578" rIns="101578" bIns="101578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19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6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5529921-BDE7-4BCF-A25E-18EE105C6B31}"/>
              </a:ext>
            </a:extLst>
          </p:cNvPr>
          <p:cNvGrpSpPr/>
          <p:nvPr/>
        </p:nvGrpSpPr>
        <p:grpSpPr>
          <a:xfrm>
            <a:off x="8184038" y="5773016"/>
            <a:ext cx="543054" cy="543054"/>
            <a:chOff x="8184038" y="5773016"/>
            <a:chExt cx="543054" cy="543054"/>
          </a:xfrm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B28ABA30-39F3-4EE2-85E7-4CEA7811EC5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84038" y="5773016"/>
              <a:ext cx="543054" cy="543054"/>
            </a:xfrm>
            <a:prstGeom prst="ellipse">
              <a:avLst/>
            </a:prstGeom>
            <a:solidFill>
              <a:srgbClr val="00B0F0"/>
            </a:solidFill>
            <a:ln w="38100" cap="flat" cmpd="sng" algn="ctr">
              <a:solidFill>
                <a:srgbClr val="44546A"/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sp>
          <p:nvSpPr>
            <p:cNvPr id="73" name="Freeform 96">
              <a:extLst>
                <a:ext uri="{FF2B5EF4-FFF2-40B4-BE49-F238E27FC236}">
                  <a16:creationId xmlns:a16="http://schemas.microsoft.com/office/drawing/2014/main" id="{3A074D9A-4B0F-47EF-84DF-E1CAB6EC7B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310449" y="5890357"/>
              <a:ext cx="290232" cy="308372"/>
            </a:xfrm>
            <a:custGeom>
              <a:avLst/>
              <a:gdLst>
                <a:gd name="T0" fmla="*/ 103322 w 59"/>
                <a:gd name="T1" fmla="*/ 215900 h 63"/>
                <a:gd name="T2" fmla="*/ 0 w 59"/>
                <a:gd name="T3" fmla="*/ 116517 h 63"/>
                <a:gd name="T4" fmla="*/ 41329 w 59"/>
                <a:gd name="T5" fmla="*/ 34270 h 63"/>
                <a:gd name="T6" fmla="*/ 65437 w 59"/>
                <a:gd name="T7" fmla="*/ 37697 h 63"/>
                <a:gd name="T8" fmla="*/ 61993 w 59"/>
                <a:gd name="T9" fmla="*/ 61686 h 63"/>
                <a:gd name="T10" fmla="*/ 34441 w 59"/>
                <a:gd name="T11" fmla="*/ 116517 h 63"/>
                <a:gd name="T12" fmla="*/ 103322 w 59"/>
                <a:gd name="T13" fmla="*/ 181630 h 63"/>
                <a:gd name="T14" fmla="*/ 168759 w 59"/>
                <a:gd name="T15" fmla="*/ 116517 h 63"/>
                <a:gd name="T16" fmla="*/ 141207 w 59"/>
                <a:gd name="T17" fmla="*/ 61686 h 63"/>
                <a:gd name="T18" fmla="*/ 137763 w 59"/>
                <a:gd name="T19" fmla="*/ 37697 h 63"/>
                <a:gd name="T20" fmla="*/ 161871 w 59"/>
                <a:gd name="T21" fmla="*/ 34270 h 63"/>
                <a:gd name="T22" fmla="*/ 203200 w 59"/>
                <a:gd name="T23" fmla="*/ 116517 h 63"/>
                <a:gd name="T24" fmla="*/ 103322 w 59"/>
                <a:gd name="T25" fmla="*/ 215900 h 63"/>
                <a:gd name="T26" fmla="*/ 117098 w 59"/>
                <a:gd name="T27" fmla="*/ 99383 h 63"/>
                <a:gd name="T28" fmla="*/ 103322 w 59"/>
                <a:gd name="T29" fmla="*/ 116517 h 63"/>
                <a:gd name="T30" fmla="*/ 86102 w 59"/>
                <a:gd name="T31" fmla="*/ 99383 h 63"/>
                <a:gd name="T32" fmla="*/ 86102 w 59"/>
                <a:gd name="T33" fmla="*/ 17135 h 63"/>
                <a:gd name="T34" fmla="*/ 103322 w 59"/>
                <a:gd name="T35" fmla="*/ 0 h 63"/>
                <a:gd name="T36" fmla="*/ 117098 w 59"/>
                <a:gd name="T37" fmla="*/ 17135 h 63"/>
                <a:gd name="T38" fmla="*/ 117098 w 59"/>
                <a:gd name="T39" fmla="*/ 99383 h 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9" h="63">
                  <a:moveTo>
                    <a:pt x="30" y="63"/>
                  </a:moveTo>
                  <a:cubicBezTo>
                    <a:pt x="14" y="63"/>
                    <a:pt x="0" y="50"/>
                    <a:pt x="0" y="34"/>
                  </a:cubicBezTo>
                  <a:cubicBezTo>
                    <a:pt x="0" y="24"/>
                    <a:pt x="5" y="16"/>
                    <a:pt x="12" y="10"/>
                  </a:cubicBezTo>
                  <a:cubicBezTo>
                    <a:pt x="14" y="9"/>
                    <a:pt x="17" y="9"/>
                    <a:pt x="19" y="11"/>
                  </a:cubicBezTo>
                  <a:cubicBezTo>
                    <a:pt x="21" y="14"/>
                    <a:pt x="20" y="17"/>
                    <a:pt x="18" y="18"/>
                  </a:cubicBezTo>
                  <a:cubicBezTo>
                    <a:pt x="13" y="22"/>
                    <a:pt x="10" y="28"/>
                    <a:pt x="10" y="34"/>
                  </a:cubicBezTo>
                  <a:cubicBezTo>
                    <a:pt x="10" y="44"/>
                    <a:pt x="19" y="53"/>
                    <a:pt x="30" y="53"/>
                  </a:cubicBezTo>
                  <a:cubicBezTo>
                    <a:pt x="40" y="53"/>
                    <a:pt x="49" y="44"/>
                    <a:pt x="49" y="34"/>
                  </a:cubicBezTo>
                  <a:cubicBezTo>
                    <a:pt x="49" y="28"/>
                    <a:pt x="46" y="22"/>
                    <a:pt x="41" y="18"/>
                  </a:cubicBezTo>
                  <a:cubicBezTo>
                    <a:pt x="39" y="17"/>
                    <a:pt x="39" y="14"/>
                    <a:pt x="40" y="11"/>
                  </a:cubicBezTo>
                  <a:cubicBezTo>
                    <a:pt x="42" y="9"/>
                    <a:pt x="45" y="9"/>
                    <a:pt x="47" y="10"/>
                  </a:cubicBezTo>
                  <a:cubicBezTo>
                    <a:pt x="55" y="16"/>
                    <a:pt x="59" y="24"/>
                    <a:pt x="59" y="34"/>
                  </a:cubicBezTo>
                  <a:cubicBezTo>
                    <a:pt x="59" y="50"/>
                    <a:pt x="46" y="63"/>
                    <a:pt x="30" y="63"/>
                  </a:cubicBezTo>
                  <a:close/>
                  <a:moveTo>
                    <a:pt x="34" y="29"/>
                  </a:moveTo>
                  <a:cubicBezTo>
                    <a:pt x="34" y="32"/>
                    <a:pt x="32" y="34"/>
                    <a:pt x="30" y="34"/>
                  </a:cubicBezTo>
                  <a:cubicBezTo>
                    <a:pt x="27" y="34"/>
                    <a:pt x="25" y="32"/>
                    <a:pt x="25" y="2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2"/>
                    <a:pt x="27" y="0"/>
                    <a:pt x="30" y="0"/>
                  </a:cubicBezTo>
                  <a:cubicBezTo>
                    <a:pt x="32" y="0"/>
                    <a:pt x="34" y="2"/>
                    <a:pt x="34" y="5"/>
                  </a:cubicBezTo>
                  <a:lnTo>
                    <a:pt x="34" y="29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</p:spPr>
          <p:txBody>
            <a:bodyPr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2" name="Rectangle: Rounded Corners 91">
            <a:extLst>
              <a:ext uri="{FF2B5EF4-FFF2-40B4-BE49-F238E27FC236}">
                <a16:creationId xmlns:a16="http://schemas.microsoft.com/office/drawing/2014/main" id="{9D482185-A25B-499C-8D4B-FF63ADD9E2C7}"/>
              </a:ext>
            </a:extLst>
          </p:cNvPr>
          <p:cNvSpPr/>
          <p:nvPr/>
        </p:nvSpPr>
        <p:spPr>
          <a:xfrm>
            <a:off x="-6088" y="0"/>
            <a:ext cx="3339217" cy="6567770"/>
          </a:xfrm>
          <a:prstGeom prst="roundRect">
            <a:avLst>
              <a:gd name="adj" fmla="val 0"/>
            </a:avLst>
          </a:prstGeom>
          <a:solidFill>
            <a:schemeClr val="bg2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91" name="Text Box 25">
            <a:extLst>
              <a:ext uri="{FF2B5EF4-FFF2-40B4-BE49-F238E27FC236}">
                <a16:creationId xmlns:a16="http://schemas.microsoft.com/office/drawing/2014/main" id="{0A95B148-948E-4E53-BF26-CCC9766984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721" y="1944776"/>
            <a:ext cx="3116813" cy="38933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>
                <a:tab pos="457200" algn="l"/>
              </a:tabLst>
              <a:defRPr/>
            </a:pP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User Behavior Analytics (UBA)/User and Entity Behavior (UEBA) Tools collect user activity details from multiple sources and </a:t>
            </a: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use artificial intelligence and machine learning (AI/ML) </a:t>
            </a:r>
            <a:r>
              <a:rPr kumimoji="0" lang="en-US" sz="1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Calibri" panose="020F0502020204030204" pitchFamily="34" charset="0"/>
                <a:cs typeface="Times New Roman" panose="02020603050405020304" pitchFamily="18" charset="0"/>
              </a:rPr>
              <a:t>algorithms to perform user behavior analysis to prevent and detect various threats before the fraud is perpetrated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3D322B6-3C5D-4A2C-BB17-99A97B4D2451}"/>
              </a:ext>
            </a:extLst>
          </p:cNvPr>
          <p:cNvGrpSpPr/>
          <p:nvPr/>
        </p:nvGrpSpPr>
        <p:grpSpPr>
          <a:xfrm>
            <a:off x="3807725" y="1925922"/>
            <a:ext cx="3819671" cy="3734422"/>
            <a:chOff x="3770037" y="2189589"/>
            <a:chExt cx="3903853" cy="3816725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720C6FCF-66EC-4C32-AAD2-52C11D2EFAFB}"/>
                </a:ext>
              </a:extLst>
            </p:cNvPr>
            <p:cNvGrpSpPr/>
            <p:nvPr/>
          </p:nvGrpSpPr>
          <p:grpSpPr>
            <a:xfrm>
              <a:off x="3770037" y="2556307"/>
              <a:ext cx="3794618" cy="2582630"/>
              <a:chOff x="6419850" y="2646363"/>
              <a:chExt cx="4632324" cy="3152776"/>
            </a:xfrm>
            <a:solidFill>
              <a:srgbClr val="44546A">
                <a:lumMod val="20000"/>
                <a:lumOff val="80000"/>
              </a:srgbClr>
            </a:solidFill>
          </p:grpSpPr>
          <p:sp>
            <p:nvSpPr>
              <p:cNvPr id="233" name="Freeform 5">
                <a:extLst>
                  <a:ext uri="{FF2B5EF4-FFF2-40B4-BE49-F238E27FC236}">
                    <a16:creationId xmlns:a16="http://schemas.microsoft.com/office/drawing/2014/main" id="{BED0600D-CA88-4AAE-96BF-39DAA0A3C9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93374" y="3503613"/>
                <a:ext cx="558800" cy="885825"/>
              </a:xfrm>
              <a:custGeom>
                <a:avLst/>
                <a:gdLst>
                  <a:gd name="T0" fmla="*/ 16 w 295"/>
                  <a:gd name="T1" fmla="*/ 158 h 467"/>
                  <a:gd name="T2" fmla="*/ 19 w 295"/>
                  <a:gd name="T3" fmla="*/ 164 h 467"/>
                  <a:gd name="T4" fmla="*/ 25 w 295"/>
                  <a:gd name="T5" fmla="*/ 167 h 467"/>
                  <a:gd name="T6" fmla="*/ 125 w 295"/>
                  <a:gd name="T7" fmla="*/ 225 h 467"/>
                  <a:gd name="T8" fmla="*/ 79 w 295"/>
                  <a:gd name="T9" fmla="*/ 226 h 467"/>
                  <a:gd name="T10" fmla="*/ 78 w 295"/>
                  <a:gd name="T11" fmla="*/ 254 h 467"/>
                  <a:gd name="T12" fmla="*/ 221 w 295"/>
                  <a:gd name="T13" fmla="*/ 256 h 467"/>
                  <a:gd name="T14" fmla="*/ 224 w 295"/>
                  <a:gd name="T15" fmla="*/ 244 h 467"/>
                  <a:gd name="T16" fmla="*/ 242 w 295"/>
                  <a:gd name="T17" fmla="*/ 282 h 467"/>
                  <a:gd name="T18" fmla="*/ 162 w 295"/>
                  <a:gd name="T19" fmla="*/ 286 h 467"/>
                  <a:gd name="T20" fmla="*/ 88 w 295"/>
                  <a:gd name="T21" fmla="*/ 275 h 467"/>
                  <a:gd name="T22" fmla="*/ 108 w 295"/>
                  <a:gd name="T23" fmla="*/ 311 h 467"/>
                  <a:gd name="T24" fmla="*/ 89 w 295"/>
                  <a:gd name="T25" fmla="*/ 330 h 467"/>
                  <a:gd name="T26" fmla="*/ 42 w 295"/>
                  <a:gd name="T27" fmla="*/ 361 h 467"/>
                  <a:gd name="T28" fmla="*/ 16 w 295"/>
                  <a:gd name="T29" fmla="*/ 377 h 467"/>
                  <a:gd name="T30" fmla="*/ 48 w 295"/>
                  <a:gd name="T31" fmla="*/ 362 h 467"/>
                  <a:gd name="T32" fmla="*/ 88 w 295"/>
                  <a:gd name="T33" fmla="*/ 333 h 467"/>
                  <a:gd name="T34" fmla="*/ 113 w 295"/>
                  <a:gd name="T35" fmla="*/ 307 h 467"/>
                  <a:gd name="T36" fmla="*/ 67 w 295"/>
                  <a:gd name="T37" fmla="*/ 296 h 467"/>
                  <a:gd name="T38" fmla="*/ 146 w 295"/>
                  <a:gd name="T39" fmla="*/ 285 h 467"/>
                  <a:gd name="T40" fmla="*/ 205 w 295"/>
                  <a:gd name="T41" fmla="*/ 295 h 467"/>
                  <a:gd name="T42" fmla="*/ 224 w 295"/>
                  <a:gd name="T43" fmla="*/ 240 h 467"/>
                  <a:gd name="T44" fmla="*/ 222 w 295"/>
                  <a:gd name="T45" fmla="*/ 226 h 467"/>
                  <a:gd name="T46" fmla="*/ 284 w 295"/>
                  <a:gd name="T47" fmla="*/ 167 h 467"/>
                  <a:gd name="T48" fmla="*/ 295 w 295"/>
                  <a:gd name="T49" fmla="*/ 10 h 467"/>
                  <a:gd name="T50" fmla="*/ 293 w 295"/>
                  <a:gd name="T51" fmla="*/ 3 h 467"/>
                  <a:gd name="T52" fmla="*/ 287 w 295"/>
                  <a:gd name="T53" fmla="*/ 0 h 467"/>
                  <a:gd name="T54" fmla="*/ 27 w 295"/>
                  <a:gd name="T55" fmla="*/ 0 h 467"/>
                  <a:gd name="T56" fmla="*/ 73 w 295"/>
                  <a:gd name="T57" fmla="*/ 397 h 467"/>
                  <a:gd name="T58" fmla="*/ 46 w 295"/>
                  <a:gd name="T59" fmla="*/ 368 h 467"/>
                  <a:gd name="T60" fmla="*/ 75 w 295"/>
                  <a:gd name="T61" fmla="*/ 403 h 467"/>
                  <a:gd name="T62" fmla="*/ 40 w 295"/>
                  <a:gd name="T63" fmla="*/ 368 h 467"/>
                  <a:gd name="T64" fmla="*/ 13 w 295"/>
                  <a:gd name="T65" fmla="*/ 395 h 467"/>
                  <a:gd name="T66" fmla="*/ 125 w 295"/>
                  <a:gd name="T67" fmla="*/ 228 h 467"/>
                  <a:gd name="T68" fmla="*/ 128 w 295"/>
                  <a:gd name="T69" fmla="*/ 167 h 467"/>
                  <a:gd name="T70" fmla="*/ 177 w 295"/>
                  <a:gd name="T71" fmla="*/ 229 h 467"/>
                  <a:gd name="T72" fmla="*/ 221 w 295"/>
                  <a:gd name="T73" fmla="*/ 253 h 467"/>
                  <a:gd name="T74" fmla="*/ 125 w 295"/>
                  <a:gd name="T75" fmla="*/ 228 h 467"/>
                  <a:gd name="T76" fmla="*/ 32 w 295"/>
                  <a:gd name="T77" fmla="*/ 9 h 467"/>
                  <a:gd name="T78" fmla="*/ 108 w 295"/>
                  <a:gd name="T79" fmla="*/ 79 h 467"/>
                  <a:gd name="T80" fmla="*/ 188 w 295"/>
                  <a:gd name="T81" fmla="*/ 153 h 467"/>
                  <a:gd name="T82" fmla="*/ 167 w 295"/>
                  <a:gd name="T83" fmla="*/ 132 h 467"/>
                  <a:gd name="T84" fmla="*/ 107 w 295"/>
                  <a:gd name="T85" fmla="*/ 73 h 467"/>
                  <a:gd name="T86" fmla="*/ 34 w 295"/>
                  <a:gd name="T87" fmla="*/ 7 h 467"/>
                  <a:gd name="T88" fmla="*/ 103 w 295"/>
                  <a:gd name="T89" fmla="*/ 17 h 467"/>
                  <a:gd name="T90" fmla="*/ 154 w 295"/>
                  <a:gd name="T91" fmla="*/ 68 h 467"/>
                  <a:gd name="T92" fmla="*/ 208 w 295"/>
                  <a:gd name="T93" fmla="*/ 117 h 467"/>
                  <a:gd name="T94" fmla="*/ 240 w 295"/>
                  <a:gd name="T95" fmla="*/ 146 h 467"/>
                  <a:gd name="T96" fmla="*/ 238 w 295"/>
                  <a:gd name="T97" fmla="*/ 142 h 467"/>
                  <a:gd name="T98" fmla="*/ 223 w 295"/>
                  <a:gd name="T99" fmla="*/ 126 h 467"/>
                  <a:gd name="T100" fmla="*/ 141 w 295"/>
                  <a:gd name="T101" fmla="*/ 49 h 467"/>
                  <a:gd name="T102" fmla="*/ 290 w 295"/>
                  <a:gd name="T103" fmla="*/ 5 h 467"/>
                  <a:gd name="T104" fmla="*/ 88 w 295"/>
                  <a:gd name="T105" fmla="*/ 155 h 467"/>
                  <a:gd name="T106" fmla="*/ 34 w 295"/>
                  <a:gd name="T107" fmla="*/ 111 h 467"/>
                  <a:gd name="T108" fmla="*/ 90 w 295"/>
                  <a:gd name="T109" fmla="*/ 160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5" h="467">
                    <a:moveTo>
                      <a:pt x="16" y="10"/>
                    </a:moveTo>
                    <a:cubicBezTo>
                      <a:pt x="16" y="156"/>
                      <a:pt x="16" y="156"/>
                      <a:pt x="16" y="156"/>
                    </a:cubicBezTo>
                    <a:cubicBezTo>
                      <a:pt x="16" y="157"/>
                      <a:pt x="16" y="157"/>
                      <a:pt x="16" y="158"/>
                    </a:cubicBezTo>
                    <a:cubicBezTo>
                      <a:pt x="16" y="158"/>
                      <a:pt x="16" y="158"/>
                      <a:pt x="16" y="158"/>
                    </a:cubicBezTo>
                    <a:cubicBezTo>
                      <a:pt x="16" y="160"/>
                      <a:pt x="17" y="162"/>
                      <a:pt x="18" y="163"/>
                    </a:cubicBezTo>
                    <a:cubicBezTo>
                      <a:pt x="19" y="164"/>
                      <a:pt x="19" y="164"/>
                      <a:pt x="19" y="164"/>
                    </a:cubicBezTo>
                    <a:cubicBezTo>
                      <a:pt x="19" y="164"/>
                      <a:pt x="19" y="164"/>
                      <a:pt x="19" y="164"/>
                    </a:cubicBezTo>
                    <a:cubicBezTo>
                      <a:pt x="21" y="165"/>
                      <a:pt x="22" y="166"/>
                      <a:pt x="24" y="167"/>
                    </a:cubicBezTo>
                    <a:cubicBezTo>
                      <a:pt x="25" y="167"/>
                      <a:pt x="25" y="167"/>
                      <a:pt x="25" y="167"/>
                    </a:cubicBezTo>
                    <a:cubicBezTo>
                      <a:pt x="25" y="167"/>
                      <a:pt x="26" y="167"/>
                      <a:pt x="26" y="167"/>
                    </a:cubicBezTo>
                    <a:cubicBezTo>
                      <a:pt x="125" y="167"/>
                      <a:pt x="125" y="167"/>
                      <a:pt x="125" y="167"/>
                    </a:cubicBezTo>
                    <a:cubicBezTo>
                      <a:pt x="125" y="225"/>
                      <a:pt x="125" y="225"/>
                      <a:pt x="125" y="225"/>
                    </a:cubicBezTo>
                    <a:cubicBezTo>
                      <a:pt x="80" y="225"/>
                      <a:pt x="80" y="225"/>
                      <a:pt x="80" y="225"/>
                    </a:cubicBezTo>
                    <a:cubicBezTo>
                      <a:pt x="80" y="225"/>
                      <a:pt x="79" y="225"/>
                      <a:pt x="79" y="225"/>
                    </a:cubicBezTo>
                    <a:cubicBezTo>
                      <a:pt x="79" y="226"/>
                      <a:pt x="79" y="226"/>
                      <a:pt x="79" y="226"/>
                    </a:cubicBezTo>
                    <a:cubicBezTo>
                      <a:pt x="79" y="226"/>
                      <a:pt x="79" y="226"/>
                      <a:pt x="79" y="226"/>
                    </a:cubicBezTo>
                    <a:cubicBezTo>
                      <a:pt x="79" y="226"/>
                      <a:pt x="78" y="226"/>
                      <a:pt x="78" y="227"/>
                    </a:cubicBezTo>
                    <a:cubicBezTo>
                      <a:pt x="78" y="254"/>
                      <a:pt x="78" y="254"/>
                      <a:pt x="78" y="254"/>
                    </a:cubicBezTo>
                    <a:cubicBezTo>
                      <a:pt x="78" y="255"/>
                      <a:pt x="79" y="255"/>
                      <a:pt x="79" y="255"/>
                    </a:cubicBezTo>
                    <a:cubicBezTo>
                      <a:pt x="80" y="256"/>
                      <a:pt x="80" y="256"/>
                      <a:pt x="81" y="256"/>
                    </a:cubicBezTo>
                    <a:cubicBezTo>
                      <a:pt x="221" y="256"/>
                      <a:pt x="221" y="256"/>
                      <a:pt x="221" y="256"/>
                    </a:cubicBezTo>
                    <a:cubicBezTo>
                      <a:pt x="222" y="257"/>
                      <a:pt x="223" y="257"/>
                      <a:pt x="223" y="256"/>
                    </a:cubicBezTo>
                    <a:cubicBezTo>
                      <a:pt x="225" y="256"/>
                      <a:pt x="225" y="254"/>
                      <a:pt x="224" y="253"/>
                    </a:cubicBezTo>
                    <a:cubicBezTo>
                      <a:pt x="224" y="244"/>
                      <a:pt x="224" y="244"/>
                      <a:pt x="224" y="244"/>
                    </a:cubicBezTo>
                    <a:cubicBezTo>
                      <a:pt x="224" y="244"/>
                      <a:pt x="225" y="244"/>
                      <a:pt x="225" y="243"/>
                    </a:cubicBezTo>
                    <a:cubicBezTo>
                      <a:pt x="228" y="241"/>
                      <a:pt x="235" y="243"/>
                      <a:pt x="237" y="244"/>
                    </a:cubicBezTo>
                    <a:cubicBezTo>
                      <a:pt x="250" y="251"/>
                      <a:pt x="253" y="271"/>
                      <a:pt x="242" y="282"/>
                    </a:cubicBezTo>
                    <a:cubicBezTo>
                      <a:pt x="234" y="291"/>
                      <a:pt x="222" y="291"/>
                      <a:pt x="211" y="292"/>
                    </a:cubicBezTo>
                    <a:cubicBezTo>
                      <a:pt x="199" y="292"/>
                      <a:pt x="185" y="293"/>
                      <a:pt x="174" y="289"/>
                    </a:cubicBezTo>
                    <a:cubicBezTo>
                      <a:pt x="171" y="287"/>
                      <a:pt x="166" y="287"/>
                      <a:pt x="162" y="286"/>
                    </a:cubicBezTo>
                    <a:cubicBezTo>
                      <a:pt x="157" y="284"/>
                      <a:pt x="152" y="284"/>
                      <a:pt x="147" y="282"/>
                    </a:cubicBezTo>
                    <a:cubicBezTo>
                      <a:pt x="137" y="278"/>
                      <a:pt x="126" y="276"/>
                      <a:pt x="115" y="275"/>
                    </a:cubicBezTo>
                    <a:cubicBezTo>
                      <a:pt x="107" y="274"/>
                      <a:pt x="97" y="274"/>
                      <a:pt x="88" y="275"/>
                    </a:cubicBezTo>
                    <a:cubicBezTo>
                      <a:pt x="75" y="277"/>
                      <a:pt x="59" y="288"/>
                      <a:pt x="65" y="303"/>
                    </a:cubicBezTo>
                    <a:cubicBezTo>
                      <a:pt x="67" y="309"/>
                      <a:pt x="75" y="312"/>
                      <a:pt x="81" y="313"/>
                    </a:cubicBezTo>
                    <a:cubicBezTo>
                      <a:pt x="91" y="315"/>
                      <a:pt x="99" y="314"/>
                      <a:pt x="108" y="311"/>
                    </a:cubicBezTo>
                    <a:cubicBezTo>
                      <a:pt x="121" y="308"/>
                      <a:pt x="139" y="308"/>
                      <a:pt x="147" y="319"/>
                    </a:cubicBezTo>
                    <a:cubicBezTo>
                      <a:pt x="159" y="334"/>
                      <a:pt x="132" y="338"/>
                      <a:pt x="123" y="338"/>
                    </a:cubicBezTo>
                    <a:cubicBezTo>
                      <a:pt x="111" y="337"/>
                      <a:pt x="100" y="332"/>
                      <a:pt x="89" y="330"/>
                    </a:cubicBezTo>
                    <a:cubicBezTo>
                      <a:pt x="81" y="329"/>
                      <a:pt x="73" y="329"/>
                      <a:pt x="65" y="331"/>
                    </a:cubicBezTo>
                    <a:cubicBezTo>
                      <a:pt x="58" y="332"/>
                      <a:pt x="49" y="335"/>
                      <a:pt x="45" y="342"/>
                    </a:cubicBezTo>
                    <a:cubicBezTo>
                      <a:pt x="42" y="348"/>
                      <a:pt x="43" y="354"/>
                      <a:pt x="42" y="361"/>
                    </a:cubicBezTo>
                    <a:cubicBezTo>
                      <a:pt x="42" y="362"/>
                      <a:pt x="42" y="362"/>
                      <a:pt x="42" y="362"/>
                    </a:cubicBezTo>
                    <a:cubicBezTo>
                      <a:pt x="37" y="362"/>
                      <a:pt x="33" y="361"/>
                      <a:pt x="29" y="363"/>
                    </a:cubicBezTo>
                    <a:cubicBezTo>
                      <a:pt x="23" y="366"/>
                      <a:pt x="20" y="372"/>
                      <a:pt x="16" y="377"/>
                    </a:cubicBezTo>
                    <a:cubicBezTo>
                      <a:pt x="9" y="388"/>
                      <a:pt x="3" y="400"/>
                      <a:pt x="2" y="413"/>
                    </a:cubicBezTo>
                    <a:cubicBezTo>
                      <a:pt x="0" y="438"/>
                      <a:pt x="17" y="465"/>
                      <a:pt x="45" y="463"/>
                    </a:cubicBezTo>
                    <a:cubicBezTo>
                      <a:pt x="96" y="460"/>
                      <a:pt x="92" y="371"/>
                      <a:pt x="48" y="362"/>
                    </a:cubicBezTo>
                    <a:cubicBezTo>
                      <a:pt x="47" y="362"/>
                      <a:pt x="46" y="361"/>
                      <a:pt x="45" y="361"/>
                    </a:cubicBezTo>
                    <a:cubicBezTo>
                      <a:pt x="46" y="351"/>
                      <a:pt x="46" y="339"/>
                      <a:pt x="58" y="336"/>
                    </a:cubicBezTo>
                    <a:cubicBezTo>
                      <a:pt x="68" y="333"/>
                      <a:pt x="78" y="332"/>
                      <a:pt x="88" y="333"/>
                    </a:cubicBezTo>
                    <a:cubicBezTo>
                      <a:pt x="106" y="337"/>
                      <a:pt x="125" y="345"/>
                      <a:pt x="144" y="338"/>
                    </a:cubicBezTo>
                    <a:cubicBezTo>
                      <a:pt x="159" y="332"/>
                      <a:pt x="152" y="315"/>
                      <a:pt x="141" y="310"/>
                    </a:cubicBezTo>
                    <a:cubicBezTo>
                      <a:pt x="132" y="306"/>
                      <a:pt x="123" y="306"/>
                      <a:pt x="113" y="307"/>
                    </a:cubicBezTo>
                    <a:cubicBezTo>
                      <a:pt x="109" y="307"/>
                      <a:pt x="104" y="310"/>
                      <a:pt x="100" y="311"/>
                    </a:cubicBezTo>
                    <a:cubicBezTo>
                      <a:pt x="93" y="312"/>
                      <a:pt x="85" y="311"/>
                      <a:pt x="79" y="310"/>
                    </a:cubicBezTo>
                    <a:cubicBezTo>
                      <a:pt x="72" y="307"/>
                      <a:pt x="66" y="304"/>
                      <a:pt x="67" y="296"/>
                    </a:cubicBezTo>
                    <a:cubicBezTo>
                      <a:pt x="67" y="289"/>
                      <a:pt x="73" y="284"/>
                      <a:pt x="78" y="281"/>
                    </a:cubicBezTo>
                    <a:cubicBezTo>
                      <a:pt x="88" y="276"/>
                      <a:pt x="100" y="277"/>
                      <a:pt x="110" y="278"/>
                    </a:cubicBezTo>
                    <a:cubicBezTo>
                      <a:pt x="123" y="279"/>
                      <a:pt x="134" y="282"/>
                      <a:pt x="146" y="285"/>
                    </a:cubicBezTo>
                    <a:cubicBezTo>
                      <a:pt x="154" y="287"/>
                      <a:pt x="163" y="291"/>
                      <a:pt x="172" y="291"/>
                    </a:cubicBezTo>
                    <a:cubicBezTo>
                      <a:pt x="178" y="292"/>
                      <a:pt x="183" y="294"/>
                      <a:pt x="189" y="294"/>
                    </a:cubicBezTo>
                    <a:cubicBezTo>
                      <a:pt x="194" y="295"/>
                      <a:pt x="200" y="295"/>
                      <a:pt x="205" y="295"/>
                    </a:cubicBezTo>
                    <a:cubicBezTo>
                      <a:pt x="214" y="295"/>
                      <a:pt x="224" y="295"/>
                      <a:pt x="233" y="292"/>
                    </a:cubicBezTo>
                    <a:cubicBezTo>
                      <a:pt x="248" y="286"/>
                      <a:pt x="255" y="269"/>
                      <a:pt x="250" y="254"/>
                    </a:cubicBezTo>
                    <a:cubicBezTo>
                      <a:pt x="247" y="246"/>
                      <a:pt x="233" y="234"/>
                      <a:pt x="224" y="240"/>
                    </a:cubicBezTo>
                    <a:cubicBezTo>
                      <a:pt x="224" y="227"/>
                      <a:pt x="224" y="227"/>
                      <a:pt x="224" y="227"/>
                    </a:cubicBezTo>
                    <a:cubicBezTo>
                      <a:pt x="224" y="227"/>
                      <a:pt x="223" y="226"/>
                      <a:pt x="223" y="226"/>
                    </a:cubicBezTo>
                    <a:cubicBezTo>
                      <a:pt x="222" y="226"/>
                      <a:pt x="222" y="226"/>
                      <a:pt x="222" y="226"/>
                    </a:cubicBezTo>
                    <a:cubicBezTo>
                      <a:pt x="178" y="226"/>
                      <a:pt x="178" y="226"/>
                      <a:pt x="178" y="226"/>
                    </a:cubicBezTo>
                    <a:cubicBezTo>
                      <a:pt x="178" y="167"/>
                      <a:pt x="178" y="167"/>
                      <a:pt x="178" y="167"/>
                    </a:cubicBezTo>
                    <a:cubicBezTo>
                      <a:pt x="284" y="167"/>
                      <a:pt x="284" y="167"/>
                      <a:pt x="284" y="167"/>
                    </a:cubicBezTo>
                    <a:cubicBezTo>
                      <a:pt x="286" y="167"/>
                      <a:pt x="288" y="166"/>
                      <a:pt x="290" y="165"/>
                    </a:cubicBezTo>
                    <a:cubicBezTo>
                      <a:pt x="293" y="164"/>
                      <a:pt x="295" y="161"/>
                      <a:pt x="295" y="156"/>
                    </a:cubicBezTo>
                    <a:cubicBezTo>
                      <a:pt x="295" y="10"/>
                      <a:pt x="295" y="10"/>
                      <a:pt x="295" y="10"/>
                    </a:cubicBezTo>
                    <a:cubicBezTo>
                      <a:pt x="295" y="9"/>
                      <a:pt x="295" y="9"/>
                      <a:pt x="295" y="8"/>
                    </a:cubicBezTo>
                    <a:cubicBezTo>
                      <a:pt x="295" y="8"/>
                      <a:pt x="295" y="8"/>
                      <a:pt x="295" y="8"/>
                    </a:cubicBezTo>
                    <a:cubicBezTo>
                      <a:pt x="295" y="6"/>
                      <a:pt x="294" y="4"/>
                      <a:pt x="293" y="3"/>
                    </a:cubicBezTo>
                    <a:cubicBezTo>
                      <a:pt x="292" y="3"/>
                      <a:pt x="292" y="3"/>
                      <a:pt x="292" y="3"/>
                    </a:cubicBezTo>
                    <a:cubicBezTo>
                      <a:pt x="292" y="2"/>
                      <a:pt x="292" y="2"/>
                      <a:pt x="292" y="2"/>
                    </a:cubicBezTo>
                    <a:cubicBezTo>
                      <a:pt x="291" y="1"/>
                      <a:pt x="289" y="0"/>
                      <a:pt x="287" y="0"/>
                    </a:cubicBezTo>
                    <a:cubicBezTo>
                      <a:pt x="287" y="0"/>
                      <a:pt x="287" y="0"/>
                      <a:pt x="287" y="0"/>
                    </a:cubicBezTo>
                    <a:cubicBezTo>
                      <a:pt x="286" y="0"/>
                      <a:pt x="286" y="0"/>
                      <a:pt x="285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0"/>
                      <a:pt x="23" y="0"/>
                      <a:pt x="21" y="1"/>
                    </a:cubicBezTo>
                    <a:cubicBezTo>
                      <a:pt x="18" y="3"/>
                      <a:pt x="16" y="6"/>
                      <a:pt x="16" y="10"/>
                    </a:cubicBezTo>
                    <a:moveTo>
                      <a:pt x="73" y="397"/>
                    </a:moveTo>
                    <a:cubicBezTo>
                      <a:pt x="64" y="397"/>
                      <a:pt x="55" y="396"/>
                      <a:pt x="46" y="396"/>
                    </a:cubicBezTo>
                    <a:cubicBezTo>
                      <a:pt x="47" y="390"/>
                      <a:pt x="46" y="385"/>
                      <a:pt x="46" y="379"/>
                    </a:cubicBezTo>
                    <a:cubicBezTo>
                      <a:pt x="46" y="376"/>
                      <a:pt x="47" y="372"/>
                      <a:pt x="46" y="368"/>
                    </a:cubicBezTo>
                    <a:cubicBezTo>
                      <a:pt x="61" y="371"/>
                      <a:pt x="70" y="383"/>
                      <a:pt x="73" y="397"/>
                    </a:cubicBezTo>
                    <a:moveTo>
                      <a:pt x="11" y="401"/>
                    </a:moveTo>
                    <a:cubicBezTo>
                      <a:pt x="32" y="399"/>
                      <a:pt x="54" y="403"/>
                      <a:pt x="75" y="403"/>
                    </a:cubicBezTo>
                    <a:cubicBezTo>
                      <a:pt x="79" y="432"/>
                      <a:pt x="64" y="467"/>
                      <a:pt x="36" y="457"/>
                    </a:cubicBezTo>
                    <a:cubicBezTo>
                      <a:pt x="11" y="448"/>
                      <a:pt x="3" y="424"/>
                      <a:pt x="11" y="401"/>
                    </a:cubicBezTo>
                    <a:moveTo>
                      <a:pt x="40" y="368"/>
                    </a:moveTo>
                    <a:cubicBezTo>
                      <a:pt x="41" y="372"/>
                      <a:pt x="40" y="377"/>
                      <a:pt x="40" y="380"/>
                    </a:cubicBezTo>
                    <a:cubicBezTo>
                      <a:pt x="41" y="385"/>
                      <a:pt x="41" y="390"/>
                      <a:pt x="40" y="395"/>
                    </a:cubicBezTo>
                    <a:cubicBezTo>
                      <a:pt x="31" y="395"/>
                      <a:pt x="22" y="394"/>
                      <a:pt x="13" y="395"/>
                    </a:cubicBezTo>
                    <a:cubicBezTo>
                      <a:pt x="16" y="388"/>
                      <a:pt x="20" y="382"/>
                      <a:pt x="25" y="376"/>
                    </a:cubicBezTo>
                    <a:cubicBezTo>
                      <a:pt x="29" y="370"/>
                      <a:pt x="34" y="369"/>
                      <a:pt x="40" y="368"/>
                    </a:cubicBezTo>
                    <a:moveTo>
                      <a:pt x="125" y="228"/>
                    </a:moveTo>
                    <a:cubicBezTo>
                      <a:pt x="125" y="229"/>
                      <a:pt x="125" y="229"/>
                      <a:pt x="125" y="229"/>
                    </a:cubicBezTo>
                    <a:cubicBezTo>
                      <a:pt x="125" y="231"/>
                      <a:pt x="128" y="231"/>
                      <a:pt x="128" y="229"/>
                    </a:cubicBezTo>
                    <a:cubicBezTo>
                      <a:pt x="128" y="167"/>
                      <a:pt x="128" y="167"/>
                      <a:pt x="128" y="167"/>
                    </a:cubicBezTo>
                    <a:cubicBezTo>
                      <a:pt x="175" y="167"/>
                      <a:pt x="175" y="167"/>
                      <a:pt x="175" y="167"/>
                    </a:cubicBezTo>
                    <a:cubicBezTo>
                      <a:pt x="175" y="227"/>
                      <a:pt x="175" y="227"/>
                      <a:pt x="175" y="227"/>
                    </a:cubicBezTo>
                    <a:cubicBezTo>
                      <a:pt x="175" y="228"/>
                      <a:pt x="176" y="229"/>
                      <a:pt x="177" y="229"/>
                    </a:cubicBezTo>
                    <a:cubicBezTo>
                      <a:pt x="177" y="229"/>
                      <a:pt x="177" y="229"/>
                      <a:pt x="177" y="229"/>
                    </a:cubicBezTo>
                    <a:cubicBezTo>
                      <a:pt x="221" y="229"/>
                      <a:pt x="221" y="229"/>
                      <a:pt x="221" y="229"/>
                    </a:cubicBezTo>
                    <a:cubicBezTo>
                      <a:pt x="221" y="253"/>
                      <a:pt x="221" y="253"/>
                      <a:pt x="221" y="253"/>
                    </a:cubicBezTo>
                    <a:cubicBezTo>
                      <a:pt x="82" y="253"/>
                      <a:pt x="82" y="253"/>
                      <a:pt x="82" y="253"/>
                    </a:cubicBezTo>
                    <a:cubicBezTo>
                      <a:pt x="82" y="228"/>
                      <a:pt x="82" y="228"/>
                      <a:pt x="82" y="228"/>
                    </a:cubicBezTo>
                    <a:lnTo>
                      <a:pt x="125" y="228"/>
                    </a:lnTo>
                    <a:close/>
                    <a:moveTo>
                      <a:pt x="22" y="5"/>
                    </a:moveTo>
                    <a:cubicBezTo>
                      <a:pt x="28" y="5"/>
                      <a:pt x="28" y="5"/>
                      <a:pt x="28" y="5"/>
                    </a:cubicBezTo>
                    <a:cubicBezTo>
                      <a:pt x="29" y="6"/>
                      <a:pt x="31" y="8"/>
                      <a:pt x="32" y="9"/>
                    </a:cubicBezTo>
                    <a:cubicBezTo>
                      <a:pt x="35" y="12"/>
                      <a:pt x="38" y="15"/>
                      <a:pt x="41" y="17"/>
                    </a:cubicBezTo>
                    <a:cubicBezTo>
                      <a:pt x="50" y="24"/>
                      <a:pt x="58" y="30"/>
                      <a:pt x="67" y="38"/>
                    </a:cubicBezTo>
                    <a:cubicBezTo>
                      <a:pt x="82" y="50"/>
                      <a:pt x="94" y="66"/>
                      <a:pt x="108" y="79"/>
                    </a:cubicBezTo>
                    <a:cubicBezTo>
                      <a:pt x="123" y="92"/>
                      <a:pt x="135" y="107"/>
                      <a:pt x="149" y="120"/>
                    </a:cubicBezTo>
                    <a:cubicBezTo>
                      <a:pt x="157" y="128"/>
                      <a:pt x="165" y="134"/>
                      <a:pt x="173" y="141"/>
                    </a:cubicBezTo>
                    <a:cubicBezTo>
                      <a:pt x="177" y="144"/>
                      <a:pt x="183" y="151"/>
                      <a:pt x="188" y="153"/>
                    </a:cubicBezTo>
                    <a:cubicBezTo>
                      <a:pt x="190" y="153"/>
                      <a:pt x="191" y="150"/>
                      <a:pt x="189" y="150"/>
                    </a:cubicBezTo>
                    <a:cubicBezTo>
                      <a:pt x="185" y="149"/>
                      <a:pt x="182" y="144"/>
                      <a:pt x="179" y="142"/>
                    </a:cubicBezTo>
                    <a:cubicBezTo>
                      <a:pt x="175" y="138"/>
                      <a:pt x="171" y="135"/>
                      <a:pt x="167" y="132"/>
                    </a:cubicBezTo>
                    <a:cubicBezTo>
                      <a:pt x="159" y="126"/>
                      <a:pt x="153" y="119"/>
                      <a:pt x="146" y="113"/>
                    </a:cubicBezTo>
                    <a:cubicBezTo>
                      <a:pt x="139" y="107"/>
                      <a:pt x="133" y="100"/>
                      <a:pt x="127" y="93"/>
                    </a:cubicBezTo>
                    <a:cubicBezTo>
                      <a:pt x="121" y="86"/>
                      <a:pt x="113" y="80"/>
                      <a:pt x="107" y="73"/>
                    </a:cubicBezTo>
                    <a:cubicBezTo>
                      <a:pt x="93" y="60"/>
                      <a:pt x="81" y="46"/>
                      <a:pt x="67" y="34"/>
                    </a:cubicBezTo>
                    <a:cubicBezTo>
                      <a:pt x="60" y="28"/>
                      <a:pt x="54" y="23"/>
                      <a:pt x="46" y="18"/>
                    </a:cubicBezTo>
                    <a:cubicBezTo>
                      <a:pt x="42" y="15"/>
                      <a:pt x="38" y="11"/>
                      <a:pt x="34" y="7"/>
                    </a:cubicBezTo>
                    <a:cubicBezTo>
                      <a:pt x="34" y="6"/>
                      <a:pt x="33" y="6"/>
                      <a:pt x="33" y="5"/>
                    </a:cubicBezTo>
                    <a:cubicBezTo>
                      <a:pt x="92" y="5"/>
                      <a:pt x="92" y="5"/>
                      <a:pt x="92" y="5"/>
                    </a:cubicBezTo>
                    <a:cubicBezTo>
                      <a:pt x="96" y="9"/>
                      <a:pt x="99" y="13"/>
                      <a:pt x="103" y="17"/>
                    </a:cubicBezTo>
                    <a:cubicBezTo>
                      <a:pt x="109" y="24"/>
                      <a:pt x="117" y="29"/>
                      <a:pt x="124" y="36"/>
                    </a:cubicBezTo>
                    <a:cubicBezTo>
                      <a:pt x="131" y="43"/>
                      <a:pt x="138" y="50"/>
                      <a:pt x="144" y="57"/>
                    </a:cubicBezTo>
                    <a:cubicBezTo>
                      <a:pt x="148" y="61"/>
                      <a:pt x="151" y="64"/>
                      <a:pt x="154" y="68"/>
                    </a:cubicBezTo>
                    <a:cubicBezTo>
                      <a:pt x="157" y="71"/>
                      <a:pt x="161" y="73"/>
                      <a:pt x="163" y="76"/>
                    </a:cubicBezTo>
                    <a:cubicBezTo>
                      <a:pt x="170" y="83"/>
                      <a:pt x="178" y="89"/>
                      <a:pt x="186" y="95"/>
                    </a:cubicBezTo>
                    <a:cubicBezTo>
                      <a:pt x="193" y="102"/>
                      <a:pt x="201" y="109"/>
                      <a:pt x="208" y="117"/>
                    </a:cubicBezTo>
                    <a:cubicBezTo>
                      <a:pt x="215" y="123"/>
                      <a:pt x="221" y="129"/>
                      <a:pt x="228" y="136"/>
                    </a:cubicBezTo>
                    <a:cubicBezTo>
                      <a:pt x="230" y="139"/>
                      <a:pt x="235" y="147"/>
                      <a:pt x="239" y="147"/>
                    </a:cubicBezTo>
                    <a:cubicBezTo>
                      <a:pt x="240" y="147"/>
                      <a:pt x="240" y="146"/>
                      <a:pt x="240" y="146"/>
                    </a:cubicBezTo>
                    <a:cubicBezTo>
                      <a:pt x="241" y="145"/>
                      <a:pt x="241" y="145"/>
                      <a:pt x="241" y="145"/>
                    </a:cubicBezTo>
                    <a:cubicBezTo>
                      <a:pt x="241" y="144"/>
                      <a:pt x="240" y="143"/>
                      <a:pt x="239" y="143"/>
                    </a:cubicBezTo>
                    <a:cubicBezTo>
                      <a:pt x="239" y="143"/>
                      <a:pt x="238" y="143"/>
                      <a:pt x="238" y="142"/>
                    </a:cubicBezTo>
                    <a:cubicBezTo>
                      <a:pt x="237" y="142"/>
                      <a:pt x="237" y="141"/>
                      <a:pt x="236" y="141"/>
                    </a:cubicBezTo>
                    <a:cubicBezTo>
                      <a:pt x="234" y="139"/>
                      <a:pt x="233" y="138"/>
                      <a:pt x="231" y="136"/>
                    </a:cubicBezTo>
                    <a:cubicBezTo>
                      <a:pt x="228" y="133"/>
                      <a:pt x="226" y="129"/>
                      <a:pt x="223" y="126"/>
                    </a:cubicBezTo>
                    <a:cubicBezTo>
                      <a:pt x="216" y="119"/>
                      <a:pt x="209" y="114"/>
                      <a:pt x="203" y="107"/>
                    </a:cubicBezTo>
                    <a:cubicBezTo>
                      <a:pt x="190" y="94"/>
                      <a:pt x="177" y="82"/>
                      <a:pt x="162" y="71"/>
                    </a:cubicBezTo>
                    <a:cubicBezTo>
                      <a:pt x="154" y="65"/>
                      <a:pt x="148" y="57"/>
                      <a:pt x="141" y="49"/>
                    </a:cubicBezTo>
                    <a:cubicBezTo>
                      <a:pt x="135" y="43"/>
                      <a:pt x="129" y="37"/>
                      <a:pt x="123" y="31"/>
                    </a:cubicBezTo>
                    <a:cubicBezTo>
                      <a:pt x="113" y="23"/>
                      <a:pt x="105" y="14"/>
                      <a:pt x="96" y="5"/>
                    </a:cubicBezTo>
                    <a:cubicBezTo>
                      <a:pt x="290" y="5"/>
                      <a:pt x="290" y="5"/>
                      <a:pt x="290" y="5"/>
                    </a:cubicBezTo>
                    <a:cubicBezTo>
                      <a:pt x="290" y="160"/>
                      <a:pt x="290" y="160"/>
                      <a:pt x="290" y="160"/>
                    </a:cubicBezTo>
                    <a:cubicBezTo>
                      <a:pt x="95" y="160"/>
                      <a:pt x="95" y="160"/>
                      <a:pt x="95" y="160"/>
                    </a:cubicBezTo>
                    <a:cubicBezTo>
                      <a:pt x="92" y="158"/>
                      <a:pt x="90" y="156"/>
                      <a:pt x="88" y="155"/>
                    </a:cubicBezTo>
                    <a:cubicBezTo>
                      <a:pt x="82" y="150"/>
                      <a:pt x="76" y="144"/>
                      <a:pt x="70" y="139"/>
                    </a:cubicBezTo>
                    <a:cubicBezTo>
                      <a:pt x="58" y="129"/>
                      <a:pt x="47" y="119"/>
                      <a:pt x="36" y="109"/>
                    </a:cubicBezTo>
                    <a:cubicBezTo>
                      <a:pt x="35" y="107"/>
                      <a:pt x="33" y="109"/>
                      <a:pt x="34" y="111"/>
                    </a:cubicBezTo>
                    <a:cubicBezTo>
                      <a:pt x="44" y="121"/>
                      <a:pt x="55" y="130"/>
                      <a:pt x="66" y="139"/>
                    </a:cubicBezTo>
                    <a:cubicBezTo>
                      <a:pt x="72" y="144"/>
                      <a:pt x="77" y="150"/>
                      <a:pt x="83" y="155"/>
                    </a:cubicBezTo>
                    <a:cubicBezTo>
                      <a:pt x="85" y="156"/>
                      <a:pt x="88" y="158"/>
                      <a:pt x="90" y="160"/>
                    </a:cubicBezTo>
                    <a:cubicBezTo>
                      <a:pt x="22" y="160"/>
                      <a:pt x="22" y="160"/>
                      <a:pt x="22" y="160"/>
                    </a:cubicBezTo>
                    <a:lnTo>
                      <a:pt x="22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4" name="Freeform 6">
                <a:extLst>
                  <a:ext uri="{FF2B5EF4-FFF2-40B4-BE49-F238E27FC236}">
                    <a16:creationId xmlns:a16="http://schemas.microsoft.com/office/drawing/2014/main" id="{85C97B96-9C18-450B-8B98-D5DA3D7165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88225" y="3987801"/>
                <a:ext cx="295275" cy="411163"/>
              </a:xfrm>
              <a:custGeom>
                <a:avLst/>
                <a:gdLst>
                  <a:gd name="T0" fmla="*/ 69 w 156"/>
                  <a:gd name="T1" fmla="*/ 159 h 217"/>
                  <a:gd name="T2" fmla="*/ 82 w 156"/>
                  <a:gd name="T3" fmla="*/ 179 h 217"/>
                  <a:gd name="T4" fmla="*/ 86 w 156"/>
                  <a:gd name="T5" fmla="*/ 187 h 217"/>
                  <a:gd name="T6" fmla="*/ 88 w 156"/>
                  <a:gd name="T7" fmla="*/ 199 h 217"/>
                  <a:gd name="T8" fmla="*/ 127 w 156"/>
                  <a:gd name="T9" fmla="*/ 214 h 217"/>
                  <a:gd name="T10" fmla="*/ 145 w 156"/>
                  <a:gd name="T11" fmla="*/ 179 h 217"/>
                  <a:gd name="T12" fmla="*/ 140 w 156"/>
                  <a:gd name="T13" fmla="*/ 162 h 217"/>
                  <a:gd name="T14" fmla="*/ 139 w 156"/>
                  <a:gd name="T15" fmla="*/ 139 h 217"/>
                  <a:gd name="T16" fmla="*/ 147 w 156"/>
                  <a:gd name="T17" fmla="*/ 55 h 217"/>
                  <a:gd name="T18" fmla="*/ 11 w 156"/>
                  <a:gd name="T19" fmla="*/ 101 h 217"/>
                  <a:gd name="T20" fmla="*/ 106 w 156"/>
                  <a:gd name="T21" fmla="*/ 188 h 217"/>
                  <a:gd name="T22" fmla="*/ 104 w 156"/>
                  <a:gd name="T23" fmla="*/ 184 h 217"/>
                  <a:gd name="T24" fmla="*/ 101 w 156"/>
                  <a:gd name="T25" fmla="*/ 179 h 217"/>
                  <a:gd name="T26" fmla="*/ 137 w 156"/>
                  <a:gd name="T27" fmla="*/ 165 h 217"/>
                  <a:gd name="T28" fmla="*/ 141 w 156"/>
                  <a:gd name="T29" fmla="*/ 182 h 217"/>
                  <a:gd name="T30" fmla="*/ 105 w 156"/>
                  <a:gd name="T31" fmla="*/ 197 h 217"/>
                  <a:gd name="T32" fmla="*/ 140 w 156"/>
                  <a:gd name="T33" fmla="*/ 188 h 217"/>
                  <a:gd name="T34" fmla="*/ 132 w 156"/>
                  <a:gd name="T35" fmla="*/ 207 h 217"/>
                  <a:gd name="T36" fmla="*/ 94 w 156"/>
                  <a:gd name="T37" fmla="*/ 195 h 217"/>
                  <a:gd name="T38" fmla="*/ 113 w 156"/>
                  <a:gd name="T39" fmla="*/ 86 h 217"/>
                  <a:gd name="T40" fmla="*/ 122 w 156"/>
                  <a:gd name="T41" fmla="*/ 169 h 217"/>
                  <a:gd name="T42" fmla="*/ 88 w 156"/>
                  <a:gd name="T43" fmla="*/ 125 h 217"/>
                  <a:gd name="T44" fmla="*/ 61 w 156"/>
                  <a:gd name="T45" fmla="*/ 89 h 217"/>
                  <a:gd name="T46" fmla="*/ 69 w 156"/>
                  <a:gd name="T47" fmla="*/ 83 h 217"/>
                  <a:gd name="T48" fmla="*/ 85 w 156"/>
                  <a:gd name="T49" fmla="*/ 81 h 217"/>
                  <a:gd name="T50" fmla="*/ 99 w 156"/>
                  <a:gd name="T51" fmla="*/ 72 h 217"/>
                  <a:gd name="T52" fmla="*/ 112 w 156"/>
                  <a:gd name="T53" fmla="*/ 72 h 217"/>
                  <a:gd name="T54" fmla="*/ 117 w 156"/>
                  <a:gd name="T55" fmla="*/ 20 h 217"/>
                  <a:gd name="T56" fmla="*/ 148 w 156"/>
                  <a:gd name="T57" fmla="*/ 102 h 217"/>
                  <a:gd name="T58" fmla="*/ 136 w 156"/>
                  <a:gd name="T59" fmla="*/ 159 h 217"/>
                  <a:gd name="T60" fmla="*/ 126 w 156"/>
                  <a:gd name="T61" fmla="*/ 167 h 217"/>
                  <a:gd name="T62" fmla="*/ 116 w 156"/>
                  <a:gd name="T63" fmla="*/ 71 h 217"/>
                  <a:gd name="T64" fmla="*/ 115 w 156"/>
                  <a:gd name="T65" fmla="*/ 54 h 217"/>
                  <a:gd name="T66" fmla="*/ 110 w 156"/>
                  <a:gd name="T67" fmla="*/ 57 h 217"/>
                  <a:gd name="T68" fmla="*/ 105 w 156"/>
                  <a:gd name="T69" fmla="*/ 64 h 217"/>
                  <a:gd name="T70" fmla="*/ 100 w 156"/>
                  <a:gd name="T71" fmla="*/ 63 h 217"/>
                  <a:gd name="T72" fmla="*/ 88 w 156"/>
                  <a:gd name="T73" fmla="*/ 63 h 217"/>
                  <a:gd name="T74" fmla="*/ 85 w 156"/>
                  <a:gd name="T75" fmla="*/ 74 h 217"/>
                  <a:gd name="T76" fmla="*/ 75 w 156"/>
                  <a:gd name="T77" fmla="*/ 67 h 217"/>
                  <a:gd name="T78" fmla="*/ 68 w 156"/>
                  <a:gd name="T79" fmla="*/ 74 h 217"/>
                  <a:gd name="T80" fmla="*/ 64 w 156"/>
                  <a:gd name="T81" fmla="*/ 77 h 217"/>
                  <a:gd name="T82" fmla="*/ 56 w 156"/>
                  <a:gd name="T83" fmla="*/ 75 h 217"/>
                  <a:gd name="T84" fmla="*/ 45 w 156"/>
                  <a:gd name="T85" fmla="*/ 76 h 217"/>
                  <a:gd name="T86" fmla="*/ 46 w 156"/>
                  <a:gd name="T87" fmla="*/ 91 h 217"/>
                  <a:gd name="T88" fmla="*/ 56 w 156"/>
                  <a:gd name="T89" fmla="*/ 92 h 217"/>
                  <a:gd name="T90" fmla="*/ 107 w 156"/>
                  <a:gd name="T91" fmla="*/ 173 h 217"/>
                  <a:gd name="T92" fmla="*/ 70 w 156"/>
                  <a:gd name="T93" fmla="*/ 155 h 217"/>
                  <a:gd name="T94" fmla="*/ 52 w 156"/>
                  <a:gd name="T95" fmla="*/ 78 h 217"/>
                  <a:gd name="T96" fmla="*/ 55 w 156"/>
                  <a:gd name="T97" fmla="*/ 88 h 217"/>
                  <a:gd name="T98" fmla="*/ 48 w 156"/>
                  <a:gd name="T99" fmla="*/ 78 h 217"/>
                  <a:gd name="T100" fmla="*/ 114 w 156"/>
                  <a:gd name="T101" fmla="*/ 60 h 217"/>
                  <a:gd name="T102" fmla="*/ 117 w 156"/>
                  <a:gd name="T103" fmla="*/ 6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17">
                    <a:moveTo>
                      <a:pt x="11" y="101"/>
                    </a:moveTo>
                    <a:cubicBezTo>
                      <a:pt x="16" y="118"/>
                      <a:pt x="26" y="138"/>
                      <a:pt x="43" y="147"/>
                    </a:cubicBezTo>
                    <a:cubicBezTo>
                      <a:pt x="51" y="152"/>
                      <a:pt x="59" y="157"/>
                      <a:pt x="69" y="159"/>
                    </a:cubicBezTo>
                    <a:cubicBezTo>
                      <a:pt x="75" y="160"/>
                      <a:pt x="78" y="161"/>
                      <a:pt x="80" y="167"/>
                    </a:cubicBezTo>
                    <a:cubicBezTo>
                      <a:pt x="81" y="170"/>
                      <a:pt x="82" y="174"/>
                      <a:pt x="82" y="177"/>
                    </a:cubicBezTo>
                    <a:cubicBezTo>
                      <a:pt x="82" y="177"/>
                      <a:pt x="82" y="178"/>
                      <a:pt x="82" y="179"/>
                    </a:cubicBezTo>
                    <a:cubicBezTo>
                      <a:pt x="82" y="179"/>
                      <a:pt x="82" y="179"/>
                      <a:pt x="82" y="179"/>
                    </a:cubicBezTo>
                    <a:cubicBezTo>
                      <a:pt x="81" y="179"/>
                      <a:pt x="80" y="181"/>
                      <a:pt x="81" y="182"/>
                    </a:cubicBezTo>
                    <a:cubicBezTo>
                      <a:pt x="82" y="183"/>
                      <a:pt x="86" y="186"/>
                      <a:pt x="86" y="187"/>
                    </a:cubicBezTo>
                    <a:cubicBezTo>
                      <a:pt x="85" y="188"/>
                      <a:pt x="84" y="190"/>
                      <a:pt x="85" y="192"/>
                    </a:cubicBezTo>
                    <a:cubicBezTo>
                      <a:pt x="85" y="194"/>
                      <a:pt x="89" y="196"/>
                      <a:pt x="91" y="196"/>
                    </a:cubicBezTo>
                    <a:cubicBezTo>
                      <a:pt x="89" y="196"/>
                      <a:pt x="87" y="197"/>
                      <a:pt x="88" y="199"/>
                    </a:cubicBezTo>
                    <a:cubicBezTo>
                      <a:pt x="89" y="202"/>
                      <a:pt x="91" y="202"/>
                      <a:pt x="93" y="202"/>
                    </a:cubicBezTo>
                    <a:cubicBezTo>
                      <a:pt x="98" y="203"/>
                      <a:pt x="100" y="209"/>
                      <a:pt x="105" y="212"/>
                    </a:cubicBezTo>
                    <a:cubicBezTo>
                      <a:pt x="112" y="215"/>
                      <a:pt x="119" y="217"/>
                      <a:pt x="127" y="214"/>
                    </a:cubicBezTo>
                    <a:cubicBezTo>
                      <a:pt x="134" y="212"/>
                      <a:pt x="139" y="208"/>
                      <a:pt x="141" y="201"/>
                    </a:cubicBezTo>
                    <a:cubicBezTo>
                      <a:pt x="142" y="198"/>
                      <a:pt x="150" y="190"/>
                      <a:pt x="144" y="186"/>
                    </a:cubicBezTo>
                    <a:cubicBezTo>
                      <a:pt x="143" y="185"/>
                      <a:pt x="145" y="181"/>
                      <a:pt x="145" y="179"/>
                    </a:cubicBezTo>
                    <a:cubicBezTo>
                      <a:pt x="144" y="177"/>
                      <a:pt x="143" y="174"/>
                      <a:pt x="141" y="173"/>
                    </a:cubicBezTo>
                    <a:cubicBezTo>
                      <a:pt x="138" y="172"/>
                      <a:pt x="142" y="169"/>
                      <a:pt x="142" y="167"/>
                    </a:cubicBezTo>
                    <a:cubicBezTo>
                      <a:pt x="142" y="165"/>
                      <a:pt x="141" y="164"/>
                      <a:pt x="140" y="162"/>
                    </a:cubicBezTo>
                    <a:cubicBezTo>
                      <a:pt x="141" y="162"/>
                      <a:pt x="141" y="162"/>
                      <a:pt x="141" y="162"/>
                    </a:cubicBezTo>
                    <a:cubicBezTo>
                      <a:pt x="141" y="161"/>
                      <a:pt x="141" y="160"/>
                      <a:pt x="140" y="159"/>
                    </a:cubicBezTo>
                    <a:cubicBezTo>
                      <a:pt x="138" y="152"/>
                      <a:pt x="135" y="146"/>
                      <a:pt x="139" y="139"/>
                    </a:cubicBezTo>
                    <a:cubicBezTo>
                      <a:pt x="143" y="129"/>
                      <a:pt x="147" y="119"/>
                      <a:pt x="150" y="109"/>
                    </a:cubicBezTo>
                    <a:cubicBezTo>
                      <a:pt x="152" y="101"/>
                      <a:pt x="156" y="90"/>
                      <a:pt x="154" y="82"/>
                    </a:cubicBezTo>
                    <a:cubicBezTo>
                      <a:pt x="151" y="73"/>
                      <a:pt x="150" y="64"/>
                      <a:pt x="147" y="55"/>
                    </a:cubicBezTo>
                    <a:cubicBezTo>
                      <a:pt x="140" y="38"/>
                      <a:pt x="127" y="18"/>
                      <a:pt x="109" y="9"/>
                    </a:cubicBezTo>
                    <a:cubicBezTo>
                      <a:pt x="90" y="0"/>
                      <a:pt x="74" y="1"/>
                      <a:pt x="54" y="7"/>
                    </a:cubicBezTo>
                    <a:cubicBezTo>
                      <a:pt x="12" y="18"/>
                      <a:pt x="0" y="62"/>
                      <a:pt x="11" y="101"/>
                    </a:cubicBezTo>
                    <a:moveTo>
                      <a:pt x="90" y="187"/>
                    </a:moveTo>
                    <a:cubicBezTo>
                      <a:pt x="91" y="187"/>
                      <a:pt x="92" y="188"/>
                      <a:pt x="93" y="188"/>
                    </a:cubicBezTo>
                    <a:cubicBezTo>
                      <a:pt x="97" y="188"/>
                      <a:pt x="102" y="189"/>
                      <a:pt x="106" y="188"/>
                    </a:cubicBezTo>
                    <a:cubicBezTo>
                      <a:pt x="112" y="187"/>
                      <a:pt x="127" y="184"/>
                      <a:pt x="130" y="178"/>
                    </a:cubicBezTo>
                    <a:cubicBezTo>
                      <a:pt x="131" y="176"/>
                      <a:pt x="128" y="174"/>
                      <a:pt x="127" y="176"/>
                    </a:cubicBezTo>
                    <a:cubicBezTo>
                      <a:pt x="124" y="180"/>
                      <a:pt x="107" y="184"/>
                      <a:pt x="104" y="184"/>
                    </a:cubicBezTo>
                    <a:cubicBezTo>
                      <a:pt x="100" y="184"/>
                      <a:pt x="94" y="185"/>
                      <a:pt x="90" y="183"/>
                    </a:cubicBezTo>
                    <a:cubicBezTo>
                      <a:pt x="89" y="182"/>
                      <a:pt x="88" y="181"/>
                      <a:pt x="86" y="180"/>
                    </a:cubicBezTo>
                    <a:cubicBezTo>
                      <a:pt x="91" y="180"/>
                      <a:pt x="96" y="181"/>
                      <a:pt x="101" y="179"/>
                    </a:cubicBezTo>
                    <a:cubicBezTo>
                      <a:pt x="106" y="178"/>
                      <a:pt x="110" y="176"/>
                      <a:pt x="115" y="175"/>
                    </a:cubicBezTo>
                    <a:cubicBezTo>
                      <a:pt x="119" y="174"/>
                      <a:pt x="123" y="172"/>
                      <a:pt x="127" y="170"/>
                    </a:cubicBezTo>
                    <a:cubicBezTo>
                      <a:pt x="130" y="169"/>
                      <a:pt x="134" y="168"/>
                      <a:pt x="137" y="165"/>
                    </a:cubicBezTo>
                    <a:cubicBezTo>
                      <a:pt x="138" y="167"/>
                      <a:pt x="137" y="168"/>
                      <a:pt x="136" y="171"/>
                    </a:cubicBezTo>
                    <a:cubicBezTo>
                      <a:pt x="135" y="175"/>
                      <a:pt x="143" y="179"/>
                      <a:pt x="141" y="181"/>
                    </a:cubicBezTo>
                    <a:cubicBezTo>
                      <a:pt x="141" y="182"/>
                      <a:pt x="141" y="182"/>
                      <a:pt x="141" y="182"/>
                    </a:cubicBezTo>
                    <a:cubicBezTo>
                      <a:pt x="140" y="182"/>
                      <a:pt x="139" y="182"/>
                      <a:pt x="139" y="183"/>
                    </a:cubicBezTo>
                    <a:cubicBezTo>
                      <a:pt x="136" y="189"/>
                      <a:pt x="126" y="191"/>
                      <a:pt x="120" y="193"/>
                    </a:cubicBezTo>
                    <a:cubicBezTo>
                      <a:pt x="119" y="193"/>
                      <a:pt x="105" y="198"/>
                      <a:pt x="105" y="197"/>
                    </a:cubicBezTo>
                    <a:cubicBezTo>
                      <a:pt x="103" y="195"/>
                      <a:pt x="100" y="197"/>
                      <a:pt x="101" y="199"/>
                    </a:cubicBezTo>
                    <a:cubicBezTo>
                      <a:pt x="104" y="204"/>
                      <a:pt x="118" y="198"/>
                      <a:pt x="122" y="196"/>
                    </a:cubicBezTo>
                    <a:cubicBezTo>
                      <a:pt x="127" y="195"/>
                      <a:pt x="136" y="193"/>
                      <a:pt x="140" y="188"/>
                    </a:cubicBezTo>
                    <a:cubicBezTo>
                      <a:pt x="140" y="188"/>
                      <a:pt x="141" y="189"/>
                      <a:pt x="141" y="189"/>
                    </a:cubicBezTo>
                    <a:cubicBezTo>
                      <a:pt x="142" y="190"/>
                      <a:pt x="138" y="195"/>
                      <a:pt x="138" y="195"/>
                    </a:cubicBezTo>
                    <a:cubicBezTo>
                      <a:pt x="137" y="200"/>
                      <a:pt x="136" y="204"/>
                      <a:pt x="132" y="207"/>
                    </a:cubicBezTo>
                    <a:cubicBezTo>
                      <a:pt x="120" y="215"/>
                      <a:pt x="107" y="212"/>
                      <a:pt x="99" y="201"/>
                    </a:cubicBezTo>
                    <a:cubicBezTo>
                      <a:pt x="98" y="199"/>
                      <a:pt x="97" y="199"/>
                      <a:pt x="95" y="199"/>
                    </a:cubicBezTo>
                    <a:cubicBezTo>
                      <a:pt x="92" y="198"/>
                      <a:pt x="94" y="197"/>
                      <a:pt x="94" y="195"/>
                    </a:cubicBezTo>
                    <a:cubicBezTo>
                      <a:pt x="95" y="191"/>
                      <a:pt x="86" y="194"/>
                      <a:pt x="90" y="187"/>
                    </a:cubicBezTo>
                    <a:moveTo>
                      <a:pt x="112" y="72"/>
                    </a:moveTo>
                    <a:cubicBezTo>
                      <a:pt x="112" y="76"/>
                      <a:pt x="113" y="82"/>
                      <a:pt x="113" y="86"/>
                    </a:cubicBezTo>
                    <a:cubicBezTo>
                      <a:pt x="113" y="95"/>
                      <a:pt x="114" y="105"/>
                      <a:pt x="115" y="114"/>
                    </a:cubicBezTo>
                    <a:cubicBezTo>
                      <a:pt x="117" y="132"/>
                      <a:pt x="122" y="150"/>
                      <a:pt x="122" y="169"/>
                    </a:cubicBezTo>
                    <a:cubicBezTo>
                      <a:pt x="122" y="169"/>
                      <a:pt x="122" y="169"/>
                      <a:pt x="122" y="169"/>
                    </a:cubicBezTo>
                    <a:cubicBezTo>
                      <a:pt x="119" y="170"/>
                      <a:pt x="115" y="171"/>
                      <a:pt x="111" y="172"/>
                    </a:cubicBezTo>
                    <a:cubicBezTo>
                      <a:pt x="111" y="171"/>
                      <a:pt x="111" y="171"/>
                      <a:pt x="110" y="170"/>
                    </a:cubicBezTo>
                    <a:cubicBezTo>
                      <a:pt x="104" y="154"/>
                      <a:pt x="98" y="139"/>
                      <a:pt x="88" y="125"/>
                    </a:cubicBezTo>
                    <a:cubicBezTo>
                      <a:pt x="84" y="118"/>
                      <a:pt x="78" y="112"/>
                      <a:pt x="73" y="105"/>
                    </a:cubicBezTo>
                    <a:cubicBezTo>
                      <a:pt x="69" y="100"/>
                      <a:pt x="64" y="95"/>
                      <a:pt x="60" y="90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62" y="88"/>
                      <a:pt x="62" y="87"/>
                      <a:pt x="62" y="85"/>
                    </a:cubicBezTo>
                    <a:cubicBezTo>
                      <a:pt x="64" y="86"/>
                      <a:pt x="66" y="86"/>
                      <a:pt x="68" y="85"/>
                    </a:cubicBezTo>
                    <a:cubicBezTo>
                      <a:pt x="69" y="84"/>
                      <a:pt x="69" y="84"/>
                      <a:pt x="69" y="83"/>
                    </a:cubicBezTo>
                    <a:cubicBezTo>
                      <a:pt x="71" y="84"/>
                      <a:pt x="73" y="85"/>
                      <a:pt x="76" y="84"/>
                    </a:cubicBezTo>
                    <a:cubicBezTo>
                      <a:pt x="78" y="84"/>
                      <a:pt x="79" y="82"/>
                      <a:pt x="80" y="80"/>
                    </a:cubicBezTo>
                    <a:cubicBezTo>
                      <a:pt x="81" y="81"/>
                      <a:pt x="83" y="82"/>
                      <a:pt x="85" y="81"/>
                    </a:cubicBezTo>
                    <a:cubicBezTo>
                      <a:pt x="87" y="81"/>
                      <a:pt x="88" y="79"/>
                      <a:pt x="89" y="78"/>
                    </a:cubicBezTo>
                    <a:cubicBezTo>
                      <a:pt x="89" y="79"/>
                      <a:pt x="90" y="79"/>
                      <a:pt x="92" y="79"/>
                    </a:cubicBezTo>
                    <a:cubicBezTo>
                      <a:pt x="95" y="78"/>
                      <a:pt x="98" y="76"/>
                      <a:pt x="99" y="72"/>
                    </a:cubicBezTo>
                    <a:cubicBezTo>
                      <a:pt x="100" y="75"/>
                      <a:pt x="102" y="77"/>
                      <a:pt x="105" y="76"/>
                    </a:cubicBezTo>
                    <a:cubicBezTo>
                      <a:pt x="107" y="75"/>
                      <a:pt x="109" y="74"/>
                      <a:pt x="109" y="71"/>
                    </a:cubicBezTo>
                    <a:cubicBezTo>
                      <a:pt x="110" y="72"/>
                      <a:pt x="111" y="72"/>
                      <a:pt x="112" y="72"/>
                    </a:cubicBezTo>
                    <a:moveTo>
                      <a:pt x="24" y="122"/>
                    </a:moveTo>
                    <a:cubicBezTo>
                      <a:pt x="1" y="85"/>
                      <a:pt x="7" y="23"/>
                      <a:pt x="55" y="11"/>
                    </a:cubicBezTo>
                    <a:cubicBezTo>
                      <a:pt x="78" y="5"/>
                      <a:pt x="99" y="3"/>
                      <a:pt x="117" y="20"/>
                    </a:cubicBezTo>
                    <a:cubicBezTo>
                      <a:pt x="125" y="28"/>
                      <a:pt x="133" y="36"/>
                      <a:pt x="138" y="45"/>
                    </a:cubicBezTo>
                    <a:cubicBezTo>
                      <a:pt x="143" y="54"/>
                      <a:pt x="149" y="67"/>
                      <a:pt x="149" y="77"/>
                    </a:cubicBezTo>
                    <a:cubicBezTo>
                      <a:pt x="149" y="85"/>
                      <a:pt x="151" y="93"/>
                      <a:pt x="148" y="102"/>
                    </a:cubicBezTo>
                    <a:cubicBezTo>
                      <a:pt x="144" y="112"/>
                      <a:pt x="143" y="123"/>
                      <a:pt x="138" y="132"/>
                    </a:cubicBezTo>
                    <a:cubicBezTo>
                      <a:pt x="132" y="143"/>
                      <a:pt x="132" y="148"/>
                      <a:pt x="136" y="159"/>
                    </a:cubicBezTo>
                    <a:cubicBezTo>
                      <a:pt x="136" y="159"/>
                      <a:pt x="136" y="159"/>
                      <a:pt x="136" y="159"/>
                    </a:cubicBezTo>
                    <a:cubicBezTo>
                      <a:pt x="135" y="160"/>
                      <a:pt x="136" y="161"/>
                      <a:pt x="136" y="161"/>
                    </a:cubicBezTo>
                    <a:cubicBezTo>
                      <a:pt x="133" y="164"/>
                      <a:pt x="129" y="165"/>
                      <a:pt x="126" y="167"/>
                    </a:cubicBez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5" y="149"/>
                      <a:pt x="121" y="131"/>
                      <a:pt x="119" y="114"/>
                    </a:cubicBezTo>
                    <a:cubicBezTo>
                      <a:pt x="118" y="104"/>
                      <a:pt x="117" y="95"/>
                      <a:pt x="117" y="86"/>
                    </a:cubicBezTo>
                    <a:cubicBezTo>
                      <a:pt x="117" y="82"/>
                      <a:pt x="116" y="75"/>
                      <a:pt x="116" y="71"/>
                    </a:cubicBezTo>
                    <a:cubicBezTo>
                      <a:pt x="119" y="70"/>
                      <a:pt x="122" y="68"/>
                      <a:pt x="121" y="64"/>
                    </a:cubicBezTo>
                    <a:cubicBezTo>
                      <a:pt x="121" y="62"/>
                      <a:pt x="121" y="60"/>
                      <a:pt x="121" y="58"/>
                    </a:cubicBezTo>
                    <a:cubicBezTo>
                      <a:pt x="120" y="56"/>
                      <a:pt x="118" y="54"/>
                      <a:pt x="115" y="54"/>
                    </a:cubicBezTo>
                    <a:cubicBezTo>
                      <a:pt x="114" y="54"/>
                      <a:pt x="113" y="55"/>
                      <a:pt x="113" y="55"/>
                    </a:cubicBezTo>
                    <a:cubicBezTo>
                      <a:pt x="112" y="55"/>
                      <a:pt x="111" y="55"/>
                      <a:pt x="111" y="55"/>
                    </a:cubicBezTo>
                    <a:cubicBezTo>
                      <a:pt x="110" y="56"/>
                      <a:pt x="110" y="56"/>
                      <a:pt x="110" y="57"/>
                    </a:cubicBezTo>
                    <a:cubicBezTo>
                      <a:pt x="107" y="58"/>
                      <a:pt x="105" y="60"/>
                      <a:pt x="105" y="63"/>
                    </a:cubicBezTo>
                    <a:cubicBezTo>
                      <a:pt x="105" y="63"/>
                      <a:pt x="105" y="64"/>
                      <a:pt x="105" y="64"/>
                    </a:cubicBezTo>
                    <a:cubicBezTo>
                      <a:pt x="105" y="64"/>
                      <a:pt x="105" y="64"/>
                      <a:pt x="105" y="64"/>
                    </a:cubicBezTo>
                    <a:cubicBezTo>
                      <a:pt x="105" y="65"/>
                      <a:pt x="105" y="65"/>
                      <a:pt x="105" y="66"/>
                    </a:cubicBezTo>
                    <a:cubicBezTo>
                      <a:pt x="105" y="69"/>
                      <a:pt x="103" y="75"/>
                      <a:pt x="101" y="68"/>
                    </a:cubicBezTo>
                    <a:cubicBezTo>
                      <a:pt x="101" y="66"/>
                      <a:pt x="100" y="65"/>
                      <a:pt x="100" y="63"/>
                    </a:cubicBezTo>
                    <a:cubicBezTo>
                      <a:pt x="99" y="60"/>
                      <a:pt x="95" y="62"/>
                      <a:pt x="96" y="64"/>
                    </a:cubicBezTo>
                    <a:cubicBezTo>
                      <a:pt x="98" y="74"/>
                      <a:pt x="92" y="74"/>
                      <a:pt x="90" y="71"/>
                    </a:cubicBezTo>
                    <a:cubicBezTo>
                      <a:pt x="89" y="68"/>
                      <a:pt x="89" y="65"/>
                      <a:pt x="88" y="63"/>
                    </a:cubicBezTo>
                    <a:cubicBezTo>
                      <a:pt x="88" y="61"/>
                      <a:pt x="85" y="61"/>
                      <a:pt x="84" y="63"/>
                    </a:cubicBezTo>
                    <a:cubicBezTo>
                      <a:pt x="84" y="65"/>
                      <a:pt x="84" y="69"/>
                      <a:pt x="85" y="73"/>
                    </a:cubicBezTo>
                    <a:cubicBezTo>
                      <a:pt x="85" y="73"/>
                      <a:pt x="85" y="74"/>
                      <a:pt x="85" y="74"/>
                    </a:cubicBezTo>
                    <a:cubicBezTo>
                      <a:pt x="83" y="74"/>
                      <a:pt x="81" y="74"/>
                      <a:pt x="80" y="73"/>
                    </a:cubicBezTo>
                    <a:cubicBezTo>
                      <a:pt x="80" y="70"/>
                      <a:pt x="80" y="68"/>
                      <a:pt x="79" y="66"/>
                    </a:cubicBezTo>
                    <a:cubicBezTo>
                      <a:pt x="78" y="64"/>
                      <a:pt x="75" y="65"/>
                      <a:pt x="75" y="67"/>
                    </a:cubicBezTo>
                    <a:cubicBezTo>
                      <a:pt x="75" y="69"/>
                      <a:pt x="76" y="72"/>
                      <a:pt x="76" y="74"/>
                    </a:cubicBezTo>
                    <a:cubicBezTo>
                      <a:pt x="76" y="76"/>
                      <a:pt x="76" y="77"/>
                      <a:pt x="76" y="79"/>
                    </a:cubicBezTo>
                    <a:cubicBezTo>
                      <a:pt x="72" y="78"/>
                      <a:pt x="69" y="77"/>
                      <a:pt x="68" y="74"/>
                    </a:cubicBezTo>
                    <a:cubicBezTo>
                      <a:pt x="67" y="72"/>
                      <a:pt x="66" y="71"/>
                      <a:pt x="66" y="70"/>
                    </a:cubicBezTo>
                    <a:cubicBezTo>
                      <a:pt x="65" y="68"/>
                      <a:pt x="62" y="69"/>
                      <a:pt x="62" y="71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5" y="79"/>
                      <a:pt x="65" y="80"/>
                      <a:pt x="64" y="82"/>
                    </a:cubicBezTo>
                    <a:cubicBezTo>
                      <a:pt x="64" y="80"/>
                      <a:pt x="62" y="80"/>
                      <a:pt x="61" y="81"/>
                    </a:cubicBezTo>
                    <a:cubicBezTo>
                      <a:pt x="60" y="78"/>
                      <a:pt x="57" y="76"/>
                      <a:pt x="56" y="75"/>
                    </a:cubicBezTo>
                    <a:cubicBezTo>
                      <a:pt x="55" y="74"/>
                      <a:pt x="55" y="74"/>
                      <a:pt x="54" y="74"/>
                    </a:cubicBezTo>
                    <a:cubicBezTo>
                      <a:pt x="53" y="73"/>
                      <a:pt x="52" y="72"/>
                      <a:pt x="50" y="72"/>
                    </a:cubicBezTo>
                    <a:cubicBezTo>
                      <a:pt x="48" y="71"/>
                      <a:pt x="45" y="73"/>
                      <a:pt x="45" y="76"/>
                    </a:cubicBezTo>
                    <a:cubicBezTo>
                      <a:pt x="45" y="76"/>
                      <a:pt x="44" y="77"/>
                      <a:pt x="44" y="78"/>
                    </a:cubicBezTo>
                    <a:cubicBezTo>
                      <a:pt x="44" y="79"/>
                      <a:pt x="43" y="80"/>
                      <a:pt x="43" y="81"/>
                    </a:cubicBezTo>
                    <a:cubicBezTo>
                      <a:pt x="42" y="85"/>
                      <a:pt x="43" y="88"/>
                      <a:pt x="46" y="91"/>
                    </a:cubicBezTo>
                    <a:cubicBezTo>
                      <a:pt x="48" y="92"/>
                      <a:pt x="52" y="93"/>
                      <a:pt x="54" y="92"/>
                    </a:cubicBezTo>
                    <a:cubicBezTo>
                      <a:pt x="55" y="92"/>
                      <a:pt x="56" y="92"/>
                      <a:pt x="56" y="92"/>
                    </a:cubicBezTo>
                    <a:cubicBezTo>
                      <a:pt x="56" y="92"/>
                      <a:pt x="56" y="92"/>
                      <a:pt x="56" y="92"/>
                    </a:cubicBezTo>
                    <a:cubicBezTo>
                      <a:pt x="65" y="104"/>
                      <a:pt x="77" y="114"/>
                      <a:pt x="85" y="127"/>
                    </a:cubicBezTo>
                    <a:cubicBezTo>
                      <a:pt x="94" y="142"/>
                      <a:pt x="101" y="157"/>
                      <a:pt x="107" y="173"/>
                    </a:cubicBezTo>
                    <a:cubicBezTo>
                      <a:pt x="107" y="173"/>
                      <a:pt x="107" y="173"/>
                      <a:pt x="107" y="173"/>
                    </a:cubicBezTo>
                    <a:cubicBezTo>
                      <a:pt x="100" y="175"/>
                      <a:pt x="93" y="176"/>
                      <a:pt x="86" y="176"/>
                    </a:cubicBezTo>
                    <a:cubicBezTo>
                      <a:pt x="86" y="171"/>
                      <a:pt x="85" y="165"/>
                      <a:pt x="83" y="161"/>
                    </a:cubicBezTo>
                    <a:cubicBezTo>
                      <a:pt x="80" y="156"/>
                      <a:pt x="75" y="156"/>
                      <a:pt x="70" y="155"/>
                    </a:cubicBezTo>
                    <a:cubicBezTo>
                      <a:pt x="52" y="151"/>
                      <a:pt x="34" y="138"/>
                      <a:pt x="24" y="122"/>
                    </a:cubicBezTo>
                    <a:moveTo>
                      <a:pt x="48" y="79"/>
                    </a:moveTo>
                    <a:cubicBezTo>
                      <a:pt x="49" y="81"/>
                      <a:pt x="53" y="80"/>
                      <a:pt x="52" y="78"/>
                    </a:cubicBezTo>
                    <a:cubicBezTo>
                      <a:pt x="53" y="79"/>
                      <a:pt x="56" y="83"/>
                      <a:pt x="55" y="84"/>
                    </a:cubicBezTo>
                    <a:cubicBezTo>
                      <a:pt x="55" y="85"/>
                      <a:pt x="55" y="86"/>
                      <a:pt x="56" y="87"/>
                    </a:cubicBezTo>
                    <a:cubicBezTo>
                      <a:pt x="56" y="87"/>
                      <a:pt x="55" y="88"/>
                      <a:pt x="55" y="88"/>
                    </a:cubicBezTo>
                    <a:cubicBezTo>
                      <a:pt x="51" y="88"/>
                      <a:pt x="48" y="86"/>
                      <a:pt x="48" y="82"/>
                    </a:cubicBezTo>
                    <a:cubicBezTo>
                      <a:pt x="48" y="81"/>
                      <a:pt x="48" y="80"/>
                      <a:pt x="48" y="79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48" y="79"/>
                      <a:pt x="48" y="79"/>
                      <a:pt x="48" y="79"/>
                    </a:cubicBezTo>
                    <a:moveTo>
                      <a:pt x="113" y="62"/>
                    </a:moveTo>
                    <a:cubicBezTo>
                      <a:pt x="113" y="62"/>
                      <a:pt x="114" y="61"/>
                      <a:pt x="114" y="60"/>
                    </a:cubicBezTo>
                    <a:cubicBezTo>
                      <a:pt x="115" y="61"/>
                      <a:pt x="116" y="62"/>
                      <a:pt x="116" y="63"/>
                    </a:cubicBezTo>
                    <a:cubicBezTo>
                      <a:pt x="117" y="63"/>
                      <a:pt x="117" y="64"/>
                      <a:pt x="117" y="64"/>
                    </a:cubicBezTo>
                    <a:cubicBezTo>
                      <a:pt x="117" y="64"/>
                      <a:pt x="117" y="64"/>
                      <a:pt x="117" y="64"/>
                    </a:cubicBezTo>
                    <a:cubicBezTo>
                      <a:pt x="116" y="68"/>
                      <a:pt x="112" y="65"/>
                      <a:pt x="113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5" name="Freeform 7">
                <a:extLst>
                  <a:ext uri="{FF2B5EF4-FFF2-40B4-BE49-F238E27FC236}">
                    <a16:creationId xmlns:a16="http://schemas.microsoft.com/office/drawing/2014/main" id="{5538F761-CB69-47FD-9E9F-059E513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5087" y="4000501"/>
                <a:ext cx="76200" cy="71438"/>
              </a:xfrm>
              <a:custGeom>
                <a:avLst/>
                <a:gdLst>
                  <a:gd name="T0" fmla="*/ 1 w 40"/>
                  <a:gd name="T1" fmla="*/ 34 h 38"/>
                  <a:gd name="T2" fmla="*/ 8 w 40"/>
                  <a:gd name="T3" fmla="*/ 29 h 38"/>
                  <a:gd name="T4" fmla="*/ 20 w 40"/>
                  <a:gd name="T5" fmla="*/ 17 h 38"/>
                  <a:gd name="T6" fmla="*/ 31 w 40"/>
                  <a:gd name="T7" fmla="*/ 5 h 38"/>
                  <a:gd name="T8" fmla="*/ 37 w 40"/>
                  <a:gd name="T9" fmla="*/ 1 h 38"/>
                  <a:gd name="T10" fmla="*/ 38 w 40"/>
                  <a:gd name="T11" fmla="*/ 5 h 38"/>
                  <a:gd name="T12" fmla="*/ 30 w 40"/>
                  <a:gd name="T13" fmla="*/ 12 h 38"/>
                  <a:gd name="T14" fmla="*/ 21 w 40"/>
                  <a:gd name="T15" fmla="*/ 22 h 38"/>
                  <a:gd name="T16" fmla="*/ 5 w 40"/>
                  <a:gd name="T17" fmla="*/ 35 h 38"/>
                  <a:gd name="T18" fmla="*/ 4 w 40"/>
                  <a:gd name="T19" fmla="*/ 37 h 38"/>
                  <a:gd name="T20" fmla="*/ 3 w 40"/>
                  <a:gd name="T21" fmla="*/ 38 h 38"/>
                  <a:gd name="T22" fmla="*/ 1 w 40"/>
                  <a:gd name="T2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38">
                    <a:moveTo>
                      <a:pt x="1" y="34"/>
                    </a:moveTo>
                    <a:cubicBezTo>
                      <a:pt x="3" y="32"/>
                      <a:pt x="5" y="30"/>
                      <a:pt x="8" y="29"/>
                    </a:cubicBezTo>
                    <a:cubicBezTo>
                      <a:pt x="13" y="25"/>
                      <a:pt x="16" y="21"/>
                      <a:pt x="20" y="17"/>
                    </a:cubicBezTo>
                    <a:cubicBezTo>
                      <a:pt x="24" y="13"/>
                      <a:pt x="28" y="10"/>
                      <a:pt x="31" y="5"/>
                    </a:cubicBezTo>
                    <a:cubicBezTo>
                      <a:pt x="32" y="3"/>
                      <a:pt x="34" y="2"/>
                      <a:pt x="37" y="1"/>
                    </a:cubicBezTo>
                    <a:cubicBezTo>
                      <a:pt x="39" y="0"/>
                      <a:pt x="40" y="4"/>
                      <a:pt x="38" y="5"/>
                    </a:cubicBezTo>
                    <a:cubicBezTo>
                      <a:pt x="35" y="6"/>
                      <a:pt x="32" y="10"/>
                      <a:pt x="30" y="12"/>
                    </a:cubicBezTo>
                    <a:cubicBezTo>
                      <a:pt x="28" y="16"/>
                      <a:pt x="24" y="18"/>
                      <a:pt x="21" y="22"/>
                    </a:cubicBezTo>
                    <a:cubicBezTo>
                      <a:pt x="17" y="27"/>
                      <a:pt x="10" y="30"/>
                      <a:pt x="5" y="35"/>
                    </a:cubicBezTo>
                    <a:cubicBezTo>
                      <a:pt x="5" y="36"/>
                      <a:pt x="5" y="37"/>
                      <a:pt x="4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1" y="38"/>
                      <a:pt x="0" y="36"/>
                      <a:pt x="1" y="3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6" name="Freeform 8">
                <a:extLst>
                  <a:ext uri="{FF2B5EF4-FFF2-40B4-BE49-F238E27FC236}">
                    <a16:creationId xmlns:a16="http://schemas.microsoft.com/office/drawing/2014/main" id="{E8BA904E-9308-42C5-B94C-EA8F390DD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7462" y="3894138"/>
                <a:ext cx="69850" cy="85725"/>
              </a:xfrm>
              <a:custGeom>
                <a:avLst/>
                <a:gdLst>
                  <a:gd name="T0" fmla="*/ 0 w 37"/>
                  <a:gd name="T1" fmla="*/ 42 h 45"/>
                  <a:gd name="T2" fmla="*/ 15 w 37"/>
                  <a:gd name="T3" fmla="*/ 20 h 45"/>
                  <a:gd name="T4" fmla="*/ 34 w 37"/>
                  <a:gd name="T5" fmla="*/ 1 h 45"/>
                  <a:gd name="T6" fmla="*/ 36 w 37"/>
                  <a:gd name="T7" fmla="*/ 2 h 45"/>
                  <a:gd name="T8" fmla="*/ 36 w 37"/>
                  <a:gd name="T9" fmla="*/ 3 h 45"/>
                  <a:gd name="T10" fmla="*/ 33 w 37"/>
                  <a:gd name="T11" fmla="*/ 5 h 45"/>
                  <a:gd name="T12" fmla="*/ 20 w 37"/>
                  <a:gd name="T13" fmla="*/ 21 h 45"/>
                  <a:gd name="T14" fmla="*/ 11 w 37"/>
                  <a:gd name="T15" fmla="*/ 32 h 45"/>
                  <a:gd name="T16" fmla="*/ 6 w 37"/>
                  <a:gd name="T17" fmla="*/ 39 h 45"/>
                  <a:gd name="T18" fmla="*/ 6 w 37"/>
                  <a:gd name="T19" fmla="*/ 40 h 45"/>
                  <a:gd name="T20" fmla="*/ 4 w 37"/>
                  <a:gd name="T21" fmla="*/ 44 h 45"/>
                  <a:gd name="T22" fmla="*/ 0 w 37"/>
                  <a:gd name="T23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45">
                    <a:moveTo>
                      <a:pt x="0" y="42"/>
                    </a:moveTo>
                    <a:cubicBezTo>
                      <a:pt x="2" y="34"/>
                      <a:pt x="10" y="26"/>
                      <a:pt x="15" y="20"/>
                    </a:cubicBezTo>
                    <a:cubicBezTo>
                      <a:pt x="21" y="13"/>
                      <a:pt x="25" y="4"/>
                      <a:pt x="34" y="1"/>
                    </a:cubicBezTo>
                    <a:cubicBezTo>
                      <a:pt x="35" y="0"/>
                      <a:pt x="36" y="1"/>
                      <a:pt x="36" y="2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7" y="5"/>
                      <a:pt x="35" y="6"/>
                      <a:pt x="33" y="5"/>
                    </a:cubicBezTo>
                    <a:cubicBezTo>
                      <a:pt x="27" y="9"/>
                      <a:pt x="24" y="16"/>
                      <a:pt x="20" y="21"/>
                    </a:cubicBezTo>
                    <a:cubicBezTo>
                      <a:pt x="17" y="25"/>
                      <a:pt x="14" y="28"/>
                      <a:pt x="11" y="32"/>
                    </a:cubicBezTo>
                    <a:cubicBezTo>
                      <a:pt x="10" y="34"/>
                      <a:pt x="7" y="37"/>
                      <a:pt x="6" y="39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5" y="42"/>
                      <a:pt x="5" y="42"/>
                      <a:pt x="4" y="44"/>
                    </a:cubicBezTo>
                    <a:cubicBezTo>
                      <a:pt x="2" y="45"/>
                      <a:pt x="0" y="44"/>
                      <a:pt x="0" y="4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7" name="Freeform 9">
                <a:extLst>
                  <a:ext uri="{FF2B5EF4-FFF2-40B4-BE49-F238E27FC236}">
                    <a16:creationId xmlns:a16="http://schemas.microsoft.com/office/drawing/2014/main" id="{EB5C1352-AA1C-410D-9EB9-7AECD88E9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3325" y="3849688"/>
                <a:ext cx="50800" cy="112713"/>
              </a:xfrm>
              <a:custGeom>
                <a:avLst/>
                <a:gdLst>
                  <a:gd name="T0" fmla="*/ 1 w 27"/>
                  <a:gd name="T1" fmla="*/ 54 h 60"/>
                  <a:gd name="T2" fmla="*/ 1 w 27"/>
                  <a:gd name="T3" fmla="*/ 53 h 60"/>
                  <a:gd name="T4" fmla="*/ 11 w 27"/>
                  <a:gd name="T5" fmla="*/ 22 h 60"/>
                  <a:gd name="T6" fmla="*/ 22 w 27"/>
                  <a:gd name="T7" fmla="*/ 1 h 60"/>
                  <a:gd name="T8" fmla="*/ 25 w 27"/>
                  <a:gd name="T9" fmla="*/ 5 h 60"/>
                  <a:gd name="T10" fmla="*/ 13 w 27"/>
                  <a:gd name="T11" fmla="*/ 28 h 60"/>
                  <a:gd name="T12" fmla="*/ 4 w 27"/>
                  <a:gd name="T13" fmla="*/ 58 h 60"/>
                  <a:gd name="T14" fmla="*/ 1 w 27"/>
                  <a:gd name="T15" fmla="*/ 58 h 60"/>
                  <a:gd name="T16" fmla="*/ 1 w 27"/>
                  <a:gd name="T17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60">
                    <a:moveTo>
                      <a:pt x="1" y="54"/>
                    </a:moveTo>
                    <a:cubicBezTo>
                      <a:pt x="1" y="54"/>
                      <a:pt x="1" y="53"/>
                      <a:pt x="1" y="53"/>
                    </a:cubicBezTo>
                    <a:cubicBezTo>
                      <a:pt x="3" y="42"/>
                      <a:pt x="7" y="32"/>
                      <a:pt x="11" y="22"/>
                    </a:cubicBezTo>
                    <a:cubicBezTo>
                      <a:pt x="13" y="15"/>
                      <a:pt x="16" y="5"/>
                      <a:pt x="22" y="1"/>
                    </a:cubicBezTo>
                    <a:cubicBezTo>
                      <a:pt x="25" y="0"/>
                      <a:pt x="27" y="3"/>
                      <a:pt x="25" y="5"/>
                    </a:cubicBezTo>
                    <a:cubicBezTo>
                      <a:pt x="18" y="9"/>
                      <a:pt x="15" y="22"/>
                      <a:pt x="13" y="28"/>
                    </a:cubicBezTo>
                    <a:cubicBezTo>
                      <a:pt x="9" y="38"/>
                      <a:pt x="6" y="48"/>
                      <a:pt x="4" y="58"/>
                    </a:cubicBezTo>
                    <a:cubicBezTo>
                      <a:pt x="4" y="60"/>
                      <a:pt x="1" y="60"/>
                      <a:pt x="1" y="58"/>
                    </a:cubicBezTo>
                    <a:cubicBezTo>
                      <a:pt x="0" y="56"/>
                      <a:pt x="0" y="56"/>
                      <a:pt x="1" y="5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8" name="Freeform 10">
                <a:extLst>
                  <a:ext uri="{FF2B5EF4-FFF2-40B4-BE49-F238E27FC236}">
                    <a16:creationId xmlns:a16="http://schemas.microsoft.com/office/drawing/2014/main" id="{5DB9F718-C1EB-49B1-B30A-6CF092D7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4900" y="3827463"/>
                <a:ext cx="25400" cy="134938"/>
              </a:xfrm>
              <a:custGeom>
                <a:avLst/>
                <a:gdLst>
                  <a:gd name="T0" fmla="*/ 2 w 14"/>
                  <a:gd name="T1" fmla="*/ 38 h 71"/>
                  <a:gd name="T2" fmla="*/ 3 w 14"/>
                  <a:gd name="T3" fmla="*/ 2 h 71"/>
                  <a:gd name="T4" fmla="*/ 7 w 14"/>
                  <a:gd name="T5" fmla="*/ 3 h 71"/>
                  <a:gd name="T6" fmla="*/ 6 w 14"/>
                  <a:gd name="T7" fmla="*/ 34 h 71"/>
                  <a:gd name="T8" fmla="*/ 11 w 14"/>
                  <a:gd name="T9" fmla="*/ 66 h 71"/>
                  <a:gd name="T10" fmla="*/ 11 w 14"/>
                  <a:gd name="T11" fmla="*/ 70 h 71"/>
                  <a:gd name="T12" fmla="*/ 10 w 14"/>
                  <a:gd name="T13" fmla="*/ 71 h 71"/>
                  <a:gd name="T14" fmla="*/ 7 w 14"/>
                  <a:gd name="T15" fmla="*/ 69 h 71"/>
                  <a:gd name="T16" fmla="*/ 2 w 14"/>
                  <a:gd name="T17" fmla="*/ 3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71">
                    <a:moveTo>
                      <a:pt x="2" y="38"/>
                    </a:moveTo>
                    <a:cubicBezTo>
                      <a:pt x="1" y="26"/>
                      <a:pt x="0" y="14"/>
                      <a:pt x="3" y="2"/>
                    </a:cubicBezTo>
                    <a:cubicBezTo>
                      <a:pt x="4" y="0"/>
                      <a:pt x="8" y="1"/>
                      <a:pt x="7" y="3"/>
                    </a:cubicBezTo>
                    <a:cubicBezTo>
                      <a:pt x="4" y="13"/>
                      <a:pt x="5" y="24"/>
                      <a:pt x="6" y="34"/>
                    </a:cubicBezTo>
                    <a:cubicBezTo>
                      <a:pt x="7" y="45"/>
                      <a:pt x="9" y="56"/>
                      <a:pt x="11" y="66"/>
                    </a:cubicBezTo>
                    <a:cubicBezTo>
                      <a:pt x="13" y="66"/>
                      <a:pt x="14" y="70"/>
                      <a:pt x="11" y="70"/>
                    </a:cubicBezTo>
                    <a:cubicBezTo>
                      <a:pt x="10" y="71"/>
                      <a:pt x="10" y="71"/>
                      <a:pt x="10" y="71"/>
                    </a:cubicBezTo>
                    <a:cubicBezTo>
                      <a:pt x="9" y="71"/>
                      <a:pt x="7" y="71"/>
                      <a:pt x="7" y="69"/>
                    </a:cubicBezTo>
                    <a:cubicBezTo>
                      <a:pt x="5" y="59"/>
                      <a:pt x="3" y="48"/>
                      <a:pt x="2" y="3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9" name="Freeform 11">
                <a:extLst>
                  <a:ext uri="{FF2B5EF4-FFF2-40B4-BE49-F238E27FC236}">
                    <a16:creationId xmlns:a16="http://schemas.microsoft.com/office/drawing/2014/main" id="{615A7248-6C54-4145-BA9E-F8C696D78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2187" y="3890963"/>
                <a:ext cx="71437" cy="109538"/>
              </a:xfrm>
              <a:custGeom>
                <a:avLst/>
                <a:gdLst>
                  <a:gd name="T0" fmla="*/ 4 w 38"/>
                  <a:gd name="T1" fmla="*/ 2 h 58"/>
                  <a:gd name="T2" fmla="*/ 15 w 38"/>
                  <a:gd name="T3" fmla="*/ 29 h 58"/>
                  <a:gd name="T4" fmla="*/ 35 w 38"/>
                  <a:gd name="T5" fmla="*/ 53 h 58"/>
                  <a:gd name="T6" fmla="*/ 36 w 38"/>
                  <a:gd name="T7" fmla="*/ 57 h 58"/>
                  <a:gd name="T8" fmla="*/ 19 w 38"/>
                  <a:gd name="T9" fmla="*/ 41 h 58"/>
                  <a:gd name="T10" fmla="*/ 0 w 38"/>
                  <a:gd name="T11" fmla="*/ 3 h 58"/>
                  <a:gd name="T12" fmla="*/ 4 w 38"/>
                  <a:gd name="T13" fmla="*/ 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8">
                    <a:moveTo>
                      <a:pt x="4" y="2"/>
                    </a:moveTo>
                    <a:cubicBezTo>
                      <a:pt x="7" y="12"/>
                      <a:pt x="10" y="20"/>
                      <a:pt x="15" y="29"/>
                    </a:cubicBezTo>
                    <a:cubicBezTo>
                      <a:pt x="18" y="33"/>
                      <a:pt x="30" y="54"/>
                      <a:pt x="35" y="53"/>
                    </a:cubicBezTo>
                    <a:cubicBezTo>
                      <a:pt x="37" y="53"/>
                      <a:pt x="38" y="56"/>
                      <a:pt x="36" y="57"/>
                    </a:cubicBezTo>
                    <a:cubicBezTo>
                      <a:pt x="27" y="58"/>
                      <a:pt x="23" y="47"/>
                      <a:pt x="19" y="41"/>
                    </a:cubicBezTo>
                    <a:cubicBezTo>
                      <a:pt x="10" y="29"/>
                      <a:pt x="5" y="18"/>
                      <a:pt x="0" y="3"/>
                    </a:cubicBezTo>
                    <a:cubicBezTo>
                      <a:pt x="0" y="1"/>
                      <a:pt x="3" y="0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0" name="Freeform 12">
                <a:extLst>
                  <a:ext uri="{FF2B5EF4-FFF2-40B4-BE49-F238E27FC236}">
                    <a16:creationId xmlns:a16="http://schemas.microsoft.com/office/drawing/2014/main" id="{8EC98EB6-CF4F-425A-98FC-2271B5F2A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4237" y="4017963"/>
                <a:ext cx="134937" cy="42863"/>
              </a:xfrm>
              <a:custGeom>
                <a:avLst/>
                <a:gdLst>
                  <a:gd name="T0" fmla="*/ 4 w 71"/>
                  <a:gd name="T1" fmla="*/ 2 h 23"/>
                  <a:gd name="T2" fmla="*/ 15 w 71"/>
                  <a:gd name="T3" fmla="*/ 5 h 23"/>
                  <a:gd name="T4" fmla="*/ 31 w 71"/>
                  <a:gd name="T5" fmla="*/ 10 h 23"/>
                  <a:gd name="T6" fmla="*/ 67 w 71"/>
                  <a:gd name="T7" fmla="*/ 16 h 23"/>
                  <a:gd name="T8" fmla="*/ 69 w 71"/>
                  <a:gd name="T9" fmla="*/ 20 h 23"/>
                  <a:gd name="T10" fmla="*/ 30 w 71"/>
                  <a:gd name="T11" fmla="*/ 14 h 23"/>
                  <a:gd name="T12" fmla="*/ 7 w 71"/>
                  <a:gd name="T13" fmla="*/ 7 h 23"/>
                  <a:gd name="T14" fmla="*/ 1 w 71"/>
                  <a:gd name="T15" fmla="*/ 4 h 23"/>
                  <a:gd name="T16" fmla="*/ 4 w 71"/>
                  <a:gd name="T17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23">
                    <a:moveTo>
                      <a:pt x="4" y="2"/>
                    </a:moveTo>
                    <a:cubicBezTo>
                      <a:pt x="6" y="4"/>
                      <a:pt x="13" y="4"/>
                      <a:pt x="15" y="5"/>
                    </a:cubicBezTo>
                    <a:cubicBezTo>
                      <a:pt x="21" y="6"/>
                      <a:pt x="26" y="8"/>
                      <a:pt x="31" y="10"/>
                    </a:cubicBezTo>
                    <a:cubicBezTo>
                      <a:pt x="43" y="14"/>
                      <a:pt x="55" y="19"/>
                      <a:pt x="67" y="16"/>
                    </a:cubicBezTo>
                    <a:cubicBezTo>
                      <a:pt x="70" y="15"/>
                      <a:pt x="71" y="19"/>
                      <a:pt x="69" y="20"/>
                    </a:cubicBezTo>
                    <a:cubicBezTo>
                      <a:pt x="55" y="23"/>
                      <a:pt x="43" y="19"/>
                      <a:pt x="30" y="14"/>
                    </a:cubicBezTo>
                    <a:cubicBezTo>
                      <a:pt x="22" y="11"/>
                      <a:pt x="15" y="8"/>
                      <a:pt x="7" y="7"/>
                    </a:cubicBezTo>
                    <a:cubicBezTo>
                      <a:pt x="4" y="7"/>
                      <a:pt x="3" y="7"/>
                      <a:pt x="1" y="4"/>
                    </a:cubicBezTo>
                    <a:cubicBezTo>
                      <a:pt x="0" y="2"/>
                      <a:pt x="3" y="0"/>
                      <a:pt x="4" y="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1" name="Freeform 13">
                <a:extLst>
                  <a:ext uri="{FF2B5EF4-FFF2-40B4-BE49-F238E27FC236}">
                    <a16:creationId xmlns:a16="http://schemas.microsoft.com/office/drawing/2014/main" id="{28E2DAC6-68EC-401A-AAEE-BFA096D4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2175" y="4117976"/>
                <a:ext cx="120650" cy="17463"/>
              </a:xfrm>
              <a:custGeom>
                <a:avLst/>
                <a:gdLst>
                  <a:gd name="T0" fmla="*/ 2 w 64"/>
                  <a:gd name="T1" fmla="*/ 5 h 9"/>
                  <a:gd name="T2" fmla="*/ 60 w 64"/>
                  <a:gd name="T3" fmla="*/ 1 h 9"/>
                  <a:gd name="T4" fmla="*/ 61 w 64"/>
                  <a:gd name="T5" fmla="*/ 5 h 9"/>
                  <a:gd name="T6" fmla="*/ 4 w 64"/>
                  <a:gd name="T7" fmla="*/ 9 h 9"/>
                  <a:gd name="T8" fmla="*/ 2 w 6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9">
                    <a:moveTo>
                      <a:pt x="2" y="5"/>
                    </a:moveTo>
                    <a:cubicBezTo>
                      <a:pt x="21" y="0"/>
                      <a:pt x="41" y="5"/>
                      <a:pt x="60" y="1"/>
                    </a:cubicBezTo>
                    <a:cubicBezTo>
                      <a:pt x="63" y="1"/>
                      <a:pt x="64" y="4"/>
                      <a:pt x="61" y="5"/>
                    </a:cubicBezTo>
                    <a:cubicBezTo>
                      <a:pt x="42" y="9"/>
                      <a:pt x="23" y="4"/>
                      <a:pt x="4" y="9"/>
                    </a:cubicBezTo>
                    <a:cubicBezTo>
                      <a:pt x="1" y="9"/>
                      <a:pt x="0" y="5"/>
                      <a:pt x="2" y="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2" name="Freeform 14">
                <a:extLst>
                  <a:ext uri="{FF2B5EF4-FFF2-40B4-BE49-F238E27FC236}">
                    <a16:creationId xmlns:a16="http://schemas.microsoft.com/office/drawing/2014/main" id="{6E9AF08A-397A-4400-943D-D0FC9E9D4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5037" y="4206876"/>
                <a:ext cx="106362" cy="90488"/>
              </a:xfrm>
              <a:custGeom>
                <a:avLst/>
                <a:gdLst>
                  <a:gd name="T0" fmla="*/ 1 w 56"/>
                  <a:gd name="T1" fmla="*/ 44 h 48"/>
                  <a:gd name="T2" fmla="*/ 52 w 56"/>
                  <a:gd name="T3" fmla="*/ 0 h 48"/>
                  <a:gd name="T4" fmla="*/ 53 w 56"/>
                  <a:gd name="T5" fmla="*/ 4 h 48"/>
                  <a:gd name="T6" fmla="*/ 5 w 56"/>
                  <a:gd name="T7" fmla="*/ 46 h 48"/>
                  <a:gd name="T8" fmla="*/ 1 w 56"/>
                  <a:gd name="T9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8">
                    <a:moveTo>
                      <a:pt x="1" y="44"/>
                    </a:moveTo>
                    <a:cubicBezTo>
                      <a:pt x="12" y="25"/>
                      <a:pt x="32" y="8"/>
                      <a:pt x="52" y="0"/>
                    </a:cubicBezTo>
                    <a:cubicBezTo>
                      <a:pt x="55" y="0"/>
                      <a:pt x="56" y="3"/>
                      <a:pt x="53" y="4"/>
                    </a:cubicBezTo>
                    <a:cubicBezTo>
                      <a:pt x="34" y="11"/>
                      <a:pt x="15" y="28"/>
                      <a:pt x="5" y="46"/>
                    </a:cubicBezTo>
                    <a:cubicBezTo>
                      <a:pt x="4" y="48"/>
                      <a:pt x="0" y="46"/>
                      <a:pt x="1" y="44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3" name="Freeform 15">
                <a:extLst>
                  <a:ext uri="{FF2B5EF4-FFF2-40B4-BE49-F238E27FC236}">
                    <a16:creationId xmlns:a16="http://schemas.microsoft.com/office/drawing/2014/main" id="{29669260-37DD-4482-BBB5-2EE5BBE8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5725" y="4144963"/>
                <a:ext cx="117475" cy="20638"/>
              </a:xfrm>
              <a:custGeom>
                <a:avLst/>
                <a:gdLst>
                  <a:gd name="T0" fmla="*/ 4 w 62"/>
                  <a:gd name="T1" fmla="*/ 1 h 11"/>
                  <a:gd name="T2" fmla="*/ 31 w 62"/>
                  <a:gd name="T3" fmla="*/ 4 h 11"/>
                  <a:gd name="T4" fmla="*/ 60 w 62"/>
                  <a:gd name="T5" fmla="*/ 7 h 11"/>
                  <a:gd name="T6" fmla="*/ 60 w 62"/>
                  <a:gd name="T7" fmla="*/ 11 h 11"/>
                  <a:gd name="T8" fmla="*/ 59 w 62"/>
                  <a:gd name="T9" fmla="*/ 11 h 11"/>
                  <a:gd name="T10" fmla="*/ 58 w 62"/>
                  <a:gd name="T11" fmla="*/ 11 h 11"/>
                  <a:gd name="T12" fmla="*/ 28 w 62"/>
                  <a:gd name="T13" fmla="*/ 7 h 11"/>
                  <a:gd name="T14" fmla="*/ 3 w 62"/>
                  <a:gd name="T15" fmla="*/ 5 h 11"/>
                  <a:gd name="T16" fmla="*/ 4 w 62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11">
                    <a:moveTo>
                      <a:pt x="4" y="1"/>
                    </a:moveTo>
                    <a:cubicBezTo>
                      <a:pt x="13" y="4"/>
                      <a:pt x="21" y="3"/>
                      <a:pt x="31" y="4"/>
                    </a:cubicBezTo>
                    <a:cubicBezTo>
                      <a:pt x="40" y="5"/>
                      <a:pt x="50" y="8"/>
                      <a:pt x="60" y="7"/>
                    </a:cubicBezTo>
                    <a:cubicBezTo>
                      <a:pt x="62" y="7"/>
                      <a:pt x="62" y="10"/>
                      <a:pt x="60" y="11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59" y="11"/>
                      <a:pt x="58" y="11"/>
                      <a:pt x="58" y="11"/>
                    </a:cubicBezTo>
                    <a:cubicBezTo>
                      <a:pt x="48" y="11"/>
                      <a:pt x="38" y="8"/>
                      <a:pt x="28" y="7"/>
                    </a:cubicBezTo>
                    <a:cubicBezTo>
                      <a:pt x="19" y="7"/>
                      <a:pt x="11" y="8"/>
                      <a:pt x="3" y="5"/>
                    </a:cubicBezTo>
                    <a:cubicBezTo>
                      <a:pt x="0" y="4"/>
                      <a:pt x="1" y="0"/>
                      <a:pt x="4" y="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4" name="Freeform 16">
                <a:extLst>
                  <a:ext uri="{FF2B5EF4-FFF2-40B4-BE49-F238E27FC236}">
                    <a16:creationId xmlns:a16="http://schemas.microsoft.com/office/drawing/2014/main" id="{1E6501C0-2ADE-4071-B430-10A3D1F972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96337" y="3990976"/>
                <a:ext cx="314325" cy="350838"/>
              </a:xfrm>
              <a:custGeom>
                <a:avLst/>
                <a:gdLst>
                  <a:gd name="T0" fmla="*/ 12 w 166"/>
                  <a:gd name="T1" fmla="*/ 141 h 185"/>
                  <a:gd name="T2" fmla="*/ 62 w 166"/>
                  <a:gd name="T3" fmla="*/ 140 h 185"/>
                  <a:gd name="T4" fmla="*/ 74 w 166"/>
                  <a:gd name="T5" fmla="*/ 175 h 185"/>
                  <a:gd name="T6" fmla="*/ 102 w 166"/>
                  <a:gd name="T7" fmla="*/ 172 h 185"/>
                  <a:gd name="T8" fmla="*/ 118 w 166"/>
                  <a:gd name="T9" fmla="*/ 142 h 185"/>
                  <a:gd name="T10" fmla="*/ 164 w 166"/>
                  <a:gd name="T11" fmla="*/ 136 h 185"/>
                  <a:gd name="T12" fmla="*/ 139 w 166"/>
                  <a:gd name="T13" fmla="*/ 98 h 185"/>
                  <a:gd name="T14" fmla="*/ 163 w 166"/>
                  <a:gd name="T15" fmla="*/ 56 h 185"/>
                  <a:gd name="T16" fmla="*/ 112 w 166"/>
                  <a:gd name="T17" fmla="*/ 56 h 185"/>
                  <a:gd name="T18" fmla="*/ 98 w 166"/>
                  <a:gd name="T19" fmla="*/ 18 h 185"/>
                  <a:gd name="T20" fmla="*/ 72 w 166"/>
                  <a:gd name="T21" fmla="*/ 24 h 185"/>
                  <a:gd name="T22" fmla="*/ 46 w 166"/>
                  <a:gd name="T23" fmla="*/ 52 h 185"/>
                  <a:gd name="T24" fmla="*/ 16 w 166"/>
                  <a:gd name="T25" fmla="*/ 79 h 185"/>
                  <a:gd name="T26" fmla="*/ 28 w 166"/>
                  <a:gd name="T27" fmla="*/ 104 h 185"/>
                  <a:gd name="T28" fmla="*/ 106 w 166"/>
                  <a:gd name="T29" fmla="*/ 151 h 185"/>
                  <a:gd name="T30" fmla="*/ 76 w 166"/>
                  <a:gd name="T31" fmla="*/ 172 h 185"/>
                  <a:gd name="T32" fmla="*/ 65 w 166"/>
                  <a:gd name="T33" fmla="*/ 139 h 185"/>
                  <a:gd name="T34" fmla="*/ 109 w 166"/>
                  <a:gd name="T35" fmla="*/ 139 h 185"/>
                  <a:gd name="T36" fmla="*/ 58 w 166"/>
                  <a:gd name="T37" fmla="*/ 98 h 185"/>
                  <a:gd name="T38" fmla="*/ 41 w 166"/>
                  <a:gd name="T39" fmla="*/ 98 h 185"/>
                  <a:gd name="T40" fmla="*/ 59 w 166"/>
                  <a:gd name="T41" fmla="*/ 85 h 185"/>
                  <a:gd name="T42" fmla="*/ 62 w 166"/>
                  <a:gd name="T43" fmla="*/ 98 h 185"/>
                  <a:gd name="T44" fmla="*/ 87 w 166"/>
                  <a:gd name="T45" fmla="*/ 69 h 185"/>
                  <a:gd name="T46" fmla="*/ 112 w 166"/>
                  <a:gd name="T47" fmla="*/ 113 h 185"/>
                  <a:gd name="T48" fmla="*/ 87 w 166"/>
                  <a:gd name="T49" fmla="*/ 126 h 185"/>
                  <a:gd name="T50" fmla="*/ 62 w 166"/>
                  <a:gd name="T51" fmla="*/ 113 h 185"/>
                  <a:gd name="T52" fmla="*/ 62 w 166"/>
                  <a:gd name="T53" fmla="*/ 79 h 185"/>
                  <a:gd name="T54" fmla="*/ 83 w 166"/>
                  <a:gd name="T55" fmla="*/ 68 h 185"/>
                  <a:gd name="T56" fmla="*/ 62 w 166"/>
                  <a:gd name="T57" fmla="*/ 79 h 185"/>
                  <a:gd name="T58" fmla="*/ 109 w 166"/>
                  <a:gd name="T59" fmla="*/ 60 h 185"/>
                  <a:gd name="T60" fmla="*/ 90 w 166"/>
                  <a:gd name="T61" fmla="*/ 68 h 185"/>
                  <a:gd name="T62" fmla="*/ 115 w 166"/>
                  <a:gd name="T63" fmla="*/ 85 h 185"/>
                  <a:gd name="T64" fmla="*/ 115 w 166"/>
                  <a:gd name="T65" fmla="*/ 111 h 185"/>
                  <a:gd name="T66" fmla="*/ 100 w 166"/>
                  <a:gd name="T67" fmla="*/ 123 h 185"/>
                  <a:gd name="T68" fmla="*/ 109 w 166"/>
                  <a:gd name="T69" fmla="*/ 135 h 185"/>
                  <a:gd name="T70" fmla="*/ 100 w 166"/>
                  <a:gd name="T71" fmla="*/ 123 h 185"/>
                  <a:gd name="T72" fmla="*/ 83 w 166"/>
                  <a:gd name="T73" fmla="*/ 128 h 185"/>
                  <a:gd name="T74" fmla="*/ 62 w 166"/>
                  <a:gd name="T75" fmla="*/ 117 h 185"/>
                  <a:gd name="T76" fmla="*/ 161 w 166"/>
                  <a:gd name="T77" fmla="*/ 132 h 185"/>
                  <a:gd name="T78" fmla="*/ 114 w 166"/>
                  <a:gd name="T79" fmla="*/ 137 h 185"/>
                  <a:gd name="T80" fmla="*/ 115 w 166"/>
                  <a:gd name="T81" fmla="*/ 115 h 185"/>
                  <a:gd name="T82" fmla="*/ 145 w 166"/>
                  <a:gd name="T83" fmla="*/ 108 h 185"/>
                  <a:gd name="T84" fmla="*/ 130 w 166"/>
                  <a:gd name="T85" fmla="*/ 55 h 185"/>
                  <a:gd name="T86" fmla="*/ 154 w 166"/>
                  <a:gd name="T87" fmla="*/ 78 h 185"/>
                  <a:gd name="T88" fmla="*/ 115 w 166"/>
                  <a:gd name="T89" fmla="*/ 81 h 185"/>
                  <a:gd name="T90" fmla="*/ 130 w 166"/>
                  <a:gd name="T91" fmla="*/ 55 h 185"/>
                  <a:gd name="T92" fmla="*/ 79 w 166"/>
                  <a:gd name="T93" fmla="*/ 19 h 185"/>
                  <a:gd name="T94" fmla="*/ 109 w 166"/>
                  <a:gd name="T95" fmla="*/ 57 h 185"/>
                  <a:gd name="T96" fmla="*/ 87 w 166"/>
                  <a:gd name="T97" fmla="*/ 66 h 185"/>
                  <a:gd name="T98" fmla="*/ 67 w 166"/>
                  <a:gd name="T99" fmla="*/ 49 h 185"/>
                  <a:gd name="T100" fmla="*/ 14 w 166"/>
                  <a:gd name="T101" fmla="*/ 68 h 185"/>
                  <a:gd name="T102" fmla="*/ 61 w 166"/>
                  <a:gd name="T103" fmla="*/ 59 h 185"/>
                  <a:gd name="T104" fmla="*/ 38 w 166"/>
                  <a:gd name="T105" fmla="*/ 96 h 185"/>
                  <a:gd name="T106" fmla="*/ 59 w 166"/>
                  <a:gd name="T107" fmla="*/ 115 h 185"/>
                  <a:gd name="T108" fmla="*/ 52 w 166"/>
                  <a:gd name="T109" fmla="*/ 139 h 185"/>
                  <a:gd name="T110" fmla="*/ 38 w 166"/>
                  <a:gd name="T111" fmla="*/ 10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6" h="185">
                    <a:moveTo>
                      <a:pt x="10" y="127"/>
                    </a:moveTo>
                    <a:cubicBezTo>
                      <a:pt x="9" y="132"/>
                      <a:pt x="9" y="137"/>
                      <a:pt x="12" y="141"/>
                    </a:cubicBezTo>
                    <a:cubicBezTo>
                      <a:pt x="16" y="146"/>
                      <a:pt x="24" y="146"/>
                      <a:pt x="29" y="146"/>
                    </a:cubicBezTo>
                    <a:cubicBezTo>
                      <a:pt x="40" y="146"/>
                      <a:pt x="51" y="144"/>
                      <a:pt x="62" y="140"/>
                    </a:cubicBezTo>
                    <a:cubicBezTo>
                      <a:pt x="62" y="142"/>
                      <a:pt x="62" y="143"/>
                      <a:pt x="63" y="144"/>
                    </a:cubicBezTo>
                    <a:cubicBezTo>
                      <a:pt x="65" y="155"/>
                      <a:pt x="68" y="166"/>
                      <a:pt x="74" y="175"/>
                    </a:cubicBezTo>
                    <a:cubicBezTo>
                      <a:pt x="77" y="180"/>
                      <a:pt x="82" y="185"/>
                      <a:pt x="88" y="185"/>
                    </a:cubicBezTo>
                    <a:cubicBezTo>
                      <a:pt x="95" y="184"/>
                      <a:pt x="99" y="177"/>
                      <a:pt x="102" y="172"/>
                    </a:cubicBezTo>
                    <a:cubicBezTo>
                      <a:pt x="107" y="162"/>
                      <a:pt x="110" y="151"/>
                      <a:pt x="112" y="140"/>
                    </a:cubicBezTo>
                    <a:cubicBezTo>
                      <a:pt x="114" y="140"/>
                      <a:pt x="116" y="141"/>
                      <a:pt x="118" y="142"/>
                    </a:cubicBezTo>
                    <a:cubicBezTo>
                      <a:pt x="128" y="145"/>
                      <a:pt x="140" y="147"/>
                      <a:pt x="151" y="146"/>
                    </a:cubicBezTo>
                    <a:cubicBezTo>
                      <a:pt x="157" y="145"/>
                      <a:pt x="163" y="142"/>
                      <a:pt x="164" y="136"/>
                    </a:cubicBezTo>
                    <a:cubicBezTo>
                      <a:pt x="166" y="129"/>
                      <a:pt x="161" y="122"/>
                      <a:pt x="157" y="117"/>
                    </a:cubicBezTo>
                    <a:cubicBezTo>
                      <a:pt x="152" y="110"/>
                      <a:pt x="146" y="103"/>
                      <a:pt x="139" y="98"/>
                    </a:cubicBezTo>
                    <a:cubicBezTo>
                      <a:pt x="147" y="91"/>
                      <a:pt x="156" y="83"/>
                      <a:pt x="161" y="73"/>
                    </a:cubicBezTo>
                    <a:cubicBezTo>
                      <a:pt x="164" y="68"/>
                      <a:pt x="166" y="62"/>
                      <a:pt x="163" y="56"/>
                    </a:cubicBezTo>
                    <a:cubicBezTo>
                      <a:pt x="159" y="50"/>
                      <a:pt x="151" y="49"/>
                      <a:pt x="145" y="49"/>
                    </a:cubicBezTo>
                    <a:cubicBezTo>
                      <a:pt x="133" y="49"/>
                      <a:pt x="122" y="52"/>
                      <a:pt x="112" y="56"/>
                    </a:cubicBezTo>
                    <a:cubicBezTo>
                      <a:pt x="111" y="52"/>
                      <a:pt x="111" y="49"/>
                      <a:pt x="110" y="45"/>
                    </a:cubicBezTo>
                    <a:cubicBezTo>
                      <a:pt x="107" y="36"/>
                      <a:pt x="104" y="25"/>
                      <a:pt x="98" y="18"/>
                    </a:cubicBezTo>
                    <a:cubicBezTo>
                      <a:pt x="95" y="13"/>
                      <a:pt x="90" y="10"/>
                      <a:pt x="84" y="11"/>
                    </a:cubicBezTo>
                    <a:cubicBezTo>
                      <a:pt x="78" y="12"/>
                      <a:pt x="74" y="19"/>
                      <a:pt x="72" y="24"/>
                    </a:cubicBezTo>
                    <a:cubicBezTo>
                      <a:pt x="66" y="34"/>
                      <a:pt x="63" y="45"/>
                      <a:pt x="61" y="56"/>
                    </a:cubicBezTo>
                    <a:cubicBezTo>
                      <a:pt x="56" y="54"/>
                      <a:pt x="51" y="53"/>
                      <a:pt x="46" y="52"/>
                    </a:cubicBezTo>
                    <a:cubicBezTo>
                      <a:pt x="37" y="50"/>
                      <a:pt x="27" y="48"/>
                      <a:pt x="18" y="51"/>
                    </a:cubicBezTo>
                    <a:cubicBezTo>
                      <a:pt x="4" y="56"/>
                      <a:pt x="10" y="71"/>
                      <a:pt x="16" y="79"/>
                    </a:cubicBezTo>
                    <a:cubicBezTo>
                      <a:pt x="22" y="86"/>
                      <a:pt x="28" y="92"/>
                      <a:pt x="35" y="98"/>
                    </a:cubicBezTo>
                    <a:cubicBezTo>
                      <a:pt x="33" y="100"/>
                      <a:pt x="30" y="102"/>
                      <a:pt x="28" y="104"/>
                    </a:cubicBezTo>
                    <a:cubicBezTo>
                      <a:pt x="21" y="111"/>
                      <a:pt x="14" y="118"/>
                      <a:pt x="10" y="127"/>
                    </a:cubicBezTo>
                    <a:close/>
                    <a:moveTo>
                      <a:pt x="106" y="151"/>
                    </a:moveTo>
                    <a:cubicBezTo>
                      <a:pt x="104" y="161"/>
                      <a:pt x="100" y="172"/>
                      <a:pt x="93" y="179"/>
                    </a:cubicBezTo>
                    <a:cubicBezTo>
                      <a:pt x="86" y="185"/>
                      <a:pt x="79" y="178"/>
                      <a:pt x="76" y="172"/>
                    </a:cubicBezTo>
                    <a:cubicBezTo>
                      <a:pt x="70" y="163"/>
                      <a:pt x="68" y="152"/>
                      <a:pt x="66" y="142"/>
                    </a:cubicBezTo>
                    <a:cubicBezTo>
                      <a:pt x="65" y="141"/>
                      <a:pt x="65" y="140"/>
                      <a:pt x="65" y="139"/>
                    </a:cubicBezTo>
                    <a:cubicBezTo>
                      <a:pt x="73" y="137"/>
                      <a:pt x="80" y="133"/>
                      <a:pt x="87" y="130"/>
                    </a:cubicBezTo>
                    <a:cubicBezTo>
                      <a:pt x="94" y="133"/>
                      <a:pt x="101" y="136"/>
                      <a:pt x="109" y="139"/>
                    </a:cubicBezTo>
                    <a:cubicBezTo>
                      <a:pt x="108" y="143"/>
                      <a:pt x="107" y="147"/>
                      <a:pt x="106" y="151"/>
                    </a:cubicBezTo>
                    <a:close/>
                    <a:moveTo>
                      <a:pt x="58" y="98"/>
                    </a:moveTo>
                    <a:cubicBezTo>
                      <a:pt x="58" y="102"/>
                      <a:pt x="59" y="106"/>
                      <a:pt x="59" y="111"/>
                    </a:cubicBezTo>
                    <a:cubicBezTo>
                      <a:pt x="53" y="107"/>
                      <a:pt x="47" y="102"/>
                      <a:pt x="41" y="98"/>
                    </a:cubicBezTo>
                    <a:cubicBezTo>
                      <a:pt x="41" y="97"/>
                      <a:pt x="42" y="97"/>
                      <a:pt x="43" y="96"/>
                    </a:cubicBezTo>
                    <a:cubicBezTo>
                      <a:pt x="48" y="92"/>
                      <a:pt x="53" y="89"/>
                      <a:pt x="59" y="85"/>
                    </a:cubicBezTo>
                    <a:cubicBezTo>
                      <a:pt x="58" y="89"/>
                      <a:pt x="58" y="94"/>
                      <a:pt x="58" y="98"/>
                    </a:cubicBezTo>
                    <a:close/>
                    <a:moveTo>
                      <a:pt x="62" y="98"/>
                    </a:moveTo>
                    <a:cubicBezTo>
                      <a:pt x="62" y="93"/>
                      <a:pt x="62" y="88"/>
                      <a:pt x="62" y="83"/>
                    </a:cubicBezTo>
                    <a:cubicBezTo>
                      <a:pt x="70" y="78"/>
                      <a:pt x="78" y="73"/>
                      <a:pt x="87" y="69"/>
                    </a:cubicBezTo>
                    <a:cubicBezTo>
                      <a:pt x="95" y="73"/>
                      <a:pt x="104" y="78"/>
                      <a:pt x="112" y="83"/>
                    </a:cubicBezTo>
                    <a:cubicBezTo>
                      <a:pt x="113" y="93"/>
                      <a:pt x="113" y="103"/>
                      <a:pt x="112" y="113"/>
                    </a:cubicBezTo>
                    <a:cubicBezTo>
                      <a:pt x="108" y="115"/>
                      <a:pt x="103" y="118"/>
                      <a:pt x="99" y="120"/>
                    </a:cubicBezTo>
                    <a:cubicBezTo>
                      <a:pt x="95" y="122"/>
                      <a:pt x="91" y="124"/>
                      <a:pt x="87" y="126"/>
                    </a:cubicBezTo>
                    <a:cubicBezTo>
                      <a:pt x="83" y="124"/>
                      <a:pt x="79" y="122"/>
                      <a:pt x="75" y="120"/>
                    </a:cubicBezTo>
                    <a:cubicBezTo>
                      <a:pt x="71" y="118"/>
                      <a:pt x="66" y="115"/>
                      <a:pt x="62" y="113"/>
                    </a:cubicBezTo>
                    <a:cubicBezTo>
                      <a:pt x="62" y="108"/>
                      <a:pt x="62" y="103"/>
                      <a:pt x="62" y="98"/>
                    </a:cubicBezTo>
                    <a:close/>
                    <a:moveTo>
                      <a:pt x="62" y="79"/>
                    </a:moveTo>
                    <a:cubicBezTo>
                      <a:pt x="63" y="73"/>
                      <a:pt x="64" y="67"/>
                      <a:pt x="65" y="60"/>
                    </a:cubicBezTo>
                    <a:cubicBezTo>
                      <a:pt x="71" y="63"/>
                      <a:pt x="77" y="65"/>
                      <a:pt x="83" y="68"/>
                    </a:cubicBezTo>
                    <a:cubicBezTo>
                      <a:pt x="76" y="71"/>
                      <a:pt x="69" y="75"/>
                      <a:pt x="63" y="79"/>
                    </a:cubicBezTo>
                    <a:lnTo>
                      <a:pt x="62" y="79"/>
                    </a:lnTo>
                    <a:close/>
                    <a:moveTo>
                      <a:pt x="90" y="68"/>
                    </a:moveTo>
                    <a:cubicBezTo>
                      <a:pt x="97" y="65"/>
                      <a:pt x="103" y="62"/>
                      <a:pt x="109" y="60"/>
                    </a:cubicBezTo>
                    <a:cubicBezTo>
                      <a:pt x="110" y="66"/>
                      <a:pt x="111" y="73"/>
                      <a:pt x="112" y="79"/>
                    </a:cubicBezTo>
                    <a:cubicBezTo>
                      <a:pt x="105" y="75"/>
                      <a:pt x="97" y="71"/>
                      <a:pt x="90" y="68"/>
                    </a:cubicBezTo>
                    <a:close/>
                    <a:moveTo>
                      <a:pt x="115" y="90"/>
                    </a:moveTo>
                    <a:cubicBezTo>
                      <a:pt x="115" y="88"/>
                      <a:pt x="115" y="86"/>
                      <a:pt x="115" y="85"/>
                    </a:cubicBezTo>
                    <a:cubicBezTo>
                      <a:pt x="122" y="89"/>
                      <a:pt x="128" y="93"/>
                      <a:pt x="133" y="98"/>
                    </a:cubicBezTo>
                    <a:cubicBezTo>
                      <a:pt x="128" y="103"/>
                      <a:pt x="121" y="107"/>
                      <a:pt x="115" y="111"/>
                    </a:cubicBezTo>
                    <a:cubicBezTo>
                      <a:pt x="115" y="104"/>
                      <a:pt x="116" y="97"/>
                      <a:pt x="115" y="90"/>
                    </a:cubicBezTo>
                    <a:close/>
                    <a:moveTo>
                      <a:pt x="100" y="123"/>
                    </a:moveTo>
                    <a:cubicBezTo>
                      <a:pt x="104" y="121"/>
                      <a:pt x="108" y="119"/>
                      <a:pt x="112" y="117"/>
                    </a:cubicBezTo>
                    <a:cubicBezTo>
                      <a:pt x="111" y="123"/>
                      <a:pt x="110" y="129"/>
                      <a:pt x="109" y="135"/>
                    </a:cubicBezTo>
                    <a:cubicBezTo>
                      <a:pt x="103" y="133"/>
                      <a:pt x="97" y="131"/>
                      <a:pt x="91" y="128"/>
                    </a:cubicBezTo>
                    <a:cubicBezTo>
                      <a:pt x="94" y="126"/>
                      <a:pt x="97" y="125"/>
                      <a:pt x="100" y="123"/>
                    </a:cubicBezTo>
                    <a:close/>
                    <a:moveTo>
                      <a:pt x="73" y="123"/>
                    </a:moveTo>
                    <a:cubicBezTo>
                      <a:pt x="77" y="125"/>
                      <a:pt x="80" y="126"/>
                      <a:pt x="83" y="128"/>
                    </a:cubicBezTo>
                    <a:cubicBezTo>
                      <a:pt x="77" y="131"/>
                      <a:pt x="71" y="133"/>
                      <a:pt x="64" y="135"/>
                    </a:cubicBezTo>
                    <a:cubicBezTo>
                      <a:pt x="63" y="129"/>
                      <a:pt x="63" y="123"/>
                      <a:pt x="62" y="117"/>
                    </a:cubicBezTo>
                    <a:cubicBezTo>
                      <a:pt x="66" y="119"/>
                      <a:pt x="70" y="121"/>
                      <a:pt x="73" y="123"/>
                    </a:cubicBezTo>
                    <a:close/>
                    <a:moveTo>
                      <a:pt x="161" y="132"/>
                    </a:moveTo>
                    <a:cubicBezTo>
                      <a:pt x="163" y="142"/>
                      <a:pt x="151" y="143"/>
                      <a:pt x="144" y="143"/>
                    </a:cubicBezTo>
                    <a:cubicBezTo>
                      <a:pt x="134" y="143"/>
                      <a:pt x="124" y="140"/>
                      <a:pt x="114" y="137"/>
                    </a:cubicBezTo>
                    <a:cubicBezTo>
                      <a:pt x="113" y="137"/>
                      <a:pt x="113" y="137"/>
                      <a:pt x="113" y="136"/>
                    </a:cubicBezTo>
                    <a:cubicBezTo>
                      <a:pt x="114" y="129"/>
                      <a:pt x="114" y="122"/>
                      <a:pt x="115" y="115"/>
                    </a:cubicBezTo>
                    <a:cubicBezTo>
                      <a:pt x="122" y="110"/>
                      <a:pt x="129" y="105"/>
                      <a:pt x="136" y="100"/>
                    </a:cubicBezTo>
                    <a:cubicBezTo>
                      <a:pt x="139" y="103"/>
                      <a:pt x="142" y="105"/>
                      <a:pt x="145" y="108"/>
                    </a:cubicBezTo>
                    <a:cubicBezTo>
                      <a:pt x="151" y="114"/>
                      <a:pt x="159" y="122"/>
                      <a:pt x="161" y="132"/>
                    </a:cubicBezTo>
                    <a:close/>
                    <a:moveTo>
                      <a:pt x="130" y="55"/>
                    </a:moveTo>
                    <a:cubicBezTo>
                      <a:pt x="138" y="53"/>
                      <a:pt x="152" y="50"/>
                      <a:pt x="159" y="56"/>
                    </a:cubicBezTo>
                    <a:cubicBezTo>
                      <a:pt x="165" y="62"/>
                      <a:pt x="158" y="73"/>
                      <a:pt x="154" y="78"/>
                    </a:cubicBezTo>
                    <a:cubicBezTo>
                      <a:pt x="149" y="84"/>
                      <a:pt x="143" y="90"/>
                      <a:pt x="136" y="96"/>
                    </a:cubicBezTo>
                    <a:cubicBezTo>
                      <a:pt x="130" y="90"/>
                      <a:pt x="122" y="85"/>
                      <a:pt x="115" y="81"/>
                    </a:cubicBezTo>
                    <a:cubicBezTo>
                      <a:pt x="114" y="74"/>
                      <a:pt x="114" y="66"/>
                      <a:pt x="113" y="59"/>
                    </a:cubicBezTo>
                    <a:cubicBezTo>
                      <a:pt x="118" y="57"/>
                      <a:pt x="124" y="56"/>
                      <a:pt x="130" y="55"/>
                    </a:cubicBezTo>
                    <a:close/>
                    <a:moveTo>
                      <a:pt x="67" y="49"/>
                    </a:moveTo>
                    <a:cubicBezTo>
                      <a:pt x="69" y="39"/>
                      <a:pt x="72" y="27"/>
                      <a:pt x="79" y="19"/>
                    </a:cubicBezTo>
                    <a:cubicBezTo>
                      <a:pt x="95" y="0"/>
                      <a:pt x="107" y="45"/>
                      <a:pt x="108" y="54"/>
                    </a:cubicBezTo>
                    <a:cubicBezTo>
                      <a:pt x="108" y="55"/>
                      <a:pt x="109" y="56"/>
                      <a:pt x="109" y="57"/>
                    </a:cubicBezTo>
                    <a:cubicBezTo>
                      <a:pt x="108" y="57"/>
                      <a:pt x="108" y="57"/>
                      <a:pt x="108" y="57"/>
                    </a:cubicBezTo>
                    <a:cubicBezTo>
                      <a:pt x="101" y="60"/>
                      <a:pt x="94" y="63"/>
                      <a:pt x="87" y="66"/>
                    </a:cubicBezTo>
                    <a:cubicBezTo>
                      <a:pt x="80" y="63"/>
                      <a:pt x="73" y="60"/>
                      <a:pt x="65" y="57"/>
                    </a:cubicBezTo>
                    <a:cubicBezTo>
                      <a:pt x="66" y="54"/>
                      <a:pt x="66" y="52"/>
                      <a:pt x="67" y="49"/>
                    </a:cubicBezTo>
                    <a:close/>
                    <a:moveTo>
                      <a:pt x="35" y="93"/>
                    </a:moveTo>
                    <a:cubicBezTo>
                      <a:pt x="27" y="86"/>
                      <a:pt x="18" y="78"/>
                      <a:pt x="14" y="68"/>
                    </a:cubicBezTo>
                    <a:cubicBezTo>
                      <a:pt x="4" y="43"/>
                      <a:pt x="51" y="56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0" y="66"/>
                      <a:pt x="59" y="74"/>
                      <a:pt x="59" y="81"/>
                    </a:cubicBezTo>
                    <a:cubicBezTo>
                      <a:pt x="52" y="86"/>
                      <a:pt x="45" y="90"/>
                      <a:pt x="38" y="96"/>
                    </a:cubicBezTo>
                    <a:cubicBezTo>
                      <a:pt x="37" y="95"/>
                      <a:pt x="36" y="94"/>
                      <a:pt x="35" y="93"/>
                    </a:cubicBezTo>
                    <a:close/>
                    <a:moveTo>
                      <a:pt x="59" y="115"/>
                    </a:moveTo>
                    <a:cubicBezTo>
                      <a:pt x="59" y="122"/>
                      <a:pt x="60" y="129"/>
                      <a:pt x="61" y="136"/>
                    </a:cubicBezTo>
                    <a:cubicBezTo>
                      <a:pt x="58" y="137"/>
                      <a:pt x="55" y="138"/>
                      <a:pt x="52" y="139"/>
                    </a:cubicBezTo>
                    <a:cubicBezTo>
                      <a:pt x="42" y="142"/>
                      <a:pt x="29" y="145"/>
                      <a:pt x="19" y="142"/>
                    </a:cubicBezTo>
                    <a:cubicBezTo>
                      <a:pt x="0" y="135"/>
                      <a:pt x="26" y="111"/>
                      <a:pt x="38" y="100"/>
                    </a:cubicBezTo>
                    <a:cubicBezTo>
                      <a:pt x="45" y="106"/>
                      <a:pt x="52" y="110"/>
                      <a:pt x="59" y="1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5" name="Freeform 17">
                <a:extLst>
                  <a:ext uri="{FF2B5EF4-FFF2-40B4-BE49-F238E27FC236}">
                    <a16:creationId xmlns:a16="http://schemas.microsoft.com/office/drawing/2014/main" id="{E330DA81-6475-4375-9053-502AD309C9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37649" y="3725863"/>
                <a:ext cx="182562" cy="125413"/>
              </a:xfrm>
              <a:custGeom>
                <a:avLst/>
                <a:gdLst>
                  <a:gd name="T0" fmla="*/ 49 w 97"/>
                  <a:gd name="T1" fmla="*/ 65 h 66"/>
                  <a:gd name="T2" fmla="*/ 96 w 97"/>
                  <a:gd name="T3" fmla="*/ 66 h 66"/>
                  <a:gd name="T4" fmla="*/ 96 w 97"/>
                  <a:gd name="T5" fmla="*/ 66 h 66"/>
                  <a:gd name="T6" fmla="*/ 96 w 97"/>
                  <a:gd name="T7" fmla="*/ 36 h 66"/>
                  <a:gd name="T8" fmla="*/ 96 w 97"/>
                  <a:gd name="T9" fmla="*/ 2 h 66"/>
                  <a:gd name="T10" fmla="*/ 72 w 97"/>
                  <a:gd name="T11" fmla="*/ 1 h 66"/>
                  <a:gd name="T12" fmla="*/ 24 w 97"/>
                  <a:gd name="T13" fmla="*/ 0 h 66"/>
                  <a:gd name="T14" fmla="*/ 0 w 97"/>
                  <a:gd name="T15" fmla="*/ 1 h 66"/>
                  <a:gd name="T16" fmla="*/ 0 w 97"/>
                  <a:gd name="T17" fmla="*/ 10 h 66"/>
                  <a:gd name="T18" fmla="*/ 3 w 97"/>
                  <a:gd name="T19" fmla="*/ 62 h 66"/>
                  <a:gd name="T20" fmla="*/ 5 w 97"/>
                  <a:gd name="T21" fmla="*/ 63 h 66"/>
                  <a:gd name="T22" fmla="*/ 27 w 97"/>
                  <a:gd name="T23" fmla="*/ 63 h 66"/>
                  <a:gd name="T24" fmla="*/ 21 w 97"/>
                  <a:gd name="T25" fmla="*/ 52 h 66"/>
                  <a:gd name="T26" fmla="*/ 39 w 97"/>
                  <a:gd name="T27" fmla="*/ 34 h 66"/>
                  <a:gd name="T28" fmla="*/ 50 w 97"/>
                  <a:gd name="T29" fmla="*/ 41 h 66"/>
                  <a:gd name="T30" fmla="*/ 58 w 97"/>
                  <a:gd name="T31" fmla="*/ 35 h 66"/>
                  <a:gd name="T32" fmla="*/ 93 w 97"/>
                  <a:gd name="T33" fmla="*/ 64 h 66"/>
                  <a:gd name="T34" fmla="*/ 27 w 97"/>
                  <a:gd name="T35" fmla="*/ 63 h 66"/>
                  <a:gd name="T36" fmla="*/ 94 w 97"/>
                  <a:gd name="T37" fmla="*/ 36 h 66"/>
                  <a:gd name="T38" fmla="*/ 63 w 97"/>
                  <a:gd name="T39" fmla="*/ 30 h 66"/>
                  <a:gd name="T40" fmla="*/ 94 w 97"/>
                  <a:gd name="T41" fmla="*/ 5 h 66"/>
                  <a:gd name="T42" fmla="*/ 22 w 97"/>
                  <a:gd name="T43" fmla="*/ 2 h 66"/>
                  <a:gd name="T44" fmla="*/ 73 w 97"/>
                  <a:gd name="T45" fmla="*/ 3 h 66"/>
                  <a:gd name="T46" fmla="*/ 70 w 97"/>
                  <a:gd name="T47" fmla="*/ 22 h 66"/>
                  <a:gd name="T48" fmla="*/ 50 w 97"/>
                  <a:gd name="T49" fmla="*/ 40 h 66"/>
                  <a:gd name="T50" fmla="*/ 23 w 97"/>
                  <a:gd name="T51" fmla="*/ 17 h 66"/>
                  <a:gd name="T52" fmla="*/ 22 w 97"/>
                  <a:gd name="T53" fmla="*/ 2 h 66"/>
                  <a:gd name="T54" fmla="*/ 2 w 97"/>
                  <a:gd name="T55" fmla="*/ 11 h 66"/>
                  <a:gd name="T56" fmla="*/ 22 w 97"/>
                  <a:gd name="T57" fmla="*/ 19 h 66"/>
                  <a:gd name="T58" fmla="*/ 38 w 97"/>
                  <a:gd name="T59" fmla="*/ 33 h 66"/>
                  <a:gd name="T60" fmla="*/ 6 w 97"/>
                  <a:gd name="T61" fmla="*/ 61 h 66"/>
                  <a:gd name="T62" fmla="*/ 3 w 97"/>
                  <a:gd name="T63" fmla="*/ 2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7" h="66">
                    <a:moveTo>
                      <a:pt x="26" y="65"/>
                    </a:moveTo>
                    <a:cubicBezTo>
                      <a:pt x="33" y="65"/>
                      <a:pt x="41" y="65"/>
                      <a:pt x="49" y="65"/>
                    </a:cubicBezTo>
                    <a:cubicBezTo>
                      <a:pt x="64" y="66"/>
                      <a:pt x="79" y="66"/>
                      <a:pt x="95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55"/>
                      <a:pt x="95" y="46"/>
                      <a:pt x="96" y="36"/>
                    </a:cubicBezTo>
                    <a:cubicBezTo>
                      <a:pt x="96" y="30"/>
                      <a:pt x="96" y="24"/>
                      <a:pt x="96" y="18"/>
                    </a:cubicBezTo>
                    <a:cubicBezTo>
                      <a:pt x="96" y="13"/>
                      <a:pt x="97" y="7"/>
                      <a:pt x="96" y="2"/>
                    </a:cubicBezTo>
                    <a:cubicBezTo>
                      <a:pt x="96" y="1"/>
                      <a:pt x="95" y="0"/>
                      <a:pt x="95" y="1"/>
                    </a:cubicBezTo>
                    <a:cubicBezTo>
                      <a:pt x="87" y="2"/>
                      <a:pt x="80" y="2"/>
                      <a:pt x="72" y="1"/>
                    </a:cubicBezTo>
                    <a:cubicBezTo>
                      <a:pt x="64" y="1"/>
                      <a:pt x="56" y="1"/>
                      <a:pt x="48" y="1"/>
                    </a:cubicBezTo>
                    <a:cubicBezTo>
                      <a:pt x="40" y="1"/>
                      <a:pt x="32" y="0"/>
                      <a:pt x="24" y="0"/>
                    </a:cubicBezTo>
                    <a:cubicBezTo>
                      <a:pt x="16" y="0"/>
                      <a:pt x="9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15"/>
                      <a:pt x="0" y="20"/>
                      <a:pt x="1" y="25"/>
                    </a:cubicBezTo>
                    <a:cubicBezTo>
                      <a:pt x="1" y="37"/>
                      <a:pt x="2" y="50"/>
                      <a:pt x="3" y="62"/>
                    </a:cubicBezTo>
                    <a:cubicBezTo>
                      <a:pt x="3" y="63"/>
                      <a:pt x="4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12" y="64"/>
                      <a:pt x="19" y="64"/>
                      <a:pt x="26" y="65"/>
                    </a:cubicBezTo>
                    <a:close/>
                    <a:moveTo>
                      <a:pt x="27" y="63"/>
                    </a:moveTo>
                    <a:cubicBezTo>
                      <a:pt x="21" y="62"/>
                      <a:pt x="15" y="62"/>
                      <a:pt x="8" y="62"/>
                    </a:cubicBezTo>
                    <a:cubicBezTo>
                      <a:pt x="12" y="58"/>
                      <a:pt x="17" y="55"/>
                      <a:pt x="21" y="52"/>
                    </a:cubicBezTo>
                    <a:cubicBezTo>
                      <a:pt x="27" y="46"/>
                      <a:pt x="34" y="41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2" y="37"/>
                      <a:pt x="45" y="39"/>
                      <a:pt x="49" y="42"/>
                    </a:cubicBezTo>
                    <a:cubicBezTo>
                      <a:pt x="49" y="42"/>
                      <a:pt x="50" y="42"/>
                      <a:pt x="50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3" y="39"/>
                      <a:pt x="56" y="37"/>
                      <a:pt x="58" y="35"/>
                    </a:cubicBezTo>
                    <a:cubicBezTo>
                      <a:pt x="59" y="34"/>
                      <a:pt x="60" y="33"/>
                      <a:pt x="62" y="32"/>
                    </a:cubicBezTo>
                    <a:cubicBezTo>
                      <a:pt x="73" y="41"/>
                      <a:pt x="83" y="53"/>
                      <a:pt x="93" y="64"/>
                    </a:cubicBezTo>
                    <a:cubicBezTo>
                      <a:pt x="79" y="64"/>
                      <a:pt x="64" y="64"/>
                      <a:pt x="50" y="63"/>
                    </a:cubicBezTo>
                    <a:cubicBezTo>
                      <a:pt x="42" y="63"/>
                      <a:pt x="35" y="63"/>
                      <a:pt x="27" y="63"/>
                    </a:cubicBezTo>
                    <a:close/>
                    <a:moveTo>
                      <a:pt x="94" y="19"/>
                    </a:moveTo>
                    <a:cubicBezTo>
                      <a:pt x="94" y="25"/>
                      <a:pt x="94" y="31"/>
                      <a:pt x="94" y="36"/>
                    </a:cubicBezTo>
                    <a:cubicBezTo>
                      <a:pt x="93" y="45"/>
                      <a:pt x="94" y="53"/>
                      <a:pt x="94" y="62"/>
                    </a:cubicBezTo>
                    <a:cubicBezTo>
                      <a:pt x="84" y="51"/>
                      <a:pt x="74" y="40"/>
                      <a:pt x="63" y="30"/>
                    </a:cubicBezTo>
                    <a:cubicBezTo>
                      <a:pt x="66" y="28"/>
                      <a:pt x="69" y="26"/>
                      <a:pt x="71" y="24"/>
                    </a:cubicBezTo>
                    <a:cubicBezTo>
                      <a:pt x="79" y="17"/>
                      <a:pt x="87" y="11"/>
                      <a:pt x="94" y="5"/>
                    </a:cubicBezTo>
                    <a:cubicBezTo>
                      <a:pt x="95" y="10"/>
                      <a:pt x="94" y="15"/>
                      <a:pt x="94" y="19"/>
                    </a:cubicBezTo>
                    <a:close/>
                    <a:moveTo>
                      <a:pt x="22" y="2"/>
                    </a:moveTo>
                    <a:cubicBezTo>
                      <a:pt x="31" y="2"/>
                      <a:pt x="39" y="3"/>
                      <a:pt x="48" y="3"/>
                    </a:cubicBezTo>
                    <a:cubicBezTo>
                      <a:pt x="56" y="3"/>
                      <a:pt x="65" y="3"/>
                      <a:pt x="73" y="3"/>
                    </a:cubicBezTo>
                    <a:cubicBezTo>
                      <a:pt x="80" y="4"/>
                      <a:pt x="87" y="4"/>
                      <a:pt x="94" y="3"/>
                    </a:cubicBezTo>
                    <a:cubicBezTo>
                      <a:pt x="86" y="9"/>
                      <a:pt x="78" y="15"/>
                      <a:pt x="70" y="22"/>
                    </a:cubicBezTo>
                    <a:cubicBezTo>
                      <a:pt x="66" y="25"/>
                      <a:pt x="61" y="29"/>
                      <a:pt x="57" y="33"/>
                    </a:cubicBezTo>
                    <a:cubicBezTo>
                      <a:pt x="55" y="35"/>
                      <a:pt x="52" y="37"/>
                      <a:pt x="50" y="40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1" y="32"/>
                      <a:pt x="32" y="24"/>
                      <a:pt x="23" y="17"/>
                    </a:cubicBezTo>
                    <a:cubicBezTo>
                      <a:pt x="17" y="12"/>
                      <a:pt x="11" y="7"/>
                      <a:pt x="5" y="3"/>
                    </a:cubicBezTo>
                    <a:cubicBezTo>
                      <a:pt x="11" y="3"/>
                      <a:pt x="17" y="2"/>
                      <a:pt x="22" y="2"/>
                    </a:cubicBezTo>
                    <a:close/>
                    <a:moveTo>
                      <a:pt x="3" y="26"/>
                    </a:moveTo>
                    <a:cubicBezTo>
                      <a:pt x="3" y="21"/>
                      <a:pt x="2" y="16"/>
                      <a:pt x="2" y="11"/>
                    </a:cubicBezTo>
                    <a:cubicBezTo>
                      <a:pt x="2" y="9"/>
                      <a:pt x="2" y="6"/>
                      <a:pt x="2" y="3"/>
                    </a:cubicBezTo>
                    <a:cubicBezTo>
                      <a:pt x="9" y="8"/>
                      <a:pt x="15" y="13"/>
                      <a:pt x="22" y="19"/>
                    </a:cubicBezTo>
                    <a:cubicBezTo>
                      <a:pt x="27" y="23"/>
                      <a:pt x="33" y="28"/>
                      <a:pt x="38" y="32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3" y="39"/>
                      <a:pt x="26" y="44"/>
                      <a:pt x="20" y="50"/>
                    </a:cubicBezTo>
                    <a:cubicBezTo>
                      <a:pt x="15" y="53"/>
                      <a:pt x="10" y="57"/>
                      <a:pt x="6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4" y="49"/>
                      <a:pt x="3" y="37"/>
                      <a:pt x="3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6" name="Freeform 18">
                <a:extLst>
                  <a:ext uri="{FF2B5EF4-FFF2-40B4-BE49-F238E27FC236}">
                    <a16:creationId xmlns:a16="http://schemas.microsoft.com/office/drawing/2014/main" id="{547D0335-F886-41C1-9038-DC336442DC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083550" y="3919538"/>
                <a:ext cx="163512" cy="133350"/>
              </a:xfrm>
              <a:custGeom>
                <a:avLst/>
                <a:gdLst>
                  <a:gd name="T0" fmla="*/ 75 w 86"/>
                  <a:gd name="T1" fmla="*/ 11 h 71"/>
                  <a:gd name="T2" fmla="*/ 31 w 86"/>
                  <a:gd name="T3" fmla="*/ 3 h 71"/>
                  <a:gd name="T4" fmla="*/ 10 w 86"/>
                  <a:gd name="T5" fmla="*/ 15 h 71"/>
                  <a:gd name="T6" fmla="*/ 5 w 86"/>
                  <a:gd name="T7" fmla="*/ 37 h 71"/>
                  <a:gd name="T8" fmla="*/ 14 w 86"/>
                  <a:gd name="T9" fmla="*/ 53 h 71"/>
                  <a:gd name="T10" fmla="*/ 2 w 86"/>
                  <a:gd name="T11" fmla="*/ 69 h 71"/>
                  <a:gd name="T12" fmla="*/ 2 w 86"/>
                  <a:gd name="T13" fmla="*/ 69 h 71"/>
                  <a:gd name="T14" fmla="*/ 1 w 86"/>
                  <a:gd name="T15" fmla="*/ 69 h 71"/>
                  <a:gd name="T16" fmla="*/ 2 w 86"/>
                  <a:gd name="T17" fmla="*/ 71 h 71"/>
                  <a:gd name="T18" fmla="*/ 28 w 86"/>
                  <a:gd name="T19" fmla="*/ 55 h 71"/>
                  <a:gd name="T20" fmla="*/ 75 w 86"/>
                  <a:gd name="T21" fmla="*/ 47 h 71"/>
                  <a:gd name="T22" fmla="*/ 85 w 86"/>
                  <a:gd name="T23" fmla="*/ 27 h 71"/>
                  <a:gd name="T24" fmla="*/ 75 w 86"/>
                  <a:gd name="T25" fmla="*/ 11 h 71"/>
                  <a:gd name="T26" fmla="*/ 74 w 86"/>
                  <a:gd name="T27" fmla="*/ 45 h 71"/>
                  <a:gd name="T28" fmla="*/ 28 w 86"/>
                  <a:gd name="T29" fmla="*/ 53 h 71"/>
                  <a:gd name="T30" fmla="*/ 28 w 86"/>
                  <a:gd name="T31" fmla="*/ 53 h 71"/>
                  <a:gd name="T32" fmla="*/ 27 w 86"/>
                  <a:gd name="T33" fmla="*/ 54 h 71"/>
                  <a:gd name="T34" fmla="*/ 7 w 86"/>
                  <a:gd name="T35" fmla="*/ 68 h 71"/>
                  <a:gd name="T36" fmla="*/ 16 w 86"/>
                  <a:gd name="T37" fmla="*/ 53 h 71"/>
                  <a:gd name="T38" fmla="*/ 16 w 86"/>
                  <a:gd name="T39" fmla="*/ 52 h 71"/>
                  <a:gd name="T40" fmla="*/ 16 w 86"/>
                  <a:gd name="T41" fmla="*/ 51 h 71"/>
                  <a:gd name="T42" fmla="*/ 7 w 86"/>
                  <a:gd name="T43" fmla="*/ 31 h 71"/>
                  <a:gd name="T44" fmla="*/ 19 w 86"/>
                  <a:gd name="T45" fmla="*/ 10 h 71"/>
                  <a:gd name="T46" fmla="*/ 45 w 86"/>
                  <a:gd name="T47" fmla="*/ 4 h 71"/>
                  <a:gd name="T48" fmla="*/ 67 w 86"/>
                  <a:gd name="T49" fmla="*/ 8 h 71"/>
                  <a:gd name="T50" fmla="*/ 82 w 86"/>
                  <a:gd name="T51" fmla="*/ 23 h 71"/>
                  <a:gd name="T52" fmla="*/ 74 w 86"/>
                  <a:gd name="T53" fmla="*/ 4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6" h="71">
                    <a:moveTo>
                      <a:pt x="75" y="11"/>
                    </a:moveTo>
                    <a:cubicBezTo>
                      <a:pt x="63" y="1"/>
                      <a:pt x="46" y="0"/>
                      <a:pt x="31" y="3"/>
                    </a:cubicBezTo>
                    <a:cubicBezTo>
                      <a:pt x="23" y="5"/>
                      <a:pt x="15" y="8"/>
                      <a:pt x="10" y="15"/>
                    </a:cubicBezTo>
                    <a:cubicBezTo>
                      <a:pt x="6" y="20"/>
                      <a:pt x="4" y="30"/>
                      <a:pt x="5" y="37"/>
                    </a:cubicBezTo>
                    <a:cubicBezTo>
                      <a:pt x="5" y="43"/>
                      <a:pt x="9" y="48"/>
                      <a:pt x="14" y="53"/>
                    </a:cubicBezTo>
                    <a:cubicBezTo>
                      <a:pt x="13" y="59"/>
                      <a:pt x="7" y="65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0" y="69"/>
                      <a:pt x="0" y="71"/>
                      <a:pt x="2" y="71"/>
                    </a:cubicBezTo>
                    <a:cubicBezTo>
                      <a:pt x="12" y="70"/>
                      <a:pt x="23" y="64"/>
                      <a:pt x="28" y="55"/>
                    </a:cubicBezTo>
                    <a:cubicBezTo>
                      <a:pt x="44" y="55"/>
                      <a:pt x="62" y="57"/>
                      <a:pt x="75" y="47"/>
                    </a:cubicBezTo>
                    <a:cubicBezTo>
                      <a:pt x="81" y="42"/>
                      <a:pt x="86" y="35"/>
                      <a:pt x="85" y="27"/>
                    </a:cubicBezTo>
                    <a:cubicBezTo>
                      <a:pt x="85" y="21"/>
                      <a:pt x="80" y="15"/>
                      <a:pt x="75" y="11"/>
                    </a:cubicBezTo>
                    <a:close/>
                    <a:moveTo>
                      <a:pt x="74" y="45"/>
                    </a:moveTo>
                    <a:cubicBezTo>
                      <a:pt x="62" y="55"/>
                      <a:pt x="43" y="53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3" y="60"/>
                      <a:pt x="15" y="66"/>
                      <a:pt x="7" y="68"/>
                    </a:cubicBezTo>
                    <a:cubicBezTo>
                      <a:pt x="11" y="64"/>
                      <a:pt x="16" y="58"/>
                      <a:pt x="16" y="53"/>
                    </a:cubicBezTo>
                    <a:cubicBezTo>
                      <a:pt x="16" y="52"/>
                      <a:pt x="16" y="52"/>
                      <a:pt x="16" y="52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9" y="46"/>
                      <a:pt x="6" y="39"/>
                      <a:pt x="7" y="31"/>
                    </a:cubicBezTo>
                    <a:cubicBezTo>
                      <a:pt x="8" y="22"/>
                      <a:pt x="11" y="14"/>
                      <a:pt x="19" y="10"/>
                    </a:cubicBezTo>
                    <a:cubicBezTo>
                      <a:pt x="27" y="5"/>
                      <a:pt x="36" y="4"/>
                      <a:pt x="45" y="4"/>
                    </a:cubicBezTo>
                    <a:cubicBezTo>
                      <a:pt x="53" y="4"/>
                      <a:pt x="60" y="5"/>
                      <a:pt x="67" y="8"/>
                    </a:cubicBezTo>
                    <a:cubicBezTo>
                      <a:pt x="73" y="11"/>
                      <a:pt x="79" y="16"/>
                      <a:pt x="82" y="23"/>
                    </a:cubicBezTo>
                    <a:cubicBezTo>
                      <a:pt x="85" y="31"/>
                      <a:pt x="81" y="39"/>
                      <a:pt x="7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7" name="Freeform 19">
                <a:extLst>
                  <a:ext uri="{FF2B5EF4-FFF2-40B4-BE49-F238E27FC236}">
                    <a16:creationId xmlns:a16="http://schemas.microsoft.com/office/drawing/2014/main" id="{17320AD8-327E-457B-B0DF-CA3FF7BEA9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86662" y="4633913"/>
                <a:ext cx="204787" cy="357188"/>
              </a:xfrm>
              <a:custGeom>
                <a:avLst/>
                <a:gdLst>
                  <a:gd name="T0" fmla="*/ 41 w 108"/>
                  <a:gd name="T1" fmla="*/ 159 h 189"/>
                  <a:gd name="T2" fmla="*/ 55 w 108"/>
                  <a:gd name="T3" fmla="*/ 189 h 189"/>
                  <a:gd name="T4" fmla="*/ 68 w 108"/>
                  <a:gd name="T5" fmla="*/ 160 h 189"/>
                  <a:gd name="T6" fmla="*/ 101 w 108"/>
                  <a:gd name="T7" fmla="*/ 81 h 189"/>
                  <a:gd name="T8" fmla="*/ 33 w 108"/>
                  <a:gd name="T9" fmla="*/ 8 h 189"/>
                  <a:gd name="T10" fmla="*/ 14 w 108"/>
                  <a:gd name="T11" fmla="*/ 102 h 189"/>
                  <a:gd name="T12" fmla="*/ 52 w 108"/>
                  <a:gd name="T13" fmla="*/ 117 h 189"/>
                  <a:gd name="T14" fmla="*/ 38 w 108"/>
                  <a:gd name="T15" fmla="*/ 74 h 189"/>
                  <a:gd name="T16" fmla="*/ 50 w 108"/>
                  <a:gd name="T17" fmla="*/ 72 h 189"/>
                  <a:gd name="T18" fmla="*/ 66 w 108"/>
                  <a:gd name="T19" fmla="*/ 73 h 189"/>
                  <a:gd name="T20" fmla="*/ 69 w 108"/>
                  <a:gd name="T21" fmla="*/ 78 h 189"/>
                  <a:gd name="T22" fmla="*/ 62 w 108"/>
                  <a:gd name="T23" fmla="*/ 110 h 189"/>
                  <a:gd name="T24" fmla="*/ 50 w 108"/>
                  <a:gd name="T25" fmla="*/ 159 h 189"/>
                  <a:gd name="T26" fmla="*/ 59 w 108"/>
                  <a:gd name="T27" fmla="*/ 62 h 189"/>
                  <a:gd name="T28" fmla="*/ 61 w 108"/>
                  <a:gd name="T29" fmla="*/ 58 h 189"/>
                  <a:gd name="T30" fmla="*/ 59 w 108"/>
                  <a:gd name="T31" fmla="*/ 64 h 189"/>
                  <a:gd name="T32" fmla="*/ 65 w 108"/>
                  <a:gd name="T33" fmla="*/ 162 h 189"/>
                  <a:gd name="T34" fmla="*/ 64 w 108"/>
                  <a:gd name="T35" fmla="*/ 169 h 189"/>
                  <a:gd name="T36" fmla="*/ 44 w 108"/>
                  <a:gd name="T37" fmla="*/ 162 h 189"/>
                  <a:gd name="T38" fmla="*/ 64 w 108"/>
                  <a:gd name="T39" fmla="*/ 177 h 189"/>
                  <a:gd name="T40" fmla="*/ 46 w 108"/>
                  <a:gd name="T41" fmla="*/ 176 h 189"/>
                  <a:gd name="T42" fmla="*/ 44 w 108"/>
                  <a:gd name="T43" fmla="*/ 171 h 189"/>
                  <a:gd name="T44" fmla="*/ 65 w 108"/>
                  <a:gd name="T45" fmla="*/ 172 h 189"/>
                  <a:gd name="T46" fmla="*/ 56 w 108"/>
                  <a:gd name="T47" fmla="*/ 186 h 189"/>
                  <a:gd name="T48" fmla="*/ 63 w 108"/>
                  <a:gd name="T49" fmla="*/ 179 h 189"/>
                  <a:gd name="T50" fmla="*/ 56 w 108"/>
                  <a:gd name="T51" fmla="*/ 186 h 189"/>
                  <a:gd name="T52" fmla="*/ 81 w 108"/>
                  <a:gd name="T53" fmla="*/ 12 h 189"/>
                  <a:gd name="T54" fmla="*/ 75 w 108"/>
                  <a:gd name="T55" fmla="*/ 119 h 189"/>
                  <a:gd name="T56" fmla="*/ 65 w 108"/>
                  <a:gd name="T57" fmla="*/ 158 h 189"/>
                  <a:gd name="T58" fmla="*/ 63 w 108"/>
                  <a:gd name="T59" fmla="*/ 159 h 189"/>
                  <a:gd name="T60" fmla="*/ 67 w 108"/>
                  <a:gd name="T61" fmla="*/ 92 h 189"/>
                  <a:gd name="T62" fmla="*/ 79 w 108"/>
                  <a:gd name="T63" fmla="*/ 77 h 189"/>
                  <a:gd name="T64" fmla="*/ 71 w 108"/>
                  <a:gd name="T65" fmla="*/ 76 h 189"/>
                  <a:gd name="T66" fmla="*/ 78 w 108"/>
                  <a:gd name="T67" fmla="*/ 66 h 189"/>
                  <a:gd name="T68" fmla="*/ 67 w 108"/>
                  <a:gd name="T69" fmla="*/ 70 h 189"/>
                  <a:gd name="T70" fmla="*/ 65 w 108"/>
                  <a:gd name="T71" fmla="*/ 57 h 189"/>
                  <a:gd name="T72" fmla="*/ 56 w 108"/>
                  <a:gd name="T73" fmla="*/ 57 h 189"/>
                  <a:gd name="T74" fmla="*/ 56 w 108"/>
                  <a:gd name="T75" fmla="*/ 67 h 189"/>
                  <a:gd name="T76" fmla="*/ 46 w 108"/>
                  <a:gd name="T77" fmla="*/ 61 h 189"/>
                  <a:gd name="T78" fmla="*/ 37 w 108"/>
                  <a:gd name="T79" fmla="*/ 56 h 189"/>
                  <a:gd name="T80" fmla="*/ 42 w 108"/>
                  <a:gd name="T81" fmla="*/ 66 h 189"/>
                  <a:gd name="T82" fmla="*/ 37 w 108"/>
                  <a:gd name="T83" fmla="*/ 71 h 189"/>
                  <a:gd name="T84" fmla="*/ 22 w 108"/>
                  <a:gd name="T85" fmla="*/ 67 h 189"/>
                  <a:gd name="T86" fmla="*/ 35 w 108"/>
                  <a:gd name="T87" fmla="*/ 74 h 189"/>
                  <a:gd name="T88" fmla="*/ 48 w 108"/>
                  <a:gd name="T89" fmla="*/ 113 h 189"/>
                  <a:gd name="T90" fmla="*/ 47 w 108"/>
                  <a:gd name="T91" fmla="*/ 159 h 189"/>
                  <a:gd name="T92" fmla="*/ 34 w 108"/>
                  <a:gd name="T93" fmla="*/ 123 h 189"/>
                  <a:gd name="T94" fmla="*/ 17 w 108"/>
                  <a:gd name="T95" fmla="*/ 24 h 189"/>
                  <a:gd name="T96" fmla="*/ 75 w 108"/>
                  <a:gd name="T97" fmla="*/ 76 h 189"/>
                  <a:gd name="T98" fmla="*/ 70 w 108"/>
                  <a:gd name="T99" fmla="*/ 69 h 189"/>
                  <a:gd name="T100" fmla="*/ 75 w 108"/>
                  <a:gd name="T101" fmla="*/ 66 h 189"/>
                  <a:gd name="T102" fmla="*/ 43 w 108"/>
                  <a:gd name="T103" fmla="*/ 63 h 189"/>
                  <a:gd name="T104" fmla="*/ 41 w 108"/>
                  <a:gd name="T105" fmla="*/ 60 h 189"/>
                  <a:gd name="T106" fmla="*/ 43 w 108"/>
                  <a:gd name="T107" fmla="*/ 60 h 189"/>
                  <a:gd name="T108" fmla="*/ 33 w 108"/>
                  <a:gd name="T109" fmla="*/ 71 h 189"/>
                  <a:gd name="T110" fmla="*/ 28 w 108"/>
                  <a:gd name="T111" fmla="*/ 69 h 189"/>
                  <a:gd name="T112" fmla="*/ 27 w 108"/>
                  <a:gd name="T113" fmla="*/ 64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" h="189">
                    <a:moveTo>
                      <a:pt x="34" y="127"/>
                    </a:moveTo>
                    <a:cubicBezTo>
                      <a:pt x="40" y="137"/>
                      <a:pt x="41" y="148"/>
                      <a:pt x="41" y="159"/>
                    </a:cubicBezTo>
                    <a:cubicBezTo>
                      <a:pt x="41" y="159"/>
                      <a:pt x="40" y="160"/>
                      <a:pt x="40" y="161"/>
                    </a:cubicBezTo>
                    <a:cubicBezTo>
                      <a:pt x="40" y="171"/>
                      <a:pt x="41" y="188"/>
                      <a:pt x="55" y="189"/>
                    </a:cubicBezTo>
                    <a:cubicBezTo>
                      <a:pt x="68" y="189"/>
                      <a:pt x="68" y="171"/>
                      <a:pt x="68" y="161"/>
                    </a:cubicBezTo>
                    <a:cubicBezTo>
                      <a:pt x="68" y="160"/>
                      <a:pt x="68" y="160"/>
                      <a:pt x="68" y="160"/>
                    </a:cubicBezTo>
                    <a:cubicBezTo>
                      <a:pt x="70" y="144"/>
                      <a:pt x="72" y="128"/>
                      <a:pt x="81" y="115"/>
                    </a:cubicBezTo>
                    <a:cubicBezTo>
                      <a:pt x="88" y="103"/>
                      <a:pt x="97" y="94"/>
                      <a:pt x="101" y="81"/>
                    </a:cubicBezTo>
                    <a:cubicBezTo>
                      <a:pt x="108" y="60"/>
                      <a:pt x="107" y="31"/>
                      <a:pt x="90" y="15"/>
                    </a:cubicBezTo>
                    <a:cubicBezTo>
                      <a:pt x="75" y="1"/>
                      <a:pt x="51" y="0"/>
                      <a:pt x="33" y="8"/>
                    </a:cubicBezTo>
                    <a:cubicBezTo>
                      <a:pt x="14" y="16"/>
                      <a:pt x="3" y="36"/>
                      <a:pt x="1" y="56"/>
                    </a:cubicBezTo>
                    <a:cubicBezTo>
                      <a:pt x="0" y="73"/>
                      <a:pt x="5" y="89"/>
                      <a:pt x="14" y="102"/>
                    </a:cubicBezTo>
                    <a:cubicBezTo>
                      <a:pt x="21" y="111"/>
                      <a:pt x="28" y="119"/>
                      <a:pt x="34" y="127"/>
                    </a:cubicBezTo>
                    <a:close/>
                    <a:moveTo>
                      <a:pt x="52" y="117"/>
                    </a:moveTo>
                    <a:cubicBezTo>
                      <a:pt x="50" y="104"/>
                      <a:pt x="47" y="88"/>
                      <a:pt x="40" y="77"/>
                    </a:cubicBezTo>
                    <a:cubicBezTo>
                      <a:pt x="39" y="76"/>
                      <a:pt x="39" y="75"/>
                      <a:pt x="38" y="74"/>
                    </a:cubicBezTo>
                    <a:cubicBezTo>
                      <a:pt x="41" y="73"/>
                      <a:pt x="43" y="71"/>
                      <a:pt x="45" y="68"/>
                    </a:cubicBezTo>
                    <a:cubicBezTo>
                      <a:pt x="47" y="70"/>
                      <a:pt x="49" y="71"/>
                      <a:pt x="50" y="72"/>
                    </a:cubicBezTo>
                    <a:cubicBezTo>
                      <a:pt x="53" y="72"/>
                      <a:pt x="56" y="71"/>
                      <a:pt x="59" y="69"/>
                    </a:cubicBezTo>
                    <a:cubicBezTo>
                      <a:pt x="60" y="71"/>
                      <a:pt x="63" y="73"/>
                      <a:pt x="66" y="73"/>
                    </a:cubicBezTo>
                    <a:cubicBezTo>
                      <a:pt x="66" y="74"/>
                      <a:pt x="66" y="74"/>
                      <a:pt x="66" y="75"/>
                    </a:cubicBezTo>
                    <a:cubicBezTo>
                      <a:pt x="66" y="76"/>
                      <a:pt x="67" y="77"/>
                      <a:pt x="69" y="78"/>
                    </a:cubicBezTo>
                    <a:cubicBezTo>
                      <a:pt x="67" y="81"/>
                      <a:pt x="66" y="84"/>
                      <a:pt x="65" y="87"/>
                    </a:cubicBezTo>
                    <a:cubicBezTo>
                      <a:pt x="63" y="95"/>
                      <a:pt x="63" y="102"/>
                      <a:pt x="62" y="110"/>
                    </a:cubicBezTo>
                    <a:cubicBezTo>
                      <a:pt x="62" y="126"/>
                      <a:pt x="60" y="142"/>
                      <a:pt x="60" y="159"/>
                    </a:cubicBezTo>
                    <a:cubicBezTo>
                      <a:pt x="57" y="159"/>
                      <a:pt x="53" y="159"/>
                      <a:pt x="50" y="159"/>
                    </a:cubicBezTo>
                    <a:cubicBezTo>
                      <a:pt x="53" y="145"/>
                      <a:pt x="54" y="131"/>
                      <a:pt x="52" y="117"/>
                    </a:cubicBezTo>
                    <a:close/>
                    <a:moveTo>
                      <a:pt x="59" y="62"/>
                    </a:moveTo>
                    <a:cubicBezTo>
                      <a:pt x="58" y="61"/>
                      <a:pt x="59" y="59"/>
                      <a:pt x="60" y="57"/>
                    </a:cubicBezTo>
                    <a:cubicBezTo>
                      <a:pt x="61" y="54"/>
                      <a:pt x="61" y="57"/>
                      <a:pt x="61" y="58"/>
                    </a:cubicBezTo>
                    <a:cubicBezTo>
                      <a:pt x="61" y="60"/>
                      <a:pt x="60" y="61"/>
                      <a:pt x="60" y="62"/>
                    </a:cubicBezTo>
                    <a:cubicBezTo>
                      <a:pt x="59" y="63"/>
                      <a:pt x="59" y="63"/>
                      <a:pt x="59" y="64"/>
                    </a:cubicBezTo>
                    <a:cubicBezTo>
                      <a:pt x="59" y="63"/>
                      <a:pt x="59" y="63"/>
                      <a:pt x="59" y="62"/>
                    </a:cubicBezTo>
                    <a:close/>
                    <a:moveTo>
                      <a:pt x="65" y="162"/>
                    </a:moveTo>
                    <a:cubicBezTo>
                      <a:pt x="65" y="164"/>
                      <a:pt x="65" y="166"/>
                      <a:pt x="65" y="169"/>
                    </a:cubicBezTo>
                    <a:cubicBezTo>
                      <a:pt x="64" y="169"/>
                      <a:pt x="64" y="169"/>
                      <a:pt x="64" y="169"/>
                    </a:cubicBezTo>
                    <a:cubicBezTo>
                      <a:pt x="57" y="169"/>
                      <a:pt x="51" y="168"/>
                      <a:pt x="44" y="168"/>
                    </a:cubicBezTo>
                    <a:cubicBezTo>
                      <a:pt x="44" y="166"/>
                      <a:pt x="44" y="164"/>
                      <a:pt x="44" y="162"/>
                    </a:cubicBezTo>
                    <a:cubicBezTo>
                      <a:pt x="51" y="162"/>
                      <a:pt x="58" y="162"/>
                      <a:pt x="65" y="162"/>
                    </a:cubicBezTo>
                    <a:close/>
                    <a:moveTo>
                      <a:pt x="64" y="177"/>
                    </a:moveTo>
                    <a:cubicBezTo>
                      <a:pt x="63" y="176"/>
                      <a:pt x="63" y="176"/>
                      <a:pt x="63" y="176"/>
                    </a:cubicBezTo>
                    <a:cubicBezTo>
                      <a:pt x="58" y="175"/>
                      <a:pt x="52" y="177"/>
                      <a:pt x="46" y="176"/>
                    </a:cubicBezTo>
                    <a:cubicBezTo>
                      <a:pt x="46" y="176"/>
                      <a:pt x="45" y="176"/>
                      <a:pt x="45" y="176"/>
                    </a:cubicBezTo>
                    <a:cubicBezTo>
                      <a:pt x="45" y="174"/>
                      <a:pt x="44" y="173"/>
                      <a:pt x="44" y="171"/>
                    </a:cubicBezTo>
                    <a:cubicBezTo>
                      <a:pt x="51" y="171"/>
                      <a:pt x="57" y="172"/>
                      <a:pt x="64" y="172"/>
                    </a:cubicBezTo>
                    <a:cubicBezTo>
                      <a:pt x="65" y="172"/>
                      <a:pt x="65" y="172"/>
                      <a:pt x="65" y="172"/>
                    </a:cubicBezTo>
                    <a:cubicBezTo>
                      <a:pt x="65" y="173"/>
                      <a:pt x="64" y="175"/>
                      <a:pt x="64" y="177"/>
                    </a:cubicBezTo>
                    <a:close/>
                    <a:moveTo>
                      <a:pt x="56" y="186"/>
                    </a:moveTo>
                    <a:cubicBezTo>
                      <a:pt x="51" y="186"/>
                      <a:pt x="48" y="183"/>
                      <a:pt x="46" y="179"/>
                    </a:cubicBezTo>
                    <a:cubicBezTo>
                      <a:pt x="52" y="180"/>
                      <a:pt x="57" y="178"/>
                      <a:pt x="63" y="179"/>
                    </a:cubicBezTo>
                    <a:cubicBezTo>
                      <a:pt x="63" y="179"/>
                      <a:pt x="63" y="179"/>
                      <a:pt x="63" y="179"/>
                    </a:cubicBezTo>
                    <a:cubicBezTo>
                      <a:pt x="62" y="183"/>
                      <a:pt x="59" y="185"/>
                      <a:pt x="56" y="186"/>
                    </a:cubicBezTo>
                    <a:close/>
                    <a:moveTo>
                      <a:pt x="17" y="24"/>
                    </a:moveTo>
                    <a:cubicBezTo>
                      <a:pt x="32" y="5"/>
                      <a:pt x="60" y="0"/>
                      <a:pt x="81" y="12"/>
                    </a:cubicBezTo>
                    <a:cubicBezTo>
                      <a:pt x="105" y="25"/>
                      <a:pt x="105" y="60"/>
                      <a:pt x="97" y="83"/>
                    </a:cubicBezTo>
                    <a:cubicBezTo>
                      <a:pt x="92" y="97"/>
                      <a:pt x="82" y="107"/>
                      <a:pt x="75" y="119"/>
                    </a:cubicBezTo>
                    <a:cubicBezTo>
                      <a:pt x="68" y="130"/>
                      <a:pt x="67" y="144"/>
                      <a:pt x="65" y="157"/>
                    </a:cubicBezTo>
                    <a:cubicBezTo>
                      <a:pt x="65" y="157"/>
                      <a:pt x="65" y="158"/>
                      <a:pt x="65" y="158"/>
                    </a:cubicBezTo>
                    <a:cubicBezTo>
                      <a:pt x="65" y="159"/>
                      <a:pt x="65" y="159"/>
                      <a:pt x="65" y="159"/>
                    </a:cubicBezTo>
                    <a:cubicBezTo>
                      <a:pt x="64" y="159"/>
                      <a:pt x="63" y="159"/>
                      <a:pt x="63" y="159"/>
                    </a:cubicBezTo>
                    <a:cubicBezTo>
                      <a:pt x="63" y="144"/>
                      <a:pt x="64" y="129"/>
                      <a:pt x="65" y="114"/>
                    </a:cubicBezTo>
                    <a:cubicBezTo>
                      <a:pt x="66" y="106"/>
                      <a:pt x="66" y="99"/>
                      <a:pt x="67" y="92"/>
                    </a:cubicBezTo>
                    <a:cubicBezTo>
                      <a:pt x="68" y="87"/>
                      <a:pt x="69" y="83"/>
                      <a:pt x="72" y="80"/>
                    </a:cubicBezTo>
                    <a:cubicBezTo>
                      <a:pt x="75" y="80"/>
                      <a:pt x="79" y="80"/>
                      <a:pt x="79" y="77"/>
                    </a:cubicBezTo>
                    <a:cubicBezTo>
                      <a:pt x="80" y="75"/>
                      <a:pt x="80" y="72"/>
                      <a:pt x="77" y="72"/>
                    </a:cubicBezTo>
                    <a:cubicBezTo>
                      <a:pt x="75" y="72"/>
                      <a:pt x="73" y="74"/>
                      <a:pt x="71" y="76"/>
                    </a:cubicBezTo>
                    <a:cubicBezTo>
                      <a:pt x="70" y="75"/>
                      <a:pt x="69" y="74"/>
                      <a:pt x="69" y="73"/>
                    </a:cubicBezTo>
                    <a:cubicBezTo>
                      <a:pt x="73" y="72"/>
                      <a:pt x="76" y="69"/>
                      <a:pt x="78" y="66"/>
                    </a:cubicBezTo>
                    <a:cubicBezTo>
                      <a:pt x="79" y="64"/>
                      <a:pt x="80" y="60"/>
                      <a:pt x="78" y="59"/>
                    </a:cubicBezTo>
                    <a:cubicBezTo>
                      <a:pt x="72" y="57"/>
                      <a:pt x="68" y="64"/>
                      <a:pt x="67" y="70"/>
                    </a:cubicBezTo>
                    <a:cubicBezTo>
                      <a:pt x="64" y="70"/>
                      <a:pt x="62" y="69"/>
                      <a:pt x="61" y="67"/>
                    </a:cubicBezTo>
                    <a:cubicBezTo>
                      <a:pt x="63" y="64"/>
                      <a:pt x="65" y="60"/>
                      <a:pt x="65" y="57"/>
                    </a:cubicBezTo>
                    <a:cubicBezTo>
                      <a:pt x="65" y="55"/>
                      <a:pt x="63" y="52"/>
                      <a:pt x="61" y="52"/>
                    </a:cubicBezTo>
                    <a:cubicBezTo>
                      <a:pt x="58" y="52"/>
                      <a:pt x="57" y="55"/>
                      <a:pt x="56" y="57"/>
                    </a:cubicBezTo>
                    <a:cubicBezTo>
                      <a:pt x="55" y="60"/>
                      <a:pt x="56" y="64"/>
                      <a:pt x="57" y="66"/>
                    </a:cubicBezTo>
                    <a:cubicBezTo>
                      <a:pt x="56" y="67"/>
                      <a:pt x="56" y="67"/>
                      <a:pt x="56" y="67"/>
                    </a:cubicBezTo>
                    <a:cubicBezTo>
                      <a:pt x="53" y="70"/>
                      <a:pt x="49" y="68"/>
                      <a:pt x="46" y="65"/>
                    </a:cubicBezTo>
                    <a:cubicBezTo>
                      <a:pt x="46" y="64"/>
                      <a:pt x="46" y="62"/>
                      <a:pt x="46" y="61"/>
                    </a:cubicBezTo>
                    <a:cubicBezTo>
                      <a:pt x="46" y="58"/>
                      <a:pt x="45" y="55"/>
                      <a:pt x="43" y="53"/>
                    </a:cubicBezTo>
                    <a:cubicBezTo>
                      <a:pt x="41" y="52"/>
                      <a:pt x="37" y="54"/>
                      <a:pt x="37" y="56"/>
                    </a:cubicBezTo>
                    <a:cubicBezTo>
                      <a:pt x="36" y="59"/>
                      <a:pt x="38" y="62"/>
                      <a:pt x="40" y="64"/>
                    </a:cubicBezTo>
                    <a:cubicBezTo>
                      <a:pt x="41" y="65"/>
                      <a:pt x="42" y="66"/>
                      <a:pt x="42" y="66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41" y="69"/>
                      <a:pt x="39" y="70"/>
                      <a:pt x="37" y="71"/>
                    </a:cubicBezTo>
                    <a:cubicBezTo>
                      <a:pt x="34" y="66"/>
                      <a:pt x="30" y="60"/>
                      <a:pt x="25" y="61"/>
                    </a:cubicBezTo>
                    <a:cubicBezTo>
                      <a:pt x="23" y="62"/>
                      <a:pt x="21" y="65"/>
                      <a:pt x="22" y="67"/>
                    </a:cubicBezTo>
                    <a:cubicBezTo>
                      <a:pt x="24" y="71"/>
                      <a:pt x="29" y="72"/>
                      <a:pt x="32" y="74"/>
                    </a:cubicBezTo>
                    <a:cubicBezTo>
                      <a:pt x="33" y="74"/>
                      <a:pt x="34" y="74"/>
                      <a:pt x="35" y="74"/>
                    </a:cubicBezTo>
                    <a:cubicBezTo>
                      <a:pt x="35" y="75"/>
                      <a:pt x="36" y="75"/>
                      <a:pt x="36" y="76"/>
                    </a:cubicBezTo>
                    <a:cubicBezTo>
                      <a:pt x="42" y="87"/>
                      <a:pt x="46" y="100"/>
                      <a:pt x="48" y="113"/>
                    </a:cubicBezTo>
                    <a:cubicBezTo>
                      <a:pt x="51" y="127"/>
                      <a:pt x="51" y="143"/>
                      <a:pt x="47" y="158"/>
                    </a:cubicBezTo>
                    <a:cubicBezTo>
                      <a:pt x="47" y="159"/>
                      <a:pt x="47" y="159"/>
                      <a:pt x="47" y="159"/>
                    </a:cubicBezTo>
                    <a:cubicBezTo>
                      <a:pt x="46" y="159"/>
                      <a:pt x="45" y="159"/>
                      <a:pt x="44" y="159"/>
                    </a:cubicBezTo>
                    <a:cubicBezTo>
                      <a:pt x="44" y="146"/>
                      <a:pt x="42" y="134"/>
                      <a:pt x="34" y="123"/>
                    </a:cubicBezTo>
                    <a:cubicBezTo>
                      <a:pt x="26" y="111"/>
                      <a:pt x="16" y="102"/>
                      <a:pt x="10" y="88"/>
                    </a:cubicBezTo>
                    <a:cubicBezTo>
                      <a:pt x="0" y="68"/>
                      <a:pt x="3" y="41"/>
                      <a:pt x="17" y="24"/>
                    </a:cubicBezTo>
                    <a:close/>
                    <a:moveTo>
                      <a:pt x="75" y="77"/>
                    </a:moveTo>
                    <a:cubicBezTo>
                      <a:pt x="75" y="76"/>
                      <a:pt x="75" y="76"/>
                      <a:pt x="75" y="76"/>
                    </a:cubicBezTo>
                    <a:cubicBezTo>
                      <a:pt x="77" y="75"/>
                      <a:pt x="77" y="76"/>
                      <a:pt x="75" y="77"/>
                    </a:cubicBezTo>
                    <a:close/>
                    <a:moveTo>
                      <a:pt x="70" y="69"/>
                    </a:moveTo>
                    <a:cubicBezTo>
                      <a:pt x="71" y="67"/>
                      <a:pt x="72" y="65"/>
                      <a:pt x="74" y="63"/>
                    </a:cubicBezTo>
                    <a:cubicBezTo>
                      <a:pt x="77" y="61"/>
                      <a:pt x="75" y="65"/>
                      <a:pt x="75" y="66"/>
                    </a:cubicBezTo>
                    <a:cubicBezTo>
                      <a:pt x="74" y="67"/>
                      <a:pt x="72" y="69"/>
                      <a:pt x="70" y="69"/>
                    </a:cubicBezTo>
                    <a:close/>
                    <a:moveTo>
                      <a:pt x="43" y="63"/>
                    </a:moveTo>
                    <a:cubicBezTo>
                      <a:pt x="43" y="62"/>
                      <a:pt x="42" y="61"/>
                      <a:pt x="42" y="61"/>
                    </a:cubicBezTo>
                    <a:cubicBezTo>
                      <a:pt x="41" y="61"/>
                      <a:pt x="41" y="60"/>
                      <a:pt x="41" y="60"/>
                    </a:cubicBezTo>
                    <a:cubicBezTo>
                      <a:pt x="40" y="59"/>
                      <a:pt x="40" y="58"/>
                      <a:pt x="42" y="57"/>
                    </a:cubicBezTo>
                    <a:cubicBezTo>
                      <a:pt x="42" y="58"/>
                      <a:pt x="43" y="59"/>
                      <a:pt x="43" y="60"/>
                    </a:cubicBezTo>
                    <a:cubicBezTo>
                      <a:pt x="43" y="61"/>
                      <a:pt x="43" y="62"/>
                      <a:pt x="43" y="63"/>
                    </a:cubicBezTo>
                    <a:close/>
                    <a:moveTo>
                      <a:pt x="33" y="71"/>
                    </a:moveTo>
                    <a:cubicBezTo>
                      <a:pt x="32" y="70"/>
                      <a:pt x="32" y="70"/>
                      <a:pt x="32" y="70"/>
                    </a:cubicBezTo>
                    <a:cubicBezTo>
                      <a:pt x="31" y="70"/>
                      <a:pt x="29" y="69"/>
                      <a:pt x="28" y="69"/>
                    </a:cubicBezTo>
                    <a:cubicBezTo>
                      <a:pt x="27" y="68"/>
                      <a:pt x="27" y="68"/>
                      <a:pt x="27" y="68"/>
                    </a:cubicBezTo>
                    <a:cubicBezTo>
                      <a:pt x="25" y="67"/>
                      <a:pt x="25" y="66"/>
                      <a:pt x="27" y="64"/>
                    </a:cubicBezTo>
                    <a:cubicBezTo>
                      <a:pt x="29" y="65"/>
                      <a:pt x="31" y="68"/>
                      <a:pt x="33" y="7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8" name="Freeform 21">
                <a:extLst>
                  <a:ext uri="{FF2B5EF4-FFF2-40B4-BE49-F238E27FC236}">
                    <a16:creationId xmlns:a16="http://schemas.microsoft.com/office/drawing/2014/main" id="{36178101-3F83-49F3-9BB6-6354C7B8AE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74362" y="4691063"/>
                <a:ext cx="149225" cy="241300"/>
              </a:xfrm>
              <a:custGeom>
                <a:avLst/>
                <a:gdLst>
                  <a:gd name="T0" fmla="*/ 9 w 79"/>
                  <a:gd name="T1" fmla="*/ 103 h 128"/>
                  <a:gd name="T2" fmla="*/ 11 w 79"/>
                  <a:gd name="T3" fmla="*/ 125 h 128"/>
                  <a:gd name="T4" fmla="*/ 26 w 79"/>
                  <a:gd name="T5" fmla="*/ 109 h 128"/>
                  <a:gd name="T6" fmla="*/ 64 w 79"/>
                  <a:gd name="T7" fmla="*/ 64 h 128"/>
                  <a:gd name="T8" fmla="*/ 35 w 79"/>
                  <a:gd name="T9" fmla="*/ 2 h 128"/>
                  <a:gd name="T10" fmla="*/ 3 w 79"/>
                  <a:gd name="T11" fmla="*/ 60 h 128"/>
                  <a:gd name="T12" fmla="*/ 25 w 79"/>
                  <a:gd name="T13" fmla="*/ 77 h 128"/>
                  <a:gd name="T14" fmla="*/ 25 w 79"/>
                  <a:gd name="T15" fmla="*/ 46 h 128"/>
                  <a:gd name="T16" fmla="*/ 33 w 79"/>
                  <a:gd name="T17" fmla="*/ 47 h 128"/>
                  <a:gd name="T18" fmla="*/ 43 w 79"/>
                  <a:gd name="T19" fmla="*/ 51 h 128"/>
                  <a:gd name="T20" fmla="*/ 44 w 79"/>
                  <a:gd name="T21" fmla="*/ 55 h 128"/>
                  <a:gd name="T22" fmla="*/ 33 w 79"/>
                  <a:gd name="T23" fmla="*/ 75 h 128"/>
                  <a:gd name="T24" fmla="*/ 15 w 79"/>
                  <a:gd name="T25" fmla="*/ 104 h 128"/>
                  <a:gd name="T26" fmla="*/ 40 w 79"/>
                  <a:gd name="T27" fmla="*/ 43 h 128"/>
                  <a:gd name="T28" fmla="*/ 43 w 79"/>
                  <a:gd name="T29" fmla="*/ 41 h 128"/>
                  <a:gd name="T30" fmla="*/ 40 w 79"/>
                  <a:gd name="T31" fmla="*/ 44 h 128"/>
                  <a:gd name="T32" fmla="*/ 24 w 79"/>
                  <a:gd name="T33" fmla="*/ 109 h 128"/>
                  <a:gd name="T34" fmla="*/ 22 w 79"/>
                  <a:gd name="T35" fmla="*/ 114 h 128"/>
                  <a:gd name="T36" fmla="*/ 10 w 79"/>
                  <a:gd name="T37" fmla="*/ 105 h 128"/>
                  <a:gd name="T38" fmla="*/ 20 w 79"/>
                  <a:gd name="T39" fmla="*/ 119 h 128"/>
                  <a:gd name="T40" fmla="*/ 9 w 79"/>
                  <a:gd name="T41" fmla="*/ 115 h 128"/>
                  <a:gd name="T42" fmla="*/ 8 w 79"/>
                  <a:gd name="T43" fmla="*/ 111 h 128"/>
                  <a:gd name="T44" fmla="*/ 22 w 79"/>
                  <a:gd name="T45" fmla="*/ 116 h 128"/>
                  <a:gd name="T46" fmla="*/ 13 w 79"/>
                  <a:gd name="T47" fmla="*/ 123 h 128"/>
                  <a:gd name="T48" fmla="*/ 19 w 79"/>
                  <a:gd name="T49" fmla="*/ 120 h 128"/>
                  <a:gd name="T50" fmla="*/ 13 w 79"/>
                  <a:gd name="T51" fmla="*/ 123 h 128"/>
                  <a:gd name="T52" fmla="*/ 65 w 79"/>
                  <a:gd name="T53" fmla="*/ 14 h 128"/>
                  <a:gd name="T54" fmla="*/ 39 w 79"/>
                  <a:gd name="T55" fmla="*/ 83 h 128"/>
                  <a:gd name="T56" fmla="*/ 24 w 79"/>
                  <a:gd name="T57" fmla="*/ 107 h 128"/>
                  <a:gd name="T58" fmla="*/ 23 w 79"/>
                  <a:gd name="T59" fmla="*/ 107 h 128"/>
                  <a:gd name="T60" fmla="*/ 40 w 79"/>
                  <a:gd name="T61" fmla="*/ 64 h 128"/>
                  <a:gd name="T62" fmla="*/ 51 w 79"/>
                  <a:gd name="T63" fmla="*/ 57 h 128"/>
                  <a:gd name="T64" fmla="*/ 45 w 79"/>
                  <a:gd name="T65" fmla="*/ 54 h 128"/>
                  <a:gd name="T66" fmla="*/ 52 w 79"/>
                  <a:gd name="T67" fmla="*/ 49 h 128"/>
                  <a:gd name="T68" fmla="*/ 44 w 79"/>
                  <a:gd name="T69" fmla="*/ 50 h 128"/>
                  <a:gd name="T70" fmla="*/ 45 w 79"/>
                  <a:gd name="T71" fmla="*/ 41 h 128"/>
                  <a:gd name="T72" fmla="*/ 40 w 79"/>
                  <a:gd name="T73" fmla="*/ 39 h 128"/>
                  <a:gd name="T74" fmla="*/ 38 w 79"/>
                  <a:gd name="T75" fmla="*/ 46 h 128"/>
                  <a:gd name="T76" fmla="*/ 32 w 79"/>
                  <a:gd name="T77" fmla="*/ 39 h 128"/>
                  <a:gd name="T78" fmla="*/ 27 w 79"/>
                  <a:gd name="T79" fmla="*/ 34 h 128"/>
                  <a:gd name="T80" fmla="*/ 29 w 79"/>
                  <a:gd name="T81" fmla="*/ 42 h 128"/>
                  <a:gd name="T82" fmla="*/ 24 w 79"/>
                  <a:gd name="T83" fmla="*/ 44 h 128"/>
                  <a:gd name="T84" fmla="*/ 16 w 79"/>
                  <a:gd name="T85" fmla="*/ 39 h 128"/>
                  <a:gd name="T86" fmla="*/ 22 w 79"/>
                  <a:gd name="T87" fmla="*/ 46 h 128"/>
                  <a:gd name="T88" fmla="*/ 23 w 79"/>
                  <a:gd name="T89" fmla="*/ 74 h 128"/>
                  <a:gd name="T90" fmla="*/ 13 w 79"/>
                  <a:gd name="T91" fmla="*/ 104 h 128"/>
                  <a:gd name="T92" fmla="*/ 12 w 79"/>
                  <a:gd name="T93" fmla="*/ 78 h 128"/>
                  <a:gd name="T94" fmla="*/ 21 w 79"/>
                  <a:gd name="T95" fmla="*/ 9 h 128"/>
                  <a:gd name="T96" fmla="*/ 48 w 79"/>
                  <a:gd name="T97" fmla="*/ 55 h 128"/>
                  <a:gd name="T98" fmla="*/ 46 w 79"/>
                  <a:gd name="T99" fmla="*/ 50 h 128"/>
                  <a:gd name="T100" fmla="*/ 50 w 79"/>
                  <a:gd name="T101" fmla="*/ 48 h 128"/>
                  <a:gd name="T102" fmla="*/ 30 w 79"/>
                  <a:gd name="T103" fmla="*/ 40 h 128"/>
                  <a:gd name="T104" fmla="*/ 29 w 79"/>
                  <a:gd name="T105" fmla="*/ 37 h 128"/>
                  <a:gd name="T106" fmla="*/ 31 w 79"/>
                  <a:gd name="T107" fmla="*/ 38 h 128"/>
                  <a:gd name="T108" fmla="*/ 22 w 79"/>
                  <a:gd name="T109" fmla="*/ 43 h 128"/>
                  <a:gd name="T110" fmla="*/ 19 w 79"/>
                  <a:gd name="T111" fmla="*/ 41 h 128"/>
                  <a:gd name="T112" fmla="*/ 19 w 79"/>
                  <a:gd name="T113" fmla="*/ 3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9" h="128">
                    <a:moveTo>
                      <a:pt x="11" y="80"/>
                    </a:moveTo>
                    <a:cubicBezTo>
                      <a:pt x="13" y="88"/>
                      <a:pt x="11" y="95"/>
                      <a:pt x="9" y="103"/>
                    </a:cubicBezTo>
                    <a:cubicBezTo>
                      <a:pt x="9" y="103"/>
                      <a:pt x="8" y="103"/>
                      <a:pt x="8" y="103"/>
                    </a:cubicBezTo>
                    <a:cubicBezTo>
                      <a:pt x="6" y="110"/>
                      <a:pt x="3" y="122"/>
                      <a:pt x="11" y="125"/>
                    </a:cubicBezTo>
                    <a:cubicBezTo>
                      <a:pt x="20" y="128"/>
                      <a:pt x="24" y="116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31" y="98"/>
                      <a:pt x="35" y="89"/>
                      <a:pt x="44" y="82"/>
                    </a:cubicBezTo>
                    <a:cubicBezTo>
                      <a:pt x="51" y="76"/>
                      <a:pt x="59" y="72"/>
                      <a:pt x="64" y="64"/>
                    </a:cubicBezTo>
                    <a:cubicBezTo>
                      <a:pt x="73" y="52"/>
                      <a:pt x="79" y="32"/>
                      <a:pt x="71" y="18"/>
                    </a:cubicBezTo>
                    <a:cubicBezTo>
                      <a:pt x="64" y="6"/>
                      <a:pt x="48" y="0"/>
                      <a:pt x="35" y="2"/>
                    </a:cubicBezTo>
                    <a:cubicBezTo>
                      <a:pt x="21" y="3"/>
                      <a:pt x="9" y="14"/>
                      <a:pt x="4" y="27"/>
                    </a:cubicBezTo>
                    <a:cubicBezTo>
                      <a:pt x="0" y="38"/>
                      <a:pt x="0" y="49"/>
                      <a:pt x="3" y="60"/>
                    </a:cubicBezTo>
                    <a:cubicBezTo>
                      <a:pt x="5" y="67"/>
                      <a:pt x="9" y="73"/>
                      <a:pt x="11" y="80"/>
                    </a:cubicBezTo>
                    <a:close/>
                    <a:moveTo>
                      <a:pt x="25" y="77"/>
                    </a:moveTo>
                    <a:cubicBezTo>
                      <a:pt x="26" y="68"/>
                      <a:pt x="27" y="58"/>
                      <a:pt x="25" y="48"/>
                    </a:cubicBezTo>
                    <a:cubicBezTo>
                      <a:pt x="25" y="48"/>
                      <a:pt x="25" y="47"/>
                      <a:pt x="25" y="46"/>
                    </a:cubicBezTo>
                    <a:cubicBezTo>
                      <a:pt x="27" y="46"/>
                      <a:pt x="29" y="45"/>
                      <a:pt x="30" y="44"/>
                    </a:cubicBezTo>
                    <a:cubicBezTo>
                      <a:pt x="31" y="45"/>
                      <a:pt x="32" y="47"/>
                      <a:pt x="33" y="47"/>
                    </a:cubicBezTo>
                    <a:cubicBezTo>
                      <a:pt x="35" y="48"/>
                      <a:pt x="37" y="48"/>
                      <a:pt x="39" y="47"/>
                    </a:cubicBezTo>
                    <a:cubicBezTo>
                      <a:pt x="40" y="49"/>
                      <a:pt x="41" y="51"/>
                      <a:pt x="43" y="51"/>
                    </a:cubicBezTo>
                    <a:cubicBezTo>
                      <a:pt x="43" y="52"/>
                      <a:pt x="43" y="52"/>
                      <a:pt x="43" y="53"/>
                    </a:cubicBezTo>
                    <a:cubicBezTo>
                      <a:pt x="42" y="54"/>
                      <a:pt x="43" y="55"/>
                      <a:pt x="44" y="55"/>
                    </a:cubicBezTo>
                    <a:cubicBezTo>
                      <a:pt x="42" y="57"/>
                      <a:pt x="40" y="58"/>
                      <a:pt x="39" y="61"/>
                    </a:cubicBezTo>
                    <a:cubicBezTo>
                      <a:pt x="37" y="65"/>
                      <a:pt x="35" y="70"/>
                      <a:pt x="33" y="75"/>
                    </a:cubicBezTo>
                    <a:cubicBezTo>
                      <a:pt x="29" y="85"/>
                      <a:pt x="24" y="96"/>
                      <a:pt x="21" y="106"/>
                    </a:cubicBezTo>
                    <a:cubicBezTo>
                      <a:pt x="19" y="106"/>
                      <a:pt x="17" y="105"/>
                      <a:pt x="15" y="104"/>
                    </a:cubicBezTo>
                    <a:cubicBezTo>
                      <a:pt x="20" y="96"/>
                      <a:pt x="23" y="87"/>
                      <a:pt x="25" y="77"/>
                    </a:cubicBezTo>
                    <a:close/>
                    <a:moveTo>
                      <a:pt x="40" y="43"/>
                    </a:moveTo>
                    <a:cubicBezTo>
                      <a:pt x="41" y="42"/>
                      <a:pt x="41" y="41"/>
                      <a:pt x="42" y="40"/>
                    </a:cubicBezTo>
                    <a:cubicBezTo>
                      <a:pt x="43" y="38"/>
                      <a:pt x="43" y="40"/>
                      <a:pt x="43" y="41"/>
                    </a:cubicBezTo>
                    <a:cubicBezTo>
                      <a:pt x="42" y="42"/>
                      <a:pt x="42" y="42"/>
                      <a:pt x="41" y="43"/>
                    </a:cubicBezTo>
                    <a:cubicBezTo>
                      <a:pt x="40" y="44"/>
                      <a:pt x="40" y="44"/>
                      <a:pt x="40" y="44"/>
                    </a:cubicBezTo>
                    <a:lnTo>
                      <a:pt x="40" y="43"/>
                    </a:lnTo>
                    <a:close/>
                    <a:moveTo>
                      <a:pt x="24" y="109"/>
                    </a:moveTo>
                    <a:cubicBezTo>
                      <a:pt x="23" y="111"/>
                      <a:pt x="23" y="112"/>
                      <a:pt x="22" y="114"/>
                    </a:cubicBezTo>
                    <a:cubicBezTo>
                      <a:pt x="22" y="114"/>
                      <a:pt x="22" y="114"/>
                      <a:pt x="22" y="114"/>
                    </a:cubicBezTo>
                    <a:cubicBezTo>
                      <a:pt x="17" y="112"/>
                      <a:pt x="13" y="110"/>
                      <a:pt x="9" y="109"/>
                    </a:cubicBezTo>
                    <a:cubicBezTo>
                      <a:pt x="9" y="107"/>
                      <a:pt x="9" y="106"/>
                      <a:pt x="10" y="105"/>
                    </a:cubicBezTo>
                    <a:cubicBezTo>
                      <a:pt x="14" y="107"/>
                      <a:pt x="19" y="108"/>
                      <a:pt x="24" y="109"/>
                    </a:cubicBezTo>
                    <a:close/>
                    <a:moveTo>
                      <a:pt x="20" y="119"/>
                    </a:moveTo>
                    <a:cubicBezTo>
                      <a:pt x="20" y="119"/>
                      <a:pt x="20" y="119"/>
                      <a:pt x="20" y="119"/>
                    </a:cubicBezTo>
                    <a:cubicBezTo>
                      <a:pt x="16" y="116"/>
                      <a:pt x="12" y="117"/>
                      <a:pt x="9" y="115"/>
                    </a:cubicBezTo>
                    <a:cubicBezTo>
                      <a:pt x="8" y="115"/>
                      <a:pt x="8" y="115"/>
                      <a:pt x="8" y="115"/>
                    </a:cubicBezTo>
                    <a:cubicBezTo>
                      <a:pt x="8" y="113"/>
                      <a:pt x="8" y="112"/>
                      <a:pt x="8" y="111"/>
                    </a:cubicBezTo>
                    <a:cubicBezTo>
                      <a:pt x="13" y="112"/>
                      <a:pt x="17" y="114"/>
                      <a:pt x="21" y="116"/>
                    </a:cubicBezTo>
                    <a:cubicBezTo>
                      <a:pt x="22" y="116"/>
                      <a:pt x="22" y="116"/>
                      <a:pt x="22" y="116"/>
                    </a:cubicBezTo>
                    <a:cubicBezTo>
                      <a:pt x="21" y="117"/>
                      <a:pt x="21" y="118"/>
                      <a:pt x="20" y="119"/>
                    </a:cubicBezTo>
                    <a:close/>
                    <a:moveTo>
                      <a:pt x="13" y="123"/>
                    </a:moveTo>
                    <a:cubicBezTo>
                      <a:pt x="9" y="122"/>
                      <a:pt x="8" y="120"/>
                      <a:pt x="8" y="117"/>
                    </a:cubicBezTo>
                    <a:cubicBezTo>
                      <a:pt x="11" y="118"/>
                      <a:pt x="15" y="118"/>
                      <a:pt x="19" y="120"/>
                    </a:cubicBezTo>
                    <a:cubicBezTo>
                      <a:pt x="19" y="120"/>
                      <a:pt x="19" y="120"/>
                      <a:pt x="19" y="120"/>
                    </a:cubicBezTo>
                    <a:cubicBezTo>
                      <a:pt x="17" y="122"/>
                      <a:pt x="15" y="123"/>
                      <a:pt x="13" y="123"/>
                    </a:cubicBezTo>
                    <a:close/>
                    <a:moveTo>
                      <a:pt x="21" y="9"/>
                    </a:moveTo>
                    <a:cubicBezTo>
                      <a:pt x="35" y="0"/>
                      <a:pt x="54" y="3"/>
                      <a:pt x="65" y="14"/>
                    </a:cubicBezTo>
                    <a:cubicBezTo>
                      <a:pt x="78" y="28"/>
                      <a:pt x="71" y="51"/>
                      <a:pt x="61" y="65"/>
                    </a:cubicBezTo>
                    <a:cubicBezTo>
                      <a:pt x="55" y="72"/>
                      <a:pt x="46" y="77"/>
                      <a:pt x="39" y="83"/>
                    </a:cubicBezTo>
                    <a:cubicBezTo>
                      <a:pt x="33" y="89"/>
                      <a:pt x="29" y="98"/>
                      <a:pt x="25" y="106"/>
                    </a:cubicBezTo>
                    <a:cubicBezTo>
                      <a:pt x="25" y="106"/>
                      <a:pt x="25" y="107"/>
                      <a:pt x="24" y="107"/>
                    </a:cubicBezTo>
                    <a:cubicBezTo>
                      <a:pt x="24" y="107"/>
                      <a:pt x="24" y="107"/>
                      <a:pt x="24" y="107"/>
                    </a:cubicBezTo>
                    <a:cubicBezTo>
                      <a:pt x="24" y="107"/>
                      <a:pt x="24" y="107"/>
                      <a:pt x="23" y="107"/>
                    </a:cubicBezTo>
                    <a:cubicBezTo>
                      <a:pt x="26" y="97"/>
                      <a:pt x="30" y="88"/>
                      <a:pt x="34" y="78"/>
                    </a:cubicBezTo>
                    <a:cubicBezTo>
                      <a:pt x="36" y="73"/>
                      <a:pt x="38" y="69"/>
                      <a:pt x="40" y="64"/>
                    </a:cubicBezTo>
                    <a:cubicBezTo>
                      <a:pt x="41" y="61"/>
                      <a:pt x="43" y="59"/>
                      <a:pt x="45" y="57"/>
                    </a:cubicBezTo>
                    <a:cubicBezTo>
                      <a:pt x="47" y="58"/>
                      <a:pt x="50" y="58"/>
                      <a:pt x="51" y="57"/>
                    </a:cubicBezTo>
                    <a:cubicBezTo>
                      <a:pt x="52" y="56"/>
                      <a:pt x="52" y="54"/>
                      <a:pt x="50" y="53"/>
                    </a:cubicBezTo>
                    <a:cubicBezTo>
                      <a:pt x="49" y="53"/>
                      <a:pt x="47" y="54"/>
                      <a:pt x="45" y="54"/>
                    </a:cubicBezTo>
                    <a:cubicBezTo>
                      <a:pt x="45" y="54"/>
                      <a:pt x="45" y="53"/>
                      <a:pt x="45" y="52"/>
                    </a:cubicBezTo>
                    <a:cubicBezTo>
                      <a:pt x="48" y="52"/>
                      <a:pt x="50" y="51"/>
                      <a:pt x="52" y="49"/>
                    </a:cubicBezTo>
                    <a:cubicBezTo>
                      <a:pt x="53" y="48"/>
                      <a:pt x="55" y="46"/>
                      <a:pt x="53" y="45"/>
                    </a:cubicBezTo>
                    <a:cubicBezTo>
                      <a:pt x="50" y="42"/>
                      <a:pt x="46" y="46"/>
                      <a:pt x="44" y="50"/>
                    </a:cubicBezTo>
                    <a:cubicBezTo>
                      <a:pt x="43" y="49"/>
                      <a:pt x="41" y="48"/>
                      <a:pt x="41" y="46"/>
                    </a:cubicBezTo>
                    <a:cubicBezTo>
                      <a:pt x="43" y="45"/>
                      <a:pt x="45" y="43"/>
                      <a:pt x="45" y="41"/>
                    </a:cubicBezTo>
                    <a:cubicBezTo>
                      <a:pt x="46" y="39"/>
                      <a:pt x="46" y="37"/>
                      <a:pt x="44" y="37"/>
                    </a:cubicBezTo>
                    <a:cubicBezTo>
                      <a:pt x="42" y="36"/>
                      <a:pt x="41" y="38"/>
                      <a:pt x="40" y="39"/>
                    </a:cubicBezTo>
                    <a:cubicBezTo>
                      <a:pt x="39" y="41"/>
                      <a:pt x="38" y="43"/>
                      <a:pt x="38" y="45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5" y="47"/>
                      <a:pt x="33" y="45"/>
                      <a:pt x="31" y="42"/>
                    </a:cubicBezTo>
                    <a:cubicBezTo>
                      <a:pt x="32" y="41"/>
                      <a:pt x="32" y="40"/>
                      <a:pt x="32" y="39"/>
                    </a:cubicBezTo>
                    <a:cubicBezTo>
                      <a:pt x="33" y="37"/>
                      <a:pt x="33" y="35"/>
                      <a:pt x="32" y="34"/>
                    </a:cubicBezTo>
                    <a:cubicBezTo>
                      <a:pt x="31" y="32"/>
                      <a:pt x="28" y="33"/>
                      <a:pt x="27" y="34"/>
                    </a:cubicBezTo>
                    <a:cubicBezTo>
                      <a:pt x="26" y="36"/>
                      <a:pt x="27" y="38"/>
                      <a:pt x="28" y="40"/>
                    </a:cubicBezTo>
                    <a:cubicBezTo>
                      <a:pt x="28" y="41"/>
                      <a:pt x="29" y="41"/>
                      <a:pt x="29" y="42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28" y="44"/>
                      <a:pt x="26" y="44"/>
                      <a:pt x="24" y="44"/>
                    </a:cubicBezTo>
                    <a:cubicBezTo>
                      <a:pt x="23" y="40"/>
                      <a:pt x="22" y="35"/>
                      <a:pt x="19" y="35"/>
                    </a:cubicBezTo>
                    <a:cubicBezTo>
                      <a:pt x="17" y="35"/>
                      <a:pt x="15" y="37"/>
                      <a:pt x="16" y="39"/>
                    </a:cubicBezTo>
                    <a:cubicBezTo>
                      <a:pt x="16" y="41"/>
                      <a:pt x="19" y="43"/>
                      <a:pt x="21" y="45"/>
                    </a:cubicBezTo>
                    <a:cubicBezTo>
                      <a:pt x="21" y="45"/>
                      <a:pt x="22" y="45"/>
                      <a:pt x="22" y="46"/>
                    </a:cubicBezTo>
                    <a:cubicBezTo>
                      <a:pt x="23" y="46"/>
                      <a:pt x="23" y="47"/>
                      <a:pt x="23" y="47"/>
                    </a:cubicBezTo>
                    <a:cubicBezTo>
                      <a:pt x="25" y="56"/>
                      <a:pt x="24" y="65"/>
                      <a:pt x="23" y="74"/>
                    </a:cubicBezTo>
                    <a:cubicBezTo>
                      <a:pt x="22" y="84"/>
                      <a:pt x="18" y="94"/>
                      <a:pt x="13" y="103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2" y="104"/>
                      <a:pt x="12" y="103"/>
                      <a:pt x="11" y="103"/>
                    </a:cubicBezTo>
                    <a:cubicBezTo>
                      <a:pt x="14" y="95"/>
                      <a:pt x="15" y="86"/>
                      <a:pt x="12" y="78"/>
                    </a:cubicBezTo>
                    <a:cubicBezTo>
                      <a:pt x="9" y="68"/>
                      <a:pt x="4" y="60"/>
                      <a:pt x="3" y="50"/>
                    </a:cubicBezTo>
                    <a:cubicBezTo>
                      <a:pt x="1" y="34"/>
                      <a:pt x="8" y="18"/>
                      <a:pt x="21" y="9"/>
                    </a:cubicBezTo>
                    <a:close/>
                    <a:moveTo>
                      <a:pt x="48" y="56"/>
                    </a:moveTo>
                    <a:cubicBezTo>
                      <a:pt x="48" y="55"/>
                      <a:pt x="48" y="55"/>
                      <a:pt x="48" y="55"/>
                    </a:cubicBezTo>
                    <a:cubicBezTo>
                      <a:pt x="50" y="55"/>
                      <a:pt x="49" y="56"/>
                      <a:pt x="48" y="56"/>
                    </a:cubicBezTo>
                    <a:close/>
                    <a:moveTo>
                      <a:pt x="46" y="50"/>
                    </a:moveTo>
                    <a:cubicBezTo>
                      <a:pt x="47" y="48"/>
                      <a:pt x="49" y="47"/>
                      <a:pt x="50" y="47"/>
                    </a:cubicBezTo>
                    <a:cubicBezTo>
                      <a:pt x="53" y="46"/>
                      <a:pt x="51" y="48"/>
                      <a:pt x="50" y="48"/>
                    </a:cubicBezTo>
                    <a:cubicBezTo>
                      <a:pt x="49" y="49"/>
                      <a:pt x="48" y="50"/>
                      <a:pt x="46" y="50"/>
                    </a:cubicBezTo>
                    <a:close/>
                    <a:moveTo>
                      <a:pt x="30" y="40"/>
                    </a:moveTo>
                    <a:cubicBezTo>
                      <a:pt x="30" y="39"/>
                      <a:pt x="30" y="39"/>
                      <a:pt x="29" y="38"/>
                    </a:cubicBezTo>
                    <a:cubicBezTo>
                      <a:pt x="29" y="38"/>
                      <a:pt x="29" y="38"/>
                      <a:pt x="29" y="37"/>
                    </a:cubicBezTo>
                    <a:cubicBezTo>
                      <a:pt x="29" y="36"/>
                      <a:pt x="29" y="36"/>
                      <a:pt x="31" y="36"/>
                    </a:cubicBezTo>
                    <a:cubicBezTo>
                      <a:pt x="31" y="37"/>
                      <a:pt x="31" y="37"/>
                      <a:pt x="31" y="38"/>
                    </a:cubicBezTo>
                    <a:cubicBezTo>
                      <a:pt x="30" y="39"/>
                      <a:pt x="30" y="39"/>
                      <a:pt x="30" y="40"/>
                    </a:cubicBezTo>
                    <a:close/>
                    <a:moveTo>
                      <a:pt x="22" y="43"/>
                    </a:moveTo>
                    <a:cubicBezTo>
                      <a:pt x="21" y="43"/>
                      <a:pt x="21" y="43"/>
                      <a:pt x="21" y="43"/>
                    </a:cubicBezTo>
                    <a:cubicBezTo>
                      <a:pt x="21" y="42"/>
                      <a:pt x="20" y="41"/>
                      <a:pt x="19" y="41"/>
                    </a:cubicBezTo>
                    <a:cubicBezTo>
                      <a:pt x="19" y="40"/>
                      <a:pt x="19" y="40"/>
                      <a:pt x="19" y="40"/>
                    </a:cubicBezTo>
                    <a:cubicBezTo>
                      <a:pt x="18" y="39"/>
                      <a:pt x="18" y="38"/>
                      <a:pt x="19" y="38"/>
                    </a:cubicBezTo>
                    <a:cubicBezTo>
                      <a:pt x="21" y="38"/>
                      <a:pt x="21" y="41"/>
                      <a:pt x="22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49" name="Freeform 22">
                <a:extLst>
                  <a:ext uri="{FF2B5EF4-FFF2-40B4-BE49-F238E27FC236}">
                    <a16:creationId xmlns:a16="http://schemas.microsoft.com/office/drawing/2014/main" id="{0817A72A-646B-4E66-9E94-CC67D3BCF3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32949" y="5075238"/>
                <a:ext cx="347662" cy="439738"/>
              </a:xfrm>
              <a:custGeom>
                <a:avLst/>
                <a:gdLst>
                  <a:gd name="T0" fmla="*/ 21 w 183"/>
                  <a:gd name="T1" fmla="*/ 1 h 232"/>
                  <a:gd name="T2" fmla="*/ 9 w 183"/>
                  <a:gd name="T3" fmla="*/ 22 h 232"/>
                  <a:gd name="T4" fmla="*/ 9 w 183"/>
                  <a:gd name="T5" fmla="*/ 37 h 232"/>
                  <a:gd name="T6" fmla="*/ 9 w 183"/>
                  <a:gd name="T7" fmla="*/ 53 h 232"/>
                  <a:gd name="T8" fmla="*/ 9 w 183"/>
                  <a:gd name="T9" fmla="*/ 64 h 232"/>
                  <a:gd name="T10" fmla="*/ 4 w 183"/>
                  <a:gd name="T11" fmla="*/ 76 h 232"/>
                  <a:gd name="T12" fmla="*/ 9 w 183"/>
                  <a:gd name="T13" fmla="*/ 94 h 232"/>
                  <a:gd name="T14" fmla="*/ 9 w 183"/>
                  <a:gd name="T15" fmla="*/ 105 h 232"/>
                  <a:gd name="T16" fmla="*/ 9 w 183"/>
                  <a:gd name="T17" fmla="*/ 118 h 232"/>
                  <a:gd name="T18" fmla="*/ 9 w 183"/>
                  <a:gd name="T19" fmla="*/ 128 h 232"/>
                  <a:gd name="T20" fmla="*/ 4 w 183"/>
                  <a:gd name="T21" fmla="*/ 139 h 232"/>
                  <a:gd name="T22" fmla="*/ 9 w 183"/>
                  <a:gd name="T23" fmla="*/ 158 h 232"/>
                  <a:gd name="T24" fmla="*/ 9 w 183"/>
                  <a:gd name="T25" fmla="*/ 170 h 232"/>
                  <a:gd name="T26" fmla="*/ 9 w 183"/>
                  <a:gd name="T27" fmla="*/ 185 h 232"/>
                  <a:gd name="T28" fmla="*/ 5 w 183"/>
                  <a:gd name="T29" fmla="*/ 200 h 232"/>
                  <a:gd name="T30" fmla="*/ 9 w 183"/>
                  <a:gd name="T31" fmla="*/ 218 h 232"/>
                  <a:gd name="T32" fmla="*/ 134 w 183"/>
                  <a:gd name="T33" fmla="*/ 232 h 232"/>
                  <a:gd name="T34" fmla="*/ 182 w 183"/>
                  <a:gd name="T35" fmla="*/ 63 h 232"/>
                  <a:gd name="T36" fmla="*/ 7 w 183"/>
                  <a:gd name="T37" fmla="*/ 18 h 232"/>
                  <a:gd name="T38" fmla="*/ 7 w 183"/>
                  <a:gd name="T39" fmla="*/ 18 h 232"/>
                  <a:gd name="T40" fmla="*/ 8 w 183"/>
                  <a:gd name="T41" fmla="*/ 28 h 232"/>
                  <a:gd name="T42" fmla="*/ 9 w 183"/>
                  <a:gd name="T43" fmla="*/ 45 h 232"/>
                  <a:gd name="T44" fmla="*/ 7 w 183"/>
                  <a:gd name="T45" fmla="*/ 57 h 232"/>
                  <a:gd name="T46" fmla="*/ 9 w 183"/>
                  <a:gd name="T47" fmla="*/ 67 h 232"/>
                  <a:gd name="T48" fmla="*/ 9 w 183"/>
                  <a:gd name="T49" fmla="*/ 77 h 232"/>
                  <a:gd name="T50" fmla="*/ 6 w 183"/>
                  <a:gd name="T51" fmla="*/ 89 h 232"/>
                  <a:gd name="T52" fmla="*/ 7 w 183"/>
                  <a:gd name="T53" fmla="*/ 90 h 232"/>
                  <a:gd name="T54" fmla="*/ 8 w 183"/>
                  <a:gd name="T55" fmla="*/ 100 h 232"/>
                  <a:gd name="T56" fmla="*/ 7 w 183"/>
                  <a:gd name="T57" fmla="*/ 112 h 232"/>
                  <a:gd name="T58" fmla="*/ 7 w 183"/>
                  <a:gd name="T59" fmla="*/ 112 h 232"/>
                  <a:gd name="T60" fmla="*/ 7 w 183"/>
                  <a:gd name="T61" fmla="*/ 122 h 232"/>
                  <a:gd name="T62" fmla="*/ 8 w 183"/>
                  <a:gd name="T63" fmla="*/ 131 h 232"/>
                  <a:gd name="T64" fmla="*/ 7 w 183"/>
                  <a:gd name="T65" fmla="*/ 142 h 232"/>
                  <a:gd name="T66" fmla="*/ 7 w 183"/>
                  <a:gd name="T67" fmla="*/ 152 h 232"/>
                  <a:gd name="T68" fmla="*/ 7 w 183"/>
                  <a:gd name="T69" fmla="*/ 165 h 232"/>
                  <a:gd name="T70" fmla="*/ 9 w 183"/>
                  <a:gd name="T71" fmla="*/ 164 h 232"/>
                  <a:gd name="T72" fmla="*/ 9 w 183"/>
                  <a:gd name="T73" fmla="*/ 175 h 232"/>
                  <a:gd name="T74" fmla="*/ 6 w 183"/>
                  <a:gd name="T75" fmla="*/ 190 h 232"/>
                  <a:gd name="T76" fmla="*/ 9 w 183"/>
                  <a:gd name="T77" fmla="*/ 191 h 232"/>
                  <a:gd name="T78" fmla="*/ 8 w 183"/>
                  <a:gd name="T79" fmla="*/ 201 h 232"/>
                  <a:gd name="T80" fmla="*/ 8 w 183"/>
                  <a:gd name="T81" fmla="*/ 212 h 232"/>
                  <a:gd name="T82" fmla="*/ 8 w 183"/>
                  <a:gd name="T83" fmla="*/ 212 h 232"/>
                  <a:gd name="T84" fmla="*/ 12 w 183"/>
                  <a:gd name="T85" fmla="*/ 220 h 232"/>
                  <a:gd name="T86" fmla="*/ 15 w 183"/>
                  <a:gd name="T87" fmla="*/ 211 h 232"/>
                  <a:gd name="T88" fmla="*/ 16 w 183"/>
                  <a:gd name="T89" fmla="*/ 199 h 232"/>
                  <a:gd name="T90" fmla="*/ 15 w 183"/>
                  <a:gd name="T91" fmla="*/ 187 h 232"/>
                  <a:gd name="T92" fmla="*/ 16 w 183"/>
                  <a:gd name="T93" fmla="*/ 174 h 232"/>
                  <a:gd name="T94" fmla="*/ 17 w 183"/>
                  <a:gd name="T95" fmla="*/ 164 h 232"/>
                  <a:gd name="T96" fmla="*/ 16 w 183"/>
                  <a:gd name="T97" fmla="*/ 152 h 232"/>
                  <a:gd name="T98" fmla="*/ 15 w 183"/>
                  <a:gd name="T99" fmla="*/ 141 h 232"/>
                  <a:gd name="T100" fmla="*/ 15 w 183"/>
                  <a:gd name="T101" fmla="*/ 130 h 232"/>
                  <a:gd name="T102" fmla="*/ 15 w 183"/>
                  <a:gd name="T103" fmla="*/ 120 h 232"/>
                  <a:gd name="T104" fmla="*/ 15 w 183"/>
                  <a:gd name="T105" fmla="*/ 108 h 232"/>
                  <a:gd name="T106" fmla="*/ 14 w 183"/>
                  <a:gd name="T107" fmla="*/ 98 h 232"/>
                  <a:gd name="T108" fmla="*/ 15 w 183"/>
                  <a:gd name="T109" fmla="*/ 88 h 232"/>
                  <a:gd name="T110" fmla="*/ 15 w 183"/>
                  <a:gd name="T111" fmla="*/ 75 h 232"/>
                  <a:gd name="T112" fmla="*/ 15 w 183"/>
                  <a:gd name="T113" fmla="*/ 66 h 232"/>
                  <a:gd name="T114" fmla="*/ 15 w 183"/>
                  <a:gd name="T115" fmla="*/ 54 h 232"/>
                  <a:gd name="T116" fmla="*/ 16 w 183"/>
                  <a:gd name="T117" fmla="*/ 40 h 232"/>
                  <a:gd name="T118" fmla="*/ 15 w 183"/>
                  <a:gd name="T119" fmla="*/ 25 h 232"/>
                  <a:gd name="T120" fmla="*/ 15 w 183"/>
                  <a:gd name="T121" fmla="*/ 15 h 232"/>
                  <a:gd name="T122" fmla="*/ 27 w 183"/>
                  <a:gd name="T123" fmla="*/ 5 h 232"/>
                  <a:gd name="T124" fmla="*/ 179 w 183"/>
                  <a:gd name="T125" fmla="*/ 33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3" h="232">
                    <a:moveTo>
                      <a:pt x="158" y="1"/>
                    </a:moveTo>
                    <a:cubicBezTo>
                      <a:pt x="143" y="1"/>
                      <a:pt x="129" y="1"/>
                      <a:pt x="115" y="1"/>
                    </a:cubicBezTo>
                    <a:cubicBezTo>
                      <a:pt x="85" y="1"/>
                      <a:pt x="56" y="1"/>
                      <a:pt x="27" y="1"/>
                    </a:cubicBezTo>
                    <a:cubicBezTo>
                      <a:pt x="25" y="1"/>
                      <a:pt x="23" y="1"/>
                      <a:pt x="21" y="1"/>
                    </a:cubicBezTo>
                    <a:cubicBezTo>
                      <a:pt x="15" y="1"/>
                      <a:pt x="10" y="6"/>
                      <a:pt x="9" y="12"/>
                    </a:cubicBezTo>
                    <a:cubicBezTo>
                      <a:pt x="8" y="12"/>
                      <a:pt x="6" y="13"/>
                      <a:pt x="5" y="14"/>
                    </a:cubicBezTo>
                    <a:cubicBezTo>
                      <a:pt x="4" y="15"/>
                      <a:pt x="3" y="17"/>
                      <a:pt x="4" y="19"/>
                    </a:cubicBezTo>
                    <a:cubicBezTo>
                      <a:pt x="5" y="21"/>
                      <a:pt x="7" y="22"/>
                      <a:pt x="9" y="22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7" y="25"/>
                      <a:pt x="6" y="25"/>
                      <a:pt x="4" y="26"/>
                    </a:cubicBezTo>
                    <a:cubicBezTo>
                      <a:pt x="3" y="28"/>
                      <a:pt x="3" y="31"/>
                      <a:pt x="4" y="32"/>
                    </a:cubicBezTo>
                    <a:cubicBezTo>
                      <a:pt x="5" y="34"/>
                      <a:pt x="7" y="36"/>
                      <a:pt x="9" y="37"/>
                    </a:cubicBezTo>
                    <a:cubicBezTo>
                      <a:pt x="9" y="37"/>
                      <a:pt x="9" y="37"/>
                      <a:pt x="9" y="38"/>
                    </a:cubicBezTo>
                    <a:cubicBezTo>
                      <a:pt x="7" y="38"/>
                      <a:pt x="5" y="39"/>
                      <a:pt x="4" y="41"/>
                    </a:cubicBezTo>
                    <a:cubicBezTo>
                      <a:pt x="1" y="45"/>
                      <a:pt x="5" y="47"/>
                      <a:pt x="9" y="48"/>
                    </a:cubicBezTo>
                    <a:cubicBezTo>
                      <a:pt x="9" y="50"/>
                      <a:pt x="9" y="51"/>
                      <a:pt x="9" y="53"/>
                    </a:cubicBezTo>
                    <a:cubicBezTo>
                      <a:pt x="7" y="53"/>
                      <a:pt x="5" y="54"/>
                      <a:pt x="4" y="55"/>
                    </a:cubicBezTo>
                    <a:cubicBezTo>
                      <a:pt x="3" y="57"/>
                      <a:pt x="3" y="59"/>
                      <a:pt x="3" y="60"/>
                    </a:cubicBezTo>
                    <a:cubicBezTo>
                      <a:pt x="4" y="62"/>
                      <a:pt x="7" y="63"/>
                      <a:pt x="9" y="63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8" y="64"/>
                      <a:pt x="7" y="64"/>
                      <a:pt x="6" y="65"/>
                    </a:cubicBezTo>
                    <a:cubicBezTo>
                      <a:pt x="3" y="68"/>
                      <a:pt x="5" y="72"/>
                      <a:pt x="9" y="73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7" y="74"/>
                      <a:pt x="5" y="74"/>
                      <a:pt x="4" y="76"/>
                    </a:cubicBezTo>
                    <a:cubicBezTo>
                      <a:pt x="1" y="80"/>
                      <a:pt x="5" y="83"/>
                      <a:pt x="9" y="84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85"/>
                      <a:pt x="5" y="85"/>
                      <a:pt x="3" y="87"/>
                    </a:cubicBezTo>
                    <a:cubicBezTo>
                      <a:pt x="1" y="90"/>
                      <a:pt x="6" y="93"/>
                      <a:pt x="9" y="94"/>
                    </a:cubicBezTo>
                    <a:cubicBezTo>
                      <a:pt x="9" y="95"/>
                      <a:pt x="9" y="96"/>
                      <a:pt x="9" y="96"/>
                    </a:cubicBezTo>
                    <a:cubicBezTo>
                      <a:pt x="8" y="96"/>
                      <a:pt x="7" y="97"/>
                      <a:pt x="7" y="97"/>
                    </a:cubicBezTo>
                    <a:cubicBezTo>
                      <a:pt x="5" y="97"/>
                      <a:pt x="4" y="98"/>
                      <a:pt x="3" y="100"/>
                    </a:cubicBezTo>
                    <a:cubicBezTo>
                      <a:pt x="3" y="103"/>
                      <a:pt x="6" y="105"/>
                      <a:pt x="9" y="105"/>
                    </a:cubicBezTo>
                    <a:cubicBezTo>
                      <a:pt x="9" y="106"/>
                      <a:pt x="9" y="106"/>
                      <a:pt x="9" y="107"/>
                    </a:cubicBezTo>
                    <a:cubicBezTo>
                      <a:pt x="7" y="107"/>
                      <a:pt x="5" y="108"/>
                      <a:pt x="4" y="109"/>
                    </a:cubicBezTo>
                    <a:cubicBezTo>
                      <a:pt x="2" y="113"/>
                      <a:pt x="6" y="115"/>
                      <a:pt x="9" y="116"/>
                    </a:cubicBezTo>
                    <a:cubicBezTo>
                      <a:pt x="9" y="116"/>
                      <a:pt x="9" y="117"/>
                      <a:pt x="9" y="118"/>
                    </a:cubicBezTo>
                    <a:cubicBezTo>
                      <a:pt x="8" y="118"/>
                      <a:pt x="8" y="118"/>
                      <a:pt x="7" y="118"/>
                    </a:cubicBezTo>
                    <a:cubicBezTo>
                      <a:pt x="6" y="119"/>
                      <a:pt x="4" y="120"/>
                      <a:pt x="4" y="121"/>
                    </a:cubicBezTo>
                    <a:cubicBezTo>
                      <a:pt x="3" y="124"/>
                      <a:pt x="6" y="126"/>
                      <a:pt x="9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7" y="128"/>
                      <a:pt x="6" y="128"/>
                      <a:pt x="4" y="130"/>
                    </a:cubicBezTo>
                    <a:cubicBezTo>
                      <a:pt x="2" y="133"/>
                      <a:pt x="6" y="136"/>
                      <a:pt x="9" y="137"/>
                    </a:cubicBezTo>
                    <a:cubicBezTo>
                      <a:pt x="9" y="137"/>
                      <a:pt x="9" y="138"/>
                      <a:pt x="9" y="138"/>
                    </a:cubicBezTo>
                    <a:cubicBezTo>
                      <a:pt x="7" y="138"/>
                      <a:pt x="5" y="139"/>
                      <a:pt x="4" y="139"/>
                    </a:cubicBezTo>
                    <a:cubicBezTo>
                      <a:pt x="0" y="143"/>
                      <a:pt x="6" y="146"/>
                      <a:pt x="9" y="147"/>
                    </a:cubicBezTo>
                    <a:cubicBezTo>
                      <a:pt x="9" y="148"/>
                      <a:pt x="9" y="148"/>
                      <a:pt x="9" y="149"/>
                    </a:cubicBezTo>
                    <a:cubicBezTo>
                      <a:pt x="7" y="149"/>
                      <a:pt x="5" y="150"/>
                      <a:pt x="4" y="151"/>
                    </a:cubicBezTo>
                    <a:cubicBezTo>
                      <a:pt x="1" y="154"/>
                      <a:pt x="6" y="157"/>
                      <a:pt x="9" y="158"/>
                    </a:cubicBezTo>
                    <a:cubicBezTo>
                      <a:pt x="9" y="159"/>
                      <a:pt x="9" y="160"/>
                      <a:pt x="9" y="161"/>
                    </a:cubicBezTo>
                    <a:cubicBezTo>
                      <a:pt x="8" y="161"/>
                      <a:pt x="7" y="161"/>
                      <a:pt x="6" y="162"/>
                    </a:cubicBezTo>
                    <a:cubicBezTo>
                      <a:pt x="5" y="163"/>
                      <a:pt x="4" y="164"/>
                      <a:pt x="4" y="166"/>
                    </a:cubicBezTo>
                    <a:cubicBezTo>
                      <a:pt x="4" y="168"/>
                      <a:pt x="7" y="169"/>
                      <a:pt x="9" y="170"/>
                    </a:cubicBezTo>
                    <a:cubicBezTo>
                      <a:pt x="9" y="170"/>
                      <a:pt x="9" y="171"/>
                      <a:pt x="9" y="172"/>
                    </a:cubicBezTo>
                    <a:cubicBezTo>
                      <a:pt x="7" y="172"/>
                      <a:pt x="5" y="172"/>
                      <a:pt x="3" y="175"/>
                    </a:cubicBezTo>
                    <a:cubicBezTo>
                      <a:pt x="1" y="179"/>
                      <a:pt x="6" y="181"/>
                      <a:pt x="9" y="182"/>
                    </a:cubicBezTo>
                    <a:cubicBezTo>
                      <a:pt x="9" y="183"/>
                      <a:pt x="9" y="184"/>
                      <a:pt x="9" y="185"/>
                    </a:cubicBezTo>
                    <a:cubicBezTo>
                      <a:pt x="7" y="185"/>
                      <a:pt x="5" y="186"/>
                      <a:pt x="4" y="188"/>
                    </a:cubicBezTo>
                    <a:cubicBezTo>
                      <a:pt x="2" y="191"/>
                      <a:pt x="6" y="193"/>
                      <a:pt x="9" y="194"/>
                    </a:cubicBezTo>
                    <a:cubicBezTo>
                      <a:pt x="9" y="195"/>
                      <a:pt x="9" y="197"/>
                      <a:pt x="9" y="198"/>
                    </a:cubicBezTo>
                    <a:cubicBezTo>
                      <a:pt x="7" y="198"/>
                      <a:pt x="6" y="198"/>
                      <a:pt x="5" y="200"/>
                    </a:cubicBezTo>
                    <a:cubicBezTo>
                      <a:pt x="3" y="202"/>
                      <a:pt x="6" y="205"/>
                      <a:pt x="9" y="206"/>
                    </a:cubicBezTo>
                    <a:cubicBezTo>
                      <a:pt x="9" y="207"/>
                      <a:pt x="9" y="208"/>
                      <a:pt x="9" y="209"/>
                    </a:cubicBezTo>
                    <a:cubicBezTo>
                      <a:pt x="8" y="209"/>
                      <a:pt x="6" y="210"/>
                      <a:pt x="5" y="211"/>
                    </a:cubicBezTo>
                    <a:cubicBezTo>
                      <a:pt x="2" y="214"/>
                      <a:pt x="6" y="217"/>
                      <a:pt x="9" y="218"/>
                    </a:cubicBezTo>
                    <a:cubicBezTo>
                      <a:pt x="9" y="223"/>
                      <a:pt x="10" y="228"/>
                      <a:pt x="16" y="231"/>
                    </a:cubicBezTo>
                    <a:cubicBezTo>
                      <a:pt x="19" y="232"/>
                      <a:pt x="22" y="232"/>
                      <a:pt x="25" y="232"/>
                    </a:cubicBezTo>
                    <a:cubicBezTo>
                      <a:pt x="29" y="232"/>
                      <a:pt x="34" y="232"/>
                      <a:pt x="38" y="232"/>
                    </a:cubicBezTo>
                    <a:cubicBezTo>
                      <a:pt x="70" y="232"/>
                      <a:pt x="102" y="232"/>
                      <a:pt x="134" y="232"/>
                    </a:cubicBezTo>
                    <a:cubicBezTo>
                      <a:pt x="144" y="232"/>
                      <a:pt x="155" y="232"/>
                      <a:pt x="165" y="232"/>
                    </a:cubicBezTo>
                    <a:cubicBezTo>
                      <a:pt x="173" y="232"/>
                      <a:pt x="181" y="231"/>
                      <a:pt x="182" y="220"/>
                    </a:cubicBezTo>
                    <a:cubicBezTo>
                      <a:pt x="182" y="220"/>
                      <a:pt x="182" y="220"/>
                      <a:pt x="182" y="220"/>
                    </a:cubicBezTo>
                    <a:cubicBezTo>
                      <a:pt x="182" y="168"/>
                      <a:pt x="182" y="116"/>
                      <a:pt x="182" y="63"/>
                    </a:cubicBezTo>
                    <a:cubicBezTo>
                      <a:pt x="182" y="51"/>
                      <a:pt x="182" y="39"/>
                      <a:pt x="182" y="26"/>
                    </a:cubicBezTo>
                    <a:cubicBezTo>
                      <a:pt x="182" y="20"/>
                      <a:pt x="183" y="13"/>
                      <a:pt x="181" y="7"/>
                    </a:cubicBezTo>
                    <a:cubicBezTo>
                      <a:pt x="177" y="0"/>
                      <a:pt x="165" y="1"/>
                      <a:pt x="158" y="1"/>
                    </a:cubicBezTo>
                    <a:close/>
                    <a:moveTo>
                      <a:pt x="7" y="18"/>
                    </a:moveTo>
                    <a:cubicBezTo>
                      <a:pt x="7" y="17"/>
                      <a:pt x="7" y="17"/>
                      <a:pt x="8" y="16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7"/>
                      <a:pt x="9" y="18"/>
                      <a:pt x="9" y="19"/>
                    </a:cubicBezTo>
                    <a:cubicBezTo>
                      <a:pt x="8" y="19"/>
                      <a:pt x="7" y="18"/>
                      <a:pt x="7" y="18"/>
                    </a:cubicBezTo>
                    <a:close/>
                    <a:moveTo>
                      <a:pt x="8" y="28"/>
                    </a:moveTo>
                    <a:cubicBezTo>
                      <a:pt x="9" y="27"/>
                      <a:pt x="9" y="27"/>
                      <a:pt x="9" y="27"/>
                    </a:cubicBezTo>
                    <a:cubicBezTo>
                      <a:pt x="9" y="29"/>
                      <a:pt x="9" y="31"/>
                      <a:pt x="9" y="33"/>
                    </a:cubicBezTo>
                    <a:cubicBezTo>
                      <a:pt x="7" y="32"/>
                      <a:pt x="5" y="29"/>
                      <a:pt x="8" y="28"/>
                    </a:cubicBezTo>
                    <a:close/>
                    <a:moveTo>
                      <a:pt x="7" y="44"/>
                    </a:moveTo>
                    <a:cubicBezTo>
                      <a:pt x="6" y="43"/>
                      <a:pt x="6" y="43"/>
                      <a:pt x="7" y="42"/>
                    </a:cubicBezTo>
                    <a:cubicBezTo>
                      <a:pt x="7" y="41"/>
                      <a:pt x="8" y="41"/>
                      <a:pt x="9" y="41"/>
                    </a:cubicBezTo>
                    <a:cubicBezTo>
                      <a:pt x="9" y="42"/>
                      <a:pt x="9" y="44"/>
                      <a:pt x="9" y="45"/>
                    </a:cubicBezTo>
                    <a:cubicBezTo>
                      <a:pt x="8" y="45"/>
                      <a:pt x="8" y="44"/>
                      <a:pt x="7" y="44"/>
                    </a:cubicBezTo>
                    <a:close/>
                    <a:moveTo>
                      <a:pt x="6" y="59"/>
                    </a:moveTo>
                    <a:cubicBezTo>
                      <a:pt x="6" y="58"/>
                      <a:pt x="6" y="58"/>
                      <a:pt x="6" y="58"/>
                    </a:cubicBezTo>
                    <a:cubicBezTo>
                      <a:pt x="6" y="58"/>
                      <a:pt x="6" y="58"/>
                      <a:pt x="7" y="57"/>
                    </a:cubicBezTo>
                    <a:cubicBezTo>
                      <a:pt x="7" y="57"/>
                      <a:pt x="8" y="56"/>
                      <a:pt x="9" y="56"/>
                    </a:cubicBezTo>
                    <a:cubicBezTo>
                      <a:pt x="9" y="57"/>
                      <a:pt x="9" y="59"/>
                      <a:pt x="9" y="60"/>
                    </a:cubicBezTo>
                    <a:cubicBezTo>
                      <a:pt x="8" y="60"/>
                      <a:pt x="7" y="60"/>
                      <a:pt x="6" y="59"/>
                    </a:cubicBezTo>
                    <a:close/>
                    <a:moveTo>
                      <a:pt x="9" y="67"/>
                    </a:moveTo>
                    <a:cubicBezTo>
                      <a:pt x="9" y="68"/>
                      <a:pt x="9" y="69"/>
                      <a:pt x="9" y="69"/>
                    </a:cubicBezTo>
                    <a:cubicBezTo>
                      <a:pt x="8" y="69"/>
                      <a:pt x="7" y="68"/>
                      <a:pt x="9" y="67"/>
                    </a:cubicBezTo>
                    <a:close/>
                    <a:moveTo>
                      <a:pt x="7" y="77"/>
                    </a:moveTo>
                    <a:cubicBezTo>
                      <a:pt x="8" y="77"/>
                      <a:pt x="8" y="77"/>
                      <a:pt x="9" y="77"/>
                    </a:cubicBezTo>
                    <a:cubicBezTo>
                      <a:pt x="9" y="78"/>
                      <a:pt x="9" y="79"/>
                      <a:pt x="9" y="81"/>
                    </a:cubicBezTo>
                    <a:cubicBezTo>
                      <a:pt x="7" y="80"/>
                      <a:pt x="5" y="79"/>
                      <a:pt x="7" y="77"/>
                    </a:cubicBezTo>
                    <a:close/>
                    <a:moveTo>
                      <a:pt x="7" y="90"/>
                    </a:moveTo>
                    <a:cubicBezTo>
                      <a:pt x="6" y="89"/>
                      <a:pt x="6" y="89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88"/>
                      <a:pt x="8" y="88"/>
                      <a:pt x="9" y="88"/>
                    </a:cubicBezTo>
                    <a:cubicBezTo>
                      <a:pt x="9" y="89"/>
                      <a:pt x="9" y="90"/>
                      <a:pt x="9" y="90"/>
                    </a:cubicBezTo>
                    <a:cubicBezTo>
                      <a:pt x="8" y="90"/>
                      <a:pt x="8" y="90"/>
                      <a:pt x="7" y="90"/>
                    </a:cubicBezTo>
                    <a:close/>
                    <a:moveTo>
                      <a:pt x="7" y="101"/>
                    </a:moveTo>
                    <a:cubicBezTo>
                      <a:pt x="7" y="101"/>
                      <a:pt x="7" y="101"/>
                      <a:pt x="7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7" y="100"/>
                      <a:pt x="8" y="100"/>
                      <a:pt x="8" y="100"/>
                    </a:cubicBezTo>
                    <a:cubicBezTo>
                      <a:pt x="9" y="100"/>
                      <a:pt x="9" y="100"/>
                      <a:pt x="9" y="100"/>
                    </a:cubicBezTo>
                    <a:cubicBezTo>
                      <a:pt x="9" y="100"/>
                      <a:pt x="9" y="101"/>
                      <a:pt x="9" y="102"/>
                    </a:cubicBezTo>
                    <a:cubicBezTo>
                      <a:pt x="8" y="102"/>
                      <a:pt x="8" y="102"/>
                      <a:pt x="7" y="101"/>
                    </a:cubicBezTo>
                    <a:close/>
                    <a:moveTo>
                      <a:pt x="7" y="112"/>
                    </a:moveTo>
                    <a:cubicBezTo>
                      <a:pt x="6" y="111"/>
                      <a:pt x="6" y="111"/>
                      <a:pt x="8" y="110"/>
                    </a:cubicBezTo>
                    <a:cubicBezTo>
                      <a:pt x="8" y="110"/>
                      <a:pt x="8" y="110"/>
                      <a:pt x="9" y="110"/>
                    </a:cubicBezTo>
                    <a:cubicBezTo>
                      <a:pt x="9" y="111"/>
                      <a:pt x="9" y="112"/>
                      <a:pt x="9" y="112"/>
                    </a:cubicBezTo>
                    <a:cubicBezTo>
                      <a:pt x="8" y="112"/>
                      <a:pt x="8" y="112"/>
                      <a:pt x="7" y="112"/>
                    </a:cubicBezTo>
                    <a:close/>
                    <a:moveTo>
                      <a:pt x="7" y="122"/>
                    </a:moveTo>
                    <a:cubicBezTo>
                      <a:pt x="7" y="122"/>
                      <a:pt x="8" y="121"/>
                      <a:pt x="9" y="121"/>
                    </a:cubicBezTo>
                    <a:cubicBezTo>
                      <a:pt x="9" y="122"/>
                      <a:pt x="9" y="123"/>
                      <a:pt x="9" y="124"/>
                    </a:cubicBezTo>
                    <a:cubicBezTo>
                      <a:pt x="8" y="123"/>
                      <a:pt x="7" y="123"/>
                      <a:pt x="7" y="122"/>
                    </a:cubicBezTo>
                    <a:close/>
                    <a:moveTo>
                      <a:pt x="8" y="131"/>
                    </a:moveTo>
                    <a:cubicBezTo>
                      <a:pt x="8" y="131"/>
                      <a:pt x="8" y="131"/>
                      <a:pt x="9" y="131"/>
                    </a:cubicBezTo>
                    <a:cubicBezTo>
                      <a:pt x="9" y="132"/>
                      <a:pt x="9" y="132"/>
                      <a:pt x="9" y="133"/>
                    </a:cubicBezTo>
                    <a:cubicBezTo>
                      <a:pt x="8" y="133"/>
                      <a:pt x="6" y="132"/>
                      <a:pt x="8" y="131"/>
                    </a:cubicBezTo>
                    <a:close/>
                    <a:moveTo>
                      <a:pt x="7" y="142"/>
                    </a:moveTo>
                    <a:cubicBezTo>
                      <a:pt x="7" y="141"/>
                      <a:pt x="8" y="141"/>
                      <a:pt x="9" y="142"/>
                    </a:cubicBezTo>
                    <a:cubicBezTo>
                      <a:pt x="9" y="142"/>
                      <a:pt x="9" y="143"/>
                      <a:pt x="9" y="144"/>
                    </a:cubicBezTo>
                    <a:cubicBezTo>
                      <a:pt x="7" y="143"/>
                      <a:pt x="5" y="142"/>
                      <a:pt x="7" y="142"/>
                    </a:cubicBezTo>
                    <a:close/>
                    <a:moveTo>
                      <a:pt x="7" y="152"/>
                    </a:moveTo>
                    <a:cubicBezTo>
                      <a:pt x="8" y="152"/>
                      <a:pt x="8" y="152"/>
                      <a:pt x="9" y="152"/>
                    </a:cubicBezTo>
                    <a:cubicBezTo>
                      <a:pt x="9" y="153"/>
                      <a:pt x="9" y="154"/>
                      <a:pt x="9" y="155"/>
                    </a:cubicBezTo>
                    <a:cubicBezTo>
                      <a:pt x="7" y="154"/>
                      <a:pt x="5" y="153"/>
                      <a:pt x="7" y="152"/>
                    </a:cubicBezTo>
                    <a:close/>
                    <a:moveTo>
                      <a:pt x="8" y="166"/>
                    </a:moveTo>
                    <a:cubicBezTo>
                      <a:pt x="7" y="166"/>
                      <a:pt x="7" y="166"/>
                      <a:pt x="7" y="166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7" y="165"/>
                      <a:pt x="7" y="165"/>
                      <a:pt x="7" y="165"/>
                    </a:cubicBezTo>
                    <a:cubicBezTo>
                      <a:pt x="7" y="165"/>
                      <a:pt x="7" y="165"/>
                      <a:pt x="8" y="164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9" y="165"/>
                      <a:pt x="9" y="166"/>
                      <a:pt x="9" y="166"/>
                    </a:cubicBezTo>
                    <a:lnTo>
                      <a:pt x="8" y="166"/>
                    </a:lnTo>
                    <a:close/>
                    <a:moveTo>
                      <a:pt x="6" y="176"/>
                    </a:moveTo>
                    <a:cubicBezTo>
                      <a:pt x="7" y="175"/>
                      <a:pt x="8" y="175"/>
                      <a:pt x="9" y="175"/>
                    </a:cubicBezTo>
                    <a:cubicBezTo>
                      <a:pt x="9" y="176"/>
                      <a:pt x="9" y="177"/>
                      <a:pt x="9" y="179"/>
                    </a:cubicBezTo>
                    <a:cubicBezTo>
                      <a:pt x="7" y="178"/>
                      <a:pt x="6" y="177"/>
                      <a:pt x="6" y="176"/>
                    </a:cubicBezTo>
                    <a:close/>
                    <a:moveTo>
                      <a:pt x="8" y="190"/>
                    </a:moveTo>
                    <a:cubicBezTo>
                      <a:pt x="7" y="190"/>
                      <a:pt x="7" y="190"/>
                      <a:pt x="6" y="190"/>
                    </a:cubicBezTo>
                    <a:cubicBezTo>
                      <a:pt x="6" y="190"/>
                      <a:pt x="6" y="190"/>
                      <a:pt x="6" y="190"/>
                    </a:cubicBezTo>
                    <a:cubicBezTo>
                      <a:pt x="7" y="189"/>
                      <a:pt x="7" y="189"/>
                      <a:pt x="7" y="189"/>
                    </a:cubicBezTo>
                    <a:cubicBezTo>
                      <a:pt x="8" y="189"/>
                      <a:pt x="8" y="189"/>
                      <a:pt x="9" y="189"/>
                    </a:cubicBezTo>
                    <a:cubicBezTo>
                      <a:pt x="9" y="189"/>
                      <a:pt x="9" y="190"/>
                      <a:pt x="9" y="191"/>
                    </a:cubicBezTo>
                    <a:cubicBezTo>
                      <a:pt x="8" y="191"/>
                      <a:pt x="8" y="191"/>
                      <a:pt x="8" y="190"/>
                    </a:cubicBezTo>
                    <a:close/>
                    <a:moveTo>
                      <a:pt x="8" y="202"/>
                    </a:moveTo>
                    <a:cubicBezTo>
                      <a:pt x="8" y="202"/>
                      <a:pt x="8" y="202"/>
                      <a:pt x="8" y="202"/>
                    </a:cubicBezTo>
                    <a:cubicBezTo>
                      <a:pt x="8" y="201"/>
                      <a:pt x="8" y="201"/>
                      <a:pt x="8" y="201"/>
                    </a:cubicBezTo>
                    <a:cubicBezTo>
                      <a:pt x="9" y="201"/>
                      <a:pt x="9" y="201"/>
                      <a:pt x="9" y="201"/>
                    </a:cubicBezTo>
                    <a:cubicBezTo>
                      <a:pt x="9" y="201"/>
                      <a:pt x="9" y="202"/>
                      <a:pt x="9" y="203"/>
                    </a:cubicBezTo>
                    <a:lnTo>
                      <a:pt x="8" y="202"/>
                    </a:lnTo>
                    <a:close/>
                    <a:moveTo>
                      <a:pt x="8" y="212"/>
                    </a:moveTo>
                    <a:cubicBezTo>
                      <a:pt x="9" y="212"/>
                      <a:pt x="9" y="212"/>
                      <a:pt x="9" y="212"/>
                    </a:cubicBezTo>
                    <a:cubicBezTo>
                      <a:pt x="9" y="213"/>
                      <a:pt x="9" y="214"/>
                      <a:pt x="9" y="215"/>
                    </a:cubicBezTo>
                    <a:cubicBezTo>
                      <a:pt x="8" y="214"/>
                      <a:pt x="8" y="214"/>
                      <a:pt x="8" y="214"/>
                    </a:cubicBezTo>
                    <a:cubicBezTo>
                      <a:pt x="7" y="213"/>
                      <a:pt x="7" y="213"/>
                      <a:pt x="8" y="212"/>
                    </a:cubicBezTo>
                    <a:close/>
                    <a:moveTo>
                      <a:pt x="154" y="229"/>
                    </a:moveTo>
                    <a:cubicBezTo>
                      <a:pt x="139" y="229"/>
                      <a:pt x="124" y="229"/>
                      <a:pt x="109" y="229"/>
                    </a:cubicBezTo>
                    <a:cubicBezTo>
                      <a:pt x="81" y="229"/>
                      <a:pt x="52" y="229"/>
                      <a:pt x="24" y="229"/>
                    </a:cubicBezTo>
                    <a:cubicBezTo>
                      <a:pt x="18" y="229"/>
                      <a:pt x="12" y="227"/>
                      <a:pt x="12" y="220"/>
                    </a:cubicBezTo>
                    <a:cubicBezTo>
                      <a:pt x="12" y="219"/>
                      <a:pt x="12" y="217"/>
                      <a:pt x="12" y="216"/>
                    </a:cubicBezTo>
                    <a:cubicBezTo>
                      <a:pt x="12" y="215"/>
                      <a:pt x="12" y="214"/>
                      <a:pt x="12" y="213"/>
                    </a:cubicBezTo>
                    <a:cubicBezTo>
                      <a:pt x="13" y="213"/>
                      <a:pt x="13" y="213"/>
                      <a:pt x="14" y="214"/>
                    </a:cubicBezTo>
                    <a:cubicBezTo>
                      <a:pt x="15" y="215"/>
                      <a:pt x="17" y="212"/>
                      <a:pt x="15" y="211"/>
                    </a:cubicBezTo>
                    <a:cubicBezTo>
                      <a:pt x="14" y="210"/>
                      <a:pt x="13" y="210"/>
                      <a:pt x="12" y="209"/>
                    </a:cubicBezTo>
                    <a:cubicBezTo>
                      <a:pt x="12" y="207"/>
                      <a:pt x="12" y="204"/>
                      <a:pt x="12" y="201"/>
                    </a:cubicBezTo>
                    <a:cubicBezTo>
                      <a:pt x="13" y="202"/>
                      <a:pt x="14" y="202"/>
                      <a:pt x="15" y="202"/>
                    </a:cubicBezTo>
                    <a:cubicBezTo>
                      <a:pt x="17" y="203"/>
                      <a:pt x="18" y="200"/>
                      <a:pt x="16" y="199"/>
                    </a:cubicBezTo>
                    <a:cubicBezTo>
                      <a:pt x="15" y="199"/>
                      <a:pt x="13" y="198"/>
                      <a:pt x="12" y="198"/>
                    </a:cubicBezTo>
                    <a:cubicBezTo>
                      <a:pt x="12" y="195"/>
                      <a:pt x="12" y="192"/>
                      <a:pt x="12" y="189"/>
                    </a:cubicBezTo>
                    <a:cubicBezTo>
                      <a:pt x="13" y="190"/>
                      <a:pt x="13" y="190"/>
                      <a:pt x="14" y="190"/>
                    </a:cubicBezTo>
                    <a:cubicBezTo>
                      <a:pt x="16" y="191"/>
                      <a:pt x="17" y="188"/>
                      <a:pt x="15" y="187"/>
                    </a:cubicBezTo>
                    <a:cubicBezTo>
                      <a:pt x="14" y="187"/>
                      <a:pt x="13" y="186"/>
                      <a:pt x="12" y="186"/>
                    </a:cubicBezTo>
                    <a:cubicBezTo>
                      <a:pt x="12" y="183"/>
                      <a:pt x="12" y="179"/>
                      <a:pt x="12" y="176"/>
                    </a:cubicBezTo>
                    <a:cubicBezTo>
                      <a:pt x="13" y="176"/>
                      <a:pt x="14" y="177"/>
                      <a:pt x="15" y="177"/>
                    </a:cubicBezTo>
                    <a:cubicBezTo>
                      <a:pt x="17" y="178"/>
                      <a:pt x="18" y="175"/>
                      <a:pt x="16" y="174"/>
                    </a:cubicBezTo>
                    <a:cubicBezTo>
                      <a:pt x="14" y="173"/>
                      <a:pt x="13" y="173"/>
                      <a:pt x="12" y="172"/>
                    </a:cubicBezTo>
                    <a:cubicBezTo>
                      <a:pt x="12" y="170"/>
                      <a:pt x="12" y="167"/>
                      <a:pt x="12" y="164"/>
                    </a:cubicBezTo>
                    <a:cubicBezTo>
                      <a:pt x="13" y="164"/>
                      <a:pt x="13" y="165"/>
                      <a:pt x="14" y="165"/>
                    </a:cubicBezTo>
                    <a:cubicBezTo>
                      <a:pt x="15" y="167"/>
                      <a:pt x="18" y="165"/>
                      <a:pt x="17" y="164"/>
                    </a:cubicBezTo>
                    <a:cubicBezTo>
                      <a:pt x="15" y="162"/>
                      <a:pt x="14" y="161"/>
                      <a:pt x="12" y="161"/>
                    </a:cubicBezTo>
                    <a:cubicBezTo>
                      <a:pt x="12" y="158"/>
                      <a:pt x="12" y="156"/>
                      <a:pt x="12" y="153"/>
                    </a:cubicBezTo>
                    <a:cubicBezTo>
                      <a:pt x="13" y="153"/>
                      <a:pt x="14" y="154"/>
                      <a:pt x="14" y="154"/>
                    </a:cubicBezTo>
                    <a:cubicBezTo>
                      <a:pt x="16" y="156"/>
                      <a:pt x="17" y="153"/>
                      <a:pt x="16" y="152"/>
                    </a:cubicBezTo>
                    <a:cubicBezTo>
                      <a:pt x="15" y="151"/>
                      <a:pt x="13" y="150"/>
                      <a:pt x="12" y="150"/>
                    </a:cubicBezTo>
                    <a:cubicBezTo>
                      <a:pt x="12" y="147"/>
                      <a:pt x="12" y="145"/>
                      <a:pt x="12" y="142"/>
                    </a:cubicBezTo>
                    <a:cubicBezTo>
                      <a:pt x="13" y="143"/>
                      <a:pt x="13" y="143"/>
                      <a:pt x="14" y="143"/>
                    </a:cubicBezTo>
                    <a:cubicBezTo>
                      <a:pt x="15" y="145"/>
                      <a:pt x="17" y="142"/>
                      <a:pt x="15" y="141"/>
                    </a:cubicBezTo>
                    <a:cubicBezTo>
                      <a:pt x="14" y="140"/>
                      <a:pt x="13" y="139"/>
                      <a:pt x="12" y="139"/>
                    </a:cubicBezTo>
                    <a:cubicBezTo>
                      <a:pt x="12" y="137"/>
                      <a:pt x="12" y="134"/>
                      <a:pt x="12" y="132"/>
                    </a:cubicBezTo>
                    <a:cubicBezTo>
                      <a:pt x="13" y="132"/>
                      <a:pt x="14" y="133"/>
                      <a:pt x="14" y="133"/>
                    </a:cubicBezTo>
                    <a:cubicBezTo>
                      <a:pt x="16" y="134"/>
                      <a:pt x="17" y="131"/>
                      <a:pt x="15" y="130"/>
                    </a:cubicBezTo>
                    <a:cubicBezTo>
                      <a:pt x="14" y="130"/>
                      <a:pt x="13" y="129"/>
                      <a:pt x="12" y="129"/>
                    </a:cubicBezTo>
                    <a:cubicBezTo>
                      <a:pt x="12" y="126"/>
                      <a:pt x="12" y="124"/>
                      <a:pt x="12" y="122"/>
                    </a:cubicBezTo>
                    <a:cubicBezTo>
                      <a:pt x="13" y="122"/>
                      <a:pt x="13" y="123"/>
                      <a:pt x="14" y="123"/>
                    </a:cubicBezTo>
                    <a:cubicBezTo>
                      <a:pt x="16" y="124"/>
                      <a:pt x="17" y="120"/>
                      <a:pt x="15" y="120"/>
                    </a:cubicBezTo>
                    <a:cubicBezTo>
                      <a:pt x="14" y="120"/>
                      <a:pt x="13" y="119"/>
                      <a:pt x="12" y="119"/>
                    </a:cubicBezTo>
                    <a:cubicBezTo>
                      <a:pt x="12" y="116"/>
                      <a:pt x="12" y="113"/>
                      <a:pt x="12" y="110"/>
                    </a:cubicBezTo>
                    <a:cubicBezTo>
                      <a:pt x="13" y="111"/>
                      <a:pt x="14" y="111"/>
                      <a:pt x="14" y="111"/>
                    </a:cubicBezTo>
                    <a:cubicBezTo>
                      <a:pt x="16" y="112"/>
                      <a:pt x="17" y="109"/>
                      <a:pt x="15" y="108"/>
                    </a:cubicBezTo>
                    <a:cubicBezTo>
                      <a:pt x="14" y="108"/>
                      <a:pt x="13" y="108"/>
                      <a:pt x="12" y="107"/>
                    </a:cubicBezTo>
                    <a:cubicBezTo>
                      <a:pt x="12" y="105"/>
                      <a:pt x="12" y="103"/>
                      <a:pt x="12" y="100"/>
                    </a:cubicBezTo>
                    <a:cubicBezTo>
                      <a:pt x="12" y="100"/>
                      <a:pt x="13" y="101"/>
                      <a:pt x="13" y="101"/>
                    </a:cubicBezTo>
                    <a:cubicBezTo>
                      <a:pt x="15" y="101"/>
                      <a:pt x="16" y="98"/>
                      <a:pt x="14" y="98"/>
                    </a:cubicBezTo>
                    <a:cubicBezTo>
                      <a:pt x="13" y="97"/>
                      <a:pt x="13" y="97"/>
                      <a:pt x="12" y="97"/>
                    </a:cubicBezTo>
                    <a:cubicBezTo>
                      <a:pt x="12" y="94"/>
                      <a:pt x="12" y="92"/>
                      <a:pt x="12" y="90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4" y="92"/>
                      <a:pt x="16" y="89"/>
                      <a:pt x="15" y="88"/>
                    </a:cubicBezTo>
                    <a:cubicBezTo>
                      <a:pt x="14" y="87"/>
                      <a:pt x="13" y="86"/>
                      <a:pt x="12" y="86"/>
                    </a:cubicBezTo>
                    <a:cubicBezTo>
                      <a:pt x="12" y="83"/>
                      <a:pt x="12" y="80"/>
                      <a:pt x="12" y="77"/>
                    </a:cubicBezTo>
                    <a:cubicBezTo>
                      <a:pt x="13" y="78"/>
                      <a:pt x="13" y="78"/>
                      <a:pt x="14" y="78"/>
                    </a:cubicBezTo>
                    <a:cubicBezTo>
                      <a:pt x="16" y="79"/>
                      <a:pt x="17" y="76"/>
                      <a:pt x="15" y="75"/>
                    </a:cubicBezTo>
                    <a:cubicBezTo>
                      <a:pt x="14" y="75"/>
                      <a:pt x="13" y="74"/>
                      <a:pt x="12" y="74"/>
                    </a:cubicBezTo>
                    <a:cubicBezTo>
                      <a:pt x="12" y="72"/>
                      <a:pt x="12" y="70"/>
                      <a:pt x="12" y="68"/>
                    </a:cubicBezTo>
                    <a:cubicBezTo>
                      <a:pt x="12" y="68"/>
                      <a:pt x="13" y="68"/>
                      <a:pt x="13" y="68"/>
                    </a:cubicBezTo>
                    <a:cubicBezTo>
                      <a:pt x="15" y="69"/>
                      <a:pt x="17" y="67"/>
                      <a:pt x="15" y="66"/>
                    </a:cubicBezTo>
                    <a:cubicBezTo>
                      <a:pt x="14" y="65"/>
                      <a:pt x="13" y="65"/>
                      <a:pt x="12" y="64"/>
                    </a:cubicBezTo>
                    <a:cubicBezTo>
                      <a:pt x="12" y="62"/>
                      <a:pt x="12" y="59"/>
                      <a:pt x="12" y="56"/>
                    </a:cubicBezTo>
                    <a:cubicBezTo>
                      <a:pt x="13" y="56"/>
                      <a:pt x="13" y="57"/>
                      <a:pt x="14" y="57"/>
                    </a:cubicBezTo>
                    <a:cubicBezTo>
                      <a:pt x="15" y="58"/>
                      <a:pt x="17" y="56"/>
                      <a:pt x="15" y="54"/>
                    </a:cubicBezTo>
                    <a:cubicBezTo>
                      <a:pt x="14" y="54"/>
                      <a:pt x="13" y="53"/>
                      <a:pt x="12" y="53"/>
                    </a:cubicBezTo>
                    <a:cubicBezTo>
                      <a:pt x="12" y="49"/>
                      <a:pt x="12" y="45"/>
                      <a:pt x="12" y="41"/>
                    </a:cubicBezTo>
                    <a:cubicBezTo>
                      <a:pt x="13" y="42"/>
                      <a:pt x="14" y="42"/>
                      <a:pt x="14" y="42"/>
                    </a:cubicBezTo>
                    <a:cubicBezTo>
                      <a:pt x="16" y="43"/>
                      <a:pt x="18" y="41"/>
                      <a:pt x="16" y="40"/>
                    </a:cubicBezTo>
                    <a:cubicBezTo>
                      <a:pt x="15" y="39"/>
                      <a:pt x="13" y="38"/>
                      <a:pt x="12" y="38"/>
                    </a:cubicBezTo>
                    <a:cubicBezTo>
                      <a:pt x="12" y="34"/>
                      <a:pt x="12" y="31"/>
                      <a:pt x="12" y="27"/>
                    </a:cubicBezTo>
                    <a:cubicBezTo>
                      <a:pt x="13" y="27"/>
                      <a:pt x="14" y="28"/>
                      <a:pt x="15" y="28"/>
                    </a:cubicBezTo>
                    <a:cubicBezTo>
                      <a:pt x="17" y="28"/>
                      <a:pt x="17" y="25"/>
                      <a:pt x="15" y="25"/>
                    </a:cubicBezTo>
                    <a:cubicBezTo>
                      <a:pt x="14" y="24"/>
                      <a:pt x="13" y="24"/>
                      <a:pt x="12" y="24"/>
                    </a:cubicBezTo>
                    <a:cubicBezTo>
                      <a:pt x="12" y="21"/>
                      <a:pt x="12" y="19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5"/>
                    </a:cubicBezTo>
                    <a:cubicBezTo>
                      <a:pt x="17" y="16"/>
                      <a:pt x="18" y="14"/>
                      <a:pt x="16" y="13"/>
                    </a:cubicBezTo>
                    <a:cubicBezTo>
                      <a:pt x="15" y="12"/>
                      <a:pt x="14" y="12"/>
                      <a:pt x="12" y="12"/>
                    </a:cubicBezTo>
                    <a:cubicBezTo>
                      <a:pt x="13" y="8"/>
                      <a:pt x="16" y="5"/>
                      <a:pt x="21" y="5"/>
                    </a:cubicBezTo>
                    <a:cubicBezTo>
                      <a:pt x="23" y="5"/>
                      <a:pt x="25" y="5"/>
                      <a:pt x="27" y="5"/>
                    </a:cubicBezTo>
                    <a:cubicBezTo>
                      <a:pt x="39" y="5"/>
                      <a:pt x="51" y="5"/>
                      <a:pt x="63" y="5"/>
                    </a:cubicBezTo>
                    <a:cubicBezTo>
                      <a:pt x="95" y="5"/>
                      <a:pt x="126" y="5"/>
                      <a:pt x="158" y="5"/>
                    </a:cubicBezTo>
                    <a:cubicBezTo>
                      <a:pt x="165" y="5"/>
                      <a:pt x="179" y="2"/>
                      <a:pt x="179" y="14"/>
                    </a:cubicBezTo>
                    <a:cubicBezTo>
                      <a:pt x="179" y="20"/>
                      <a:pt x="179" y="27"/>
                      <a:pt x="179" y="33"/>
                    </a:cubicBezTo>
                    <a:cubicBezTo>
                      <a:pt x="179" y="92"/>
                      <a:pt x="179" y="151"/>
                      <a:pt x="179" y="211"/>
                    </a:cubicBezTo>
                    <a:cubicBezTo>
                      <a:pt x="179" y="214"/>
                      <a:pt x="179" y="217"/>
                      <a:pt x="179" y="220"/>
                    </a:cubicBezTo>
                    <a:cubicBezTo>
                      <a:pt x="178" y="232"/>
                      <a:pt x="162" y="229"/>
                      <a:pt x="154" y="2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0" name="Freeform 23">
                <a:extLst>
                  <a:ext uri="{FF2B5EF4-FFF2-40B4-BE49-F238E27FC236}">
                    <a16:creationId xmlns:a16="http://schemas.microsoft.com/office/drawing/2014/main" id="{6F13F7F5-7ADC-4A34-86EE-DA6E68641B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26612" y="5153026"/>
                <a:ext cx="176212" cy="61913"/>
              </a:xfrm>
              <a:custGeom>
                <a:avLst/>
                <a:gdLst>
                  <a:gd name="T0" fmla="*/ 83 w 93"/>
                  <a:gd name="T1" fmla="*/ 16 h 33"/>
                  <a:gd name="T2" fmla="*/ 79 w 93"/>
                  <a:gd name="T3" fmla="*/ 15 h 33"/>
                  <a:gd name="T4" fmla="*/ 79 w 93"/>
                  <a:gd name="T5" fmla="*/ 16 h 33"/>
                  <a:gd name="T6" fmla="*/ 67 w 93"/>
                  <a:gd name="T7" fmla="*/ 23 h 33"/>
                  <a:gd name="T8" fmla="*/ 69 w 93"/>
                  <a:gd name="T9" fmla="*/ 12 h 33"/>
                  <a:gd name="T10" fmla="*/ 64 w 93"/>
                  <a:gd name="T11" fmla="*/ 23 h 33"/>
                  <a:gd name="T12" fmla="*/ 53 w 93"/>
                  <a:gd name="T13" fmla="*/ 12 h 33"/>
                  <a:gd name="T14" fmla="*/ 66 w 93"/>
                  <a:gd name="T15" fmla="*/ 9 h 33"/>
                  <a:gd name="T16" fmla="*/ 57 w 93"/>
                  <a:gd name="T17" fmla="*/ 8 h 33"/>
                  <a:gd name="T18" fmla="*/ 52 w 93"/>
                  <a:gd name="T19" fmla="*/ 8 h 33"/>
                  <a:gd name="T20" fmla="*/ 46 w 93"/>
                  <a:gd name="T21" fmla="*/ 9 h 33"/>
                  <a:gd name="T22" fmla="*/ 51 w 93"/>
                  <a:gd name="T23" fmla="*/ 11 h 33"/>
                  <a:gd name="T24" fmla="*/ 46 w 93"/>
                  <a:gd name="T25" fmla="*/ 14 h 33"/>
                  <a:gd name="T26" fmla="*/ 38 w 93"/>
                  <a:gd name="T27" fmla="*/ 13 h 33"/>
                  <a:gd name="T28" fmla="*/ 30 w 93"/>
                  <a:gd name="T29" fmla="*/ 23 h 33"/>
                  <a:gd name="T30" fmla="*/ 23 w 93"/>
                  <a:gd name="T31" fmla="*/ 21 h 33"/>
                  <a:gd name="T32" fmla="*/ 15 w 93"/>
                  <a:gd name="T33" fmla="*/ 12 h 33"/>
                  <a:gd name="T34" fmla="*/ 1 w 93"/>
                  <a:gd name="T35" fmla="*/ 14 h 33"/>
                  <a:gd name="T36" fmla="*/ 12 w 93"/>
                  <a:gd name="T37" fmla="*/ 7 h 33"/>
                  <a:gd name="T38" fmla="*/ 7 w 93"/>
                  <a:gd name="T39" fmla="*/ 32 h 33"/>
                  <a:gd name="T40" fmla="*/ 14 w 93"/>
                  <a:gd name="T41" fmla="*/ 18 h 33"/>
                  <a:gd name="T42" fmla="*/ 20 w 93"/>
                  <a:gd name="T43" fmla="*/ 8 h 33"/>
                  <a:gd name="T44" fmla="*/ 24 w 93"/>
                  <a:gd name="T45" fmla="*/ 12 h 33"/>
                  <a:gd name="T46" fmla="*/ 32 w 93"/>
                  <a:gd name="T47" fmla="*/ 24 h 33"/>
                  <a:gd name="T48" fmla="*/ 46 w 93"/>
                  <a:gd name="T49" fmla="*/ 17 h 33"/>
                  <a:gd name="T50" fmla="*/ 53 w 93"/>
                  <a:gd name="T51" fmla="*/ 28 h 33"/>
                  <a:gd name="T52" fmla="*/ 65 w 93"/>
                  <a:gd name="T53" fmla="*/ 25 h 33"/>
                  <a:gd name="T54" fmla="*/ 81 w 93"/>
                  <a:gd name="T55" fmla="*/ 18 h 33"/>
                  <a:gd name="T56" fmla="*/ 87 w 93"/>
                  <a:gd name="T57" fmla="*/ 28 h 33"/>
                  <a:gd name="T58" fmla="*/ 77 w 93"/>
                  <a:gd name="T59" fmla="*/ 25 h 33"/>
                  <a:gd name="T60" fmla="*/ 89 w 93"/>
                  <a:gd name="T61" fmla="*/ 29 h 33"/>
                  <a:gd name="T62" fmla="*/ 9 w 93"/>
                  <a:gd name="T63" fmla="*/ 29 h 33"/>
                  <a:gd name="T64" fmla="*/ 9 w 93"/>
                  <a:gd name="T65" fmla="*/ 29 h 33"/>
                  <a:gd name="T66" fmla="*/ 35 w 93"/>
                  <a:gd name="T67" fmla="*/ 23 h 33"/>
                  <a:gd name="T68" fmla="*/ 39 w 93"/>
                  <a:gd name="T69" fmla="*/ 16 h 33"/>
                  <a:gd name="T70" fmla="*/ 43 w 93"/>
                  <a:gd name="T71" fmla="*/ 18 h 33"/>
                  <a:gd name="T72" fmla="*/ 67 w 93"/>
                  <a:gd name="T73" fmla="*/ 18 h 33"/>
                  <a:gd name="T74" fmla="*/ 66 w 93"/>
                  <a:gd name="T75" fmla="*/ 20 h 33"/>
                  <a:gd name="T76" fmla="*/ 66 w 93"/>
                  <a:gd name="T77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3" h="33">
                    <a:moveTo>
                      <a:pt x="89" y="19"/>
                    </a:moveTo>
                    <a:cubicBezTo>
                      <a:pt x="87" y="18"/>
                      <a:pt x="84" y="17"/>
                      <a:pt x="83" y="16"/>
                    </a:cubicBezTo>
                    <a:cubicBezTo>
                      <a:pt x="84" y="14"/>
                      <a:pt x="85" y="13"/>
                      <a:pt x="85" y="11"/>
                    </a:cubicBezTo>
                    <a:cubicBezTo>
                      <a:pt x="87" y="7"/>
                      <a:pt x="77" y="10"/>
                      <a:pt x="79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7" y="18"/>
                      <a:pt x="75" y="20"/>
                      <a:pt x="73" y="21"/>
                    </a:cubicBezTo>
                    <a:cubicBezTo>
                      <a:pt x="70" y="23"/>
                      <a:pt x="68" y="24"/>
                      <a:pt x="67" y="23"/>
                    </a:cubicBezTo>
                    <a:cubicBezTo>
                      <a:pt x="68" y="21"/>
                      <a:pt x="70" y="19"/>
                      <a:pt x="71" y="16"/>
                    </a:cubicBezTo>
                    <a:cubicBezTo>
                      <a:pt x="72" y="14"/>
                      <a:pt x="71" y="12"/>
                      <a:pt x="69" y="12"/>
                    </a:cubicBezTo>
                    <a:cubicBezTo>
                      <a:pt x="66" y="12"/>
                      <a:pt x="64" y="17"/>
                      <a:pt x="64" y="20"/>
                    </a:cubicBezTo>
                    <a:cubicBezTo>
                      <a:pt x="64" y="21"/>
                      <a:pt x="64" y="22"/>
                      <a:pt x="64" y="23"/>
                    </a:cubicBezTo>
                    <a:cubicBezTo>
                      <a:pt x="60" y="25"/>
                      <a:pt x="54" y="28"/>
                      <a:pt x="52" y="24"/>
                    </a:cubicBezTo>
                    <a:cubicBezTo>
                      <a:pt x="51" y="21"/>
                      <a:pt x="52" y="16"/>
                      <a:pt x="53" y="12"/>
                    </a:cubicBezTo>
                    <a:cubicBezTo>
                      <a:pt x="54" y="12"/>
                      <a:pt x="54" y="11"/>
                      <a:pt x="55" y="11"/>
                    </a:cubicBezTo>
                    <a:cubicBezTo>
                      <a:pt x="58" y="11"/>
                      <a:pt x="62" y="10"/>
                      <a:pt x="66" y="9"/>
                    </a:cubicBezTo>
                    <a:cubicBezTo>
                      <a:pt x="67" y="9"/>
                      <a:pt x="66" y="7"/>
                      <a:pt x="65" y="7"/>
                    </a:cubicBezTo>
                    <a:cubicBezTo>
                      <a:pt x="62" y="8"/>
                      <a:pt x="60" y="8"/>
                      <a:pt x="57" y="8"/>
                    </a:cubicBezTo>
                    <a:cubicBezTo>
                      <a:pt x="58" y="7"/>
                      <a:pt x="58" y="5"/>
                      <a:pt x="57" y="4"/>
                    </a:cubicBezTo>
                    <a:cubicBezTo>
                      <a:pt x="55" y="3"/>
                      <a:pt x="53" y="7"/>
                      <a:pt x="52" y="8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48" y="9"/>
                      <a:pt x="46" y="9"/>
                    </a:cubicBezTo>
                    <a:cubicBezTo>
                      <a:pt x="45" y="10"/>
                      <a:pt x="46" y="12"/>
                      <a:pt x="47" y="12"/>
                    </a:cubicBezTo>
                    <a:cubicBezTo>
                      <a:pt x="48" y="12"/>
                      <a:pt x="50" y="11"/>
                      <a:pt x="51" y="11"/>
                    </a:cubicBezTo>
                    <a:cubicBezTo>
                      <a:pt x="50" y="12"/>
                      <a:pt x="49" y="12"/>
                      <a:pt x="48" y="13"/>
                    </a:cubicBezTo>
                    <a:cubicBezTo>
                      <a:pt x="47" y="13"/>
                      <a:pt x="46" y="14"/>
                      <a:pt x="46" y="14"/>
                    </a:cubicBezTo>
                    <a:cubicBezTo>
                      <a:pt x="45" y="12"/>
                      <a:pt x="41" y="11"/>
                      <a:pt x="39" y="13"/>
                    </a:cubicBezTo>
                    <a:cubicBezTo>
                      <a:pt x="39" y="12"/>
                      <a:pt x="38" y="12"/>
                      <a:pt x="38" y="13"/>
                    </a:cubicBezTo>
                    <a:cubicBezTo>
                      <a:pt x="36" y="14"/>
                      <a:pt x="34" y="17"/>
                      <a:pt x="33" y="20"/>
                    </a:cubicBezTo>
                    <a:cubicBezTo>
                      <a:pt x="32" y="21"/>
                      <a:pt x="31" y="22"/>
                      <a:pt x="30" y="23"/>
                    </a:cubicBezTo>
                    <a:cubicBezTo>
                      <a:pt x="28" y="25"/>
                      <a:pt x="27" y="26"/>
                      <a:pt x="25" y="27"/>
                    </a:cubicBezTo>
                    <a:cubicBezTo>
                      <a:pt x="22" y="29"/>
                      <a:pt x="23" y="23"/>
                      <a:pt x="23" y="21"/>
                    </a:cubicBezTo>
                    <a:cubicBezTo>
                      <a:pt x="25" y="17"/>
                      <a:pt x="30" y="7"/>
                      <a:pt x="26" y="3"/>
                    </a:cubicBezTo>
                    <a:cubicBezTo>
                      <a:pt x="23" y="0"/>
                      <a:pt x="18" y="7"/>
                      <a:pt x="15" y="12"/>
                    </a:cubicBezTo>
                    <a:cubicBezTo>
                      <a:pt x="15" y="9"/>
                      <a:pt x="15" y="6"/>
                      <a:pt x="13" y="4"/>
                    </a:cubicBezTo>
                    <a:cubicBezTo>
                      <a:pt x="9" y="0"/>
                      <a:pt x="2" y="12"/>
                      <a:pt x="1" y="14"/>
                    </a:cubicBezTo>
                    <a:cubicBezTo>
                      <a:pt x="0" y="16"/>
                      <a:pt x="2" y="17"/>
                      <a:pt x="3" y="16"/>
                    </a:cubicBezTo>
                    <a:cubicBezTo>
                      <a:pt x="3" y="14"/>
                      <a:pt x="11" y="3"/>
                      <a:pt x="12" y="7"/>
                    </a:cubicBezTo>
                    <a:cubicBezTo>
                      <a:pt x="13" y="10"/>
                      <a:pt x="13" y="14"/>
                      <a:pt x="12" y="18"/>
                    </a:cubicBezTo>
                    <a:cubicBezTo>
                      <a:pt x="10" y="21"/>
                      <a:pt x="4" y="30"/>
                      <a:pt x="7" y="32"/>
                    </a:cubicBezTo>
                    <a:cubicBezTo>
                      <a:pt x="8" y="33"/>
                      <a:pt x="8" y="33"/>
                      <a:pt x="9" y="32"/>
                    </a:cubicBezTo>
                    <a:cubicBezTo>
                      <a:pt x="13" y="29"/>
                      <a:pt x="13" y="23"/>
                      <a:pt x="14" y="18"/>
                    </a:cubicBezTo>
                    <a:cubicBezTo>
                      <a:pt x="15" y="17"/>
                      <a:pt x="15" y="16"/>
                      <a:pt x="16" y="15"/>
                    </a:cubicBezTo>
                    <a:cubicBezTo>
                      <a:pt x="17" y="13"/>
                      <a:pt x="19" y="10"/>
                      <a:pt x="20" y="8"/>
                    </a:cubicBezTo>
                    <a:cubicBezTo>
                      <a:pt x="21" y="8"/>
                      <a:pt x="24" y="3"/>
                      <a:pt x="25" y="7"/>
                    </a:cubicBezTo>
                    <a:cubicBezTo>
                      <a:pt x="25" y="9"/>
                      <a:pt x="24" y="10"/>
                      <a:pt x="24" y="12"/>
                    </a:cubicBezTo>
                    <a:cubicBezTo>
                      <a:pt x="23" y="15"/>
                      <a:pt x="16" y="29"/>
                      <a:pt x="23" y="30"/>
                    </a:cubicBezTo>
                    <a:cubicBezTo>
                      <a:pt x="26" y="30"/>
                      <a:pt x="30" y="26"/>
                      <a:pt x="32" y="24"/>
                    </a:cubicBezTo>
                    <a:cubicBezTo>
                      <a:pt x="32" y="26"/>
                      <a:pt x="33" y="27"/>
                      <a:pt x="34" y="28"/>
                    </a:cubicBezTo>
                    <a:cubicBezTo>
                      <a:pt x="40" y="30"/>
                      <a:pt x="44" y="22"/>
                      <a:pt x="46" y="17"/>
                    </a:cubicBezTo>
                    <a:cubicBezTo>
                      <a:pt x="47" y="17"/>
                      <a:pt x="49" y="15"/>
                      <a:pt x="51" y="14"/>
                    </a:cubicBezTo>
                    <a:cubicBezTo>
                      <a:pt x="49" y="20"/>
                      <a:pt x="48" y="26"/>
                      <a:pt x="53" y="28"/>
                    </a:cubicBezTo>
                    <a:cubicBezTo>
                      <a:pt x="55" y="30"/>
                      <a:pt x="60" y="27"/>
                      <a:pt x="63" y="26"/>
                    </a:cubicBezTo>
                    <a:cubicBezTo>
                      <a:pt x="63" y="26"/>
                      <a:pt x="64" y="25"/>
                      <a:pt x="65" y="25"/>
                    </a:cubicBezTo>
                    <a:cubicBezTo>
                      <a:pt x="66" y="27"/>
                      <a:pt x="69" y="26"/>
                      <a:pt x="72" y="24"/>
                    </a:cubicBezTo>
                    <a:cubicBezTo>
                      <a:pt x="75" y="23"/>
                      <a:pt x="78" y="20"/>
                      <a:pt x="81" y="18"/>
                    </a:cubicBezTo>
                    <a:cubicBezTo>
                      <a:pt x="83" y="19"/>
                      <a:pt x="85" y="20"/>
                      <a:pt x="87" y="21"/>
                    </a:cubicBezTo>
                    <a:cubicBezTo>
                      <a:pt x="89" y="22"/>
                      <a:pt x="90" y="26"/>
                      <a:pt x="87" y="28"/>
                    </a:cubicBezTo>
                    <a:cubicBezTo>
                      <a:pt x="85" y="28"/>
                      <a:pt x="84" y="28"/>
                      <a:pt x="82" y="27"/>
                    </a:cubicBezTo>
                    <a:cubicBezTo>
                      <a:pt x="80" y="27"/>
                      <a:pt x="79" y="26"/>
                      <a:pt x="77" y="25"/>
                    </a:cubicBezTo>
                    <a:cubicBezTo>
                      <a:pt x="75" y="25"/>
                      <a:pt x="75" y="27"/>
                      <a:pt x="76" y="28"/>
                    </a:cubicBezTo>
                    <a:cubicBezTo>
                      <a:pt x="80" y="29"/>
                      <a:pt x="85" y="32"/>
                      <a:pt x="89" y="29"/>
                    </a:cubicBezTo>
                    <a:cubicBezTo>
                      <a:pt x="93" y="27"/>
                      <a:pt x="92" y="21"/>
                      <a:pt x="89" y="19"/>
                    </a:cubicBezTo>
                    <a:close/>
                    <a:moveTo>
                      <a:pt x="9" y="29"/>
                    </a:moveTo>
                    <a:cubicBezTo>
                      <a:pt x="9" y="28"/>
                      <a:pt x="9" y="27"/>
                      <a:pt x="10" y="26"/>
                    </a:cubicBezTo>
                    <a:cubicBezTo>
                      <a:pt x="10" y="27"/>
                      <a:pt x="8" y="31"/>
                      <a:pt x="9" y="29"/>
                    </a:cubicBezTo>
                    <a:close/>
                    <a:moveTo>
                      <a:pt x="41" y="21"/>
                    </a:moveTo>
                    <a:cubicBezTo>
                      <a:pt x="40" y="23"/>
                      <a:pt x="33" y="29"/>
                      <a:pt x="35" y="23"/>
                    </a:cubicBezTo>
                    <a:cubicBezTo>
                      <a:pt x="35" y="22"/>
                      <a:pt x="35" y="22"/>
                      <a:pt x="35" y="21"/>
                    </a:cubicBezTo>
                    <a:cubicBezTo>
                      <a:pt x="36" y="20"/>
                      <a:pt x="38" y="18"/>
                      <a:pt x="39" y="16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8"/>
                      <a:pt x="41" y="18"/>
                      <a:pt x="43" y="18"/>
                    </a:cubicBezTo>
                    <a:cubicBezTo>
                      <a:pt x="42" y="19"/>
                      <a:pt x="42" y="21"/>
                      <a:pt x="41" y="21"/>
                    </a:cubicBezTo>
                    <a:close/>
                    <a:moveTo>
                      <a:pt x="67" y="18"/>
                    </a:moveTo>
                    <a:cubicBezTo>
                      <a:pt x="67" y="16"/>
                      <a:pt x="68" y="15"/>
                      <a:pt x="69" y="16"/>
                    </a:cubicBezTo>
                    <a:cubicBezTo>
                      <a:pt x="68" y="18"/>
                      <a:pt x="67" y="19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19"/>
                      <a:pt x="67" y="18"/>
                      <a:pt x="67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1" name="Freeform 24">
                <a:extLst>
                  <a:ext uri="{FF2B5EF4-FFF2-40B4-BE49-F238E27FC236}">
                    <a16:creationId xmlns:a16="http://schemas.microsoft.com/office/drawing/2014/main" id="{0D98A0D5-921A-4185-AB71-002F4DE818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44137" y="5067301"/>
                <a:ext cx="341312" cy="314325"/>
              </a:xfrm>
              <a:custGeom>
                <a:avLst/>
                <a:gdLst>
                  <a:gd name="T0" fmla="*/ 150 w 180"/>
                  <a:gd name="T1" fmla="*/ 93 h 166"/>
                  <a:gd name="T2" fmla="*/ 51 w 180"/>
                  <a:gd name="T3" fmla="*/ 3 h 166"/>
                  <a:gd name="T4" fmla="*/ 7 w 180"/>
                  <a:gd name="T5" fmla="*/ 151 h 166"/>
                  <a:gd name="T6" fmla="*/ 33 w 180"/>
                  <a:gd name="T7" fmla="*/ 96 h 166"/>
                  <a:gd name="T8" fmla="*/ 58 w 180"/>
                  <a:gd name="T9" fmla="*/ 90 h 166"/>
                  <a:gd name="T10" fmla="*/ 143 w 180"/>
                  <a:gd name="T11" fmla="*/ 95 h 166"/>
                  <a:gd name="T12" fmla="*/ 136 w 180"/>
                  <a:gd name="T13" fmla="*/ 99 h 166"/>
                  <a:gd name="T14" fmla="*/ 82 w 180"/>
                  <a:gd name="T15" fmla="*/ 142 h 166"/>
                  <a:gd name="T16" fmla="*/ 118 w 180"/>
                  <a:gd name="T17" fmla="*/ 95 h 166"/>
                  <a:gd name="T18" fmla="*/ 64 w 180"/>
                  <a:gd name="T19" fmla="*/ 146 h 166"/>
                  <a:gd name="T20" fmla="*/ 82 w 180"/>
                  <a:gd name="T21" fmla="*/ 119 h 166"/>
                  <a:gd name="T22" fmla="*/ 24 w 180"/>
                  <a:gd name="T23" fmla="*/ 153 h 166"/>
                  <a:gd name="T24" fmla="*/ 88 w 180"/>
                  <a:gd name="T25" fmla="*/ 110 h 166"/>
                  <a:gd name="T26" fmla="*/ 69 w 180"/>
                  <a:gd name="T27" fmla="*/ 121 h 166"/>
                  <a:gd name="T28" fmla="*/ 20 w 180"/>
                  <a:gd name="T29" fmla="*/ 146 h 166"/>
                  <a:gd name="T30" fmla="*/ 33 w 180"/>
                  <a:gd name="T31" fmla="*/ 127 h 166"/>
                  <a:gd name="T32" fmla="*/ 68 w 180"/>
                  <a:gd name="T33" fmla="*/ 99 h 166"/>
                  <a:gd name="T34" fmla="*/ 8 w 180"/>
                  <a:gd name="T35" fmla="*/ 137 h 166"/>
                  <a:gd name="T36" fmla="*/ 57 w 180"/>
                  <a:gd name="T37" fmla="*/ 92 h 166"/>
                  <a:gd name="T38" fmla="*/ 33 w 180"/>
                  <a:gd name="T39" fmla="*/ 118 h 166"/>
                  <a:gd name="T40" fmla="*/ 8 w 180"/>
                  <a:gd name="T41" fmla="*/ 138 h 166"/>
                  <a:gd name="T42" fmla="*/ 38 w 180"/>
                  <a:gd name="T43" fmla="*/ 128 h 166"/>
                  <a:gd name="T44" fmla="*/ 66 w 180"/>
                  <a:gd name="T45" fmla="*/ 115 h 166"/>
                  <a:gd name="T46" fmla="*/ 21 w 180"/>
                  <a:gd name="T47" fmla="*/ 155 h 166"/>
                  <a:gd name="T48" fmla="*/ 33 w 180"/>
                  <a:gd name="T49" fmla="*/ 156 h 166"/>
                  <a:gd name="T50" fmla="*/ 71 w 180"/>
                  <a:gd name="T51" fmla="*/ 129 h 166"/>
                  <a:gd name="T52" fmla="*/ 91 w 180"/>
                  <a:gd name="T53" fmla="*/ 113 h 166"/>
                  <a:gd name="T54" fmla="*/ 21 w 180"/>
                  <a:gd name="T55" fmla="*/ 155 h 166"/>
                  <a:gd name="T56" fmla="*/ 69 w 180"/>
                  <a:gd name="T57" fmla="*/ 132 h 166"/>
                  <a:gd name="T58" fmla="*/ 118 w 180"/>
                  <a:gd name="T59" fmla="*/ 97 h 166"/>
                  <a:gd name="T60" fmla="*/ 58 w 180"/>
                  <a:gd name="T61" fmla="*/ 157 h 166"/>
                  <a:gd name="T62" fmla="*/ 117 w 180"/>
                  <a:gd name="T63" fmla="*/ 115 h 166"/>
                  <a:gd name="T64" fmla="*/ 111 w 180"/>
                  <a:gd name="T65" fmla="*/ 126 h 166"/>
                  <a:gd name="T66" fmla="*/ 87 w 180"/>
                  <a:gd name="T67" fmla="*/ 157 h 166"/>
                  <a:gd name="T68" fmla="*/ 148 w 180"/>
                  <a:gd name="T69" fmla="*/ 103 h 166"/>
                  <a:gd name="T70" fmla="*/ 145 w 180"/>
                  <a:gd name="T71" fmla="*/ 115 h 166"/>
                  <a:gd name="T72" fmla="*/ 110 w 180"/>
                  <a:gd name="T73" fmla="*/ 158 h 166"/>
                  <a:gd name="T74" fmla="*/ 121 w 180"/>
                  <a:gd name="T75" fmla="*/ 156 h 166"/>
                  <a:gd name="T76" fmla="*/ 125 w 180"/>
                  <a:gd name="T77" fmla="*/ 160 h 166"/>
                  <a:gd name="T78" fmla="*/ 158 w 180"/>
                  <a:gd name="T79" fmla="*/ 121 h 166"/>
                  <a:gd name="T80" fmla="*/ 165 w 180"/>
                  <a:gd name="T81" fmla="*/ 123 h 166"/>
                  <a:gd name="T82" fmla="*/ 169 w 180"/>
                  <a:gd name="T83" fmla="*/ 137 h 166"/>
                  <a:gd name="T84" fmla="*/ 169 w 180"/>
                  <a:gd name="T85" fmla="*/ 137 h 166"/>
                  <a:gd name="T86" fmla="*/ 136 w 180"/>
                  <a:gd name="T87" fmla="*/ 160 h 166"/>
                  <a:gd name="T88" fmla="*/ 158 w 180"/>
                  <a:gd name="T89" fmla="*/ 142 h 166"/>
                  <a:gd name="T90" fmla="*/ 169 w 180"/>
                  <a:gd name="T91" fmla="*/ 140 h 166"/>
                  <a:gd name="T92" fmla="*/ 157 w 180"/>
                  <a:gd name="T93" fmla="*/ 157 h 166"/>
                  <a:gd name="T94" fmla="*/ 161 w 180"/>
                  <a:gd name="T95" fmla="*/ 156 h 166"/>
                  <a:gd name="T96" fmla="*/ 171 w 180"/>
                  <a:gd name="T97" fmla="*/ 136 h 166"/>
                  <a:gd name="T98" fmla="*/ 148 w 180"/>
                  <a:gd name="T99" fmla="*/ 157 h 166"/>
                  <a:gd name="T100" fmla="*/ 167 w 180"/>
                  <a:gd name="T101" fmla="*/ 122 h 166"/>
                  <a:gd name="T102" fmla="*/ 142 w 180"/>
                  <a:gd name="T103" fmla="*/ 135 h 166"/>
                  <a:gd name="T104" fmla="*/ 159 w 180"/>
                  <a:gd name="T105" fmla="*/ 109 h 166"/>
                  <a:gd name="T106" fmla="*/ 129 w 180"/>
                  <a:gd name="T107" fmla="*/ 126 h 166"/>
                  <a:gd name="T108" fmla="*/ 120 w 180"/>
                  <a:gd name="T109" fmla="*/ 124 h 166"/>
                  <a:gd name="T110" fmla="*/ 101 w 180"/>
                  <a:gd name="T111" fmla="*/ 6 h 166"/>
                  <a:gd name="T112" fmla="*/ 92 w 180"/>
                  <a:gd name="T113" fmla="*/ 104 h 166"/>
                  <a:gd name="T114" fmla="*/ 46 w 180"/>
                  <a:gd name="T115" fmla="*/ 92 h 166"/>
                  <a:gd name="T116" fmla="*/ 23 w 180"/>
                  <a:gd name="T117" fmla="*/ 11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0" h="166">
                    <a:moveTo>
                      <a:pt x="39" y="162"/>
                    </a:moveTo>
                    <a:cubicBezTo>
                      <a:pt x="46" y="162"/>
                      <a:pt x="53" y="161"/>
                      <a:pt x="60" y="161"/>
                    </a:cubicBezTo>
                    <a:cubicBezTo>
                      <a:pt x="72" y="160"/>
                      <a:pt x="84" y="161"/>
                      <a:pt x="95" y="162"/>
                    </a:cubicBezTo>
                    <a:cubicBezTo>
                      <a:pt x="114" y="163"/>
                      <a:pt x="134" y="166"/>
                      <a:pt x="153" y="163"/>
                    </a:cubicBezTo>
                    <a:cubicBezTo>
                      <a:pt x="166" y="160"/>
                      <a:pt x="180" y="149"/>
                      <a:pt x="177" y="134"/>
                    </a:cubicBezTo>
                    <a:cubicBezTo>
                      <a:pt x="175" y="117"/>
                      <a:pt x="162" y="104"/>
                      <a:pt x="150" y="93"/>
                    </a:cubicBezTo>
                    <a:cubicBezTo>
                      <a:pt x="137" y="81"/>
                      <a:pt x="123" y="70"/>
                      <a:pt x="110" y="58"/>
                    </a:cubicBezTo>
                    <a:cubicBezTo>
                      <a:pt x="103" y="50"/>
                      <a:pt x="98" y="42"/>
                      <a:pt x="97" y="31"/>
                    </a:cubicBezTo>
                    <a:cubicBezTo>
                      <a:pt x="97" y="22"/>
                      <a:pt x="102" y="13"/>
                      <a:pt x="106" y="6"/>
                    </a:cubicBezTo>
                    <a:cubicBezTo>
                      <a:pt x="107" y="4"/>
                      <a:pt x="107" y="3"/>
                      <a:pt x="106" y="3"/>
                    </a:cubicBezTo>
                    <a:cubicBezTo>
                      <a:pt x="105" y="2"/>
                      <a:pt x="105" y="1"/>
                      <a:pt x="104" y="1"/>
                    </a:cubicBezTo>
                    <a:cubicBezTo>
                      <a:pt x="86" y="2"/>
                      <a:pt x="68" y="0"/>
                      <a:pt x="51" y="3"/>
                    </a:cubicBezTo>
                    <a:cubicBezTo>
                      <a:pt x="49" y="4"/>
                      <a:pt x="49" y="5"/>
                      <a:pt x="50" y="6"/>
                    </a:cubicBezTo>
                    <a:cubicBezTo>
                      <a:pt x="49" y="7"/>
                      <a:pt x="49" y="8"/>
                      <a:pt x="50" y="8"/>
                    </a:cubicBezTo>
                    <a:cubicBezTo>
                      <a:pt x="55" y="17"/>
                      <a:pt x="60" y="27"/>
                      <a:pt x="60" y="37"/>
                    </a:cubicBezTo>
                    <a:cubicBezTo>
                      <a:pt x="61" y="49"/>
                      <a:pt x="54" y="60"/>
                      <a:pt x="47" y="69"/>
                    </a:cubicBezTo>
                    <a:cubicBezTo>
                      <a:pt x="36" y="84"/>
                      <a:pt x="25" y="98"/>
                      <a:pt x="15" y="114"/>
                    </a:cubicBezTo>
                    <a:cubicBezTo>
                      <a:pt x="8" y="124"/>
                      <a:pt x="0" y="139"/>
                      <a:pt x="7" y="151"/>
                    </a:cubicBezTo>
                    <a:cubicBezTo>
                      <a:pt x="14" y="161"/>
                      <a:pt x="29" y="162"/>
                      <a:pt x="39" y="162"/>
                    </a:cubicBezTo>
                    <a:close/>
                    <a:moveTo>
                      <a:pt x="33" y="96"/>
                    </a:moveTo>
                    <a:cubicBezTo>
                      <a:pt x="33" y="96"/>
                      <a:pt x="34" y="95"/>
                      <a:pt x="34" y="95"/>
                    </a:cubicBezTo>
                    <a:cubicBezTo>
                      <a:pt x="37" y="93"/>
                      <a:pt x="40" y="92"/>
                      <a:pt x="42" y="91"/>
                    </a:cubicBezTo>
                    <a:cubicBezTo>
                      <a:pt x="38" y="95"/>
                      <a:pt x="33" y="98"/>
                      <a:pt x="28" y="102"/>
                    </a:cubicBezTo>
                    <a:cubicBezTo>
                      <a:pt x="29" y="100"/>
                      <a:pt x="31" y="98"/>
                      <a:pt x="33" y="96"/>
                    </a:cubicBezTo>
                    <a:close/>
                    <a:moveTo>
                      <a:pt x="46" y="90"/>
                    </a:moveTo>
                    <a:cubicBezTo>
                      <a:pt x="47" y="89"/>
                      <a:pt x="49" y="89"/>
                      <a:pt x="51" y="89"/>
                    </a:cubicBezTo>
                    <a:cubicBezTo>
                      <a:pt x="46" y="91"/>
                      <a:pt x="41" y="94"/>
                      <a:pt x="36" y="97"/>
                    </a:cubicBezTo>
                    <a:cubicBezTo>
                      <a:pt x="39" y="95"/>
                      <a:pt x="42" y="92"/>
                      <a:pt x="46" y="90"/>
                    </a:cubicBezTo>
                    <a:close/>
                    <a:moveTo>
                      <a:pt x="55" y="89"/>
                    </a:moveTo>
                    <a:cubicBezTo>
                      <a:pt x="56" y="89"/>
                      <a:pt x="57" y="90"/>
                      <a:pt x="58" y="90"/>
                    </a:cubicBezTo>
                    <a:cubicBezTo>
                      <a:pt x="52" y="93"/>
                      <a:pt x="47" y="97"/>
                      <a:pt x="42" y="101"/>
                    </a:cubicBezTo>
                    <a:cubicBezTo>
                      <a:pt x="33" y="108"/>
                      <a:pt x="24" y="115"/>
                      <a:pt x="15" y="123"/>
                    </a:cubicBezTo>
                    <a:cubicBezTo>
                      <a:pt x="16" y="122"/>
                      <a:pt x="16" y="122"/>
                      <a:pt x="16" y="121"/>
                    </a:cubicBezTo>
                    <a:cubicBezTo>
                      <a:pt x="20" y="117"/>
                      <a:pt x="25" y="113"/>
                      <a:pt x="30" y="109"/>
                    </a:cubicBezTo>
                    <a:cubicBezTo>
                      <a:pt x="39" y="103"/>
                      <a:pt x="47" y="97"/>
                      <a:pt x="55" y="89"/>
                    </a:cubicBezTo>
                    <a:close/>
                    <a:moveTo>
                      <a:pt x="143" y="95"/>
                    </a:moveTo>
                    <a:cubicBezTo>
                      <a:pt x="132" y="104"/>
                      <a:pt x="122" y="114"/>
                      <a:pt x="112" y="124"/>
                    </a:cubicBezTo>
                    <a:cubicBezTo>
                      <a:pt x="106" y="129"/>
                      <a:pt x="100" y="134"/>
                      <a:pt x="95" y="139"/>
                    </a:cubicBezTo>
                    <a:cubicBezTo>
                      <a:pt x="99" y="135"/>
                      <a:pt x="103" y="131"/>
                      <a:pt x="107" y="126"/>
                    </a:cubicBezTo>
                    <a:cubicBezTo>
                      <a:pt x="116" y="118"/>
                      <a:pt x="124" y="110"/>
                      <a:pt x="129" y="100"/>
                    </a:cubicBezTo>
                    <a:cubicBezTo>
                      <a:pt x="130" y="100"/>
                      <a:pt x="130" y="100"/>
                      <a:pt x="131" y="100"/>
                    </a:cubicBezTo>
                    <a:cubicBezTo>
                      <a:pt x="132" y="100"/>
                      <a:pt x="135" y="100"/>
                      <a:pt x="136" y="99"/>
                    </a:cubicBezTo>
                    <a:cubicBezTo>
                      <a:pt x="138" y="99"/>
                      <a:pt x="141" y="95"/>
                      <a:pt x="143" y="95"/>
                    </a:cubicBezTo>
                    <a:close/>
                    <a:moveTo>
                      <a:pt x="120" y="96"/>
                    </a:moveTo>
                    <a:cubicBezTo>
                      <a:pt x="123" y="97"/>
                      <a:pt x="125" y="98"/>
                      <a:pt x="128" y="99"/>
                    </a:cubicBezTo>
                    <a:cubicBezTo>
                      <a:pt x="123" y="103"/>
                      <a:pt x="119" y="108"/>
                      <a:pt x="114" y="112"/>
                    </a:cubicBezTo>
                    <a:cubicBezTo>
                      <a:pt x="108" y="117"/>
                      <a:pt x="102" y="122"/>
                      <a:pt x="97" y="128"/>
                    </a:cubicBezTo>
                    <a:cubicBezTo>
                      <a:pt x="92" y="132"/>
                      <a:pt x="86" y="137"/>
                      <a:pt x="82" y="142"/>
                    </a:cubicBezTo>
                    <a:cubicBezTo>
                      <a:pt x="82" y="141"/>
                      <a:pt x="82" y="141"/>
                      <a:pt x="83" y="140"/>
                    </a:cubicBezTo>
                    <a:cubicBezTo>
                      <a:pt x="87" y="135"/>
                      <a:pt x="92" y="131"/>
                      <a:pt x="97" y="126"/>
                    </a:cubicBezTo>
                    <a:cubicBezTo>
                      <a:pt x="101" y="121"/>
                      <a:pt x="104" y="115"/>
                      <a:pt x="109" y="110"/>
                    </a:cubicBezTo>
                    <a:cubicBezTo>
                      <a:pt x="113" y="105"/>
                      <a:pt x="118" y="101"/>
                      <a:pt x="120" y="96"/>
                    </a:cubicBezTo>
                    <a:close/>
                    <a:moveTo>
                      <a:pt x="111" y="95"/>
                    </a:moveTo>
                    <a:cubicBezTo>
                      <a:pt x="113" y="95"/>
                      <a:pt x="115" y="95"/>
                      <a:pt x="118" y="95"/>
                    </a:cubicBezTo>
                    <a:cubicBezTo>
                      <a:pt x="118" y="95"/>
                      <a:pt x="119" y="95"/>
                      <a:pt x="119" y="95"/>
                    </a:cubicBezTo>
                    <a:cubicBezTo>
                      <a:pt x="109" y="103"/>
                      <a:pt x="100" y="113"/>
                      <a:pt x="91" y="122"/>
                    </a:cubicBezTo>
                    <a:cubicBezTo>
                      <a:pt x="81" y="132"/>
                      <a:pt x="69" y="140"/>
                      <a:pt x="60" y="151"/>
                    </a:cubicBezTo>
                    <a:cubicBezTo>
                      <a:pt x="58" y="152"/>
                      <a:pt x="57" y="153"/>
                      <a:pt x="55" y="154"/>
                    </a:cubicBezTo>
                    <a:cubicBezTo>
                      <a:pt x="55" y="155"/>
                      <a:pt x="55" y="155"/>
                      <a:pt x="55" y="155"/>
                    </a:cubicBezTo>
                    <a:cubicBezTo>
                      <a:pt x="58" y="152"/>
                      <a:pt x="61" y="149"/>
                      <a:pt x="64" y="146"/>
                    </a:cubicBezTo>
                    <a:cubicBezTo>
                      <a:pt x="69" y="141"/>
                      <a:pt x="75" y="136"/>
                      <a:pt x="81" y="130"/>
                    </a:cubicBezTo>
                    <a:cubicBezTo>
                      <a:pt x="92" y="120"/>
                      <a:pt x="101" y="107"/>
                      <a:pt x="111" y="95"/>
                    </a:cubicBezTo>
                    <a:close/>
                    <a:moveTo>
                      <a:pt x="107" y="98"/>
                    </a:moveTo>
                    <a:cubicBezTo>
                      <a:pt x="104" y="100"/>
                      <a:pt x="102" y="103"/>
                      <a:pt x="100" y="105"/>
                    </a:cubicBezTo>
                    <a:cubicBezTo>
                      <a:pt x="95" y="109"/>
                      <a:pt x="90" y="113"/>
                      <a:pt x="85" y="117"/>
                    </a:cubicBezTo>
                    <a:cubicBezTo>
                      <a:pt x="84" y="118"/>
                      <a:pt x="83" y="119"/>
                      <a:pt x="82" y="119"/>
                    </a:cubicBezTo>
                    <a:cubicBezTo>
                      <a:pt x="86" y="116"/>
                      <a:pt x="90" y="112"/>
                      <a:pt x="93" y="108"/>
                    </a:cubicBezTo>
                    <a:cubicBezTo>
                      <a:pt x="98" y="106"/>
                      <a:pt x="102" y="101"/>
                      <a:pt x="107" y="98"/>
                    </a:cubicBezTo>
                    <a:close/>
                    <a:moveTo>
                      <a:pt x="78" y="109"/>
                    </a:moveTo>
                    <a:cubicBezTo>
                      <a:pt x="69" y="114"/>
                      <a:pt x="61" y="122"/>
                      <a:pt x="53" y="129"/>
                    </a:cubicBezTo>
                    <a:cubicBezTo>
                      <a:pt x="49" y="132"/>
                      <a:pt x="44" y="135"/>
                      <a:pt x="40" y="139"/>
                    </a:cubicBezTo>
                    <a:cubicBezTo>
                      <a:pt x="34" y="143"/>
                      <a:pt x="30" y="149"/>
                      <a:pt x="24" y="153"/>
                    </a:cubicBezTo>
                    <a:cubicBezTo>
                      <a:pt x="20" y="155"/>
                      <a:pt x="23" y="153"/>
                      <a:pt x="24" y="152"/>
                    </a:cubicBezTo>
                    <a:cubicBezTo>
                      <a:pt x="27" y="150"/>
                      <a:pt x="29" y="147"/>
                      <a:pt x="32" y="145"/>
                    </a:cubicBezTo>
                    <a:cubicBezTo>
                      <a:pt x="37" y="140"/>
                      <a:pt x="42" y="136"/>
                      <a:pt x="48" y="132"/>
                    </a:cubicBezTo>
                    <a:cubicBezTo>
                      <a:pt x="58" y="124"/>
                      <a:pt x="66" y="115"/>
                      <a:pt x="76" y="107"/>
                    </a:cubicBezTo>
                    <a:cubicBezTo>
                      <a:pt x="76" y="106"/>
                      <a:pt x="76" y="106"/>
                      <a:pt x="76" y="106"/>
                    </a:cubicBezTo>
                    <a:cubicBezTo>
                      <a:pt x="79" y="109"/>
                      <a:pt x="83" y="110"/>
                      <a:pt x="88" y="110"/>
                    </a:cubicBezTo>
                    <a:cubicBezTo>
                      <a:pt x="81" y="115"/>
                      <a:pt x="74" y="120"/>
                      <a:pt x="68" y="125"/>
                    </a:cubicBezTo>
                    <a:cubicBezTo>
                      <a:pt x="59" y="134"/>
                      <a:pt x="49" y="142"/>
                      <a:pt x="40" y="150"/>
                    </a:cubicBezTo>
                    <a:cubicBezTo>
                      <a:pt x="39" y="151"/>
                      <a:pt x="34" y="155"/>
                      <a:pt x="35" y="154"/>
                    </a:cubicBezTo>
                    <a:cubicBezTo>
                      <a:pt x="37" y="152"/>
                      <a:pt x="40" y="149"/>
                      <a:pt x="42" y="147"/>
                    </a:cubicBezTo>
                    <a:cubicBezTo>
                      <a:pt x="47" y="142"/>
                      <a:pt x="52" y="138"/>
                      <a:pt x="56" y="134"/>
                    </a:cubicBezTo>
                    <a:cubicBezTo>
                      <a:pt x="61" y="130"/>
                      <a:pt x="64" y="125"/>
                      <a:pt x="69" y="121"/>
                    </a:cubicBezTo>
                    <a:cubicBezTo>
                      <a:pt x="73" y="118"/>
                      <a:pt x="77" y="114"/>
                      <a:pt x="79" y="109"/>
                    </a:cubicBezTo>
                    <a:cubicBezTo>
                      <a:pt x="79" y="109"/>
                      <a:pt x="79" y="108"/>
                      <a:pt x="78" y="109"/>
                    </a:cubicBezTo>
                    <a:close/>
                    <a:moveTo>
                      <a:pt x="69" y="100"/>
                    </a:moveTo>
                    <a:cubicBezTo>
                      <a:pt x="71" y="102"/>
                      <a:pt x="73" y="104"/>
                      <a:pt x="75" y="106"/>
                    </a:cubicBezTo>
                    <a:cubicBezTo>
                      <a:pt x="53" y="117"/>
                      <a:pt x="37" y="135"/>
                      <a:pt x="17" y="149"/>
                    </a:cubicBezTo>
                    <a:cubicBezTo>
                      <a:pt x="12" y="153"/>
                      <a:pt x="19" y="147"/>
                      <a:pt x="20" y="146"/>
                    </a:cubicBezTo>
                    <a:cubicBezTo>
                      <a:pt x="22" y="144"/>
                      <a:pt x="24" y="142"/>
                      <a:pt x="26" y="140"/>
                    </a:cubicBezTo>
                    <a:cubicBezTo>
                      <a:pt x="31" y="136"/>
                      <a:pt x="36" y="131"/>
                      <a:pt x="41" y="127"/>
                    </a:cubicBezTo>
                    <a:cubicBezTo>
                      <a:pt x="50" y="119"/>
                      <a:pt x="59" y="109"/>
                      <a:pt x="69" y="100"/>
                    </a:cubicBezTo>
                    <a:close/>
                    <a:moveTo>
                      <a:pt x="66" y="100"/>
                    </a:moveTo>
                    <a:cubicBezTo>
                      <a:pt x="66" y="100"/>
                      <a:pt x="66" y="101"/>
                      <a:pt x="65" y="101"/>
                    </a:cubicBezTo>
                    <a:cubicBezTo>
                      <a:pt x="55" y="110"/>
                      <a:pt x="44" y="119"/>
                      <a:pt x="33" y="127"/>
                    </a:cubicBezTo>
                    <a:cubicBezTo>
                      <a:pt x="28" y="131"/>
                      <a:pt x="23" y="135"/>
                      <a:pt x="18" y="139"/>
                    </a:cubicBezTo>
                    <a:cubicBezTo>
                      <a:pt x="16" y="141"/>
                      <a:pt x="13" y="143"/>
                      <a:pt x="10" y="145"/>
                    </a:cubicBezTo>
                    <a:cubicBezTo>
                      <a:pt x="12" y="144"/>
                      <a:pt x="14" y="142"/>
                      <a:pt x="15" y="140"/>
                    </a:cubicBezTo>
                    <a:cubicBezTo>
                      <a:pt x="30" y="123"/>
                      <a:pt x="51" y="113"/>
                      <a:pt x="64" y="95"/>
                    </a:cubicBezTo>
                    <a:cubicBezTo>
                      <a:pt x="66" y="96"/>
                      <a:pt x="67" y="97"/>
                      <a:pt x="68" y="99"/>
                    </a:cubicBezTo>
                    <a:cubicBezTo>
                      <a:pt x="68" y="99"/>
                      <a:pt x="68" y="99"/>
                      <a:pt x="68" y="99"/>
                    </a:cubicBezTo>
                    <a:cubicBezTo>
                      <a:pt x="68" y="99"/>
                      <a:pt x="67" y="100"/>
                      <a:pt x="66" y="100"/>
                    </a:cubicBezTo>
                    <a:close/>
                    <a:moveTo>
                      <a:pt x="63" y="94"/>
                    </a:moveTo>
                    <a:cubicBezTo>
                      <a:pt x="54" y="101"/>
                      <a:pt x="44" y="108"/>
                      <a:pt x="35" y="115"/>
                    </a:cubicBezTo>
                    <a:cubicBezTo>
                      <a:pt x="30" y="119"/>
                      <a:pt x="26" y="123"/>
                      <a:pt x="22" y="127"/>
                    </a:cubicBezTo>
                    <a:cubicBezTo>
                      <a:pt x="18" y="130"/>
                      <a:pt x="11" y="134"/>
                      <a:pt x="8" y="137"/>
                    </a:cubicBezTo>
                    <a:cubicBezTo>
                      <a:pt x="8" y="137"/>
                      <a:pt x="8" y="137"/>
                      <a:pt x="8" y="137"/>
                    </a:cubicBezTo>
                    <a:cubicBezTo>
                      <a:pt x="25" y="120"/>
                      <a:pt x="45" y="108"/>
                      <a:pt x="60" y="91"/>
                    </a:cubicBezTo>
                    <a:cubicBezTo>
                      <a:pt x="61" y="92"/>
                      <a:pt x="62" y="93"/>
                      <a:pt x="63" y="94"/>
                    </a:cubicBezTo>
                    <a:close/>
                    <a:moveTo>
                      <a:pt x="12" y="127"/>
                    </a:moveTo>
                    <a:cubicBezTo>
                      <a:pt x="20" y="120"/>
                      <a:pt x="28" y="113"/>
                      <a:pt x="37" y="106"/>
                    </a:cubicBezTo>
                    <a:cubicBezTo>
                      <a:pt x="42" y="102"/>
                      <a:pt x="46" y="99"/>
                      <a:pt x="51" y="95"/>
                    </a:cubicBezTo>
                    <a:cubicBezTo>
                      <a:pt x="53" y="94"/>
                      <a:pt x="55" y="93"/>
                      <a:pt x="57" y="92"/>
                    </a:cubicBezTo>
                    <a:cubicBezTo>
                      <a:pt x="57" y="91"/>
                      <a:pt x="58" y="91"/>
                      <a:pt x="59" y="90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59" y="92"/>
                      <a:pt x="58" y="92"/>
                      <a:pt x="57" y="93"/>
                    </a:cubicBezTo>
                    <a:cubicBezTo>
                      <a:pt x="43" y="109"/>
                      <a:pt x="24" y="120"/>
                      <a:pt x="9" y="135"/>
                    </a:cubicBezTo>
                    <a:cubicBezTo>
                      <a:pt x="10" y="132"/>
                      <a:pt x="10" y="130"/>
                      <a:pt x="12" y="127"/>
                    </a:cubicBezTo>
                    <a:close/>
                    <a:moveTo>
                      <a:pt x="33" y="118"/>
                    </a:moveTo>
                    <a:cubicBezTo>
                      <a:pt x="38" y="114"/>
                      <a:pt x="44" y="109"/>
                      <a:pt x="50" y="105"/>
                    </a:cubicBezTo>
                    <a:cubicBezTo>
                      <a:pt x="53" y="103"/>
                      <a:pt x="56" y="101"/>
                      <a:pt x="58" y="99"/>
                    </a:cubicBezTo>
                    <a:cubicBezTo>
                      <a:pt x="60" y="98"/>
                      <a:pt x="61" y="97"/>
                      <a:pt x="63" y="95"/>
                    </a:cubicBezTo>
                    <a:cubicBezTo>
                      <a:pt x="64" y="94"/>
                      <a:pt x="58" y="101"/>
                      <a:pt x="59" y="100"/>
                    </a:cubicBezTo>
                    <a:cubicBezTo>
                      <a:pt x="45" y="117"/>
                      <a:pt x="23" y="127"/>
                      <a:pt x="9" y="146"/>
                    </a:cubicBezTo>
                    <a:cubicBezTo>
                      <a:pt x="8" y="143"/>
                      <a:pt x="8" y="140"/>
                      <a:pt x="8" y="138"/>
                    </a:cubicBezTo>
                    <a:cubicBezTo>
                      <a:pt x="17" y="133"/>
                      <a:pt x="25" y="125"/>
                      <a:pt x="33" y="118"/>
                    </a:cubicBezTo>
                    <a:close/>
                    <a:moveTo>
                      <a:pt x="10" y="147"/>
                    </a:moveTo>
                    <a:cubicBezTo>
                      <a:pt x="20" y="139"/>
                      <a:pt x="30" y="131"/>
                      <a:pt x="40" y="123"/>
                    </a:cubicBezTo>
                    <a:cubicBezTo>
                      <a:pt x="45" y="119"/>
                      <a:pt x="50" y="115"/>
                      <a:pt x="55" y="111"/>
                    </a:cubicBezTo>
                    <a:cubicBezTo>
                      <a:pt x="56" y="111"/>
                      <a:pt x="57" y="110"/>
                      <a:pt x="57" y="109"/>
                    </a:cubicBezTo>
                    <a:cubicBezTo>
                      <a:pt x="51" y="116"/>
                      <a:pt x="45" y="122"/>
                      <a:pt x="38" y="128"/>
                    </a:cubicBezTo>
                    <a:cubicBezTo>
                      <a:pt x="30" y="136"/>
                      <a:pt x="20" y="142"/>
                      <a:pt x="13" y="151"/>
                    </a:cubicBezTo>
                    <a:cubicBezTo>
                      <a:pt x="12" y="150"/>
                      <a:pt x="10" y="149"/>
                      <a:pt x="10" y="147"/>
                    </a:cubicBezTo>
                    <a:close/>
                    <a:moveTo>
                      <a:pt x="15" y="152"/>
                    </a:moveTo>
                    <a:cubicBezTo>
                      <a:pt x="34" y="139"/>
                      <a:pt x="49" y="122"/>
                      <a:pt x="69" y="110"/>
                    </a:cubicBezTo>
                    <a:cubicBezTo>
                      <a:pt x="70" y="110"/>
                      <a:pt x="74" y="107"/>
                      <a:pt x="73" y="108"/>
                    </a:cubicBezTo>
                    <a:cubicBezTo>
                      <a:pt x="70" y="110"/>
                      <a:pt x="68" y="112"/>
                      <a:pt x="66" y="115"/>
                    </a:cubicBezTo>
                    <a:cubicBezTo>
                      <a:pt x="61" y="119"/>
                      <a:pt x="56" y="124"/>
                      <a:pt x="51" y="128"/>
                    </a:cubicBezTo>
                    <a:cubicBezTo>
                      <a:pt x="40" y="137"/>
                      <a:pt x="29" y="145"/>
                      <a:pt x="20" y="155"/>
                    </a:cubicBezTo>
                    <a:cubicBezTo>
                      <a:pt x="20" y="155"/>
                      <a:pt x="20" y="155"/>
                      <a:pt x="20" y="155"/>
                    </a:cubicBezTo>
                    <a:cubicBezTo>
                      <a:pt x="18" y="154"/>
                      <a:pt x="17" y="154"/>
                      <a:pt x="15" y="153"/>
                    </a:cubicBezTo>
                    <a:lnTo>
                      <a:pt x="15" y="152"/>
                    </a:lnTo>
                    <a:close/>
                    <a:moveTo>
                      <a:pt x="21" y="155"/>
                    </a:moveTo>
                    <a:cubicBezTo>
                      <a:pt x="31" y="151"/>
                      <a:pt x="38" y="141"/>
                      <a:pt x="46" y="135"/>
                    </a:cubicBezTo>
                    <a:cubicBezTo>
                      <a:pt x="55" y="128"/>
                      <a:pt x="64" y="120"/>
                      <a:pt x="73" y="114"/>
                    </a:cubicBezTo>
                    <a:cubicBezTo>
                      <a:pt x="73" y="113"/>
                      <a:pt x="77" y="111"/>
                      <a:pt x="77" y="111"/>
                    </a:cubicBezTo>
                    <a:cubicBezTo>
                      <a:pt x="76" y="114"/>
                      <a:pt x="72" y="116"/>
                      <a:pt x="70" y="119"/>
                    </a:cubicBezTo>
                    <a:cubicBezTo>
                      <a:pt x="65" y="123"/>
                      <a:pt x="61" y="127"/>
                      <a:pt x="57" y="131"/>
                    </a:cubicBezTo>
                    <a:cubicBezTo>
                      <a:pt x="49" y="140"/>
                      <a:pt x="40" y="147"/>
                      <a:pt x="33" y="156"/>
                    </a:cubicBezTo>
                    <a:cubicBezTo>
                      <a:pt x="32" y="156"/>
                      <a:pt x="33" y="157"/>
                      <a:pt x="33" y="156"/>
                    </a:cubicBezTo>
                    <a:cubicBezTo>
                      <a:pt x="43" y="151"/>
                      <a:pt x="51" y="142"/>
                      <a:pt x="59" y="135"/>
                    </a:cubicBezTo>
                    <a:cubicBezTo>
                      <a:pt x="69" y="126"/>
                      <a:pt x="80" y="117"/>
                      <a:pt x="91" y="109"/>
                    </a:cubicBezTo>
                    <a:cubicBezTo>
                      <a:pt x="91" y="109"/>
                      <a:pt x="91" y="109"/>
                      <a:pt x="91" y="109"/>
                    </a:cubicBezTo>
                    <a:cubicBezTo>
                      <a:pt x="89" y="111"/>
                      <a:pt x="87" y="113"/>
                      <a:pt x="86" y="114"/>
                    </a:cubicBezTo>
                    <a:cubicBezTo>
                      <a:pt x="81" y="119"/>
                      <a:pt x="76" y="124"/>
                      <a:pt x="71" y="129"/>
                    </a:cubicBezTo>
                    <a:cubicBezTo>
                      <a:pt x="61" y="138"/>
                      <a:pt x="51" y="146"/>
                      <a:pt x="41" y="156"/>
                    </a:cubicBezTo>
                    <a:cubicBezTo>
                      <a:pt x="41" y="156"/>
                      <a:pt x="42" y="157"/>
                      <a:pt x="42" y="156"/>
                    </a:cubicBezTo>
                    <a:cubicBezTo>
                      <a:pt x="43" y="156"/>
                      <a:pt x="43" y="155"/>
                      <a:pt x="44" y="155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55" y="147"/>
                      <a:pt x="64" y="139"/>
                      <a:pt x="73" y="130"/>
                    </a:cubicBezTo>
                    <a:cubicBezTo>
                      <a:pt x="79" y="125"/>
                      <a:pt x="85" y="118"/>
                      <a:pt x="91" y="113"/>
                    </a:cubicBezTo>
                    <a:cubicBezTo>
                      <a:pt x="95" y="110"/>
                      <a:pt x="99" y="107"/>
                      <a:pt x="103" y="104"/>
                    </a:cubicBezTo>
                    <a:cubicBezTo>
                      <a:pt x="102" y="104"/>
                      <a:pt x="101" y="105"/>
                      <a:pt x="101" y="106"/>
                    </a:cubicBezTo>
                    <a:cubicBezTo>
                      <a:pt x="96" y="112"/>
                      <a:pt x="91" y="118"/>
                      <a:pt x="85" y="124"/>
                    </a:cubicBezTo>
                    <a:cubicBezTo>
                      <a:pt x="75" y="136"/>
                      <a:pt x="63" y="145"/>
                      <a:pt x="52" y="156"/>
                    </a:cubicBezTo>
                    <a:cubicBezTo>
                      <a:pt x="52" y="157"/>
                      <a:pt x="52" y="157"/>
                      <a:pt x="52" y="157"/>
                    </a:cubicBezTo>
                    <a:cubicBezTo>
                      <a:pt x="42" y="158"/>
                      <a:pt x="31" y="159"/>
                      <a:pt x="21" y="155"/>
                    </a:cubicBezTo>
                    <a:close/>
                    <a:moveTo>
                      <a:pt x="69" y="132"/>
                    </a:moveTo>
                    <a:cubicBezTo>
                      <a:pt x="64" y="137"/>
                      <a:pt x="59" y="142"/>
                      <a:pt x="53" y="146"/>
                    </a:cubicBezTo>
                    <a:cubicBezTo>
                      <a:pt x="52" y="148"/>
                      <a:pt x="50" y="149"/>
                      <a:pt x="48" y="151"/>
                    </a:cubicBezTo>
                    <a:cubicBezTo>
                      <a:pt x="48" y="150"/>
                      <a:pt x="49" y="150"/>
                      <a:pt x="49" y="150"/>
                    </a:cubicBezTo>
                    <a:cubicBezTo>
                      <a:pt x="54" y="145"/>
                      <a:pt x="60" y="140"/>
                      <a:pt x="66" y="135"/>
                    </a:cubicBezTo>
                    <a:cubicBezTo>
                      <a:pt x="67" y="134"/>
                      <a:pt x="68" y="133"/>
                      <a:pt x="69" y="132"/>
                    </a:cubicBezTo>
                    <a:close/>
                    <a:moveTo>
                      <a:pt x="58" y="157"/>
                    </a:moveTo>
                    <a:cubicBezTo>
                      <a:pt x="56" y="157"/>
                      <a:pt x="55" y="157"/>
                      <a:pt x="53" y="157"/>
                    </a:cubicBezTo>
                    <a:cubicBezTo>
                      <a:pt x="58" y="155"/>
                      <a:pt x="61" y="151"/>
                      <a:pt x="64" y="147"/>
                    </a:cubicBezTo>
                    <a:cubicBezTo>
                      <a:pt x="69" y="142"/>
                      <a:pt x="75" y="138"/>
                      <a:pt x="80" y="133"/>
                    </a:cubicBezTo>
                    <a:cubicBezTo>
                      <a:pt x="91" y="123"/>
                      <a:pt x="101" y="113"/>
                      <a:pt x="111" y="103"/>
                    </a:cubicBezTo>
                    <a:cubicBezTo>
                      <a:pt x="113" y="101"/>
                      <a:pt x="118" y="99"/>
                      <a:pt x="118" y="97"/>
                    </a:cubicBezTo>
                    <a:cubicBezTo>
                      <a:pt x="117" y="101"/>
                      <a:pt x="113" y="104"/>
                      <a:pt x="110" y="107"/>
                    </a:cubicBezTo>
                    <a:cubicBezTo>
                      <a:pt x="105" y="112"/>
                      <a:pt x="102" y="118"/>
                      <a:pt x="97" y="123"/>
                    </a:cubicBezTo>
                    <a:cubicBezTo>
                      <a:pt x="93" y="129"/>
                      <a:pt x="88" y="133"/>
                      <a:pt x="83" y="138"/>
                    </a:cubicBezTo>
                    <a:cubicBezTo>
                      <a:pt x="78" y="144"/>
                      <a:pt x="73" y="151"/>
                      <a:pt x="66" y="155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4" y="156"/>
                      <a:pt x="61" y="156"/>
                      <a:pt x="58" y="157"/>
                    </a:cubicBezTo>
                    <a:close/>
                    <a:moveTo>
                      <a:pt x="67" y="156"/>
                    </a:moveTo>
                    <a:cubicBezTo>
                      <a:pt x="67" y="156"/>
                      <a:pt x="67" y="156"/>
                      <a:pt x="67" y="156"/>
                    </a:cubicBezTo>
                    <a:cubicBezTo>
                      <a:pt x="72" y="154"/>
                      <a:pt x="76" y="149"/>
                      <a:pt x="80" y="145"/>
                    </a:cubicBezTo>
                    <a:cubicBezTo>
                      <a:pt x="85" y="140"/>
                      <a:pt x="90" y="135"/>
                      <a:pt x="96" y="130"/>
                    </a:cubicBezTo>
                    <a:cubicBezTo>
                      <a:pt x="107" y="120"/>
                      <a:pt x="118" y="110"/>
                      <a:pt x="128" y="100"/>
                    </a:cubicBezTo>
                    <a:cubicBezTo>
                      <a:pt x="125" y="103"/>
                      <a:pt x="121" y="110"/>
                      <a:pt x="117" y="115"/>
                    </a:cubicBezTo>
                    <a:cubicBezTo>
                      <a:pt x="113" y="120"/>
                      <a:pt x="108" y="124"/>
                      <a:pt x="104" y="129"/>
                    </a:cubicBezTo>
                    <a:cubicBezTo>
                      <a:pt x="95" y="137"/>
                      <a:pt x="86" y="146"/>
                      <a:pt x="79" y="156"/>
                    </a:cubicBezTo>
                    <a:cubicBezTo>
                      <a:pt x="79" y="156"/>
                      <a:pt x="79" y="157"/>
                      <a:pt x="80" y="156"/>
                    </a:cubicBezTo>
                    <a:cubicBezTo>
                      <a:pt x="80" y="156"/>
                      <a:pt x="81" y="155"/>
                      <a:pt x="81" y="155"/>
                    </a:cubicBezTo>
                    <a:cubicBezTo>
                      <a:pt x="82" y="155"/>
                      <a:pt x="83" y="154"/>
                      <a:pt x="83" y="152"/>
                    </a:cubicBezTo>
                    <a:cubicBezTo>
                      <a:pt x="92" y="143"/>
                      <a:pt x="101" y="134"/>
                      <a:pt x="111" y="126"/>
                    </a:cubicBezTo>
                    <a:cubicBezTo>
                      <a:pt x="122" y="116"/>
                      <a:pt x="132" y="106"/>
                      <a:pt x="144" y="96"/>
                    </a:cubicBezTo>
                    <a:cubicBezTo>
                      <a:pt x="140" y="99"/>
                      <a:pt x="134" y="106"/>
                      <a:pt x="130" y="111"/>
                    </a:cubicBezTo>
                    <a:cubicBezTo>
                      <a:pt x="125" y="116"/>
                      <a:pt x="121" y="122"/>
                      <a:pt x="116" y="127"/>
                    </a:cubicBezTo>
                    <a:cubicBezTo>
                      <a:pt x="111" y="133"/>
                      <a:pt x="106" y="138"/>
                      <a:pt x="101" y="144"/>
                    </a:cubicBezTo>
                    <a:cubicBezTo>
                      <a:pt x="97" y="149"/>
                      <a:pt x="92" y="152"/>
                      <a:pt x="87" y="157"/>
                    </a:cubicBezTo>
                    <a:cubicBezTo>
                      <a:pt x="87" y="157"/>
                      <a:pt x="87" y="157"/>
                      <a:pt x="87" y="157"/>
                    </a:cubicBezTo>
                    <a:cubicBezTo>
                      <a:pt x="80" y="157"/>
                      <a:pt x="73" y="156"/>
                      <a:pt x="67" y="156"/>
                    </a:cubicBezTo>
                    <a:close/>
                    <a:moveTo>
                      <a:pt x="88" y="157"/>
                    </a:moveTo>
                    <a:cubicBezTo>
                      <a:pt x="97" y="151"/>
                      <a:pt x="104" y="143"/>
                      <a:pt x="112" y="136"/>
                    </a:cubicBezTo>
                    <a:cubicBezTo>
                      <a:pt x="122" y="128"/>
                      <a:pt x="130" y="119"/>
                      <a:pt x="140" y="111"/>
                    </a:cubicBezTo>
                    <a:cubicBezTo>
                      <a:pt x="141" y="109"/>
                      <a:pt x="143" y="107"/>
                      <a:pt x="145" y="106"/>
                    </a:cubicBezTo>
                    <a:cubicBezTo>
                      <a:pt x="146" y="105"/>
                      <a:pt x="147" y="104"/>
                      <a:pt x="148" y="103"/>
                    </a:cubicBezTo>
                    <a:cubicBezTo>
                      <a:pt x="147" y="104"/>
                      <a:pt x="146" y="106"/>
                      <a:pt x="145" y="107"/>
                    </a:cubicBezTo>
                    <a:cubicBezTo>
                      <a:pt x="142" y="111"/>
                      <a:pt x="137" y="115"/>
                      <a:pt x="133" y="119"/>
                    </a:cubicBezTo>
                    <a:cubicBezTo>
                      <a:pt x="127" y="127"/>
                      <a:pt x="120" y="135"/>
                      <a:pt x="113" y="143"/>
                    </a:cubicBezTo>
                    <a:cubicBezTo>
                      <a:pt x="109" y="148"/>
                      <a:pt x="104" y="153"/>
                      <a:pt x="99" y="158"/>
                    </a:cubicBezTo>
                    <a:cubicBezTo>
                      <a:pt x="96" y="158"/>
                      <a:pt x="92" y="157"/>
                      <a:pt x="88" y="157"/>
                    </a:cubicBezTo>
                    <a:close/>
                    <a:moveTo>
                      <a:pt x="145" y="115"/>
                    </a:moveTo>
                    <a:cubicBezTo>
                      <a:pt x="147" y="113"/>
                      <a:pt x="149" y="112"/>
                      <a:pt x="151" y="111"/>
                    </a:cubicBezTo>
                    <a:cubicBezTo>
                      <a:pt x="156" y="107"/>
                      <a:pt x="150" y="112"/>
                      <a:pt x="149" y="113"/>
                    </a:cubicBezTo>
                    <a:cubicBezTo>
                      <a:pt x="144" y="118"/>
                      <a:pt x="139" y="124"/>
                      <a:pt x="134" y="129"/>
                    </a:cubicBezTo>
                    <a:cubicBezTo>
                      <a:pt x="131" y="133"/>
                      <a:pt x="127" y="137"/>
                      <a:pt x="124" y="141"/>
                    </a:cubicBezTo>
                    <a:cubicBezTo>
                      <a:pt x="120" y="147"/>
                      <a:pt x="114" y="151"/>
                      <a:pt x="110" y="157"/>
                    </a:cubicBezTo>
                    <a:cubicBezTo>
                      <a:pt x="109" y="157"/>
                      <a:pt x="110" y="158"/>
                      <a:pt x="110" y="158"/>
                    </a:cubicBezTo>
                    <a:cubicBezTo>
                      <a:pt x="125" y="147"/>
                      <a:pt x="136" y="133"/>
                      <a:pt x="148" y="120"/>
                    </a:cubicBezTo>
                    <a:cubicBezTo>
                      <a:pt x="151" y="117"/>
                      <a:pt x="155" y="114"/>
                      <a:pt x="158" y="111"/>
                    </a:cubicBezTo>
                    <a:cubicBezTo>
                      <a:pt x="154" y="114"/>
                      <a:pt x="151" y="118"/>
                      <a:pt x="148" y="122"/>
                    </a:cubicBezTo>
                    <a:cubicBezTo>
                      <a:pt x="141" y="131"/>
                      <a:pt x="134" y="140"/>
                      <a:pt x="127" y="148"/>
                    </a:cubicBezTo>
                    <a:cubicBezTo>
                      <a:pt x="126" y="150"/>
                      <a:pt x="124" y="152"/>
                      <a:pt x="122" y="154"/>
                    </a:cubicBezTo>
                    <a:cubicBezTo>
                      <a:pt x="122" y="155"/>
                      <a:pt x="121" y="155"/>
                      <a:pt x="121" y="156"/>
                    </a:cubicBezTo>
                    <a:cubicBezTo>
                      <a:pt x="119" y="157"/>
                      <a:pt x="119" y="157"/>
                      <a:pt x="119" y="158"/>
                    </a:cubicBezTo>
                    <a:cubicBezTo>
                      <a:pt x="119" y="158"/>
                      <a:pt x="118" y="159"/>
                      <a:pt x="118" y="159"/>
                    </a:cubicBezTo>
                    <a:cubicBezTo>
                      <a:pt x="112" y="159"/>
                      <a:pt x="106" y="158"/>
                      <a:pt x="101" y="158"/>
                    </a:cubicBezTo>
                    <a:cubicBezTo>
                      <a:pt x="107" y="151"/>
                      <a:pt x="113" y="145"/>
                      <a:pt x="119" y="138"/>
                    </a:cubicBezTo>
                    <a:cubicBezTo>
                      <a:pt x="127" y="130"/>
                      <a:pt x="136" y="122"/>
                      <a:pt x="145" y="115"/>
                    </a:cubicBezTo>
                    <a:close/>
                    <a:moveTo>
                      <a:pt x="125" y="160"/>
                    </a:moveTo>
                    <a:cubicBezTo>
                      <a:pt x="123" y="160"/>
                      <a:pt x="121" y="159"/>
                      <a:pt x="119" y="159"/>
                    </a:cubicBezTo>
                    <a:cubicBezTo>
                      <a:pt x="120" y="159"/>
                      <a:pt x="120" y="159"/>
                      <a:pt x="120" y="159"/>
                    </a:cubicBezTo>
                    <a:cubicBezTo>
                      <a:pt x="120" y="159"/>
                      <a:pt x="120" y="159"/>
                      <a:pt x="120" y="159"/>
                    </a:cubicBezTo>
                    <a:cubicBezTo>
                      <a:pt x="123" y="155"/>
                      <a:pt x="127" y="151"/>
                      <a:pt x="131" y="147"/>
                    </a:cubicBezTo>
                    <a:cubicBezTo>
                      <a:pt x="138" y="140"/>
                      <a:pt x="146" y="133"/>
                      <a:pt x="154" y="126"/>
                    </a:cubicBezTo>
                    <a:cubicBezTo>
                      <a:pt x="155" y="124"/>
                      <a:pt x="157" y="122"/>
                      <a:pt x="158" y="121"/>
                    </a:cubicBezTo>
                    <a:cubicBezTo>
                      <a:pt x="159" y="120"/>
                      <a:pt x="163" y="115"/>
                      <a:pt x="160" y="120"/>
                    </a:cubicBezTo>
                    <a:cubicBezTo>
                      <a:pt x="157" y="125"/>
                      <a:pt x="153" y="129"/>
                      <a:pt x="150" y="133"/>
                    </a:cubicBezTo>
                    <a:cubicBezTo>
                      <a:pt x="143" y="141"/>
                      <a:pt x="136" y="149"/>
                      <a:pt x="129" y="157"/>
                    </a:cubicBezTo>
                    <a:cubicBezTo>
                      <a:pt x="128" y="157"/>
                      <a:pt x="129" y="158"/>
                      <a:pt x="129" y="158"/>
                    </a:cubicBezTo>
                    <a:cubicBezTo>
                      <a:pt x="141" y="149"/>
                      <a:pt x="150" y="138"/>
                      <a:pt x="160" y="128"/>
                    </a:cubicBezTo>
                    <a:cubicBezTo>
                      <a:pt x="162" y="127"/>
                      <a:pt x="164" y="125"/>
                      <a:pt x="165" y="123"/>
                    </a:cubicBezTo>
                    <a:cubicBezTo>
                      <a:pt x="163" y="127"/>
                      <a:pt x="160" y="131"/>
                      <a:pt x="157" y="134"/>
                    </a:cubicBezTo>
                    <a:cubicBezTo>
                      <a:pt x="152" y="140"/>
                      <a:pt x="147" y="147"/>
                      <a:pt x="142" y="152"/>
                    </a:cubicBezTo>
                    <a:cubicBezTo>
                      <a:pt x="142" y="153"/>
                      <a:pt x="141" y="154"/>
                      <a:pt x="140" y="155"/>
                    </a:cubicBezTo>
                    <a:cubicBezTo>
                      <a:pt x="139" y="156"/>
                      <a:pt x="137" y="158"/>
                      <a:pt x="134" y="160"/>
                    </a:cubicBezTo>
                    <a:cubicBezTo>
                      <a:pt x="131" y="160"/>
                      <a:pt x="127" y="160"/>
                      <a:pt x="125" y="160"/>
                    </a:cubicBezTo>
                    <a:close/>
                    <a:moveTo>
                      <a:pt x="169" y="137"/>
                    </a:moveTo>
                    <a:cubicBezTo>
                      <a:pt x="168" y="138"/>
                      <a:pt x="167" y="139"/>
                      <a:pt x="167" y="140"/>
                    </a:cubicBezTo>
                    <a:cubicBezTo>
                      <a:pt x="161" y="146"/>
                      <a:pt x="155" y="152"/>
                      <a:pt x="149" y="158"/>
                    </a:cubicBezTo>
                    <a:cubicBezTo>
                      <a:pt x="149" y="159"/>
                      <a:pt x="149" y="159"/>
                      <a:pt x="149" y="159"/>
                    </a:cubicBezTo>
                    <a:cubicBezTo>
                      <a:pt x="148" y="159"/>
                      <a:pt x="147" y="159"/>
                      <a:pt x="146" y="159"/>
                    </a:cubicBezTo>
                    <a:cubicBezTo>
                      <a:pt x="153" y="153"/>
                      <a:pt x="159" y="146"/>
                      <a:pt x="166" y="139"/>
                    </a:cubicBezTo>
                    <a:cubicBezTo>
                      <a:pt x="166" y="139"/>
                      <a:pt x="170" y="134"/>
                      <a:pt x="169" y="137"/>
                    </a:cubicBezTo>
                    <a:close/>
                    <a:moveTo>
                      <a:pt x="164" y="145"/>
                    </a:moveTo>
                    <a:cubicBezTo>
                      <a:pt x="161" y="149"/>
                      <a:pt x="157" y="152"/>
                      <a:pt x="154" y="155"/>
                    </a:cubicBezTo>
                    <a:cubicBezTo>
                      <a:pt x="147" y="161"/>
                      <a:pt x="157" y="152"/>
                      <a:pt x="158" y="150"/>
                    </a:cubicBezTo>
                    <a:cubicBezTo>
                      <a:pt x="160" y="148"/>
                      <a:pt x="162" y="147"/>
                      <a:pt x="164" y="145"/>
                    </a:cubicBezTo>
                    <a:close/>
                    <a:moveTo>
                      <a:pt x="144" y="159"/>
                    </a:moveTo>
                    <a:cubicBezTo>
                      <a:pt x="141" y="160"/>
                      <a:pt x="139" y="160"/>
                      <a:pt x="136" y="160"/>
                    </a:cubicBezTo>
                    <a:cubicBezTo>
                      <a:pt x="137" y="159"/>
                      <a:pt x="137" y="159"/>
                      <a:pt x="137" y="159"/>
                    </a:cubicBezTo>
                    <a:cubicBezTo>
                      <a:pt x="138" y="159"/>
                      <a:pt x="138" y="159"/>
                      <a:pt x="139" y="158"/>
                    </a:cubicBezTo>
                    <a:cubicBezTo>
                      <a:pt x="140" y="156"/>
                      <a:pt x="142" y="155"/>
                      <a:pt x="144" y="153"/>
                    </a:cubicBezTo>
                    <a:cubicBezTo>
                      <a:pt x="149" y="148"/>
                      <a:pt x="154" y="142"/>
                      <a:pt x="160" y="136"/>
                    </a:cubicBezTo>
                    <a:cubicBezTo>
                      <a:pt x="161" y="135"/>
                      <a:pt x="169" y="127"/>
                      <a:pt x="166" y="132"/>
                    </a:cubicBezTo>
                    <a:cubicBezTo>
                      <a:pt x="164" y="136"/>
                      <a:pt x="160" y="139"/>
                      <a:pt x="158" y="142"/>
                    </a:cubicBezTo>
                    <a:cubicBezTo>
                      <a:pt x="153" y="147"/>
                      <a:pt x="149" y="154"/>
                      <a:pt x="144" y="159"/>
                    </a:cubicBezTo>
                    <a:close/>
                    <a:moveTo>
                      <a:pt x="151" y="158"/>
                    </a:moveTo>
                    <a:cubicBezTo>
                      <a:pt x="158" y="154"/>
                      <a:pt x="163" y="148"/>
                      <a:pt x="167" y="141"/>
                    </a:cubicBezTo>
                    <a:cubicBezTo>
                      <a:pt x="168" y="141"/>
                      <a:pt x="168" y="140"/>
                      <a:pt x="169" y="140"/>
                    </a:cubicBezTo>
                    <a:cubicBezTo>
                      <a:pt x="170" y="139"/>
                      <a:pt x="170" y="138"/>
                      <a:pt x="170" y="138"/>
                    </a:cubicBezTo>
                    <a:cubicBezTo>
                      <a:pt x="170" y="138"/>
                      <a:pt x="170" y="139"/>
                      <a:pt x="169" y="140"/>
                    </a:cubicBezTo>
                    <a:cubicBezTo>
                      <a:pt x="168" y="142"/>
                      <a:pt x="167" y="144"/>
                      <a:pt x="165" y="146"/>
                    </a:cubicBezTo>
                    <a:cubicBezTo>
                      <a:pt x="162" y="150"/>
                      <a:pt x="158" y="154"/>
                      <a:pt x="154" y="158"/>
                    </a:cubicBezTo>
                    <a:cubicBezTo>
                      <a:pt x="153" y="158"/>
                      <a:pt x="152" y="158"/>
                      <a:pt x="151" y="158"/>
                    </a:cubicBezTo>
                    <a:close/>
                    <a:moveTo>
                      <a:pt x="161" y="156"/>
                    </a:moveTo>
                    <a:cubicBezTo>
                      <a:pt x="159" y="156"/>
                      <a:pt x="158" y="157"/>
                      <a:pt x="157" y="157"/>
                    </a:cubicBezTo>
                    <a:cubicBezTo>
                      <a:pt x="157" y="157"/>
                      <a:pt x="157" y="157"/>
                      <a:pt x="157" y="157"/>
                    </a:cubicBezTo>
                    <a:cubicBezTo>
                      <a:pt x="157" y="157"/>
                      <a:pt x="157" y="157"/>
                      <a:pt x="157" y="157"/>
                    </a:cubicBezTo>
                    <a:cubicBezTo>
                      <a:pt x="157" y="156"/>
                      <a:pt x="157" y="156"/>
                      <a:pt x="157" y="156"/>
                    </a:cubicBezTo>
                    <a:cubicBezTo>
                      <a:pt x="161" y="153"/>
                      <a:pt x="164" y="149"/>
                      <a:pt x="168" y="146"/>
                    </a:cubicBezTo>
                    <a:cubicBezTo>
                      <a:pt x="170" y="144"/>
                      <a:pt x="174" y="138"/>
                      <a:pt x="170" y="145"/>
                    </a:cubicBezTo>
                    <a:cubicBezTo>
                      <a:pt x="168" y="149"/>
                      <a:pt x="165" y="153"/>
                      <a:pt x="161" y="155"/>
                    </a:cubicBezTo>
                    <a:lnTo>
                      <a:pt x="161" y="156"/>
                    </a:lnTo>
                    <a:close/>
                    <a:moveTo>
                      <a:pt x="166" y="153"/>
                    </a:moveTo>
                    <a:cubicBezTo>
                      <a:pt x="169" y="149"/>
                      <a:pt x="172" y="145"/>
                      <a:pt x="173" y="140"/>
                    </a:cubicBezTo>
                    <a:cubicBezTo>
                      <a:pt x="173" y="140"/>
                      <a:pt x="173" y="139"/>
                      <a:pt x="172" y="140"/>
                    </a:cubicBezTo>
                    <a:cubicBezTo>
                      <a:pt x="170" y="142"/>
                      <a:pt x="169" y="143"/>
                      <a:pt x="167" y="145"/>
                    </a:cubicBezTo>
                    <a:cubicBezTo>
                      <a:pt x="169" y="142"/>
                      <a:pt x="171" y="139"/>
                      <a:pt x="172" y="136"/>
                    </a:cubicBezTo>
                    <a:cubicBezTo>
                      <a:pt x="172" y="136"/>
                      <a:pt x="172" y="135"/>
                      <a:pt x="171" y="136"/>
                    </a:cubicBezTo>
                    <a:cubicBezTo>
                      <a:pt x="171" y="136"/>
                      <a:pt x="170" y="137"/>
                      <a:pt x="169" y="138"/>
                    </a:cubicBezTo>
                    <a:cubicBezTo>
                      <a:pt x="170" y="137"/>
                      <a:pt x="170" y="135"/>
                      <a:pt x="171" y="134"/>
                    </a:cubicBezTo>
                    <a:cubicBezTo>
                      <a:pt x="171" y="133"/>
                      <a:pt x="170" y="133"/>
                      <a:pt x="170" y="133"/>
                    </a:cubicBezTo>
                    <a:cubicBezTo>
                      <a:pt x="165" y="138"/>
                      <a:pt x="161" y="143"/>
                      <a:pt x="156" y="148"/>
                    </a:cubicBezTo>
                    <a:cubicBezTo>
                      <a:pt x="154" y="150"/>
                      <a:pt x="152" y="152"/>
                      <a:pt x="149" y="155"/>
                    </a:cubicBezTo>
                    <a:cubicBezTo>
                      <a:pt x="149" y="155"/>
                      <a:pt x="148" y="156"/>
                      <a:pt x="148" y="157"/>
                    </a:cubicBezTo>
                    <a:cubicBezTo>
                      <a:pt x="151" y="152"/>
                      <a:pt x="154" y="147"/>
                      <a:pt x="158" y="142"/>
                    </a:cubicBezTo>
                    <a:cubicBezTo>
                      <a:pt x="162" y="138"/>
                      <a:pt x="166" y="134"/>
                      <a:pt x="169" y="129"/>
                    </a:cubicBezTo>
                    <a:cubicBezTo>
                      <a:pt x="169" y="129"/>
                      <a:pt x="168" y="128"/>
                      <a:pt x="168" y="128"/>
                    </a:cubicBezTo>
                    <a:cubicBezTo>
                      <a:pt x="161" y="133"/>
                      <a:pt x="155" y="140"/>
                      <a:pt x="149" y="146"/>
                    </a:cubicBezTo>
                    <a:cubicBezTo>
                      <a:pt x="149" y="145"/>
                      <a:pt x="150" y="145"/>
                      <a:pt x="150" y="144"/>
                    </a:cubicBezTo>
                    <a:cubicBezTo>
                      <a:pt x="156" y="137"/>
                      <a:pt x="163" y="130"/>
                      <a:pt x="167" y="122"/>
                    </a:cubicBezTo>
                    <a:cubicBezTo>
                      <a:pt x="168" y="122"/>
                      <a:pt x="167" y="121"/>
                      <a:pt x="166" y="121"/>
                    </a:cubicBezTo>
                    <a:cubicBezTo>
                      <a:pt x="160" y="127"/>
                      <a:pt x="155" y="132"/>
                      <a:pt x="150" y="138"/>
                    </a:cubicBezTo>
                    <a:cubicBezTo>
                      <a:pt x="144" y="144"/>
                      <a:pt x="137" y="150"/>
                      <a:pt x="131" y="156"/>
                    </a:cubicBezTo>
                    <a:cubicBezTo>
                      <a:pt x="143" y="143"/>
                      <a:pt x="154" y="131"/>
                      <a:pt x="164" y="116"/>
                    </a:cubicBezTo>
                    <a:cubicBezTo>
                      <a:pt x="164" y="116"/>
                      <a:pt x="163" y="115"/>
                      <a:pt x="163" y="116"/>
                    </a:cubicBezTo>
                    <a:cubicBezTo>
                      <a:pt x="155" y="121"/>
                      <a:pt x="149" y="129"/>
                      <a:pt x="142" y="135"/>
                    </a:cubicBezTo>
                    <a:cubicBezTo>
                      <a:pt x="138" y="139"/>
                      <a:pt x="134" y="142"/>
                      <a:pt x="130" y="146"/>
                    </a:cubicBezTo>
                    <a:cubicBezTo>
                      <a:pt x="140" y="134"/>
                      <a:pt x="149" y="121"/>
                      <a:pt x="160" y="109"/>
                    </a:cubicBezTo>
                    <a:cubicBezTo>
                      <a:pt x="160" y="109"/>
                      <a:pt x="160" y="109"/>
                      <a:pt x="160" y="109"/>
                    </a:cubicBezTo>
                    <a:cubicBezTo>
                      <a:pt x="167" y="117"/>
                      <a:pt x="172" y="126"/>
                      <a:pt x="173" y="136"/>
                    </a:cubicBezTo>
                    <a:cubicBezTo>
                      <a:pt x="174" y="144"/>
                      <a:pt x="171" y="149"/>
                      <a:pt x="166" y="153"/>
                    </a:cubicBezTo>
                    <a:close/>
                    <a:moveTo>
                      <a:pt x="159" y="109"/>
                    </a:moveTo>
                    <a:cubicBezTo>
                      <a:pt x="146" y="119"/>
                      <a:pt x="135" y="132"/>
                      <a:pt x="123" y="145"/>
                    </a:cubicBezTo>
                    <a:cubicBezTo>
                      <a:pt x="126" y="142"/>
                      <a:pt x="128" y="139"/>
                      <a:pt x="130" y="136"/>
                    </a:cubicBezTo>
                    <a:cubicBezTo>
                      <a:pt x="138" y="126"/>
                      <a:pt x="147" y="117"/>
                      <a:pt x="155" y="108"/>
                    </a:cubicBezTo>
                    <a:cubicBezTo>
                      <a:pt x="156" y="108"/>
                      <a:pt x="155" y="107"/>
                      <a:pt x="154" y="107"/>
                    </a:cubicBezTo>
                    <a:cubicBezTo>
                      <a:pt x="145" y="113"/>
                      <a:pt x="136" y="121"/>
                      <a:pt x="127" y="129"/>
                    </a:cubicBezTo>
                    <a:cubicBezTo>
                      <a:pt x="128" y="128"/>
                      <a:pt x="129" y="127"/>
                      <a:pt x="129" y="126"/>
                    </a:cubicBezTo>
                    <a:cubicBezTo>
                      <a:pt x="136" y="117"/>
                      <a:pt x="146" y="110"/>
                      <a:pt x="150" y="101"/>
                    </a:cubicBezTo>
                    <a:cubicBezTo>
                      <a:pt x="150" y="100"/>
                      <a:pt x="150" y="100"/>
                      <a:pt x="149" y="100"/>
                    </a:cubicBezTo>
                    <a:cubicBezTo>
                      <a:pt x="140" y="110"/>
                      <a:pt x="129" y="120"/>
                      <a:pt x="119" y="129"/>
                    </a:cubicBezTo>
                    <a:cubicBezTo>
                      <a:pt x="114" y="133"/>
                      <a:pt x="109" y="137"/>
                      <a:pt x="104" y="141"/>
                    </a:cubicBezTo>
                    <a:cubicBezTo>
                      <a:pt x="105" y="141"/>
                      <a:pt x="105" y="141"/>
                      <a:pt x="105" y="141"/>
                    </a:cubicBezTo>
                    <a:cubicBezTo>
                      <a:pt x="110" y="135"/>
                      <a:pt x="115" y="130"/>
                      <a:pt x="120" y="124"/>
                    </a:cubicBezTo>
                    <a:cubicBezTo>
                      <a:pt x="128" y="115"/>
                      <a:pt x="139" y="106"/>
                      <a:pt x="145" y="95"/>
                    </a:cubicBezTo>
                    <a:cubicBezTo>
                      <a:pt x="146" y="95"/>
                      <a:pt x="146" y="95"/>
                      <a:pt x="146" y="95"/>
                    </a:cubicBezTo>
                    <a:cubicBezTo>
                      <a:pt x="150" y="99"/>
                      <a:pt x="155" y="104"/>
                      <a:pt x="159" y="109"/>
                    </a:cubicBezTo>
                    <a:close/>
                    <a:moveTo>
                      <a:pt x="58" y="61"/>
                    </a:moveTo>
                    <a:cubicBezTo>
                      <a:pt x="70" y="43"/>
                      <a:pt x="64" y="24"/>
                      <a:pt x="54" y="7"/>
                    </a:cubicBezTo>
                    <a:cubicBezTo>
                      <a:pt x="70" y="5"/>
                      <a:pt x="85" y="6"/>
                      <a:pt x="101" y="6"/>
                    </a:cubicBezTo>
                    <a:cubicBezTo>
                      <a:pt x="93" y="19"/>
                      <a:pt x="90" y="34"/>
                      <a:pt x="98" y="48"/>
                    </a:cubicBezTo>
                    <a:cubicBezTo>
                      <a:pt x="107" y="65"/>
                      <a:pt x="126" y="77"/>
                      <a:pt x="140" y="90"/>
                    </a:cubicBezTo>
                    <a:cubicBezTo>
                      <a:pt x="140" y="90"/>
                      <a:pt x="141" y="91"/>
                      <a:pt x="141" y="91"/>
                    </a:cubicBezTo>
                    <a:cubicBezTo>
                      <a:pt x="140" y="91"/>
                      <a:pt x="138" y="92"/>
                      <a:pt x="137" y="94"/>
                    </a:cubicBezTo>
                    <a:cubicBezTo>
                      <a:pt x="132" y="98"/>
                      <a:pt x="124" y="92"/>
                      <a:pt x="119" y="91"/>
                    </a:cubicBezTo>
                    <a:cubicBezTo>
                      <a:pt x="107" y="88"/>
                      <a:pt x="101" y="98"/>
                      <a:pt x="92" y="104"/>
                    </a:cubicBezTo>
                    <a:cubicBezTo>
                      <a:pt x="79" y="112"/>
                      <a:pt x="72" y="95"/>
                      <a:pt x="64" y="89"/>
                    </a:cubicBezTo>
                    <a:cubicBezTo>
                      <a:pt x="55" y="83"/>
                      <a:pt x="47" y="85"/>
                      <a:pt x="39" y="88"/>
                    </a:cubicBezTo>
                    <a:cubicBezTo>
                      <a:pt x="45" y="79"/>
                      <a:pt x="52" y="70"/>
                      <a:pt x="58" y="61"/>
                    </a:cubicBezTo>
                    <a:close/>
                    <a:moveTo>
                      <a:pt x="23" y="110"/>
                    </a:moveTo>
                    <a:cubicBezTo>
                      <a:pt x="28" y="106"/>
                      <a:pt x="32" y="102"/>
                      <a:pt x="37" y="98"/>
                    </a:cubicBezTo>
                    <a:cubicBezTo>
                      <a:pt x="40" y="96"/>
                      <a:pt x="43" y="94"/>
                      <a:pt x="46" y="92"/>
                    </a:cubicBezTo>
                    <a:cubicBezTo>
                      <a:pt x="49" y="91"/>
                      <a:pt x="51" y="90"/>
                      <a:pt x="54" y="89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3" y="90"/>
                      <a:pt x="50" y="92"/>
                      <a:pt x="50" y="92"/>
                    </a:cubicBezTo>
                    <a:cubicBezTo>
                      <a:pt x="42" y="99"/>
                      <a:pt x="34" y="106"/>
                      <a:pt x="25" y="111"/>
                    </a:cubicBezTo>
                    <a:cubicBezTo>
                      <a:pt x="21" y="114"/>
                      <a:pt x="18" y="118"/>
                      <a:pt x="14" y="122"/>
                    </a:cubicBezTo>
                    <a:cubicBezTo>
                      <a:pt x="17" y="117"/>
                      <a:pt x="20" y="113"/>
                      <a:pt x="23" y="1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2" name="Freeform 25">
                <a:extLst>
                  <a:ext uri="{FF2B5EF4-FFF2-40B4-BE49-F238E27FC236}">
                    <a16:creationId xmlns:a16="http://schemas.microsoft.com/office/drawing/2014/main" id="{0C1E4995-B131-4946-BC32-AEFC35976A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20312" y="4198938"/>
                <a:ext cx="300037" cy="76200"/>
              </a:xfrm>
              <a:custGeom>
                <a:avLst/>
                <a:gdLst>
                  <a:gd name="T0" fmla="*/ 8 w 158"/>
                  <a:gd name="T1" fmla="*/ 29 h 40"/>
                  <a:gd name="T2" fmla="*/ 108 w 158"/>
                  <a:gd name="T3" fmla="*/ 29 h 40"/>
                  <a:gd name="T4" fmla="*/ 109 w 158"/>
                  <a:gd name="T5" fmla="*/ 4 h 40"/>
                  <a:gd name="T6" fmla="*/ 38 w 158"/>
                  <a:gd name="T7" fmla="*/ 20 h 40"/>
                  <a:gd name="T8" fmla="*/ 37 w 158"/>
                  <a:gd name="T9" fmla="*/ 26 h 40"/>
                  <a:gd name="T10" fmla="*/ 50 w 158"/>
                  <a:gd name="T11" fmla="*/ 26 h 40"/>
                  <a:gd name="T12" fmla="*/ 56 w 158"/>
                  <a:gd name="T13" fmla="*/ 25 h 40"/>
                  <a:gd name="T14" fmla="*/ 52 w 158"/>
                  <a:gd name="T15" fmla="*/ 15 h 40"/>
                  <a:gd name="T16" fmla="*/ 59 w 158"/>
                  <a:gd name="T17" fmla="*/ 21 h 40"/>
                  <a:gd name="T18" fmla="*/ 116 w 158"/>
                  <a:gd name="T19" fmla="*/ 21 h 40"/>
                  <a:gd name="T20" fmla="*/ 134 w 158"/>
                  <a:gd name="T21" fmla="*/ 12 h 40"/>
                  <a:gd name="T22" fmla="*/ 126 w 158"/>
                  <a:gd name="T23" fmla="*/ 15 h 40"/>
                  <a:gd name="T24" fmla="*/ 126 w 158"/>
                  <a:gd name="T25" fmla="*/ 13 h 40"/>
                  <a:gd name="T26" fmla="*/ 130 w 158"/>
                  <a:gd name="T27" fmla="*/ 13 h 40"/>
                  <a:gd name="T28" fmla="*/ 109 w 158"/>
                  <a:gd name="T29" fmla="*/ 4 h 40"/>
                  <a:gd name="T30" fmla="*/ 91 w 158"/>
                  <a:gd name="T31" fmla="*/ 22 h 40"/>
                  <a:gd name="T32" fmla="*/ 89 w 158"/>
                  <a:gd name="T33" fmla="*/ 7 h 40"/>
                  <a:gd name="T34" fmla="*/ 94 w 158"/>
                  <a:gd name="T35" fmla="*/ 17 h 40"/>
                  <a:gd name="T36" fmla="*/ 112 w 158"/>
                  <a:gd name="T37" fmla="*/ 27 h 40"/>
                  <a:gd name="T38" fmla="*/ 95 w 158"/>
                  <a:gd name="T39" fmla="*/ 22 h 40"/>
                  <a:gd name="T40" fmla="*/ 96 w 158"/>
                  <a:gd name="T41" fmla="*/ 18 h 40"/>
                  <a:gd name="T42" fmla="*/ 105 w 158"/>
                  <a:gd name="T43" fmla="*/ 27 h 40"/>
                  <a:gd name="T44" fmla="*/ 98 w 158"/>
                  <a:gd name="T45" fmla="*/ 26 h 40"/>
                  <a:gd name="T46" fmla="*/ 117 w 158"/>
                  <a:gd name="T47" fmla="*/ 27 h 40"/>
                  <a:gd name="T48" fmla="*/ 117 w 158"/>
                  <a:gd name="T49" fmla="*/ 27 h 40"/>
                  <a:gd name="T50" fmla="*/ 108 w 158"/>
                  <a:gd name="T51" fmla="*/ 17 h 40"/>
                  <a:gd name="T52" fmla="*/ 94 w 158"/>
                  <a:gd name="T53" fmla="*/ 6 h 40"/>
                  <a:gd name="T54" fmla="*/ 85 w 158"/>
                  <a:gd name="T55" fmla="*/ 27 h 40"/>
                  <a:gd name="T56" fmla="*/ 51 w 158"/>
                  <a:gd name="T57" fmla="*/ 20 h 40"/>
                  <a:gd name="T58" fmla="*/ 66 w 158"/>
                  <a:gd name="T59" fmla="*/ 27 h 40"/>
                  <a:gd name="T60" fmla="*/ 68 w 158"/>
                  <a:gd name="T61" fmla="*/ 24 h 40"/>
                  <a:gd name="T62" fmla="*/ 71 w 158"/>
                  <a:gd name="T63" fmla="*/ 21 h 40"/>
                  <a:gd name="T64" fmla="*/ 72 w 158"/>
                  <a:gd name="T65" fmla="*/ 11 h 40"/>
                  <a:gd name="T66" fmla="*/ 82 w 158"/>
                  <a:gd name="T67" fmla="*/ 24 h 40"/>
                  <a:gd name="T68" fmla="*/ 76 w 158"/>
                  <a:gd name="T69" fmla="*/ 10 h 40"/>
                  <a:gd name="T70" fmla="*/ 71 w 158"/>
                  <a:gd name="T71" fmla="*/ 11 h 40"/>
                  <a:gd name="T72" fmla="*/ 68 w 158"/>
                  <a:gd name="T73" fmla="*/ 11 h 40"/>
                  <a:gd name="T74" fmla="*/ 42 w 158"/>
                  <a:gd name="T75" fmla="*/ 19 h 40"/>
                  <a:gd name="T76" fmla="*/ 45 w 158"/>
                  <a:gd name="T77" fmla="*/ 19 h 40"/>
                  <a:gd name="T78" fmla="*/ 89 w 158"/>
                  <a:gd name="T79" fmla="*/ 18 h 40"/>
                  <a:gd name="T80" fmla="*/ 88 w 158"/>
                  <a:gd name="T81" fmla="*/ 26 h 40"/>
                  <a:gd name="T82" fmla="*/ 105 w 158"/>
                  <a:gd name="T83" fmla="*/ 5 h 40"/>
                  <a:gd name="T84" fmla="*/ 135 w 158"/>
                  <a:gd name="T85" fmla="*/ 27 h 40"/>
                  <a:gd name="T86" fmla="*/ 138 w 158"/>
                  <a:gd name="T87" fmla="*/ 26 h 40"/>
                  <a:gd name="T88" fmla="*/ 126 w 158"/>
                  <a:gd name="T89" fmla="*/ 3 h 40"/>
                  <a:gd name="T90" fmla="*/ 128 w 158"/>
                  <a:gd name="T91" fmla="*/ 2 h 40"/>
                  <a:gd name="T92" fmla="*/ 131 w 158"/>
                  <a:gd name="T93" fmla="*/ 2 h 40"/>
                  <a:gd name="T94" fmla="*/ 144 w 158"/>
                  <a:gd name="T95" fmla="*/ 10 h 40"/>
                  <a:gd name="T96" fmla="*/ 144 w 158"/>
                  <a:gd name="T97" fmla="*/ 7 h 40"/>
                  <a:gd name="T98" fmla="*/ 79 w 158"/>
                  <a:gd name="T99" fmla="*/ 9 h 40"/>
                  <a:gd name="T100" fmla="*/ 32 w 158"/>
                  <a:gd name="T101" fmla="*/ 29 h 40"/>
                  <a:gd name="T102" fmla="*/ 35 w 158"/>
                  <a:gd name="T103" fmla="*/ 28 h 40"/>
                  <a:gd name="T104" fmla="*/ 38 w 158"/>
                  <a:gd name="T105" fmla="*/ 22 h 40"/>
                  <a:gd name="T106" fmla="*/ 148 w 158"/>
                  <a:gd name="T107" fmla="*/ 20 h 40"/>
                  <a:gd name="T108" fmla="*/ 139 w 158"/>
                  <a:gd name="T109" fmla="*/ 7 h 40"/>
                  <a:gd name="T110" fmla="*/ 150 w 158"/>
                  <a:gd name="T111" fmla="*/ 14 h 40"/>
                  <a:gd name="T112" fmla="*/ 154 w 158"/>
                  <a:gd name="T113" fmla="*/ 1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8" h="40">
                    <a:moveTo>
                      <a:pt x="150" y="4"/>
                    </a:moveTo>
                    <a:cubicBezTo>
                      <a:pt x="144" y="0"/>
                      <a:pt x="135" y="0"/>
                      <a:pt x="128" y="0"/>
                    </a:cubicBezTo>
                    <a:cubicBezTo>
                      <a:pt x="118" y="0"/>
                      <a:pt x="108" y="2"/>
                      <a:pt x="98" y="3"/>
                    </a:cubicBezTo>
                    <a:cubicBezTo>
                      <a:pt x="75" y="7"/>
                      <a:pt x="52" y="12"/>
                      <a:pt x="31" y="20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24" y="20"/>
                      <a:pt x="18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0" y="21"/>
                      <a:pt x="10" y="21"/>
                      <a:pt x="10" y="22"/>
                    </a:cubicBezTo>
                    <a:cubicBezTo>
                      <a:pt x="9" y="24"/>
                      <a:pt x="9" y="27"/>
                      <a:pt x="8" y="29"/>
                    </a:cubicBezTo>
                    <a:cubicBezTo>
                      <a:pt x="6" y="31"/>
                      <a:pt x="4" y="33"/>
                      <a:pt x="2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0" y="35"/>
                      <a:pt x="1" y="36"/>
                      <a:pt x="2" y="36"/>
                    </a:cubicBezTo>
                    <a:cubicBezTo>
                      <a:pt x="6" y="35"/>
                      <a:pt x="11" y="35"/>
                      <a:pt x="13" y="39"/>
                    </a:cubicBezTo>
                    <a:cubicBezTo>
                      <a:pt x="13" y="40"/>
                      <a:pt x="14" y="40"/>
                      <a:pt x="15" y="40"/>
                    </a:cubicBezTo>
                    <a:cubicBezTo>
                      <a:pt x="21" y="37"/>
                      <a:pt x="26" y="33"/>
                      <a:pt x="33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44" y="30"/>
                      <a:pt x="55" y="30"/>
                      <a:pt x="66" y="29"/>
                    </a:cubicBezTo>
                    <a:cubicBezTo>
                      <a:pt x="80" y="29"/>
                      <a:pt x="94" y="29"/>
                      <a:pt x="108" y="29"/>
                    </a:cubicBezTo>
                    <a:cubicBezTo>
                      <a:pt x="118" y="29"/>
                      <a:pt x="129" y="31"/>
                      <a:pt x="140" y="28"/>
                    </a:cubicBezTo>
                    <a:cubicBezTo>
                      <a:pt x="146" y="27"/>
                      <a:pt x="152" y="24"/>
                      <a:pt x="155" y="18"/>
                    </a:cubicBezTo>
                    <a:cubicBezTo>
                      <a:pt x="158" y="13"/>
                      <a:pt x="155" y="7"/>
                      <a:pt x="150" y="4"/>
                    </a:cubicBezTo>
                    <a:close/>
                    <a:moveTo>
                      <a:pt x="131" y="27"/>
                    </a:moveTo>
                    <a:cubicBezTo>
                      <a:pt x="130" y="27"/>
                      <a:pt x="129" y="28"/>
                      <a:pt x="128" y="28"/>
                    </a:cubicBezTo>
                    <a:cubicBezTo>
                      <a:pt x="125" y="23"/>
                      <a:pt x="122" y="20"/>
                      <a:pt x="119" y="16"/>
                    </a:cubicBezTo>
                    <a:cubicBezTo>
                      <a:pt x="117" y="14"/>
                      <a:pt x="115" y="12"/>
                      <a:pt x="114" y="10"/>
                    </a:cubicBezTo>
                    <a:cubicBezTo>
                      <a:pt x="112" y="8"/>
                      <a:pt x="111" y="5"/>
                      <a:pt x="109" y="4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18" y="10"/>
                      <a:pt x="123" y="20"/>
                      <a:pt x="132" y="27"/>
                    </a:cubicBezTo>
                    <a:lnTo>
                      <a:pt x="131" y="27"/>
                    </a:lnTo>
                    <a:close/>
                    <a:moveTo>
                      <a:pt x="37" y="21"/>
                    </a:moveTo>
                    <a:cubicBezTo>
                      <a:pt x="38" y="23"/>
                      <a:pt x="39" y="26"/>
                      <a:pt x="40" y="27"/>
                    </a:cubicBezTo>
                    <a:cubicBezTo>
                      <a:pt x="38" y="25"/>
                      <a:pt x="37" y="23"/>
                      <a:pt x="35" y="21"/>
                    </a:cubicBezTo>
                    <a:cubicBezTo>
                      <a:pt x="37" y="20"/>
                      <a:pt x="38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22"/>
                      <a:pt x="41" y="25"/>
                      <a:pt x="42" y="27"/>
                    </a:cubicBezTo>
                    <a:cubicBezTo>
                      <a:pt x="41" y="25"/>
                      <a:pt x="39" y="22"/>
                      <a:pt x="38" y="20"/>
                    </a:cubicBezTo>
                    <a:lnTo>
                      <a:pt x="37" y="21"/>
                    </a:lnTo>
                    <a:close/>
                    <a:moveTo>
                      <a:pt x="33" y="24"/>
                    </a:moveTo>
                    <a:cubicBezTo>
                      <a:pt x="32" y="23"/>
                      <a:pt x="32" y="23"/>
                      <a:pt x="32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3" y="23"/>
                      <a:pt x="34" y="24"/>
                      <a:pt x="34" y="25"/>
                    </a:cubicBezTo>
                    <a:cubicBezTo>
                      <a:pt x="36" y="29"/>
                      <a:pt x="34" y="25"/>
                      <a:pt x="33" y="24"/>
                    </a:cubicBezTo>
                    <a:close/>
                    <a:moveTo>
                      <a:pt x="35" y="21"/>
                    </a:moveTo>
                    <a:cubicBezTo>
                      <a:pt x="35" y="22"/>
                      <a:pt x="36" y="23"/>
                      <a:pt x="36" y="24"/>
                    </a:cubicBezTo>
                    <a:cubicBezTo>
                      <a:pt x="36" y="25"/>
                      <a:pt x="38" y="28"/>
                      <a:pt x="37" y="26"/>
                    </a:cubicBezTo>
                    <a:cubicBezTo>
                      <a:pt x="36" y="24"/>
                      <a:pt x="35" y="23"/>
                      <a:pt x="34" y="22"/>
                    </a:cubicBezTo>
                    <a:cubicBezTo>
                      <a:pt x="34" y="21"/>
                      <a:pt x="34" y="21"/>
                      <a:pt x="35" y="21"/>
                    </a:cubicBezTo>
                    <a:close/>
                    <a:moveTo>
                      <a:pt x="41" y="19"/>
                    </a:moveTo>
                    <a:cubicBezTo>
                      <a:pt x="43" y="21"/>
                      <a:pt x="44" y="24"/>
                      <a:pt x="45" y="26"/>
                    </a:cubicBezTo>
                    <a:cubicBezTo>
                      <a:pt x="44" y="25"/>
                      <a:pt x="41" y="22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1" y="19"/>
                      <a:pt x="41" y="19"/>
                    </a:cubicBezTo>
                    <a:close/>
                    <a:moveTo>
                      <a:pt x="46" y="17"/>
                    </a:moveTo>
                    <a:cubicBezTo>
                      <a:pt x="47" y="20"/>
                      <a:pt x="49" y="23"/>
                      <a:pt x="50" y="26"/>
                    </a:cubicBezTo>
                    <a:cubicBezTo>
                      <a:pt x="49" y="24"/>
                      <a:pt x="46" y="20"/>
                      <a:pt x="44" y="18"/>
                    </a:cubicBezTo>
                    <a:cubicBezTo>
                      <a:pt x="45" y="18"/>
                      <a:pt x="45" y="18"/>
                      <a:pt x="46" y="17"/>
                    </a:cubicBezTo>
                    <a:close/>
                    <a:moveTo>
                      <a:pt x="49" y="16"/>
                    </a:moveTo>
                    <a:cubicBezTo>
                      <a:pt x="50" y="20"/>
                      <a:pt x="52" y="24"/>
                      <a:pt x="55" y="26"/>
                    </a:cubicBezTo>
                    <a:cubicBezTo>
                      <a:pt x="52" y="23"/>
                      <a:pt x="50" y="20"/>
                      <a:pt x="47" y="17"/>
                    </a:cubicBezTo>
                    <a:cubicBezTo>
                      <a:pt x="47" y="17"/>
                      <a:pt x="48" y="17"/>
                      <a:pt x="49" y="16"/>
                    </a:cubicBezTo>
                    <a:close/>
                    <a:moveTo>
                      <a:pt x="52" y="16"/>
                    </a:moveTo>
                    <a:cubicBezTo>
                      <a:pt x="53" y="19"/>
                      <a:pt x="55" y="22"/>
                      <a:pt x="57" y="25"/>
                    </a:cubicBezTo>
                    <a:cubicBezTo>
                      <a:pt x="57" y="26"/>
                      <a:pt x="57" y="26"/>
                      <a:pt x="56" y="25"/>
                    </a:cubicBezTo>
                    <a:cubicBezTo>
                      <a:pt x="56" y="24"/>
                      <a:pt x="55" y="23"/>
                      <a:pt x="54" y="22"/>
                    </a:cubicBezTo>
                    <a:cubicBezTo>
                      <a:pt x="52" y="20"/>
                      <a:pt x="51" y="18"/>
                      <a:pt x="49" y="16"/>
                    </a:cubicBezTo>
                    <a:cubicBezTo>
                      <a:pt x="50" y="16"/>
                      <a:pt x="51" y="16"/>
                      <a:pt x="52" y="16"/>
                    </a:cubicBezTo>
                    <a:close/>
                    <a:moveTo>
                      <a:pt x="55" y="15"/>
                    </a:move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7"/>
                      <a:pt x="56" y="18"/>
                      <a:pt x="57" y="20"/>
                    </a:cubicBezTo>
                    <a:cubicBezTo>
                      <a:pt x="57" y="21"/>
                      <a:pt x="58" y="22"/>
                      <a:pt x="58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7" y="21"/>
                      <a:pt x="54" y="18"/>
                      <a:pt x="52" y="15"/>
                    </a:cubicBezTo>
                    <a:cubicBezTo>
                      <a:pt x="53" y="15"/>
                      <a:pt x="54" y="15"/>
                      <a:pt x="55" y="15"/>
                    </a:cubicBezTo>
                    <a:close/>
                    <a:moveTo>
                      <a:pt x="60" y="13"/>
                    </a:moveTo>
                    <a:cubicBezTo>
                      <a:pt x="60" y="15"/>
                      <a:pt x="61" y="17"/>
                      <a:pt x="62" y="19"/>
                    </a:cubicBezTo>
                    <a:cubicBezTo>
                      <a:pt x="62" y="20"/>
                      <a:pt x="63" y="21"/>
                      <a:pt x="63" y="22"/>
                    </a:cubicBezTo>
                    <a:cubicBezTo>
                      <a:pt x="64" y="23"/>
                      <a:pt x="65" y="25"/>
                      <a:pt x="66" y="26"/>
                    </a:cubicBezTo>
                    <a:cubicBezTo>
                      <a:pt x="62" y="23"/>
                      <a:pt x="60" y="18"/>
                      <a:pt x="58" y="14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8" y="17"/>
                      <a:pt x="59" y="20"/>
                      <a:pt x="60" y="22"/>
                    </a:cubicBezTo>
                    <a:cubicBezTo>
                      <a:pt x="60" y="22"/>
                      <a:pt x="60" y="21"/>
                      <a:pt x="59" y="21"/>
                    </a:cubicBezTo>
                    <a:cubicBezTo>
                      <a:pt x="58" y="19"/>
                      <a:pt x="57" y="17"/>
                      <a:pt x="55" y="15"/>
                    </a:cubicBezTo>
                    <a:cubicBezTo>
                      <a:pt x="57" y="14"/>
                      <a:pt x="58" y="14"/>
                      <a:pt x="60" y="13"/>
                    </a:cubicBezTo>
                    <a:close/>
                    <a:moveTo>
                      <a:pt x="62" y="13"/>
                    </a:moveTo>
                    <a:cubicBezTo>
                      <a:pt x="63" y="16"/>
                      <a:pt x="64" y="18"/>
                      <a:pt x="66" y="21"/>
                    </a:cubicBezTo>
                    <a:cubicBezTo>
                      <a:pt x="64" y="19"/>
                      <a:pt x="62" y="16"/>
                      <a:pt x="60" y="13"/>
                    </a:cubicBezTo>
                    <a:cubicBezTo>
                      <a:pt x="61" y="13"/>
                      <a:pt x="61" y="13"/>
                      <a:pt x="62" y="13"/>
                    </a:cubicBezTo>
                    <a:close/>
                    <a:moveTo>
                      <a:pt x="105" y="4"/>
                    </a:moveTo>
                    <a:cubicBezTo>
                      <a:pt x="107" y="8"/>
                      <a:pt x="110" y="12"/>
                      <a:pt x="112" y="15"/>
                    </a:cubicBezTo>
                    <a:cubicBezTo>
                      <a:pt x="114" y="17"/>
                      <a:pt x="115" y="19"/>
                      <a:pt x="116" y="21"/>
                    </a:cubicBezTo>
                    <a:cubicBezTo>
                      <a:pt x="112" y="16"/>
                      <a:pt x="107" y="10"/>
                      <a:pt x="101" y="5"/>
                    </a:cubicBezTo>
                    <a:cubicBezTo>
                      <a:pt x="102" y="5"/>
                      <a:pt x="103" y="5"/>
                      <a:pt x="105" y="4"/>
                    </a:cubicBezTo>
                    <a:close/>
                    <a:moveTo>
                      <a:pt x="127" y="2"/>
                    </a:moveTo>
                    <a:cubicBezTo>
                      <a:pt x="130" y="6"/>
                      <a:pt x="133" y="9"/>
                      <a:pt x="136" y="13"/>
                    </a:cubicBezTo>
                    <a:cubicBezTo>
                      <a:pt x="137" y="15"/>
                      <a:pt x="139" y="17"/>
                      <a:pt x="140" y="19"/>
                    </a:cubicBezTo>
                    <a:cubicBezTo>
                      <a:pt x="140" y="20"/>
                      <a:pt x="141" y="21"/>
                      <a:pt x="142" y="22"/>
                    </a:cubicBezTo>
                    <a:cubicBezTo>
                      <a:pt x="142" y="23"/>
                      <a:pt x="142" y="23"/>
                      <a:pt x="142" y="23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8" y="19"/>
                      <a:pt x="137" y="15"/>
                      <a:pt x="134" y="12"/>
                    </a:cubicBezTo>
                    <a:cubicBezTo>
                      <a:pt x="131" y="9"/>
                      <a:pt x="129" y="5"/>
                      <a:pt x="126" y="2"/>
                    </a:cubicBezTo>
                    <a:cubicBezTo>
                      <a:pt x="126" y="2"/>
                      <a:pt x="127" y="2"/>
                      <a:pt x="127" y="2"/>
                    </a:cubicBezTo>
                    <a:close/>
                    <a:moveTo>
                      <a:pt x="116" y="3"/>
                    </a:moveTo>
                    <a:cubicBezTo>
                      <a:pt x="118" y="7"/>
                      <a:pt x="121" y="10"/>
                      <a:pt x="124" y="13"/>
                    </a:cubicBezTo>
                    <a:cubicBezTo>
                      <a:pt x="126" y="15"/>
                      <a:pt x="127" y="17"/>
                      <a:pt x="129" y="19"/>
                    </a:cubicBezTo>
                    <a:cubicBezTo>
                      <a:pt x="131" y="21"/>
                      <a:pt x="133" y="23"/>
                      <a:pt x="135" y="25"/>
                    </a:cubicBezTo>
                    <a:cubicBezTo>
                      <a:pt x="136" y="27"/>
                      <a:pt x="135" y="25"/>
                      <a:pt x="134" y="25"/>
                    </a:cubicBezTo>
                    <a:cubicBezTo>
                      <a:pt x="133" y="24"/>
                      <a:pt x="132" y="22"/>
                      <a:pt x="131" y="21"/>
                    </a:cubicBezTo>
                    <a:cubicBezTo>
                      <a:pt x="129" y="19"/>
                      <a:pt x="128" y="17"/>
                      <a:pt x="126" y="15"/>
                    </a:cubicBezTo>
                    <a:cubicBezTo>
                      <a:pt x="122" y="11"/>
                      <a:pt x="118" y="7"/>
                      <a:pt x="113" y="3"/>
                    </a:cubicBezTo>
                    <a:cubicBezTo>
                      <a:pt x="114" y="3"/>
                      <a:pt x="115" y="3"/>
                      <a:pt x="116" y="3"/>
                    </a:cubicBezTo>
                    <a:close/>
                    <a:moveTo>
                      <a:pt x="117" y="3"/>
                    </a:moveTo>
                    <a:cubicBezTo>
                      <a:pt x="118" y="3"/>
                      <a:pt x="118" y="3"/>
                      <a:pt x="119" y="3"/>
                    </a:cubicBezTo>
                    <a:cubicBezTo>
                      <a:pt x="123" y="7"/>
                      <a:pt x="126" y="11"/>
                      <a:pt x="130" y="16"/>
                    </a:cubicBezTo>
                    <a:cubicBezTo>
                      <a:pt x="131" y="17"/>
                      <a:pt x="132" y="19"/>
                      <a:pt x="134" y="21"/>
                    </a:cubicBezTo>
                    <a:cubicBezTo>
                      <a:pt x="135" y="21"/>
                      <a:pt x="135" y="22"/>
                      <a:pt x="136" y="23"/>
                    </a:cubicBezTo>
                    <a:cubicBezTo>
                      <a:pt x="137" y="23"/>
                      <a:pt x="139" y="27"/>
                      <a:pt x="137" y="25"/>
                    </a:cubicBezTo>
                    <a:cubicBezTo>
                      <a:pt x="134" y="21"/>
                      <a:pt x="130" y="16"/>
                      <a:pt x="126" y="13"/>
                    </a:cubicBezTo>
                    <a:cubicBezTo>
                      <a:pt x="125" y="11"/>
                      <a:pt x="122" y="9"/>
                      <a:pt x="120" y="7"/>
                    </a:cubicBezTo>
                    <a:cubicBezTo>
                      <a:pt x="119" y="6"/>
                      <a:pt x="118" y="4"/>
                      <a:pt x="117" y="3"/>
                    </a:cubicBezTo>
                    <a:close/>
                    <a:moveTo>
                      <a:pt x="121" y="4"/>
                    </a:moveTo>
                    <a:cubicBezTo>
                      <a:pt x="121" y="3"/>
                      <a:pt x="121" y="3"/>
                      <a:pt x="120" y="3"/>
                    </a:cubicBezTo>
                    <a:cubicBezTo>
                      <a:pt x="120" y="3"/>
                      <a:pt x="120" y="3"/>
                      <a:pt x="120" y="3"/>
                    </a:cubicBezTo>
                    <a:cubicBezTo>
                      <a:pt x="122" y="3"/>
                      <a:pt x="123" y="2"/>
                      <a:pt x="125" y="2"/>
                    </a:cubicBezTo>
                    <a:cubicBezTo>
                      <a:pt x="129" y="10"/>
                      <a:pt x="135" y="15"/>
                      <a:pt x="140" y="23"/>
                    </a:cubicBezTo>
                    <a:cubicBezTo>
                      <a:pt x="139" y="21"/>
                      <a:pt x="136" y="20"/>
                      <a:pt x="135" y="18"/>
                    </a:cubicBezTo>
                    <a:cubicBezTo>
                      <a:pt x="133" y="17"/>
                      <a:pt x="131" y="15"/>
                      <a:pt x="130" y="13"/>
                    </a:cubicBezTo>
                    <a:cubicBezTo>
                      <a:pt x="127" y="10"/>
                      <a:pt x="124" y="7"/>
                      <a:pt x="121" y="4"/>
                    </a:cubicBezTo>
                    <a:close/>
                    <a:moveTo>
                      <a:pt x="113" y="3"/>
                    </a:moveTo>
                    <a:cubicBezTo>
                      <a:pt x="115" y="8"/>
                      <a:pt x="119" y="11"/>
                      <a:pt x="122" y="15"/>
                    </a:cubicBezTo>
                    <a:cubicBezTo>
                      <a:pt x="124" y="17"/>
                      <a:pt x="126" y="19"/>
                      <a:pt x="128" y="22"/>
                    </a:cubicBezTo>
                    <a:cubicBezTo>
                      <a:pt x="129" y="23"/>
                      <a:pt x="130" y="24"/>
                      <a:pt x="131" y="25"/>
                    </a:cubicBezTo>
                    <a:cubicBezTo>
                      <a:pt x="132" y="28"/>
                      <a:pt x="131" y="26"/>
                      <a:pt x="130" y="25"/>
                    </a:cubicBezTo>
                    <a:cubicBezTo>
                      <a:pt x="123" y="18"/>
                      <a:pt x="117" y="10"/>
                      <a:pt x="110" y="4"/>
                    </a:cubicBezTo>
                    <a:cubicBezTo>
                      <a:pt x="111" y="4"/>
                      <a:pt x="112" y="3"/>
                      <a:pt x="113" y="3"/>
                    </a:cubicBezTo>
                    <a:close/>
                    <a:moveTo>
                      <a:pt x="109" y="4"/>
                    </a:moveTo>
                    <a:cubicBezTo>
                      <a:pt x="111" y="8"/>
                      <a:pt x="114" y="11"/>
                      <a:pt x="117" y="14"/>
                    </a:cubicBezTo>
                    <a:cubicBezTo>
                      <a:pt x="119" y="16"/>
                      <a:pt x="120" y="18"/>
                      <a:pt x="122" y="21"/>
                    </a:cubicBezTo>
                    <a:cubicBezTo>
                      <a:pt x="123" y="22"/>
                      <a:pt x="124" y="23"/>
                      <a:pt x="125" y="24"/>
                    </a:cubicBezTo>
                    <a:cubicBezTo>
                      <a:pt x="122" y="21"/>
                      <a:pt x="119" y="18"/>
                      <a:pt x="116" y="15"/>
                    </a:cubicBezTo>
                    <a:cubicBezTo>
                      <a:pt x="114" y="13"/>
                      <a:pt x="112" y="11"/>
                      <a:pt x="110" y="9"/>
                    </a:cubicBezTo>
                    <a:cubicBezTo>
                      <a:pt x="108" y="7"/>
                      <a:pt x="107" y="6"/>
                      <a:pt x="105" y="4"/>
                    </a:cubicBezTo>
                    <a:cubicBezTo>
                      <a:pt x="106" y="4"/>
                      <a:pt x="108" y="4"/>
                      <a:pt x="109" y="4"/>
                    </a:cubicBezTo>
                    <a:close/>
                    <a:moveTo>
                      <a:pt x="93" y="26"/>
                    </a:moveTo>
                    <a:cubicBezTo>
                      <a:pt x="92" y="25"/>
                      <a:pt x="91" y="23"/>
                      <a:pt x="91" y="22"/>
                    </a:cubicBezTo>
                    <a:cubicBezTo>
                      <a:pt x="92" y="24"/>
                      <a:pt x="93" y="25"/>
                      <a:pt x="95" y="27"/>
                    </a:cubicBezTo>
                    <a:cubicBezTo>
                      <a:pt x="93" y="27"/>
                      <a:pt x="92" y="27"/>
                      <a:pt x="90" y="27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90" y="25"/>
                      <a:pt x="90" y="26"/>
                      <a:pt x="90" y="25"/>
                    </a:cubicBezTo>
                    <a:cubicBezTo>
                      <a:pt x="90" y="25"/>
                      <a:pt x="92" y="26"/>
                      <a:pt x="92" y="27"/>
                    </a:cubicBezTo>
                    <a:lnTo>
                      <a:pt x="93" y="26"/>
                    </a:lnTo>
                    <a:close/>
                    <a:moveTo>
                      <a:pt x="89" y="17"/>
                    </a:moveTo>
                    <a:cubicBezTo>
                      <a:pt x="89" y="14"/>
                      <a:pt x="88" y="10"/>
                      <a:pt x="86" y="7"/>
                    </a:cubicBezTo>
                    <a:cubicBezTo>
                      <a:pt x="87" y="7"/>
                      <a:pt x="88" y="7"/>
                      <a:pt x="89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92" y="10"/>
                      <a:pt x="94" y="13"/>
                      <a:pt x="97" y="16"/>
                    </a:cubicBezTo>
                    <a:cubicBezTo>
                      <a:pt x="99" y="19"/>
                      <a:pt x="102" y="23"/>
                      <a:pt x="104" y="26"/>
                    </a:cubicBezTo>
                    <a:cubicBezTo>
                      <a:pt x="102" y="23"/>
                      <a:pt x="99" y="20"/>
                      <a:pt x="96" y="17"/>
                    </a:cubicBezTo>
                    <a:cubicBezTo>
                      <a:pt x="93" y="14"/>
                      <a:pt x="91" y="11"/>
                      <a:pt x="87" y="8"/>
                    </a:cubicBezTo>
                    <a:cubicBezTo>
                      <a:pt x="87" y="8"/>
                      <a:pt x="87" y="8"/>
                      <a:pt x="87" y="8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88" y="9"/>
                      <a:pt x="88" y="9"/>
                      <a:pt x="88" y="9"/>
                    </a:cubicBezTo>
                    <a:cubicBezTo>
                      <a:pt x="90" y="12"/>
                      <a:pt x="92" y="14"/>
                      <a:pt x="94" y="17"/>
                    </a:cubicBezTo>
                    <a:cubicBezTo>
                      <a:pt x="96" y="20"/>
                      <a:pt x="99" y="22"/>
                      <a:pt x="101" y="25"/>
                    </a:cubicBezTo>
                    <a:cubicBezTo>
                      <a:pt x="102" y="27"/>
                      <a:pt x="100" y="24"/>
                      <a:pt x="99" y="24"/>
                    </a:cubicBezTo>
                    <a:cubicBezTo>
                      <a:pt x="98" y="22"/>
                      <a:pt x="96" y="21"/>
                      <a:pt x="94" y="19"/>
                    </a:cubicBezTo>
                    <a:cubicBezTo>
                      <a:pt x="92" y="17"/>
                      <a:pt x="91" y="14"/>
                      <a:pt x="89" y="12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90" y="15"/>
                      <a:pt x="92" y="18"/>
                      <a:pt x="94" y="21"/>
                    </a:cubicBezTo>
                    <a:cubicBezTo>
                      <a:pt x="93" y="20"/>
                      <a:pt x="91" y="18"/>
                      <a:pt x="89" y="17"/>
                    </a:cubicBezTo>
                    <a:close/>
                    <a:moveTo>
                      <a:pt x="112" y="27"/>
                    </a:moveTo>
                    <a:cubicBezTo>
                      <a:pt x="112" y="27"/>
                      <a:pt x="112" y="27"/>
                      <a:pt x="112" y="27"/>
                    </a:cubicBezTo>
                    <a:cubicBezTo>
                      <a:pt x="111" y="27"/>
                      <a:pt x="110" y="27"/>
                      <a:pt x="109" y="27"/>
                    </a:cubicBezTo>
                    <a:cubicBezTo>
                      <a:pt x="109" y="27"/>
                      <a:pt x="109" y="27"/>
                      <a:pt x="109" y="27"/>
                    </a:cubicBezTo>
                    <a:cubicBezTo>
                      <a:pt x="106" y="23"/>
                      <a:pt x="104" y="20"/>
                      <a:pt x="102" y="17"/>
                    </a:cubicBezTo>
                    <a:cubicBezTo>
                      <a:pt x="100" y="15"/>
                      <a:pt x="99" y="13"/>
                      <a:pt x="98" y="12"/>
                    </a:cubicBezTo>
                    <a:cubicBezTo>
                      <a:pt x="97" y="11"/>
                      <a:pt x="97" y="10"/>
                      <a:pt x="96" y="10"/>
                    </a:cubicBezTo>
                    <a:cubicBezTo>
                      <a:pt x="99" y="12"/>
                      <a:pt x="101" y="15"/>
                      <a:pt x="103" y="17"/>
                    </a:cubicBezTo>
                    <a:cubicBezTo>
                      <a:pt x="106" y="21"/>
                      <a:pt x="109" y="24"/>
                      <a:pt x="112" y="27"/>
                    </a:cubicBezTo>
                    <a:close/>
                    <a:moveTo>
                      <a:pt x="97" y="24"/>
                    </a:moveTo>
                    <a:cubicBezTo>
                      <a:pt x="96" y="23"/>
                      <a:pt x="96" y="22"/>
                      <a:pt x="95" y="22"/>
                    </a:cubicBezTo>
                    <a:cubicBezTo>
                      <a:pt x="94" y="20"/>
                      <a:pt x="93" y="18"/>
                      <a:pt x="91" y="15"/>
                    </a:cubicBezTo>
                    <a:cubicBezTo>
                      <a:pt x="91" y="16"/>
                      <a:pt x="89" y="13"/>
                      <a:pt x="90" y="14"/>
                    </a:cubicBezTo>
                    <a:cubicBezTo>
                      <a:pt x="91" y="15"/>
                      <a:pt x="92" y="16"/>
                      <a:pt x="92" y="17"/>
                    </a:cubicBezTo>
                    <a:cubicBezTo>
                      <a:pt x="95" y="21"/>
                      <a:pt x="98" y="24"/>
                      <a:pt x="102" y="27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1" y="23"/>
                      <a:pt x="97" y="21"/>
                      <a:pt x="95" y="18"/>
                    </a:cubicBezTo>
                    <a:cubicBezTo>
                      <a:pt x="94" y="16"/>
                      <a:pt x="92" y="14"/>
                      <a:pt x="91" y="12"/>
                    </a:cubicBezTo>
                    <a:cubicBezTo>
                      <a:pt x="91" y="12"/>
                      <a:pt x="91" y="12"/>
                      <a:pt x="91" y="12"/>
                    </a:cubicBezTo>
                    <a:cubicBezTo>
                      <a:pt x="93" y="14"/>
                      <a:pt x="94" y="16"/>
                      <a:pt x="96" y="18"/>
                    </a:cubicBezTo>
                    <a:cubicBezTo>
                      <a:pt x="99" y="21"/>
                      <a:pt x="102" y="24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3" y="27"/>
                      <a:pt x="101" y="27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98" y="26"/>
                      <a:pt x="97" y="25"/>
                      <a:pt x="97" y="24"/>
                    </a:cubicBezTo>
                    <a:close/>
                    <a:moveTo>
                      <a:pt x="108" y="27"/>
                    </a:moveTo>
                    <a:cubicBezTo>
                      <a:pt x="108" y="27"/>
                      <a:pt x="108" y="27"/>
                      <a:pt x="108" y="27"/>
                    </a:cubicBezTo>
                    <a:cubicBezTo>
                      <a:pt x="107" y="27"/>
                      <a:pt x="106" y="27"/>
                      <a:pt x="105" y="27"/>
                    </a:cubicBezTo>
                    <a:cubicBezTo>
                      <a:pt x="105" y="27"/>
                      <a:pt x="105" y="27"/>
                      <a:pt x="105" y="27"/>
                    </a:cubicBezTo>
                    <a:cubicBezTo>
                      <a:pt x="101" y="20"/>
                      <a:pt x="95" y="14"/>
                      <a:pt x="90" y="8"/>
                    </a:cubicBezTo>
                    <a:cubicBezTo>
                      <a:pt x="91" y="9"/>
                      <a:pt x="93" y="10"/>
                      <a:pt x="94" y="11"/>
                    </a:cubicBezTo>
                    <a:cubicBezTo>
                      <a:pt x="96" y="13"/>
                      <a:pt x="97" y="15"/>
                      <a:pt x="99" y="17"/>
                    </a:cubicBezTo>
                    <a:cubicBezTo>
                      <a:pt x="102" y="20"/>
                      <a:pt x="105" y="23"/>
                      <a:pt x="108" y="27"/>
                    </a:cubicBezTo>
                    <a:close/>
                    <a:moveTo>
                      <a:pt x="90" y="19"/>
                    </a:moveTo>
                    <a:cubicBezTo>
                      <a:pt x="93" y="20"/>
                      <a:pt x="94" y="22"/>
                      <a:pt x="96" y="24"/>
                    </a:cubicBezTo>
                    <a:cubicBezTo>
                      <a:pt x="96" y="24"/>
                      <a:pt x="96" y="24"/>
                      <a:pt x="96" y="24"/>
                    </a:cubicBezTo>
                    <a:cubicBezTo>
                      <a:pt x="97" y="25"/>
                      <a:pt x="97" y="25"/>
                      <a:pt x="97" y="25"/>
                    </a:cubicBezTo>
                    <a:cubicBezTo>
                      <a:pt x="97" y="26"/>
                      <a:pt x="98" y="27"/>
                      <a:pt x="98" y="26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7" y="27"/>
                      <a:pt x="96" y="27"/>
                      <a:pt x="95" y="27"/>
                    </a:cubicBezTo>
                    <a:cubicBezTo>
                      <a:pt x="95" y="27"/>
                      <a:pt x="95" y="27"/>
                      <a:pt x="95" y="27"/>
                    </a:cubicBezTo>
                    <a:cubicBezTo>
                      <a:pt x="94" y="25"/>
                      <a:pt x="93" y="23"/>
                      <a:pt x="92" y="22"/>
                    </a:cubicBezTo>
                    <a:cubicBezTo>
                      <a:pt x="92" y="21"/>
                      <a:pt x="91" y="20"/>
                      <a:pt x="90" y="19"/>
                    </a:cubicBezTo>
                    <a:cubicBezTo>
                      <a:pt x="90" y="18"/>
                      <a:pt x="89" y="18"/>
                      <a:pt x="90" y="19"/>
                    </a:cubicBezTo>
                    <a:close/>
                    <a:moveTo>
                      <a:pt x="120" y="27"/>
                    </a:moveTo>
                    <a:cubicBezTo>
                      <a:pt x="120" y="27"/>
                      <a:pt x="120" y="27"/>
                      <a:pt x="120" y="27"/>
                    </a:cubicBezTo>
                    <a:cubicBezTo>
                      <a:pt x="119" y="27"/>
                      <a:pt x="118" y="27"/>
                      <a:pt x="117" y="27"/>
                    </a:cubicBezTo>
                    <a:cubicBezTo>
                      <a:pt x="116" y="27"/>
                      <a:pt x="114" y="27"/>
                      <a:pt x="112" y="27"/>
                    </a:cubicBezTo>
                    <a:cubicBezTo>
                      <a:pt x="113" y="27"/>
                      <a:pt x="113" y="27"/>
                      <a:pt x="113" y="27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2" y="25"/>
                      <a:pt x="112" y="25"/>
                    </a:cubicBezTo>
                    <a:cubicBezTo>
                      <a:pt x="109" y="22"/>
                      <a:pt x="106" y="19"/>
                      <a:pt x="104" y="15"/>
                    </a:cubicBezTo>
                    <a:cubicBezTo>
                      <a:pt x="103" y="14"/>
                      <a:pt x="102" y="12"/>
                      <a:pt x="101" y="11"/>
                    </a:cubicBezTo>
                    <a:cubicBezTo>
                      <a:pt x="103" y="12"/>
                      <a:pt x="105" y="14"/>
                      <a:pt x="107" y="16"/>
                    </a:cubicBezTo>
                    <a:cubicBezTo>
                      <a:pt x="110" y="20"/>
                      <a:pt x="114" y="23"/>
                      <a:pt x="116" y="27"/>
                    </a:cubicBezTo>
                    <a:cubicBezTo>
                      <a:pt x="117" y="27"/>
                      <a:pt x="117" y="27"/>
                      <a:pt x="117" y="27"/>
                    </a:cubicBezTo>
                    <a:cubicBezTo>
                      <a:pt x="114" y="23"/>
                      <a:pt x="111" y="20"/>
                      <a:pt x="108" y="16"/>
                    </a:cubicBezTo>
                    <a:cubicBezTo>
                      <a:pt x="107" y="14"/>
                      <a:pt x="106" y="13"/>
                      <a:pt x="105" y="11"/>
                    </a:cubicBezTo>
                    <a:cubicBezTo>
                      <a:pt x="104" y="10"/>
                      <a:pt x="102" y="6"/>
                      <a:pt x="101" y="6"/>
                    </a:cubicBezTo>
                    <a:cubicBezTo>
                      <a:pt x="105" y="9"/>
                      <a:pt x="108" y="13"/>
                      <a:pt x="111" y="16"/>
                    </a:cubicBezTo>
                    <a:cubicBezTo>
                      <a:pt x="113" y="18"/>
                      <a:pt x="115" y="20"/>
                      <a:pt x="116" y="22"/>
                    </a:cubicBezTo>
                    <a:cubicBezTo>
                      <a:pt x="117" y="23"/>
                      <a:pt x="118" y="24"/>
                      <a:pt x="119" y="25"/>
                    </a:cubicBezTo>
                    <a:cubicBezTo>
                      <a:pt x="119" y="25"/>
                      <a:pt x="120" y="26"/>
                      <a:pt x="120" y="27"/>
                    </a:cubicBezTo>
                    <a:close/>
                    <a:moveTo>
                      <a:pt x="100" y="5"/>
                    </a:moveTo>
                    <a:cubicBezTo>
                      <a:pt x="102" y="9"/>
                      <a:pt x="106" y="13"/>
                      <a:pt x="108" y="17"/>
                    </a:cubicBezTo>
                    <a:cubicBezTo>
                      <a:pt x="109" y="18"/>
                      <a:pt x="110" y="19"/>
                      <a:pt x="110" y="19"/>
                    </a:cubicBezTo>
                    <a:cubicBezTo>
                      <a:pt x="109" y="18"/>
                      <a:pt x="108" y="17"/>
                      <a:pt x="106" y="15"/>
                    </a:cubicBezTo>
                    <a:cubicBezTo>
                      <a:pt x="104" y="12"/>
                      <a:pt x="100" y="9"/>
                      <a:pt x="97" y="6"/>
                    </a:cubicBezTo>
                    <a:cubicBezTo>
                      <a:pt x="98" y="5"/>
                      <a:pt x="99" y="5"/>
                      <a:pt x="100" y="5"/>
                    </a:cubicBezTo>
                    <a:close/>
                    <a:moveTo>
                      <a:pt x="103" y="14"/>
                    </a:moveTo>
                    <a:cubicBezTo>
                      <a:pt x="105" y="17"/>
                      <a:pt x="107" y="20"/>
                      <a:pt x="109" y="23"/>
                    </a:cubicBezTo>
                    <a:cubicBezTo>
                      <a:pt x="109" y="22"/>
                      <a:pt x="109" y="22"/>
                      <a:pt x="109" y="22"/>
                    </a:cubicBezTo>
                    <a:cubicBezTo>
                      <a:pt x="107" y="21"/>
                      <a:pt x="105" y="19"/>
                      <a:pt x="103" y="17"/>
                    </a:cubicBezTo>
                    <a:cubicBezTo>
                      <a:pt x="100" y="14"/>
                      <a:pt x="97" y="10"/>
                      <a:pt x="94" y="6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6" y="10"/>
                      <a:pt x="99" y="14"/>
                      <a:pt x="101" y="17"/>
                    </a:cubicBezTo>
                    <a:cubicBezTo>
                      <a:pt x="103" y="19"/>
                      <a:pt x="104" y="21"/>
                      <a:pt x="106" y="23"/>
                    </a:cubicBezTo>
                    <a:cubicBezTo>
                      <a:pt x="103" y="21"/>
                      <a:pt x="100" y="18"/>
                      <a:pt x="98" y="15"/>
                    </a:cubicBezTo>
                    <a:cubicBezTo>
                      <a:pt x="95" y="12"/>
                      <a:pt x="93" y="9"/>
                      <a:pt x="90" y="7"/>
                    </a:cubicBezTo>
                    <a:cubicBezTo>
                      <a:pt x="92" y="6"/>
                      <a:pt x="94" y="6"/>
                      <a:pt x="96" y="6"/>
                    </a:cubicBezTo>
                    <a:cubicBezTo>
                      <a:pt x="98" y="9"/>
                      <a:pt x="101" y="11"/>
                      <a:pt x="103" y="14"/>
                    </a:cubicBezTo>
                    <a:close/>
                    <a:moveTo>
                      <a:pt x="84" y="8"/>
                    </a:moveTo>
                    <a:cubicBezTo>
                      <a:pt x="88" y="13"/>
                      <a:pt x="88" y="21"/>
                      <a:pt x="85" y="27"/>
                    </a:cubicBezTo>
                    <a:cubicBezTo>
                      <a:pt x="84" y="27"/>
                      <a:pt x="83" y="27"/>
                      <a:pt x="83" y="27"/>
                    </a:cubicBezTo>
                    <a:cubicBezTo>
                      <a:pt x="86" y="21"/>
                      <a:pt x="84" y="14"/>
                      <a:pt x="81" y="8"/>
                    </a:cubicBezTo>
                    <a:cubicBezTo>
                      <a:pt x="82" y="8"/>
                      <a:pt x="83" y="8"/>
                      <a:pt x="84" y="8"/>
                    </a:cubicBezTo>
                    <a:close/>
                    <a:moveTo>
                      <a:pt x="58" y="27"/>
                    </a:moveTo>
                    <a:cubicBezTo>
                      <a:pt x="56" y="23"/>
                      <a:pt x="54" y="19"/>
                      <a:pt x="52" y="16"/>
                    </a:cubicBezTo>
                    <a:cubicBezTo>
                      <a:pt x="54" y="20"/>
                      <a:pt x="58" y="23"/>
                      <a:pt x="60" y="27"/>
                    </a:cubicBezTo>
                    <a:cubicBezTo>
                      <a:pt x="58" y="27"/>
                      <a:pt x="57" y="27"/>
                      <a:pt x="55" y="27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4" y="25"/>
                      <a:pt x="53" y="22"/>
                      <a:pt x="51" y="20"/>
                    </a:cubicBezTo>
                    <a:cubicBezTo>
                      <a:pt x="52" y="21"/>
                      <a:pt x="52" y="21"/>
                      <a:pt x="52" y="21"/>
                    </a:cubicBezTo>
                    <a:cubicBezTo>
                      <a:pt x="54" y="23"/>
                      <a:pt x="56" y="25"/>
                      <a:pt x="58" y="27"/>
                    </a:cubicBezTo>
                    <a:close/>
                    <a:moveTo>
                      <a:pt x="63" y="27"/>
                    </a:move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5"/>
                      <a:pt x="61" y="23"/>
                      <a:pt x="60" y="21"/>
                    </a:cubicBezTo>
                    <a:cubicBezTo>
                      <a:pt x="60" y="20"/>
                      <a:pt x="59" y="19"/>
                      <a:pt x="59" y="18"/>
                    </a:cubicBezTo>
                    <a:cubicBezTo>
                      <a:pt x="59" y="18"/>
                      <a:pt x="57" y="13"/>
                      <a:pt x="58" y="16"/>
                    </a:cubicBezTo>
                    <a:cubicBezTo>
                      <a:pt x="60" y="20"/>
                      <a:pt x="62" y="24"/>
                      <a:pt x="66" y="27"/>
                    </a:cubicBezTo>
                    <a:cubicBezTo>
                      <a:pt x="66" y="27"/>
                      <a:pt x="66" y="27"/>
                      <a:pt x="66" y="27"/>
                    </a:cubicBezTo>
                    <a:cubicBezTo>
                      <a:pt x="65" y="22"/>
                      <a:pt x="62" y="18"/>
                      <a:pt x="60" y="14"/>
                    </a:cubicBezTo>
                    <a:cubicBezTo>
                      <a:pt x="62" y="18"/>
                      <a:pt x="66" y="22"/>
                      <a:pt x="68" y="26"/>
                    </a:cubicBezTo>
                    <a:cubicBezTo>
                      <a:pt x="68" y="26"/>
                      <a:pt x="69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6" y="27"/>
                      <a:pt x="63" y="27"/>
                      <a:pt x="60" y="27"/>
                    </a:cubicBezTo>
                    <a:cubicBezTo>
                      <a:pt x="59" y="24"/>
                      <a:pt x="58" y="19"/>
                      <a:pt x="56" y="16"/>
                    </a:cubicBezTo>
                    <a:cubicBezTo>
                      <a:pt x="58" y="19"/>
                      <a:pt x="60" y="23"/>
                      <a:pt x="63" y="27"/>
                    </a:cubicBezTo>
                    <a:close/>
                    <a:moveTo>
                      <a:pt x="69" y="26"/>
                    </a:moveTo>
                    <a:cubicBezTo>
                      <a:pt x="68" y="25"/>
                      <a:pt x="68" y="24"/>
                      <a:pt x="68" y="24"/>
                    </a:cubicBezTo>
                    <a:cubicBezTo>
                      <a:pt x="67" y="22"/>
                      <a:pt x="66" y="21"/>
                      <a:pt x="66" y="20"/>
                    </a:cubicBezTo>
                    <a:cubicBezTo>
                      <a:pt x="65" y="19"/>
                      <a:pt x="65" y="18"/>
                      <a:pt x="64" y="17"/>
                    </a:cubicBezTo>
                    <a:cubicBezTo>
                      <a:pt x="64" y="16"/>
                      <a:pt x="61" y="11"/>
                      <a:pt x="63" y="14"/>
                    </a:cubicBezTo>
                    <a:cubicBezTo>
                      <a:pt x="66" y="18"/>
                      <a:pt x="69" y="22"/>
                      <a:pt x="72" y="27"/>
                    </a:cubicBezTo>
                    <a:cubicBezTo>
                      <a:pt x="72" y="27"/>
                      <a:pt x="72" y="27"/>
                      <a:pt x="72" y="27"/>
                    </a:cubicBezTo>
                    <a:cubicBezTo>
                      <a:pt x="71" y="24"/>
                      <a:pt x="70" y="22"/>
                      <a:pt x="69" y="20"/>
                    </a:cubicBezTo>
                    <a:cubicBezTo>
                      <a:pt x="69" y="18"/>
                      <a:pt x="68" y="17"/>
                      <a:pt x="67" y="15"/>
                    </a:cubicBezTo>
                    <a:cubicBezTo>
                      <a:pt x="67" y="15"/>
                      <a:pt x="65" y="11"/>
                      <a:pt x="66" y="13"/>
                    </a:cubicBezTo>
                    <a:cubicBezTo>
                      <a:pt x="69" y="15"/>
                      <a:pt x="70" y="18"/>
                      <a:pt x="71" y="21"/>
                    </a:cubicBezTo>
                    <a:cubicBezTo>
                      <a:pt x="73" y="23"/>
                      <a:pt x="74" y="25"/>
                      <a:pt x="76" y="27"/>
                    </a:cubicBezTo>
                    <a:cubicBezTo>
                      <a:pt x="75" y="27"/>
                      <a:pt x="74" y="27"/>
                      <a:pt x="73" y="27"/>
                    </a:cubicBezTo>
                    <a:cubicBezTo>
                      <a:pt x="72" y="27"/>
                      <a:pt x="70" y="27"/>
                      <a:pt x="69" y="27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69" y="26"/>
                      <a:pt x="69" y="26"/>
                      <a:pt x="69" y="26"/>
                    </a:cubicBezTo>
                    <a:close/>
                    <a:moveTo>
                      <a:pt x="74" y="18"/>
                    </a:moveTo>
                    <a:cubicBezTo>
                      <a:pt x="75" y="21"/>
                      <a:pt x="77" y="23"/>
                      <a:pt x="79" y="26"/>
                    </a:cubicBezTo>
                    <a:cubicBezTo>
                      <a:pt x="80" y="25"/>
                      <a:pt x="80" y="25"/>
                      <a:pt x="80" y="25"/>
                    </a:cubicBezTo>
                    <a:cubicBezTo>
                      <a:pt x="78" y="20"/>
                      <a:pt x="74" y="16"/>
                      <a:pt x="72" y="11"/>
                    </a:cubicBezTo>
                    <a:cubicBezTo>
                      <a:pt x="73" y="13"/>
                      <a:pt x="75" y="15"/>
                      <a:pt x="77" y="17"/>
                    </a:cubicBezTo>
                    <a:cubicBezTo>
                      <a:pt x="78" y="20"/>
                      <a:pt x="80" y="22"/>
                      <a:pt x="82" y="24"/>
                    </a:cubicBezTo>
                    <a:cubicBezTo>
                      <a:pt x="82" y="24"/>
                      <a:pt x="82" y="24"/>
                      <a:pt x="82" y="24"/>
                    </a:cubicBezTo>
                    <a:cubicBezTo>
                      <a:pt x="81" y="25"/>
                      <a:pt x="81" y="26"/>
                      <a:pt x="80" y="27"/>
                    </a:cubicBezTo>
                    <a:cubicBezTo>
                      <a:pt x="79" y="27"/>
                      <a:pt x="78" y="27"/>
                      <a:pt x="77" y="27"/>
                    </a:cubicBezTo>
                    <a:cubicBezTo>
                      <a:pt x="75" y="22"/>
                      <a:pt x="71" y="18"/>
                      <a:pt x="69" y="13"/>
                    </a:cubicBezTo>
                    <a:cubicBezTo>
                      <a:pt x="68" y="10"/>
                      <a:pt x="71" y="15"/>
                      <a:pt x="71" y="14"/>
                    </a:cubicBezTo>
                    <a:cubicBezTo>
                      <a:pt x="72" y="16"/>
                      <a:pt x="73" y="17"/>
                      <a:pt x="74" y="18"/>
                    </a:cubicBezTo>
                    <a:close/>
                    <a:moveTo>
                      <a:pt x="82" y="24"/>
                    </a:moveTo>
                    <a:cubicBezTo>
                      <a:pt x="80" y="19"/>
                      <a:pt x="77" y="15"/>
                      <a:pt x="75" y="11"/>
                    </a:cubicBezTo>
                    <a:cubicBezTo>
                      <a:pt x="74" y="10"/>
                      <a:pt x="74" y="10"/>
                      <a:pt x="75" y="11"/>
                    </a:cubicBezTo>
                    <a:cubicBezTo>
                      <a:pt x="76" y="12"/>
                      <a:pt x="78" y="13"/>
                      <a:pt x="79" y="15"/>
                    </a:cubicBezTo>
                    <a:cubicBezTo>
                      <a:pt x="80" y="17"/>
                      <a:pt x="81" y="19"/>
                      <a:pt x="82" y="20"/>
                    </a:cubicBezTo>
                    <a:cubicBezTo>
                      <a:pt x="82" y="21"/>
                      <a:pt x="82" y="23"/>
                      <a:pt x="82" y="24"/>
                    </a:cubicBezTo>
                    <a:close/>
                    <a:moveTo>
                      <a:pt x="81" y="18"/>
                    </a:moveTo>
                    <a:cubicBezTo>
                      <a:pt x="80" y="16"/>
                      <a:pt x="79" y="15"/>
                      <a:pt x="78" y="14"/>
                    </a:cubicBezTo>
                    <a:cubicBezTo>
                      <a:pt x="77" y="12"/>
                      <a:pt x="76" y="11"/>
                      <a:pt x="75" y="10"/>
                    </a:cubicBezTo>
                    <a:cubicBezTo>
                      <a:pt x="75" y="10"/>
                      <a:pt x="76" y="10"/>
                      <a:pt x="76" y="10"/>
                    </a:cubicBezTo>
                    <a:cubicBezTo>
                      <a:pt x="76" y="10"/>
                      <a:pt x="76" y="10"/>
                      <a:pt x="76" y="10"/>
                    </a:cubicBezTo>
                    <a:cubicBezTo>
                      <a:pt x="78" y="11"/>
                      <a:pt x="79" y="13"/>
                      <a:pt x="80" y="15"/>
                    </a:cubicBezTo>
                    <a:cubicBezTo>
                      <a:pt x="81" y="16"/>
                      <a:pt x="84" y="22"/>
                      <a:pt x="81" y="18"/>
                    </a:cubicBezTo>
                    <a:close/>
                    <a:moveTo>
                      <a:pt x="74" y="10"/>
                    </a:moveTo>
                    <a:cubicBezTo>
                      <a:pt x="75" y="12"/>
                      <a:pt x="76" y="14"/>
                      <a:pt x="78" y="16"/>
                    </a:cubicBezTo>
                    <a:cubicBezTo>
                      <a:pt x="79" y="18"/>
                      <a:pt x="80" y="21"/>
                      <a:pt x="81" y="23"/>
                    </a:cubicBezTo>
                    <a:cubicBezTo>
                      <a:pt x="79" y="19"/>
                      <a:pt x="76" y="14"/>
                      <a:pt x="72" y="10"/>
                    </a:cubicBezTo>
                    <a:cubicBezTo>
                      <a:pt x="73" y="10"/>
                      <a:pt x="73" y="10"/>
                      <a:pt x="74" y="10"/>
                    </a:cubicBezTo>
                    <a:close/>
                    <a:moveTo>
                      <a:pt x="71" y="11"/>
                    </a:moveTo>
                    <a:cubicBezTo>
                      <a:pt x="73" y="16"/>
                      <a:pt x="77" y="20"/>
                      <a:pt x="79" y="25"/>
                    </a:cubicBezTo>
                    <a:cubicBezTo>
                      <a:pt x="78" y="22"/>
                      <a:pt x="75" y="20"/>
                      <a:pt x="73" y="17"/>
                    </a:cubicBezTo>
                    <a:cubicBezTo>
                      <a:pt x="72" y="15"/>
                      <a:pt x="71" y="13"/>
                      <a:pt x="69" y="11"/>
                    </a:cubicBezTo>
                    <a:cubicBezTo>
                      <a:pt x="70" y="11"/>
                      <a:pt x="71" y="11"/>
                      <a:pt x="71" y="11"/>
                    </a:cubicBezTo>
                    <a:close/>
                    <a:moveTo>
                      <a:pt x="76" y="26"/>
                    </a:moveTo>
                    <a:cubicBezTo>
                      <a:pt x="77" y="28"/>
                      <a:pt x="74" y="23"/>
                      <a:pt x="73" y="23"/>
                    </a:cubicBezTo>
                    <a:cubicBezTo>
                      <a:pt x="72" y="21"/>
                      <a:pt x="71" y="19"/>
                      <a:pt x="70" y="18"/>
                    </a:cubicBezTo>
                    <a:cubicBezTo>
                      <a:pt x="69" y="15"/>
                      <a:pt x="68" y="13"/>
                      <a:pt x="66" y="12"/>
                    </a:cubicBezTo>
                    <a:cubicBezTo>
                      <a:pt x="67" y="12"/>
                      <a:pt x="68" y="11"/>
                      <a:pt x="68" y="11"/>
                    </a:cubicBezTo>
                    <a:cubicBezTo>
                      <a:pt x="70" y="17"/>
                      <a:pt x="73" y="21"/>
                      <a:pt x="76" y="26"/>
                    </a:cubicBezTo>
                    <a:close/>
                    <a:moveTo>
                      <a:pt x="65" y="12"/>
                    </a:moveTo>
                    <a:cubicBezTo>
                      <a:pt x="67" y="17"/>
                      <a:pt x="69" y="22"/>
                      <a:pt x="72" y="26"/>
                    </a:cubicBezTo>
                    <a:cubicBezTo>
                      <a:pt x="69" y="21"/>
                      <a:pt x="65" y="17"/>
                      <a:pt x="63" y="13"/>
                    </a:cubicBezTo>
                    <a:cubicBezTo>
                      <a:pt x="64" y="12"/>
                      <a:pt x="64" y="12"/>
                      <a:pt x="65" y="12"/>
                    </a:cubicBezTo>
                    <a:close/>
                    <a:moveTo>
                      <a:pt x="44" y="18"/>
                    </a:moveTo>
                    <a:cubicBezTo>
                      <a:pt x="44" y="19"/>
                      <a:pt x="45" y="21"/>
                      <a:pt x="46" y="22"/>
                    </a:cubicBezTo>
                    <a:cubicBezTo>
                      <a:pt x="46" y="23"/>
                      <a:pt x="46" y="24"/>
                      <a:pt x="47" y="25"/>
                    </a:cubicBezTo>
                    <a:cubicBezTo>
                      <a:pt x="45" y="22"/>
                      <a:pt x="44" y="20"/>
                      <a:pt x="42" y="19"/>
                    </a:cubicBezTo>
                    <a:cubicBezTo>
                      <a:pt x="43" y="18"/>
                      <a:pt x="43" y="18"/>
                      <a:pt x="44" y="18"/>
                    </a:cubicBezTo>
                    <a:close/>
                    <a:moveTo>
                      <a:pt x="41" y="24"/>
                    </a:moveTo>
                    <a:cubicBezTo>
                      <a:pt x="41" y="23"/>
                      <a:pt x="38" y="19"/>
                      <a:pt x="40" y="22"/>
                    </a:cubicBezTo>
                    <a:cubicBezTo>
                      <a:pt x="42" y="24"/>
                      <a:pt x="44" y="26"/>
                      <a:pt x="46" y="28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5" y="25"/>
                      <a:pt x="44" y="21"/>
                      <a:pt x="42" y="19"/>
                    </a:cubicBezTo>
                    <a:cubicBezTo>
                      <a:pt x="44" y="21"/>
                      <a:pt x="46" y="24"/>
                      <a:pt x="48" y="27"/>
                    </a:cubicBezTo>
                    <a:cubicBezTo>
                      <a:pt x="48" y="27"/>
                      <a:pt x="48" y="27"/>
                      <a:pt x="48" y="27"/>
                    </a:cubicBezTo>
                    <a:cubicBezTo>
                      <a:pt x="47" y="24"/>
                      <a:pt x="46" y="21"/>
                      <a:pt x="45" y="19"/>
                    </a:cubicBezTo>
                    <a:cubicBezTo>
                      <a:pt x="46" y="21"/>
                      <a:pt x="48" y="25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5"/>
                      <a:pt x="50" y="24"/>
                      <a:pt x="49" y="22"/>
                    </a:cubicBezTo>
                    <a:cubicBezTo>
                      <a:pt x="48" y="21"/>
                      <a:pt x="47" y="19"/>
                      <a:pt x="47" y="18"/>
                    </a:cubicBezTo>
                    <a:cubicBezTo>
                      <a:pt x="50" y="21"/>
                      <a:pt x="52" y="24"/>
                      <a:pt x="55" y="27"/>
                    </a:cubicBezTo>
                    <a:cubicBezTo>
                      <a:pt x="51" y="28"/>
                      <a:pt x="47" y="28"/>
                      <a:pt x="43" y="28"/>
                    </a:cubicBezTo>
                    <a:cubicBezTo>
                      <a:pt x="43" y="28"/>
                      <a:pt x="43" y="28"/>
                      <a:pt x="43" y="28"/>
                    </a:cubicBezTo>
                    <a:cubicBezTo>
                      <a:pt x="43" y="26"/>
                      <a:pt x="42" y="25"/>
                      <a:pt x="41" y="24"/>
                    </a:cubicBezTo>
                    <a:close/>
                    <a:moveTo>
                      <a:pt x="89" y="18"/>
                    </a:moveTo>
                    <a:cubicBezTo>
                      <a:pt x="90" y="20"/>
                      <a:pt x="92" y="22"/>
                      <a:pt x="93" y="24"/>
                    </a:cubicBezTo>
                    <a:cubicBezTo>
                      <a:pt x="94" y="25"/>
                      <a:pt x="96" y="27"/>
                      <a:pt x="94" y="25"/>
                    </a:cubicBezTo>
                    <a:cubicBezTo>
                      <a:pt x="92" y="23"/>
                      <a:pt x="91" y="22"/>
                      <a:pt x="90" y="21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90" y="23"/>
                      <a:pt x="91" y="24"/>
                      <a:pt x="92" y="25"/>
                    </a:cubicBezTo>
                    <a:cubicBezTo>
                      <a:pt x="91" y="25"/>
                      <a:pt x="90" y="24"/>
                      <a:pt x="89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9" y="25"/>
                      <a:pt x="91" y="27"/>
                      <a:pt x="89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89" y="26"/>
                      <a:pt x="89" y="27"/>
                      <a:pt x="90" y="27"/>
                    </a:cubicBezTo>
                    <a:cubicBezTo>
                      <a:pt x="89" y="27"/>
                      <a:pt x="88" y="27"/>
                      <a:pt x="87" y="27"/>
                    </a:cubicBezTo>
                    <a:cubicBezTo>
                      <a:pt x="89" y="24"/>
                      <a:pt x="89" y="21"/>
                      <a:pt x="89" y="18"/>
                    </a:cubicBezTo>
                    <a:close/>
                    <a:moveTo>
                      <a:pt x="121" y="27"/>
                    </a:moveTo>
                    <a:cubicBezTo>
                      <a:pt x="121" y="26"/>
                      <a:pt x="120" y="26"/>
                      <a:pt x="119" y="25"/>
                    </a:cubicBezTo>
                    <a:cubicBezTo>
                      <a:pt x="117" y="22"/>
                      <a:pt x="115" y="19"/>
                      <a:pt x="113" y="16"/>
                    </a:cubicBezTo>
                    <a:cubicBezTo>
                      <a:pt x="112" y="14"/>
                      <a:pt x="110" y="12"/>
                      <a:pt x="109" y="10"/>
                    </a:cubicBezTo>
                    <a:cubicBezTo>
                      <a:pt x="108" y="9"/>
                      <a:pt x="107" y="8"/>
                      <a:pt x="106" y="7"/>
                    </a:cubicBezTo>
                    <a:cubicBezTo>
                      <a:pt x="106" y="6"/>
                      <a:pt x="106" y="5"/>
                      <a:pt x="105" y="5"/>
                    </a:cubicBezTo>
                    <a:cubicBezTo>
                      <a:pt x="106" y="5"/>
                      <a:pt x="106" y="6"/>
                      <a:pt x="107" y="6"/>
                    </a:cubicBezTo>
                    <a:cubicBezTo>
                      <a:pt x="110" y="10"/>
                      <a:pt x="113" y="12"/>
                      <a:pt x="116" y="16"/>
                    </a:cubicBezTo>
                    <a:cubicBezTo>
                      <a:pt x="120" y="20"/>
                      <a:pt x="124" y="23"/>
                      <a:pt x="127" y="28"/>
                    </a:cubicBezTo>
                    <a:cubicBezTo>
                      <a:pt x="125" y="28"/>
                      <a:pt x="123" y="27"/>
                      <a:pt x="121" y="27"/>
                    </a:cubicBezTo>
                    <a:close/>
                    <a:moveTo>
                      <a:pt x="132" y="27"/>
                    </a:moveTo>
                    <a:cubicBezTo>
                      <a:pt x="130" y="23"/>
                      <a:pt x="126" y="19"/>
                      <a:pt x="123" y="16"/>
                    </a:cubicBezTo>
                    <a:cubicBezTo>
                      <a:pt x="120" y="12"/>
                      <a:pt x="116" y="7"/>
                      <a:pt x="113" y="4"/>
                    </a:cubicBezTo>
                    <a:cubicBezTo>
                      <a:pt x="117" y="7"/>
                      <a:pt x="122" y="11"/>
                      <a:pt x="125" y="15"/>
                    </a:cubicBezTo>
                    <a:cubicBezTo>
                      <a:pt x="129" y="19"/>
                      <a:pt x="132" y="23"/>
                      <a:pt x="135" y="27"/>
                    </a:cubicBezTo>
                    <a:cubicBezTo>
                      <a:pt x="136" y="27"/>
                      <a:pt x="136" y="27"/>
                      <a:pt x="136" y="27"/>
                    </a:cubicBezTo>
                    <a:cubicBezTo>
                      <a:pt x="135" y="27"/>
                      <a:pt x="133" y="27"/>
                      <a:pt x="132" y="27"/>
                    </a:cubicBezTo>
                    <a:close/>
                    <a:moveTo>
                      <a:pt x="136" y="27"/>
                    </a:moveTo>
                    <a:cubicBezTo>
                      <a:pt x="136" y="26"/>
                      <a:pt x="136" y="26"/>
                      <a:pt x="136" y="26"/>
                    </a:cubicBezTo>
                    <a:cubicBezTo>
                      <a:pt x="134" y="22"/>
                      <a:pt x="130" y="19"/>
                      <a:pt x="127" y="15"/>
                    </a:cubicBezTo>
                    <a:cubicBezTo>
                      <a:pt x="126" y="14"/>
                      <a:pt x="125" y="12"/>
                      <a:pt x="123" y="11"/>
                    </a:cubicBezTo>
                    <a:cubicBezTo>
                      <a:pt x="124" y="12"/>
                      <a:pt x="125" y="12"/>
                      <a:pt x="126" y="13"/>
                    </a:cubicBezTo>
                    <a:cubicBezTo>
                      <a:pt x="128" y="15"/>
                      <a:pt x="130" y="17"/>
                      <a:pt x="132" y="20"/>
                    </a:cubicBezTo>
                    <a:cubicBezTo>
                      <a:pt x="134" y="22"/>
                      <a:pt x="136" y="24"/>
                      <a:pt x="138" y="26"/>
                    </a:cubicBezTo>
                    <a:cubicBezTo>
                      <a:pt x="137" y="27"/>
                      <a:pt x="137" y="27"/>
                      <a:pt x="136" y="27"/>
                    </a:cubicBezTo>
                    <a:close/>
                    <a:moveTo>
                      <a:pt x="133" y="18"/>
                    </a:moveTo>
                    <a:cubicBezTo>
                      <a:pt x="130" y="15"/>
                      <a:pt x="127" y="12"/>
                      <a:pt x="125" y="9"/>
                    </a:cubicBezTo>
                    <a:cubicBezTo>
                      <a:pt x="126" y="10"/>
                      <a:pt x="127" y="11"/>
                      <a:pt x="128" y="12"/>
                    </a:cubicBezTo>
                    <a:cubicBezTo>
                      <a:pt x="132" y="16"/>
                      <a:pt x="136" y="20"/>
                      <a:pt x="140" y="24"/>
                    </a:cubicBezTo>
                    <a:cubicBezTo>
                      <a:pt x="141" y="23"/>
                      <a:pt x="141" y="23"/>
                      <a:pt x="141" y="23"/>
                    </a:cubicBezTo>
                    <a:cubicBezTo>
                      <a:pt x="138" y="19"/>
                      <a:pt x="136" y="16"/>
                      <a:pt x="133" y="12"/>
                    </a:cubicBezTo>
                    <a:cubicBezTo>
                      <a:pt x="131" y="11"/>
                      <a:pt x="130" y="9"/>
                      <a:pt x="129" y="7"/>
                    </a:cubicBezTo>
                    <a:cubicBezTo>
                      <a:pt x="128" y="6"/>
                      <a:pt x="127" y="5"/>
                      <a:pt x="126" y="3"/>
                    </a:cubicBezTo>
                    <a:cubicBezTo>
                      <a:pt x="124" y="1"/>
                      <a:pt x="126" y="4"/>
                      <a:pt x="127" y="4"/>
                    </a:cubicBezTo>
                    <a:cubicBezTo>
                      <a:pt x="130" y="8"/>
                      <a:pt x="133" y="12"/>
                      <a:pt x="136" y="16"/>
                    </a:cubicBezTo>
                    <a:cubicBezTo>
                      <a:pt x="138" y="19"/>
                      <a:pt x="140" y="22"/>
                      <a:pt x="143" y="24"/>
                    </a:cubicBezTo>
                    <a:cubicBezTo>
                      <a:pt x="144" y="24"/>
                      <a:pt x="144" y="24"/>
                      <a:pt x="144" y="24"/>
                    </a:cubicBezTo>
                    <a:cubicBezTo>
                      <a:pt x="141" y="21"/>
                      <a:pt x="139" y="17"/>
                      <a:pt x="137" y="13"/>
                    </a:cubicBezTo>
                    <a:cubicBezTo>
                      <a:pt x="135" y="12"/>
                      <a:pt x="134" y="10"/>
                      <a:pt x="132" y="8"/>
                    </a:cubicBezTo>
                    <a:cubicBezTo>
                      <a:pt x="131" y="7"/>
                      <a:pt x="131" y="6"/>
                      <a:pt x="130" y="5"/>
                    </a:cubicBezTo>
                    <a:cubicBezTo>
                      <a:pt x="130" y="6"/>
                      <a:pt x="128" y="3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28" y="2"/>
                      <a:pt x="128" y="2"/>
                      <a:pt x="128" y="2"/>
                    </a:cubicBezTo>
                    <a:cubicBezTo>
                      <a:pt x="131" y="5"/>
                      <a:pt x="134" y="9"/>
                      <a:pt x="137" y="12"/>
                    </a:cubicBezTo>
                    <a:cubicBezTo>
                      <a:pt x="140" y="16"/>
                      <a:pt x="143" y="20"/>
                      <a:pt x="146" y="24"/>
                    </a:cubicBezTo>
                    <a:cubicBezTo>
                      <a:pt x="147" y="24"/>
                      <a:pt x="147" y="24"/>
                      <a:pt x="147" y="24"/>
                    </a:cubicBezTo>
                    <a:cubicBezTo>
                      <a:pt x="144" y="25"/>
                      <a:pt x="142" y="26"/>
                      <a:pt x="139" y="26"/>
                    </a:cubicBezTo>
                    <a:cubicBezTo>
                      <a:pt x="138" y="23"/>
                      <a:pt x="135" y="21"/>
                      <a:pt x="133" y="18"/>
                    </a:cubicBezTo>
                    <a:close/>
                    <a:moveTo>
                      <a:pt x="135" y="9"/>
                    </a:moveTo>
                    <a:cubicBezTo>
                      <a:pt x="133" y="7"/>
                      <a:pt x="131" y="4"/>
                      <a:pt x="128" y="2"/>
                    </a:cubicBezTo>
                    <a:cubicBezTo>
                      <a:pt x="129" y="2"/>
                      <a:pt x="130" y="2"/>
                      <a:pt x="131" y="2"/>
                    </a:cubicBezTo>
                    <a:cubicBezTo>
                      <a:pt x="133" y="5"/>
                      <a:pt x="135" y="9"/>
                      <a:pt x="138" y="12"/>
                    </a:cubicBezTo>
                    <a:cubicBezTo>
                      <a:pt x="137" y="11"/>
                      <a:pt x="136" y="10"/>
                      <a:pt x="135" y="9"/>
                    </a:cubicBezTo>
                    <a:close/>
                    <a:moveTo>
                      <a:pt x="135" y="2"/>
                    </a:moveTo>
                    <a:cubicBezTo>
                      <a:pt x="137" y="6"/>
                      <a:pt x="140" y="9"/>
                      <a:pt x="142" y="13"/>
                    </a:cubicBezTo>
                    <a:cubicBezTo>
                      <a:pt x="143" y="13"/>
                      <a:pt x="143" y="14"/>
                      <a:pt x="144" y="15"/>
                    </a:cubicBezTo>
                    <a:cubicBezTo>
                      <a:pt x="140" y="11"/>
                      <a:pt x="137" y="6"/>
                      <a:pt x="132" y="2"/>
                    </a:cubicBezTo>
                    <a:cubicBezTo>
                      <a:pt x="133" y="2"/>
                      <a:pt x="134" y="2"/>
                      <a:pt x="135" y="2"/>
                    </a:cubicBezTo>
                    <a:close/>
                    <a:moveTo>
                      <a:pt x="138" y="2"/>
                    </a:moveTo>
                    <a:cubicBezTo>
                      <a:pt x="140" y="5"/>
                      <a:pt x="142" y="7"/>
                      <a:pt x="144" y="10"/>
                    </a:cubicBezTo>
                    <a:cubicBezTo>
                      <a:pt x="145" y="11"/>
                      <a:pt x="147" y="13"/>
                      <a:pt x="148" y="15"/>
                    </a:cubicBezTo>
                    <a:cubicBezTo>
                      <a:pt x="148" y="16"/>
                      <a:pt x="149" y="16"/>
                      <a:pt x="149" y="17"/>
                    </a:cubicBezTo>
                    <a:cubicBezTo>
                      <a:pt x="150" y="17"/>
                      <a:pt x="150" y="17"/>
                      <a:pt x="150" y="17"/>
                    </a:cubicBezTo>
                    <a:cubicBezTo>
                      <a:pt x="149" y="17"/>
                      <a:pt x="149" y="17"/>
                      <a:pt x="149" y="17"/>
                    </a:cubicBezTo>
                    <a:cubicBezTo>
                      <a:pt x="146" y="14"/>
                      <a:pt x="144" y="11"/>
                      <a:pt x="141" y="8"/>
                    </a:cubicBezTo>
                    <a:cubicBezTo>
                      <a:pt x="139" y="6"/>
                      <a:pt x="138" y="4"/>
                      <a:pt x="136" y="2"/>
                    </a:cubicBezTo>
                    <a:cubicBezTo>
                      <a:pt x="137" y="2"/>
                      <a:pt x="138" y="2"/>
                      <a:pt x="138" y="2"/>
                    </a:cubicBezTo>
                    <a:close/>
                    <a:moveTo>
                      <a:pt x="141" y="3"/>
                    </a:moveTo>
                    <a:cubicBezTo>
                      <a:pt x="142" y="4"/>
                      <a:pt x="143" y="5"/>
                      <a:pt x="144" y="7"/>
                    </a:cubicBezTo>
                    <a:cubicBezTo>
                      <a:pt x="143" y="5"/>
                      <a:pt x="141" y="4"/>
                      <a:pt x="140" y="3"/>
                    </a:cubicBezTo>
                    <a:cubicBezTo>
                      <a:pt x="141" y="3"/>
                      <a:pt x="141" y="3"/>
                      <a:pt x="141" y="3"/>
                    </a:cubicBezTo>
                    <a:close/>
                    <a:moveTo>
                      <a:pt x="145" y="4"/>
                    </a:moveTo>
                    <a:cubicBezTo>
                      <a:pt x="147" y="5"/>
                      <a:pt x="148" y="7"/>
                      <a:pt x="149" y="8"/>
                    </a:cubicBezTo>
                    <a:cubicBezTo>
                      <a:pt x="150" y="9"/>
                      <a:pt x="151" y="10"/>
                      <a:pt x="151" y="11"/>
                    </a:cubicBezTo>
                    <a:cubicBezTo>
                      <a:pt x="152" y="12"/>
                      <a:pt x="154" y="14"/>
                      <a:pt x="151" y="11"/>
                    </a:cubicBezTo>
                    <a:cubicBezTo>
                      <a:pt x="149" y="9"/>
                      <a:pt x="146" y="6"/>
                      <a:pt x="144" y="3"/>
                    </a:cubicBezTo>
                    <a:cubicBezTo>
                      <a:pt x="144" y="4"/>
                      <a:pt x="145" y="4"/>
                      <a:pt x="145" y="4"/>
                    </a:cubicBezTo>
                    <a:close/>
                    <a:moveTo>
                      <a:pt x="79" y="9"/>
                    </a:moveTo>
                    <a:cubicBezTo>
                      <a:pt x="81" y="12"/>
                      <a:pt x="82" y="15"/>
                      <a:pt x="82" y="19"/>
                    </a:cubicBezTo>
                    <a:cubicBezTo>
                      <a:pt x="81" y="15"/>
                      <a:pt x="79" y="12"/>
                      <a:pt x="77" y="9"/>
                    </a:cubicBezTo>
                    <a:cubicBezTo>
                      <a:pt x="77" y="9"/>
                      <a:pt x="78" y="9"/>
                      <a:pt x="78" y="9"/>
                    </a:cubicBezTo>
                    <a:cubicBezTo>
                      <a:pt x="78" y="9"/>
                      <a:pt x="79" y="9"/>
                      <a:pt x="79" y="9"/>
                    </a:cubicBezTo>
                    <a:close/>
                    <a:moveTo>
                      <a:pt x="6" y="33"/>
                    </a:moveTo>
                    <a:cubicBezTo>
                      <a:pt x="7" y="33"/>
                      <a:pt x="8" y="32"/>
                      <a:pt x="9" y="31"/>
                    </a:cubicBezTo>
                    <a:cubicBezTo>
                      <a:pt x="11" y="28"/>
                      <a:pt x="11" y="26"/>
                      <a:pt x="12" y="23"/>
                    </a:cubicBezTo>
                    <a:cubicBezTo>
                      <a:pt x="18" y="23"/>
                      <a:pt x="24" y="22"/>
                      <a:pt x="30" y="23"/>
                    </a:cubicBezTo>
                    <a:cubicBezTo>
                      <a:pt x="31" y="25"/>
                      <a:pt x="31" y="27"/>
                      <a:pt x="32" y="29"/>
                    </a:cubicBezTo>
                    <a:cubicBezTo>
                      <a:pt x="26" y="31"/>
                      <a:pt x="20" y="35"/>
                      <a:pt x="14" y="37"/>
                    </a:cubicBezTo>
                    <a:cubicBezTo>
                      <a:pt x="13" y="35"/>
                      <a:pt x="9" y="34"/>
                      <a:pt x="6" y="33"/>
                    </a:cubicBezTo>
                    <a:close/>
                    <a:moveTo>
                      <a:pt x="34" y="29"/>
                    </a:move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4" y="27"/>
                      <a:pt x="33" y="26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34" y="26"/>
                      <a:pt x="34" y="26"/>
                      <a:pt x="34" y="26"/>
                    </a:cubicBezTo>
                    <a:cubicBezTo>
                      <a:pt x="34" y="27"/>
                      <a:pt x="35" y="27"/>
                      <a:pt x="35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5" y="26"/>
                      <a:pt x="35" y="23"/>
                      <a:pt x="33" y="22"/>
                    </a:cubicBezTo>
                    <a:cubicBezTo>
                      <a:pt x="35" y="23"/>
                      <a:pt x="36" y="26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8" y="26"/>
                      <a:pt x="37" y="25"/>
                      <a:pt x="37" y="24"/>
                    </a:cubicBezTo>
                    <a:cubicBezTo>
                      <a:pt x="36" y="23"/>
                      <a:pt x="34" y="20"/>
                      <a:pt x="37" y="23"/>
                    </a:cubicBezTo>
                    <a:cubicBezTo>
                      <a:pt x="38" y="25"/>
                      <a:pt x="39" y="26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0" y="26"/>
                      <a:pt x="39" y="23"/>
                      <a:pt x="38" y="22"/>
                    </a:cubicBezTo>
                    <a:cubicBezTo>
                      <a:pt x="40" y="24"/>
                      <a:pt x="41" y="26"/>
                      <a:pt x="43" y="28"/>
                    </a:cubicBezTo>
                    <a:cubicBezTo>
                      <a:pt x="40" y="28"/>
                      <a:pt x="37" y="28"/>
                      <a:pt x="34" y="29"/>
                    </a:cubicBezTo>
                    <a:close/>
                    <a:moveTo>
                      <a:pt x="147" y="24"/>
                    </a:moveTo>
                    <a:cubicBezTo>
                      <a:pt x="147" y="23"/>
                      <a:pt x="147" y="23"/>
                      <a:pt x="147" y="23"/>
                    </a:cubicBezTo>
                    <a:cubicBezTo>
                      <a:pt x="144" y="20"/>
                      <a:pt x="142" y="16"/>
                      <a:pt x="139" y="13"/>
                    </a:cubicBezTo>
                    <a:cubicBezTo>
                      <a:pt x="138" y="11"/>
                      <a:pt x="136" y="9"/>
                      <a:pt x="134" y="7"/>
                    </a:cubicBezTo>
                    <a:cubicBezTo>
                      <a:pt x="134" y="6"/>
                      <a:pt x="133" y="5"/>
                      <a:pt x="132" y="3"/>
                    </a:cubicBezTo>
                    <a:cubicBezTo>
                      <a:pt x="131" y="2"/>
                      <a:pt x="131" y="2"/>
                      <a:pt x="132" y="3"/>
                    </a:cubicBezTo>
                    <a:cubicBezTo>
                      <a:pt x="139" y="7"/>
                      <a:pt x="143" y="15"/>
                      <a:pt x="148" y="20"/>
                    </a:cubicBezTo>
                    <a:cubicBezTo>
                      <a:pt x="148" y="21"/>
                      <a:pt x="148" y="21"/>
                      <a:pt x="148" y="21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49" y="22"/>
                      <a:pt x="149" y="22"/>
                      <a:pt x="149" y="22"/>
                    </a:cubicBezTo>
                    <a:cubicBezTo>
                      <a:pt x="149" y="22"/>
                      <a:pt x="148" y="23"/>
                      <a:pt x="147" y="24"/>
                    </a:cubicBezTo>
                    <a:close/>
                    <a:moveTo>
                      <a:pt x="152" y="18"/>
                    </a:moveTo>
                    <a:cubicBezTo>
                      <a:pt x="152" y="20"/>
                      <a:pt x="151" y="21"/>
                      <a:pt x="150" y="22"/>
                    </a:cubicBezTo>
                    <a:cubicBezTo>
                      <a:pt x="150" y="21"/>
                      <a:pt x="150" y="21"/>
                      <a:pt x="150" y="21"/>
                    </a:cubicBezTo>
                    <a:cubicBezTo>
                      <a:pt x="147" y="18"/>
                      <a:pt x="144" y="15"/>
                      <a:pt x="142" y="11"/>
                    </a:cubicBezTo>
                    <a:cubicBezTo>
                      <a:pt x="141" y="10"/>
                      <a:pt x="140" y="8"/>
                      <a:pt x="139" y="7"/>
                    </a:cubicBezTo>
                    <a:cubicBezTo>
                      <a:pt x="138" y="6"/>
                      <a:pt x="138" y="5"/>
                      <a:pt x="137" y="5"/>
                    </a:cubicBezTo>
                    <a:cubicBezTo>
                      <a:pt x="137" y="5"/>
                      <a:pt x="135" y="2"/>
                      <a:pt x="136" y="3"/>
                    </a:cubicBezTo>
                    <a:cubicBezTo>
                      <a:pt x="138" y="5"/>
                      <a:pt x="140" y="8"/>
                      <a:pt x="142" y="10"/>
                    </a:cubicBezTo>
                    <a:cubicBezTo>
                      <a:pt x="145" y="13"/>
                      <a:pt x="148" y="16"/>
                      <a:pt x="150" y="19"/>
                    </a:cubicBezTo>
                    <a:cubicBezTo>
                      <a:pt x="151" y="19"/>
                      <a:pt x="151" y="19"/>
                      <a:pt x="151" y="19"/>
                    </a:cubicBezTo>
                    <a:cubicBezTo>
                      <a:pt x="148" y="13"/>
                      <a:pt x="143" y="8"/>
                      <a:pt x="139" y="2"/>
                    </a:cubicBezTo>
                    <a:cubicBezTo>
                      <a:pt x="139" y="2"/>
                      <a:pt x="139" y="2"/>
                      <a:pt x="139" y="2"/>
                    </a:cubicBezTo>
                    <a:cubicBezTo>
                      <a:pt x="141" y="4"/>
                      <a:pt x="143" y="7"/>
                      <a:pt x="145" y="9"/>
                    </a:cubicBezTo>
                    <a:cubicBezTo>
                      <a:pt x="147" y="10"/>
                      <a:pt x="148" y="12"/>
                      <a:pt x="150" y="14"/>
                    </a:cubicBezTo>
                    <a:cubicBezTo>
                      <a:pt x="150" y="15"/>
                      <a:pt x="151" y="16"/>
                      <a:pt x="151" y="16"/>
                    </a:cubicBezTo>
                    <a:cubicBezTo>
                      <a:pt x="152" y="17"/>
                      <a:pt x="152" y="17"/>
                      <a:pt x="152" y="17"/>
                    </a:cubicBezTo>
                    <a:cubicBezTo>
                      <a:pt x="152" y="16"/>
                      <a:pt x="152" y="16"/>
                      <a:pt x="152" y="16"/>
                    </a:cubicBezTo>
                    <a:cubicBezTo>
                      <a:pt x="149" y="12"/>
                      <a:pt x="145" y="8"/>
                      <a:pt x="142" y="3"/>
                    </a:cubicBezTo>
                    <a:cubicBezTo>
                      <a:pt x="142" y="3"/>
                      <a:pt x="142" y="3"/>
                      <a:pt x="142" y="3"/>
                    </a:cubicBezTo>
                    <a:cubicBezTo>
                      <a:pt x="143" y="4"/>
                      <a:pt x="144" y="5"/>
                      <a:pt x="145" y="5"/>
                    </a:cubicBezTo>
                    <a:cubicBezTo>
                      <a:pt x="146" y="6"/>
                      <a:pt x="147" y="7"/>
                      <a:pt x="148" y="8"/>
                    </a:cubicBezTo>
                    <a:cubicBezTo>
                      <a:pt x="150" y="10"/>
                      <a:pt x="151" y="12"/>
                      <a:pt x="153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1" y="10"/>
                      <a:pt x="149" y="7"/>
                      <a:pt x="147" y="4"/>
                    </a:cubicBezTo>
                    <a:cubicBezTo>
                      <a:pt x="152" y="7"/>
                      <a:pt x="156" y="12"/>
                      <a:pt x="15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3" name="Freeform 26">
                <a:extLst>
                  <a:ext uri="{FF2B5EF4-FFF2-40B4-BE49-F238E27FC236}">
                    <a16:creationId xmlns:a16="http://schemas.microsoft.com/office/drawing/2014/main" id="{7F498EBC-6E54-4219-B0AB-F2C7569AF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5712" y="4252913"/>
                <a:ext cx="14287" cy="9525"/>
              </a:xfrm>
              <a:custGeom>
                <a:avLst/>
                <a:gdLst>
                  <a:gd name="T0" fmla="*/ 7 w 8"/>
                  <a:gd name="T1" fmla="*/ 3 h 5"/>
                  <a:gd name="T2" fmla="*/ 6 w 8"/>
                  <a:gd name="T3" fmla="*/ 1 h 5"/>
                  <a:gd name="T4" fmla="*/ 1 w 8"/>
                  <a:gd name="T5" fmla="*/ 2 h 5"/>
                  <a:gd name="T6" fmla="*/ 3 w 8"/>
                  <a:gd name="T7" fmla="*/ 4 h 5"/>
                  <a:gd name="T8" fmla="*/ 7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7" y="3"/>
                    </a:moveTo>
                    <a:cubicBezTo>
                      <a:pt x="8" y="2"/>
                      <a:pt x="8" y="0"/>
                      <a:pt x="6" y="1"/>
                    </a:cubicBezTo>
                    <a:cubicBezTo>
                      <a:pt x="5" y="1"/>
                      <a:pt x="3" y="1"/>
                      <a:pt x="1" y="2"/>
                    </a:cubicBezTo>
                    <a:cubicBezTo>
                      <a:pt x="0" y="3"/>
                      <a:pt x="1" y="5"/>
                      <a:pt x="3" y="4"/>
                    </a:cubicBezTo>
                    <a:cubicBezTo>
                      <a:pt x="4" y="3"/>
                      <a:pt x="5" y="3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4" name="Freeform 27">
                <a:extLst>
                  <a:ext uri="{FF2B5EF4-FFF2-40B4-BE49-F238E27FC236}">
                    <a16:creationId xmlns:a16="http://schemas.microsoft.com/office/drawing/2014/main" id="{6B005E68-ED30-4167-A0C5-DD390627D3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58449" y="4440238"/>
                <a:ext cx="74612" cy="88900"/>
              </a:xfrm>
              <a:custGeom>
                <a:avLst/>
                <a:gdLst>
                  <a:gd name="T0" fmla="*/ 12 w 40"/>
                  <a:gd name="T1" fmla="*/ 2 h 47"/>
                  <a:gd name="T2" fmla="*/ 18 w 40"/>
                  <a:gd name="T3" fmla="*/ 46 h 47"/>
                  <a:gd name="T4" fmla="*/ 40 w 40"/>
                  <a:gd name="T5" fmla="*/ 7 h 47"/>
                  <a:gd name="T6" fmla="*/ 19 w 40"/>
                  <a:gd name="T7" fmla="*/ 44 h 47"/>
                  <a:gd name="T8" fmla="*/ 22 w 40"/>
                  <a:gd name="T9" fmla="*/ 37 h 47"/>
                  <a:gd name="T10" fmla="*/ 19 w 40"/>
                  <a:gd name="T11" fmla="*/ 43 h 47"/>
                  <a:gd name="T12" fmla="*/ 25 w 40"/>
                  <a:gd name="T13" fmla="*/ 34 h 47"/>
                  <a:gd name="T14" fmla="*/ 16 w 40"/>
                  <a:gd name="T15" fmla="*/ 39 h 47"/>
                  <a:gd name="T16" fmla="*/ 15 w 40"/>
                  <a:gd name="T17" fmla="*/ 38 h 47"/>
                  <a:gd name="T18" fmla="*/ 14 w 40"/>
                  <a:gd name="T19" fmla="*/ 36 h 47"/>
                  <a:gd name="T20" fmla="*/ 15 w 40"/>
                  <a:gd name="T21" fmla="*/ 37 h 47"/>
                  <a:gd name="T22" fmla="*/ 30 w 40"/>
                  <a:gd name="T23" fmla="*/ 23 h 47"/>
                  <a:gd name="T24" fmla="*/ 11 w 40"/>
                  <a:gd name="T25" fmla="*/ 30 h 47"/>
                  <a:gd name="T26" fmla="*/ 11 w 40"/>
                  <a:gd name="T27" fmla="*/ 30 h 47"/>
                  <a:gd name="T28" fmla="*/ 37 w 40"/>
                  <a:gd name="T29" fmla="*/ 10 h 47"/>
                  <a:gd name="T30" fmla="*/ 17 w 40"/>
                  <a:gd name="T31" fmla="*/ 27 h 47"/>
                  <a:gd name="T32" fmla="*/ 28 w 40"/>
                  <a:gd name="T33" fmla="*/ 17 h 47"/>
                  <a:gd name="T34" fmla="*/ 29 w 40"/>
                  <a:gd name="T35" fmla="*/ 15 h 47"/>
                  <a:gd name="T36" fmla="*/ 37 w 40"/>
                  <a:gd name="T37" fmla="*/ 6 h 47"/>
                  <a:gd name="T38" fmla="*/ 23 w 40"/>
                  <a:gd name="T39" fmla="*/ 18 h 47"/>
                  <a:gd name="T40" fmla="*/ 13 w 40"/>
                  <a:gd name="T41" fmla="*/ 33 h 47"/>
                  <a:gd name="T42" fmla="*/ 29 w 40"/>
                  <a:gd name="T43" fmla="*/ 29 h 47"/>
                  <a:gd name="T44" fmla="*/ 30 w 40"/>
                  <a:gd name="T45" fmla="*/ 27 h 47"/>
                  <a:gd name="T46" fmla="*/ 30 w 40"/>
                  <a:gd name="T47" fmla="*/ 26 h 47"/>
                  <a:gd name="T48" fmla="*/ 19 w 40"/>
                  <a:gd name="T49" fmla="*/ 35 h 47"/>
                  <a:gd name="T50" fmla="*/ 33 w 40"/>
                  <a:gd name="T51" fmla="*/ 22 h 47"/>
                  <a:gd name="T52" fmla="*/ 17 w 40"/>
                  <a:gd name="T53" fmla="*/ 32 h 47"/>
                  <a:gd name="T54" fmla="*/ 22 w 40"/>
                  <a:gd name="T55" fmla="*/ 18 h 47"/>
                  <a:gd name="T56" fmla="*/ 12 w 40"/>
                  <a:gd name="T57" fmla="*/ 23 h 47"/>
                  <a:gd name="T58" fmla="*/ 36 w 40"/>
                  <a:gd name="T59" fmla="*/ 5 h 47"/>
                  <a:gd name="T60" fmla="*/ 8 w 40"/>
                  <a:gd name="T61" fmla="*/ 25 h 47"/>
                  <a:gd name="T62" fmla="*/ 8 w 40"/>
                  <a:gd name="T63" fmla="*/ 25 h 47"/>
                  <a:gd name="T64" fmla="*/ 15 w 40"/>
                  <a:gd name="T65" fmla="*/ 13 h 47"/>
                  <a:gd name="T66" fmla="*/ 5 w 40"/>
                  <a:gd name="T67" fmla="*/ 17 h 47"/>
                  <a:gd name="T68" fmla="*/ 5 w 40"/>
                  <a:gd name="T69" fmla="*/ 19 h 47"/>
                  <a:gd name="T70" fmla="*/ 12 w 40"/>
                  <a:gd name="T71" fmla="*/ 9 h 47"/>
                  <a:gd name="T72" fmla="*/ 3 w 40"/>
                  <a:gd name="T73" fmla="*/ 9 h 47"/>
                  <a:gd name="T74" fmla="*/ 3 w 40"/>
                  <a:gd name="T75" fmla="*/ 9 h 47"/>
                  <a:gd name="T76" fmla="*/ 9 w 40"/>
                  <a:gd name="T77" fmla="*/ 9 h 47"/>
                  <a:gd name="T78" fmla="*/ 11 w 40"/>
                  <a:gd name="T79" fmla="*/ 12 h 47"/>
                  <a:gd name="T80" fmla="*/ 16 w 40"/>
                  <a:gd name="T81" fmla="*/ 9 h 47"/>
                  <a:gd name="T82" fmla="*/ 10 w 40"/>
                  <a:gd name="T83" fmla="*/ 16 h 47"/>
                  <a:gd name="T84" fmla="*/ 7 w 40"/>
                  <a:gd name="T85" fmla="*/ 21 h 47"/>
                  <a:gd name="T86" fmla="*/ 19 w 40"/>
                  <a:gd name="T87" fmla="*/ 16 h 47"/>
                  <a:gd name="T88" fmla="*/ 11 w 40"/>
                  <a:gd name="T89" fmla="*/ 23 h 47"/>
                  <a:gd name="T90" fmla="*/ 23 w 40"/>
                  <a:gd name="T91" fmla="*/ 12 h 47"/>
                  <a:gd name="T92" fmla="*/ 23 w 40"/>
                  <a:gd name="T93" fmla="*/ 12 h 47"/>
                  <a:gd name="T94" fmla="*/ 20 w 40"/>
                  <a:gd name="T95" fmla="*/ 16 h 47"/>
                  <a:gd name="T96" fmla="*/ 33 w 40"/>
                  <a:gd name="T97" fmla="*/ 5 h 47"/>
                  <a:gd name="T98" fmla="*/ 26 w 40"/>
                  <a:gd name="T99" fmla="*/ 12 h 47"/>
                  <a:gd name="T100" fmla="*/ 31 w 40"/>
                  <a:gd name="T101" fmla="*/ 6 h 47"/>
                  <a:gd name="T102" fmla="*/ 31 w 40"/>
                  <a:gd name="T103" fmla="*/ 4 h 47"/>
                  <a:gd name="T104" fmla="*/ 14 w 40"/>
                  <a:gd name="T105" fmla="*/ 7 h 47"/>
                  <a:gd name="T106" fmla="*/ 13 w 40"/>
                  <a:gd name="T107" fmla="*/ 5 h 47"/>
                  <a:gd name="T108" fmla="*/ 11 w 40"/>
                  <a:gd name="T109" fmla="*/ 4 h 47"/>
                  <a:gd name="T110" fmla="*/ 10 w 40"/>
                  <a:gd name="T111" fmla="*/ 4 h 47"/>
                  <a:gd name="T112" fmla="*/ 11 w 40"/>
                  <a:gd name="T113" fmla="*/ 28 h 47"/>
                  <a:gd name="T114" fmla="*/ 11 w 40"/>
                  <a:gd name="T115" fmla="*/ 3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" h="47">
                    <a:moveTo>
                      <a:pt x="40" y="7"/>
                    </a:moveTo>
                    <a:cubicBezTo>
                      <a:pt x="39" y="3"/>
                      <a:pt x="35" y="1"/>
                      <a:pt x="31" y="2"/>
                    </a:cubicBezTo>
                    <a:cubicBezTo>
                      <a:pt x="25" y="3"/>
                      <a:pt x="22" y="8"/>
                      <a:pt x="20" y="13"/>
                    </a:cubicBezTo>
                    <a:cubicBezTo>
                      <a:pt x="18" y="9"/>
                      <a:pt x="16" y="4"/>
                      <a:pt x="12" y="2"/>
                    </a:cubicBezTo>
                    <a:cubicBezTo>
                      <a:pt x="7" y="0"/>
                      <a:pt x="3" y="2"/>
                      <a:pt x="2" y="6"/>
                    </a:cubicBezTo>
                    <a:cubicBezTo>
                      <a:pt x="0" y="12"/>
                      <a:pt x="2" y="18"/>
                      <a:pt x="4" y="22"/>
                    </a:cubicBezTo>
                    <a:cubicBezTo>
                      <a:pt x="8" y="31"/>
                      <a:pt x="13" y="38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7"/>
                      <a:pt x="19" y="47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6" y="39"/>
                      <a:pt x="31" y="31"/>
                      <a:pt x="35" y="23"/>
                    </a:cubicBezTo>
                    <a:cubicBezTo>
                      <a:pt x="38" y="18"/>
                      <a:pt x="40" y="13"/>
                      <a:pt x="40" y="7"/>
                    </a:cubicBezTo>
                    <a:close/>
                    <a:moveTo>
                      <a:pt x="19" y="44"/>
                    </a:moveTo>
                    <a:cubicBezTo>
                      <a:pt x="19" y="43"/>
                      <a:pt x="19" y="43"/>
                      <a:pt x="19" y="43"/>
                    </a:cubicBezTo>
                    <a:cubicBezTo>
                      <a:pt x="20" y="42"/>
                      <a:pt x="21" y="41"/>
                      <a:pt x="21" y="40"/>
                    </a:cubicBezTo>
                    <a:cubicBezTo>
                      <a:pt x="21" y="41"/>
                      <a:pt x="20" y="43"/>
                      <a:pt x="19" y="44"/>
                    </a:cubicBezTo>
                    <a:close/>
                    <a:moveTo>
                      <a:pt x="17" y="41"/>
                    </a:moveTo>
                    <a:cubicBezTo>
                      <a:pt x="18" y="41"/>
                      <a:pt x="19" y="40"/>
                      <a:pt x="19" y="40"/>
                    </a:cubicBezTo>
                    <a:cubicBezTo>
                      <a:pt x="20" y="39"/>
                      <a:pt x="21" y="38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19" y="40"/>
                      <a:pt x="18" y="41"/>
                    </a:cubicBezTo>
                    <a:cubicBezTo>
                      <a:pt x="17" y="41"/>
                      <a:pt x="17" y="41"/>
                      <a:pt x="17" y="41"/>
                    </a:cubicBezTo>
                    <a:close/>
                    <a:moveTo>
                      <a:pt x="25" y="35"/>
                    </a:moveTo>
                    <a:cubicBezTo>
                      <a:pt x="23" y="37"/>
                      <a:pt x="21" y="40"/>
                      <a:pt x="19" y="43"/>
                    </a:cubicBezTo>
                    <a:cubicBezTo>
                      <a:pt x="18" y="42"/>
                      <a:pt x="18" y="42"/>
                      <a:pt x="18" y="41"/>
                    </a:cubicBezTo>
                    <a:cubicBezTo>
                      <a:pt x="21" y="40"/>
                      <a:pt x="23" y="37"/>
                      <a:pt x="25" y="35"/>
                    </a:cubicBezTo>
                    <a:close/>
                    <a:moveTo>
                      <a:pt x="26" y="33"/>
                    </a:moveTo>
                    <a:cubicBezTo>
                      <a:pt x="26" y="33"/>
                      <a:pt x="26" y="34"/>
                      <a:pt x="25" y="34"/>
                    </a:cubicBezTo>
                    <a:cubicBezTo>
                      <a:pt x="26" y="33"/>
                      <a:pt x="26" y="33"/>
                      <a:pt x="27" y="32"/>
                    </a:cubicBezTo>
                    <a:lnTo>
                      <a:pt x="26" y="33"/>
                    </a:lnTo>
                    <a:close/>
                    <a:moveTo>
                      <a:pt x="17" y="41"/>
                    </a:moveTo>
                    <a:cubicBezTo>
                      <a:pt x="17" y="40"/>
                      <a:pt x="16" y="40"/>
                      <a:pt x="16" y="39"/>
                    </a:cubicBezTo>
                    <a:cubicBezTo>
                      <a:pt x="20" y="36"/>
                      <a:pt x="24" y="34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4" y="34"/>
                      <a:pt x="21" y="37"/>
                      <a:pt x="17" y="41"/>
                    </a:cubicBezTo>
                    <a:close/>
                    <a:moveTo>
                      <a:pt x="15" y="38"/>
                    </a:moveTo>
                    <a:cubicBezTo>
                      <a:pt x="17" y="37"/>
                      <a:pt x="19" y="36"/>
                      <a:pt x="21" y="35"/>
                    </a:cubicBezTo>
                    <a:cubicBezTo>
                      <a:pt x="19" y="36"/>
                      <a:pt x="17" y="37"/>
                      <a:pt x="16" y="39"/>
                    </a:cubicBezTo>
                    <a:lnTo>
                      <a:pt x="15" y="38"/>
                    </a:lnTo>
                    <a:close/>
                    <a:moveTo>
                      <a:pt x="14" y="36"/>
                    </a:moveTo>
                    <a:cubicBezTo>
                      <a:pt x="20" y="33"/>
                      <a:pt x="25" y="29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29" y="27"/>
                      <a:pt x="27" y="28"/>
                      <a:pt x="24" y="30"/>
                    </a:cubicBezTo>
                    <a:cubicBezTo>
                      <a:pt x="21" y="32"/>
                      <a:pt x="18" y="35"/>
                      <a:pt x="15" y="37"/>
                    </a:cubicBezTo>
                    <a:cubicBezTo>
                      <a:pt x="14" y="36"/>
                      <a:pt x="14" y="36"/>
                      <a:pt x="14" y="36"/>
                    </a:cubicBezTo>
                    <a:close/>
                    <a:moveTo>
                      <a:pt x="13" y="33"/>
                    </a:moveTo>
                    <a:cubicBezTo>
                      <a:pt x="17" y="31"/>
                      <a:pt x="22" y="28"/>
                      <a:pt x="26" y="26"/>
                    </a:cubicBezTo>
                    <a:cubicBezTo>
                      <a:pt x="28" y="25"/>
                      <a:pt x="29" y="24"/>
                      <a:pt x="30" y="23"/>
                    </a:cubicBezTo>
                    <a:cubicBezTo>
                      <a:pt x="25" y="27"/>
                      <a:pt x="18" y="30"/>
                      <a:pt x="13" y="35"/>
                    </a:cubicBezTo>
                    <a:cubicBezTo>
                      <a:pt x="13" y="34"/>
                      <a:pt x="13" y="34"/>
                      <a:pt x="13" y="33"/>
                    </a:cubicBezTo>
                    <a:close/>
                    <a:moveTo>
                      <a:pt x="11" y="30"/>
                    </a:moveTo>
                    <a:cubicBezTo>
                      <a:pt x="11" y="30"/>
                      <a:pt x="11" y="30"/>
                      <a:pt x="11" y="30"/>
                    </a:cubicBezTo>
                    <a:cubicBezTo>
                      <a:pt x="16" y="28"/>
                      <a:pt x="20" y="25"/>
                      <a:pt x="25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6"/>
                      <a:pt x="16" y="30"/>
                      <a:pt x="12" y="33"/>
                    </a:cubicBezTo>
                    <a:cubicBezTo>
                      <a:pt x="12" y="32"/>
                      <a:pt x="11" y="31"/>
                      <a:pt x="11" y="30"/>
                    </a:cubicBezTo>
                    <a:close/>
                    <a:moveTo>
                      <a:pt x="28" y="17"/>
                    </a:moveTo>
                    <a:cubicBezTo>
                      <a:pt x="31" y="15"/>
                      <a:pt x="33" y="13"/>
                      <a:pt x="36" y="11"/>
                    </a:cubicBezTo>
                    <a:cubicBezTo>
                      <a:pt x="36" y="11"/>
                      <a:pt x="37" y="11"/>
                      <a:pt x="37" y="11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2" y="15"/>
                      <a:pt x="29" y="20"/>
                      <a:pt x="25" y="22"/>
                    </a:cubicBezTo>
                    <a:cubicBezTo>
                      <a:pt x="22" y="24"/>
                      <a:pt x="19" y="25"/>
                      <a:pt x="17" y="27"/>
                    </a:cubicBezTo>
                    <a:cubicBezTo>
                      <a:pt x="16" y="28"/>
                      <a:pt x="14" y="28"/>
                      <a:pt x="13" y="29"/>
                    </a:cubicBezTo>
                    <a:cubicBezTo>
                      <a:pt x="11" y="30"/>
                      <a:pt x="13" y="29"/>
                      <a:pt x="14" y="28"/>
                    </a:cubicBezTo>
                    <a:cubicBezTo>
                      <a:pt x="18" y="25"/>
                      <a:pt x="23" y="22"/>
                      <a:pt x="27" y="18"/>
                    </a:cubicBezTo>
                    <a:cubicBezTo>
                      <a:pt x="27" y="18"/>
                      <a:pt x="28" y="18"/>
                      <a:pt x="28" y="17"/>
                    </a:cubicBezTo>
                    <a:close/>
                    <a:moveTo>
                      <a:pt x="37" y="6"/>
                    </a:moveTo>
                    <a:cubicBezTo>
                      <a:pt x="37" y="7"/>
                      <a:pt x="37" y="8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4" y="11"/>
                      <a:pt x="32" y="13"/>
                      <a:pt x="29" y="15"/>
                    </a:cubicBezTo>
                    <a:cubicBezTo>
                      <a:pt x="26" y="18"/>
                      <a:pt x="23" y="20"/>
                      <a:pt x="19" y="22"/>
                    </a:cubicBezTo>
                    <a:cubicBezTo>
                      <a:pt x="17" y="23"/>
                      <a:pt x="15" y="24"/>
                      <a:pt x="13" y="26"/>
                    </a:cubicBezTo>
                    <a:cubicBezTo>
                      <a:pt x="13" y="25"/>
                      <a:pt x="14" y="24"/>
                      <a:pt x="15" y="24"/>
                    </a:cubicBezTo>
                    <a:cubicBezTo>
                      <a:pt x="22" y="18"/>
                      <a:pt x="31" y="13"/>
                      <a:pt x="37" y="6"/>
                    </a:cubicBezTo>
                    <a:close/>
                    <a:moveTo>
                      <a:pt x="23" y="18"/>
                    </a:moveTo>
                    <a:cubicBezTo>
                      <a:pt x="25" y="16"/>
                      <a:pt x="27" y="14"/>
                      <a:pt x="30" y="12"/>
                    </a:cubicBezTo>
                    <a:cubicBezTo>
                      <a:pt x="32" y="10"/>
                      <a:pt x="34" y="8"/>
                      <a:pt x="36" y="6"/>
                    </a:cubicBezTo>
                    <a:cubicBezTo>
                      <a:pt x="32" y="11"/>
                      <a:pt x="27" y="14"/>
                      <a:pt x="23" y="18"/>
                    </a:cubicBezTo>
                    <a:close/>
                    <a:moveTo>
                      <a:pt x="35" y="19"/>
                    </a:moveTo>
                    <a:cubicBezTo>
                      <a:pt x="32" y="22"/>
                      <a:pt x="28" y="24"/>
                      <a:pt x="25" y="26"/>
                    </a:cubicBezTo>
                    <a:cubicBezTo>
                      <a:pt x="23" y="27"/>
                      <a:pt x="21" y="29"/>
                      <a:pt x="19" y="30"/>
                    </a:cubicBezTo>
                    <a:cubicBezTo>
                      <a:pt x="17" y="31"/>
                      <a:pt x="14" y="32"/>
                      <a:pt x="13" y="33"/>
                    </a:cubicBezTo>
                    <a:cubicBezTo>
                      <a:pt x="17" y="29"/>
                      <a:pt x="21" y="26"/>
                      <a:pt x="25" y="23"/>
                    </a:cubicBezTo>
                    <a:cubicBezTo>
                      <a:pt x="29" y="20"/>
                      <a:pt x="33" y="17"/>
                      <a:pt x="37" y="14"/>
                    </a:cubicBezTo>
                    <a:cubicBezTo>
                      <a:pt x="36" y="16"/>
                      <a:pt x="35" y="18"/>
                      <a:pt x="35" y="19"/>
                    </a:cubicBezTo>
                    <a:close/>
                    <a:moveTo>
                      <a:pt x="29" y="29"/>
                    </a:moveTo>
                    <a:cubicBezTo>
                      <a:pt x="27" y="31"/>
                      <a:pt x="24" y="33"/>
                      <a:pt x="22" y="35"/>
                    </a:cubicBezTo>
                    <a:cubicBezTo>
                      <a:pt x="21" y="35"/>
                      <a:pt x="21" y="36"/>
                      <a:pt x="20" y="36"/>
                    </a:cubicBezTo>
                    <a:cubicBezTo>
                      <a:pt x="22" y="35"/>
                      <a:pt x="23" y="33"/>
                      <a:pt x="25" y="32"/>
                    </a:cubicBezTo>
                    <a:cubicBezTo>
                      <a:pt x="27" y="30"/>
                      <a:pt x="29" y="29"/>
                      <a:pt x="30" y="27"/>
                    </a:cubicBezTo>
                    <a:cubicBezTo>
                      <a:pt x="30" y="28"/>
                      <a:pt x="30" y="28"/>
                      <a:pt x="29" y="29"/>
                    </a:cubicBezTo>
                    <a:close/>
                    <a:moveTo>
                      <a:pt x="31" y="26"/>
                    </a:moveTo>
                    <a:cubicBezTo>
                      <a:pt x="31" y="26"/>
                      <a:pt x="31" y="26"/>
                      <a:pt x="31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28"/>
                      <a:pt x="27" y="29"/>
                      <a:pt x="25" y="31"/>
                    </a:cubicBezTo>
                    <a:cubicBezTo>
                      <a:pt x="23" y="32"/>
                      <a:pt x="21" y="34"/>
                      <a:pt x="19" y="35"/>
                    </a:cubicBezTo>
                    <a:cubicBezTo>
                      <a:pt x="18" y="36"/>
                      <a:pt x="16" y="36"/>
                      <a:pt x="15" y="37"/>
                    </a:cubicBezTo>
                    <a:cubicBezTo>
                      <a:pt x="16" y="37"/>
                      <a:pt x="18" y="35"/>
                      <a:pt x="19" y="35"/>
                    </a:cubicBezTo>
                    <a:cubicBezTo>
                      <a:pt x="24" y="31"/>
                      <a:pt x="29" y="28"/>
                      <a:pt x="32" y="23"/>
                    </a:cubicBezTo>
                    <a:cubicBezTo>
                      <a:pt x="32" y="24"/>
                      <a:pt x="32" y="25"/>
                      <a:pt x="31" y="26"/>
                    </a:cubicBezTo>
                    <a:close/>
                    <a:moveTo>
                      <a:pt x="33" y="22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29" y="25"/>
                      <a:pt x="26" y="28"/>
                      <a:pt x="22" y="30"/>
                    </a:cubicBezTo>
                    <a:cubicBezTo>
                      <a:pt x="21" y="32"/>
                      <a:pt x="19" y="33"/>
                      <a:pt x="17" y="34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4"/>
                      <a:pt x="16" y="33"/>
                      <a:pt x="17" y="32"/>
                    </a:cubicBezTo>
                    <a:cubicBezTo>
                      <a:pt x="22" y="28"/>
                      <a:pt x="29" y="26"/>
                      <a:pt x="34" y="21"/>
                    </a:cubicBezTo>
                    <a:cubicBezTo>
                      <a:pt x="34" y="21"/>
                      <a:pt x="33" y="22"/>
                      <a:pt x="33" y="22"/>
                    </a:cubicBezTo>
                    <a:close/>
                    <a:moveTo>
                      <a:pt x="36" y="5"/>
                    </a:moveTo>
                    <a:cubicBezTo>
                      <a:pt x="31" y="9"/>
                      <a:pt x="27" y="14"/>
                      <a:pt x="22" y="18"/>
                    </a:cubicBezTo>
                    <a:cubicBezTo>
                      <a:pt x="19" y="20"/>
                      <a:pt x="16" y="22"/>
                      <a:pt x="13" y="24"/>
                    </a:cubicBezTo>
                    <a:cubicBezTo>
                      <a:pt x="12" y="25"/>
                      <a:pt x="11" y="25"/>
                      <a:pt x="9" y="26"/>
                    </a:cubicBezTo>
                    <a:cubicBezTo>
                      <a:pt x="10" y="26"/>
                      <a:pt x="11" y="24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1"/>
                      <a:pt x="16" y="20"/>
                    </a:cubicBezTo>
                    <a:cubicBezTo>
                      <a:pt x="19" y="17"/>
                      <a:pt x="23" y="15"/>
                      <a:pt x="26" y="13"/>
                    </a:cubicBezTo>
                    <a:cubicBezTo>
                      <a:pt x="29" y="10"/>
                      <a:pt x="33" y="8"/>
                      <a:pt x="35" y="4"/>
                    </a:cubicBezTo>
                    <a:cubicBezTo>
                      <a:pt x="35" y="4"/>
                      <a:pt x="36" y="5"/>
                      <a:pt x="36" y="5"/>
                    </a:cubicBezTo>
                    <a:close/>
                    <a:moveTo>
                      <a:pt x="8" y="25"/>
                    </a:moveTo>
                    <a:cubicBezTo>
                      <a:pt x="9" y="25"/>
                      <a:pt x="9" y="25"/>
                      <a:pt x="10" y="24"/>
                    </a:cubicBezTo>
                    <a:cubicBezTo>
                      <a:pt x="9" y="25"/>
                      <a:pt x="9" y="25"/>
                      <a:pt x="9" y="26"/>
                    </a:cubicBezTo>
                    <a:lnTo>
                      <a:pt x="8" y="25"/>
                    </a:lnTo>
                    <a:close/>
                    <a:moveTo>
                      <a:pt x="7" y="22"/>
                    </a:moveTo>
                    <a:cubicBezTo>
                      <a:pt x="9" y="21"/>
                      <a:pt x="10" y="20"/>
                      <a:pt x="12" y="19"/>
                    </a:cubicBezTo>
                    <a:cubicBezTo>
                      <a:pt x="14" y="17"/>
                      <a:pt x="16" y="16"/>
                      <a:pt x="18" y="15"/>
                    </a:cubicBezTo>
                    <a:cubicBezTo>
                      <a:pt x="15" y="18"/>
                      <a:pt x="11" y="21"/>
                      <a:pt x="8" y="25"/>
                    </a:cubicBezTo>
                    <a:cubicBezTo>
                      <a:pt x="8" y="24"/>
                      <a:pt x="7" y="23"/>
                      <a:pt x="7" y="22"/>
                    </a:cubicBezTo>
                    <a:close/>
                    <a:moveTo>
                      <a:pt x="6" y="20"/>
                    </a:moveTo>
                    <a:cubicBezTo>
                      <a:pt x="9" y="18"/>
                      <a:pt x="12" y="15"/>
                      <a:pt x="15" y="13"/>
                    </a:cubicBezTo>
                    <a:cubicBezTo>
                      <a:pt x="15" y="13"/>
                      <a:pt x="17" y="11"/>
                      <a:pt x="15" y="13"/>
                    </a:cubicBezTo>
                    <a:cubicBezTo>
                      <a:pt x="14" y="14"/>
                      <a:pt x="14" y="15"/>
                      <a:pt x="13" y="16"/>
                    </a:cubicBezTo>
                    <a:cubicBezTo>
                      <a:pt x="11" y="18"/>
                      <a:pt x="9" y="20"/>
                      <a:pt x="7" y="22"/>
                    </a:cubicBezTo>
                    <a:cubicBezTo>
                      <a:pt x="6" y="21"/>
                      <a:pt x="6" y="20"/>
                      <a:pt x="6" y="20"/>
                    </a:cubicBezTo>
                    <a:close/>
                    <a:moveTo>
                      <a:pt x="5" y="17"/>
                    </a:moveTo>
                    <a:cubicBezTo>
                      <a:pt x="8" y="15"/>
                      <a:pt x="11" y="12"/>
                      <a:pt x="15" y="11"/>
                    </a:cubicBezTo>
                    <a:cubicBezTo>
                      <a:pt x="17" y="9"/>
                      <a:pt x="14" y="12"/>
                      <a:pt x="13" y="12"/>
                    </a:cubicBezTo>
                    <a:cubicBezTo>
                      <a:pt x="13" y="13"/>
                      <a:pt x="12" y="14"/>
                      <a:pt x="11" y="14"/>
                    </a:cubicBezTo>
                    <a:cubicBezTo>
                      <a:pt x="9" y="16"/>
                      <a:pt x="7" y="17"/>
                      <a:pt x="5" y="19"/>
                    </a:cubicBezTo>
                    <a:cubicBezTo>
                      <a:pt x="5" y="18"/>
                      <a:pt x="5" y="18"/>
                      <a:pt x="5" y="17"/>
                    </a:cubicBezTo>
                    <a:close/>
                    <a:moveTo>
                      <a:pt x="4" y="14"/>
                    </a:moveTo>
                    <a:cubicBezTo>
                      <a:pt x="6" y="13"/>
                      <a:pt x="7" y="12"/>
                      <a:pt x="9" y="11"/>
                    </a:cubicBezTo>
                    <a:cubicBezTo>
                      <a:pt x="10" y="11"/>
                      <a:pt x="11" y="10"/>
                      <a:pt x="12" y="9"/>
                    </a:cubicBezTo>
                    <a:cubicBezTo>
                      <a:pt x="13" y="8"/>
                      <a:pt x="15" y="6"/>
                      <a:pt x="13" y="9"/>
                    </a:cubicBezTo>
                    <a:cubicBezTo>
                      <a:pt x="11" y="12"/>
                      <a:pt x="7" y="14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lose/>
                    <a:moveTo>
                      <a:pt x="3" y="9"/>
                    </a:moveTo>
                    <a:cubicBezTo>
                      <a:pt x="4" y="8"/>
                      <a:pt x="5" y="8"/>
                      <a:pt x="7" y="7"/>
                    </a:cubicBezTo>
                    <a:cubicBezTo>
                      <a:pt x="8" y="5"/>
                      <a:pt x="11" y="3"/>
                      <a:pt x="8" y="7"/>
                    </a:cubicBezTo>
                    <a:cubicBezTo>
                      <a:pt x="7" y="8"/>
                      <a:pt x="5" y="10"/>
                      <a:pt x="3" y="11"/>
                    </a:cubicBezTo>
                    <a:cubicBezTo>
                      <a:pt x="3" y="11"/>
                      <a:pt x="3" y="10"/>
                      <a:pt x="3" y="9"/>
                    </a:cubicBezTo>
                    <a:close/>
                    <a:moveTo>
                      <a:pt x="3" y="13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9" y="8"/>
                      <a:pt x="11" y="6"/>
                    </a:cubicBezTo>
                    <a:cubicBezTo>
                      <a:pt x="14" y="5"/>
                      <a:pt x="10" y="9"/>
                      <a:pt x="9" y="9"/>
                    </a:cubicBezTo>
                    <a:cubicBezTo>
                      <a:pt x="7" y="11"/>
                      <a:pt x="5" y="12"/>
                      <a:pt x="4" y="14"/>
                    </a:cubicBezTo>
                    <a:lnTo>
                      <a:pt x="3" y="13"/>
                    </a:lnTo>
                    <a:close/>
                    <a:moveTo>
                      <a:pt x="16" y="9"/>
                    </a:moveTo>
                    <a:cubicBezTo>
                      <a:pt x="14" y="10"/>
                      <a:pt x="12" y="11"/>
                      <a:pt x="11" y="12"/>
                    </a:cubicBezTo>
                    <a:cubicBezTo>
                      <a:pt x="9" y="14"/>
                      <a:pt x="6" y="15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3"/>
                      <a:pt x="12" y="11"/>
                      <a:pt x="15" y="7"/>
                    </a:cubicBezTo>
                    <a:cubicBezTo>
                      <a:pt x="15" y="8"/>
                      <a:pt x="16" y="9"/>
                      <a:pt x="16" y="9"/>
                    </a:cubicBezTo>
                    <a:close/>
                    <a:moveTo>
                      <a:pt x="17" y="12"/>
                    </a:moveTo>
                    <a:cubicBezTo>
                      <a:pt x="13" y="13"/>
                      <a:pt x="11" y="16"/>
                      <a:pt x="8" y="18"/>
                    </a:cubicBezTo>
                    <a:cubicBezTo>
                      <a:pt x="7" y="19"/>
                      <a:pt x="5" y="20"/>
                      <a:pt x="7" y="18"/>
                    </a:cubicBezTo>
                    <a:cubicBezTo>
                      <a:pt x="8" y="17"/>
                      <a:pt x="9" y="16"/>
                      <a:pt x="10" y="16"/>
                    </a:cubicBezTo>
                    <a:cubicBezTo>
                      <a:pt x="12" y="14"/>
                      <a:pt x="14" y="12"/>
                      <a:pt x="16" y="10"/>
                    </a:cubicBezTo>
                    <a:cubicBezTo>
                      <a:pt x="16" y="11"/>
                      <a:pt x="17" y="11"/>
                      <a:pt x="17" y="12"/>
                    </a:cubicBezTo>
                    <a:close/>
                    <a:moveTo>
                      <a:pt x="18" y="14"/>
                    </a:moveTo>
                    <a:cubicBezTo>
                      <a:pt x="14" y="16"/>
                      <a:pt x="11" y="19"/>
                      <a:pt x="7" y="21"/>
                    </a:cubicBezTo>
                    <a:cubicBezTo>
                      <a:pt x="11" y="19"/>
                      <a:pt x="14" y="15"/>
                      <a:pt x="17" y="12"/>
                    </a:cubicBezTo>
                    <a:cubicBezTo>
                      <a:pt x="17" y="13"/>
                      <a:pt x="18" y="13"/>
                      <a:pt x="18" y="14"/>
                    </a:cubicBezTo>
                    <a:close/>
                    <a:moveTo>
                      <a:pt x="18" y="15"/>
                    </a:move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7"/>
                      <a:pt x="17" y="18"/>
                    </a:cubicBezTo>
                    <a:cubicBezTo>
                      <a:pt x="17" y="18"/>
                      <a:pt x="16" y="19"/>
                      <a:pt x="16" y="19"/>
                    </a:cubicBezTo>
                    <a:cubicBezTo>
                      <a:pt x="14" y="20"/>
                      <a:pt x="13" y="22"/>
                      <a:pt x="11" y="23"/>
                    </a:cubicBezTo>
                    <a:cubicBezTo>
                      <a:pt x="11" y="23"/>
                      <a:pt x="11" y="23"/>
                      <a:pt x="10" y="24"/>
                    </a:cubicBezTo>
                    <a:cubicBezTo>
                      <a:pt x="10" y="24"/>
                      <a:pt x="8" y="26"/>
                      <a:pt x="9" y="24"/>
                    </a:cubicBezTo>
                    <a:cubicBezTo>
                      <a:pt x="12" y="20"/>
                      <a:pt x="15" y="18"/>
                      <a:pt x="18" y="15"/>
                    </a:cubicBezTo>
                    <a:close/>
                    <a:moveTo>
                      <a:pt x="23" y="12"/>
                    </a:moveTo>
                    <a:cubicBezTo>
                      <a:pt x="25" y="11"/>
                      <a:pt x="27" y="9"/>
                      <a:pt x="29" y="8"/>
                    </a:cubicBezTo>
                    <a:cubicBezTo>
                      <a:pt x="28" y="9"/>
                      <a:pt x="27" y="10"/>
                      <a:pt x="25" y="11"/>
                    </a:cubicBezTo>
                    <a:cubicBezTo>
                      <a:pt x="24" y="12"/>
                      <a:pt x="23" y="12"/>
                      <a:pt x="22" y="13"/>
                    </a:cubicBezTo>
                    <a:cubicBezTo>
                      <a:pt x="22" y="13"/>
                      <a:pt x="22" y="12"/>
                      <a:pt x="23" y="12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7"/>
                      <a:pt x="19" y="17"/>
                      <a:pt x="19" y="17"/>
                    </a:cubicBezTo>
                    <a:lnTo>
                      <a:pt x="20" y="16"/>
                    </a:lnTo>
                    <a:close/>
                    <a:moveTo>
                      <a:pt x="21" y="15"/>
                    </a:moveTo>
                    <a:cubicBezTo>
                      <a:pt x="23" y="13"/>
                      <a:pt x="24" y="12"/>
                      <a:pt x="26" y="11"/>
                    </a:cubicBezTo>
                    <a:cubicBezTo>
                      <a:pt x="27" y="10"/>
                      <a:pt x="29" y="9"/>
                      <a:pt x="30" y="8"/>
                    </a:cubicBezTo>
                    <a:cubicBezTo>
                      <a:pt x="31" y="7"/>
                      <a:pt x="32" y="6"/>
                      <a:pt x="33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5"/>
                      <a:pt x="34" y="5"/>
                      <a:pt x="33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10"/>
                      <a:pt x="27" y="11"/>
                      <a:pt x="26" y="12"/>
                    </a:cubicBezTo>
                    <a:cubicBezTo>
                      <a:pt x="24" y="13"/>
                      <a:pt x="23" y="14"/>
                      <a:pt x="21" y="15"/>
                    </a:cubicBezTo>
                    <a:close/>
                    <a:moveTo>
                      <a:pt x="31" y="4"/>
                    </a:moveTo>
                    <a:cubicBezTo>
                      <a:pt x="31" y="4"/>
                      <a:pt x="33" y="4"/>
                      <a:pt x="33" y="4"/>
                    </a:cubicBezTo>
                    <a:cubicBezTo>
                      <a:pt x="32" y="4"/>
                      <a:pt x="32" y="5"/>
                      <a:pt x="31" y="6"/>
                    </a:cubicBezTo>
                    <a:cubicBezTo>
                      <a:pt x="29" y="7"/>
                      <a:pt x="27" y="8"/>
                      <a:pt x="25" y="10"/>
                    </a:cubicBezTo>
                    <a:cubicBezTo>
                      <a:pt x="25" y="10"/>
                      <a:pt x="24" y="11"/>
                      <a:pt x="23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6" y="8"/>
                      <a:pt x="28" y="6"/>
                      <a:pt x="31" y="4"/>
                    </a:cubicBezTo>
                    <a:close/>
                    <a:moveTo>
                      <a:pt x="29" y="5"/>
                    </a:moveTo>
                    <a:cubicBezTo>
                      <a:pt x="27" y="6"/>
                      <a:pt x="26" y="8"/>
                      <a:pt x="24" y="9"/>
                    </a:cubicBezTo>
                    <a:cubicBezTo>
                      <a:pt x="26" y="7"/>
                      <a:pt x="27" y="6"/>
                      <a:pt x="29" y="5"/>
                    </a:cubicBezTo>
                    <a:close/>
                    <a:moveTo>
                      <a:pt x="14" y="7"/>
                    </a:moveTo>
                    <a:cubicBezTo>
                      <a:pt x="11" y="9"/>
                      <a:pt x="7" y="12"/>
                      <a:pt x="4" y="14"/>
                    </a:cubicBezTo>
                    <a:cubicBezTo>
                      <a:pt x="7" y="12"/>
                      <a:pt x="11" y="9"/>
                      <a:pt x="13" y="5"/>
                    </a:cubicBezTo>
                    <a:cubicBezTo>
                      <a:pt x="14" y="6"/>
                      <a:pt x="14" y="6"/>
                      <a:pt x="14" y="7"/>
                    </a:cubicBezTo>
                    <a:close/>
                    <a:moveTo>
                      <a:pt x="13" y="5"/>
                    </a:moveTo>
                    <a:cubicBezTo>
                      <a:pt x="9" y="7"/>
                      <a:pt x="7" y="10"/>
                      <a:pt x="3" y="12"/>
                    </a:cubicBezTo>
                    <a:cubicBezTo>
                      <a:pt x="5" y="11"/>
                      <a:pt x="6" y="9"/>
                      <a:pt x="7" y="8"/>
                    </a:cubicBezTo>
                    <a:cubicBezTo>
                      <a:pt x="9" y="7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4"/>
                      <a:pt x="13" y="5"/>
                    </a:cubicBezTo>
                    <a:close/>
                    <a:moveTo>
                      <a:pt x="10" y="4"/>
                    </a:moveTo>
                    <a:cubicBezTo>
                      <a:pt x="8" y="5"/>
                      <a:pt x="6" y="7"/>
                      <a:pt x="3" y="9"/>
                    </a:cubicBezTo>
                    <a:cubicBezTo>
                      <a:pt x="4" y="5"/>
                      <a:pt x="6" y="3"/>
                      <a:pt x="10" y="4"/>
                    </a:cubicBezTo>
                    <a:close/>
                    <a:moveTo>
                      <a:pt x="9" y="27"/>
                    </a:moveTo>
                    <a:cubicBezTo>
                      <a:pt x="11" y="26"/>
                      <a:pt x="13" y="25"/>
                      <a:pt x="14" y="24"/>
                    </a:cubicBezTo>
                    <a:cubicBezTo>
                      <a:pt x="13" y="25"/>
                      <a:pt x="12" y="26"/>
                      <a:pt x="10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5"/>
                      <a:pt x="20" y="22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0" y="23"/>
                      <a:pt x="15" y="26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0" y="28"/>
                      <a:pt x="9" y="27"/>
                      <a:pt x="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5" name="Freeform 28">
                <a:extLst>
                  <a:ext uri="{FF2B5EF4-FFF2-40B4-BE49-F238E27FC236}">
                    <a16:creationId xmlns:a16="http://schemas.microsoft.com/office/drawing/2014/main" id="{0F335F7F-5362-44C0-BE10-FCC4D1E7A4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10512" y="3614738"/>
                <a:ext cx="47625" cy="39688"/>
              </a:xfrm>
              <a:custGeom>
                <a:avLst/>
                <a:gdLst>
                  <a:gd name="T0" fmla="*/ 13 w 25"/>
                  <a:gd name="T1" fmla="*/ 21 h 21"/>
                  <a:gd name="T2" fmla="*/ 13 w 25"/>
                  <a:gd name="T3" fmla="*/ 21 h 21"/>
                  <a:gd name="T4" fmla="*/ 24 w 25"/>
                  <a:gd name="T5" fmla="*/ 12 h 21"/>
                  <a:gd name="T6" fmla="*/ 16 w 25"/>
                  <a:gd name="T7" fmla="*/ 2 h 21"/>
                  <a:gd name="T8" fmla="*/ 13 w 25"/>
                  <a:gd name="T9" fmla="*/ 21 h 21"/>
                  <a:gd name="T10" fmla="*/ 8 w 25"/>
                  <a:gd name="T11" fmla="*/ 10 h 21"/>
                  <a:gd name="T12" fmla="*/ 8 w 25"/>
                  <a:gd name="T13" fmla="*/ 10 h 21"/>
                  <a:gd name="T14" fmla="*/ 14 w 25"/>
                  <a:gd name="T15" fmla="*/ 6 h 21"/>
                  <a:gd name="T16" fmla="*/ 8 w 25"/>
                  <a:gd name="T17" fmla="*/ 12 h 21"/>
                  <a:gd name="T18" fmla="*/ 8 w 25"/>
                  <a:gd name="T19" fmla="*/ 10 h 21"/>
                  <a:gd name="T20" fmla="*/ 19 w 25"/>
                  <a:gd name="T21" fmla="*/ 6 h 21"/>
                  <a:gd name="T22" fmla="*/ 8 w 25"/>
                  <a:gd name="T23" fmla="*/ 13 h 21"/>
                  <a:gd name="T24" fmla="*/ 8 w 25"/>
                  <a:gd name="T25" fmla="*/ 13 h 21"/>
                  <a:gd name="T26" fmla="*/ 16 w 25"/>
                  <a:gd name="T27" fmla="*/ 5 h 21"/>
                  <a:gd name="T28" fmla="*/ 16 w 25"/>
                  <a:gd name="T29" fmla="*/ 5 h 21"/>
                  <a:gd name="T30" fmla="*/ 19 w 25"/>
                  <a:gd name="T31" fmla="*/ 6 h 21"/>
                  <a:gd name="T32" fmla="*/ 17 w 25"/>
                  <a:gd name="T33" fmla="*/ 8 h 21"/>
                  <a:gd name="T34" fmla="*/ 9 w 25"/>
                  <a:gd name="T35" fmla="*/ 16 h 21"/>
                  <a:gd name="T36" fmla="*/ 8 w 25"/>
                  <a:gd name="T37" fmla="*/ 14 h 21"/>
                  <a:gd name="T38" fmla="*/ 17 w 25"/>
                  <a:gd name="T39" fmla="*/ 8 h 21"/>
                  <a:gd name="T40" fmla="*/ 10 w 25"/>
                  <a:gd name="T41" fmla="*/ 16 h 21"/>
                  <a:gd name="T42" fmla="*/ 17 w 25"/>
                  <a:gd name="T43" fmla="*/ 12 h 21"/>
                  <a:gd name="T44" fmla="*/ 12 w 25"/>
                  <a:gd name="T45" fmla="*/ 17 h 21"/>
                  <a:gd name="T46" fmla="*/ 12 w 25"/>
                  <a:gd name="T47" fmla="*/ 17 h 21"/>
                  <a:gd name="T48" fmla="*/ 10 w 25"/>
                  <a:gd name="T49" fmla="*/ 16 h 21"/>
                  <a:gd name="T50" fmla="*/ 21 w 25"/>
                  <a:gd name="T51" fmla="*/ 12 h 21"/>
                  <a:gd name="T52" fmla="*/ 13 w 25"/>
                  <a:gd name="T53" fmla="*/ 18 h 21"/>
                  <a:gd name="T54" fmla="*/ 12 w 25"/>
                  <a:gd name="T55" fmla="*/ 18 h 21"/>
                  <a:gd name="T56" fmla="*/ 19 w 25"/>
                  <a:gd name="T57" fmla="*/ 14 h 21"/>
                  <a:gd name="T58" fmla="*/ 16 w 25"/>
                  <a:gd name="T59" fmla="*/ 16 h 21"/>
                  <a:gd name="T60" fmla="*/ 17 w 25"/>
                  <a:gd name="T61" fmla="*/ 16 h 21"/>
                  <a:gd name="T62" fmla="*/ 20 w 25"/>
                  <a:gd name="T63" fmla="*/ 13 h 21"/>
                  <a:gd name="T64" fmla="*/ 20 w 25"/>
                  <a:gd name="T65" fmla="*/ 12 h 21"/>
                  <a:gd name="T66" fmla="*/ 13 w 25"/>
                  <a:gd name="T67" fmla="*/ 16 h 21"/>
                  <a:gd name="T68" fmla="*/ 20 w 25"/>
                  <a:gd name="T69" fmla="*/ 11 h 21"/>
                  <a:gd name="T70" fmla="*/ 19 w 25"/>
                  <a:gd name="T71" fmla="*/ 10 h 21"/>
                  <a:gd name="T72" fmla="*/ 11 w 25"/>
                  <a:gd name="T73" fmla="*/ 15 h 21"/>
                  <a:gd name="T74" fmla="*/ 20 w 25"/>
                  <a:gd name="T75" fmla="*/ 7 h 21"/>
                  <a:gd name="T76" fmla="*/ 20 w 25"/>
                  <a:gd name="T77" fmla="*/ 7 h 21"/>
                  <a:gd name="T78" fmla="*/ 21 w 25"/>
                  <a:gd name="T79" fmla="*/ 12 h 21"/>
                  <a:gd name="T80" fmla="*/ 14 w 25"/>
                  <a:gd name="T81" fmla="*/ 5 h 21"/>
                  <a:gd name="T82" fmla="*/ 15 w 25"/>
                  <a:gd name="T83" fmla="*/ 5 h 21"/>
                  <a:gd name="T84" fmla="*/ 8 w 25"/>
                  <a:gd name="T85" fmla="*/ 9 h 21"/>
                  <a:gd name="T86" fmla="*/ 14 w 25"/>
                  <a:gd name="T8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" h="21">
                    <a:moveTo>
                      <a:pt x="13" y="21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1"/>
                      <a:pt x="23" y="17"/>
                      <a:pt x="24" y="12"/>
                    </a:cubicBezTo>
                    <a:cubicBezTo>
                      <a:pt x="25" y="7"/>
                      <a:pt x="21" y="3"/>
                      <a:pt x="16" y="2"/>
                    </a:cubicBezTo>
                    <a:cubicBezTo>
                      <a:pt x="3" y="0"/>
                      <a:pt x="0" y="19"/>
                      <a:pt x="13" y="21"/>
                    </a:cubicBezTo>
                    <a:close/>
                    <a:moveTo>
                      <a:pt x="8" y="10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12" y="7"/>
                      <a:pt x="14" y="6"/>
                    </a:cubicBezTo>
                    <a:cubicBezTo>
                      <a:pt x="13" y="8"/>
                      <a:pt x="10" y="10"/>
                      <a:pt x="8" y="12"/>
                    </a:cubicBezTo>
                    <a:cubicBezTo>
                      <a:pt x="8" y="11"/>
                      <a:pt x="8" y="11"/>
                      <a:pt x="8" y="10"/>
                    </a:cubicBezTo>
                    <a:close/>
                    <a:moveTo>
                      <a:pt x="19" y="6"/>
                    </a:moveTo>
                    <a:cubicBezTo>
                      <a:pt x="15" y="8"/>
                      <a:pt x="12" y="11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10" y="10"/>
                      <a:pt x="14" y="9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7" y="5"/>
                      <a:pt x="18" y="6"/>
                      <a:pt x="19" y="6"/>
                    </a:cubicBezTo>
                    <a:close/>
                    <a:moveTo>
                      <a:pt x="17" y="8"/>
                    </a:moveTo>
                    <a:cubicBezTo>
                      <a:pt x="14" y="11"/>
                      <a:pt x="12" y="13"/>
                      <a:pt x="9" y="16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11" y="12"/>
                      <a:pt x="14" y="10"/>
                      <a:pt x="17" y="8"/>
                    </a:cubicBezTo>
                    <a:close/>
                    <a:moveTo>
                      <a:pt x="10" y="16"/>
                    </a:moveTo>
                    <a:cubicBezTo>
                      <a:pt x="12" y="15"/>
                      <a:pt x="15" y="13"/>
                      <a:pt x="17" y="12"/>
                    </a:cubicBezTo>
                    <a:cubicBezTo>
                      <a:pt x="15" y="14"/>
                      <a:pt x="13" y="15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7"/>
                      <a:pt x="10" y="17"/>
                      <a:pt x="10" y="16"/>
                    </a:cubicBezTo>
                    <a:close/>
                    <a:moveTo>
                      <a:pt x="21" y="12"/>
                    </a:moveTo>
                    <a:cubicBezTo>
                      <a:pt x="21" y="16"/>
                      <a:pt x="17" y="18"/>
                      <a:pt x="13" y="18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4" y="17"/>
                      <a:pt x="17" y="15"/>
                      <a:pt x="19" y="14"/>
                    </a:cubicBezTo>
                    <a:cubicBezTo>
                      <a:pt x="18" y="15"/>
                      <a:pt x="17" y="15"/>
                      <a:pt x="16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5"/>
                      <a:pt x="19" y="15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7" y="14"/>
                      <a:pt x="15" y="15"/>
                      <a:pt x="13" y="16"/>
                    </a:cubicBezTo>
                    <a:cubicBezTo>
                      <a:pt x="15" y="14"/>
                      <a:pt x="18" y="13"/>
                      <a:pt x="20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6" y="11"/>
                      <a:pt x="14" y="14"/>
                      <a:pt x="11" y="15"/>
                    </a:cubicBezTo>
                    <a:cubicBezTo>
                      <a:pt x="14" y="12"/>
                      <a:pt x="17" y="10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1" y="8"/>
                      <a:pt x="22" y="10"/>
                      <a:pt x="21" y="12"/>
                    </a:cubicBezTo>
                    <a:close/>
                    <a:moveTo>
                      <a:pt x="14" y="5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3" y="6"/>
                      <a:pt x="10" y="8"/>
                      <a:pt x="8" y="9"/>
                    </a:cubicBezTo>
                    <a:cubicBezTo>
                      <a:pt x="8" y="7"/>
                      <a:pt x="11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6" name="Freeform 29">
                <a:extLst>
                  <a:ext uri="{FF2B5EF4-FFF2-40B4-BE49-F238E27FC236}">
                    <a16:creationId xmlns:a16="http://schemas.microsoft.com/office/drawing/2014/main" id="{6FD3C689-FEF3-46BE-8BAE-6D117A2847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75587" y="3660776"/>
                <a:ext cx="127000" cy="34925"/>
              </a:xfrm>
              <a:custGeom>
                <a:avLst/>
                <a:gdLst>
                  <a:gd name="T0" fmla="*/ 67 w 67"/>
                  <a:gd name="T1" fmla="*/ 4 h 18"/>
                  <a:gd name="T2" fmla="*/ 39 w 67"/>
                  <a:gd name="T3" fmla="*/ 1 h 18"/>
                  <a:gd name="T4" fmla="*/ 0 w 67"/>
                  <a:gd name="T5" fmla="*/ 2 h 18"/>
                  <a:gd name="T6" fmla="*/ 2 w 67"/>
                  <a:gd name="T7" fmla="*/ 16 h 18"/>
                  <a:gd name="T8" fmla="*/ 45 w 67"/>
                  <a:gd name="T9" fmla="*/ 7 h 18"/>
                  <a:gd name="T10" fmla="*/ 41 w 67"/>
                  <a:gd name="T11" fmla="*/ 15 h 18"/>
                  <a:gd name="T12" fmla="*/ 41 w 67"/>
                  <a:gd name="T13" fmla="*/ 7 h 18"/>
                  <a:gd name="T14" fmla="*/ 35 w 67"/>
                  <a:gd name="T15" fmla="*/ 15 h 18"/>
                  <a:gd name="T16" fmla="*/ 28 w 67"/>
                  <a:gd name="T17" fmla="*/ 7 h 18"/>
                  <a:gd name="T18" fmla="*/ 22 w 67"/>
                  <a:gd name="T19" fmla="*/ 14 h 18"/>
                  <a:gd name="T20" fmla="*/ 15 w 67"/>
                  <a:gd name="T21" fmla="*/ 5 h 18"/>
                  <a:gd name="T22" fmla="*/ 4 w 67"/>
                  <a:gd name="T23" fmla="*/ 14 h 18"/>
                  <a:gd name="T24" fmla="*/ 3 w 67"/>
                  <a:gd name="T25" fmla="*/ 10 h 18"/>
                  <a:gd name="T26" fmla="*/ 8 w 67"/>
                  <a:gd name="T27" fmla="*/ 3 h 18"/>
                  <a:gd name="T28" fmla="*/ 24 w 67"/>
                  <a:gd name="T29" fmla="*/ 3 h 18"/>
                  <a:gd name="T30" fmla="*/ 18 w 67"/>
                  <a:gd name="T31" fmla="*/ 3 h 18"/>
                  <a:gd name="T32" fmla="*/ 10 w 67"/>
                  <a:gd name="T33" fmla="*/ 12 h 18"/>
                  <a:gd name="T34" fmla="*/ 3 w 67"/>
                  <a:gd name="T35" fmla="*/ 8 h 18"/>
                  <a:gd name="T36" fmla="*/ 3 w 67"/>
                  <a:gd name="T37" fmla="*/ 8 h 18"/>
                  <a:gd name="T38" fmla="*/ 10 w 67"/>
                  <a:gd name="T39" fmla="*/ 5 h 18"/>
                  <a:gd name="T40" fmla="*/ 3 w 67"/>
                  <a:gd name="T41" fmla="*/ 11 h 18"/>
                  <a:gd name="T42" fmla="*/ 17 w 67"/>
                  <a:gd name="T43" fmla="*/ 3 h 18"/>
                  <a:gd name="T44" fmla="*/ 3 w 67"/>
                  <a:gd name="T45" fmla="*/ 7 h 18"/>
                  <a:gd name="T46" fmla="*/ 3 w 67"/>
                  <a:gd name="T47" fmla="*/ 7 h 18"/>
                  <a:gd name="T48" fmla="*/ 20 w 67"/>
                  <a:gd name="T49" fmla="*/ 4 h 18"/>
                  <a:gd name="T50" fmla="*/ 9 w 67"/>
                  <a:gd name="T51" fmla="*/ 14 h 18"/>
                  <a:gd name="T52" fmla="*/ 23 w 67"/>
                  <a:gd name="T53" fmla="*/ 5 h 18"/>
                  <a:gd name="T54" fmla="*/ 16 w 67"/>
                  <a:gd name="T55" fmla="*/ 14 h 18"/>
                  <a:gd name="T56" fmla="*/ 19 w 67"/>
                  <a:gd name="T57" fmla="*/ 14 h 18"/>
                  <a:gd name="T58" fmla="*/ 24 w 67"/>
                  <a:gd name="T59" fmla="*/ 8 h 18"/>
                  <a:gd name="T60" fmla="*/ 24 w 67"/>
                  <a:gd name="T61" fmla="*/ 14 h 18"/>
                  <a:gd name="T62" fmla="*/ 34 w 67"/>
                  <a:gd name="T63" fmla="*/ 6 h 18"/>
                  <a:gd name="T64" fmla="*/ 32 w 67"/>
                  <a:gd name="T65" fmla="*/ 14 h 18"/>
                  <a:gd name="T66" fmla="*/ 38 w 67"/>
                  <a:gd name="T67" fmla="*/ 8 h 18"/>
                  <a:gd name="T68" fmla="*/ 50 w 67"/>
                  <a:gd name="T69" fmla="*/ 14 h 18"/>
                  <a:gd name="T70" fmla="*/ 63 w 67"/>
                  <a:gd name="T71" fmla="*/ 5 h 18"/>
                  <a:gd name="T72" fmla="*/ 57 w 67"/>
                  <a:gd name="T73" fmla="*/ 11 h 18"/>
                  <a:gd name="T74" fmla="*/ 53 w 67"/>
                  <a:gd name="T75" fmla="*/ 4 h 18"/>
                  <a:gd name="T76" fmla="*/ 49 w 67"/>
                  <a:gd name="T77" fmla="*/ 4 h 18"/>
                  <a:gd name="T78" fmla="*/ 48 w 67"/>
                  <a:gd name="T79" fmla="*/ 12 h 18"/>
                  <a:gd name="T80" fmla="*/ 53 w 67"/>
                  <a:gd name="T81" fmla="*/ 4 h 18"/>
                  <a:gd name="T82" fmla="*/ 50 w 67"/>
                  <a:gd name="T83" fmla="*/ 8 h 18"/>
                  <a:gd name="T84" fmla="*/ 55 w 67"/>
                  <a:gd name="T85" fmla="*/ 6 h 18"/>
                  <a:gd name="T86" fmla="*/ 49 w 67"/>
                  <a:gd name="T87" fmla="*/ 15 h 18"/>
                  <a:gd name="T88" fmla="*/ 49 w 67"/>
                  <a:gd name="T89" fmla="*/ 8 h 18"/>
                  <a:gd name="T90" fmla="*/ 58 w 67"/>
                  <a:gd name="T91" fmla="*/ 9 h 18"/>
                  <a:gd name="T92" fmla="*/ 49 w 67"/>
                  <a:gd name="T93" fmla="*/ 15 h 18"/>
                  <a:gd name="T94" fmla="*/ 62 w 67"/>
                  <a:gd name="T95" fmla="*/ 7 h 18"/>
                  <a:gd name="T96" fmla="*/ 60 w 67"/>
                  <a:gd name="T97" fmla="*/ 14 h 18"/>
                  <a:gd name="T98" fmla="*/ 64 w 67"/>
                  <a:gd name="T99" fmla="*/ 15 h 18"/>
                  <a:gd name="T100" fmla="*/ 64 w 67"/>
                  <a:gd name="T101" fmla="*/ 10 h 18"/>
                  <a:gd name="T102" fmla="*/ 60 w 67"/>
                  <a:gd name="T103" fmla="*/ 13 h 18"/>
                  <a:gd name="T104" fmla="*/ 64 w 67"/>
                  <a:gd name="T105" fmla="*/ 5 h 18"/>
                  <a:gd name="T106" fmla="*/ 61 w 67"/>
                  <a:gd name="T107" fmla="*/ 8 h 18"/>
                  <a:gd name="T108" fmla="*/ 43 w 67"/>
                  <a:gd name="T109" fmla="*/ 8 h 18"/>
                  <a:gd name="T110" fmla="*/ 36 w 67"/>
                  <a:gd name="T111" fmla="*/ 11 h 18"/>
                  <a:gd name="T112" fmla="*/ 41 w 67"/>
                  <a:gd name="T113" fmla="*/ 3 h 18"/>
                  <a:gd name="T114" fmla="*/ 37 w 67"/>
                  <a:gd name="T115" fmla="*/ 4 h 18"/>
                  <a:gd name="T116" fmla="*/ 25 w 67"/>
                  <a:gd name="T117" fmla="*/ 12 h 18"/>
                  <a:gd name="T118" fmla="*/ 24 w 67"/>
                  <a:gd name="T119" fmla="*/ 10 h 18"/>
                  <a:gd name="T120" fmla="*/ 29 w 67"/>
                  <a:gd name="T121" fmla="*/ 4 h 18"/>
                  <a:gd name="T122" fmla="*/ 17 w 67"/>
                  <a:gd name="T123" fmla="*/ 13 h 18"/>
                  <a:gd name="T124" fmla="*/ 25 w 67"/>
                  <a:gd name="T12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" h="18">
                    <a:moveTo>
                      <a:pt x="65" y="18"/>
                    </a:moveTo>
                    <a:cubicBezTo>
                      <a:pt x="66" y="18"/>
                      <a:pt x="67" y="18"/>
                      <a:pt x="67" y="17"/>
                    </a:cubicBezTo>
                    <a:cubicBezTo>
                      <a:pt x="67" y="13"/>
                      <a:pt x="67" y="8"/>
                      <a:pt x="67" y="4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7" y="3"/>
                      <a:pt x="67" y="3"/>
                      <a:pt x="66" y="2"/>
                    </a:cubicBezTo>
                    <a:cubicBezTo>
                      <a:pt x="57" y="1"/>
                      <a:pt x="48" y="1"/>
                      <a:pt x="39" y="1"/>
                    </a:cubicBezTo>
                    <a:cubicBezTo>
                      <a:pt x="27" y="0"/>
                      <a:pt x="1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6"/>
                      <a:pt x="1" y="11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23" y="16"/>
                      <a:pt x="44" y="18"/>
                      <a:pt x="65" y="18"/>
                    </a:cubicBezTo>
                    <a:close/>
                    <a:moveTo>
                      <a:pt x="36" y="15"/>
                    </a:moveTo>
                    <a:cubicBezTo>
                      <a:pt x="39" y="12"/>
                      <a:pt x="42" y="9"/>
                      <a:pt x="45" y="7"/>
                    </a:cubicBezTo>
                    <a:cubicBezTo>
                      <a:pt x="46" y="6"/>
                      <a:pt x="47" y="5"/>
                      <a:pt x="48" y="5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5" y="11"/>
                      <a:pt x="43" y="13"/>
                      <a:pt x="41" y="15"/>
                    </a:cubicBezTo>
                    <a:cubicBezTo>
                      <a:pt x="39" y="15"/>
                      <a:pt x="38" y="15"/>
                      <a:pt x="36" y="15"/>
                    </a:cubicBezTo>
                    <a:close/>
                    <a:moveTo>
                      <a:pt x="33" y="15"/>
                    </a:moveTo>
                    <a:cubicBezTo>
                      <a:pt x="36" y="12"/>
                      <a:pt x="38" y="10"/>
                      <a:pt x="41" y="7"/>
                    </a:cubicBezTo>
                    <a:cubicBezTo>
                      <a:pt x="42" y="7"/>
                      <a:pt x="43" y="6"/>
                      <a:pt x="44" y="5"/>
                    </a:cubicBezTo>
                    <a:cubicBezTo>
                      <a:pt x="43" y="6"/>
                      <a:pt x="42" y="8"/>
                      <a:pt x="41" y="9"/>
                    </a:cubicBezTo>
                    <a:cubicBezTo>
                      <a:pt x="39" y="11"/>
                      <a:pt x="37" y="13"/>
                      <a:pt x="35" y="15"/>
                    </a:cubicBezTo>
                    <a:cubicBezTo>
                      <a:pt x="34" y="15"/>
                      <a:pt x="34" y="15"/>
                      <a:pt x="33" y="15"/>
                    </a:cubicBezTo>
                    <a:close/>
                    <a:moveTo>
                      <a:pt x="20" y="14"/>
                    </a:moveTo>
                    <a:cubicBezTo>
                      <a:pt x="23" y="12"/>
                      <a:pt x="25" y="9"/>
                      <a:pt x="28" y="7"/>
                    </a:cubicBezTo>
                    <a:cubicBezTo>
                      <a:pt x="29" y="6"/>
                      <a:pt x="30" y="5"/>
                      <a:pt x="31" y="5"/>
                    </a:cubicBezTo>
                    <a:cubicBezTo>
                      <a:pt x="30" y="5"/>
                      <a:pt x="29" y="7"/>
                      <a:pt x="28" y="8"/>
                    </a:cubicBezTo>
                    <a:cubicBezTo>
                      <a:pt x="26" y="10"/>
                      <a:pt x="24" y="12"/>
                      <a:pt x="22" y="14"/>
                    </a:cubicBezTo>
                    <a:cubicBezTo>
                      <a:pt x="22" y="14"/>
                      <a:pt x="21" y="14"/>
                      <a:pt x="20" y="14"/>
                    </a:cubicBezTo>
                    <a:close/>
                    <a:moveTo>
                      <a:pt x="4" y="14"/>
                    </a:moveTo>
                    <a:cubicBezTo>
                      <a:pt x="8" y="11"/>
                      <a:pt x="11" y="8"/>
                      <a:pt x="15" y="5"/>
                    </a:cubicBezTo>
                    <a:cubicBezTo>
                      <a:pt x="19" y="2"/>
                      <a:pt x="13" y="8"/>
                      <a:pt x="12" y="9"/>
                    </a:cubicBezTo>
                    <a:cubicBezTo>
                      <a:pt x="11" y="10"/>
                      <a:pt x="9" y="12"/>
                      <a:pt x="7" y="14"/>
                    </a:cubicBezTo>
                    <a:cubicBezTo>
                      <a:pt x="6" y="14"/>
                      <a:pt x="5" y="14"/>
                      <a:pt x="4" y="14"/>
                    </a:cubicBezTo>
                    <a:close/>
                    <a:moveTo>
                      <a:pt x="12" y="3"/>
                    </a:moveTo>
                    <a:cubicBezTo>
                      <a:pt x="9" y="5"/>
                      <a:pt x="7" y="7"/>
                      <a:pt x="4" y="9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5" y="8"/>
                      <a:pt x="5" y="8"/>
                    </a:cubicBezTo>
                    <a:cubicBezTo>
                      <a:pt x="6" y="6"/>
                      <a:pt x="7" y="5"/>
                      <a:pt x="8" y="3"/>
                    </a:cubicBezTo>
                    <a:cubicBezTo>
                      <a:pt x="9" y="3"/>
                      <a:pt x="11" y="3"/>
                      <a:pt x="12" y="3"/>
                    </a:cubicBezTo>
                    <a:close/>
                    <a:moveTo>
                      <a:pt x="22" y="3"/>
                    </a:moveTo>
                    <a:cubicBezTo>
                      <a:pt x="23" y="3"/>
                      <a:pt x="23" y="3"/>
                      <a:pt x="24" y="3"/>
                    </a:cubicBezTo>
                    <a:cubicBezTo>
                      <a:pt x="23" y="4"/>
                      <a:pt x="21" y="5"/>
                      <a:pt x="20" y="6"/>
                    </a:cubicBezTo>
                    <a:cubicBezTo>
                      <a:pt x="21" y="5"/>
                      <a:pt x="21" y="4"/>
                      <a:pt x="22" y="3"/>
                    </a:cubicBezTo>
                    <a:close/>
                    <a:moveTo>
                      <a:pt x="18" y="3"/>
                    </a:moveTo>
                    <a:cubicBezTo>
                      <a:pt x="19" y="3"/>
                      <a:pt x="20" y="3"/>
                      <a:pt x="21" y="3"/>
                    </a:cubicBezTo>
                    <a:cubicBezTo>
                      <a:pt x="17" y="6"/>
                      <a:pt x="14" y="9"/>
                      <a:pt x="11" y="12"/>
                    </a:cubicBezTo>
                    <a:cubicBezTo>
                      <a:pt x="10" y="12"/>
                      <a:pt x="7" y="15"/>
                      <a:pt x="10" y="12"/>
                    </a:cubicBezTo>
                    <a:cubicBezTo>
                      <a:pt x="11" y="11"/>
                      <a:pt x="12" y="10"/>
                      <a:pt x="13" y="9"/>
                    </a:cubicBezTo>
                    <a:cubicBezTo>
                      <a:pt x="15" y="7"/>
                      <a:pt x="16" y="6"/>
                      <a:pt x="18" y="3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9" y="1"/>
                      <a:pt x="6" y="5"/>
                    </a:cubicBezTo>
                    <a:cubicBezTo>
                      <a:pt x="5" y="6"/>
                      <a:pt x="4" y="7"/>
                      <a:pt x="3" y="9"/>
                    </a:cubicBezTo>
                    <a:lnTo>
                      <a:pt x="3" y="8"/>
                    </a:lnTo>
                    <a:close/>
                    <a:moveTo>
                      <a:pt x="3" y="11"/>
                    </a:moveTo>
                    <a:cubicBezTo>
                      <a:pt x="5" y="10"/>
                      <a:pt x="6" y="9"/>
                      <a:pt x="7" y="8"/>
                    </a:cubicBezTo>
                    <a:cubicBezTo>
                      <a:pt x="8" y="7"/>
                      <a:pt x="9" y="6"/>
                      <a:pt x="10" y="5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9" y="8"/>
                      <a:pt x="6" y="10"/>
                      <a:pt x="3" y="13"/>
                    </a:cubicBezTo>
                    <a:cubicBezTo>
                      <a:pt x="3" y="12"/>
                      <a:pt x="3" y="11"/>
                      <a:pt x="3" y="11"/>
                    </a:cubicBezTo>
                    <a:close/>
                    <a:moveTo>
                      <a:pt x="13" y="3"/>
                    </a:moveTo>
                    <a:cubicBezTo>
                      <a:pt x="13" y="3"/>
                      <a:pt x="13" y="3"/>
                      <a:pt x="13" y="3"/>
                    </a:cubicBezTo>
                    <a:cubicBezTo>
                      <a:pt x="14" y="3"/>
                      <a:pt x="16" y="3"/>
                      <a:pt x="17" y="3"/>
                    </a:cubicBezTo>
                    <a:cubicBezTo>
                      <a:pt x="12" y="6"/>
                      <a:pt x="9" y="10"/>
                      <a:pt x="4" y="13"/>
                    </a:cubicBezTo>
                    <a:cubicBezTo>
                      <a:pt x="7" y="11"/>
                      <a:pt x="11" y="7"/>
                      <a:pt x="13" y="3"/>
                    </a:cubicBezTo>
                    <a:close/>
                    <a:moveTo>
                      <a:pt x="3" y="7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4"/>
                      <a:pt x="4" y="5"/>
                      <a:pt x="3" y="7"/>
                    </a:cubicBezTo>
                    <a:close/>
                    <a:moveTo>
                      <a:pt x="16" y="8"/>
                    </a:moveTo>
                    <a:cubicBezTo>
                      <a:pt x="16" y="8"/>
                      <a:pt x="17" y="7"/>
                      <a:pt x="18" y="7"/>
                    </a:cubicBezTo>
                    <a:cubicBezTo>
                      <a:pt x="18" y="6"/>
                      <a:pt x="21" y="3"/>
                      <a:pt x="20" y="4"/>
                    </a:cubicBezTo>
                    <a:cubicBezTo>
                      <a:pt x="18" y="7"/>
                      <a:pt x="16" y="10"/>
                      <a:pt x="13" y="13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4"/>
                      <a:pt x="10" y="14"/>
                      <a:pt x="9" y="14"/>
                    </a:cubicBezTo>
                    <a:cubicBezTo>
                      <a:pt x="12" y="12"/>
                      <a:pt x="14" y="10"/>
                      <a:pt x="16" y="8"/>
                    </a:cubicBezTo>
                    <a:close/>
                    <a:moveTo>
                      <a:pt x="14" y="14"/>
                    </a:moveTo>
                    <a:cubicBezTo>
                      <a:pt x="17" y="11"/>
                      <a:pt x="19" y="7"/>
                      <a:pt x="23" y="5"/>
                    </a:cubicBezTo>
                    <a:cubicBezTo>
                      <a:pt x="24" y="4"/>
                      <a:pt x="24" y="4"/>
                      <a:pt x="22" y="5"/>
                    </a:cubicBezTo>
                    <a:cubicBezTo>
                      <a:pt x="21" y="6"/>
                      <a:pt x="20" y="7"/>
                      <a:pt x="19" y="9"/>
                    </a:cubicBezTo>
                    <a:cubicBezTo>
                      <a:pt x="18" y="10"/>
                      <a:pt x="17" y="12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4" y="14"/>
                      <a:pt x="14" y="14"/>
                    </a:cubicBezTo>
                    <a:close/>
                    <a:moveTo>
                      <a:pt x="19" y="14"/>
                    </a:moveTo>
                    <a:cubicBezTo>
                      <a:pt x="18" y="14"/>
                      <a:pt x="18" y="14"/>
                      <a:pt x="17" y="14"/>
                    </a:cubicBezTo>
                    <a:cubicBezTo>
                      <a:pt x="20" y="12"/>
                      <a:pt x="22" y="9"/>
                      <a:pt x="25" y="6"/>
                    </a:cubicBezTo>
                    <a:cubicBezTo>
                      <a:pt x="30" y="2"/>
                      <a:pt x="25" y="7"/>
                      <a:pt x="24" y="8"/>
                    </a:cubicBezTo>
                    <a:cubicBezTo>
                      <a:pt x="22" y="10"/>
                      <a:pt x="21" y="12"/>
                      <a:pt x="19" y="14"/>
                    </a:cubicBezTo>
                    <a:close/>
                    <a:moveTo>
                      <a:pt x="28" y="14"/>
                    </a:moveTo>
                    <a:cubicBezTo>
                      <a:pt x="27" y="14"/>
                      <a:pt x="25" y="14"/>
                      <a:pt x="24" y="14"/>
                    </a:cubicBezTo>
                    <a:cubicBezTo>
                      <a:pt x="27" y="13"/>
                      <a:pt x="29" y="11"/>
                      <a:pt x="31" y="8"/>
                    </a:cubicBezTo>
                    <a:cubicBezTo>
                      <a:pt x="32" y="7"/>
                      <a:pt x="33" y="6"/>
                      <a:pt x="35" y="5"/>
                    </a:cubicBezTo>
                    <a:cubicBezTo>
                      <a:pt x="37" y="4"/>
                      <a:pt x="35" y="6"/>
                      <a:pt x="34" y="6"/>
                    </a:cubicBezTo>
                    <a:cubicBezTo>
                      <a:pt x="32" y="9"/>
                      <a:pt x="30" y="12"/>
                      <a:pt x="28" y="14"/>
                    </a:cubicBezTo>
                    <a:close/>
                    <a:moveTo>
                      <a:pt x="32" y="14"/>
                    </a:moveTo>
                    <a:cubicBezTo>
                      <a:pt x="32" y="14"/>
                      <a:pt x="32" y="14"/>
                      <a:pt x="32" y="14"/>
                    </a:cubicBezTo>
                    <a:cubicBezTo>
                      <a:pt x="31" y="14"/>
                      <a:pt x="30" y="14"/>
                      <a:pt x="29" y="14"/>
                    </a:cubicBezTo>
                    <a:cubicBezTo>
                      <a:pt x="33" y="12"/>
                      <a:pt x="36" y="8"/>
                      <a:pt x="39" y="5"/>
                    </a:cubicBezTo>
                    <a:cubicBezTo>
                      <a:pt x="42" y="3"/>
                      <a:pt x="38" y="7"/>
                      <a:pt x="38" y="8"/>
                    </a:cubicBezTo>
                    <a:cubicBezTo>
                      <a:pt x="36" y="10"/>
                      <a:pt x="34" y="12"/>
                      <a:pt x="32" y="14"/>
                    </a:cubicBezTo>
                    <a:close/>
                    <a:moveTo>
                      <a:pt x="60" y="5"/>
                    </a:moveTo>
                    <a:cubicBezTo>
                      <a:pt x="56" y="8"/>
                      <a:pt x="53" y="11"/>
                      <a:pt x="50" y="14"/>
                    </a:cubicBezTo>
                    <a:cubicBezTo>
                      <a:pt x="53" y="11"/>
                      <a:pt x="56" y="8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60" y="4"/>
                      <a:pt x="62" y="5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1" y="7"/>
                      <a:pt x="59" y="10"/>
                      <a:pt x="56" y="12"/>
                    </a:cubicBezTo>
                    <a:cubicBezTo>
                      <a:pt x="57" y="12"/>
                      <a:pt x="57" y="11"/>
                      <a:pt x="57" y="11"/>
                    </a:cubicBezTo>
                    <a:cubicBezTo>
                      <a:pt x="59" y="9"/>
                      <a:pt x="60" y="7"/>
                      <a:pt x="60" y="5"/>
                    </a:cubicBezTo>
                    <a:cubicBezTo>
                      <a:pt x="60" y="5"/>
                      <a:pt x="60" y="5"/>
                      <a:pt x="60" y="5"/>
                    </a:cubicBezTo>
                    <a:close/>
                    <a:moveTo>
                      <a:pt x="53" y="4"/>
                    </a:moveTo>
                    <a:cubicBezTo>
                      <a:pt x="51" y="5"/>
                      <a:pt x="49" y="7"/>
                      <a:pt x="48" y="8"/>
                    </a:cubicBezTo>
                    <a:cubicBezTo>
                      <a:pt x="47" y="9"/>
                      <a:pt x="47" y="9"/>
                      <a:pt x="46" y="10"/>
                    </a:cubicBezTo>
                    <a:cubicBezTo>
                      <a:pt x="48" y="8"/>
                      <a:pt x="49" y="6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52" y="4"/>
                      <a:pt x="55" y="4"/>
                      <a:pt x="57" y="4"/>
                    </a:cubicBezTo>
                    <a:cubicBezTo>
                      <a:pt x="54" y="6"/>
                      <a:pt x="51" y="9"/>
                      <a:pt x="48" y="12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9"/>
                      <a:pt x="52" y="6"/>
                      <a:pt x="54" y="4"/>
                    </a:cubicBezTo>
                    <a:lnTo>
                      <a:pt x="53" y="4"/>
                    </a:lnTo>
                    <a:close/>
                    <a:moveTo>
                      <a:pt x="49" y="8"/>
                    </a:moveTo>
                    <a:cubicBezTo>
                      <a:pt x="50" y="7"/>
                      <a:pt x="51" y="6"/>
                      <a:pt x="52" y="5"/>
                    </a:cubicBezTo>
                    <a:cubicBezTo>
                      <a:pt x="52" y="6"/>
                      <a:pt x="51" y="7"/>
                      <a:pt x="50" y="8"/>
                    </a:cubicBezTo>
                    <a:cubicBezTo>
                      <a:pt x="49" y="10"/>
                      <a:pt x="47" y="12"/>
                      <a:pt x="46" y="14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9" y="12"/>
                      <a:pt x="52" y="9"/>
                      <a:pt x="55" y="6"/>
                    </a:cubicBezTo>
                    <a:cubicBezTo>
                      <a:pt x="57" y="5"/>
                      <a:pt x="57" y="5"/>
                      <a:pt x="56" y="6"/>
                    </a:cubicBezTo>
                    <a:cubicBezTo>
                      <a:pt x="55" y="8"/>
                      <a:pt x="54" y="9"/>
                      <a:pt x="53" y="10"/>
                    </a:cubicBezTo>
                    <a:cubicBezTo>
                      <a:pt x="52" y="12"/>
                      <a:pt x="50" y="13"/>
                      <a:pt x="49" y="15"/>
                    </a:cubicBezTo>
                    <a:cubicBezTo>
                      <a:pt x="49" y="15"/>
                      <a:pt x="49" y="15"/>
                      <a:pt x="49" y="15"/>
                    </a:cubicBezTo>
                    <a:cubicBezTo>
                      <a:pt x="47" y="15"/>
                      <a:pt x="44" y="15"/>
                      <a:pt x="42" y="15"/>
                    </a:cubicBezTo>
                    <a:cubicBezTo>
                      <a:pt x="44" y="13"/>
                      <a:pt x="47" y="10"/>
                      <a:pt x="49" y="8"/>
                    </a:cubicBezTo>
                    <a:close/>
                    <a:moveTo>
                      <a:pt x="57" y="8"/>
                    </a:moveTo>
                    <a:cubicBezTo>
                      <a:pt x="58" y="7"/>
                      <a:pt x="58" y="7"/>
                      <a:pt x="59" y="6"/>
                    </a:cubicBezTo>
                    <a:cubicBezTo>
                      <a:pt x="59" y="7"/>
                      <a:pt x="58" y="8"/>
                      <a:pt x="58" y="9"/>
                    </a:cubicBezTo>
                    <a:cubicBezTo>
                      <a:pt x="56" y="11"/>
                      <a:pt x="54" y="13"/>
                      <a:pt x="53" y="15"/>
                    </a:cubicBezTo>
                    <a:cubicBezTo>
                      <a:pt x="53" y="15"/>
                      <a:pt x="53" y="15"/>
                      <a:pt x="53" y="15"/>
                    </a:cubicBezTo>
                    <a:cubicBezTo>
                      <a:pt x="51" y="15"/>
                      <a:pt x="50" y="15"/>
                      <a:pt x="49" y="15"/>
                    </a:cubicBezTo>
                    <a:cubicBezTo>
                      <a:pt x="52" y="13"/>
                      <a:pt x="54" y="11"/>
                      <a:pt x="57" y="8"/>
                    </a:cubicBezTo>
                    <a:close/>
                    <a:moveTo>
                      <a:pt x="61" y="8"/>
                    </a:moveTo>
                    <a:cubicBezTo>
                      <a:pt x="61" y="7"/>
                      <a:pt x="64" y="4"/>
                      <a:pt x="62" y="7"/>
                    </a:cubicBezTo>
                    <a:cubicBezTo>
                      <a:pt x="61" y="10"/>
                      <a:pt x="59" y="13"/>
                      <a:pt x="57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9" y="14"/>
                      <a:pt x="59" y="14"/>
                      <a:pt x="60" y="14"/>
                    </a:cubicBezTo>
                    <a:cubicBezTo>
                      <a:pt x="62" y="12"/>
                      <a:pt x="64" y="11"/>
                      <a:pt x="61" y="15"/>
                    </a:cubicBezTo>
                    <a:cubicBezTo>
                      <a:pt x="61" y="15"/>
                      <a:pt x="61" y="15"/>
                      <a:pt x="61" y="15"/>
                    </a:cubicBezTo>
                    <a:cubicBezTo>
                      <a:pt x="62" y="15"/>
                      <a:pt x="63" y="15"/>
                      <a:pt x="64" y="15"/>
                    </a:cubicBezTo>
                    <a:cubicBezTo>
                      <a:pt x="64" y="15"/>
                      <a:pt x="64" y="14"/>
                      <a:pt x="64" y="14"/>
                    </a:cubicBezTo>
                    <a:cubicBezTo>
                      <a:pt x="63" y="14"/>
                      <a:pt x="61" y="15"/>
                      <a:pt x="62" y="14"/>
                    </a:cubicBezTo>
                    <a:cubicBezTo>
                      <a:pt x="63" y="13"/>
                      <a:pt x="64" y="11"/>
                      <a:pt x="64" y="10"/>
                    </a:cubicBezTo>
                    <a:cubicBezTo>
                      <a:pt x="64" y="9"/>
                      <a:pt x="64" y="9"/>
                      <a:pt x="64" y="9"/>
                    </a:cubicBezTo>
                    <a:cubicBezTo>
                      <a:pt x="63" y="10"/>
                      <a:pt x="63" y="10"/>
                      <a:pt x="62" y="11"/>
                    </a:cubicBezTo>
                    <a:cubicBezTo>
                      <a:pt x="61" y="12"/>
                      <a:pt x="57" y="16"/>
                      <a:pt x="60" y="13"/>
                    </a:cubicBezTo>
                    <a:cubicBezTo>
                      <a:pt x="62" y="11"/>
                      <a:pt x="63" y="8"/>
                      <a:pt x="64" y="5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5"/>
                      <a:pt x="64" y="5"/>
                      <a:pt x="64" y="5"/>
                    </a:cubicBezTo>
                    <a:cubicBezTo>
                      <a:pt x="64" y="8"/>
                      <a:pt x="64" y="12"/>
                      <a:pt x="64" y="15"/>
                    </a:cubicBezTo>
                    <a:cubicBezTo>
                      <a:pt x="61" y="15"/>
                      <a:pt x="57" y="15"/>
                      <a:pt x="54" y="15"/>
                    </a:cubicBezTo>
                    <a:cubicBezTo>
                      <a:pt x="56" y="13"/>
                      <a:pt x="59" y="11"/>
                      <a:pt x="61" y="8"/>
                    </a:cubicBezTo>
                    <a:close/>
                    <a:moveTo>
                      <a:pt x="35" y="3"/>
                    </a:moveTo>
                    <a:cubicBezTo>
                      <a:pt x="40" y="3"/>
                      <a:pt x="44" y="3"/>
                      <a:pt x="49" y="4"/>
                    </a:cubicBezTo>
                    <a:cubicBezTo>
                      <a:pt x="47" y="5"/>
                      <a:pt x="45" y="6"/>
                      <a:pt x="43" y="8"/>
                    </a:cubicBezTo>
                    <a:cubicBezTo>
                      <a:pt x="44" y="7"/>
                      <a:pt x="45" y="5"/>
                      <a:pt x="46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2" y="6"/>
                      <a:pt x="39" y="9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8" y="8"/>
                      <a:pt x="40" y="6"/>
                      <a:pt x="42" y="4"/>
                    </a:cubicBezTo>
                    <a:cubicBezTo>
                      <a:pt x="42" y="4"/>
                      <a:pt x="42" y="3"/>
                      <a:pt x="41" y="3"/>
                    </a:cubicBezTo>
                    <a:cubicBezTo>
                      <a:pt x="38" y="5"/>
                      <a:pt x="35" y="8"/>
                      <a:pt x="32" y="11"/>
                    </a:cubicBezTo>
                    <a:cubicBezTo>
                      <a:pt x="32" y="11"/>
                      <a:pt x="28" y="15"/>
                      <a:pt x="31" y="12"/>
                    </a:cubicBezTo>
                    <a:cubicBezTo>
                      <a:pt x="33" y="10"/>
                      <a:pt x="35" y="7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  <a:cubicBezTo>
                      <a:pt x="33" y="5"/>
                      <a:pt x="31" y="8"/>
                      <a:pt x="28" y="10"/>
                    </a:cubicBezTo>
                    <a:cubicBezTo>
                      <a:pt x="27" y="11"/>
                      <a:pt x="22" y="15"/>
                      <a:pt x="25" y="12"/>
                    </a:cubicBezTo>
                    <a:cubicBezTo>
                      <a:pt x="28" y="9"/>
                      <a:pt x="30" y="7"/>
                      <a:pt x="32" y="4"/>
                    </a:cubicBezTo>
                    <a:cubicBezTo>
                      <a:pt x="32" y="4"/>
                      <a:pt x="32" y="3"/>
                      <a:pt x="32" y="3"/>
                    </a:cubicBezTo>
                    <a:cubicBezTo>
                      <a:pt x="28" y="5"/>
                      <a:pt x="26" y="8"/>
                      <a:pt x="24" y="10"/>
                    </a:cubicBezTo>
                    <a:cubicBezTo>
                      <a:pt x="23" y="11"/>
                      <a:pt x="22" y="12"/>
                      <a:pt x="22" y="12"/>
                    </a:cubicBezTo>
                    <a:cubicBezTo>
                      <a:pt x="19" y="14"/>
                      <a:pt x="23" y="10"/>
                      <a:pt x="23" y="9"/>
                    </a:cubicBezTo>
                    <a:cubicBezTo>
                      <a:pt x="25" y="7"/>
                      <a:pt x="27" y="6"/>
                      <a:pt x="29" y="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5" y="5"/>
                      <a:pt x="23" y="8"/>
                      <a:pt x="20" y="11"/>
                    </a:cubicBezTo>
                    <a:cubicBezTo>
                      <a:pt x="19" y="12"/>
                      <a:pt x="18" y="12"/>
                      <a:pt x="17" y="13"/>
                    </a:cubicBezTo>
                    <a:cubicBezTo>
                      <a:pt x="17" y="13"/>
                      <a:pt x="18" y="11"/>
                      <a:pt x="19" y="10"/>
                    </a:cubicBezTo>
                    <a:cubicBezTo>
                      <a:pt x="21" y="8"/>
                      <a:pt x="23" y="6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9" y="3"/>
                      <a:pt x="32" y="3"/>
                      <a:pt x="3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7" name="Freeform 30">
                <a:extLst>
                  <a:ext uri="{FF2B5EF4-FFF2-40B4-BE49-F238E27FC236}">
                    <a16:creationId xmlns:a16="http://schemas.microsoft.com/office/drawing/2014/main" id="{F3944D2D-A42E-47CC-8A0E-13104E792F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18450" y="3705226"/>
                <a:ext cx="31750" cy="30163"/>
              </a:xfrm>
              <a:custGeom>
                <a:avLst/>
                <a:gdLst>
                  <a:gd name="T0" fmla="*/ 10 w 17"/>
                  <a:gd name="T1" fmla="*/ 16 h 16"/>
                  <a:gd name="T2" fmla="*/ 16 w 17"/>
                  <a:gd name="T3" fmla="*/ 7 h 16"/>
                  <a:gd name="T4" fmla="*/ 7 w 17"/>
                  <a:gd name="T5" fmla="*/ 1 h 16"/>
                  <a:gd name="T6" fmla="*/ 7 w 17"/>
                  <a:gd name="T7" fmla="*/ 1 h 16"/>
                  <a:gd name="T8" fmla="*/ 0 w 17"/>
                  <a:gd name="T9" fmla="*/ 8 h 16"/>
                  <a:gd name="T10" fmla="*/ 10 w 17"/>
                  <a:gd name="T11" fmla="*/ 16 h 16"/>
                  <a:gd name="T12" fmla="*/ 10 w 17"/>
                  <a:gd name="T13" fmla="*/ 13 h 16"/>
                  <a:gd name="T14" fmla="*/ 3 w 17"/>
                  <a:gd name="T15" fmla="*/ 9 h 16"/>
                  <a:gd name="T16" fmla="*/ 3 w 17"/>
                  <a:gd name="T17" fmla="*/ 9 h 16"/>
                  <a:gd name="T18" fmla="*/ 9 w 17"/>
                  <a:gd name="T19" fmla="*/ 5 h 16"/>
                  <a:gd name="T20" fmla="*/ 4 w 17"/>
                  <a:gd name="T21" fmla="*/ 10 h 16"/>
                  <a:gd name="T22" fmla="*/ 5 w 17"/>
                  <a:gd name="T23" fmla="*/ 11 h 16"/>
                  <a:gd name="T24" fmla="*/ 10 w 17"/>
                  <a:gd name="T25" fmla="*/ 7 h 16"/>
                  <a:gd name="T26" fmla="*/ 7 w 17"/>
                  <a:gd name="T27" fmla="*/ 12 h 16"/>
                  <a:gd name="T28" fmla="*/ 7 w 17"/>
                  <a:gd name="T29" fmla="*/ 12 h 16"/>
                  <a:gd name="T30" fmla="*/ 12 w 17"/>
                  <a:gd name="T31" fmla="*/ 10 h 16"/>
                  <a:gd name="T32" fmla="*/ 10 w 17"/>
                  <a:gd name="T33" fmla="*/ 12 h 16"/>
                  <a:gd name="T34" fmla="*/ 11 w 17"/>
                  <a:gd name="T35" fmla="*/ 13 h 16"/>
                  <a:gd name="T36" fmla="*/ 10 w 17"/>
                  <a:gd name="T37" fmla="*/ 13 h 16"/>
                  <a:gd name="T38" fmla="*/ 11 w 17"/>
                  <a:gd name="T39" fmla="*/ 13 h 16"/>
                  <a:gd name="T40" fmla="*/ 13 w 17"/>
                  <a:gd name="T41" fmla="*/ 9 h 16"/>
                  <a:gd name="T42" fmla="*/ 13 w 17"/>
                  <a:gd name="T43" fmla="*/ 9 h 16"/>
                  <a:gd name="T44" fmla="*/ 8 w 17"/>
                  <a:gd name="T45" fmla="*/ 11 h 16"/>
                  <a:gd name="T46" fmla="*/ 12 w 17"/>
                  <a:gd name="T47" fmla="*/ 7 h 16"/>
                  <a:gd name="T48" fmla="*/ 11 w 17"/>
                  <a:gd name="T49" fmla="*/ 6 h 16"/>
                  <a:gd name="T50" fmla="*/ 7 w 17"/>
                  <a:gd name="T51" fmla="*/ 9 h 16"/>
                  <a:gd name="T52" fmla="*/ 11 w 17"/>
                  <a:gd name="T53" fmla="*/ 5 h 16"/>
                  <a:gd name="T54" fmla="*/ 11 w 17"/>
                  <a:gd name="T55" fmla="*/ 4 h 16"/>
                  <a:gd name="T56" fmla="*/ 6 w 17"/>
                  <a:gd name="T57" fmla="*/ 7 h 16"/>
                  <a:gd name="T58" fmla="*/ 9 w 17"/>
                  <a:gd name="T59" fmla="*/ 3 h 16"/>
                  <a:gd name="T60" fmla="*/ 11 w 17"/>
                  <a:gd name="T61" fmla="*/ 13 h 16"/>
                  <a:gd name="T62" fmla="*/ 6 w 17"/>
                  <a:gd name="T63" fmla="*/ 3 h 16"/>
                  <a:gd name="T64" fmla="*/ 4 w 17"/>
                  <a:gd name="T65" fmla="*/ 5 h 16"/>
                  <a:gd name="T66" fmla="*/ 6 w 17"/>
                  <a:gd name="T67" fmla="*/ 3 h 16"/>
                  <a:gd name="T68" fmla="*/ 4 w 17"/>
                  <a:gd name="T69" fmla="*/ 5 h 16"/>
                  <a:gd name="T70" fmla="*/ 4 w 17"/>
                  <a:gd name="T71" fmla="*/ 5 h 16"/>
                  <a:gd name="T72" fmla="*/ 8 w 17"/>
                  <a:gd name="T73" fmla="*/ 3 h 16"/>
                  <a:gd name="T74" fmla="*/ 3 w 17"/>
                  <a:gd name="T75" fmla="*/ 8 h 16"/>
                  <a:gd name="T76" fmla="*/ 3 w 17"/>
                  <a:gd name="T77" fmla="*/ 8 h 16"/>
                  <a:gd name="T78" fmla="*/ 4 w 17"/>
                  <a:gd name="T79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" h="16">
                    <a:moveTo>
                      <a:pt x="10" y="16"/>
                    </a:moveTo>
                    <a:cubicBezTo>
                      <a:pt x="14" y="15"/>
                      <a:pt x="17" y="11"/>
                      <a:pt x="16" y="7"/>
                    </a:cubicBezTo>
                    <a:cubicBezTo>
                      <a:pt x="16" y="2"/>
                      <a:pt x="12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3" y="1"/>
                      <a:pt x="0" y="4"/>
                      <a:pt x="0" y="8"/>
                    </a:cubicBezTo>
                    <a:cubicBezTo>
                      <a:pt x="0" y="14"/>
                      <a:pt x="5" y="16"/>
                      <a:pt x="10" y="16"/>
                    </a:cubicBezTo>
                    <a:close/>
                    <a:moveTo>
                      <a:pt x="10" y="13"/>
                    </a:moveTo>
                    <a:cubicBezTo>
                      <a:pt x="7" y="14"/>
                      <a:pt x="3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7" y="6"/>
                      <a:pt x="9" y="5"/>
                    </a:cubicBezTo>
                    <a:cubicBezTo>
                      <a:pt x="8" y="7"/>
                      <a:pt x="6" y="9"/>
                      <a:pt x="4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8" y="8"/>
                      <a:pt x="10" y="7"/>
                    </a:cubicBezTo>
                    <a:cubicBezTo>
                      <a:pt x="9" y="9"/>
                      <a:pt x="8" y="10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0"/>
                      <a:pt x="12" y="10"/>
                    </a:cubicBezTo>
                    <a:cubicBezTo>
                      <a:pt x="12" y="11"/>
                      <a:pt x="11" y="11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lnTo>
                      <a:pt x="10" y="13"/>
                    </a:lnTo>
                    <a:close/>
                    <a:moveTo>
                      <a:pt x="11" y="13"/>
                    </a:moveTo>
                    <a:cubicBezTo>
                      <a:pt x="12" y="12"/>
                      <a:pt x="13" y="11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0" y="10"/>
                      <a:pt x="8" y="11"/>
                    </a:cubicBezTo>
                    <a:cubicBezTo>
                      <a:pt x="9" y="9"/>
                      <a:pt x="11" y="8"/>
                      <a:pt x="12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8" y="7"/>
                      <a:pt x="10" y="6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5"/>
                      <a:pt x="7" y="6"/>
                      <a:pt x="6" y="7"/>
                    </a:cubicBezTo>
                    <a:cubicBezTo>
                      <a:pt x="7" y="6"/>
                      <a:pt x="8" y="4"/>
                      <a:pt x="9" y="3"/>
                    </a:cubicBezTo>
                    <a:cubicBezTo>
                      <a:pt x="14" y="4"/>
                      <a:pt x="15" y="10"/>
                      <a:pt x="11" y="13"/>
                    </a:cubicBezTo>
                    <a:close/>
                    <a:moveTo>
                      <a:pt x="6" y="3"/>
                    </a:moveTo>
                    <a:cubicBezTo>
                      <a:pt x="6" y="4"/>
                      <a:pt x="5" y="4"/>
                      <a:pt x="4" y="5"/>
                    </a:cubicBezTo>
                    <a:cubicBezTo>
                      <a:pt x="5" y="4"/>
                      <a:pt x="6" y="4"/>
                      <a:pt x="6" y="3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6" y="5"/>
                      <a:pt x="7" y="4"/>
                      <a:pt x="8" y="3"/>
                    </a:cubicBezTo>
                    <a:cubicBezTo>
                      <a:pt x="7" y="5"/>
                      <a:pt x="5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6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8" name="Freeform 31">
                <a:extLst>
                  <a:ext uri="{FF2B5EF4-FFF2-40B4-BE49-F238E27FC236}">
                    <a16:creationId xmlns:a16="http://schemas.microsoft.com/office/drawing/2014/main" id="{CBF8F479-BDFF-4272-AA78-D27F5A97EC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418387" y="3582988"/>
                <a:ext cx="46037" cy="42863"/>
              </a:xfrm>
              <a:custGeom>
                <a:avLst/>
                <a:gdLst>
                  <a:gd name="T0" fmla="*/ 5 w 24"/>
                  <a:gd name="T1" fmla="*/ 20 h 22"/>
                  <a:gd name="T2" fmla="*/ 17 w 24"/>
                  <a:gd name="T3" fmla="*/ 14 h 22"/>
                  <a:gd name="T4" fmla="*/ 24 w 24"/>
                  <a:gd name="T5" fmla="*/ 2 h 22"/>
                  <a:gd name="T6" fmla="*/ 23 w 24"/>
                  <a:gd name="T7" fmla="*/ 0 h 22"/>
                  <a:gd name="T8" fmla="*/ 20 w 24"/>
                  <a:gd name="T9" fmla="*/ 0 h 22"/>
                  <a:gd name="T10" fmla="*/ 11 w 24"/>
                  <a:gd name="T11" fmla="*/ 3 h 22"/>
                  <a:gd name="T12" fmla="*/ 6 w 24"/>
                  <a:gd name="T13" fmla="*/ 9 h 22"/>
                  <a:gd name="T14" fmla="*/ 5 w 24"/>
                  <a:gd name="T15" fmla="*/ 20 h 22"/>
                  <a:gd name="T16" fmla="*/ 16 w 24"/>
                  <a:gd name="T17" fmla="*/ 10 h 22"/>
                  <a:gd name="T18" fmla="*/ 13 w 24"/>
                  <a:gd name="T19" fmla="*/ 13 h 22"/>
                  <a:gd name="T20" fmla="*/ 8 w 24"/>
                  <a:gd name="T21" fmla="*/ 13 h 22"/>
                  <a:gd name="T22" fmla="*/ 16 w 24"/>
                  <a:gd name="T23" fmla="*/ 9 h 22"/>
                  <a:gd name="T24" fmla="*/ 16 w 24"/>
                  <a:gd name="T25" fmla="*/ 9 h 22"/>
                  <a:gd name="T26" fmla="*/ 10 w 24"/>
                  <a:gd name="T27" fmla="*/ 9 h 22"/>
                  <a:gd name="T28" fmla="*/ 10 w 24"/>
                  <a:gd name="T29" fmla="*/ 9 h 22"/>
                  <a:gd name="T30" fmla="*/ 19 w 24"/>
                  <a:gd name="T31" fmla="*/ 6 h 22"/>
                  <a:gd name="T32" fmla="*/ 16 w 24"/>
                  <a:gd name="T33" fmla="*/ 10 h 22"/>
                  <a:gd name="T34" fmla="*/ 20 w 24"/>
                  <a:gd name="T35" fmla="*/ 5 h 22"/>
                  <a:gd name="T36" fmla="*/ 20 w 24"/>
                  <a:gd name="T37" fmla="*/ 5 h 22"/>
                  <a:gd name="T38" fmla="*/ 19 w 24"/>
                  <a:gd name="T39" fmla="*/ 5 h 22"/>
                  <a:gd name="T40" fmla="*/ 20 w 24"/>
                  <a:gd name="T41" fmla="*/ 4 h 22"/>
                  <a:gd name="T42" fmla="*/ 20 w 24"/>
                  <a:gd name="T43" fmla="*/ 5 h 22"/>
                  <a:gd name="T44" fmla="*/ 12 w 24"/>
                  <a:gd name="T45" fmla="*/ 7 h 22"/>
                  <a:gd name="T46" fmla="*/ 18 w 24"/>
                  <a:gd name="T47" fmla="*/ 6 h 22"/>
                  <a:gd name="T48" fmla="*/ 11 w 24"/>
                  <a:gd name="T49" fmla="*/ 8 h 22"/>
                  <a:gd name="T50" fmla="*/ 12 w 24"/>
                  <a:gd name="T51" fmla="*/ 7 h 22"/>
                  <a:gd name="T52" fmla="*/ 10 w 24"/>
                  <a:gd name="T53" fmla="*/ 10 h 22"/>
                  <a:gd name="T54" fmla="*/ 15 w 24"/>
                  <a:gd name="T55" fmla="*/ 9 h 22"/>
                  <a:gd name="T56" fmla="*/ 8 w 24"/>
                  <a:gd name="T57" fmla="*/ 12 h 22"/>
                  <a:gd name="T58" fmla="*/ 10 w 24"/>
                  <a:gd name="T59" fmla="*/ 10 h 22"/>
                  <a:gd name="T60" fmla="*/ 7 w 24"/>
                  <a:gd name="T61" fmla="*/ 13 h 22"/>
                  <a:gd name="T62" fmla="*/ 7 w 24"/>
                  <a:gd name="T63" fmla="*/ 13 h 22"/>
                  <a:gd name="T64" fmla="*/ 12 w 24"/>
                  <a:gd name="T65" fmla="*/ 14 h 22"/>
                  <a:gd name="T66" fmla="*/ 10 w 24"/>
                  <a:gd name="T67" fmla="*/ 16 h 22"/>
                  <a:gd name="T68" fmla="*/ 7 w 24"/>
                  <a:gd name="T69" fmla="*/ 17 h 22"/>
                  <a:gd name="T70" fmla="*/ 7 w 24"/>
                  <a:gd name="T71" fmla="*/ 17 h 22"/>
                  <a:gd name="T72" fmla="*/ 7 w 24"/>
                  <a:gd name="T73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22">
                    <a:moveTo>
                      <a:pt x="5" y="20"/>
                    </a:moveTo>
                    <a:cubicBezTo>
                      <a:pt x="10" y="22"/>
                      <a:pt x="14" y="16"/>
                      <a:pt x="17" y="14"/>
                    </a:cubicBezTo>
                    <a:cubicBezTo>
                      <a:pt x="20" y="11"/>
                      <a:pt x="24" y="6"/>
                      <a:pt x="24" y="2"/>
                    </a:cubicBezTo>
                    <a:cubicBezTo>
                      <a:pt x="24" y="1"/>
                      <a:pt x="23" y="0"/>
                      <a:pt x="23" y="0"/>
                    </a:cubicBezTo>
                    <a:cubicBezTo>
                      <a:pt x="22" y="0"/>
                      <a:pt x="21" y="0"/>
                      <a:pt x="20" y="0"/>
                    </a:cubicBezTo>
                    <a:cubicBezTo>
                      <a:pt x="18" y="3"/>
                      <a:pt x="14" y="2"/>
                      <a:pt x="11" y="3"/>
                    </a:cubicBezTo>
                    <a:cubicBezTo>
                      <a:pt x="9" y="4"/>
                      <a:pt x="7" y="7"/>
                      <a:pt x="6" y="9"/>
                    </a:cubicBezTo>
                    <a:cubicBezTo>
                      <a:pt x="3" y="12"/>
                      <a:pt x="0" y="19"/>
                      <a:pt x="5" y="20"/>
                    </a:cubicBezTo>
                    <a:close/>
                    <a:moveTo>
                      <a:pt x="16" y="10"/>
                    </a:moveTo>
                    <a:cubicBezTo>
                      <a:pt x="15" y="11"/>
                      <a:pt x="14" y="12"/>
                      <a:pt x="13" y="13"/>
                    </a:cubicBezTo>
                    <a:cubicBezTo>
                      <a:pt x="11" y="13"/>
                      <a:pt x="10" y="13"/>
                      <a:pt x="8" y="13"/>
                    </a:cubicBezTo>
                    <a:cubicBezTo>
                      <a:pt x="11" y="12"/>
                      <a:pt x="15" y="12"/>
                      <a:pt x="16" y="9"/>
                    </a:cubicBezTo>
                    <a:cubicBezTo>
                      <a:pt x="17" y="9"/>
                      <a:pt x="17" y="9"/>
                      <a:pt x="16" y="9"/>
                    </a:cubicBezTo>
                    <a:cubicBezTo>
                      <a:pt x="14" y="8"/>
                      <a:pt x="12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3" y="8"/>
                      <a:pt x="17" y="7"/>
                      <a:pt x="19" y="6"/>
                    </a:cubicBezTo>
                    <a:cubicBezTo>
                      <a:pt x="18" y="8"/>
                      <a:pt x="17" y="9"/>
                      <a:pt x="16" y="10"/>
                    </a:cubicBezTo>
                    <a:close/>
                    <a:moveTo>
                      <a:pt x="20" y="5"/>
                    </a:moveTo>
                    <a:cubicBezTo>
                      <a:pt x="20" y="5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0" y="4"/>
                      <a:pt x="20" y="4"/>
                      <a:pt x="20" y="4"/>
                    </a:cubicBezTo>
                    <a:lnTo>
                      <a:pt x="20" y="5"/>
                    </a:lnTo>
                    <a:close/>
                    <a:moveTo>
                      <a:pt x="12" y="7"/>
                    </a:moveTo>
                    <a:cubicBezTo>
                      <a:pt x="14" y="6"/>
                      <a:pt x="16" y="6"/>
                      <a:pt x="18" y="6"/>
                    </a:cubicBezTo>
                    <a:cubicBezTo>
                      <a:pt x="16" y="7"/>
                      <a:pt x="13" y="7"/>
                      <a:pt x="11" y="8"/>
                    </a:cubicBezTo>
                    <a:lnTo>
                      <a:pt x="12" y="7"/>
                    </a:lnTo>
                    <a:close/>
                    <a:moveTo>
                      <a:pt x="10" y="10"/>
                    </a:moveTo>
                    <a:cubicBezTo>
                      <a:pt x="11" y="10"/>
                      <a:pt x="13" y="9"/>
                      <a:pt x="15" y="9"/>
                    </a:cubicBezTo>
                    <a:cubicBezTo>
                      <a:pt x="13" y="11"/>
                      <a:pt x="10" y="11"/>
                      <a:pt x="8" y="12"/>
                    </a:cubicBezTo>
                    <a:cubicBezTo>
                      <a:pt x="8" y="11"/>
                      <a:pt x="9" y="11"/>
                      <a:pt x="10" y="10"/>
                    </a:cubicBezTo>
                    <a:close/>
                    <a:moveTo>
                      <a:pt x="7" y="13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9" y="14"/>
                      <a:pt x="10" y="14"/>
                      <a:pt x="12" y="14"/>
                    </a:cubicBezTo>
                    <a:cubicBezTo>
                      <a:pt x="12" y="15"/>
                      <a:pt x="11" y="15"/>
                      <a:pt x="10" y="16"/>
                    </a:cubicBezTo>
                    <a:cubicBezTo>
                      <a:pt x="9" y="16"/>
                      <a:pt x="8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5" y="17"/>
                      <a:pt x="6" y="15"/>
                      <a:pt x="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59" name="Freeform 32">
                <a:extLst>
                  <a:ext uri="{FF2B5EF4-FFF2-40B4-BE49-F238E27FC236}">
                    <a16:creationId xmlns:a16="http://schemas.microsoft.com/office/drawing/2014/main" id="{23A11DA4-61C2-4CD3-930A-7C525F8093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23112" y="3233738"/>
                <a:ext cx="500062" cy="593725"/>
              </a:xfrm>
              <a:custGeom>
                <a:avLst/>
                <a:gdLst>
                  <a:gd name="T0" fmla="*/ 177 w 264"/>
                  <a:gd name="T1" fmla="*/ 7 h 314"/>
                  <a:gd name="T2" fmla="*/ 200 w 264"/>
                  <a:gd name="T3" fmla="*/ 100 h 314"/>
                  <a:gd name="T4" fmla="*/ 219 w 264"/>
                  <a:gd name="T5" fmla="*/ 119 h 314"/>
                  <a:gd name="T6" fmla="*/ 213 w 264"/>
                  <a:gd name="T7" fmla="*/ 106 h 314"/>
                  <a:gd name="T8" fmla="*/ 137 w 264"/>
                  <a:gd name="T9" fmla="*/ 117 h 314"/>
                  <a:gd name="T10" fmla="*/ 127 w 264"/>
                  <a:gd name="T11" fmla="*/ 127 h 314"/>
                  <a:gd name="T12" fmla="*/ 125 w 264"/>
                  <a:gd name="T13" fmla="*/ 137 h 314"/>
                  <a:gd name="T14" fmla="*/ 137 w 264"/>
                  <a:gd name="T15" fmla="*/ 156 h 314"/>
                  <a:gd name="T16" fmla="*/ 157 w 264"/>
                  <a:gd name="T17" fmla="*/ 154 h 314"/>
                  <a:gd name="T18" fmla="*/ 122 w 264"/>
                  <a:gd name="T19" fmla="*/ 184 h 314"/>
                  <a:gd name="T20" fmla="*/ 141 w 264"/>
                  <a:gd name="T21" fmla="*/ 192 h 314"/>
                  <a:gd name="T22" fmla="*/ 121 w 264"/>
                  <a:gd name="T23" fmla="*/ 187 h 314"/>
                  <a:gd name="T24" fmla="*/ 122 w 264"/>
                  <a:gd name="T25" fmla="*/ 176 h 314"/>
                  <a:gd name="T26" fmla="*/ 153 w 264"/>
                  <a:gd name="T27" fmla="*/ 148 h 314"/>
                  <a:gd name="T28" fmla="*/ 178 w 264"/>
                  <a:gd name="T29" fmla="*/ 135 h 314"/>
                  <a:gd name="T30" fmla="*/ 125 w 264"/>
                  <a:gd name="T31" fmla="*/ 141 h 314"/>
                  <a:gd name="T32" fmla="*/ 191 w 264"/>
                  <a:gd name="T33" fmla="*/ 107 h 314"/>
                  <a:gd name="T34" fmla="*/ 155 w 264"/>
                  <a:gd name="T35" fmla="*/ 103 h 314"/>
                  <a:gd name="T36" fmla="*/ 228 w 264"/>
                  <a:gd name="T37" fmla="*/ 94 h 314"/>
                  <a:gd name="T38" fmla="*/ 235 w 264"/>
                  <a:gd name="T39" fmla="*/ 114 h 314"/>
                  <a:gd name="T40" fmla="*/ 238 w 264"/>
                  <a:gd name="T41" fmla="*/ 109 h 314"/>
                  <a:gd name="T42" fmla="*/ 233 w 264"/>
                  <a:gd name="T43" fmla="*/ 86 h 314"/>
                  <a:gd name="T44" fmla="*/ 124 w 264"/>
                  <a:gd name="T45" fmla="*/ 66 h 314"/>
                  <a:gd name="T46" fmla="*/ 116 w 264"/>
                  <a:gd name="T47" fmla="*/ 57 h 314"/>
                  <a:gd name="T48" fmla="*/ 126 w 264"/>
                  <a:gd name="T49" fmla="*/ 70 h 314"/>
                  <a:gd name="T50" fmla="*/ 179 w 264"/>
                  <a:gd name="T51" fmla="*/ 55 h 314"/>
                  <a:gd name="T52" fmla="*/ 203 w 264"/>
                  <a:gd name="T53" fmla="*/ 65 h 314"/>
                  <a:gd name="T54" fmla="*/ 219 w 264"/>
                  <a:gd name="T55" fmla="*/ 64 h 314"/>
                  <a:gd name="T56" fmla="*/ 174 w 264"/>
                  <a:gd name="T57" fmla="*/ 86 h 314"/>
                  <a:gd name="T58" fmla="*/ 138 w 264"/>
                  <a:gd name="T59" fmla="*/ 85 h 314"/>
                  <a:gd name="T60" fmla="*/ 125 w 264"/>
                  <a:gd name="T61" fmla="*/ 74 h 314"/>
                  <a:gd name="T62" fmla="*/ 93 w 264"/>
                  <a:gd name="T63" fmla="*/ 89 h 314"/>
                  <a:gd name="T64" fmla="*/ 124 w 264"/>
                  <a:gd name="T65" fmla="*/ 96 h 314"/>
                  <a:gd name="T66" fmla="*/ 181 w 264"/>
                  <a:gd name="T67" fmla="*/ 87 h 314"/>
                  <a:gd name="T68" fmla="*/ 217 w 264"/>
                  <a:gd name="T69" fmla="*/ 58 h 314"/>
                  <a:gd name="T70" fmla="*/ 195 w 264"/>
                  <a:gd name="T71" fmla="*/ 38 h 314"/>
                  <a:gd name="T72" fmla="*/ 184 w 264"/>
                  <a:gd name="T73" fmla="*/ 32 h 314"/>
                  <a:gd name="T74" fmla="*/ 158 w 264"/>
                  <a:gd name="T75" fmla="*/ 37 h 314"/>
                  <a:gd name="T76" fmla="*/ 147 w 264"/>
                  <a:gd name="T77" fmla="*/ 40 h 314"/>
                  <a:gd name="T78" fmla="*/ 168 w 264"/>
                  <a:gd name="T79" fmla="*/ 37 h 314"/>
                  <a:gd name="T80" fmla="*/ 174 w 264"/>
                  <a:gd name="T81" fmla="*/ 38 h 314"/>
                  <a:gd name="T82" fmla="*/ 19 w 264"/>
                  <a:gd name="T83" fmla="*/ 151 h 314"/>
                  <a:gd name="T84" fmla="*/ 30 w 264"/>
                  <a:gd name="T85" fmla="*/ 128 h 314"/>
                  <a:gd name="T86" fmla="*/ 19 w 264"/>
                  <a:gd name="T87" fmla="*/ 90 h 314"/>
                  <a:gd name="T88" fmla="*/ 13 w 264"/>
                  <a:gd name="T89" fmla="*/ 111 h 314"/>
                  <a:gd name="T90" fmla="*/ 12 w 264"/>
                  <a:gd name="T91" fmla="*/ 126 h 314"/>
                  <a:gd name="T92" fmla="*/ 19 w 264"/>
                  <a:gd name="T93" fmla="*/ 128 h 314"/>
                  <a:gd name="T94" fmla="*/ 38 w 264"/>
                  <a:gd name="T95" fmla="*/ 105 h 314"/>
                  <a:gd name="T96" fmla="*/ 26 w 264"/>
                  <a:gd name="T97" fmla="*/ 78 h 314"/>
                  <a:gd name="T98" fmla="*/ 41 w 264"/>
                  <a:gd name="T99" fmla="*/ 102 h 314"/>
                  <a:gd name="T100" fmla="*/ 183 w 264"/>
                  <a:gd name="T101" fmla="*/ 66 h 314"/>
                  <a:gd name="T102" fmla="*/ 194 w 264"/>
                  <a:gd name="T103" fmla="*/ 94 h 314"/>
                  <a:gd name="T104" fmla="*/ 118 w 264"/>
                  <a:gd name="T105" fmla="*/ 263 h 314"/>
                  <a:gd name="T106" fmla="*/ 154 w 264"/>
                  <a:gd name="T107" fmla="*/ 279 h 314"/>
                  <a:gd name="T108" fmla="*/ 203 w 264"/>
                  <a:gd name="T109" fmla="*/ 300 h 314"/>
                  <a:gd name="T110" fmla="*/ 189 w 264"/>
                  <a:gd name="T111" fmla="*/ 290 h 314"/>
                  <a:gd name="T112" fmla="*/ 136 w 264"/>
                  <a:gd name="T113" fmla="*/ 297 h 314"/>
                  <a:gd name="T114" fmla="*/ 116 w 264"/>
                  <a:gd name="T115" fmla="*/ 265 h 314"/>
                  <a:gd name="T116" fmla="*/ 124 w 264"/>
                  <a:gd name="T117" fmla="*/ 267 h 314"/>
                  <a:gd name="T118" fmla="*/ 115 w 264"/>
                  <a:gd name="T119" fmla="*/ 277 h 314"/>
                  <a:gd name="T120" fmla="*/ 112 w 264"/>
                  <a:gd name="T121" fmla="*/ 297 h 314"/>
                  <a:gd name="T122" fmla="*/ 177 w 264"/>
                  <a:gd name="T123" fmla="*/ 307 h 314"/>
                  <a:gd name="T124" fmla="*/ 126 w 264"/>
                  <a:gd name="T125" fmla="*/ 267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4" h="314">
                    <a:moveTo>
                      <a:pt x="231" y="49"/>
                    </a:moveTo>
                    <a:cubicBezTo>
                      <a:pt x="219" y="32"/>
                      <a:pt x="202" y="21"/>
                      <a:pt x="184" y="11"/>
                    </a:cubicBezTo>
                    <a:cubicBezTo>
                      <a:pt x="183" y="11"/>
                      <a:pt x="183" y="11"/>
                      <a:pt x="183" y="11"/>
                    </a:cubicBezTo>
                    <a:cubicBezTo>
                      <a:pt x="184" y="9"/>
                      <a:pt x="183" y="7"/>
                      <a:pt x="180" y="5"/>
                    </a:cubicBezTo>
                    <a:cubicBezTo>
                      <a:pt x="170" y="0"/>
                      <a:pt x="169" y="13"/>
                      <a:pt x="166" y="19"/>
                    </a:cubicBezTo>
                    <a:cubicBezTo>
                      <a:pt x="166" y="19"/>
                      <a:pt x="166" y="19"/>
                      <a:pt x="166" y="19"/>
                    </a:cubicBezTo>
                    <a:cubicBezTo>
                      <a:pt x="120" y="4"/>
                      <a:pt x="67" y="18"/>
                      <a:pt x="35" y="54"/>
                    </a:cubicBezTo>
                    <a:cubicBezTo>
                      <a:pt x="4" y="90"/>
                      <a:pt x="0" y="143"/>
                      <a:pt x="26" y="184"/>
                    </a:cubicBezTo>
                    <a:cubicBezTo>
                      <a:pt x="38" y="203"/>
                      <a:pt x="56" y="218"/>
                      <a:pt x="76" y="227"/>
                    </a:cubicBezTo>
                    <a:cubicBezTo>
                      <a:pt x="74" y="232"/>
                      <a:pt x="62" y="244"/>
                      <a:pt x="69" y="249"/>
                    </a:cubicBezTo>
                    <a:cubicBezTo>
                      <a:pt x="74" y="253"/>
                      <a:pt x="79" y="248"/>
                      <a:pt x="82" y="242"/>
                    </a:cubicBezTo>
                    <a:cubicBezTo>
                      <a:pt x="93" y="247"/>
                      <a:pt x="105" y="248"/>
                      <a:pt x="118" y="249"/>
                    </a:cubicBezTo>
                    <a:cubicBezTo>
                      <a:pt x="116" y="257"/>
                      <a:pt x="110" y="265"/>
                      <a:pt x="113" y="273"/>
                    </a:cubicBezTo>
                    <a:cubicBezTo>
                      <a:pt x="113" y="274"/>
                      <a:pt x="113" y="274"/>
                      <a:pt x="113" y="274"/>
                    </a:cubicBezTo>
                    <a:cubicBezTo>
                      <a:pt x="106" y="276"/>
                      <a:pt x="98" y="276"/>
                      <a:pt x="91" y="278"/>
                    </a:cubicBezTo>
                    <a:cubicBezTo>
                      <a:pt x="81" y="281"/>
                      <a:pt x="70" y="284"/>
                      <a:pt x="61" y="290"/>
                    </a:cubicBezTo>
                    <a:cubicBezTo>
                      <a:pt x="58" y="292"/>
                      <a:pt x="48" y="299"/>
                      <a:pt x="51" y="304"/>
                    </a:cubicBezTo>
                    <a:cubicBezTo>
                      <a:pt x="54" y="309"/>
                      <a:pt x="64" y="309"/>
                      <a:pt x="69" y="310"/>
                    </a:cubicBezTo>
                    <a:cubicBezTo>
                      <a:pt x="88" y="313"/>
                      <a:pt x="108" y="314"/>
                      <a:pt x="128" y="314"/>
                    </a:cubicBezTo>
                    <a:cubicBezTo>
                      <a:pt x="148" y="314"/>
                      <a:pt x="169" y="314"/>
                      <a:pt x="189" y="310"/>
                    </a:cubicBezTo>
                    <a:cubicBezTo>
                      <a:pt x="194" y="310"/>
                      <a:pt x="201" y="309"/>
                      <a:pt x="205" y="305"/>
                    </a:cubicBezTo>
                    <a:cubicBezTo>
                      <a:pt x="209" y="301"/>
                      <a:pt x="205" y="296"/>
                      <a:pt x="201" y="294"/>
                    </a:cubicBezTo>
                    <a:cubicBezTo>
                      <a:pt x="184" y="281"/>
                      <a:pt x="160" y="277"/>
                      <a:pt x="140" y="273"/>
                    </a:cubicBezTo>
                    <a:cubicBezTo>
                      <a:pt x="141" y="265"/>
                      <a:pt x="139" y="257"/>
                      <a:pt x="136" y="249"/>
                    </a:cubicBezTo>
                    <a:cubicBezTo>
                      <a:pt x="144" y="249"/>
                      <a:pt x="152" y="248"/>
                      <a:pt x="159" y="246"/>
                    </a:cubicBezTo>
                    <a:cubicBezTo>
                      <a:pt x="178" y="242"/>
                      <a:pt x="195" y="235"/>
                      <a:pt x="210" y="224"/>
                    </a:cubicBezTo>
                    <a:cubicBezTo>
                      <a:pt x="246" y="198"/>
                      <a:pt x="264" y="149"/>
                      <a:pt x="256" y="106"/>
                    </a:cubicBezTo>
                    <a:cubicBezTo>
                      <a:pt x="253" y="86"/>
                      <a:pt x="243" y="65"/>
                      <a:pt x="231" y="49"/>
                    </a:cubicBezTo>
                    <a:close/>
                    <a:moveTo>
                      <a:pt x="177" y="7"/>
                    </a:moveTo>
                    <a:cubicBezTo>
                      <a:pt x="185" y="9"/>
                      <a:pt x="176" y="19"/>
                      <a:pt x="173" y="22"/>
                    </a:cubicBezTo>
                    <a:cubicBezTo>
                      <a:pt x="172" y="22"/>
                      <a:pt x="170" y="21"/>
                      <a:pt x="169" y="21"/>
                    </a:cubicBezTo>
                    <a:cubicBezTo>
                      <a:pt x="171" y="17"/>
                      <a:pt x="171" y="6"/>
                      <a:pt x="177" y="7"/>
                    </a:cubicBezTo>
                    <a:close/>
                    <a:moveTo>
                      <a:pt x="198" y="95"/>
                    </a:moveTo>
                    <a:cubicBezTo>
                      <a:pt x="200" y="95"/>
                      <a:pt x="208" y="93"/>
                      <a:pt x="205" y="94"/>
                    </a:cubicBezTo>
                    <a:cubicBezTo>
                      <a:pt x="203" y="95"/>
                      <a:pt x="201" y="96"/>
                      <a:pt x="199" y="97"/>
                    </a:cubicBezTo>
                    <a:cubicBezTo>
                      <a:pt x="199" y="96"/>
                      <a:pt x="199" y="96"/>
                      <a:pt x="198" y="95"/>
                    </a:cubicBezTo>
                    <a:close/>
                    <a:moveTo>
                      <a:pt x="200" y="112"/>
                    </a:moveTo>
                    <a:cubicBezTo>
                      <a:pt x="202" y="112"/>
                      <a:pt x="204" y="112"/>
                      <a:pt x="206" y="112"/>
                    </a:cubicBezTo>
                    <a:cubicBezTo>
                      <a:pt x="208" y="112"/>
                      <a:pt x="210" y="111"/>
                      <a:pt x="211" y="111"/>
                    </a:cubicBezTo>
                    <a:cubicBezTo>
                      <a:pt x="212" y="111"/>
                      <a:pt x="218" y="110"/>
                      <a:pt x="213" y="111"/>
                    </a:cubicBezTo>
                    <a:cubicBezTo>
                      <a:pt x="209" y="113"/>
                      <a:pt x="204" y="112"/>
                      <a:pt x="200" y="114"/>
                    </a:cubicBezTo>
                    <a:cubicBezTo>
                      <a:pt x="200" y="113"/>
                      <a:pt x="200" y="113"/>
                      <a:pt x="200" y="112"/>
                    </a:cubicBezTo>
                    <a:close/>
                    <a:moveTo>
                      <a:pt x="201" y="109"/>
                    </a:moveTo>
                    <a:cubicBezTo>
                      <a:pt x="202" y="109"/>
                      <a:pt x="203" y="109"/>
                      <a:pt x="205" y="108"/>
                    </a:cubicBezTo>
                    <a:cubicBezTo>
                      <a:pt x="207" y="108"/>
                      <a:pt x="211" y="108"/>
                      <a:pt x="212" y="107"/>
                    </a:cubicBezTo>
                    <a:cubicBezTo>
                      <a:pt x="209" y="109"/>
                      <a:pt x="204" y="110"/>
                      <a:pt x="201" y="111"/>
                    </a:cubicBezTo>
                    <a:cubicBezTo>
                      <a:pt x="201" y="110"/>
                      <a:pt x="201" y="110"/>
                      <a:pt x="201" y="110"/>
                    </a:cubicBezTo>
                    <a:lnTo>
                      <a:pt x="201" y="109"/>
                    </a:lnTo>
                    <a:close/>
                    <a:moveTo>
                      <a:pt x="200" y="105"/>
                    </a:moveTo>
                    <a:cubicBezTo>
                      <a:pt x="204" y="105"/>
                      <a:pt x="207" y="105"/>
                      <a:pt x="210" y="104"/>
                    </a:cubicBezTo>
                    <a:cubicBezTo>
                      <a:pt x="207" y="105"/>
                      <a:pt x="204" y="106"/>
                      <a:pt x="201" y="108"/>
                    </a:cubicBezTo>
                    <a:cubicBezTo>
                      <a:pt x="201" y="107"/>
                      <a:pt x="200" y="106"/>
                      <a:pt x="200" y="105"/>
                    </a:cubicBezTo>
                    <a:close/>
                    <a:moveTo>
                      <a:pt x="200" y="103"/>
                    </a:moveTo>
                    <a:cubicBezTo>
                      <a:pt x="200" y="103"/>
                      <a:pt x="200" y="102"/>
                      <a:pt x="200" y="101"/>
                    </a:cubicBezTo>
                    <a:cubicBezTo>
                      <a:pt x="201" y="101"/>
                      <a:pt x="202" y="101"/>
                      <a:pt x="203" y="101"/>
                    </a:cubicBezTo>
                    <a:cubicBezTo>
                      <a:pt x="203" y="101"/>
                      <a:pt x="209" y="100"/>
                      <a:pt x="206" y="101"/>
                    </a:cubicBezTo>
                    <a:cubicBezTo>
                      <a:pt x="204" y="102"/>
                      <a:pt x="202" y="102"/>
                      <a:pt x="200" y="103"/>
                    </a:cubicBezTo>
                    <a:close/>
                    <a:moveTo>
                      <a:pt x="200" y="100"/>
                    </a:moveTo>
                    <a:cubicBezTo>
                      <a:pt x="202" y="100"/>
                      <a:pt x="206" y="99"/>
                      <a:pt x="208" y="97"/>
                    </a:cubicBezTo>
                    <a:cubicBezTo>
                      <a:pt x="208" y="98"/>
                      <a:pt x="209" y="99"/>
                      <a:pt x="209" y="99"/>
                    </a:cubicBezTo>
                    <a:cubicBezTo>
                      <a:pt x="206" y="100"/>
                      <a:pt x="203" y="100"/>
                      <a:pt x="200" y="100"/>
                    </a:cubicBezTo>
                    <a:close/>
                    <a:moveTo>
                      <a:pt x="208" y="96"/>
                    </a:moveTo>
                    <a:cubicBezTo>
                      <a:pt x="208" y="97"/>
                      <a:pt x="208" y="97"/>
                      <a:pt x="208" y="97"/>
                    </a:cubicBezTo>
                    <a:cubicBezTo>
                      <a:pt x="206" y="96"/>
                      <a:pt x="204" y="97"/>
                      <a:pt x="202" y="97"/>
                    </a:cubicBezTo>
                    <a:cubicBezTo>
                      <a:pt x="196" y="99"/>
                      <a:pt x="202" y="96"/>
                      <a:pt x="204" y="96"/>
                    </a:cubicBezTo>
                    <a:cubicBezTo>
                      <a:pt x="205" y="95"/>
                      <a:pt x="207" y="95"/>
                      <a:pt x="208" y="94"/>
                    </a:cubicBezTo>
                    <a:cubicBezTo>
                      <a:pt x="208" y="94"/>
                      <a:pt x="208" y="94"/>
                      <a:pt x="208" y="94"/>
                    </a:cubicBezTo>
                    <a:cubicBezTo>
                      <a:pt x="208" y="94"/>
                      <a:pt x="208" y="95"/>
                      <a:pt x="208" y="96"/>
                    </a:cubicBezTo>
                    <a:close/>
                    <a:moveTo>
                      <a:pt x="204" y="98"/>
                    </a:moveTo>
                    <a:cubicBezTo>
                      <a:pt x="207" y="97"/>
                      <a:pt x="202" y="99"/>
                      <a:pt x="202" y="99"/>
                    </a:cubicBezTo>
                    <a:cubicBezTo>
                      <a:pt x="201" y="99"/>
                      <a:pt x="201" y="99"/>
                      <a:pt x="200" y="100"/>
                    </a:cubicBezTo>
                    <a:cubicBezTo>
                      <a:pt x="200" y="99"/>
                      <a:pt x="200" y="99"/>
                      <a:pt x="199" y="98"/>
                    </a:cubicBezTo>
                    <a:cubicBezTo>
                      <a:pt x="201" y="98"/>
                      <a:pt x="203" y="98"/>
                      <a:pt x="204" y="98"/>
                    </a:cubicBezTo>
                    <a:close/>
                    <a:moveTo>
                      <a:pt x="201" y="116"/>
                    </a:moveTo>
                    <a:cubicBezTo>
                      <a:pt x="205" y="117"/>
                      <a:pt x="209" y="116"/>
                      <a:pt x="214" y="115"/>
                    </a:cubicBezTo>
                    <a:cubicBezTo>
                      <a:pt x="219" y="114"/>
                      <a:pt x="216" y="115"/>
                      <a:pt x="214" y="116"/>
                    </a:cubicBezTo>
                    <a:cubicBezTo>
                      <a:pt x="212" y="117"/>
                      <a:pt x="210" y="117"/>
                      <a:pt x="208" y="118"/>
                    </a:cubicBezTo>
                    <a:cubicBezTo>
                      <a:pt x="206" y="119"/>
                      <a:pt x="204" y="119"/>
                      <a:pt x="201" y="120"/>
                    </a:cubicBezTo>
                    <a:cubicBezTo>
                      <a:pt x="201" y="119"/>
                      <a:pt x="201" y="118"/>
                      <a:pt x="201" y="116"/>
                    </a:cubicBezTo>
                    <a:close/>
                    <a:moveTo>
                      <a:pt x="216" y="120"/>
                    </a:moveTo>
                    <a:cubicBezTo>
                      <a:pt x="215" y="121"/>
                      <a:pt x="213" y="122"/>
                      <a:pt x="211" y="122"/>
                    </a:cubicBezTo>
                    <a:cubicBezTo>
                      <a:pt x="210" y="122"/>
                      <a:pt x="208" y="123"/>
                      <a:pt x="207" y="123"/>
                    </a:cubicBezTo>
                    <a:cubicBezTo>
                      <a:pt x="205" y="123"/>
                      <a:pt x="204" y="122"/>
                      <a:pt x="203" y="122"/>
                    </a:cubicBezTo>
                    <a:cubicBezTo>
                      <a:pt x="205" y="122"/>
                      <a:pt x="207" y="121"/>
                      <a:pt x="210" y="121"/>
                    </a:cubicBezTo>
                    <a:cubicBezTo>
                      <a:pt x="211" y="120"/>
                      <a:pt x="212" y="120"/>
                      <a:pt x="213" y="120"/>
                    </a:cubicBezTo>
                    <a:cubicBezTo>
                      <a:pt x="213" y="120"/>
                      <a:pt x="218" y="119"/>
                      <a:pt x="216" y="120"/>
                    </a:cubicBezTo>
                    <a:close/>
                    <a:moveTo>
                      <a:pt x="219" y="119"/>
                    </a:moveTo>
                    <a:cubicBezTo>
                      <a:pt x="218" y="118"/>
                      <a:pt x="218" y="118"/>
                      <a:pt x="218" y="118"/>
                    </a:cubicBezTo>
                    <a:cubicBezTo>
                      <a:pt x="215" y="119"/>
                      <a:pt x="211" y="119"/>
                      <a:pt x="208" y="120"/>
                    </a:cubicBezTo>
                    <a:cubicBezTo>
                      <a:pt x="206" y="120"/>
                      <a:pt x="204" y="121"/>
                      <a:pt x="202" y="121"/>
                    </a:cubicBezTo>
                    <a:cubicBezTo>
                      <a:pt x="202" y="121"/>
                      <a:pt x="202" y="121"/>
                      <a:pt x="202" y="121"/>
                    </a:cubicBezTo>
                    <a:cubicBezTo>
                      <a:pt x="202" y="121"/>
                      <a:pt x="202" y="121"/>
                      <a:pt x="202" y="121"/>
                    </a:cubicBezTo>
                    <a:cubicBezTo>
                      <a:pt x="203" y="120"/>
                      <a:pt x="204" y="120"/>
                      <a:pt x="204" y="120"/>
                    </a:cubicBezTo>
                    <a:cubicBezTo>
                      <a:pt x="209" y="119"/>
                      <a:pt x="214" y="118"/>
                      <a:pt x="218" y="114"/>
                    </a:cubicBezTo>
                    <a:cubicBezTo>
                      <a:pt x="218" y="114"/>
                      <a:pt x="218" y="114"/>
                      <a:pt x="218" y="114"/>
                    </a:cubicBezTo>
                    <a:cubicBezTo>
                      <a:pt x="219" y="115"/>
                      <a:pt x="219" y="115"/>
                      <a:pt x="219" y="115"/>
                    </a:cubicBezTo>
                    <a:cubicBezTo>
                      <a:pt x="219" y="117"/>
                      <a:pt x="219" y="118"/>
                      <a:pt x="219" y="119"/>
                    </a:cubicBezTo>
                    <a:close/>
                    <a:moveTo>
                      <a:pt x="218" y="114"/>
                    </a:moveTo>
                    <a:cubicBezTo>
                      <a:pt x="215" y="114"/>
                      <a:pt x="212" y="114"/>
                      <a:pt x="209" y="115"/>
                    </a:cubicBezTo>
                    <a:cubicBezTo>
                      <a:pt x="207" y="115"/>
                      <a:pt x="205" y="116"/>
                      <a:pt x="203" y="116"/>
                    </a:cubicBezTo>
                    <a:cubicBezTo>
                      <a:pt x="202" y="116"/>
                      <a:pt x="201" y="116"/>
                      <a:pt x="200" y="116"/>
                    </a:cubicBezTo>
                    <a:cubicBezTo>
                      <a:pt x="200" y="115"/>
                      <a:pt x="200" y="115"/>
                      <a:pt x="200" y="115"/>
                    </a:cubicBezTo>
                    <a:cubicBezTo>
                      <a:pt x="201" y="114"/>
                      <a:pt x="203" y="114"/>
                      <a:pt x="204" y="114"/>
                    </a:cubicBezTo>
                    <a:cubicBezTo>
                      <a:pt x="208" y="113"/>
                      <a:pt x="213" y="113"/>
                      <a:pt x="216" y="111"/>
                    </a:cubicBezTo>
                    <a:cubicBezTo>
                      <a:pt x="217" y="112"/>
                      <a:pt x="218" y="113"/>
                      <a:pt x="218" y="114"/>
                    </a:cubicBezTo>
                    <a:close/>
                    <a:moveTo>
                      <a:pt x="202" y="111"/>
                    </a:moveTo>
                    <a:cubicBezTo>
                      <a:pt x="200" y="112"/>
                      <a:pt x="200" y="112"/>
                      <a:pt x="202" y="111"/>
                    </a:cubicBezTo>
                    <a:cubicBezTo>
                      <a:pt x="204" y="111"/>
                      <a:pt x="206" y="110"/>
                      <a:pt x="208" y="110"/>
                    </a:cubicBezTo>
                    <a:cubicBezTo>
                      <a:pt x="210" y="109"/>
                      <a:pt x="212" y="108"/>
                      <a:pt x="214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cubicBezTo>
                      <a:pt x="214" y="108"/>
                      <a:pt x="215" y="109"/>
                      <a:pt x="215" y="109"/>
                    </a:cubicBezTo>
                    <a:cubicBezTo>
                      <a:pt x="211" y="110"/>
                      <a:pt x="206" y="111"/>
                      <a:pt x="202" y="111"/>
                    </a:cubicBezTo>
                    <a:close/>
                    <a:moveTo>
                      <a:pt x="203" y="108"/>
                    </a:moveTo>
                    <a:cubicBezTo>
                      <a:pt x="198" y="109"/>
                      <a:pt x="203" y="107"/>
                      <a:pt x="204" y="107"/>
                    </a:cubicBezTo>
                    <a:cubicBezTo>
                      <a:pt x="207" y="106"/>
                      <a:pt x="209" y="105"/>
                      <a:pt x="212" y="104"/>
                    </a:cubicBezTo>
                    <a:cubicBezTo>
                      <a:pt x="212" y="105"/>
                      <a:pt x="212" y="105"/>
                      <a:pt x="213" y="106"/>
                    </a:cubicBezTo>
                    <a:cubicBezTo>
                      <a:pt x="209" y="106"/>
                      <a:pt x="206" y="107"/>
                      <a:pt x="203" y="108"/>
                    </a:cubicBezTo>
                    <a:close/>
                    <a:moveTo>
                      <a:pt x="205" y="104"/>
                    </a:moveTo>
                    <a:cubicBezTo>
                      <a:pt x="203" y="104"/>
                      <a:pt x="199" y="104"/>
                      <a:pt x="203" y="103"/>
                    </a:cubicBezTo>
                    <a:cubicBezTo>
                      <a:pt x="205" y="102"/>
                      <a:pt x="207" y="102"/>
                      <a:pt x="209" y="101"/>
                    </a:cubicBezTo>
                    <a:cubicBezTo>
                      <a:pt x="210" y="101"/>
                      <a:pt x="210" y="102"/>
                      <a:pt x="211" y="103"/>
                    </a:cubicBezTo>
                    <a:cubicBezTo>
                      <a:pt x="209" y="103"/>
                      <a:pt x="207" y="104"/>
                      <a:pt x="205" y="104"/>
                    </a:cubicBezTo>
                    <a:close/>
                    <a:moveTo>
                      <a:pt x="208" y="93"/>
                    </a:moveTo>
                    <a:cubicBezTo>
                      <a:pt x="208" y="93"/>
                      <a:pt x="208" y="93"/>
                      <a:pt x="208" y="93"/>
                    </a:cubicBezTo>
                    <a:cubicBezTo>
                      <a:pt x="205" y="93"/>
                      <a:pt x="202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4"/>
                      <a:pt x="198" y="94"/>
                      <a:pt x="198" y="94"/>
                    </a:cubicBezTo>
                    <a:cubicBezTo>
                      <a:pt x="198" y="93"/>
                      <a:pt x="197" y="93"/>
                      <a:pt x="197" y="93"/>
                    </a:cubicBezTo>
                    <a:cubicBezTo>
                      <a:pt x="206" y="92"/>
                      <a:pt x="214" y="89"/>
                      <a:pt x="223" y="88"/>
                    </a:cubicBezTo>
                    <a:cubicBezTo>
                      <a:pt x="224" y="88"/>
                      <a:pt x="225" y="87"/>
                      <a:pt x="227" y="87"/>
                    </a:cubicBezTo>
                    <a:cubicBezTo>
                      <a:pt x="228" y="87"/>
                      <a:pt x="234" y="85"/>
                      <a:pt x="229" y="87"/>
                    </a:cubicBezTo>
                    <a:cubicBezTo>
                      <a:pt x="225" y="89"/>
                      <a:pt x="220" y="90"/>
                      <a:pt x="215" y="91"/>
                    </a:cubicBezTo>
                    <a:cubicBezTo>
                      <a:pt x="215" y="91"/>
                      <a:pt x="214" y="91"/>
                      <a:pt x="214" y="91"/>
                    </a:cubicBezTo>
                    <a:cubicBezTo>
                      <a:pt x="211" y="90"/>
                      <a:pt x="209" y="91"/>
                      <a:pt x="208" y="93"/>
                    </a:cubicBezTo>
                    <a:close/>
                    <a:moveTo>
                      <a:pt x="188" y="100"/>
                    </a:moveTo>
                    <a:cubicBezTo>
                      <a:pt x="188" y="100"/>
                      <a:pt x="188" y="100"/>
                      <a:pt x="188" y="100"/>
                    </a:cubicBezTo>
                    <a:cubicBezTo>
                      <a:pt x="188" y="101"/>
                      <a:pt x="189" y="101"/>
                      <a:pt x="189" y="101"/>
                    </a:cubicBezTo>
                    <a:cubicBezTo>
                      <a:pt x="189" y="102"/>
                      <a:pt x="189" y="102"/>
                      <a:pt x="189" y="103"/>
                    </a:cubicBezTo>
                    <a:cubicBezTo>
                      <a:pt x="187" y="103"/>
                      <a:pt x="185" y="104"/>
                      <a:pt x="183" y="105"/>
                    </a:cubicBezTo>
                    <a:cubicBezTo>
                      <a:pt x="176" y="107"/>
                      <a:pt x="170" y="109"/>
                      <a:pt x="164" y="111"/>
                    </a:cubicBezTo>
                    <a:cubicBezTo>
                      <a:pt x="157" y="113"/>
                      <a:pt x="149" y="113"/>
                      <a:pt x="142" y="116"/>
                    </a:cubicBezTo>
                    <a:cubicBezTo>
                      <a:pt x="139" y="117"/>
                      <a:pt x="137" y="118"/>
                      <a:pt x="134" y="119"/>
                    </a:cubicBezTo>
                    <a:cubicBezTo>
                      <a:pt x="134" y="119"/>
                      <a:pt x="131" y="120"/>
                      <a:pt x="130" y="120"/>
                    </a:cubicBezTo>
                    <a:cubicBezTo>
                      <a:pt x="130" y="120"/>
                      <a:pt x="130" y="120"/>
                      <a:pt x="130" y="120"/>
                    </a:cubicBezTo>
                    <a:cubicBezTo>
                      <a:pt x="132" y="118"/>
                      <a:pt x="135" y="118"/>
                      <a:pt x="137" y="117"/>
                    </a:cubicBezTo>
                    <a:cubicBezTo>
                      <a:pt x="147" y="114"/>
                      <a:pt x="158" y="110"/>
                      <a:pt x="168" y="107"/>
                    </a:cubicBezTo>
                    <a:cubicBezTo>
                      <a:pt x="175" y="105"/>
                      <a:pt x="182" y="103"/>
                      <a:pt x="188" y="100"/>
                    </a:cubicBezTo>
                    <a:close/>
                    <a:moveTo>
                      <a:pt x="156" y="110"/>
                    </a:moveTo>
                    <a:cubicBezTo>
                      <a:pt x="151" y="112"/>
                      <a:pt x="145" y="113"/>
                      <a:pt x="139" y="116"/>
                    </a:cubicBezTo>
                    <a:cubicBezTo>
                      <a:pt x="136" y="117"/>
                      <a:pt x="133" y="117"/>
                      <a:pt x="130" y="119"/>
                    </a:cubicBezTo>
                    <a:cubicBezTo>
                      <a:pt x="130" y="117"/>
                      <a:pt x="130" y="116"/>
                      <a:pt x="130" y="115"/>
                    </a:cubicBezTo>
                    <a:cubicBezTo>
                      <a:pt x="139" y="115"/>
                      <a:pt x="148" y="112"/>
                      <a:pt x="156" y="110"/>
                    </a:cubicBezTo>
                    <a:cubicBezTo>
                      <a:pt x="158" y="109"/>
                      <a:pt x="161" y="108"/>
                      <a:pt x="163" y="108"/>
                    </a:cubicBezTo>
                    <a:cubicBezTo>
                      <a:pt x="161" y="109"/>
                      <a:pt x="158" y="109"/>
                      <a:pt x="156" y="110"/>
                    </a:cubicBezTo>
                    <a:close/>
                    <a:moveTo>
                      <a:pt x="129" y="111"/>
                    </a:moveTo>
                    <a:cubicBezTo>
                      <a:pt x="138" y="107"/>
                      <a:pt x="148" y="106"/>
                      <a:pt x="157" y="104"/>
                    </a:cubicBezTo>
                    <a:cubicBezTo>
                      <a:pt x="166" y="102"/>
                      <a:pt x="178" y="100"/>
                      <a:pt x="185" y="95"/>
                    </a:cubicBezTo>
                    <a:cubicBezTo>
                      <a:pt x="176" y="101"/>
                      <a:pt x="164" y="103"/>
                      <a:pt x="154" y="107"/>
                    </a:cubicBezTo>
                    <a:cubicBezTo>
                      <a:pt x="149" y="109"/>
                      <a:pt x="144" y="110"/>
                      <a:pt x="139" y="112"/>
                    </a:cubicBezTo>
                    <a:cubicBezTo>
                      <a:pt x="136" y="113"/>
                      <a:pt x="133" y="113"/>
                      <a:pt x="130" y="114"/>
                    </a:cubicBezTo>
                    <a:cubicBezTo>
                      <a:pt x="130" y="113"/>
                      <a:pt x="129" y="112"/>
                      <a:pt x="129" y="111"/>
                    </a:cubicBezTo>
                    <a:close/>
                    <a:moveTo>
                      <a:pt x="130" y="120"/>
                    </a:moveTo>
                    <a:cubicBezTo>
                      <a:pt x="133" y="121"/>
                      <a:pt x="136" y="119"/>
                      <a:pt x="140" y="118"/>
                    </a:cubicBezTo>
                    <a:cubicBezTo>
                      <a:pt x="144" y="116"/>
                      <a:pt x="149" y="115"/>
                      <a:pt x="154" y="114"/>
                    </a:cubicBezTo>
                    <a:cubicBezTo>
                      <a:pt x="162" y="112"/>
                      <a:pt x="170" y="110"/>
                      <a:pt x="178" y="107"/>
                    </a:cubicBezTo>
                    <a:cubicBezTo>
                      <a:pt x="172" y="110"/>
                      <a:pt x="166" y="111"/>
                      <a:pt x="159" y="113"/>
                    </a:cubicBezTo>
                    <a:cubicBezTo>
                      <a:pt x="154" y="115"/>
                      <a:pt x="148" y="117"/>
                      <a:pt x="142" y="119"/>
                    </a:cubicBezTo>
                    <a:cubicBezTo>
                      <a:pt x="138" y="120"/>
                      <a:pt x="133" y="121"/>
                      <a:pt x="129" y="123"/>
                    </a:cubicBezTo>
                    <a:cubicBezTo>
                      <a:pt x="129" y="122"/>
                      <a:pt x="130" y="121"/>
                      <a:pt x="130" y="120"/>
                    </a:cubicBezTo>
                    <a:close/>
                    <a:moveTo>
                      <a:pt x="128" y="124"/>
                    </a:moveTo>
                    <a:cubicBezTo>
                      <a:pt x="133" y="124"/>
                      <a:pt x="137" y="123"/>
                      <a:pt x="141" y="122"/>
                    </a:cubicBezTo>
                    <a:cubicBezTo>
                      <a:pt x="145" y="120"/>
                      <a:pt x="149" y="119"/>
                      <a:pt x="154" y="118"/>
                    </a:cubicBezTo>
                    <a:cubicBezTo>
                      <a:pt x="149" y="120"/>
                      <a:pt x="145" y="121"/>
                      <a:pt x="141" y="123"/>
                    </a:cubicBezTo>
                    <a:cubicBezTo>
                      <a:pt x="137" y="125"/>
                      <a:pt x="132" y="125"/>
                      <a:pt x="127" y="127"/>
                    </a:cubicBezTo>
                    <a:cubicBezTo>
                      <a:pt x="128" y="126"/>
                      <a:pt x="128" y="125"/>
                      <a:pt x="128" y="124"/>
                    </a:cubicBezTo>
                    <a:close/>
                    <a:moveTo>
                      <a:pt x="127" y="129"/>
                    </a:moveTo>
                    <a:cubicBezTo>
                      <a:pt x="131" y="128"/>
                      <a:pt x="135" y="127"/>
                      <a:pt x="139" y="126"/>
                    </a:cubicBezTo>
                    <a:cubicBezTo>
                      <a:pt x="144" y="124"/>
                      <a:pt x="150" y="123"/>
                      <a:pt x="156" y="121"/>
                    </a:cubicBezTo>
                    <a:cubicBezTo>
                      <a:pt x="168" y="118"/>
                      <a:pt x="180" y="114"/>
                      <a:pt x="192" y="110"/>
                    </a:cubicBezTo>
                    <a:cubicBezTo>
                      <a:pt x="193" y="111"/>
                      <a:pt x="193" y="111"/>
                      <a:pt x="193" y="112"/>
                    </a:cubicBezTo>
                    <a:cubicBezTo>
                      <a:pt x="193" y="112"/>
                      <a:pt x="193" y="112"/>
                      <a:pt x="193" y="112"/>
                    </a:cubicBezTo>
                    <a:cubicBezTo>
                      <a:pt x="181" y="115"/>
                      <a:pt x="169" y="118"/>
                      <a:pt x="157" y="121"/>
                    </a:cubicBezTo>
                    <a:cubicBezTo>
                      <a:pt x="146" y="124"/>
                      <a:pt x="136" y="127"/>
                      <a:pt x="126" y="131"/>
                    </a:cubicBezTo>
                    <a:cubicBezTo>
                      <a:pt x="126" y="130"/>
                      <a:pt x="126" y="130"/>
                      <a:pt x="127" y="129"/>
                    </a:cubicBezTo>
                    <a:close/>
                    <a:moveTo>
                      <a:pt x="126" y="132"/>
                    </a:moveTo>
                    <a:cubicBezTo>
                      <a:pt x="136" y="127"/>
                      <a:pt x="148" y="125"/>
                      <a:pt x="159" y="122"/>
                    </a:cubicBezTo>
                    <a:cubicBezTo>
                      <a:pt x="165" y="120"/>
                      <a:pt x="170" y="118"/>
                      <a:pt x="176" y="117"/>
                    </a:cubicBezTo>
                    <a:cubicBezTo>
                      <a:pt x="177" y="117"/>
                      <a:pt x="177" y="116"/>
                      <a:pt x="178" y="116"/>
                    </a:cubicBezTo>
                    <a:cubicBezTo>
                      <a:pt x="170" y="119"/>
                      <a:pt x="162" y="121"/>
                      <a:pt x="154" y="124"/>
                    </a:cubicBezTo>
                    <a:cubicBezTo>
                      <a:pt x="144" y="127"/>
                      <a:pt x="134" y="131"/>
                      <a:pt x="125" y="136"/>
                    </a:cubicBezTo>
                    <a:cubicBezTo>
                      <a:pt x="125" y="135"/>
                      <a:pt x="125" y="133"/>
                      <a:pt x="126" y="132"/>
                    </a:cubicBezTo>
                    <a:close/>
                    <a:moveTo>
                      <a:pt x="194" y="122"/>
                    </a:moveTo>
                    <a:cubicBezTo>
                      <a:pt x="194" y="122"/>
                      <a:pt x="194" y="123"/>
                      <a:pt x="194" y="123"/>
                    </a:cubicBezTo>
                    <a:cubicBezTo>
                      <a:pt x="189" y="126"/>
                      <a:pt x="183" y="127"/>
                      <a:pt x="178" y="128"/>
                    </a:cubicBezTo>
                    <a:cubicBezTo>
                      <a:pt x="171" y="130"/>
                      <a:pt x="165" y="132"/>
                      <a:pt x="158" y="134"/>
                    </a:cubicBezTo>
                    <a:cubicBezTo>
                      <a:pt x="147" y="138"/>
                      <a:pt x="136" y="141"/>
                      <a:pt x="126" y="146"/>
                    </a:cubicBezTo>
                    <a:cubicBezTo>
                      <a:pt x="126" y="145"/>
                      <a:pt x="125" y="143"/>
                      <a:pt x="125" y="142"/>
                    </a:cubicBezTo>
                    <a:cubicBezTo>
                      <a:pt x="127" y="142"/>
                      <a:pt x="129" y="140"/>
                      <a:pt x="131" y="140"/>
                    </a:cubicBezTo>
                    <a:cubicBezTo>
                      <a:pt x="135" y="138"/>
                      <a:pt x="138" y="137"/>
                      <a:pt x="142" y="136"/>
                    </a:cubicBezTo>
                    <a:cubicBezTo>
                      <a:pt x="149" y="134"/>
                      <a:pt x="156" y="132"/>
                      <a:pt x="163" y="130"/>
                    </a:cubicBezTo>
                    <a:cubicBezTo>
                      <a:pt x="170" y="128"/>
                      <a:pt x="177" y="126"/>
                      <a:pt x="184" y="124"/>
                    </a:cubicBezTo>
                    <a:cubicBezTo>
                      <a:pt x="187" y="124"/>
                      <a:pt x="191" y="123"/>
                      <a:pt x="194" y="122"/>
                    </a:cubicBezTo>
                    <a:close/>
                    <a:moveTo>
                      <a:pt x="125" y="137"/>
                    </a:moveTo>
                    <a:cubicBezTo>
                      <a:pt x="136" y="135"/>
                      <a:pt x="147" y="130"/>
                      <a:pt x="159" y="127"/>
                    </a:cubicBezTo>
                    <a:cubicBezTo>
                      <a:pt x="165" y="125"/>
                      <a:pt x="171" y="124"/>
                      <a:pt x="176" y="122"/>
                    </a:cubicBezTo>
                    <a:cubicBezTo>
                      <a:pt x="177" y="122"/>
                      <a:pt x="177" y="122"/>
                      <a:pt x="177" y="122"/>
                    </a:cubicBezTo>
                    <a:cubicBezTo>
                      <a:pt x="176" y="122"/>
                      <a:pt x="175" y="123"/>
                      <a:pt x="174" y="123"/>
                    </a:cubicBezTo>
                    <a:cubicBezTo>
                      <a:pt x="168" y="125"/>
                      <a:pt x="162" y="127"/>
                      <a:pt x="156" y="129"/>
                    </a:cubicBezTo>
                    <a:cubicBezTo>
                      <a:pt x="150" y="131"/>
                      <a:pt x="145" y="133"/>
                      <a:pt x="139" y="135"/>
                    </a:cubicBezTo>
                    <a:cubicBezTo>
                      <a:pt x="134" y="137"/>
                      <a:pt x="129" y="138"/>
                      <a:pt x="125" y="141"/>
                    </a:cubicBezTo>
                    <a:cubicBezTo>
                      <a:pt x="125" y="140"/>
                      <a:pt x="125" y="138"/>
                      <a:pt x="125" y="137"/>
                    </a:cubicBezTo>
                    <a:close/>
                    <a:moveTo>
                      <a:pt x="126" y="148"/>
                    </a:moveTo>
                    <a:cubicBezTo>
                      <a:pt x="126" y="147"/>
                      <a:pt x="126" y="147"/>
                      <a:pt x="126" y="147"/>
                    </a:cubicBezTo>
                    <a:cubicBezTo>
                      <a:pt x="129" y="147"/>
                      <a:pt x="132" y="146"/>
                      <a:pt x="135" y="145"/>
                    </a:cubicBezTo>
                    <a:cubicBezTo>
                      <a:pt x="131" y="147"/>
                      <a:pt x="128" y="148"/>
                      <a:pt x="125" y="150"/>
                    </a:cubicBezTo>
                    <a:cubicBezTo>
                      <a:pt x="125" y="149"/>
                      <a:pt x="126" y="149"/>
                      <a:pt x="126" y="148"/>
                    </a:cubicBezTo>
                    <a:close/>
                    <a:moveTo>
                      <a:pt x="123" y="155"/>
                    </a:moveTo>
                    <a:cubicBezTo>
                      <a:pt x="123" y="155"/>
                      <a:pt x="124" y="154"/>
                      <a:pt x="124" y="153"/>
                    </a:cubicBezTo>
                    <a:cubicBezTo>
                      <a:pt x="129" y="152"/>
                      <a:pt x="133" y="149"/>
                      <a:pt x="138" y="148"/>
                    </a:cubicBezTo>
                    <a:cubicBezTo>
                      <a:pt x="142" y="146"/>
                      <a:pt x="147" y="145"/>
                      <a:pt x="151" y="143"/>
                    </a:cubicBezTo>
                    <a:cubicBezTo>
                      <a:pt x="142" y="147"/>
                      <a:pt x="132" y="151"/>
                      <a:pt x="123" y="156"/>
                    </a:cubicBezTo>
                    <a:lnTo>
                      <a:pt x="123" y="155"/>
                    </a:lnTo>
                    <a:close/>
                    <a:moveTo>
                      <a:pt x="122" y="158"/>
                    </a:moveTo>
                    <a:cubicBezTo>
                      <a:pt x="126" y="157"/>
                      <a:pt x="131" y="155"/>
                      <a:pt x="135" y="153"/>
                    </a:cubicBezTo>
                    <a:cubicBezTo>
                      <a:pt x="142" y="149"/>
                      <a:pt x="151" y="147"/>
                      <a:pt x="159" y="144"/>
                    </a:cubicBezTo>
                    <a:cubicBezTo>
                      <a:pt x="161" y="144"/>
                      <a:pt x="163" y="143"/>
                      <a:pt x="165" y="143"/>
                    </a:cubicBezTo>
                    <a:cubicBezTo>
                      <a:pt x="162" y="144"/>
                      <a:pt x="158" y="145"/>
                      <a:pt x="155" y="146"/>
                    </a:cubicBezTo>
                    <a:cubicBezTo>
                      <a:pt x="148" y="148"/>
                      <a:pt x="142" y="151"/>
                      <a:pt x="136" y="154"/>
                    </a:cubicBezTo>
                    <a:cubicBezTo>
                      <a:pt x="131" y="156"/>
                      <a:pt x="126" y="157"/>
                      <a:pt x="121" y="159"/>
                    </a:cubicBezTo>
                    <a:lnTo>
                      <a:pt x="122" y="158"/>
                    </a:lnTo>
                    <a:close/>
                    <a:moveTo>
                      <a:pt x="120" y="161"/>
                    </a:moveTo>
                    <a:cubicBezTo>
                      <a:pt x="126" y="160"/>
                      <a:pt x="131" y="158"/>
                      <a:pt x="137" y="156"/>
                    </a:cubicBezTo>
                    <a:cubicBezTo>
                      <a:pt x="144" y="154"/>
                      <a:pt x="151" y="152"/>
                      <a:pt x="158" y="150"/>
                    </a:cubicBezTo>
                    <a:cubicBezTo>
                      <a:pt x="157" y="150"/>
                      <a:pt x="156" y="150"/>
                      <a:pt x="156" y="150"/>
                    </a:cubicBezTo>
                    <a:cubicBezTo>
                      <a:pt x="148" y="153"/>
                      <a:pt x="141" y="156"/>
                      <a:pt x="134" y="159"/>
                    </a:cubicBezTo>
                    <a:cubicBezTo>
                      <a:pt x="128" y="161"/>
                      <a:pt x="124" y="163"/>
                      <a:pt x="119" y="165"/>
                    </a:cubicBezTo>
                    <a:cubicBezTo>
                      <a:pt x="119" y="164"/>
                      <a:pt x="120" y="162"/>
                      <a:pt x="120" y="161"/>
                    </a:cubicBezTo>
                    <a:close/>
                    <a:moveTo>
                      <a:pt x="182" y="142"/>
                    </a:moveTo>
                    <a:cubicBezTo>
                      <a:pt x="186" y="141"/>
                      <a:pt x="189" y="139"/>
                      <a:pt x="193" y="138"/>
                    </a:cubicBezTo>
                    <a:cubicBezTo>
                      <a:pt x="194" y="138"/>
                      <a:pt x="194" y="138"/>
                      <a:pt x="195" y="137"/>
                    </a:cubicBezTo>
                    <a:cubicBezTo>
                      <a:pt x="197" y="137"/>
                      <a:pt x="199" y="136"/>
                      <a:pt x="201" y="136"/>
                    </a:cubicBezTo>
                    <a:cubicBezTo>
                      <a:pt x="201" y="136"/>
                      <a:pt x="201" y="137"/>
                      <a:pt x="201" y="138"/>
                    </a:cubicBezTo>
                    <a:cubicBezTo>
                      <a:pt x="195" y="139"/>
                      <a:pt x="189" y="142"/>
                      <a:pt x="182" y="144"/>
                    </a:cubicBezTo>
                    <a:cubicBezTo>
                      <a:pt x="175" y="147"/>
                      <a:pt x="167" y="149"/>
                      <a:pt x="159" y="152"/>
                    </a:cubicBezTo>
                    <a:cubicBezTo>
                      <a:pt x="152" y="154"/>
                      <a:pt x="145" y="156"/>
                      <a:pt x="138" y="159"/>
                    </a:cubicBezTo>
                    <a:cubicBezTo>
                      <a:pt x="131" y="161"/>
                      <a:pt x="124" y="163"/>
                      <a:pt x="118" y="166"/>
                    </a:cubicBezTo>
                    <a:cubicBezTo>
                      <a:pt x="124" y="163"/>
                      <a:pt x="131" y="161"/>
                      <a:pt x="137" y="158"/>
                    </a:cubicBezTo>
                    <a:cubicBezTo>
                      <a:pt x="145" y="156"/>
                      <a:pt x="152" y="153"/>
                      <a:pt x="160" y="150"/>
                    </a:cubicBezTo>
                    <a:cubicBezTo>
                      <a:pt x="164" y="148"/>
                      <a:pt x="169" y="147"/>
                      <a:pt x="173" y="145"/>
                    </a:cubicBezTo>
                    <a:cubicBezTo>
                      <a:pt x="176" y="144"/>
                      <a:pt x="179" y="143"/>
                      <a:pt x="182" y="142"/>
                    </a:cubicBezTo>
                    <a:close/>
                    <a:moveTo>
                      <a:pt x="191" y="142"/>
                    </a:moveTo>
                    <a:cubicBezTo>
                      <a:pt x="187" y="143"/>
                      <a:pt x="183" y="145"/>
                      <a:pt x="180" y="146"/>
                    </a:cubicBezTo>
                    <a:cubicBezTo>
                      <a:pt x="179" y="146"/>
                      <a:pt x="179" y="146"/>
                      <a:pt x="179" y="146"/>
                    </a:cubicBezTo>
                    <a:cubicBezTo>
                      <a:pt x="179" y="146"/>
                      <a:pt x="180" y="146"/>
                      <a:pt x="181" y="146"/>
                    </a:cubicBezTo>
                    <a:cubicBezTo>
                      <a:pt x="184" y="144"/>
                      <a:pt x="187" y="143"/>
                      <a:pt x="191" y="142"/>
                    </a:cubicBezTo>
                    <a:close/>
                    <a:moveTo>
                      <a:pt x="118" y="167"/>
                    </a:moveTo>
                    <a:cubicBezTo>
                      <a:pt x="120" y="167"/>
                      <a:pt x="121" y="166"/>
                      <a:pt x="123" y="165"/>
                    </a:cubicBezTo>
                    <a:cubicBezTo>
                      <a:pt x="127" y="163"/>
                      <a:pt x="131" y="162"/>
                      <a:pt x="135" y="161"/>
                    </a:cubicBezTo>
                    <a:cubicBezTo>
                      <a:pt x="142" y="158"/>
                      <a:pt x="150" y="156"/>
                      <a:pt x="158" y="153"/>
                    </a:cubicBezTo>
                    <a:cubicBezTo>
                      <a:pt x="162" y="151"/>
                      <a:pt x="167" y="150"/>
                      <a:pt x="172" y="148"/>
                    </a:cubicBezTo>
                    <a:cubicBezTo>
                      <a:pt x="167" y="150"/>
                      <a:pt x="162" y="152"/>
                      <a:pt x="157" y="154"/>
                    </a:cubicBezTo>
                    <a:cubicBezTo>
                      <a:pt x="144" y="160"/>
                      <a:pt x="130" y="164"/>
                      <a:pt x="117" y="171"/>
                    </a:cubicBezTo>
                    <a:cubicBezTo>
                      <a:pt x="117" y="170"/>
                      <a:pt x="118" y="168"/>
                      <a:pt x="118" y="167"/>
                    </a:cubicBezTo>
                    <a:close/>
                    <a:moveTo>
                      <a:pt x="199" y="143"/>
                    </a:moveTo>
                    <a:cubicBezTo>
                      <a:pt x="193" y="147"/>
                      <a:pt x="185" y="148"/>
                      <a:pt x="178" y="151"/>
                    </a:cubicBezTo>
                    <a:cubicBezTo>
                      <a:pt x="170" y="154"/>
                      <a:pt x="163" y="157"/>
                      <a:pt x="155" y="160"/>
                    </a:cubicBezTo>
                    <a:cubicBezTo>
                      <a:pt x="142" y="166"/>
                      <a:pt x="128" y="171"/>
                      <a:pt x="116" y="178"/>
                    </a:cubicBezTo>
                    <a:cubicBezTo>
                      <a:pt x="116" y="177"/>
                      <a:pt x="116" y="175"/>
                      <a:pt x="116" y="174"/>
                    </a:cubicBezTo>
                    <a:cubicBezTo>
                      <a:pt x="123" y="171"/>
                      <a:pt x="130" y="169"/>
                      <a:pt x="137" y="166"/>
                    </a:cubicBezTo>
                    <a:cubicBezTo>
                      <a:pt x="144" y="164"/>
                      <a:pt x="152" y="161"/>
                      <a:pt x="159" y="157"/>
                    </a:cubicBezTo>
                    <a:cubicBezTo>
                      <a:pt x="167" y="154"/>
                      <a:pt x="174" y="151"/>
                      <a:pt x="182" y="149"/>
                    </a:cubicBezTo>
                    <a:cubicBezTo>
                      <a:pt x="186" y="148"/>
                      <a:pt x="190" y="146"/>
                      <a:pt x="193" y="145"/>
                    </a:cubicBezTo>
                    <a:cubicBezTo>
                      <a:pt x="195" y="145"/>
                      <a:pt x="203" y="140"/>
                      <a:pt x="199" y="143"/>
                    </a:cubicBezTo>
                    <a:close/>
                    <a:moveTo>
                      <a:pt x="116" y="179"/>
                    </a:moveTo>
                    <a:cubicBezTo>
                      <a:pt x="122" y="178"/>
                      <a:pt x="127" y="175"/>
                      <a:pt x="133" y="173"/>
                    </a:cubicBezTo>
                    <a:cubicBezTo>
                      <a:pt x="141" y="170"/>
                      <a:pt x="149" y="167"/>
                      <a:pt x="156" y="165"/>
                    </a:cubicBezTo>
                    <a:cubicBezTo>
                      <a:pt x="159" y="164"/>
                      <a:pt x="161" y="163"/>
                      <a:pt x="163" y="163"/>
                    </a:cubicBezTo>
                    <a:cubicBezTo>
                      <a:pt x="160" y="164"/>
                      <a:pt x="158" y="165"/>
                      <a:pt x="155" y="167"/>
                    </a:cubicBezTo>
                    <a:cubicBezTo>
                      <a:pt x="148" y="170"/>
                      <a:pt x="141" y="173"/>
                      <a:pt x="133" y="177"/>
                    </a:cubicBezTo>
                    <a:cubicBezTo>
                      <a:pt x="127" y="179"/>
                      <a:pt x="121" y="181"/>
                      <a:pt x="115" y="184"/>
                    </a:cubicBezTo>
                    <a:cubicBezTo>
                      <a:pt x="115" y="182"/>
                      <a:pt x="115" y="181"/>
                      <a:pt x="116" y="179"/>
                    </a:cubicBezTo>
                    <a:close/>
                    <a:moveTo>
                      <a:pt x="119" y="183"/>
                    </a:moveTo>
                    <a:cubicBezTo>
                      <a:pt x="119" y="183"/>
                      <a:pt x="119" y="183"/>
                      <a:pt x="119" y="183"/>
                    </a:cubicBezTo>
                    <a:close/>
                    <a:moveTo>
                      <a:pt x="118" y="183"/>
                    </a:moveTo>
                    <a:cubicBezTo>
                      <a:pt x="117" y="184"/>
                      <a:pt x="117" y="184"/>
                      <a:pt x="117" y="184"/>
                    </a:cubicBezTo>
                    <a:lnTo>
                      <a:pt x="118" y="183"/>
                    </a:lnTo>
                    <a:close/>
                    <a:moveTo>
                      <a:pt x="147" y="173"/>
                    </a:moveTo>
                    <a:cubicBezTo>
                      <a:pt x="149" y="172"/>
                      <a:pt x="152" y="172"/>
                      <a:pt x="155" y="171"/>
                    </a:cubicBezTo>
                    <a:cubicBezTo>
                      <a:pt x="150" y="173"/>
                      <a:pt x="146" y="174"/>
                      <a:pt x="141" y="176"/>
                    </a:cubicBezTo>
                    <a:cubicBezTo>
                      <a:pt x="135" y="179"/>
                      <a:pt x="129" y="182"/>
                      <a:pt x="122" y="184"/>
                    </a:cubicBezTo>
                    <a:cubicBezTo>
                      <a:pt x="120" y="185"/>
                      <a:pt x="117" y="186"/>
                      <a:pt x="115" y="188"/>
                    </a:cubicBezTo>
                    <a:cubicBezTo>
                      <a:pt x="115" y="187"/>
                      <a:pt x="115" y="186"/>
                      <a:pt x="115" y="185"/>
                    </a:cubicBezTo>
                    <a:cubicBezTo>
                      <a:pt x="126" y="181"/>
                      <a:pt x="136" y="177"/>
                      <a:pt x="147" y="173"/>
                    </a:cubicBezTo>
                    <a:close/>
                    <a:moveTo>
                      <a:pt x="128" y="185"/>
                    </a:moveTo>
                    <a:cubicBezTo>
                      <a:pt x="133" y="182"/>
                      <a:pt x="140" y="181"/>
                      <a:pt x="145" y="179"/>
                    </a:cubicBezTo>
                    <a:cubicBezTo>
                      <a:pt x="150" y="178"/>
                      <a:pt x="155" y="176"/>
                      <a:pt x="160" y="175"/>
                    </a:cubicBezTo>
                    <a:cubicBezTo>
                      <a:pt x="159" y="175"/>
                      <a:pt x="158" y="175"/>
                      <a:pt x="157" y="176"/>
                    </a:cubicBezTo>
                    <a:cubicBezTo>
                      <a:pt x="151" y="178"/>
                      <a:pt x="146" y="180"/>
                      <a:pt x="141" y="182"/>
                    </a:cubicBezTo>
                    <a:cubicBezTo>
                      <a:pt x="136" y="184"/>
                      <a:pt x="130" y="187"/>
                      <a:pt x="125" y="189"/>
                    </a:cubicBezTo>
                    <a:cubicBezTo>
                      <a:pt x="122" y="190"/>
                      <a:pt x="119" y="191"/>
                      <a:pt x="116" y="193"/>
                    </a:cubicBezTo>
                    <a:cubicBezTo>
                      <a:pt x="116" y="192"/>
                      <a:pt x="116" y="191"/>
                      <a:pt x="116" y="190"/>
                    </a:cubicBezTo>
                    <a:cubicBezTo>
                      <a:pt x="120" y="189"/>
                      <a:pt x="124" y="186"/>
                      <a:pt x="128" y="185"/>
                    </a:cubicBezTo>
                    <a:close/>
                    <a:moveTo>
                      <a:pt x="161" y="180"/>
                    </a:moveTo>
                    <a:cubicBezTo>
                      <a:pt x="158" y="181"/>
                      <a:pt x="156" y="181"/>
                      <a:pt x="154" y="182"/>
                    </a:cubicBezTo>
                    <a:cubicBezTo>
                      <a:pt x="149" y="184"/>
                      <a:pt x="144" y="186"/>
                      <a:pt x="139" y="187"/>
                    </a:cubicBezTo>
                    <a:cubicBezTo>
                      <a:pt x="136" y="189"/>
                      <a:pt x="132" y="191"/>
                      <a:pt x="129" y="192"/>
                    </a:cubicBezTo>
                    <a:cubicBezTo>
                      <a:pt x="126" y="193"/>
                      <a:pt x="123" y="194"/>
                      <a:pt x="121" y="196"/>
                    </a:cubicBezTo>
                    <a:cubicBezTo>
                      <a:pt x="121" y="197"/>
                      <a:pt x="121" y="197"/>
                      <a:pt x="121" y="197"/>
                    </a:cubicBezTo>
                    <a:cubicBezTo>
                      <a:pt x="123" y="197"/>
                      <a:pt x="125" y="197"/>
                      <a:pt x="127" y="196"/>
                    </a:cubicBezTo>
                    <a:cubicBezTo>
                      <a:pt x="131" y="194"/>
                      <a:pt x="135" y="193"/>
                      <a:pt x="139" y="191"/>
                    </a:cubicBezTo>
                    <a:cubicBezTo>
                      <a:pt x="138" y="191"/>
                      <a:pt x="144" y="189"/>
                      <a:pt x="142" y="190"/>
                    </a:cubicBezTo>
                    <a:cubicBezTo>
                      <a:pt x="140" y="192"/>
                      <a:pt x="137" y="192"/>
                      <a:pt x="135" y="193"/>
                    </a:cubicBezTo>
                    <a:cubicBezTo>
                      <a:pt x="133" y="194"/>
                      <a:pt x="131" y="195"/>
                      <a:pt x="129" y="197"/>
                    </a:cubicBezTo>
                    <a:cubicBezTo>
                      <a:pt x="129" y="197"/>
                      <a:pt x="129" y="197"/>
                      <a:pt x="129" y="197"/>
                    </a:cubicBezTo>
                    <a:cubicBezTo>
                      <a:pt x="130" y="197"/>
                      <a:pt x="130" y="197"/>
                      <a:pt x="130" y="197"/>
                    </a:cubicBezTo>
                    <a:cubicBezTo>
                      <a:pt x="131" y="197"/>
                      <a:pt x="131" y="197"/>
                      <a:pt x="130" y="197"/>
                    </a:cubicBezTo>
                    <a:cubicBezTo>
                      <a:pt x="134" y="194"/>
                      <a:pt x="134" y="194"/>
                      <a:pt x="134" y="194"/>
                    </a:cubicBezTo>
                    <a:cubicBezTo>
                      <a:pt x="136" y="194"/>
                      <a:pt x="137" y="193"/>
                      <a:pt x="138" y="193"/>
                    </a:cubicBezTo>
                    <a:cubicBezTo>
                      <a:pt x="139" y="193"/>
                      <a:pt x="140" y="192"/>
                      <a:pt x="141" y="192"/>
                    </a:cubicBezTo>
                    <a:cubicBezTo>
                      <a:pt x="136" y="196"/>
                      <a:pt x="129" y="199"/>
                      <a:pt x="123" y="198"/>
                    </a:cubicBezTo>
                    <a:cubicBezTo>
                      <a:pt x="120" y="198"/>
                      <a:pt x="118" y="196"/>
                      <a:pt x="117" y="194"/>
                    </a:cubicBezTo>
                    <a:cubicBezTo>
                      <a:pt x="125" y="194"/>
                      <a:pt x="132" y="190"/>
                      <a:pt x="140" y="187"/>
                    </a:cubicBezTo>
                    <a:cubicBezTo>
                      <a:pt x="144" y="185"/>
                      <a:pt x="149" y="183"/>
                      <a:pt x="154" y="181"/>
                    </a:cubicBezTo>
                    <a:cubicBezTo>
                      <a:pt x="156" y="181"/>
                      <a:pt x="160" y="180"/>
                      <a:pt x="163" y="179"/>
                    </a:cubicBezTo>
                    <a:cubicBezTo>
                      <a:pt x="162" y="179"/>
                      <a:pt x="161" y="180"/>
                      <a:pt x="161" y="180"/>
                    </a:cubicBezTo>
                    <a:close/>
                    <a:moveTo>
                      <a:pt x="144" y="189"/>
                    </a:moveTo>
                    <a:cubicBezTo>
                      <a:pt x="144" y="189"/>
                      <a:pt x="144" y="189"/>
                      <a:pt x="144" y="189"/>
                    </a:cubicBezTo>
                    <a:cubicBezTo>
                      <a:pt x="139" y="190"/>
                      <a:pt x="134" y="192"/>
                      <a:pt x="129" y="194"/>
                    </a:cubicBezTo>
                    <a:cubicBezTo>
                      <a:pt x="128" y="195"/>
                      <a:pt x="127" y="195"/>
                      <a:pt x="125" y="196"/>
                    </a:cubicBezTo>
                    <a:cubicBezTo>
                      <a:pt x="124" y="196"/>
                      <a:pt x="121" y="196"/>
                      <a:pt x="125" y="195"/>
                    </a:cubicBezTo>
                    <a:cubicBezTo>
                      <a:pt x="128" y="194"/>
                      <a:pt x="130" y="192"/>
                      <a:pt x="133" y="191"/>
                    </a:cubicBezTo>
                    <a:cubicBezTo>
                      <a:pt x="139" y="188"/>
                      <a:pt x="146" y="186"/>
                      <a:pt x="152" y="183"/>
                    </a:cubicBezTo>
                    <a:cubicBezTo>
                      <a:pt x="154" y="183"/>
                      <a:pt x="155" y="183"/>
                      <a:pt x="156" y="182"/>
                    </a:cubicBezTo>
                    <a:cubicBezTo>
                      <a:pt x="152" y="184"/>
                      <a:pt x="148" y="187"/>
                      <a:pt x="144" y="189"/>
                    </a:cubicBezTo>
                    <a:close/>
                    <a:moveTo>
                      <a:pt x="167" y="177"/>
                    </a:moveTo>
                    <a:cubicBezTo>
                      <a:pt x="158" y="179"/>
                      <a:pt x="150" y="182"/>
                      <a:pt x="141" y="185"/>
                    </a:cubicBezTo>
                    <a:cubicBezTo>
                      <a:pt x="137" y="187"/>
                      <a:pt x="133" y="189"/>
                      <a:pt x="129" y="191"/>
                    </a:cubicBezTo>
                    <a:cubicBezTo>
                      <a:pt x="126" y="192"/>
                      <a:pt x="124" y="192"/>
                      <a:pt x="122" y="193"/>
                    </a:cubicBezTo>
                    <a:cubicBezTo>
                      <a:pt x="120" y="193"/>
                      <a:pt x="119" y="193"/>
                      <a:pt x="118" y="193"/>
                    </a:cubicBezTo>
                    <a:cubicBezTo>
                      <a:pt x="119" y="192"/>
                      <a:pt x="120" y="192"/>
                      <a:pt x="121" y="192"/>
                    </a:cubicBezTo>
                    <a:cubicBezTo>
                      <a:pt x="130" y="188"/>
                      <a:pt x="138" y="184"/>
                      <a:pt x="147" y="180"/>
                    </a:cubicBezTo>
                    <a:cubicBezTo>
                      <a:pt x="156" y="177"/>
                      <a:pt x="166" y="174"/>
                      <a:pt x="175" y="169"/>
                    </a:cubicBezTo>
                    <a:cubicBezTo>
                      <a:pt x="173" y="173"/>
                      <a:pt x="171" y="175"/>
                      <a:pt x="167" y="177"/>
                    </a:cubicBezTo>
                    <a:close/>
                    <a:moveTo>
                      <a:pt x="175" y="169"/>
                    </a:move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65" y="173"/>
                      <a:pt x="153" y="176"/>
                      <a:pt x="143" y="179"/>
                    </a:cubicBezTo>
                    <a:cubicBezTo>
                      <a:pt x="137" y="181"/>
                      <a:pt x="132" y="182"/>
                      <a:pt x="126" y="185"/>
                    </a:cubicBezTo>
                    <a:cubicBezTo>
                      <a:pt x="124" y="185"/>
                      <a:pt x="123" y="186"/>
                      <a:pt x="121" y="187"/>
                    </a:cubicBezTo>
                    <a:cubicBezTo>
                      <a:pt x="119" y="188"/>
                      <a:pt x="118" y="188"/>
                      <a:pt x="116" y="189"/>
                    </a:cubicBezTo>
                    <a:cubicBezTo>
                      <a:pt x="117" y="189"/>
                      <a:pt x="118" y="187"/>
                      <a:pt x="119" y="187"/>
                    </a:cubicBezTo>
                    <a:cubicBezTo>
                      <a:pt x="130" y="181"/>
                      <a:pt x="142" y="177"/>
                      <a:pt x="153" y="172"/>
                    </a:cubicBezTo>
                    <a:cubicBezTo>
                      <a:pt x="158" y="170"/>
                      <a:pt x="163" y="168"/>
                      <a:pt x="168" y="166"/>
                    </a:cubicBezTo>
                    <a:cubicBezTo>
                      <a:pt x="169" y="166"/>
                      <a:pt x="169" y="166"/>
                      <a:pt x="170" y="165"/>
                    </a:cubicBezTo>
                    <a:cubicBezTo>
                      <a:pt x="172" y="164"/>
                      <a:pt x="174" y="164"/>
                      <a:pt x="176" y="163"/>
                    </a:cubicBezTo>
                    <a:cubicBezTo>
                      <a:pt x="176" y="163"/>
                      <a:pt x="176" y="164"/>
                      <a:pt x="176" y="164"/>
                    </a:cubicBezTo>
                    <a:cubicBezTo>
                      <a:pt x="176" y="166"/>
                      <a:pt x="176" y="167"/>
                      <a:pt x="175" y="169"/>
                    </a:cubicBezTo>
                    <a:close/>
                    <a:moveTo>
                      <a:pt x="176" y="162"/>
                    </a:moveTo>
                    <a:cubicBezTo>
                      <a:pt x="175" y="162"/>
                      <a:pt x="175" y="162"/>
                      <a:pt x="174" y="162"/>
                    </a:cubicBezTo>
                    <a:cubicBezTo>
                      <a:pt x="174" y="162"/>
                      <a:pt x="174" y="162"/>
                      <a:pt x="173" y="163"/>
                    </a:cubicBezTo>
                    <a:cubicBezTo>
                      <a:pt x="170" y="164"/>
                      <a:pt x="168" y="165"/>
                      <a:pt x="165" y="166"/>
                    </a:cubicBezTo>
                    <a:cubicBezTo>
                      <a:pt x="155" y="171"/>
                      <a:pt x="143" y="174"/>
                      <a:pt x="132" y="178"/>
                    </a:cubicBezTo>
                    <a:cubicBezTo>
                      <a:pt x="143" y="173"/>
                      <a:pt x="153" y="169"/>
                      <a:pt x="163" y="164"/>
                    </a:cubicBezTo>
                    <a:cubicBezTo>
                      <a:pt x="164" y="163"/>
                      <a:pt x="166" y="162"/>
                      <a:pt x="168" y="161"/>
                    </a:cubicBezTo>
                    <a:cubicBezTo>
                      <a:pt x="170" y="160"/>
                      <a:pt x="173" y="159"/>
                      <a:pt x="176" y="159"/>
                    </a:cubicBezTo>
                    <a:cubicBezTo>
                      <a:pt x="177" y="158"/>
                      <a:pt x="177" y="158"/>
                      <a:pt x="177" y="158"/>
                    </a:cubicBezTo>
                    <a:cubicBezTo>
                      <a:pt x="176" y="159"/>
                      <a:pt x="176" y="160"/>
                      <a:pt x="176" y="162"/>
                    </a:cubicBezTo>
                    <a:close/>
                    <a:moveTo>
                      <a:pt x="177" y="157"/>
                    </a:moveTo>
                    <a:cubicBezTo>
                      <a:pt x="175" y="158"/>
                      <a:pt x="173" y="159"/>
                      <a:pt x="171" y="160"/>
                    </a:cubicBezTo>
                    <a:cubicBezTo>
                      <a:pt x="173" y="158"/>
                      <a:pt x="176" y="157"/>
                      <a:pt x="178" y="156"/>
                    </a:cubicBezTo>
                    <a:cubicBezTo>
                      <a:pt x="178" y="157"/>
                      <a:pt x="177" y="157"/>
                      <a:pt x="177" y="157"/>
                    </a:cubicBezTo>
                    <a:close/>
                    <a:moveTo>
                      <a:pt x="180" y="154"/>
                    </a:moveTo>
                    <a:cubicBezTo>
                      <a:pt x="180" y="154"/>
                      <a:pt x="180" y="154"/>
                      <a:pt x="180" y="154"/>
                    </a:cubicBezTo>
                    <a:cubicBezTo>
                      <a:pt x="179" y="155"/>
                      <a:pt x="178" y="155"/>
                      <a:pt x="177" y="155"/>
                    </a:cubicBezTo>
                    <a:cubicBezTo>
                      <a:pt x="173" y="157"/>
                      <a:pt x="169" y="159"/>
                      <a:pt x="166" y="161"/>
                    </a:cubicBezTo>
                    <a:cubicBezTo>
                      <a:pt x="162" y="162"/>
                      <a:pt x="159" y="163"/>
                      <a:pt x="156" y="164"/>
                    </a:cubicBezTo>
                    <a:cubicBezTo>
                      <a:pt x="148" y="167"/>
                      <a:pt x="140" y="169"/>
                      <a:pt x="133" y="172"/>
                    </a:cubicBezTo>
                    <a:cubicBezTo>
                      <a:pt x="129" y="173"/>
                      <a:pt x="126" y="175"/>
                      <a:pt x="122" y="176"/>
                    </a:cubicBezTo>
                    <a:cubicBezTo>
                      <a:pt x="121" y="177"/>
                      <a:pt x="119" y="177"/>
                      <a:pt x="117" y="178"/>
                    </a:cubicBezTo>
                    <a:cubicBezTo>
                      <a:pt x="116" y="178"/>
                      <a:pt x="116" y="178"/>
                      <a:pt x="116" y="178"/>
                    </a:cubicBezTo>
                    <a:cubicBezTo>
                      <a:pt x="116" y="178"/>
                      <a:pt x="117" y="178"/>
                      <a:pt x="118" y="178"/>
                    </a:cubicBezTo>
                    <a:cubicBezTo>
                      <a:pt x="132" y="170"/>
                      <a:pt x="148" y="164"/>
                      <a:pt x="163" y="158"/>
                    </a:cubicBezTo>
                    <a:cubicBezTo>
                      <a:pt x="170" y="155"/>
                      <a:pt x="178" y="152"/>
                      <a:pt x="185" y="149"/>
                    </a:cubicBezTo>
                    <a:cubicBezTo>
                      <a:pt x="190" y="148"/>
                      <a:pt x="195" y="146"/>
                      <a:pt x="199" y="143"/>
                    </a:cubicBezTo>
                    <a:cubicBezTo>
                      <a:pt x="195" y="148"/>
                      <a:pt x="185" y="150"/>
                      <a:pt x="180" y="154"/>
                    </a:cubicBezTo>
                    <a:close/>
                    <a:moveTo>
                      <a:pt x="201" y="141"/>
                    </a:moveTo>
                    <a:cubicBezTo>
                      <a:pt x="194" y="143"/>
                      <a:pt x="187" y="146"/>
                      <a:pt x="180" y="149"/>
                    </a:cubicBezTo>
                    <a:cubicBezTo>
                      <a:pt x="172" y="151"/>
                      <a:pt x="165" y="154"/>
                      <a:pt x="157" y="157"/>
                    </a:cubicBezTo>
                    <a:cubicBezTo>
                      <a:pt x="150" y="160"/>
                      <a:pt x="142" y="163"/>
                      <a:pt x="135" y="166"/>
                    </a:cubicBezTo>
                    <a:cubicBezTo>
                      <a:pt x="129" y="169"/>
                      <a:pt x="122" y="170"/>
                      <a:pt x="117" y="173"/>
                    </a:cubicBezTo>
                    <a:cubicBezTo>
                      <a:pt x="117" y="172"/>
                      <a:pt x="117" y="172"/>
                      <a:pt x="117" y="172"/>
                    </a:cubicBezTo>
                    <a:cubicBezTo>
                      <a:pt x="130" y="165"/>
                      <a:pt x="145" y="160"/>
                      <a:pt x="159" y="154"/>
                    </a:cubicBezTo>
                    <a:cubicBezTo>
                      <a:pt x="166" y="151"/>
                      <a:pt x="174" y="148"/>
                      <a:pt x="182" y="146"/>
                    </a:cubicBezTo>
                    <a:cubicBezTo>
                      <a:pt x="188" y="144"/>
                      <a:pt x="194" y="141"/>
                      <a:pt x="200" y="139"/>
                    </a:cubicBezTo>
                    <a:cubicBezTo>
                      <a:pt x="200" y="139"/>
                      <a:pt x="201" y="139"/>
                      <a:pt x="201" y="139"/>
                    </a:cubicBezTo>
                    <a:cubicBezTo>
                      <a:pt x="201" y="139"/>
                      <a:pt x="201" y="139"/>
                      <a:pt x="201" y="139"/>
                    </a:cubicBezTo>
                    <a:cubicBezTo>
                      <a:pt x="201" y="139"/>
                      <a:pt x="201" y="140"/>
                      <a:pt x="201" y="141"/>
                    </a:cubicBezTo>
                    <a:close/>
                    <a:moveTo>
                      <a:pt x="199" y="135"/>
                    </a:moveTo>
                    <a:cubicBezTo>
                      <a:pt x="198" y="135"/>
                      <a:pt x="198" y="135"/>
                      <a:pt x="198" y="135"/>
                    </a:cubicBezTo>
                    <a:cubicBezTo>
                      <a:pt x="188" y="138"/>
                      <a:pt x="178" y="142"/>
                      <a:pt x="169" y="146"/>
                    </a:cubicBezTo>
                    <a:cubicBezTo>
                      <a:pt x="164" y="147"/>
                      <a:pt x="159" y="148"/>
                      <a:pt x="155" y="150"/>
                    </a:cubicBezTo>
                    <a:cubicBezTo>
                      <a:pt x="147" y="152"/>
                      <a:pt x="139" y="155"/>
                      <a:pt x="131" y="157"/>
                    </a:cubicBezTo>
                    <a:cubicBezTo>
                      <a:pt x="129" y="158"/>
                      <a:pt x="128" y="159"/>
                      <a:pt x="126" y="159"/>
                    </a:cubicBezTo>
                    <a:cubicBezTo>
                      <a:pt x="125" y="159"/>
                      <a:pt x="125" y="159"/>
                      <a:pt x="124" y="160"/>
                    </a:cubicBezTo>
                    <a:cubicBezTo>
                      <a:pt x="123" y="160"/>
                      <a:pt x="122" y="160"/>
                      <a:pt x="121" y="160"/>
                    </a:cubicBezTo>
                    <a:cubicBezTo>
                      <a:pt x="125" y="158"/>
                      <a:pt x="129" y="157"/>
                      <a:pt x="133" y="156"/>
                    </a:cubicBezTo>
                    <a:cubicBezTo>
                      <a:pt x="140" y="154"/>
                      <a:pt x="146" y="150"/>
                      <a:pt x="153" y="148"/>
                    </a:cubicBezTo>
                    <a:cubicBezTo>
                      <a:pt x="162" y="145"/>
                      <a:pt x="170" y="142"/>
                      <a:pt x="178" y="139"/>
                    </a:cubicBezTo>
                    <a:cubicBezTo>
                      <a:pt x="179" y="139"/>
                      <a:pt x="179" y="139"/>
                      <a:pt x="180" y="139"/>
                    </a:cubicBezTo>
                    <a:cubicBezTo>
                      <a:pt x="180" y="138"/>
                      <a:pt x="181" y="138"/>
                      <a:pt x="181" y="138"/>
                    </a:cubicBezTo>
                    <a:cubicBezTo>
                      <a:pt x="188" y="137"/>
                      <a:pt x="194" y="135"/>
                      <a:pt x="200" y="133"/>
                    </a:cubicBezTo>
                    <a:cubicBezTo>
                      <a:pt x="200" y="133"/>
                      <a:pt x="201" y="134"/>
                      <a:pt x="201" y="135"/>
                    </a:cubicBezTo>
                    <a:cubicBezTo>
                      <a:pt x="200" y="135"/>
                      <a:pt x="200" y="135"/>
                      <a:pt x="199" y="135"/>
                    </a:cubicBezTo>
                    <a:close/>
                    <a:moveTo>
                      <a:pt x="186" y="136"/>
                    </a:moveTo>
                    <a:cubicBezTo>
                      <a:pt x="187" y="136"/>
                      <a:pt x="188" y="136"/>
                      <a:pt x="189" y="135"/>
                    </a:cubicBezTo>
                    <a:cubicBezTo>
                      <a:pt x="191" y="135"/>
                      <a:pt x="193" y="134"/>
                      <a:pt x="194" y="134"/>
                    </a:cubicBezTo>
                    <a:cubicBezTo>
                      <a:pt x="195" y="134"/>
                      <a:pt x="200" y="132"/>
                      <a:pt x="197" y="133"/>
                    </a:cubicBezTo>
                    <a:cubicBezTo>
                      <a:pt x="193" y="135"/>
                      <a:pt x="190" y="136"/>
                      <a:pt x="186" y="136"/>
                    </a:cubicBezTo>
                    <a:close/>
                    <a:moveTo>
                      <a:pt x="175" y="139"/>
                    </a:moveTo>
                    <a:cubicBezTo>
                      <a:pt x="175" y="139"/>
                      <a:pt x="175" y="139"/>
                      <a:pt x="174" y="139"/>
                    </a:cubicBezTo>
                    <a:cubicBezTo>
                      <a:pt x="159" y="143"/>
                      <a:pt x="144" y="147"/>
                      <a:pt x="130" y="154"/>
                    </a:cubicBezTo>
                    <a:cubicBezTo>
                      <a:pt x="127" y="155"/>
                      <a:pt x="125" y="156"/>
                      <a:pt x="123" y="157"/>
                    </a:cubicBezTo>
                    <a:cubicBezTo>
                      <a:pt x="123" y="157"/>
                      <a:pt x="122" y="157"/>
                      <a:pt x="122" y="157"/>
                    </a:cubicBezTo>
                    <a:cubicBezTo>
                      <a:pt x="122" y="157"/>
                      <a:pt x="122" y="157"/>
                      <a:pt x="122" y="157"/>
                    </a:cubicBezTo>
                    <a:cubicBezTo>
                      <a:pt x="123" y="156"/>
                      <a:pt x="125" y="155"/>
                      <a:pt x="125" y="155"/>
                    </a:cubicBezTo>
                    <a:cubicBezTo>
                      <a:pt x="129" y="153"/>
                      <a:pt x="133" y="151"/>
                      <a:pt x="137" y="150"/>
                    </a:cubicBezTo>
                    <a:cubicBezTo>
                      <a:pt x="145" y="146"/>
                      <a:pt x="153" y="143"/>
                      <a:pt x="162" y="140"/>
                    </a:cubicBezTo>
                    <a:cubicBezTo>
                      <a:pt x="164" y="139"/>
                      <a:pt x="167" y="139"/>
                      <a:pt x="170" y="138"/>
                    </a:cubicBezTo>
                    <a:cubicBezTo>
                      <a:pt x="180" y="136"/>
                      <a:pt x="189" y="134"/>
                      <a:pt x="198" y="130"/>
                    </a:cubicBezTo>
                    <a:cubicBezTo>
                      <a:pt x="198" y="131"/>
                      <a:pt x="199" y="131"/>
                      <a:pt x="199" y="132"/>
                    </a:cubicBezTo>
                    <a:cubicBezTo>
                      <a:pt x="191" y="133"/>
                      <a:pt x="183" y="136"/>
                      <a:pt x="175" y="139"/>
                    </a:cubicBezTo>
                    <a:close/>
                    <a:moveTo>
                      <a:pt x="190" y="132"/>
                    </a:moveTo>
                    <a:cubicBezTo>
                      <a:pt x="192" y="131"/>
                      <a:pt x="194" y="131"/>
                      <a:pt x="196" y="130"/>
                    </a:cubicBezTo>
                    <a:cubicBezTo>
                      <a:pt x="194" y="131"/>
                      <a:pt x="192" y="131"/>
                      <a:pt x="190" y="132"/>
                    </a:cubicBezTo>
                    <a:close/>
                    <a:moveTo>
                      <a:pt x="179" y="135"/>
                    </a:moveTo>
                    <a:cubicBezTo>
                      <a:pt x="179" y="135"/>
                      <a:pt x="178" y="135"/>
                      <a:pt x="178" y="135"/>
                    </a:cubicBezTo>
                    <a:cubicBezTo>
                      <a:pt x="164" y="138"/>
                      <a:pt x="150" y="142"/>
                      <a:pt x="136" y="147"/>
                    </a:cubicBezTo>
                    <a:cubicBezTo>
                      <a:pt x="133" y="149"/>
                      <a:pt x="129" y="150"/>
                      <a:pt x="126" y="152"/>
                    </a:cubicBezTo>
                    <a:cubicBezTo>
                      <a:pt x="126" y="152"/>
                      <a:pt x="125" y="152"/>
                      <a:pt x="124" y="152"/>
                    </a:cubicBezTo>
                    <a:cubicBezTo>
                      <a:pt x="125" y="151"/>
                      <a:pt x="125" y="151"/>
                      <a:pt x="125" y="151"/>
                    </a:cubicBezTo>
                    <a:cubicBezTo>
                      <a:pt x="126" y="150"/>
                      <a:pt x="127" y="150"/>
                      <a:pt x="129" y="149"/>
                    </a:cubicBezTo>
                    <a:cubicBezTo>
                      <a:pt x="136" y="145"/>
                      <a:pt x="144" y="142"/>
                      <a:pt x="152" y="140"/>
                    </a:cubicBezTo>
                    <a:cubicBezTo>
                      <a:pt x="166" y="135"/>
                      <a:pt x="182" y="133"/>
                      <a:pt x="196" y="126"/>
                    </a:cubicBezTo>
                    <a:cubicBezTo>
                      <a:pt x="196" y="127"/>
                      <a:pt x="197" y="128"/>
                      <a:pt x="197" y="129"/>
                    </a:cubicBezTo>
                    <a:cubicBezTo>
                      <a:pt x="191" y="130"/>
                      <a:pt x="185" y="133"/>
                      <a:pt x="179" y="135"/>
                    </a:cubicBezTo>
                    <a:close/>
                    <a:moveTo>
                      <a:pt x="166" y="135"/>
                    </a:moveTo>
                    <a:cubicBezTo>
                      <a:pt x="170" y="134"/>
                      <a:pt x="175" y="133"/>
                      <a:pt x="179" y="132"/>
                    </a:cubicBezTo>
                    <a:cubicBezTo>
                      <a:pt x="180" y="131"/>
                      <a:pt x="181" y="131"/>
                      <a:pt x="182" y="131"/>
                    </a:cubicBezTo>
                    <a:cubicBezTo>
                      <a:pt x="177" y="132"/>
                      <a:pt x="172" y="134"/>
                      <a:pt x="166" y="135"/>
                    </a:cubicBezTo>
                    <a:close/>
                    <a:moveTo>
                      <a:pt x="161" y="136"/>
                    </a:moveTo>
                    <a:cubicBezTo>
                      <a:pt x="155" y="137"/>
                      <a:pt x="149" y="139"/>
                      <a:pt x="143" y="141"/>
                    </a:cubicBezTo>
                    <a:cubicBezTo>
                      <a:pt x="140" y="142"/>
                      <a:pt x="137" y="143"/>
                      <a:pt x="135" y="144"/>
                    </a:cubicBezTo>
                    <a:cubicBezTo>
                      <a:pt x="132" y="145"/>
                      <a:pt x="129" y="145"/>
                      <a:pt x="127" y="146"/>
                    </a:cubicBezTo>
                    <a:cubicBezTo>
                      <a:pt x="138" y="141"/>
                      <a:pt x="150" y="137"/>
                      <a:pt x="163" y="134"/>
                    </a:cubicBezTo>
                    <a:cubicBezTo>
                      <a:pt x="168" y="132"/>
                      <a:pt x="174" y="130"/>
                      <a:pt x="180" y="129"/>
                    </a:cubicBezTo>
                    <a:cubicBezTo>
                      <a:pt x="185" y="127"/>
                      <a:pt x="190" y="126"/>
                      <a:pt x="194" y="124"/>
                    </a:cubicBezTo>
                    <a:cubicBezTo>
                      <a:pt x="194" y="124"/>
                      <a:pt x="195" y="125"/>
                      <a:pt x="195" y="126"/>
                    </a:cubicBezTo>
                    <a:cubicBezTo>
                      <a:pt x="184" y="130"/>
                      <a:pt x="172" y="133"/>
                      <a:pt x="161" y="136"/>
                    </a:cubicBezTo>
                    <a:close/>
                    <a:moveTo>
                      <a:pt x="192" y="121"/>
                    </a:moveTo>
                    <a:cubicBezTo>
                      <a:pt x="192" y="121"/>
                      <a:pt x="192" y="121"/>
                      <a:pt x="192" y="121"/>
                    </a:cubicBezTo>
                    <a:cubicBezTo>
                      <a:pt x="191" y="122"/>
                      <a:pt x="189" y="122"/>
                      <a:pt x="189" y="122"/>
                    </a:cubicBezTo>
                    <a:cubicBezTo>
                      <a:pt x="187" y="123"/>
                      <a:pt x="184" y="123"/>
                      <a:pt x="182" y="124"/>
                    </a:cubicBezTo>
                    <a:cubicBezTo>
                      <a:pt x="175" y="126"/>
                      <a:pt x="169" y="128"/>
                      <a:pt x="162" y="129"/>
                    </a:cubicBezTo>
                    <a:cubicBezTo>
                      <a:pt x="151" y="133"/>
                      <a:pt x="138" y="135"/>
                      <a:pt x="128" y="140"/>
                    </a:cubicBezTo>
                    <a:cubicBezTo>
                      <a:pt x="126" y="141"/>
                      <a:pt x="125" y="141"/>
                      <a:pt x="125" y="141"/>
                    </a:cubicBezTo>
                    <a:cubicBezTo>
                      <a:pt x="125" y="141"/>
                      <a:pt x="125" y="141"/>
                      <a:pt x="125" y="141"/>
                    </a:cubicBezTo>
                    <a:cubicBezTo>
                      <a:pt x="126" y="141"/>
                      <a:pt x="128" y="140"/>
                      <a:pt x="129" y="140"/>
                    </a:cubicBezTo>
                    <a:cubicBezTo>
                      <a:pt x="132" y="138"/>
                      <a:pt x="136" y="137"/>
                      <a:pt x="139" y="136"/>
                    </a:cubicBezTo>
                    <a:cubicBezTo>
                      <a:pt x="146" y="133"/>
                      <a:pt x="152" y="131"/>
                      <a:pt x="158" y="129"/>
                    </a:cubicBezTo>
                    <a:cubicBezTo>
                      <a:pt x="164" y="127"/>
                      <a:pt x="170" y="125"/>
                      <a:pt x="176" y="123"/>
                    </a:cubicBezTo>
                    <a:cubicBezTo>
                      <a:pt x="182" y="121"/>
                      <a:pt x="188" y="118"/>
                      <a:pt x="193" y="116"/>
                    </a:cubicBezTo>
                    <a:cubicBezTo>
                      <a:pt x="193" y="116"/>
                      <a:pt x="193" y="116"/>
                      <a:pt x="193" y="116"/>
                    </a:cubicBezTo>
                    <a:cubicBezTo>
                      <a:pt x="193" y="117"/>
                      <a:pt x="193" y="119"/>
                      <a:pt x="194" y="120"/>
                    </a:cubicBezTo>
                    <a:cubicBezTo>
                      <a:pt x="193" y="120"/>
                      <a:pt x="193" y="120"/>
                      <a:pt x="192" y="121"/>
                    </a:cubicBezTo>
                    <a:close/>
                    <a:moveTo>
                      <a:pt x="193" y="115"/>
                    </a:moveTo>
                    <a:cubicBezTo>
                      <a:pt x="188" y="117"/>
                      <a:pt x="183" y="119"/>
                      <a:pt x="178" y="121"/>
                    </a:cubicBezTo>
                    <a:cubicBezTo>
                      <a:pt x="172" y="123"/>
                      <a:pt x="166" y="124"/>
                      <a:pt x="160" y="125"/>
                    </a:cubicBezTo>
                    <a:cubicBezTo>
                      <a:pt x="149" y="129"/>
                      <a:pt x="138" y="133"/>
                      <a:pt x="127" y="136"/>
                    </a:cubicBezTo>
                    <a:cubicBezTo>
                      <a:pt x="122" y="137"/>
                      <a:pt x="128" y="135"/>
                      <a:pt x="129" y="135"/>
                    </a:cubicBezTo>
                    <a:cubicBezTo>
                      <a:pt x="132" y="133"/>
                      <a:pt x="136" y="131"/>
                      <a:pt x="139" y="130"/>
                    </a:cubicBezTo>
                    <a:cubicBezTo>
                      <a:pt x="145" y="128"/>
                      <a:pt x="151" y="126"/>
                      <a:pt x="157" y="124"/>
                    </a:cubicBezTo>
                    <a:cubicBezTo>
                      <a:pt x="167" y="121"/>
                      <a:pt x="178" y="117"/>
                      <a:pt x="189" y="114"/>
                    </a:cubicBezTo>
                    <a:cubicBezTo>
                      <a:pt x="190" y="114"/>
                      <a:pt x="191" y="113"/>
                      <a:pt x="191" y="113"/>
                    </a:cubicBezTo>
                    <a:cubicBezTo>
                      <a:pt x="192" y="113"/>
                      <a:pt x="192" y="113"/>
                      <a:pt x="193" y="112"/>
                    </a:cubicBezTo>
                    <a:cubicBezTo>
                      <a:pt x="193" y="112"/>
                      <a:pt x="193" y="112"/>
                      <a:pt x="193" y="112"/>
                    </a:cubicBezTo>
                    <a:cubicBezTo>
                      <a:pt x="193" y="113"/>
                      <a:pt x="193" y="114"/>
                      <a:pt x="193" y="115"/>
                    </a:cubicBezTo>
                    <a:close/>
                    <a:moveTo>
                      <a:pt x="144" y="124"/>
                    </a:moveTo>
                    <a:cubicBezTo>
                      <a:pt x="140" y="125"/>
                      <a:pt x="137" y="126"/>
                      <a:pt x="133" y="127"/>
                    </a:cubicBezTo>
                    <a:cubicBezTo>
                      <a:pt x="131" y="127"/>
                      <a:pt x="128" y="128"/>
                      <a:pt x="127" y="128"/>
                    </a:cubicBezTo>
                    <a:cubicBezTo>
                      <a:pt x="127" y="128"/>
                      <a:pt x="127" y="128"/>
                      <a:pt x="127" y="128"/>
                    </a:cubicBezTo>
                    <a:cubicBezTo>
                      <a:pt x="128" y="128"/>
                      <a:pt x="129" y="127"/>
                      <a:pt x="131" y="127"/>
                    </a:cubicBezTo>
                    <a:cubicBezTo>
                      <a:pt x="138" y="124"/>
                      <a:pt x="145" y="122"/>
                      <a:pt x="152" y="119"/>
                    </a:cubicBezTo>
                    <a:cubicBezTo>
                      <a:pt x="156" y="118"/>
                      <a:pt x="160" y="116"/>
                      <a:pt x="164" y="115"/>
                    </a:cubicBezTo>
                    <a:cubicBezTo>
                      <a:pt x="173" y="113"/>
                      <a:pt x="182" y="110"/>
                      <a:pt x="191" y="107"/>
                    </a:cubicBezTo>
                    <a:cubicBezTo>
                      <a:pt x="191" y="108"/>
                      <a:pt x="192" y="108"/>
                      <a:pt x="192" y="109"/>
                    </a:cubicBezTo>
                    <a:cubicBezTo>
                      <a:pt x="176" y="115"/>
                      <a:pt x="160" y="120"/>
                      <a:pt x="144" y="124"/>
                    </a:cubicBezTo>
                    <a:close/>
                    <a:moveTo>
                      <a:pt x="183" y="109"/>
                    </a:moveTo>
                    <a:cubicBezTo>
                      <a:pt x="184" y="108"/>
                      <a:pt x="185" y="108"/>
                      <a:pt x="186" y="108"/>
                    </a:cubicBezTo>
                    <a:cubicBezTo>
                      <a:pt x="187" y="107"/>
                      <a:pt x="188" y="107"/>
                      <a:pt x="189" y="107"/>
                    </a:cubicBezTo>
                    <a:cubicBezTo>
                      <a:pt x="187" y="107"/>
                      <a:pt x="185" y="108"/>
                      <a:pt x="183" y="109"/>
                    </a:cubicBezTo>
                    <a:close/>
                    <a:moveTo>
                      <a:pt x="178" y="110"/>
                    </a:moveTo>
                    <a:cubicBezTo>
                      <a:pt x="172" y="112"/>
                      <a:pt x="167" y="113"/>
                      <a:pt x="161" y="115"/>
                    </a:cubicBezTo>
                    <a:cubicBezTo>
                      <a:pt x="160" y="115"/>
                      <a:pt x="160" y="115"/>
                      <a:pt x="159" y="115"/>
                    </a:cubicBezTo>
                    <a:cubicBezTo>
                      <a:pt x="151" y="118"/>
                      <a:pt x="143" y="120"/>
                      <a:pt x="135" y="123"/>
                    </a:cubicBezTo>
                    <a:cubicBezTo>
                      <a:pt x="133" y="123"/>
                      <a:pt x="131" y="124"/>
                      <a:pt x="129" y="124"/>
                    </a:cubicBezTo>
                    <a:cubicBezTo>
                      <a:pt x="129" y="124"/>
                      <a:pt x="129" y="124"/>
                      <a:pt x="129" y="124"/>
                    </a:cubicBezTo>
                    <a:cubicBezTo>
                      <a:pt x="130" y="123"/>
                      <a:pt x="132" y="122"/>
                      <a:pt x="134" y="122"/>
                    </a:cubicBezTo>
                    <a:cubicBezTo>
                      <a:pt x="137" y="121"/>
                      <a:pt x="141" y="120"/>
                      <a:pt x="144" y="119"/>
                    </a:cubicBezTo>
                    <a:cubicBezTo>
                      <a:pt x="153" y="116"/>
                      <a:pt x="161" y="113"/>
                      <a:pt x="169" y="111"/>
                    </a:cubicBezTo>
                    <a:cubicBezTo>
                      <a:pt x="172" y="110"/>
                      <a:pt x="175" y="110"/>
                      <a:pt x="178" y="108"/>
                    </a:cubicBezTo>
                    <a:cubicBezTo>
                      <a:pt x="180" y="107"/>
                      <a:pt x="181" y="107"/>
                      <a:pt x="182" y="106"/>
                    </a:cubicBezTo>
                    <a:cubicBezTo>
                      <a:pt x="185" y="105"/>
                      <a:pt x="187" y="104"/>
                      <a:pt x="190" y="104"/>
                    </a:cubicBezTo>
                    <a:cubicBezTo>
                      <a:pt x="190" y="104"/>
                      <a:pt x="190" y="105"/>
                      <a:pt x="191" y="106"/>
                    </a:cubicBezTo>
                    <a:cubicBezTo>
                      <a:pt x="186" y="106"/>
                      <a:pt x="182" y="108"/>
                      <a:pt x="178" y="110"/>
                    </a:cubicBezTo>
                    <a:close/>
                    <a:moveTo>
                      <a:pt x="188" y="99"/>
                    </a:moveTo>
                    <a:cubicBezTo>
                      <a:pt x="188" y="99"/>
                      <a:pt x="188" y="99"/>
                      <a:pt x="188" y="99"/>
                    </a:cubicBezTo>
                    <a:cubicBezTo>
                      <a:pt x="183" y="100"/>
                      <a:pt x="178" y="102"/>
                      <a:pt x="173" y="104"/>
                    </a:cubicBezTo>
                    <a:cubicBezTo>
                      <a:pt x="169" y="105"/>
                      <a:pt x="166" y="106"/>
                      <a:pt x="162" y="107"/>
                    </a:cubicBezTo>
                    <a:cubicBezTo>
                      <a:pt x="152" y="110"/>
                      <a:pt x="141" y="114"/>
                      <a:pt x="130" y="115"/>
                    </a:cubicBezTo>
                    <a:cubicBezTo>
                      <a:pt x="140" y="114"/>
                      <a:pt x="150" y="109"/>
                      <a:pt x="158" y="106"/>
                    </a:cubicBezTo>
                    <a:cubicBezTo>
                      <a:pt x="168" y="103"/>
                      <a:pt x="179" y="100"/>
                      <a:pt x="187" y="95"/>
                    </a:cubicBezTo>
                    <a:cubicBezTo>
                      <a:pt x="188" y="94"/>
                      <a:pt x="187" y="94"/>
                      <a:pt x="187" y="94"/>
                    </a:cubicBezTo>
                    <a:cubicBezTo>
                      <a:pt x="177" y="98"/>
                      <a:pt x="166" y="101"/>
                      <a:pt x="155" y="103"/>
                    </a:cubicBezTo>
                    <a:cubicBezTo>
                      <a:pt x="146" y="105"/>
                      <a:pt x="137" y="107"/>
                      <a:pt x="128" y="111"/>
                    </a:cubicBezTo>
                    <a:cubicBezTo>
                      <a:pt x="128" y="110"/>
                      <a:pt x="127" y="109"/>
                      <a:pt x="127" y="109"/>
                    </a:cubicBezTo>
                    <a:cubicBezTo>
                      <a:pt x="145" y="104"/>
                      <a:pt x="162" y="97"/>
                      <a:pt x="181" y="92"/>
                    </a:cubicBezTo>
                    <a:cubicBezTo>
                      <a:pt x="184" y="92"/>
                      <a:pt x="187" y="91"/>
                      <a:pt x="190" y="90"/>
                    </a:cubicBezTo>
                    <a:cubicBezTo>
                      <a:pt x="187" y="92"/>
                      <a:pt x="187" y="96"/>
                      <a:pt x="188" y="99"/>
                    </a:cubicBezTo>
                    <a:close/>
                    <a:moveTo>
                      <a:pt x="180" y="92"/>
                    </a:moveTo>
                    <a:cubicBezTo>
                      <a:pt x="162" y="97"/>
                      <a:pt x="145" y="103"/>
                      <a:pt x="127" y="108"/>
                    </a:cubicBezTo>
                    <a:cubicBezTo>
                      <a:pt x="132" y="104"/>
                      <a:pt x="138" y="103"/>
                      <a:pt x="144" y="102"/>
                    </a:cubicBezTo>
                    <a:cubicBezTo>
                      <a:pt x="153" y="100"/>
                      <a:pt x="162" y="97"/>
                      <a:pt x="171" y="94"/>
                    </a:cubicBezTo>
                    <a:cubicBezTo>
                      <a:pt x="188" y="88"/>
                      <a:pt x="207" y="80"/>
                      <a:pt x="226" y="79"/>
                    </a:cubicBezTo>
                    <a:cubicBezTo>
                      <a:pt x="231" y="78"/>
                      <a:pt x="221" y="81"/>
                      <a:pt x="220" y="81"/>
                    </a:cubicBezTo>
                    <a:cubicBezTo>
                      <a:pt x="216" y="82"/>
                      <a:pt x="212" y="83"/>
                      <a:pt x="208" y="84"/>
                    </a:cubicBezTo>
                    <a:cubicBezTo>
                      <a:pt x="198" y="87"/>
                      <a:pt x="189" y="89"/>
                      <a:pt x="180" y="92"/>
                    </a:cubicBezTo>
                    <a:close/>
                    <a:moveTo>
                      <a:pt x="197" y="92"/>
                    </a:moveTo>
                    <a:cubicBezTo>
                      <a:pt x="196" y="91"/>
                      <a:pt x="196" y="91"/>
                      <a:pt x="195" y="90"/>
                    </a:cubicBezTo>
                    <a:cubicBezTo>
                      <a:pt x="200" y="89"/>
                      <a:pt x="205" y="88"/>
                      <a:pt x="211" y="87"/>
                    </a:cubicBezTo>
                    <a:cubicBezTo>
                      <a:pt x="216" y="86"/>
                      <a:pt x="222" y="84"/>
                      <a:pt x="227" y="82"/>
                    </a:cubicBezTo>
                    <a:cubicBezTo>
                      <a:pt x="229" y="82"/>
                      <a:pt x="229" y="82"/>
                      <a:pt x="227" y="83"/>
                    </a:cubicBezTo>
                    <a:cubicBezTo>
                      <a:pt x="226" y="83"/>
                      <a:pt x="224" y="84"/>
                      <a:pt x="222" y="85"/>
                    </a:cubicBezTo>
                    <a:cubicBezTo>
                      <a:pt x="219" y="86"/>
                      <a:pt x="216" y="87"/>
                      <a:pt x="213" y="88"/>
                    </a:cubicBezTo>
                    <a:cubicBezTo>
                      <a:pt x="208" y="89"/>
                      <a:pt x="202" y="90"/>
                      <a:pt x="197" y="92"/>
                    </a:cubicBezTo>
                    <a:close/>
                    <a:moveTo>
                      <a:pt x="216" y="92"/>
                    </a:moveTo>
                    <a:cubicBezTo>
                      <a:pt x="221" y="92"/>
                      <a:pt x="225" y="90"/>
                      <a:pt x="229" y="89"/>
                    </a:cubicBezTo>
                    <a:cubicBezTo>
                      <a:pt x="235" y="88"/>
                      <a:pt x="226" y="91"/>
                      <a:pt x="225" y="91"/>
                    </a:cubicBezTo>
                    <a:cubicBezTo>
                      <a:pt x="222" y="92"/>
                      <a:pt x="220" y="93"/>
                      <a:pt x="218" y="94"/>
                    </a:cubicBezTo>
                    <a:cubicBezTo>
                      <a:pt x="218" y="93"/>
                      <a:pt x="217" y="93"/>
                      <a:pt x="216" y="92"/>
                    </a:cubicBezTo>
                    <a:close/>
                    <a:moveTo>
                      <a:pt x="219" y="95"/>
                    </a:moveTo>
                    <a:cubicBezTo>
                      <a:pt x="223" y="94"/>
                      <a:pt x="227" y="93"/>
                      <a:pt x="231" y="92"/>
                    </a:cubicBezTo>
                    <a:cubicBezTo>
                      <a:pt x="235" y="91"/>
                      <a:pt x="228" y="94"/>
                      <a:pt x="228" y="94"/>
                    </a:cubicBezTo>
                    <a:cubicBezTo>
                      <a:pt x="225" y="96"/>
                      <a:pt x="223" y="97"/>
                      <a:pt x="221" y="98"/>
                    </a:cubicBezTo>
                    <a:cubicBezTo>
                      <a:pt x="220" y="97"/>
                      <a:pt x="220" y="96"/>
                      <a:pt x="219" y="95"/>
                    </a:cubicBezTo>
                    <a:close/>
                    <a:moveTo>
                      <a:pt x="222" y="100"/>
                    </a:moveTo>
                    <a:cubicBezTo>
                      <a:pt x="222" y="99"/>
                      <a:pt x="222" y="99"/>
                      <a:pt x="222" y="99"/>
                    </a:cubicBezTo>
                    <a:cubicBezTo>
                      <a:pt x="226" y="99"/>
                      <a:pt x="229" y="98"/>
                      <a:pt x="233" y="97"/>
                    </a:cubicBezTo>
                    <a:cubicBezTo>
                      <a:pt x="237" y="95"/>
                      <a:pt x="232" y="97"/>
                      <a:pt x="231" y="98"/>
                    </a:cubicBezTo>
                    <a:cubicBezTo>
                      <a:pt x="228" y="99"/>
                      <a:pt x="226" y="100"/>
                      <a:pt x="223" y="102"/>
                    </a:cubicBezTo>
                    <a:cubicBezTo>
                      <a:pt x="223" y="101"/>
                      <a:pt x="223" y="101"/>
                      <a:pt x="222" y="100"/>
                    </a:cubicBezTo>
                    <a:close/>
                    <a:moveTo>
                      <a:pt x="224" y="103"/>
                    </a:moveTo>
                    <a:cubicBezTo>
                      <a:pt x="225" y="103"/>
                      <a:pt x="226" y="103"/>
                      <a:pt x="227" y="102"/>
                    </a:cubicBezTo>
                    <a:cubicBezTo>
                      <a:pt x="229" y="102"/>
                      <a:pt x="235" y="101"/>
                      <a:pt x="236" y="100"/>
                    </a:cubicBezTo>
                    <a:cubicBezTo>
                      <a:pt x="233" y="103"/>
                      <a:pt x="229" y="104"/>
                      <a:pt x="226" y="106"/>
                    </a:cubicBezTo>
                    <a:cubicBezTo>
                      <a:pt x="225" y="105"/>
                      <a:pt x="224" y="104"/>
                      <a:pt x="224" y="103"/>
                    </a:cubicBezTo>
                    <a:close/>
                    <a:moveTo>
                      <a:pt x="226" y="107"/>
                    </a:moveTo>
                    <a:cubicBezTo>
                      <a:pt x="230" y="107"/>
                      <a:pt x="233" y="106"/>
                      <a:pt x="236" y="105"/>
                    </a:cubicBezTo>
                    <a:cubicBezTo>
                      <a:pt x="240" y="103"/>
                      <a:pt x="234" y="106"/>
                      <a:pt x="233" y="107"/>
                    </a:cubicBezTo>
                    <a:cubicBezTo>
                      <a:pt x="231" y="108"/>
                      <a:pt x="230" y="109"/>
                      <a:pt x="228" y="110"/>
                    </a:cubicBezTo>
                    <a:cubicBezTo>
                      <a:pt x="227" y="109"/>
                      <a:pt x="227" y="108"/>
                      <a:pt x="226" y="107"/>
                    </a:cubicBezTo>
                    <a:close/>
                    <a:moveTo>
                      <a:pt x="230" y="113"/>
                    </a:moveTo>
                    <a:cubicBezTo>
                      <a:pt x="229" y="112"/>
                      <a:pt x="229" y="112"/>
                      <a:pt x="229" y="111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1" y="111"/>
                      <a:pt x="233" y="110"/>
                      <a:pt x="235" y="110"/>
                    </a:cubicBezTo>
                    <a:cubicBezTo>
                      <a:pt x="239" y="109"/>
                      <a:pt x="234" y="110"/>
                      <a:pt x="234" y="110"/>
                    </a:cubicBezTo>
                    <a:cubicBezTo>
                      <a:pt x="232" y="111"/>
                      <a:pt x="231" y="112"/>
                      <a:pt x="230" y="112"/>
                    </a:cubicBezTo>
                    <a:lnTo>
                      <a:pt x="230" y="113"/>
                    </a:lnTo>
                    <a:close/>
                    <a:moveTo>
                      <a:pt x="232" y="115"/>
                    </a:moveTo>
                    <a:cubicBezTo>
                      <a:pt x="232" y="114"/>
                      <a:pt x="231" y="114"/>
                      <a:pt x="230" y="113"/>
                    </a:cubicBezTo>
                    <a:cubicBezTo>
                      <a:pt x="232" y="113"/>
                      <a:pt x="234" y="113"/>
                      <a:pt x="235" y="112"/>
                    </a:cubicBezTo>
                    <a:cubicBezTo>
                      <a:pt x="237" y="113"/>
                      <a:pt x="237" y="113"/>
                      <a:pt x="235" y="114"/>
                    </a:cubicBezTo>
                    <a:cubicBezTo>
                      <a:pt x="234" y="114"/>
                      <a:pt x="233" y="114"/>
                      <a:pt x="232" y="115"/>
                    </a:cubicBezTo>
                    <a:close/>
                    <a:moveTo>
                      <a:pt x="238" y="116"/>
                    </a:moveTo>
                    <a:cubicBezTo>
                      <a:pt x="237" y="116"/>
                      <a:pt x="236" y="117"/>
                      <a:pt x="235" y="118"/>
                    </a:cubicBezTo>
                    <a:cubicBezTo>
                      <a:pt x="235" y="117"/>
                      <a:pt x="234" y="116"/>
                      <a:pt x="233" y="116"/>
                    </a:cubicBezTo>
                    <a:cubicBezTo>
                      <a:pt x="235" y="116"/>
                      <a:pt x="237" y="115"/>
                      <a:pt x="238" y="116"/>
                    </a:cubicBezTo>
                    <a:close/>
                    <a:moveTo>
                      <a:pt x="237" y="119"/>
                    </a:moveTo>
                    <a:cubicBezTo>
                      <a:pt x="236" y="119"/>
                      <a:pt x="236" y="119"/>
                      <a:pt x="236" y="119"/>
                    </a:cubicBezTo>
                    <a:cubicBezTo>
                      <a:pt x="238" y="118"/>
                      <a:pt x="239" y="118"/>
                      <a:pt x="238" y="121"/>
                    </a:cubicBezTo>
                    <a:cubicBezTo>
                      <a:pt x="237" y="120"/>
                      <a:pt x="237" y="120"/>
                      <a:pt x="237" y="119"/>
                    </a:cubicBezTo>
                    <a:close/>
                    <a:moveTo>
                      <a:pt x="240" y="121"/>
                    </a:moveTo>
                    <a:cubicBezTo>
                      <a:pt x="241" y="121"/>
                      <a:pt x="240" y="123"/>
                      <a:pt x="240" y="124"/>
                    </a:cubicBezTo>
                    <a:cubicBezTo>
                      <a:pt x="239" y="123"/>
                      <a:pt x="239" y="122"/>
                      <a:pt x="238" y="122"/>
                    </a:cubicBezTo>
                    <a:cubicBezTo>
                      <a:pt x="239" y="122"/>
                      <a:pt x="239" y="122"/>
                      <a:pt x="240" y="121"/>
                    </a:cubicBezTo>
                    <a:close/>
                    <a:moveTo>
                      <a:pt x="241" y="123"/>
                    </a:moveTo>
                    <a:cubicBezTo>
                      <a:pt x="241" y="124"/>
                      <a:pt x="241" y="125"/>
                      <a:pt x="241" y="125"/>
                    </a:cubicBezTo>
                    <a:cubicBezTo>
                      <a:pt x="241" y="126"/>
                      <a:pt x="241" y="126"/>
                      <a:pt x="241" y="127"/>
                    </a:cubicBezTo>
                    <a:cubicBezTo>
                      <a:pt x="241" y="126"/>
                      <a:pt x="240" y="126"/>
                      <a:pt x="240" y="125"/>
                    </a:cubicBezTo>
                    <a:cubicBezTo>
                      <a:pt x="240" y="125"/>
                      <a:pt x="241" y="124"/>
                      <a:pt x="241" y="123"/>
                    </a:cubicBezTo>
                    <a:close/>
                    <a:moveTo>
                      <a:pt x="240" y="118"/>
                    </a:moveTo>
                    <a:cubicBezTo>
                      <a:pt x="240" y="117"/>
                      <a:pt x="240" y="117"/>
                      <a:pt x="240" y="117"/>
                    </a:cubicBezTo>
                    <a:cubicBezTo>
                      <a:pt x="239" y="117"/>
                      <a:pt x="235" y="119"/>
                      <a:pt x="237" y="117"/>
                    </a:cubicBezTo>
                    <a:cubicBezTo>
                      <a:pt x="238" y="116"/>
                      <a:pt x="239" y="116"/>
                      <a:pt x="239" y="114"/>
                    </a:cubicBezTo>
                    <a:cubicBezTo>
                      <a:pt x="239" y="114"/>
                      <a:pt x="239" y="114"/>
                      <a:pt x="239" y="114"/>
                    </a:cubicBezTo>
                    <a:cubicBezTo>
                      <a:pt x="237" y="114"/>
                      <a:pt x="237" y="114"/>
                      <a:pt x="235" y="114"/>
                    </a:cubicBez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6" y="114"/>
                      <a:pt x="238" y="113"/>
                      <a:pt x="239" y="112"/>
                    </a:cubicBezTo>
                    <a:cubicBezTo>
                      <a:pt x="238" y="111"/>
                      <a:pt x="238" y="111"/>
                      <a:pt x="238" y="111"/>
                    </a:cubicBezTo>
                    <a:cubicBezTo>
                      <a:pt x="236" y="111"/>
                      <a:pt x="233" y="111"/>
                      <a:pt x="232" y="112"/>
                    </a:cubicBezTo>
                    <a:cubicBezTo>
                      <a:pt x="234" y="111"/>
                      <a:pt x="236" y="110"/>
                      <a:pt x="238" y="109"/>
                    </a:cubicBezTo>
                    <a:cubicBezTo>
                      <a:pt x="238" y="109"/>
                      <a:pt x="238" y="108"/>
                      <a:pt x="237" y="108"/>
                    </a:cubicBezTo>
                    <a:cubicBezTo>
                      <a:pt x="236" y="109"/>
                      <a:pt x="235" y="109"/>
                      <a:pt x="233" y="109"/>
                    </a:cubicBezTo>
                    <a:cubicBezTo>
                      <a:pt x="232" y="110"/>
                      <a:pt x="227" y="111"/>
                      <a:pt x="231" y="109"/>
                    </a:cubicBezTo>
                    <a:cubicBezTo>
                      <a:pt x="233" y="108"/>
                      <a:pt x="236" y="106"/>
                      <a:pt x="239" y="104"/>
                    </a:cubicBezTo>
                    <a:cubicBezTo>
                      <a:pt x="239" y="104"/>
                      <a:pt x="239" y="104"/>
                      <a:pt x="239" y="104"/>
                    </a:cubicBezTo>
                    <a:cubicBezTo>
                      <a:pt x="240" y="109"/>
                      <a:pt x="241" y="115"/>
                      <a:pt x="241" y="120"/>
                    </a:cubicBezTo>
                    <a:cubicBezTo>
                      <a:pt x="238" y="121"/>
                      <a:pt x="240" y="120"/>
                      <a:pt x="240" y="118"/>
                    </a:cubicBezTo>
                    <a:close/>
                    <a:moveTo>
                      <a:pt x="238" y="103"/>
                    </a:moveTo>
                    <a:cubicBezTo>
                      <a:pt x="234" y="104"/>
                      <a:pt x="231" y="106"/>
                      <a:pt x="227" y="107"/>
                    </a:cubicBezTo>
                    <a:cubicBezTo>
                      <a:pt x="228" y="106"/>
                      <a:pt x="231" y="104"/>
                      <a:pt x="232" y="103"/>
                    </a:cubicBezTo>
                    <a:cubicBezTo>
                      <a:pt x="234" y="102"/>
                      <a:pt x="236" y="101"/>
                      <a:pt x="238" y="100"/>
                    </a:cubicBezTo>
                    <a:cubicBezTo>
                      <a:pt x="238" y="100"/>
                      <a:pt x="238" y="100"/>
                      <a:pt x="238" y="100"/>
                    </a:cubicBezTo>
                    <a:cubicBezTo>
                      <a:pt x="238" y="101"/>
                      <a:pt x="238" y="102"/>
                      <a:pt x="238" y="103"/>
                    </a:cubicBezTo>
                    <a:close/>
                    <a:moveTo>
                      <a:pt x="238" y="100"/>
                    </a:moveTo>
                    <a:cubicBezTo>
                      <a:pt x="233" y="100"/>
                      <a:pt x="229" y="102"/>
                      <a:pt x="224" y="102"/>
                    </a:cubicBezTo>
                    <a:cubicBezTo>
                      <a:pt x="225" y="102"/>
                      <a:pt x="228" y="100"/>
                      <a:pt x="229" y="99"/>
                    </a:cubicBezTo>
                    <a:cubicBezTo>
                      <a:pt x="232" y="98"/>
                      <a:pt x="234" y="97"/>
                      <a:pt x="237" y="96"/>
                    </a:cubicBezTo>
                    <a:cubicBezTo>
                      <a:pt x="237" y="97"/>
                      <a:pt x="237" y="98"/>
                      <a:pt x="238" y="100"/>
                    </a:cubicBezTo>
                    <a:close/>
                    <a:moveTo>
                      <a:pt x="229" y="97"/>
                    </a:moveTo>
                    <a:cubicBezTo>
                      <a:pt x="227" y="97"/>
                      <a:pt x="223" y="98"/>
                      <a:pt x="222" y="98"/>
                    </a:cubicBezTo>
                    <a:cubicBezTo>
                      <a:pt x="226" y="96"/>
                      <a:pt x="230" y="94"/>
                      <a:pt x="234" y="91"/>
                    </a:cubicBezTo>
                    <a:cubicBezTo>
                      <a:pt x="235" y="91"/>
                      <a:pt x="235" y="90"/>
                      <a:pt x="234" y="91"/>
                    </a:cubicBezTo>
                    <a:cubicBezTo>
                      <a:pt x="230" y="91"/>
                      <a:pt x="226" y="93"/>
                      <a:pt x="221" y="94"/>
                    </a:cubicBezTo>
                    <a:cubicBezTo>
                      <a:pt x="217" y="95"/>
                      <a:pt x="226" y="92"/>
                      <a:pt x="226" y="92"/>
                    </a:cubicBezTo>
                    <a:cubicBezTo>
                      <a:pt x="229" y="91"/>
                      <a:pt x="231" y="90"/>
                      <a:pt x="233" y="89"/>
                    </a:cubicBezTo>
                    <a:cubicBezTo>
                      <a:pt x="233" y="88"/>
                      <a:pt x="233" y="88"/>
                      <a:pt x="233" y="88"/>
                    </a:cubicBezTo>
                    <a:cubicBezTo>
                      <a:pt x="227" y="89"/>
                      <a:pt x="222" y="90"/>
                      <a:pt x="216" y="92"/>
                    </a:cubicBezTo>
                    <a:cubicBezTo>
                      <a:pt x="222" y="90"/>
                      <a:pt x="228" y="88"/>
                      <a:pt x="233" y="86"/>
                    </a:cubicBezTo>
                    <a:cubicBezTo>
                      <a:pt x="233" y="86"/>
                      <a:pt x="233" y="86"/>
                      <a:pt x="233" y="86"/>
                    </a:cubicBezTo>
                    <a:cubicBezTo>
                      <a:pt x="234" y="89"/>
                      <a:pt x="235" y="92"/>
                      <a:pt x="236" y="95"/>
                    </a:cubicBezTo>
                    <a:cubicBezTo>
                      <a:pt x="234" y="95"/>
                      <a:pt x="231" y="96"/>
                      <a:pt x="229" y="97"/>
                    </a:cubicBezTo>
                    <a:close/>
                    <a:moveTo>
                      <a:pt x="233" y="85"/>
                    </a:moveTo>
                    <a:cubicBezTo>
                      <a:pt x="227" y="87"/>
                      <a:pt x="221" y="87"/>
                      <a:pt x="215" y="88"/>
                    </a:cubicBezTo>
                    <a:cubicBezTo>
                      <a:pt x="211" y="89"/>
                      <a:pt x="208" y="90"/>
                      <a:pt x="205" y="91"/>
                    </a:cubicBezTo>
                    <a:cubicBezTo>
                      <a:pt x="204" y="91"/>
                      <a:pt x="203" y="91"/>
                      <a:pt x="202" y="91"/>
                    </a:cubicBezTo>
                    <a:cubicBezTo>
                      <a:pt x="212" y="89"/>
                      <a:pt x="222" y="86"/>
                      <a:pt x="231" y="82"/>
                    </a:cubicBezTo>
                    <a:cubicBezTo>
                      <a:pt x="231" y="82"/>
                      <a:pt x="231" y="81"/>
                      <a:pt x="231" y="81"/>
                    </a:cubicBezTo>
                    <a:cubicBezTo>
                      <a:pt x="225" y="82"/>
                      <a:pt x="220" y="84"/>
                      <a:pt x="214" y="85"/>
                    </a:cubicBezTo>
                    <a:cubicBezTo>
                      <a:pt x="208" y="87"/>
                      <a:pt x="201" y="88"/>
                      <a:pt x="194" y="90"/>
                    </a:cubicBezTo>
                    <a:cubicBezTo>
                      <a:pt x="194" y="89"/>
                      <a:pt x="193" y="89"/>
                      <a:pt x="193" y="89"/>
                    </a:cubicBezTo>
                    <a:cubicBezTo>
                      <a:pt x="198" y="88"/>
                      <a:pt x="203" y="87"/>
                      <a:pt x="208" y="85"/>
                    </a:cubicBezTo>
                    <a:cubicBezTo>
                      <a:pt x="215" y="83"/>
                      <a:pt x="223" y="82"/>
                      <a:pt x="229" y="79"/>
                    </a:cubicBezTo>
                    <a:cubicBezTo>
                      <a:pt x="230" y="78"/>
                      <a:pt x="230" y="78"/>
                      <a:pt x="229" y="78"/>
                    </a:cubicBezTo>
                    <a:cubicBezTo>
                      <a:pt x="221" y="78"/>
                      <a:pt x="212" y="80"/>
                      <a:pt x="204" y="82"/>
                    </a:cubicBezTo>
                    <a:cubicBezTo>
                      <a:pt x="193" y="85"/>
                      <a:pt x="183" y="89"/>
                      <a:pt x="172" y="92"/>
                    </a:cubicBezTo>
                    <a:cubicBezTo>
                      <a:pt x="162" y="96"/>
                      <a:pt x="152" y="99"/>
                      <a:pt x="142" y="102"/>
                    </a:cubicBezTo>
                    <a:cubicBezTo>
                      <a:pt x="137" y="103"/>
                      <a:pt x="130" y="104"/>
                      <a:pt x="126" y="108"/>
                    </a:cubicBezTo>
                    <a:cubicBezTo>
                      <a:pt x="125" y="107"/>
                      <a:pt x="123" y="106"/>
                      <a:pt x="122" y="106"/>
                    </a:cubicBezTo>
                    <a:cubicBezTo>
                      <a:pt x="125" y="105"/>
                      <a:pt x="127" y="105"/>
                      <a:pt x="129" y="104"/>
                    </a:cubicBezTo>
                    <a:cubicBezTo>
                      <a:pt x="135" y="102"/>
                      <a:pt x="140" y="101"/>
                      <a:pt x="145" y="100"/>
                    </a:cubicBezTo>
                    <a:cubicBezTo>
                      <a:pt x="155" y="97"/>
                      <a:pt x="164" y="94"/>
                      <a:pt x="174" y="91"/>
                    </a:cubicBezTo>
                    <a:cubicBezTo>
                      <a:pt x="183" y="88"/>
                      <a:pt x="192" y="84"/>
                      <a:pt x="202" y="82"/>
                    </a:cubicBezTo>
                    <a:cubicBezTo>
                      <a:pt x="210" y="79"/>
                      <a:pt x="219" y="77"/>
                      <a:pt x="227" y="73"/>
                    </a:cubicBezTo>
                    <a:cubicBezTo>
                      <a:pt x="229" y="77"/>
                      <a:pt x="231" y="81"/>
                      <a:pt x="233" y="85"/>
                    </a:cubicBezTo>
                    <a:close/>
                    <a:moveTo>
                      <a:pt x="98" y="73"/>
                    </a:moveTo>
                    <a:cubicBezTo>
                      <a:pt x="100" y="72"/>
                      <a:pt x="101" y="72"/>
                      <a:pt x="101" y="72"/>
                    </a:cubicBezTo>
                    <a:cubicBezTo>
                      <a:pt x="104" y="71"/>
                      <a:pt x="106" y="70"/>
                      <a:pt x="108" y="69"/>
                    </a:cubicBezTo>
                    <a:cubicBezTo>
                      <a:pt x="113" y="68"/>
                      <a:pt x="119" y="67"/>
                      <a:pt x="124" y="66"/>
                    </a:cubicBezTo>
                    <a:cubicBezTo>
                      <a:pt x="134" y="64"/>
                      <a:pt x="143" y="62"/>
                      <a:pt x="152" y="57"/>
                    </a:cubicBezTo>
                    <a:cubicBezTo>
                      <a:pt x="152" y="57"/>
                      <a:pt x="152" y="57"/>
                      <a:pt x="152" y="57"/>
                    </a:cubicBezTo>
                    <a:cubicBezTo>
                      <a:pt x="143" y="58"/>
                      <a:pt x="135" y="60"/>
                      <a:pt x="126" y="62"/>
                    </a:cubicBezTo>
                    <a:cubicBezTo>
                      <a:pt x="122" y="63"/>
                      <a:pt x="117" y="65"/>
                      <a:pt x="112" y="66"/>
                    </a:cubicBezTo>
                    <a:cubicBezTo>
                      <a:pt x="109" y="67"/>
                      <a:pt x="105" y="68"/>
                      <a:pt x="101" y="69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3" y="68"/>
                      <a:pt x="104" y="68"/>
                      <a:pt x="104" y="68"/>
                    </a:cubicBezTo>
                    <a:cubicBezTo>
                      <a:pt x="106" y="67"/>
                      <a:pt x="109" y="66"/>
                      <a:pt x="111" y="65"/>
                    </a:cubicBezTo>
                    <a:cubicBezTo>
                      <a:pt x="115" y="63"/>
                      <a:pt x="120" y="62"/>
                      <a:pt x="124" y="61"/>
                    </a:cubicBezTo>
                    <a:cubicBezTo>
                      <a:pt x="133" y="59"/>
                      <a:pt x="141" y="58"/>
                      <a:pt x="149" y="54"/>
                    </a:cubicBezTo>
                    <a:cubicBezTo>
                      <a:pt x="151" y="56"/>
                      <a:pt x="153" y="58"/>
                      <a:pt x="155" y="60"/>
                    </a:cubicBezTo>
                    <a:cubicBezTo>
                      <a:pt x="146" y="61"/>
                      <a:pt x="136" y="64"/>
                      <a:pt x="127" y="67"/>
                    </a:cubicBezTo>
                    <a:cubicBezTo>
                      <a:pt x="122" y="68"/>
                      <a:pt x="116" y="69"/>
                      <a:pt x="111" y="70"/>
                    </a:cubicBezTo>
                    <a:cubicBezTo>
                      <a:pt x="107" y="71"/>
                      <a:pt x="103" y="73"/>
                      <a:pt x="98" y="74"/>
                    </a:cubicBezTo>
                    <a:cubicBezTo>
                      <a:pt x="98" y="74"/>
                      <a:pt x="98" y="74"/>
                      <a:pt x="97" y="74"/>
                    </a:cubicBezTo>
                    <a:cubicBezTo>
                      <a:pt x="98" y="73"/>
                      <a:pt x="98" y="73"/>
                      <a:pt x="98" y="73"/>
                    </a:cubicBezTo>
                    <a:close/>
                    <a:moveTo>
                      <a:pt x="129" y="58"/>
                    </a:moveTo>
                    <a:cubicBezTo>
                      <a:pt x="122" y="59"/>
                      <a:pt x="116" y="62"/>
                      <a:pt x="109" y="63"/>
                    </a:cubicBezTo>
                    <a:cubicBezTo>
                      <a:pt x="103" y="65"/>
                      <a:pt x="114" y="61"/>
                      <a:pt x="114" y="61"/>
                    </a:cubicBezTo>
                    <a:cubicBezTo>
                      <a:pt x="117" y="60"/>
                      <a:pt x="120" y="58"/>
                      <a:pt x="123" y="58"/>
                    </a:cubicBezTo>
                    <a:cubicBezTo>
                      <a:pt x="130" y="55"/>
                      <a:pt x="137" y="55"/>
                      <a:pt x="144" y="52"/>
                    </a:cubicBezTo>
                    <a:cubicBezTo>
                      <a:pt x="144" y="51"/>
                      <a:pt x="144" y="51"/>
                      <a:pt x="144" y="51"/>
                    </a:cubicBezTo>
                    <a:cubicBezTo>
                      <a:pt x="146" y="52"/>
                      <a:pt x="147" y="53"/>
                      <a:pt x="148" y="54"/>
                    </a:cubicBezTo>
                    <a:cubicBezTo>
                      <a:pt x="142" y="55"/>
                      <a:pt x="136" y="56"/>
                      <a:pt x="129" y="58"/>
                    </a:cubicBezTo>
                    <a:close/>
                    <a:moveTo>
                      <a:pt x="144" y="51"/>
                    </a:moveTo>
                    <a:cubicBezTo>
                      <a:pt x="136" y="52"/>
                      <a:pt x="127" y="54"/>
                      <a:pt x="119" y="56"/>
                    </a:cubicBezTo>
                    <a:cubicBezTo>
                      <a:pt x="124" y="53"/>
                      <a:pt x="130" y="51"/>
                      <a:pt x="136" y="50"/>
                    </a:cubicBezTo>
                    <a:cubicBezTo>
                      <a:pt x="139" y="50"/>
                      <a:pt x="141" y="50"/>
                      <a:pt x="144" y="51"/>
                    </a:cubicBezTo>
                    <a:close/>
                    <a:moveTo>
                      <a:pt x="116" y="57"/>
                    </a:moveTo>
                    <a:cubicBezTo>
                      <a:pt x="121" y="56"/>
                      <a:pt x="126" y="55"/>
                      <a:pt x="131" y="54"/>
                    </a:cubicBezTo>
                    <a:cubicBezTo>
                      <a:pt x="134" y="54"/>
                      <a:pt x="136" y="53"/>
                      <a:pt x="139" y="53"/>
                    </a:cubicBezTo>
                    <a:cubicBezTo>
                      <a:pt x="140" y="53"/>
                      <a:pt x="141" y="52"/>
                      <a:pt x="142" y="52"/>
                    </a:cubicBezTo>
                    <a:cubicBezTo>
                      <a:pt x="140" y="53"/>
                      <a:pt x="138" y="53"/>
                      <a:pt x="136" y="54"/>
                    </a:cubicBezTo>
                    <a:cubicBezTo>
                      <a:pt x="131" y="55"/>
                      <a:pt x="125" y="56"/>
                      <a:pt x="119" y="58"/>
                    </a:cubicBezTo>
                    <a:cubicBezTo>
                      <a:pt x="116" y="59"/>
                      <a:pt x="112" y="61"/>
                      <a:pt x="108" y="62"/>
                    </a:cubicBezTo>
                    <a:cubicBezTo>
                      <a:pt x="111" y="60"/>
                      <a:pt x="113" y="59"/>
                      <a:pt x="116" y="57"/>
                    </a:cubicBezTo>
                    <a:close/>
                    <a:moveTo>
                      <a:pt x="106" y="65"/>
                    </a:moveTo>
                    <a:cubicBezTo>
                      <a:pt x="113" y="64"/>
                      <a:pt x="120" y="61"/>
                      <a:pt x="128" y="59"/>
                    </a:cubicBezTo>
                    <a:cubicBezTo>
                      <a:pt x="132" y="58"/>
                      <a:pt x="136" y="57"/>
                      <a:pt x="140" y="56"/>
                    </a:cubicBezTo>
                    <a:cubicBezTo>
                      <a:pt x="140" y="56"/>
                      <a:pt x="141" y="56"/>
                      <a:pt x="142" y="56"/>
                    </a:cubicBezTo>
                    <a:cubicBezTo>
                      <a:pt x="136" y="58"/>
                      <a:pt x="129" y="59"/>
                      <a:pt x="122" y="61"/>
                    </a:cubicBezTo>
                    <a:cubicBezTo>
                      <a:pt x="116" y="62"/>
                      <a:pt x="110" y="65"/>
                      <a:pt x="103" y="67"/>
                    </a:cubicBezTo>
                    <a:cubicBezTo>
                      <a:pt x="104" y="66"/>
                      <a:pt x="105" y="65"/>
                      <a:pt x="106" y="65"/>
                    </a:cubicBezTo>
                    <a:close/>
                    <a:moveTo>
                      <a:pt x="100" y="71"/>
                    </a:moveTo>
                    <a:cubicBezTo>
                      <a:pt x="100" y="70"/>
                      <a:pt x="100" y="70"/>
                      <a:pt x="101" y="70"/>
                    </a:cubicBezTo>
                    <a:cubicBezTo>
                      <a:pt x="103" y="70"/>
                      <a:pt x="105" y="69"/>
                      <a:pt x="107" y="68"/>
                    </a:cubicBezTo>
                    <a:cubicBezTo>
                      <a:pt x="111" y="67"/>
                      <a:pt x="116" y="66"/>
                      <a:pt x="121" y="65"/>
                    </a:cubicBezTo>
                    <a:cubicBezTo>
                      <a:pt x="126" y="63"/>
                      <a:pt x="131" y="62"/>
                      <a:pt x="136" y="61"/>
                    </a:cubicBezTo>
                    <a:cubicBezTo>
                      <a:pt x="141" y="60"/>
                      <a:pt x="146" y="59"/>
                      <a:pt x="150" y="58"/>
                    </a:cubicBezTo>
                    <a:cubicBezTo>
                      <a:pt x="134" y="65"/>
                      <a:pt x="115" y="65"/>
                      <a:pt x="99" y="72"/>
                    </a:cubicBezTo>
                    <a:lnTo>
                      <a:pt x="100" y="71"/>
                    </a:lnTo>
                    <a:close/>
                    <a:moveTo>
                      <a:pt x="97" y="75"/>
                    </a:moveTo>
                    <a:cubicBezTo>
                      <a:pt x="100" y="74"/>
                      <a:pt x="102" y="74"/>
                      <a:pt x="105" y="73"/>
                    </a:cubicBezTo>
                    <a:cubicBezTo>
                      <a:pt x="109" y="71"/>
                      <a:pt x="114" y="70"/>
                      <a:pt x="119" y="69"/>
                    </a:cubicBezTo>
                    <a:cubicBezTo>
                      <a:pt x="131" y="67"/>
                      <a:pt x="144" y="62"/>
                      <a:pt x="156" y="61"/>
                    </a:cubicBezTo>
                    <a:cubicBezTo>
                      <a:pt x="157" y="62"/>
                      <a:pt x="157" y="62"/>
                      <a:pt x="158" y="63"/>
                    </a:cubicBezTo>
                    <a:cubicBezTo>
                      <a:pt x="158" y="63"/>
                      <a:pt x="158" y="63"/>
                      <a:pt x="158" y="63"/>
                    </a:cubicBezTo>
                    <a:cubicBezTo>
                      <a:pt x="147" y="65"/>
                      <a:pt x="137" y="67"/>
                      <a:pt x="126" y="70"/>
                    </a:cubicBezTo>
                    <a:cubicBezTo>
                      <a:pt x="116" y="73"/>
                      <a:pt x="106" y="76"/>
                      <a:pt x="95" y="77"/>
                    </a:cubicBezTo>
                    <a:cubicBezTo>
                      <a:pt x="96" y="76"/>
                      <a:pt x="96" y="76"/>
                      <a:pt x="97" y="75"/>
                    </a:cubicBezTo>
                    <a:close/>
                    <a:moveTo>
                      <a:pt x="173" y="46"/>
                    </a:moveTo>
                    <a:cubicBezTo>
                      <a:pt x="172" y="46"/>
                      <a:pt x="172" y="46"/>
                      <a:pt x="172" y="45"/>
                    </a:cubicBezTo>
                    <a:cubicBezTo>
                      <a:pt x="172" y="45"/>
                      <a:pt x="172" y="45"/>
                      <a:pt x="172" y="45"/>
                    </a:cubicBezTo>
                    <a:cubicBezTo>
                      <a:pt x="175" y="43"/>
                      <a:pt x="179" y="41"/>
                      <a:pt x="182" y="39"/>
                    </a:cubicBezTo>
                    <a:cubicBezTo>
                      <a:pt x="182" y="39"/>
                      <a:pt x="181" y="40"/>
                      <a:pt x="181" y="40"/>
                    </a:cubicBezTo>
                    <a:cubicBezTo>
                      <a:pt x="178" y="42"/>
                      <a:pt x="175" y="44"/>
                      <a:pt x="173" y="46"/>
                    </a:cubicBezTo>
                    <a:close/>
                    <a:moveTo>
                      <a:pt x="173" y="47"/>
                    </a:moveTo>
                    <a:cubicBezTo>
                      <a:pt x="176" y="46"/>
                      <a:pt x="180" y="44"/>
                      <a:pt x="183" y="42"/>
                    </a:cubicBezTo>
                    <a:cubicBezTo>
                      <a:pt x="179" y="44"/>
                      <a:pt x="176" y="46"/>
                      <a:pt x="174" y="49"/>
                    </a:cubicBezTo>
                    <a:cubicBezTo>
                      <a:pt x="174" y="48"/>
                      <a:pt x="173" y="48"/>
                      <a:pt x="173" y="47"/>
                    </a:cubicBezTo>
                    <a:close/>
                    <a:moveTo>
                      <a:pt x="183" y="44"/>
                    </a:moveTo>
                    <a:cubicBezTo>
                      <a:pt x="185" y="43"/>
                      <a:pt x="187" y="42"/>
                      <a:pt x="188" y="41"/>
                    </a:cubicBezTo>
                    <a:cubicBezTo>
                      <a:pt x="189" y="41"/>
                      <a:pt x="195" y="38"/>
                      <a:pt x="193" y="40"/>
                    </a:cubicBezTo>
                    <a:cubicBezTo>
                      <a:pt x="190" y="42"/>
                      <a:pt x="187" y="44"/>
                      <a:pt x="184" y="46"/>
                    </a:cubicBezTo>
                    <a:cubicBezTo>
                      <a:pt x="181" y="48"/>
                      <a:pt x="178" y="50"/>
                      <a:pt x="176" y="52"/>
                    </a:cubicBezTo>
                    <a:cubicBezTo>
                      <a:pt x="175" y="51"/>
                      <a:pt x="175" y="50"/>
                      <a:pt x="174" y="49"/>
                    </a:cubicBezTo>
                    <a:cubicBezTo>
                      <a:pt x="177" y="48"/>
                      <a:pt x="180" y="46"/>
                      <a:pt x="183" y="44"/>
                    </a:cubicBezTo>
                    <a:close/>
                    <a:moveTo>
                      <a:pt x="176" y="53"/>
                    </a:moveTo>
                    <a:cubicBezTo>
                      <a:pt x="181" y="51"/>
                      <a:pt x="185" y="48"/>
                      <a:pt x="190" y="46"/>
                    </a:cubicBezTo>
                    <a:cubicBezTo>
                      <a:pt x="192" y="44"/>
                      <a:pt x="195" y="43"/>
                      <a:pt x="197" y="42"/>
                    </a:cubicBezTo>
                    <a:cubicBezTo>
                      <a:pt x="195" y="43"/>
                      <a:pt x="193" y="45"/>
                      <a:pt x="191" y="47"/>
                    </a:cubicBezTo>
                    <a:cubicBezTo>
                      <a:pt x="188" y="49"/>
                      <a:pt x="185" y="51"/>
                      <a:pt x="183" y="52"/>
                    </a:cubicBezTo>
                    <a:cubicBezTo>
                      <a:pt x="181" y="53"/>
                      <a:pt x="179" y="54"/>
                      <a:pt x="177" y="55"/>
                    </a:cubicBezTo>
                    <a:cubicBezTo>
                      <a:pt x="177" y="55"/>
                      <a:pt x="177" y="55"/>
                      <a:pt x="177" y="55"/>
                    </a:cubicBezTo>
                    <a:cubicBezTo>
                      <a:pt x="176" y="54"/>
                      <a:pt x="176" y="54"/>
                      <a:pt x="176" y="53"/>
                    </a:cubicBezTo>
                    <a:close/>
                    <a:moveTo>
                      <a:pt x="178" y="56"/>
                    </a:moveTo>
                    <a:cubicBezTo>
                      <a:pt x="178" y="56"/>
                      <a:pt x="179" y="56"/>
                      <a:pt x="179" y="55"/>
                    </a:cubicBezTo>
                    <a:cubicBezTo>
                      <a:pt x="181" y="54"/>
                      <a:pt x="182" y="54"/>
                      <a:pt x="183" y="53"/>
                    </a:cubicBezTo>
                    <a:cubicBezTo>
                      <a:pt x="186" y="51"/>
                      <a:pt x="188" y="50"/>
                      <a:pt x="191" y="49"/>
                    </a:cubicBezTo>
                    <a:cubicBezTo>
                      <a:pt x="193" y="48"/>
                      <a:pt x="196" y="47"/>
                      <a:pt x="198" y="46"/>
                    </a:cubicBezTo>
                    <a:cubicBezTo>
                      <a:pt x="200" y="45"/>
                      <a:pt x="200" y="45"/>
                      <a:pt x="198" y="46"/>
                    </a:cubicBezTo>
                    <a:cubicBezTo>
                      <a:pt x="196" y="47"/>
                      <a:pt x="195" y="49"/>
                      <a:pt x="193" y="50"/>
                    </a:cubicBezTo>
                    <a:cubicBezTo>
                      <a:pt x="192" y="51"/>
                      <a:pt x="190" y="52"/>
                      <a:pt x="189" y="53"/>
                    </a:cubicBezTo>
                    <a:cubicBezTo>
                      <a:pt x="188" y="53"/>
                      <a:pt x="187" y="54"/>
                      <a:pt x="186" y="54"/>
                    </a:cubicBezTo>
                    <a:cubicBezTo>
                      <a:pt x="186" y="54"/>
                      <a:pt x="185" y="54"/>
                      <a:pt x="185" y="55"/>
                    </a:cubicBezTo>
                    <a:cubicBezTo>
                      <a:pt x="182" y="56"/>
                      <a:pt x="180" y="59"/>
                      <a:pt x="178" y="56"/>
                    </a:cubicBezTo>
                    <a:close/>
                    <a:moveTo>
                      <a:pt x="188" y="54"/>
                    </a:moveTo>
                    <a:cubicBezTo>
                      <a:pt x="189" y="54"/>
                      <a:pt x="189" y="54"/>
                      <a:pt x="189" y="54"/>
                    </a:cubicBezTo>
                    <a:cubicBezTo>
                      <a:pt x="190" y="53"/>
                      <a:pt x="191" y="53"/>
                      <a:pt x="192" y="52"/>
                    </a:cubicBezTo>
                    <a:cubicBezTo>
                      <a:pt x="194" y="51"/>
                      <a:pt x="196" y="50"/>
                      <a:pt x="198" y="49"/>
                    </a:cubicBezTo>
                    <a:cubicBezTo>
                      <a:pt x="199" y="49"/>
                      <a:pt x="207" y="44"/>
                      <a:pt x="203" y="49"/>
                    </a:cubicBezTo>
                    <a:cubicBezTo>
                      <a:pt x="200" y="52"/>
                      <a:pt x="196" y="54"/>
                      <a:pt x="193" y="56"/>
                    </a:cubicBezTo>
                    <a:cubicBezTo>
                      <a:pt x="191" y="55"/>
                      <a:pt x="189" y="55"/>
                      <a:pt x="188" y="54"/>
                    </a:cubicBezTo>
                    <a:close/>
                    <a:moveTo>
                      <a:pt x="204" y="52"/>
                    </a:moveTo>
                    <a:cubicBezTo>
                      <a:pt x="209" y="50"/>
                      <a:pt x="205" y="53"/>
                      <a:pt x="203" y="54"/>
                    </a:cubicBezTo>
                    <a:cubicBezTo>
                      <a:pt x="201" y="55"/>
                      <a:pt x="199" y="57"/>
                      <a:pt x="197" y="58"/>
                    </a:cubicBezTo>
                    <a:cubicBezTo>
                      <a:pt x="196" y="57"/>
                      <a:pt x="195" y="57"/>
                      <a:pt x="195" y="57"/>
                    </a:cubicBezTo>
                    <a:cubicBezTo>
                      <a:pt x="198" y="55"/>
                      <a:pt x="201" y="54"/>
                      <a:pt x="204" y="52"/>
                    </a:cubicBezTo>
                    <a:close/>
                    <a:moveTo>
                      <a:pt x="198" y="59"/>
                    </a:moveTo>
                    <a:cubicBezTo>
                      <a:pt x="202" y="58"/>
                      <a:pt x="207" y="56"/>
                      <a:pt x="210" y="54"/>
                    </a:cubicBezTo>
                    <a:cubicBezTo>
                      <a:pt x="207" y="57"/>
                      <a:pt x="204" y="58"/>
                      <a:pt x="201" y="61"/>
                    </a:cubicBezTo>
                    <a:cubicBezTo>
                      <a:pt x="200" y="60"/>
                      <a:pt x="199" y="59"/>
                      <a:pt x="198" y="59"/>
                    </a:cubicBezTo>
                    <a:close/>
                    <a:moveTo>
                      <a:pt x="203" y="65"/>
                    </a:moveTo>
                    <a:cubicBezTo>
                      <a:pt x="203" y="65"/>
                      <a:pt x="203" y="64"/>
                      <a:pt x="203" y="64"/>
                    </a:cubicBezTo>
                    <a:cubicBezTo>
                      <a:pt x="205" y="63"/>
                      <a:pt x="207" y="63"/>
                      <a:pt x="210" y="62"/>
                    </a:cubicBezTo>
                    <a:cubicBezTo>
                      <a:pt x="207" y="63"/>
                      <a:pt x="205" y="64"/>
                      <a:pt x="203" y="65"/>
                    </a:cubicBezTo>
                    <a:close/>
                    <a:moveTo>
                      <a:pt x="195" y="70"/>
                    </a:moveTo>
                    <a:cubicBezTo>
                      <a:pt x="196" y="70"/>
                      <a:pt x="196" y="71"/>
                      <a:pt x="197" y="71"/>
                    </a:cubicBezTo>
                    <a:cubicBezTo>
                      <a:pt x="196" y="71"/>
                      <a:pt x="195" y="71"/>
                      <a:pt x="195" y="71"/>
                    </a:cubicBezTo>
                    <a:lnTo>
                      <a:pt x="195" y="70"/>
                    </a:lnTo>
                    <a:close/>
                    <a:moveTo>
                      <a:pt x="193" y="69"/>
                    </a:moveTo>
                    <a:cubicBezTo>
                      <a:pt x="194" y="69"/>
                      <a:pt x="194" y="69"/>
                      <a:pt x="194" y="69"/>
                    </a:cubicBezTo>
                    <a:cubicBezTo>
                      <a:pt x="193" y="69"/>
                      <a:pt x="193" y="69"/>
                      <a:pt x="193" y="69"/>
                    </a:cubicBezTo>
                    <a:close/>
                    <a:moveTo>
                      <a:pt x="191" y="66"/>
                    </a:moveTo>
                    <a:cubicBezTo>
                      <a:pt x="191" y="67"/>
                      <a:pt x="192" y="67"/>
                      <a:pt x="192" y="68"/>
                    </a:cubicBezTo>
                    <a:cubicBezTo>
                      <a:pt x="190" y="68"/>
                      <a:pt x="189" y="69"/>
                      <a:pt x="191" y="67"/>
                    </a:cubicBezTo>
                    <a:lnTo>
                      <a:pt x="191" y="66"/>
                    </a:lnTo>
                    <a:close/>
                    <a:moveTo>
                      <a:pt x="190" y="66"/>
                    </a:moveTo>
                    <a:cubicBezTo>
                      <a:pt x="189" y="66"/>
                      <a:pt x="188" y="67"/>
                      <a:pt x="188" y="67"/>
                    </a:cubicBezTo>
                    <a:cubicBezTo>
                      <a:pt x="188" y="66"/>
                      <a:pt x="188" y="65"/>
                      <a:pt x="188" y="65"/>
                    </a:cubicBezTo>
                    <a:cubicBezTo>
                      <a:pt x="189" y="65"/>
                      <a:pt x="189" y="66"/>
                      <a:pt x="190" y="66"/>
                    </a:cubicBezTo>
                    <a:cubicBezTo>
                      <a:pt x="190" y="66"/>
                      <a:pt x="190" y="66"/>
                      <a:pt x="190" y="66"/>
                    </a:cubicBezTo>
                    <a:close/>
                    <a:moveTo>
                      <a:pt x="187" y="68"/>
                    </a:moveTo>
                    <a:cubicBezTo>
                      <a:pt x="189" y="67"/>
                      <a:pt x="190" y="67"/>
                      <a:pt x="188" y="68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7" y="68"/>
                      <a:pt x="187" y="68"/>
                      <a:pt x="187" y="68"/>
                    </a:cubicBezTo>
                    <a:close/>
                    <a:moveTo>
                      <a:pt x="191" y="70"/>
                    </a:moveTo>
                    <a:cubicBezTo>
                      <a:pt x="191" y="70"/>
                      <a:pt x="191" y="70"/>
                      <a:pt x="191" y="70"/>
                    </a:cubicBezTo>
                    <a:cubicBezTo>
                      <a:pt x="191" y="70"/>
                      <a:pt x="191" y="70"/>
                      <a:pt x="191" y="70"/>
                    </a:cubicBezTo>
                    <a:cubicBezTo>
                      <a:pt x="190" y="69"/>
                      <a:pt x="189" y="69"/>
                      <a:pt x="189" y="69"/>
                    </a:cubicBezTo>
                    <a:cubicBezTo>
                      <a:pt x="190" y="69"/>
                      <a:pt x="192" y="69"/>
                      <a:pt x="191" y="70"/>
                    </a:cubicBezTo>
                    <a:close/>
                    <a:moveTo>
                      <a:pt x="194" y="71"/>
                    </a:moveTo>
                    <a:cubicBezTo>
                      <a:pt x="193" y="71"/>
                      <a:pt x="193" y="70"/>
                      <a:pt x="192" y="70"/>
                    </a:cubicBezTo>
                    <a:cubicBezTo>
                      <a:pt x="194" y="70"/>
                      <a:pt x="195" y="69"/>
                      <a:pt x="194" y="71"/>
                    </a:cubicBezTo>
                    <a:close/>
                    <a:moveTo>
                      <a:pt x="219" y="64"/>
                    </a:moveTo>
                    <a:cubicBezTo>
                      <a:pt x="216" y="65"/>
                      <a:pt x="212" y="68"/>
                      <a:pt x="208" y="69"/>
                    </a:cubicBezTo>
                    <a:cubicBezTo>
                      <a:pt x="204" y="71"/>
                      <a:pt x="201" y="73"/>
                      <a:pt x="197" y="75"/>
                    </a:cubicBezTo>
                    <a:cubicBezTo>
                      <a:pt x="197" y="74"/>
                      <a:pt x="196" y="73"/>
                      <a:pt x="195" y="72"/>
                    </a:cubicBezTo>
                    <a:cubicBezTo>
                      <a:pt x="203" y="71"/>
                      <a:pt x="211" y="66"/>
                      <a:pt x="219" y="64"/>
                    </a:cubicBezTo>
                    <a:close/>
                    <a:moveTo>
                      <a:pt x="198" y="76"/>
                    </a:moveTo>
                    <a:cubicBezTo>
                      <a:pt x="203" y="74"/>
                      <a:pt x="207" y="72"/>
                      <a:pt x="212" y="70"/>
                    </a:cubicBezTo>
                    <a:cubicBezTo>
                      <a:pt x="215" y="69"/>
                      <a:pt x="217" y="68"/>
                      <a:pt x="219" y="67"/>
                    </a:cubicBezTo>
                    <a:cubicBezTo>
                      <a:pt x="218" y="68"/>
                      <a:pt x="215" y="70"/>
                      <a:pt x="213" y="71"/>
                    </a:cubicBezTo>
                    <a:cubicBezTo>
                      <a:pt x="209" y="73"/>
                      <a:pt x="204" y="76"/>
                      <a:pt x="200" y="77"/>
                    </a:cubicBezTo>
                    <a:cubicBezTo>
                      <a:pt x="199" y="77"/>
                      <a:pt x="199" y="78"/>
                      <a:pt x="198" y="78"/>
                    </a:cubicBezTo>
                    <a:cubicBezTo>
                      <a:pt x="198" y="77"/>
                      <a:pt x="198" y="77"/>
                      <a:pt x="198" y="77"/>
                    </a:cubicBezTo>
                    <a:cubicBezTo>
                      <a:pt x="198" y="77"/>
                      <a:pt x="198" y="76"/>
                      <a:pt x="198" y="76"/>
                    </a:cubicBezTo>
                    <a:close/>
                    <a:moveTo>
                      <a:pt x="188" y="81"/>
                    </a:moveTo>
                    <a:cubicBezTo>
                      <a:pt x="189" y="82"/>
                      <a:pt x="189" y="82"/>
                      <a:pt x="189" y="82"/>
                    </a:cubicBezTo>
                    <a:cubicBezTo>
                      <a:pt x="180" y="86"/>
                      <a:pt x="171" y="88"/>
                      <a:pt x="162" y="91"/>
                    </a:cubicBezTo>
                    <a:cubicBezTo>
                      <a:pt x="166" y="89"/>
                      <a:pt x="170" y="88"/>
                      <a:pt x="175" y="86"/>
                    </a:cubicBezTo>
                    <a:cubicBezTo>
                      <a:pt x="177" y="85"/>
                      <a:pt x="180" y="84"/>
                      <a:pt x="183" y="83"/>
                    </a:cubicBezTo>
                    <a:cubicBezTo>
                      <a:pt x="184" y="83"/>
                      <a:pt x="186" y="82"/>
                      <a:pt x="188" y="82"/>
                    </a:cubicBezTo>
                    <a:lnTo>
                      <a:pt x="188" y="81"/>
                    </a:lnTo>
                    <a:close/>
                    <a:moveTo>
                      <a:pt x="174" y="86"/>
                    </a:moveTo>
                    <a:cubicBezTo>
                      <a:pt x="167" y="88"/>
                      <a:pt x="159" y="91"/>
                      <a:pt x="151" y="93"/>
                    </a:cubicBezTo>
                    <a:cubicBezTo>
                      <a:pt x="143" y="96"/>
                      <a:pt x="135" y="98"/>
                      <a:pt x="127" y="100"/>
                    </a:cubicBezTo>
                    <a:cubicBezTo>
                      <a:pt x="124" y="101"/>
                      <a:pt x="119" y="102"/>
                      <a:pt x="117" y="103"/>
                    </a:cubicBezTo>
                    <a:cubicBezTo>
                      <a:pt x="120" y="101"/>
                      <a:pt x="125" y="100"/>
                      <a:pt x="129" y="99"/>
                    </a:cubicBezTo>
                    <a:cubicBezTo>
                      <a:pt x="134" y="97"/>
                      <a:pt x="140" y="94"/>
                      <a:pt x="146" y="92"/>
                    </a:cubicBezTo>
                    <a:cubicBezTo>
                      <a:pt x="159" y="89"/>
                      <a:pt x="172" y="85"/>
                      <a:pt x="185" y="80"/>
                    </a:cubicBezTo>
                    <a:cubicBezTo>
                      <a:pt x="185" y="80"/>
                      <a:pt x="185" y="80"/>
                      <a:pt x="185" y="80"/>
                    </a:cubicBezTo>
                    <a:cubicBezTo>
                      <a:pt x="186" y="80"/>
                      <a:pt x="186" y="80"/>
                      <a:pt x="187" y="81"/>
                    </a:cubicBezTo>
                    <a:cubicBezTo>
                      <a:pt x="183" y="82"/>
                      <a:pt x="179" y="84"/>
                      <a:pt x="174" y="86"/>
                    </a:cubicBezTo>
                    <a:close/>
                    <a:moveTo>
                      <a:pt x="158" y="88"/>
                    </a:moveTo>
                    <a:cubicBezTo>
                      <a:pt x="163" y="86"/>
                      <a:pt x="167" y="85"/>
                      <a:pt x="172" y="83"/>
                    </a:cubicBezTo>
                    <a:cubicBezTo>
                      <a:pt x="175" y="82"/>
                      <a:pt x="179" y="81"/>
                      <a:pt x="183" y="80"/>
                    </a:cubicBezTo>
                    <a:cubicBezTo>
                      <a:pt x="179" y="81"/>
                      <a:pt x="175" y="82"/>
                      <a:pt x="171" y="84"/>
                    </a:cubicBezTo>
                    <a:cubicBezTo>
                      <a:pt x="167" y="85"/>
                      <a:pt x="163" y="87"/>
                      <a:pt x="158" y="88"/>
                    </a:cubicBezTo>
                    <a:close/>
                    <a:moveTo>
                      <a:pt x="166" y="84"/>
                    </a:moveTo>
                    <a:cubicBezTo>
                      <a:pt x="160" y="87"/>
                      <a:pt x="153" y="89"/>
                      <a:pt x="146" y="91"/>
                    </a:cubicBezTo>
                    <a:cubicBezTo>
                      <a:pt x="146" y="91"/>
                      <a:pt x="145" y="92"/>
                      <a:pt x="144" y="92"/>
                    </a:cubicBezTo>
                    <a:cubicBezTo>
                      <a:pt x="137" y="94"/>
                      <a:pt x="130" y="96"/>
                      <a:pt x="123" y="98"/>
                    </a:cubicBezTo>
                    <a:cubicBezTo>
                      <a:pt x="119" y="100"/>
                      <a:pt x="115" y="101"/>
                      <a:pt x="111" y="102"/>
                    </a:cubicBezTo>
                    <a:cubicBezTo>
                      <a:pt x="109" y="102"/>
                      <a:pt x="114" y="101"/>
                      <a:pt x="114" y="101"/>
                    </a:cubicBezTo>
                    <a:cubicBezTo>
                      <a:pt x="115" y="100"/>
                      <a:pt x="117" y="100"/>
                      <a:pt x="118" y="99"/>
                    </a:cubicBezTo>
                    <a:cubicBezTo>
                      <a:pt x="134" y="94"/>
                      <a:pt x="149" y="88"/>
                      <a:pt x="165" y="82"/>
                    </a:cubicBezTo>
                    <a:cubicBezTo>
                      <a:pt x="168" y="81"/>
                      <a:pt x="171" y="80"/>
                      <a:pt x="174" y="79"/>
                    </a:cubicBezTo>
                    <a:cubicBezTo>
                      <a:pt x="174" y="78"/>
                      <a:pt x="175" y="78"/>
                      <a:pt x="175" y="78"/>
                    </a:cubicBezTo>
                    <a:cubicBezTo>
                      <a:pt x="176" y="78"/>
                      <a:pt x="176" y="78"/>
                      <a:pt x="176" y="78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8" y="78"/>
                      <a:pt x="179" y="78"/>
                      <a:pt x="180" y="78"/>
                    </a:cubicBezTo>
                    <a:cubicBezTo>
                      <a:pt x="181" y="78"/>
                      <a:pt x="182" y="79"/>
                      <a:pt x="183" y="79"/>
                    </a:cubicBezTo>
                    <a:cubicBezTo>
                      <a:pt x="177" y="80"/>
                      <a:pt x="172" y="82"/>
                      <a:pt x="166" y="84"/>
                    </a:cubicBezTo>
                    <a:close/>
                    <a:moveTo>
                      <a:pt x="177" y="77"/>
                    </a:moveTo>
                    <a:cubicBezTo>
                      <a:pt x="176" y="77"/>
                      <a:pt x="175" y="77"/>
                      <a:pt x="174" y="78"/>
                    </a:cubicBezTo>
                    <a:cubicBezTo>
                      <a:pt x="166" y="79"/>
                      <a:pt x="159" y="82"/>
                      <a:pt x="151" y="85"/>
                    </a:cubicBezTo>
                    <a:cubicBezTo>
                      <a:pt x="144" y="87"/>
                      <a:pt x="138" y="89"/>
                      <a:pt x="132" y="91"/>
                    </a:cubicBezTo>
                    <a:cubicBezTo>
                      <a:pt x="134" y="90"/>
                      <a:pt x="137" y="89"/>
                      <a:pt x="140" y="88"/>
                    </a:cubicBezTo>
                    <a:cubicBezTo>
                      <a:pt x="152" y="84"/>
                      <a:pt x="163" y="80"/>
                      <a:pt x="174" y="75"/>
                    </a:cubicBezTo>
                    <a:cubicBezTo>
                      <a:pt x="175" y="75"/>
                      <a:pt x="177" y="76"/>
                      <a:pt x="178" y="77"/>
                    </a:cubicBezTo>
                    <a:cubicBezTo>
                      <a:pt x="178" y="77"/>
                      <a:pt x="177" y="77"/>
                      <a:pt x="177" y="77"/>
                    </a:cubicBezTo>
                    <a:close/>
                    <a:moveTo>
                      <a:pt x="138" y="85"/>
                    </a:moveTo>
                    <a:cubicBezTo>
                      <a:pt x="132" y="87"/>
                      <a:pt x="125" y="88"/>
                      <a:pt x="119" y="90"/>
                    </a:cubicBezTo>
                    <a:cubicBezTo>
                      <a:pt x="113" y="92"/>
                      <a:pt x="107" y="94"/>
                      <a:pt x="101" y="96"/>
                    </a:cubicBezTo>
                    <a:cubicBezTo>
                      <a:pt x="99" y="97"/>
                      <a:pt x="95" y="99"/>
                      <a:pt x="102" y="96"/>
                    </a:cubicBezTo>
                    <a:cubicBezTo>
                      <a:pt x="105" y="95"/>
                      <a:pt x="108" y="94"/>
                      <a:pt x="111" y="93"/>
                    </a:cubicBezTo>
                    <a:cubicBezTo>
                      <a:pt x="117" y="91"/>
                      <a:pt x="123" y="89"/>
                      <a:pt x="129" y="86"/>
                    </a:cubicBezTo>
                    <a:cubicBezTo>
                      <a:pt x="142" y="81"/>
                      <a:pt x="155" y="76"/>
                      <a:pt x="168" y="71"/>
                    </a:cubicBezTo>
                    <a:cubicBezTo>
                      <a:pt x="169" y="72"/>
                      <a:pt x="171" y="73"/>
                      <a:pt x="173" y="74"/>
                    </a:cubicBezTo>
                    <a:cubicBezTo>
                      <a:pt x="161" y="78"/>
                      <a:pt x="150" y="81"/>
                      <a:pt x="138" y="85"/>
                    </a:cubicBezTo>
                    <a:close/>
                    <a:moveTo>
                      <a:pt x="132" y="81"/>
                    </a:moveTo>
                    <a:cubicBezTo>
                      <a:pt x="120" y="85"/>
                      <a:pt x="109" y="90"/>
                      <a:pt x="97" y="92"/>
                    </a:cubicBezTo>
                    <a:cubicBezTo>
                      <a:pt x="91" y="94"/>
                      <a:pt x="100" y="91"/>
                      <a:pt x="102" y="90"/>
                    </a:cubicBezTo>
                    <a:cubicBezTo>
                      <a:pt x="105" y="90"/>
                      <a:pt x="108" y="89"/>
                      <a:pt x="111" y="88"/>
                    </a:cubicBezTo>
                    <a:cubicBezTo>
                      <a:pt x="117" y="86"/>
                      <a:pt x="123" y="84"/>
                      <a:pt x="129" y="82"/>
                    </a:cubicBezTo>
                    <a:cubicBezTo>
                      <a:pt x="141" y="78"/>
                      <a:pt x="152" y="74"/>
                      <a:pt x="164" y="69"/>
                    </a:cubicBezTo>
                    <a:cubicBezTo>
                      <a:pt x="164" y="69"/>
                      <a:pt x="164" y="69"/>
                      <a:pt x="164" y="69"/>
                    </a:cubicBezTo>
                    <a:cubicBezTo>
                      <a:pt x="164" y="69"/>
                      <a:pt x="165" y="70"/>
                      <a:pt x="166" y="70"/>
                    </a:cubicBezTo>
                    <a:cubicBezTo>
                      <a:pt x="167" y="71"/>
                      <a:pt x="167" y="71"/>
                      <a:pt x="167" y="71"/>
                    </a:cubicBezTo>
                    <a:cubicBezTo>
                      <a:pt x="155" y="74"/>
                      <a:pt x="143" y="78"/>
                      <a:pt x="132" y="81"/>
                    </a:cubicBezTo>
                    <a:close/>
                    <a:moveTo>
                      <a:pt x="163" y="68"/>
                    </a:moveTo>
                    <a:cubicBezTo>
                      <a:pt x="151" y="71"/>
                      <a:pt x="140" y="75"/>
                      <a:pt x="128" y="78"/>
                    </a:cubicBezTo>
                    <a:cubicBezTo>
                      <a:pt x="127" y="79"/>
                      <a:pt x="125" y="79"/>
                      <a:pt x="123" y="80"/>
                    </a:cubicBezTo>
                    <a:cubicBezTo>
                      <a:pt x="124" y="79"/>
                      <a:pt x="126" y="79"/>
                      <a:pt x="127" y="78"/>
                    </a:cubicBezTo>
                    <a:cubicBezTo>
                      <a:pt x="138" y="75"/>
                      <a:pt x="150" y="71"/>
                      <a:pt x="161" y="67"/>
                    </a:cubicBezTo>
                    <a:cubicBezTo>
                      <a:pt x="161" y="66"/>
                      <a:pt x="161" y="66"/>
                      <a:pt x="160" y="66"/>
                    </a:cubicBezTo>
                    <a:cubicBezTo>
                      <a:pt x="149" y="67"/>
                      <a:pt x="139" y="71"/>
                      <a:pt x="128" y="74"/>
                    </a:cubicBezTo>
                    <a:cubicBezTo>
                      <a:pt x="122" y="76"/>
                      <a:pt x="116" y="78"/>
                      <a:pt x="109" y="80"/>
                    </a:cubicBezTo>
                    <a:cubicBezTo>
                      <a:pt x="104" y="81"/>
                      <a:pt x="97" y="82"/>
                      <a:pt x="93" y="84"/>
                    </a:cubicBezTo>
                    <a:cubicBezTo>
                      <a:pt x="93" y="84"/>
                      <a:pt x="93" y="84"/>
                      <a:pt x="93" y="84"/>
                    </a:cubicBezTo>
                    <a:cubicBezTo>
                      <a:pt x="102" y="79"/>
                      <a:pt x="115" y="77"/>
                      <a:pt x="125" y="74"/>
                    </a:cubicBezTo>
                    <a:cubicBezTo>
                      <a:pt x="131" y="72"/>
                      <a:pt x="137" y="70"/>
                      <a:pt x="143" y="68"/>
                    </a:cubicBezTo>
                    <a:cubicBezTo>
                      <a:pt x="148" y="67"/>
                      <a:pt x="153" y="66"/>
                      <a:pt x="158" y="64"/>
                    </a:cubicBezTo>
                    <a:cubicBezTo>
                      <a:pt x="158" y="63"/>
                      <a:pt x="158" y="63"/>
                      <a:pt x="158" y="63"/>
                    </a:cubicBezTo>
                    <a:cubicBezTo>
                      <a:pt x="160" y="65"/>
                      <a:pt x="162" y="67"/>
                      <a:pt x="163" y="68"/>
                    </a:cubicBezTo>
                    <a:close/>
                    <a:moveTo>
                      <a:pt x="93" y="85"/>
                    </a:moveTo>
                    <a:cubicBezTo>
                      <a:pt x="104" y="82"/>
                      <a:pt x="115" y="79"/>
                      <a:pt x="126" y="76"/>
                    </a:cubicBezTo>
                    <a:cubicBezTo>
                      <a:pt x="132" y="74"/>
                      <a:pt x="138" y="72"/>
                      <a:pt x="144" y="70"/>
                    </a:cubicBezTo>
                    <a:cubicBezTo>
                      <a:pt x="148" y="69"/>
                      <a:pt x="155" y="68"/>
                      <a:pt x="159" y="67"/>
                    </a:cubicBezTo>
                    <a:cubicBezTo>
                      <a:pt x="148" y="71"/>
                      <a:pt x="136" y="75"/>
                      <a:pt x="125" y="78"/>
                    </a:cubicBezTo>
                    <a:cubicBezTo>
                      <a:pt x="115" y="81"/>
                      <a:pt x="105" y="85"/>
                      <a:pt x="94" y="88"/>
                    </a:cubicBezTo>
                    <a:cubicBezTo>
                      <a:pt x="93" y="88"/>
                      <a:pt x="93" y="88"/>
                      <a:pt x="93" y="88"/>
                    </a:cubicBezTo>
                    <a:cubicBezTo>
                      <a:pt x="93" y="88"/>
                      <a:pt x="93" y="88"/>
                      <a:pt x="93" y="88"/>
                    </a:cubicBezTo>
                    <a:cubicBezTo>
                      <a:pt x="93" y="87"/>
                      <a:pt x="93" y="86"/>
                      <a:pt x="93" y="85"/>
                    </a:cubicBezTo>
                    <a:close/>
                    <a:moveTo>
                      <a:pt x="95" y="78"/>
                    </a:moveTo>
                    <a:cubicBezTo>
                      <a:pt x="106" y="77"/>
                      <a:pt x="116" y="74"/>
                      <a:pt x="126" y="71"/>
                    </a:cubicBezTo>
                    <a:cubicBezTo>
                      <a:pt x="132" y="69"/>
                      <a:pt x="138" y="68"/>
                      <a:pt x="144" y="67"/>
                    </a:cubicBezTo>
                    <a:cubicBezTo>
                      <a:pt x="146" y="66"/>
                      <a:pt x="148" y="66"/>
                      <a:pt x="150" y="65"/>
                    </a:cubicBezTo>
                    <a:cubicBezTo>
                      <a:pt x="146" y="67"/>
                      <a:pt x="141" y="67"/>
                      <a:pt x="137" y="69"/>
                    </a:cubicBezTo>
                    <a:cubicBezTo>
                      <a:pt x="131" y="71"/>
                      <a:pt x="125" y="73"/>
                      <a:pt x="119" y="75"/>
                    </a:cubicBezTo>
                    <a:cubicBezTo>
                      <a:pt x="110" y="78"/>
                      <a:pt x="101" y="79"/>
                      <a:pt x="93" y="83"/>
                    </a:cubicBezTo>
                    <a:cubicBezTo>
                      <a:pt x="93" y="82"/>
                      <a:pt x="94" y="80"/>
                      <a:pt x="95" y="78"/>
                    </a:cubicBezTo>
                    <a:close/>
                    <a:moveTo>
                      <a:pt x="127" y="79"/>
                    </a:moveTo>
                    <a:cubicBezTo>
                      <a:pt x="132" y="78"/>
                      <a:pt x="138" y="76"/>
                      <a:pt x="144" y="74"/>
                    </a:cubicBezTo>
                    <a:cubicBezTo>
                      <a:pt x="150" y="73"/>
                      <a:pt x="157" y="71"/>
                      <a:pt x="161" y="69"/>
                    </a:cubicBezTo>
                    <a:cubicBezTo>
                      <a:pt x="150" y="75"/>
                      <a:pt x="137" y="78"/>
                      <a:pt x="125" y="82"/>
                    </a:cubicBezTo>
                    <a:cubicBezTo>
                      <a:pt x="119" y="84"/>
                      <a:pt x="114" y="86"/>
                      <a:pt x="109" y="88"/>
                    </a:cubicBezTo>
                    <a:cubicBezTo>
                      <a:pt x="104" y="89"/>
                      <a:pt x="99" y="90"/>
                      <a:pt x="94" y="92"/>
                    </a:cubicBezTo>
                    <a:cubicBezTo>
                      <a:pt x="93" y="92"/>
                      <a:pt x="93" y="92"/>
                      <a:pt x="93" y="92"/>
                    </a:cubicBezTo>
                    <a:cubicBezTo>
                      <a:pt x="93" y="91"/>
                      <a:pt x="93" y="90"/>
                      <a:pt x="93" y="89"/>
                    </a:cubicBezTo>
                    <a:cubicBezTo>
                      <a:pt x="104" y="87"/>
                      <a:pt x="115" y="83"/>
                      <a:pt x="127" y="79"/>
                    </a:cubicBezTo>
                    <a:close/>
                    <a:moveTo>
                      <a:pt x="107" y="90"/>
                    </a:moveTo>
                    <a:cubicBezTo>
                      <a:pt x="112" y="88"/>
                      <a:pt x="118" y="86"/>
                      <a:pt x="124" y="84"/>
                    </a:cubicBezTo>
                    <a:cubicBezTo>
                      <a:pt x="134" y="81"/>
                      <a:pt x="145" y="78"/>
                      <a:pt x="155" y="75"/>
                    </a:cubicBezTo>
                    <a:cubicBezTo>
                      <a:pt x="154" y="76"/>
                      <a:pt x="153" y="76"/>
                      <a:pt x="153" y="76"/>
                    </a:cubicBezTo>
                    <a:cubicBezTo>
                      <a:pt x="146" y="79"/>
                      <a:pt x="140" y="81"/>
                      <a:pt x="133" y="84"/>
                    </a:cubicBezTo>
                    <a:cubicBezTo>
                      <a:pt x="121" y="89"/>
                      <a:pt x="109" y="92"/>
                      <a:pt x="97" y="97"/>
                    </a:cubicBezTo>
                    <a:cubicBezTo>
                      <a:pt x="96" y="96"/>
                      <a:pt x="95" y="95"/>
                      <a:pt x="94" y="93"/>
                    </a:cubicBezTo>
                    <a:cubicBezTo>
                      <a:pt x="98" y="93"/>
                      <a:pt x="103" y="92"/>
                      <a:pt x="107" y="90"/>
                    </a:cubicBezTo>
                    <a:close/>
                    <a:moveTo>
                      <a:pt x="121" y="90"/>
                    </a:moveTo>
                    <a:cubicBezTo>
                      <a:pt x="130" y="88"/>
                      <a:pt x="140" y="85"/>
                      <a:pt x="150" y="82"/>
                    </a:cubicBezTo>
                    <a:cubicBezTo>
                      <a:pt x="154" y="80"/>
                      <a:pt x="158" y="79"/>
                      <a:pt x="163" y="78"/>
                    </a:cubicBezTo>
                    <a:cubicBezTo>
                      <a:pt x="164" y="78"/>
                      <a:pt x="165" y="77"/>
                      <a:pt x="166" y="77"/>
                    </a:cubicBezTo>
                    <a:cubicBezTo>
                      <a:pt x="159" y="81"/>
                      <a:pt x="150" y="84"/>
                      <a:pt x="142" y="86"/>
                    </a:cubicBezTo>
                    <a:cubicBezTo>
                      <a:pt x="133" y="89"/>
                      <a:pt x="124" y="92"/>
                      <a:pt x="116" y="95"/>
                    </a:cubicBezTo>
                    <a:cubicBezTo>
                      <a:pt x="114" y="96"/>
                      <a:pt x="112" y="97"/>
                      <a:pt x="110" y="98"/>
                    </a:cubicBezTo>
                    <a:cubicBezTo>
                      <a:pt x="109" y="98"/>
                      <a:pt x="108" y="98"/>
                      <a:pt x="107" y="99"/>
                    </a:cubicBezTo>
                    <a:cubicBezTo>
                      <a:pt x="107" y="99"/>
                      <a:pt x="106" y="99"/>
                      <a:pt x="106" y="99"/>
                    </a:cubicBezTo>
                    <a:cubicBezTo>
                      <a:pt x="105" y="99"/>
                      <a:pt x="104" y="99"/>
                      <a:pt x="104" y="100"/>
                    </a:cubicBezTo>
                    <a:cubicBezTo>
                      <a:pt x="104" y="100"/>
                      <a:pt x="103" y="100"/>
                      <a:pt x="103" y="100"/>
                    </a:cubicBezTo>
                    <a:cubicBezTo>
                      <a:pt x="101" y="100"/>
                      <a:pt x="99" y="99"/>
                      <a:pt x="98" y="98"/>
                    </a:cubicBezTo>
                    <a:cubicBezTo>
                      <a:pt x="106" y="96"/>
                      <a:pt x="113" y="93"/>
                      <a:pt x="121" y="90"/>
                    </a:cubicBezTo>
                    <a:close/>
                    <a:moveTo>
                      <a:pt x="112" y="98"/>
                    </a:moveTo>
                    <a:cubicBezTo>
                      <a:pt x="114" y="97"/>
                      <a:pt x="117" y="96"/>
                      <a:pt x="120" y="95"/>
                    </a:cubicBezTo>
                    <a:cubicBezTo>
                      <a:pt x="130" y="92"/>
                      <a:pt x="139" y="89"/>
                      <a:pt x="149" y="86"/>
                    </a:cubicBezTo>
                    <a:cubicBezTo>
                      <a:pt x="155" y="84"/>
                      <a:pt x="161" y="82"/>
                      <a:pt x="167" y="80"/>
                    </a:cubicBezTo>
                    <a:cubicBezTo>
                      <a:pt x="166" y="80"/>
                      <a:pt x="165" y="81"/>
                      <a:pt x="164" y="81"/>
                    </a:cubicBezTo>
                    <a:cubicBezTo>
                      <a:pt x="158" y="84"/>
                      <a:pt x="151" y="87"/>
                      <a:pt x="144" y="89"/>
                    </a:cubicBezTo>
                    <a:cubicBezTo>
                      <a:pt x="137" y="91"/>
                      <a:pt x="130" y="93"/>
                      <a:pt x="124" y="96"/>
                    </a:cubicBezTo>
                    <a:cubicBezTo>
                      <a:pt x="119" y="98"/>
                      <a:pt x="113" y="100"/>
                      <a:pt x="108" y="102"/>
                    </a:cubicBezTo>
                    <a:cubicBezTo>
                      <a:pt x="107" y="101"/>
                      <a:pt x="105" y="101"/>
                      <a:pt x="104" y="101"/>
                    </a:cubicBezTo>
                    <a:cubicBezTo>
                      <a:pt x="106" y="100"/>
                      <a:pt x="109" y="99"/>
                      <a:pt x="112" y="98"/>
                    </a:cubicBezTo>
                    <a:close/>
                    <a:moveTo>
                      <a:pt x="125" y="99"/>
                    </a:moveTo>
                    <a:cubicBezTo>
                      <a:pt x="128" y="97"/>
                      <a:pt x="132" y="96"/>
                      <a:pt x="136" y="95"/>
                    </a:cubicBezTo>
                    <a:cubicBezTo>
                      <a:pt x="133" y="96"/>
                      <a:pt x="130" y="98"/>
                      <a:pt x="127" y="99"/>
                    </a:cubicBezTo>
                    <a:cubicBezTo>
                      <a:pt x="123" y="100"/>
                      <a:pt x="118" y="101"/>
                      <a:pt x="115" y="103"/>
                    </a:cubicBezTo>
                    <a:cubicBezTo>
                      <a:pt x="114" y="103"/>
                      <a:pt x="113" y="103"/>
                      <a:pt x="112" y="102"/>
                    </a:cubicBezTo>
                    <a:cubicBezTo>
                      <a:pt x="116" y="102"/>
                      <a:pt x="121" y="100"/>
                      <a:pt x="125" y="99"/>
                    </a:cubicBezTo>
                    <a:close/>
                    <a:moveTo>
                      <a:pt x="144" y="96"/>
                    </a:moveTo>
                    <a:cubicBezTo>
                      <a:pt x="139" y="98"/>
                      <a:pt x="134" y="99"/>
                      <a:pt x="129" y="101"/>
                    </a:cubicBezTo>
                    <a:cubicBezTo>
                      <a:pt x="126" y="102"/>
                      <a:pt x="122" y="103"/>
                      <a:pt x="120" y="105"/>
                    </a:cubicBezTo>
                    <a:cubicBezTo>
                      <a:pt x="119" y="104"/>
                      <a:pt x="118" y="104"/>
                      <a:pt x="117" y="104"/>
                    </a:cubicBezTo>
                    <a:cubicBezTo>
                      <a:pt x="126" y="101"/>
                      <a:pt x="135" y="99"/>
                      <a:pt x="144" y="96"/>
                    </a:cubicBezTo>
                    <a:close/>
                    <a:moveTo>
                      <a:pt x="181" y="87"/>
                    </a:moveTo>
                    <a:cubicBezTo>
                      <a:pt x="166" y="93"/>
                      <a:pt x="150" y="98"/>
                      <a:pt x="134" y="101"/>
                    </a:cubicBezTo>
                    <a:cubicBezTo>
                      <a:pt x="131" y="102"/>
                      <a:pt x="127" y="104"/>
                      <a:pt x="124" y="105"/>
                    </a:cubicBezTo>
                    <a:cubicBezTo>
                      <a:pt x="122" y="105"/>
                      <a:pt x="122" y="105"/>
                      <a:pt x="121" y="105"/>
                    </a:cubicBezTo>
                    <a:cubicBezTo>
                      <a:pt x="121" y="105"/>
                      <a:pt x="121" y="105"/>
                      <a:pt x="121" y="105"/>
                    </a:cubicBezTo>
                    <a:cubicBezTo>
                      <a:pt x="121" y="105"/>
                      <a:pt x="126" y="103"/>
                      <a:pt x="127" y="102"/>
                    </a:cubicBezTo>
                    <a:cubicBezTo>
                      <a:pt x="134" y="100"/>
                      <a:pt x="141" y="98"/>
                      <a:pt x="148" y="96"/>
                    </a:cubicBezTo>
                    <a:cubicBezTo>
                      <a:pt x="156" y="93"/>
                      <a:pt x="163" y="91"/>
                      <a:pt x="171" y="89"/>
                    </a:cubicBezTo>
                    <a:cubicBezTo>
                      <a:pt x="177" y="88"/>
                      <a:pt x="184" y="85"/>
                      <a:pt x="190" y="82"/>
                    </a:cubicBezTo>
                    <a:cubicBezTo>
                      <a:pt x="191" y="83"/>
                      <a:pt x="191" y="83"/>
                      <a:pt x="191" y="83"/>
                    </a:cubicBezTo>
                    <a:cubicBezTo>
                      <a:pt x="191" y="83"/>
                      <a:pt x="192" y="83"/>
                      <a:pt x="192" y="82"/>
                    </a:cubicBezTo>
                    <a:cubicBezTo>
                      <a:pt x="194" y="82"/>
                      <a:pt x="195" y="82"/>
                      <a:pt x="196" y="81"/>
                    </a:cubicBezTo>
                    <a:cubicBezTo>
                      <a:pt x="206" y="79"/>
                      <a:pt x="215" y="73"/>
                      <a:pt x="225" y="70"/>
                    </a:cubicBezTo>
                    <a:cubicBezTo>
                      <a:pt x="226" y="71"/>
                      <a:pt x="226" y="72"/>
                      <a:pt x="227" y="73"/>
                    </a:cubicBezTo>
                    <a:cubicBezTo>
                      <a:pt x="212" y="79"/>
                      <a:pt x="196" y="82"/>
                      <a:pt x="181" y="87"/>
                    </a:cubicBezTo>
                    <a:close/>
                    <a:moveTo>
                      <a:pt x="208" y="76"/>
                    </a:moveTo>
                    <a:cubicBezTo>
                      <a:pt x="205" y="77"/>
                      <a:pt x="202" y="78"/>
                      <a:pt x="199" y="79"/>
                    </a:cubicBezTo>
                    <a:cubicBezTo>
                      <a:pt x="199" y="79"/>
                      <a:pt x="198" y="80"/>
                      <a:pt x="197" y="80"/>
                    </a:cubicBezTo>
                    <a:cubicBezTo>
                      <a:pt x="198" y="79"/>
                      <a:pt x="198" y="79"/>
                      <a:pt x="198" y="78"/>
                    </a:cubicBezTo>
                    <a:cubicBezTo>
                      <a:pt x="206" y="75"/>
                      <a:pt x="215" y="73"/>
                      <a:pt x="221" y="67"/>
                    </a:cubicBezTo>
                    <a:cubicBezTo>
                      <a:pt x="222" y="67"/>
                      <a:pt x="221" y="66"/>
                      <a:pt x="221" y="66"/>
                    </a:cubicBezTo>
                    <a:cubicBezTo>
                      <a:pt x="214" y="68"/>
                      <a:pt x="205" y="71"/>
                      <a:pt x="199" y="75"/>
                    </a:cubicBezTo>
                    <a:cubicBezTo>
                      <a:pt x="206" y="71"/>
                      <a:pt x="214" y="68"/>
                      <a:pt x="221" y="64"/>
                    </a:cubicBezTo>
                    <a:cubicBezTo>
                      <a:pt x="221" y="64"/>
                      <a:pt x="221" y="64"/>
                      <a:pt x="221" y="64"/>
                    </a:cubicBezTo>
                    <a:cubicBezTo>
                      <a:pt x="222" y="65"/>
                      <a:pt x="223" y="67"/>
                      <a:pt x="225" y="69"/>
                    </a:cubicBezTo>
                    <a:cubicBezTo>
                      <a:pt x="219" y="71"/>
                      <a:pt x="213" y="74"/>
                      <a:pt x="208" y="76"/>
                    </a:cubicBezTo>
                    <a:close/>
                    <a:moveTo>
                      <a:pt x="205" y="68"/>
                    </a:moveTo>
                    <a:cubicBezTo>
                      <a:pt x="204" y="68"/>
                      <a:pt x="203" y="69"/>
                      <a:pt x="202" y="69"/>
                    </a:cubicBezTo>
                    <a:cubicBezTo>
                      <a:pt x="202" y="69"/>
                      <a:pt x="202" y="68"/>
                      <a:pt x="203" y="68"/>
                    </a:cubicBezTo>
                    <a:cubicBezTo>
                      <a:pt x="203" y="67"/>
                      <a:pt x="203" y="67"/>
                      <a:pt x="203" y="67"/>
                    </a:cubicBezTo>
                    <a:cubicBezTo>
                      <a:pt x="208" y="66"/>
                      <a:pt x="213" y="63"/>
                      <a:pt x="218" y="61"/>
                    </a:cubicBezTo>
                    <a:cubicBezTo>
                      <a:pt x="219" y="61"/>
                      <a:pt x="219" y="61"/>
                      <a:pt x="219" y="61"/>
                    </a:cubicBezTo>
                    <a:cubicBezTo>
                      <a:pt x="219" y="61"/>
                      <a:pt x="220" y="62"/>
                      <a:pt x="220" y="63"/>
                    </a:cubicBezTo>
                    <a:cubicBezTo>
                      <a:pt x="215" y="64"/>
                      <a:pt x="210" y="66"/>
                      <a:pt x="205" y="68"/>
                    </a:cubicBezTo>
                    <a:close/>
                    <a:moveTo>
                      <a:pt x="218" y="60"/>
                    </a:moveTo>
                    <a:cubicBezTo>
                      <a:pt x="213" y="62"/>
                      <a:pt x="208" y="65"/>
                      <a:pt x="203" y="66"/>
                    </a:cubicBezTo>
                    <a:cubicBezTo>
                      <a:pt x="203" y="66"/>
                      <a:pt x="203" y="66"/>
                      <a:pt x="203" y="66"/>
                    </a:cubicBezTo>
                    <a:cubicBezTo>
                      <a:pt x="208" y="64"/>
                      <a:pt x="213" y="61"/>
                      <a:pt x="217" y="59"/>
                    </a:cubicBezTo>
                    <a:cubicBezTo>
                      <a:pt x="218" y="59"/>
                      <a:pt x="218" y="60"/>
                      <a:pt x="218" y="60"/>
                    </a:cubicBezTo>
                    <a:close/>
                    <a:moveTo>
                      <a:pt x="203" y="63"/>
                    </a:moveTo>
                    <a:cubicBezTo>
                      <a:pt x="202" y="63"/>
                      <a:pt x="202" y="62"/>
                      <a:pt x="202" y="62"/>
                    </a:cubicBezTo>
                    <a:cubicBezTo>
                      <a:pt x="206" y="60"/>
                      <a:pt x="210" y="58"/>
                      <a:pt x="215" y="56"/>
                    </a:cubicBezTo>
                    <a:cubicBezTo>
                      <a:pt x="215" y="56"/>
                      <a:pt x="215" y="56"/>
                      <a:pt x="215" y="56"/>
                    </a:cubicBezTo>
                    <a:cubicBezTo>
                      <a:pt x="215" y="57"/>
                      <a:pt x="216" y="58"/>
                      <a:pt x="217" y="58"/>
                    </a:cubicBezTo>
                    <a:cubicBezTo>
                      <a:pt x="212" y="60"/>
                      <a:pt x="207" y="62"/>
                      <a:pt x="203" y="63"/>
                    </a:cubicBezTo>
                    <a:close/>
                    <a:moveTo>
                      <a:pt x="201" y="61"/>
                    </a:moveTo>
                    <a:cubicBezTo>
                      <a:pt x="204" y="60"/>
                      <a:pt x="209" y="56"/>
                      <a:pt x="211" y="53"/>
                    </a:cubicBezTo>
                    <a:cubicBezTo>
                      <a:pt x="212" y="53"/>
                      <a:pt x="211" y="53"/>
                      <a:pt x="211" y="53"/>
                    </a:cubicBezTo>
                    <a:cubicBezTo>
                      <a:pt x="209" y="53"/>
                      <a:pt x="207" y="54"/>
                      <a:pt x="205" y="55"/>
                    </a:cubicBezTo>
                    <a:cubicBezTo>
                      <a:pt x="204" y="56"/>
                      <a:pt x="202" y="56"/>
                      <a:pt x="200" y="57"/>
                    </a:cubicBezTo>
                    <a:cubicBezTo>
                      <a:pt x="199" y="58"/>
                      <a:pt x="197" y="59"/>
                      <a:pt x="199" y="57"/>
                    </a:cubicBezTo>
                    <a:cubicBezTo>
                      <a:pt x="203" y="55"/>
                      <a:pt x="206" y="53"/>
                      <a:pt x="209" y="50"/>
                    </a:cubicBezTo>
                    <a:cubicBezTo>
                      <a:pt x="211" y="52"/>
                      <a:pt x="213" y="53"/>
                      <a:pt x="214" y="55"/>
                    </a:cubicBezTo>
                    <a:cubicBezTo>
                      <a:pt x="210" y="57"/>
                      <a:pt x="206" y="59"/>
                      <a:pt x="201" y="61"/>
                    </a:cubicBezTo>
                    <a:close/>
                    <a:moveTo>
                      <a:pt x="200" y="53"/>
                    </a:moveTo>
                    <a:cubicBezTo>
                      <a:pt x="199" y="54"/>
                      <a:pt x="197" y="55"/>
                      <a:pt x="195" y="55"/>
                    </a:cubicBezTo>
                    <a:cubicBezTo>
                      <a:pt x="199" y="53"/>
                      <a:pt x="203" y="50"/>
                      <a:pt x="206" y="46"/>
                    </a:cubicBezTo>
                    <a:cubicBezTo>
                      <a:pt x="207" y="47"/>
                      <a:pt x="207" y="48"/>
                      <a:pt x="208" y="49"/>
                    </a:cubicBezTo>
                    <a:cubicBezTo>
                      <a:pt x="206" y="50"/>
                      <a:pt x="203" y="52"/>
                      <a:pt x="200" y="53"/>
                    </a:cubicBezTo>
                    <a:close/>
                    <a:moveTo>
                      <a:pt x="194" y="50"/>
                    </a:moveTo>
                    <a:cubicBezTo>
                      <a:pt x="197" y="48"/>
                      <a:pt x="199" y="46"/>
                      <a:pt x="201" y="44"/>
                    </a:cubicBezTo>
                    <a:cubicBezTo>
                      <a:pt x="201" y="44"/>
                      <a:pt x="201" y="43"/>
                      <a:pt x="201" y="44"/>
                    </a:cubicBezTo>
                    <a:cubicBezTo>
                      <a:pt x="197" y="45"/>
                      <a:pt x="193" y="47"/>
                      <a:pt x="190" y="49"/>
                    </a:cubicBezTo>
                    <a:cubicBezTo>
                      <a:pt x="193" y="46"/>
                      <a:pt x="196" y="44"/>
                      <a:pt x="199" y="41"/>
                    </a:cubicBezTo>
                    <a:cubicBezTo>
                      <a:pt x="199" y="41"/>
                      <a:pt x="199" y="41"/>
                      <a:pt x="199" y="41"/>
                    </a:cubicBezTo>
                    <a:cubicBezTo>
                      <a:pt x="200" y="42"/>
                      <a:pt x="200" y="42"/>
                      <a:pt x="201" y="43"/>
                    </a:cubicBezTo>
                    <a:cubicBezTo>
                      <a:pt x="202" y="44"/>
                      <a:pt x="204" y="45"/>
                      <a:pt x="205" y="46"/>
                    </a:cubicBezTo>
                    <a:cubicBezTo>
                      <a:pt x="201" y="47"/>
                      <a:pt x="198" y="48"/>
                      <a:pt x="194" y="50"/>
                    </a:cubicBezTo>
                    <a:close/>
                    <a:moveTo>
                      <a:pt x="198" y="41"/>
                    </a:moveTo>
                    <a:cubicBezTo>
                      <a:pt x="194" y="43"/>
                      <a:pt x="190" y="45"/>
                      <a:pt x="186" y="47"/>
                    </a:cubicBezTo>
                    <a:cubicBezTo>
                      <a:pt x="184" y="48"/>
                      <a:pt x="183" y="49"/>
                      <a:pt x="181" y="50"/>
                    </a:cubicBezTo>
                    <a:cubicBezTo>
                      <a:pt x="180" y="50"/>
                      <a:pt x="175" y="54"/>
                      <a:pt x="179" y="51"/>
                    </a:cubicBezTo>
                    <a:cubicBezTo>
                      <a:pt x="184" y="46"/>
                      <a:pt x="191" y="44"/>
                      <a:pt x="195" y="38"/>
                    </a:cubicBezTo>
                    <a:cubicBezTo>
                      <a:pt x="195" y="38"/>
                      <a:pt x="195" y="38"/>
                      <a:pt x="195" y="38"/>
                    </a:cubicBezTo>
                    <a:cubicBezTo>
                      <a:pt x="196" y="39"/>
                      <a:pt x="197" y="40"/>
                      <a:pt x="199" y="41"/>
                    </a:cubicBezTo>
                    <a:lnTo>
                      <a:pt x="198" y="41"/>
                    </a:lnTo>
                    <a:close/>
                    <a:moveTo>
                      <a:pt x="195" y="38"/>
                    </a:moveTo>
                    <a:cubicBezTo>
                      <a:pt x="191" y="39"/>
                      <a:pt x="188" y="41"/>
                      <a:pt x="185" y="42"/>
                    </a:cubicBezTo>
                    <a:cubicBezTo>
                      <a:pt x="187" y="41"/>
                      <a:pt x="190" y="38"/>
                      <a:pt x="192" y="37"/>
                    </a:cubicBezTo>
                    <a:cubicBezTo>
                      <a:pt x="192" y="36"/>
                      <a:pt x="192" y="36"/>
                      <a:pt x="192" y="36"/>
                    </a:cubicBezTo>
                    <a:cubicBezTo>
                      <a:pt x="193" y="37"/>
                      <a:pt x="194" y="37"/>
                      <a:pt x="195" y="38"/>
                    </a:cubicBezTo>
                    <a:close/>
                    <a:moveTo>
                      <a:pt x="192" y="36"/>
                    </a:moveTo>
                    <a:cubicBezTo>
                      <a:pt x="186" y="39"/>
                      <a:pt x="180" y="43"/>
                      <a:pt x="175" y="45"/>
                    </a:cubicBezTo>
                    <a:cubicBezTo>
                      <a:pt x="179" y="43"/>
                      <a:pt x="184" y="38"/>
                      <a:pt x="189" y="35"/>
                    </a:cubicBezTo>
                    <a:cubicBezTo>
                      <a:pt x="189" y="35"/>
                      <a:pt x="189" y="34"/>
                      <a:pt x="189" y="34"/>
                    </a:cubicBezTo>
                    <a:cubicBezTo>
                      <a:pt x="188" y="35"/>
                      <a:pt x="187" y="35"/>
                      <a:pt x="187" y="35"/>
                    </a:cubicBezTo>
                    <a:cubicBezTo>
                      <a:pt x="186" y="36"/>
                      <a:pt x="186" y="36"/>
                      <a:pt x="186" y="36"/>
                    </a:cubicBezTo>
                    <a:cubicBezTo>
                      <a:pt x="184" y="37"/>
                      <a:pt x="183" y="38"/>
                      <a:pt x="181" y="39"/>
                    </a:cubicBezTo>
                    <a:cubicBezTo>
                      <a:pt x="178" y="41"/>
                      <a:pt x="175" y="42"/>
                      <a:pt x="172" y="44"/>
                    </a:cubicBezTo>
                    <a:cubicBezTo>
                      <a:pt x="171" y="45"/>
                      <a:pt x="171" y="45"/>
                      <a:pt x="171" y="45"/>
                    </a:cubicBezTo>
                    <a:cubicBezTo>
                      <a:pt x="171" y="44"/>
                      <a:pt x="171" y="44"/>
                      <a:pt x="170" y="43"/>
                    </a:cubicBezTo>
                    <a:cubicBezTo>
                      <a:pt x="176" y="41"/>
                      <a:pt x="181" y="36"/>
                      <a:pt x="187" y="34"/>
                    </a:cubicBezTo>
                    <a:cubicBezTo>
                      <a:pt x="188" y="34"/>
                      <a:pt x="187" y="33"/>
                      <a:pt x="187" y="33"/>
                    </a:cubicBezTo>
                    <a:cubicBezTo>
                      <a:pt x="182" y="35"/>
                      <a:pt x="179" y="38"/>
                      <a:pt x="174" y="41"/>
                    </a:cubicBezTo>
                    <a:cubicBezTo>
                      <a:pt x="173" y="41"/>
                      <a:pt x="172" y="42"/>
                      <a:pt x="171" y="42"/>
                    </a:cubicBezTo>
                    <a:cubicBezTo>
                      <a:pt x="170" y="43"/>
                      <a:pt x="170" y="43"/>
                      <a:pt x="170" y="43"/>
                    </a:cubicBezTo>
                    <a:cubicBezTo>
                      <a:pt x="170" y="43"/>
                      <a:pt x="170" y="43"/>
                      <a:pt x="170" y="43"/>
                    </a:cubicBezTo>
                    <a:cubicBezTo>
                      <a:pt x="171" y="42"/>
                      <a:pt x="171" y="42"/>
                      <a:pt x="171" y="42"/>
                    </a:cubicBezTo>
                    <a:cubicBezTo>
                      <a:pt x="172" y="41"/>
                      <a:pt x="173" y="40"/>
                      <a:pt x="175" y="38"/>
                    </a:cubicBezTo>
                    <a:cubicBezTo>
                      <a:pt x="175" y="38"/>
                      <a:pt x="175" y="38"/>
                      <a:pt x="176" y="38"/>
                    </a:cubicBezTo>
                    <a:cubicBezTo>
                      <a:pt x="179" y="38"/>
                      <a:pt x="180" y="37"/>
                      <a:pt x="180" y="34"/>
                    </a:cubicBezTo>
                    <a:cubicBezTo>
                      <a:pt x="181" y="34"/>
                      <a:pt x="182" y="33"/>
                      <a:pt x="184" y="32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82" y="32"/>
                      <a:pt x="181" y="32"/>
                      <a:pt x="179" y="33"/>
                    </a:cubicBezTo>
                    <a:cubicBezTo>
                      <a:pt x="180" y="32"/>
                      <a:pt x="181" y="32"/>
                      <a:pt x="182" y="31"/>
                    </a:cubicBezTo>
                    <a:cubicBezTo>
                      <a:pt x="182" y="30"/>
                      <a:pt x="182" y="30"/>
                      <a:pt x="182" y="30"/>
                    </a:cubicBezTo>
                    <a:cubicBezTo>
                      <a:pt x="180" y="30"/>
                      <a:pt x="179" y="30"/>
                      <a:pt x="177" y="31"/>
                    </a:cubicBezTo>
                    <a:cubicBezTo>
                      <a:pt x="177" y="31"/>
                      <a:pt x="177" y="31"/>
                      <a:pt x="177" y="31"/>
                    </a:cubicBezTo>
                    <a:cubicBezTo>
                      <a:pt x="177" y="30"/>
                      <a:pt x="177" y="30"/>
                      <a:pt x="178" y="29"/>
                    </a:cubicBezTo>
                    <a:cubicBezTo>
                      <a:pt x="178" y="29"/>
                      <a:pt x="178" y="29"/>
                      <a:pt x="178" y="29"/>
                    </a:cubicBezTo>
                    <a:cubicBezTo>
                      <a:pt x="176" y="29"/>
                      <a:pt x="175" y="29"/>
                      <a:pt x="174" y="30"/>
                    </a:cubicBezTo>
                    <a:cubicBezTo>
                      <a:pt x="175" y="29"/>
                      <a:pt x="176" y="29"/>
                      <a:pt x="177" y="28"/>
                    </a:cubicBezTo>
                    <a:cubicBezTo>
                      <a:pt x="177" y="28"/>
                      <a:pt x="177" y="28"/>
                      <a:pt x="177" y="28"/>
                    </a:cubicBezTo>
                    <a:cubicBezTo>
                      <a:pt x="177" y="28"/>
                      <a:pt x="177" y="28"/>
                      <a:pt x="177" y="28"/>
                    </a:cubicBezTo>
                    <a:cubicBezTo>
                      <a:pt x="182" y="30"/>
                      <a:pt x="187" y="33"/>
                      <a:pt x="192" y="36"/>
                    </a:cubicBezTo>
                    <a:close/>
                    <a:moveTo>
                      <a:pt x="155" y="42"/>
                    </a:moveTo>
                    <a:cubicBezTo>
                      <a:pt x="154" y="43"/>
                      <a:pt x="154" y="43"/>
                      <a:pt x="154" y="43"/>
                    </a:cubicBezTo>
                    <a:cubicBezTo>
                      <a:pt x="154" y="43"/>
                      <a:pt x="154" y="43"/>
                      <a:pt x="154" y="43"/>
                    </a:cubicBezTo>
                    <a:cubicBezTo>
                      <a:pt x="156" y="41"/>
                      <a:pt x="158" y="40"/>
                      <a:pt x="160" y="38"/>
                    </a:cubicBezTo>
                    <a:cubicBezTo>
                      <a:pt x="160" y="38"/>
                      <a:pt x="160" y="38"/>
                      <a:pt x="160" y="38"/>
                    </a:cubicBezTo>
                    <a:cubicBezTo>
                      <a:pt x="162" y="37"/>
                      <a:pt x="167" y="35"/>
                      <a:pt x="162" y="38"/>
                    </a:cubicBezTo>
                    <a:cubicBezTo>
                      <a:pt x="161" y="39"/>
                      <a:pt x="160" y="40"/>
                      <a:pt x="159" y="41"/>
                    </a:cubicBezTo>
                    <a:cubicBezTo>
                      <a:pt x="157" y="41"/>
                      <a:pt x="156" y="42"/>
                      <a:pt x="155" y="42"/>
                    </a:cubicBezTo>
                    <a:close/>
                    <a:moveTo>
                      <a:pt x="159" y="38"/>
                    </a:moveTo>
                    <a:cubicBezTo>
                      <a:pt x="159" y="38"/>
                      <a:pt x="159" y="38"/>
                      <a:pt x="159" y="38"/>
                    </a:cubicBezTo>
                    <a:close/>
                    <a:moveTo>
                      <a:pt x="162" y="36"/>
                    </a:moveTo>
                    <a:cubicBezTo>
                      <a:pt x="161" y="37"/>
                      <a:pt x="161" y="37"/>
                      <a:pt x="161" y="37"/>
                    </a:cubicBezTo>
                    <a:cubicBezTo>
                      <a:pt x="161" y="37"/>
                      <a:pt x="161" y="37"/>
                      <a:pt x="161" y="37"/>
                    </a:cubicBezTo>
                    <a:cubicBezTo>
                      <a:pt x="161" y="36"/>
                      <a:pt x="161" y="36"/>
                      <a:pt x="160" y="36"/>
                    </a:cubicBezTo>
                    <a:cubicBezTo>
                      <a:pt x="160" y="37"/>
                      <a:pt x="159" y="37"/>
                      <a:pt x="158" y="37"/>
                    </a:cubicBezTo>
                    <a:cubicBezTo>
                      <a:pt x="158" y="37"/>
                      <a:pt x="158" y="37"/>
                      <a:pt x="158" y="37"/>
                    </a:cubicBezTo>
                    <a:cubicBezTo>
                      <a:pt x="159" y="36"/>
                      <a:pt x="160" y="35"/>
                      <a:pt x="160" y="34"/>
                    </a:cubicBezTo>
                    <a:cubicBezTo>
                      <a:pt x="160" y="33"/>
                      <a:pt x="160" y="33"/>
                      <a:pt x="160" y="33"/>
                    </a:cubicBezTo>
                    <a:cubicBezTo>
                      <a:pt x="161" y="34"/>
                      <a:pt x="163" y="35"/>
                      <a:pt x="164" y="35"/>
                    </a:cubicBezTo>
                    <a:cubicBezTo>
                      <a:pt x="163" y="36"/>
                      <a:pt x="163" y="36"/>
                      <a:pt x="162" y="36"/>
                    </a:cubicBezTo>
                    <a:close/>
                    <a:moveTo>
                      <a:pt x="160" y="33"/>
                    </a:moveTo>
                    <a:cubicBezTo>
                      <a:pt x="154" y="36"/>
                      <a:pt x="157" y="34"/>
                      <a:pt x="158" y="32"/>
                    </a:cubicBezTo>
                    <a:cubicBezTo>
                      <a:pt x="158" y="32"/>
                      <a:pt x="158" y="32"/>
                      <a:pt x="158" y="32"/>
                    </a:cubicBezTo>
                    <a:cubicBezTo>
                      <a:pt x="159" y="32"/>
                      <a:pt x="160" y="33"/>
                      <a:pt x="160" y="33"/>
                    </a:cubicBezTo>
                    <a:cubicBezTo>
                      <a:pt x="160" y="33"/>
                      <a:pt x="160" y="33"/>
                      <a:pt x="160" y="33"/>
                    </a:cubicBezTo>
                    <a:close/>
                    <a:moveTo>
                      <a:pt x="158" y="31"/>
                    </a:moveTo>
                    <a:cubicBezTo>
                      <a:pt x="157" y="31"/>
                      <a:pt x="156" y="31"/>
                      <a:pt x="155" y="32"/>
                    </a:cubicBezTo>
                    <a:cubicBezTo>
                      <a:pt x="155" y="31"/>
                      <a:pt x="155" y="30"/>
                      <a:pt x="157" y="30"/>
                    </a:cubicBezTo>
                    <a:cubicBezTo>
                      <a:pt x="157" y="31"/>
                      <a:pt x="158" y="31"/>
                      <a:pt x="158" y="31"/>
                    </a:cubicBezTo>
                    <a:close/>
                    <a:moveTo>
                      <a:pt x="155" y="34"/>
                    </a:moveTo>
                    <a:cubicBezTo>
                      <a:pt x="155" y="33"/>
                      <a:pt x="155" y="33"/>
                      <a:pt x="155" y="33"/>
                    </a:cubicBezTo>
                    <a:cubicBezTo>
                      <a:pt x="156" y="32"/>
                      <a:pt x="156" y="33"/>
                      <a:pt x="155" y="34"/>
                    </a:cubicBezTo>
                    <a:close/>
                    <a:moveTo>
                      <a:pt x="155" y="38"/>
                    </a:moveTo>
                    <a:cubicBezTo>
                      <a:pt x="156" y="37"/>
                      <a:pt x="156" y="36"/>
                      <a:pt x="155" y="36"/>
                    </a:cubicBezTo>
                    <a:cubicBezTo>
                      <a:pt x="157" y="35"/>
                      <a:pt x="160" y="34"/>
                      <a:pt x="158" y="35"/>
                    </a:cubicBezTo>
                    <a:cubicBezTo>
                      <a:pt x="157" y="37"/>
                      <a:pt x="156" y="37"/>
                      <a:pt x="155" y="39"/>
                    </a:cubicBezTo>
                    <a:cubicBezTo>
                      <a:pt x="155" y="39"/>
                      <a:pt x="155" y="39"/>
                      <a:pt x="155" y="39"/>
                    </a:cubicBezTo>
                    <a:cubicBezTo>
                      <a:pt x="152" y="41"/>
                      <a:pt x="150" y="43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4"/>
                      <a:pt x="146" y="44"/>
                      <a:pt x="146" y="44"/>
                    </a:cubicBezTo>
                    <a:cubicBezTo>
                      <a:pt x="146" y="43"/>
                      <a:pt x="148" y="42"/>
                      <a:pt x="148" y="42"/>
                    </a:cubicBezTo>
                    <a:cubicBezTo>
                      <a:pt x="149" y="41"/>
                      <a:pt x="149" y="41"/>
                      <a:pt x="149" y="40"/>
                    </a:cubicBezTo>
                    <a:cubicBezTo>
                      <a:pt x="152" y="41"/>
                      <a:pt x="154" y="40"/>
                      <a:pt x="155" y="38"/>
                    </a:cubicBezTo>
                    <a:close/>
                    <a:moveTo>
                      <a:pt x="145" y="40"/>
                    </a:moveTo>
                    <a:cubicBezTo>
                      <a:pt x="146" y="40"/>
                      <a:pt x="147" y="40"/>
                      <a:pt x="147" y="40"/>
                    </a:cubicBezTo>
                    <a:cubicBezTo>
                      <a:pt x="146" y="41"/>
                      <a:pt x="144" y="42"/>
                      <a:pt x="143" y="42"/>
                    </a:cubicBezTo>
                    <a:cubicBezTo>
                      <a:pt x="144" y="42"/>
                      <a:pt x="144" y="41"/>
                      <a:pt x="145" y="40"/>
                    </a:cubicBezTo>
                    <a:close/>
                    <a:moveTo>
                      <a:pt x="141" y="41"/>
                    </a:moveTo>
                    <a:cubicBezTo>
                      <a:pt x="138" y="42"/>
                      <a:pt x="141" y="41"/>
                      <a:pt x="141" y="39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2" y="39"/>
                      <a:pt x="143" y="39"/>
                      <a:pt x="144" y="39"/>
                    </a:cubicBezTo>
                    <a:cubicBezTo>
                      <a:pt x="143" y="40"/>
                      <a:pt x="143" y="40"/>
                      <a:pt x="141" y="41"/>
                    </a:cubicBezTo>
                    <a:close/>
                    <a:moveTo>
                      <a:pt x="138" y="40"/>
                    </a:move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39"/>
                      <a:pt x="138" y="39"/>
                      <a:pt x="140" y="39"/>
                    </a:cubicBezTo>
                    <a:cubicBezTo>
                      <a:pt x="139" y="39"/>
                      <a:pt x="139" y="40"/>
                      <a:pt x="138" y="40"/>
                    </a:cubicBezTo>
                    <a:close/>
                    <a:moveTo>
                      <a:pt x="139" y="41"/>
                    </a:moveTo>
                    <a:cubicBezTo>
                      <a:pt x="138" y="41"/>
                      <a:pt x="138" y="41"/>
                      <a:pt x="138" y="41"/>
                    </a:cubicBezTo>
                    <a:cubicBezTo>
                      <a:pt x="140" y="40"/>
                      <a:pt x="140" y="40"/>
                      <a:pt x="139" y="41"/>
                    </a:cubicBezTo>
                    <a:close/>
                    <a:moveTo>
                      <a:pt x="141" y="43"/>
                    </a:moveTo>
                    <a:cubicBezTo>
                      <a:pt x="141" y="42"/>
                      <a:pt x="140" y="42"/>
                      <a:pt x="140" y="42"/>
                    </a:cubicBezTo>
                    <a:cubicBezTo>
                      <a:pt x="141" y="42"/>
                      <a:pt x="143" y="41"/>
                      <a:pt x="141" y="43"/>
                    </a:cubicBezTo>
                    <a:close/>
                    <a:moveTo>
                      <a:pt x="148" y="41"/>
                    </a:moveTo>
                    <a:cubicBezTo>
                      <a:pt x="148" y="41"/>
                      <a:pt x="146" y="43"/>
                      <a:pt x="145" y="44"/>
                    </a:cubicBezTo>
                    <a:cubicBezTo>
                      <a:pt x="144" y="43"/>
                      <a:pt x="143" y="43"/>
                      <a:pt x="143" y="43"/>
                    </a:cubicBezTo>
                    <a:cubicBezTo>
                      <a:pt x="144" y="42"/>
                      <a:pt x="146" y="42"/>
                      <a:pt x="148" y="41"/>
                    </a:cubicBezTo>
                    <a:close/>
                    <a:moveTo>
                      <a:pt x="156" y="39"/>
                    </a:moveTo>
                    <a:cubicBezTo>
                      <a:pt x="157" y="40"/>
                      <a:pt x="157" y="39"/>
                      <a:pt x="157" y="39"/>
                    </a:cubicBezTo>
                    <a:cubicBezTo>
                      <a:pt x="156" y="40"/>
                      <a:pt x="155" y="41"/>
                      <a:pt x="155" y="41"/>
                    </a:cubicBezTo>
                    <a:cubicBezTo>
                      <a:pt x="153" y="42"/>
                      <a:pt x="152" y="43"/>
                      <a:pt x="150" y="44"/>
                    </a:cubicBezTo>
                    <a:cubicBezTo>
                      <a:pt x="150" y="44"/>
                      <a:pt x="149" y="44"/>
                      <a:pt x="148" y="44"/>
                    </a:cubicBezTo>
                    <a:cubicBezTo>
                      <a:pt x="151" y="43"/>
                      <a:pt x="153" y="41"/>
                      <a:pt x="156" y="39"/>
                    </a:cubicBezTo>
                    <a:close/>
                    <a:moveTo>
                      <a:pt x="166" y="36"/>
                    </a:moveTo>
                    <a:cubicBezTo>
                      <a:pt x="167" y="37"/>
                      <a:pt x="167" y="37"/>
                      <a:pt x="168" y="37"/>
                    </a:cubicBezTo>
                    <a:cubicBezTo>
                      <a:pt x="166" y="38"/>
                      <a:pt x="165" y="39"/>
                      <a:pt x="163" y="40"/>
                    </a:cubicBezTo>
                    <a:cubicBezTo>
                      <a:pt x="163" y="40"/>
                      <a:pt x="163" y="40"/>
                      <a:pt x="163" y="40"/>
                    </a:cubicBezTo>
                    <a:cubicBezTo>
                      <a:pt x="162" y="40"/>
                      <a:pt x="162" y="40"/>
                      <a:pt x="162" y="40"/>
                    </a:cubicBezTo>
                    <a:cubicBezTo>
                      <a:pt x="163" y="39"/>
                      <a:pt x="165" y="38"/>
                      <a:pt x="166" y="36"/>
                    </a:cubicBezTo>
                    <a:close/>
                    <a:moveTo>
                      <a:pt x="170" y="30"/>
                    </a:moveTo>
                    <a:cubicBezTo>
                      <a:pt x="172" y="29"/>
                      <a:pt x="174" y="28"/>
                      <a:pt x="176" y="28"/>
                    </a:cubicBezTo>
                    <a:cubicBezTo>
                      <a:pt x="174" y="28"/>
                      <a:pt x="173" y="29"/>
                      <a:pt x="172" y="30"/>
                    </a:cubicBezTo>
                    <a:cubicBezTo>
                      <a:pt x="171" y="30"/>
                      <a:pt x="170" y="30"/>
                      <a:pt x="170" y="30"/>
                    </a:cubicBezTo>
                    <a:close/>
                    <a:moveTo>
                      <a:pt x="178" y="31"/>
                    </a:moveTo>
                    <a:cubicBezTo>
                      <a:pt x="179" y="31"/>
                      <a:pt x="180" y="31"/>
                      <a:pt x="181" y="31"/>
                    </a:cubicBezTo>
                    <a:cubicBezTo>
                      <a:pt x="180" y="31"/>
                      <a:pt x="179" y="32"/>
                      <a:pt x="179" y="32"/>
                    </a:cubicBezTo>
                    <a:lnTo>
                      <a:pt x="178" y="31"/>
                    </a:lnTo>
                    <a:close/>
                    <a:moveTo>
                      <a:pt x="176" y="30"/>
                    </a:moveTo>
                    <a:cubicBezTo>
                      <a:pt x="175" y="30"/>
                      <a:pt x="175" y="30"/>
                      <a:pt x="175" y="30"/>
                    </a:cubicBezTo>
                    <a:cubicBezTo>
                      <a:pt x="176" y="30"/>
                      <a:pt x="176" y="30"/>
                      <a:pt x="176" y="30"/>
                    </a:cubicBezTo>
                    <a:close/>
                    <a:moveTo>
                      <a:pt x="167" y="41"/>
                    </a:moveTo>
                    <a:cubicBezTo>
                      <a:pt x="166" y="41"/>
                      <a:pt x="166" y="41"/>
                      <a:pt x="166" y="41"/>
                    </a:cubicBezTo>
                    <a:cubicBezTo>
                      <a:pt x="167" y="40"/>
                      <a:pt x="167" y="40"/>
                      <a:pt x="167" y="40"/>
                    </a:cubicBezTo>
                    <a:cubicBezTo>
                      <a:pt x="167" y="39"/>
                      <a:pt x="168" y="38"/>
                      <a:pt x="169" y="37"/>
                    </a:cubicBezTo>
                    <a:cubicBezTo>
                      <a:pt x="170" y="38"/>
                      <a:pt x="171" y="38"/>
                      <a:pt x="172" y="38"/>
                    </a:cubicBezTo>
                    <a:cubicBezTo>
                      <a:pt x="171" y="38"/>
                      <a:pt x="170" y="39"/>
                      <a:pt x="170" y="39"/>
                    </a:cubicBezTo>
                    <a:cubicBezTo>
                      <a:pt x="170" y="39"/>
                      <a:pt x="168" y="40"/>
                      <a:pt x="167" y="41"/>
                    </a:cubicBezTo>
                    <a:close/>
                    <a:moveTo>
                      <a:pt x="168" y="38"/>
                    </a:moveTo>
                    <a:cubicBezTo>
                      <a:pt x="167" y="39"/>
                      <a:pt x="166" y="39"/>
                      <a:pt x="165" y="40"/>
                    </a:cubicBezTo>
                    <a:cubicBezTo>
                      <a:pt x="165" y="40"/>
                      <a:pt x="164" y="40"/>
                      <a:pt x="164" y="40"/>
                    </a:cubicBezTo>
                    <a:cubicBezTo>
                      <a:pt x="165" y="39"/>
                      <a:pt x="167" y="39"/>
                      <a:pt x="168" y="38"/>
                    </a:cubicBezTo>
                    <a:close/>
                    <a:moveTo>
                      <a:pt x="172" y="39"/>
                    </a:moveTo>
                    <a:cubicBezTo>
                      <a:pt x="172" y="39"/>
                      <a:pt x="172" y="38"/>
                      <a:pt x="173" y="38"/>
                    </a:cubicBezTo>
                    <a:cubicBezTo>
                      <a:pt x="174" y="38"/>
                      <a:pt x="174" y="38"/>
                      <a:pt x="174" y="38"/>
                    </a:cubicBezTo>
                    <a:cubicBezTo>
                      <a:pt x="173" y="39"/>
                      <a:pt x="173" y="39"/>
                      <a:pt x="173" y="39"/>
                    </a:cubicBezTo>
                    <a:cubicBezTo>
                      <a:pt x="172" y="40"/>
                      <a:pt x="171" y="41"/>
                      <a:pt x="169" y="42"/>
                    </a:cubicBezTo>
                    <a:cubicBezTo>
                      <a:pt x="169" y="42"/>
                      <a:pt x="168" y="41"/>
                      <a:pt x="167" y="41"/>
                    </a:cubicBezTo>
                    <a:cubicBezTo>
                      <a:pt x="169" y="40"/>
                      <a:pt x="170" y="40"/>
                      <a:pt x="172" y="39"/>
                    </a:cubicBezTo>
                    <a:close/>
                    <a:moveTo>
                      <a:pt x="14" y="147"/>
                    </a:moveTo>
                    <a:cubicBezTo>
                      <a:pt x="14" y="147"/>
                      <a:pt x="14" y="147"/>
                      <a:pt x="14" y="147"/>
                    </a:cubicBezTo>
                    <a:cubicBezTo>
                      <a:pt x="16" y="147"/>
                      <a:pt x="20" y="145"/>
                      <a:pt x="18" y="147"/>
                    </a:cubicBezTo>
                    <a:cubicBezTo>
                      <a:pt x="17" y="148"/>
                      <a:pt x="16" y="149"/>
                      <a:pt x="15" y="150"/>
                    </a:cubicBezTo>
                    <a:cubicBezTo>
                      <a:pt x="15" y="149"/>
                      <a:pt x="14" y="148"/>
                      <a:pt x="14" y="147"/>
                    </a:cubicBezTo>
                    <a:close/>
                    <a:moveTo>
                      <a:pt x="13" y="139"/>
                    </a:moveTo>
                    <a:cubicBezTo>
                      <a:pt x="15" y="138"/>
                      <a:pt x="16" y="138"/>
                      <a:pt x="18" y="137"/>
                    </a:cubicBezTo>
                    <a:cubicBezTo>
                      <a:pt x="19" y="137"/>
                      <a:pt x="19" y="137"/>
                      <a:pt x="20" y="137"/>
                    </a:cubicBezTo>
                    <a:cubicBezTo>
                      <a:pt x="20" y="137"/>
                      <a:pt x="20" y="137"/>
                      <a:pt x="20" y="137"/>
                    </a:cubicBezTo>
                    <a:cubicBezTo>
                      <a:pt x="19" y="138"/>
                      <a:pt x="19" y="138"/>
                      <a:pt x="18" y="139"/>
                    </a:cubicBezTo>
                    <a:cubicBezTo>
                      <a:pt x="16" y="140"/>
                      <a:pt x="15" y="141"/>
                      <a:pt x="13" y="143"/>
                    </a:cubicBezTo>
                    <a:cubicBezTo>
                      <a:pt x="13" y="141"/>
                      <a:pt x="13" y="140"/>
                      <a:pt x="13" y="139"/>
                    </a:cubicBezTo>
                    <a:close/>
                    <a:moveTo>
                      <a:pt x="14" y="144"/>
                    </a:moveTo>
                    <a:cubicBezTo>
                      <a:pt x="14" y="143"/>
                      <a:pt x="15" y="143"/>
                      <a:pt x="16" y="142"/>
                    </a:cubicBezTo>
                    <a:cubicBezTo>
                      <a:pt x="17" y="142"/>
                      <a:pt x="17" y="142"/>
                      <a:pt x="18" y="142"/>
                    </a:cubicBezTo>
                    <a:cubicBezTo>
                      <a:pt x="17" y="143"/>
                      <a:pt x="15" y="145"/>
                      <a:pt x="14" y="146"/>
                    </a:cubicBezTo>
                    <a:cubicBezTo>
                      <a:pt x="14" y="146"/>
                      <a:pt x="14" y="146"/>
                      <a:pt x="14" y="146"/>
                    </a:cubicBezTo>
                    <a:cubicBezTo>
                      <a:pt x="14" y="145"/>
                      <a:pt x="14" y="145"/>
                      <a:pt x="14" y="144"/>
                    </a:cubicBezTo>
                    <a:close/>
                    <a:moveTo>
                      <a:pt x="20" y="149"/>
                    </a:moveTo>
                    <a:cubicBezTo>
                      <a:pt x="19" y="149"/>
                      <a:pt x="19" y="149"/>
                      <a:pt x="19" y="149"/>
                    </a:cubicBezTo>
                    <a:cubicBezTo>
                      <a:pt x="18" y="149"/>
                      <a:pt x="16" y="150"/>
                      <a:pt x="18" y="149"/>
                    </a:cubicBezTo>
                    <a:cubicBezTo>
                      <a:pt x="18" y="148"/>
                      <a:pt x="19" y="147"/>
                      <a:pt x="20" y="146"/>
                    </a:cubicBezTo>
                    <a:cubicBezTo>
                      <a:pt x="20" y="147"/>
                      <a:pt x="20" y="148"/>
                      <a:pt x="20" y="149"/>
                    </a:cubicBezTo>
                    <a:close/>
                    <a:moveTo>
                      <a:pt x="15" y="151"/>
                    </a:moveTo>
                    <a:cubicBezTo>
                      <a:pt x="16" y="151"/>
                      <a:pt x="20" y="149"/>
                      <a:pt x="19" y="151"/>
                    </a:cubicBezTo>
                    <a:cubicBezTo>
                      <a:pt x="18" y="152"/>
                      <a:pt x="17" y="153"/>
                      <a:pt x="17" y="153"/>
                    </a:cubicBezTo>
                    <a:cubicBezTo>
                      <a:pt x="16" y="154"/>
                      <a:pt x="16" y="155"/>
                      <a:pt x="16" y="155"/>
                    </a:cubicBezTo>
                    <a:cubicBezTo>
                      <a:pt x="16" y="154"/>
                      <a:pt x="16" y="153"/>
                      <a:pt x="15" y="151"/>
                    </a:cubicBezTo>
                    <a:close/>
                    <a:moveTo>
                      <a:pt x="17" y="157"/>
                    </a:moveTo>
                    <a:cubicBezTo>
                      <a:pt x="17" y="157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7"/>
                    </a:cubicBezTo>
                    <a:cubicBezTo>
                      <a:pt x="17" y="157"/>
                      <a:pt x="17" y="157"/>
                      <a:pt x="17" y="157"/>
                    </a:cubicBezTo>
                    <a:close/>
                    <a:moveTo>
                      <a:pt x="17" y="156"/>
                    </a:moveTo>
                    <a:cubicBezTo>
                      <a:pt x="17" y="154"/>
                      <a:pt x="18" y="153"/>
                      <a:pt x="19" y="152"/>
                    </a:cubicBezTo>
                    <a:cubicBezTo>
                      <a:pt x="19" y="152"/>
                      <a:pt x="19" y="153"/>
                      <a:pt x="18" y="153"/>
                    </a:cubicBezTo>
                    <a:cubicBezTo>
                      <a:pt x="18" y="154"/>
                      <a:pt x="18" y="155"/>
                      <a:pt x="17" y="156"/>
                    </a:cubicBezTo>
                    <a:close/>
                    <a:moveTo>
                      <a:pt x="19" y="143"/>
                    </a:moveTo>
                    <a:cubicBezTo>
                      <a:pt x="19" y="143"/>
                      <a:pt x="20" y="144"/>
                      <a:pt x="20" y="145"/>
                    </a:cubicBezTo>
                    <a:cubicBezTo>
                      <a:pt x="19" y="145"/>
                      <a:pt x="19" y="145"/>
                      <a:pt x="19" y="145"/>
                    </a:cubicBezTo>
                    <a:cubicBezTo>
                      <a:pt x="19" y="145"/>
                      <a:pt x="18" y="145"/>
                      <a:pt x="17" y="145"/>
                    </a:cubicBezTo>
                    <a:cubicBezTo>
                      <a:pt x="14" y="147"/>
                      <a:pt x="17" y="145"/>
                      <a:pt x="17" y="144"/>
                    </a:cubicBezTo>
                    <a:cubicBezTo>
                      <a:pt x="18" y="144"/>
                      <a:pt x="19" y="143"/>
                      <a:pt x="19" y="142"/>
                    </a:cubicBezTo>
                    <a:lnTo>
                      <a:pt x="19" y="143"/>
                    </a:lnTo>
                    <a:close/>
                    <a:moveTo>
                      <a:pt x="19" y="140"/>
                    </a:moveTo>
                    <a:cubicBezTo>
                      <a:pt x="19" y="140"/>
                      <a:pt x="18" y="140"/>
                      <a:pt x="18" y="141"/>
                    </a:cubicBezTo>
                    <a:cubicBezTo>
                      <a:pt x="17" y="141"/>
                      <a:pt x="16" y="141"/>
                      <a:pt x="15" y="142"/>
                    </a:cubicBezTo>
                    <a:cubicBezTo>
                      <a:pt x="14" y="143"/>
                      <a:pt x="14" y="143"/>
                      <a:pt x="15" y="142"/>
                    </a:cubicBezTo>
                    <a:cubicBezTo>
                      <a:pt x="16" y="141"/>
                      <a:pt x="18" y="140"/>
                      <a:pt x="19" y="138"/>
                    </a:cubicBezTo>
                    <a:cubicBezTo>
                      <a:pt x="19" y="139"/>
                      <a:pt x="19" y="139"/>
                      <a:pt x="19" y="140"/>
                    </a:cubicBezTo>
                    <a:close/>
                    <a:moveTo>
                      <a:pt x="20" y="136"/>
                    </a:moveTo>
                    <a:cubicBezTo>
                      <a:pt x="18" y="136"/>
                      <a:pt x="15" y="137"/>
                      <a:pt x="13" y="138"/>
                    </a:cubicBezTo>
                    <a:cubicBezTo>
                      <a:pt x="13" y="138"/>
                      <a:pt x="13" y="137"/>
                      <a:pt x="13" y="136"/>
                    </a:cubicBezTo>
                    <a:cubicBezTo>
                      <a:pt x="17" y="135"/>
                      <a:pt x="21" y="133"/>
                      <a:pt x="25" y="131"/>
                    </a:cubicBezTo>
                    <a:cubicBezTo>
                      <a:pt x="27" y="130"/>
                      <a:pt x="28" y="129"/>
                      <a:pt x="30" y="128"/>
                    </a:cubicBezTo>
                    <a:cubicBezTo>
                      <a:pt x="32" y="127"/>
                      <a:pt x="32" y="128"/>
                      <a:pt x="30" y="129"/>
                    </a:cubicBezTo>
                    <a:cubicBezTo>
                      <a:pt x="29" y="130"/>
                      <a:pt x="27" y="131"/>
                      <a:pt x="26" y="132"/>
                    </a:cubicBezTo>
                    <a:cubicBezTo>
                      <a:pt x="25" y="132"/>
                      <a:pt x="24" y="132"/>
                      <a:pt x="23" y="132"/>
                    </a:cubicBezTo>
                    <a:cubicBezTo>
                      <a:pt x="21" y="133"/>
                      <a:pt x="21" y="134"/>
                      <a:pt x="20" y="136"/>
                    </a:cubicBezTo>
                    <a:close/>
                    <a:moveTo>
                      <a:pt x="20" y="86"/>
                    </a:moveTo>
                    <a:cubicBezTo>
                      <a:pt x="21" y="86"/>
                      <a:pt x="23" y="85"/>
                      <a:pt x="24" y="85"/>
                    </a:cubicBezTo>
                    <a:cubicBezTo>
                      <a:pt x="25" y="84"/>
                      <a:pt x="30" y="81"/>
                      <a:pt x="26" y="84"/>
                    </a:cubicBezTo>
                    <a:cubicBezTo>
                      <a:pt x="24" y="85"/>
                      <a:pt x="22" y="86"/>
                      <a:pt x="20" y="87"/>
                    </a:cubicBezTo>
                    <a:cubicBezTo>
                      <a:pt x="20" y="87"/>
                      <a:pt x="20" y="87"/>
                      <a:pt x="20" y="86"/>
                    </a:cubicBezTo>
                    <a:close/>
                    <a:moveTo>
                      <a:pt x="30" y="68"/>
                    </a:moveTo>
                    <a:cubicBezTo>
                      <a:pt x="32" y="67"/>
                      <a:pt x="32" y="67"/>
                      <a:pt x="29" y="68"/>
                    </a:cubicBezTo>
                    <a:lnTo>
                      <a:pt x="30" y="68"/>
                    </a:lnTo>
                    <a:close/>
                    <a:moveTo>
                      <a:pt x="28" y="70"/>
                    </a:moveTo>
                    <a:cubicBezTo>
                      <a:pt x="30" y="70"/>
                      <a:pt x="31" y="69"/>
                      <a:pt x="32" y="69"/>
                    </a:cubicBezTo>
                    <a:cubicBezTo>
                      <a:pt x="31" y="69"/>
                      <a:pt x="30" y="70"/>
                      <a:pt x="29" y="71"/>
                    </a:cubicBezTo>
                    <a:cubicBezTo>
                      <a:pt x="28" y="71"/>
                      <a:pt x="28" y="72"/>
                      <a:pt x="27" y="72"/>
                    </a:cubicBezTo>
                    <a:cubicBezTo>
                      <a:pt x="28" y="71"/>
                      <a:pt x="28" y="71"/>
                      <a:pt x="28" y="70"/>
                    </a:cubicBezTo>
                    <a:close/>
                    <a:moveTo>
                      <a:pt x="25" y="75"/>
                    </a:moveTo>
                    <a:cubicBezTo>
                      <a:pt x="26" y="75"/>
                      <a:pt x="27" y="75"/>
                      <a:pt x="27" y="75"/>
                    </a:cubicBezTo>
                    <a:cubicBezTo>
                      <a:pt x="29" y="74"/>
                      <a:pt x="35" y="71"/>
                      <a:pt x="31" y="74"/>
                    </a:cubicBezTo>
                    <a:cubicBezTo>
                      <a:pt x="28" y="76"/>
                      <a:pt x="26" y="77"/>
                      <a:pt x="24" y="79"/>
                    </a:cubicBezTo>
                    <a:cubicBezTo>
                      <a:pt x="24" y="77"/>
                      <a:pt x="25" y="76"/>
                      <a:pt x="25" y="75"/>
                    </a:cubicBezTo>
                    <a:close/>
                    <a:moveTo>
                      <a:pt x="23" y="81"/>
                    </a:moveTo>
                    <a:cubicBezTo>
                      <a:pt x="24" y="80"/>
                      <a:pt x="25" y="80"/>
                      <a:pt x="26" y="80"/>
                    </a:cubicBezTo>
                    <a:cubicBezTo>
                      <a:pt x="28" y="79"/>
                      <a:pt x="30" y="78"/>
                      <a:pt x="32" y="77"/>
                    </a:cubicBezTo>
                    <a:cubicBezTo>
                      <a:pt x="31" y="78"/>
                      <a:pt x="30" y="78"/>
                      <a:pt x="29" y="79"/>
                    </a:cubicBezTo>
                    <a:cubicBezTo>
                      <a:pt x="26" y="80"/>
                      <a:pt x="24" y="81"/>
                      <a:pt x="22" y="83"/>
                    </a:cubicBezTo>
                    <a:cubicBezTo>
                      <a:pt x="22" y="82"/>
                      <a:pt x="22" y="81"/>
                      <a:pt x="23" y="81"/>
                    </a:cubicBezTo>
                    <a:close/>
                    <a:moveTo>
                      <a:pt x="19" y="90"/>
                    </a:moveTo>
                    <a:cubicBezTo>
                      <a:pt x="20" y="90"/>
                      <a:pt x="21" y="89"/>
                      <a:pt x="23" y="89"/>
                    </a:cubicBezTo>
                    <a:cubicBezTo>
                      <a:pt x="24" y="88"/>
                      <a:pt x="31" y="85"/>
                      <a:pt x="26" y="89"/>
                    </a:cubicBezTo>
                    <a:cubicBezTo>
                      <a:pt x="23" y="91"/>
                      <a:pt x="20" y="92"/>
                      <a:pt x="17" y="94"/>
                    </a:cubicBezTo>
                    <a:cubicBezTo>
                      <a:pt x="18" y="93"/>
                      <a:pt x="18" y="91"/>
                      <a:pt x="19" y="90"/>
                    </a:cubicBezTo>
                    <a:close/>
                    <a:moveTo>
                      <a:pt x="30" y="90"/>
                    </a:moveTo>
                    <a:cubicBezTo>
                      <a:pt x="28" y="90"/>
                      <a:pt x="27" y="91"/>
                      <a:pt x="25" y="91"/>
                    </a:cubicBezTo>
                    <a:cubicBezTo>
                      <a:pt x="24" y="92"/>
                      <a:pt x="23" y="92"/>
                      <a:pt x="22" y="93"/>
                    </a:cubicBezTo>
                    <a:cubicBezTo>
                      <a:pt x="23" y="92"/>
                      <a:pt x="15" y="96"/>
                      <a:pt x="18" y="94"/>
                    </a:cubicBezTo>
                    <a:cubicBezTo>
                      <a:pt x="21" y="91"/>
                      <a:pt x="26" y="91"/>
                      <a:pt x="29" y="87"/>
                    </a:cubicBezTo>
                    <a:cubicBezTo>
                      <a:pt x="29" y="88"/>
                      <a:pt x="30" y="89"/>
                      <a:pt x="30" y="90"/>
                    </a:cubicBezTo>
                    <a:close/>
                    <a:moveTo>
                      <a:pt x="17" y="96"/>
                    </a:moveTo>
                    <a:cubicBezTo>
                      <a:pt x="19" y="95"/>
                      <a:pt x="20" y="94"/>
                      <a:pt x="22" y="94"/>
                    </a:cubicBezTo>
                    <a:cubicBezTo>
                      <a:pt x="24" y="93"/>
                      <a:pt x="26" y="92"/>
                      <a:pt x="28" y="91"/>
                    </a:cubicBezTo>
                    <a:cubicBezTo>
                      <a:pt x="31" y="90"/>
                      <a:pt x="30" y="90"/>
                      <a:pt x="29" y="91"/>
                    </a:cubicBezTo>
                    <a:cubicBezTo>
                      <a:pt x="24" y="94"/>
                      <a:pt x="20" y="96"/>
                      <a:pt x="16" y="99"/>
                    </a:cubicBezTo>
                    <a:cubicBezTo>
                      <a:pt x="16" y="98"/>
                      <a:pt x="16" y="97"/>
                      <a:pt x="17" y="96"/>
                    </a:cubicBezTo>
                    <a:close/>
                    <a:moveTo>
                      <a:pt x="15" y="100"/>
                    </a:moveTo>
                    <a:cubicBezTo>
                      <a:pt x="18" y="100"/>
                      <a:pt x="20" y="99"/>
                      <a:pt x="23" y="98"/>
                    </a:cubicBezTo>
                    <a:cubicBezTo>
                      <a:pt x="25" y="97"/>
                      <a:pt x="27" y="96"/>
                      <a:pt x="29" y="95"/>
                    </a:cubicBezTo>
                    <a:cubicBezTo>
                      <a:pt x="30" y="94"/>
                      <a:pt x="35" y="93"/>
                      <a:pt x="31" y="95"/>
                    </a:cubicBezTo>
                    <a:cubicBezTo>
                      <a:pt x="26" y="99"/>
                      <a:pt x="20" y="100"/>
                      <a:pt x="15" y="104"/>
                    </a:cubicBezTo>
                    <a:cubicBezTo>
                      <a:pt x="15" y="103"/>
                      <a:pt x="15" y="102"/>
                      <a:pt x="15" y="100"/>
                    </a:cubicBezTo>
                    <a:close/>
                    <a:moveTo>
                      <a:pt x="14" y="106"/>
                    </a:moveTo>
                    <a:cubicBezTo>
                      <a:pt x="18" y="104"/>
                      <a:pt x="21" y="103"/>
                      <a:pt x="25" y="101"/>
                    </a:cubicBezTo>
                    <a:cubicBezTo>
                      <a:pt x="28" y="100"/>
                      <a:pt x="31" y="99"/>
                      <a:pt x="34" y="98"/>
                    </a:cubicBezTo>
                    <a:cubicBezTo>
                      <a:pt x="39" y="96"/>
                      <a:pt x="33" y="99"/>
                      <a:pt x="32" y="99"/>
                    </a:cubicBezTo>
                    <a:cubicBezTo>
                      <a:pt x="26" y="103"/>
                      <a:pt x="19" y="105"/>
                      <a:pt x="14" y="109"/>
                    </a:cubicBezTo>
                    <a:cubicBezTo>
                      <a:pt x="14" y="108"/>
                      <a:pt x="14" y="107"/>
                      <a:pt x="14" y="106"/>
                    </a:cubicBezTo>
                    <a:close/>
                    <a:moveTo>
                      <a:pt x="13" y="111"/>
                    </a:moveTo>
                    <a:cubicBezTo>
                      <a:pt x="17" y="110"/>
                      <a:pt x="20" y="108"/>
                      <a:pt x="23" y="107"/>
                    </a:cubicBezTo>
                    <a:cubicBezTo>
                      <a:pt x="26" y="105"/>
                      <a:pt x="28" y="104"/>
                      <a:pt x="31" y="103"/>
                    </a:cubicBezTo>
                    <a:cubicBezTo>
                      <a:pt x="33" y="103"/>
                      <a:pt x="34" y="103"/>
                      <a:pt x="35" y="102"/>
                    </a:cubicBezTo>
                    <a:cubicBezTo>
                      <a:pt x="34" y="103"/>
                      <a:pt x="33" y="103"/>
                      <a:pt x="32" y="104"/>
                    </a:cubicBezTo>
                    <a:cubicBezTo>
                      <a:pt x="29" y="106"/>
                      <a:pt x="25" y="107"/>
                      <a:pt x="22" y="109"/>
                    </a:cubicBezTo>
                    <a:cubicBezTo>
                      <a:pt x="19" y="111"/>
                      <a:pt x="16" y="112"/>
                      <a:pt x="13" y="115"/>
                    </a:cubicBezTo>
                    <a:cubicBezTo>
                      <a:pt x="13" y="113"/>
                      <a:pt x="13" y="112"/>
                      <a:pt x="13" y="111"/>
                    </a:cubicBezTo>
                    <a:close/>
                    <a:moveTo>
                      <a:pt x="13" y="116"/>
                    </a:moveTo>
                    <a:cubicBezTo>
                      <a:pt x="13" y="116"/>
                      <a:pt x="13" y="116"/>
                      <a:pt x="13" y="116"/>
                    </a:cubicBezTo>
                    <a:cubicBezTo>
                      <a:pt x="17" y="114"/>
                      <a:pt x="22" y="112"/>
                      <a:pt x="26" y="110"/>
                    </a:cubicBezTo>
                    <a:cubicBezTo>
                      <a:pt x="28" y="109"/>
                      <a:pt x="30" y="108"/>
                      <a:pt x="33" y="107"/>
                    </a:cubicBezTo>
                    <a:cubicBezTo>
                      <a:pt x="34" y="107"/>
                      <a:pt x="40" y="103"/>
                      <a:pt x="35" y="106"/>
                    </a:cubicBezTo>
                    <a:cubicBezTo>
                      <a:pt x="28" y="111"/>
                      <a:pt x="19" y="114"/>
                      <a:pt x="12" y="119"/>
                    </a:cubicBezTo>
                    <a:cubicBezTo>
                      <a:pt x="12" y="118"/>
                      <a:pt x="13" y="117"/>
                      <a:pt x="13" y="116"/>
                    </a:cubicBezTo>
                    <a:close/>
                    <a:moveTo>
                      <a:pt x="22" y="124"/>
                    </a:moveTo>
                    <a:cubicBezTo>
                      <a:pt x="18" y="126"/>
                      <a:pt x="15" y="127"/>
                      <a:pt x="12" y="130"/>
                    </a:cubicBezTo>
                    <a:cubicBezTo>
                      <a:pt x="12" y="129"/>
                      <a:pt x="12" y="128"/>
                      <a:pt x="12" y="126"/>
                    </a:cubicBezTo>
                    <a:cubicBezTo>
                      <a:pt x="12" y="127"/>
                      <a:pt x="12" y="127"/>
                      <a:pt x="12" y="127"/>
                    </a:cubicBezTo>
                    <a:cubicBezTo>
                      <a:pt x="21" y="124"/>
                      <a:pt x="28" y="121"/>
                      <a:pt x="35" y="116"/>
                    </a:cubicBezTo>
                    <a:cubicBezTo>
                      <a:pt x="31" y="119"/>
                      <a:pt x="26" y="122"/>
                      <a:pt x="22" y="124"/>
                    </a:cubicBezTo>
                    <a:close/>
                    <a:moveTo>
                      <a:pt x="12" y="126"/>
                    </a:moveTo>
                    <a:cubicBezTo>
                      <a:pt x="12" y="124"/>
                      <a:pt x="12" y="122"/>
                      <a:pt x="12" y="121"/>
                    </a:cubicBezTo>
                    <a:cubicBezTo>
                      <a:pt x="18" y="119"/>
                      <a:pt x="23" y="117"/>
                      <a:pt x="28" y="114"/>
                    </a:cubicBezTo>
                    <a:cubicBezTo>
                      <a:pt x="29" y="114"/>
                      <a:pt x="31" y="113"/>
                      <a:pt x="33" y="112"/>
                    </a:cubicBezTo>
                    <a:cubicBezTo>
                      <a:pt x="34" y="112"/>
                      <a:pt x="36" y="111"/>
                      <a:pt x="37" y="111"/>
                    </a:cubicBezTo>
                    <a:cubicBezTo>
                      <a:pt x="38" y="110"/>
                      <a:pt x="38" y="110"/>
                      <a:pt x="38" y="110"/>
                    </a:cubicBezTo>
                    <a:cubicBezTo>
                      <a:pt x="38" y="111"/>
                      <a:pt x="38" y="111"/>
                      <a:pt x="38" y="111"/>
                    </a:cubicBezTo>
                    <a:cubicBezTo>
                      <a:pt x="33" y="113"/>
                      <a:pt x="28" y="115"/>
                      <a:pt x="24" y="117"/>
                    </a:cubicBezTo>
                    <a:cubicBezTo>
                      <a:pt x="20" y="120"/>
                      <a:pt x="16" y="123"/>
                      <a:pt x="12" y="126"/>
                    </a:cubicBezTo>
                    <a:close/>
                    <a:moveTo>
                      <a:pt x="12" y="131"/>
                    </a:moveTo>
                    <a:cubicBezTo>
                      <a:pt x="12" y="131"/>
                      <a:pt x="12" y="131"/>
                      <a:pt x="12" y="131"/>
                    </a:cubicBezTo>
                    <a:cubicBezTo>
                      <a:pt x="15" y="130"/>
                      <a:pt x="18" y="129"/>
                      <a:pt x="21" y="128"/>
                    </a:cubicBezTo>
                    <a:cubicBezTo>
                      <a:pt x="25" y="126"/>
                      <a:pt x="29" y="125"/>
                      <a:pt x="33" y="123"/>
                    </a:cubicBezTo>
                    <a:cubicBezTo>
                      <a:pt x="33" y="123"/>
                      <a:pt x="33" y="123"/>
                      <a:pt x="33" y="123"/>
                    </a:cubicBezTo>
                    <a:cubicBezTo>
                      <a:pt x="26" y="126"/>
                      <a:pt x="19" y="131"/>
                      <a:pt x="13" y="135"/>
                    </a:cubicBezTo>
                    <a:cubicBezTo>
                      <a:pt x="12" y="134"/>
                      <a:pt x="12" y="132"/>
                      <a:pt x="12" y="131"/>
                    </a:cubicBezTo>
                    <a:close/>
                    <a:moveTo>
                      <a:pt x="29" y="135"/>
                    </a:moveTo>
                    <a:cubicBezTo>
                      <a:pt x="30" y="134"/>
                      <a:pt x="31" y="134"/>
                      <a:pt x="31" y="134"/>
                    </a:cubicBezTo>
                    <a:cubicBezTo>
                      <a:pt x="31" y="135"/>
                      <a:pt x="30" y="136"/>
                      <a:pt x="29" y="135"/>
                    </a:cubicBezTo>
                    <a:cubicBezTo>
                      <a:pt x="28" y="134"/>
                      <a:pt x="28" y="134"/>
                      <a:pt x="27" y="133"/>
                    </a:cubicBezTo>
                    <a:cubicBezTo>
                      <a:pt x="28" y="133"/>
                      <a:pt x="30" y="133"/>
                      <a:pt x="29" y="134"/>
                    </a:cubicBezTo>
                    <a:cubicBezTo>
                      <a:pt x="29" y="134"/>
                      <a:pt x="29" y="135"/>
                      <a:pt x="29" y="135"/>
                    </a:cubicBezTo>
                    <a:close/>
                    <a:moveTo>
                      <a:pt x="32" y="133"/>
                    </a:moveTo>
                    <a:cubicBezTo>
                      <a:pt x="30" y="134"/>
                      <a:pt x="31" y="134"/>
                      <a:pt x="32" y="132"/>
                    </a:cubicBezTo>
                    <a:cubicBezTo>
                      <a:pt x="31" y="132"/>
                      <a:pt x="31" y="132"/>
                      <a:pt x="31" y="132"/>
                    </a:cubicBezTo>
                    <a:cubicBezTo>
                      <a:pt x="29" y="131"/>
                      <a:pt x="25" y="133"/>
                      <a:pt x="28" y="131"/>
                    </a:cubicBezTo>
                    <a:cubicBezTo>
                      <a:pt x="30" y="130"/>
                      <a:pt x="31" y="129"/>
                      <a:pt x="33" y="128"/>
                    </a:cubicBezTo>
                    <a:cubicBezTo>
                      <a:pt x="33" y="129"/>
                      <a:pt x="32" y="131"/>
                      <a:pt x="32" y="133"/>
                    </a:cubicBezTo>
                    <a:close/>
                    <a:moveTo>
                      <a:pt x="33" y="127"/>
                    </a:moveTo>
                    <a:cubicBezTo>
                      <a:pt x="29" y="128"/>
                      <a:pt x="26" y="129"/>
                      <a:pt x="23" y="131"/>
                    </a:cubicBezTo>
                    <a:cubicBezTo>
                      <a:pt x="22" y="131"/>
                      <a:pt x="20" y="132"/>
                      <a:pt x="18" y="133"/>
                    </a:cubicBezTo>
                    <a:cubicBezTo>
                      <a:pt x="19" y="133"/>
                      <a:pt x="11" y="137"/>
                      <a:pt x="15" y="134"/>
                    </a:cubicBezTo>
                    <a:cubicBezTo>
                      <a:pt x="21" y="131"/>
                      <a:pt x="27" y="128"/>
                      <a:pt x="33" y="123"/>
                    </a:cubicBezTo>
                    <a:cubicBezTo>
                      <a:pt x="33" y="124"/>
                      <a:pt x="33" y="126"/>
                      <a:pt x="33" y="127"/>
                    </a:cubicBezTo>
                    <a:close/>
                    <a:moveTo>
                      <a:pt x="34" y="120"/>
                    </a:moveTo>
                    <a:cubicBezTo>
                      <a:pt x="33" y="120"/>
                      <a:pt x="33" y="121"/>
                      <a:pt x="33" y="122"/>
                    </a:cubicBezTo>
                    <a:cubicBezTo>
                      <a:pt x="30" y="123"/>
                      <a:pt x="26" y="124"/>
                      <a:pt x="23" y="126"/>
                    </a:cubicBezTo>
                    <a:cubicBezTo>
                      <a:pt x="22" y="127"/>
                      <a:pt x="20" y="127"/>
                      <a:pt x="19" y="128"/>
                    </a:cubicBezTo>
                    <a:cubicBezTo>
                      <a:pt x="19" y="128"/>
                      <a:pt x="13" y="130"/>
                      <a:pt x="14" y="130"/>
                    </a:cubicBezTo>
                    <a:cubicBezTo>
                      <a:pt x="16" y="126"/>
                      <a:pt x="22" y="125"/>
                      <a:pt x="26" y="123"/>
                    </a:cubicBezTo>
                    <a:cubicBezTo>
                      <a:pt x="29" y="121"/>
                      <a:pt x="32" y="119"/>
                      <a:pt x="35" y="117"/>
                    </a:cubicBezTo>
                    <a:cubicBezTo>
                      <a:pt x="34" y="118"/>
                      <a:pt x="34" y="119"/>
                      <a:pt x="34" y="120"/>
                    </a:cubicBezTo>
                    <a:close/>
                    <a:moveTo>
                      <a:pt x="38" y="115"/>
                    </a:moveTo>
                    <a:cubicBezTo>
                      <a:pt x="37" y="115"/>
                      <a:pt x="37" y="115"/>
                      <a:pt x="37" y="115"/>
                    </a:cubicBezTo>
                    <a:cubicBezTo>
                      <a:pt x="33" y="116"/>
                      <a:pt x="30" y="119"/>
                      <a:pt x="26" y="121"/>
                    </a:cubicBezTo>
                    <a:cubicBezTo>
                      <a:pt x="23" y="122"/>
                      <a:pt x="20" y="123"/>
                      <a:pt x="17" y="124"/>
                    </a:cubicBezTo>
                    <a:cubicBezTo>
                      <a:pt x="15" y="125"/>
                      <a:pt x="11" y="127"/>
                      <a:pt x="17" y="123"/>
                    </a:cubicBezTo>
                    <a:cubicBezTo>
                      <a:pt x="24" y="118"/>
                      <a:pt x="33" y="115"/>
                      <a:pt x="40" y="110"/>
                    </a:cubicBezTo>
                    <a:cubicBezTo>
                      <a:pt x="40" y="112"/>
                      <a:pt x="39" y="114"/>
                      <a:pt x="38" y="115"/>
                    </a:cubicBezTo>
                    <a:close/>
                    <a:moveTo>
                      <a:pt x="14" y="120"/>
                    </a:moveTo>
                    <a:cubicBezTo>
                      <a:pt x="15" y="119"/>
                      <a:pt x="18" y="117"/>
                      <a:pt x="19" y="116"/>
                    </a:cubicBezTo>
                    <a:cubicBezTo>
                      <a:pt x="21" y="115"/>
                      <a:pt x="24" y="114"/>
                      <a:pt x="26" y="113"/>
                    </a:cubicBezTo>
                    <a:cubicBezTo>
                      <a:pt x="30" y="110"/>
                      <a:pt x="34" y="108"/>
                      <a:pt x="38" y="106"/>
                    </a:cubicBezTo>
                    <a:cubicBezTo>
                      <a:pt x="39" y="106"/>
                      <a:pt x="39" y="107"/>
                      <a:pt x="40" y="107"/>
                    </a:cubicBezTo>
                    <a:cubicBezTo>
                      <a:pt x="40" y="108"/>
                      <a:pt x="40" y="108"/>
                      <a:pt x="40" y="109"/>
                    </a:cubicBezTo>
                    <a:cubicBezTo>
                      <a:pt x="31" y="112"/>
                      <a:pt x="23" y="117"/>
                      <a:pt x="14" y="120"/>
                    </a:cubicBezTo>
                    <a:close/>
                    <a:moveTo>
                      <a:pt x="27" y="109"/>
                    </a:moveTo>
                    <a:cubicBezTo>
                      <a:pt x="24" y="110"/>
                      <a:pt x="21" y="111"/>
                      <a:pt x="18" y="112"/>
                    </a:cubicBezTo>
                    <a:cubicBezTo>
                      <a:pt x="18" y="113"/>
                      <a:pt x="13" y="116"/>
                      <a:pt x="15" y="114"/>
                    </a:cubicBezTo>
                    <a:cubicBezTo>
                      <a:pt x="22" y="109"/>
                      <a:pt x="30" y="107"/>
                      <a:pt x="37" y="101"/>
                    </a:cubicBezTo>
                    <a:cubicBezTo>
                      <a:pt x="37" y="101"/>
                      <a:pt x="37" y="101"/>
                      <a:pt x="37" y="101"/>
                    </a:cubicBezTo>
                    <a:cubicBezTo>
                      <a:pt x="33" y="102"/>
                      <a:pt x="29" y="103"/>
                      <a:pt x="26" y="104"/>
                    </a:cubicBezTo>
                    <a:cubicBezTo>
                      <a:pt x="23" y="105"/>
                      <a:pt x="21" y="106"/>
                      <a:pt x="19" y="107"/>
                    </a:cubicBezTo>
                    <a:cubicBezTo>
                      <a:pt x="17" y="108"/>
                      <a:pt x="11" y="112"/>
                      <a:pt x="17" y="108"/>
                    </a:cubicBezTo>
                    <a:cubicBezTo>
                      <a:pt x="23" y="103"/>
                      <a:pt x="31" y="101"/>
                      <a:pt x="38" y="97"/>
                    </a:cubicBezTo>
                    <a:cubicBezTo>
                      <a:pt x="38" y="98"/>
                      <a:pt x="38" y="100"/>
                      <a:pt x="37" y="101"/>
                    </a:cubicBezTo>
                    <a:cubicBezTo>
                      <a:pt x="37" y="103"/>
                      <a:pt x="37" y="104"/>
                      <a:pt x="38" y="105"/>
                    </a:cubicBezTo>
                    <a:cubicBezTo>
                      <a:pt x="34" y="106"/>
                      <a:pt x="31" y="107"/>
                      <a:pt x="27" y="109"/>
                    </a:cubicBezTo>
                    <a:close/>
                    <a:moveTo>
                      <a:pt x="26" y="100"/>
                    </a:moveTo>
                    <a:cubicBezTo>
                      <a:pt x="24" y="101"/>
                      <a:pt x="22" y="102"/>
                      <a:pt x="19" y="103"/>
                    </a:cubicBezTo>
                    <a:cubicBezTo>
                      <a:pt x="18" y="104"/>
                      <a:pt x="12" y="107"/>
                      <a:pt x="18" y="103"/>
                    </a:cubicBezTo>
                    <a:cubicBezTo>
                      <a:pt x="23" y="99"/>
                      <a:pt x="30" y="98"/>
                      <a:pt x="35" y="94"/>
                    </a:cubicBezTo>
                    <a:cubicBezTo>
                      <a:pt x="36" y="94"/>
                      <a:pt x="37" y="95"/>
                      <a:pt x="37" y="96"/>
                    </a:cubicBezTo>
                    <a:cubicBezTo>
                      <a:pt x="33" y="97"/>
                      <a:pt x="30" y="98"/>
                      <a:pt x="26" y="100"/>
                    </a:cubicBezTo>
                    <a:close/>
                    <a:moveTo>
                      <a:pt x="18" y="99"/>
                    </a:moveTo>
                    <a:cubicBezTo>
                      <a:pt x="14" y="101"/>
                      <a:pt x="18" y="98"/>
                      <a:pt x="19" y="98"/>
                    </a:cubicBezTo>
                    <a:cubicBezTo>
                      <a:pt x="20" y="97"/>
                      <a:pt x="22" y="96"/>
                      <a:pt x="23" y="95"/>
                    </a:cubicBezTo>
                    <a:cubicBezTo>
                      <a:pt x="26" y="94"/>
                      <a:pt x="28" y="93"/>
                      <a:pt x="31" y="91"/>
                    </a:cubicBezTo>
                    <a:cubicBezTo>
                      <a:pt x="31" y="92"/>
                      <a:pt x="32" y="92"/>
                      <a:pt x="33" y="92"/>
                    </a:cubicBezTo>
                    <a:cubicBezTo>
                      <a:pt x="33" y="93"/>
                      <a:pt x="34" y="93"/>
                      <a:pt x="34" y="93"/>
                    </a:cubicBezTo>
                    <a:cubicBezTo>
                      <a:pt x="28" y="94"/>
                      <a:pt x="23" y="97"/>
                      <a:pt x="18" y="99"/>
                    </a:cubicBezTo>
                    <a:close/>
                    <a:moveTo>
                      <a:pt x="30" y="82"/>
                    </a:moveTo>
                    <a:cubicBezTo>
                      <a:pt x="29" y="83"/>
                      <a:pt x="29" y="85"/>
                      <a:pt x="29" y="86"/>
                    </a:cubicBezTo>
                    <a:cubicBezTo>
                      <a:pt x="26" y="87"/>
                      <a:pt x="22" y="88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23" y="88"/>
                      <a:pt x="26" y="84"/>
                      <a:pt x="30" y="82"/>
                    </a:cubicBezTo>
                    <a:cubicBezTo>
                      <a:pt x="30" y="82"/>
                      <a:pt x="30" y="81"/>
                      <a:pt x="29" y="81"/>
                    </a:cubicBezTo>
                    <a:cubicBezTo>
                      <a:pt x="28" y="82"/>
                      <a:pt x="26" y="82"/>
                      <a:pt x="25" y="83"/>
                    </a:cubicBezTo>
                    <a:cubicBezTo>
                      <a:pt x="24" y="84"/>
                      <a:pt x="22" y="85"/>
                      <a:pt x="21" y="85"/>
                    </a:cubicBezTo>
                    <a:cubicBezTo>
                      <a:pt x="21" y="85"/>
                      <a:pt x="21" y="84"/>
                      <a:pt x="21" y="84"/>
                    </a:cubicBezTo>
                    <a:cubicBezTo>
                      <a:pt x="22" y="83"/>
                      <a:pt x="23" y="82"/>
                      <a:pt x="24" y="82"/>
                    </a:cubicBezTo>
                    <a:cubicBezTo>
                      <a:pt x="27" y="80"/>
                      <a:pt x="29" y="79"/>
                      <a:pt x="32" y="78"/>
                    </a:cubicBezTo>
                    <a:cubicBezTo>
                      <a:pt x="31" y="79"/>
                      <a:pt x="30" y="81"/>
                      <a:pt x="30" y="82"/>
                    </a:cubicBezTo>
                    <a:close/>
                    <a:moveTo>
                      <a:pt x="33" y="76"/>
                    </a:moveTo>
                    <a:cubicBezTo>
                      <a:pt x="31" y="77"/>
                      <a:pt x="30" y="77"/>
                      <a:pt x="29" y="78"/>
                    </a:cubicBezTo>
                    <a:cubicBezTo>
                      <a:pt x="26" y="79"/>
                      <a:pt x="22" y="80"/>
                      <a:pt x="26" y="78"/>
                    </a:cubicBezTo>
                    <a:cubicBezTo>
                      <a:pt x="29" y="76"/>
                      <a:pt x="32" y="75"/>
                      <a:pt x="34" y="73"/>
                    </a:cubicBezTo>
                    <a:cubicBezTo>
                      <a:pt x="33" y="74"/>
                      <a:pt x="33" y="75"/>
                      <a:pt x="33" y="76"/>
                    </a:cubicBezTo>
                    <a:close/>
                    <a:moveTo>
                      <a:pt x="34" y="70"/>
                    </a:moveTo>
                    <a:cubicBezTo>
                      <a:pt x="34" y="70"/>
                      <a:pt x="34" y="71"/>
                      <a:pt x="34" y="71"/>
                    </a:cubicBezTo>
                    <a:cubicBezTo>
                      <a:pt x="34" y="71"/>
                      <a:pt x="34" y="71"/>
                      <a:pt x="34" y="71"/>
                    </a:cubicBezTo>
                    <a:cubicBezTo>
                      <a:pt x="32" y="72"/>
                      <a:pt x="32" y="72"/>
                      <a:pt x="30" y="72"/>
                    </a:cubicBezTo>
                    <a:cubicBezTo>
                      <a:pt x="29" y="73"/>
                      <a:pt x="27" y="74"/>
                      <a:pt x="26" y="74"/>
                    </a:cubicBezTo>
                    <a:cubicBezTo>
                      <a:pt x="26" y="74"/>
                      <a:pt x="26" y="74"/>
                      <a:pt x="26" y="73"/>
                    </a:cubicBezTo>
                    <a:cubicBezTo>
                      <a:pt x="29" y="72"/>
                      <a:pt x="31" y="70"/>
                      <a:pt x="34" y="69"/>
                    </a:cubicBezTo>
                    <a:lnTo>
                      <a:pt x="34" y="70"/>
                    </a:lnTo>
                    <a:close/>
                    <a:moveTo>
                      <a:pt x="34" y="68"/>
                    </a:moveTo>
                    <a:cubicBezTo>
                      <a:pt x="33" y="68"/>
                      <a:pt x="32" y="68"/>
                      <a:pt x="31" y="69"/>
                    </a:cubicBezTo>
                    <a:cubicBezTo>
                      <a:pt x="32" y="68"/>
                      <a:pt x="32" y="68"/>
                      <a:pt x="33" y="67"/>
                    </a:cubicBezTo>
                    <a:cubicBezTo>
                      <a:pt x="34" y="67"/>
                      <a:pt x="33" y="66"/>
                      <a:pt x="33" y="66"/>
                    </a:cubicBezTo>
                    <a:cubicBezTo>
                      <a:pt x="32" y="66"/>
                      <a:pt x="31" y="67"/>
                      <a:pt x="30" y="67"/>
                    </a:cubicBezTo>
                    <a:cubicBezTo>
                      <a:pt x="31" y="66"/>
                      <a:pt x="32" y="64"/>
                      <a:pt x="33" y="63"/>
                    </a:cubicBezTo>
                    <a:cubicBezTo>
                      <a:pt x="33" y="65"/>
                      <a:pt x="33" y="66"/>
                      <a:pt x="34" y="68"/>
                    </a:cubicBezTo>
                    <a:close/>
                    <a:moveTo>
                      <a:pt x="23" y="172"/>
                    </a:moveTo>
                    <a:cubicBezTo>
                      <a:pt x="21" y="169"/>
                      <a:pt x="20" y="166"/>
                      <a:pt x="19" y="163"/>
                    </a:cubicBezTo>
                    <a:cubicBezTo>
                      <a:pt x="19" y="163"/>
                      <a:pt x="19" y="162"/>
                      <a:pt x="19" y="162"/>
                    </a:cubicBezTo>
                    <a:cubicBezTo>
                      <a:pt x="20" y="158"/>
                      <a:pt x="22" y="155"/>
                      <a:pt x="23" y="151"/>
                    </a:cubicBezTo>
                    <a:cubicBezTo>
                      <a:pt x="24" y="148"/>
                      <a:pt x="23" y="145"/>
                      <a:pt x="23" y="143"/>
                    </a:cubicBezTo>
                    <a:cubicBezTo>
                      <a:pt x="22" y="140"/>
                      <a:pt x="23" y="133"/>
                      <a:pt x="26" y="136"/>
                    </a:cubicBezTo>
                    <a:cubicBezTo>
                      <a:pt x="27" y="137"/>
                      <a:pt x="28" y="138"/>
                      <a:pt x="29" y="139"/>
                    </a:cubicBezTo>
                    <a:cubicBezTo>
                      <a:pt x="31" y="139"/>
                      <a:pt x="34" y="138"/>
                      <a:pt x="35" y="135"/>
                    </a:cubicBezTo>
                    <a:cubicBezTo>
                      <a:pt x="36" y="133"/>
                      <a:pt x="36" y="131"/>
                      <a:pt x="36" y="129"/>
                    </a:cubicBezTo>
                    <a:cubicBezTo>
                      <a:pt x="36" y="124"/>
                      <a:pt x="37" y="121"/>
                      <a:pt x="40" y="117"/>
                    </a:cubicBezTo>
                    <a:cubicBezTo>
                      <a:pt x="43" y="115"/>
                      <a:pt x="45" y="110"/>
                      <a:pt x="43" y="106"/>
                    </a:cubicBezTo>
                    <a:cubicBezTo>
                      <a:pt x="42" y="105"/>
                      <a:pt x="40" y="104"/>
                      <a:pt x="41" y="102"/>
                    </a:cubicBezTo>
                    <a:cubicBezTo>
                      <a:pt x="41" y="100"/>
                      <a:pt x="42" y="97"/>
                      <a:pt x="41" y="95"/>
                    </a:cubicBezTo>
                    <a:cubicBezTo>
                      <a:pt x="41" y="94"/>
                      <a:pt x="40" y="92"/>
                      <a:pt x="38" y="91"/>
                    </a:cubicBezTo>
                    <a:cubicBezTo>
                      <a:pt x="37" y="90"/>
                      <a:pt x="37" y="90"/>
                      <a:pt x="36" y="90"/>
                    </a:cubicBezTo>
                    <a:cubicBezTo>
                      <a:pt x="31" y="88"/>
                      <a:pt x="33" y="83"/>
                      <a:pt x="34" y="80"/>
                    </a:cubicBezTo>
                    <a:cubicBezTo>
                      <a:pt x="35" y="77"/>
                      <a:pt x="37" y="75"/>
                      <a:pt x="37" y="72"/>
                    </a:cubicBezTo>
                    <a:cubicBezTo>
                      <a:pt x="37" y="67"/>
                      <a:pt x="36" y="63"/>
                      <a:pt x="36" y="59"/>
                    </a:cubicBezTo>
                    <a:cubicBezTo>
                      <a:pt x="42" y="51"/>
                      <a:pt x="49" y="44"/>
                      <a:pt x="57" y="38"/>
                    </a:cubicBezTo>
                    <a:cubicBezTo>
                      <a:pt x="91" y="14"/>
                      <a:pt x="135" y="10"/>
                      <a:pt x="172" y="25"/>
                    </a:cubicBezTo>
                    <a:cubicBezTo>
                      <a:pt x="170" y="26"/>
                      <a:pt x="168" y="27"/>
                      <a:pt x="167" y="28"/>
                    </a:cubicBezTo>
                    <a:cubicBezTo>
                      <a:pt x="165" y="30"/>
                      <a:pt x="167" y="33"/>
                      <a:pt x="169" y="33"/>
                    </a:cubicBezTo>
                    <a:cubicBezTo>
                      <a:pt x="170" y="34"/>
                      <a:pt x="171" y="33"/>
                      <a:pt x="172" y="33"/>
                    </a:cubicBezTo>
                    <a:cubicBezTo>
                      <a:pt x="172" y="33"/>
                      <a:pt x="173" y="33"/>
                      <a:pt x="173" y="33"/>
                    </a:cubicBezTo>
                    <a:cubicBezTo>
                      <a:pt x="174" y="33"/>
                      <a:pt x="175" y="33"/>
                      <a:pt x="175" y="35"/>
                    </a:cubicBezTo>
                    <a:cubicBezTo>
                      <a:pt x="171" y="35"/>
                      <a:pt x="167" y="33"/>
                      <a:pt x="164" y="32"/>
                    </a:cubicBezTo>
                    <a:cubicBezTo>
                      <a:pt x="161" y="30"/>
                      <a:pt x="157" y="25"/>
                      <a:pt x="153" y="27"/>
                    </a:cubicBezTo>
                    <a:cubicBezTo>
                      <a:pt x="152" y="29"/>
                      <a:pt x="152" y="30"/>
                      <a:pt x="152" y="32"/>
                    </a:cubicBezTo>
                    <a:cubicBezTo>
                      <a:pt x="151" y="34"/>
                      <a:pt x="154" y="37"/>
                      <a:pt x="150" y="37"/>
                    </a:cubicBezTo>
                    <a:cubicBezTo>
                      <a:pt x="147" y="37"/>
                      <a:pt x="143" y="36"/>
                      <a:pt x="140" y="35"/>
                    </a:cubicBezTo>
                    <a:cubicBezTo>
                      <a:pt x="133" y="35"/>
                      <a:pt x="133" y="42"/>
                      <a:pt x="138" y="45"/>
                    </a:cubicBezTo>
                    <a:cubicBezTo>
                      <a:pt x="142" y="46"/>
                      <a:pt x="146" y="48"/>
                      <a:pt x="150" y="48"/>
                    </a:cubicBezTo>
                    <a:cubicBezTo>
                      <a:pt x="152" y="48"/>
                      <a:pt x="154" y="47"/>
                      <a:pt x="155" y="46"/>
                    </a:cubicBezTo>
                    <a:cubicBezTo>
                      <a:pt x="160" y="43"/>
                      <a:pt x="164" y="42"/>
                      <a:pt x="169" y="46"/>
                    </a:cubicBezTo>
                    <a:cubicBezTo>
                      <a:pt x="173" y="50"/>
                      <a:pt x="173" y="57"/>
                      <a:pt x="177" y="60"/>
                    </a:cubicBezTo>
                    <a:cubicBezTo>
                      <a:pt x="181" y="63"/>
                      <a:pt x="184" y="57"/>
                      <a:pt x="188" y="58"/>
                    </a:cubicBezTo>
                    <a:cubicBezTo>
                      <a:pt x="191" y="58"/>
                      <a:pt x="193" y="59"/>
                      <a:pt x="195" y="60"/>
                    </a:cubicBezTo>
                    <a:cubicBezTo>
                      <a:pt x="196" y="61"/>
                      <a:pt x="197" y="62"/>
                      <a:pt x="198" y="63"/>
                    </a:cubicBezTo>
                    <a:cubicBezTo>
                      <a:pt x="199" y="64"/>
                      <a:pt x="201" y="70"/>
                      <a:pt x="197" y="67"/>
                    </a:cubicBezTo>
                    <a:cubicBezTo>
                      <a:pt x="194" y="66"/>
                      <a:pt x="192" y="62"/>
                      <a:pt x="188" y="61"/>
                    </a:cubicBezTo>
                    <a:cubicBezTo>
                      <a:pt x="184" y="61"/>
                      <a:pt x="183" y="63"/>
                      <a:pt x="183" y="66"/>
                    </a:cubicBezTo>
                    <a:cubicBezTo>
                      <a:pt x="183" y="70"/>
                      <a:pt x="188" y="72"/>
                      <a:pt x="191" y="73"/>
                    </a:cubicBezTo>
                    <a:cubicBezTo>
                      <a:pt x="192" y="74"/>
                      <a:pt x="192" y="74"/>
                      <a:pt x="192" y="74"/>
                    </a:cubicBezTo>
                    <a:cubicBezTo>
                      <a:pt x="195" y="75"/>
                      <a:pt x="194" y="77"/>
                      <a:pt x="191" y="79"/>
                    </a:cubicBezTo>
                    <a:cubicBezTo>
                      <a:pt x="191" y="79"/>
                      <a:pt x="191" y="79"/>
                      <a:pt x="191" y="79"/>
                    </a:cubicBezTo>
                    <a:cubicBezTo>
                      <a:pt x="185" y="76"/>
                      <a:pt x="179" y="74"/>
                      <a:pt x="173" y="71"/>
                    </a:cubicBezTo>
                    <a:cubicBezTo>
                      <a:pt x="167" y="68"/>
                      <a:pt x="162" y="63"/>
                      <a:pt x="157" y="57"/>
                    </a:cubicBezTo>
                    <a:cubicBezTo>
                      <a:pt x="154" y="54"/>
                      <a:pt x="150" y="50"/>
                      <a:pt x="146" y="48"/>
                    </a:cubicBezTo>
                    <a:cubicBezTo>
                      <a:pt x="141" y="46"/>
                      <a:pt x="135" y="47"/>
                      <a:pt x="130" y="48"/>
                    </a:cubicBezTo>
                    <a:cubicBezTo>
                      <a:pt x="112" y="52"/>
                      <a:pt x="81" y="74"/>
                      <a:pt x="91" y="96"/>
                    </a:cubicBezTo>
                    <a:cubicBezTo>
                      <a:pt x="97" y="107"/>
                      <a:pt x="113" y="104"/>
                      <a:pt x="122" y="109"/>
                    </a:cubicBezTo>
                    <a:cubicBezTo>
                      <a:pt x="130" y="113"/>
                      <a:pt x="126" y="122"/>
                      <a:pt x="124" y="128"/>
                    </a:cubicBezTo>
                    <a:cubicBezTo>
                      <a:pt x="123" y="130"/>
                      <a:pt x="122" y="133"/>
                      <a:pt x="122" y="135"/>
                    </a:cubicBezTo>
                    <a:cubicBezTo>
                      <a:pt x="121" y="139"/>
                      <a:pt x="122" y="142"/>
                      <a:pt x="122" y="146"/>
                    </a:cubicBezTo>
                    <a:cubicBezTo>
                      <a:pt x="123" y="151"/>
                      <a:pt x="118" y="157"/>
                      <a:pt x="117" y="161"/>
                    </a:cubicBezTo>
                    <a:cubicBezTo>
                      <a:pt x="115" y="165"/>
                      <a:pt x="114" y="169"/>
                      <a:pt x="113" y="173"/>
                    </a:cubicBezTo>
                    <a:cubicBezTo>
                      <a:pt x="112" y="180"/>
                      <a:pt x="111" y="188"/>
                      <a:pt x="113" y="194"/>
                    </a:cubicBezTo>
                    <a:cubicBezTo>
                      <a:pt x="116" y="201"/>
                      <a:pt x="122" y="202"/>
                      <a:pt x="128" y="201"/>
                    </a:cubicBezTo>
                    <a:cubicBezTo>
                      <a:pt x="134" y="200"/>
                      <a:pt x="139" y="197"/>
                      <a:pt x="144" y="193"/>
                    </a:cubicBezTo>
                    <a:cubicBezTo>
                      <a:pt x="151" y="189"/>
                      <a:pt x="157" y="185"/>
                      <a:pt x="165" y="182"/>
                    </a:cubicBezTo>
                    <a:cubicBezTo>
                      <a:pt x="170" y="180"/>
                      <a:pt x="174" y="177"/>
                      <a:pt x="177" y="172"/>
                    </a:cubicBezTo>
                    <a:cubicBezTo>
                      <a:pt x="181" y="167"/>
                      <a:pt x="177" y="160"/>
                      <a:pt x="183" y="156"/>
                    </a:cubicBezTo>
                    <a:cubicBezTo>
                      <a:pt x="190" y="151"/>
                      <a:pt x="200" y="150"/>
                      <a:pt x="204" y="143"/>
                    </a:cubicBezTo>
                    <a:cubicBezTo>
                      <a:pt x="205" y="139"/>
                      <a:pt x="205" y="135"/>
                      <a:pt x="203" y="132"/>
                    </a:cubicBezTo>
                    <a:cubicBezTo>
                      <a:pt x="201" y="129"/>
                      <a:pt x="199" y="127"/>
                      <a:pt x="197" y="123"/>
                    </a:cubicBezTo>
                    <a:cubicBezTo>
                      <a:pt x="196" y="120"/>
                      <a:pt x="197" y="116"/>
                      <a:pt x="196" y="112"/>
                    </a:cubicBezTo>
                    <a:cubicBezTo>
                      <a:pt x="196" y="109"/>
                      <a:pt x="195" y="107"/>
                      <a:pt x="194" y="104"/>
                    </a:cubicBezTo>
                    <a:cubicBezTo>
                      <a:pt x="193" y="103"/>
                      <a:pt x="192" y="101"/>
                      <a:pt x="191" y="99"/>
                    </a:cubicBezTo>
                    <a:cubicBezTo>
                      <a:pt x="191" y="99"/>
                      <a:pt x="191" y="98"/>
                      <a:pt x="191" y="98"/>
                    </a:cubicBezTo>
                    <a:cubicBezTo>
                      <a:pt x="190" y="95"/>
                      <a:pt x="191" y="94"/>
                      <a:pt x="194" y="94"/>
                    </a:cubicBezTo>
                    <a:cubicBezTo>
                      <a:pt x="198" y="99"/>
                      <a:pt x="197" y="108"/>
                      <a:pt x="197" y="113"/>
                    </a:cubicBezTo>
                    <a:cubicBezTo>
                      <a:pt x="197" y="117"/>
                      <a:pt x="197" y="121"/>
                      <a:pt x="200" y="124"/>
                    </a:cubicBezTo>
                    <a:cubicBezTo>
                      <a:pt x="202" y="127"/>
                      <a:pt x="208" y="126"/>
                      <a:pt x="212" y="125"/>
                    </a:cubicBezTo>
                    <a:cubicBezTo>
                      <a:pt x="215" y="125"/>
                      <a:pt x="221" y="123"/>
                      <a:pt x="222" y="119"/>
                    </a:cubicBezTo>
                    <a:cubicBezTo>
                      <a:pt x="223" y="114"/>
                      <a:pt x="220" y="110"/>
                      <a:pt x="217" y="106"/>
                    </a:cubicBezTo>
                    <a:cubicBezTo>
                      <a:pt x="216" y="104"/>
                      <a:pt x="215" y="103"/>
                      <a:pt x="214" y="102"/>
                    </a:cubicBezTo>
                    <a:cubicBezTo>
                      <a:pt x="213" y="101"/>
                      <a:pt x="213" y="100"/>
                      <a:pt x="213" y="99"/>
                    </a:cubicBezTo>
                    <a:cubicBezTo>
                      <a:pt x="213" y="100"/>
                      <a:pt x="209" y="92"/>
                      <a:pt x="213" y="94"/>
                    </a:cubicBezTo>
                    <a:cubicBezTo>
                      <a:pt x="218" y="97"/>
                      <a:pt x="220" y="104"/>
                      <a:pt x="223" y="108"/>
                    </a:cubicBezTo>
                    <a:cubicBezTo>
                      <a:pt x="225" y="112"/>
                      <a:pt x="228" y="116"/>
                      <a:pt x="232" y="119"/>
                    </a:cubicBezTo>
                    <a:cubicBezTo>
                      <a:pt x="237" y="124"/>
                      <a:pt x="239" y="129"/>
                      <a:pt x="240" y="136"/>
                    </a:cubicBezTo>
                    <a:cubicBezTo>
                      <a:pt x="240" y="137"/>
                      <a:pt x="240" y="137"/>
                      <a:pt x="240" y="137"/>
                    </a:cubicBezTo>
                    <a:cubicBezTo>
                      <a:pt x="235" y="184"/>
                      <a:pt x="198" y="221"/>
                      <a:pt x="152" y="232"/>
                    </a:cubicBezTo>
                    <a:cubicBezTo>
                      <a:pt x="101" y="243"/>
                      <a:pt x="47" y="219"/>
                      <a:pt x="23" y="172"/>
                    </a:cubicBezTo>
                    <a:close/>
                    <a:moveTo>
                      <a:pt x="71" y="246"/>
                    </a:moveTo>
                    <a:cubicBezTo>
                      <a:pt x="69" y="243"/>
                      <a:pt x="74" y="237"/>
                      <a:pt x="75" y="235"/>
                    </a:cubicBezTo>
                    <a:cubicBezTo>
                      <a:pt x="76" y="233"/>
                      <a:pt x="78" y="231"/>
                      <a:pt x="79" y="228"/>
                    </a:cubicBezTo>
                    <a:cubicBezTo>
                      <a:pt x="81" y="229"/>
                      <a:pt x="82" y="229"/>
                      <a:pt x="84" y="230"/>
                    </a:cubicBezTo>
                    <a:cubicBezTo>
                      <a:pt x="81" y="235"/>
                      <a:pt x="74" y="251"/>
                      <a:pt x="71" y="246"/>
                    </a:cubicBezTo>
                    <a:close/>
                    <a:moveTo>
                      <a:pt x="122" y="249"/>
                    </a:moveTo>
                    <a:cubicBezTo>
                      <a:pt x="125" y="249"/>
                      <a:pt x="128" y="249"/>
                      <a:pt x="131" y="249"/>
                    </a:cubicBezTo>
                    <a:cubicBezTo>
                      <a:pt x="127" y="250"/>
                      <a:pt x="124" y="251"/>
                      <a:pt x="120" y="251"/>
                    </a:cubicBezTo>
                    <a:cubicBezTo>
                      <a:pt x="120" y="251"/>
                      <a:pt x="121" y="250"/>
                      <a:pt x="121" y="249"/>
                    </a:cubicBezTo>
                    <a:cubicBezTo>
                      <a:pt x="121" y="249"/>
                      <a:pt x="122" y="249"/>
                      <a:pt x="122" y="249"/>
                    </a:cubicBezTo>
                    <a:close/>
                    <a:moveTo>
                      <a:pt x="135" y="255"/>
                    </a:moveTo>
                    <a:cubicBezTo>
                      <a:pt x="135" y="256"/>
                      <a:pt x="135" y="257"/>
                      <a:pt x="135" y="258"/>
                    </a:cubicBezTo>
                    <a:cubicBezTo>
                      <a:pt x="129" y="260"/>
                      <a:pt x="124" y="262"/>
                      <a:pt x="117" y="263"/>
                    </a:cubicBezTo>
                    <a:cubicBezTo>
                      <a:pt x="117" y="264"/>
                      <a:pt x="117" y="264"/>
                      <a:pt x="117" y="264"/>
                    </a:cubicBezTo>
                    <a:cubicBezTo>
                      <a:pt x="118" y="263"/>
                      <a:pt x="118" y="263"/>
                      <a:pt x="118" y="263"/>
                    </a:cubicBezTo>
                    <a:cubicBezTo>
                      <a:pt x="119" y="262"/>
                      <a:pt x="121" y="262"/>
                      <a:pt x="123" y="261"/>
                    </a:cubicBezTo>
                    <a:cubicBezTo>
                      <a:pt x="126" y="259"/>
                      <a:pt x="130" y="257"/>
                      <a:pt x="134" y="256"/>
                    </a:cubicBezTo>
                    <a:lnTo>
                      <a:pt x="135" y="255"/>
                    </a:lnTo>
                    <a:close/>
                    <a:moveTo>
                      <a:pt x="137" y="262"/>
                    </a:moveTo>
                    <a:cubicBezTo>
                      <a:pt x="136" y="262"/>
                      <a:pt x="136" y="262"/>
                      <a:pt x="136" y="262"/>
                    </a:cubicBezTo>
                    <a:cubicBezTo>
                      <a:pt x="129" y="264"/>
                      <a:pt x="123" y="267"/>
                      <a:pt x="115" y="267"/>
                    </a:cubicBezTo>
                    <a:cubicBezTo>
                      <a:pt x="115" y="267"/>
                      <a:pt x="115" y="267"/>
                      <a:pt x="115" y="267"/>
                    </a:cubicBezTo>
                    <a:cubicBezTo>
                      <a:pt x="118" y="267"/>
                      <a:pt x="122" y="265"/>
                      <a:pt x="125" y="263"/>
                    </a:cubicBezTo>
                    <a:cubicBezTo>
                      <a:pt x="129" y="262"/>
                      <a:pt x="132" y="260"/>
                      <a:pt x="136" y="259"/>
                    </a:cubicBezTo>
                    <a:cubicBezTo>
                      <a:pt x="136" y="260"/>
                      <a:pt x="136" y="261"/>
                      <a:pt x="137" y="262"/>
                    </a:cubicBezTo>
                    <a:close/>
                    <a:moveTo>
                      <a:pt x="153" y="279"/>
                    </a:moveTo>
                    <a:cubicBezTo>
                      <a:pt x="149" y="281"/>
                      <a:pt x="144" y="282"/>
                      <a:pt x="140" y="284"/>
                    </a:cubicBezTo>
                    <a:cubicBezTo>
                      <a:pt x="138" y="284"/>
                      <a:pt x="135" y="285"/>
                      <a:pt x="132" y="285"/>
                    </a:cubicBezTo>
                    <a:cubicBezTo>
                      <a:pt x="125" y="287"/>
                      <a:pt x="117" y="290"/>
                      <a:pt x="110" y="292"/>
                    </a:cubicBezTo>
                    <a:cubicBezTo>
                      <a:pt x="95" y="297"/>
                      <a:pt x="80" y="302"/>
                      <a:pt x="64" y="306"/>
                    </a:cubicBezTo>
                    <a:cubicBezTo>
                      <a:pt x="70" y="304"/>
                      <a:pt x="78" y="301"/>
                      <a:pt x="84" y="299"/>
                    </a:cubicBezTo>
                    <a:cubicBezTo>
                      <a:pt x="91" y="296"/>
                      <a:pt x="98" y="293"/>
                      <a:pt x="105" y="291"/>
                    </a:cubicBezTo>
                    <a:cubicBezTo>
                      <a:pt x="117" y="287"/>
                      <a:pt x="130" y="284"/>
                      <a:pt x="141" y="277"/>
                    </a:cubicBezTo>
                    <a:cubicBezTo>
                      <a:pt x="145" y="278"/>
                      <a:pt x="149" y="278"/>
                      <a:pt x="153" y="279"/>
                    </a:cubicBezTo>
                    <a:close/>
                    <a:moveTo>
                      <a:pt x="163" y="281"/>
                    </a:moveTo>
                    <a:cubicBezTo>
                      <a:pt x="149" y="284"/>
                      <a:pt x="135" y="289"/>
                      <a:pt x="122" y="293"/>
                    </a:cubicBezTo>
                    <a:cubicBezTo>
                      <a:pt x="107" y="298"/>
                      <a:pt x="93" y="304"/>
                      <a:pt x="78" y="306"/>
                    </a:cubicBezTo>
                    <a:cubicBezTo>
                      <a:pt x="77" y="306"/>
                      <a:pt x="75" y="307"/>
                      <a:pt x="74" y="307"/>
                    </a:cubicBezTo>
                    <a:cubicBezTo>
                      <a:pt x="76" y="307"/>
                      <a:pt x="78" y="306"/>
                      <a:pt x="80" y="305"/>
                    </a:cubicBezTo>
                    <a:cubicBezTo>
                      <a:pt x="83" y="304"/>
                      <a:pt x="87" y="303"/>
                      <a:pt x="91" y="301"/>
                    </a:cubicBezTo>
                    <a:cubicBezTo>
                      <a:pt x="98" y="299"/>
                      <a:pt x="106" y="297"/>
                      <a:pt x="113" y="294"/>
                    </a:cubicBezTo>
                    <a:cubicBezTo>
                      <a:pt x="120" y="292"/>
                      <a:pt x="127" y="289"/>
                      <a:pt x="134" y="287"/>
                    </a:cubicBezTo>
                    <a:cubicBezTo>
                      <a:pt x="136" y="286"/>
                      <a:pt x="139" y="285"/>
                      <a:pt x="141" y="284"/>
                    </a:cubicBezTo>
                    <a:cubicBezTo>
                      <a:pt x="146" y="283"/>
                      <a:pt x="150" y="282"/>
                      <a:pt x="154" y="279"/>
                    </a:cubicBezTo>
                    <a:cubicBezTo>
                      <a:pt x="157" y="280"/>
                      <a:pt x="160" y="281"/>
                      <a:pt x="163" y="281"/>
                    </a:cubicBezTo>
                    <a:close/>
                    <a:moveTo>
                      <a:pt x="170" y="283"/>
                    </a:moveTo>
                    <a:cubicBezTo>
                      <a:pt x="157" y="287"/>
                      <a:pt x="144" y="291"/>
                      <a:pt x="132" y="295"/>
                    </a:cubicBezTo>
                    <a:cubicBezTo>
                      <a:pt x="125" y="298"/>
                      <a:pt x="119" y="300"/>
                      <a:pt x="113" y="301"/>
                    </a:cubicBezTo>
                    <a:cubicBezTo>
                      <a:pt x="106" y="303"/>
                      <a:pt x="99" y="306"/>
                      <a:pt x="92" y="307"/>
                    </a:cubicBezTo>
                    <a:cubicBezTo>
                      <a:pt x="87" y="309"/>
                      <a:pt x="95" y="306"/>
                      <a:pt x="96" y="306"/>
                    </a:cubicBezTo>
                    <a:cubicBezTo>
                      <a:pt x="99" y="305"/>
                      <a:pt x="102" y="304"/>
                      <a:pt x="105" y="303"/>
                    </a:cubicBezTo>
                    <a:cubicBezTo>
                      <a:pt x="111" y="301"/>
                      <a:pt x="118" y="299"/>
                      <a:pt x="125" y="297"/>
                    </a:cubicBezTo>
                    <a:cubicBezTo>
                      <a:pt x="138" y="292"/>
                      <a:pt x="151" y="286"/>
                      <a:pt x="164" y="282"/>
                    </a:cubicBezTo>
                    <a:cubicBezTo>
                      <a:pt x="165" y="282"/>
                      <a:pt x="165" y="282"/>
                      <a:pt x="165" y="282"/>
                    </a:cubicBezTo>
                    <a:cubicBezTo>
                      <a:pt x="167" y="282"/>
                      <a:pt x="169" y="283"/>
                      <a:pt x="170" y="283"/>
                    </a:cubicBezTo>
                    <a:close/>
                    <a:moveTo>
                      <a:pt x="189" y="290"/>
                    </a:moveTo>
                    <a:cubicBezTo>
                      <a:pt x="178" y="293"/>
                      <a:pt x="167" y="298"/>
                      <a:pt x="157" y="301"/>
                    </a:cubicBezTo>
                    <a:cubicBezTo>
                      <a:pt x="152" y="302"/>
                      <a:pt x="147" y="304"/>
                      <a:pt x="143" y="305"/>
                    </a:cubicBezTo>
                    <a:cubicBezTo>
                      <a:pt x="148" y="303"/>
                      <a:pt x="153" y="301"/>
                      <a:pt x="158" y="299"/>
                    </a:cubicBezTo>
                    <a:cubicBezTo>
                      <a:pt x="163" y="297"/>
                      <a:pt x="168" y="293"/>
                      <a:pt x="173" y="292"/>
                    </a:cubicBezTo>
                    <a:cubicBezTo>
                      <a:pt x="177" y="290"/>
                      <a:pt x="180" y="289"/>
                      <a:pt x="183" y="288"/>
                    </a:cubicBezTo>
                    <a:cubicBezTo>
                      <a:pt x="185" y="288"/>
                      <a:pt x="187" y="289"/>
                      <a:pt x="189" y="290"/>
                    </a:cubicBezTo>
                    <a:close/>
                    <a:moveTo>
                      <a:pt x="198" y="295"/>
                    </a:moveTo>
                    <a:cubicBezTo>
                      <a:pt x="198" y="295"/>
                      <a:pt x="198" y="295"/>
                      <a:pt x="198" y="295"/>
                    </a:cubicBezTo>
                    <a:cubicBezTo>
                      <a:pt x="195" y="296"/>
                      <a:pt x="193" y="297"/>
                      <a:pt x="190" y="299"/>
                    </a:cubicBezTo>
                    <a:cubicBezTo>
                      <a:pt x="189" y="299"/>
                      <a:pt x="189" y="299"/>
                      <a:pt x="189" y="299"/>
                    </a:cubicBezTo>
                    <a:cubicBezTo>
                      <a:pt x="184" y="301"/>
                      <a:pt x="178" y="302"/>
                      <a:pt x="173" y="305"/>
                    </a:cubicBezTo>
                    <a:cubicBezTo>
                      <a:pt x="170" y="306"/>
                      <a:pt x="167" y="307"/>
                      <a:pt x="164" y="308"/>
                    </a:cubicBezTo>
                    <a:cubicBezTo>
                      <a:pt x="162" y="309"/>
                      <a:pt x="160" y="310"/>
                      <a:pt x="158" y="310"/>
                    </a:cubicBezTo>
                    <a:cubicBezTo>
                      <a:pt x="159" y="310"/>
                      <a:pt x="161" y="308"/>
                      <a:pt x="162" y="308"/>
                    </a:cubicBezTo>
                    <a:cubicBezTo>
                      <a:pt x="172" y="301"/>
                      <a:pt x="184" y="299"/>
                      <a:pt x="194" y="292"/>
                    </a:cubicBezTo>
                    <a:cubicBezTo>
                      <a:pt x="195" y="293"/>
                      <a:pt x="197" y="294"/>
                      <a:pt x="198" y="295"/>
                    </a:cubicBezTo>
                    <a:close/>
                    <a:moveTo>
                      <a:pt x="203" y="300"/>
                    </a:moveTo>
                    <a:cubicBezTo>
                      <a:pt x="203" y="301"/>
                      <a:pt x="203" y="301"/>
                      <a:pt x="203" y="302"/>
                    </a:cubicBezTo>
                    <a:cubicBezTo>
                      <a:pt x="203" y="302"/>
                      <a:pt x="203" y="302"/>
                      <a:pt x="203" y="302"/>
                    </a:cubicBezTo>
                    <a:cubicBezTo>
                      <a:pt x="200" y="303"/>
                      <a:pt x="197" y="304"/>
                      <a:pt x="194" y="305"/>
                    </a:cubicBezTo>
                    <a:cubicBezTo>
                      <a:pt x="193" y="306"/>
                      <a:pt x="191" y="306"/>
                      <a:pt x="189" y="307"/>
                    </a:cubicBezTo>
                    <a:cubicBezTo>
                      <a:pt x="189" y="307"/>
                      <a:pt x="189" y="307"/>
                      <a:pt x="189" y="307"/>
                    </a:cubicBezTo>
                    <a:cubicBezTo>
                      <a:pt x="194" y="305"/>
                      <a:pt x="199" y="302"/>
                      <a:pt x="203" y="299"/>
                    </a:cubicBezTo>
                    <a:lnTo>
                      <a:pt x="203" y="300"/>
                    </a:lnTo>
                    <a:close/>
                    <a:moveTo>
                      <a:pt x="200" y="300"/>
                    </a:moveTo>
                    <a:cubicBezTo>
                      <a:pt x="199" y="301"/>
                      <a:pt x="198" y="302"/>
                      <a:pt x="197" y="302"/>
                    </a:cubicBezTo>
                    <a:cubicBezTo>
                      <a:pt x="193" y="304"/>
                      <a:pt x="190" y="306"/>
                      <a:pt x="186" y="307"/>
                    </a:cubicBezTo>
                    <a:cubicBezTo>
                      <a:pt x="186" y="308"/>
                      <a:pt x="186" y="308"/>
                      <a:pt x="186" y="308"/>
                    </a:cubicBezTo>
                    <a:cubicBezTo>
                      <a:pt x="181" y="308"/>
                      <a:pt x="177" y="309"/>
                      <a:pt x="173" y="309"/>
                    </a:cubicBezTo>
                    <a:cubicBezTo>
                      <a:pt x="180" y="306"/>
                      <a:pt x="188" y="304"/>
                      <a:pt x="196" y="301"/>
                    </a:cubicBezTo>
                    <a:cubicBezTo>
                      <a:pt x="198" y="301"/>
                      <a:pt x="199" y="300"/>
                      <a:pt x="201" y="300"/>
                    </a:cubicBezTo>
                    <a:cubicBezTo>
                      <a:pt x="200" y="300"/>
                      <a:pt x="200" y="300"/>
                      <a:pt x="200" y="300"/>
                    </a:cubicBezTo>
                    <a:close/>
                    <a:moveTo>
                      <a:pt x="171" y="309"/>
                    </a:moveTo>
                    <a:cubicBezTo>
                      <a:pt x="170" y="309"/>
                      <a:pt x="170" y="309"/>
                      <a:pt x="170" y="309"/>
                    </a:cubicBezTo>
                    <a:cubicBezTo>
                      <a:pt x="170" y="310"/>
                      <a:pt x="170" y="310"/>
                      <a:pt x="170" y="310"/>
                    </a:cubicBezTo>
                    <a:cubicBezTo>
                      <a:pt x="167" y="310"/>
                      <a:pt x="164" y="310"/>
                      <a:pt x="160" y="310"/>
                    </a:cubicBezTo>
                    <a:cubicBezTo>
                      <a:pt x="167" y="308"/>
                      <a:pt x="174" y="305"/>
                      <a:pt x="180" y="303"/>
                    </a:cubicBezTo>
                    <a:cubicBezTo>
                      <a:pt x="182" y="302"/>
                      <a:pt x="184" y="301"/>
                      <a:pt x="186" y="301"/>
                    </a:cubicBezTo>
                    <a:cubicBezTo>
                      <a:pt x="181" y="303"/>
                      <a:pt x="176" y="306"/>
                      <a:pt x="171" y="309"/>
                    </a:cubicBezTo>
                    <a:close/>
                    <a:moveTo>
                      <a:pt x="141" y="311"/>
                    </a:moveTo>
                    <a:cubicBezTo>
                      <a:pt x="141" y="311"/>
                      <a:pt x="141" y="311"/>
                      <a:pt x="141" y="311"/>
                    </a:cubicBezTo>
                    <a:cubicBezTo>
                      <a:pt x="141" y="311"/>
                      <a:pt x="142" y="310"/>
                      <a:pt x="143" y="310"/>
                    </a:cubicBezTo>
                    <a:cubicBezTo>
                      <a:pt x="145" y="309"/>
                      <a:pt x="148" y="308"/>
                      <a:pt x="151" y="306"/>
                    </a:cubicBezTo>
                    <a:cubicBezTo>
                      <a:pt x="155" y="305"/>
                      <a:pt x="159" y="303"/>
                      <a:pt x="163" y="302"/>
                    </a:cubicBezTo>
                    <a:cubicBezTo>
                      <a:pt x="171" y="298"/>
                      <a:pt x="180" y="295"/>
                      <a:pt x="189" y="290"/>
                    </a:cubicBezTo>
                    <a:cubicBezTo>
                      <a:pt x="189" y="290"/>
                      <a:pt x="189" y="290"/>
                      <a:pt x="189" y="290"/>
                    </a:cubicBezTo>
                    <a:cubicBezTo>
                      <a:pt x="190" y="291"/>
                      <a:pt x="192" y="291"/>
                      <a:pt x="193" y="292"/>
                    </a:cubicBezTo>
                    <a:cubicBezTo>
                      <a:pt x="176" y="298"/>
                      <a:pt x="160" y="306"/>
                      <a:pt x="143" y="310"/>
                    </a:cubicBezTo>
                    <a:cubicBezTo>
                      <a:pt x="142" y="311"/>
                      <a:pt x="141" y="311"/>
                      <a:pt x="141" y="311"/>
                    </a:cubicBezTo>
                    <a:close/>
                    <a:moveTo>
                      <a:pt x="161" y="297"/>
                    </a:moveTo>
                    <a:cubicBezTo>
                      <a:pt x="150" y="302"/>
                      <a:pt x="137" y="306"/>
                      <a:pt x="125" y="311"/>
                    </a:cubicBezTo>
                    <a:cubicBezTo>
                      <a:pt x="122" y="311"/>
                      <a:pt x="118" y="311"/>
                      <a:pt x="114" y="310"/>
                    </a:cubicBezTo>
                    <a:cubicBezTo>
                      <a:pt x="117" y="310"/>
                      <a:pt x="119" y="309"/>
                      <a:pt x="121" y="308"/>
                    </a:cubicBezTo>
                    <a:cubicBezTo>
                      <a:pt x="127" y="306"/>
                      <a:pt x="133" y="304"/>
                      <a:pt x="139" y="302"/>
                    </a:cubicBezTo>
                    <a:cubicBezTo>
                      <a:pt x="150" y="299"/>
                      <a:pt x="160" y="296"/>
                      <a:pt x="170" y="292"/>
                    </a:cubicBezTo>
                    <a:cubicBezTo>
                      <a:pt x="167" y="293"/>
                      <a:pt x="164" y="295"/>
                      <a:pt x="161" y="297"/>
                    </a:cubicBezTo>
                    <a:close/>
                    <a:moveTo>
                      <a:pt x="102" y="310"/>
                    </a:moveTo>
                    <a:cubicBezTo>
                      <a:pt x="114" y="306"/>
                      <a:pt x="126" y="302"/>
                      <a:pt x="138" y="298"/>
                    </a:cubicBezTo>
                    <a:cubicBezTo>
                      <a:pt x="150" y="294"/>
                      <a:pt x="161" y="288"/>
                      <a:pt x="174" y="285"/>
                    </a:cubicBezTo>
                    <a:cubicBezTo>
                      <a:pt x="171" y="286"/>
                      <a:pt x="169" y="287"/>
                      <a:pt x="167" y="288"/>
                    </a:cubicBezTo>
                    <a:cubicBezTo>
                      <a:pt x="163" y="290"/>
                      <a:pt x="159" y="291"/>
                      <a:pt x="156" y="293"/>
                    </a:cubicBezTo>
                    <a:cubicBezTo>
                      <a:pt x="150" y="295"/>
                      <a:pt x="143" y="297"/>
                      <a:pt x="137" y="299"/>
                    </a:cubicBezTo>
                    <a:cubicBezTo>
                      <a:pt x="127" y="302"/>
                      <a:pt x="116" y="304"/>
                      <a:pt x="108" y="310"/>
                    </a:cubicBezTo>
                    <a:cubicBezTo>
                      <a:pt x="106" y="310"/>
                      <a:pt x="104" y="310"/>
                      <a:pt x="102" y="310"/>
                    </a:cubicBezTo>
                    <a:close/>
                    <a:moveTo>
                      <a:pt x="89" y="309"/>
                    </a:moveTo>
                    <a:cubicBezTo>
                      <a:pt x="94" y="308"/>
                      <a:pt x="99" y="307"/>
                      <a:pt x="104" y="305"/>
                    </a:cubicBezTo>
                    <a:cubicBezTo>
                      <a:pt x="110" y="302"/>
                      <a:pt x="117" y="301"/>
                      <a:pt x="124" y="299"/>
                    </a:cubicBezTo>
                    <a:cubicBezTo>
                      <a:pt x="138" y="294"/>
                      <a:pt x="152" y="289"/>
                      <a:pt x="166" y="285"/>
                    </a:cubicBezTo>
                    <a:cubicBezTo>
                      <a:pt x="167" y="285"/>
                      <a:pt x="168" y="285"/>
                      <a:pt x="170" y="284"/>
                    </a:cubicBezTo>
                    <a:cubicBezTo>
                      <a:pt x="170" y="284"/>
                      <a:pt x="166" y="286"/>
                      <a:pt x="164" y="286"/>
                    </a:cubicBezTo>
                    <a:cubicBezTo>
                      <a:pt x="161" y="288"/>
                      <a:pt x="157" y="289"/>
                      <a:pt x="154" y="290"/>
                    </a:cubicBezTo>
                    <a:cubicBezTo>
                      <a:pt x="147" y="292"/>
                      <a:pt x="140" y="295"/>
                      <a:pt x="134" y="297"/>
                    </a:cubicBezTo>
                    <a:cubicBezTo>
                      <a:pt x="122" y="302"/>
                      <a:pt x="110" y="304"/>
                      <a:pt x="99" y="310"/>
                    </a:cubicBezTo>
                    <a:cubicBezTo>
                      <a:pt x="96" y="309"/>
                      <a:pt x="92" y="309"/>
                      <a:pt x="89" y="309"/>
                    </a:cubicBezTo>
                    <a:close/>
                    <a:moveTo>
                      <a:pt x="136" y="297"/>
                    </a:moveTo>
                    <a:cubicBezTo>
                      <a:pt x="140" y="296"/>
                      <a:pt x="145" y="294"/>
                      <a:pt x="149" y="293"/>
                    </a:cubicBezTo>
                    <a:cubicBezTo>
                      <a:pt x="146" y="294"/>
                      <a:pt x="143" y="295"/>
                      <a:pt x="140" y="296"/>
                    </a:cubicBezTo>
                    <a:cubicBezTo>
                      <a:pt x="133" y="299"/>
                      <a:pt x="127" y="301"/>
                      <a:pt x="120" y="303"/>
                    </a:cubicBezTo>
                    <a:cubicBezTo>
                      <a:pt x="114" y="305"/>
                      <a:pt x="106" y="307"/>
                      <a:pt x="100" y="310"/>
                    </a:cubicBezTo>
                    <a:cubicBezTo>
                      <a:pt x="100" y="310"/>
                      <a:pt x="100" y="310"/>
                      <a:pt x="100" y="310"/>
                    </a:cubicBezTo>
                    <a:cubicBezTo>
                      <a:pt x="111" y="304"/>
                      <a:pt x="124" y="302"/>
                      <a:pt x="136" y="297"/>
                    </a:cubicBezTo>
                    <a:close/>
                    <a:moveTo>
                      <a:pt x="167" y="286"/>
                    </a:moveTo>
                    <a:cubicBezTo>
                      <a:pt x="169" y="285"/>
                      <a:pt x="170" y="285"/>
                      <a:pt x="172" y="284"/>
                    </a:cubicBezTo>
                    <a:cubicBezTo>
                      <a:pt x="172" y="284"/>
                      <a:pt x="172" y="284"/>
                      <a:pt x="172" y="284"/>
                    </a:cubicBezTo>
                    <a:cubicBezTo>
                      <a:pt x="173" y="284"/>
                      <a:pt x="173" y="284"/>
                      <a:pt x="174" y="284"/>
                    </a:cubicBezTo>
                    <a:cubicBezTo>
                      <a:pt x="172" y="285"/>
                      <a:pt x="169" y="285"/>
                      <a:pt x="167" y="286"/>
                    </a:cubicBezTo>
                    <a:close/>
                    <a:moveTo>
                      <a:pt x="58" y="305"/>
                    </a:moveTo>
                    <a:cubicBezTo>
                      <a:pt x="66" y="301"/>
                      <a:pt x="75" y="298"/>
                      <a:pt x="84" y="295"/>
                    </a:cubicBezTo>
                    <a:cubicBezTo>
                      <a:pt x="90" y="293"/>
                      <a:pt x="97" y="291"/>
                      <a:pt x="103" y="290"/>
                    </a:cubicBezTo>
                    <a:cubicBezTo>
                      <a:pt x="110" y="288"/>
                      <a:pt x="117" y="286"/>
                      <a:pt x="124" y="284"/>
                    </a:cubicBezTo>
                    <a:cubicBezTo>
                      <a:pt x="127" y="283"/>
                      <a:pt x="130" y="282"/>
                      <a:pt x="133" y="280"/>
                    </a:cubicBezTo>
                    <a:cubicBezTo>
                      <a:pt x="134" y="280"/>
                      <a:pt x="135" y="280"/>
                      <a:pt x="136" y="279"/>
                    </a:cubicBezTo>
                    <a:cubicBezTo>
                      <a:pt x="125" y="285"/>
                      <a:pt x="113" y="288"/>
                      <a:pt x="101" y="292"/>
                    </a:cubicBezTo>
                    <a:cubicBezTo>
                      <a:pt x="95" y="294"/>
                      <a:pt x="88" y="296"/>
                      <a:pt x="82" y="299"/>
                    </a:cubicBezTo>
                    <a:cubicBezTo>
                      <a:pt x="75" y="301"/>
                      <a:pt x="69" y="303"/>
                      <a:pt x="63" y="306"/>
                    </a:cubicBezTo>
                    <a:cubicBezTo>
                      <a:pt x="61" y="306"/>
                      <a:pt x="59" y="305"/>
                      <a:pt x="58" y="305"/>
                    </a:cubicBezTo>
                    <a:close/>
                    <a:moveTo>
                      <a:pt x="102" y="289"/>
                    </a:moveTo>
                    <a:cubicBezTo>
                      <a:pt x="112" y="286"/>
                      <a:pt x="121" y="282"/>
                      <a:pt x="131" y="278"/>
                    </a:cubicBezTo>
                    <a:cubicBezTo>
                      <a:pt x="132" y="278"/>
                      <a:pt x="132" y="278"/>
                      <a:pt x="132" y="277"/>
                    </a:cubicBezTo>
                    <a:cubicBezTo>
                      <a:pt x="134" y="277"/>
                      <a:pt x="136" y="277"/>
                      <a:pt x="138" y="277"/>
                    </a:cubicBezTo>
                    <a:cubicBezTo>
                      <a:pt x="139" y="277"/>
                      <a:pt x="139" y="277"/>
                      <a:pt x="139" y="277"/>
                    </a:cubicBezTo>
                    <a:cubicBezTo>
                      <a:pt x="140" y="277"/>
                      <a:pt x="140" y="277"/>
                      <a:pt x="140" y="277"/>
                    </a:cubicBezTo>
                    <a:cubicBezTo>
                      <a:pt x="128" y="282"/>
                      <a:pt x="115" y="286"/>
                      <a:pt x="102" y="289"/>
                    </a:cubicBezTo>
                    <a:close/>
                    <a:moveTo>
                      <a:pt x="116" y="265"/>
                    </a:moveTo>
                    <a:cubicBezTo>
                      <a:pt x="121" y="264"/>
                      <a:pt x="125" y="262"/>
                      <a:pt x="130" y="260"/>
                    </a:cubicBezTo>
                    <a:cubicBezTo>
                      <a:pt x="128" y="261"/>
                      <a:pt x="126" y="262"/>
                      <a:pt x="125" y="263"/>
                    </a:cubicBezTo>
                    <a:cubicBezTo>
                      <a:pt x="122" y="264"/>
                      <a:pt x="118" y="265"/>
                      <a:pt x="115" y="266"/>
                    </a:cubicBezTo>
                    <a:cubicBezTo>
                      <a:pt x="115" y="266"/>
                      <a:pt x="116" y="265"/>
                      <a:pt x="116" y="265"/>
                    </a:cubicBezTo>
                    <a:close/>
                    <a:moveTo>
                      <a:pt x="129" y="277"/>
                    </a:moveTo>
                    <a:cubicBezTo>
                      <a:pt x="120" y="281"/>
                      <a:pt x="110" y="283"/>
                      <a:pt x="100" y="285"/>
                    </a:cubicBezTo>
                    <a:cubicBezTo>
                      <a:pt x="108" y="283"/>
                      <a:pt x="115" y="280"/>
                      <a:pt x="121" y="277"/>
                    </a:cubicBezTo>
                    <a:cubicBezTo>
                      <a:pt x="124" y="277"/>
                      <a:pt x="126" y="277"/>
                      <a:pt x="129" y="277"/>
                    </a:cubicBezTo>
                    <a:close/>
                    <a:moveTo>
                      <a:pt x="137" y="274"/>
                    </a:moveTo>
                    <a:cubicBezTo>
                      <a:pt x="136" y="274"/>
                      <a:pt x="136" y="274"/>
                      <a:pt x="136" y="274"/>
                    </a:cubicBezTo>
                    <a:cubicBezTo>
                      <a:pt x="135" y="273"/>
                      <a:pt x="135" y="273"/>
                      <a:pt x="135" y="273"/>
                    </a:cubicBezTo>
                    <a:cubicBezTo>
                      <a:pt x="135" y="273"/>
                      <a:pt x="132" y="273"/>
                      <a:pt x="131" y="273"/>
                    </a:cubicBezTo>
                    <a:cubicBezTo>
                      <a:pt x="133" y="272"/>
                      <a:pt x="135" y="272"/>
                      <a:pt x="137" y="270"/>
                    </a:cubicBezTo>
                    <a:cubicBezTo>
                      <a:pt x="137" y="272"/>
                      <a:pt x="137" y="273"/>
                      <a:pt x="137" y="274"/>
                    </a:cubicBezTo>
                    <a:close/>
                    <a:moveTo>
                      <a:pt x="129" y="273"/>
                    </a:moveTo>
                    <a:cubicBezTo>
                      <a:pt x="129" y="274"/>
                      <a:pt x="129" y="274"/>
                      <a:pt x="129" y="274"/>
                    </a:cubicBezTo>
                    <a:cubicBezTo>
                      <a:pt x="126" y="274"/>
                      <a:pt x="123" y="274"/>
                      <a:pt x="119" y="274"/>
                    </a:cubicBezTo>
                    <a:cubicBezTo>
                      <a:pt x="122" y="273"/>
                      <a:pt x="125" y="272"/>
                      <a:pt x="127" y="272"/>
                    </a:cubicBezTo>
                    <a:cubicBezTo>
                      <a:pt x="130" y="271"/>
                      <a:pt x="133" y="271"/>
                      <a:pt x="135" y="270"/>
                    </a:cubicBezTo>
                    <a:cubicBezTo>
                      <a:pt x="134" y="271"/>
                      <a:pt x="131" y="273"/>
                      <a:pt x="129" y="273"/>
                    </a:cubicBezTo>
                    <a:close/>
                    <a:moveTo>
                      <a:pt x="116" y="273"/>
                    </a:moveTo>
                    <a:cubicBezTo>
                      <a:pt x="116" y="273"/>
                      <a:pt x="116" y="273"/>
                      <a:pt x="116" y="273"/>
                    </a:cubicBezTo>
                    <a:cubicBezTo>
                      <a:pt x="116" y="271"/>
                      <a:pt x="116" y="271"/>
                      <a:pt x="116" y="271"/>
                    </a:cubicBezTo>
                    <a:cubicBezTo>
                      <a:pt x="121" y="271"/>
                      <a:pt x="127" y="269"/>
                      <a:pt x="133" y="267"/>
                    </a:cubicBezTo>
                    <a:cubicBezTo>
                      <a:pt x="137" y="267"/>
                      <a:pt x="130" y="269"/>
                      <a:pt x="130" y="269"/>
                    </a:cubicBezTo>
                    <a:cubicBezTo>
                      <a:pt x="129" y="269"/>
                      <a:pt x="127" y="270"/>
                      <a:pt x="125" y="270"/>
                    </a:cubicBezTo>
                    <a:cubicBezTo>
                      <a:pt x="122" y="271"/>
                      <a:pt x="119" y="272"/>
                      <a:pt x="116" y="273"/>
                    </a:cubicBezTo>
                    <a:close/>
                    <a:moveTo>
                      <a:pt x="115" y="268"/>
                    </a:moveTo>
                    <a:cubicBezTo>
                      <a:pt x="118" y="268"/>
                      <a:pt x="121" y="268"/>
                      <a:pt x="124" y="267"/>
                    </a:cubicBezTo>
                    <a:cubicBezTo>
                      <a:pt x="121" y="268"/>
                      <a:pt x="118" y="269"/>
                      <a:pt x="115" y="270"/>
                    </a:cubicBezTo>
                    <a:cubicBezTo>
                      <a:pt x="115" y="269"/>
                      <a:pt x="115" y="269"/>
                      <a:pt x="115" y="268"/>
                    </a:cubicBezTo>
                    <a:close/>
                    <a:moveTo>
                      <a:pt x="131" y="256"/>
                    </a:moveTo>
                    <a:cubicBezTo>
                      <a:pt x="126" y="258"/>
                      <a:pt x="121" y="261"/>
                      <a:pt x="116" y="263"/>
                    </a:cubicBezTo>
                    <a:cubicBezTo>
                      <a:pt x="116" y="262"/>
                      <a:pt x="117" y="261"/>
                      <a:pt x="117" y="260"/>
                    </a:cubicBezTo>
                    <a:cubicBezTo>
                      <a:pt x="120" y="259"/>
                      <a:pt x="122" y="259"/>
                      <a:pt x="125" y="258"/>
                    </a:cubicBezTo>
                    <a:cubicBezTo>
                      <a:pt x="126" y="257"/>
                      <a:pt x="128" y="257"/>
                      <a:pt x="130" y="257"/>
                    </a:cubicBezTo>
                    <a:cubicBezTo>
                      <a:pt x="130" y="256"/>
                      <a:pt x="135" y="255"/>
                      <a:pt x="131" y="256"/>
                    </a:cubicBezTo>
                    <a:close/>
                    <a:moveTo>
                      <a:pt x="119" y="256"/>
                    </a:moveTo>
                    <a:cubicBezTo>
                      <a:pt x="123" y="255"/>
                      <a:pt x="128" y="254"/>
                      <a:pt x="131" y="253"/>
                    </a:cubicBezTo>
                    <a:cubicBezTo>
                      <a:pt x="126" y="255"/>
                      <a:pt x="122" y="256"/>
                      <a:pt x="118" y="258"/>
                    </a:cubicBezTo>
                    <a:cubicBezTo>
                      <a:pt x="118" y="258"/>
                      <a:pt x="118" y="257"/>
                      <a:pt x="119" y="256"/>
                    </a:cubicBezTo>
                    <a:close/>
                    <a:moveTo>
                      <a:pt x="120" y="252"/>
                    </a:moveTo>
                    <a:cubicBezTo>
                      <a:pt x="122" y="252"/>
                      <a:pt x="124" y="252"/>
                      <a:pt x="127" y="251"/>
                    </a:cubicBezTo>
                    <a:cubicBezTo>
                      <a:pt x="127" y="251"/>
                      <a:pt x="128" y="251"/>
                      <a:pt x="129" y="250"/>
                    </a:cubicBezTo>
                    <a:cubicBezTo>
                      <a:pt x="128" y="251"/>
                      <a:pt x="128" y="251"/>
                      <a:pt x="128" y="251"/>
                    </a:cubicBezTo>
                    <a:cubicBezTo>
                      <a:pt x="125" y="252"/>
                      <a:pt x="122" y="253"/>
                      <a:pt x="119" y="254"/>
                    </a:cubicBezTo>
                    <a:cubicBezTo>
                      <a:pt x="120" y="253"/>
                      <a:pt x="120" y="253"/>
                      <a:pt x="120" y="252"/>
                    </a:cubicBezTo>
                    <a:close/>
                    <a:moveTo>
                      <a:pt x="92" y="281"/>
                    </a:moveTo>
                    <a:cubicBezTo>
                      <a:pt x="99" y="279"/>
                      <a:pt x="107" y="279"/>
                      <a:pt x="115" y="276"/>
                    </a:cubicBezTo>
                    <a:cubicBezTo>
                      <a:pt x="116" y="277"/>
                      <a:pt x="116" y="277"/>
                      <a:pt x="116" y="277"/>
                    </a:cubicBezTo>
                    <a:cubicBezTo>
                      <a:pt x="108" y="279"/>
                      <a:pt x="102" y="281"/>
                      <a:pt x="95" y="283"/>
                    </a:cubicBezTo>
                    <a:cubicBezTo>
                      <a:pt x="84" y="286"/>
                      <a:pt x="74" y="288"/>
                      <a:pt x="65" y="292"/>
                    </a:cubicBezTo>
                    <a:cubicBezTo>
                      <a:pt x="73" y="287"/>
                      <a:pt x="83" y="284"/>
                      <a:pt x="92" y="281"/>
                    </a:cubicBezTo>
                    <a:close/>
                    <a:moveTo>
                      <a:pt x="62" y="294"/>
                    </a:moveTo>
                    <a:cubicBezTo>
                      <a:pt x="62" y="294"/>
                      <a:pt x="63" y="293"/>
                      <a:pt x="63" y="293"/>
                    </a:cubicBezTo>
                    <a:cubicBezTo>
                      <a:pt x="64" y="293"/>
                      <a:pt x="64" y="293"/>
                      <a:pt x="64" y="293"/>
                    </a:cubicBezTo>
                    <a:cubicBezTo>
                      <a:pt x="75" y="289"/>
                      <a:pt x="87" y="286"/>
                      <a:pt x="99" y="283"/>
                    </a:cubicBezTo>
                    <a:cubicBezTo>
                      <a:pt x="104" y="281"/>
                      <a:pt x="110" y="279"/>
                      <a:pt x="115" y="277"/>
                    </a:cubicBezTo>
                    <a:cubicBezTo>
                      <a:pt x="116" y="277"/>
                      <a:pt x="117" y="277"/>
                      <a:pt x="118" y="277"/>
                    </a:cubicBezTo>
                    <a:cubicBezTo>
                      <a:pt x="118" y="277"/>
                      <a:pt x="119" y="277"/>
                      <a:pt x="119" y="277"/>
                    </a:cubicBezTo>
                    <a:cubicBezTo>
                      <a:pt x="118" y="277"/>
                      <a:pt x="117" y="278"/>
                      <a:pt x="116" y="279"/>
                    </a:cubicBezTo>
                    <a:cubicBezTo>
                      <a:pt x="96" y="287"/>
                      <a:pt x="74" y="291"/>
                      <a:pt x="54" y="301"/>
                    </a:cubicBezTo>
                    <a:cubicBezTo>
                      <a:pt x="56" y="298"/>
                      <a:pt x="61" y="295"/>
                      <a:pt x="62" y="294"/>
                    </a:cubicBezTo>
                    <a:close/>
                    <a:moveTo>
                      <a:pt x="85" y="290"/>
                    </a:moveTo>
                    <a:cubicBezTo>
                      <a:pt x="75" y="294"/>
                      <a:pt x="66" y="298"/>
                      <a:pt x="57" y="301"/>
                    </a:cubicBezTo>
                    <a:cubicBezTo>
                      <a:pt x="58" y="300"/>
                      <a:pt x="59" y="300"/>
                      <a:pt x="60" y="299"/>
                    </a:cubicBezTo>
                    <a:cubicBezTo>
                      <a:pt x="63" y="298"/>
                      <a:pt x="67" y="296"/>
                      <a:pt x="70" y="295"/>
                    </a:cubicBezTo>
                    <a:cubicBezTo>
                      <a:pt x="75" y="293"/>
                      <a:pt x="80" y="292"/>
                      <a:pt x="85" y="290"/>
                    </a:cubicBezTo>
                    <a:close/>
                    <a:moveTo>
                      <a:pt x="54" y="302"/>
                    </a:moveTo>
                    <a:cubicBezTo>
                      <a:pt x="67" y="299"/>
                      <a:pt x="79" y="293"/>
                      <a:pt x="92" y="288"/>
                    </a:cubicBezTo>
                    <a:cubicBezTo>
                      <a:pt x="99" y="286"/>
                      <a:pt x="106" y="285"/>
                      <a:pt x="113" y="283"/>
                    </a:cubicBezTo>
                    <a:cubicBezTo>
                      <a:pt x="116" y="282"/>
                      <a:pt x="120" y="281"/>
                      <a:pt x="123" y="280"/>
                    </a:cubicBezTo>
                    <a:cubicBezTo>
                      <a:pt x="124" y="280"/>
                      <a:pt x="125" y="280"/>
                      <a:pt x="125" y="279"/>
                    </a:cubicBezTo>
                    <a:cubicBezTo>
                      <a:pt x="114" y="285"/>
                      <a:pt x="102" y="288"/>
                      <a:pt x="90" y="292"/>
                    </a:cubicBezTo>
                    <a:cubicBezTo>
                      <a:pt x="86" y="293"/>
                      <a:pt x="83" y="295"/>
                      <a:pt x="79" y="296"/>
                    </a:cubicBezTo>
                    <a:cubicBezTo>
                      <a:pt x="71" y="298"/>
                      <a:pt x="64" y="301"/>
                      <a:pt x="56" y="304"/>
                    </a:cubicBezTo>
                    <a:cubicBezTo>
                      <a:pt x="56" y="304"/>
                      <a:pt x="55" y="303"/>
                      <a:pt x="54" y="303"/>
                    </a:cubicBezTo>
                    <a:lnTo>
                      <a:pt x="54" y="302"/>
                    </a:lnTo>
                    <a:close/>
                    <a:moveTo>
                      <a:pt x="65" y="306"/>
                    </a:moveTo>
                    <a:cubicBezTo>
                      <a:pt x="81" y="303"/>
                      <a:pt x="97" y="297"/>
                      <a:pt x="112" y="292"/>
                    </a:cubicBezTo>
                    <a:cubicBezTo>
                      <a:pt x="120" y="290"/>
                      <a:pt x="127" y="287"/>
                      <a:pt x="135" y="286"/>
                    </a:cubicBezTo>
                    <a:cubicBezTo>
                      <a:pt x="127" y="288"/>
                      <a:pt x="120" y="291"/>
                      <a:pt x="113" y="293"/>
                    </a:cubicBezTo>
                    <a:cubicBezTo>
                      <a:pt x="99" y="298"/>
                      <a:pt x="85" y="302"/>
                      <a:pt x="72" y="307"/>
                    </a:cubicBezTo>
                    <a:cubicBezTo>
                      <a:pt x="72" y="307"/>
                      <a:pt x="72" y="307"/>
                      <a:pt x="72" y="307"/>
                    </a:cubicBezTo>
                    <a:cubicBezTo>
                      <a:pt x="70" y="307"/>
                      <a:pt x="67" y="307"/>
                      <a:pt x="65" y="306"/>
                    </a:cubicBezTo>
                    <a:close/>
                    <a:moveTo>
                      <a:pt x="75" y="308"/>
                    </a:moveTo>
                    <a:cubicBezTo>
                      <a:pt x="88" y="306"/>
                      <a:pt x="100" y="301"/>
                      <a:pt x="112" y="297"/>
                    </a:cubicBezTo>
                    <a:cubicBezTo>
                      <a:pt x="126" y="292"/>
                      <a:pt x="140" y="288"/>
                      <a:pt x="155" y="284"/>
                    </a:cubicBezTo>
                    <a:cubicBezTo>
                      <a:pt x="153" y="285"/>
                      <a:pt x="151" y="286"/>
                      <a:pt x="149" y="286"/>
                    </a:cubicBezTo>
                    <a:cubicBezTo>
                      <a:pt x="141" y="289"/>
                      <a:pt x="134" y="292"/>
                      <a:pt x="126" y="295"/>
                    </a:cubicBezTo>
                    <a:cubicBezTo>
                      <a:pt x="113" y="300"/>
                      <a:pt x="99" y="303"/>
                      <a:pt x="87" y="308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6" y="309"/>
                      <a:pt x="85" y="309"/>
                      <a:pt x="85" y="308"/>
                    </a:cubicBezTo>
                    <a:cubicBezTo>
                      <a:pt x="82" y="308"/>
                      <a:pt x="78" y="308"/>
                      <a:pt x="75" y="308"/>
                    </a:cubicBezTo>
                    <a:close/>
                    <a:moveTo>
                      <a:pt x="128" y="311"/>
                    </a:moveTo>
                    <a:cubicBezTo>
                      <a:pt x="137" y="308"/>
                      <a:pt x="146" y="305"/>
                      <a:pt x="155" y="302"/>
                    </a:cubicBezTo>
                    <a:cubicBezTo>
                      <a:pt x="164" y="299"/>
                      <a:pt x="173" y="296"/>
                      <a:pt x="183" y="293"/>
                    </a:cubicBezTo>
                    <a:cubicBezTo>
                      <a:pt x="182" y="293"/>
                      <a:pt x="180" y="293"/>
                      <a:pt x="179" y="294"/>
                    </a:cubicBezTo>
                    <a:cubicBezTo>
                      <a:pt x="174" y="296"/>
                      <a:pt x="168" y="299"/>
                      <a:pt x="162" y="301"/>
                    </a:cubicBezTo>
                    <a:cubicBezTo>
                      <a:pt x="155" y="304"/>
                      <a:pt x="147" y="307"/>
                      <a:pt x="140" y="311"/>
                    </a:cubicBezTo>
                    <a:cubicBezTo>
                      <a:pt x="136" y="311"/>
                      <a:pt x="132" y="311"/>
                      <a:pt x="128" y="311"/>
                    </a:cubicBezTo>
                    <a:close/>
                    <a:moveTo>
                      <a:pt x="145" y="311"/>
                    </a:moveTo>
                    <a:cubicBezTo>
                      <a:pt x="152" y="309"/>
                      <a:pt x="158" y="306"/>
                      <a:pt x="165" y="304"/>
                    </a:cubicBezTo>
                    <a:cubicBezTo>
                      <a:pt x="172" y="301"/>
                      <a:pt x="180" y="299"/>
                      <a:pt x="187" y="295"/>
                    </a:cubicBezTo>
                    <a:cubicBezTo>
                      <a:pt x="189" y="294"/>
                      <a:pt x="191" y="294"/>
                      <a:pt x="192" y="292"/>
                    </a:cubicBezTo>
                    <a:cubicBezTo>
                      <a:pt x="191" y="294"/>
                      <a:pt x="189" y="295"/>
                      <a:pt x="187" y="296"/>
                    </a:cubicBezTo>
                    <a:cubicBezTo>
                      <a:pt x="183" y="298"/>
                      <a:pt x="179" y="299"/>
                      <a:pt x="175" y="301"/>
                    </a:cubicBezTo>
                    <a:cubicBezTo>
                      <a:pt x="168" y="303"/>
                      <a:pt x="162" y="306"/>
                      <a:pt x="156" y="310"/>
                    </a:cubicBezTo>
                    <a:cubicBezTo>
                      <a:pt x="155" y="310"/>
                      <a:pt x="155" y="310"/>
                      <a:pt x="154" y="310"/>
                    </a:cubicBezTo>
                    <a:cubicBezTo>
                      <a:pt x="151" y="311"/>
                      <a:pt x="148" y="311"/>
                      <a:pt x="145" y="311"/>
                    </a:cubicBezTo>
                    <a:close/>
                    <a:moveTo>
                      <a:pt x="192" y="307"/>
                    </a:moveTo>
                    <a:cubicBezTo>
                      <a:pt x="196" y="306"/>
                      <a:pt x="199" y="304"/>
                      <a:pt x="203" y="303"/>
                    </a:cubicBezTo>
                    <a:cubicBezTo>
                      <a:pt x="201" y="305"/>
                      <a:pt x="196" y="306"/>
                      <a:pt x="192" y="307"/>
                    </a:cubicBezTo>
                    <a:close/>
                    <a:moveTo>
                      <a:pt x="202" y="298"/>
                    </a:moveTo>
                    <a:cubicBezTo>
                      <a:pt x="196" y="300"/>
                      <a:pt x="191" y="302"/>
                      <a:pt x="185" y="304"/>
                    </a:cubicBezTo>
                    <a:cubicBezTo>
                      <a:pt x="182" y="304"/>
                      <a:pt x="180" y="305"/>
                      <a:pt x="177" y="307"/>
                    </a:cubicBezTo>
                    <a:cubicBezTo>
                      <a:pt x="176" y="307"/>
                      <a:pt x="175" y="307"/>
                      <a:pt x="174" y="308"/>
                    </a:cubicBezTo>
                    <a:cubicBezTo>
                      <a:pt x="178" y="305"/>
                      <a:pt x="183" y="303"/>
                      <a:pt x="187" y="301"/>
                    </a:cubicBezTo>
                    <a:cubicBezTo>
                      <a:pt x="189" y="300"/>
                      <a:pt x="191" y="299"/>
                      <a:pt x="192" y="299"/>
                    </a:cubicBezTo>
                    <a:cubicBezTo>
                      <a:pt x="194" y="298"/>
                      <a:pt x="196" y="297"/>
                      <a:pt x="198" y="295"/>
                    </a:cubicBezTo>
                    <a:cubicBezTo>
                      <a:pt x="198" y="295"/>
                      <a:pt x="198" y="295"/>
                      <a:pt x="198" y="295"/>
                    </a:cubicBezTo>
                    <a:cubicBezTo>
                      <a:pt x="200" y="296"/>
                      <a:pt x="201" y="297"/>
                      <a:pt x="202" y="298"/>
                    </a:cubicBezTo>
                    <a:close/>
                    <a:moveTo>
                      <a:pt x="182" y="287"/>
                    </a:moveTo>
                    <a:cubicBezTo>
                      <a:pt x="170" y="291"/>
                      <a:pt x="158" y="296"/>
                      <a:pt x="146" y="299"/>
                    </a:cubicBezTo>
                    <a:cubicBezTo>
                      <a:pt x="140" y="301"/>
                      <a:pt x="134" y="303"/>
                      <a:pt x="127" y="305"/>
                    </a:cubicBezTo>
                    <a:cubicBezTo>
                      <a:pt x="122" y="307"/>
                      <a:pt x="116" y="309"/>
                      <a:pt x="111" y="310"/>
                    </a:cubicBezTo>
                    <a:cubicBezTo>
                      <a:pt x="110" y="310"/>
                      <a:pt x="110" y="310"/>
                      <a:pt x="109" y="310"/>
                    </a:cubicBezTo>
                    <a:cubicBezTo>
                      <a:pt x="111" y="310"/>
                      <a:pt x="113" y="308"/>
                      <a:pt x="114" y="307"/>
                    </a:cubicBezTo>
                    <a:cubicBezTo>
                      <a:pt x="117" y="306"/>
                      <a:pt x="120" y="305"/>
                      <a:pt x="123" y="304"/>
                    </a:cubicBezTo>
                    <a:cubicBezTo>
                      <a:pt x="129" y="302"/>
                      <a:pt x="134" y="301"/>
                      <a:pt x="139" y="299"/>
                    </a:cubicBezTo>
                    <a:cubicBezTo>
                      <a:pt x="152" y="295"/>
                      <a:pt x="164" y="291"/>
                      <a:pt x="175" y="285"/>
                    </a:cubicBezTo>
                    <a:cubicBezTo>
                      <a:pt x="175" y="285"/>
                      <a:pt x="175" y="285"/>
                      <a:pt x="175" y="285"/>
                    </a:cubicBezTo>
                    <a:cubicBezTo>
                      <a:pt x="176" y="285"/>
                      <a:pt x="177" y="286"/>
                      <a:pt x="178" y="286"/>
                    </a:cubicBezTo>
                    <a:cubicBezTo>
                      <a:pt x="179" y="286"/>
                      <a:pt x="180" y="287"/>
                      <a:pt x="182" y="287"/>
                    </a:cubicBezTo>
                    <a:close/>
                    <a:moveTo>
                      <a:pt x="137" y="270"/>
                    </a:moveTo>
                    <a:cubicBezTo>
                      <a:pt x="134" y="270"/>
                      <a:pt x="130" y="270"/>
                      <a:pt x="127" y="271"/>
                    </a:cubicBezTo>
                    <a:cubicBezTo>
                      <a:pt x="125" y="271"/>
                      <a:pt x="124" y="272"/>
                      <a:pt x="122" y="272"/>
                    </a:cubicBezTo>
                    <a:cubicBezTo>
                      <a:pt x="121" y="272"/>
                      <a:pt x="119" y="273"/>
                      <a:pt x="118" y="273"/>
                    </a:cubicBezTo>
                    <a:cubicBezTo>
                      <a:pt x="117" y="273"/>
                      <a:pt x="117" y="273"/>
                      <a:pt x="117" y="273"/>
                    </a:cubicBezTo>
                    <a:cubicBezTo>
                      <a:pt x="118" y="273"/>
                      <a:pt x="118" y="273"/>
                      <a:pt x="118" y="273"/>
                    </a:cubicBezTo>
                    <a:cubicBezTo>
                      <a:pt x="124" y="271"/>
                      <a:pt x="130" y="271"/>
                      <a:pt x="136" y="267"/>
                    </a:cubicBezTo>
                    <a:cubicBezTo>
                      <a:pt x="136" y="267"/>
                      <a:pt x="136" y="266"/>
                      <a:pt x="135" y="266"/>
                    </a:cubicBezTo>
                    <a:cubicBezTo>
                      <a:pt x="129" y="267"/>
                      <a:pt x="122" y="270"/>
                      <a:pt x="115" y="271"/>
                    </a:cubicBezTo>
                    <a:cubicBezTo>
                      <a:pt x="115" y="271"/>
                      <a:pt x="115" y="271"/>
                      <a:pt x="115" y="271"/>
                    </a:cubicBezTo>
                    <a:cubicBezTo>
                      <a:pt x="119" y="270"/>
                      <a:pt x="123" y="268"/>
                      <a:pt x="126" y="267"/>
                    </a:cubicBezTo>
                    <a:cubicBezTo>
                      <a:pt x="130" y="266"/>
                      <a:pt x="133" y="265"/>
                      <a:pt x="137" y="263"/>
                    </a:cubicBezTo>
                    <a:cubicBezTo>
                      <a:pt x="137" y="265"/>
                      <a:pt x="137" y="267"/>
                      <a:pt x="137" y="270"/>
                    </a:cubicBezTo>
                    <a:close/>
                    <a:moveTo>
                      <a:pt x="135" y="255"/>
                    </a:moveTo>
                    <a:cubicBezTo>
                      <a:pt x="134" y="255"/>
                      <a:pt x="134" y="255"/>
                      <a:pt x="134" y="255"/>
                    </a:cubicBezTo>
                    <a:cubicBezTo>
                      <a:pt x="129" y="256"/>
                      <a:pt x="123" y="258"/>
                      <a:pt x="118" y="259"/>
                    </a:cubicBezTo>
                    <a:cubicBezTo>
                      <a:pt x="120" y="258"/>
                      <a:pt x="123" y="257"/>
                      <a:pt x="125" y="256"/>
                    </a:cubicBezTo>
                    <a:cubicBezTo>
                      <a:pt x="128" y="255"/>
                      <a:pt x="130" y="254"/>
                      <a:pt x="132" y="253"/>
                    </a:cubicBezTo>
                    <a:cubicBezTo>
                      <a:pt x="133" y="253"/>
                      <a:pt x="132" y="252"/>
                      <a:pt x="132" y="252"/>
                    </a:cubicBezTo>
                    <a:cubicBezTo>
                      <a:pt x="130" y="252"/>
                      <a:pt x="128" y="253"/>
                      <a:pt x="125" y="254"/>
                    </a:cubicBezTo>
                    <a:cubicBezTo>
                      <a:pt x="124" y="254"/>
                      <a:pt x="121" y="254"/>
                      <a:pt x="119" y="255"/>
                    </a:cubicBezTo>
                    <a:cubicBezTo>
                      <a:pt x="119" y="255"/>
                      <a:pt x="119" y="255"/>
                      <a:pt x="119" y="255"/>
                    </a:cubicBezTo>
                    <a:cubicBezTo>
                      <a:pt x="123" y="252"/>
                      <a:pt x="128" y="252"/>
                      <a:pt x="132" y="250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51"/>
                      <a:pt x="134" y="253"/>
                      <a:pt x="135" y="255"/>
                    </a:cubicBezTo>
                    <a:close/>
                    <a:moveTo>
                      <a:pt x="243" y="178"/>
                    </a:moveTo>
                    <a:cubicBezTo>
                      <a:pt x="228" y="213"/>
                      <a:pt x="196" y="235"/>
                      <a:pt x="160" y="243"/>
                    </a:cubicBezTo>
                    <a:cubicBezTo>
                      <a:pt x="148" y="245"/>
                      <a:pt x="137" y="246"/>
                      <a:pt x="126" y="246"/>
                    </a:cubicBezTo>
                    <a:cubicBezTo>
                      <a:pt x="112" y="246"/>
                      <a:pt x="96" y="245"/>
                      <a:pt x="83" y="239"/>
                    </a:cubicBezTo>
                    <a:cubicBezTo>
                      <a:pt x="85" y="236"/>
                      <a:pt x="86" y="233"/>
                      <a:pt x="87" y="231"/>
                    </a:cubicBezTo>
                    <a:cubicBezTo>
                      <a:pt x="107" y="238"/>
                      <a:pt x="129" y="239"/>
                      <a:pt x="150" y="236"/>
                    </a:cubicBezTo>
                    <a:cubicBezTo>
                      <a:pt x="203" y="226"/>
                      <a:pt x="244" y="180"/>
                      <a:pt x="244" y="125"/>
                    </a:cubicBezTo>
                    <a:cubicBezTo>
                      <a:pt x="244" y="81"/>
                      <a:pt x="216" y="42"/>
                      <a:pt x="177" y="24"/>
                    </a:cubicBezTo>
                    <a:cubicBezTo>
                      <a:pt x="178" y="21"/>
                      <a:pt x="181" y="18"/>
                      <a:pt x="183" y="14"/>
                    </a:cubicBezTo>
                    <a:cubicBezTo>
                      <a:pt x="196" y="21"/>
                      <a:pt x="210" y="29"/>
                      <a:pt x="221" y="41"/>
                    </a:cubicBezTo>
                    <a:cubicBezTo>
                      <a:pt x="232" y="53"/>
                      <a:pt x="240" y="68"/>
                      <a:pt x="246" y="83"/>
                    </a:cubicBezTo>
                    <a:cubicBezTo>
                      <a:pt x="259" y="114"/>
                      <a:pt x="257" y="147"/>
                      <a:pt x="243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0" name="Freeform 33">
                <a:extLst>
                  <a:ext uri="{FF2B5EF4-FFF2-40B4-BE49-F238E27FC236}">
                    <a16:creationId xmlns:a16="http://schemas.microsoft.com/office/drawing/2014/main" id="{5E16A171-873F-4FDD-8A75-8C161387A9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40849" y="2700338"/>
                <a:ext cx="487362" cy="517525"/>
              </a:xfrm>
              <a:custGeom>
                <a:avLst/>
                <a:gdLst>
                  <a:gd name="T0" fmla="*/ 136 w 257"/>
                  <a:gd name="T1" fmla="*/ 261 h 273"/>
                  <a:gd name="T2" fmla="*/ 24 w 257"/>
                  <a:gd name="T3" fmla="*/ 84 h 273"/>
                  <a:gd name="T4" fmla="*/ 77 w 257"/>
                  <a:gd name="T5" fmla="*/ 189 h 273"/>
                  <a:gd name="T6" fmla="*/ 29 w 257"/>
                  <a:gd name="T7" fmla="*/ 208 h 273"/>
                  <a:gd name="T8" fmla="*/ 20 w 257"/>
                  <a:gd name="T9" fmla="*/ 191 h 273"/>
                  <a:gd name="T10" fmla="*/ 20 w 257"/>
                  <a:gd name="T11" fmla="*/ 191 h 273"/>
                  <a:gd name="T12" fmla="*/ 20 w 257"/>
                  <a:gd name="T13" fmla="*/ 190 h 273"/>
                  <a:gd name="T14" fmla="*/ 123 w 257"/>
                  <a:gd name="T15" fmla="*/ 42 h 273"/>
                  <a:gd name="T16" fmla="*/ 105 w 257"/>
                  <a:gd name="T17" fmla="*/ 57 h 273"/>
                  <a:gd name="T18" fmla="*/ 198 w 257"/>
                  <a:gd name="T19" fmla="*/ 56 h 273"/>
                  <a:gd name="T20" fmla="*/ 167 w 257"/>
                  <a:gd name="T21" fmla="*/ 59 h 273"/>
                  <a:gd name="T22" fmla="*/ 192 w 257"/>
                  <a:gd name="T23" fmla="*/ 61 h 273"/>
                  <a:gd name="T24" fmla="*/ 126 w 257"/>
                  <a:gd name="T25" fmla="*/ 65 h 273"/>
                  <a:gd name="T26" fmla="*/ 136 w 257"/>
                  <a:gd name="T27" fmla="*/ 62 h 273"/>
                  <a:gd name="T28" fmla="*/ 155 w 257"/>
                  <a:gd name="T29" fmla="*/ 64 h 273"/>
                  <a:gd name="T30" fmla="*/ 142 w 257"/>
                  <a:gd name="T31" fmla="*/ 48 h 273"/>
                  <a:gd name="T32" fmla="*/ 88 w 257"/>
                  <a:gd name="T33" fmla="*/ 73 h 273"/>
                  <a:gd name="T34" fmla="*/ 123 w 257"/>
                  <a:gd name="T35" fmla="*/ 56 h 273"/>
                  <a:gd name="T36" fmla="*/ 80 w 257"/>
                  <a:gd name="T37" fmla="*/ 89 h 273"/>
                  <a:gd name="T38" fmla="*/ 94 w 257"/>
                  <a:gd name="T39" fmla="*/ 93 h 273"/>
                  <a:gd name="T40" fmla="*/ 53 w 257"/>
                  <a:gd name="T41" fmla="*/ 125 h 273"/>
                  <a:gd name="T42" fmla="*/ 38 w 257"/>
                  <a:gd name="T43" fmla="*/ 145 h 273"/>
                  <a:gd name="T44" fmla="*/ 108 w 257"/>
                  <a:gd name="T45" fmla="*/ 109 h 273"/>
                  <a:gd name="T46" fmla="*/ 13 w 257"/>
                  <a:gd name="T47" fmla="*/ 167 h 273"/>
                  <a:gd name="T48" fmla="*/ 62 w 257"/>
                  <a:gd name="T49" fmla="*/ 153 h 273"/>
                  <a:gd name="T50" fmla="*/ 228 w 257"/>
                  <a:gd name="T51" fmla="*/ 83 h 273"/>
                  <a:gd name="T52" fmla="*/ 222 w 257"/>
                  <a:gd name="T53" fmla="*/ 86 h 273"/>
                  <a:gd name="T54" fmla="*/ 236 w 257"/>
                  <a:gd name="T55" fmla="*/ 115 h 273"/>
                  <a:gd name="T56" fmla="*/ 39 w 257"/>
                  <a:gd name="T57" fmla="*/ 190 h 273"/>
                  <a:gd name="T58" fmla="*/ 190 w 257"/>
                  <a:gd name="T59" fmla="*/ 208 h 273"/>
                  <a:gd name="T60" fmla="*/ 237 w 257"/>
                  <a:gd name="T61" fmla="*/ 185 h 273"/>
                  <a:gd name="T62" fmla="*/ 94 w 257"/>
                  <a:gd name="T63" fmla="*/ 250 h 273"/>
                  <a:gd name="T64" fmla="*/ 102 w 257"/>
                  <a:gd name="T65" fmla="*/ 233 h 273"/>
                  <a:gd name="T66" fmla="*/ 244 w 257"/>
                  <a:gd name="T67" fmla="*/ 164 h 273"/>
                  <a:gd name="T68" fmla="*/ 148 w 257"/>
                  <a:gd name="T69" fmla="*/ 193 h 273"/>
                  <a:gd name="T70" fmla="*/ 233 w 257"/>
                  <a:gd name="T71" fmla="*/ 168 h 273"/>
                  <a:gd name="T72" fmla="*/ 127 w 257"/>
                  <a:gd name="T73" fmla="*/ 213 h 273"/>
                  <a:gd name="T74" fmla="*/ 245 w 257"/>
                  <a:gd name="T75" fmla="*/ 151 h 273"/>
                  <a:gd name="T76" fmla="*/ 55 w 257"/>
                  <a:gd name="T77" fmla="*/ 232 h 273"/>
                  <a:gd name="T78" fmla="*/ 221 w 257"/>
                  <a:gd name="T79" fmla="*/ 150 h 273"/>
                  <a:gd name="T80" fmla="*/ 73 w 257"/>
                  <a:gd name="T81" fmla="*/ 210 h 273"/>
                  <a:gd name="T82" fmla="*/ 231 w 257"/>
                  <a:gd name="T83" fmla="*/ 135 h 273"/>
                  <a:gd name="T84" fmla="*/ 213 w 257"/>
                  <a:gd name="T85" fmla="*/ 134 h 273"/>
                  <a:gd name="T86" fmla="*/ 224 w 257"/>
                  <a:gd name="T87" fmla="*/ 125 h 273"/>
                  <a:gd name="T88" fmla="*/ 236 w 257"/>
                  <a:gd name="T89" fmla="*/ 117 h 273"/>
                  <a:gd name="T90" fmla="*/ 72 w 257"/>
                  <a:gd name="T91" fmla="*/ 249 h 273"/>
                  <a:gd name="T92" fmla="*/ 133 w 257"/>
                  <a:gd name="T93" fmla="*/ 234 h 273"/>
                  <a:gd name="T94" fmla="*/ 150 w 257"/>
                  <a:gd name="T95" fmla="*/ 249 h 273"/>
                  <a:gd name="T96" fmla="*/ 171 w 257"/>
                  <a:gd name="T97" fmla="*/ 259 h 273"/>
                  <a:gd name="T98" fmla="*/ 158 w 257"/>
                  <a:gd name="T99" fmla="*/ 257 h 273"/>
                  <a:gd name="T100" fmla="*/ 213 w 257"/>
                  <a:gd name="T101" fmla="*/ 222 h 273"/>
                  <a:gd name="T102" fmla="*/ 175 w 257"/>
                  <a:gd name="T103" fmla="*/ 259 h 273"/>
                  <a:gd name="T104" fmla="*/ 205 w 257"/>
                  <a:gd name="T105" fmla="*/ 248 h 273"/>
                  <a:gd name="T106" fmla="*/ 129 w 257"/>
                  <a:gd name="T107" fmla="*/ 247 h 273"/>
                  <a:gd name="T108" fmla="*/ 239 w 257"/>
                  <a:gd name="T109" fmla="*/ 192 h 273"/>
                  <a:gd name="T110" fmla="*/ 159 w 257"/>
                  <a:gd name="T111" fmla="*/ 128 h 273"/>
                  <a:gd name="T112" fmla="*/ 29 w 257"/>
                  <a:gd name="T113" fmla="*/ 159 h 273"/>
                  <a:gd name="T114" fmla="*/ 211 w 257"/>
                  <a:gd name="T115" fmla="*/ 65 h 273"/>
                  <a:gd name="T116" fmla="*/ 138 w 257"/>
                  <a:gd name="T117" fmla="*/ 85 h 273"/>
                  <a:gd name="T118" fmla="*/ 134 w 257"/>
                  <a:gd name="T119" fmla="*/ 42 h 273"/>
                  <a:gd name="T120" fmla="*/ 97 w 257"/>
                  <a:gd name="T121" fmla="*/ 45 h 273"/>
                  <a:gd name="T122" fmla="*/ 97 w 257"/>
                  <a:gd name="T123" fmla="*/ 49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7" h="273">
                    <a:moveTo>
                      <a:pt x="60" y="249"/>
                    </a:moveTo>
                    <a:cubicBezTo>
                      <a:pt x="79" y="263"/>
                      <a:pt x="101" y="261"/>
                      <a:pt x="123" y="256"/>
                    </a:cubicBezTo>
                    <a:cubicBezTo>
                      <a:pt x="121" y="259"/>
                      <a:pt x="120" y="263"/>
                      <a:pt x="118" y="267"/>
                    </a:cubicBezTo>
                    <a:cubicBezTo>
                      <a:pt x="116" y="270"/>
                      <a:pt x="121" y="273"/>
                      <a:pt x="123" y="270"/>
                    </a:cubicBezTo>
                    <a:cubicBezTo>
                      <a:pt x="124" y="268"/>
                      <a:pt x="125" y="267"/>
                      <a:pt x="126" y="266"/>
                    </a:cubicBezTo>
                    <a:cubicBezTo>
                      <a:pt x="126" y="266"/>
                      <a:pt x="126" y="266"/>
                      <a:pt x="126" y="266"/>
                    </a:cubicBezTo>
                    <a:cubicBezTo>
                      <a:pt x="127" y="269"/>
                      <a:pt x="131" y="269"/>
                      <a:pt x="131" y="266"/>
                    </a:cubicBezTo>
                    <a:cubicBezTo>
                      <a:pt x="132" y="265"/>
                      <a:pt x="132" y="265"/>
                      <a:pt x="132" y="265"/>
                    </a:cubicBezTo>
                    <a:cubicBezTo>
                      <a:pt x="133" y="267"/>
                      <a:pt x="137" y="266"/>
                      <a:pt x="136" y="263"/>
                    </a:cubicBezTo>
                    <a:cubicBezTo>
                      <a:pt x="136" y="262"/>
                      <a:pt x="136" y="262"/>
                      <a:pt x="136" y="261"/>
                    </a:cubicBezTo>
                    <a:cubicBezTo>
                      <a:pt x="138" y="261"/>
                      <a:pt x="140" y="259"/>
                      <a:pt x="139" y="257"/>
                    </a:cubicBezTo>
                    <a:cubicBezTo>
                      <a:pt x="157" y="265"/>
                      <a:pt x="178" y="269"/>
                      <a:pt x="197" y="260"/>
                    </a:cubicBezTo>
                    <a:cubicBezTo>
                      <a:pt x="218" y="250"/>
                      <a:pt x="231" y="231"/>
                      <a:pt x="239" y="210"/>
                    </a:cubicBezTo>
                    <a:cubicBezTo>
                      <a:pt x="255" y="170"/>
                      <a:pt x="257" y="118"/>
                      <a:pt x="233" y="81"/>
                    </a:cubicBezTo>
                    <a:cubicBezTo>
                      <a:pt x="215" y="51"/>
                      <a:pt x="179" y="38"/>
                      <a:pt x="145" y="36"/>
                    </a:cubicBezTo>
                    <a:cubicBezTo>
                      <a:pt x="148" y="24"/>
                      <a:pt x="155" y="13"/>
                      <a:pt x="165" y="7"/>
                    </a:cubicBezTo>
                    <a:cubicBezTo>
                      <a:pt x="168" y="6"/>
                      <a:pt x="165" y="0"/>
                      <a:pt x="162" y="2"/>
                    </a:cubicBezTo>
                    <a:cubicBezTo>
                      <a:pt x="150" y="9"/>
                      <a:pt x="143" y="22"/>
                      <a:pt x="139" y="36"/>
                    </a:cubicBezTo>
                    <a:cubicBezTo>
                      <a:pt x="135" y="36"/>
                      <a:pt x="132" y="36"/>
                      <a:pt x="128" y="36"/>
                    </a:cubicBezTo>
                    <a:cubicBezTo>
                      <a:pt x="88" y="37"/>
                      <a:pt x="48" y="51"/>
                      <a:pt x="24" y="84"/>
                    </a:cubicBezTo>
                    <a:cubicBezTo>
                      <a:pt x="0" y="117"/>
                      <a:pt x="0" y="161"/>
                      <a:pt x="16" y="196"/>
                    </a:cubicBezTo>
                    <a:cubicBezTo>
                      <a:pt x="26" y="217"/>
                      <a:pt x="41" y="236"/>
                      <a:pt x="60" y="249"/>
                    </a:cubicBezTo>
                    <a:close/>
                    <a:moveTo>
                      <a:pt x="37" y="219"/>
                    </a:moveTo>
                    <a:cubicBezTo>
                      <a:pt x="52" y="214"/>
                      <a:pt x="66" y="207"/>
                      <a:pt x="81" y="200"/>
                    </a:cubicBezTo>
                    <a:cubicBezTo>
                      <a:pt x="96" y="193"/>
                      <a:pt x="112" y="186"/>
                      <a:pt x="128" y="180"/>
                    </a:cubicBezTo>
                    <a:cubicBezTo>
                      <a:pt x="113" y="187"/>
                      <a:pt x="99" y="194"/>
                      <a:pt x="85" y="202"/>
                    </a:cubicBezTo>
                    <a:cubicBezTo>
                      <a:pt x="71" y="209"/>
                      <a:pt x="54" y="215"/>
                      <a:pt x="43" y="226"/>
                    </a:cubicBezTo>
                    <a:cubicBezTo>
                      <a:pt x="41" y="224"/>
                      <a:pt x="39" y="221"/>
                      <a:pt x="37" y="219"/>
                    </a:cubicBezTo>
                    <a:close/>
                    <a:moveTo>
                      <a:pt x="29" y="208"/>
                    </a:moveTo>
                    <a:cubicBezTo>
                      <a:pt x="46" y="207"/>
                      <a:pt x="63" y="195"/>
                      <a:pt x="77" y="189"/>
                    </a:cubicBezTo>
                    <a:cubicBezTo>
                      <a:pt x="95" y="181"/>
                      <a:pt x="113" y="174"/>
                      <a:pt x="131" y="166"/>
                    </a:cubicBezTo>
                    <a:cubicBezTo>
                      <a:pt x="151" y="156"/>
                      <a:pt x="170" y="147"/>
                      <a:pt x="191" y="139"/>
                    </a:cubicBezTo>
                    <a:cubicBezTo>
                      <a:pt x="201" y="135"/>
                      <a:pt x="212" y="132"/>
                      <a:pt x="223" y="128"/>
                    </a:cubicBezTo>
                    <a:cubicBezTo>
                      <a:pt x="222" y="128"/>
                      <a:pt x="222" y="128"/>
                      <a:pt x="222" y="128"/>
                    </a:cubicBezTo>
                    <a:cubicBezTo>
                      <a:pt x="212" y="133"/>
                      <a:pt x="201" y="137"/>
                      <a:pt x="191" y="141"/>
                    </a:cubicBezTo>
                    <a:cubicBezTo>
                      <a:pt x="173" y="148"/>
                      <a:pt x="156" y="156"/>
                      <a:pt x="138" y="163"/>
                    </a:cubicBezTo>
                    <a:cubicBezTo>
                      <a:pt x="120" y="171"/>
                      <a:pt x="102" y="180"/>
                      <a:pt x="85" y="189"/>
                    </a:cubicBezTo>
                    <a:cubicBezTo>
                      <a:pt x="77" y="194"/>
                      <a:pt x="69" y="198"/>
                      <a:pt x="61" y="203"/>
                    </a:cubicBezTo>
                    <a:cubicBezTo>
                      <a:pt x="52" y="208"/>
                      <a:pt x="44" y="212"/>
                      <a:pt x="36" y="217"/>
                    </a:cubicBezTo>
                    <a:cubicBezTo>
                      <a:pt x="33" y="214"/>
                      <a:pt x="31" y="211"/>
                      <a:pt x="29" y="208"/>
                    </a:cubicBezTo>
                    <a:close/>
                    <a:moveTo>
                      <a:pt x="24" y="199"/>
                    </a:moveTo>
                    <a:cubicBezTo>
                      <a:pt x="30" y="198"/>
                      <a:pt x="35" y="196"/>
                      <a:pt x="40" y="193"/>
                    </a:cubicBezTo>
                    <a:cubicBezTo>
                      <a:pt x="49" y="189"/>
                      <a:pt x="58" y="187"/>
                      <a:pt x="67" y="183"/>
                    </a:cubicBezTo>
                    <a:cubicBezTo>
                      <a:pt x="87" y="174"/>
                      <a:pt x="108" y="166"/>
                      <a:pt x="130" y="158"/>
                    </a:cubicBezTo>
                    <a:cubicBezTo>
                      <a:pt x="133" y="157"/>
                      <a:pt x="136" y="156"/>
                      <a:pt x="139" y="154"/>
                    </a:cubicBezTo>
                    <a:cubicBezTo>
                      <a:pt x="137" y="155"/>
                      <a:pt x="135" y="156"/>
                      <a:pt x="133" y="157"/>
                    </a:cubicBezTo>
                    <a:cubicBezTo>
                      <a:pt x="115" y="164"/>
                      <a:pt x="97" y="172"/>
                      <a:pt x="79" y="180"/>
                    </a:cubicBezTo>
                    <a:cubicBezTo>
                      <a:pt x="62" y="188"/>
                      <a:pt x="44" y="195"/>
                      <a:pt x="28" y="205"/>
                    </a:cubicBezTo>
                    <a:cubicBezTo>
                      <a:pt x="27" y="203"/>
                      <a:pt x="26" y="201"/>
                      <a:pt x="24" y="199"/>
                    </a:cubicBezTo>
                    <a:close/>
                    <a:moveTo>
                      <a:pt x="20" y="191"/>
                    </a:moveTo>
                    <a:cubicBezTo>
                      <a:pt x="21" y="191"/>
                      <a:pt x="21" y="191"/>
                      <a:pt x="21" y="191"/>
                    </a:cubicBezTo>
                    <a:cubicBezTo>
                      <a:pt x="29" y="189"/>
                      <a:pt x="36" y="185"/>
                      <a:pt x="43" y="182"/>
                    </a:cubicBezTo>
                    <a:cubicBezTo>
                      <a:pt x="53" y="177"/>
                      <a:pt x="63" y="172"/>
                      <a:pt x="73" y="168"/>
                    </a:cubicBezTo>
                    <a:cubicBezTo>
                      <a:pt x="93" y="161"/>
                      <a:pt x="112" y="152"/>
                      <a:pt x="131" y="144"/>
                    </a:cubicBezTo>
                    <a:cubicBezTo>
                      <a:pt x="134" y="143"/>
                      <a:pt x="137" y="142"/>
                      <a:pt x="140" y="141"/>
                    </a:cubicBezTo>
                    <a:cubicBezTo>
                      <a:pt x="134" y="143"/>
                      <a:pt x="128" y="146"/>
                      <a:pt x="123" y="148"/>
                    </a:cubicBezTo>
                    <a:cubicBezTo>
                      <a:pt x="105" y="157"/>
                      <a:pt x="86" y="164"/>
                      <a:pt x="68" y="172"/>
                    </a:cubicBezTo>
                    <a:cubicBezTo>
                      <a:pt x="60" y="175"/>
                      <a:pt x="52" y="181"/>
                      <a:pt x="45" y="185"/>
                    </a:cubicBezTo>
                    <a:cubicBezTo>
                      <a:pt x="37" y="189"/>
                      <a:pt x="30" y="192"/>
                      <a:pt x="23" y="197"/>
                    </a:cubicBezTo>
                    <a:cubicBezTo>
                      <a:pt x="22" y="195"/>
                      <a:pt x="21" y="193"/>
                      <a:pt x="20" y="191"/>
                    </a:cubicBezTo>
                    <a:close/>
                    <a:moveTo>
                      <a:pt x="37" y="175"/>
                    </a:moveTo>
                    <a:cubicBezTo>
                      <a:pt x="48" y="170"/>
                      <a:pt x="61" y="166"/>
                      <a:pt x="72" y="161"/>
                    </a:cubicBezTo>
                    <a:cubicBezTo>
                      <a:pt x="102" y="148"/>
                      <a:pt x="131" y="134"/>
                      <a:pt x="161" y="123"/>
                    </a:cubicBezTo>
                    <a:cubicBezTo>
                      <a:pt x="173" y="119"/>
                      <a:pt x="184" y="114"/>
                      <a:pt x="196" y="110"/>
                    </a:cubicBezTo>
                    <a:cubicBezTo>
                      <a:pt x="192" y="111"/>
                      <a:pt x="189" y="113"/>
                      <a:pt x="186" y="115"/>
                    </a:cubicBezTo>
                    <a:cubicBezTo>
                      <a:pt x="166" y="124"/>
                      <a:pt x="145" y="132"/>
                      <a:pt x="124" y="141"/>
                    </a:cubicBezTo>
                    <a:cubicBezTo>
                      <a:pt x="107" y="148"/>
                      <a:pt x="90" y="156"/>
                      <a:pt x="73" y="164"/>
                    </a:cubicBezTo>
                    <a:cubicBezTo>
                      <a:pt x="65" y="168"/>
                      <a:pt x="57" y="171"/>
                      <a:pt x="49" y="174"/>
                    </a:cubicBezTo>
                    <a:cubicBezTo>
                      <a:pt x="39" y="179"/>
                      <a:pt x="30" y="184"/>
                      <a:pt x="20" y="190"/>
                    </a:cubicBezTo>
                    <a:cubicBezTo>
                      <a:pt x="20" y="190"/>
                      <a:pt x="20" y="190"/>
                      <a:pt x="20" y="190"/>
                    </a:cubicBezTo>
                    <a:cubicBezTo>
                      <a:pt x="19" y="189"/>
                      <a:pt x="19" y="187"/>
                      <a:pt x="18" y="185"/>
                    </a:cubicBezTo>
                    <a:cubicBezTo>
                      <a:pt x="24" y="182"/>
                      <a:pt x="30" y="178"/>
                      <a:pt x="37" y="175"/>
                    </a:cubicBezTo>
                    <a:close/>
                    <a:moveTo>
                      <a:pt x="123" y="42"/>
                    </a:moveTo>
                    <a:cubicBezTo>
                      <a:pt x="91" y="55"/>
                      <a:pt x="62" y="72"/>
                      <a:pt x="32" y="87"/>
                    </a:cubicBezTo>
                    <a:cubicBezTo>
                      <a:pt x="31" y="87"/>
                      <a:pt x="30" y="87"/>
                      <a:pt x="29" y="88"/>
                    </a:cubicBezTo>
                    <a:cubicBezTo>
                      <a:pt x="30" y="87"/>
                      <a:pt x="30" y="87"/>
                      <a:pt x="30" y="86"/>
                    </a:cubicBezTo>
                    <a:cubicBezTo>
                      <a:pt x="34" y="84"/>
                      <a:pt x="37" y="82"/>
                      <a:pt x="40" y="80"/>
                    </a:cubicBezTo>
                    <a:cubicBezTo>
                      <a:pt x="48" y="75"/>
                      <a:pt x="56" y="70"/>
                      <a:pt x="64" y="66"/>
                    </a:cubicBezTo>
                    <a:cubicBezTo>
                      <a:pt x="80" y="58"/>
                      <a:pt x="96" y="51"/>
                      <a:pt x="112" y="43"/>
                    </a:cubicBezTo>
                    <a:cubicBezTo>
                      <a:pt x="115" y="42"/>
                      <a:pt x="119" y="42"/>
                      <a:pt x="123" y="42"/>
                    </a:cubicBezTo>
                    <a:close/>
                    <a:moveTo>
                      <a:pt x="28" y="90"/>
                    </a:moveTo>
                    <a:cubicBezTo>
                      <a:pt x="43" y="83"/>
                      <a:pt x="57" y="75"/>
                      <a:pt x="72" y="68"/>
                    </a:cubicBezTo>
                    <a:cubicBezTo>
                      <a:pt x="81" y="63"/>
                      <a:pt x="90" y="58"/>
                      <a:pt x="99" y="54"/>
                    </a:cubicBezTo>
                    <a:cubicBezTo>
                      <a:pt x="102" y="52"/>
                      <a:pt x="105" y="51"/>
                      <a:pt x="108" y="49"/>
                    </a:cubicBezTo>
                    <a:cubicBezTo>
                      <a:pt x="79" y="65"/>
                      <a:pt x="51" y="81"/>
                      <a:pt x="23" y="99"/>
                    </a:cubicBezTo>
                    <a:cubicBezTo>
                      <a:pt x="24" y="96"/>
                      <a:pt x="26" y="93"/>
                      <a:pt x="28" y="90"/>
                    </a:cubicBezTo>
                    <a:close/>
                    <a:moveTo>
                      <a:pt x="20" y="103"/>
                    </a:moveTo>
                    <a:cubicBezTo>
                      <a:pt x="28" y="100"/>
                      <a:pt x="34" y="95"/>
                      <a:pt x="41" y="91"/>
                    </a:cubicBezTo>
                    <a:cubicBezTo>
                      <a:pt x="51" y="85"/>
                      <a:pt x="61" y="80"/>
                      <a:pt x="72" y="75"/>
                    </a:cubicBezTo>
                    <a:cubicBezTo>
                      <a:pt x="82" y="69"/>
                      <a:pt x="93" y="63"/>
                      <a:pt x="105" y="57"/>
                    </a:cubicBezTo>
                    <a:cubicBezTo>
                      <a:pt x="95" y="63"/>
                      <a:pt x="85" y="68"/>
                      <a:pt x="75" y="74"/>
                    </a:cubicBezTo>
                    <a:cubicBezTo>
                      <a:pt x="64" y="80"/>
                      <a:pt x="53" y="85"/>
                      <a:pt x="42" y="91"/>
                    </a:cubicBezTo>
                    <a:cubicBezTo>
                      <a:pt x="36" y="95"/>
                      <a:pt x="30" y="99"/>
                      <a:pt x="24" y="102"/>
                    </a:cubicBezTo>
                    <a:cubicBezTo>
                      <a:pt x="23" y="102"/>
                      <a:pt x="21" y="103"/>
                      <a:pt x="20" y="103"/>
                    </a:cubicBezTo>
                    <a:close/>
                    <a:moveTo>
                      <a:pt x="154" y="43"/>
                    </a:moveTo>
                    <a:cubicBezTo>
                      <a:pt x="159" y="43"/>
                      <a:pt x="163" y="44"/>
                      <a:pt x="167" y="45"/>
                    </a:cubicBezTo>
                    <a:cubicBezTo>
                      <a:pt x="159" y="49"/>
                      <a:pt x="150" y="53"/>
                      <a:pt x="142" y="57"/>
                    </a:cubicBezTo>
                    <a:cubicBezTo>
                      <a:pt x="142" y="55"/>
                      <a:pt x="142" y="52"/>
                      <a:pt x="142" y="50"/>
                    </a:cubicBezTo>
                    <a:cubicBezTo>
                      <a:pt x="146" y="48"/>
                      <a:pt x="150" y="45"/>
                      <a:pt x="154" y="43"/>
                    </a:cubicBezTo>
                    <a:close/>
                    <a:moveTo>
                      <a:pt x="198" y="56"/>
                    </a:moveTo>
                    <a:cubicBezTo>
                      <a:pt x="169" y="69"/>
                      <a:pt x="140" y="82"/>
                      <a:pt x="111" y="94"/>
                    </a:cubicBezTo>
                    <a:cubicBezTo>
                      <a:pt x="83" y="106"/>
                      <a:pt x="57" y="118"/>
                      <a:pt x="30" y="133"/>
                    </a:cubicBezTo>
                    <a:cubicBezTo>
                      <a:pt x="24" y="136"/>
                      <a:pt x="16" y="138"/>
                      <a:pt x="11" y="142"/>
                    </a:cubicBezTo>
                    <a:cubicBezTo>
                      <a:pt x="17" y="138"/>
                      <a:pt x="23" y="134"/>
                      <a:pt x="29" y="130"/>
                    </a:cubicBezTo>
                    <a:cubicBezTo>
                      <a:pt x="42" y="122"/>
                      <a:pt x="56" y="115"/>
                      <a:pt x="69" y="108"/>
                    </a:cubicBezTo>
                    <a:cubicBezTo>
                      <a:pt x="94" y="96"/>
                      <a:pt x="120" y="84"/>
                      <a:pt x="145" y="72"/>
                    </a:cubicBezTo>
                    <a:cubicBezTo>
                      <a:pt x="155" y="71"/>
                      <a:pt x="165" y="68"/>
                      <a:pt x="175" y="64"/>
                    </a:cubicBezTo>
                    <a:cubicBezTo>
                      <a:pt x="179" y="62"/>
                      <a:pt x="177" y="57"/>
                      <a:pt x="174" y="58"/>
                    </a:cubicBezTo>
                    <a:cubicBezTo>
                      <a:pt x="170" y="59"/>
                      <a:pt x="167" y="61"/>
                      <a:pt x="164" y="62"/>
                    </a:cubicBezTo>
                    <a:cubicBezTo>
                      <a:pt x="165" y="61"/>
                      <a:pt x="166" y="60"/>
                      <a:pt x="167" y="59"/>
                    </a:cubicBezTo>
                    <a:cubicBezTo>
                      <a:pt x="168" y="59"/>
                      <a:pt x="168" y="59"/>
                      <a:pt x="169" y="59"/>
                    </a:cubicBezTo>
                    <a:cubicBezTo>
                      <a:pt x="173" y="57"/>
                      <a:pt x="176" y="55"/>
                      <a:pt x="180" y="52"/>
                    </a:cubicBezTo>
                    <a:cubicBezTo>
                      <a:pt x="182" y="52"/>
                      <a:pt x="183" y="52"/>
                      <a:pt x="183" y="51"/>
                    </a:cubicBezTo>
                    <a:cubicBezTo>
                      <a:pt x="183" y="50"/>
                      <a:pt x="183" y="50"/>
                      <a:pt x="184" y="50"/>
                    </a:cubicBezTo>
                    <a:cubicBezTo>
                      <a:pt x="189" y="52"/>
                      <a:pt x="193" y="54"/>
                      <a:pt x="198" y="56"/>
                    </a:cubicBezTo>
                    <a:close/>
                    <a:moveTo>
                      <a:pt x="199" y="57"/>
                    </a:moveTo>
                    <a:cubicBezTo>
                      <a:pt x="198" y="57"/>
                      <a:pt x="198" y="57"/>
                      <a:pt x="197" y="58"/>
                    </a:cubicBezTo>
                    <a:cubicBezTo>
                      <a:pt x="187" y="64"/>
                      <a:pt x="176" y="68"/>
                      <a:pt x="166" y="72"/>
                    </a:cubicBezTo>
                    <a:cubicBezTo>
                      <a:pt x="170" y="70"/>
                      <a:pt x="174" y="68"/>
                      <a:pt x="178" y="67"/>
                    </a:cubicBezTo>
                    <a:cubicBezTo>
                      <a:pt x="183" y="65"/>
                      <a:pt x="187" y="63"/>
                      <a:pt x="192" y="61"/>
                    </a:cubicBezTo>
                    <a:cubicBezTo>
                      <a:pt x="193" y="60"/>
                      <a:pt x="198" y="57"/>
                      <a:pt x="199" y="57"/>
                    </a:cubicBezTo>
                    <a:close/>
                    <a:moveTo>
                      <a:pt x="128" y="71"/>
                    </a:moveTo>
                    <a:cubicBezTo>
                      <a:pt x="131" y="72"/>
                      <a:pt x="134" y="72"/>
                      <a:pt x="138" y="72"/>
                    </a:cubicBezTo>
                    <a:cubicBezTo>
                      <a:pt x="112" y="84"/>
                      <a:pt x="85" y="95"/>
                      <a:pt x="60" y="107"/>
                    </a:cubicBezTo>
                    <a:cubicBezTo>
                      <a:pt x="82" y="95"/>
                      <a:pt x="104" y="84"/>
                      <a:pt x="125" y="72"/>
                    </a:cubicBezTo>
                    <a:cubicBezTo>
                      <a:pt x="126" y="72"/>
                      <a:pt x="127" y="72"/>
                      <a:pt x="128" y="71"/>
                    </a:cubicBezTo>
                    <a:close/>
                    <a:moveTo>
                      <a:pt x="119" y="63"/>
                    </a:moveTo>
                    <a:cubicBezTo>
                      <a:pt x="125" y="60"/>
                      <a:pt x="130" y="57"/>
                      <a:pt x="136" y="54"/>
                    </a:cubicBezTo>
                    <a:cubicBezTo>
                      <a:pt x="136" y="56"/>
                      <a:pt x="136" y="58"/>
                      <a:pt x="136" y="60"/>
                    </a:cubicBezTo>
                    <a:cubicBezTo>
                      <a:pt x="133" y="62"/>
                      <a:pt x="129" y="63"/>
                      <a:pt x="126" y="65"/>
                    </a:cubicBezTo>
                    <a:cubicBezTo>
                      <a:pt x="124" y="65"/>
                      <a:pt x="121" y="64"/>
                      <a:pt x="119" y="63"/>
                    </a:cubicBezTo>
                    <a:close/>
                    <a:moveTo>
                      <a:pt x="118" y="69"/>
                    </a:moveTo>
                    <a:cubicBezTo>
                      <a:pt x="108" y="74"/>
                      <a:pt x="99" y="78"/>
                      <a:pt x="90" y="83"/>
                    </a:cubicBezTo>
                    <a:cubicBezTo>
                      <a:pt x="66" y="94"/>
                      <a:pt x="43" y="105"/>
                      <a:pt x="21" y="118"/>
                    </a:cubicBezTo>
                    <a:cubicBezTo>
                      <a:pt x="21" y="117"/>
                      <a:pt x="21" y="117"/>
                      <a:pt x="21" y="117"/>
                    </a:cubicBezTo>
                    <a:cubicBezTo>
                      <a:pt x="28" y="114"/>
                      <a:pt x="34" y="110"/>
                      <a:pt x="40" y="106"/>
                    </a:cubicBezTo>
                    <a:cubicBezTo>
                      <a:pt x="53" y="99"/>
                      <a:pt x="66" y="92"/>
                      <a:pt x="80" y="85"/>
                    </a:cubicBezTo>
                    <a:cubicBezTo>
                      <a:pt x="91" y="79"/>
                      <a:pt x="101" y="73"/>
                      <a:pt x="112" y="67"/>
                    </a:cubicBezTo>
                    <a:cubicBezTo>
                      <a:pt x="114" y="68"/>
                      <a:pt x="116" y="69"/>
                      <a:pt x="118" y="69"/>
                    </a:cubicBezTo>
                    <a:close/>
                    <a:moveTo>
                      <a:pt x="136" y="62"/>
                    </a:moveTo>
                    <a:cubicBezTo>
                      <a:pt x="136" y="63"/>
                      <a:pt x="136" y="64"/>
                      <a:pt x="136" y="65"/>
                    </a:cubicBezTo>
                    <a:cubicBezTo>
                      <a:pt x="135" y="65"/>
                      <a:pt x="135" y="65"/>
                      <a:pt x="134" y="66"/>
                    </a:cubicBezTo>
                    <a:cubicBezTo>
                      <a:pt x="132" y="66"/>
                      <a:pt x="130" y="66"/>
                      <a:pt x="128" y="65"/>
                    </a:cubicBezTo>
                    <a:cubicBezTo>
                      <a:pt x="131" y="64"/>
                      <a:pt x="134" y="63"/>
                      <a:pt x="136" y="62"/>
                    </a:cubicBezTo>
                    <a:close/>
                    <a:moveTo>
                      <a:pt x="142" y="59"/>
                    </a:moveTo>
                    <a:cubicBezTo>
                      <a:pt x="150" y="55"/>
                      <a:pt x="157" y="51"/>
                      <a:pt x="165" y="48"/>
                    </a:cubicBezTo>
                    <a:cubicBezTo>
                      <a:pt x="157" y="51"/>
                      <a:pt x="150" y="56"/>
                      <a:pt x="142" y="61"/>
                    </a:cubicBezTo>
                    <a:cubicBezTo>
                      <a:pt x="142" y="60"/>
                      <a:pt x="142" y="60"/>
                      <a:pt x="142" y="59"/>
                    </a:cubicBezTo>
                    <a:close/>
                    <a:moveTo>
                      <a:pt x="167" y="58"/>
                    </a:moveTo>
                    <a:cubicBezTo>
                      <a:pt x="163" y="60"/>
                      <a:pt x="159" y="62"/>
                      <a:pt x="155" y="64"/>
                    </a:cubicBezTo>
                    <a:cubicBezTo>
                      <a:pt x="151" y="65"/>
                      <a:pt x="146" y="66"/>
                      <a:pt x="142" y="66"/>
                    </a:cubicBezTo>
                    <a:cubicBezTo>
                      <a:pt x="142" y="65"/>
                      <a:pt x="142" y="64"/>
                      <a:pt x="142" y="63"/>
                    </a:cubicBezTo>
                    <a:cubicBezTo>
                      <a:pt x="151" y="58"/>
                      <a:pt x="160" y="53"/>
                      <a:pt x="169" y="46"/>
                    </a:cubicBezTo>
                    <a:cubicBezTo>
                      <a:pt x="169" y="45"/>
                      <a:pt x="169" y="45"/>
                      <a:pt x="169" y="45"/>
                    </a:cubicBezTo>
                    <a:cubicBezTo>
                      <a:pt x="173" y="46"/>
                      <a:pt x="178" y="48"/>
                      <a:pt x="182" y="49"/>
                    </a:cubicBezTo>
                    <a:cubicBezTo>
                      <a:pt x="177" y="52"/>
                      <a:pt x="172" y="55"/>
                      <a:pt x="167" y="58"/>
                    </a:cubicBezTo>
                    <a:close/>
                    <a:moveTo>
                      <a:pt x="142" y="48"/>
                    </a:moveTo>
                    <a:cubicBezTo>
                      <a:pt x="142" y="48"/>
                      <a:pt x="142" y="48"/>
                      <a:pt x="142" y="48"/>
                    </a:cubicBezTo>
                    <a:cubicBezTo>
                      <a:pt x="145" y="47"/>
                      <a:pt x="148" y="45"/>
                      <a:pt x="150" y="44"/>
                    </a:cubicBezTo>
                    <a:cubicBezTo>
                      <a:pt x="147" y="45"/>
                      <a:pt x="145" y="47"/>
                      <a:pt x="142" y="48"/>
                    </a:cubicBezTo>
                    <a:close/>
                    <a:moveTo>
                      <a:pt x="136" y="52"/>
                    </a:moveTo>
                    <a:cubicBezTo>
                      <a:pt x="130" y="56"/>
                      <a:pt x="124" y="59"/>
                      <a:pt x="117" y="63"/>
                    </a:cubicBezTo>
                    <a:cubicBezTo>
                      <a:pt x="117" y="63"/>
                      <a:pt x="116" y="62"/>
                      <a:pt x="116" y="62"/>
                    </a:cubicBezTo>
                    <a:cubicBezTo>
                      <a:pt x="123" y="59"/>
                      <a:pt x="130" y="55"/>
                      <a:pt x="136" y="52"/>
                    </a:cubicBezTo>
                    <a:close/>
                    <a:moveTo>
                      <a:pt x="123" y="56"/>
                    </a:moveTo>
                    <a:cubicBezTo>
                      <a:pt x="120" y="58"/>
                      <a:pt x="116" y="59"/>
                      <a:pt x="113" y="61"/>
                    </a:cubicBezTo>
                    <a:cubicBezTo>
                      <a:pt x="112" y="61"/>
                      <a:pt x="110" y="60"/>
                      <a:pt x="109" y="59"/>
                    </a:cubicBezTo>
                    <a:cubicBezTo>
                      <a:pt x="106" y="58"/>
                      <a:pt x="103" y="63"/>
                      <a:pt x="106" y="64"/>
                    </a:cubicBezTo>
                    <a:cubicBezTo>
                      <a:pt x="106" y="65"/>
                      <a:pt x="106" y="65"/>
                      <a:pt x="106" y="65"/>
                    </a:cubicBezTo>
                    <a:cubicBezTo>
                      <a:pt x="100" y="67"/>
                      <a:pt x="94" y="70"/>
                      <a:pt x="88" y="73"/>
                    </a:cubicBezTo>
                    <a:cubicBezTo>
                      <a:pt x="77" y="78"/>
                      <a:pt x="66" y="83"/>
                      <a:pt x="54" y="89"/>
                    </a:cubicBezTo>
                    <a:cubicBezTo>
                      <a:pt x="43" y="94"/>
                      <a:pt x="32" y="101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1" y="104"/>
                      <a:pt x="23" y="103"/>
                      <a:pt x="24" y="103"/>
                    </a:cubicBezTo>
                    <a:cubicBezTo>
                      <a:pt x="29" y="102"/>
                      <a:pt x="33" y="99"/>
                      <a:pt x="37" y="96"/>
                    </a:cubicBezTo>
                    <a:cubicBezTo>
                      <a:pt x="48" y="90"/>
                      <a:pt x="60" y="83"/>
                      <a:pt x="72" y="77"/>
                    </a:cubicBezTo>
                    <a:cubicBezTo>
                      <a:pt x="94" y="65"/>
                      <a:pt x="115" y="53"/>
                      <a:pt x="137" y="42"/>
                    </a:cubicBezTo>
                    <a:cubicBezTo>
                      <a:pt x="137" y="44"/>
                      <a:pt x="137" y="47"/>
                      <a:pt x="136" y="49"/>
                    </a:cubicBezTo>
                    <a:cubicBezTo>
                      <a:pt x="132" y="51"/>
                      <a:pt x="128" y="54"/>
                      <a:pt x="123" y="56"/>
                    </a:cubicBezTo>
                    <a:close/>
                    <a:moveTo>
                      <a:pt x="19" y="107"/>
                    </a:moveTo>
                    <a:cubicBezTo>
                      <a:pt x="26" y="105"/>
                      <a:pt x="32" y="102"/>
                      <a:pt x="38" y="98"/>
                    </a:cubicBezTo>
                    <a:cubicBezTo>
                      <a:pt x="50" y="92"/>
                      <a:pt x="63" y="86"/>
                      <a:pt x="75" y="81"/>
                    </a:cubicBezTo>
                    <a:cubicBezTo>
                      <a:pt x="86" y="76"/>
                      <a:pt x="97" y="71"/>
                      <a:pt x="108" y="66"/>
                    </a:cubicBezTo>
                    <a:cubicBezTo>
                      <a:pt x="109" y="66"/>
                      <a:pt x="110" y="66"/>
                      <a:pt x="111" y="67"/>
                    </a:cubicBezTo>
                    <a:cubicBezTo>
                      <a:pt x="78" y="85"/>
                      <a:pt x="46" y="101"/>
                      <a:pt x="14" y="120"/>
                    </a:cubicBezTo>
                    <a:cubicBezTo>
                      <a:pt x="15" y="116"/>
                      <a:pt x="17" y="111"/>
                      <a:pt x="19" y="107"/>
                    </a:cubicBezTo>
                    <a:close/>
                    <a:moveTo>
                      <a:pt x="13" y="124"/>
                    </a:moveTo>
                    <a:cubicBezTo>
                      <a:pt x="23" y="120"/>
                      <a:pt x="32" y="113"/>
                      <a:pt x="41" y="108"/>
                    </a:cubicBezTo>
                    <a:cubicBezTo>
                      <a:pt x="53" y="101"/>
                      <a:pt x="67" y="95"/>
                      <a:pt x="80" y="89"/>
                    </a:cubicBezTo>
                    <a:cubicBezTo>
                      <a:pt x="93" y="82"/>
                      <a:pt x="106" y="76"/>
                      <a:pt x="120" y="70"/>
                    </a:cubicBezTo>
                    <a:cubicBezTo>
                      <a:pt x="121" y="70"/>
                      <a:pt x="123" y="71"/>
                      <a:pt x="125" y="71"/>
                    </a:cubicBezTo>
                    <a:cubicBezTo>
                      <a:pt x="113" y="77"/>
                      <a:pt x="101" y="84"/>
                      <a:pt x="88" y="90"/>
                    </a:cubicBezTo>
                    <a:cubicBezTo>
                      <a:pt x="70" y="99"/>
                      <a:pt x="51" y="110"/>
                      <a:pt x="33" y="120"/>
                    </a:cubicBezTo>
                    <a:cubicBezTo>
                      <a:pt x="29" y="122"/>
                      <a:pt x="25" y="124"/>
                      <a:pt x="22" y="127"/>
                    </a:cubicBezTo>
                    <a:cubicBezTo>
                      <a:pt x="18" y="129"/>
                      <a:pt x="15" y="130"/>
                      <a:pt x="12" y="132"/>
                    </a:cubicBezTo>
                    <a:cubicBezTo>
                      <a:pt x="12" y="129"/>
                      <a:pt x="12" y="126"/>
                      <a:pt x="13" y="124"/>
                    </a:cubicBezTo>
                    <a:close/>
                    <a:moveTo>
                      <a:pt x="24" y="127"/>
                    </a:moveTo>
                    <a:cubicBezTo>
                      <a:pt x="31" y="123"/>
                      <a:pt x="38" y="119"/>
                      <a:pt x="46" y="116"/>
                    </a:cubicBezTo>
                    <a:cubicBezTo>
                      <a:pt x="62" y="108"/>
                      <a:pt x="78" y="100"/>
                      <a:pt x="94" y="93"/>
                    </a:cubicBezTo>
                    <a:cubicBezTo>
                      <a:pt x="106" y="88"/>
                      <a:pt x="117" y="83"/>
                      <a:pt x="129" y="78"/>
                    </a:cubicBezTo>
                    <a:cubicBezTo>
                      <a:pt x="89" y="97"/>
                      <a:pt x="48" y="115"/>
                      <a:pt x="11" y="140"/>
                    </a:cubicBezTo>
                    <a:cubicBezTo>
                      <a:pt x="11" y="139"/>
                      <a:pt x="11" y="137"/>
                      <a:pt x="11" y="135"/>
                    </a:cubicBezTo>
                    <a:cubicBezTo>
                      <a:pt x="16" y="133"/>
                      <a:pt x="19" y="130"/>
                      <a:pt x="24" y="127"/>
                    </a:cubicBezTo>
                    <a:close/>
                    <a:moveTo>
                      <a:pt x="11" y="143"/>
                    </a:moveTo>
                    <a:cubicBezTo>
                      <a:pt x="24" y="138"/>
                      <a:pt x="37" y="131"/>
                      <a:pt x="50" y="123"/>
                    </a:cubicBezTo>
                    <a:cubicBezTo>
                      <a:pt x="66" y="114"/>
                      <a:pt x="83" y="107"/>
                      <a:pt x="101" y="100"/>
                    </a:cubicBezTo>
                    <a:cubicBezTo>
                      <a:pt x="108" y="97"/>
                      <a:pt x="115" y="94"/>
                      <a:pt x="122" y="91"/>
                    </a:cubicBezTo>
                    <a:cubicBezTo>
                      <a:pt x="116" y="94"/>
                      <a:pt x="109" y="97"/>
                      <a:pt x="102" y="100"/>
                    </a:cubicBezTo>
                    <a:cubicBezTo>
                      <a:pt x="86" y="108"/>
                      <a:pt x="69" y="116"/>
                      <a:pt x="53" y="125"/>
                    </a:cubicBezTo>
                    <a:cubicBezTo>
                      <a:pt x="39" y="133"/>
                      <a:pt x="25" y="142"/>
                      <a:pt x="11" y="150"/>
                    </a:cubicBezTo>
                    <a:cubicBezTo>
                      <a:pt x="11" y="148"/>
                      <a:pt x="11" y="145"/>
                      <a:pt x="11" y="143"/>
                    </a:cubicBezTo>
                    <a:close/>
                    <a:moveTo>
                      <a:pt x="213" y="66"/>
                    </a:moveTo>
                    <a:cubicBezTo>
                      <a:pt x="214" y="68"/>
                      <a:pt x="216" y="69"/>
                      <a:pt x="217" y="71"/>
                    </a:cubicBezTo>
                    <a:cubicBezTo>
                      <a:pt x="214" y="72"/>
                      <a:pt x="210" y="74"/>
                      <a:pt x="207" y="75"/>
                    </a:cubicBezTo>
                    <a:cubicBezTo>
                      <a:pt x="201" y="78"/>
                      <a:pt x="195" y="81"/>
                      <a:pt x="188" y="83"/>
                    </a:cubicBezTo>
                    <a:cubicBezTo>
                      <a:pt x="181" y="86"/>
                      <a:pt x="174" y="88"/>
                      <a:pt x="167" y="91"/>
                    </a:cubicBezTo>
                    <a:cubicBezTo>
                      <a:pt x="159" y="94"/>
                      <a:pt x="151" y="98"/>
                      <a:pt x="144" y="101"/>
                    </a:cubicBezTo>
                    <a:cubicBezTo>
                      <a:pt x="136" y="104"/>
                      <a:pt x="129" y="107"/>
                      <a:pt x="122" y="110"/>
                    </a:cubicBezTo>
                    <a:cubicBezTo>
                      <a:pt x="94" y="122"/>
                      <a:pt x="65" y="132"/>
                      <a:pt x="38" y="145"/>
                    </a:cubicBezTo>
                    <a:cubicBezTo>
                      <a:pt x="37" y="146"/>
                      <a:pt x="36" y="146"/>
                      <a:pt x="35" y="147"/>
                    </a:cubicBezTo>
                    <a:cubicBezTo>
                      <a:pt x="44" y="142"/>
                      <a:pt x="54" y="137"/>
                      <a:pt x="63" y="132"/>
                    </a:cubicBezTo>
                    <a:cubicBezTo>
                      <a:pt x="85" y="122"/>
                      <a:pt x="107" y="110"/>
                      <a:pt x="130" y="101"/>
                    </a:cubicBezTo>
                    <a:cubicBezTo>
                      <a:pt x="151" y="92"/>
                      <a:pt x="172" y="83"/>
                      <a:pt x="192" y="75"/>
                    </a:cubicBezTo>
                    <a:cubicBezTo>
                      <a:pt x="199" y="72"/>
                      <a:pt x="206" y="69"/>
                      <a:pt x="213" y="66"/>
                    </a:cubicBezTo>
                    <a:close/>
                    <a:moveTo>
                      <a:pt x="59" y="133"/>
                    </a:moveTo>
                    <a:cubicBezTo>
                      <a:pt x="43" y="141"/>
                      <a:pt x="27" y="149"/>
                      <a:pt x="11" y="159"/>
                    </a:cubicBezTo>
                    <a:cubicBezTo>
                      <a:pt x="11" y="157"/>
                      <a:pt x="11" y="155"/>
                      <a:pt x="11" y="153"/>
                    </a:cubicBezTo>
                    <a:cubicBezTo>
                      <a:pt x="25" y="149"/>
                      <a:pt x="37" y="140"/>
                      <a:pt x="49" y="133"/>
                    </a:cubicBezTo>
                    <a:cubicBezTo>
                      <a:pt x="68" y="123"/>
                      <a:pt x="88" y="116"/>
                      <a:pt x="108" y="109"/>
                    </a:cubicBezTo>
                    <a:cubicBezTo>
                      <a:pt x="108" y="109"/>
                      <a:pt x="108" y="109"/>
                      <a:pt x="108" y="109"/>
                    </a:cubicBezTo>
                    <a:cubicBezTo>
                      <a:pt x="92" y="116"/>
                      <a:pt x="75" y="125"/>
                      <a:pt x="59" y="133"/>
                    </a:cubicBezTo>
                    <a:close/>
                    <a:moveTo>
                      <a:pt x="12" y="161"/>
                    </a:moveTo>
                    <a:cubicBezTo>
                      <a:pt x="17" y="158"/>
                      <a:pt x="21" y="155"/>
                      <a:pt x="26" y="153"/>
                    </a:cubicBezTo>
                    <a:cubicBezTo>
                      <a:pt x="34" y="148"/>
                      <a:pt x="43" y="144"/>
                      <a:pt x="52" y="140"/>
                    </a:cubicBezTo>
                    <a:cubicBezTo>
                      <a:pt x="72" y="131"/>
                      <a:pt x="92" y="124"/>
                      <a:pt x="112" y="116"/>
                    </a:cubicBezTo>
                    <a:cubicBezTo>
                      <a:pt x="114" y="115"/>
                      <a:pt x="116" y="114"/>
                      <a:pt x="119" y="113"/>
                    </a:cubicBezTo>
                    <a:cubicBezTo>
                      <a:pt x="116" y="114"/>
                      <a:pt x="113" y="116"/>
                      <a:pt x="111" y="117"/>
                    </a:cubicBezTo>
                    <a:cubicBezTo>
                      <a:pt x="92" y="126"/>
                      <a:pt x="74" y="135"/>
                      <a:pt x="56" y="144"/>
                    </a:cubicBezTo>
                    <a:cubicBezTo>
                      <a:pt x="41" y="151"/>
                      <a:pt x="26" y="158"/>
                      <a:pt x="13" y="167"/>
                    </a:cubicBezTo>
                    <a:cubicBezTo>
                      <a:pt x="12" y="165"/>
                      <a:pt x="12" y="163"/>
                      <a:pt x="12" y="161"/>
                    </a:cubicBezTo>
                    <a:close/>
                    <a:moveTo>
                      <a:pt x="14" y="171"/>
                    </a:moveTo>
                    <a:cubicBezTo>
                      <a:pt x="27" y="167"/>
                      <a:pt x="40" y="159"/>
                      <a:pt x="53" y="153"/>
                    </a:cubicBezTo>
                    <a:cubicBezTo>
                      <a:pt x="71" y="145"/>
                      <a:pt x="90" y="136"/>
                      <a:pt x="109" y="128"/>
                    </a:cubicBezTo>
                    <a:cubicBezTo>
                      <a:pt x="147" y="111"/>
                      <a:pt x="185" y="94"/>
                      <a:pt x="224" y="78"/>
                    </a:cubicBezTo>
                    <a:cubicBezTo>
                      <a:pt x="225" y="79"/>
                      <a:pt x="226" y="81"/>
                      <a:pt x="227" y="82"/>
                    </a:cubicBezTo>
                    <a:cubicBezTo>
                      <a:pt x="227" y="82"/>
                      <a:pt x="227" y="82"/>
                      <a:pt x="227" y="82"/>
                    </a:cubicBezTo>
                    <a:cubicBezTo>
                      <a:pt x="189" y="99"/>
                      <a:pt x="152" y="116"/>
                      <a:pt x="113" y="131"/>
                    </a:cubicBezTo>
                    <a:cubicBezTo>
                      <a:pt x="105" y="134"/>
                      <a:pt x="98" y="139"/>
                      <a:pt x="91" y="142"/>
                    </a:cubicBezTo>
                    <a:cubicBezTo>
                      <a:pt x="81" y="147"/>
                      <a:pt x="71" y="150"/>
                      <a:pt x="62" y="153"/>
                    </a:cubicBezTo>
                    <a:cubicBezTo>
                      <a:pt x="46" y="159"/>
                      <a:pt x="29" y="165"/>
                      <a:pt x="14" y="174"/>
                    </a:cubicBezTo>
                    <a:cubicBezTo>
                      <a:pt x="14" y="173"/>
                      <a:pt x="14" y="172"/>
                      <a:pt x="14" y="171"/>
                    </a:cubicBezTo>
                    <a:close/>
                    <a:moveTo>
                      <a:pt x="212" y="90"/>
                    </a:moveTo>
                    <a:cubicBezTo>
                      <a:pt x="210" y="92"/>
                      <a:pt x="207" y="93"/>
                      <a:pt x="205" y="94"/>
                    </a:cubicBezTo>
                    <a:cubicBezTo>
                      <a:pt x="196" y="98"/>
                      <a:pt x="188" y="102"/>
                      <a:pt x="179" y="105"/>
                    </a:cubicBezTo>
                    <a:cubicBezTo>
                      <a:pt x="188" y="101"/>
                      <a:pt x="198" y="96"/>
                      <a:pt x="207" y="92"/>
                    </a:cubicBezTo>
                    <a:cubicBezTo>
                      <a:pt x="209" y="92"/>
                      <a:pt x="210" y="91"/>
                      <a:pt x="212" y="90"/>
                    </a:cubicBezTo>
                    <a:close/>
                    <a:moveTo>
                      <a:pt x="222" y="86"/>
                    </a:moveTo>
                    <a:cubicBezTo>
                      <a:pt x="223" y="86"/>
                      <a:pt x="224" y="86"/>
                      <a:pt x="224" y="85"/>
                    </a:cubicBezTo>
                    <a:cubicBezTo>
                      <a:pt x="225" y="85"/>
                      <a:pt x="226" y="84"/>
                      <a:pt x="228" y="83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9" y="86"/>
                      <a:pt x="231" y="88"/>
                      <a:pt x="232" y="91"/>
                    </a:cubicBezTo>
                    <a:cubicBezTo>
                      <a:pt x="226" y="92"/>
                      <a:pt x="221" y="97"/>
                      <a:pt x="215" y="100"/>
                    </a:cubicBezTo>
                    <a:cubicBezTo>
                      <a:pt x="214" y="100"/>
                      <a:pt x="213" y="101"/>
                      <a:pt x="212" y="101"/>
                    </a:cubicBezTo>
                    <a:cubicBezTo>
                      <a:pt x="212" y="102"/>
                      <a:pt x="211" y="102"/>
                      <a:pt x="210" y="102"/>
                    </a:cubicBezTo>
                    <a:cubicBezTo>
                      <a:pt x="177" y="116"/>
                      <a:pt x="143" y="128"/>
                      <a:pt x="110" y="143"/>
                    </a:cubicBezTo>
                    <a:cubicBezTo>
                      <a:pt x="93" y="150"/>
                      <a:pt x="76" y="158"/>
                      <a:pt x="59" y="164"/>
                    </a:cubicBezTo>
                    <a:cubicBezTo>
                      <a:pt x="56" y="166"/>
                      <a:pt x="52" y="167"/>
                      <a:pt x="49" y="168"/>
                    </a:cubicBezTo>
                    <a:cubicBezTo>
                      <a:pt x="74" y="155"/>
                      <a:pt x="99" y="143"/>
                      <a:pt x="124" y="130"/>
                    </a:cubicBezTo>
                    <a:cubicBezTo>
                      <a:pt x="156" y="114"/>
                      <a:pt x="191" y="104"/>
                      <a:pt x="222" y="86"/>
                    </a:cubicBezTo>
                    <a:close/>
                    <a:moveTo>
                      <a:pt x="223" y="97"/>
                    </a:moveTo>
                    <a:cubicBezTo>
                      <a:pt x="222" y="97"/>
                      <a:pt x="222" y="97"/>
                      <a:pt x="222" y="97"/>
                    </a:cubicBezTo>
                    <a:cubicBezTo>
                      <a:pt x="223" y="96"/>
                      <a:pt x="224" y="96"/>
                      <a:pt x="225" y="95"/>
                    </a:cubicBezTo>
                    <a:cubicBezTo>
                      <a:pt x="232" y="91"/>
                      <a:pt x="224" y="96"/>
                      <a:pt x="223" y="97"/>
                    </a:cubicBezTo>
                    <a:close/>
                    <a:moveTo>
                      <a:pt x="233" y="105"/>
                    </a:moveTo>
                    <a:cubicBezTo>
                      <a:pt x="234" y="105"/>
                      <a:pt x="235" y="104"/>
                      <a:pt x="235" y="104"/>
                    </a:cubicBezTo>
                    <a:cubicBezTo>
                      <a:pt x="236" y="103"/>
                      <a:pt x="237" y="103"/>
                      <a:pt x="237" y="102"/>
                    </a:cubicBezTo>
                    <a:cubicBezTo>
                      <a:pt x="239" y="106"/>
                      <a:pt x="240" y="110"/>
                      <a:pt x="241" y="113"/>
                    </a:cubicBezTo>
                    <a:cubicBezTo>
                      <a:pt x="240" y="114"/>
                      <a:pt x="240" y="114"/>
                      <a:pt x="239" y="114"/>
                    </a:cubicBezTo>
                    <a:cubicBezTo>
                      <a:pt x="239" y="114"/>
                      <a:pt x="238" y="114"/>
                      <a:pt x="236" y="115"/>
                    </a:cubicBezTo>
                    <a:cubicBezTo>
                      <a:pt x="235" y="116"/>
                      <a:pt x="235" y="116"/>
                      <a:pt x="235" y="116"/>
                    </a:cubicBezTo>
                    <a:cubicBezTo>
                      <a:pt x="232" y="117"/>
                      <a:pt x="229" y="119"/>
                      <a:pt x="225" y="120"/>
                    </a:cubicBezTo>
                    <a:cubicBezTo>
                      <a:pt x="218" y="123"/>
                      <a:pt x="210" y="126"/>
                      <a:pt x="202" y="130"/>
                    </a:cubicBezTo>
                    <a:cubicBezTo>
                      <a:pt x="199" y="130"/>
                      <a:pt x="197" y="131"/>
                      <a:pt x="194" y="132"/>
                    </a:cubicBezTo>
                    <a:cubicBezTo>
                      <a:pt x="193" y="133"/>
                      <a:pt x="192" y="133"/>
                      <a:pt x="191" y="134"/>
                    </a:cubicBezTo>
                    <a:cubicBezTo>
                      <a:pt x="173" y="141"/>
                      <a:pt x="155" y="147"/>
                      <a:pt x="137" y="154"/>
                    </a:cubicBezTo>
                    <a:cubicBezTo>
                      <a:pt x="107" y="165"/>
                      <a:pt x="79" y="177"/>
                      <a:pt x="49" y="188"/>
                    </a:cubicBezTo>
                    <a:cubicBezTo>
                      <a:pt x="44" y="190"/>
                      <a:pt x="39" y="192"/>
                      <a:pt x="34" y="195"/>
                    </a:cubicBezTo>
                    <a:cubicBezTo>
                      <a:pt x="28" y="198"/>
                      <a:pt x="26" y="197"/>
                      <a:pt x="31" y="194"/>
                    </a:cubicBezTo>
                    <a:cubicBezTo>
                      <a:pt x="34" y="192"/>
                      <a:pt x="37" y="191"/>
                      <a:pt x="39" y="190"/>
                    </a:cubicBezTo>
                    <a:cubicBezTo>
                      <a:pt x="54" y="183"/>
                      <a:pt x="66" y="174"/>
                      <a:pt x="81" y="168"/>
                    </a:cubicBezTo>
                    <a:cubicBezTo>
                      <a:pt x="108" y="158"/>
                      <a:pt x="134" y="144"/>
                      <a:pt x="161" y="133"/>
                    </a:cubicBezTo>
                    <a:cubicBezTo>
                      <a:pt x="186" y="125"/>
                      <a:pt x="210" y="117"/>
                      <a:pt x="233" y="105"/>
                    </a:cubicBezTo>
                    <a:close/>
                    <a:moveTo>
                      <a:pt x="241" y="187"/>
                    </a:moveTo>
                    <a:cubicBezTo>
                      <a:pt x="219" y="196"/>
                      <a:pt x="199" y="207"/>
                      <a:pt x="179" y="219"/>
                    </a:cubicBezTo>
                    <a:cubicBezTo>
                      <a:pt x="165" y="226"/>
                      <a:pt x="150" y="233"/>
                      <a:pt x="136" y="240"/>
                    </a:cubicBezTo>
                    <a:cubicBezTo>
                      <a:pt x="138" y="239"/>
                      <a:pt x="139" y="237"/>
                      <a:pt x="141" y="236"/>
                    </a:cubicBezTo>
                    <a:cubicBezTo>
                      <a:pt x="152" y="228"/>
                      <a:pt x="164" y="222"/>
                      <a:pt x="176" y="216"/>
                    </a:cubicBezTo>
                    <a:cubicBezTo>
                      <a:pt x="179" y="214"/>
                      <a:pt x="182" y="212"/>
                      <a:pt x="186" y="210"/>
                    </a:cubicBezTo>
                    <a:cubicBezTo>
                      <a:pt x="187" y="210"/>
                      <a:pt x="189" y="209"/>
                      <a:pt x="190" y="208"/>
                    </a:cubicBezTo>
                    <a:cubicBezTo>
                      <a:pt x="206" y="201"/>
                      <a:pt x="222" y="195"/>
                      <a:pt x="237" y="187"/>
                    </a:cubicBezTo>
                    <a:cubicBezTo>
                      <a:pt x="238" y="186"/>
                      <a:pt x="240" y="186"/>
                      <a:pt x="241" y="185"/>
                    </a:cubicBezTo>
                    <a:cubicBezTo>
                      <a:pt x="241" y="186"/>
                      <a:pt x="241" y="186"/>
                      <a:pt x="241" y="187"/>
                    </a:cubicBezTo>
                    <a:close/>
                    <a:moveTo>
                      <a:pt x="196" y="205"/>
                    </a:moveTo>
                    <a:cubicBezTo>
                      <a:pt x="201" y="203"/>
                      <a:pt x="205" y="200"/>
                      <a:pt x="210" y="198"/>
                    </a:cubicBezTo>
                    <a:cubicBezTo>
                      <a:pt x="214" y="196"/>
                      <a:pt x="217" y="195"/>
                      <a:pt x="221" y="194"/>
                    </a:cubicBezTo>
                    <a:cubicBezTo>
                      <a:pt x="213" y="198"/>
                      <a:pt x="205" y="201"/>
                      <a:pt x="196" y="205"/>
                    </a:cubicBezTo>
                    <a:close/>
                    <a:moveTo>
                      <a:pt x="241" y="183"/>
                    </a:moveTo>
                    <a:cubicBezTo>
                      <a:pt x="241" y="183"/>
                      <a:pt x="240" y="184"/>
                      <a:pt x="240" y="184"/>
                    </a:cubicBezTo>
                    <a:cubicBezTo>
                      <a:pt x="239" y="184"/>
                      <a:pt x="238" y="184"/>
                      <a:pt x="237" y="185"/>
                    </a:cubicBezTo>
                    <a:cubicBezTo>
                      <a:pt x="236" y="186"/>
                      <a:pt x="236" y="186"/>
                      <a:pt x="235" y="187"/>
                    </a:cubicBezTo>
                    <a:cubicBezTo>
                      <a:pt x="232" y="188"/>
                      <a:pt x="230" y="189"/>
                      <a:pt x="228" y="190"/>
                    </a:cubicBezTo>
                    <a:cubicBezTo>
                      <a:pt x="224" y="191"/>
                      <a:pt x="219" y="193"/>
                      <a:pt x="215" y="194"/>
                    </a:cubicBezTo>
                    <a:cubicBezTo>
                      <a:pt x="207" y="197"/>
                      <a:pt x="198" y="202"/>
                      <a:pt x="190" y="206"/>
                    </a:cubicBezTo>
                    <a:cubicBezTo>
                      <a:pt x="187" y="208"/>
                      <a:pt x="184" y="209"/>
                      <a:pt x="181" y="211"/>
                    </a:cubicBezTo>
                    <a:cubicBezTo>
                      <a:pt x="175" y="214"/>
                      <a:pt x="169" y="216"/>
                      <a:pt x="162" y="219"/>
                    </a:cubicBezTo>
                    <a:cubicBezTo>
                      <a:pt x="149" y="225"/>
                      <a:pt x="136" y="231"/>
                      <a:pt x="123" y="237"/>
                    </a:cubicBezTo>
                    <a:cubicBezTo>
                      <a:pt x="116" y="240"/>
                      <a:pt x="110" y="243"/>
                      <a:pt x="104" y="246"/>
                    </a:cubicBezTo>
                    <a:cubicBezTo>
                      <a:pt x="99" y="248"/>
                      <a:pt x="95" y="250"/>
                      <a:pt x="91" y="251"/>
                    </a:cubicBezTo>
                    <a:cubicBezTo>
                      <a:pt x="83" y="254"/>
                      <a:pt x="92" y="251"/>
                      <a:pt x="94" y="250"/>
                    </a:cubicBezTo>
                    <a:cubicBezTo>
                      <a:pt x="100" y="247"/>
                      <a:pt x="105" y="243"/>
                      <a:pt x="110" y="239"/>
                    </a:cubicBezTo>
                    <a:cubicBezTo>
                      <a:pt x="116" y="234"/>
                      <a:pt x="122" y="231"/>
                      <a:pt x="129" y="228"/>
                    </a:cubicBezTo>
                    <a:cubicBezTo>
                      <a:pt x="142" y="220"/>
                      <a:pt x="156" y="213"/>
                      <a:pt x="171" y="206"/>
                    </a:cubicBezTo>
                    <a:cubicBezTo>
                      <a:pt x="172" y="206"/>
                      <a:pt x="173" y="205"/>
                      <a:pt x="174" y="205"/>
                    </a:cubicBezTo>
                    <a:cubicBezTo>
                      <a:pt x="197" y="196"/>
                      <a:pt x="220" y="186"/>
                      <a:pt x="243" y="175"/>
                    </a:cubicBezTo>
                    <a:cubicBezTo>
                      <a:pt x="242" y="178"/>
                      <a:pt x="242" y="180"/>
                      <a:pt x="241" y="183"/>
                    </a:cubicBezTo>
                    <a:close/>
                    <a:moveTo>
                      <a:pt x="243" y="174"/>
                    </a:moveTo>
                    <a:cubicBezTo>
                      <a:pt x="222" y="182"/>
                      <a:pt x="202" y="191"/>
                      <a:pt x="181" y="200"/>
                    </a:cubicBezTo>
                    <a:cubicBezTo>
                      <a:pt x="167" y="206"/>
                      <a:pt x="153" y="211"/>
                      <a:pt x="138" y="217"/>
                    </a:cubicBezTo>
                    <a:cubicBezTo>
                      <a:pt x="126" y="222"/>
                      <a:pt x="114" y="227"/>
                      <a:pt x="102" y="233"/>
                    </a:cubicBezTo>
                    <a:cubicBezTo>
                      <a:pt x="95" y="236"/>
                      <a:pt x="89" y="240"/>
                      <a:pt x="82" y="243"/>
                    </a:cubicBezTo>
                    <a:cubicBezTo>
                      <a:pt x="78" y="245"/>
                      <a:pt x="75" y="247"/>
                      <a:pt x="70" y="249"/>
                    </a:cubicBezTo>
                    <a:cubicBezTo>
                      <a:pt x="72" y="248"/>
                      <a:pt x="75" y="243"/>
                      <a:pt x="77" y="242"/>
                    </a:cubicBezTo>
                    <a:cubicBezTo>
                      <a:pt x="88" y="232"/>
                      <a:pt x="104" y="228"/>
                      <a:pt x="116" y="221"/>
                    </a:cubicBezTo>
                    <a:cubicBezTo>
                      <a:pt x="120" y="218"/>
                      <a:pt x="124" y="216"/>
                      <a:pt x="129" y="213"/>
                    </a:cubicBezTo>
                    <a:cubicBezTo>
                      <a:pt x="139" y="209"/>
                      <a:pt x="150" y="205"/>
                      <a:pt x="161" y="200"/>
                    </a:cubicBezTo>
                    <a:cubicBezTo>
                      <a:pt x="161" y="200"/>
                      <a:pt x="162" y="200"/>
                      <a:pt x="163" y="199"/>
                    </a:cubicBezTo>
                    <a:cubicBezTo>
                      <a:pt x="181" y="192"/>
                      <a:pt x="199" y="185"/>
                      <a:pt x="217" y="176"/>
                    </a:cubicBezTo>
                    <a:cubicBezTo>
                      <a:pt x="222" y="174"/>
                      <a:pt x="228" y="172"/>
                      <a:pt x="233" y="170"/>
                    </a:cubicBezTo>
                    <a:cubicBezTo>
                      <a:pt x="237" y="168"/>
                      <a:pt x="241" y="167"/>
                      <a:pt x="244" y="164"/>
                    </a:cubicBezTo>
                    <a:cubicBezTo>
                      <a:pt x="244" y="167"/>
                      <a:pt x="244" y="170"/>
                      <a:pt x="243" y="174"/>
                    </a:cubicBezTo>
                    <a:close/>
                    <a:moveTo>
                      <a:pt x="62" y="244"/>
                    </a:moveTo>
                    <a:cubicBezTo>
                      <a:pt x="80" y="235"/>
                      <a:pt x="98" y="227"/>
                      <a:pt x="116" y="219"/>
                    </a:cubicBezTo>
                    <a:cubicBezTo>
                      <a:pt x="113" y="221"/>
                      <a:pt x="109" y="223"/>
                      <a:pt x="106" y="225"/>
                    </a:cubicBezTo>
                    <a:cubicBezTo>
                      <a:pt x="99" y="229"/>
                      <a:pt x="91" y="232"/>
                      <a:pt x="84" y="235"/>
                    </a:cubicBezTo>
                    <a:cubicBezTo>
                      <a:pt x="78" y="238"/>
                      <a:pt x="73" y="243"/>
                      <a:pt x="68" y="248"/>
                    </a:cubicBezTo>
                    <a:cubicBezTo>
                      <a:pt x="66" y="247"/>
                      <a:pt x="64" y="245"/>
                      <a:pt x="62" y="244"/>
                    </a:cubicBezTo>
                    <a:close/>
                    <a:moveTo>
                      <a:pt x="52" y="236"/>
                    </a:moveTo>
                    <a:cubicBezTo>
                      <a:pt x="66" y="232"/>
                      <a:pt x="80" y="222"/>
                      <a:pt x="92" y="216"/>
                    </a:cubicBezTo>
                    <a:cubicBezTo>
                      <a:pt x="110" y="207"/>
                      <a:pt x="129" y="200"/>
                      <a:pt x="148" y="193"/>
                    </a:cubicBezTo>
                    <a:cubicBezTo>
                      <a:pt x="165" y="186"/>
                      <a:pt x="181" y="179"/>
                      <a:pt x="198" y="173"/>
                    </a:cubicBezTo>
                    <a:cubicBezTo>
                      <a:pt x="191" y="176"/>
                      <a:pt x="185" y="179"/>
                      <a:pt x="178" y="183"/>
                    </a:cubicBezTo>
                    <a:cubicBezTo>
                      <a:pt x="167" y="188"/>
                      <a:pt x="155" y="192"/>
                      <a:pt x="144" y="196"/>
                    </a:cubicBezTo>
                    <a:cubicBezTo>
                      <a:pt x="127" y="203"/>
                      <a:pt x="110" y="210"/>
                      <a:pt x="94" y="219"/>
                    </a:cubicBezTo>
                    <a:cubicBezTo>
                      <a:pt x="83" y="226"/>
                      <a:pt x="68" y="232"/>
                      <a:pt x="60" y="242"/>
                    </a:cubicBezTo>
                    <a:cubicBezTo>
                      <a:pt x="57" y="240"/>
                      <a:pt x="55" y="238"/>
                      <a:pt x="52" y="236"/>
                    </a:cubicBezTo>
                    <a:close/>
                    <a:moveTo>
                      <a:pt x="188" y="189"/>
                    </a:moveTo>
                    <a:cubicBezTo>
                      <a:pt x="190" y="188"/>
                      <a:pt x="193" y="187"/>
                      <a:pt x="196" y="185"/>
                    </a:cubicBezTo>
                    <a:cubicBezTo>
                      <a:pt x="193" y="187"/>
                      <a:pt x="190" y="188"/>
                      <a:pt x="188" y="189"/>
                    </a:cubicBezTo>
                    <a:close/>
                    <a:moveTo>
                      <a:pt x="233" y="168"/>
                    </a:moveTo>
                    <a:cubicBezTo>
                      <a:pt x="235" y="167"/>
                      <a:pt x="236" y="167"/>
                      <a:pt x="238" y="166"/>
                    </a:cubicBezTo>
                    <a:cubicBezTo>
                      <a:pt x="250" y="159"/>
                      <a:pt x="237" y="166"/>
                      <a:pt x="236" y="167"/>
                    </a:cubicBezTo>
                    <a:cubicBezTo>
                      <a:pt x="235" y="167"/>
                      <a:pt x="234" y="168"/>
                      <a:pt x="233" y="168"/>
                    </a:cubicBezTo>
                    <a:close/>
                    <a:moveTo>
                      <a:pt x="229" y="169"/>
                    </a:moveTo>
                    <a:cubicBezTo>
                      <a:pt x="225" y="171"/>
                      <a:pt x="222" y="172"/>
                      <a:pt x="218" y="174"/>
                    </a:cubicBezTo>
                    <a:cubicBezTo>
                      <a:pt x="215" y="176"/>
                      <a:pt x="212" y="177"/>
                      <a:pt x="209" y="178"/>
                    </a:cubicBezTo>
                    <a:cubicBezTo>
                      <a:pt x="193" y="185"/>
                      <a:pt x="177" y="192"/>
                      <a:pt x="162" y="198"/>
                    </a:cubicBezTo>
                    <a:cubicBezTo>
                      <a:pt x="159" y="199"/>
                      <a:pt x="156" y="200"/>
                      <a:pt x="154" y="201"/>
                    </a:cubicBezTo>
                    <a:cubicBezTo>
                      <a:pt x="146" y="205"/>
                      <a:pt x="138" y="208"/>
                      <a:pt x="131" y="211"/>
                    </a:cubicBezTo>
                    <a:cubicBezTo>
                      <a:pt x="129" y="211"/>
                      <a:pt x="128" y="212"/>
                      <a:pt x="127" y="213"/>
                    </a:cubicBezTo>
                    <a:cubicBezTo>
                      <a:pt x="110" y="220"/>
                      <a:pt x="93" y="227"/>
                      <a:pt x="77" y="235"/>
                    </a:cubicBezTo>
                    <a:cubicBezTo>
                      <a:pt x="73" y="237"/>
                      <a:pt x="70" y="238"/>
                      <a:pt x="66" y="240"/>
                    </a:cubicBezTo>
                    <a:cubicBezTo>
                      <a:pt x="59" y="244"/>
                      <a:pt x="66" y="239"/>
                      <a:pt x="67" y="237"/>
                    </a:cubicBezTo>
                    <a:cubicBezTo>
                      <a:pt x="72" y="234"/>
                      <a:pt x="77" y="232"/>
                      <a:pt x="81" y="229"/>
                    </a:cubicBezTo>
                    <a:cubicBezTo>
                      <a:pt x="95" y="222"/>
                      <a:pt x="106" y="214"/>
                      <a:pt x="120" y="208"/>
                    </a:cubicBezTo>
                    <a:cubicBezTo>
                      <a:pt x="135" y="202"/>
                      <a:pt x="150" y="195"/>
                      <a:pt x="165" y="190"/>
                    </a:cubicBezTo>
                    <a:cubicBezTo>
                      <a:pt x="178" y="185"/>
                      <a:pt x="190" y="178"/>
                      <a:pt x="203" y="172"/>
                    </a:cubicBezTo>
                    <a:cubicBezTo>
                      <a:pt x="208" y="170"/>
                      <a:pt x="213" y="168"/>
                      <a:pt x="218" y="165"/>
                    </a:cubicBezTo>
                    <a:cubicBezTo>
                      <a:pt x="227" y="161"/>
                      <a:pt x="236" y="157"/>
                      <a:pt x="245" y="152"/>
                    </a:cubicBezTo>
                    <a:cubicBezTo>
                      <a:pt x="245" y="151"/>
                      <a:pt x="245" y="151"/>
                      <a:pt x="245" y="151"/>
                    </a:cubicBezTo>
                    <a:cubicBezTo>
                      <a:pt x="245" y="155"/>
                      <a:pt x="245" y="158"/>
                      <a:pt x="245" y="161"/>
                    </a:cubicBezTo>
                    <a:cubicBezTo>
                      <a:pt x="239" y="163"/>
                      <a:pt x="234" y="166"/>
                      <a:pt x="229" y="169"/>
                    </a:cubicBezTo>
                    <a:close/>
                    <a:moveTo>
                      <a:pt x="244" y="150"/>
                    </a:moveTo>
                    <a:cubicBezTo>
                      <a:pt x="237" y="152"/>
                      <a:pt x="231" y="156"/>
                      <a:pt x="225" y="159"/>
                    </a:cubicBezTo>
                    <a:cubicBezTo>
                      <a:pt x="224" y="161"/>
                      <a:pt x="222" y="162"/>
                      <a:pt x="220" y="163"/>
                    </a:cubicBezTo>
                    <a:cubicBezTo>
                      <a:pt x="214" y="165"/>
                      <a:pt x="208" y="167"/>
                      <a:pt x="202" y="170"/>
                    </a:cubicBezTo>
                    <a:cubicBezTo>
                      <a:pt x="173" y="181"/>
                      <a:pt x="144" y="193"/>
                      <a:pt x="116" y="204"/>
                    </a:cubicBezTo>
                    <a:cubicBezTo>
                      <a:pt x="103" y="209"/>
                      <a:pt x="91" y="215"/>
                      <a:pt x="79" y="221"/>
                    </a:cubicBezTo>
                    <a:cubicBezTo>
                      <a:pt x="73" y="224"/>
                      <a:pt x="67" y="227"/>
                      <a:pt x="61" y="230"/>
                    </a:cubicBezTo>
                    <a:cubicBezTo>
                      <a:pt x="60" y="231"/>
                      <a:pt x="48" y="237"/>
                      <a:pt x="55" y="232"/>
                    </a:cubicBezTo>
                    <a:cubicBezTo>
                      <a:pt x="58" y="230"/>
                      <a:pt x="62" y="228"/>
                      <a:pt x="66" y="226"/>
                    </a:cubicBezTo>
                    <a:cubicBezTo>
                      <a:pt x="93" y="211"/>
                      <a:pt x="119" y="196"/>
                      <a:pt x="147" y="184"/>
                    </a:cubicBezTo>
                    <a:cubicBezTo>
                      <a:pt x="152" y="182"/>
                      <a:pt x="157" y="179"/>
                      <a:pt x="163" y="177"/>
                    </a:cubicBezTo>
                    <a:cubicBezTo>
                      <a:pt x="174" y="172"/>
                      <a:pt x="185" y="167"/>
                      <a:pt x="196" y="162"/>
                    </a:cubicBezTo>
                    <a:cubicBezTo>
                      <a:pt x="213" y="154"/>
                      <a:pt x="230" y="149"/>
                      <a:pt x="245" y="138"/>
                    </a:cubicBezTo>
                    <a:cubicBezTo>
                      <a:pt x="245" y="143"/>
                      <a:pt x="245" y="147"/>
                      <a:pt x="245" y="151"/>
                    </a:cubicBezTo>
                    <a:cubicBezTo>
                      <a:pt x="245" y="150"/>
                      <a:pt x="245" y="150"/>
                      <a:pt x="244" y="150"/>
                    </a:cubicBezTo>
                    <a:close/>
                    <a:moveTo>
                      <a:pt x="193" y="162"/>
                    </a:moveTo>
                    <a:cubicBezTo>
                      <a:pt x="202" y="157"/>
                      <a:pt x="212" y="153"/>
                      <a:pt x="222" y="149"/>
                    </a:cubicBezTo>
                    <a:cubicBezTo>
                      <a:pt x="222" y="149"/>
                      <a:pt x="221" y="150"/>
                      <a:pt x="221" y="150"/>
                    </a:cubicBezTo>
                    <a:cubicBezTo>
                      <a:pt x="211" y="154"/>
                      <a:pt x="202" y="158"/>
                      <a:pt x="193" y="162"/>
                    </a:cubicBezTo>
                    <a:close/>
                    <a:moveTo>
                      <a:pt x="245" y="137"/>
                    </a:moveTo>
                    <a:cubicBezTo>
                      <a:pt x="244" y="137"/>
                      <a:pt x="244" y="137"/>
                      <a:pt x="244" y="137"/>
                    </a:cubicBezTo>
                    <a:cubicBezTo>
                      <a:pt x="229" y="146"/>
                      <a:pt x="213" y="151"/>
                      <a:pt x="197" y="158"/>
                    </a:cubicBezTo>
                    <a:cubicBezTo>
                      <a:pt x="183" y="164"/>
                      <a:pt x="170" y="171"/>
                      <a:pt x="156" y="178"/>
                    </a:cubicBezTo>
                    <a:cubicBezTo>
                      <a:pt x="135" y="187"/>
                      <a:pt x="113" y="195"/>
                      <a:pt x="91" y="204"/>
                    </a:cubicBezTo>
                    <a:cubicBezTo>
                      <a:pt x="78" y="210"/>
                      <a:pt x="66" y="216"/>
                      <a:pt x="53" y="222"/>
                    </a:cubicBezTo>
                    <a:cubicBezTo>
                      <a:pt x="50" y="223"/>
                      <a:pt x="47" y="224"/>
                      <a:pt x="45" y="226"/>
                    </a:cubicBezTo>
                    <a:cubicBezTo>
                      <a:pt x="48" y="223"/>
                      <a:pt x="51" y="221"/>
                      <a:pt x="54" y="219"/>
                    </a:cubicBezTo>
                    <a:cubicBezTo>
                      <a:pt x="60" y="216"/>
                      <a:pt x="67" y="213"/>
                      <a:pt x="73" y="210"/>
                    </a:cubicBezTo>
                    <a:cubicBezTo>
                      <a:pt x="99" y="197"/>
                      <a:pt x="125" y="183"/>
                      <a:pt x="151" y="170"/>
                    </a:cubicBezTo>
                    <a:cubicBezTo>
                      <a:pt x="181" y="158"/>
                      <a:pt x="211" y="146"/>
                      <a:pt x="240" y="132"/>
                    </a:cubicBezTo>
                    <a:cubicBezTo>
                      <a:pt x="240" y="132"/>
                      <a:pt x="241" y="132"/>
                      <a:pt x="241" y="132"/>
                    </a:cubicBezTo>
                    <a:cubicBezTo>
                      <a:pt x="242" y="131"/>
                      <a:pt x="243" y="131"/>
                      <a:pt x="244" y="130"/>
                    </a:cubicBezTo>
                    <a:cubicBezTo>
                      <a:pt x="244" y="132"/>
                      <a:pt x="245" y="135"/>
                      <a:pt x="245" y="137"/>
                    </a:cubicBezTo>
                    <a:close/>
                    <a:moveTo>
                      <a:pt x="177" y="158"/>
                    </a:moveTo>
                    <a:cubicBezTo>
                      <a:pt x="183" y="155"/>
                      <a:pt x="190" y="152"/>
                      <a:pt x="196" y="149"/>
                    </a:cubicBezTo>
                    <a:cubicBezTo>
                      <a:pt x="204" y="146"/>
                      <a:pt x="212" y="142"/>
                      <a:pt x="220" y="139"/>
                    </a:cubicBezTo>
                    <a:cubicBezTo>
                      <a:pt x="223" y="138"/>
                      <a:pt x="227" y="136"/>
                      <a:pt x="230" y="135"/>
                    </a:cubicBezTo>
                    <a:cubicBezTo>
                      <a:pt x="231" y="135"/>
                      <a:pt x="231" y="135"/>
                      <a:pt x="231" y="135"/>
                    </a:cubicBezTo>
                    <a:cubicBezTo>
                      <a:pt x="213" y="143"/>
                      <a:pt x="195" y="150"/>
                      <a:pt x="177" y="158"/>
                    </a:cubicBezTo>
                    <a:close/>
                    <a:moveTo>
                      <a:pt x="151" y="169"/>
                    </a:moveTo>
                    <a:cubicBezTo>
                      <a:pt x="150" y="169"/>
                      <a:pt x="150" y="169"/>
                      <a:pt x="149" y="169"/>
                    </a:cubicBezTo>
                    <a:cubicBezTo>
                      <a:pt x="122" y="181"/>
                      <a:pt x="94" y="192"/>
                      <a:pt x="67" y="205"/>
                    </a:cubicBezTo>
                    <a:cubicBezTo>
                      <a:pt x="59" y="208"/>
                      <a:pt x="52" y="212"/>
                      <a:pt x="44" y="215"/>
                    </a:cubicBezTo>
                    <a:cubicBezTo>
                      <a:pt x="42" y="215"/>
                      <a:pt x="38" y="217"/>
                      <a:pt x="37" y="217"/>
                    </a:cubicBezTo>
                    <a:cubicBezTo>
                      <a:pt x="40" y="216"/>
                      <a:pt x="43" y="214"/>
                      <a:pt x="46" y="213"/>
                    </a:cubicBezTo>
                    <a:cubicBezTo>
                      <a:pt x="60" y="206"/>
                      <a:pt x="72" y="198"/>
                      <a:pt x="86" y="190"/>
                    </a:cubicBezTo>
                    <a:cubicBezTo>
                      <a:pt x="114" y="175"/>
                      <a:pt x="144" y="162"/>
                      <a:pt x="174" y="150"/>
                    </a:cubicBezTo>
                    <a:cubicBezTo>
                      <a:pt x="187" y="145"/>
                      <a:pt x="200" y="139"/>
                      <a:pt x="213" y="134"/>
                    </a:cubicBezTo>
                    <a:cubicBezTo>
                      <a:pt x="219" y="131"/>
                      <a:pt x="226" y="128"/>
                      <a:pt x="231" y="125"/>
                    </a:cubicBezTo>
                    <a:cubicBezTo>
                      <a:pt x="232" y="124"/>
                      <a:pt x="233" y="124"/>
                      <a:pt x="233" y="123"/>
                    </a:cubicBezTo>
                    <a:cubicBezTo>
                      <a:pt x="236" y="122"/>
                      <a:pt x="239" y="121"/>
                      <a:pt x="242" y="119"/>
                    </a:cubicBezTo>
                    <a:cubicBezTo>
                      <a:pt x="242" y="119"/>
                      <a:pt x="242" y="119"/>
                      <a:pt x="242" y="119"/>
                    </a:cubicBezTo>
                    <a:cubicBezTo>
                      <a:pt x="243" y="122"/>
                      <a:pt x="243" y="125"/>
                      <a:pt x="244" y="129"/>
                    </a:cubicBezTo>
                    <a:cubicBezTo>
                      <a:pt x="212" y="140"/>
                      <a:pt x="181" y="154"/>
                      <a:pt x="151" y="169"/>
                    </a:cubicBezTo>
                    <a:close/>
                    <a:moveTo>
                      <a:pt x="242" y="118"/>
                    </a:moveTo>
                    <a:cubicBezTo>
                      <a:pt x="242" y="118"/>
                      <a:pt x="242" y="118"/>
                      <a:pt x="242" y="118"/>
                    </a:cubicBezTo>
                    <a:cubicBezTo>
                      <a:pt x="239" y="119"/>
                      <a:pt x="236" y="120"/>
                      <a:pt x="233" y="122"/>
                    </a:cubicBezTo>
                    <a:cubicBezTo>
                      <a:pt x="230" y="123"/>
                      <a:pt x="227" y="124"/>
                      <a:pt x="224" y="125"/>
                    </a:cubicBezTo>
                    <a:cubicBezTo>
                      <a:pt x="197" y="135"/>
                      <a:pt x="169" y="145"/>
                      <a:pt x="143" y="158"/>
                    </a:cubicBezTo>
                    <a:cubicBezTo>
                      <a:pt x="116" y="172"/>
                      <a:pt x="87" y="182"/>
                      <a:pt x="60" y="195"/>
                    </a:cubicBezTo>
                    <a:cubicBezTo>
                      <a:pt x="52" y="198"/>
                      <a:pt x="45" y="202"/>
                      <a:pt x="38" y="204"/>
                    </a:cubicBezTo>
                    <a:cubicBezTo>
                      <a:pt x="36" y="205"/>
                      <a:pt x="31" y="205"/>
                      <a:pt x="29" y="206"/>
                    </a:cubicBezTo>
                    <a:cubicBezTo>
                      <a:pt x="32" y="205"/>
                      <a:pt x="35" y="203"/>
                      <a:pt x="38" y="201"/>
                    </a:cubicBezTo>
                    <a:cubicBezTo>
                      <a:pt x="51" y="194"/>
                      <a:pt x="66" y="188"/>
                      <a:pt x="80" y="181"/>
                    </a:cubicBezTo>
                    <a:cubicBezTo>
                      <a:pt x="110" y="167"/>
                      <a:pt x="142" y="155"/>
                      <a:pt x="173" y="142"/>
                    </a:cubicBezTo>
                    <a:cubicBezTo>
                      <a:pt x="187" y="137"/>
                      <a:pt x="200" y="131"/>
                      <a:pt x="214" y="127"/>
                    </a:cubicBezTo>
                    <a:cubicBezTo>
                      <a:pt x="220" y="125"/>
                      <a:pt x="225" y="123"/>
                      <a:pt x="230" y="120"/>
                    </a:cubicBezTo>
                    <a:cubicBezTo>
                      <a:pt x="232" y="119"/>
                      <a:pt x="234" y="118"/>
                      <a:pt x="236" y="117"/>
                    </a:cubicBezTo>
                    <a:cubicBezTo>
                      <a:pt x="238" y="116"/>
                      <a:pt x="240" y="116"/>
                      <a:pt x="241" y="115"/>
                    </a:cubicBezTo>
                    <a:cubicBezTo>
                      <a:pt x="242" y="116"/>
                      <a:pt x="242" y="117"/>
                      <a:pt x="242" y="118"/>
                    </a:cubicBezTo>
                    <a:close/>
                    <a:moveTo>
                      <a:pt x="45" y="228"/>
                    </a:moveTo>
                    <a:cubicBezTo>
                      <a:pt x="44" y="228"/>
                      <a:pt x="44" y="228"/>
                      <a:pt x="44" y="228"/>
                    </a:cubicBezTo>
                    <a:cubicBezTo>
                      <a:pt x="61" y="221"/>
                      <a:pt x="76" y="213"/>
                      <a:pt x="92" y="206"/>
                    </a:cubicBezTo>
                    <a:cubicBezTo>
                      <a:pt x="104" y="200"/>
                      <a:pt x="115" y="196"/>
                      <a:pt x="127" y="191"/>
                    </a:cubicBezTo>
                    <a:cubicBezTo>
                      <a:pt x="115" y="197"/>
                      <a:pt x="104" y="203"/>
                      <a:pt x="92" y="209"/>
                    </a:cubicBezTo>
                    <a:cubicBezTo>
                      <a:pt x="78" y="217"/>
                      <a:pt x="63" y="224"/>
                      <a:pt x="51" y="234"/>
                    </a:cubicBezTo>
                    <a:cubicBezTo>
                      <a:pt x="49" y="232"/>
                      <a:pt x="47" y="230"/>
                      <a:pt x="45" y="228"/>
                    </a:cubicBezTo>
                    <a:close/>
                    <a:moveTo>
                      <a:pt x="72" y="249"/>
                    </a:moveTo>
                    <a:cubicBezTo>
                      <a:pt x="83" y="246"/>
                      <a:pt x="95" y="238"/>
                      <a:pt x="105" y="233"/>
                    </a:cubicBezTo>
                    <a:cubicBezTo>
                      <a:pt x="122" y="225"/>
                      <a:pt x="138" y="218"/>
                      <a:pt x="155" y="212"/>
                    </a:cubicBezTo>
                    <a:cubicBezTo>
                      <a:pt x="144" y="218"/>
                      <a:pt x="133" y="224"/>
                      <a:pt x="122" y="230"/>
                    </a:cubicBezTo>
                    <a:cubicBezTo>
                      <a:pt x="116" y="233"/>
                      <a:pt x="111" y="236"/>
                      <a:pt x="106" y="240"/>
                    </a:cubicBezTo>
                    <a:cubicBezTo>
                      <a:pt x="99" y="245"/>
                      <a:pt x="92" y="249"/>
                      <a:pt x="84" y="253"/>
                    </a:cubicBezTo>
                    <a:cubicBezTo>
                      <a:pt x="84" y="253"/>
                      <a:pt x="84" y="253"/>
                      <a:pt x="84" y="253"/>
                    </a:cubicBezTo>
                    <a:cubicBezTo>
                      <a:pt x="83" y="253"/>
                      <a:pt x="83" y="253"/>
                      <a:pt x="83" y="253"/>
                    </a:cubicBezTo>
                    <a:cubicBezTo>
                      <a:pt x="79" y="253"/>
                      <a:pt x="75" y="251"/>
                      <a:pt x="72" y="249"/>
                    </a:cubicBezTo>
                    <a:close/>
                    <a:moveTo>
                      <a:pt x="88" y="254"/>
                    </a:moveTo>
                    <a:cubicBezTo>
                      <a:pt x="103" y="249"/>
                      <a:pt x="118" y="241"/>
                      <a:pt x="133" y="234"/>
                    </a:cubicBezTo>
                    <a:cubicBezTo>
                      <a:pt x="145" y="228"/>
                      <a:pt x="158" y="223"/>
                      <a:pt x="170" y="217"/>
                    </a:cubicBezTo>
                    <a:cubicBezTo>
                      <a:pt x="160" y="223"/>
                      <a:pt x="150" y="229"/>
                      <a:pt x="140" y="235"/>
                    </a:cubicBezTo>
                    <a:cubicBezTo>
                      <a:pt x="135" y="238"/>
                      <a:pt x="130" y="242"/>
                      <a:pt x="125" y="246"/>
                    </a:cubicBezTo>
                    <a:cubicBezTo>
                      <a:pt x="122" y="247"/>
                      <a:pt x="118" y="249"/>
                      <a:pt x="115" y="251"/>
                    </a:cubicBezTo>
                    <a:cubicBezTo>
                      <a:pt x="106" y="253"/>
                      <a:pt x="97" y="255"/>
                      <a:pt x="88" y="254"/>
                    </a:cubicBezTo>
                    <a:close/>
                    <a:moveTo>
                      <a:pt x="237" y="200"/>
                    </a:moveTo>
                    <a:cubicBezTo>
                      <a:pt x="236" y="202"/>
                      <a:pt x="235" y="205"/>
                      <a:pt x="234" y="208"/>
                    </a:cubicBezTo>
                    <a:cubicBezTo>
                      <a:pt x="230" y="209"/>
                      <a:pt x="225" y="211"/>
                      <a:pt x="221" y="214"/>
                    </a:cubicBezTo>
                    <a:cubicBezTo>
                      <a:pt x="206" y="221"/>
                      <a:pt x="191" y="228"/>
                      <a:pt x="176" y="236"/>
                    </a:cubicBezTo>
                    <a:cubicBezTo>
                      <a:pt x="167" y="240"/>
                      <a:pt x="158" y="245"/>
                      <a:pt x="150" y="249"/>
                    </a:cubicBezTo>
                    <a:cubicBezTo>
                      <a:pt x="141" y="254"/>
                      <a:pt x="153" y="247"/>
                      <a:pt x="155" y="246"/>
                    </a:cubicBezTo>
                    <a:cubicBezTo>
                      <a:pt x="159" y="243"/>
                      <a:pt x="163" y="241"/>
                      <a:pt x="166" y="239"/>
                    </a:cubicBezTo>
                    <a:cubicBezTo>
                      <a:pt x="178" y="232"/>
                      <a:pt x="189" y="225"/>
                      <a:pt x="201" y="219"/>
                    </a:cubicBezTo>
                    <a:cubicBezTo>
                      <a:pt x="213" y="213"/>
                      <a:pt x="226" y="207"/>
                      <a:pt x="237" y="200"/>
                    </a:cubicBezTo>
                    <a:close/>
                    <a:moveTo>
                      <a:pt x="223" y="230"/>
                    </a:moveTo>
                    <a:cubicBezTo>
                      <a:pt x="222" y="230"/>
                      <a:pt x="222" y="230"/>
                      <a:pt x="222" y="230"/>
                    </a:cubicBezTo>
                    <a:cubicBezTo>
                      <a:pt x="212" y="235"/>
                      <a:pt x="203" y="241"/>
                      <a:pt x="194" y="247"/>
                    </a:cubicBezTo>
                    <a:cubicBezTo>
                      <a:pt x="189" y="250"/>
                      <a:pt x="185" y="253"/>
                      <a:pt x="180" y="255"/>
                    </a:cubicBezTo>
                    <a:cubicBezTo>
                      <a:pt x="177" y="256"/>
                      <a:pt x="174" y="258"/>
                      <a:pt x="171" y="259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70" y="259"/>
                      <a:pt x="170" y="259"/>
                      <a:pt x="170" y="259"/>
                    </a:cubicBezTo>
                    <a:cubicBezTo>
                      <a:pt x="171" y="258"/>
                      <a:pt x="178" y="254"/>
                      <a:pt x="178" y="254"/>
                    </a:cubicBezTo>
                    <a:cubicBezTo>
                      <a:pt x="195" y="243"/>
                      <a:pt x="213" y="233"/>
                      <a:pt x="229" y="219"/>
                    </a:cubicBezTo>
                    <a:cubicBezTo>
                      <a:pt x="227" y="223"/>
                      <a:pt x="225" y="227"/>
                      <a:pt x="223" y="230"/>
                    </a:cubicBezTo>
                    <a:close/>
                    <a:moveTo>
                      <a:pt x="158" y="257"/>
                    </a:moveTo>
                    <a:cubicBezTo>
                      <a:pt x="169" y="254"/>
                      <a:pt x="178" y="249"/>
                      <a:pt x="187" y="243"/>
                    </a:cubicBezTo>
                    <a:cubicBezTo>
                      <a:pt x="196" y="238"/>
                      <a:pt x="205" y="234"/>
                      <a:pt x="214" y="229"/>
                    </a:cubicBezTo>
                    <a:cubicBezTo>
                      <a:pt x="209" y="232"/>
                      <a:pt x="204" y="236"/>
                      <a:pt x="198" y="239"/>
                    </a:cubicBezTo>
                    <a:cubicBezTo>
                      <a:pt x="189" y="246"/>
                      <a:pt x="178" y="251"/>
                      <a:pt x="169" y="259"/>
                    </a:cubicBezTo>
                    <a:cubicBezTo>
                      <a:pt x="166" y="258"/>
                      <a:pt x="162" y="258"/>
                      <a:pt x="158" y="257"/>
                    </a:cubicBezTo>
                    <a:close/>
                    <a:moveTo>
                      <a:pt x="146" y="253"/>
                    </a:moveTo>
                    <a:cubicBezTo>
                      <a:pt x="167" y="243"/>
                      <a:pt x="189" y="232"/>
                      <a:pt x="211" y="221"/>
                    </a:cubicBezTo>
                    <a:cubicBezTo>
                      <a:pt x="207" y="224"/>
                      <a:pt x="203" y="226"/>
                      <a:pt x="200" y="228"/>
                    </a:cubicBezTo>
                    <a:cubicBezTo>
                      <a:pt x="185" y="237"/>
                      <a:pt x="170" y="247"/>
                      <a:pt x="155" y="256"/>
                    </a:cubicBezTo>
                    <a:cubicBezTo>
                      <a:pt x="152" y="255"/>
                      <a:pt x="149" y="254"/>
                      <a:pt x="146" y="253"/>
                    </a:cubicBezTo>
                    <a:close/>
                    <a:moveTo>
                      <a:pt x="229" y="218"/>
                    </a:moveTo>
                    <a:cubicBezTo>
                      <a:pt x="214" y="229"/>
                      <a:pt x="197" y="236"/>
                      <a:pt x="181" y="245"/>
                    </a:cubicBezTo>
                    <a:cubicBezTo>
                      <a:pt x="174" y="249"/>
                      <a:pt x="162" y="254"/>
                      <a:pt x="158" y="256"/>
                    </a:cubicBezTo>
                    <a:cubicBezTo>
                      <a:pt x="168" y="250"/>
                      <a:pt x="178" y="243"/>
                      <a:pt x="188" y="237"/>
                    </a:cubicBezTo>
                    <a:cubicBezTo>
                      <a:pt x="196" y="232"/>
                      <a:pt x="205" y="227"/>
                      <a:pt x="213" y="222"/>
                    </a:cubicBezTo>
                    <a:cubicBezTo>
                      <a:pt x="216" y="220"/>
                      <a:pt x="220" y="218"/>
                      <a:pt x="223" y="215"/>
                    </a:cubicBezTo>
                    <a:cubicBezTo>
                      <a:pt x="224" y="215"/>
                      <a:pt x="224" y="215"/>
                      <a:pt x="225" y="214"/>
                    </a:cubicBezTo>
                    <a:cubicBezTo>
                      <a:pt x="228" y="213"/>
                      <a:pt x="230" y="211"/>
                      <a:pt x="233" y="210"/>
                    </a:cubicBezTo>
                    <a:cubicBezTo>
                      <a:pt x="232" y="212"/>
                      <a:pt x="231" y="215"/>
                      <a:pt x="230" y="218"/>
                    </a:cubicBezTo>
                    <a:cubicBezTo>
                      <a:pt x="229" y="217"/>
                      <a:pt x="229" y="217"/>
                      <a:pt x="229" y="218"/>
                    </a:cubicBezTo>
                    <a:close/>
                    <a:moveTo>
                      <a:pt x="144" y="252"/>
                    </a:moveTo>
                    <a:cubicBezTo>
                      <a:pt x="141" y="251"/>
                      <a:pt x="138" y="250"/>
                      <a:pt x="136" y="248"/>
                    </a:cubicBezTo>
                    <a:cubicBezTo>
                      <a:pt x="149" y="243"/>
                      <a:pt x="162" y="237"/>
                      <a:pt x="175" y="231"/>
                    </a:cubicBezTo>
                    <a:cubicBezTo>
                      <a:pt x="164" y="238"/>
                      <a:pt x="154" y="245"/>
                      <a:pt x="144" y="252"/>
                    </a:cubicBezTo>
                    <a:close/>
                    <a:moveTo>
                      <a:pt x="175" y="259"/>
                    </a:moveTo>
                    <a:cubicBezTo>
                      <a:pt x="188" y="253"/>
                      <a:pt x="199" y="245"/>
                      <a:pt x="211" y="237"/>
                    </a:cubicBezTo>
                    <a:cubicBezTo>
                      <a:pt x="213" y="236"/>
                      <a:pt x="215" y="235"/>
                      <a:pt x="217" y="234"/>
                    </a:cubicBezTo>
                    <a:cubicBezTo>
                      <a:pt x="220" y="232"/>
                      <a:pt x="221" y="232"/>
                      <a:pt x="219" y="234"/>
                    </a:cubicBezTo>
                    <a:cubicBezTo>
                      <a:pt x="217" y="236"/>
                      <a:pt x="214" y="238"/>
                      <a:pt x="211" y="241"/>
                    </a:cubicBezTo>
                    <a:cubicBezTo>
                      <a:pt x="205" y="246"/>
                      <a:pt x="198" y="251"/>
                      <a:pt x="192" y="255"/>
                    </a:cubicBezTo>
                    <a:cubicBezTo>
                      <a:pt x="191" y="256"/>
                      <a:pt x="191" y="256"/>
                      <a:pt x="191" y="256"/>
                    </a:cubicBezTo>
                    <a:cubicBezTo>
                      <a:pt x="186" y="258"/>
                      <a:pt x="180" y="259"/>
                      <a:pt x="175" y="259"/>
                    </a:cubicBezTo>
                    <a:close/>
                    <a:moveTo>
                      <a:pt x="196" y="254"/>
                    </a:moveTo>
                    <a:cubicBezTo>
                      <a:pt x="201" y="251"/>
                      <a:pt x="206" y="248"/>
                      <a:pt x="210" y="244"/>
                    </a:cubicBezTo>
                    <a:cubicBezTo>
                      <a:pt x="209" y="246"/>
                      <a:pt x="207" y="247"/>
                      <a:pt x="205" y="248"/>
                    </a:cubicBezTo>
                    <a:cubicBezTo>
                      <a:pt x="202" y="251"/>
                      <a:pt x="199" y="253"/>
                      <a:pt x="196" y="254"/>
                    </a:cubicBezTo>
                    <a:close/>
                    <a:moveTo>
                      <a:pt x="237" y="198"/>
                    </a:moveTo>
                    <a:cubicBezTo>
                      <a:pt x="237" y="198"/>
                      <a:pt x="237" y="198"/>
                      <a:pt x="237" y="198"/>
                    </a:cubicBezTo>
                    <a:cubicBezTo>
                      <a:pt x="236" y="199"/>
                      <a:pt x="234" y="199"/>
                      <a:pt x="233" y="200"/>
                    </a:cubicBezTo>
                    <a:cubicBezTo>
                      <a:pt x="233" y="200"/>
                      <a:pt x="233" y="200"/>
                      <a:pt x="232" y="200"/>
                    </a:cubicBezTo>
                    <a:cubicBezTo>
                      <a:pt x="219" y="207"/>
                      <a:pt x="205" y="214"/>
                      <a:pt x="191" y="222"/>
                    </a:cubicBezTo>
                    <a:cubicBezTo>
                      <a:pt x="173" y="231"/>
                      <a:pt x="154" y="239"/>
                      <a:pt x="134" y="247"/>
                    </a:cubicBezTo>
                    <a:cubicBezTo>
                      <a:pt x="134" y="247"/>
                      <a:pt x="133" y="247"/>
                      <a:pt x="133" y="246"/>
                    </a:cubicBezTo>
                    <a:cubicBezTo>
                      <a:pt x="132" y="246"/>
                      <a:pt x="130" y="246"/>
                      <a:pt x="129" y="247"/>
                    </a:cubicBezTo>
                    <a:cubicBezTo>
                      <a:pt x="129" y="247"/>
                      <a:pt x="129" y="247"/>
                      <a:pt x="129" y="247"/>
                    </a:cubicBezTo>
                    <a:cubicBezTo>
                      <a:pt x="128" y="247"/>
                      <a:pt x="126" y="247"/>
                      <a:pt x="126" y="248"/>
                    </a:cubicBezTo>
                    <a:cubicBezTo>
                      <a:pt x="126" y="249"/>
                      <a:pt x="126" y="249"/>
                      <a:pt x="126" y="249"/>
                    </a:cubicBezTo>
                    <a:cubicBezTo>
                      <a:pt x="124" y="249"/>
                      <a:pt x="123" y="249"/>
                      <a:pt x="121" y="250"/>
                    </a:cubicBezTo>
                    <a:cubicBezTo>
                      <a:pt x="122" y="249"/>
                      <a:pt x="122" y="249"/>
                      <a:pt x="122" y="249"/>
                    </a:cubicBezTo>
                    <a:cubicBezTo>
                      <a:pt x="123" y="249"/>
                      <a:pt x="123" y="249"/>
                      <a:pt x="123" y="249"/>
                    </a:cubicBezTo>
                    <a:cubicBezTo>
                      <a:pt x="128" y="246"/>
                      <a:pt x="133" y="243"/>
                      <a:pt x="138" y="240"/>
                    </a:cubicBezTo>
                    <a:cubicBezTo>
                      <a:pt x="146" y="235"/>
                      <a:pt x="155" y="232"/>
                      <a:pt x="164" y="228"/>
                    </a:cubicBezTo>
                    <a:cubicBezTo>
                      <a:pt x="173" y="224"/>
                      <a:pt x="182" y="218"/>
                      <a:pt x="191" y="213"/>
                    </a:cubicBezTo>
                    <a:cubicBezTo>
                      <a:pt x="207" y="204"/>
                      <a:pt x="223" y="196"/>
                      <a:pt x="240" y="188"/>
                    </a:cubicBezTo>
                    <a:cubicBezTo>
                      <a:pt x="240" y="189"/>
                      <a:pt x="240" y="191"/>
                      <a:pt x="239" y="192"/>
                    </a:cubicBezTo>
                    <a:cubicBezTo>
                      <a:pt x="239" y="194"/>
                      <a:pt x="238" y="196"/>
                      <a:pt x="237" y="198"/>
                    </a:cubicBezTo>
                    <a:close/>
                    <a:moveTo>
                      <a:pt x="237" y="101"/>
                    </a:moveTo>
                    <a:cubicBezTo>
                      <a:pt x="218" y="111"/>
                      <a:pt x="199" y="117"/>
                      <a:pt x="179" y="124"/>
                    </a:cubicBezTo>
                    <a:cubicBezTo>
                      <a:pt x="174" y="126"/>
                      <a:pt x="168" y="128"/>
                      <a:pt x="163" y="131"/>
                    </a:cubicBezTo>
                    <a:cubicBezTo>
                      <a:pt x="157" y="133"/>
                      <a:pt x="151" y="135"/>
                      <a:pt x="144" y="137"/>
                    </a:cubicBezTo>
                    <a:cubicBezTo>
                      <a:pt x="117" y="148"/>
                      <a:pt x="90" y="160"/>
                      <a:pt x="63" y="171"/>
                    </a:cubicBezTo>
                    <a:cubicBezTo>
                      <a:pt x="50" y="177"/>
                      <a:pt x="35" y="183"/>
                      <a:pt x="24" y="189"/>
                    </a:cubicBezTo>
                    <a:cubicBezTo>
                      <a:pt x="38" y="181"/>
                      <a:pt x="53" y="174"/>
                      <a:pt x="68" y="168"/>
                    </a:cubicBezTo>
                    <a:cubicBezTo>
                      <a:pt x="83" y="163"/>
                      <a:pt x="96" y="154"/>
                      <a:pt x="111" y="148"/>
                    </a:cubicBezTo>
                    <a:cubicBezTo>
                      <a:pt x="127" y="141"/>
                      <a:pt x="143" y="135"/>
                      <a:pt x="159" y="128"/>
                    </a:cubicBezTo>
                    <a:cubicBezTo>
                      <a:pt x="175" y="121"/>
                      <a:pt x="191" y="114"/>
                      <a:pt x="206" y="106"/>
                    </a:cubicBezTo>
                    <a:cubicBezTo>
                      <a:pt x="208" y="105"/>
                      <a:pt x="210" y="104"/>
                      <a:pt x="212" y="103"/>
                    </a:cubicBezTo>
                    <a:cubicBezTo>
                      <a:pt x="219" y="100"/>
                      <a:pt x="227" y="97"/>
                      <a:pt x="233" y="92"/>
                    </a:cubicBezTo>
                    <a:cubicBezTo>
                      <a:pt x="234" y="95"/>
                      <a:pt x="236" y="98"/>
                      <a:pt x="237" y="101"/>
                    </a:cubicBezTo>
                    <a:close/>
                    <a:moveTo>
                      <a:pt x="223" y="76"/>
                    </a:moveTo>
                    <a:cubicBezTo>
                      <a:pt x="165" y="100"/>
                      <a:pt x="108" y="126"/>
                      <a:pt x="52" y="152"/>
                    </a:cubicBezTo>
                    <a:cubicBezTo>
                      <a:pt x="39" y="158"/>
                      <a:pt x="27" y="166"/>
                      <a:pt x="13" y="169"/>
                    </a:cubicBezTo>
                    <a:cubicBezTo>
                      <a:pt x="13" y="169"/>
                      <a:pt x="13" y="169"/>
                      <a:pt x="13" y="169"/>
                    </a:cubicBezTo>
                    <a:cubicBezTo>
                      <a:pt x="15" y="168"/>
                      <a:pt x="18" y="165"/>
                      <a:pt x="20" y="164"/>
                    </a:cubicBezTo>
                    <a:cubicBezTo>
                      <a:pt x="23" y="162"/>
                      <a:pt x="26" y="161"/>
                      <a:pt x="29" y="159"/>
                    </a:cubicBezTo>
                    <a:cubicBezTo>
                      <a:pt x="36" y="156"/>
                      <a:pt x="43" y="152"/>
                      <a:pt x="50" y="148"/>
                    </a:cubicBezTo>
                    <a:cubicBezTo>
                      <a:pt x="78" y="134"/>
                      <a:pt x="107" y="120"/>
                      <a:pt x="136" y="106"/>
                    </a:cubicBezTo>
                    <a:cubicBezTo>
                      <a:pt x="137" y="106"/>
                      <a:pt x="139" y="105"/>
                      <a:pt x="140" y="105"/>
                    </a:cubicBezTo>
                    <a:cubicBezTo>
                      <a:pt x="157" y="98"/>
                      <a:pt x="175" y="91"/>
                      <a:pt x="192" y="83"/>
                    </a:cubicBezTo>
                    <a:cubicBezTo>
                      <a:pt x="195" y="82"/>
                      <a:pt x="198" y="81"/>
                      <a:pt x="201" y="80"/>
                    </a:cubicBezTo>
                    <a:cubicBezTo>
                      <a:pt x="203" y="79"/>
                      <a:pt x="205" y="78"/>
                      <a:pt x="207" y="77"/>
                    </a:cubicBezTo>
                    <a:cubicBezTo>
                      <a:pt x="208" y="77"/>
                      <a:pt x="209" y="76"/>
                      <a:pt x="209" y="76"/>
                    </a:cubicBezTo>
                    <a:cubicBezTo>
                      <a:pt x="213" y="75"/>
                      <a:pt x="216" y="73"/>
                      <a:pt x="219" y="72"/>
                    </a:cubicBezTo>
                    <a:cubicBezTo>
                      <a:pt x="220" y="73"/>
                      <a:pt x="222" y="75"/>
                      <a:pt x="223" y="76"/>
                    </a:cubicBezTo>
                    <a:close/>
                    <a:moveTo>
                      <a:pt x="211" y="65"/>
                    </a:moveTo>
                    <a:cubicBezTo>
                      <a:pt x="204" y="68"/>
                      <a:pt x="197" y="71"/>
                      <a:pt x="189" y="74"/>
                    </a:cubicBezTo>
                    <a:cubicBezTo>
                      <a:pt x="187" y="75"/>
                      <a:pt x="185" y="76"/>
                      <a:pt x="182" y="77"/>
                    </a:cubicBezTo>
                    <a:cubicBezTo>
                      <a:pt x="171" y="81"/>
                      <a:pt x="160" y="85"/>
                      <a:pt x="149" y="90"/>
                    </a:cubicBezTo>
                    <a:cubicBezTo>
                      <a:pt x="124" y="99"/>
                      <a:pt x="100" y="110"/>
                      <a:pt x="76" y="120"/>
                    </a:cubicBezTo>
                    <a:cubicBezTo>
                      <a:pt x="65" y="124"/>
                      <a:pt x="55" y="128"/>
                      <a:pt x="46" y="133"/>
                    </a:cubicBezTo>
                    <a:cubicBezTo>
                      <a:pt x="35" y="139"/>
                      <a:pt x="25" y="146"/>
                      <a:pt x="14" y="150"/>
                    </a:cubicBezTo>
                    <a:cubicBezTo>
                      <a:pt x="6" y="153"/>
                      <a:pt x="19" y="147"/>
                      <a:pt x="21" y="146"/>
                    </a:cubicBezTo>
                    <a:cubicBezTo>
                      <a:pt x="26" y="143"/>
                      <a:pt x="31" y="140"/>
                      <a:pt x="36" y="137"/>
                    </a:cubicBezTo>
                    <a:cubicBezTo>
                      <a:pt x="47" y="130"/>
                      <a:pt x="58" y="124"/>
                      <a:pt x="70" y="118"/>
                    </a:cubicBezTo>
                    <a:cubicBezTo>
                      <a:pt x="92" y="106"/>
                      <a:pt x="115" y="96"/>
                      <a:pt x="138" y="85"/>
                    </a:cubicBezTo>
                    <a:cubicBezTo>
                      <a:pt x="150" y="80"/>
                      <a:pt x="162" y="75"/>
                      <a:pt x="174" y="70"/>
                    </a:cubicBezTo>
                    <a:cubicBezTo>
                      <a:pt x="183" y="67"/>
                      <a:pt x="192" y="63"/>
                      <a:pt x="200" y="58"/>
                    </a:cubicBezTo>
                    <a:cubicBezTo>
                      <a:pt x="202" y="59"/>
                      <a:pt x="203" y="59"/>
                      <a:pt x="205" y="60"/>
                    </a:cubicBezTo>
                    <a:cubicBezTo>
                      <a:pt x="207" y="62"/>
                      <a:pt x="209" y="63"/>
                      <a:pt x="211" y="65"/>
                    </a:cubicBezTo>
                    <a:close/>
                    <a:moveTo>
                      <a:pt x="151" y="42"/>
                    </a:moveTo>
                    <a:cubicBezTo>
                      <a:pt x="148" y="43"/>
                      <a:pt x="145" y="44"/>
                      <a:pt x="143" y="46"/>
                    </a:cubicBezTo>
                    <a:cubicBezTo>
                      <a:pt x="143" y="44"/>
                      <a:pt x="143" y="43"/>
                      <a:pt x="143" y="41"/>
                    </a:cubicBezTo>
                    <a:cubicBezTo>
                      <a:pt x="146" y="42"/>
                      <a:pt x="149" y="42"/>
                      <a:pt x="151" y="42"/>
                    </a:cubicBezTo>
                    <a:close/>
                    <a:moveTo>
                      <a:pt x="135" y="41"/>
                    </a:moveTo>
                    <a:cubicBezTo>
                      <a:pt x="134" y="42"/>
                      <a:pt x="134" y="42"/>
                      <a:pt x="134" y="42"/>
                    </a:cubicBezTo>
                    <a:cubicBezTo>
                      <a:pt x="97" y="58"/>
                      <a:pt x="61" y="77"/>
                      <a:pt x="27" y="98"/>
                    </a:cubicBezTo>
                    <a:cubicBezTo>
                      <a:pt x="26" y="99"/>
                      <a:pt x="23" y="101"/>
                      <a:pt x="21" y="102"/>
                    </a:cubicBezTo>
                    <a:cubicBezTo>
                      <a:pt x="21" y="101"/>
                      <a:pt x="21" y="101"/>
                      <a:pt x="21" y="101"/>
                    </a:cubicBezTo>
                    <a:cubicBezTo>
                      <a:pt x="22" y="101"/>
                      <a:pt x="22" y="101"/>
                      <a:pt x="23" y="100"/>
                    </a:cubicBezTo>
                    <a:cubicBezTo>
                      <a:pt x="28" y="97"/>
                      <a:pt x="32" y="94"/>
                      <a:pt x="37" y="91"/>
                    </a:cubicBezTo>
                    <a:cubicBezTo>
                      <a:pt x="46" y="85"/>
                      <a:pt x="55" y="80"/>
                      <a:pt x="65" y="74"/>
                    </a:cubicBezTo>
                    <a:cubicBezTo>
                      <a:pt x="85" y="63"/>
                      <a:pt x="106" y="52"/>
                      <a:pt x="127" y="41"/>
                    </a:cubicBezTo>
                    <a:cubicBezTo>
                      <a:pt x="130" y="41"/>
                      <a:pt x="132" y="41"/>
                      <a:pt x="135" y="41"/>
                    </a:cubicBezTo>
                    <a:close/>
                    <a:moveTo>
                      <a:pt x="77" y="51"/>
                    </a:moveTo>
                    <a:cubicBezTo>
                      <a:pt x="83" y="49"/>
                      <a:pt x="90" y="47"/>
                      <a:pt x="97" y="45"/>
                    </a:cubicBezTo>
                    <a:cubicBezTo>
                      <a:pt x="91" y="48"/>
                      <a:pt x="86" y="50"/>
                      <a:pt x="81" y="53"/>
                    </a:cubicBezTo>
                    <a:cubicBezTo>
                      <a:pt x="67" y="60"/>
                      <a:pt x="54" y="67"/>
                      <a:pt x="41" y="74"/>
                    </a:cubicBezTo>
                    <a:cubicBezTo>
                      <a:pt x="51" y="64"/>
                      <a:pt x="63" y="57"/>
                      <a:pt x="77" y="51"/>
                    </a:cubicBezTo>
                    <a:close/>
                    <a:moveTo>
                      <a:pt x="39" y="76"/>
                    </a:moveTo>
                    <a:cubicBezTo>
                      <a:pt x="39" y="77"/>
                      <a:pt x="39" y="77"/>
                      <a:pt x="40" y="77"/>
                    </a:cubicBezTo>
                    <a:cubicBezTo>
                      <a:pt x="53" y="69"/>
                      <a:pt x="68" y="62"/>
                      <a:pt x="82" y="54"/>
                    </a:cubicBezTo>
                    <a:cubicBezTo>
                      <a:pt x="88" y="51"/>
                      <a:pt x="94" y="48"/>
                      <a:pt x="101" y="45"/>
                    </a:cubicBezTo>
                    <a:cubicBezTo>
                      <a:pt x="103" y="44"/>
                      <a:pt x="105" y="44"/>
                      <a:pt x="107" y="43"/>
                    </a:cubicBezTo>
                    <a:cubicBezTo>
                      <a:pt x="107" y="43"/>
                      <a:pt x="107" y="43"/>
                      <a:pt x="107" y="43"/>
                    </a:cubicBezTo>
                    <a:cubicBezTo>
                      <a:pt x="104" y="45"/>
                      <a:pt x="100" y="47"/>
                      <a:pt x="97" y="49"/>
                    </a:cubicBezTo>
                    <a:cubicBezTo>
                      <a:pt x="75" y="59"/>
                      <a:pt x="53" y="69"/>
                      <a:pt x="33" y="83"/>
                    </a:cubicBezTo>
                    <a:cubicBezTo>
                      <a:pt x="35" y="81"/>
                      <a:pt x="37" y="78"/>
                      <a:pt x="39" y="76"/>
                    </a:cubicBezTo>
                    <a:close/>
                    <a:moveTo>
                      <a:pt x="15" y="175"/>
                    </a:moveTo>
                    <a:cubicBezTo>
                      <a:pt x="38" y="162"/>
                      <a:pt x="64" y="156"/>
                      <a:pt x="88" y="145"/>
                    </a:cubicBezTo>
                    <a:cubicBezTo>
                      <a:pt x="99" y="140"/>
                      <a:pt x="110" y="134"/>
                      <a:pt x="122" y="130"/>
                    </a:cubicBezTo>
                    <a:cubicBezTo>
                      <a:pt x="95" y="143"/>
                      <a:pt x="68" y="158"/>
                      <a:pt x="41" y="171"/>
                    </a:cubicBezTo>
                    <a:cubicBezTo>
                      <a:pt x="39" y="172"/>
                      <a:pt x="37" y="173"/>
                      <a:pt x="35" y="174"/>
                    </a:cubicBezTo>
                    <a:cubicBezTo>
                      <a:pt x="29" y="177"/>
                      <a:pt x="23" y="180"/>
                      <a:pt x="17" y="184"/>
                    </a:cubicBezTo>
                    <a:cubicBezTo>
                      <a:pt x="16" y="181"/>
                      <a:pt x="15" y="178"/>
                      <a:pt x="15" y="17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1" name="Freeform 34">
                <a:extLst>
                  <a:ext uri="{FF2B5EF4-FFF2-40B4-BE49-F238E27FC236}">
                    <a16:creationId xmlns:a16="http://schemas.microsoft.com/office/drawing/2014/main" id="{CFF9476F-48E0-4A69-BC69-CE5C28E55E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37387" y="4373563"/>
                <a:ext cx="441325" cy="373063"/>
              </a:xfrm>
              <a:custGeom>
                <a:avLst/>
                <a:gdLst>
                  <a:gd name="T0" fmla="*/ 27 w 233"/>
                  <a:gd name="T1" fmla="*/ 155 h 197"/>
                  <a:gd name="T2" fmla="*/ 9 w 233"/>
                  <a:gd name="T3" fmla="*/ 138 h 197"/>
                  <a:gd name="T4" fmla="*/ 214 w 233"/>
                  <a:gd name="T5" fmla="*/ 58 h 197"/>
                  <a:gd name="T6" fmla="*/ 115 w 233"/>
                  <a:gd name="T7" fmla="*/ 10 h 197"/>
                  <a:gd name="T8" fmla="*/ 123 w 233"/>
                  <a:gd name="T9" fmla="*/ 15 h 197"/>
                  <a:gd name="T10" fmla="*/ 117 w 233"/>
                  <a:gd name="T11" fmla="*/ 20 h 197"/>
                  <a:gd name="T12" fmla="*/ 82 w 233"/>
                  <a:gd name="T13" fmla="*/ 43 h 197"/>
                  <a:gd name="T14" fmla="*/ 94 w 233"/>
                  <a:gd name="T15" fmla="*/ 36 h 197"/>
                  <a:gd name="T16" fmla="*/ 153 w 233"/>
                  <a:gd name="T17" fmla="*/ 15 h 197"/>
                  <a:gd name="T18" fmla="*/ 112 w 233"/>
                  <a:gd name="T19" fmla="*/ 11 h 197"/>
                  <a:gd name="T20" fmla="*/ 135 w 233"/>
                  <a:gd name="T21" fmla="*/ 10 h 197"/>
                  <a:gd name="T22" fmla="*/ 147 w 233"/>
                  <a:gd name="T23" fmla="*/ 14 h 197"/>
                  <a:gd name="T24" fmla="*/ 97 w 233"/>
                  <a:gd name="T25" fmla="*/ 33 h 197"/>
                  <a:gd name="T26" fmla="*/ 127 w 233"/>
                  <a:gd name="T27" fmla="*/ 36 h 197"/>
                  <a:gd name="T28" fmla="*/ 70 w 233"/>
                  <a:gd name="T29" fmla="*/ 61 h 197"/>
                  <a:gd name="T30" fmla="*/ 84 w 233"/>
                  <a:gd name="T31" fmla="*/ 69 h 197"/>
                  <a:gd name="T32" fmla="*/ 66 w 233"/>
                  <a:gd name="T33" fmla="*/ 68 h 197"/>
                  <a:gd name="T34" fmla="*/ 70 w 233"/>
                  <a:gd name="T35" fmla="*/ 56 h 197"/>
                  <a:gd name="T36" fmla="*/ 167 w 233"/>
                  <a:gd name="T37" fmla="*/ 26 h 197"/>
                  <a:gd name="T38" fmla="*/ 173 w 233"/>
                  <a:gd name="T39" fmla="*/ 30 h 197"/>
                  <a:gd name="T40" fmla="*/ 116 w 233"/>
                  <a:gd name="T41" fmla="*/ 51 h 197"/>
                  <a:gd name="T42" fmla="*/ 116 w 233"/>
                  <a:gd name="T43" fmla="*/ 56 h 197"/>
                  <a:gd name="T44" fmla="*/ 47 w 233"/>
                  <a:gd name="T45" fmla="*/ 80 h 197"/>
                  <a:gd name="T46" fmla="*/ 48 w 233"/>
                  <a:gd name="T47" fmla="*/ 88 h 197"/>
                  <a:gd name="T48" fmla="*/ 206 w 233"/>
                  <a:gd name="T49" fmla="*/ 42 h 197"/>
                  <a:gd name="T50" fmla="*/ 179 w 233"/>
                  <a:gd name="T51" fmla="*/ 57 h 197"/>
                  <a:gd name="T52" fmla="*/ 225 w 233"/>
                  <a:gd name="T53" fmla="*/ 47 h 197"/>
                  <a:gd name="T54" fmla="*/ 180 w 233"/>
                  <a:gd name="T55" fmla="*/ 101 h 197"/>
                  <a:gd name="T56" fmla="*/ 45 w 233"/>
                  <a:gd name="T57" fmla="*/ 119 h 197"/>
                  <a:gd name="T58" fmla="*/ 20 w 233"/>
                  <a:gd name="T59" fmla="*/ 123 h 197"/>
                  <a:gd name="T60" fmla="*/ 40 w 233"/>
                  <a:gd name="T61" fmla="*/ 133 h 197"/>
                  <a:gd name="T62" fmla="*/ 131 w 233"/>
                  <a:gd name="T63" fmla="*/ 113 h 197"/>
                  <a:gd name="T64" fmla="*/ 49 w 233"/>
                  <a:gd name="T65" fmla="*/ 138 h 197"/>
                  <a:gd name="T66" fmla="*/ 115 w 233"/>
                  <a:gd name="T67" fmla="*/ 166 h 197"/>
                  <a:gd name="T68" fmla="*/ 104 w 233"/>
                  <a:gd name="T69" fmla="*/ 160 h 197"/>
                  <a:gd name="T70" fmla="*/ 112 w 233"/>
                  <a:gd name="T71" fmla="*/ 154 h 197"/>
                  <a:gd name="T72" fmla="*/ 75 w 233"/>
                  <a:gd name="T73" fmla="*/ 149 h 197"/>
                  <a:gd name="T74" fmla="*/ 85 w 233"/>
                  <a:gd name="T75" fmla="*/ 142 h 197"/>
                  <a:gd name="T76" fmla="*/ 109 w 233"/>
                  <a:gd name="T77" fmla="*/ 130 h 197"/>
                  <a:gd name="T78" fmla="*/ 115 w 233"/>
                  <a:gd name="T79" fmla="*/ 130 h 197"/>
                  <a:gd name="T80" fmla="*/ 72 w 233"/>
                  <a:gd name="T81" fmla="*/ 149 h 197"/>
                  <a:gd name="T82" fmla="*/ 133 w 233"/>
                  <a:gd name="T83" fmla="*/ 144 h 197"/>
                  <a:gd name="T84" fmla="*/ 92 w 233"/>
                  <a:gd name="T85" fmla="*/ 159 h 197"/>
                  <a:gd name="T86" fmla="*/ 108 w 233"/>
                  <a:gd name="T87" fmla="*/ 167 h 197"/>
                  <a:gd name="T88" fmla="*/ 161 w 233"/>
                  <a:gd name="T89" fmla="*/ 106 h 197"/>
                  <a:gd name="T90" fmla="*/ 103 w 233"/>
                  <a:gd name="T91" fmla="*/ 116 h 197"/>
                  <a:gd name="T92" fmla="*/ 40 w 233"/>
                  <a:gd name="T93" fmla="*/ 129 h 197"/>
                  <a:gd name="T94" fmla="*/ 113 w 233"/>
                  <a:gd name="T95" fmla="*/ 108 h 197"/>
                  <a:gd name="T96" fmla="*/ 132 w 233"/>
                  <a:gd name="T97" fmla="*/ 100 h 197"/>
                  <a:gd name="T98" fmla="*/ 61 w 233"/>
                  <a:gd name="T99" fmla="*/ 146 h 197"/>
                  <a:gd name="T100" fmla="*/ 161 w 233"/>
                  <a:gd name="T101" fmla="*/ 74 h 197"/>
                  <a:gd name="T102" fmla="*/ 156 w 233"/>
                  <a:gd name="T103" fmla="*/ 86 h 197"/>
                  <a:gd name="T104" fmla="*/ 200 w 233"/>
                  <a:gd name="T105" fmla="*/ 74 h 197"/>
                  <a:gd name="T106" fmla="*/ 127 w 233"/>
                  <a:gd name="T107" fmla="*/ 160 h 197"/>
                  <a:gd name="T108" fmla="*/ 173 w 233"/>
                  <a:gd name="T109" fmla="*/ 68 h 197"/>
                  <a:gd name="T110" fmla="*/ 113 w 233"/>
                  <a:gd name="T111" fmla="*/ 85 h 197"/>
                  <a:gd name="T112" fmla="*/ 226 w 233"/>
                  <a:gd name="T113" fmla="*/ 62 h 197"/>
                  <a:gd name="T114" fmla="*/ 11 w 233"/>
                  <a:gd name="T115" fmla="*/ 142 h 197"/>
                  <a:gd name="T116" fmla="*/ 110 w 233"/>
                  <a:gd name="T117" fmla="*/ 18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3" h="197">
                    <a:moveTo>
                      <a:pt x="232" y="66"/>
                    </a:moveTo>
                    <a:cubicBezTo>
                      <a:pt x="232" y="65"/>
                      <a:pt x="232" y="65"/>
                      <a:pt x="231" y="65"/>
                    </a:cubicBezTo>
                    <a:cubicBezTo>
                      <a:pt x="229" y="65"/>
                      <a:pt x="228" y="61"/>
                      <a:pt x="228" y="60"/>
                    </a:cubicBezTo>
                    <a:cubicBezTo>
                      <a:pt x="226" y="56"/>
                      <a:pt x="227" y="52"/>
                      <a:pt x="229" y="48"/>
                    </a:cubicBezTo>
                    <a:cubicBezTo>
                      <a:pt x="229" y="47"/>
                      <a:pt x="229" y="47"/>
                      <a:pt x="229" y="47"/>
                    </a:cubicBezTo>
                    <a:cubicBezTo>
                      <a:pt x="229" y="47"/>
                      <a:pt x="229" y="46"/>
                      <a:pt x="228" y="46"/>
                    </a:cubicBezTo>
                    <a:cubicBezTo>
                      <a:pt x="212" y="39"/>
                      <a:pt x="197" y="32"/>
                      <a:pt x="181" y="25"/>
                    </a:cubicBezTo>
                    <a:cubicBezTo>
                      <a:pt x="161" y="16"/>
                      <a:pt x="141" y="7"/>
                      <a:pt x="121" y="0"/>
                    </a:cubicBezTo>
                    <a:cubicBezTo>
                      <a:pt x="120" y="0"/>
                      <a:pt x="120" y="0"/>
                      <a:pt x="120" y="0"/>
                    </a:cubicBezTo>
                    <a:cubicBezTo>
                      <a:pt x="99" y="20"/>
                      <a:pt x="80" y="41"/>
                      <a:pt x="61" y="62"/>
                    </a:cubicBezTo>
                    <a:cubicBezTo>
                      <a:pt x="44" y="81"/>
                      <a:pt x="26" y="99"/>
                      <a:pt x="9" y="119"/>
                    </a:cubicBezTo>
                    <a:cubicBezTo>
                      <a:pt x="2" y="124"/>
                      <a:pt x="0" y="141"/>
                      <a:pt x="9" y="145"/>
                    </a:cubicBezTo>
                    <a:cubicBezTo>
                      <a:pt x="15" y="149"/>
                      <a:pt x="21" y="152"/>
                      <a:pt x="27" y="155"/>
                    </a:cubicBezTo>
                    <a:cubicBezTo>
                      <a:pt x="38" y="161"/>
                      <a:pt x="49" y="166"/>
                      <a:pt x="59" y="172"/>
                    </a:cubicBezTo>
                    <a:cubicBezTo>
                      <a:pt x="76" y="180"/>
                      <a:pt x="93" y="190"/>
                      <a:pt x="111" y="196"/>
                    </a:cubicBezTo>
                    <a:cubicBezTo>
                      <a:pt x="112" y="197"/>
                      <a:pt x="112" y="196"/>
                      <a:pt x="113" y="196"/>
                    </a:cubicBezTo>
                    <a:cubicBezTo>
                      <a:pt x="113" y="195"/>
                      <a:pt x="113" y="195"/>
                      <a:pt x="113" y="195"/>
                    </a:cubicBezTo>
                    <a:cubicBezTo>
                      <a:pt x="128" y="178"/>
                      <a:pt x="145" y="161"/>
                      <a:pt x="162" y="144"/>
                    </a:cubicBezTo>
                    <a:cubicBezTo>
                      <a:pt x="183" y="122"/>
                      <a:pt x="204" y="100"/>
                      <a:pt x="225" y="77"/>
                    </a:cubicBezTo>
                    <a:cubicBezTo>
                      <a:pt x="227" y="74"/>
                      <a:pt x="231" y="71"/>
                      <a:pt x="233" y="67"/>
                    </a:cubicBezTo>
                    <a:cubicBezTo>
                      <a:pt x="233" y="66"/>
                      <a:pt x="233" y="66"/>
                      <a:pt x="232" y="66"/>
                    </a:cubicBezTo>
                    <a:close/>
                    <a:moveTo>
                      <a:pt x="92" y="179"/>
                    </a:moveTo>
                    <a:cubicBezTo>
                      <a:pt x="81" y="173"/>
                      <a:pt x="70" y="168"/>
                      <a:pt x="59" y="163"/>
                    </a:cubicBezTo>
                    <a:cubicBezTo>
                      <a:pt x="48" y="157"/>
                      <a:pt x="37" y="152"/>
                      <a:pt x="26" y="147"/>
                    </a:cubicBezTo>
                    <a:cubicBezTo>
                      <a:pt x="21" y="144"/>
                      <a:pt x="13" y="142"/>
                      <a:pt x="9" y="138"/>
                    </a:cubicBezTo>
                    <a:cubicBezTo>
                      <a:pt x="9" y="138"/>
                      <a:pt x="9" y="138"/>
                      <a:pt x="9" y="138"/>
                    </a:cubicBezTo>
                    <a:cubicBezTo>
                      <a:pt x="8" y="136"/>
                      <a:pt x="8" y="135"/>
                      <a:pt x="9" y="133"/>
                    </a:cubicBezTo>
                    <a:cubicBezTo>
                      <a:pt x="23" y="142"/>
                      <a:pt x="39" y="149"/>
                      <a:pt x="55" y="157"/>
                    </a:cubicBezTo>
                    <a:cubicBezTo>
                      <a:pt x="72" y="165"/>
                      <a:pt x="90" y="173"/>
                      <a:pt x="107" y="182"/>
                    </a:cubicBezTo>
                    <a:cubicBezTo>
                      <a:pt x="107" y="183"/>
                      <a:pt x="107" y="185"/>
                      <a:pt x="107" y="186"/>
                    </a:cubicBezTo>
                    <a:cubicBezTo>
                      <a:pt x="102" y="183"/>
                      <a:pt x="97" y="181"/>
                      <a:pt x="92" y="179"/>
                    </a:cubicBezTo>
                    <a:close/>
                    <a:moveTo>
                      <a:pt x="31" y="98"/>
                    </a:moveTo>
                    <a:cubicBezTo>
                      <a:pt x="31" y="98"/>
                      <a:pt x="31" y="98"/>
                      <a:pt x="31" y="98"/>
                    </a:cubicBezTo>
                    <a:cubicBezTo>
                      <a:pt x="47" y="93"/>
                      <a:pt x="63" y="90"/>
                      <a:pt x="79" y="86"/>
                    </a:cubicBezTo>
                    <a:cubicBezTo>
                      <a:pt x="94" y="82"/>
                      <a:pt x="110" y="78"/>
                      <a:pt x="126" y="74"/>
                    </a:cubicBezTo>
                    <a:cubicBezTo>
                      <a:pt x="141" y="70"/>
                      <a:pt x="157" y="68"/>
                      <a:pt x="173" y="64"/>
                    </a:cubicBezTo>
                    <a:cubicBezTo>
                      <a:pt x="181" y="62"/>
                      <a:pt x="189" y="59"/>
                      <a:pt x="197" y="58"/>
                    </a:cubicBezTo>
                    <a:cubicBezTo>
                      <a:pt x="205" y="56"/>
                      <a:pt x="212" y="55"/>
                      <a:pt x="219" y="53"/>
                    </a:cubicBezTo>
                    <a:cubicBezTo>
                      <a:pt x="217" y="55"/>
                      <a:pt x="216" y="57"/>
                      <a:pt x="214" y="58"/>
                    </a:cubicBezTo>
                    <a:cubicBezTo>
                      <a:pt x="214" y="59"/>
                      <a:pt x="213" y="59"/>
                      <a:pt x="213" y="59"/>
                    </a:cubicBezTo>
                    <a:cubicBezTo>
                      <a:pt x="213" y="59"/>
                      <a:pt x="212" y="59"/>
                      <a:pt x="212" y="59"/>
                    </a:cubicBezTo>
                    <a:cubicBezTo>
                      <a:pt x="182" y="66"/>
                      <a:pt x="151" y="71"/>
                      <a:pt x="121" y="77"/>
                    </a:cubicBezTo>
                    <a:cubicBezTo>
                      <a:pt x="90" y="83"/>
                      <a:pt x="59" y="92"/>
                      <a:pt x="28" y="101"/>
                    </a:cubicBezTo>
                    <a:cubicBezTo>
                      <a:pt x="29" y="100"/>
                      <a:pt x="30" y="99"/>
                      <a:pt x="31" y="98"/>
                    </a:cubicBezTo>
                    <a:close/>
                    <a:moveTo>
                      <a:pt x="121" y="3"/>
                    </a:moveTo>
                    <a:cubicBezTo>
                      <a:pt x="123" y="3"/>
                      <a:pt x="124" y="4"/>
                      <a:pt x="126" y="4"/>
                    </a:cubicBezTo>
                    <a:cubicBezTo>
                      <a:pt x="123" y="5"/>
                      <a:pt x="120" y="5"/>
                      <a:pt x="118" y="6"/>
                    </a:cubicBezTo>
                    <a:cubicBezTo>
                      <a:pt x="119" y="5"/>
                      <a:pt x="120" y="4"/>
                      <a:pt x="121" y="3"/>
                    </a:cubicBezTo>
                    <a:close/>
                    <a:moveTo>
                      <a:pt x="131" y="6"/>
                    </a:moveTo>
                    <a:cubicBezTo>
                      <a:pt x="128" y="7"/>
                      <a:pt x="125" y="8"/>
                      <a:pt x="121" y="9"/>
                    </a:cubicBezTo>
                    <a:cubicBezTo>
                      <a:pt x="120" y="9"/>
                      <a:pt x="118" y="10"/>
                      <a:pt x="116" y="10"/>
                    </a:cubicBezTo>
                    <a:cubicBezTo>
                      <a:pt x="115" y="10"/>
                      <a:pt x="115" y="10"/>
                      <a:pt x="115" y="10"/>
                    </a:cubicBezTo>
                    <a:cubicBezTo>
                      <a:pt x="116" y="10"/>
                      <a:pt x="118" y="9"/>
                      <a:pt x="119" y="9"/>
                    </a:cubicBezTo>
                    <a:cubicBezTo>
                      <a:pt x="122" y="7"/>
                      <a:pt x="125" y="7"/>
                      <a:pt x="128" y="5"/>
                    </a:cubicBezTo>
                    <a:cubicBezTo>
                      <a:pt x="129" y="5"/>
                      <a:pt x="130" y="6"/>
                      <a:pt x="131" y="6"/>
                    </a:cubicBezTo>
                    <a:close/>
                    <a:moveTo>
                      <a:pt x="136" y="8"/>
                    </a:moveTo>
                    <a:cubicBezTo>
                      <a:pt x="132" y="9"/>
                      <a:pt x="128" y="10"/>
                      <a:pt x="125" y="11"/>
                    </a:cubicBezTo>
                    <a:cubicBezTo>
                      <a:pt x="119" y="13"/>
                      <a:pt x="113" y="14"/>
                      <a:pt x="108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0" y="14"/>
                      <a:pt x="111" y="14"/>
                      <a:pt x="113" y="13"/>
                    </a:cubicBezTo>
                    <a:cubicBezTo>
                      <a:pt x="115" y="13"/>
                      <a:pt x="118" y="12"/>
                      <a:pt x="120" y="12"/>
                    </a:cubicBezTo>
                    <a:cubicBezTo>
                      <a:pt x="124" y="11"/>
                      <a:pt x="129" y="9"/>
                      <a:pt x="132" y="7"/>
                    </a:cubicBezTo>
                    <a:cubicBezTo>
                      <a:pt x="134" y="7"/>
                      <a:pt x="135" y="8"/>
                      <a:pt x="136" y="8"/>
                    </a:cubicBezTo>
                    <a:close/>
                    <a:moveTo>
                      <a:pt x="143" y="11"/>
                    </a:moveTo>
                    <a:cubicBezTo>
                      <a:pt x="136" y="12"/>
                      <a:pt x="130" y="13"/>
                      <a:pt x="123" y="15"/>
                    </a:cubicBezTo>
                    <a:cubicBezTo>
                      <a:pt x="117" y="16"/>
                      <a:pt x="109" y="18"/>
                      <a:pt x="103" y="21"/>
                    </a:cubicBezTo>
                    <a:cubicBezTo>
                      <a:pt x="109" y="18"/>
                      <a:pt x="116" y="16"/>
                      <a:pt x="122" y="14"/>
                    </a:cubicBezTo>
                    <a:cubicBezTo>
                      <a:pt x="127" y="13"/>
                      <a:pt x="133" y="12"/>
                      <a:pt x="137" y="9"/>
                    </a:cubicBezTo>
                    <a:cubicBezTo>
                      <a:pt x="137" y="9"/>
                      <a:pt x="137" y="9"/>
                      <a:pt x="137" y="9"/>
                    </a:cubicBezTo>
                    <a:cubicBezTo>
                      <a:pt x="139" y="9"/>
                      <a:pt x="141" y="10"/>
                      <a:pt x="143" y="11"/>
                    </a:cubicBezTo>
                    <a:close/>
                    <a:moveTo>
                      <a:pt x="147" y="13"/>
                    </a:moveTo>
                    <a:cubicBezTo>
                      <a:pt x="145" y="13"/>
                      <a:pt x="142" y="14"/>
                      <a:pt x="140" y="15"/>
                    </a:cubicBezTo>
                    <a:cubicBezTo>
                      <a:pt x="136" y="15"/>
                      <a:pt x="132" y="16"/>
                      <a:pt x="128" y="17"/>
                    </a:cubicBezTo>
                    <a:cubicBezTo>
                      <a:pt x="119" y="19"/>
                      <a:pt x="111" y="23"/>
                      <a:pt x="102" y="25"/>
                    </a:cubicBezTo>
                    <a:cubicBezTo>
                      <a:pt x="101" y="25"/>
                      <a:pt x="99" y="26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6"/>
                      <a:pt x="101" y="25"/>
                      <a:pt x="103" y="25"/>
                    </a:cubicBezTo>
                    <a:cubicBezTo>
                      <a:pt x="108" y="23"/>
                      <a:pt x="113" y="21"/>
                      <a:pt x="117" y="20"/>
                    </a:cubicBezTo>
                    <a:cubicBezTo>
                      <a:pt x="126" y="17"/>
                      <a:pt x="135" y="15"/>
                      <a:pt x="144" y="12"/>
                    </a:cubicBezTo>
                    <a:cubicBezTo>
                      <a:pt x="144" y="11"/>
                      <a:pt x="144" y="11"/>
                      <a:pt x="144" y="11"/>
                    </a:cubicBezTo>
                    <a:cubicBezTo>
                      <a:pt x="145" y="12"/>
                      <a:pt x="146" y="12"/>
                      <a:pt x="147" y="13"/>
                    </a:cubicBezTo>
                    <a:close/>
                    <a:moveTo>
                      <a:pt x="159" y="18"/>
                    </a:moveTo>
                    <a:cubicBezTo>
                      <a:pt x="150" y="20"/>
                      <a:pt x="141" y="22"/>
                      <a:pt x="133" y="24"/>
                    </a:cubicBezTo>
                    <a:cubicBezTo>
                      <a:pt x="140" y="22"/>
                      <a:pt x="147" y="19"/>
                      <a:pt x="154" y="16"/>
                    </a:cubicBezTo>
                    <a:cubicBezTo>
                      <a:pt x="156" y="17"/>
                      <a:pt x="158" y="17"/>
                      <a:pt x="159" y="18"/>
                    </a:cubicBezTo>
                    <a:close/>
                    <a:moveTo>
                      <a:pt x="166" y="21"/>
                    </a:moveTo>
                    <a:cubicBezTo>
                      <a:pt x="160" y="23"/>
                      <a:pt x="154" y="25"/>
                      <a:pt x="147" y="26"/>
                    </a:cubicBezTo>
                    <a:cubicBezTo>
                      <a:pt x="139" y="28"/>
                      <a:pt x="131" y="30"/>
                      <a:pt x="124" y="32"/>
                    </a:cubicBezTo>
                    <a:cubicBezTo>
                      <a:pt x="116" y="34"/>
                      <a:pt x="109" y="36"/>
                      <a:pt x="102" y="38"/>
                    </a:cubicBezTo>
                    <a:cubicBezTo>
                      <a:pt x="98" y="39"/>
                      <a:pt x="95" y="40"/>
                      <a:pt x="91" y="41"/>
                    </a:cubicBezTo>
                    <a:cubicBezTo>
                      <a:pt x="89" y="42"/>
                      <a:pt x="85" y="42"/>
                      <a:pt x="82" y="43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8" y="39"/>
                      <a:pt x="94" y="38"/>
                      <a:pt x="99" y="36"/>
                    </a:cubicBezTo>
                    <a:cubicBezTo>
                      <a:pt x="106" y="34"/>
                      <a:pt x="113" y="32"/>
                      <a:pt x="121" y="30"/>
                    </a:cubicBezTo>
                    <a:cubicBezTo>
                      <a:pt x="128" y="28"/>
                      <a:pt x="135" y="26"/>
                      <a:pt x="142" y="24"/>
                    </a:cubicBezTo>
                    <a:cubicBezTo>
                      <a:pt x="149" y="23"/>
                      <a:pt x="155" y="22"/>
                      <a:pt x="160" y="19"/>
                    </a:cubicBezTo>
                    <a:cubicBezTo>
                      <a:pt x="162" y="19"/>
                      <a:pt x="164" y="20"/>
                      <a:pt x="166" y="21"/>
                    </a:cubicBezTo>
                    <a:close/>
                    <a:moveTo>
                      <a:pt x="87" y="37"/>
                    </a:moveTo>
                    <a:cubicBezTo>
                      <a:pt x="92" y="35"/>
                      <a:pt x="97" y="34"/>
                      <a:pt x="102" y="33"/>
                    </a:cubicBezTo>
                    <a:cubicBezTo>
                      <a:pt x="108" y="31"/>
                      <a:pt x="114" y="29"/>
                      <a:pt x="120" y="27"/>
                    </a:cubicBezTo>
                    <a:cubicBezTo>
                      <a:pt x="121" y="27"/>
                      <a:pt x="123" y="26"/>
                      <a:pt x="124" y="26"/>
                    </a:cubicBezTo>
                    <a:cubicBezTo>
                      <a:pt x="123" y="26"/>
                      <a:pt x="122" y="27"/>
                      <a:pt x="121" y="27"/>
                    </a:cubicBezTo>
                    <a:cubicBezTo>
                      <a:pt x="115" y="29"/>
                      <a:pt x="109" y="31"/>
                      <a:pt x="102" y="33"/>
                    </a:cubicBezTo>
                    <a:cubicBezTo>
                      <a:pt x="100" y="34"/>
                      <a:pt x="97" y="35"/>
                      <a:pt x="94" y="36"/>
                    </a:cubicBezTo>
                    <a:cubicBezTo>
                      <a:pt x="92" y="36"/>
                      <a:pt x="90" y="37"/>
                      <a:pt x="89" y="37"/>
                    </a:cubicBezTo>
                    <a:cubicBezTo>
                      <a:pt x="88" y="37"/>
                      <a:pt x="87" y="38"/>
                      <a:pt x="86" y="38"/>
                    </a:cubicBezTo>
                    <a:lnTo>
                      <a:pt x="87" y="37"/>
                    </a:lnTo>
                    <a:close/>
                    <a:moveTo>
                      <a:pt x="123" y="27"/>
                    </a:moveTo>
                    <a:cubicBezTo>
                      <a:pt x="130" y="25"/>
                      <a:pt x="137" y="24"/>
                      <a:pt x="144" y="22"/>
                    </a:cubicBezTo>
                    <a:cubicBezTo>
                      <a:pt x="147" y="21"/>
                      <a:pt x="151" y="20"/>
                      <a:pt x="155" y="20"/>
                    </a:cubicBezTo>
                    <a:cubicBezTo>
                      <a:pt x="157" y="19"/>
                      <a:pt x="158" y="19"/>
                      <a:pt x="159" y="18"/>
                    </a:cubicBezTo>
                    <a:cubicBezTo>
                      <a:pt x="157" y="19"/>
                      <a:pt x="155" y="20"/>
                      <a:pt x="153" y="21"/>
                    </a:cubicBezTo>
                    <a:cubicBezTo>
                      <a:pt x="140" y="25"/>
                      <a:pt x="126" y="28"/>
                      <a:pt x="113" y="32"/>
                    </a:cubicBezTo>
                    <a:cubicBezTo>
                      <a:pt x="109" y="33"/>
                      <a:pt x="104" y="34"/>
                      <a:pt x="100" y="35"/>
                    </a:cubicBezTo>
                    <a:cubicBezTo>
                      <a:pt x="108" y="33"/>
                      <a:pt x="115" y="29"/>
                      <a:pt x="123" y="27"/>
                    </a:cubicBezTo>
                    <a:close/>
                    <a:moveTo>
                      <a:pt x="149" y="13"/>
                    </a:moveTo>
                    <a:cubicBezTo>
                      <a:pt x="150" y="14"/>
                      <a:pt x="152" y="15"/>
                      <a:pt x="153" y="15"/>
                    </a:cubicBezTo>
                    <a:cubicBezTo>
                      <a:pt x="144" y="18"/>
                      <a:pt x="134" y="20"/>
                      <a:pt x="124" y="22"/>
                    </a:cubicBezTo>
                    <a:cubicBezTo>
                      <a:pt x="114" y="24"/>
                      <a:pt x="105" y="28"/>
                      <a:pt x="96" y="31"/>
                    </a:cubicBezTo>
                    <a:cubicBezTo>
                      <a:pt x="95" y="31"/>
                      <a:pt x="94" y="31"/>
                      <a:pt x="93" y="31"/>
                    </a:cubicBezTo>
                    <a:cubicBezTo>
                      <a:pt x="94" y="31"/>
                      <a:pt x="96" y="30"/>
                      <a:pt x="98" y="29"/>
                    </a:cubicBezTo>
                    <a:cubicBezTo>
                      <a:pt x="100" y="28"/>
                      <a:pt x="102" y="27"/>
                      <a:pt x="105" y="27"/>
                    </a:cubicBezTo>
                    <a:cubicBezTo>
                      <a:pt x="110" y="25"/>
                      <a:pt x="116" y="24"/>
                      <a:pt x="121" y="22"/>
                    </a:cubicBezTo>
                    <a:cubicBezTo>
                      <a:pt x="130" y="20"/>
                      <a:pt x="140" y="18"/>
                      <a:pt x="149" y="14"/>
                    </a:cubicBezTo>
                    <a:lnTo>
                      <a:pt x="149" y="13"/>
                    </a:lnTo>
                    <a:close/>
                    <a:moveTo>
                      <a:pt x="116" y="7"/>
                    </a:moveTo>
                    <a:cubicBezTo>
                      <a:pt x="118" y="7"/>
                      <a:pt x="119" y="6"/>
                      <a:pt x="121" y="6"/>
                    </a:cubicBezTo>
                    <a:cubicBezTo>
                      <a:pt x="123" y="5"/>
                      <a:pt x="125" y="5"/>
                      <a:pt x="126" y="5"/>
                    </a:cubicBezTo>
                    <a:cubicBezTo>
                      <a:pt x="128" y="5"/>
                      <a:pt x="122" y="7"/>
                      <a:pt x="122" y="7"/>
                    </a:cubicBezTo>
                    <a:cubicBezTo>
                      <a:pt x="119" y="8"/>
                      <a:pt x="116" y="9"/>
                      <a:pt x="112" y="11"/>
                    </a:cubicBezTo>
                    <a:cubicBezTo>
                      <a:pt x="114" y="10"/>
                      <a:pt x="115" y="8"/>
                      <a:pt x="116" y="7"/>
                    </a:cubicBezTo>
                    <a:close/>
                    <a:moveTo>
                      <a:pt x="111" y="12"/>
                    </a:moveTo>
                    <a:cubicBezTo>
                      <a:pt x="115" y="11"/>
                      <a:pt x="119" y="10"/>
                      <a:pt x="123" y="9"/>
                    </a:cubicBezTo>
                    <a:cubicBezTo>
                      <a:pt x="126" y="8"/>
                      <a:pt x="128" y="8"/>
                      <a:pt x="130" y="7"/>
                    </a:cubicBezTo>
                    <a:cubicBezTo>
                      <a:pt x="130" y="8"/>
                      <a:pt x="130" y="8"/>
                      <a:pt x="130" y="8"/>
                    </a:cubicBezTo>
                    <a:cubicBezTo>
                      <a:pt x="128" y="8"/>
                      <a:pt x="127" y="9"/>
                      <a:pt x="126" y="9"/>
                    </a:cubicBezTo>
                    <a:cubicBezTo>
                      <a:pt x="120" y="11"/>
                      <a:pt x="115" y="12"/>
                      <a:pt x="110" y="13"/>
                    </a:cubicBezTo>
                    <a:lnTo>
                      <a:pt x="111" y="12"/>
                    </a:lnTo>
                    <a:close/>
                    <a:moveTo>
                      <a:pt x="107" y="16"/>
                    </a:moveTo>
                    <a:cubicBezTo>
                      <a:pt x="111" y="16"/>
                      <a:pt x="115" y="14"/>
                      <a:pt x="120" y="13"/>
                    </a:cubicBezTo>
                    <a:cubicBezTo>
                      <a:pt x="122" y="13"/>
                      <a:pt x="125" y="12"/>
                      <a:pt x="128" y="11"/>
                    </a:cubicBezTo>
                    <a:cubicBezTo>
                      <a:pt x="129" y="11"/>
                      <a:pt x="131" y="10"/>
                      <a:pt x="133" y="10"/>
                    </a:cubicBezTo>
                    <a:cubicBezTo>
                      <a:pt x="133" y="10"/>
                      <a:pt x="138" y="8"/>
                      <a:pt x="135" y="10"/>
                    </a:cubicBezTo>
                    <a:cubicBezTo>
                      <a:pt x="130" y="13"/>
                      <a:pt x="123" y="13"/>
                      <a:pt x="117" y="15"/>
                    </a:cubicBezTo>
                    <a:cubicBezTo>
                      <a:pt x="113" y="16"/>
                      <a:pt x="108" y="17"/>
                      <a:pt x="104" y="19"/>
                    </a:cubicBezTo>
                    <a:cubicBezTo>
                      <a:pt x="105" y="18"/>
                      <a:pt x="106" y="17"/>
                      <a:pt x="107" y="16"/>
                    </a:cubicBezTo>
                    <a:close/>
                    <a:moveTo>
                      <a:pt x="102" y="21"/>
                    </a:moveTo>
                    <a:cubicBezTo>
                      <a:pt x="109" y="20"/>
                      <a:pt x="116" y="17"/>
                      <a:pt x="124" y="15"/>
                    </a:cubicBezTo>
                    <a:cubicBezTo>
                      <a:pt x="127" y="15"/>
                      <a:pt x="131" y="14"/>
                      <a:pt x="135" y="13"/>
                    </a:cubicBezTo>
                    <a:cubicBezTo>
                      <a:pt x="137" y="13"/>
                      <a:pt x="138" y="13"/>
                      <a:pt x="140" y="12"/>
                    </a:cubicBezTo>
                    <a:cubicBezTo>
                      <a:pt x="126" y="17"/>
                      <a:pt x="112" y="20"/>
                      <a:pt x="98" y="25"/>
                    </a:cubicBezTo>
                    <a:cubicBezTo>
                      <a:pt x="100" y="24"/>
                      <a:pt x="101" y="23"/>
                      <a:pt x="102" y="21"/>
                    </a:cubicBezTo>
                    <a:close/>
                    <a:moveTo>
                      <a:pt x="97" y="27"/>
                    </a:moveTo>
                    <a:cubicBezTo>
                      <a:pt x="105" y="25"/>
                      <a:pt x="113" y="22"/>
                      <a:pt x="121" y="20"/>
                    </a:cubicBezTo>
                    <a:cubicBezTo>
                      <a:pt x="126" y="18"/>
                      <a:pt x="130" y="17"/>
                      <a:pt x="135" y="16"/>
                    </a:cubicBezTo>
                    <a:cubicBezTo>
                      <a:pt x="139" y="16"/>
                      <a:pt x="144" y="15"/>
                      <a:pt x="147" y="14"/>
                    </a:cubicBezTo>
                    <a:cubicBezTo>
                      <a:pt x="143" y="16"/>
                      <a:pt x="137" y="17"/>
                      <a:pt x="133" y="18"/>
                    </a:cubicBezTo>
                    <a:cubicBezTo>
                      <a:pt x="127" y="19"/>
                      <a:pt x="122" y="21"/>
                      <a:pt x="117" y="22"/>
                    </a:cubicBezTo>
                    <a:cubicBezTo>
                      <a:pt x="109" y="25"/>
                      <a:pt x="101" y="27"/>
                      <a:pt x="94" y="30"/>
                    </a:cubicBezTo>
                    <a:cubicBezTo>
                      <a:pt x="95" y="29"/>
                      <a:pt x="96" y="28"/>
                      <a:pt x="97" y="27"/>
                    </a:cubicBezTo>
                    <a:close/>
                    <a:moveTo>
                      <a:pt x="92" y="32"/>
                    </a:moveTo>
                    <a:cubicBezTo>
                      <a:pt x="97" y="32"/>
                      <a:pt x="101" y="30"/>
                      <a:pt x="105" y="28"/>
                    </a:cubicBezTo>
                    <a:cubicBezTo>
                      <a:pt x="111" y="26"/>
                      <a:pt x="117" y="24"/>
                      <a:pt x="123" y="23"/>
                    </a:cubicBezTo>
                    <a:cubicBezTo>
                      <a:pt x="129" y="21"/>
                      <a:pt x="135" y="20"/>
                      <a:pt x="141" y="19"/>
                    </a:cubicBezTo>
                    <a:cubicBezTo>
                      <a:pt x="145" y="18"/>
                      <a:pt x="148" y="17"/>
                      <a:pt x="151" y="17"/>
                    </a:cubicBezTo>
                    <a:cubicBezTo>
                      <a:pt x="151" y="17"/>
                      <a:pt x="151" y="17"/>
                      <a:pt x="151" y="17"/>
                    </a:cubicBezTo>
                    <a:cubicBezTo>
                      <a:pt x="150" y="17"/>
                      <a:pt x="148" y="18"/>
                      <a:pt x="147" y="18"/>
                    </a:cubicBezTo>
                    <a:cubicBezTo>
                      <a:pt x="136" y="23"/>
                      <a:pt x="124" y="25"/>
                      <a:pt x="113" y="28"/>
                    </a:cubicBezTo>
                    <a:cubicBezTo>
                      <a:pt x="108" y="30"/>
                      <a:pt x="102" y="32"/>
                      <a:pt x="97" y="33"/>
                    </a:cubicBezTo>
                    <a:cubicBezTo>
                      <a:pt x="94" y="34"/>
                      <a:pt x="91" y="35"/>
                      <a:pt x="88" y="36"/>
                    </a:cubicBezTo>
                    <a:cubicBezTo>
                      <a:pt x="90" y="35"/>
                      <a:pt x="91" y="33"/>
                      <a:pt x="92" y="32"/>
                    </a:cubicBezTo>
                    <a:close/>
                    <a:moveTo>
                      <a:pt x="86" y="39"/>
                    </a:moveTo>
                    <a:cubicBezTo>
                      <a:pt x="88" y="38"/>
                      <a:pt x="90" y="38"/>
                      <a:pt x="93" y="37"/>
                    </a:cubicBezTo>
                    <a:cubicBezTo>
                      <a:pt x="90" y="38"/>
                      <a:pt x="87" y="39"/>
                      <a:pt x="84" y="41"/>
                    </a:cubicBezTo>
                    <a:cubicBezTo>
                      <a:pt x="84" y="40"/>
                      <a:pt x="85" y="39"/>
                      <a:pt x="86" y="39"/>
                    </a:cubicBezTo>
                    <a:close/>
                    <a:moveTo>
                      <a:pt x="81" y="44"/>
                    </a:moveTo>
                    <a:cubicBezTo>
                      <a:pt x="95" y="42"/>
                      <a:pt x="110" y="37"/>
                      <a:pt x="124" y="33"/>
                    </a:cubicBezTo>
                    <a:cubicBezTo>
                      <a:pt x="131" y="31"/>
                      <a:pt x="138" y="29"/>
                      <a:pt x="145" y="27"/>
                    </a:cubicBezTo>
                    <a:cubicBezTo>
                      <a:pt x="153" y="26"/>
                      <a:pt x="160" y="24"/>
                      <a:pt x="167" y="22"/>
                    </a:cubicBezTo>
                    <a:cubicBezTo>
                      <a:pt x="169" y="22"/>
                      <a:pt x="171" y="23"/>
                      <a:pt x="174" y="24"/>
                    </a:cubicBezTo>
                    <a:cubicBezTo>
                      <a:pt x="167" y="24"/>
                      <a:pt x="160" y="27"/>
                      <a:pt x="153" y="29"/>
                    </a:cubicBezTo>
                    <a:cubicBezTo>
                      <a:pt x="145" y="31"/>
                      <a:pt x="136" y="34"/>
                      <a:pt x="127" y="36"/>
                    </a:cubicBezTo>
                    <a:cubicBezTo>
                      <a:pt x="118" y="38"/>
                      <a:pt x="110" y="41"/>
                      <a:pt x="101" y="43"/>
                    </a:cubicBezTo>
                    <a:cubicBezTo>
                      <a:pt x="93" y="45"/>
                      <a:pt x="85" y="46"/>
                      <a:pt x="77" y="48"/>
                    </a:cubicBezTo>
                    <a:cubicBezTo>
                      <a:pt x="78" y="47"/>
                      <a:pt x="80" y="46"/>
                      <a:pt x="81" y="44"/>
                    </a:cubicBezTo>
                    <a:close/>
                    <a:moveTo>
                      <a:pt x="190" y="32"/>
                    </a:moveTo>
                    <a:cubicBezTo>
                      <a:pt x="190" y="32"/>
                      <a:pt x="190" y="32"/>
                      <a:pt x="190" y="32"/>
                    </a:cubicBezTo>
                    <a:cubicBezTo>
                      <a:pt x="179" y="34"/>
                      <a:pt x="169" y="36"/>
                      <a:pt x="159" y="39"/>
                    </a:cubicBezTo>
                    <a:cubicBezTo>
                      <a:pt x="148" y="41"/>
                      <a:pt x="138" y="44"/>
                      <a:pt x="127" y="46"/>
                    </a:cubicBezTo>
                    <a:cubicBezTo>
                      <a:pt x="106" y="51"/>
                      <a:pt x="85" y="57"/>
                      <a:pt x="65" y="63"/>
                    </a:cubicBezTo>
                    <a:cubicBezTo>
                      <a:pt x="64" y="64"/>
                      <a:pt x="63" y="64"/>
                      <a:pt x="62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3" y="64"/>
                      <a:pt x="63" y="64"/>
                      <a:pt x="63" y="64"/>
                    </a:cubicBezTo>
                    <a:cubicBezTo>
                      <a:pt x="65" y="63"/>
                      <a:pt x="68" y="62"/>
                      <a:pt x="70" y="61"/>
                    </a:cubicBezTo>
                    <a:cubicBezTo>
                      <a:pt x="75" y="59"/>
                      <a:pt x="80" y="57"/>
                      <a:pt x="85" y="55"/>
                    </a:cubicBezTo>
                    <a:cubicBezTo>
                      <a:pt x="96" y="52"/>
                      <a:pt x="107" y="49"/>
                      <a:pt x="118" y="46"/>
                    </a:cubicBezTo>
                    <a:cubicBezTo>
                      <a:pt x="128" y="43"/>
                      <a:pt x="139" y="39"/>
                      <a:pt x="150" y="37"/>
                    </a:cubicBezTo>
                    <a:cubicBezTo>
                      <a:pt x="160" y="34"/>
                      <a:pt x="171" y="32"/>
                      <a:pt x="181" y="28"/>
                    </a:cubicBezTo>
                    <a:cubicBezTo>
                      <a:pt x="184" y="29"/>
                      <a:pt x="187" y="30"/>
                      <a:pt x="190" y="32"/>
                    </a:cubicBezTo>
                    <a:close/>
                    <a:moveTo>
                      <a:pt x="49" y="79"/>
                    </a:move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9"/>
                      <a:pt x="49" y="79"/>
                      <a:pt x="49" y="79"/>
                    </a:cubicBezTo>
                    <a:close/>
                    <a:moveTo>
                      <a:pt x="196" y="35"/>
                    </a:moveTo>
                    <a:cubicBezTo>
                      <a:pt x="196" y="34"/>
                      <a:pt x="196" y="34"/>
                      <a:pt x="196" y="34"/>
                    </a:cubicBezTo>
                    <a:cubicBezTo>
                      <a:pt x="197" y="35"/>
                      <a:pt x="198" y="35"/>
                      <a:pt x="199" y="36"/>
                    </a:cubicBezTo>
                    <a:cubicBezTo>
                      <a:pt x="174" y="42"/>
                      <a:pt x="148" y="49"/>
                      <a:pt x="123" y="57"/>
                    </a:cubicBezTo>
                    <a:cubicBezTo>
                      <a:pt x="110" y="61"/>
                      <a:pt x="97" y="65"/>
                      <a:pt x="84" y="69"/>
                    </a:cubicBezTo>
                    <a:cubicBezTo>
                      <a:pt x="75" y="72"/>
                      <a:pt x="65" y="75"/>
                      <a:pt x="55" y="77"/>
                    </a:cubicBezTo>
                    <a:cubicBezTo>
                      <a:pt x="57" y="77"/>
                      <a:pt x="60" y="76"/>
                      <a:pt x="63" y="75"/>
                    </a:cubicBezTo>
                    <a:cubicBezTo>
                      <a:pt x="69" y="72"/>
                      <a:pt x="76" y="69"/>
                      <a:pt x="83" y="67"/>
                    </a:cubicBezTo>
                    <a:cubicBezTo>
                      <a:pt x="95" y="62"/>
                      <a:pt x="109" y="59"/>
                      <a:pt x="122" y="55"/>
                    </a:cubicBezTo>
                    <a:cubicBezTo>
                      <a:pt x="135" y="51"/>
                      <a:pt x="148" y="47"/>
                      <a:pt x="161" y="44"/>
                    </a:cubicBezTo>
                    <a:cubicBezTo>
                      <a:pt x="172" y="41"/>
                      <a:pt x="185" y="39"/>
                      <a:pt x="196" y="35"/>
                    </a:cubicBezTo>
                    <a:close/>
                    <a:moveTo>
                      <a:pt x="127" y="51"/>
                    </a:moveTo>
                    <a:cubicBezTo>
                      <a:pt x="115" y="54"/>
                      <a:pt x="103" y="58"/>
                      <a:pt x="91" y="61"/>
                    </a:cubicBezTo>
                    <a:cubicBezTo>
                      <a:pt x="79" y="64"/>
                      <a:pt x="68" y="69"/>
                      <a:pt x="56" y="71"/>
                    </a:cubicBezTo>
                    <a:cubicBezTo>
                      <a:pt x="56" y="71"/>
                      <a:pt x="56" y="71"/>
                      <a:pt x="56" y="71"/>
                    </a:cubicBezTo>
                    <a:cubicBezTo>
                      <a:pt x="57" y="70"/>
                      <a:pt x="57" y="70"/>
                      <a:pt x="57" y="70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61" y="69"/>
                      <a:pt x="63" y="68"/>
                      <a:pt x="66" y="68"/>
                    </a:cubicBezTo>
                    <a:cubicBezTo>
                      <a:pt x="72" y="66"/>
                      <a:pt x="78" y="64"/>
                      <a:pt x="84" y="62"/>
                    </a:cubicBezTo>
                    <a:cubicBezTo>
                      <a:pt x="96" y="59"/>
                      <a:pt x="108" y="54"/>
                      <a:pt x="120" y="51"/>
                    </a:cubicBezTo>
                    <a:cubicBezTo>
                      <a:pt x="131" y="47"/>
                      <a:pt x="143" y="45"/>
                      <a:pt x="155" y="42"/>
                    </a:cubicBezTo>
                    <a:cubicBezTo>
                      <a:pt x="167" y="39"/>
                      <a:pt x="179" y="36"/>
                      <a:pt x="190" y="32"/>
                    </a:cubicBezTo>
                    <a:cubicBezTo>
                      <a:pt x="190" y="32"/>
                      <a:pt x="190" y="32"/>
                      <a:pt x="190" y="32"/>
                    </a:cubicBezTo>
                    <a:cubicBezTo>
                      <a:pt x="192" y="32"/>
                      <a:pt x="193" y="33"/>
                      <a:pt x="195" y="34"/>
                    </a:cubicBezTo>
                    <a:cubicBezTo>
                      <a:pt x="172" y="39"/>
                      <a:pt x="150" y="44"/>
                      <a:pt x="127" y="51"/>
                    </a:cubicBezTo>
                    <a:close/>
                    <a:moveTo>
                      <a:pt x="122" y="42"/>
                    </a:moveTo>
                    <a:cubicBezTo>
                      <a:pt x="113" y="45"/>
                      <a:pt x="103" y="48"/>
                      <a:pt x="94" y="51"/>
                    </a:cubicBezTo>
                    <a:cubicBezTo>
                      <a:pt x="89" y="52"/>
                      <a:pt x="85" y="53"/>
                      <a:pt x="80" y="55"/>
                    </a:cubicBezTo>
                    <a:cubicBezTo>
                      <a:pt x="77" y="55"/>
                      <a:pt x="75" y="56"/>
                      <a:pt x="73" y="56"/>
                    </a:cubicBezTo>
                    <a:cubicBezTo>
                      <a:pt x="72" y="57"/>
                      <a:pt x="70" y="57"/>
                      <a:pt x="69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3" y="54"/>
                      <a:pt x="77" y="54"/>
                      <a:pt x="80" y="53"/>
                    </a:cubicBezTo>
                    <a:cubicBezTo>
                      <a:pt x="85" y="52"/>
                      <a:pt x="89" y="50"/>
                      <a:pt x="94" y="49"/>
                    </a:cubicBezTo>
                    <a:cubicBezTo>
                      <a:pt x="104" y="46"/>
                      <a:pt x="114" y="44"/>
                      <a:pt x="124" y="41"/>
                    </a:cubicBezTo>
                    <a:cubicBezTo>
                      <a:pt x="133" y="38"/>
                      <a:pt x="142" y="35"/>
                      <a:pt x="151" y="33"/>
                    </a:cubicBezTo>
                    <a:cubicBezTo>
                      <a:pt x="159" y="31"/>
                      <a:pt x="167" y="29"/>
                      <a:pt x="174" y="25"/>
                    </a:cubicBezTo>
                    <a:cubicBezTo>
                      <a:pt x="174" y="25"/>
                      <a:pt x="174" y="25"/>
                      <a:pt x="174" y="25"/>
                    </a:cubicBezTo>
                    <a:cubicBezTo>
                      <a:pt x="176" y="25"/>
                      <a:pt x="178" y="26"/>
                      <a:pt x="180" y="27"/>
                    </a:cubicBezTo>
                    <a:cubicBezTo>
                      <a:pt x="160" y="32"/>
                      <a:pt x="141" y="36"/>
                      <a:pt x="122" y="42"/>
                    </a:cubicBezTo>
                    <a:close/>
                    <a:moveTo>
                      <a:pt x="76" y="49"/>
                    </a:moveTo>
                    <a:cubicBezTo>
                      <a:pt x="84" y="47"/>
                      <a:pt x="93" y="46"/>
                      <a:pt x="101" y="44"/>
                    </a:cubicBezTo>
                    <a:cubicBezTo>
                      <a:pt x="111" y="42"/>
                      <a:pt x="120" y="39"/>
                      <a:pt x="129" y="36"/>
                    </a:cubicBezTo>
                    <a:cubicBezTo>
                      <a:pt x="138" y="34"/>
                      <a:pt x="147" y="32"/>
                      <a:pt x="155" y="29"/>
                    </a:cubicBezTo>
                    <a:cubicBezTo>
                      <a:pt x="159" y="28"/>
                      <a:pt x="163" y="27"/>
                      <a:pt x="167" y="26"/>
                    </a:cubicBezTo>
                    <a:cubicBezTo>
                      <a:pt x="168" y="25"/>
                      <a:pt x="172" y="25"/>
                      <a:pt x="172" y="25"/>
                    </a:cubicBezTo>
                    <a:cubicBezTo>
                      <a:pt x="170" y="26"/>
                      <a:pt x="168" y="27"/>
                      <a:pt x="165" y="28"/>
                    </a:cubicBezTo>
                    <a:cubicBezTo>
                      <a:pt x="158" y="31"/>
                      <a:pt x="150" y="32"/>
                      <a:pt x="142" y="34"/>
                    </a:cubicBezTo>
                    <a:cubicBezTo>
                      <a:pt x="133" y="37"/>
                      <a:pt x="124" y="40"/>
                      <a:pt x="114" y="43"/>
                    </a:cubicBezTo>
                    <a:cubicBezTo>
                      <a:pt x="105" y="45"/>
                      <a:pt x="96" y="48"/>
                      <a:pt x="87" y="50"/>
                    </a:cubicBezTo>
                    <a:cubicBezTo>
                      <a:pt x="82" y="52"/>
                      <a:pt x="76" y="52"/>
                      <a:pt x="71" y="54"/>
                    </a:cubicBezTo>
                    <a:cubicBezTo>
                      <a:pt x="73" y="53"/>
                      <a:pt x="75" y="51"/>
                      <a:pt x="76" y="49"/>
                    </a:cubicBezTo>
                    <a:close/>
                    <a:moveTo>
                      <a:pt x="69" y="57"/>
                    </a:moveTo>
                    <a:cubicBezTo>
                      <a:pt x="75" y="58"/>
                      <a:pt x="83" y="55"/>
                      <a:pt x="89" y="53"/>
                    </a:cubicBezTo>
                    <a:cubicBezTo>
                      <a:pt x="100" y="50"/>
                      <a:pt x="110" y="46"/>
                      <a:pt x="120" y="43"/>
                    </a:cubicBezTo>
                    <a:cubicBezTo>
                      <a:pt x="130" y="40"/>
                      <a:pt x="140" y="38"/>
                      <a:pt x="150" y="35"/>
                    </a:cubicBezTo>
                    <a:cubicBezTo>
                      <a:pt x="156" y="34"/>
                      <a:pt x="161" y="33"/>
                      <a:pt x="166" y="31"/>
                    </a:cubicBezTo>
                    <a:cubicBezTo>
                      <a:pt x="168" y="31"/>
                      <a:pt x="171" y="30"/>
                      <a:pt x="173" y="30"/>
                    </a:cubicBezTo>
                    <a:cubicBezTo>
                      <a:pt x="174" y="29"/>
                      <a:pt x="174" y="29"/>
                      <a:pt x="174" y="29"/>
                    </a:cubicBezTo>
                    <a:cubicBezTo>
                      <a:pt x="166" y="32"/>
                      <a:pt x="157" y="34"/>
                      <a:pt x="148" y="36"/>
                    </a:cubicBezTo>
                    <a:cubicBezTo>
                      <a:pt x="137" y="39"/>
                      <a:pt x="126" y="42"/>
                      <a:pt x="116" y="46"/>
                    </a:cubicBezTo>
                    <a:cubicBezTo>
                      <a:pt x="105" y="49"/>
                      <a:pt x="95" y="52"/>
                      <a:pt x="85" y="55"/>
                    </a:cubicBezTo>
                    <a:cubicBezTo>
                      <a:pt x="78" y="57"/>
                      <a:pt x="71" y="59"/>
                      <a:pt x="64" y="62"/>
                    </a:cubicBezTo>
                    <a:cubicBezTo>
                      <a:pt x="66" y="61"/>
                      <a:pt x="67" y="59"/>
                      <a:pt x="69" y="57"/>
                    </a:cubicBezTo>
                    <a:close/>
                    <a:moveTo>
                      <a:pt x="62" y="65"/>
                    </a:moveTo>
                    <a:cubicBezTo>
                      <a:pt x="72" y="62"/>
                      <a:pt x="82" y="59"/>
                      <a:pt x="92" y="56"/>
                    </a:cubicBezTo>
                    <a:cubicBezTo>
                      <a:pt x="103" y="53"/>
                      <a:pt x="114" y="50"/>
                      <a:pt x="125" y="47"/>
                    </a:cubicBezTo>
                    <a:cubicBezTo>
                      <a:pt x="136" y="45"/>
                      <a:pt x="148" y="42"/>
                      <a:pt x="159" y="39"/>
                    </a:cubicBezTo>
                    <a:cubicBezTo>
                      <a:pt x="165" y="38"/>
                      <a:pt x="170" y="36"/>
                      <a:pt x="176" y="35"/>
                    </a:cubicBezTo>
                    <a:cubicBezTo>
                      <a:pt x="177" y="35"/>
                      <a:pt x="179" y="35"/>
                      <a:pt x="180" y="34"/>
                    </a:cubicBezTo>
                    <a:cubicBezTo>
                      <a:pt x="159" y="41"/>
                      <a:pt x="137" y="45"/>
                      <a:pt x="116" y="51"/>
                    </a:cubicBezTo>
                    <a:cubicBezTo>
                      <a:pt x="104" y="55"/>
                      <a:pt x="93" y="59"/>
                      <a:pt x="82" y="62"/>
                    </a:cubicBezTo>
                    <a:cubicBezTo>
                      <a:pt x="77" y="64"/>
                      <a:pt x="71" y="66"/>
                      <a:pt x="66" y="67"/>
                    </a:cubicBezTo>
                    <a:cubicBezTo>
                      <a:pt x="63" y="68"/>
                      <a:pt x="60" y="68"/>
                      <a:pt x="58" y="69"/>
                    </a:cubicBezTo>
                    <a:cubicBezTo>
                      <a:pt x="59" y="68"/>
                      <a:pt x="60" y="66"/>
                      <a:pt x="62" y="65"/>
                    </a:cubicBezTo>
                    <a:close/>
                    <a:moveTo>
                      <a:pt x="55" y="72"/>
                    </a:moveTo>
                    <a:cubicBezTo>
                      <a:pt x="67" y="70"/>
                      <a:pt x="78" y="65"/>
                      <a:pt x="89" y="62"/>
                    </a:cubicBezTo>
                    <a:cubicBezTo>
                      <a:pt x="102" y="59"/>
                      <a:pt x="114" y="55"/>
                      <a:pt x="127" y="52"/>
                    </a:cubicBezTo>
                    <a:cubicBezTo>
                      <a:pt x="140" y="48"/>
                      <a:pt x="152" y="45"/>
                      <a:pt x="165" y="42"/>
                    </a:cubicBezTo>
                    <a:cubicBezTo>
                      <a:pt x="171" y="40"/>
                      <a:pt x="178" y="39"/>
                      <a:pt x="184" y="37"/>
                    </a:cubicBezTo>
                    <a:cubicBezTo>
                      <a:pt x="186" y="37"/>
                      <a:pt x="189" y="36"/>
                      <a:pt x="191" y="36"/>
                    </a:cubicBezTo>
                    <a:cubicBezTo>
                      <a:pt x="190" y="36"/>
                      <a:pt x="189" y="36"/>
                      <a:pt x="188" y="37"/>
                    </a:cubicBezTo>
                    <a:cubicBezTo>
                      <a:pt x="177" y="40"/>
                      <a:pt x="165" y="42"/>
                      <a:pt x="153" y="45"/>
                    </a:cubicBezTo>
                    <a:cubicBezTo>
                      <a:pt x="141" y="49"/>
                      <a:pt x="128" y="52"/>
                      <a:pt x="116" y="56"/>
                    </a:cubicBezTo>
                    <a:cubicBezTo>
                      <a:pt x="103" y="59"/>
                      <a:pt x="91" y="63"/>
                      <a:pt x="79" y="68"/>
                    </a:cubicBezTo>
                    <a:cubicBezTo>
                      <a:pt x="73" y="70"/>
                      <a:pt x="67" y="72"/>
                      <a:pt x="61" y="75"/>
                    </a:cubicBezTo>
                    <a:cubicBezTo>
                      <a:pt x="57" y="76"/>
                      <a:pt x="53" y="77"/>
                      <a:pt x="49" y="79"/>
                    </a:cubicBezTo>
                    <a:cubicBezTo>
                      <a:pt x="51" y="76"/>
                      <a:pt x="53" y="74"/>
                      <a:pt x="55" y="72"/>
                    </a:cubicBezTo>
                    <a:close/>
                    <a:moveTo>
                      <a:pt x="47" y="80"/>
                    </a:moveTo>
                    <a:cubicBezTo>
                      <a:pt x="59" y="77"/>
                      <a:pt x="71" y="74"/>
                      <a:pt x="83" y="71"/>
                    </a:cubicBezTo>
                    <a:cubicBezTo>
                      <a:pt x="96" y="66"/>
                      <a:pt x="109" y="62"/>
                      <a:pt x="122" y="58"/>
                    </a:cubicBezTo>
                    <a:cubicBezTo>
                      <a:pt x="148" y="51"/>
                      <a:pt x="174" y="43"/>
                      <a:pt x="200" y="36"/>
                    </a:cubicBezTo>
                    <a:cubicBezTo>
                      <a:pt x="202" y="37"/>
                      <a:pt x="203" y="38"/>
                      <a:pt x="205" y="38"/>
                    </a:cubicBezTo>
                    <a:cubicBezTo>
                      <a:pt x="177" y="44"/>
                      <a:pt x="150" y="52"/>
                      <a:pt x="123" y="60"/>
                    </a:cubicBezTo>
                    <a:cubicBezTo>
                      <a:pt x="109" y="64"/>
                      <a:pt x="96" y="68"/>
                      <a:pt x="82" y="72"/>
                    </a:cubicBezTo>
                    <a:cubicBezTo>
                      <a:pt x="70" y="76"/>
                      <a:pt x="57" y="78"/>
                      <a:pt x="45" y="83"/>
                    </a:cubicBezTo>
                    <a:cubicBezTo>
                      <a:pt x="46" y="82"/>
                      <a:pt x="47" y="81"/>
                      <a:pt x="47" y="80"/>
                    </a:cubicBezTo>
                    <a:close/>
                    <a:moveTo>
                      <a:pt x="44" y="84"/>
                    </a:moveTo>
                    <a:cubicBezTo>
                      <a:pt x="56" y="80"/>
                      <a:pt x="68" y="77"/>
                      <a:pt x="80" y="74"/>
                    </a:cubicBezTo>
                    <a:cubicBezTo>
                      <a:pt x="95" y="69"/>
                      <a:pt x="109" y="65"/>
                      <a:pt x="123" y="61"/>
                    </a:cubicBezTo>
                    <a:cubicBezTo>
                      <a:pt x="150" y="53"/>
                      <a:pt x="178" y="45"/>
                      <a:pt x="206" y="39"/>
                    </a:cubicBezTo>
                    <a:cubicBezTo>
                      <a:pt x="206" y="39"/>
                      <a:pt x="206" y="39"/>
                      <a:pt x="206" y="39"/>
                    </a:cubicBezTo>
                    <a:cubicBezTo>
                      <a:pt x="207" y="39"/>
                      <a:pt x="209" y="40"/>
                      <a:pt x="210" y="41"/>
                    </a:cubicBezTo>
                    <a:cubicBezTo>
                      <a:pt x="197" y="43"/>
                      <a:pt x="184" y="46"/>
                      <a:pt x="171" y="49"/>
                    </a:cubicBezTo>
                    <a:cubicBezTo>
                      <a:pt x="157" y="53"/>
                      <a:pt x="142" y="57"/>
                      <a:pt x="127" y="61"/>
                    </a:cubicBezTo>
                    <a:cubicBezTo>
                      <a:pt x="99" y="68"/>
                      <a:pt x="70" y="77"/>
                      <a:pt x="42" y="86"/>
                    </a:cubicBezTo>
                    <a:cubicBezTo>
                      <a:pt x="43" y="85"/>
                      <a:pt x="43" y="85"/>
                      <a:pt x="44" y="84"/>
                    </a:cubicBezTo>
                    <a:close/>
                    <a:moveTo>
                      <a:pt x="219" y="45"/>
                    </a:moveTo>
                    <a:cubicBezTo>
                      <a:pt x="190" y="50"/>
                      <a:pt x="161" y="59"/>
                      <a:pt x="132" y="66"/>
                    </a:cubicBezTo>
                    <a:cubicBezTo>
                      <a:pt x="103" y="73"/>
                      <a:pt x="76" y="80"/>
                      <a:pt x="48" y="88"/>
                    </a:cubicBezTo>
                    <a:cubicBezTo>
                      <a:pt x="49" y="87"/>
                      <a:pt x="51" y="87"/>
                      <a:pt x="53" y="86"/>
                    </a:cubicBezTo>
                    <a:cubicBezTo>
                      <a:pt x="60" y="84"/>
                      <a:pt x="68" y="82"/>
                      <a:pt x="76" y="80"/>
                    </a:cubicBezTo>
                    <a:cubicBezTo>
                      <a:pt x="91" y="75"/>
                      <a:pt x="106" y="70"/>
                      <a:pt x="122" y="66"/>
                    </a:cubicBezTo>
                    <a:cubicBezTo>
                      <a:pt x="137" y="61"/>
                      <a:pt x="152" y="57"/>
                      <a:pt x="167" y="53"/>
                    </a:cubicBezTo>
                    <a:cubicBezTo>
                      <a:pt x="182" y="49"/>
                      <a:pt x="197" y="47"/>
                      <a:pt x="211" y="41"/>
                    </a:cubicBezTo>
                    <a:cubicBezTo>
                      <a:pt x="214" y="42"/>
                      <a:pt x="216" y="44"/>
                      <a:pt x="219" y="45"/>
                    </a:cubicBezTo>
                    <a:close/>
                    <a:moveTo>
                      <a:pt x="41" y="87"/>
                    </a:moveTo>
                    <a:cubicBezTo>
                      <a:pt x="70" y="78"/>
                      <a:pt x="100" y="68"/>
                      <a:pt x="129" y="61"/>
                    </a:cubicBezTo>
                    <a:cubicBezTo>
                      <a:pt x="144" y="57"/>
                      <a:pt x="159" y="53"/>
                      <a:pt x="173" y="49"/>
                    </a:cubicBezTo>
                    <a:cubicBezTo>
                      <a:pt x="180" y="47"/>
                      <a:pt x="187" y="46"/>
                      <a:pt x="194" y="45"/>
                    </a:cubicBezTo>
                    <a:cubicBezTo>
                      <a:pt x="197" y="44"/>
                      <a:pt x="201" y="43"/>
                      <a:pt x="204" y="43"/>
                    </a:cubicBezTo>
                    <a:cubicBezTo>
                      <a:pt x="206" y="42"/>
                      <a:pt x="208" y="42"/>
                      <a:pt x="210" y="41"/>
                    </a:cubicBezTo>
                    <a:cubicBezTo>
                      <a:pt x="210" y="41"/>
                      <a:pt x="207" y="42"/>
                      <a:pt x="206" y="42"/>
                    </a:cubicBezTo>
                    <a:cubicBezTo>
                      <a:pt x="200" y="45"/>
                      <a:pt x="193" y="46"/>
                      <a:pt x="186" y="47"/>
                    </a:cubicBezTo>
                    <a:cubicBezTo>
                      <a:pt x="179" y="49"/>
                      <a:pt x="171" y="51"/>
                      <a:pt x="163" y="53"/>
                    </a:cubicBezTo>
                    <a:cubicBezTo>
                      <a:pt x="149" y="57"/>
                      <a:pt x="134" y="61"/>
                      <a:pt x="120" y="66"/>
                    </a:cubicBezTo>
                    <a:cubicBezTo>
                      <a:pt x="105" y="70"/>
                      <a:pt x="90" y="74"/>
                      <a:pt x="75" y="79"/>
                    </a:cubicBezTo>
                    <a:cubicBezTo>
                      <a:pt x="68" y="81"/>
                      <a:pt x="61" y="83"/>
                      <a:pt x="54" y="85"/>
                    </a:cubicBezTo>
                    <a:cubicBezTo>
                      <a:pt x="49" y="87"/>
                      <a:pt x="44" y="88"/>
                      <a:pt x="39" y="90"/>
                    </a:cubicBezTo>
                    <a:cubicBezTo>
                      <a:pt x="39" y="89"/>
                      <a:pt x="40" y="88"/>
                      <a:pt x="41" y="87"/>
                    </a:cubicBezTo>
                    <a:close/>
                    <a:moveTo>
                      <a:pt x="37" y="91"/>
                    </a:moveTo>
                    <a:cubicBezTo>
                      <a:pt x="67" y="84"/>
                      <a:pt x="97" y="75"/>
                      <a:pt x="128" y="68"/>
                    </a:cubicBezTo>
                    <a:cubicBezTo>
                      <a:pt x="159" y="60"/>
                      <a:pt x="189" y="51"/>
                      <a:pt x="220" y="45"/>
                    </a:cubicBezTo>
                    <a:cubicBezTo>
                      <a:pt x="222" y="46"/>
                      <a:pt x="223" y="46"/>
                      <a:pt x="224" y="47"/>
                    </a:cubicBezTo>
                    <a:cubicBezTo>
                      <a:pt x="217" y="48"/>
                      <a:pt x="211" y="51"/>
                      <a:pt x="204" y="52"/>
                    </a:cubicBezTo>
                    <a:cubicBezTo>
                      <a:pt x="196" y="54"/>
                      <a:pt x="188" y="56"/>
                      <a:pt x="179" y="57"/>
                    </a:cubicBezTo>
                    <a:cubicBezTo>
                      <a:pt x="163" y="60"/>
                      <a:pt x="146" y="64"/>
                      <a:pt x="130" y="68"/>
                    </a:cubicBezTo>
                    <a:cubicBezTo>
                      <a:pt x="113" y="72"/>
                      <a:pt x="97" y="76"/>
                      <a:pt x="81" y="81"/>
                    </a:cubicBezTo>
                    <a:cubicBezTo>
                      <a:pt x="73" y="83"/>
                      <a:pt x="65" y="86"/>
                      <a:pt x="57" y="87"/>
                    </a:cubicBezTo>
                    <a:cubicBezTo>
                      <a:pt x="50" y="89"/>
                      <a:pt x="42" y="91"/>
                      <a:pt x="35" y="93"/>
                    </a:cubicBezTo>
                    <a:cubicBezTo>
                      <a:pt x="36" y="93"/>
                      <a:pt x="36" y="92"/>
                      <a:pt x="37" y="91"/>
                    </a:cubicBezTo>
                    <a:close/>
                    <a:moveTo>
                      <a:pt x="34" y="95"/>
                    </a:moveTo>
                    <a:cubicBezTo>
                      <a:pt x="41" y="92"/>
                      <a:pt x="48" y="90"/>
                      <a:pt x="55" y="89"/>
                    </a:cubicBezTo>
                    <a:cubicBezTo>
                      <a:pt x="63" y="87"/>
                      <a:pt x="71" y="84"/>
                      <a:pt x="79" y="82"/>
                    </a:cubicBezTo>
                    <a:cubicBezTo>
                      <a:pt x="95" y="78"/>
                      <a:pt x="112" y="73"/>
                      <a:pt x="128" y="69"/>
                    </a:cubicBezTo>
                    <a:cubicBezTo>
                      <a:pt x="144" y="65"/>
                      <a:pt x="161" y="62"/>
                      <a:pt x="178" y="58"/>
                    </a:cubicBezTo>
                    <a:cubicBezTo>
                      <a:pt x="186" y="57"/>
                      <a:pt x="194" y="55"/>
                      <a:pt x="202" y="53"/>
                    </a:cubicBezTo>
                    <a:cubicBezTo>
                      <a:pt x="210" y="52"/>
                      <a:pt x="217" y="49"/>
                      <a:pt x="225" y="48"/>
                    </a:cubicBezTo>
                    <a:cubicBezTo>
                      <a:pt x="225" y="47"/>
                      <a:pt x="225" y="47"/>
                      <a:pt x="225" y="47"/>
                    </a:cubicBezTo>
                    <a:cubicBezTo>
                      <a:pt x="225" y="47"/>
                      <a:pt x="225" y="47"/>
                      <a:pt x="225" y="47"/>
                    </a:cubicBezTo>
                    <a:cubicBezTo>
                      <a:pt x="223" y="49"/>
                      <a:pt x="222" y="50"/>
                      <a:pt x="220" y="52"/>
                    </a:cubicBezTo>
                    <a:cubicBezTo>
                      <a:pt x="205" y="56"/>
                      <a:pt x="190" y="59"/>
                      <a:pt x="175" y="62"/>
                    </a:cubicBezTo>
                    <a:cubicBezTo>
                      <a:pt x="159" y="66"/>
                      <a:pt x="143" y="69"/>
                      <a:pt x="127" y="73"/>
                    </a:cubicBezTo>
                    <a:cubicBezTo>
                      <a:pt x="112" y="77"/>
                      <a:pt x="96" y="81"/>
                      <a:pt x="80" y="85"/>
                    </a:cubicBezTo>
                    <a:cubicBezTo>
                      <a:pt x="64" y="89"/>
                      <a:pt x="48" y="92"/>
                      <a:pt x="32" y="97"/>
                    </a:cubicBezTo>
                    <a:cubicBezTo>
                      <a:pt x="33" y="96"/>
                      <a:pt x="33" y="95"/>
                      <a:pt x="34" y="95"/>
                    </a:cubicBezTo>
                    <a:close/>
                    <a:moveTo>
                      <a:pt x="224" y="52"/>
                    </a:moveTo>
                    <a:cubicBezTo>
                      <a:pt x="225" y="51"/>
                      <a:pt x="225" y="51"/>
                      <a:pt x="225" y="51"/>
                    </a:cubicBezTo>
                    <a:cubicBezTo>
                      <a:pt x="225" y="52"/>
                      <a:pt x="225" y="53"/>
                      <a:pt x="225" y="53"/>
                    </a:cubicBezTo>
                    <a:cubicBezTo>
                      <a:pt x="224" y="53"/>
                      <a:pt x="224" y="53"/>
                      <a:pt x="224" y="53"/>
                    </a:cubicBezTo>
                    <a:cubicBezTo>
                      <a:pt x="219" y="58"/>
                      <a:pt x="215" y="63"/>
                      <a:pt x="210" y="68"/>
                    </a:cubicBezTo>
                    <a:cubicBezTo>
                      <a:pt x="200" y="79"/>
                      <a:pt x="190" y="90"/>
                      <a:pt x="180" y="101"/>
                    </a:cubicBezTo>
                    <a:cubicBezTo>
                      <a:pt x="178" y="102"/>
                      <a:pt x="177" y="103"/>
                      <a:pt x="176" y="105"/>
                    </a:cubicBezTo>
                    <a:cubicBezTo>
                      <a:pt x="192" y="87"/>
                      <a:pt x="208" y="69"/>
                      <a:pt x="224" y="52"/>
                    </a:cubicBezTo>
                    <a:close/>
                    <a:moveTo>
                      <a:pt x="155" y="87"/>
                    </a:moveTo>
                    <a:cubicBezTo>
                      <a:pt x="156" y="87"/>
                      <a:pt x="157" y="87"/>
                      <a:pt x="158" y="86"/>
                    </a:cubicBezTo>
                    <a:cubicBezTo>
                      <a:pt x="166" y="85"/>
                      <a:pt x="174" y="83"/>
                      <a:pt x="181" y="81"/>
                    </a:cubicBezTo>
                    <a:cubicBezTo>
                      <a:pt x="187" y="79"/>
                      <a:pt x="193" y="78"/>
                      <a:pt x="199" y="75"/>
                    </a:cubicBezTo>
                    <a:cubicBezTo>
                      <a:pt x="198" y="77"/>
                      <a:pt x="196" y="78"/>
                      <a:pt x="195" y="80"/>
                    </a:cubicBezTo>
                    <a:cubicBezTo>
                      <a:pt x="188" y="81"/>
                      <a:pt x="182" y="84"/>
                      <a:pt x="176" y="86"/>
                    </a:cubicBezTo>
                    <a:cubicBezTo>
                      <a:pt x="168" y="87"/>
                      <a:pt x="161" y="89"/>
                      <a:pt x="154" y="91"/>
                    </a:cubicBezTo>
                    <a:cubicBezTo>
                      <a:pt x="147" y="92"/>
                      <a:pt x="140" y="95"/>
                      <a:pt x="133" y="97"/>
                    </a:cubicBezTo>
                    <a:cubicBezTo>
                      <a:pt x="125" y="99"/>
                      <a:pt x="118" y="101"/>
                      <a:pt x="110" y="102"/>
                    </a:cubicBezTo>
                    <a:cubicBezTo>
                      <a:pt x="96" y="106"/>
                      <a:pt x="81" y="110"/>
                      <a:pt x="67" y="113"/>
                    </a:cubicBezTo>
                    <a:cubicBezTo>
                      <a:pt x="60" y="115"/>
                      <a:pt x="53" y="117"/>
                      <a:pt x="45" y="119"/>
                    </a:cubicBezTo>
                    <a:cubicBezTo>
                      <a:pt x="38" y="120"/>
                      <a:pt x="31" y="121"/>
                      <a:pt x="23" y="123"/>
                    </a:cubicBezTo>
                    <a:cubicBezTo>
                      <a:pt x="23" y="123"/>
                      <a:pt x="23" y="123"/>
                      <a:pt x="24" y="123"/>
                    </a:cubicBezTo>
                    <a:cubicBezTo>
                      <a:pt x="37" y="120"/>
                      <a:pt x="50" y="119"/>
                      <a:pt x="64" y="115"/>
                    </a:cubicBezTo>
                    <a:cubicBezTo>
                      <a:pt x="78" y="111"/>
                      <a:pt x="92" y="107"/>
                      <a:pt x="106" y="104"/>
                    </a:cubicBezTo>
                    <a:cubicBezTo>
                      <a:pt x="121" y="101"/>
                      <a:pt x="135" y="97"/>
                      <a:pt x="149" y="93"/>
                    </a:cubicBezTo>
                    <a:cubicBezTo>
                      <a:pt x="155" y="91"/>
                      <a:pt x="162" y="90"/>
                      <a:pt x="169" y="88"/>
                    </a:cubicBezTo>
                    <a:cubicBezTo>
                      <a:pt x="174" y="87"/>
                      <a:pt x="180" y="85"/>
                      <a:pt x="186" y="83"/>
                    </a:cubicBezTo>
                    <a:cubicBezTo>
                      <a:pt x="184" y="84"/>
                      <a:pt x="182" y="85"/>
                      <a:pt x="180" y="86"/>
                    </a:cubicBezTo>
                    <a:cubicBezTo>
                      <a:pt x="172" y="88"/>
                      <a:pt x="165" y="91"/>
                      <a:pt x="157" y="93"/>
                    </a:cubicBezTo>
                    <a:cubicBezTo>
                      <a:pt x="142" y="96"/>
                      <a:pt x="127" y="100"/>
                      <a:pt x="113" y="103"/>
                    </a:cubicBezTo>
                    <a:cubicBezTo>
                      <a:pt x="98" y="107"/>
                      <a:pt x="83" y="110"/>
                      <a:pt x="68" y="114"/>
                    </a:cubicBezTo>
                    <a:cubicBezTo>
                      <a:pt x="54" y="118"/>
                      <a:pt x="40" y="121"/>
                      <a:pt x="26" y="126"/>
                    </a:cubicBezTo>
                    <a:cubicBezTo>
                      <a:pt x="24" y="125"/>
                      <a:pt x="22" y="124"/>
                      <a:pt x="20" y="123"/>
                    </a:cubicBezTo>
                    <a:cubicBezTo>
                      <a:pt x="27" y="120"/>
                      <a:pt x="35" y="119"/>
                      <a:pt x="42" y="117"/>
                    </a:cubicBezTo>
                    <a:cubicBezTo>
                      <a:pt x="50" y="115"/>
                      <a:pt x="58" y="113"/>
                      <a:pt x="66" y="111"/>
                    </a:cubicBezTo>
                    <a:cubicBezTo>
                      <a:pt x="81" y="106"/>
                      <a:pt x="96" y="101"/>
                      <a:pt x="112" y="98"/>
                    </a:cubicBezTo>
                    <a:cubicBezTo>
                      <a:pt x="115" y="97"/>
                      <a:pt x="119" y="96"/>
                      <a:pt x="122" y="96"/>
                    </a:cubicBezTo>
                    <a:cubicBezTo>
                      <a:pt x="133" y="93"/>
                      <a:pt x="144" y="90"/>
                      <a:pt x="155" y="87"/>
                    </a:cubicBezTo>
                    <a:close/>
                    <a:moveTo>
                      <a:pt x="34" y="130"/>
                    </a:moveTo>
                    <a:cubicBezTo>
                      <a:pt x="33" y="130"/>
                      <a:pt x="33" y="130"/>
                      <a:pt x="33" y="130"/>
                    </a:cubicBezTo>
                    <a:cubicBezTo>
                      <a:pt x="31" y="129"/>
                      <a:pt x="30" y="128"/>
                      <a:pt x="28" y="127"/>
                    </a:cubicBezTo>
                    <a:cubicBezTo>
                      <a:pt x="50" y="125"/>
                      <a:pt x="72" y="118"/>
                      <a:pt x="94" y="113"/>
                    </a:cubicBezTo>
                    <a:cubicBezTo>
                      <a:pt x="86" y="115"/>
                      <a:pt x="79" y="117"/>
                      <a:pt x="71" y="119"/>
                    </a:cubicBezTo>
                    <a:cubicBezTo>
                      <a:pt x="59" y="122"/>
                      <a:pt x="48" y="126"/>
                      <a:pt x="36" y="129"/>
                    </a:cubicBezTo>
                    <a:cubicBezTo>
                      <a:pt x="35" y="129"/>
                      <a:pt x="34" y="129"/>
                      <a:pt x="34" y="130"/>
                    </a:cubicBezTo>
                    <a:close/>
                    <a:moveTo>
                      <a:pt x="40" y="133"/>
                    </a:moveTo>
                    <a:cubicBezTo>
                      <a:pt x="39" y="133"/>
                      <a:pt x="37" y="132"/>
                      <a:pt x="35" y="131"/>
                    </a:cubicBezTo>
                    <a:cubicBezTo>
                      <a:pt x="45" y="129"/>
                      <a:pt x="55" y="126"/>
                      <a:pt x="66" y="124"/>
                    </a:cubicBezTo>
                    <a:cubicBezTo>
                      <a:pt x="77" y="121"/>
                      <a:pt x="89" y="118"/>
                      <a:pt x="101" y="114"/>
                    </a:cubicBezTo>
                    <a:cubicBezTo>
                      <a:pt x="119" y="109"/>
                      <a:pt x="138" y="106"/>
                      <a:pt x="157" y="102"/>
                    </a:cubicBezTo>
                    <a:cubicBezTo>
                      <a:pt x="155" y="103"/>
                      <a:pt x="152" y="104"/>
                      <a:pt x="150" y="104"/>
                    </a:cubicBezTo>
                    <a:cubicBezTo>
                      <a:pt x="138" y="107"/>
                      <a:pt x="126" y="109"/>
                      <a:pt x="114" y="112"/>
                    </a:cubicBezTo>
                    <a:cubicBezTo>
                      <a:pt x="89" y="118"/>
                      <a:pt x="65" y="127"/>
                      <a:pt x="40" y="133"/>
                    </a:cubicBezTo>
                    <a:close/>
                    <a:moveTo>
                      <a:pt x="53" y="131"/>
                    </a:moveTo>
                    <a:cubicBezTo>
                      <a:pt x="58" y="130"/>
                      <a:pt x="64" y="129"/>
                      <a:pt x="69" y="128"/>
                    </a:cubicBezTo>
                    <a:cubicBezTo>
                      <a:pt x="81" y="125"/>
                      <a:pt x="93" y="121"/>
                      <a:pt x="105" y="118"/>
                    </a:cubicBezTo>
                    <a:cubicBezTo>
                      <a:pt x="124" y="112"/>
                      <a:pt x="143" y="109"/>
                      <a:pt x="162" y="105"/>
                    </a:cubicBezTo>
                    <a:cubicBezTo>
                      <a:pt x="160" y="106"/>
                      <a:pt x="158" y="106"/>
                      <a:pt x="155" y="107"/>
                    </a:cubicBezTo>
                    <a:cubicBezTo>
                      <a:pt x="147" y="110"/>
                      <a:pt x="139" y="111"/>
                      <a:pt x="131" y="113"/>
                    </a:cubicBezTo>
                    <a:cubicBezTo>
                      <a:pt x="116" y="118"/>
                      <a:pt x="101" y="122"/>
                      <a:pt x="85" y="127"/>
                    </a:cubicBezTo>
                    <a:cubicBezTo>
                      <a:pt x="81" y="128"/>
                      <a:pt x="76" y="130"/>
                      <a:pt x="72" y="131"/>
                    </a:cubicBezTo>
                    <a:cubicBezTo>
                      <a:pt x="71" y="131"/>
                      <a:pt x="71" y="131"/>
                      <a:pt x="71" y="131"/>
                    </a:cubicBezTo>
                    <a:cubicBezTo>
                      <a:pt x="64" y="132"/>
                      <a:pt x="56" y="133"/>
                      <a:pt x="49" y="137"/>
                    </a:cubicBezTo>
                    <a:cubicBezTo>
                      <a:pt x="46" y="136"/>
                      <a:pt x="44" y="135"/>
                      <a:pt x="42" y="134"/>
                    </a:cubicBezTo>
                    <a:cubicBezTo>
                      <a:pt x="46" y="134"/>
                      <a:pt x="49" y="133"/>
                      <a:pt x="53" y="131"/>
                    </a:cubicBezTo>
                    <a:close/>
                    <a:moveTo>
                      <a:pt x="49" y="138"/>
                    </a:moveTo>
                    <a:cubicBezTo>
                      <a:pt x="51" y="137"/>
                      <a:pt x="53" y="136"/>
                      <a:pt x="55" y="135"/>
                    </a:cubicBezTo>
                    <a:cubicBezTo>
                      <a:pt x="59" y="134"/>
                      <a:pt x="62" y="133"/>
                      <a:pt x="66" y="133"/>
                    </a:cubicBezTo>
                    <a:cubicBezTo>
                      <a:pt x="65" y="133"/>
                      <a:pt x="64" y="133"/>
                      <a:pt x="63" y="133"/>
                    </a:cubicBezTo>
                    <a:cubicBezTo>
                      <a:pt x="60" y="134"/>
                      <a:pt x="56" y="136"/>
                      <a:pt x="53" y="137"/>
                    </a:cubicBezTo>
                    <a:cubicBezTo>
                      <a:pt x="52" y="137"/>
                      <a:pt x="51" y="137"/>
                      <a:pt x="50" y="138"/>
                    </a:cubicBezTo>
                    <a:lnTo>
                      <a:pt x="49" y="138"/>
                    </a:lnTo>
                    <a:close/>
                    <a:moveTo>
                      <a:pt x="69" y="133"/>
                    </a:moveTo>
                    <a:cubicBezTo>
                      <a:pt x="70" y="132"/>
                      <a:pt x="72" y="132"/>
                      <a:pt x="73" y="132"/>
                    </a:cubicBezTo>
                    <a:cubicBezTo>
                      <a:pt x="73" y="132"/>
                      <a:pt x="73" y="132"/>
                      <a:pt x="73" y="132"/>
                    </a:cubicBezTo>
                    <a:cubicBezTo>
                      <a:pt x="81" y="130"/>
                      <a:pt x="89" y="128"/>
                      <a:pt x="97" y="127"/>
                    </a:cubicBezTo>
                    <a:cubicBezTo>
                      <a:pt x="112" y="123"/>
                      <a:pt x="128" y="120"/>
                      <a:pt x="144" y="116"/>
                    </a:cubicBezTo>
                    <a:cubicBezTo>
                      <a:pt x="144" y="116"/>
                      <a:pt x="145" y="116"/>
                      <a:pt x="146" y="116"/>
                    </a:cubicBezTo>
                    <a:cubicBezTo>
                      <a:pt x="117" y="125"/>
                      <a:pt x="87" y="131"/>
                      <a:pt x="59" y="141"/>
                    </a:cubicBezTo>
                    <a:cubicBezTo>
                      <a:pt x="58" y="141"/>
                      <a:pt x="58" y="141"/>
                      <a:pt x="57" y="142"/>
                    </a:cubicBezTo>
                    <a:cubicBezTo>
                      <a:pt x="55" y="140"/>
                      <a:pt x="53" y="139"/>
                      <a:pt x="50" y="138"/>
                    </a:cubicBezTo>
                    <a:cubicBezTo>
                      <a:pt x="57" y="137"/>
                      <a:pt x="63" y="134"/>
                      <a:pt x="69" y="133"/>
                    </a:cubicBezTo>
                    <a:close/>
                    <a:moveTo>
                      <a:pt x="115" y="166"/>
                    </a:moveTo>
                    <a:cubicBezTo>
                      <a:pt x="115" y="166"/>
                      <a:pt x="115" y="166"/>
                      <a:pt x="115" y="166"/>
                    </a:cubicBezTo>
                    <a:cubicBezTo>
                      <a:pt x="115" y="166"/>
                      <a:pt x="115" y="166"/>
                      <a:pt x="115" y="166"/>
                    </a:cubicBezTo>
                    <a:cubicBezTo>
                      <a:pt x="113" y="166"/>
                      <a:pt x="113" y="166"/>
                      <a:pt x="111" y="166"/>
                    </a:cubicBezTo>
                    <a:cubicBezTo>
                      <a:pt x="107" y="167"/>
                      <a:pt x="113" y="164"/>
                      <a:pt x="114" y="164"/>
                    </a:cubicBezTo>
                    <a:cubicBezTo>
                      <a:pt x="116" y="163"/>
                      <a:pt x="117" y="163"/>
                      <a:pt x="119" y="162"/>
                    </a:cubicBezTo>
                    <a:cubicBezTo>
                      <a:pt x="118" y="164"/>
                      <a:pt x="116" y="165"/>
                      <a:pt x="115" y="166"/>
                    </a:cubicBezTo>
                    <a:close/>
                    <a:moveTo>
                      <a:pt x="120" y="161"/>
                    </a:moveTo>
                    <a:cubicBezTo>
                      <a:pt x="117" y="161"/>
                      <a:pt x="114" y="162"/>
                      <a:pt x="111" y="162"/>
                    </a:cubicBezTo>
                    <a:cubicBezTo>
                      <a:pt x="110" y="163"/>
                      <a:pt x="108" y="163"/>
                      <a:pt x="107" y="164"/>
                    </a:cubicBezTo>
                    <a:cubicBezTo>
                      <a:pt x="100" y="165"/>
                      <a:pt x="106" y="163"/>
                      <a:pt x="108" y="162"/>
                    </a:cubicBezTo>
                    <a:cubicBezTo>
                      <a:pt x="114" y="160"/>
                      <a:pt x="120" y="158"/>
                      <a:pt x="125" y="156"/>
                    </a:cubicBezTo>
                    <a:cubicBezTo>
                      <a:pt x="124" y="157"/>
                      <a:pt x="122" y="159"/>
                      <a:pt x="120" y="161"/>
                    </a:cubicBezTo>
                    <a:close/>
                    <a:moveTo>
                      <a:pt x="127" y="154"/>
                    </a:moveTo>
                    <a:cubicBezTo>
                      <a:pt x="122" y="155"/>
                      <a:pt x="117" y="156"/>
                      <a:pt x="112" y="157"/>
                    </a:cubicBezTo>
                    <a:cubicBezTo>
                      <a:pt x="109" y="158"/>
                      <a:pt x="107" y="159"/>
                      <a:pt x="104" y="160"/>
                    </a:cubicBezTo>
                    <a:cubicBezTo>
                      <a:pt x="103" y="160"/>
                      <a:pt x="102" y="161"/>
                      <a:pt x="101" y="161"/>
                    </a:cubicBezTo>
                    <a:cubicBezTo>
                      <a:pt x="98" y="161"/>
                      <a:pt x="98" y="162"/>
                      <a:pt x="97" y="162"/>
                    </a:cubicBezTo>
                    <a:cubicBezTo>
                      <a:pt x="97" y="162"/>
                      <a:pt x="97" y="162"/>
                      <a:pt x="97" y="162"/>
                    </a:cubicBezTo>
                    <a:cubicBezTo>
                      <a:pt x="98" y="162"/>
                      <a:pt x="99" y="161"/>
                      <a:pt x="100" y="161"/>
                    </a:cubicBezTo>
                    <a:cubicBezTo>
                      <a:pt x="109" y="157"/>
                      <a:pt x="119" y="155"/>
                      <a:pt x="129" y="152"/>
                    </a:cubicBezTo>
                    <a:cubicBezTo>
                      <a:pt x="129" y="152"/>
                      <a:pt x="128" y="153"/>
                      <a:pt x="127" y="154"/>
                    </a:cubicBezTo>
                    <a:close/>
                    <a:moveTo>
                      <a:pt x="112" y="154"/>
                    </a:moveTo>
                    <a:cubicBezTo>
                      <a:pt x="108" y="155"/>
                      <a:pt x="105" y="155"/>
                      <a:pt x="101" y="156"/>
                    </a:cubicBezTo>
                    <a:cubicBezTo>
                      <a:pt x="99" y="156"/>
                      <a:pt x="98" y="157"/>
                      <a:pt x="96" y="157"/>
                    </a:cubicBezTo>
                    <a:cubicBezTo>
                      <a:pt x="95" y="157"/>
                      <a:pt x="87" y="159"/>
                      <a:pt x="93" y="157"/>
                    </a:cubicBezTo>
                    <a:cubicBezTo>
                      <a:pt x="108" y="153"/>
                      <a:pt x="123" y="149"/>
                      <a:pt x="137" y="143"/>
                    </a:cubicBezTo>
                    <a:cubicBezTo>
                      <a:pt x="135" y="145"/>
                      <a:pt x="133" y="148"/>
                      <a:pt x="131" y="150"/>
                    </a:cubicBezTo>
                    <a:cubicBezTo>
                      <a:pt x="125" y="152"/>
                      <a:pt x="118" y="153"/>
                      <a:pt x="112" y="154"/>
                    </a:cubicBezTo>
                    <a:close/>
                    <a:moveTo>
                      <a:pt x="139" y="141"/>
                    </a:moveTo>
                    <a:cubicBezTo>
                      <a:pt x="129" y="144"/>
                      <a:pt x="118" y="146"/>
                      <a:pt x="107" y="149"/>
                    </a:cubicBezTo>
                    <a:cubicBezTo>
                      <a:pt x="102" y="150"/>
                      <a:pt x="97" y="151"/>
                      <a:pt x="92" y="152"/>
                    </a:cubicBezTo>
                    <a:cubicBezTo>
                      <a:pt x="89" y="152"/>
                      <a:pt x="86" y="153"/>
                      <a:pt x="83" y="153"/>
                    </a:cubicBezTo>
                    <a:cubicBezTo>
                      <a:pt x="79" y="153"/>
                      <a:pt x="86" y="152"/>
                      <a:pt x="87" y="152"/>
                    </a:cubicBezTo>
                    <a:cubicBezTo>
                      <a:pt x="98" y="149"/>
                      <a:pt x="108" y="145"/>
                      <a:pt x="118" y="143"/>
                    </a:cubicBezTo>
                    <a:cubicBezTo>
                      <a:pt x="127" y="141"/>
                      <a:pt x="136" y="140"/>
                      <a:pt x="144" y="136"/>
                    </a:cubicBezTo>
                    <a:cubicBezTo>
                      <a:pt x="142" y="138"/>
                      <a:pt x="141" y="139"/>
                      <a:pt x="139" y="141"/>
                    </a:cubicBezTo>
                    <a:close/>
                    <a:moveTo>
                      <a:pt x="146" y="134"/>
                    </a:moveTo>
                    <a:cubicBezTo>
                      <a:pt x="145" y="134"/>
                      <a:pt x="145" y="134"/>
                      <a:pt x="145" y="134"/>
                    </a:cubicBezTo>
                    <a:cubicBezTo>
                      <a:pt x="133" y="138"/>
                      <a:pt x="120" y="140"/>
                      <a:pt x="107" y="143"/>
                    </a:cubicBezTo>
                    <a:cubicBezTo>
                      <a:pt x="101" y="144"/>
                      <a:pt x="94" y="146"/>
                      <a:pt x="87" y="147"/>
                    </a:cubicBezTo>
                    <a:cubicBezTo>
                      <a:pt x="83" y="148"/>
                      <a:pt x="79" y="148"/>
                      <a:pt x="75" y="149"/>
                    </a:cubicBezTo>
                    <a:cubicBezTo>
                      <a:pt x="74" y="149"/>
                      <a:pt x="70" y="150"/>
                      <a:pt x="75" y="148"/>
                    </a:cubicBezTo>
                    <a:cubicBezTo>
                      <a:pt x="76" y="148"/>
                      <a:pt x="77" y="147"/>
                      <a:pt x="78" y="147"/>
                    </a:cubicBezTo>
                    <a:cubicBezTo>
                      <a:pt x="92" y="144"/>
                      <a:pt x="105" y="141"/>
                      <a:pt x="118" y="137"/>
                    </a:cubicBezTo>
                    <a:cubicBezTo>
                      <a:pt x="129" y="134"/>
                      <a:pt x="141" y="132"/>
                      <a:pt x="152" y="128"/>
                    </a:cubicBezTo>
                    <a:cubicBezTo>
                      <a:pt x="150" y="130"/>
                      <a:pt x="148" y="132"/>
                      <a:pt x="146" y="134"/>
                    </a:cubicBezTo>
                    <a:close/>
                    <a:moveTo>
                      <a:pt x="153" y="126"/>
                    </a:moveTo>
                    <a:cubicBezTo>
                      <a:pt x="152" y="126"/>
                      <a:pt x="152" y="126"/>
                      <a:pt x="152" y="126"/>
                    </a:cubicBezTo>
                    <a:cubicBezTo>
                      <a:pt x="151" y="126"/>
                      <a:pt x="151" y="126"/>
                      <a:pt x="150" y="127"/>
                    </a:cubicBezTo>
                    <a:cubicBezTo>
                      <a:pt x="145" y="129"/>
                      <a:pt x="139" y="131"/>
                      <a:pt x="134" y="132"/>
                    </a:cubicBezTo>
                    <a:cubicBezTo>
                      <a:pt x="134" y="132"/>
                      <a:pt x="134" y="132"/>
                      <a:pt x="134" y="132"/>
                    </a:cubicBezTo>
                    <a:cubicBezTo>
                      <a:pt x="133" y="132"/>
                      <a:pt x="132" y="133"/>
                      <a:pt x="131" y="133"/>
                    </a:cubicBezTo>
                    <a:cubicBezTo>
                      <a:pt x="124" y="135"/>
                      <a:pt x="117" y="136"/>
                      <a:pt x="109" y="137"/>
                    </a:cubicBezTo>
                    <a:cubicBezTo>
                      <a:pt x="101" y="139"/>
                      <a:pt x="93" y="141"/>
                      <a:pt x="85" y="142"/>
                    </a:cubicBezTo>
                    <a:cubicBezTo>
                      <a:pt x="81" y="142"/>
                      <a:pt x="77" y="143"/>
                      <a:pt x="73" y="144"/>
                    </a:cubicBezTo>
                    <a:cubicBezTo>
                      <a:pt x="73" y="144"/>
                      <a:pt x="72" y="144"/>
                      <a:pt x="71" y="144"/>
                    </a:cubicBezTo>
                    <a:cubicBezTo>
                      <a:pt x="86" y="140"/>
                      <a:pt x="101" y="135"/>
                      <a:pt x="116" y="130"/>
                    </a:cubicBezTo>
                    <a:cubicBezTo>
                      <a:pt x="122" y="129"/>
                      <a:pt x="129" y="126"/>
                      <a:pt x="135" y="124"/>
                    </a:cubicBezTo>
                    <a:cubicBezTo>
                      <a:pt x="140" y="123"/>
                      <a:pt x="145" y="122"/>
                      <a:pt x="149" y="120"/>
                    </a:cubicBezTo>
                    <a:cubicBezTo>
                      <a:pt x="153" y="120"/>
                      <a:pt x="156" y="119"/>
                      <a:pt x="160" y="117"/>
                    </a:cubicBezTo>
                    <a:cubicBezTo>
                      <a:pt x="160" y="117"/>
                      <a:pt x="161" y="117"/>
                      <a:pt x="161" y="117"/>
                    </a:cubicBezTo>
                    <a:cubicBezTo>
                      <a:pt x="158" y="120"/>
                      <a:pt x="156" y="123"/>
                      <a:pt x="153" y="126"/>
                    </a:cubicBezTo>
                    <a:close/>
                    <a:moveTo>
                      <a:pt x="162" y="116"/>
                    </a:moveTo>
                    <a:cubicBezTo>
                      <a:pt x="157" y="117"/>
                      <a:pt x="152" y="119"/>
                      <a:pt x="147" y="120"/>
                    </a:cubicBezTo>
                    <a:cubicBezTo>
                      <a:pt x="145" y="121"/>
                      <a:pt x="143" y="121"/>
                      <a:pt x="141" y="122"/>
                    </a:cubicBezTo>
                    <a:cubicBezTo>
                      <a:pt x="139" y="122"/>
                      <a:pt x="137" y="123"/>
                      <a:pt x="136" y="123"/>
                    </a:cubicBezTo>
                    <a:cubicBezTo>
                      <a:pt x="127" y="126"/>
                      <a:pt x="118" y="128"/>
                      <a:pt x="109" y="130"/>
                    </a:cubicBezTo>
                    <a:cubicBezTo>
                      <a:pt x="100" y="132"/>
                      <a:pt x="90" y="135"/>
                      <a:pt x="81" y="137"/>
                    </a:cubicBezTo>
                    <a:cubicBezTo>
                      <a:pt x="77" y="137"/>
                      <a:pt x="72" y="139"/>
                      <a:pt x="68" y="140"/>
                    </a:cubicBezTo>
                    <a:cubicBezTo>
                      <a:pt x="66" y="140"/>
                      <a:pt x="63" y="141"/>
                      <a:pt x="61" y="141"/>
                    </a:cubicBezTo>
                    <a:cubicBezTo>
                      <a:pt x="56" y="142"/>
                      <a:pt x="63" y="140"/>
                      <a:pt x="64" y="140"/>
                    </a:cubicBezTo>
                    <a:cubicBezTo>
                      <a:pt x="82" y="135"/>
                      <a:pt x="101" y="130"/>
                      <a:pt x="119" y="125"/>
                    </a:cubicBezTo>
                    <a:cubicBezTo>
                      <a:pt x="128" y="122"/>
                      <a:pt x="138" y="120"/>
                      <a:pt x="147" y="116"/>
                    </a:cubicBezTo>
                    <a:cubicBezTo>
                      <a:pt x="153" y="114"/>
                      <a:pt x="161" y="113"/>
                      <a:pt x="167" y="110"/>
                    </a:cubicBezTo>
                    <a:cubicBezTo>
                      <a:pt x="168" y="110"/>
                      <a:pt x="168" y="110"/>
                      <a:pt x="168" y="110"/>
                    </a:cubicBezTo>
                    <a:cubicBezTo>
                      <a:pt x="166" y="112"/>
                      <a:pt x="164" y="114"/>
                      <a:pt x="162" y="116"/>
                    </a:cubicBezTo>
                    <a:close/>
                    <a:moveTo>
                      <a:pt x="79" y="138"/>
                    </a:moveTo>
                    <a:cubicBezTo>
                      <a:pt x="88" y="136"/>
                      <a:pt x="97" y="134"/>
                      <a:pt x="105" y="132"/>
                    </a:cubicBezTo>
                    <a:cubicBezTo>
                      <a:pt x="111" y="130"/>
                      <a:pt x="117" y="129"/>
                      <a:pt x="123" y="127"/>
                    </a:cubicBezTo>
                    <a:cubicBezTo>
                      <a:pt x="120" y="128"/>
                      <a:pt x="118" y="129"/>
                      <a:pt x="115" y="130"/>
                    </a:cubicBezTo>
                    <a:cubicBezTo>
                      <a:pt x="107" y="132"/>
                      <a:pt x="98" y="135"/>
                      <a:pt x="89" y="137"/>
                    </a:cubicBezTo>
                    <a:cubicBezTo>
                      <a:pt x="82" y="140"/>
                      <a:pt x="74" y="142"/>
                      <a:pt x="67" y="145"/>
                    </a:cubicBezTo>
                    <a:cubicBezTo>
                      <a:pt x="66" y="145"/>
                      <a:pt x="66" y="145"/>
                      <a:pt x="66" y="145"/>
                    </a:cubicBezTo>
                    <a:cubicBezTo>
                      <a:pt x="65" y="145"/>
                      <a:pt x="65" y="145"/>
                      <a:pt x="65" y="145"/>
                    </a:cubicBezTo>
                    <a:cubicBezTo>
                      <a:pt x="65" y="145"/>
                      <a:pt x="64" y="145"/>
                      <a:pt x="64" y="145"/>
                    </a:cubicBezTo>
                    <a:cubicBezTo>
                      <a:pt x="62" y="144"/>
                      <a:pt x="60" y="143"/>
                      <a:pt x="59" y="142"/>
                    </a:cubicBezTo>
                    <a:cubicBezTo>
                      <a:pt x="66" y="141"/>
                      <a:pt x="72" y="139"/>
                      <a:pt x="79" y="138"/>
                    </a:cubicBezTo>
                    <a:close/>
                    <a:moveTo>
                      <a:pt x="110" y="138"/>
                    </a:moveTo>
                    <a:cubicBezTo>
                      <a:pt x="112" y="138"/>
                      <a:pt x="114" y="137"/>
                      <a:pt x="116" y="137"/>
                    </a:cubicBezTo>
                    <a:cubicBezTo>
                      <a:pt x="114" y="138"/>
                      <a:pt x="112" y="138"/>
                      <a:pt x="110" y="139"/>
                    </a:cubicBezTo>
                    <a:cubicBezTo>
                      <a:pt x="102" y="141"/>
                      <a:pt x="95" y="142"/>
                      <a:pt x="87" y="144"/>
                    </a:cubicBezTo>
                    <a:cubicBezTo>
                      <a:pt x="84" y="145"/>
                      <a:pt x="81" y="146"/>
                      <a:pt x="78" y="146"/>
                    </a:cubicBezTo>
                    <a:cubicBezTo>
                      <a:pt x="76" y="147"/>
                      <a:pt x="74" y="147"/>
                      <a:pt x="72" y="149"/>
                    </a:cubicBezTo>
                    <a:cubicBezTo>
                      <a:pt x="70" y="148"/>
                      <a:pt x="68" y="147"/>
                      <a:pt x="66" y="146"/>
                    </a:cubicBezTo>
                    <a:cubicBezTo>
                      <a:pt x="81" y="143"/>
                      <a:pt x="95" y="141"/>
                      <a:pt x="110" y="138"/>
                    </a:cubicBezTo>
                    <a:close/>
                    <a:moveTo>
                      <a:pt x="108" y="144"/>
                    </a:moveTo>
                    <a:cubicBezTo>
                      <a:pt x="119" y="141"/>
                      <a:pt x="131" y="139"/>
                      <a:pt x="142" y="136"/>
                    </a:cubicBezTo>
                    <a:cubicBezTo>
                      <a:pt x="140" y="137"/>
                      <a:pt x="139" y="137"/>
                      <a:pt x="137" y="138"/>
                    </a:cubicBezTo>
                    <a:cubicBezTo>
                      <a:pt x="134" y="138"/>
                      <a:pt x="132" y="139"/>
                      <a:pt x="129" y="140"/>
                    </a:cubicBezTo>
                    <a:cubicBezTo>
                      <a:pt x="124" y="141"/>
                      <a:pt x="118" y="142"/>
                      <a:pt x="113" y="143"/>
                    </a:cubicBezTo>
                    <a:cubicBezTo>
                      <a:pt x="107" y="144"/>
                      <a:pt x="101" y="147"/>
                      <a:pt x="95" y="149"/>
                    </a:cubicBezTo>
                    <a:cubicBezTo>
                      <a:pt x="90" y="150"/>
                      <a:pt x="85" y="151"/>
                      <a:pt x="80" y="153"/>
                    </a:cubicBezTo>
                    <a:cubicBezTo>
                      <a:pt x="78" y="152"/>
                      <a:pt x="76" y="151"/>
                      <a:pt x="73" y="149"/>
                    </a:cubicBezTo>
                    <a:cubicBezTo>
                      <a:pt x="85" y="149"/>
                      <a:pt x="96" y="146"/>
                      <a:pt x="108" y="144"/>
                    </a:cubicBezTo>
                    <a:close/>
                    <a:moveTo>
                      <a:pt x="104" y="150"/>
                    </a:moveTo>
                    <a:cubicBezTo>
                      <a:pt x="114" y="148"/>
                      <a:pt x="124" y="146"/>
                      <a:pt x="133" y="144"/>
                    </a:cubicBezTo>
                    <a:cubicBezTo>
                      <a:pt x="134" y="143"/>
                      <a:pt x="134" y="143"/>
                      <a:pt x="135" y="143"/>
                    </a:cubicBezTo>
                    <a:cubicBezTo>
                      <a:pt x="134" y="144"/>
                      <a:pt x="133" y="144"/>
                      <a:pt x="132" y="144"/>
                    </a:cubicBezTo>
                    <a:cubicBezTo>
                      <a:pt x="127" y="146"/>
                      <a:pt x="122" y="148"/>
                      <a:pt x="118" y="149"/>
                    </a:cubicBezTo>
                    <a:cubicBezTo>
                      <a:pt x="113" y="151"/>
                      <a:pt x="108" y="152"/>
                      <a:pt x="103" y="154"/>
                    </a:cubicBezTo>
                    <a:cubicBezTo>
                      <a:pt x="98" y="155"/>
                      <a:pt x="94" y="156"/>
                      <a:pt x="90" y="158"/>
                    </a:cubicBezTo>
                    <a:cubicBezTo>
                      <a:pt x="87" y="156"/>
                      <a:pt x="85" y="155"/>
                      <a:pt x="82" y="154"/>
                    </a:cubicBezTo>
                    <a:cubicBezTo>
                      <a:pt x="89" y="154"/>
                      <a:pt x="97" y="152"/>
                      <a:pt x="104" y="150"/>
                    </a:cubicBezTo>
                    <a:close/>
                    <a:moveTo>
                      <a:pt x="107" y="156"/>
                    </a:moveTo>
                    <a:cubicBezTo>
                      <a:pt x="112" y="155"/>
                      <a:pt x="117" y="154"/>
                      <a:pt x="123" y="153"/>
                    </a:cubicBezTo>
                    <a:cubicBezTo>
                      <a:pt x="121" y="153"/>
                      <a:pt x="120" y="153"/>
                      <a:pt x="118" y="154"/>
                    </a:cubicBezTo>
                    <a:cubicBezTo>
                      <a:pt x="111" y="156"/>
                      <a:pt x="104" y="159"/>
                      <a:pt x="97" y="161"/>
                    </a:cubicBezTo>
                    <a:cubicBezTo>
                      <a:pt x="96" y="161"/>
                      <a:pt x="96" y="161"/>
                      <a:pt x="96" y="161"/>
                    </a:cubicBezTo>
                    <a:cubicBezTo>
                      <a:pt x="95" y="160"/>
                      <a:pt x="93" y="159"/>
                      <a:pt x="92" y="159"/>
                    </a:cubicBezTo>
                    <a:cubicBezTo>
                      <a:pt x="97" y="159"/>
                      <a:pt x="102" y="156"/>
                      <a:pt x="107" y="156"/>
                    </a:cubicBezTo>
                    <a:close/>
                    <a:moveTo>
                      <a:pt x="109" y="159"/>
                    </a:moveTo>
                    <a:cubicBezTo>
                      <a:pt x="114" y="157"/>
                      <a:pt x="119" y="156"/>
                      <a:pt x="124" y="155"/>
                    </a:cubicBezTo>
                    <a:cubicBezTo>
                      <a:pt x="129" y="154"/>
                      <a:pt x="121" y="157"/>
                      <a:pt x="121" y="157"/>
                    </a:cubicBezTo>
                    <a:cubicBezTo>
                      <a:pt x="119" y="158"/>
                      <a:pt x="116" y="159"/>
                      <a:pt x="113" y="159"/>
                    </a:cubicBezTo>
                    <a:cubicBezTo>
                      <a:pt x="110" y="161"/>
                      <a:pt x="106" y="161"/>
                      <a:pt x="102" y="164"/>
                    </a:cubicBezTo>
                    <a:cubicBezTo>
                      <a:pt x="102" y="164"/>
                      <a:pt x="102" y="164"/>
                      <a:pt x="102" y="164"/>
                    </a:cubicBezTo>
                    <a:cubicBezTo>
                      <a:pt x="101" y="163"/>
                      <a:pt x="99" y="163"/>
                      <a:pt x="98" y="162"/>
                    </a:cubicBezTo>
                    <a:cubicBezTo>
                      <a:pt x="102" y="161"/>
                      <a:pt x="105" y="160"/>
                      <a:pt x="109" y="159"/>
                    </a:cubicBezTo>
                    <a:close/>
                    <a:moveTo>
                      <a:pt x="110" y="164"/>
                    </a:moveTo>
                    <a:cubicBezTo>
                      <a:pt x="112" y="163"/>
                      <a:pt x="113" y="163"/>
                      <a:pt x="115" y="162"/>
                    </a:cubicBezTo>
                    <a:cubicBezTo>
                      <a:pt x="115" y="162"/>
                      <a:pt x="121" y="161"/>
                      <a:pt x="119" y="161"/>
                    </a:cubicBezTo>
                    <a:cubicBezTo>
                      <a:pt x="115" y="163"/>
                      <a:pt x="110" y="163"/>
                      <a:pt x="108" y="167"/>
                    </a:cubicBezTo>
                    <a:cubicBezTo>
                      <a:pt x="108" y="167"/>
                      <a:pt x="108" y="167"/>
                      <a:pt x="108" y="167"/>
                    </a:cubicBezTo>
                    <a:cubicBezTo>
                      <a:pt x="107" y="166"/>
                      <a:pt x="105" y="165"/>
                      <a:pt x="103" y="165"/>
                    </a:cubicBezTo>
                    <a:cubicBezTo>
                      <a:pt x="106" y="165"/>
                      <a:pt x="108" y="164"/>
                      <a:pt x="110" y="164"/>
                    </a:cubicBezTo>
                    <a:close/>
                    <a:moveTo>
                      <a:pt x="108" y="167"/>
                    </a:moveTo>
                    <a:cubicBezTo>
                      <a:pt x="108" y="167"/>
                      <a:pt x="113" y="167"/>
                      <a:pt x="113" y="168"/>
                    </a:cubicBezTo>
                    <a:cubicBezTo>
                      <a:pt x="113" y="169"/>
                      <a:pt x="112" y="169"/>
                      <a:pt x="112" y="169"/>
                    </a:cubicBezTo>
                    <a:cubicBezTo>
                      <a:pt x="111" y="169"/>
                      <a:pt x="109" y="168"/>
                      <a:pt x="108" y="167"/>
                    </a:cubicBezTo>
                    <a:close/>
                    <a:moveTo>
                      <a:pt x="169" y="108"/>
                    </a:moveTo>
                    <a:cubicBezTo>
                      <a:pt x="149" y="116"/>
                      <a:pt x="126" y="119"/>
                      <a:pt x="104" y="124"/>
                    </a:cubicBezTo>
                    <a:cubicBezTo>
                      <a:pt x="96" y="126"/>
                      <a:pt x="87" y="128"/>
                      <a:pt x="79" y="130"/>
                    </a:cubicBezTo>
                    <a:cubicBezTo>
                      <a:pt x="83" y="128"/>
                      <a:pt x="88" y="127"/>
                      <a:pt x="93" y="125"/>
                    </a:cubicBezTo>
                    <a:cubicBezTo>
                      <a:pt x="108" y="121"/>
                      <a:pt x="123" y="116"/>
                      <a:pt x="139" y="112"/>
                    </a:cubicBezTo>
                    <a:cubicBezTo>
                      <a:pt x="146" y="110"/>
                      <a:pt x="153" y="109"/>
                      <a:pt x="161" y="106"/>
                    </a:cubicBezTo>
                    <a:cubicBezTo>
                      <a:pt x="164" y="105"/>
                      <a:pt x="167" y="104"/>
                      <a:pt x="170" y="103"/>
                    </a:cubicBezTo>
                    <a:cubicBezTo>
                      <a:pt x="171" y="103"/>
                      <a:pt x="172" y="102"/>
                      <a:pt x="173" y="102"/>
                    </a:cubicBezTo>
                    <a:cubicBezTo>
                      <a:pt x="174" y="102"/>
                      <a:pt x="174" y="102"/>
                      <a:pt x="174" y="102"/>
                    </a:cubicBezTo>
                    <a:cubicBezTo>
                      <a:pt x="175" y="102"/>
                      <a:pt x="175" y="102"/>
                      <a:pt x="175" y="102"/>
                    </a:cubicBezTo>
                    <a:cubicBezTo>
                      <a:pt x="173" y="104"/>
                      <a:pt x="171" y="106"/>
                      <a:pt x="169" y="108"/>
                    </a:cubicBezTo>
                    <a:close/>
                    <a:moveTo>
                      <a:pt x="176" y="101"/>
                    </a:moveTo>
                    <a:cubicBezTo>
                      <a:pt x="176" y="101"/>
                      <a:pt x="176" y="101"/>
                      <a:pt x="176" y="101"/>
                    </a:cubicBezTo>
                    <a:cubicBezTo>
                      <a:pt x="174" y="101"/>
                      <a:pt x="172" y="102"/>
                      <a:pt x="170" y="102"/>
                    </a:cubicBezTo>
                    <a:cubicBezTo>
                      <a:pt x="169" y="102"/>
                      <a:pt x="168" y="103"/>
                      <a:pt x="167" y="103"/>
                    </a:cubicBezTo>
                    <a:cubicBezTo>
                      <a:pt x="151" y="107"/>
                      <a:pt x="135" y="109"/>
                      <a:pt x="119" y="113"/>
                    </a:cubicBezTo>
                    <a:cubicBezTo>
                      <a:pt x="104" y="117"/>
                      <a:pt x="88" y="122"/>
                      <a:pt x="73" y="126"/>
                    </a:cubicBezTo>
                    <a:cubicBezTo>
                      <a:pt x="68" y="128"/>
                      <a:pt x="62" y="129"/>
                      <a:pt x="57" y="130"/>
                    </a:cubicBezTo>
                    <a:cubicBezTo>
                      <a:pt x="72" y="125"/>
                      <a:pt x="88" y="120"/>
                      <a:pt x="103" y="116"/>
                    </a:cubicBezTo>
                    <a:cubicBezTo>
                      <a:pt x="118" y="111"/>
                      <a:pt x="134" y="109"/>
                      <a:pt x="150" y="105"/>
                    </a:cubicBezTo>
                    <a:cubicBezTo>
                      <a:pt x="159" y="103"/>
                      <a:pt x="168" y="101"/>
                      <a:pt x="176" y="98"/>
                    </a:cubicBezTo>
                    <a:cubicBezTo>
                      <a:pt x="177" y="98"/>
                      <a:pt x="178" y="98"/>
                      <a:pt x="178" y="98"/>
                    </a:cubicBezTo>
                    <a:cubicBezTo>
                      <a:pt x="179" y="97"/>
                      <a:pt x="179" y="97"/>
                      <a:pt x="179" y="97"/>
                    </a:cubicBezTo>
                    <a:cubicBezTo>
                      <a:pt x="178" y="98"/>
                      <a:pt x="177" y="99"/>
                      <a:pt x="176" y="101"/>
                    </a:cubicBezTo>
                    <a:close/>
                    <a:moveTo>
                      <a:pt x="180" y="96"/>
                    </a:moveTo>
                    <a:cubicBezTo>
                      <a:pt x="180" y="96"/>
                      <a:pt x="180" y="96"/>
                      <a:pt x="180" y="96"/>
                    </a:cubicBezTo>
                    <a:cubicBezTo>
                      <a:pt x="164" y="100"/>
                      <a:pt x="148" y="104"/>
                      <a:pt x="133" y="107"/>
                    </a:cubicBezTo>
                    <a:cubicBezTo>
                      <a:pt x="117" y="110"/>
                      <a:pt x="101" y="114"/>
                      <a:pt x="86" y="118"/>
                    </a:cubicBezTo>
                    <a:cubicBezTo>
                      <a:pt x="71" y="122"/>
                      <a:pt x="55" y="127"/>
                      <a:pt x="40" y="129"/>
                    </a:cubicBezTo>
                    <a:cubicBezTo>
                      <a:pt x="39" y="129"/>
                      <a:pt x="38" y="130"/>
                      <a:pt x="38" y="130"/>
                    </a:cubicBezTo>
                    <a:cubicBezTo>
                      <a:pt x="37" y="130"/>
                      <a:pt x="37" y="130"/>
                      <a:pt x="37" y="130"/>
                    </a:cubicBezTo>
                    <a:cubicBezTo>
                      <a:pt x="38" y="129"/>
                      <a:pt x="39" y="129"/>
                      <a:pt x="40" y="129"/>
                    </a:cubicBezTo>
                    <a:cubicBezTo>
                      <a:pt x="43" y="128"/>
                      <a:pt x="47" y="127"/>
                      <a:pt x="50" y="125"/>
                    </a:cubicBezTo>
                    <a:cubicBezTo>
                      <a:pt x="58" y="123"/>
                      <a:pt x="67" y="121"/>
                      <a:pt x="75" y="119"/>
                    </a:cubicBezTo>
                    <a:cubicBezTo>
                      <a:pt x="91" y="115"/>
                      <a:pt x="106" y="110"/>
                      <a:pt x="122" y="107"/>
                    </a:cubicBezTo>
                    <a:cubicBezTo>
                      <a:pt x="138" y="103"/>
                      <a:pt x="154" y="100"/>
                      <a:pt x="169" y="95"/>
                    </a:cubicBezTo>
                    <a:cubicBezTo>
                      <a:pt x="173" y="94"/>
                      <a:pt x="177" y="93"/>
                      <a:pt x="180" y="91"/>
                    </a:cubicBezTo>
                    <a:cubicBezTo>
                      <a:pt x="181" y="91"/>
                      <a:pt x="181" y="91"/>
                      <a:pt x="181" y="91"/>
                    </a:cubicBezTo>
                    <a:cubicBezTo>
                      <a:pt x="182" y="91"/>
                      <a:pt x="184" y="90"/>
                      <a:pt x="186" y="90"/>
                    </a:cubicBezTo>
                    <a:cubicBezTo>
                      <a:pt x="184" y="92"/>
                      <a:pt x="182" y="94"/>
                      <a:pt x="180" y="96"/>
                    </a:cubicBezTo>
                    <a:close/>
                    <a:moveTo>
                      <a:pt x="113" y="108"/>
                    </a:moveTo>
                    <a:cubicBezTo>
                      <a:pt x="124" y="105"/>
                      <a:pt x="135" y="102"/>
                      <a:pt x="146" y="100"/>
                    </a:cubicBezTo>
                    <a:cubicBezTo>
                      <a:pt x="151" y="99"/>
                      <a:pt x="156" y="98"/>
                      <a:pt x="161" y="97"/>
                    </a:cubicBezTo>
                    <a:cubicBezTo>
                      <a:pt x="158" y="98"/>
                      <a:pt x="154" y="99"/>
                      <a:pt x="150" y="100"/>
                    </a:cubicBezTo>
                    <a:cubicBezTo>
                      <a:pt x="138" y="103"/>
                      <a:pt x="126" y="105"/>
                      <a:pt x="113" y="108"/>
                    </a:cubicBezTo>
                    <a:close/>
                    <a:moveTo>
                      <a:pt x="187" y="89"/>
                    </a:moveTo>
                    <a:cubicBezTo>
                      <a:pt x="187" y="89"/>
                      <a:pt x="187" y="89"/>
                      <a:pt x="187" y="89"/>
                    </a:cubicBezTo>
                    <a:cubicBezTo>
                      <a:pt x="185" y="89"/>
                      <a:pt x="184" y="89"/>
                      <a:pt x="182" y="90"/>
                    </a:cubicBezTo>
                    <a:cubicBezTo>
                      <a:pt x="181" y="90"/>
                      <a:pt x="181" y="90"/>
                      <a:pt x="181" y="90"/>
                    </a:cubicBezTo>
                    <a:cubicBezTo>
                      <a:pt x="173" y="92"/>
                      <a:pt x="165" y="95"/>
                      <a:pt x="157" y="97"/>
                    </a:cubicBezTo>
                    <a:cubicBezTo>
                      <a:pt x="141" y="100"/>
                      <a:pt x="125" y="104"/>
                      <a:pt x="110" y="108"/>
                    </a:cubicBezTo>
                    <a:cubicBezTo>
                      <a:pt x="100" y="110"/>
                      <a:pt x="90" y="113"/>
                      <a:pt x="80" y="116"/>
                    </a:cubicBezTo>
                    <a:cubicBezTo>
                      <a:pt x="69" y="119"/>
                      <a:pt x="59" y="120"/>
                      <a:pt x="48" y="123"/>
                    </a:cubicBezTo>
                    <a:cubicBezTo>
                      <a:pt x="43" y="124"/>
                      <a:pt x="38" y="125"/>
                      <a:pt x="33" y="126"/>
                    </a:cubicBezTo>
                    <a:cubicBezTo>
                      <a:pt x="32" y="126"/>
                      <a:pt x="25" y="128"/>
                      <a:pt x="29" y="126"/>
                    </a:cubicBezTo>
                    <a:cubicBezTo>
                      <a:pt x="32" y="125"/>
                      <a:pt x="34" y="124"/>
                      <a:pt x="37" y="124"/>
                    </a:cubicBezTo>
                    <a:cubicBezTo>
                      <a:pt x="47" y="120"/>
                      <a:pt x="58" y="118"/>
                      <a:pt x="69" y="115"/>
                    </a:cubicBezTo>
                    <a:cubicBezTo>
                      <a:pt x="90" y="109"/>
                      <a:pt x="111" y="104"/>
                      <a:pt x="132" y="100"/>
                    </a:cubicBezTo>
                    <a:cubicBezTo>
                      <a:pt x="143" y="97"/>
                      <a:pt x="154" y="94"/>
                      <a:pt x="165" y="91"/>
                    </a:cubicBezTo>
                    <a:cubicBezTo>
                      <a:pt x="175" y="89"/>
                      <a:pt x="184" y="85"/>
                      <a:pt x="194" y="81"/>
                    </a:cubicBezTo>
                    <a:cubicBezTo>
                      <a:pt x="191" y="84"/>
                      <a:pt x="189" y="86"/>
                      <a:pt x="187" y="89"/>
                    </a:cubicBezTo>
                    <a:close/>
                    <a:moveTo>
                      <a:pt x="64" y="110"/>
                    </a:moveTo>
                    <a:cubicBezTo>
                      <a:pt x="57" y="112"/>
                      <a:pt x="49" y="114"/>
                      <a:pt x="42" y="116"/>
                    </a:cubicBezTo>
                    <a:cubicBezTo>
                      <a:pt x="35" y="119"/>
                      <a:pt x="28" y="119"/>
                      <a:pt x="21" y="122"/>
                    </a:cubicBezTo>
                    <a:cubicBezTo>
                      <a:pt x="20" y="122"/>
                      <a:pt x="20" y="123"/>
                      <a:pt x="19" y="123"/>
                    </a:cubicBezTo>
                    <a:cubicBezTo>
                      <a:pt x="17" y="122"/>
                      <a:pt x="15" y="121"/>
                      <a:pt x="13" y="120"/>
                    </a:cubicBezTo>
                    <a:cubicBezTo>
                      <a:pt x="19" y="119"/>
                      <a:pt x="24" y="117"/>
                      <a:pt x="30" y="115"/>
                    </a:cubicBezTo>
                    <a:cubicBezTo>
                      <a:pt x="38" y="112"/>
                      <a:pt x="46" y="110"/>
                      <a:pt x="54" y="109"/>
                    </a:cubicBezTo>
                    <a:cubicBezTo>
                      <a:pt x="68" y="106"/>
                      <a:pt x="83" y="103"/>
                      <a:pt x="98" y="101"/>
                    </a:cubicBezTo>
                    <a:cubicBezTo>
                      <a:pt x="86" y="104"/>
                      <a:pt x="75" y="107"/>
                      <a:pt x="64" y="110"/>
                    </a:cubicBezTo>
                    <a:close/>
                    <a:moveTo>
                      <a:pt x="61" y="146"/>
                    </a:moveTo>
                    <a:cubicBezTo>
                      <a:pt x="72" y="152"/>
                      <a:pt x="83" y="157"/>
                      <a:pt x="93" y="162"/>
                    </a:cubicBezTo>
                    <a:cubicBezTo>
                      <a:pt x="99" y="165"/>
                      <a:pt x="105" y="168"/>
                      <a:pt x="110" y="171"/>
                    </a:cubicBezTo>
                    <a:cubicBezTo>
                      <a:pt x="110" y="172"/>
                      <a:pt x="110" y="173"/>
                      <a:pt x="109" y="174"/>
                    </a:cubicBezTo>
                    <a:cubicBezTo>
                      <a:pt x="103" y="171"/>
                      <a:pt x="97" y="168"/>
                      <a:pt x="92" y="165"/>
                    </a:cubicBezTo>
                    <a:cubicBezTo>
                      <a:pt x="81" y="160"/>
                      <a:pt x="71" y="154"/>
                      <a:pt x="61" y="149"/>
                    </a:cubicBezTo>
                    <a:cubicBezTo>
                      <a:pt x="54" y="146"/>
                      <a:pt x="47" y="143"/>
                      <a:pt x="40" y="139"/>
                    </a:cubicBezTo>
                    <a:cubicBezTo>
                      <a:pt x="31" y="134"/>
                      <a:pt x="21" y="128"/>
                      <a:pt x="11" y="124"/>
                    </a:cubicBezTo>
                    <a:cubicBezTo>
                      <a:pt x="11" y="124"/>
                      <a:pt x="11" y="124"/>
                      <a:pt x="11" y="124"/>
                    </a:cubicBezTo>
                    <a:cubicBezTo>
                      <a:pt x="11" y="123"/>
                      <a:pt x="11" y="123"/>
                      <a:pt x="12" y="122"/>
                    </a:cubicBezTo>
                    <a:cubicBezTo>
                      <a:pt x="28" y="131"/>
                      <a:pt x="45" y="138"/>
                      <a:pt x="61" y="146"/>
                    </a:cubicBezTo>
                    <a:close/>
                    <a:moveTo>
                      <a:pt x="209" y="64"/>
                    </a:moveTo>
                    <a:cubicBezTo>
                      <a:pt x="208" y="65"/>
                      <a:pt x="208" y="65"/>
                      <a:pt x="208" y="65"/>
                    </a:cubicBezTo>
                    <a:cubicBezTo>
                      <a:pt x="192" y="68"/>
                      <a:pt x="177" y="71"/>
                      <a:pt x="161" y="74"/>
                    </a:cubicBezTo>
                    <a:cubicBezTo>
                      <a:pt x="145" y="78"/>
                      <a:pt x="129" y="81"/>
                      <a:pt x="113" y="84"/>
                    </a:cubicBezTo>
                    <a:cubicBezTo>
                      <a:pt x="97" y="88"/>
                      <a:pt x="81" y="92"/>
                      <a:pt x="65" y="97"/>
                    </a:cubicBezTo>
                    <a:cubicBezTo>
                      <a:pt x="57" y="99"/>
                      <a:pt x="50" y="101"/>
                      <a:pt x="42" y="103"/>
                    </a:cubicBezTo>
                    <a:cubicBezTo>
                      <a:pt x="39" y="104"/>
                      <a:pt x="37" y="105"/>
                      <a:pt x="34" y="106"/>
                    </a:cubicBezTo>
                    <a:cubicBezTo>
                      <a:pt x="44" y="102"/>
                      <a:pt x="54" y="99"/>
                      <a:pt x="64" y="96"/>
                    </a:cubicBezTo>
                    <a:cubicBezTo>
                      <a:pt x="80" y="91"/>
                      <a:pt x="95" y="87"/>
                      <a:pt x="111" y="83"/>
                    </a:cubicBezTo>
                    <a:cubicBezTo>
                      <a:pt x="126" y="79"/>
                      <a:pt x="142" y="75"/>
                      <a:pt x="158" y="72"/>
                    </a:cubicBezTo>
                    <a:cubicBezTo>
                      <a:pt x="173" y="70"/>
                      <a:pt x="188" y="68"/>
                      <a:pt x="202" y="64"/>
                    </a:cubicBezTo>
                    <a:cubicBezTo>
                      <a:pt x="206" y="63"/>
                      <a:pt x="210" y="62"/>
                      <a:pt x="213" y="60"/>
                    </a:cubicBezTo>
                    <a:cubicBezTo>
                      <a:pt x="212" y="61"/>
                      <a:pt x="210" y="63"/>
                      <a:pt x="209" y="64"/>
                    </a:cubicBezTo>
                    <a:close/>
                    <a:moveTo>
                      <a:pt x="200" y="74"/>
                    </a:moveTo>
                    <a:cubicBezTo>
                      <a:pt x="188" y="78"/>
                      <a:pt x="175" y="81"/>
                      <a:pt x="162" y="85"/>
                    </a:cubicBezTo>
                    <a:cubicBezTo>
                      <a:pt x="160" y="85"/>
                      <a:pt x="158" y="86"/>
                      <a:pt x="156" y="86"/>
                    </a:cubicBezTo>
                    <a:cubicBezTo>
                      <a:pt x="143" y="89"/>
                      <a:pt x="131" y="93"/>
                      <a:pt x="118" y="96"/>
                    </a:cubicBezTo>
                    <a:cubicBezTo>
                      <a:pt x="114" y="97"/>
                      <a:pt x="110" y="97"/>
                      <a:pt x="106" y="98"/>
                    </a:cubicBezTo>
                    <a:cubicBezTo>
                      <a:pt x="90" y="102"/>
                      <a:pt x="74" y="104"/>
                      <a:pt x="58" y="107"/>
                    </a:cubicBezTo>
                    <a:cubicBezTo>
                      <a:pt x="50" y="109"/>
                      <a:pt x="42" y="110"/>
                      <a:pt x="35" y="113"/>
                    </a:cubicBezTo>
                    <a:cubicBezTo>
                      <a:pt x="32" y="114"/>
                      <a:pt x="28" y="115"/>
                      <a:pt x="25" y="116"/>
                    </a:cubicBezTo>
                    <a:cubicBezTo>
                      <a:pt x="23" y="117"/>
                      <a:pt x="21" y="117"/>
                      <a:pt x="19" y="118"/>
                    </a:cubicBezTo>
                    <a:cubicBezTo>
                      <a:pt x="17" y="118"/>
                      <a:pt x="14" y="118"/>
                      <a:pt x="13" y="119"/>
                    </a:cubicBezTo>
                    <a:cubicBezTo>
                      <a:pt x="20" y="116"/>
                      <a:pt x="26" y="113"/>
                      <a:pt x="34" y="111"/>
                    </a:cubicBezTo>
                    <a:cubicBezTo>
                      <a:pt x="42" y="108"/>
                      <a:pt x="50" y="106"/>
                      <a:pt x="59" y="104"/>
                    </a:cubicBezTo>
                    <a:cubicBezTo>
                      <a:pt x="74" y="100"/>
                      <a:pt x="90" y="96"/>
                      <a:pt x="106" y="91"/>
                    </a:cubicBezTo>
                    <a:cubicBezTo>
                      <a:pt x="138" y="84"/>
                      <a:pt x="169" y="78"/>
                      <a:pt x="200" y="69"/>
                    </a:cubicBezTo>
                    <a:cubicBezTo>
                      <a:pt x="202" y="68"/>
                      <a:pt x="205" y="67"/>
                      <a:pt x="207" y="67"/>
                    </a:cubicBezTo>
                    <a:cubicBezTo>
                      <a:pt x="205" y="69"/>
                      <a:pt x="203" y="71"/>
                      <a:pt x="200" y="74"/>
                    </a:cubicBezTo>
                    <a:close/>
                    <a:moveTo>
                      <a:pt x="10" y="127"/>
                    </a:moveTo>
                    <a:cubicBezTo>
                      <a:pt x="10" y="127"/>
                      <a:pt x="10" y="127"/>
                      <a:pt x="10" y="127"/>
                    </a:cubicBezTo>
                    <a:cubicBezTo>
                      <a:pt x="20" y="130"/>
                      <a:pt x="30" y="137"/>
                      <a:pt x="40" y="142"/>
                    </a:cubicBezTo>
                    <a:cubicBezTo>
                      <a:pt x="46" y="146"/>
                      <a:pt x="53" y="149"/>
                      <a:pt x="60" y="152"/>
                    </a:cubicBezTo>
                    <a:cubicBezTo>
                      <a:pt x="70" y="157"/>
                      <a:pt x="81" y="162"/>
                      <a:pt x="91" y="167"/>
                    </a:cubicBezTo>
                    <a:cubicBezTo>
                      <a:pt x="97" y="170"/>
                      <a:pt x="103" y="174"/>
                      <a:pt x="109" y="176"/>
                    </a:cubicBezTo>
                    <a:cubicBezTo>
                      <a:pt x="108" y="177"/>
                      <a:pt x="108" y="178"/>
                      <a:pt x="108" y="179"/>
                    </a:cubicBezTo>
                    <a:cubicBezTo>
                      <a:pt x="91" y="170"/>
                      <a:pt x="73" y="163"/>
                      <a:pt x="56" y="155"/>
                    </a:cubicBezTo>
                    <a:cubicBezTo>
                      <a:pt x="40" y="147"/>
                      <a:pt x="24" y="140"/>
                      <a:pt x="9" y="130"/>
                    </a:cubicBezTo>
                    <a:cubicBezTo>
                      <a:pt x="9" y="129"/>
                      <a:pt x="10" y="128"/>
                      <a:pt x="10" y="127"/>
                    </a:cubicBezTo>
                    <a:close/>
                    <a:moveTo>
                      <a:pt x="111" y="176"/>
                    </a:moveTo>
                    <a:cubicBezTo>
                      <a:pt x="112" y="175"/>
                      <a:pt x="112" y="175"/>
                      <a:pt x="112" y="175"/>
                    </a:cubicBezTo>
                    <a:cubicBezTo>
                      <a:pt x="117" y="171"/>
                      <a:pt x="122" y="165"/>
                      <a:pt x="127" y="160"/>
                    </a:cubicBezTo>
                    <a:cubicBezTo>
                      <a:pt x="137" y="149"/>
                      <a:pt x="147" y="138"/>
                      <a:pt x="158" y="127"/>
                    </a:cubicBezTo>
                    <a:cubicBezTo>
                      <a:pt x="178" y="106"/>
                      <a:pt x="199" y="84"/>
                      <a:pt x="219" y="62"/>
                    </a:cubicBezTo>
                    <a:cubicBezTo>
                      <a:pt x="221" y="60"/>
                      <a:pt x="223" y="58"/>
                      <a:pt x="224" y="57"/>
                    </a:cubicBezTo>
                    <a:cubicBezTo>
                      <a:pt x="225" y="58"/>
                      <a:pt x="225" y="58"/>
                      <a:pt x="225" y="59"/>
                    </a:cubicBezTo>
                    <a:cubicBezTo>
                      <a:pt x="225" y="59"/>
                      <a:pt x="225" y="59"/>
                      <a:pt x="225" y="59"/>
                    </a:cubicBezTo>
                    <a:cubicBezTo>
                      <a:pt x="216" y="67"/>
                      <a:pt x="208" y="77"/>
                      <a:pt x="199" y="86"/>
                    </a:cubicBezTo>
                    <a:cubicBezTo>
                      <a:pt x="191" y="95"/>
                      <a:pt x="183" y="104"/>
                      <a:pt x="175" y="112"/>
                    </a:cubicBezTo>
                    <a:cubicBezTo>
                      <a:pt x="155" y="132"/>
                      <a:pt x="137" y="152"/>
                      <a:pt x="118" y="172"/>
                    </a:cubicBezTo>
                    <a:cubicBezTo>
                      <a:pt x="115" y="174"/>
                      <a:pt x="113" y="177"/>
                      <a:pt x="110" y="180"/>
                    </a:cubicBezTo>
                    <a:cubicBezTo>
                      <a:pt x="111" y="178"/>
                      <a:pt x="111" y="177"/>
                      <a:pt x="111" y="176"/>
                    </a:cubicBezTo>
                    <a:close/>
                    <a:moveTo>
                      <a:pt x="27" y="102"/>
                    </a:moveTo>
                    <a:cubicBezTo>
                      <a:pt x="59" y="93"/>
                      <a:pt x="91" y="84"/>
                      <a:pt x="123" y="77"/>
                    </a:cubicBezTo>
                    <a:cubicBezTo>
                      <a:pt x="140" y="74"/>
                      <a:pt x="156" y="71"/>
                      <a:pt x="173" y="68"/>
                    </a:cubicBezTo>
                    <a:cubicBezTo>
                      <a:pt x="180" y="66"/>
                      <a:pt x="188" y="65"/>
                      <a:pt x="196" y="64"/>
                    </a:cubicBezTo>
                    <a:cubicBezTo>
                      <a:pt x="200" y="63"/>
                      <a:pt x="204" y="62"/>
                      <a:pt x="207" y="61"/>
                    </a:cubicBezTo>
                    <a:cubicBezTo>
                      <a:pt x="208" y="61"/>
                      <a:pt x="209" y="60"/>
                      <a:pt x="210" y="60"/>
                    </a:cubicBezTo>
                    <a:cubicBezTo>
                      <a:pt x="210" y="60"/>
                      <a:pt x="210" y="60"/>
                      <a:pt x="210" y="60"/>
                    </a:cubicBezTo>
                    <a:cubicBezTo>
                      <a:pt x="209" y="61"/>
                      <a:pt x="208" y="61"/>
                      <a:pt x="207" y="62"/>
                    </a:cubicBezTo>
                    <a:cubicBezTo>
                      <a:pt x="193" y="66"/>
                      <a:pt x="178" y="68"/>
                      <a:pt x="164" y="70"/>
                    </a:cubicBezTo>
                    <a:cubicBezTo>
                      <a:pt x="148" y="74"/>
                      <a:pt x="132" y="77"/>
                      <a:pt x="116" y="81"/>
                    </a:cubicBezTo>
                    <a:cubicBezTo>
                      <a:pt x="85" y="89"/>
                      <a:pt x="54" y="97"/>
                      <a:pt x="24" y="108"/>
                    </a:cubicBezTo>
                    <a:cubicBezTo>
                      <a:pt x="23" y="109"/>
                      <a:pt x="22" y="109"/>
                      <a:pt x="21" y="110"/>
                    </a:cubicBezTo>
                    <a:cubicBezTo>
                      <a:pt x="21" y="110"/>
                      <a:pt x="21" y="110"/>
                      <a:pt x="21" y="110"/>
                    </a:cubicBezTo>
                    <a:cubicBezTo>
                      <a:pt x="23" y="107"/>
                      <a:pt x="25" y="104"/>
                      <a:pt x="27" y="102"/>
                    </a:cubicBezTo>
                    <a:close/>
                    <a:moveTo>
                      <a:pt x="19" y="111"/>
                    </a:moveTo>
                    <a:cubicBezTo>
                      <a:pt x="51" y="102"/>
                      <a:pt x="81" y="92"/>
                      <a:pt x="113" y="85"/>
                    </a:cubicBezTo>
                    <a:cubicBezTo>
                      <a:pt x="129" y="81"/>
                      <a:pt x="145" y="78"/>
                      <a:pt x="161" y="75"/>
                    </a:cubicBezTo>
                    <a:cubicBezTo>
                      <a:pt x="169" y="74"/>
                      <a:pt x="177" y="72"/>
                      <a:pt x="185" y="71"/>
                    </a:cubicBezTo>
                    <a:cubicBezTo>
                      <a:pt x="192" y="69"/>
                      <a:pt x="201" y="68"/>
                      <a:pt x="207" y="66"/>
                    </a:cubicBezTo>
                    <a:cubicBezTo>
                      <a:pt x="177" y="76"/>
                      <a:pt x="145" y="81"/>
                      <a:pt x="114" y="89"/>
                    </a:cubicBezTo>
                    <a:cubicBezTo>
                      <a:pt x="98" y="93"/>
                      <a:pt x="82" y="97"/>
                      <a:pt x="66" y="101"/>
                    </a:cubicBezTo>
                    <a:cubicBezTo>
                      <a:pt x="51" y="105"/>
                      <a:pt x="35" y="108"/>
                      <a:pt x="21" y="115"/>
                    </a:cubicBezTo>
                    <a:cubicBezTo>
                      <a:pt x="18" y="116"/>
                      <a:pt x="16" y="117"/>
                      <a:pt x="14" y="118"/>
                    </a:cubicBezTo>
                    <a:cubicBezTo>
                      <a:pt x="16" y="115"/>
                      <a:pt x="17" y="113"/>
                      <a:pt x="19" y="111"/>
                    </a:cubicBezTo>
                    <a:close/>
                    <a:moveTo>
                      <a:pt x="109" y="186"/>
                    </a:moveTo>
                    <a:cubicBezTo>
                      <a:pt x="109" y="185"/>
                      <a:pt x="109" y="185"/>
                      <a:pt x="109" y="184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45" y="146"/>
                      <a:pt x="181" y="110"/>
                      <a:pt x="216" y="72"/>
                    </a:cubicBezTo>
                    <a:cubicBezTo>
                      <a:pt x="219" y="69"/>
                      <a:pt x="222" y="65"/>
                      <a:pt x="226" y="62"/>
                    </a:cubicBezTo>
                    <a:cubicBezTo>
                      <a:pt x="226" y="63"/>
                      <a:pt x="226" y="63"/>
                      <a:pt x="226" y="63"/>
                    </a:cubicBezTo>
                    <a:cubicBezTo>
                      <a:pt x="222" y="65"/>
                      <a:pt x="219" y="69"/>
                      <a:pt x="216" y="73"/>
                    </a:cubicBezTo>
                    <a:cubicBezTo>
                      <a:pt x="210" y="79"/>
                      <a:pt x="204" y="86"/>
                      <a:pt x="198" y="93"/>
                    </a:cubicBezTo>
                    <a:cubicBezTo>
                      <a:pt x="189" y="102"/>
                      <a:pt x="181" y="111"/>
                      <a:pt x="172" y="121"/>
                    </a:cubicBezTo>
                    <a:cubicBezTo>
                      <a:pt x="151" y="142"/>
                      <a:pt x="130" y="164"/>
                      <a:pt x="110" y="186"/>
                    </a:cubicBezTo>
                    <a:lnTo>
                      <a:pt x="109" y="186"/>
                    </a:lnTo>
                    <a:close/>
                    <a:moveTo>
                      <a:pt x="8" y="123"/>
                    </a:moveTo>
                    <a:cubicBezTo>
                      <a:pt x="7" y="127"/>
                      <a:pt x="6" y="132"/>
                      <a:pt x="6" y="136"/>
                    </a:cubicBezTo>
                    <a:cubicBezTo>
                      <a:pt x="5" y="131"/>
                      <a:pt x="6" y="126"/>
                      <a:pt x="8" y="123"/>
                    </a:cubicBezTo>
                    <a:close/>
                    <a:moveTo>
                      <a:pt x="28" y="153"/>
                    </a:moveTo>
                    <a:cubicBezTo>
                      <a:pt x="23" y="150"/>
                      <a:pt x="16" y="147"/>
                      <a:pt x="11" y="143"/>
                    </a:cubicBezTo>
                    <a:cubicBezTo>
                      <a:pt x="11" y="143"/>
                      <a:pt x="11" y="143"/>
                      <a:pt x="11" y="143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15" y="145"/>
                      <a:pt x="19" y="146"/>
                      <a:pt x="23" y="148"/>
                    </a:cubicBezTo>
                    <a:cubicBezTo>
                      <a:pt x="34" y="154"/>
                      <a:pt x="45" y="159"/>
                      <a:pt x="56" y="164"/>
                    </a:cubicBezTo>
                    <a:cubicBezTo>
                      <a:pt x="67" y="170"/>
                      <a:pt x="78" y="175"/>
                      <a:pt x="89" y="180"/>
                    </a:cubicBezTo>
                    <a:cubicBezTo>
                      <a:pt x="95" y="183"/>
                      <a:pt x="102" y="185"/>
                      <a:pt x="107" y="189"/>
                    </a:cubicBezTo>
                    <a:cubicBezTo>
                      <a:pt x="107" y="189"/>
                      <a:pt x="107" y="189"/>
                      <a:pt x="107" y="189"/>
                    </a:cubicBezTo>
                    <a:cubicBezTo>
                      <a:pt x="108" y="190"/>
                      <a:pt x="108" y="192"/>
                      <a:pt x="109" y="193"/>
                    </a:cubicBezTo>
                    <a:cubicBezTo>
                      <a:pt x="92" y="186"/>
                      <a:pt x="77" y="177"/>
                      <a:pt x="61" y="169"/>
                    </a:cubicBezTo>
                    <a:cubicBezTo>
                      <a:pt x="50" y="164"/>
                      <a:pt x="39" y="158"/>
                      <a:pt x="28" y="153"/>
                    </a:cubicBezTo>
                    <a:close/>
                    <a:moveTo>
                      <a:pt x="216" y="83"/>
                    </a:moveTo>
                    <a:cubicBezTo>
                      <a:pt x="206" y="94"/>
                      <a:pt x="195" y="105"/>
                      <a:pt x="185" y="116"/>
                    </a:cubicBezTo>
                    <a:cubicBezTo>
                      <a:pt x="163" y="139"/>
                      <a:pt x="141" y="161"/>
                      <a:pt x="120" y="184"/>
                    </a:cubicBezTo>
                    <a:cubicBezTo>
                      <a:pt x="117" y="187"/>
                      <a:pt x="115" y="190"/>
                      <a:pt x="112" y="193"/>
                    </a:cubicBezTo>
                    <a:cubicBezTo>
                      <a:pt x="111" y="192"/>
                      <a:pt x="110" y="190"/>
                      <a:pt x="110" y="189"/>
                    </a:cubicBezTo>
                    <a:cubicBezTo>
                      <a:pt x="110" y="189"/>
                      <a:pt x="110" y="189"/>
                      <a:pt x="110" y="189"/>
                    </a:cubicBezTo>
                    <a:cubicBezTo>
                      <a:pt x="118" y="180"/>
                      <a:pt x="126" y="172"/>
                      <a:pt x="134" y="164"/>
                    </a:cubicBezTo>
                    <a:cubicBezTo>
                      <a:pt x="146" y="151"/>
                      <a:pt x="158" y="139"/>
                      <a:pt x="170" y="126"/>
                    </a:cubicBezTo>
                    <a:cubicBezTo>
                      <a:pt x="189" y="106"/>
                      <a:pt x="207" y="85"/>
                      <a:pt x="226" y="66"/>
                    </a:cubicBezTo>
                    <a:cubicBezTo>
                      <a:pt x="227" y="65"/>
                      <a:pt x="227" y="65"/>
                      <a:pt x="227" y="65"/>
                    </a:cubicBezTo>
                    <a:cubicBezTo>
                      <a:pt x="228" y="66"/>
                      <a:pt x="229" y="67"/>
                      <a:pt x="230" y="67"/>
                    </a:cubicBezTo>
                    <a:cubicBezTo>
                      <a:pt x="229" y="69"/>
                      <a:pt x="227" y="70"/>
                      <a:pt x="226" y="71"/>
                    </a:cubicBezTo>
                    <a:cubicBezTo>
                      <a:pt x="223" y="75"/>
                      <a:pt x="219" y="79"/>
                      <a:pt x="216" y="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2" name="Freeform 36">
                <a:extLst>
                  <a:ext uri="{FF2B5EF4-FFF2-40B4-BE49-F238E27FC236}">
                    <a16:creationId xmlns:a16="http://schemas.microsoft.com/office/drawing/2014/main" id="{C1D7C9FE-13F7-4A05-A310-85D4D91AF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287" y="4086226"/>
                <a:ext cx="158750" cy="431800"/>
              </a:xfrm>
              <a:custGeom>
                <a:avLst/>
                <a:gdLst>
                  <a:gd name="T0" fmla="*/ 7 w 84"/>
                  <a:gd name="T1" fmla="*/ 128 h 228"/>
                  <a:gd name="T2" fmla="*/ 22 w 84"/>
                  <a:gd name="T3" fmla="*/ 37 h 228"/>
                  <a:gd name="T4" fmla="*/ 51 w 84"/>
                  <a:gd name="T5" fmla="*/ 16 h 228"/>
                  <a:gd name="T6" fmla="*/ 75 w 84"/>
                  <a:gd name="T7" fmla="*/ 48 h 228"/>
                  <a:gd name="T8" fmla="*/ 75 w 84"/>
                  <a:gd name="T9" fmla="*/ 130 h 228"/>
                  <a:gd name="T10" fmla="*/ 72 w 84"/>
                  <a:gd name="T11" fmla="*/ 173 h 228"/>
                  <a:gd name="T12" fmla="*/ 55 w 84"/>
                  <a:gd name="T13" fmla="*/ 215 h 228"/>
                  <a:gd name="T14" fmla="*/ 32 w 84"/>
                  <a:gd name="T15" fmla="*/ 190 h 228"/>
                  <a:gd name="T16" fmla="*/ 28 w 84"/>
                  <a:gd name="T17" fmla="*/ 148 h 228"/>
                  <a:gd name="T18" fmla="*/ 32 w 84"/>
                  <a:gd name="T19" fmla="*/ 90 h 228"/>
                  <a:gd name="T20" fmla="*/ 36 w 84"/>
                  <a:gd name="T21" fmla="*/ 80 h 228"/>
                  <a:gd name="T22" fmla="*/ 57 w 84"/>
                  <a:gd name="T23" fmla="*/ 92 h 228"/>
                  <a:gd name="T24" fmla="*/ 57 w 84"/>
                  <a:gd name="T25" fmla="*/ 112 h 228"/>
                  <a:gd name="T26" fmla="*/ 52 w 84"/>
                  <a:gd name="T27" fmla="*/ 167 h 228"/>
                  <a:gd name="T28" fmla="*/ 58 w 84"/>
                  <a:gd name="T29" fmla="*/ 169 h 228"/>
                  <a:gd name="T30" fmla="*/ 64 w 84"/>
                  <a:gd name="T31" fmla="*/ 112 h 228"/>
                  <a:gd name="T32" fmla="*/ 49 w 84"/>
                  <a:gd name="T33" fmla="*/ 71 h 228"/>
                  <a:gd name="T34" fmla="*/ 23 w 84"/>
                  <a:gd name="T35" fmla="*/ 104 h 228"/>
                  <a:gd name="T36" fmla="*/ 24 w 84"/>
                  <a:gd name="T37" fmla="*/ 179 h 228"/>
                  <a:gd name="T38" fmla="*/ 46 w 84"/>
                  <a:gd name="T39" fmla="*/ 225 h 228"/>
                  <a:gd name="T40" fmla="*/ 79 w 84"/>
                  <a:gd name="T41" fmla="*/ 173 h 228"/>
                  <a:gd name="T42" fmla="*/ 83 w 84"/>
                  <a:gd name="T43" fmla="*/ 77 h 228"/>
                  <a:gd name="T44" fmla="*/ 62 w 84"/>
                  <a:gd name="T45" fmla="*/ 12 h 228"/>
                  <a:gd name="T46" fmla="*/ 16 w 84"/>
                  <a:gd name="T47" fmla="*/ 34 h 228"/>
                  <a:gd name="T48" fmla="*/ 6 w 84"/>
                  <a:gd name="T49" fmla="*/ 73 h 228"/>
                  <a:gd name="T50" fmla="*/ 0 w 84"/>
                  <a:gd name="T51" fmla="*/ 128 h 228"/>
                  <a:gd name="T52" fmla="*/ 7 w 84"/>
                  <a:gd name="T53" fmla="*/ 128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4" h="228">
                    <a:moveTo>
                      <a:pt x="7" y="128"/>
                    </a:moveTo>
                    <a:cubicBezTo>
                      <a:pt x="11" y="99"/>
                      <a:pt x="8" y="64"/>
                      <a:pt x="22" y="37"/>
                    </a:cubicBezTo>
                    <a:cubicBezTo>
                      <a:pt x="28" y="26"/>
                      <a:pt x="38" y="16"/>
                      <a:pt x="51" y="16"/>
                    </a:cubicBezTo>
                    <a:cubicBezTo>
                      <a:pt x="67" y="15"/>
                      <a:pt x="73" y="36"/>
                      <a:pt x="75" y="48"/>
                    </a:cubicBezTo>
                    <a:cubicBezTo>
                      <a:pt x="79" y="75"/>
                      <a:pt x="77" y="103"/>
                      <a:pt x="75" y="130"/>
                    </a:cubicBezTo>
                    <a:cubicBezTo>
                      <a:pt x="74" y="144"/>
                      <a:pt x="73" y="158"/>
                      <a:pt x="72" y="173"/>
                    </a:cubicBezTo>
                    <a:cubicBezTo>
                      <a:pt x="70" y="188"/>
                      <a:pt x="69" y="206"/>
                      <a:pt x="55" y="215"/>
                    </a:cubicBezTo>
                    <a:cubicBezTo>
                      <a:pt x="37" y="228"/>
                      <a:pt x="33" y="201"/>
                      <a:pt x="32" y="190"/>
                    </a:cubicBezTo>
                    <a:cubicBezTo>
                      <a:pt x="31" y="176"/>
                      <a:pt x="29" y="162"/>
                      <a:pt x="28" y="148"/>
                    </a:cubicBezTo>
                    <a:cubicBezTo>
                      <a:pt x="27" y="129"/>
                      <a:pt x="28" y="109"/>
                      <a:pt x="32" y="90"/>
                    </a:cubicBezTo>
                    <a:cubicBezTo>
                      <a:pt x="33" y="87"/>
                      <a:pt x="34" y="84"/>
                      <a:pt x="36" y="80"/>
                    </a:cubicBezTo>
                    <a:cubicBezTo>
                      <a:pt x="43" y="68"/>
                      <a:pt x="57" y="85"/>
                      <a:pt x="57" y="92"/>
                    </a:cubicBezTo>
                    <a:cubicBezTo>
                      <a:pt x="58" y="99"/>
                      <a:pt x="58" y="105"/>
                      <a:pt x="57" y="112"/>
                    </a:cubicBezTo>
                    <a:cubicBezTo>
                      <a:pt x="57" y="130"/>
                      <a:pt x="57" y="150"/>
                      <a:pt x="52" y="167"/>
                    </a:cubicBezTo>
                    <a:cubicBezTo>
                      <a:pt x="51" y="171"/>
                      <a:pt x="57" y="173"/>
                      <a:pt x="58" y="169"/>
                    </a:cubicBezTo>
                    <a:cubicBezTo>
                      <a:pt x="64" y="151"/>
                      <a:pt x="64" y="130"/>
                      <a:pt x="64" y="112"/>
                    </a:cubicBezTo>
                    <a:cubicBezTo>
                      <a:pt x="65" y="98"/>
                      <a:pt x="66" y="76"/>
                      <a:pt x="49" y="71"/>
                    </a:cubicBezTo>
                    <a:cubicBezTo>
                      <a:pt x="28" y="65"/>
                      <a:pt x="25" y="89"/>
                      <a:pt x="23" y="104"/>
                    </a:cubicBezTo>
                    <a:cubicBezTo>
                      <a:pt x="19" y="128"/>
                      <a:pt x="21" y="154"/>
                      <a:pt x="24" y="179"/>
                    </a:cubicBezTo>
                    <a:cubicBezTo>
                      <a:pt x="25" y="192"/>
                      <a:pt x="24" y="225"/>
                      <a:pt x="46" y="225"/>
                    </a:cubicBezTo>
                    <a:cubicBezTo>
                      <a:pt x="73" y="224"/>
                      <a:pt x="77" y="193"/>
                      <a:pt x="79" y="173"/>
                    </a:cubicBezTo>
                    <a:cubicBezTo>
                      <a:pt x="82" y="141"/>
                      <a:pt x="84" y="109"/>
                      <a:pt x="83" y="77"/>
                    </a:cubicBezTo>
                    <a:cubicBezTo>
                      <a:pt x="83" y="54"/>
                      <a:pt x="83" y="26"/>
                      <a:pt x="62" y="12"/>
                    </a:cubicBezTo>
                    <a:cubicBezTo>
                      <a:pt x="45" y="0"/>
                      <a:pt x="25" y="19"/>
                      <a:pt x="16" y="34"/>
                    </a:cubicBezTo>
                    <a:cubicBezTo>
                      <a:pt x="9" y="45"/>
                      <a:pt x="8" y="60"/>
                      <a:pt x="6" y="73"/>
                    </a:cubicBezTo>
                    <a:cubicBezTo>
                      <a:pt x="4" y="91"/>
                      <a:pt x="3" y="110"/>
                      <a:pt x="0" y="128"/>
                    </a:cubicBezTo>
                    <a:cubicBezTo>
                      <a:pt x="0" y="132"/>
                      <a:pt x="7" y="132"/>
                      <a:pt x="7" y="12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3" name="Freeform 37">
                <a:extLst>
                  <a:ext uri="{FF2B5EF4-FFF2-40B4-BE49-F238E27FC236}">
                    <a16:creationId xmlns:a16="http://schemas.microsoft.com/office/drawing/2014/main" id="{98312F79-E255-449B-A9A5-078129C2EC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75849" y="3827463"/>
                <a:ext cx="212725" cy="288925"/>
              </a:xfrm>
              <a:custGeom>
                <a:avLst/>
                <a:gdLst>
                  <a:gd name="T0" fmla="*/ 98 w 112"/>
                  <a:gd name="T1" fmla="*/ 41 h 152"/>
                  <a:gd name="T2" fmla="*/ 111 w 112"/>
                  <a:gd name="T3" fmla="*/ 16 h 152"/>
                  <a:gd name="T4" fmla="*/ 85 w 112"/>
                  <a:gd name="T5" fmla="*/ 0 h 152"/>
                  <a:gd name="T6" fmla="*/ 22 w 112"/>
                  <a:gd name="T7" fmla="*/ 100 h 152"/>
                  <a:gd name="T8" fmla="*/ 1 w 112"/>
                  <a:gd name="T9" fmla="*/ 137 h 152"/>
                  <a:gd name="T10" fmla="*/ 29 w 112"/>
                  <a:gd name="T11" fmla="*/ 151 h 152"/>
                  <a:gd name="T12" fmla="*/ 20 w 112"/>
                  <a:gd name="T13" fmla="*/ 137 h 152"/>
                  <a:gd name="T14" fmla="*/ 27 w 112"/>
                  <a:gd name="T15" fmla="*/ 150 h 152"/>
                  <a:gd name="T16" fmla="*/ 45 w 112"/>
                  <a:gd name="T17" fmla="*/ 70 h 152"/>
                  <a:gd name="T18" fmla="*/ 109 w 112"/>
                  <a:gd name="T19" fmla="*/ 18 h 152"/>
                  <a:gd name="T20" fmla="*/ 99 w 112"/>
                  <a:gd name="T21" fmla="*/ 14 h 152"/>
                  <a:gd name="T22" fmla="*/ 107 w 112"/>
                  <a:gd name="T23" fmla="*/ 22 h 152"/>
                  <a:gd name="T24" fmla="*/ 105 w 112"/>
                  <a:gd name="T25" fmla="*/ 25 h 152"/>
                  <a:gd name="T26" fmla="*/ 104 w 112"/>
                  <a:gd name="T27" fmla="*/ 27 h 152"/>
                  <a:gd name="T28" fmla="*/ 92 w 112"/>
                  <a:gd name="T29" fmla="*/ 24 h 152"/>
                  <a:gd name="T30" fmla="*/ 99 w 112"/>
                  <a:gd name="T31" fmla="*/ 36 h 152"/>
                  <a:gd name="T32" fmla="*/ 85 w 112"/>
                  <a:gd name="T33" fmla="*/ 31 h 152"/>
                  <a:gd name="T34" fmla="*/ 92 w 112"/>
                  <a:gd name="T35" fmla="*/ 45 h 152"/>
                  <a:gd name="T36" fmla="*/ 91 w 112"/>
                  <a:gd name="T37" fmla="*/ 47 h 152"/>
                  <a:gd name="T38" fmla="*/ 89 w 112"/>
                  <a:gd name="T39" fmla="*/ 51 h 152"/>
                  <a:gd name="T40" fmla="*/ 88 w 112"/>
                  <a:gd name="T41" fmla="*/ 53 h 152"/>
                  <a:gd name="T42" fmla="*/ 86 w 112"/>
                  <a:gd name="T43" fmla="*/ 55 h 152"/>
                  <a:gd name="T44" fmla="*/ 85 w 112"/>
                  <a:gd name="T45" fmla="*/ 57 h 152"/>
                  <a:gd name="T46" fmla="*/ 72 w 112"/>
                  <a:gd name="T47" fmla="*/ 55 h 152"/>
                  <a:gd name="T48" fmla="*/ 80 w 112"/>
                  <a:gd name="T49" fmla="*/ 66 h 152"/>
                  <a:gd name="T50" fmla="*/ 67 w 112"/>
                  <a:gd name="T51" fmla="*/ 58 h 152"/>
                  <a:gd name="T52" fmla="*/ 79 w 112"/>
                  <a:gd name="T53" fmla="*/ 68 h 152"/>
                  <a:gd name="T54" fmla="*/ 67 w 112"/>
                  <a:gd name="T55" fmla="*/ 65 h 152"/>
                  <a:gd name="T56" fmla="*/ 73 w 112"/>
                  <a:gd name="T57" fmla="*/ 77 h 152"/>
                  <a:gd name="T58" fmla="*/ 60 w 112"/>
                  <a:gd name="T59" fmla="*/ 71 h 152"/>
                  <a:gd name="T60" fmla="*/ 68 w 112"/>
                  <a:gd name="T61" fmla="*/ 85 h 152"/>
                  <a:gd name="T62" fmla="*/ 57 w 112"/>
                  <a:gd name="T63" fmla="*/ 78 h 152"/>
                  <a:gd name="T64" fmla="*/ 65 w 112"/>
                  <a:gd name="T65" fmla="*/ 90 h 152"/>
                  <a:gd name="T66" fmla="*/ 51 w 112"/>
                  <a:gd name="T67" fmla="*/ 82 h 152"/>
                  <a:gd name="T68" fmla="*/ 62 w 112"/>
                  <a:gd name="T69" fmla="*/ 94 h 152"/>
                  <a:gd name="T70" fmla="*/ 51 w 112"/>
                  <a:gd name="T71" fmla="*/ 90 h 152"/>
                  <a:gd name="T72" fmla="*/ 58 w 112"/>
                  <a:gd name="T73" fmla="*/ 101 h 152"/>
                  <a:gd name="T74" fmla="*/ 45 w 112"/>
                  <a:gd name="T75" fmla="*/ 94 h 152"/>
                  <a:gd name="T76" fmla="*/ 55 w 112"/>
                  <a:gd name="T77" fmla="*/ 105 h 152"/>
                  <a:gd name="T78" fmla="*/ 43 w 112"/>
                  <a:gd name="T79" fmla="*/ 100 h 152"/>
                  <a:gd name="T80" fmla="*/ 51 w 112"/>
                  <a:gd name="T81" fmla="*/ 112 h 152"/>
                  <a:gd name="T82" fmla="*/ 40 w 112"/>
                  <a:gd name="T83" fmla="*/ 106 h 152"/>
                  <a:gd name="T84" fmla="*/ 48 w 112"/>
                  <a:gd name="T85" fmla="*/ 116 h 152"/>
                  <a:gd name="T86" fmla="*/ 34 w 112"/>
                  <a:gd name="T87" fmla="*/ 110 h 152"/>
                  <a:gd name="T88" fmla="*/ 32 w 112"/>
                  <a:gd name="T89" fmla="*/ 117 h 152"/>
                  <a:gd name="T90" fmla="*/ 39 w 112"/>
                  <a:gd name="T91" fmla="*/ 131 h 152"/>
                  <a:gd name="T92" fmla="*/ 27 w 112"/>
                  <a:gd name="T93" fmla="*/ 125 h 152"/>
                  <a:gd name="T94" fmla="*/ 25 w 112"/>
                  <a:gd name="T95" fmla="*/ 130 h 152"/>
                  <a:gd name="T96" fmla="*/ 31 w 112"/>
                  <a:gd name="T97" fmla="*/ 14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" h="152">
                    <a:moveTo>
                      <a:pt x="46" y="123"/>
                    </a:moveTo>
                    <a:cubicBezTo>
                      <a:pt x="53" y="113"/>
                      <a:pt x="59" y="103"/>
                      <a:pt x="65" y="93"/>
                    </a:cubicBezTo>
                    <a:cubicBezTo>
                      <a:pt x="76" y="76"/>
                      <a:pt x="87" y="59"/>
                      <a:pt x="98" y="41"/>
                    </a:cubicBezTo>
                    <a:cubicBezTo>
                      <a:pt x="101" y="36"/>
                      <a:pt x="104" y="31"/>
                      <a:pt x="107" y="26"/>
                    </a:cubicBezTo>
                    <a:cubicBezTo>
                      <a:pt x="109" y="23"/>
                      <a:pt x="110" y="21"/>
                      <a:pt x="111" y="18"/>
                    </a:cubicBezTo>
                    <a:cubicBezTo>
                      <a:pt x="112" y="18"/>
                      <a:pt x="112" y="17"/>
                      <a:pt x="111" y="16"/>
                    </a:cubicBezTo>
                    <a:cubicBezTo>
                      <a:pt x="103" y="11"/>
                      <a:pt x="96" y="5"/>
                      <a:pt x="88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6" y="0"/>
                      <a:pt x="85" y="0"/>
                    </a:cubicBezTo>
                    <a:cubicBezTo>
                      <a:pt x="78" y="11"/>
                      <a:pt x="71" y="22"/>
                      <a:pt x="64" y="34"/>
                    </a:cubicBezTo>
                    <a:cubicBezTo>
                      <a:pt x="58" y="45"/>
                      <a:pt x="51" y="56"/>
                      <a:pt x="44" y="67"/>
                    </a:cubicBezTo>
                    <a:cubicBezTo>
                      <a:pt x="37" y="78"/>
                      <a:pt x="29" y="89"/>
                      <a:pt x="22" y="100"/>
                    </a:cubicBezTo>
                    <a:cubicBezTo>
                      <a:pt x="15" y="112"/>
                      <a:pt x="8" y="124"/>
                      <a:pt x="1" y="135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6"/>
                      <a:pt x="1" y="137"/>
                      <a:pt x="1" y="137"/>
                    </a:cubicBezTo>
                    <a:cubicBezTo>
                      <a:pt x="10" y="142"/>
                      <a:pt x="18" y="147"/>
                      <a:pt x="27" y="152"/>
                    </a:cubicBezTo>
                    <a:cubicBezTo>
                      <a:pt x="27" y="152"/>
                      <a:pt x="28" y="152"/>
                      <a:pt x="28" y="152"/>
                    </a:cubicBezTo>
                    <a:cubicBezTo>
                      <a:pt x="28" y="152"/>
                      <a:pt x="29" y="152"/>
                      <a:pt x="29" y="151"/>
                    </a:cubicBezTo>
                    <a:cubicBezTo>
                      <a:pt x="34" y="141"/>
                      <a:pt x="40" y="132"/>
                      <a:pt x="46" y="123"/>
                    </a:cubicBezTo>
                    <a:close/>
                    <a:moveTo>
                      <a:pt x="31" y="143"/>
                    </a:moveTo>
                    <a:cubicBezTo>
                      <a:pt x="27" y="141"/>
                      <a:pt x="24" y="138"/>
                      <a:pt x="20" y="137"/>
                    </a:cubicBezTo>
                    <a:cubicBezTo>
                      <a:pt x="18" y="136"/>
                      <a:pt x="18" y="138"/>
                      <a:pt x="19" y="139"/>
                    </a:cubicBezTo>
                    <a:cubicBezTo>
                      <a:pt x="23" y="140"/>
                      <a:pt x="26" y="142"/>
                      <a:pt x="30" y="144"/>
                    </a:cubicBezTo>
                    <a:cubicBezTo>
                      <a:pt x="29" y="146"/>
                      <a:pt x="28" y="148"/>
                      <a:pt x="27" y="150"/>
                    </a:cubicBezTo>
                    <a:cubicBezTo>
                      <a:pt x="19" y="145"/>
                      <a:pt x="11" y="140"/>
                      <a:pt x="3" y="136"/>
                    </a:cubicBezTo>
                    <a:cubicBezTo>
                      <a:pt x="10" y="125"/>
                      <a:pt x="16" y="114"/>
                      <a:pt x="23" y="103"/>
                    </a:cubicBezTo>
                    <a:cubicBezTo>
                      <a:pt x="30" y="91"/>
                      <a:pt x="38" y="80"/>
                      <a:pt x="45" y="70"/>
                    </a:cubicBezTo>
                    <a:cubicBezTo>
                      <a:pt x="53" y="59"/>
                      <a:pt x="59" y="47"/>
                      <a:pt x="65" y="36"/>
                    </a:cubicBezTo>
                    <a:cubicBezTo>
                      <a:pt x="72" y="24"/>
                      <a:pt x="80" y="13"/>
                      <a:pt x="87" y="2"/>
                    </a:cubicBezTo>
                    <a:cubicBezTo>
                      <a:pt x="94" y="7"/>
                      <a:pt x="102" y="13"/>
                      <a:pt x="109" y="18"/>
                    </a:cubicBezTo>
                    <a:cubicBezTo>
                      <a:pt x="109" y="19"/>
                      <a:pt x="109" y="19"/>
                      <a:pt x="108" y="20"/>
                    </a:cubicBezTo>
                    <a:cubicBezTo>
                      <a:pt x="108" y="20"/>
                      <a:pt x="108" y="20"/>
                      <a:pt x="108" y="20"/>
                    </a:cubicBezTo>
                    <a:cubicBezTo>
                      <a:pt x="105" y="18"/>
                      <a:pt x="102" y="16"/>
                      <a:pt x="99" y="14"/>
                    </a:cubicBezTo>
                    <a:cubicBezTo>
                      <a:pt x="98" y="14"/>
                      <a:pt x="97" y="16"/>
                      <a:pt x="98" y="17"/>
                    </a:cubicBezTo>
                    <a:cubicBezTo>
                      <a:pt x="101" y="18"/>
                      <a:pt x="104" y="20"/>
                      <a:pt x="107" y="22"/>
                    </a:cubicBezTo>
                    <a:cubicBezTo>
                      <a:pt x="107" y="22"/>
                      <a:pt x="107" y="22"/>
                      <a:pt x="107" y="22"/>
                    </a:cubicBezTo>
                    <a:cubicBezTo>
                      <a:pt x="107" y="22"/>
                      <a:pt x="107" y="23"/>
                      <a:pt x="106" y="23"/>
                    </a:cubicBezTo>
                    <a:cubicBezTo>
                      <a:pt x="106" y="24"/>
                      <a:pt x="106" y="25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1" y="22"/>
                      <a:pt x="97" y="20"/>
                      <a:pt x="93" y="18"/>
                    </a:cubicBezTo>
                    <a:cubicBezTo>
                      <a:pt x="92" y="18"/>
                      <a:pt x="91" y="20"/>
                      <a:pt x="92" y="20"/>
                    </a:cubicBezTo>
                    <a:cubicBezTo>
                      <a:pt x="96" y="22"/>
                      <a:pt x="100" y="24"/>
                      <a:pt x="104" y="27"/>
                    </a:cubicBezTo>
                    <a:cubicBezTo>
                      <a:pt x="104" y="27"/>
                      <a:pt x="104" y="27"/>
                      <a:pt x="104" y="27"/>
                    </a:cubicBezTo>
                    <a:cubicBezTo>
                      <a:pt x="104" y="28"/>
                      <a:pt x="103" y="30"/>
                      <a:pt x="102" y="31"/>
                    </a:cubicBezTo>
                    <a:cubicBezTo>
                      <a:pt x="99" y="28"/>
                      <a:pt x="96" y="25"/>
                      <a:pt x="92" y="24"/>
                    </a:cubicBezTo>
                    <a:cubicBezTo>
                      <a:pt x="91" y="24"/>
                      <a:pt x="91" y="26"/>
                      <a:pt x="92" y="26"/>
                    </a:cubicBezTo>
                    <a:cubicBezTo>
                      <a:pt x="95" y="27"/>
                      <a:pt x="98" y="30"/>
                      <a:pt x="101" y="33"/>
                    </a:cubicBezTo>
                    <a:cubicBezTo>
                      <a:pt x="100" y="34"/>
                      <a:pt x="100" y="35"/>
                      <a:pt x="99" y="36"/>
                    </a:cubicBezTo>
                    <a:cubicBezTo>
                      <a:pt x="99" y="36"/>
                      <a:pt x="99" y="36"/>
                      <a:pt x="98" y="37"/>
                    </a:cubicBezTo>
                    <a:cubicBezTo>
                      <a:pt x="95" y="33"/>
                      <a:pt x="90" y="31"/>
                      <a:pt x="86" y="29"/>
                    </a:cubicBezTo>
                    <a:cubicBezTo>
                      <a:pt x="85" y="28"/>
                      <a:pt x="84" y="30"/>
                      <a:pt x="85" y="31"/>
                    </a:cubicBezTo>
                    <a:cubicBezTo>
                      <a:pt x="89" y="33"/>
                      <a:pt x="94" y="35"/>
                      <a:pt x="97" y="39"/>
                    </a:cubicBezTo>
                    <a:cubicBezTo>
                      <a:pt x="96" y="41"/>
                      <a:pt x="94" y="43"/>
                      <a:pt x="93" y="46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9" y="43"/>
                      <a:pt x="85" y="40"/>
                      <a:pt x="81" y="38"/>
                    </a:cubicBezTo>
                    <a:cubicBezTo>
                      <a:pt x="80" y="37"/>
                      <a:pt x="79" y="39"/>
                      <a:pt x="80" y="39"/>
                    </a:cubicBezTo>
                    <a:cubicBezTo>
                      <a:pt x="83" y="42"/>
                      <a:pt x="87" y="44"/>
                      <a:pt x="91" y="47"/>
                    </a:cubicBezTo>
                    <a:cubicBezTo>
                      <a:pt x="92" y="47"/>
                      <a:pt x="92" y="47"/>
                      <a:pt x="92" y="47"/>
                    </a:cubicBezTo>
                    <a:cubicBezTo>
                      <a:pt x="91" y="48"/>
                      <a:pt x="90" y="50"/>
                      <a:pt x="89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6" y="50"/>
                      <a:pt x="83" y="47"/>
                      <a:pt x="80" y="45"/>
                    </a:cubicBezTo>
                    <a:cubicBezTo>
                      <a:pt x="79" y="45"/>
                      <a:pt x="78" y="47"/>
                      <a:pt x="79" y="47"/>
                    </a:cubicBezTo>
                    <a:cubicBezTo>
                      <a:pt x="83" y="49"/>
                      <a:pt x="85" y="51"/>
                      <a:pt x="88" y="53"/>
                    </a:cubicBezTo>
                    <a:cubicBezTo>
                      <a:pt x="88" y="53"/>
                      <a:pt x="88" y="53"/>
                      <a:pt x="88" y="53"/>
                    </a:cubicBezTo>
                    <a:cubicBezTo>
                      <a:pt x="88" y="54"/>
                      <a:pt x="87" y="55"/>
                      <a:pt x="87" y="56"/>
                    </a:cubicBezTo>
                    <a:cubicBezTo>
                      <a:pt x="86" y="55"/>
                      <a:pt x="86" y="55"/>
                      <a:pt x="86" y="55"/>
                    </a:cubicBezTo>
                    <a:cubicBezTo>
                      <a:pt x="82" y="53"/>
                      <a:pt x="78" y="50"/>
                      <a:pt x="73" y="48"/>
                    </a:cubicBezTo>
                    <a:cubicBezTo>
                      <a:pt x="72" y="47"/>
                      <a:pt x="71" y="49"/>
                      <a:pt x="73" y="50"/>
                    </a:cubicBezTo>
                    <a:cubicBezTo>
                      <a:pt x="77" y="52"/>
                      <a:pt x="81" y="54"/>
                      <a:pt x="85" y="57"/>
                    </a:cubicBezTo>
                    <a:cubicBezTo>
                      <a:pt x="86" y="57"/>
                      <a:pt x="86" y="57"/>
                      <a:pt x="86" y="57"/>
                    </a:cubicBezTo>
                    <a:cubicBezTo>
                      <a:pt x="85" y="59"/>
                      <a:pt x="84" y="61"/>
                      <a:pt x="82" y="62"/>
                    </a:cubicBezTo>
                    <a:cubicBezTo>
                      <a:pt x="79" y="60"/>
                      <a:pt x="76" y="57"/>
                      <a:pt x="72" y="55"/>
                    </a:cubicBezTo>
                    <a:cubicBezTo>
                      <a:pt x="70" y="55"/>
                      <a:pt x="70" y="57"/>
                      <a:pt x="71" y="57"/>
                    </a:cubicBezTo>
                    <a:cubicBezTo>
                      <a:pt x="75" y="59"/>
                      <a:pt x="78" y="62"/>
                      <a:pt x="81" y="64"/>
                    </a:cubicBezTo>
                    <a:cubicBezTo>
                      <a:pt x="81" y="65"/>
                      <a:pt x="81" y="65"/>
                      <a:pt x="80" y="66"/>
                    </a:cubicBezTo>
                    <a:cubicBezTo>
                      <a:pt x="80" y="66"/>
                      <a:pt x="80" y="66"/>
                      <a:pt x="80" y="66"/>
                    </a:cubicBezTo>
                    <a:cubicBezTo>
                      <a:pt x="77" y="65"/>
                      <a:pt x="76" y="63"/>
                      <a:pt x="74" y="62"/>
                    </a:cubicBezTo>
                    <a:cubicBezTo>
                      <a:pt x="71" y="61"/>
                      <a:pt x="69" y="60"/>
                      <a:pt x="67" y="58"/>
                    </a:cubicBezTo>
                    <a:cubicBezTo>
                      <a:pt x="65" y="57"/>
                      <a:pt x="64" y="59"/>
                      <a:pt x="65" y="60"/>
                    </a:cubicBezTo>
                    <a:cubicBezTo>
                      <a:pt x="68" y="61"/>
                      <a:pt x="70" y="63"/>
                      <a:pt x="72" y="64"/>
                    </a:cubicBezTo>
                    <a:cubicBezTo>
                      <a:pt x="75" y="65"/>
                      <a:pt x="76" y="67"/>
                      <a:pt x="79" y="68"/>
                    </a:cubicBezTo>
                    <a:cubicBezTo>
                      <a:pt x="79" y="68"/>
                      <a:pt x="79" y="68"/>
                      <a:pt x="79" y="68"/>
                    </a:cubicBezTo>
                    <a:cubicBezTo>
                      <a:pt x="78" y="69"/>
                      <a:pt x="77" y="70"/>
                      <a:pt x="77" y="72"/>
                    </a:cubicBezTo>
                    <a:cubicBezTo>
                      <a:pt x="73" y="70"/>
                      <a:pt x="70" y="67"/>
                      <a:pt x="67" y="65"/>
                    </a:cubicBezTo>
                    <a:cubicBezTo>
                      <a:pt x="66" y="64"/>
                      <a:pt x="65" y="66"/>
                      <a:pt x="66" y="67"/>
                    </a:cubicBezTo>
                    <a:cubicBezTo>
                      <a:pt x="69" y="69"/>
                      <a:pt x="72" y="71"/>
                      <a:pt x="75" y="73"/>
                    </a:cubicBezTo>
                    <a:cubicBezTo>
                      <a:pt x="75" y="75"/>
                      <a:pt x="74" y="76"/>
                      <a:pt x="73" y="77"/>
                    </a:cubicBezTo>
                    <a:cubicBezTo>
                      <a:pt x="71" y="76"/>
                      <a:pt x="70" y="74"/>
                      <a:pt x="68" y="73"/>
                    </a:cubicBezTo>
                    <a:cubicBezTo>
                      <a:pt x="66" y="71"/>
                      <a:pt x="64" y="70"/>
                      <a:pt x="62" y="69"/>
                    </a:cubicBezTo>
                    <a:cubicBezTo>
                      <a:pt x="60" y="68"/>
                      <a:pt x="59" y="70"/>
                      <a:pt x="60" y="71"/>
                    </a:cubicBezTo>
                    <a:cubicBezTo>
                      <a:pt x="62" y="72"/>
                      <a:pt x="64" y="73"/>
                      <a:pt x="66" y="74"/>
                    </a:cubicBezTo>
                    <a:cubicBezTo>
                      <a:pt x="68" y="75"/>
                      <a:pt x="70" y="77"/>
                      <a:pt x="72" y="78"/>
                    </a:cubicBezTo>
                    <a:cubicBezTo>
                      <a:pt x="71" y="81"/>
                      <a:pt x="70" y="83"/>
                      <a:pt x="68" y="85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4" y="82"/>
                      <a:pt x="62" y="79"/>
                      <a:pt x="59" y="77"/>
                    </a:cubicBezTo>
                    <a:cubicBezTo>
                      <a:pt x="58" y="76"/>
                      <a:pt x="56" y="77"/>
                      <a:pt x="57" y="78"/>
                    </a:cubicBezTo>
                    <a:cubicBezTo>
                      <a:pt x="60" y="81"/>
                      <a:pt x="63" y="84"/>
                      <a:pt x="67" y="86"/>
                    </a:cubicBezTo>
                    <a:cubicBezTo>
                      <a:pt x="68" y="86"/>
                      <a:pt x="68" y="86"/>
                      <a:pt x="68" y="86"/>
                    </a:cubicBezTo>
                    <a:cubicBezTo>
                      <a:pt x="67" y="87"/>
                      <a:pt x="66" y="88"/>
                      <a:pt x="65" y="90"/>
                    </a:cubicBezTo>
                    <a:cubicBezTo>
                      <a:pt x="65" y="89"/>
                      <a:pt x="65" y="89"/>
                      <a:pt x="65" y="89"/>
                    </a:cubicBezTo>
                    <a:cubicBezTo>
                      <a:pt x="61" y="87"/>
                      <a:pt x="56" y="84"/>
                      <a:pt x="52" y="81"/>
                    </a:cubicBezTo>
                    <a:cubicBezTo>
                      <a:pt x="51" y="80"/>
                      <a:pt x="50" y="81"/>
                      <a:pt x="51" y="82"/>
                    </a:cubicBezTo>
                    <a:cubicBezTo>
                      <a:pt x="55" y="86"/>
                      <a:pt x="59" y="88"/>
                      <a:pt x="64" y="91"/>
                    </a:cubicBezTo>
                    <a:cubicBezTo>
                      <a:pt x="64" y="91"/>
                      <a:pt x="64" y="91"/>
                      <a:pt x="64" y="91"/>
                    </a:cubicBezTo>
                    <a:cubicBezTo>
                      <a:pt x="64" y="92"/>
                      <a:pt x="63" y="93"/>
                      <a:pt x="62" y="94"/>
                    </a:cubicBezTo>
                    <a:cubicBezTo>
                      <a:pt x="62" y="94"/>
                      <a:pt x="62" y="94"/>
                      <a:pt x="62" y="94"/>
                    </a:cubicBezTo>
                    <a:cubicBezTo>
                      <a:pt x="59" y="92"/>
                      <a:pt x="55" y="89"/>
                      <a:pt x="51" y="88"/>
                    </a:cubicBezTo>
                    <a:cubicBezTo>
                      <a:pt x="50" y="87"/>
                      <a:pt x="49" y="89"/>
                      <a:pt x="51" y="90"/>
                    </a:cubicBezTo>
                    <a:cubicBezTo>
                      <a:pt x="55" y="91"/>
                      <a:pt x="58" y="94"/>
                      <a:pt x="61" y="96"/>
                    </a:cubicBezTo>
                    <a:cubicBezTo>
                      <a:pt x="61" y="96"/>
                      <a:pt x="61" y="96"/>
                      <a:pt x="61" y="96"/>
                    </a:cubicBezTo>
                    <a:cubicBezTo>
                      <a:pt x="60" y="98"/>
                      <a:pt x="59" y="99"/>
                      <a:pt x="58" y="101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4" y="98"/>
                      <a:pt x="50" y="95"/>
                      <a:pt x="47" y="92"/>
                    </a:cubicBezTo>
                    <a:cubicBezTo>
                      <a:pt x="46" y="92"/>
                      <a:pt x="44" y="93"/>
                      <a:pt x="45" y="94"/>
                    </a:cubicBezTo>
                    <a:cubicBezTo>
                      <a:pt x="49" y="97"/>
                      <a:pt x="53" y="100"/>
                      <a:pt x="57" y="102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6" y="103"/>
                      <a:pt x="56" y="104"/>
                      <a:pt x="55" y="105"/>
                    </a:cubicBezTo>
                    <a:cubicBezTo>
                      <a:pt x="55" y="105"/>
                      <a:pt x="55" y="105"/>
                      <a:pt x="55" y="105"/>
                    </a:cubicBezTo>
                    <a:cubicBezTo>
                      <a:pt x="51" y="103"/>
                      <a:pt x="48" y="100"/>
                      <a:pt x="45" y="98"/>
                    </a:cubicBezTo>
                    <a:cubicBezTo>
                      <a:pt x="43" y="97"/>
                      <a:pt x="42" y="99"/>
                      <a:pt x="43" y="100"/>
                    </a:cubicBezTo>
                    <a:cubicBezTo>
                      <a:pt x="47" y="102"/>
                      <a:pt x="50" y="105"/>
                      <a:pt x="54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9"/>
                      <a:pt x="52" y="110"/>
                      <a:pt x="51" y="112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48" y="109"/>
                      <a:pt x="44" y="107"/>
                      <a:pt x="41" y="104"/>
                    </a:cubicBezTo>
                    <a:cubicBezTo>
                      <a:pt x="40" y="104"/>
                      <a:pt x="38" y="105"/>
                      <a:pt x="40" y="106"/>
                    </a:cubicBezTo>
                    <a:cubicBezTo>
                      <a:pt x="43" y="108"/>
                      <a:pt x="46" y="110"/>
                      <a:pt x="49" y="113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50" y="114"/>
                      <a:pt x="49" y="115"/>
                      <a:pt x="48" y="116"/>
                    </a:cubicBezTo>
                    <a:cubicBezTo>
                      <a:pt x="48" y="116"/>
                      <a:pt x="48" y="117"/>
                      <a:pt x="47" y="117"/>
                    </a:cubicBezTo>
                    <a:cubicBezTo>
                      <a:pt x="43" y="115"/>
                      <a:pt x="39" y="111"/>
                      <a:pt x="35" y="109"/>
                    </a:cubicBezTo>
                    <a:cubicBezTo>
                      <a:pt x="34" y="108"/>
                      <a:pt x="32" y="110"/>
                      <a:pt x="34" y="110"/>
                    </a:cubicBezTo>
                    <a:cubicBezTo>
                      <a:pt x="38" y="113"/>
                      <a:pt x="42" y="116"/>
                      <a:pt x="46" y="119"/>
                    </a:cubicBezTo>
                    <a:cubicBezTo>
                      <a:pt x="45" y="121"/>
                      <a:pt x="44" y="122"/>
                      <a:pt x="43" y="124"/>
                    </a:cubicBezTo>
                    <a:cubicBezTo>
                      <a:pt x="40" y="121"/>
                      <a:pt x="37" y="118"/>
                      <a:pt x="32" y="117"/>
                    </a:cubicBezTo>
                    <a:cubicBezTo>
                      <a:pt x="31" y="116"/>
                      <a:pt x="31" y="118"/>
                      <a:pt x="32" y="119"/>
                    </a:cubicBezTo>
                    <a:cubicBezTo>
                      <a:pt x="36" y="120"/>
                      <a:pt x="39" y="123"/>
                      <a:pt x="42" y="125"/>
                    </a:cubicBezTo>
                    <a:cubicBezTo>
                      <a:pt x="41" y="127"/>
                      <a:pt x="40" y="129"/>
                      <a:pt x="39" y="131"/>
                    </a:cubicBezTo>
                    <a:cubicBezTo>
                      <a:pt x="39" y="130"/>
                      <a:pt x="39" y="130"/>
                      <a:pt x="39" y="130"/>
                    </a:cubicBezTo>
                    <a:cubicBezTo>
                      <a:pt x="35" y="129"/>
                      <a:pt x="32" y="126"/>
                      <a:pt x="29" y="123"/>
                    </a:cubicBezTo>
                    <a:cubicBezTo>
                      <a:pt x="27" y="123"/>
                      <a:pt x="26" y="124"/>
                      <a:pt x="27" y="125"/>
                    </a:cubicBezTo>
                    <a:cubicBezTo>
                      <a:pt x="30" y="128"/>
                      <a:pt x="34" y="130"/>
                      <a:pt x="38" y="132"/>
                    </a:cubicBezTo>
                    <a:cubicBezTo>
                      <a:pt x="37" y="134"/>
                      <a:pt x="36" y="135"/>
                      <a:pt x="35" y="136"/>
                    </a:cubicBezTo>
                    <a:cubicBezTo>
                      <a:pt x="32" y="134"/>
                      <a:pt x="28" y="132"/>
                      <a:pt x="25" y="130"/>
                    </a:cubicBezTo>
                    <a:cubicBezTo>
                      <a:pt x="24" y="130"/>
                      <a:pt x="23" y="131"/>
                      <a:pt x="24" y="132"/>
                    </a:cubicBezTo>
                    <a:cubicBezTo>
                      <a:pt x="27" y="134"/>
                      <a:pt x="31" y="136"/>
                      <a:pt x="34" y="138"/>
                    </a:cubicBezTo>
                    <a:cubicBezTo>
                      <a:pt x="33" y="140"/>
                      <a:pt x="32" y="141"/>
                      <a:pt x="31" y="1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4" name="Freeform 38">
                <a:extLst>
                  <a:ext uri="{FF2B5EF4-FFF2-40B4-BE49-F238E27FC236}">
                    <a16:creationId xmlns:a16="http://schemas.microsoft.com/office/drawing/2014/main" id="{2E7FE378-CED6-4B1D-976F-78DFAD795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012" y="3892551"/>
                <a:ext cx="25400" cy="17463"/>
              </a:xfrm>
              <a:custGeom>
                <a:avLst/>
                <a:gdLst>
                  <a:gd name="T0" fmla="*/ 12 w 13"/>
                  <a:gd name="T1" fmla="*/ 7 h 9"/>
                  <a:gd name="T2" fmla="*/ 3 w 13"/>
                  <a:gd name="T3" fmla="*/ 1 h 9"/>
                  <a:gd name="T4" fmla="*/ 1 w 13"/>
                  <a:gd name="T5" fmla="*/ 3 h 9"/>
                  <a:gd name="T6" fmla="*/ 11 w 13"/>
                  <a:gd name="T7" fmla="*/ 9 h 9"/>
                  <a:gd name="T8" fmla="*/ 12 w 13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2" y="7"/>
                    </a:moveTo>
                    <a:cubicBezTo>
                      <a:pt x="9" y="5"/>
                      <a:pt x="6" y="3"/>
                      <a:pt x="3" y="1"/>
                    </a:cubicBezTo>
                    <a:cubicBezTo>
                      <a:pt x="1" y="0"/>
                      <a:pt x="0" y="2"/>
                      <a:pt x="1" y="3"/>
                    </a:cubicBezTo>
                    <a:cubicBezTo>
                      <a:pt x="5" y="5"/>
                      <a:pt x="7" y="7"/>
                      <a:pt x="11" y="9"/>
                    </a:cubicBezTo>
                    <a:cubicBezTo>
                      <a:pt x="12" y="9"/>
                      <a:pt x="13" y="8"/>
                      <a:pt x="1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5" name="Freeform 39">
                <a:extLst>
                  <a:ext uri="{FF2B5EF4-FFF2-40B4-BE49-F238E27FC236}">
                    <a16:creationId xmlns:a16="http://schemas.microsoft.com/office/drawing/2014/main" id="{2476062B-05EF-4DBE-86ED-457B38830D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19850" y="5137151"/>
                <a:ext cx="295275" cy="200025"/>
              </a:xfrm>
              <a:custGeom>
                <a:avLst/>
                <a:gdLst>
                  <a:gd name="T0" fmla="*/ 24 w 156"/>
                  <a:gd name="T1" fmla="*/ 62 h 105"/>
                  <a:gd name="T2" fmla="*/ 0 w 156"/>
                  <a:gd name="T3" fmla="*/ 78 h 105"/>
                  <a:gd name="T4" fmla="*/ 15 w 156"/>
                  <a:gd name="T5" fmla="*/ 104 h 105"/>
                  <a:gd name="T6" fmla="*/ 119 w 156"/>
                  <a:gd name="T7" fmla="*/ 48 h 105"/>
                  <a:gd name="T8" fmla="*/ 155 w 156"/>
                  <a:gd name="T9" fmla="*/ 26 h 105"/>
                  <a:gd name="T10" fmla="*/ 138 w 156"/>
                  <a:gd name="T11" fmla="*/ 0 h 105"/>
                  <a:gd name="T12" fmla="*/ 139 w 156"/>
                  <a:gd name="T13" fmla="*/ 17 h 105"/>
                  <a:gd name="T14" fmla="*/ 139 w 156"/>
                  <a:gd name="T15" fmla="*/ 2 h 105"/>
                  <a:gd name="T16" fmla="*/ 84 w 156"/>
                  <a:gd name="T17" fmla="*/ 63 h 105"/>
                  <a:gd name="T18" fmla="*/ 15 w 156"/>
                  <a:gd name="T19" fmla="*/ 102 h 105"/>
                  <a:gd name="T20" fmla="*/ 5 w 156"/>
                  <a:gd name="T21" fmla="*/ 76 h 105"/>
                  <a:gd name="T22" fmla="*/ 7 w 156"/>
                  <a:gd name="T23" fmla="*/ 75 h 105"/>
                  <a:gd name="T24" fmla="*/ 10 w 156"/>
                  <a:gd name="T25" fmla="*/ 73 h 105"/>
                  <a:gd name="T26" fmla="*/ 19 w 156"/>
                  <a:gd name="T27" fmla="*/ 84 h 105"/>
                  <a:gd name="T28" fmla="*/ 16 w 156"/>
                  <a:gd name="T29" fmla="*/ 70 h 105"/>
                  <a:gd name="T30" fmla="*/ 18 w 156"/>
                  <a:gd name="T31" fmla="*/ 69 h 105"/>
                  <a:gd name="T32" fmla="*/ 28 w 156"/>
                  <a:gd name="T33" fmla="*/ 79 h 105"/>
                  <a:gd name="T34" fmla="*/ 31 w 156"/>
                  <a:gd name="T35" fmla="*/ 61 h 105"/>
                  <a:gd name="T36" fmla="*/ 39 w 156"/>
                  <a:gd name="T37" fmla="*/ 73 h 105"/>
                  <a:gd name="T38" fmla="*/ 37 w 156"/>
                  <a:gd name="T39" fmla="*/ 58 h 105"/>
                  <a:gd name="T40" fmla="*/ 44 w 156"/>
                  <a:gd name="T41" fmla="*/ 66 h 105"/>
                  <a:gd name="T42" fmla="*/ 41 w 156"/>
                  <a:gd name="T43" fmla="*/ 55 h 105"/>
                  <a:gd name="T44" fmla="*/ 51 w 156"/>
                  <a:gd name="T45" fmla="*/ 67 h 105"/>
                  <a:gd name="T46" fmla="*/ 48 w 156"/>
                  <a:gd name="T47" fmla="*/ 51 h 105"/>
                  <a:gd name="T48" fmla="*/ 50 w 156"/>
                  <a:gd name="T49" fmla="*/ 50 h 105"/>
                  <a:gd name="T50" fmla="*/ 56 w 156"/>
                  <a:gd name="T51" fmla="*/ 56 h 105"/>
                  <a:gd name="T52" fmla="*/ 58 w 156"/>
                  <a:gd name="T53" fmla="*/ 55 h 105"/>
                  <a:gd name="T54" fmla="*/ 58 w 156"/>
                  <a:gd name="T55" fmla="*/ 46 h 105"/>
                  <a:gd name="T56" fmla="*/ 59 w 156"/>
                  <a:gd name="T57" fmla="*/ 45 h 105"/>
                  <a:gd name="T58" fmla="*/ 69 w 156"/>
                  <a:gd name="T59" fmla="*/ 56 h 105"/>
                  <a:gd name="T60" fmla="*/ 65 w 156"/>
                  <a:gd name="T61" fmla="*/ 42 h 105"/>
                  <a:gd name="T62" fmla="*/ 76 w 156"/>
                  <a:gd name="T63" fmla="*/ 51 h 105"/>
                  <a:gd name="T64" fmla="*/ 72 w 156"/>
                  <a:gd name="T65" fmla="*/ 38 h 105"/>
                  <a:gd name="T66" fmla="*/ 83 w 156"/>
                  <a:gd name="T67" fmla="*/ 50 h 105"/>
                  <a:gd name="T68" fmla="*/ 78 w 156"/>
                  <a:gd name="T69" fmla="*/ 35 h 105"/>
                  <a:gd name="T70" fmla="*/ 88 w 156"/>
                  <a:gd name="T71" fmla="*/ 44 h 105"/>
                  <a:gd name="T72" fmla="*/ 83 w 156"/>
                  <a:gd name="T73" fmla="*/ 32 h 105"/>
                  <a:gd name="T74" fmla="*/ 94 w 156"/>
                  <a:gd name="T75" fmla="*/ 42 h 105"/>
                  <a:gd name="T76" fmla="*/ 90 w 156"/>
                  <a:gd name="T77" fmla="*/ 29 h 105"/>
                  <a:gd name="T78" fmla="*/ 98 w 156"/>
                  <a:gd name="T79" fmla="*/ 39 h 105"/>
                  <a:gd name="T80" fmla="*/ 94 w 156"/>
                  <a:gd name="T81" fmla="*/ 26 h 105"/>
                  <a:gd name="T82" fmla="*/ 105 w 156"/>
                  <a:gd name="T83" fmla="*/ 35 h 105"/>
                  <a:gd name="T84" fmla="*/ 101 w 156"/>
                  <a:gd name="T85" fmla="*/ 23 h 105"/>
                  <a:gd name="T86" fmla="*/ 112 w 156"/>
                  <a:gd name="T87" fmla="*/ 34 h 105"/>
                  <a:gd name="T88" fmla="*/ 112 w 156"/>
                  <a:gd name="T89" fmla="*/ 17 h 105"/>
                  <a:gd name="T90" fmla="*/ 114 w 156"/>
                  <a:gd name="T91" fmla="*/ 16 h 105"/>
                  <a:gd name="T92" fmla="*/ 125 w 156"/>
                  <a:gd name="T93" fmla="*/ 24 h 105"/>
                  <a:gd name="T94" fmla="*/ 125 w 156"/>
                  <a:gd name="T95" fmla="*/ 10 h 105"/>
                  <a:gd name="T96" fmla="*/ 127 w 156"/>
                  <a:gd name="T97" fmla="*/ 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6" h="105">
                    <a:moveTo>
                      <a:pt x="109" y="16"/>
                    </a:moveTo>
                    <a:cubicBezTo>
                      <a:pt x="99" y="22"/>
                      <a:pt x="88" y="27"/>
                      <a:pt x="78" y="33"/>
                    </a:cubicBezTo>
                    <a:cubicBezTo>
                      <a:pt x="60" y="43"/>
                      <a:pt x="42" y="52"/>
                      <a:pt x="24" y="62"/>
                    </a:cubicBezTo>
                    <a:cubicBezTo>
                      <a:pt x="19" y="65"/>
                      <a:pt x="14" y="68"/>
                      <a:pt x="8" y="71"/>
                    </a:cubicBezTo>
                    <a:cubicBezTo>
                      <a:pt x="6" y="73"/>
                      <a:pt x="3" y="74"/>
                      <a:pt x="1" y="76"/>
                    </a:cubicBezTo>
                    <a:cubicBezTo>
                      <a:pt x="1" y="76"/>
                      <a:pt x="0" y="77"/>
                      <a:pt x="0" y="78"/>
                    </a:cubicBezTo>
                    <a:cubicBezTo>
                      <a:pt x="5" y="86"/>
                      <a:pt x="9" y="95"/>
                      <a:pt x="13" y="103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14" y="104"/>
                      <a:pt x="15" y="105"/>
                      <a:pt x="15" y="104"/>
                    </a:cubicBezTo>
                    <a:cubicBezTo>
                      <a:pt x="27" y="98"/>
                      <a:pt x="39" y="92"/>
                      <a:pt x="50" y="86"/>
                    </a:cubicBezTo>
                    <a:cubicBezTo>
                      <a:pt x="61" y="79"/>
                      <a:pt x="72" y="72"/>
                      <a:pt x="84" y="66"/>
                    </a:cubicBezTo>
                    <a:cubicBezTo>
                      <a:pt x="96" y="60"/>
                      <a:pt x="108" y="54"/>
                      <a:pt x="119" y="48"/>
                    </a:cubicBezTo>
                    <a:cubicBezTo>
                      <a:pt x="131" y="41"/>
                      <a:pt x="143" y="34"/>
                      <a:pt x="155" y="27"/>
                    </a:cubicBezTo>
                    <a:cubicBezTo>
                      <a:pt x="155" y="27"/>
                      <a:pt x="155" y="27"/>
                      <a:pt x="155" y="27"/>
                    </a:cubicBezTo>
                    <a:cubicBezTo>
                      <a:pt x="156" y="27"/>
                      <a:pt x="156" y="26"/>
                      <a:pt x="155" y="26"/>
                    </a:cubicBezTo>
                    <a:cubicBezTo>
                      <a:pt x="150" y="17"/>
                      <a:pt x="145" y="9"/>
                      <a:pt x="140" y="0"/>
                    </a:cubicBezTo>
                    <a:cubicBezTo>
                      <a:pt x="140" y="0"/>
                      <a:pt x="139" y="0"/>
                      <a:pt x="139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29" y="6"/>
                      <a:pt x="119" y="11"/>
                      <a:pt x="109" y="16"/>
                    </a:cubicBezTo>
                    <a:close/>
                    <a:moveTo>
                      <a:pt x="132" y="6"/>
                    </a:moveTo>
                    <a:cubicBezTo>
                      <a:pt x="134" y="10"/>
                      <a:pt x="136" y="14"/>
                      <a:pt x="139" y="17"/>
                    </a:cubicBezTo>
                    <a:cubicBezTo>
                      <a:pt x="140" y="18"/>
                      <a:pt x="141" y="17"/>
                      <a:pt x="140" y="16"/>
                    </a:cubicBezTo>
                    <a:cubicBezTo>
                      <a:pt x="137" y="13"/>
                      <a:pt x="136" y="9"/>
                      <a:pt x="134" y="5"/>
                    </a:cubicBezTo>
                    <a:cubicBezTo>
                      <a:pt x="135" y="4"/>
                      <a:pt x="137" y="3"/>
                      <a:pt x="139" y="2"/>
                    </a:cubicBezTo>
                    <a:cubicBezTo>
                      <a:pt x="143" y="10"/>
                      <a:pt x="148" y="18"/>
                      <a:pt x="153" y="26"/>
                    </a:cubicBezTo>
                    <a:cubicBezTo>
                      <a:pt x="142" y="32"/>
                      <a:pt x="131" y="39"/>
                      <a:pt x="119" y="45"/>
                    </a:cubicBezTo>
                    <a:cubicBezTo>
                      <a:pt x="108" y="52"/>
                      <a:pt x="96" y="57"/>
                      <a:pt x="84" y="63"/>
                    </a:cubicBezTo>
                    <a:cubicBezTo>
                      <a:pt x="72" y="69"/>
                      <a:pt x="61" y="76"/>
                      <a:pt x="50" y="83"/>
                    </a:cubicBezTo>
                    <a:cubicBezTo>
                      <a:pt x="39" y="90"/>
                      <a:pt x="27" y="96"/>
                      <a:pt x="15" y="102"/>
                    </a:cubicBezTo>
                    <a:cubicBezTo>
                      <a:pt x="15" y="102"/>
                      <a:pt x="15" y="102"/>
                      <a:pt x="15" y="102"/>
                    </a:cubicBezTo>
                    <a:cubicBezTo>
                      <a:pt x="11" y="94"/>
                      <a:pt x="7" y="86"/>
                      <a:pt x="3" y="78"/>
                    </a:cubicBezTo>
                    <a:cubicBezTo>
                      <a:pt x="3" y="77"/>
                      <a:pt x="4" y="76"/>
                      <a:pt x="5" y="76"/>
                    </a:cubicBezTo>
                    <a:cubicBezTo>
                      <a:pt x="5" y="76"/>
                      <a:pt x="5" y="76"/>
                      <a:pt x="5" y="76"/>
                    </a:cubicBezTo>
                    <a:cubicBezTo>
                      <a:pt x="7" y="79"/>
                      <a:pt x="8" y="83"/>
                      <a:pt x="10" y="85"/>
                    </a:cubicBezTo>
                    <a:cubicBezTo>
                      <a:pt x="11" y="86"/>
                      <a:pt x="13" y="85"/>
                      <a:pt x="12" y="84"/>
                    </a:cubicBezTo>
                    <a:cubicBezTo>
                      <a:pt x="10" y="81"/>
                      <a:pt x="9" y="78"/>
                      <a:pt x="7" y="75"/>
                    </a:cubicBezTo>
                    <a:cubicBezTo>
                      <a:pt x="7" y="75"/>
                      <a:pt x="7" y="75"/>
                      <a:pt x="7" y="75"/>
                    </a:cubicBezTo>
                    <a:cubicBezTo>
                      <a:pt x="7" y="75"/>
                      <a:pt x="8" y="74"/>
                      <a:pt x="8" y="74"/>
                    </a:cubicBezTo>
                    <a:cubicBezTo>
                      <a:pt x="9" y="74"/>
                      <a:pt x="9" y="73"/>
                      <a:pt x="10" y="73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2" y="78"/>
                      <a:pt x="14" y="82"/>
                      <a:pt x="17" y="85"/>
                    </a:cubicBezTo>
                    <a:cubicBezTo>
                      <a:pt x="18" y="86"/>
                      <a:pt x="20" y="85"/>
                      <a:pt x="19" y="84"/>
                    </a:cubicBezTo>
                    <a:cubicBezTo>
                      <a:pt x="16" y="80"/>
                      <a:pt x="14" y="76"/>
                      <a:pt x="12" y="72"/>
                    </a:cubicBezTo>
                    <a:cubicBezTo>
                      <a:pt x="12" y="72"/>
                      <a:pt x="12" y="72"/>
                      <a:pt x="12" y="72"/>
                    </a:cubicBezTo>
                    <a:cubicBezTo>
                      <a:pt x="13" y="71"/>
                      <a:pt x="14" y="70"/>
                      <a:pt x="16" y="70"/>
                    </a:cubicBezTo>
                    <a:cubicBezTo>
                      <a:pt x="17" y="73"/>
                      <a:pt x="18" y="77"/>
                      <a:pt x="21" y="80"/>
                    </a:cubicBezTo>
                    <a:cubicBezTo>
                      <a:pt x="22" y="81"/>
                      <a:pt x="23" y="80"/>
                      <a:pt x="22" y="79"/>
                    </a:cubicBezTo>
                    <a:cubicBezTo>
                      <a:pt x="20" y="76"/>
                      <a:pt x="19" y="72"/>
                      <a:pt x="18" y="69"/>
                    </a:cubicBezTo>
                    <a:cubicBezTo>
                      <a:pt x="19" y="68"/>
                      <a:pt x="19" y="67"/>
                      <a:pt x="20" y="67"/>
                    </a:cubicBezTo>
                    <a:cubicBezTo>
                      <a:pt x="21" y="67"/>
                      <a:pt x="21" y="66"/>
                      <a:pt x="22" y="66"/>
                    </a:cubicBezTo>
                    <a:cubicBezTo>
                      <a:pt x="23" y="71"/>
                      <a:pt x="26" y="75"/>
                      <a:pt x="28" y="79"/>
                    </a:cubicBezTo>
                    <a:cubicBezTo>
                      <a:pt x="29" y="80"/>
                      <a:pt x="31" y="79"/>
                      <a:pt x="30" y="78"/>
                    </a:cubicBezTo>
                    <a:cubicBezTo>
                      <a:pt x="28" y="74"/>
                      <a:pt x="25" y="70"/>
                      <a:pt x="24" y="65"/>
                    </a:cubicBezTo>
                    <a:cubicBezTo>
                      <a:pt x="26" y="64"/>
                      <a:pt x="28" y="62"/>
                      <a:pt x="31" y="61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3" y="66"/>
                      <a:pt x="35" y="70"/>
                      <a:pt x="37" y="74"/>
                    </a:cubicBezTo>
                    <a:cubicBezTo>
                      <a:pt x="38" y="75"/>
                      <a:pt x="40" y="74"/>
                      <a:pt x="39" y="73"/>
                    </a:cubicBezTo>
                    <a:cubicBezTo>
                      <a:pt x="37" y="69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4" y="59"/>
                      <a:pt x="35" y="59"/>
                      <a:pt x="37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9" y="61"/>
                      <a:pt x="40" y="65"/>
                      <a:pt x="42" y="68"/>
                    </a:cubicBezTo>
                    <a:cubicBezTo>
                      <a:pt x="43" y="69"/>
                      <a:pt x="44" y="67"/>
                      <a:pt x="44" y="66"/>
                    </a:cubicBezTo>
                    <a:cubicBezTo>
                      <a:pt x="41" y="63"/>
                      <a:pt x="40" y="60"/>
                      <a:pt x="38" y="57"/>
                    </a:cubicBezTo>
                    <a:cubicBezTo>
                      <a:pt x="38" y="57"/>
                      <a:pt x="38" y="57"/>
                      <a:pt x="38" y="57"/>
                    </a:cubicBezTo>
                    <a:cubicBezTo>
                      <a:pt x="39" y="56"/>
                      <a:pt x="40" y="56"/>
                      <a:pt x="41" y="55"/>
                    </a:cubicBezTo>
                    <a:cubicBezTo>
                      <a:pt x="41" y="56"/>
                      <a:pt x="41" y="56"/>
                      <a:pt x="41" y="56"/>
                    </a:cubicBezTo>
                    <a:cubicBezTo>
                      <a:pt x="44" y="60"/>
                      <a:pt x="46" y="65"/>
                      <a:pt x="49" y="69"/>
                    </a:cubicBezTo>
                    <a:cubicBezTo>
                      <a:pt x="50" y="70"/>
                      <a:pt x="51" y="68"/>
                      <a:pt x="51" y="67"/>
                    </a:cubicBezTo>
                    <a:cubicBezTo>
                      <a:pt x="47" y="63"/>
                      <a:pt x="45" y="59"/>
                      <a:pt x="43" y="55"/>
                    </a:cubicBezTo>
                    <a:cubicBezTo>
                      <a:pt x="43" y="54"/>
                      <a:pt x="43" y="54"/>
                      <a:pt x="43" y="54"/>
                    </a:cubicBezTo>
                    <a:cubicBezTo>
                      <a:pt x="44" y="53"/>
                      <a:pt x="46" y="52"/>
                      <a:pt x="48" y="51"/>
                    </a:cubicBezTo>
                    <a:cubicBezTo>
                      <a:pt x="50" y="55"/>
                      <a:pt x="51" y="60"/>
                      <a:pt x="54" y="63"/>
                    </a:cubicBezTo>
                    <a:cubicBezTo>
                      <a:pt x="55" y="64"/>
                      <a:pt x="56" y="63"/>
                      <a:pt x="56" y="62"/>
                    </a:cubicBezTo>
                    <a:cubicBezTo>
                      <a:pt x="53" y="58"/>
                      <a:pt x="52" y="54"/>
                      <a:pt x="50" y="50"/>
                    </a:cubicBezTo>
                    <a:cubicBezTo>
                      <a:pt x="51" y="50"/>
                      <a:pt x="51" y="50"/>
                      <a:pt x="52" y="49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4" y="52"/>
                      <a:pt x="55" y="54"/>
                      <a:pt x="56" y="56"/>
                    </a:cubicBezTo>
                    <a:cubicBezTo>
                      <a:pt x="57" y="58"/>
                      <a:pt x="59" y="60"/>
                      <a:pt x="60" y="63"/>
                    </a:cubicBezTo>
                    <a:cubicBezTo>
                      <a:pt x="60" y="64"/>
                      <a:pt x="62" y="63"/>
                      <a:pt x="62" y="62"/>
                    </a:cubicBezTo>
                    <a:cubicBezTo>
                      <a:pt x="60" y="59"/>
                      <a:pt x="59" y="57"/>
                      <a:pt x="58" y="55"/>
                    </a:cubicBezTo>
                    <a:cubicBezTo>
                      <a:pt x="56" y="53"/>
                      <a:pt x="55" y="50"/>
                      <a:pt x="54" y="49"/>
                    </a:cubicBezTo>
                    <a:cubicBezTo>
                      <a:pt x="53" y="48"/>
                      <a:pt x="53" y="48"/>
                      <a:pt x="53" y="48"/>
                    </a:cubicBezTo>
                    <a:cubicBezTo>
                      <a:pt x="55" y="48"/>
                      <a:pt x="56" y="47"/>
                      <a:pt x="58" y="46"/>
                    </a:cubicBezTo>
                    <a:cubicBezTo>
                      <a:pt x="59" y="50"/>
                      <a:pt x="61" y="53"/>
                      <a:pt x="63" y="57"/>
                    </a:cubicBezTo>
                    <a:cubicBezTo>
                      <a:pt x="64" y="58"/>
                      <a:pt x="65" y="57"/>
                      <a:pt x="65" y="56"/>
                    </a:cubicBezTo>
                    <a:cubicBezTo>
                      <a:pt x="63" y="52"/>
                      <a:pt x="61" y="49"/>
                      <a:pt x="59" y="45"/>
                    </a:cubicBezTo>
                    <a:cubicBezTo>
                      <a:pt x="61" y="45"/>
                      <a:pt x="62" y="44"/>
                      <a:pt x="63" y="43"/>
                    </a:cubicBezTo>
                    <a:cubicBezTo>
                      <a:pt x="64" y="45"/>
                      <a:pt x="65" y="47"/>
                      <a:pt x="65" y="49"/>
                    </a:cubicBezTo>
                    <a:cubicBezTo>
                      <a:pt x="66" y="52"/>
                      <a:pt x="68" y="54"/>
                      <a:pt x="69" y="56"/>
                    </a:cubicBezTo>
                    <a:cubicBezTo>
                      <a:pt x="70" y="57"/>
                      <a:pt x="72" y="56"/>
                      <a:pt x="71" y="55"/>
                    </a:cubicBezTo>
                    <a:cubicBezTo>
                      <a:pt x="70" y="53"/>
                      <a:pt x="69" y="51"/>
                      <a:pt x="68" y="49"/>
                    </a:cubicBezTo>
                    <a:cubicBezTo>
                      <a:pt x="66" y="47"/>
                      <a:pt x="66" y="45"/>
                      <a:pt x="65" y="42"/>
                    </a:cubicBezTo>
                    <a:cubicBezTo>
                      <a:pt x="67" y="41"/>
                      <a:pt x="69" y="40"/>
                      <a:pt x="71" y="39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3" y="43"/>
                      <a:pt x="74" y="47"/>
                      <a:pt x="76" y="51"/>
                    </a:cubicBezTo>
                    <a:cubicBezTo>
                      <a:pt x="76" y="52"/>
                      <a:pt x="78" y="51"/>
                      <a:pt x="78" y="50"/>
                    </a:cubicBezTo>
                    <a:cubicBezTo>
                      <a:pt x="76" y="46"/>
                      <a:pt x="75" y="42"/>
                      <a:pt x="73" y="39"/>
                    </a:cubicBezTo>
                    <a:cubicBezTo>
                      <a:pt x="72" y="38"/>
                      <a:pt x="72" y="38"/>
                      <a:pt x="72" y="38"/>
                    </a:cubicBezTo>
                    <a:cubicBezTo>
                      <a:pt x="74" y="37"/>
                      <a:pt x="75" y="37"/>
                      <a:pt x="76" y="36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79" y="41"/>
                      <a:pt x="81" y="45"/>
                      <a:pt x="83" y="50"/>
                    </a:cubicBezTo>
                    <a:cubicBezTo>
                      <a:pt x="84" y="51"/>
                      <a:pt x="85" y="50"/>
                      <a:pt x="85" y="49"/>
                    </a:cubicBezTo>
                    <a:cubicBezTo>
                      <a:pt x="83" y="44"/>
                      <a:pt x="81" y="40"/>
                      <a:pt x="78" y="36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9" y="35"/>
                      <a:pt x="80" y="34"/>
                      <a:pt x="81" y="33"/>
                    </a:cubicBezTo>
                    <a:cubicBezTo>
                      <a:pt x="81" y="34"/>
                      <a:pt x="81" y="34"/>
                      <a:pt x="81" y="34"/>
                    </a:cubicBezTo>
                    <a:cubicBezTo>
                      <a:pt x="83" y="37"/>
                      <a:pt x="85" y="41"/>
                      <a:pt x="88" y="44"/>
                    </a:cubicBezTo>
                    <a:cubicBezTo>
                      <a:pt x="88" y="45"/>
                      <a:pt x="90" y="44"/>
                      <a:pt x="89" y="43"/>
                    </a:cubicBezTo>
                    <a:cubicBezTo>
                      <a:pt x="86" y="40"/>
                      <a:pt x="85" y="36"/>
                      <a:pt x="83" y="32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5" y="32"/>
                      <a:pt x="86" y="31"/>
                      <a:pt x="88" y="30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90" y="34"/>
                      <a:pt x="92" y="38"/>
                      <a:pt x="94" y="42"/>
                    </a:cubicBezTo>
                    <a:cubicBezTo>
                      <a:pt x="94" y="44"/>
                      <a:pt x="96" y="43"/>
                      <a:pt x="96" y="42"/>
                    </a:cubicBezTo>
                    <a:cubicBezTo>
                      <a:pt x="94" y="37"/>
                      <a:pt x="92" y="33"/>
                      <a:pt x="90" y="29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91" y="28"/>
                      <a:pt x="92" y="28"/>
                      <a:pt x="93" y="27"/>
                    </a:cubicBezTo>
                    <a:cubicBezTo>
                      <a:pt x="93" y="28"/>
                      <a:pt x="93" y="28"/>
                      <a:pt x="93" y="28"/>
                    </a:cubicBezTo>
                    <a:cubicBezTo>
                      <a:pt x="95" y="31"/>
                      <a:pt x="96" y="35"/>
                      <a:pt x="98" y="39"/>
                    </a:cubicBezTo>
                    <a:cubicBezTo>
                      <a:pt x="99" y="40"/>
                      <a:pt x="101" y="39"/>
                      <a:pt x="100" y="38"/>
                    </a:cubicBezTo>
                    <a:cubicBezTo>
                      <a:pt x="98" y="34"/>
                      <a:pt x="97" y="30"/>
                      <a:pt x="95" y="27"/>
                    </a:cubicBezTo>
                    <a:cubicBezTo>
                      <a:pt x="94" y="26"/>
                      <a:pt x="94" y="26"/>
                      <a:pt x="94" y="26"/>
                    </a:cubicBezTo>
                    <a:cubicBezTo>
                      <a:pt x="96" y="25"/>
                      <a:pt x="98" y="24"/>
                      <a:pt x="99" y="24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8"/>
                      <a:pt x="103" y="31"/>
                      <a:pt x="105" y="35"/>
                    </a:cubicBezTo>
                    <a:cubicBezTo>
                      <a:pt x="106" y="36"/>
                      <a:pt x="107" y="35"/>
                      <a:pt x="107" y="34"/>
                    </a:cubicBezTo>
                    <a:cubicBezTo>
                      <a:pt x="105" y="31"/>
                      <a:pt x="103" y="27"/>
                      <a:pt x="101" y="24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2"/>
                      <a:pt x="103" y="22"/>
                      <a:pt x="104" y="21"/>
                    </a:cubicBezTo>
                    <a:cubicBezTo>
                      <a:pt x="104" y="21"/>
                      <a:pt x="105" y="21"/>
                      <a:pt x="105" y="20"/>
                    </a:cubicBezTo>
                    <a:cubicBezTo>
                      <a:pt x="108" y="25"/>
                      <a:pt x="109" y="30"/>
                      <a:pt x="112" y="34"/>
                    </a:cubicBezTo>
                    <a:cubicBezTo>
                      <a:pt x="113" y="35"/>
                      <a:pt x="115" y="34"/>
                      <a:pt x="114" y="33"/>
                    </a:cubicBezTo>
                    <a:cubicBezTo>
                      <a:pt x="111" y="29"/>
                      <a:pt x="110" y="24"/>
                      <a:pt x="107" y="19"/>
                    </a:cubicBezTo>
                    <a:cubicBezTo>
                      <a:pt x="109" y="19"/>
                      <a:pt x="110" y="18"/>
                      <a:pt x="112" y="17"/>
                    </a:cubicBezTo>
                    <a:cubicBezTo>
                      <a:pt x="114" y="21"/>
                      <a:pt x="115" y="25"/>
                      <a:pt x="118" y="28"/>
                    </a:cubicBezTo>
                    <a:cubicBezTo>
                      <a:pt x="119" y="29"/>
                      <a:pt x="121" y="28"/>
                      <a:pt x="120" y="27"/>
                    </a:cubicBezTo>
                    <a:cubicBezTo>
                      <a:pt x="117" y="24"/>
                      <a:pt x="116" y="20"/>
                      <a:pt x="114" y="16"/>
                    </a:cubicBezTo>
                    <a:cubicBezTo>
                      <a:pt x="115" y="15"/>
                      <a:pt x="117" y="14"/>
                      <a:pt x="119" y="13"/>
                    </a:cubicBezTo>
                    <a:cubicBezTo>
                      <a:pt x="119" y="13"/>
                      <a:pt x="119" y="13"/>
                      <a:pt x="119" y="13"/>
                    </a:cubicBezTo>
                    <a:cubicBezTo>
                      <a:pt x="122" y="16"/>
                      <a:pt x="123" y="20"/>
                      <a:pt x="125" y="24"/>
                    </a:cubicBezTo>
                    <a:cubicBezTo>
                      <a:pt x="125" y="26"/>
                      <a:pt x="127" y="25"/>
                      <a:pt x="127" y="24"/>
                    </a:cubicBezTo>
                    <a:cubicBezTo>
                      <a:pt x="125" y="20"/>
                      <a:pt x="124" y="16"/>
                      <a:pt x="121" y="12"/>
                    </a:cubicBezTo>
                    <a:cubicBezTo>
                      <a:pt x="122" y="11"/>
                      <a:pt x="124" y="10"/>
                      <a:pt x="125" y="10"/>
                    </a:cubicBezTo>
                    <a:cubicBezTo>
                      <a:pt x="127" y="13"/>
                      <a:pt x="129" y="16"/>
                      <a:pt x="131" y="20"/>
                    </a:cubicBezTo>
                    <a:cubicBezTo>
                      <a:pt x="132" y="21"/>
                      <a:pt x="134" y="20"/>
                      <a:pt x="133" y="19"/>
                    </a:cubicBezTo>
                    <a:cubicBezTo>
                      <a:pt x="131" y="15"/>
                      <a:pt x="129" y="12"/>
                      <a:pt x="127" y="9"/>
                    </a:cubicBezTo>
                    <a:cubicBezTo>
                      <a:pt x="129" y="8"/>
                      <a:pt x="130" y="7"/>
                      <a:pt x="13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6" name="Freeform 40">
                <a:extLst>
                  <a:ext uri="{FF2B5EF4-FFF2-40B4-BE49-F238E27FC236}">
                    <a16:creationId xmlns:a16="http://schemas.microsoft.com/office/drawing/2014/main" id="{F523B9A3-E0E2-40A0-8A8B-640225640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9062" y="5254626"/>
                <a:ext cx="14287" cy="25400"/>
              </a:xfrm>
              <a:custGeom>
                <a:avLst/>
                <a:gdLst>
                  <a:gd name="T0" fmla="*/ 1 w 8"/>
                  <a:gd name="T1" fmla="*/ 2 h 13"/>
                  <a:gd name="T2" fmla="*/ 6 w 8"/>
                  <a:gd name="T3" fmla="*/ 12 h 13"/>
                  <a:gd name="T4" fmla="*/ 8 w 8"/>
                  <a:gd name="T5" fmla="*/ 11 h 13"/>
                  <a:gd name="T6" fmla="*/ 3 w 8"/>
                  <a:gd name="T7" fmla="*/ 1 h 13"/>
                  <a:gd name="T8" fmla="*/ 1 w 8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1" y="2"/>
                    </a:moveTo>
                    <a:cubicBezTo>
                      <a:pt x="3" y="6"/>
                      <a:pt x="4" y="9"/>
                      <a:pt x="6" y="12"/>
                    </a:cubicBezTo>
                    <a:cubicBezTo>
                      <a:pt x="6" y="13"/>
                      <a:pt x="8" y="12"/>
                      <a:pt x="8" y="11"/>
                    </a:cubicBezTo>
                    <a:cubicBezTo>
                      <a:pt x="6" y="8"/>
                      <a:pt x="4" y="5"/>
                      <a:pt x="3" y="1"/>
                    </a:cubicBezTo>
                    <a:cubicBezTo>
                      <a:pt x="2" y="0"/>
                      <a:pt x="0" y="1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7" name="Freeform 41">
                <a:extLst>
                  <a:ext uri="{FF2B5EF4-FFF2-40B4-BE49-F238E27FC236}">
                    <a16:creationId xmlns:a16="http://schemas.microsoft.com/office/drawing/2014/main" id="{5C90E3B7-AD8F-429E-AF67-B96C087E56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23374" y="5581651"/>
                <a:ext cx="184150" cy="123825"/>
              </a:xfrm>
              <a:custGeom>
                <a:avLst/>
                <a:gdLst>
                  <a:gd name="T0" fmla="*/ 26 w 97"/>
                  <a:gd name="T1" fmla="*/ 65 h 66"/>
                  <a:gd name="T2" fmla="*/ 49 w 97"/>
                  <a:gd name="T3" fmla="*/ 65 h 66"/>
                  <a:gd name="T4" fmla="*/ 95 w 97"/>
                  <a:gd name="T5" fmla="*/ 66 h 66"/>
                  <a:gd name="T6" fmla="*/ 95 w 97"/>
                  <a:gd name="T7" fmla="*/ 66 h 66"/>
                  <a:gd name="T8" fmla="*/ 96 w 97"/>
                  <a:gd name="T9" fmla="*/ 66 h 66"/>
                  <a:gd name="T10" fmla="*/ 96 w 97"/>
                  <a:gd name="T11" fmla="*/ 65 h 66"/>
                  <a:gd name="T12" fmla="*/ 96 w 97"/>
                  <a:gd name="T13" fmla="*/ 36 h 66"/>
                  <a:gd name="T14" fmla="*/ 96 w 97"/>
                  <a:gd name="T15" fmla="*/ 18 h 66"/>
                  <a:gd name="T16" fmla="*/ 96 w 97"/>
                  <a:gd name="T17" fmla="*/ 2 h 66"/>
                  <a:gd name="T18" fmla="*/ 94 w 97"/>
                  <a:gd name="T19" fmla="*/ 1 h 66"/>
                  <a:gd name="T20" fmla="*/ 72 w 97"/>
                  <a:gd name="T21" fmla="*/ 1 h 66"/>
                  <a:gd name="T22" fmla="*/ 48 w 97"/>
                  <a:gd name="T23" fmla="*/ 1 h 66"/>
                  <a:gd name="T24" fmla="*/ 24 w 97"/>
                  <a:gd name="T25" fmla="*/ 0 h 66"/>
                  <a:gd name="T26" fmla="*/ 1 w 97"/>
                  <a:gd name="T27" fmla="*/ 0 h 66"/>
                  <a:gd name="T28" fmla="*/ 0 w 97"/>
                  <a:gd name="T29" fmla="*/ 1 h 66"/>
                  <a:gd name="T30" fmla="*/ 0 w 97"/>
                  <a:gd name="T31" fmla="*/ 1 h 66"/>
                  <a:gd name="T32" fmla="*/ 0 w 97"/>
                  <a:gd name="T33" fmla="*/ 10 h 66"/>
                  <a:gd name="T34" fmla="*/ 1 w 97"/>
                  <a:gd name="T35" fmla="*/ 25 h 66"/>
                  <a:gd name="T36" fmla="*/ 3 w 97"/>
                  <a:gd name="T37" fmla="*/ 62 h 66"/>
                  <a:gd name="T38" fmla="*/ 5 w 97"/>
                  <a:gd name="T39" fmla="*/ 63 h 66"/>
                  <a:gd name="T40" fmla="*/ 5 w 97"/>
                  <a:gd name="T41" fmla="*/ 63 h 66"/>
                  <a:gd name="T42" fmla="*/ 26 w 97"/>
                  <a:gd name="T43" fmla="*/ 65 h 66"/>
                  <a:gd name="T44" fmla="*/ 27 w 97"/>
                  <a:gd name="T45" fmla="*/ 63 h 66"/>
                  <a:gd name="T46" fmla="*/ 8 w 97"/>
                  <a:gd name="T47" fmla="*/ 62 h 66"/>
                  <a:gd name="T48" fmla="*/ 21 w 97"/>
                  <a:gd name="T49" fmla="*/ 51 h 66"/>
                  <a:gd name="T50" fmla="*/ 39 w 97"/>
                  <a:gd name="T51" fmla="*/ 34 h 66"/>
                  <a:gd name="T52" fmla="*/ 39 w 97"/>
                  <a:gd name="T53" fmla="*/ 34 h 66"/>
                  <a:gd name="T54" fmla="*/ 49 w 97"/>
                  <a:gd name="T55" fmla="*/ 42 h 66"/>
                  <a:gd name="T56" fmla="*/ 50 w 97"/>
                  <a:gd name="T57" fmla="*/ 41 h 66"/>
                  <a:gd name="T58" fmla="*/ 51 w 97"/>
                  <a:gd name="T59" fmla="*/ 41 h 66"/>
                  <a:gd name="T60" fmla="*/ 58 w 97"/>
                  <a:gd name="T61" fmla="*/ 35 h 66"/>
                  <a:gd name="T62" fmla="*/ 62 w 97"/>
                  <a:gd name="T63" fmla="*/ 32 h 66"/>
                  <a:gd name="T64" fmla="*/ 93 w 97"/>
                  <a:gd name="T65" fmla="*/ 64 h 66"/>
                  <a:gd name="T66" fmla="*/ 50 w 97"/>
                  <a:gd name="T67" fmla="*/ 63 h 66"/>
                  <a:gd name="T68" fmla="*/ 27 w 97"/>
                  <a:gd name="T69" fmla="*/ 63 h 66"/>
                  <a:gd name="T70" fmla="*/ 94 w 97"/>
                  <a:gd name="T71" fmla="*/ 19 h 66"/>
                  <a:gd name="T72" fmla="*/ 93 w 97"/>
                  <a:gd name="T73" fmla="*/ 36 h 66"/>
                  <a:gd name="T74" fmla="*/ 94 w 97"/>
                  <a:gd name="T75" fmla="*/ 62 h 66"/>
                  <a:gd name="T76" fmla="*/ 63 w 97"/>
                  <a:gd name="T77" fmla="*/ 30 h 66"/>
                  <a:gd name="T78" fmla="*/ 71 w 97"/>
                  <a:gd name="T79" fmla="*/ 24 h 66"/>
                  <a:gd name="T80" fmla="*/ 94 w 97"/>
                  <a:gd name="T81" fmla="*/ 5 h 66"/>
                  <a:gd name="T82" fmla="*/ 94 w 97"/>
                  <a:gd name="T83" fmla="*/ 19 h 66"/>
                  <a:gd name="T84" fmla="*/ 22 w 97"/>
                  <a:gd name="T85" fmla="*/ 2 h 66"/>
                  <a:gd name="T86" fmla="*/ 48 w 97"/>
                  <a:gd name="T87" fmla="*/ 3 h 66"/>
                  <a:gd name="T88" fmla="*/ 73 w 97"/>
                  <a:gd name="T89" fmla="*/ 3 h 66"/>
                  <a:gd name="T90" fmla="*/ 93 w 97"/>
                  <a:gd name="T91" fmla="*/ 3 h 66"/>
                  <a:gd name="T92" fmla="*/ 70 w 97"/>
                  <a:gd name="T93" fmla="*/ 22 h 66"/>
                  <a:gd name="T94" fmla="*/ 57 w 97"/>
                  <a:gd name="T95" fmla="*/ 33 h 66"/>
                  <a:gd name="T96" fmla="*/ 50 w 97"/>
                  <a:gd name="T97" fmla="*/ 40 h 66"/>
                  <a:gd name="T98" fmla="*/ 49 w 97"/>
                  <a:gd name="T99" fmla="*/ 40 h 66"/>
                  <a:gd name="T100" fmla="*/ 23 w 97"/>
                  <a:gd name="T101" fmla="*/ 17 h 66"/>
                  <a:gd name="T102" fmla="*/ 5 w 97"/>
                  <a:gd name="T103" fmla="*/ 2 h 66"/>
                  <a:gd name="T104" fmla="*/ 22 w 97"/>
                  <a:gd name="T105" fmla="*/ 2 h 66"/>
                  <a:gd name="T106" fmla="*/ 3 w 97"/>
                  <a:gd name="T107" fmla="*/ 26 h 66"/>
                  <a:gd name="T108" fmla="*/ 2 w 97"/>
                  <a:gd name="T109" fmla="*/ 11 h 66"/>
                  <a:gd name="T110" fmla="*/ 2 w 97"/>
                  <a:gd name="T111" fmla="*/ 3 h 66"/>
                  <a:gd name="T112" fmla="*/ 22 w 97"/>
                  <a:gd name="T113" fmla="*/ 19 h 66"/>
                  <a:gd name="T114" fmla="*/ 38 w 97"/>
                  <a:gd name="T115" fmla="*/ 32 h 66"/>
                  <a:gd name="T116" fmla="*/ 38 w 97"/>
                  <a:gd name="T117" fmla="*/ 33 h 66"/>
                  <a:gd name="T118" fmla="*/ 20 w 97"/>
                  <a:gd name="T119" fmla="*/ 50 h 66"/>
                  <a:gd name="T120" fmla="*/ 6 w 97"/>
                  <a:gd name="T121" fmla="*/ 61 h 66"/>
                  <a:gd name="T122" fmla="*/ 5 w 97"/>
                  <a:gd name="T123" fmla="*/ 61 h 66"/>
                  <a:gd name="T124" fmla="*/ 3 w 97"/>
                  <a:gd name="T125" fmla="*/ 2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" h="66">
                    <a:moveTo>
                      <a:pt x="26" y="65"/>
                    </a:moveTo>
                    <a:cubicBezTo>
                      <a:pt x="33" y="65"/>
                      <a:pt x="41" y="65"/>
                      <a:pt x="49" y="65"/>
                    </a:cubicBezTo>
                    <a:cubicBezTo>
                      <a:pt x="64" y="66"/>
                      <a:pt x="79" y="66"/>
                      <a:pt x="95" y="66"/>
                    </a:cubicBezTo>
                    <a:cubicBezTo>
                      <a:pt x="95" y="66"/>
                      <a:pt x="95" y="66"/>
                      <a:pt x="95" y="66"/>
                    </a:cubicBezTo>
                    <a:cubicBezTo>
                      <a:pt x="96" y="66"/>
                      <a:pt x="96" y="66"/>
                      <a:pt x="96" y="66"/>
                    </a:cubicBezTo>
                    <a:cubicBezTo>
                      <a:pt x="96" y="65"/>
                      <a:pt x="96" y="65"/>
                      <a:pt x="96" y="65"/>
                    </a:cubicBezTo>
                    <a:cubicBezTo>
                      <a:pt x="96" y="55"/>
                      <a:pt x="95" y="46"/>
                      <a:pt x="96" y="36"/>
                    </a:cubicBezTo>
                    <a:cubicBezTo>
                      <a:pt x="96" y="30"/>
                      <a:pt x="96" y="24"/>
                      <a:pt x="96" y="18"/>
                    </a:cubicBezTo>
                    <a:cubicBezTo>
                      <a:pt x="96" y="13"/>
                      <a:pt x="97" y="7"/>
                      <a:pt x="96" y="2"/>
                    </a:cubicBezTo>
                    <a:cubicBezTo>
                      <a:pt x="96" y="1"/>
                      <a:pt x="95" y="0"/>
                      <a:pt x="94" y="1"/>
                    </a:cubicBezTo>
                    <a:cubicBezTo>
                      <a:pt x="87" y="2"/>
                      <a:pt x="79" y="2"/>
                      <a:pt x="72" y="1"/>
                    </a:cubicBezTo>
                    <a:cubicBezTo>
                      <a:pt x="64" y="1"/>
                      <a:pt x="56" y="1"/>
                      <a:pt x="48" y="1"/>
                    </a:cubicBezTo>
                    <a:cubicBezTo>
                      <a:pt x="40" y="1"/>
                      <a:pt x="32" y="0"/>
                      <a:pt x="24" y="0"/>
                    </a:cubicBezTo>
                    <a:cubicBezTo>
                      <a:pt x="16" y="0"/>
                      <a:pt x="9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7"/>
                      <a:pt x="0" y="10"/>
                    </a:cubicBezTo>
                    <a:cubicBezTo>
                      <a:pt x="0" y="15"/>
                      <a:pt x="0" y="20"/>
                      <a:pt x="1" y="25"/>
                    </a:cubicBezTo>
                    <a:cubicBezTo>
                      <a:pt x="1" y="37"/>
                      <a:pt x="2" y="50"/>
                      <a:pt x="3" y="62"/>
                    </a:cubicBezTo>
                    <a:cubicBezTo>
                      <a:pt x="3" y="63"/>
                      <a:pt x="4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12" y="64"/>
                      <a:pt x="19" y="64"/>
                      <a:pt x="26" y="65"/>
                    </a:cubicBezTo>
                    <a:close/>
                    <a:moveTo>
                      <a:pt x="27" y="63"/>
                    </a:moveTo>
                    <a:cubicBezTo>
                      <a:pt x="21" y="62"/>
                      <a:pt x="14" y="62"/>
                      <a:pt x="8" y="62"/>
                    </a:cubicBezTo>
                    <a:cubicBezTo>
                      <a:pt x="12" y="58"/>
                      <a:pt x="17" y="55"/>
                      <a:pt x="21" y="51"/>
                    </a:cubicBezTo>
                    <a:cubicBezTo>
                      <a:pt x="27" y="46"/>
                      <a:pt x="34" y="41"/>
                      <a:pt x="39" y="34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42" y="36"/>
                      <a:pt x="45" y="39"/>
                      <a:pt x="49" y="42"/>
                    </a:cubicBezTo>
                    <a:cubicBezTo>
                      <a:pt x="49" y="42"/>
                      <a:pt x="50" y="42"/>
                      <a:pt x="50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3" y="39"/>
                      <a:pt x="56" y="37"/>
                      <a:pt x="58" y="35"/>
                    </a:cubicBezTo>
                    <a:cubicBezTo>
                      <a:pt x="59" y="34"/>
                      <a:pt x="60" y="33"/>
                      <a:pt x="62" y="32"/>
                    </a:cubicBezTo>
                    <a:cubicBezTo>
                      <a:pt x="73" y="41"/>
                      <a:pt x="83" y="53"/>
                      <a:pt x="93" y="64"/>
                    </a:cubicBezTo>
                    <a:cubicBezTo>
                      <a:pt x="79" y="64"/>
                      <a:pt x="64" y="64"/>
                      <a:pt x="50" y="63"/>
                    </a:cubicBezTo>
                    <a:cubicBezTo>
                      <a:pt x="42" y="63"/>
                      <a:pt x="35" y="63"/>
                      <a:pt x="27" y="63"/>
                    </a:cubicBezTo>
                    <a:close/>
                    <a:moveTo>
                      <a:pt x="94" y="19"/>
                    </a:moveTo>
                    <a:cubicBezTo>
                      <a:pt x="94" y="25"/>
                      <a:pt x="94" y="31"/>
                      <a:pt x="93" y="36"/>
                    </a:cubicBezTo>
                    <a:cubicBezTo>
                      <a:pt x="93" y="45"/>
                      <a:pt x="94" y="53"/>
                      <a:pt x="94" y="62"/>
                    </a:cubicBezTo>
                    <a:cubicBezTo>
                      <a:pt x="84" y="51"/>
                      <a:pt x="74" y="39"/>
                      <a:pt x="63" y="30"/>
                    </a:cubicBezTo>
                    <a:cubicBezTo>
                      <a:pt x="66" y="28"/>
                      <a:pt x="68" y="26"/>
                      <a:pt x="71" y="24"/>
                    </a:cubicBezTo>
                    <a:cubicBezTo>
                      <a:pt x="79" y="17"/>
                      <a:pt x="86" y="11"/>
                      <a:pt x="94" y="5"/>
                    </a:cubicBezTo>
                    <a:cubicBezTo>
                      <a:pt x="95" y="10"/>
                      <a:pt x="94" y="15"/>
                      <a:pt x="94" y="19"/>
                    </a:cubicBezTo>
                    <a:close/>
                    <a:moveTo>
                      <a:pt x="22" y="2"/>
                    </a:moveTo>
                    <a:cubicBezTo>
                      <a:pt x="31" y="2"/>
                      <a:pt x="39" y="3"/>
                      <a:pt x="48" y="3"/>
                    </a:cubicBezTo>
                    <a:cubicBezTo>
                      <a:pt x="56" y="3"/>
                      <a:pt x="65" y="3"/>
                      <a:pt x="73" y="3"/>
                    </a:cubicBezTo>
                    <a:cubicBezTo>
                      <a:pt x="80" y="4"/>
                      <a:pt x="87" y="4"/>
                      <a:pt x="93" y="3"/>
                    </a:cubicBezTo>
                    <a:cubicBezTo>
                      <a:pt x="86" y="9"/>
                      <a:pt x="78" y="15"/>
                      <a:pt x="70" y="22"/>
                    </a:cubicBezTo>
                    <a:cubicBezTo>
                      <a:pt x="66" y="25"/>
                      <a:pt x="61" y="29"/>
                      <a:pt x="57" y="33"/>
                    </a:cubicBezTo>
                    <a:cubicBezTo>
                      <a:pt x="55" y="35"/>
                      <a:pt x="52" y="37"/>
                      <a:pt x="50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1" y="32"/>
                      <a:pt x="32" y="24"/>
                      <a:pt x="23" y="17"/>
                    </a:cubicBezTo>
                    <a:cubicBezTo>
                      <a:pt x="17" y="12"/>
                      <a:pt x="11" y="7"/>
                      <a:pt x="5" y="2"/>
                    </a:cubicBezTo>
                    <a:cubicBezTo>
                      <a:pt x="11" y="3"/>
                      <a:pt x="17" y="2"/>
                      <a:pt x="22" y="2"/>
                    </a:cubicBezTo>
                    <a:close/>
                    <a:moveTo>
                      <a:pt x="3" y="26"/>
                    </a:moveTo>
                    <a:cubicBezTo>
                      <a:pt x="3" y="21"/>
                      <a:pt x="2" y="16"/>
                      <a:pt x="2" y="11"/>
                    </a:cubicBezTo>
                    <a:cubicBezTo>
                      <a:pt x="2" y="9"/>
                      <a:pt x="2" y="6"/>
                      <a:pt x="2" y="3"/>
                    </a:cubicBezTo>
                    <a:cubicBezTo>
                      <a:pt x="9" y="8"/>
                      <a:pt x="15" y="13"/>
                      <a:pt x="22" y="19"/>
                    </a:cubicBezTo>
                    <a:cubicBezTo>
                      <a:pt x="27" y="23"/>
                      <a:pt x="33" y="28"/>
                      <a:pt x="38" y="32"/>
                    </a:cubicBezTo>
                    <a:cubicBezTo>
                      <a:pt x="38" y="33"/>
                      <a:pt x="38" y="33"/>
                      <a:pt x="38" y="33"/>
                    </a:cubicBezTo>
                    <a:cubicBezTo>
                      <a:pt x="33" y="39"/>
                      <a:pt x="26" y="44"/>
                      <a:pt x="20" y="50"/>
                    </a:cubicBezTo>
                    <a:cubicBezTo>
                      <a:pt x="15" y="53"/>
                      <a:pt x="10" y="57"/>
                      <a:pt x="6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4" y="49"/>
                      <a:pt x="3" y="37"/>
                      <a:pt x="3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8" name="Freeform 42">
                <a:extLst>
                  <a:ext uri="{FF2B5EF4-FFF2-40B4-BE49-F238E27FC236}">
                    <a16:creationId xmlns:a16="http://schemas.microsoft.com/office/drawing/2014/main" id="{5204D42F-CB1F-4018-B347-ACA2D598EE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93012" y="5084763"/>
                <a:ext cx="238125" cy="117475"/>
              </a:xfrm>
              <a:custGeom>
                <a:avLst/>
                <a:gdLst>
                  <a:gd name="T0" fmla="*/ 125 w 126"/>
                  <a:gd name="T1" fmla="*/ 4 h 62"/>
                  <a:gd name="T2" fmla="*/ 94 w 126"/>
                  <a:gd name="T3" fmla="*/ 20 h 62"/>
                  <a:gd name="T4" fmla="*/ 46 w 126"/>
                  <a:gd name="T5" fmla="*/ 56 h 62"/>
                  <a:gd name="T6" fmla="*/ 24 w 126"/>
                  <a:gd name="T7" fmla="*/ 51 h 62"/>
                  <a:gd name="T8" fmla="*/ 21 w 126"/>
                  <a:gd name="T9" fmla="*/ 47 h 62"/>
                  <a:gd name="T10" fmla="*/ 29 w 126"/>
                  <a:gd name="T11" fmla="*/ 49 h 62"/>
                  <a:gd name="T12" fmla="*/ 25 w 126"/>
                  <a:gd name="T13" fmla="*/ 45 h 62"/>
                  <a:gd name="T14" fmla="*/ 27 w 126"/>
                  <a:gd name="T15" fmla="*/ 43 h 62"/>
                  <a:gd name="T16" fmla="*/ 43 w 126"/>
                  <a:gd name="T17" fmla="*/ 50 h 62"/>
                  <a:gd name="T18" fmla="*/ 46 w 126"/>
                  <a:gd name="T19" fmla="*/ 49 h 62"/>
                  <a:gd name="T20" fmla="*/ 36 w 126"/>
                  <a:gd name="T21" fmla="*/ 41 h 62"/>
                  <a:gd name="T22" fmla="*/ 55 w 126"/>
                  <a:gd name="T23" fmla="*/ 47 h 62"/>
                  <a:gd name="T24" fmla="*/ 58 w 126"/>
                  <a:gd name="T25" fmla="*/ 46 h 62"/>
                  <a:gd name="T26" fmla="*/ 62 w 126"/>
                  <a:gd name="T27" fmla="*/ 45 h 62"/>
                  <a:gd name="T28" fmla="*/ 65 w 126"/>
                  <a:gd name="T29" fmla="*/ 43 h 62"/>
                  <a:gd name="T30" fmla="*/ 56 w 126"/>
                  <a:gd name="T31" fmla="*/ 34 h 62"/>
                  <a:gd name="T32" fmla="*/ 60 w 126"/>
                  <a:gd name="T33" fmla="*/ 32 h 62"/>
                  <a:gd name="T34" fmla="*/ 77 w 126"/>
                  <a:gd name="T35" fmla="*/ 37 h 62"/>
                  <a:gd name="T36" fmla="*/ 70 w 126"/>
                  <a:gd name="T37" fmla="*/ 29 h 62"/>
                  <a:gd name="T38" fmla="*/ 83 w 126"/>
                  <a:gd name="T39" fmla="*/ 32 h 62"/>
                  <a:gd name="T40" fmla="*/ 88 w 126"/>
                  <a:gd name="T41" fmla="*/ 31 h 62"/>
                  <a:gd name="T42" fmla="*/ 90 w 126"/>
                  <a:gd name="T43" fmla="*/ 29 h 62"/>
                  <a:gd name="T44" fmla="*/ 91 w 126"/>
                  <a:gd name="T45" fmla="*/ 26 h 62"/>
                  <a:gd name="T46" fmla="*/ 4 w 126"/>
                  <a:gd name="T47" fmla="*/ 54 h 62"/>
                  <a:gd name="T48" fmla="*/ 9 w 126"/>
                  <a:gd name="T49" fmla="*/ 58 h 62"/>
                  <a:gd name="T50" fmla="*/ 13 w 126"/>
                  <a:gd name="T51" fmla="*/ 58 h 62"/>
                  <a:gd name="T52" fmla="*/ 9 w 126"/>
                  <a:gd name="T53" fmla="*/ 52 h 62"/>
                  <a:gd name="T54" fmla="*/ 16 w 126"/>
                  <a:gd name="T55" fmla="*/ 54 h 62"/>
                  <a:gd name="T56" fmla="*/ 18 w 126"/>
                  <a:gd name="T57" fmla="*/ 54 h 62"/>
                  <a:gd name="T58" fmla="*/ 20 w 126"/>
                  <a:gd name="T59" fmla="*/ 52 h 62"/>
                  <a:gd name="T60" fmla="*/ 11 w 126"/>
                  <a:gd name="T61" fmla="*/ 53 h 62"/>
                  <a:gd name="T62" fmla="*/ 24 w 126"/>
                  <a:gd name="T63" fmla="*/ 48 h 62"/>
                  <a:gd name="T64" fmla="*/ 86 w 126"/>
                  <a:gd name="T65" fmla="*/ 30 h 62"/>
                  <a:gd name="T66" fmla="*/ 90 w 126"/>
                  <a:gd name="T67" fmla="*/ 24 h 62"/>
                  <a:gd name="T68" fmla="*/ 88 w 126"/>
                  <a:gd name="T69" fmla="*/ 25 h 62"/>
                  <a:gd name="T70" fmla="*/ 87 w 126"/>
                  <a:gd name="T71" fmla="*/ 28 h 62"/>
                  <a:gd name="T72" fmla="*/ 105 w 126"/>
                  <a:gd name="T73" fmla="*/ 20 h 62"/>
                  <a:gd name="T74" fmla="*/ 107 w 126"/>
                  <a:gd name="T75" fmla="*/ 22 h 62"/>
                  <a:gd name="T76" fmla="*/ 117 w 126"/>
                  <a:gd name="T77" fmla="*/ 6 h 62"/>
                  <a:gd name="T78" fmla="*/ 95 w 126"/>
                  <a:gd name="T79" fmla="*/ 22 h 62"/>
                  <a:gd name="T80" fmla="*/ 105 w 126"/>
                  <a:gd name="T81" fmla="*/ 24 h 62"/>
                  <a:gd name="T82" fmla="*/ 111 w 126"/>
                  <a:gd name="T83" fmla="*/ 4 h 62"/>
                  <a:gd name="T84" fmla="*/ 77 w 126"/>
                  <a:gd name="T85" fmla="*/ 26 h 62"/>
                  <a:gd name="T86" fmla="*/ 80 w 126"/>
                  <a:gd name="T87" fmla="*/ 31 h 62"/>
                  <a:gd name="T88" fmla="*/ 80 w 126"/>
                  <a:gd name="T89" fmla="*/ 36 h 62"/>
                  <a:gd name="T90" fmla="*/ 63 w 126"/>
                  <a:gd name="T91" fmla="*/ 31 h 62"/>
                  <a:gd name="T92" fmla="*/ 68 w 126"/>
                  <a:gd name="T93" fmla="*/ 38 h 62"/>
                  <a:gd name="T94" fmla="*/ 53 w 126"/>
                  <a:gd name="T95" fmla="*/ 35 h 62"/>
                  <a:gd name="T96" fmla="*/ 47 w 126"/>
                  <a:gd name="T97" fmla="*/ 35 h 62"/>
                  <a:gd name="T98" fmla="*/ 47 w 126"/>
                  <a:gd name="T99" fmla="*/ 40 h 62"/>
                  <a:gd name="T100" fmla="*/ 52 w 126"/>
                  <a:gd name="T101" fmla="*/ 49 h 62"/>
                  <a:gd name="T102" fmla="*/ 29 w 126"/>
                  <a:gd name="T103" fmla="*/ 40 h 62"/>
                  <a:gd name="T104" fmla="*/ 23 w 126"/>
                  <a:gd name="T105" fmla="*/ 43 h 62"/>
                  <a:gd name="T106" fmla="*/ 16 w 126"/>
                  <a:gd name="T107" fmla="*/ 44 h 62"/>
                  <a:gd name="T108" fmla="*/ 14 w 126"/>
                  <a:gd name="T109" fmla="*/ 49 h 62"/>
                  <a:gd name="T110" fmla="*/ 7 w 126"/>
                  <a:gd name="T111" fmla="*/ 49 h 62"/>
                  <a:gd name="T112" fmla="*/ 5 w 126"/>
                  <a:gd name="T113" fmla="*/ 5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6" h="62">
                    <a:moveTo>
                      <a:pt x="94" y="30"/>
                    </a:moveTo>
                    <a:cubicBezTo>
                      <a:pt x="96" y="29"/>
                      <a:pt x="97" y="27"/>
                      <a:pt x="99" y="25"/>
                    </a:cubicBezTo>
                    <a:cubicBezTo>
                      <a:pt x="106" y="27"/>
                      <a:pt x="113" y="27"/>
                      <a:pt x="120" y="22"/>
                    </a:cubicBezTo>
                    <a:cubicBezTo>
                      <a:pt x="125" y="18"/>
                      <a:pt x="122" y="10"/>
                      <a:pt x="125" y="5"/>
                    </a:cubicBezTo>
                    <a:cubicBezTo>
                      <a:pt x="125" y="5"/>
                      <a:pt x="125" y="5"/>
                      <a:pt x="125" y="5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6" y="3"/>
                      <a:pt x="126" y="3"/>
                      <a:pt x="126" y="3"/>
                    </a:cubicBezTo>
                    <a:cubicBezTo>
                      <a:pt x="126" y="3"/>
                      <a:pt x="126" y="2"/>
                      <a:pt x="126" y="2"/>
                    </a:cubicBezTo>
                    <a:cubicBezTo>
                      <a:pt x="126" y="2"/>
                      <a:pt x="125" y="2"/>
                      <a:pt x="125" y="2"/>
                    </a:cubicBezTo>
                    <a:cubicBezTo>
                      <a:pt x="117" y="4"/>
                      <a:pt x="109" y="0"/>
                      <a:pt x="101" y="5"/>
                    </a:cubicBezTo>
                    <a:cubicBezTo>
                      <a:pt x="97" y="7"/>
                      <a:pt x="93" y="15"/>
                      <a:pt x="94" y="20"/>
                    </a:cubicBezTo>
                    <a:cubicBezTo>
                      <a:pt x="94" y="20"/>
                      <a:pt x="94" y="20"/>
                      <a:pt x="94" y="20"/>
                    </a:cubicBezTo>
                    <a:cubicBezTo>
                      <a:pt x="72" y="26"/>
                      <a:pt x="50" y="30"/>
                      <a:pt x="29" y="36"/>
                    </a:cubicBezTo>
                    <a:cubicBezTo>
                      <a:pt x="22" y="38"/>
                      <a:pt x="16" y="40"/>
                      <a:pt x="10" y="43"/>
                    </a:cubicBezTo>
                    <a:cubicBezTo>
                      <a:pt x="6" y="45"/>
                      <a:pt x="0" y="49"/>
                      <a:pt x="1" y="54"/>
                    </a:cubicBezTo>
                    <a:cubicBezTo>
                      <a:pt x="3" y="60"/>
                      <a:pt x="10" y="60"/>
                      <a:pt x="15" y="61"/>
                    </a:cubicBezTo>
                    <a:cubicBezTo>
                      <a:pt x="25" y="62"/>
                      <a:pt x="36" y="59"/>
                      <a:pt x="46" y="56"/>
                    </a:cubicBezTo>
                    <a:cubicBezTo>
                      <a:pt x="63" y="51"/>
                      <a:pt x="81" y="43"/>
                      <a:pt x="94" y="30"/>
                    </a:cubicBezTo>
                    <a:close/>
                    <a:moveTo>
                      <a:pt x="54" y="51"/>
                    </a:moveTo>
                    <a:cubicBezTo>
                      <a:pt x="46" y="54"/>
                      <a:pt x="37" y="56"/>
                      <a:pt x="29" y="58"/>
                    </a:cubicBezTo>
                    <a:cubicBezTo>
                      <a:pt x="25" y="55"/>
                      <a:pt x="21" y="52"/>
                      <a:pt x="18" y="49"/>
                    </a:cubicBezTo>
                    <a:cubicBezTo>
                      <a:pt x="16" y="47"/>
                      <a:pt x="20" y="49"/>
                      <a:pt x="20" y="49"/>
                    </a:cubicBezTo>
                    <a:cubicBezTo>
                      <a:pt x="21" y="49"/>
                      <a:pt x="22" y="50"/>
                      <a:pt x="24" y="51"/>
                    </a:cubicBezTo>
                    <a:cubicBezTo>
                      <a:pt x="26" y="53"/>
                      <a:pt x="27" y="54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7" y="53"/>
                      <a:pt x="25" y="52"/>
                      <a:pt x="23" y="50"/>
                    </a:cubicBezTo>
                    <a:cubicBezTo>
                      <a:pt x="22" y="49"/>
                      <a:pt x="21" y="48"/>
                      <a:pt x="19" y="47"/>
                    </a:cubicBezTo>
                    <a:cubicBezTo>
                      <a:pt x="19" y="47"/>
                      <a:pt x="15" y="44"/>
                      <a:pt x="18" y="45"/>
                    </a:cubicBezTo>
                    <a:cubicBezTo>
                      <a:pt x="19" y="45"/>
                      <a:pt x="20" y="46"/>
                      <a:pt x="21" y="47"/>
                    </a:cubicBezTo>
                    <a:cubicBezTo>
                      <a:pt x="24" y="50"/>
                      <a:pt x="28" y="53"/>
                      <a:pt x="32" y="54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9" y="51"/>
                      <a:pt x="25" y="48"/>
                      <a:pt x="22" y="46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20" y="44"/>
                      <a:pt x="19" y="44"/>
                      <a:pt x="21" y="45"/>
                    </a:cubicBezTo>
                    <a:cubicBezTo>
                      <a:pt x="24" y="46"/>
                      <a:pt x="26" y="47"/>
                      <a:pt x="29" y="49"/>
                    </a:cubicBezTo>
                    <a:cubicBezTo>
                      <a:pt x="29" y="49"/>
                      <a:pt x="30" y="50"/>
                      <a:pt x="31" y="50"/>
                    </a:cubicBezTo>
                    <a:cubicBezTo>
                      <a:pt x="33" y="51"/>
                      <a:pt x="34" y="52"/>
                      <a:pt x="36" y="53"/>
                    </a:cubicBezTo>
                    <a:cubicBezTo>
                      <a:pt x="37" y="53"/>
                      <a:pt x="37" y="53"/>
                      <a:pt x="37" y="53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5" y="52"/>
                      <a:pt x="35" y="52"/>
                      <a:pt x="35" y="52"/>
                    </a:cubicBezTo>
                    <a:cubicBezTo>
                      <a:pt x="32" y="50"/>
                      <a:pt x="28" y="48"/>
                      <a:pt x="25" y="45"/>
                    </a:cubicBezTo>
                    <a:cubicBezTo>
                      <a:pt x="23" y="43"/>
                      <a:pt x="28" y="45"/>
                      <a:pt x="28" y="45"/>
                    </a:cubicBezTo>
                    <a:cubicBezTo>
                      <a:pt x="28" y="45"/>
                      <a:pt x="29" y="45"/>
                      <a:pt x="29" y="45"/>
                    </a:cubicBezTo>
                    <a:cubicBezTo>
                      <a:pt x="32" y="48"/>
                      <a:pt x="36" y="50"/>
                      <a:pt x="40" y="53"/>
                    </a:cubicBezTo>
                    <a:cubicBezTo>
                      <a:pt x="40" y="52"/>
                      <a:pt x="40" y="52"/>
                      <a:pt x="40" y="52"/>
                    </a:cubicBezTo>
                    <a:cubicBezTo>
                      <a:pt x="37" y="50"/>
                      <a:pt x="33" y="47"/>
                      <a:pt x="29" y="45"/>
                    </a:cubicBezTo>
                    <a:cubicBezTo>
                      <a:pt x="29" y="44"/>
                      <a:pt x="28" y="44"/>
                      <a:pt x="27" y="43"/>
                    </a:cubicBezTo>
                    <a:cubicBezTo>
                      <a:pt x="27" y="43"/>
                      <a:pt x="30" y="44"/>
                      <a:pt x="31" y="44"/>
                    </a:cubicBezTo>
                    <a:cubicBezTo>
                      <a:pt x="32" y="45"/>
                      <a:pt x="33" y="46"/>
                      <a:pt x="35" y="46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36" y="47"/>
                      <a:pt x="38" y="48"/>
                      <a:pt x="39" y="49"/>
                    </a:cubicBezTo>
                    <a:cubicBezTo>
                      <a:pt x="40" y="49"/>
                      <a:pt x="41" y="50"/>
                      <a:pt x="42" y="51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0" y="49"/>
                      <a:pt x="38" y="48"/>
                      <a:pt x="36" y="46"/>
                    </a:cubicBezTo>
                    <a:cubicBezTo>
                      <a:pt x="34" y="45"/>
                      <a:pt x="33" y="44"/>
                      <a:pt x="31" y="43"/>
                    </a:cubicBezTo>
                    <a:cubicBezTo>
                      <a:pt x="30" y="42"/>
                      <a:pt x="28" y="40"/>
                      <a:pt x="32" y="42"/>
                    </a:cubicBezTo>
                    <a:cubicBezTo>
                      <a:pt x="34" y="42"/>
                      <a:pt x="35" y="43"/>
                      <a:pt x="37" y="44"/>
                    </a:cubicBezTo>
                    <a:cubicBezTo>
                      <a:pt x="39" y="46"/>
                      <a:pt x="42" y="47"/>
                      <a:pt x="45" y="49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47" y="50"/>
                      <a:pt x="47" y="50"/>
                      <a:pt x="47" y="50"/>
                    </a:cubicBezTo>
                    <a:cubicBezTo>
                      <a:pt x="47" y="49"/>
                      <a:pt x="47" y="49"/>
                      <a:pt x="47" y="49"/>
                    </a:cubicBezTo>
                    <a:cubicBezTo>
                      <a:pt x="44" y="47"/>
                      <a:pt x="41" y="46"/>
                      <a:pt x="38" y="44"/>
                    </a:cubicBezTo>
                    <a:cubicBezTo>
                      <a:pt x="37" y="43"/>
                      <a:pt x="37" y="43"/>
                      <a:pt x="36" y="43"/>
                    </a:cubicBezTo>
                    <a:cubicBezTo>
                      <a:pt x="35" y="42"/>
                      <a:pt x="34" y="41"/>
                      <a:pt x="33" y="39"/>
                    </a:cubicBezTo>
                    <a:cubicBezTo>
                      <a:pt x="33" y="40"/>
                      <a:pt x="35" y="41"/>
                      <a:pt x="36" y="41"/>
                    </a:cubicBezTo>
                    <a:cubicBezTo>
                      <a:pt x="42" y="44"/>
                      <a:pt x="47" y="47"/>
                      <a:pt x="53" y="49"/>
                    </a:cubicBezTo>
                    <a:cubicBezTo>
                      <a:pt x="54" y="49"/>
                      <a:pt x="54" y="49"/>
                      <a:pt x="54" y="49"/>
                    </a:cubicBezTo>
                    <a:cubicBezTo>
                      <a:pt x="48" y="45"/>
                      <a:pt x="42" y="43"/>
                      <a:pt x="37" y="38"/>
                    </a:cubicBezTo>
                    <a:cubicBezTo>
                      <a:pt x="38" y="39"/>
                      <a:pt x="40" y="39"/>
                      <a:pt x="41" y="40"/>
                    </a:cubicBezTo>
                    <a:cubicBezTo>
                      <a:pt x="43" y="41"/>
                      <a:pt x="44" y="42"/>
                      <a:pt x="46" y="43"/>
                    </a:cubicBezTo>
                    <a:cubicBezTo>
                      <a:pt x="49" y="45"/>
                      <a:pt x="52" y="46"/>
                      <a:pt x="55" y="47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50" y="44"/>
                      <a:pt x="44" y="42"/>
                      <a:pt x="40" y="38"/>
                    </a:cubicBezTo>
                    <a:cubicBezTo>
                      <a:pt x="38" y="36"/>
                      <a:pt x="42" y="38"/>
                      <a:pt x="42" y="38"/>
                    </a:cubicBezTo>
                    <a:cubicBezTo>
                      <a:pt x="43" y="38"/>
                      <a:pt x="44" y="39"/>
                      <a:pt x="45" y="40"/>
                    </a:cubicBezTo>
                    <a:cubicBezTo>
                      <a:pt x="48" y="41"/>
                      <a:pt x="51" y="42"/>
                      <a:pt x="53" y="44"/>
                    </a:cubicBezTo>
                    <a:cubicBezTo>
                      <a:pt x="55" y="44"/>
                      <a:pt x="56" y="45"/>
                      <a:pt x="58" y="46"/>
                    </a:cubicBezTo>
                    <a:cubicBezTo>
                      <a:pt x="58" y="45"/>
                      <a:pt x="58" y="45"/>
                      <a:pt x="58" y="45"/>
                    </a:cubicBezTo>
                    <a:cubicBezTo>
                      <a:pt x="56" y="44"/>
                      <a:pt x="55" y="44"/>
                      <a:pt x="54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1" y="42"/>
                      <a:pt x="49" y="41"/>
                      <a:pt x="48" y="39"/>
                    </a:cubicBezTo>
                    <a:cubicBezTo>
                      <a:pt x="47" y="39"/>
                      <a:pt x="46" y="37"/>
                      <a:pt x="45" y="37"/>
                    </a:cubicBezTo>
                    <a:cubicBezTo>
                      <a:pt x="51" y="38"/>
                      <a:pt x="56" y="43"/>
                      <a:pt x="62" y="45"/>
                    </a:cubicBezTo>
                    <a:cubicBezTo>
                      <a:pt x="62" y="45"/>
                      <a:pt x="62" y="45"/>
                      <a:pt x="62" y="45"/>
                    </a:cubicBezTo>
                    <a:cubicBezTo>
                      <a:pt x="60" y="43"/>
                      <a:pt x="57" y="42"/>
                      <a:pt x="55" y="41"/>
                    </a:cubicBezTo>
                    <a:cubicBezTo>
                      <a:pt x="53" y="40"/>
                      <a:pt x="52" y="39"/>
                      <a:pt x="50" y="38"/>
                    </a:cubicBezTo>
                    <a:cubicBezTo>
                      <a:pt x="49" y="37"/>
                      <a:pt x="48" y="36"/>
                      <a:pt x="50" y="36"/>
                    </a:cubicBezTo>
                    <a:cubicBezTo>
                      <a:pt x="55" y="37"/>
                      <a:pt x="60" y="42"/>
                      <a:pt x="65" y="43"/>
                    </a:cubicBezTo>
                    <a:cubicBezTo>
                      <a:pt x="65" y="43"/>
                      <a:pt x="65" y="43"/>
                      <a:pt x="65" y="43"/>
                    </a:cubicBezTo>
                    <a:cubicBezTo>
                      <a:pt x="63" y="41"/>
                      <a:pt x="61" y="40"/>
                      <a:pt x="59" y="39"/>
                    </a:cubicBezTo>
                    <a:cubicBezTo>
                      <a:pt x="58" y="38"/>
                      <a:pt x="56" y="37"/>
                      <a:pt x="55" y="36"/>
                    </a:cubicBezTo>
                    <a:cubicBezTo>
                      <a:pt x="54" y="36"/>
                      <a:pt x="53" y="36"/>
                      <a:pt x="55" y="36"/>
                    </a:cubicBezTo>
                    <a:cubicBezTo>
                      <a:pt x="60" y="37"/>
                      <a:pt x="64" y="40"/>
                      <a:pt x="68" y="42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4" y="39"/>
                      <a:pt x="60" y="37"/>
                      <a:pt x="56" y="34"/>
                    </a:cubicBezTo>
                    <a:cubicBezTo>
                      <a:pt x="57" y="34"/>
                      <a:pt x="59" y="34"/>
                      <a:pt x="59" y="35"/>
                    </a:cubicBezTo>
                    <a:cubicBezTo>
                      <a:pt x="61" y="35"/>
                      <a:pt x="62" y="36"/>
                      <a:pt x="64" y="37"/>
                    </a:cubicBezTo>
                    <a:cubicBezTo>
                      <a:pt x="66" y="38"/>
                      <a:pt x="68" y="39"/>
                      <a:pt x="70" y="40"/>
                    </a:cubicBezTo>
                    <a:cubicBezTo>
                      <a:pt x="70" y="39"/>
                      <a:pt x="70" y="39"/>
                      <a:pt x="70" y="39"/>
                    </a:cubicBezTo>
                    <a:cubicBezTo>
                      <a:pt x="67" y="36"/>
                      <a:pt x="63" y="35"/>
                      <a:pt x="59" y="33"/>
                    </a:cubicBezTo>
                    <a:cubicBezTo>
                      <a:pt x="57" y="32"/>
                      <a:pt x="59" y="32"/>
                      <a:pt x="60" y="32"/>
                    </a:cubicBezTo>
                    <a:cubicBezTo>
                      <a:pt x="61" y="33"/>
                      <a:pt x="63" y="34"/>
                      <a:pt x="65" y="35"/>
                    </a:cubicBezTo>
                    <a:cubicBezTo>
                      <a:pt x="67" y="36"/>
                      <a:pt x="70" y="38"/>
                      <a:pt x="73" y="39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2" y="37"/>
                      <a:pt x="71" y="36"/>
                      <a:pt x="69" y="35"/>
                    </a:cubicBezTo>
                    <a:cubicBezTo>
                      <a:pt x="68" y="34"/>
                      <a:pt x="65" y="32"/>
                      <a:pt x="64" y="32"/>
                    </a:cubicBezTo>
                    <a:cubicBezTo>
                      <a:pt x="69" y="32"/>
                      <a:pt x="73" y="35"/>
                      <a:pt x="77" y="37"/>
                    </a:cubicBezTo>
                    <a:cubicBezTo>
                      <a:pt x="78" y="37"/>
                      <a:pt x="78" y="37"/>
                      <a:pt x="78" y="37"/>
                    </a:cubicBezTo>
                    <a:cubicBezTo>
                      <a:pt x="76" y="36"/>
                      <a:pt x="74" y="35"/>
                      <a:pt x="72" y="34"/>
                    </a:cubicBezTo>
                    <a:cubicBezTo>
                      <a:pt x="71" y="33"/>
                      <a:pt x="70" y="32"/>
                      <a:pt x="68" y="31"/>
                    </a:cubicBezTo>
                    <a:cubicBezTo>
                      <a:pt x="73" y="32"/>
                      <a:pt x="77" y="35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77" y="34"/>
                      <a:pt x="73" y="32"/>
                      <a:pt x="70" y="29"/>
                    </a:cubicBezTo>
                    <a:cubicBezTo>
                      <a:pt x="71" y="30"/>
                      <a:pt x="74" y="31"/>
                      <a:pt x="75" y="32"/>
                    </a:cubicBezTo>
                    <a:cubicBezTo>
                      <a:pt x="78" y="33"/>
                      <a:pt x="80" y="34"/>
                      <a:pt x="82" y="35"/>
                    </a:cubicBezTo>
                    <a:cubicBezTo>
                      <a:pt x="82" y="34"/>
                      <a:pt x="82" y="34"/>
                      <a:pt x="82" y="34"/>
                    </a:cubicBezTo>
                    <a:cubicBezTo>
                      <a:pt x="79" y="32"/>
                      <a:pt x="76" y="31"/>
                      <a:pt x="73" y="29"/>
                    </a:cubicBezTo>
                    <a:cubicBezTo>
                      <a:pt x="76" y="31"/>
                      <a:pt x="80" y="32"/>
                      <a:pt x="83" y="33"/>
                    </a:cubicBezTo>
                    <a:cubicBezTo>
                      <a:pt x="83" y="32"/>
                      <a:pt x="83" y="32"/>
                      <a:pt x="83" y="32"/>
                    </a:cubicBezTo>
                    <a:cubicBezTo>
                      <a:pt x="81" y="31"/>
                      <a:pt x="78" y="28"/>
                      <a:pt x="76" y="28"/>
                    </a:cubicBezTo>
                    <a:cubicBezTo>
                      <a:pt x="79" y="28"/>
                      <a:pt x="82" y="31"/>
                      <a:pt x="86" y="31"/>
                    </a:cubicBezTo>
                    <a:cubicBezTo>
                      <a:pt x="86" y="31"/>
                      <a:pt x="86" y="31"/>
                      <a:pt x="86" y="31"/>
                    </a:cubicBezTo>
                    <a:cubicBezTo>
                      <a:pt x="84" y="30"/>
                      <a:pt x="83" y="29"/>
                      <a:pt x="82" y="29"/>
                    </a:cubicBezTo>
                    <a:cubicBezTo>
                      <a:pt x="81" y="28"/>
                      <a:pt x="77" y="26"/>
                      <a:pt x="80" y="27"/>
                    </a:cubicBezTo>
                    <a:cubicBezTo>
                      <a:pt x="82" y="29"/>
                      <a:pt x="85" y="30"/>
                      <a:pt x="88" y="31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7" y="29"/>
                      <a:pt x="85" y="28"/>
                      <a:pt x="83" y="27"/>
                    </a:cubicBezTo>
                    <a:cubicBezTo>
                      <a:pt x="85" y="28"/>
                      <a:pt x="87" y="29"/>
                      <a:pt x="89" y="30"/>
                    </a:cubicBezTo>
                    <a:cubicBezTo>
                      <a:pt x="89" y="29"/>
                      <a:pt x="89" y="29"/>
                      <a:pt x="89" y="29"/>
                    </a:cubicBezTo>
                    <a:cubicBezTo>
                      <a:pt x="88" y="28"/>
                      <a:pt x="87" y="27"/>
                      <a:pt x="85" y="26"/>
                    </a:cubicBezTo>
                    <a:cubicBezTo>
                      <a:pt x="87" y="27"/>
                      <a:pt x="89" y="28"/>
                      <a:pt x="90" y="29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0" y="27"/>
                      <a:pt x="90" y="27"/>
                      <a:pt x="90" y="27"/>
                    </a:cubicBezTo>
                    <a:cubicBezTo>
                      <a:pt x="91" y="28"/>
                      <a:pt x="91" y="28"/>
                      <a:pt x="91" y="28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91" y="27"/>
                      <a:pt x="91" y="27"/>
                      <a:pt x="91" y="26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90" y="25"/>
                      <a:pt x="91" y="25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3" y="27"/>
                      <a:pt x="94" y="28"/>
                    </a:cubicBezTo>
                    <a:cubicBezTo>
                      <a:pt x="83" y="39"/>
                      <a:pt x="69" y="46"/>
                      <a:pt x="54" y="51"/>
                    </a:cubicBezTo>
                    <a:close/>
                    <a:moveTo>
                      <a:pt x="5" y="56"/>
                    </a:moveTo>
                    <a:cubicBezTo>
                      <a:pt x="4" y="55"/>
                      <a:pt x="4" y="55"/>
                      <a:pt x="4" y="54"/>
                    </a:cubicBezTo>
                    <a:cubicBezTo>
                      <a:pt x="5" y="55"/>
                      <a:pt x="6" y="56"/>
                      <a:pt x="8" y="57"/>
                    </a:cubicBezTo>
                    <a:cubicBezTo>
                      <a:pt x="8" y="57"/>
                      <a:pt x="7" y="57"/>
                      <a:pt x="7" y="57"/>
                    </a:cubicBezTo>
                    <a:cubicBezTo>
                      <a:pt x="6" y="57"/>
                      <a:pt x="5" y="56"/>
                      <a:pt x="5" y="56"/>
                    </a:cubicBezTo>
                    <a:close/>
                    <a:moveTo>
                      <a:pt x="9" y="58"/>
                    </a:moveTo>
                    <a:cubicBezTo>
                      <a:pt x="9" y="57"/>
                      <a:pt x="9" y="57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lose/>
                    <a:moveTo>
                      <a:pt x="26" y="58"/>
                    </a:moveTo>
                    <a:cubicBezTo>
                      <a:pt x="22" y="59"/>
                      <a:pt x="17" y="59"/>
                      <a:pt x="13" y="58"/>
                    </a:cubicBezTo>
                    <a:cubicBezTo>
                      <a:pt x="12" y="58"/>
                      <a:pt x="12" y="58"/>
                      <a:pt x="11" y="58"/>
                    </a:cubicBezTo>
                    <a:cubicBezTo>
                      <a:pt x="10" y="57"/>
                      <a:pt x="9" y="57"/>
                      <a:pt x="8" y="56"/>
                    </a:cubicBezTo>
                    <a:cubicBezTo>
                      <a:pt x="7" y="55"/>
                      <a:pt x="6" y="53"/>
                      <a:pt x="5" y="53"/>
                    </a:cubicBezTo>
                    <a:cubicBezTo>
                      <a:pt x="8" y="54"/>
                      <a:pt x="11" y="56"/>
                      <a:pt x="13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12" y="56"/>
                      <a:pt x="11" y="55"/>
                      <a:pt x="10" y="54"/>
                    </a:cubicBezTo>
                    <a:cubicBezTo>
                      <a:pt x="9" y="54"/>
                      <a:pt x="4" y="50"/>
                      <a:pt x="8" y="51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11" y="54"/>
                      <a:pt x="14" y="57"/>
                      <a:pt x="17" y="58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5" y="56"/>
                      <a:pt x="12" y="53"/>
                      <a:pt x="9" y="51"/>
                    </a:cubicBezTo>
                    <a:cubicBezTo>
                      <a:pt x="9" y="51"/>
                      <a:pt x="8" y="51"/>
                      <a:pt x="8" y="50"/>
                    </a:cubicBezTo>
                    <a:cubicBezTo>
                      <a:pt x="8" y="50"/>
                      <a:pt x="10" y="51"/>
                      <a:pt x="11" y="51"/>
                    </a:cubicBezTo>
                    <a:cubicBezTo>
                      <a:pt x="12" y="52"/>
                      <a:pt x="14" y="53"/>
                      <a:pt x="16" y="54"/>
                    </a:cubicBezTo>
                    <a:cubicBezTo>
                      <a:pt x="17" y="56"/>
                      <a:pt x="18" y="57"/>
                      <a:pt x="20" y="57"/>
                    </a:cubicBezTo>
                    <a:cubicBezTo>
                      <a:pt x="20" y="57"/>
                      <a:pt x="20" y="57"/>
                      <a:pt x="20" y="57"/>
                    </a:cubicBezTo>
                    <a:cubicBezTo>
                      <a:pt x="19" y="56"/>
                      <a:pt x="17" y="55"/>
                      <a:pt x="15" y="54"/>
                    </a:cubicBezTo>
                    <a:cubicBezTo>
                      <a:pt x="15" y="53"/>
                      <a:pt x="14" y="52"/>
                      <a:pt x="13" y="51"/>
                    </a:cubicBezTo>
                    <a:cubicBezTo>
                      <a:pt x="11" y="49"/>
                      <a:pt x="16" y="52"/>
                      <a:pt x="16" y="53"/>
                    </a:cubicBezTo>
                    <a:cubicBezTo>
                      <a:pt x="17" y="53"/>
                      <a:pt x="17" y="53"/>
                      <a:pt x="18" y="54"/>
                    </a:cubicBezTo>
                    <a:cubicBezTo>
                      <a:pt x="20" y="55"/>
                      <a:pt x="22" y="57"/>
                      <a:pt x="24" y="58"/>
                    </a:cubicBezTo>
                    <a:cubicBezTo>
                      <a:pt x="24" y="58"/>
                      <a:pt x="24" y="58"/>
                      <a:pt x="24" y="58"/>
                    </a:cubicBezTo>
                    <a:cubicBezTo>
                      <a:pt x="22" y="56"/>
                      <a:pt x="20" y="54"/>
                      <a:pt x="18" y="53"/>
                    </a:cubicBezTo>
                    <a:cubicBezTo>
                      <a:pt x="18" y="53"/>
                      <a:pt x="18" y="53"/>
                      <a:pt x="18" y="53"/>
                    </a:cubicBezTo>
                    <a:cubicBezTo>
                      <a:pt x="17" y="52"/>
                      <a:pt x="15" y="49"/>
                      <a:pt x="15" y="49"/>
                    </a:cubicBezTo>
                    <a:cubicBezTo>
                      <a:pt x="17" y="50"/>
                      <a:pt x="19" y="51"/>
                      <a:pt x="20" y="52"/>
                    </a:cubicBezTo>
                    <a:cubicBezTo>
                      <a:pt x="23" y="54"/>
                      <a:pt x="25" y="56"/>
                      <a:pt x="28" y="58"/>
                    </a:cubicBezTo>
                    <a:cubicBezTo>
                      <a:pt x="27" y="58"/>
                      <a:pt x="26" y="58"/>
                      <a:pt x="26" y="58"/>
                    </a:cubicBezTo>
                    <a:close/>
                    <a:moveTo>
                      <a:pt x="10" y="53"/>
                    </a:moveTo>
                    <a:cubicBezTo>
                      <a:pt x="12" y="54"/>
                      <a:pt x="13" y="55"/>
                      <a:pt x="14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3" y="55"/>
                      <a:pt x="12" y="54"/>
                      <a:pt x="11" y="53"/>
                    </a:cubicBezTo>
                    <a:lnTo>
                      <a:pt x="10" y="53"/>
                    </a:lnTo>
                    <a:close/>
                    <a:moveTo>
                      <a:pt x="23" y="48"/>
                    </a:moveTo>
                    <a:cubicBezTo>
                      <a:pt x="24" y="48"/>
                      <a:pt x="25" y="49"/>
                      <a:pt x="25" y="49"/>
                    </a:cubicBezTo>
                    <a:cubicBezTo>
                      <a:pt x="27" y="50"/>
                      <a:pt x="29" y="51"/>
                      <a:pt x="30" y="52"/>
                    </a:cubicBezTo>
                    <a:cubicBezTo>
                      <a:pt x="32" y="54"/>
                      <a:pt x="30" y="52"/>
                      <a:pt x="30" y="52"/>
                    </a:cubicBezTo>
                    <a:cubicBezTo>
                      <a:pt x="27" y="51"/>
                      <a:pt x="25" y="49"/>
                      <a:pt x="24" y="48"/>
                    </a:cubicBezTo>
                    <a:lnTo>
                      <a:pt x="23" y="48"/>
                    </a:lnTo>
                    <a:close/>
                    <a:moveTo>
                      <a:pt x="47" y="43"/>
                    </a:moveTo>
                    <a:cubicBezTo>
                      <a:pt x="49" y="44"/>
                      <a:pt x="52" y="46"/>
                      <a:pt x="54" y="46"/>
                    </a:cubicBezTo>
                    <a:cubicBezTo>
                      <a:pt x="51" y="46"/>
                      <a:pt x="49" y="44"/>
                      <a:pt x="47" y="43"/>
                    </a:cubicBezTo>
                    <a:close/>
                    <a:moveTo>
                      <a:pt x="80" y="26"/>
                    </a:moveTo>
                    <a:cubicBezTo>
                      <a:pt x="82" y="27"/>
                      <a:pt x="84" y="28"/>
                      <a:pt x="86" y="30"/>
                    </a:cubicBezTo>
                    <a:cubicBezTo>
                      <a:pt x="88" y="31"/>
                      <a:pt x="83" y="29"/>
                      <a:pt x="83" y="28"/>
                    </a:cubicBezTo>
                    <a:cubicBezTo>
                      <a:pt x="81" y="28"/>
                      <a:pt x="80" y="27"/>
                      <a:pt x="78" y="26"/>
                    </a:cubicBezTo>
                    <a:cubicBezTo>
                      <a:pt x="79" y="26"/>
                      <a:pt x="80" y="26"/>
                      <a:pt x="80" y="26"/>
                    </a:cubicBezTo>
                    <a:close/>
                    <a:moveTo>
                      <a:pt x="91" y="23"/>
                    </a:moveTo>
                    <a:cubicBezTo>
                      <a:pt x="91" y="24"/>
                      <a:pt x="91" y="24"/>
                      <a:pt x="91" y="25"/>
                    </a:cubicBezTo>
                    <a:cubicBezTo>
                      <a:pt x="91" y="24"/>
                      <a:pt x="91" y="24"/>
                      <a:pt x="90" y="24"/>
                    </a:cubicBezTo>
                    <a:cubicBezTo>
                      <a:pt x="90" y="25"/>
                      <a:pt x="90" y="25"/>
                      <a:pt x="90" y="25"/>
                    </a:cubicBezTo>
                    <a:cubicBezTo>
                      <a:pt x="90" y="26"/>
                      <a:pt x="89" y="24"/>
                      <a:pt x="89" y="24"/>
                    </a:cubicBezTo>
                    <a:cubicBezTo>
                      <a:pt x="88" y="24"/>
                      <a:pt x="88" y="24"/>
                      <a:pt x="88" y="24"/>
                    </a:cubicBezTo>
                    <a:cubicBezTo>
                      <a:pt x="89" y="25"/>
                      <a:pt x="90" y="26"/>
                      <a:pt x="90" y="27"/>
                    </a:cubicBezTo>
                    <a:cubicBezTo>
                      <a:pt x="89" y="26"/>
                      <a:pt x="89" y="26"/>
                      <a:pt x="88" y="25"/>
                    </a:cubicBezTo>
                    <a:cubicBezTo>
                      <a:pt x="88" y="25"/>
                      <a:pt x="88" y="25"/>
                      <a:pt x="88" y="25"/>
                    </a:cubicBezTo>
                    <a:cubicBezTo>
                      <a:pt x="87" y="25"/>
                      <a:pt x="87" y="25"/>
                      <a:pt x="86" y="25"/>
                    </a:cubicBezTo>
                    <a:cubicBezTo>
                      <a:pt x="86" y="25"/>
                      <a:pt x="86" y="25"/>
                      <a:pt x="86" y="25"/>
                    </a:cubicBezTo>
                    <a:cubicBezTo>
                      <a:pt x="87" y="26"/>
                      <a:pt x="91" y="28"/>
                      <a:pt x="89" y="27"/>
                    </a:cubicBezTo>
                    <a:cubicBezTo>
                      <a:pt x="87" y="26"/>
                      <a:pt x="86" y="26"/>
                      <a:pt x="85" y="26"/>
                    </a:cubicBezTo>
                    <a:cubicBezTo>
                      <a:pt x="84" y="26"/>
                      <a:pt x="84" y="26"/>
                      <a:pt x="84" y="26"/>
                    </a:cubicBezTo>
                    <a:cubicBezTo>
                      <a:pt x="85" y="27"/>
                      <a:pt x="86" y="27"/>
                      <a:pt x="87" y="28"/>
                    </a:cubicBezTo>
                    <a:cubicBezTo>
                      <a:pt x="87" y="28"/>
                      <a:pt x="90" y="30"/>
                      <a:pt x="87" y="29"/>
                    </a:cubicBezTo>
                    <a:cubicBezTo>
                      <a:pt x="85" y="28"/>
                      <a:pt x="83" y="26"/>
                      <a:pt x="81" y="25"/>
                    </a:cubicBezTo>
                    <a:cubicBezTo>
                      <a:pt x="84" y="25"/>
                      <a:pt x="88" y="24"/>
                      <a:pt x="91" y="23"/>
                    </a:cubicBezTo>
                    <a:close/>
                    <a:moveTo>
                      <a:pt x="120" y="6"/>
                    </a:moveTo>
                    <a:cubicBezTo>
                      <a:pt x="118" y="9"/>
                      <a:pt x="116" y="13"/>
                      <a:pt x="113" y="16"/>
                    </a:cubicBezTo>
                    <a:cubicBezTo>
                      <a:pt x="110" y="18"/>
                      <a:pt x="108" y="20"/>
                      <a:pt x="105" y="20"/>
                    </a:cubicBezTo>
                    <a:cubicBezTo>
                      <a:pt x="102" y="20"/>
                      <a:pt x="100" y="20"/>
                      <a:pt x="97" y="22"/>
                    </a:cubicBezTo>
                    <a:cubicBezTo>
                      <a:pt x="97" y="21"/>
                      <a:pt x="97" y="21"/>
                      <a:pt x="97" y="21"/>
                    </a:cubicBezTo>
                    <a:cubicBezTo>
                      <a:pt x="97" y="21"/>
                      <a:pt x="98" y="21"/>
                      <a:pt x="98" y="21"/>
                    </a:cubicBezTo>
                    <a:cubicBezTo>
                      <a:pt x="97" y="16"/>
                      <a:pt x="105" y="15"/>
                      <a:pt x="108" y="13"/>
                    </a:cubicBezTo>
                    <a:cubicBezTo>
                      <a:pt x="113" y="11"/>
                      <a:pt x="116" y="8"/>
                      <a:pt x="120" y="6"/>
                    </a:cubicBezTo>
                    <a:close/>
                    <a:moveTo>
                      <a:pt x="107" y="22"/>
                    </a:moveTo>
                    <a:cubicBezTo>
                      <a:pt x="110" y="21"/>
                      <a:pt x="112" y="19"/>
                      <a:pt x="114" y="18"/>
                    </a:cubicBezTo>
                    <a:cubicBezTo>
                      <a:pt x="116" y="16"/>
                      <a:pt x="117" y="14"/>
                      <a:pt x="118" y="12"/>
                    </a:cubicBezTo>
                    <a:cubicBezTo>
                      <a:pt x="118" y="14"/>
                      <a:pt x="118" y="15"/>
                      <a:pt x="117" y="16"/>
                    </a:cubicBezTo>
                    <a:cubicBezTo>
                      <a:pt x="115" y="20"/>
                      <a:pt x="111" y="22"/>
                      <a:pt x="106" y="22"/>
                    </a:cubicBezTo>
                    <a:lnTo>
                      <a:pt x="107" y="22"/>
                    </a:lnTo>
                    <a:close/>
                    <a:moveTo>
                      <a:pt x="117" y="6"/>
                    </a:moveTo>
                    <a:cubicBezTo>
                      <a:pt x="113" y="8"/>
                      <a:pt x="109" y="11"/>
                      <a:pt x="104" y="12"/>
                    </a:cubicBezTo>
                    <a:cubicBezTo>
                      <a:pt x="102" y="13"/>
                      <a:pt x="99" y="14"/>
                      <a:pt x="98" y="16"/>
                    </a:cubicBezTo>
                    <a:cubicBezTo>
                      <a:pt x="99" y="12"/>
                      <a:pt x="102" y="9"/>
                      <a:pt x="105" y="7"/>
                    </a:cubicBezTo>
                    <a:cubicBezTo>
                      <a:pt x="109" y="6"/>
                      <a:pt x="113" y="6"/>
                      <a:pt x="117" y="6"/>
                    </a:cubicBezTo>
                    <a:close/>
                    <a:moveTo>
                      <a:pt x="95" y="22"/>
                    </a:moveTo>
                    <a:cubicBezTo>
                      <a:pt x="95" y="22"/>
                      <a:pt x="95" y="22"/>
                      <a:pt x="95" y="22"/>
                    </a:cubicBezTo>
                    <a:cubicBezTo>
                      <a:pt x="96" y="23"/>
                      <a:pt x="96" y="24"/>
                      <a:pt x="97" y="24"/>
                    </a:cubicBezTo>
                    <a:cubicBezTo>
                      <a:pt x="96" y="25"/>
                      <a:pt x="96" y="26"/>
                      <a:pt x="95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4" y="25"/>
                      <a:pt x="93" y="24"/>
                      <a:pt x="93" y="23"/>
                    </a:cubicBezTo>
                    <a:cubicBezTo>
                      <a:pt x="94" y="22"/>
                      <a:pt x="94" y="22"/>
                      <a:pt x="95" y="22"/>
                    </a:cubicBezTo>
                    <a:close/>
                    <a:moveTo>
                      <a:pt x="105" y="24"/>
                    </a:moveTo>
                    <a:cubicBezTo>
                      <a:pt x="109" y="24"/>
                      <a:pt x="112" y="23"/>
                      <a:pt x="116" y="20"/>
                    </a:cubicBezTo>
                    <a:cubicBezTo>
                      <a:pt x="118" y="19"/>
                      <a:pt x="119" y="17"/>
                      <a:pt x="120" y="15"/>
                    </a:cubicBezTo>
                    <a:cubicBezTo>
                      <a:pt x="121" y="13"/>
                      <a:pt x="121" y="12"/>
                      <a:pt x="121" y="10"/>
                    </a:cubicBezTo>
                    <a:cubicBezTo>
                      <a:pt x="121" y="12"/>
                      <a:pt x="121" y="14"/>
                      <a:pt x="120" y="16"/>
                    </a:cubicBezTo>
                    <a:cubicBezTo>
                      <a:pt x="119" y="23"/>
                      <a:pt x="112" y="25"/>
                      <a:pt x="105" y="24"/>
                    </a:cubicBezTo>
                    <a:close/>
                    <a:moveTo>
                      <a:pt x="111" y="4"/>
                    </a:moveTo>
                    <a:cubicBezTo>
                      <a:pt x="109" y="4"/>
                      <a:pt x="106" y="5"/>
                      <a:pt x="103" y="6"/>
                    </a:cubicBezTo>
                    <a:cubicBezTo>
                      <a:pt x="104" y="5"/>
                      <a:pt x="105" y="5"/>
                      <a:pt x="106" y="5"/>
                    </a:cubicBezTo>
                    <a:cubicBezTo>
                      <a:pt x="108" y="4"/>
                      <a:pt x="110" y="4"/>
                      <a:pt x="111" y="4"/>
                    </a:cubicBezTo>
                    <a:close/>
                    <a:moveTo>
                      <a:pt x="16" y="43"/>
                    </a:moveTo>
                    <a:cubicBezTo>
                      <a:pt x="22" y="40"/>
                      <a:pt x="29" y="38"/>
                      <a:pt x="36" y="36"/>
                    </a:cubicBezTo>
                    <a:cubicBezTo>
                      <a:pt x="50" y="32"/>
                      <a:pt x="63" y="29"/>
                      <a:pt x="77" y="26"/>
                    </a:cubicBezTo>
                    <a:cubicBezTo>
                      <a:pt x="77" y="26"/>
                      <a:pt x="77" y="26"/>
                      <a:pt x="77" y="26"/>
                    </a:cubicBezTo>
                    <a:cubicBezTo>
                      <a:pt x="79" y="28"/>
                      <a:pt x="82" y="30"/>
                      <a:pt x="85" y="31"/>
                    </a:cubicBezTo>
                    <a:cubicBezTo>
                      <a:pt x="81" y="30"/>
                      <a:pt x="78" y="28"/>
                      <a:pt x="75" y="27"/>
                    </a:cubicBezTo>
                    <a:cubicBezTo>
                      <a:pt x="75" y="28"/>
                      <a:pt x="75" y="28"/>
                      <a:pt x="75" y="28"/>
                    </a:cubicBezTo>
                    <a:cubicBezTo>
                      <a:pt x="76" y="28"/>
                      <a:pt x="77" y="29"/>
                      <a:pt x="79" y="30"/>
                    </a:cubicBezTo>
                    <a:cubicBezTo>
                      <a:pt x="80" y="31"/>
                      <a:pt x="84" y="33"/>
                      <a:pt x="80" y="31"/>
                    </a:cubicBezTo>
                    <a:cubicBezTo>
                      <a:pt x="77" y="30"/>
                      <a:pt x="75" y="29"/>
                      <a:pt x="72" y="28"/>
                    </a:cubicBezTo>
                    <a:cubicBezTo>
                      <a:pt x="72" y="29"/>
                      <a:pt x="72" y="29"/>
                      <a:pt x="72" y="29"/>
                    </a:cubicBezTo>
                    <a:cubicBezTo>
                      <a:pt x="73" y="30"/>
                      <a:pt x="75" y="30"/>
                      <a:pt x="76" y="31"/>
                    </a:cubicBezTo>
                    <a:cubicBezTo>
                      <a:pt x="74" y="30"/>
                      <a:pt x="71" y="29"/>
                      <a:pt x="69" y="29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72" y="32"/>
                      <a:pt x="76" y="34"/>
                      <a:pt x="80" y="36"/>
                    </a:cubicBezTo>
                    <a:cubicBezTo>
                      <a:pt x="76" y="34"/>
                      <a:pt x="72" y="32"/>
                      <a:pt x="67" y="31"/>
                    </a:cubicBezTo>
                    <a:cubicBezTo>
                      <a:pt x="67" y="31"/>
                      <a:pt x="67" y="31"/>
                      <a:pt x="67" y="31"/>
                    </a:cubicBezTo>
                    <a:cubicBezTo>
                      <a:pt x="69" y="32"/>
                      <a:pt x="70" y="33"/>
                      <a:pt x="72" y="34"/>
                    </a:cubicBezTo>
                    <a:cubicBezTo>
                      <a:pt x="73" y="35"/>
                      <a:pt x="73" y="35"/>
                      <a:pt x="73" y="35"/>
                    </a:cubicBezTo>
                    <a:cubicBezTo>
                      <a:pt x="70" y="33"/>
                      <a:pt x="66" y="31"/>
                      <a:pt x="63" y="31"/>
                    </a:cubicBezTo>
                    <a:cubicBezTo>
                      <a:pt x="63" y="31"/>
                      <a:pt x="63" y="31"/>
                      <a:pt x="63" y="31"/>
                    </a:cubicBezTo>
                    <a:cubicBezTo>
                      <a:pt x="64" y="33"/>
                      <a:pt x="65" y="33"/>
                      <a:pt x="67" y="34"/>
                    </a:cubicBezTo>
                    <a:cubicBezTo>
                      <a:pt x="68" y="35"/>
                      <a:pt x="69" y="35"/>
                      <a:pt x="70" y="36"/>
                    </a:cubicBezTo>
                    <a:cubicBezTo>
                      <a:pt x="70" y="36"/>
                      <a:pt x="74" y="39"/>
                      <a:pt x="71" y="37"/>
                    </a:cubicBezTo>
                    <a:cubicBezTo>
                      <a:pt x="66" y="35"/>
                      <a:pt x="62" y="32"/>
                      <a:pt x="57" y="31"/>
                    </a:cubicBezTo>
                    <a:cubicBezTo>
                      <a:pt x="57" y="32"/>
                      <a:pt x="57" y="32"/>
                      <a:pt x="57" y="32"/>
                    </a:cubicBezTo>
                    <a:cubicBezTo>
                      <a:pt x="60" y="35"/>
                      <a:pt x="64" y="36"/>
                      <a:pt x="68" y="38"/>
                    </a:cubicBezTo>
                    <a:cubicBezTo>
                      <a:pt x="72" y="40"/>
                      <a:pt x="68" y="38"/>
                      <a:pt x="67" y="38"/>
                    </a:cubicBezTo>
                    <a:cubicBezTo>
                      <a:pt x="66" y="38"/>
                      <a:pt x="64" y="37"/>
                      <a:pt x="63" y="36"/>
                    </a:cubicBezTo>
                    <a:cubicBezTo>
                      <a:pt x="60" y="35"/>
                      <a:pt x="58" y="34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7" y="35"/>
                      <a:pt x="59" y="37"/>
                      <a:pt x="61" y="38"/>
                    </a:cubicBezTo>
                    <a:cubicBezTo>
                      <a:pt x="59" y="37"/>
                      <a:pt x="56" y="36"/>
                      <a:pt x="53" y="35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5" y="37"/>
                      <a:pt x="58" y="39"/>
                      <a:pt x="61" y="41"/>
                    </a:cubicBezTo>
                    <a:cubicBezTo>
                      <a:pt x="61" y="41"/>
                      <a:pt x="62" y="41"/>
                      <a:pt x="63" y="42"/>
                    </a:cubicBezTo>
                    <a:cubicBezTo>
                      <a:pt x="63" y="42"/>
                      <a:pt x="63" y="42"/>
                      <a:pt x="63" y="42"/>
                    </a:cubicBezTo>
                    <a:cubicBezTo>
                      <a:pt x="62" y="42"/>
                      <a:pt x="61" y="41"/>
                      <a:pt x="60" y="41"/>
                    </a:cubicBezTo>
                    <a:cubicBezTo>
                      <a:pt x="56" y="38"/>
                      <a:pt x="52" y="35"/>
                      <a:pt x="47" y="35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7"/>
                      <a:pt x="50" y="38"/>
                      <a:pt x="52" y="40"/>
                    </a:cubicBezTo>
                    <a:cubicBezTo>
                      <a:pt x="50" y="38"/>
                      <a:pt x="47" y="37"/>
                      <a:pt x="44" y="36"/>
                    </a:cubicBezTo>
                    <a:cubicBezTo>
                      <a:pt x="44" y="37"/>
                      <a:pt x="44" y="37"/>
                      <a:pt x="44" y="37"/>
                    </a:cubicBezTo>
                    <a:cubicBezTo>
                      <a:pt x="45" y="38"/>
                      <a:pt x="47" y="40"/>
                      <a:pt x="49" y="41"/>
                    </a:cubicBezTo>
                    <a:cubicBezTo>
                      <a:pt x="48" y="41"/>
                      <a:pt x="47" y="40"/>
                      <a:pt x="47" y="40"/>
                    </a:cubicBezTo>
                    <a:cubicBezTo>
                      <a:pt x="44" y="38"/>
                      <a:pt x="41" y="37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9" y="38"/>
                      <a:pt x="40" y="39"/>
                      <a:pt x="41" y="40"/>
                    </a:cubicBezTo>
                    <a:cubicBezTo>
                      <a:pt x="39" y="39"/>
                      <a:pt x="38" y="38"/>
                      <a:pt x="36" y="37"/>
                    </a:cubicBezTo>
                    <a:cubicBezTo>
                      <a:pt x="36" y="38"/>
                      <a:pt x="36" y="38"/>
                      <a:pt x="36" y="38"/>
                    </a:cubicBezTo>
                    <a:cubicBezTo>
                      <a:pt x="40" y="42"/>
                      <a:pt x="47" y="45"/>
                      <a:pt x="52" y="49"/>
                    </a:cubicBezTo>
                    <a:cubicBezTo>
                      <a:pt x="51" y="48"/>
                      <a:pt x="49" y="47"/>
                      <a:pt x="48" y="47"/>
                    </a:cubicBezTo>
                    <a:cubicBezTo>
                      <a:pt x="46" y="46"/>
                      <a:pt x="44" y="45"/>
                      <a:pt x="43" y="44"/>
                    </a:cubicBezTo>
                    <a:cubicBezTo>
                      <a:pt x="39" y="42"/>
                      <a:pt x="36" y="40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3" y="40"/>
                      <a:pt x="34" y="41"/>
                      <a:pt x="35" y="42"/>
                    </a:cubicBezTo>
                    <a:cubicBezTo>
                      <a:pt x="33" y="42"/>
                      <a:pt x="31" y="41"/>
                      <a:pt x="29" y="40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0" y="42"/>
                      <a:pt x="31" y="43"/>
                      <a:pt x="32" y="44"/>
                    </a:cubicBezTo>
                    <a:cubicBezTo>
                      <a:pt x="30" y="43"/>
                      <a:pt x="29" y="43"/>
                      <a:pt x="27" y="43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7" y="43"/>
                      <a:pt x="27" y="44"/>
                      <a:pt x="28" y="44"/>
                    </a:cubicBezTo>
                    <a:cubicBezTo>
                      <a:pt x="26" y="44"/>
                      <a:pt x="25" y="43"/>
                      <a:pt x="23" y="43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4" y="45"/>
                      <a:pt x="25" y="46"/>
                      <a:pt x="26" y="46"/>
                    </a:cubicBezTo>
                    <a:cubicBezTo>
                      <a:pt x="23" y="45"/>
                      <a:pt x="21" y="44"/>
                      <a:pt x="19" y="43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19" y="44"/>
                      <a:pt x="20" y="45"/>
                      <a:pt x="20" y="45"/>
                    </a:cubicBezTo>
                    <a:cubicBezTo>
                      <a:pt x="19" y="45"/>
                      <a:pt x="17" y="44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7" y="46"/>
                      <a:pt x="19" y="47"/>
                      <a:pt x="20" y="49"/>
                    </a:cubicBezTo>
                    <a:cubicBezTo>
                      <a:pt x="19" y="48"/>
                      <a:pt x="18" y="47"/>
                      <a:pt x="16" y="47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7" y="48"/>
                      <a:pt x="18" y="49"/>
                      <a:pt x="19" y="50"/>
                    </a:cubicBezTo>
                    <a:cubicBezTo>
                      <a:pt x="17" y="50"/>
                      <a:pt x="16" y="49"/>
                      <a:pt x="14" y="49"/>
                    </a:cubicBezTo>
                    <a:cubicBezTo>
                      <a:pt x="14" y="49"/>
                      <a:pt x="14" y="49"/>
                      <a:pt x="14" y="49"/>
                    </a:cubicBezTo>
                    <a:cubicBezTo>
                      <a:pt x="14" y="50"/>
                      <a:pt x="15" y="51"/>
                      <a:pt x="16" y="52"/>
                    </a:cubicBezTo>
                    <a:cubicBezTo>
                      <a:pt x="15" y="51"/>
                      <a:pt x="13" y="50"/>
                      <a:pt x="12" y="50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2" y="51"/>
                      <a:pt x="12" y="51"/>
                      <a:pt x="13" y="52"/>
                    </a:cubicBezTo>
                    <a:cubicBezTo>
                      <a:pt x="11" y="51"/>
                      <a:pt x="9" y="50"/>
                      <a:pt x="7" y="49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7" y="50"/>
                      <a:pt x="8" y="50"/>
                      <a:pt x="8" y="51"/>
                    </a:cubicBezTo>
                    <a:cubicBezTo>
                      <a:pt x="7" y="51"/>
                      <a:pt x="6" y="50"/>
                      <a:pt x="5" y="50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6" y="52"/>
                      <a:pt x="7" y="52"/>
                      <a:pt x="8" y="53"/>
                    </a:cubicBezTo>
                    <a:cubicBezTo>
                      <a:pt x="7" y="53"/>
                      <a:pt x="6" y="52"/>
                      <a:pt x="5" y="52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5" y="54"/>
                      <a:pt x="7" y="55"/>
                      <a:pt x="8" y="56"/>
                    </a:cubicBezTo>
                    <a:cubicBezTo>
                      <a:pt x="6" y="55"/>
                      <a:pt x="5" y="54"/>
                      <a:pt x="4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2" y="48"/>
                      <a:pt x="12" y="44"/>
                      <a:pt x="16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69" name="Freeform 43">
                <a:extLst>
                  <a:ext uri="{FF2B5EF4-FFF2-40B4-BE49-F238E27FC236}">
                    <a16:creationId xmlns:a16="http://schemas.microsoft.com/office/drawing/2014/main" id="{5F98DA7E-CFFE-4B84-867A-5A3499AE8F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69399" y="3371851"/>
                <a:ext cx="268287" cy="69850"/>
              </a:xfrm>
              <a:custGeom>
                <a:avLst/>
                <a:gdLst>
                  <a:gd name="T0" fmla="*/ 125 w 142"/>
                  <a:gd name="T1" fmla="*/ 34 h 37"/>
                  <a:gd name="T2" fmla="*/ 113 w 142"/>
                  <a:gd name="T3" fmla="*/ 14 h 37"/>
                  <a:gd name="T4" fmla="*/ 84 w 142"/>
                  <a:gd name="T5" fmla="*/ 10 h 37"/>
                  <a:gd name="T6" fmla="*/ 4 w 142"/>
                  <a:gd name="T7" fmla="*/ 2 h 37"/>
                  <a:gd name="T8" fmla="*/ 3 w 142"/>
                  <a:gd name="T9" fmla="*/ 23 h 37"/>
                  <a:gd name="T10" fmla="*/ 110 w 142"/>
                  <a:gd name="T11" fmla="*/ 37 h 37"/>
                  <a:gd name="T12" fmla="*/ 107 w 142"/>
                  <a:gd name="T13" fmla="*/ 24 h 37"/>
                  <a:gd name="T14" fmla="*/ 84 w 142"/>
                  <a:gd name="T15" fmla="*/ 21 h 37"/>
                  <a:gd name="T16" fmla="*/ 93 w 142"/>
                  <a:gd name="T17" fmla="*/ 24 h 37"/>
                  <a:gd name="T18" fmla="*/ 98 w 142"/>
                  <a:gd name="T19" fmla="*/ 25 h 37"/>
                  <a:gd name="T20" fmla="*/ 103 w 142"/>
                  <a:gd name="T21" fmla="*/ 26 h 37"/>
                  <a:gd name="T22" fmla="*/ 106 w 142"/>
                  <a:gd name="T23" fmla="*/ 26 h 37"/>
                  <a:gd name="T24" fmla="*/ 106 w 142"/>
                  <a:gd name="T25" fmla="*/ 22 h 37"/>
                  <a:gd name="T26" fmla="*/ 104 w 142"/>
                  <a:gd name="T27" fmla="*/ 24 h 37"/>
                  <a:gd name="T28" fmla="*/ 99 w 142"/>
                  <a:gd name="T29" fmla="*/ 23 h 37"/>
                  <a:gd name="T30" fmla="*/ 95 w 142"/>
                  <a:gd name="T31" fmla="*/ 23 h 37"/>
                  <a:gd name="T32" fmla="*/ 87 w 142"/>
                  <a:gd name="T33" fmla="*/ 21 h 37"/>
                  <a:gd name="T34" fmla="*/ 78 w 142"/>
                  <a:gd name="T35" fmla="*/ 19 h 37"/>
                  <a:gd name="T36" fmla="*/ 72 w 142"/>
                  <a:gd name="T37" fmla="*/ 17 h 37"/>
                  <a:gd name="T38" fmla="*/ 67 w 142"/>
                  <a:gd name="T39" fmla="*/ 17 h 37"/>
                  <a:gd name="T40" fmla="*/ 63 w 142"/>
                  <a:gd name="T41" fmla="*/ 17 h 37"/>
                  <a:gd name="T42" fmla="*/ 59 w 142"/>
                  <a:gd name="T43" fmla="*/ 18 h 37"/>
                  <a:gd name="T44" fmla="*/ 55 w 142"/>
                  <a:gd name="T45" fmla="*/ 18 h 37"/>
                  <a:gd name="T46" fmla="*/ 50 w 142"/>
                  <a:gd name="T47" fmla="*/ 17 h 37"/>
                  <a:gd name="T48" fmla="*/ 45 w 142"/>
                  <a:gd name="T49" fmla="*/ 16 h 37"/>
                  <a:gd name="T50" fmla="*/ 39 w 142"/>
                  <a:gd name="T51" fmla="*/ 15 h 37"/>
                  <a:gd name="T52" fmla="*/ 33 w 142"/>
                  <a:gd name="T53" fmla="*/ 13 h 37"/>
                  <a:gd name="T54" fmla="*/ 28 w 142"/>
                  <a:gd name="T55" fmla="*/ 12 h 37"/>
                  <a:gd name="T56" fmla="*/ 24 w 142"/>
                  <a:gd name="T57" fmla="*/ 15 h 37"/>
                  <a:gd name="T58" fmla="*/ 16 w 142"/>
                  <a:gd name="T59" fmla="*/ 11 h 37"/>
                  <a:gd name="T60" fmla="*/ 11 w 142"/>
                  <a:gd name="T61" fmla="*/ 11 h 37"/>
                  <a:gd name="T62" fmla="*/ 8 w 142"/>
                  <a:gd name="T63" fmla="*/ 13 h 37"/>
                  <a:gd name="T64" fmla="*/ 6 w 142"/>
                  <a:gd name="T65" fmla="*/ 13 h 37"/>
                  <a:gd name="T66" fmla="*/ 7 w 142"/>
                  <a:gd name="T67" fmla="*/ 14 h 37"/>
                  <a:gd name="T68" fmla="*/ 8 w 142"/>
                  <a:gd name="T69" fmla="*/ 11 h 37"/>
                  <a:gd name="T70" fmla="*/ 14 w 142"/>
                  <a:gd name="T71" fmla="*/ 15 h 37"/>
                  <a:gd name="T72" fmla="*/ 17 w 142"/>
                  <a:gd name="T73" fmla="*/ 14 h 37"/>
                  <a:gd name="T74" fmla="*/ 22 w 142"/>
                  <a:gd name="T75" fmla="*/ 14 h 37"/>
                  <a:gd name="T76" fmla="*/ 25 w 142"/>
                  <a:gd name="T77" fmla="*/ 13 h 37"/>
                  <a:gd name="T78" fmla="*/ 31 w 142"/>
                  <a:gd name="T79" fmla="*/ 14 h 37"/>
                  <a:gd name="T80" fmla="*/ 37 w 142"/>
                  <a:gd name="T81" fmla="*/ 17 h 37"/>
                  <a:gd name="T82" fmla="*/ 43 w 142"/>
                  <a:gd name="T83" fmla="*/ 18 h 37"/>
                  <a:gd name="T84" fmla="*/ 47 w 142"/>
                  <a:gd name="T85" fmla="*/ 18 h 37"/>
                  <a:gd name="T86" fmla="*/ 52 w 142"/>
                  <a:gd name="T87" fmla="*/ 16 h 37"/>
                  <a:gd name="T88" fmla="*/ 60 w 142"/>
                  <a:gd name="T89" fmla="*/ 20 h 37"/>
                  <a:gd name="T90" fmla="*/ 65 w 142"/>
                  <a:gd name="T91" fmla="*/ 20 h 37"/>
                  <a:gd name="T92" fmla="*/ 69 w 142"/>
                  <a:gd name="T93" fmla="*/ 19 h 37"/>
                  <a:gd name="T94" fmla="*/ 73 w 142"/>
                  <a:gd name="T95" fmla="*/ 18 h 37"/>
                  <a:gd name="T96" fmla="*/ 4 w 142"/>
                  <a:gd name="T97" fmla="*/ 14 h 37"/>
                  <a:gd name="T98" fmla="*/ 80 w 142"/>
                  <a:gd name="T99" fmla="*/ 23 h 37"/>
                  <a:gd name="T100" fmla="*/ 28 w 142"/>
                  <a:gd name="T101" fmla="*/ 20 h 37"/>
                  <a:gd name="T102" fmla="*/ 106 w 142"/>
                  <a:gd name="T103" fmla="*/ 31 h 37"/>
                  <a:gd name="T104" fmla="*/ 4 w 142"/>
                  <a:gd name="T105" fmla="*/ 21 h 37"/>
                  <a:gd name="T106" fmla="*/ 111 w 142"/>
                  <a:gd name="T107" fmla="*/ 35 h 37"/>
                  <a:gd name="T108" fmla="*/ 111 w 142"/>
                  <a:gd name="T109" fmla="*/ 30 h 37"/>
                  <a:gd name="T110" fmla="*/ 115 w 142"/>
                  <a:gd name="T111" fmla="*/ 30 h 37"/>
                  <a:gd name="T112" fmla="*/ 109 w 142"/>
                  <a:gd name="T113" fmla="*/ 26 h 37"/>
                  <a:gd name="T114" fmla="*/ 114 w 142"/>
                  <a:gd name="T115" fmla="*/ 20 h 37"/>
                  <a:gd name="T116" fmla="*/ 129 w 142"/>
                  <a:gd name="T117" fmla="*/ 31 h 37"/>
                  <a:gd name="T118" fmla="*/ 132 w 142"/>
                  <a:gd name="T119" fmla="*/ 30 h 37"/>
                  <a:gd name="T120" fmla="*/ 109 w 142"/>
                  <a:gd name="T121" fmla="*/ 18 h 37"/>
                  <a:gd name="T122" fmla="*/ 5 w 142"/>
                  <a:gd name="T123" fmla="*/ 6 h 37"/>
                  <a:gd name="T124" fmla="*/ 85 w 142"/>
                  <a:gd name="T125" fmla="*/ 1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2" h="37">
                    <a:moveTo>
                      <a:pt x="110" y="37"/>
                    </a:moveTo>
                    <a:cubicBezTo>
                      <a:pt x="110" y="37"/>
                      <a:pt x="110" y="37"/>
                      <a:pt x="110" y="37"/>
                    </a:cubicBezTo>
                    <a:cubicBezTo>
                      <a:pt x="111" y="37"/>
                      <a:pt x="111" y="37"/>
                      <a:pt x="111" y="37"/>
                    </a:cubicBezTo>
                    <a:cubicBezTo>
                      <a:pt x="116" y="37"/>
                      <a:pt x="120" y="35"/>
                      <a:pt x="125" y="34"/>
                    </a:cubicBezTo>
                    <a:cubicBezTo>
                      <a:pt x="130" y="32"/>
                      <a:pt x="135" y="32"/>
                      <a:pt x="141" y="30"/>
                    </a:cubicBezTo>
                    <a:cubicBezTo>
                      <a:pt x="142" y="30"/>
                      <a:pt x="141" y="29"/>
                      <a:pt x="141" y="29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132" y="22"/>
                      <a:pt x="122" y="20"/>
                      <a:pt x="113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03" y="13"/>
                      <a:pt x="93" y="11"/>
                      <a:pt x="84" y="10"/>
                    </a:cubicBezTo>
                    <a:cubicBezTo>
                      <a:pt x="74" y="9"/>
                      <a:pt x="64" y="8"/>
                      <a:pt x="55" y="7"/>
                    </a:cubicBezTo>
                    <a:cubicBezTo>
                      <a:pt x="45" y="6"/>
                      <a:pt x="36" y="5"/>
                      <a:pt x="26" y="4"/>
                    </a:cubicBezTo>
                    <a:cubicBezTo>
                      <a:pt x="20" y="3"/>
                      <a:pt x="13" y="0"/>
                      <a:pt x="6" y="2"/>
                    </a:cubicBezTo>
                    <a:cubicBezTo>
                      <a:pt x="5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9"/>
                      <a:pt x="0" y="16"/>
                      <a:pt x="2" y="22"/>
                    </a:cubicBezTo>
                    <a:cubicBezTo>
                      <a:pt x="2" y="22"/>
                      <a:pt x="2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21" y="26"/>
                      <a:pt x="39" y="29"/>
                      <a:pt x="57" y="31"/>
                    </a:cubicBezTo>
                    <a:cubicBezTo>
                      <a:pt x="66" y="32"/>
                      <a:pt x="75" y="34"/>
                      <a:pt x="84" y="35"/>
                    </a:cubicBezTo>
                    <a:cubicBezTo>
                      <a:pt x="93" y="36"/>
                      <a:pt x="102" y="36"/>
                      <a:pt x="110" y="37"/>
                    </a:cubicBezTo>
                    <a:close/>
                    <a:moveTo>
                      <a:pt x="59" y="15"/>
                    </a:moveTo>
                    <a:cubicBezTo>
                      <a:pt x="68" y="17"/>
                      <a:pt x="78" y="18"/>
                      <a:pt x="87" y="20"/>
                    </a:cubicBezTo>
                    <a:cubicBezTo>
                      <a:pt x="94" y="21"/>
                      <a:pt x="101" y="21"/>
                      <a:pt x="109" y="21"/>
                    </a:cubicBezTo>
                    <a:cubicBezTo>
                      <a:pt x="108" y="22"/>
                      <a:pt x="107" y="23"/>
                      <a:pt x="107" y="24"/>
                    </a:cubicBezTo>
                    <a:cubicBezTo>
                      <a:pt x="106" y="26"/>
                      <a:pt x="107" y="27"/>
                      <a:pt x="108" y="28"/>
                    </a:cubicBezTo>
                    <a:cubicBezTo>
                      <a:pt x="100" y="26"/>
                      <a:pt x="93" y="25"/>
                      <a:pt x="86" y="24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85" y="22"/>
                      <a:pt x="85" y="22"/>
                      <a:pt x="84" y="21"/>
                    </a:cubicBezTo>
                    <a:cubicBezTo>
                      <a:pt x="85" y="20"/>
                      <a:pt x="86" y="20"/>
                      <a:pt x="86" y="21"/>
                    </a:cubicBezTo>
                    <a:cubicBezTo>
                      <a:pt x="87" y="21"/>
                      <a:pt x="88" y="22"/>
                      <a:pt x="89" y="22"/>
                    </a:cubicBezTo>
                    <a:cubicBezTo>
                      <a:pt x="90" y="23"/>
                      <a:pt x="91" y="24"/>
                      <a:pt x="93" y="24"/>
                    </a:cubicBezTo>
                    <a:cubicBezTo>
                      <a:pt x="93" y="24"/>
                      <a:pt x="93" y="24"/>
                      <a:pt x="93" y="24"/>
                    </a:cubicBezTo>
                    <a:cubicBezTo>
                      <a:pt x="93" y="23"/>
                      <a:pt x="92" y="23"/>
                      <a:pt x="92" y="22"/>
                    </a:cubicBezTo>
                    <a:cubicBezTo>
                      <a:pt x="91" y="20"/>
                      <a:pt x="93" y="22"/>
                      <a:pt x="93" y="23"/>
                    </a:cubicBezTo>
                    <a:cubicBezTo>
                      <a:pt x="95" y="24"/>
                      <a:pt x="96" y="25"/>
                      <a:pt x="98" y="25"/>
                    </a:cubicBezTo>
                    <a:cubicBezTo>
                      <a:pt x="98" y="25"/>
                      <a:pt x="98" y="25"/>
                      <a:pt x="98" y="25"/>
                    </a:cubicBezTo>
                    <a:cubicBezTo>
                      <a:pt x="98" y="25"/>
                      <a:pt x="98" y="24"/>
                      <a:pt x="97" y="24"/>
                    </a:cubicBezTo>
                    <a:cubicBezTo>
                      <a:pt x="97" y="23"/>
                      <a:pt x="95" y="21"/>
                      <a:pt x="96" y="22"/>
                    </a:cubicBezTo>
                    <a:cubicBezTo>
                      <a:pt x="99" y="22"/>
                      <a:pt x="100" y="25"/>
                      <a:pt x="102" y="26"/>
                    </a:cubicBezTo>
                    <a:cubicBezTo>
                      <a:pt x="103" y="26"/>
                      <a:pt x="103" y="26"/>
                      <a:pt x="103" y="26"/>
                    </a:cubicBezTo>
                    <a:cubicBezTo>
                      <a:pt x="102" y="25"/>
                      <a:pt x="102" y="24"/>
                      <a:pt x="102" y="24"/>
                    </a:cubicBezTo>
                    <a:cubicBezTo>
                      <a:pt x="101" y="23"/>
                      <a:pt x="100" y="22"/>
                      <a:pt x="102" y="23"/>
                    </a:cubicBezTo>
                    <a:cubicBezTo>
                      <a:pt x="103" y="24"/>
                      <a:pt x="104" y="25"/>
                      <a:pt x="105" y="27"/>
                    </a:cubicBezTo>
                    <a:cubicBezTo>
                      <a:pt x="106" y="26"/>
                      <a:pt x="106" y="26"/>
                      <a:pt x="106" y="26"/>
                    </a:cubicBezTo>
                    <a:cubicBezTo>
                      <a:pt x="106" y="26"/>
                      <a:pt x="106" y="25"/>
                      <a:pt x="105" y="24"/>
                    </a:cubicBezTo>
                    <a:cubicBezTo>
                      <a:pt x="104" y="23"/>
                      <a:pt x="104" y="23"/>
                      <a:pt x="105" y="24"/>
                    </a:cubicBezTo>
                    <a:cubicBezTo>
                      <a:pt x="106" y="24"/>
                      <a:pt x="106" y="24"/>
                      <a:pt x="106" y="24"/>
                    </a:cubicBezTo>
                    <a:cubicBezTo>
                      <a:pt x="106" y="23"/>
                      <a:pt x="106" y="23"/>
                      <a:pt x="106" y="22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05" y="24"/>
                      <a:pt x="104" y="22"/>
                      <a:pt x="103" y="22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104" y="23"/>
                      <a:pt x="107" y="27"/>
                      <a:pt x="104" y="24"/>
                    </a:cubicBezTo>
                    <a:cubicBezTo>
                      <a:pt x="103" y="23"/>
                      <a:pt x="102" y="22"/>
                      <a:pt x="100" y="21"/>
                    </a:cubicBezTo>
                    <a:cubicBezTo>
                      <a:pt x="100" y="22"/>
                      <a:pt x="100" y="22"/>
                      <a:pt x="100" y="22"/>
                    </a:cubicBezTo>
                    <a:cubicBezTo>
                      <a:pt x="100" y="22"/>
                      <a:pt x="103" y="26"/>
                      <a:pt x="101" y="25"/>
                    </a:cubicBezTo>
                    <a:cubicBezTo>
                      <a:pt x="100" y="24"/>
                      <a:pt x="100" y="23"/>
                      <a:pt x="99" y="23"/>
                    </a:cubicBezTo>
                    <a:cubicBezTo>
                      <a:pt x="98" y="22"/>
                      <a:pt x="97" y="21"/>
                      <a:pt x="95" y="21"/>
                    </a:cubicBezTo>
                    <a:cubicBezTo>
                      <a:pt x="95" y="21"/>
                      <a:pt x="95" y="21"/>
                      <a:pt x="95" y="21"/>
                    </a:cubicBezTo>
                    <a:cubicBezTo>
                      <a:pt x="95" y="22"/>
                      <a:pt x="96" y="22"/>
                      <a:pt x="96" y="23"/>
                    </a:cubicBezTo>
                    <a:cubicBezTo>
                      <a:pt x="99" y="26"/>
                      <a:pt x="96" y="24"/>
                      <a:pt x="95" y="23"/>
                    </a:cubicBezTo>
                    <a:cubicBezTo>
                      <a:pt x="94" y="22"/>
                      <a:pt x="93" y="21"/>
                      <a:pt x="91" y="20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91" y="21"/>
                      <a:pt x="93" y="24"/>
                      <a:pt x="91" y="23"/>
                    </a:cubicBezTo>
                    <a:cubicBezTo>
                      <a:pt x="90" y="23"/>
                      <a:pt x="89" y="22"/>
                      <a:pt x="87" y="21"/>
                    </a:cubicBezTo>
                    <a:cubicBezTo>
                      <a:pt x="86" y="20"/>
                      <a:pt x="85" y="20"/>
                      <a:pt x="83" y="20"/>
                    </a:cubicBezTo>
                    <a:cubicBezTo>
                      <a:pt x="83" y="20"/>
                      <a:pt x="83" y="20"/>
                      <a:pt x="83" y="20"/>
                    </a:cubicBezTo>
                    <a:cubicBezTo>
                      <a:pt x="84" y="22"/>
                      <a:pt x="86" y="24"/>
                      <a:pt x="82" y="22"/>
                    </a:cubicBezTo>
                    <a:cubicBezTo>
                      <a:pt x="81" y="20"/>
                      <a:pt x="80" y="19"/>
                      <a:pt x="78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8" y="20"/>
                      <a:pt x="78" y="20"/>
                      <a:pt x="78" y="21"/>
                    </a:cubicBezTo>
                    <a:cubicBezTo>
                      <a:pt x="80" y="23"/>
                      <a:pt x="77" y="21"/>
                      <a:pt x="77" y="20"/>
                    </a:cubicBezTo>
                    <a:cubicBezTo>
                      <a:pt x="75" y="19"/>
                      <a:pt x="74" y="18"/>
                      <a:pt x="72" y="17"/>
                    </a:cubicBezTo>
                    <a:cubicBezTo>
                      <a:pt x="72" y="18"/>
                      <a:pt x="72" y="18"/>
                      <a:pt x="72" y="18"/>
                    </a:cubicBezTo>
                    <a:cubicBezTo>
                      <a:pt x="72" y="19"/>
                      <a:pt x="74" y="22"/>
                      <a:pt x="72" y="20"/>
                    </a:cubicBezTo>
                    <a:cubicBezTo>
                      <a:pt x="70" y="19"/>
                      <a:pt x="69" y="18"/>
                      <a:pt x="68" y="17"/>
                    </a:cubicBezTo>
                    <a:cubicBezTo>
                      <a:pt x="67" y="17"/>
                      <a:pt x="67" y="17"/>
                      <a:pt x="67" y="17"/>
                    </a:cubicBezTo>
                    <a:cubicBezTo>
                      <a:pt x="68" y="18"/>
                      <a:pt x="68" y="19"/>
                      <a:pt x="69" y="20"/>
                    </a:cubicBezTo>
                    <a:cubicBezTo>
                      <a:pt x="66" y="18"/>
                      <a:pt x="66" y="18"/>
                      <a:pt x="66" y="18"/>
                    </a:cubicBezTo>
                    <a:cubicBezTo>
                      <a:pt x="65" y="17"/>
                      <a:pt x="64" y="17"/>
                      <a:pt x="63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5" y="19"/>
                      <a:pt x="63" y="19"/>
                      <a:pt x="62" y="18"/>
                    </a:cubicBezTo>
                    <a:cubicBezTo>
                      <a:pt x="61" y="17"/>
                      <a:pt x="60" y="16"/>
                      <a:pt x="59" y="16"/>
                    </a:cubicBezTo>
                    <a:cubicBezTo>
                      <a:pt x="59" y="16"/>
                      <a:pt x="59" y="16"/>
                      <a:pt x="59" y="16"/>
                    </a:cubicBezTo>
                    <a:cubicBezTo>
                      <a:pt x="59" y="17"/>
                      <a:pt x="59" y="17"/>
                      <a:pt x="59" y="18"/>
                    </a:cubicBezTo>
                    <a:cubicBezTo>
                      <a:pt x="60" y="20"/>
                      <a:pt x="59" y="18"/>
                      <a:pt x="58" y="18"/>
                    </a:cubicBezTo>
                    <a:cubicBezTo>
                      <a:pt x="57" y="17"/>
                      <a:pt x="56" y="16"/>
                      <a:pt x="55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5" y="16"/>
                      <a:pt x="55" y="17"/>
                      <a:pt x="55" y="18"/>
                    </a:cubicBezTo>
                    <a:cubicBezTo>
                      <a:pt x="55" y="18"/>
                      <a:pt x="54" y="17"/>
                      <a:pt x="53" y="17"/>
                    </a:cubicBezTo>
                    <a:cubicBezTo>
                      <a:pt x="52" y="16"/>
                      <a:pt x="51" y="15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0" y="16"/>
                      <a:pt x="52" y="19"/>
                      <a:pt x="50" y="17"/>
                    </a:cubicBezTo>
                    <a:cubicBezTo>
                      <a:pt x="48" y="16"/>
                      <a:pt x="47" y="15"/>
                      <a:pt x="46" y="14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6" y="15"/>
                      <a:pt x="46" y="16"/>
                      <a:pt x="46" y="17"/>
                    </a:cubicBezTo>
                    <a:cubicBezTo>
                      <a:pt x="47" y="18"/>
                      <a:pt x="45" y="16"/>
                      <a:pt x="45" y="16"/>
                    </a:cubicBezTo>
                    <a:cubicBezTo>
                      <a:pt x="43" y="15"/>
                      <a:pt x="42" y="14"/>
                      <a:pt x="40" y="13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2" y="17"/>
                      <a:pt x="42" y="17"/>
                    </a:cubicBezTo>
                    <a:cubicBezTo>
                      <a:pt x="41" y="17"/>
                      <a:pt x="40" y="16"/>
                      <a:pt x="39" y="15"/>
                    </a:cubicBezTo>
                    <a:cubicBezTo>
                      <a:pt x="38" y="14"/>
                      <a:pt x="37" y="13"/>
                      <a:pt x="35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4"/>
                      <a:pt x="36" y="16"/>
                      <a:pt x="37" y="16"/>
                    </a:cubicBezTo>
                    <a:cubicBezTo>
                      <a:pt x="35" y="15"/>
                      <a:pt x="34" y="14"/>
                      <a:pt x="33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4" y="17"/>
                      <a:pt x="32" y="15"/>
                    </a:cubicBezTo>
                    <a:cubicBezTo>
                      <a:pt x="31" y="14"/>
                      <a:pt x="30" y="13"/>
                      <a:pt x="29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30" y="16"/>
                      <a:pt x="29" y="15"/>
                    </a:cubicBezTo>
                    <a:cubicBezTo>
                      <a:pt x="27" y="14"/>
                      <a:pt x="26" y="13"/>
                      <a:pt x="25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7" y="18"/>
                      <a:pt x="24" y="15"/>
                    </a:cubicBezTo>
                    <a:cubicBezTo>
                      <a:pt x="23" y="14"/>
                      <a:pt x="22" y="12"/>
                      <a:pt x="21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3"/>
                      <a:pt x="23" y="16"/>
                      <a:pt x="21" y="15"/>
                    </a:cubicBezTo>
                    <a:cubicBezTo>
                      <a:pt x="19" y="13"/>
                      <a:pt x="18" y="12"/>
                      <a:pt x="16" y="11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8" y="15"/>
                      <a:pt x="14" y="12"/>
                      <a:pt x="14" y="1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5" y="15"/>
                      <a:pt x="12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3" y="15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11"/>
                      <a:pt x="8" y="12"/>
                      <a:pt x="8" y="13"/>
                    </a:cubicBezTo>
                    <a:cubicBezTo>
                      <a:pt x="8" y="12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11"/>
                      <a:pt x="7" y="14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4"/>
                      <a:pt x="5" y="14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9"/>
                      <a:pt x="8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12"/>
                      <a:pt x="10" y="13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4" y="12"/>
                    </a:cubicBezTo>
                    <a:cubicBezTo>
                      <a:pt x="15" y="13"/>
                      <a:pt x="16" y="14"/>
                      <a:pt x="17" y="15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3"/>
                      <a:pt x="16" y="12"/>
                      <a:pt x="18" y="13"/>
                    </a:cubicBezTo>
                    <a:cubicBezTo>
                      <a:pt x="19" y="14"/>
                      <a:pt x="20" y="15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5"/>
                      <a:pt x="20" y="12"/>
                      <a:pt x="22" y="13"/>
                    </a:cubicBezTo>
                    <a:cubicBezTo>
                      <a:pt x="23" y="14"/>
                      <a:pt x="24" y="16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6"/>
                      <a:pt x="26" y="13"/>
                      <a:pt x="25" y="13"/>
                    </a:cubicBezTo>
                    <a:cubicBezTo>
                      <a:pt x="27" y="14"/>
                      <a:pt x="28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5"/>
                      <a:pt x="30" y="14"/>
                      <a:pt x="29" y="13"/>
                    </a:cubicBezTo>
                    <a:cubicBezTo>
                      <a:pt x="30" y="13"/>
                      <a:pt x="31" y="14"/>
                      <a:pt x="31" y="14"/>
                    </a:cubicBezTo>
                    <a:cubicBezTo>
                      <a:pt x="32" y="15"/>
                      <a:pt x="33" y="16"/>
                      <a:pt x="34" y="17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4" y="16"/>
                      <a:pt x="33" y="14"/>
                      <a:pt x="33" y="14"/>
                    </a:cubicBezTo>
                    <a:cubicBezTo>
                      <a:pt x="35" y="15"/>
                      <a:pt x="36" y="16"/>
                      <a:pt x="37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6"/>
                      <a:pt x="38" y="16"/>
                      <a:pt x="37" y="15"/>
                    </a:cubicBezTo>
                    <a:cubicBezTo>
                      <a:pt x="37" y="14"/>
                      <a:pt x="37" y="14"/>
                      <a:pt x="38" y="15"/>
                    </a:cubicBezTo>
                    <a:cubicBezTo>
                      <a:pt x="40" y="16"/>
                      <a:pt x="41" y="17"/>
                      <a:pt x="43" y="18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2" y="17"/>
                      <a:pt x="40" y="13"/>
                      <a:pt x="43" y="15"/>
                    </a:cubicBezTo>
                    <a:cubicBezTo>
                      <a:pt x="44" y="16"/>
                      <a:pt x="45" y="17"/>
                      <a:pt x="47" y="18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7" y="17"/>
                      <a:pt x="45" y="14"/>
                      <a:pt x="47" y="16"/>
                    </a:cubicBezTo>
                    <a:cubicBezTo>
                      <a:pt x="49" y="17"/>
                      <a:pt x="50" y="18"/>
                      <a:pt x="52" y="19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52" y="19"/>
                      <a:pt x="51" y="16"/>
                      <a:pt x="52" y="16"/>
                    </a:cubicBezTo>
                    <a:cubicBezTo>
                      <a:pt x="53" y="17"/>
                      <a:pt x="55" y="18"/>
                      <a:pt x="56" y="19"/>
                    </a:cubicBezTo>
                    <a:cubicBezTo>
                      <a:pt x="56" y="19"/>
                      <a:pt x="56" y="19"/>
                      <a:pt x="56" y="19"/>
                    </a:cubicBezTo>
                    <a:cubicBezTo>
                      <a:pt x="56" y="17"/>
                      <a:pt x="55" y="16"/>
                      <a:pt x="57" y="17"/>
                    </a:cubicBezTo>
                    <a:cubicBezTo>
                      <a:pt x="58" y="18"/>
                      <a:pt x="59" y="19"/>
                      <a:pt x="60" y="2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60" y="18"/>
                      <a:pt x="58" y="16"/>
                      <a:pt x="61" y="18"/>
                    </a:cubicBezTo>
                    <a:cubicBezTo>
                      <a:pt x="62" y="18"/>
                      <a:pt x="63" y="19"/>
                      <a:pt x="65" y="20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5" y="19"/>
                      <a:pt x="64" y="18"/>
                      <a:pt x="64" y="17"/>
                    </a:cubicBezTo>
                    <a:cubicBezTo>
                      <a:pt x="65" y="19"/>
                      <a:pt x="67" y="20"/>
                      <a:pt x="69" y="21"/>
                    </a:cubicBezTo>
                    <a:cubicBezTo>
                      <a:pt x="70" y="20"/>
                      <a:pt x="70" y="20"/>
                      <a:pt x="70" y="20"/>
                    </a:cubicBezTo>
                    <a:cubicBezTo>
                      <a:pt x="69" y="20"/>
                      <a:pt x="69" y="19"/>
                      <a:pt x="69" y="19"/>
                    </a:cubicBezTo>
                    <a:cubicBezTo>
                      <a:pt x="68" y="17"/>
                      <a:pt x="70" y="19"/>
                      <a:pt x="70" y="19"/>
                    </a:cubicBezTo>
                    <a:cubicBezTo>
                      <a:pt x="72" y="20"/>
                      <a:pt x="73" y="21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4" y="21"/>
                      <a:pt x="73" y="19"/>
                      <a:pt x="73" y="18"/>
                    </a:cubicBezTo>
                    <a:cubicBezTo>
                      <a:pt x="75" y="19"/>
                      <a:pt x="77" y="22"/>
                      <a:pt x="79" y="23"/>
                    </a:cubicBezTo>
                    <a:cubicBezTo>
                      <a:pt x="72" y="22"/>
                      <a:pt x="65" y="21"/>
                      <a:pt x="58" y="21"/>
                    </a:cubicBezTo>
                    <a:cubicBezTo>
                      <a:pt x="49" y="20"/>
                      <a:pt x="40" y="18"/>
                      <a:pt x="31" y="18"/>
                    </a:cubicBezTo>
                    <a:cubicBezTo>
                      <a:pt x="22" y="18"/>
                      <a:pt x="12" y="17"/>
                      <a:pt x="4" y="14"/>
                    </a:cubicBezTo>
                    <a:cubicBezTo>
                      <a:pt x="4" y="12"/>
                      <a:pt x="4" y="10"/>
                      <a:pt x="5" y="8"/>
                    </a:cubicBezTo>
                    <a:cubicBezTo>
                      <a:pt x="23" y="11"/>
                      <a:pt x="41" y="13"/>
                      <a:pt x="59" y="15"/>
                    </a:cubicBezTo>
                    <a:close/>
                    <a:moveTo>
                      <a:pt x="79" y="23"/>
                    </a:moveTo>
                    <a:cubicBezTo>
                      <a:pt x="80" y="23"/>
                      <a:pt x="80" y="23"/>
                      <a:pt x="80" y="23"/>
                    </a:cubicBezTo>
                    <a:cubicBezTo>
                      <a:pt x="79" y="20"/>
                      <a:pt x="77" y="18"/>
                      <a:pt x="81" y="21"/>
                    </a:cubicBezTo>
                    <a:cubicBezTo>
                      <a:pt x="82" y="22"/>
                      <a:pt x="83" y="23"/>
                      <a:pt x="85" y="24"/>
                    </a:cubicBezTo>
                    <a:cubicBezTo>
                      <a:pt x="83" y="23"/>
                      <a:pt x="81" y="23"/>
                      <a:pt x="79" y="23"/>
                    </a:cubicBezTo>
                    <a:close/>
                    <a:moveTo>
                      <a:pt x="28" y="20"/>
                    </a:moveTo>
                    <a:cubicBezTo>
                      <a:pt x="37" y="20"/>
                      <a:pt x="46" y="21"/>
                      <a:pt x="55" y="22"/>
                    </a:cubicBezTo>
                    <a:cubicBezTo>
                      <a:pt x="64" y="23"/>
                      <a:pt x="73" y="24"/>
                      <a:pt x="83" y="25"/>
                    </a:cubicBezTo>
                    <a:cubicBezTo>
                      <a:pt x="91" y="26"/>
                      <a:pt x="99" y="28"/>
                      <a:pt x="107" y="30"/>
                    </a:cubicBezTo>
                    <a:cubicBezTo>
                      <a:pt x="107" y="30"/>
                      <a:pt x="106" y="30"/>
                      <a:pt x="106" y="31"/>
                    </a:cubicBezTo>
                    <a:cubicBezTo>
                      <a:pt x="105" y="32"/>
                      <a:pt x="105" y="34"/>
                      <a:pt x="106" y="35"/>
                    </a:cubicBezTo>
                    <a:cubicBezTo>
                      <a:pt x="100" y="34"/>
                      <a:pt x="93" y="34"/>
                      <a:pt x="86" y="33"/>
                    </a:cubicBezTo>
                    <a:cubicBezTo>
                      <a:pt x="77" y="32"/>
                      <a:pt x="68" y="30"/>
                      <a:pt x="59" y="29"/>
                    </a:cubicBezTo>
                    <a:cubicBezTo>
                      <a:pt x="40" y="27"/>
                      <a:pt x="22" y="24"/>
                      <a:pt x="4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3" y="20"/>
                      <a:pt x="3" y="18"/>
                      <a:pt x="3" y="16"/>
                    </a:cubicBezTo>
                    <a:cubicBezTo>
                      <a:pt x="11" y="19"/>
                      <a:pt x="20" y="20"/>
                      <a:pt x="28" y="20"/>
                    </a:cubicBezTo>
                    <a:close/>
                    <a:moveTo>
                      <a:pt x="111" y="35"/>
                    </a:moveTo>
                    <a:cubicBezTo>
                      <a:pt x="110" y="35"/>
                      <a:pt x="110" y="35"/>
                      <a:pt x="110" y="35"/>
                    </a:cubicBezTo>
                    <a:cubicBezTo>
                      <a:pt x="110" y="35"/>
                      <a:pt x="109" y="34"/>
                      <a:pt x="108" y="34"/>
                    </a:cubicBezTo>
                    <a:cubicBezTo>
                      <a:pt x="105" y="32"/>
                      <a:pt x="110" y="30"/>
                      <a:pt x="111" y="30"/>
                    </a:cubicBezTo>
                    <a:cubicBezTo>
                      <a:pt x="111" y="30"/>
                      <a:pt x="111" y="30"/>
                      <a:pt x="111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2" y="30"/>
                      <a:pt x="112" y="30"/>
                      <a:pt x="112" y="30"/>
                    </a:cubicBezTo>
                    <a:cubicBezTo>
                      <a:pt x="113" y="30"/>
                      <a:pt x="114" y="30"/>
                      <a:pt x="115" y="30"/>
                    </a:cubicBezTo>
                    <a:cubicBezTo>
                      <a:pt x="115" y="30"/>
                      <a:pt x="115" y="30"/>
                      <a:pt x="115" y="30"/>
                    </a:cubicBezTo>
                    <a:cubicBezTo>
                      <a:pt x="115" y="30"/>
                      <a:pt x="115" y="30"/>
                      <a:pt x="115" y="30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117" y="30"/>
                      <a:pt x="117" y="28"/>
                      <a:pt x="116" y="28"/>
                    </a:cubicBezTo>
                    <a:cubicBezTo>
                      <a:pt x="113" y="28"/>
                      <a:pt x="111" y="27"/>
                      <a:pt x="109" y="26"/>
                    </a:cubicBezTo>
                    <a:cubicBezTo>
                      <a:pt x="107" y="23"/>
                      <a:pt x="112" y="23"/>
                      <a:pt x="113" y="23"/>
                    </a:cubicBezTo>
                    <a:cubicBezTo>
                      <a:pt x="115" y="23"/>
                      <a:pt x="116" y="23"/>
                      <a:pt x="117" y="23"/>
                    </a:cubicBezTo>
                    <a:cubicBezTo>
                      <a:pt x="118" y="23"/>
                      <a:pt x="118" y="21"/>
                      <a:pt x="117" y="20"/>
                    </a:cubicBezTo>
                    <a:cubicBezTo>
                      <a:pt x="116" y="20"/>
                      <a:pt x="115" y="20"/>
                      <a:pt x="114" y="20"/>
                    </a:cubicBezTo>
                    <a:cubicBezTo>
                      <a:pt x="113" y="19"/>
                      <a:pt x="109" y="17"/>
                      <a:pt x="112" y="16"/>
                    </a:cubicBezTo>
                    <a:cubicBezTo>
                      <a:pt x="118" y="20"/>
                      <a:pt x="124" y="22"/>
                      <a:pt x="130" y="24"/>
                    </a:cubicBezTo>
                    <a:cubicBezTo>
                      <a:pt x="130" y="25"/>
                      <a:pt x="130" y="25"/>
                      <a:pt x="130" y="25"/>
                    </a:cubicBezTo>
                    <a:cubicBezTo>
                      <a:pt x="130" y="27"/>
                      <a:pt x="129" y="29"/>
                      <a:pt x="129" y="31"/>
                    </a:cubicBezTo>
                    <a:cubicBezTo>
                      <a:pt x="128" y="31"/>
                      <a:pt x="126" y="31"/>
                      <a:pt x="124" y="31"/>
                    </a:cubicBezTo>
                    <a:cubicBezTo>
                      <a:pt x="120" y="32"/>
                      <a:pt x="116" y="35"/>
                      <a:pt x="111" y="35"/>
                    </a:cubicBezTo>
                    <a:close/>
                    <a:moveTo>
                      <a:pt x="138" y="29"/>
                    </a:moveTo>
                    <a:cubicBezTo>
                      <a:pt x="136" y="30"/>
                      <a:pt x="134" y="30"/>
                      <a:pt x="132" y="30"/>
                    </a:cubicBezTo>
                    <a:cubicBezTo>
                      <a:pt x="132" y="29"/>
                      <a:pt x="132" y="27"/>
                      <a:pt x="132" y="25"/>
                    </a:cubicBezTo>
                    <a:cubicBezTo>
                      <a:pt x="134" y="26"/>
                      <a:pt x="136" y="28"/>
                      <a:pt x="138" y="29"/>
                    </a:cubicBezTo>
                    <a:close/>
                    <a:moveTo>
                      <a:pt x="109" y="16"/>
                    </a:moveTo>
                    <a:cubicBezTo>
                      <a:pt x="109" y="16"/>
                      <a:pt x="109" y="17"/>
                      <a:pt x="109" y="18"/>
                    </a:cubicBezTo>
                    <a:cubicBezTo>
                      <a:pt x="110" y="18"/>
                      <a:pt x="110" y="19"/>
                      <a:pt x="110" y="19"/>
                    </a:cubicBezTo>
                    <a:cubicBezTo>
                      <a:pt x="102" y="18"/>
                      <a:pt x="95" y="19"/>
                      <a:pt x="87" y="18"/>
                    </a:cubicBezTo>
                    <a:cubicBezTo>
                      <a:pt x="78" y="16"/>
                      <a:pt x="69" y="15"/>
                      <a:pt x="60" y="13"/>
                    </a:cubicBezTo>
                    <a:cubicBezTo>
                      <a:pt x="41" y="11"/>
                      <a:pt x="23" y="9"/>
                      <a:pt x="5" y="6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13" y="2"/>
                      <a:pt x="22" y="5"/>
                      <a:pt x="30" y="6"/>
                    </a:cubicBezTo>
                    <a:cubicBezTo>
                      <a:pt x="39" y="7"/>
                      <a:pt x="48" y="8"/>
                      <a:pt x="57" y="9"/>
                    </a:cubicBezTo>
                    <a:cubicBezTo>
                      <a:pt x="66" y="10"/>
                      <a:pt x="76" y="11"/>
                      <a:pt x="85" y="12"/>
                    </a:cubicBezTo>
                    <a:cubicBezTo>
                      <a:pt x="93" y="13"/>
                      <a:pt x="101" y="15"/>
                      <a:pt x="109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0" name="Freeform 44">
                <a:extLst>
                  <a:ext uri="{FF2B5EF4-FFF2-40B4-BE49-F238E27FC236}">
                    <a16:creationId xmlns:a16="http://schemas.microsoft.com/office/drawing/2014/main" id="{BAF18EA2-0687-4655-8C9F-282D7B56DE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52012" y="3673476"/>
                <a:ext cx="257175" cy="234950"/>
              </a:xfrm>
              <a:custGeom>
                <a:avLst/>
                <a:gdLst>
                  <a:gd name="T0" fmla="*/ 113 w 135"/>
                  <a:gd name="T1" fmla="*/ 69 h 124"/>
                  <a:gd name="T2" fmla="*/ 39 w 135"/>
                  <a:gd name="T3" fmla="*/ 3 h 124"/>
                  <a:gd name="T4" fmla="*/ 6 w 135"/>
                  <a:gd name="T5" fmla="*/ 112 h 124"/>
                  <a:gd name="T6" fmla="*/ 25 w 135"/>
                  <a:gd name="T7" fmla="*/ 72 h 124"/>
                  <a:gd name="T8" fmla="*/ 44 w 135"/>
                  <a:gd name="T9" fmla="*/ 67 h 124"/>
                  <a:gd name="T10" fmla="*/ 107 w 135"/>
                  <a:gd name="T11" fmla="*/ 71 h 124"/>
                  <a:gd name="T12" fmla="*/ 102 w 135"/>
                  <a:gd name="T13" fmla="*/ 74 h 124"/>
                  <a:gd name="T14" fmla="*/ 62 w 135"/>
                  <a:gd name="T15" fmla="*/ 105 h 124"/>
                  <a:gd name="T16" fmla="*/ 88 w 135"/>
                  <a:gd name="T17" fmla="*/ 71 h 124"/>
                  <a:gd name="T18" fmla="*/ 48 w 135"/>
                  <a:gd name="T19" fmla="*/ 109 h 124"/>
                  <a:gd name="T20" fmla="*/ 62 w 135"/>
                  <a:gd name="T21" fmla="*/ 89 h 124"/>
                  <a:gd name="T22" fmla="*/ 19 w 135"/>
                  <a:gd name="T23" fmla="*/ 114 h 124"/>
                  <a:gd name="T24" fmla="*/ 66 w 135"/>
                  <a:gd name="T25" fmla="*/ 82 h 124"/>
                  <a:gd name="T26" fmla="*/ 52 w 135"/>
                  <a:gd name="T27" fmla="*/ 90 h 124"/>
                  <a:gd name="T28" fmla="*/ 15 w 135"/>
                  <a:gd name="T29" fmla="*/ 109 h 124"/>
                  <a:gd name="T30" fmla="*/ 26 w 135"/>
                  <a:gd name="T31" fmla="*/ 95 h 124"/>
                  <a:gd name="T32" fmla="*/ 52 w 135"/>
                  <a:gd name="T33" fmla="*/ 74 h 124"/>
                  <a:gd name="T34" fmla="*/ 7 w 135"/>
                  <a:gd name="T35" fmla="*/ 102 h 124"/>
                  <a:gd name="T36" fmla="*/ 43 w 135"/>
                  <a:gd name="T37" fmla="*/ 68 h 124"/>
                  <a:gd name="T38" fmla="*/ 25 w 135"/>
                  <a:gd name="T39" fmla="*/ 88 h 124"/>
                  <a:gd name="T40" fmla="*/ 7 w 135"/>
                  <a:gd name="T41" fmla="*/ 103 h 124"/>
                  <a:gd name="T42" fmla="*/ 29 w 135"/>
                  <a:gd name="T43" fmla="*/ 95 h 124"/>
                  <a:gd name="T44" fmla="*/ 50 w 135"/>
                  <a:gd name="T45" fmla="*/ 85 h 124"/>
                  <a:gd name="T46" fmla="*/ 17 w 135"/>
                  <a:gd name="T47" fmla="*/ 116 h 124"/>
                  <a:gd name="T48" fmla="*/ 25 w 135"/>
                  <a:gd name="T49" fmla="*/ 116 h 124"/>
                  <a:gd name="T50" fmla="*/ 54 w 135"/>
                  <a:gd name="T51" fmla="*/ 96 h 124"/>
                  <a:gd name="T52" fmla="*/ 69 w 135"/>
                  <a:gd name="T53" fmla="*/ 84 h 124"/>
                  <a:gd name="T54" fmla="*/ 17 w 135"/>
                  <a:gd name="T55" fmla="*/ 116 h 124"/>
                  <a:gd name="T56" fmla="*/ 52 w 135"/>
                  <a:gd name="T57" fmla="*/ 98 h 124"/>
                  <a:gd name="T58" fmla="*/ 89 w 135"/>
                  <a:gd name="T59" fmla="*/ 72 h 124"/>
                  <a:gd name="T60" fmla="*/ 44 w 135"/>
                  <a:gd name="T61" fmla="*/ 117 h 124"/>
                  <a:gd name="T62" fmla="*/ 88 w 135"/>
                  <a:gd name="T63" fmla="*/ 85 h 124"/>
                  <a:gd name="T64" fmla="*/ 83 w 135"/>
                  <a:gd name="T65" fmla="*/ 94 h 124"/>
                  <a:gd name="T66" fmla="*/ 65 w 135"/>
                  <a:gd name="T67" fmla="*/ 117 h 124"/>
                  <a:gd name="T68" fmla="*/ 111 w 135"/>
                  <a:gd name="T69" fmla="*/ 76 h 124"/>
                  <a:gd name="T70" fmla="*/ 109 w 135"/>
                  <a:gd name="T71" fmla="*/ 86 h 124"/>
                  <a:gd name="T72" fmla="*/ 83 w 135"/>
                  <a:gd name="T73" fmla="*/ 118 h 124"/>
                  <a:gd name="T74" fmla="*/ 91 w 135"/>
                  <a:gd name="T75" fmla="*/ 116 h 124"/>
                  <a:gd name="T76" fmla="*/ 94 w 135"/>
                  <a:gd name="T77" fmla="*/ 119 h 124"/>
                  <a:gd name="T78" fmla="*/ 120 w 135"/>
                  <a:gd name="T79" fmla="*/ 89 h 124"/>
                  <a:gd name="T80" fmla="*/ 118 w 135"/>
                  <a:gd name="T81" fmla="*/ 100 h 124"/>
                  <a:gd name="T82" fmla="*/ 126 w 135"/>
                  <a:gd name="T83" fmla="*/ 102 h 124"/>
                  <a:gd name="T84" fmla="*/ 126 w 135"/>
                  <a:gd name="T85" fmla="*/ 102 h 124"/>
                  <a:gd name="T86" fmla="*/ 102 w 135"/>
                  <a:gd name="T87" fmla="*/ 119 h 124"/>
                  <a:gd name="T88" fmla="*/ 118 w 135"/>
                  <a:gd name="T89" fmla="*/ 106 h 124"/>
                  <a:gd name="T90" fmla="*/ 127 w 135"/>
                  <a:gd name="T91" fmla="*/ 104 h 124"/>
                  <a:gd name="T92" fmla="*/ 118 w 135"/>
                  <a:gd name="T93" fmla="*/ 117 h 124"/>
                  <a:gd name="T94" fmla="*/ 125 w 135"/>
                  <a:gd name="T95" fmla="*/ 114 h 124"/>
                  <a:gd name="T96" fmla="*/ 127 w 135"/>
                  <a:gd name="T97" fmla="*/ 103 h 124"/>
                  <a:gd name="T98" fmla="*/ 119 w 135"/>
                  <a:gd name="T99" fmla="*/ 106 h 124"/>
                  <a:gd name="T100" fmla="*/ 125 w 135"/>
                  <a:gd name="T101" fmla="*/ 90 h 124"/>
                  <a:gd name="T102" fmla="*/ 98 w 135"/>
                  <a:gd name="T103" fmla="*/ 109 h 124"/>
                  <a:gd name="T104" fmla="*/ 93 w 135"/>
                  <a:gd name="T105" fmla="*/ 108 h 124"/>
                  <a:gd name="T106" fmla="*/ 113 w 135"/>
                  <a:gd name="T107" fmla="*/ 75 h 124"/>
                  <a:gd name="T108" fmla="*/ 109 w 135"/>
                  <a:gd name="T109" fmla="*/ 71 h 124"/>
                  <a:gd name="T110" fmla="*/ 74 w 135"/>
                  <a:gd name="T111" fmla="*/ 36 h 124"/>
                  <a:gd name="T112" fmla="*/ 48 w 135"/>
                  <a:gd name="T113" fmla="*/ 66 h 124"/>
                  <a:gd name="T114" fmla="*/ 41 w 135"/>
                  <a:gd name="T115" fmla="*/ 6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5" h="124">
                    <a:moveTo>
                      <a:pt x="30" y="121"/>
                    </a:moveTo>
                    <a:cubicBezTo>
                      <a:pt x="35" y="121"/>
                      <a:pt x="41" y="120"/>
                      <a:pt x="46" y="120"/>
                    </a:cubicBezTo>
                    <a:cubicBezTo>
                      <a:pt x="54" y="119"/>
                      <a:pt x="63" y="120"/>
                      <a:pt x="72" y="121"/>
                    </a:cubicBezTo>
                    <a:cubicBezTo>
                      <a:pt x="86" y="122"/>
                      <a:pt x="101" y="124"/>
                      <a:pt x="115" y="121"/>
                    </a:cubicBezTo>
                    <a:cubicBezTo>
                      <a:pt x="125" y="119"/>
                      <a:pt x="135" y="111"/>
                      <a:pt x="133" y="100"/>
                    </a:cubicBezTo>
                    <a:cubicBezTo>
                      <a:pt x="131" y="88"/>
                      <a:pt x="121" y="78"/>
                      <a:pt x="113" y="69"/>
                    </a:cubicBezTo>
                    <a:cubicBezTo>
                      <a:pt x="103" y="60"/>
                      <a:pt x="92" y="52"/>
                      <a:pt x="83" y="43"/>
                    </a:cubicBezTo>
                    <a:cubicBezTo>
                      <a:pt x="78" y="38"/>
                      <a:pt x="74" y="31"/>
                      <a:pt x="73" y="23"/>
                    </a:cubicBezTo>
                    <a:cubicBezTo>
                      <a:pt x="73" y="16"/>
                      <a:pt x="77" y="10"/>
                      <a:pt x="80" y="4"/>
                    </a:cubicBezTo>
                    <a:cubicBezTo>
                      <a:pt x="81" y="3"/>
                      <a:pt x="80" y="2"/>
                      <a:pt x="79" y="2"/>
                    </a:cubicBezTo>
                    <a:cubicBezTo>
                      <a:pt x="79" y="1"/>
                      <a:pt x="79" y="1"/>
                      <a:pt x="78" y="1"/>
                    </a:cubicBezTo>
                    <a:cubicBezTo>
                      <a:pt x="65" y="2"/>
                      <a:pt x="52" y="0"/>
                      <a:pt x="39" y="3"/>
                    </a:cubicBezTo>
                    <a:cubicBezTo>
                      <a:pt x="38" y="3"/>
                      <a:pt x="37" y="4"/>
                      <a:pt x="38" y="5"/>
                    </a:cubicBezTo>
                    <a:cubicBezTo>
                      <a:pt x="38" y="5"/>
                      <a:pt x="37" y="6"/>
                      <a:pt x="38" y="6"/>
                    </a:cubicBezTo>
                    <a:cubicBezTo>
                      <a:pt x="42" y="13"/>
                      <a:pt x="45" y="20"/>
                      <a:pt x="46" y="28"/>
                    </a:cubicBezTo>
                    <a:cubicBezTo>
                      <a:pt x="46" y="37"/>
                      <a:pt x="41" y="44"/>
                      <a:pt x="36" y="51"/>
                    </a:cubicBezTo>
                    <a:cubicBezTo>
                      <a:pt x="28" y="62"/>
                      <a:pt x="19" y="73"/>
                      <a:pt x="12" y="85"/>
                    </a:cubicBezTo>
                    <a:cubicBezTo>
                      <a:pt x="7" y="92"/>
                      <a:pt x="0" y="103"/>
                      <a:pt x="6" y="112"/>
                    </a:cubicBezTo>
                    <a:cubicBezTo>
                      <a:pt x="11" y="120"/>
                      <a:pt x="22" y="120"/>
                      <a:pt x="30" y="121"/>
                    </a:cubicBezTo>
                    <a:close/>
                    <a:moveTo>
                      <a:pt x="25" y="72"/>
                    </a:moveTo>
                    <a:cubicBezTo>
                      <a:pt x="25" y="71"/>
                      <a:pt x="26" y="71"/>
                      <a:pt x="26" y="70"/>
                    </a:cubicBezTo>
                    <a:cubicBezTo>
                      <a:pt x="28" y="70"/>
                      <a:pt x="30" y="69"/>
                      <a:pt x="32" y="68"/>
                    </a:cubicBezTo>
                    <a:cubicBezTo>
                      <a:pt x="29" y="71"/>
                      <a:pt x="25" y="73"/>
                      <a:pt x="22" y="76"/>
                    </a:cubicBezTo>
                    <a:cubicBezTo>
                      <a:pt x="23" y="75"/>
                      <a:pt x="24" y="73"/>
                      <a:pt x="25" y="72"/>
                    </a:cubicBezTo>
                    <a:close/>
                    <a:moveTo>
                      <a:pt x="35" y="67"/>
                    </a:moveTo>
                    <a:cubicBezTo>
                      <a:pt x="36" y="66"/>
                      <a:pt x="37" y="66"/>
                      <a:pt x="39" y="66"/>
                    </a:cubicBezTo>
                    <a:cubicBezTo>
                      <a:pt x="35" y="68"/>
                      <a:pt x="31" y="70"/>
                      <a:pt x="28" y="73"/>
                    </a:cubicBezTo>
                    <a:cubicBezTo>
                      <a:pt x="30" y="71"/>
                      <a:pt x="32" y="69"/>
                      <a:pt x="35" y="67"/>
                    </a:cubicBezTo>
                    <a:close/>
                    <a:moveTo>
                      <a:pt x="42" y="66"/>
                    </a:moveTo>
                    <a:cubicBezTo>
                      <a:pt x="43" y="67"/>
                      <a:pt x="43" y="67"/>
                      <a:pt x="44" y="67"/>
                    </a:cubicBezTo>
                    <a:cubicBezTo>
                      <a:pt x="39" y="69"/>
                      <a:pt x="36" y="72"/>
                      <a:pt x="32" y="75"/>
                    </a:cubicBezTo>
                    <a:cubicBezTo>
                      <a:pt x="25" y="81"/>
                      <a:pt x="19" y="86"/>
                      <a:pt x="12" y="91"/>
                    </a:cubicBezTo>
                    <a:cubicBezTo>
                      <a:pt x="13" y="90"/>
                      <a:pt x="13" y="90"/>
                      <a:pt x="13" y="90"/>
                    </a:cubicBezTo>
                    <a:cubicBezTo>
                      <a:pt x="16" y="87"/>
                      <a:pt x="19" y="84"/>
                      <a:pt x="23" y="81"/>
                    </a:cubicBezTo>
                    <a:cubicBezTo>
                      <a:pt x="30" y="77"/>
                      <a:pt x="36" y="72"/>
                      <a:pt x="42" y="66"/>
                    </a:cubicBezTo>
                    <a:close/>
                    <a:moveTo>
                      <a:pt x="107" y="71"/>
                    </a:moveTo>
                    <a:cubicBezTo>
                      <a:pt x="99" y="78"/>
                      <a:pt x="92" y="85"/>
                      <a:pt x="84" y="92"/>
                    </a:cubicBezTo>
                    <a:cubicBezTo>
                      <a:pt x="80" y="96"/>
                      <a:pt x="76" y="100"/>
                      <a:pt x="71" y="103"/>
                    </a:cubicBezTo>
                    <a:cubicBezTo>
                      <a:pt x="75" y="100"/>
                      <a:pt x="78" y="97"/>
                      <a:pt x="81" y="94"/>
                    </a:cubicBezTo>
                    <a:cubicBezTo>
                      <a:pt x="87" y="88"/>
                      <a:pt x="93" y="82"/>
                      <a:pt x="97" y="74"/>
                    </a:cubicBezTo>
                    <a:cubicBezTo>
                      <a:pt x="98" y="74"/>
                      <a:pt x="98" y="74"/>
                      <a:pt x="98" y="74"/>
                    </a:cubicBezTo>
                    <a:cubicBezTo>
                      <a:pt x="100" y="75"/>
                      <a:pt x="101" y="74"/>
                      <a:pt x="102" y="74"/>
                    </a:cubicBezTo>
                    <a:cubicBezTo>
                      <a:pt x="103" y="73"/>
                      <a:pt x="106" y="71"/>
                      <a:pt x="107" y="71"/>
                    </a:cubicBezTo>
                    <a:close/>
                    <a:moveTo>
                      <a:pt x="91" y="71"/>
                    </a:moveTo>
                    <a:cubicBezTo>
                      <a:pt x="92" y="72"/>
                      <a:pt x="94" y="73"/>
                      <a:pt x="96" y="74"/>
                    </a:cubicBezTo>
                    <a:cubicBezTo>
                      <a:pt x="92" y="77"/>
                      <a:pt x="89" y="81"/>
                      <a:pt x="86" y="84"/>
                    </a:cubicBezTo>
                    <a:cubicBezTo>
                      <a:pt x="81" y="87"/>
                      <a:pt x="77" y="91"/>
                      <a:pt x="73" y="95"/>
                    </a:cubicBezTo>
                    <a:cubicBezTo>
                      <a:pt x="69" y="99"/>
                      <a:pt x="65" y="102"/>
                      <a:pt x="62" y="105"/>
                    </a:cubicBezTo>
                    <a:cubicBezTo>
                      <a:pt x="62" y="105"/>
                      <a:pt x="62" y="105"/>
                      <a:pt x="62" y="105"/>
                    </a:cubicBezTo>
                    <a:cubicBezTo>
                      <a:pt x="66" y="101"/>
                      <a:pt x="70" y="97"/>
                      <a:pt x="73" y="94"/>
                    </a:cubicBezTo>
                    <a:cubicBezTo>
                      <a:pt x="76" y="90"/>
                      <a:pt x="79" y="85"/>
                      <a:pt x="82" y="82"/>
                    </a:cubicBezTo>
                    <a:cubicBezTo>
                      <a:pt x="85" y="78"/>
                      <a:pt x="88" y="75"/>
                      <a:pt x="91" y="71"/>
                    </a:cubicBezTo>
                    <a:close/>
                    <a:moveTo>
                      <a:pt x="83" y="71"/>
                    </a:moveTo>
                    <a:cubicBezTo>
                      <a:pt x="85" y="71"/>
                      <a:pt x="87" y="70"/>
                      <a:pt x="88" y="71"/>
                    </a:cubicBezTo>
                    <a:cubicBezTo>
                      <a:pt x="89" y="71"/>
                      <a:pt x="89" y="71"/>
                      <a:pt x="90" y="71"/>
                    </a:cubicBezTo>
                    <a:cubicBezTo>
                      <a:pt x="82" y="76"/>
                      <a:pt x="75" y="84"/>
                      <a:pt x="68" y="91"/>
                    </a:cubicBezTo>
                    <a:cubicBezTo>
                      <a:pt x="61" y="98"/>
                      <a:pt x="52" y="105"/>
                      <a:pt x="45" y="112"/>
                    </a:cubicBezTo>
                    <a:cubicBezTo>
                      <a:pt x="44" y="113"/>
                      <a:pt x="43" y="114"/>
                      <a:pt x="42" y="115"/>
                    </a:cubicBezTo>
                    <a:cubicBezTo>
                      <a:pt x="42" y="115"/>
                      <a:pt x="42" y="115"/>
                      <a:pt x="42" y="115"/>
                    </a:cubicBezTo>
                    <a:cubicBezTo>
                      <a:pt x="44" y="113"/>
                      <a:pt x="46" y="111"/>
                      <a:pt x="48" y="109"/>
                    </a:cubicBezTo>
                    <a:cubicBezTo>
                      <a:pt x="52" y="105"/>
                      <a:pt x="57" y="101"/>
                      <a:pt x="61" y="97"/>
                    </a:cubicBezTo>
                    <a:cubicBezTo>
                      <a:pt x="69" y="89"/>
                      <a:pt x="76" y="80"/>
                      <a:pt x="83" y="71"/>
                    </a:cubicBezTo>
                    <a:close/>
                    <a:moveTo>
                      <a:pt x="80" y="73"/>
                    </a:moveTo>
                    <a:cubicBezTo>
                      <a:pt x="79" y="75"/>
                      <a:pt x="77" y="77"/>
                      <a:pt x="75" y="78"/>
                    </a:cubicBezTo>
                    <a:cubicBezTo>
                      <a:pt x="72" y="81"/>
                      <a:pt x="68" y="84"/>
                      <a:pt x="64" y="87"/>
                    </a:cubicBezTo>
                    <a:cubicBezTo>
                      <a:pt x="63" y="88"/>
                      <a:pt x="63" y="88"/>
                      <a:pt x="62" y="89"/>
                    </a:cubicBezTo>
                    <a:cubicBezTo>
                      <a:pt x="65" y="86"/>
                      <a:pt x="68" y="83"/>
                      <a:pt x="70" y="81"/>
                    </a:cubicBezTo>
                    <a:cubicBezTo>
                      <a:pt x="74" y="79"/>
                      <a:pt x="77" y="75"/>
                      <a:pt x="80" y="73"/>
                    </a:cubicBezTo>
                    <a:close/>
                    <a:moveTo>
                      <a:pt x="59" y="81"/>
                    </a:moveTo>
                    <a:cubicBezTo>
                      <a:pt x="52" y="85"/>
                      <a:pt x="46" y="91"/>
                      <a:pt x="40" y="96"/>
                    </a:cubicBezTo>
                    <a:cubicBezTo>
                      <a:pt x="37" y="99"/>
                      <a:pt x="34" y="101"/>
                      <a:pt x="30" y="103"/>
                    </a:cubicBezTo>
                    <a:cubicBezTo>
                      <a:pt x="26" y="107"/>
                      <a:pt x="23" y="111"/>
                      <a:pt x="19" y="114"/>
                    </a:cubicBezTo>
                    <a:cubicBezTo>
                      <a:pt x="16" y="116"/>
                      <a:pt x="18" y="114"/>
                      <a:pt x="19" y="113"/>
                    </a:cubicBezTo>
                    <a:cubicBezTo>
                      <a:pt x="21" y="111"/>
                      <a:pt x="23" y="110"/>
                      <a:pt x="24" y="108"/>
                    </a:cubicBezTo>
                    <a:cubicBezTo>
                      <a:pt x="28" y="105"/>
                      <a:pt x="32" y="102"/>
                      <a:pt x="36" y="98"/>
                    </a:cubicBezTo>
                    <a:cubicBezTo>
                      <a:pt x="44" y="93"/>
                      <a:pt x="50" y="86"/>
                      <a:pt x="57" y="79"/>
                    </a:cubicBezTo>
                    <a:cubicBezTo>
                      <a:pt x="57" y="79"/>
                      <a:pt x="57" y="79"/>
                      <a:pt x="57" y="79"/>
                    </a:cubicBezTo>
                    <a:cubicBezTo>
                      <a:pt x="60" y="81"/>
                      <a:pt x="63" y="82"/>
                      <a:pt x="66" y="82"/>
                    </a:cubicBezTo>
                    <a:cubicBezTo>
                      <a:pt x="61" y="85"/>
                      <a:pt x="56" y="89"/>
                      <a:pt x="52" y="93"/>
                    </a:cubicBezTo>
                    <a:cubicBezTo>
                      <a:pt x="45" y="100"/>
                      <a:pt x="37" y="106"/>
                      <a:pt x="31" y="112"/>
                    </a:cubicBezTo>
                    <a:cubicBezTo>
                      <a:pt x="30" y="112"/>
                      <a:pt x="26" y="116"/>
                      <a:pt x="27" y="115"/>
                    </a:cubicBezTo>
                    <a:cubicBezTo>
                      <a:pt x="29" y="113"/>
                      <a:pt x="30" y="111"/>
                      <a:pt x="32" y="110"/>
                    </a:cubicBezTo>
                    <a:cubicBezTo>
                      <a:pt x="36" y="106"/>
                      <a:pt x="39" y="103"/>
                      <a:pt x="43" y="100"/>
                    </a:cubicBezTo>
                    <a:cubicBezTo>
                      <a:pt x="46" y="97"/>
                      <a:pt x="49" y="93"/>
                      <a:pt x="52" y="90"/>
                    </a:cubicBezTo>
                    <a:cubicBezTo>
                      <a:pt x="55" y="88"/>
                      <a:pt x="58" y="85"/>
                      <a:pt x="60" y="81"/>
                    </a:cubicBezTo>
                    <a:lnTo>
                      <a:pt x="59" y="81"/>
                    </a:lnTo>
                    <a:close/>
                    <a:moveTo>
                      <a:pt x="52" y="74"/>
                    </a:moveTo>
                    <a:cubicBezTo>
                      <a:pt x="54" y="76"/>
                      <a:pt x="55" y="78"/>
                      <a:pt x="57" y="79"/>
                    </a:cubicBezTo>
                    <a:cubicBezTo>
                      <a:pt x="40" y="87"/>
                      <a:pt x="28" y="101"/>
                      <a:pt x="13" y="111"/>
                    </a:cubicBezTo>
                    <a:cubicBezTo>
                      <a:pt x="10" y="114"/>
                      <a:pt x="15" y="109"/>
                      <a:pt x="15" y="109"/>
                    </a:cubicBezTo>
                    <a:cubicBezTo>
                      <a:pt x="17" y="107"/>
                      <a:pt x="19" y="106"/>
                      <a:pt x="20" y="104"/>
                    </a:cubicBezTo>
                    <a:cubicBezTo>
                      <a:pt x="24" y="101"/>
                      <a:pt x="28" y="98"/>
                      <a:pt x="31" y="95"/>
                    </a:cubicBezTo>
                    <a:cubicBezTo>
                      <a:pt x="38" y="88"/>
                      <a:pt x="45" y="81"/>
                      <a:pt x="52" y="74"/>
                    </a:cubicBezTo>
                    <a:close/>
                    <a:moveTo>
                      <a:pt x="50" y="75"/>
                    </a:moveTo>
                    <a:cubicBezTo>
                      <a:pt x="50" y="75"/>
                      <a:pt x="50" y="75"/>
                      <a:pt x="49" y="76"/>
                    </a:cubicBezTo>
                    <a:cubicBezTo>
                      <a:pt x="42" y="82"/>
                      <a:pt x="34" y="88"/>
                      <a:pt x="26" y="95"/>
                    </a:cubicBezTo>
                    <a:cubicBezTo>
                      <a:pt x="22" y="98"/>
                      <a:pt x="18" y="100"/>
                      <a:pt x="14" y="103"/>
                    </a:cubicBezTo>
                    <a:cubicBezTo>
                      <a:pt x="12" y="105"/>
                      <a:pt x="10" y="107"/>
                      <a:pt x="8" y="108"/>
                    </a:cubicBezTo>
                    <a:cubicBezTo>
                      <a:pt x="10" y="107"/>
                      <a:pt x="11" y="105"/>
                      <a:pt x="12" y="104"/>
                    </a:cubicBezTo>
                    <a:cubicBezTo>
                      <a:pt x="23" y="92"/>
                      <a:pt x="39" y="84"/>
                      <a:pt x="49" y="70"/>
                    </a:cubicBezTo>
                    <a:cubicBezTo>
                      <a:pt x="50" y="71"/>
                      <a:pt x="51" y="73"/>
                      <a:pt x="51" y="74"/>
                    </a:cubicBezTo>
                    <a:cubicBezTo>
                      <a:pt x="52" y="74"/>
                      <a:pt x="52" y="74"/>
                      <a:pt x="52" y="74"/>
                    </a:cubicBezTo>
                    <a:cubicBezTo>
                      <a:pt x="51" y="74"/>
                      <a:pt x="51" y="74"/>
                      <a:pt x="50" y="75"/>
                    </a:cubicBezTo>
                    <a:close/>
                    <a:moveTo>
                      <a:pt x="48" y="70"/>
                    </a:moveTo>
                    <a:cubicBezTo>
                      <a:pt x="41" y="75"/>
                      <a:pt x="34" y="80"/>
                      <a:pt x="27" y="86"/>
                    </a:cubicBezTo>
                    <a:cubicBezTo>
                      <a:pt x="23" y="88"/>
                      <a:pt x="20" y="91"/>
                      <a:pt x="17" y="94"/>
                    </a:cubicBezTo>
                    <a:cubicBezTo>
                      <a:pt x="14" y="97"/>
                      <a:pt x="9" y="100"/>
                      <a:pt x="7" y="102"/>
                    </a:cubicBezTo>
                    <a:cubicBezTo>
                      <a:pt x="7" y="102"/>
                      <a:pt x="7" y="102"/>
                      <a:pt x="7" y="102"/>
                    </a:cubicBezTo>
                    <a:cubicBezTo>
                      <a:pt x="19" y="90"/>
                      <a:pt x="34" y="81"/>
                      <a:pt x="46" y="68"/>
                    </a:cubicBezTo>
                    <a:cubicBezTo>
                      <a:pt x="47" y="69"/>
                      <a:pt x="47" y="69"/>
                      <a:pt x="48" y="70"/>
                    </a:cubicBezTo>
                    <a:close/>
                    <a:moveTo>
                      <a:pt x="9" y="95"/>
                    </a:moveTo>
                    <a:cubicBezTo>
                      <a:pt x="16" y="89"/>
                      <a:pt x="22" y="84"/>
                      <a:pt x="28" y="79"/>
                    </a:cubicBezTo>
                    <a:cubicBezTo>
                      <a:pt x="32" y="76"/>
                      <a:pt x="35" y="74"/>
                      <a:pt x="39" y="71"/>
                    </a:cubicBezTo>
                    <a:cubicBezTo>
                      <a:pt x="40" y="70"/>
                      <a:pt x="42" y="69"/>
                      <a:pt x="43" y="68"/>
                    </a:cubicBezTo>
                    <a:cubicBezTo>
                      <a:pt x="44" y="68"/>
                      <a:pt x="44" y="68"/>
                      <a:pt x="45" y="67"/>
                    </a:cubicBezTo>
                    <a:cubicBezTo>
                      <a:pt x="45" y="68"/>
                      <a:pt x="45" y="68"/>
                      <a:pt x="45" y="68"/>
                    </a:cubicBezTo>
                    <a:cubicBezTo>
                      <a:pt x="45" y="68"/>
                      <a:pt x="44" y="69"/>
                      <a:pt x="43" y="69"/>
                    </a:cubicBezTo>
                    <a:cubicBezTo>
                      <a:pt x="33" y="81"/>
                      <a:pt x="19" y="89"/>
                      <a:pt x="7" y="100"/>
                    </a:cubicBezTo>
                    <a:cubicBezTo>
                      <a:pt x="8" y="99"/>
                      <a:pt x="9" y="97"/>
                      <a:pt x="9" y="95"/>
                    </a:cubicBezTo>
                    <a:close/>
                    <a:moveTo>
                      <a:pt x="25" y="88"/>
                    </a:moveTo>
                    <a:cubicBezTo>
                      <a:pt x="29" y="85"/>
                      <a:pt x="34" y="81"/>
                      <a:pt x="38" y="78"/>
                    </a:cubicBezTo>
                    <a:cubicBezTo>
                      <a:pt x="40" y="77"/>
                      <a:pt x="42" y="75"/>
                      <a:pt x="44" y="73"/>
                    </a:cubicBezTo>
                    <a:cubicBezTo>
                      <a:pt x="45" y="73"/>
                      <a:pt x="46" y="72"/>
                      <a:pt x="47" y="71"/>
                    </a:cubicBezTo>
                    <a:cubicBezTo>
                      <a:pt x="49" y="70"/>
                      <a:pt x="44" y="75"/>
                      <a:pt x="45" y="74"/>
                    </a:cubicBezTo>
                    <a:cubicBezTo>
                      <a:pt x="34" y="88"/>
                      <a:pt x="18" y="95"/>
                      <a:pt x="8" y="109"/>
                    </a:cubicBezTo>
                    <a:cubicBezTo>
                      <a:pt x="7" y="107"/>
                      <a:pt x="7" y="105"/>
                      <a:pt x="7" y="103"/>
                    </a:cubicBezTo>
                    <a:cubicBezTo>
                      <a:pt x="14" y="99"/>
                      <a:pt x="19" y="93"/>
                      <a:pt x="25" y="88"/>
                    </a:cubicBezTo>
                    <a:close/>
                    <a:moveTo>
                      <a:pt x="8" y="110"/>
                    </a:moveTo>
                    <a:cubicBezTo>
                      <a:pt x="15" y="103"/>
                      <a:pt x="23" y="98"/>
                      <a:pt x="31" y="92"/>
                    </a:cubicBezTo>
                    <a:cubicBezTo>
                      <a:pt x="34" y="89"/>
                      <a:pt x="38" y="86"/>
                      <a:pt x="42" y="83"/>
                    </a:cubicBezTo>
                    <a:cubicBezTo>
                      <a:pt x="42" y="83"/>
                      <a:pt x="43" y="82"/>
                      <a:pt x="44" y="82"/>
                    </a:cubicBezTo>
                    <a:cubicBezTo>
                      <a:pt x="39" y="86"/>
                      <a:pt x="34" y="91"/>
                      <a:pt x="29" y="95"/>
                    </a:cubicBezTo>
                    <a:cubicBezTo>
                      <a:pt x="23" y="101"/>
                      <a:pt x="16" y="106"/>
                      <a:pt x="11" y="113"/>
                    </a:cubicBezTo>
                    <a:cubicBezTo>
                      <a:pt x="10" y="112"/>
                      <a:pt x="9" y="111"/>
                      <a:pt x="8" y="110"/>
                    </a:cubicBezTo>
                    <a:close/>
                    <a:moveTo>
                      <a:pt x="12" y="113"/>
                    </a:moveTo>
                    <a:cubicBezTo>
                      <a:pt x="26" y="104"/>
                      <a:pt x="38" y="91"/>
                      <a:pt x="52" y="82"/>
                    </a:cubicBezTo>
                    <a:cubicBezTo>
                      <a:pt x="53" y="82"/>
                      <a:pt x="56" y="80"/>
                      <a:pt x="55" y="80"/>
                    </a:cubicBezTo>
                    <a:cubicBezTo>
                      <a:pt x="53" y="82"/>
                      <a:pt x="51" y="84"/>
                      <a:pt x="50" y="85"/>
                    </a:cubicBezTo>
                    <a:cubicBezTo>
                      <a:pt x="46" y="89"/>
                      <a:pt x="42" y="92"/>
                      <a:pt x="39" y="96"/>
                    </a:cubicBezTo>
                    <a:cubicBezTo>
                      <a:pt x="31" y="102"/>
                      <a:pt x="23" y="108"/>
                      <a:pt x="16" y="115"/>
                    </a:cubicBezTo>
                    <a:cubicBezTo>
                      <a:pt x="16" y="115"/>
                      <a:pt x="16" y="115"/>
                      <a:pt x="16" y="115"/>
                    </a:cubicBezTo>
                    <a:cubicBezTo>
                      <a:pt x="15" y="115"/>
                      <a:pt x="13" y="114"/>
                      <a:pt x="12" y="114"/>
                    </a:cubicBezTo>
                    <a:lnTo>
                      <a:pt x="12" y="113"/>
                    </a:lnTo>
                    <a:close/>
                    <a:moveTo>
                      <a:pt x="17" y="116"/>
                    </a:moveTo>
                    <a:cubicBezTo>
                      <a:pt x="24" y="112"/>
                      <a:pt x="29" y="105"/>
                      <a:pt x="35" y="101"/>
                    </a:cubicBezTo>
                    <a:cubicBezTo>
                      <a:pt x="42" y="96"/>
                      <a:pt x="48" y="90"/>
                      <a:pt x="55" y="85"/>
                    </a:cubicBezTo>
                    <a:cubicBezTo>
                      <a:pt x="56" y="84"/>
                      <a:pt x="58" y="83"/>
                      <a:pt x="58" y="82"/>
                    </a:cubicBezTo>
                    <a:cubicBezTo>
                      <a:pt x="57" y="85"/>
                      <a:pt x="55" y="87"/>
                      <a:pt x="53" y="89"/>
                    </a:cubicBezTo>
                    <a:cubicBezTo>
                      <a:pt x="50" y="92"/>
                      <a:pt x="47" y="95"/>
                      <a:pt x="44" y="98"/>
                    </a:cubicBezTo>
                    <a:cubicBezTo>
                      <a:pt x="38" y="104"/>
                      <a:pt x="31" y="109"/>
                      <a:pt x="25" y="116"/>
                    </a:cubicBezTo>
                    <a:cubicBezTo>
                      <a:pt x="25" y="116"/>
                      <a:pt x="25" y="117"/>
                      <a:pt x="26" y="117"/>
                    </a:cubicBezTo>
                    <a:cubicBezTo>
                      <a:pt x="33" y="112"/>
                      <a:pt x="38" y="106"/>
                      <a:pt x="45" y="101"/>
                    </a:cubicBezTo>
                    <a:cubicBezTo>
                      <a:pt x="52" y="94"/>
                      <a:pt x="60" y="88"/>
                      <a:pt x="68" y="81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67" y="83"/>
                      <a:pt x="66" y="84"/>
                      <a:pt x="65" y="85"/>
                    </a:cubicBezTo>
                    <a:cubicBezTo>
                      <a:pt x="61" y="89"/>
                      <a:pt x="57" y="92"/>
                      <a:pt x="54" y="96"/>
                    </a:cubicBezTo>
                    <a:cubicBezTo>
                      <a:pt x="46" y="103"/>
                      <a:pt x="39" y="109"/>
                      <a:pt x="32" y="116"/>
                    </a:cubicBezTo>
                    <a:cubicBezTo>
                      <a:pt x="31" y="116"/>
                      <a:pt x="32" y="117"/>
                      <a:pt x="32" y="117"/>
                    </a:cubicBezTo>
                    <a:cubicBezTo>
                      <a:pt x="33" y="116"/>
                      <a:pt x="33" y="116"/>
                      <a:pt x="34" y="115"/>
                    </a:cubicBezTo>
                    <a:cubicBezTo>
                      <a:pt x="34" y="115"/>
                      <a:pt x="34" y="115"/>
                      <a:pt x="34" y="115"/>
                    </a:cubicBezTo>
                    <a:cubicBezTo>
                      <a:pt x="42" y="110"/>
                      <a:pt x="49" y="103"/>
                      <a:pt x="55" y="97"/>
                    </a:cubicBezTo>
                    <a:cubicBezTo>
                      <a:pt x="60" y="93"/>
                      <a:pt x="64" y="88"/>
                      <a:pt x="69" y="84"/>
                    </a:cubicBezTo>
                    <a:cubicBezTo>
                      <a:pt x="72" y="82"/>
                      <a:pt x="75" y="80"/>
                      <a:pt x="77" y="77"/>
                    </a:cubicBezTo>
                    <a:cubicBezTo>
                      <a:pt x="77" y="78"/>
                      <a:pt x="76" y="78"/>
                      <a:pt x="76" y="79"/>
                    </a:cubicBezTo>
                    <a:cubicBezTo>
                      <a:pt x="72" y="83"/>
                      <a:pt x="68" y="88"/>
                      <a:pt x="64" y="92"/>
                    </a:cubicBezTo>
                    <a:cubicBezTo>
                      <a:pt x="57" y="101"/>
                      <a:pt x="47" y="108"/>
                      <a:pt x="40" y="116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32" y="117"/>
                      <a:pt x="24" y="118"/>
                      <a:pt x="17" y="116"/>
                    </a:cubicBezTo>
                    <a:close/>
                    <a:moveTo>
                      <a:pt x="52" y="98"/>
                    </a:moveTo>
                    <a:cubicBezTo>
                      <a:pt x="48" y="102"/>
                      <a:pt x="45" y="106"/>
                      <a:pt x="41" y="109"/>
                    </a:cubicBezTo>
                    <a:cubicBezTo>
                      <a:pt x="39" y="110"/>
                      <a:pt x="38" y="111"/>
                      <a:pt x="36" y="112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41" y="108"/>
                      <a:pt x="45" y="104"/>
                      <a:pt x="50" y="101"/>
                    </a:cubicBezTo>
                    <a:cubicBezTo>
                      <a:pt x="51" y="100"/>
                      <a:pt x="51" y="99"/>
                      <a:pt x="52" y="98"/>
                    </a:cubicBezTo>
                    <a:close/>
                    <a:moveTo>
                      <a:pt x="44" y="117"/>
                    </a:moveTo>
                    <a:cubicBezTo>
                      <a:pt x="43" y="117"/>
                      <a:pt x="42" y="117"/>
                      <a:pt x="41" y="117"/>
                    </a:cubicBezTo>
                    <a:cubicBezTo>
                      <a:pt x="44" y="115"/>
                      <a:pt x="46" y="112"/>
                      <a:pt x="49" y="110"/>
                    </a:cubicBezTo>
                    <a:cubicBezTo>
                      <a:pt x="52" y="106"/>
                      <a:pt x="57" y="103"/>
                      <a:pt x="61" y="99"/>
                    </a:cubicBezTo>
                    <a:cubicBezTo>
                      <a:pt x="69" y="92"/>
                      <a:pt x="76" y="84"/>
                      <a:pt x="84" y="77"/>
                    </a:cubicBezTo>
                    <a:cubicBezTo>
                      <a:pt x="85" y="76"/>
                      <a:pt x="89" y="73"/>
                      <a:pt x="89" y="72"/>
                    </a:cubicBezTo>
                    <a:cubicBezTo>
                      <a:pt x="88" y="75"/>
                      <a:pt x="85" y="78"/>
                      <a:pt x="83" y="80"/>
                    </a:cubicBezTo>
                    <a:cubicBezTo>
                      <a:pt x="79" y="84"/>
                      <a:pt x="77" y="88"/>
                      <a:pt x="73" y="92"/>
                    </a:cubicBezTo>
                    <a:cubicBezTo>
                      <a:pt x="70" y="96"/>
                      <a:pt x="66" y="99"/>
                      <a:pt x="63" y="103"/>
                    </a:cubicBezTo>
                    <a:cubicBezTo>
                      <a:pt x="59" y="107"/>
                      <a:pt x="55" y="112"/>
                      <a:pt x="50" y="116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48" y="117"/>
                      <a:pt x="46" y="117"/>
                      <a:pt x="44" y="117"/>
                    </a:cubicBezTo>
                    <a:close/>
                    <a:moveTo>
                      <a:pt x="51" y="117"/>
                    </a:moveTo>
                    <a:cubicBezTo>
                      <a:pt x="51" y="117"/>
                      <a:pt x="51" y="117"/>
                      <a:pt x="51" y="117"/>
                    </a:cubicBezTo>
                    <a:cubicBezTo>
                      <a:pt x="54" y="114"/>
                      <a:pt x="57" y="111"/>
                      <a:pt x="60" y="108"/>
                    </a:cubicBezTo>
                    <a:cubicBezTo>
                      <a:pt x="64" y="104"/>
                      <a:pt x="68" y="101"/>
                      <a:pt x="72" y="97"/>
                    </a:cubicBezTo>
                    <a:cubicBezTo>
                      <a:pt x="80" y="89"/>
                      <a:pt x="89" y="82"/>
                      <a:pt x="97" y="74"/>
                    </a:cubicBezTo>
                    <a:cubicBezTo>
                      <a:pt x="94" y="77"/>
                      <a:pt x="91" y="82"/>
                      <a:pt x="88" y="85"/>
                    </a:cubicBezTo>
                    <a:cubicBezTo>
                      <a:pt x="85" y="89"/>
                      <a:pt x="81" y="93"/>
                      <a:pt x="78" y="96"/>
                    </a:cubicBezTo>
                    <a:cubicBezTo>
                      <a:pt x="71" y="102"/>
                      <a:pt x="65" y="109"/>
                      <a:pt x="60" y="116"/>
                    </a:cubicBezTo>
                    <a:cubicBezTo>
                      <a:pt x="59" y="116"/>
                      <a:pt x="60" y="117"/>
                      <a:pt x="60" y="116"/>
                    </a:cubicBezTo>
                    <a:cubicBezTo>
                      <a:pt x="61" y="116"/>
                      <a:pt x="61" y="116"/>
                      <a:pt x="61" y="115"/>
                    </a:cubicBezTo>
                    <a:cubicBezTo>
                      <a:pt x="62" y="115"/>
                      <a:pt x="62" y="115"/>
                      <a:pt x="63" y="113"/>
                    </a:cubicBezTo>
                    <a:cubicBezTo>
                      <a:pt x="69" y="106"/>
                      <a:pt x="76" y="100"/>
                      <a:pt x="83" y="94"/>
                    </a:cubicBezTo>
                    <a:cubicBezTo>
                      <a:pt x="92" y="86"/>
                      <a:pt x="99" y="79"/>
                      <a:pt x="108" y="72"/>
                    </a:cubicBezTo>
                    <a:cubicBezTo>
                      <a:pt x="105" y="74"/>
                      <a:pt x="101" y="79"/>
                      <a:pt x="98" y="83"/>
                    </a:cubicBezTo>
                    <a:cubicBezTo>
                      <a:pt x="94" y="87"/>
                      <a:pt x="91" y="91"/>
                      <a:pt x="87" y="95"/>
                    </a:cubicBezTo>
                    <a:cubicBezTo>
                      <a:pt x="83" y="99"/>
                      <a:pt x="80" y="103"/>
                      <a:pt x="76" y="107"/>
                    </a:cubicBezTo>
                    <a:cubicBezTo>
                      <a:pt x="73" y="111"/>
                      <a:pt x="69" y="114"/>
                      <a:pt x="66" y="117"/>
                    </a:cubicBezTo>
                    <a:cubicBezTo>
                      <a:pt x="65" y="117"/>
                      <a:pt x="65" y="117"/>
                      <a:pt x="65" y="117"/>
                    </a:cubicBezTo>
                    <a:cubicBezTo>
                      <a:pt x="60" y="117"/>
                      <a:pt x="56" y="117"/>
                      <a:pt x="51" y="117"/>
                    </a:cubicBezTo>
                    <a:close/>
                    <a:moveTo>
                      <a:pt x="67" y="117"/>
                    </a:moveTo>
                    <a:cubicBezTo>
                      <a:pt x="73" y="113"/>
                      <a:pt x="78" y="106"/>
                      <a:pt x="84" y="101"/>
                    </a:cubicBezTo>
                    <a:cubicBezTo>
                      <a:pt x="91" y="95"/>
                      <a:pt x="98" y="89"/>
                      <a:pt x="105" y="82"/>
                    </a:cubicBezTo>
                    <a:cubicBezTo>
                      <a:pt x="106" y="81"/>
                      <a:pt x="107" y="80"/>
                      <a:pt x="109" y="79"/>
                    </a:cubicBezTo>
                    <a:cubicBezTo>
                      <a:pt x="110" y="78"/>
                      <a:pt x="111" y="77"/>
                      <a:pt x="111" y="76"/>
                    </a:cubicBezTo>
                    <a:cubicBezTo>
                      <a:pt x="111" y="78"/>
                      <a:pt x="110" y="79"/>
                      <a:pt x="109" y="80"/>
                    </a:cubicBezTo>
                    <a:cubicBezTo>
                      <a:pt x="106" y="83"/>
                      <a:pt x="103" y="86"/>
                      <a:pt x="100" y="89"/>
                    </a:cubicBezTo>
                    <a:cubicBezTo>
                      <a:pt x="95" y="95"/>
                      <a:pt x="90" y="100"/>
                      <a:pt x="85" y="106"/>
                    </a:cubicBezTo>
                    <a:cubicBezTo>
                      <a:pt x="82" y="110"/>
                      <a:pt x="78" y="114"/>
                      <a:pt x="75" y="118"/>
                    </a:cubicBezTo>
                    <a:cubicBezTo>
                      <a:pt x="72" y="118"/>
                      <a:pt x="69" y="117"/>
                      <a:pt x="67" y="117"/>
                    </a:cubicBezTo>
                    <a:close/>
                    <a:moveTo>
                      <a:pt x="109" y="86"/>
                    </a:moveTo>
                    <a:cubicBezTo>
                      <a:pt x="110" y="84"/>
                      <a:pt x="112" y="83"/>
                      <a:pt x="113" y="82"/>
                    </a:cubicBezTo>
                    <a:cubicBezTo>
                      <a:pt x="117" y="80"/>
                      <a:pt x="113" y="83"/>
                      <a:pt x="112" y="84"/>
                    </a:cubicBezTo>
                    <a:cubicBezTo>
                      <a:pt x="108" y="88"/>
                      <a:pt x="104" y="92"/>
                      <a:pt x="101" y="96"/>
                    </a:cubicBezTo>
                    <a:cubicBezTo>
                      <a:pt x="98" y="99"/>
                      <a:pt x="96" y="102"/>
                      <a:pt x="93" y="105"/>
                    </a:cubicBezTo>
                    <a:cubicBezTo>
                      <a:pt x="90" y="110"/>
                      <a:pt x="86" y="113"/>
                      <a:pt x="82" y="117"/>
                    </a:cubicBezTo>
                    <a:cubicBezTo>
                      <a:pt x="82" y="117"/>
                      <a:pt x="83" y="118"/>
                      <a:pt x="83" y="118"/>
                    </a:cubicBezTo>
                    <a:cubicBezTo>
                      <a:pt x="94" y="110"/>
                      <a:pt x="102" y="99"/>
                      <a:pt x="111" y="89"/>
                    </a:cubicBezTo>
                    <a:cubicBezTo>
                      <a:pt x="114" y="87"/>
                      <a:pt x="116" y="85"/>
                      <a:pt x="118" y="82"/>
                    </a:cubicBezTo>
                    <a:cubicBezTo>
                      <a:pt x="116" y="85"/>
                      <a:pt x="113" y="88"/>
                      <a:pt x="111" y="91"/>
                    </a:cubicBezTo>
                    <a:cubicBezTo>
                      <a:pt x="106" y="97"/>
                      <a:pt x="101" y="104"/>
                      <a:pt x="96" y="110"/>
                    </a:cubicBezTo>
                    <a:cubicBezTo>
                      <a:pt x="95" y="112"/>
                      <a:pt x="93" y="113"/>
                      <a:pt x="92" y="115"/>
                    </a:cubicBezTo>
                    <a:cubicBezTo>
                      <a:pt x="92" y="115"/>
                      <a:pt x="91" y="116"/>
                      <a:pt x="91" y="116"/>
                    </a:cubicBezTo>
                    <a:cubicBezTo>
                      <a:pt x="90" y="117"/>
                      <a:pt x="89" y="117"/>
                      <a:pt x="90" y="118"/>
                    </a:cubicBezTo>
                    <a:cubicBezTo>
                      <a:pt x="89" y="119"/>
                      <a:pt x="89" y="119"/>
                      <a:pt x="89" y="119"/>
                    </a:cubicBezTo>
                    <a:cubicBezTo>
                      <a:pt x="84" y="118"/>
                      <a:pt x="80" y="118"/>
                      <a:pt x="76" y="118"/>
                    </a:cubicBezTo>
                    <a:cubicBezTo>
                      <a:pt x="80" y="113"/>
                      <a:pt x="85" y="108"/>
                      <a:pt x="90" y="103"/>
                    </a:cubicBezTo>
                    <a:cubicBezTo>
                      <a:pt x="96" y="97"/>
                      <a:pt x="102" y="91"/>
                      <a:pt x="109" y="86"/>
                    </a:cubicBezTo>
                    <a:close/>
                    <a:moveTo>
                      <a:pt x="94" y="119"/>
                    </a:moveTo>
                    <a:cubicBezTo>
                      <a:pt x="92" y="119"/>
                      <a:pt x="91" y="119"/>
                      <a:pt x="90" y="119"/>
                    </a:cubicBezTo>
                    <a:cubicBezTo>
                      <a:pt x="90" y="118"/>
                      <a:pt x="90" y="118"/>
                      <a:pt x="90" y="118"/>
                    </a:cubicBezTo>
                    <a:cubicBezTo>
                      <a:pt x="93" y="115"/>
                      <a:pt x="96" y="112"/>
                      <a:pt x="98" y="109"/>
                    </a:cubicBezTo>
                    <a:cubicBezTo>
                      <a:pt x="104" y="104"/>
                      <a:pt x="110" y="99"/>
                      <a:pt x="115" y="94"/>
                    </a:cubicBezTo>
                    <a:cubicBezTo>
                      <a:pt x="116" y="92"/>
                      <a:pt x="118" y="91"/>
                      <a:pt x="119" y="90"/>
                    </a:cubicBezTo>
                    <a:cubicBezTo>
                      <a:pt x="119" y="89"/>
                      <a:pt x="123" y="86"/>
                      <a:pt x="120" y="89"/>
                    </a:cubicBezTo>
                    <a:cubicBezTo>
                      <a:pt x="118" y="93"/>
                      <a:pt x="115" y="96"/>
                      <a:pt x="112" y="99"/>
                    </a:cubicBezTo>
                    <a:cubicBezTo>
                      <a:pt x="107" y="105"/>
                      <a:pt x="102" y="111"/>
                      <a:pt x="97" y="117"/>
                    </a:cubicBezTo>
                    <a:cubicBezTo>
                      <a:pt x="97" y="118"/>
                      <a:pt x="97" y="118"/>
                      <a:pt x="97" y="118"/>
                    </a:cubicBezTo>
                    <a:cubicBezTo>
                      <a:pt x="106" y="111"/>
                      <a:pt x="113" y="103"/>
                      <a:pt x="120" y="96"/>
                    </a:cubicBezTo>
                    <a:cubicBezTo>
                      <a:pt x="121" y="95"/>
                      <a:pt x="123" y="93"/>
                      <a:pt x="124" y="92"/>
                    </a:cubicBezTo>
                    <a:cubicBezTo>
                      <a:pt x="122" y="95"/>
                      <a:pt x="120" y="98"/>
                      <a:pt x="118" y="100"/>
                    </a:cubicBezTo>
                    <a:cubicBezTo>
                      <a:pt x="114" y="105"/>
                      <a:pt x="111" y="109"/>
                      <a:pt x="107" y="114"/>
                    </a:cubicBezTo>
                    <a:cubicBezTo>
                      <a:pt x="106" y="114"/>
                      <a:pt x="106" y="115"/>
                      <a:pt x="105" y="115"/>
                    </a:cubicBezTo>
                    <a:cubicBezTo>
                      <a:pt x="104" y="117"/>
                      <a:pt x="103" y="118"/>
                      <a:pt x="101" y="119"/>
                    </a:cubicBezTo>
                    <a:cubicBezTo>
                      <a:pt x="101" y="119"/>
                      <a:pt x="101" y="119"/>
                      <a:pt x="101" y="119"/>
                    </a:cubicBezTo>
                    <a:cubicBezTo>
                      <a:pt x="98" y="119"/>
                      <a:pt x="96" y="119"/>
                      <a:pt x="94" y="119"/>
                    </a:cubicBezTo>
                    <a:close/>
                    <a:moveTo>
                      <a:pt x="126" y="102"/>
                    </a:moveTo>
                    <a:cubicBezTo>
                      <a:pt x="126" y="103"/>
                      <a:pt x="125" y="104"/>
                      <a:pt x="125" y="105"/>
                    </a:cubicBezTo>
                    <a:cubicBezTo>
                      <a:pt x="121" y="109"/>
                      <a:pt x="116" y="113"/>
                      <a:pt x="112" y="118"/>
                    </a:cubicBezTo>
                    <a:cubicBezTo>
                      <a:pt x="112" y="118"/>
                      <a:pt x="112" y="118"/>
                      <a:pt x="112" y="118"/>
                    </a:cubicBezTo>
                    <a:cubicBezTo>
                      <a:pt x="111" y="118"/>
                      <a:pt x="110" y="118"/>
                      <a:pt x="110" y="119"/>
                    </a:cubicBezTo>
                    <a:cubicBezTo>
                      <a:pt x="115" y="114"/>
                      <a:pt x="119" y="109"/>
                      <a:pt x="124" y="104"/>
                    </a:cubicBezTo>
                    <a:cubicBezTo>
                      <a:pt x="124" y="104"/>
                      <a:pt x="128" y="99"/>
                      <a:pt x="126" y="102"/>
                    </a:cubicBezTo>
                    <a:close/>
                    <a:moveTo>
                      <a:pt x="123" y="108"/>
                    </a:moveTo>
                    <a:cubicBezTo>
                      <a:pt x="121" y="111"/>
                      <a:pt x="118" y="113"/>
                      <a:pt x="116" y="115"/>
                    </a:cubicBezTo>
                    <a:cubicBezTo>
                      <a:pt x="110" y="120"/>
                      <a:pt x="118" y="113"/>
                      <a:pt x="119" y="112"/>
                    </a:cubicBezTo>
                    <a:cubicBezTo>
                      <a:pt x="120" y="111"/>
                      <a:pt x="121" y="109"/>
                      <a:pt x="123" y="108"/>
                    </a:cubicBezTo>
                    <a:close/>
                    <a:moveTo>
                      <a:pt x="108" y="119"/>
                    </a:moveTo>
                    <a:cubicBezTo>
                      <a:pt x="106" y="119"/>
                      <a:pt x="104" y="119"/>
                      <a:pt x="102" y="119"/>
                    </a:cubicBezTo>
                    <a:cubicBezTo>
                      <a:pt x="103" y="119"/>
                      <a:pt x="103" y="119"/>
                      <a:pt x="103" y="119"/>
                    </a:cubicBezTo>
                    <a:cubicBezTo>
                      <a:pt x="103" y="119"/>
                      <a:pt x="104" y="118"/>
                      <a:pt x="104" y="117"/>
                    </a:cubicBezTo>
                    <a:cubicBezTo>
                      <a:pt x="105" y="116"/>
                      <a:pt x="107" y="115"/>
                      <a:pt x="108" y="114"/>
                    </a:cubicBezTo>
                    <a:cubicBezTo>
                      <a:pt x="112" y="110"/>
                      <a:pt x="116" y="106"/>
                      <a:pt x="120" y="102"/>
                    </a:cubicBezTo>
                    <a:cubicBezTo>
                      <a:pt x="121" y="101"/>
                      <a:pt x="127" y="95"/>
                      <a:pt x="124" y="98"/>
                    </a:cubicBezTo>
                    <a:cubicBezTo>
                      <a:pt x="123" y="101"/>
                      <a:pt x="120" y="103"/>
                      <a:pt x="118" y="106"/>
                    </a:cubicBezTo>
                    <a:cubicBezTo>
                      <a:pt x="114" y="110"/>
                      <a:pt x="112" y="114"/>
                      <a:pt x="108" y="119"/>
                    </a:cubicBezTo>
                    <a:close/>
                    <a:moveTo>
                      <a:pt x="114" y="118"/>
                    </a:moveTo>
                    <a:cubicBezTo>
                      <a:pt x="118" y="115"/>
                      <a:pt x="123" y="110"/>
                      <a:pt x="126" y="105"/>
                    </a:cubicBezTo>
                    <a:cubicBezTo>
                      <a:pt x="127" y="104"/>
                      <a:pt x="127" y="104"/>
                      <a:pt x="127" y="104"/>
                    </a:cubicBezTo>
                    <a:cubicBezTo>
                      <a:pt x="127" y="104"/>
                      <a:pt x="128" y="103"/>
                      <a:pt x="128" y="103"/>
                    </a:cubicBezTo>
                    <a:cubicBezTo>
                      <a:pt x="128" y="103"/>
                      <a:pt x="127" y="104"/>
                      <a:pt x="127" y="104"/>
                    </a:cubicBezTo>
                    <a:cubicBezTo>
                      <a:pt x="126" y="106"/>
                      <a:pt x="125" y="107"/>
                      <a:pt x="124" y="108"/>
                    </a:cubicBezTo>
                    <a:cubicBezTo>
                      <a:pt x="122" y="112"/>
                      <a:pt x="119" y="115"/>
                      <a:pt x="116" y="117"/>
                    </a:cubicBezTo>
                    <a:cubicBezTo>
                      <a:pt x="115" y="118"/>
                      <a:pt x="114" y="118"/>
                      <a:pt x="114" y="118"/>
                    </a:cubicBezTo>
                    <a:close/>
                    <a:moveTo>
                      <a:pt x="121" y="116"/>
                    </a:moveTo>
                    <a:cubicBezTo>
                      <a:pt x="120" y="116"/>
                      <a:pt x="119" y="117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18" y="117"/>
                      <a:pt x="118" y="117"/>
                      <a:pt x="118" y="117"/>
                    </a:cubicBezTo>
                    <a:cubicBezTo>
                      <a:pt x="118" y="116"/>
                      <a:pt x="118" y="116"/>
                      <a:pt x="118" y="116"/>
                    </a:cubicBezTo>
                    <a:cubicBezTo>
                      <a:pt x="121" y="114"/>
                      <a:pt x="123" y="111"/>
                      <a:pt x="126" y="109"/>
                    </a:cubicBezTo>
                    <a:cubicBezTo>
                      <a:pt x="127" y="107"/>
                      <a:pt x="130" y="103"/>
                      <a:pt x="128" y="108"/>
                    </a:cubicBezTo>
                    <a:cubicBezTo>
                      <a:pt x="126" y="111"/>
                      <a:pt x="124" y="114"/>
                      <a:pt x="121" y="116"/>
                    </a:cubicBezTo>
                    <a:close/>
                    <a:moveTo>
                      <a:pt x="125" y="114"/>
                    </a:moveTo>
                    <a:cubicBezTo>
                      <a:pt x="127" y="111"/>
                      <a:pt x="129" y="108"/>
                      <a:pt x="130" y="105"/>
                    </a:cubicBezTo>
                    <a:cubicBezTo>
                      <a:pt x="130" y="104"/>
                      <a:pt x="129" y="104"/>
                      <a:pt x="129" y="104"/>
                    </a:cubicBezTo>
                    <a:cubicBezTo>
                      <a:pt x="128" y="106"/>
                      <a:pt x="127" y="107"/>
                      <a:pt x="125" y="108"/>
                    </a:cubicBezTo>
                    <a:cubicBezTo>
                      <a:pt x="127" y="106"/>
                      <a:pt x="128" y="104"/>
                      <a:pt x="129" y="102"/>
                    </a:cubicBezTo>
                    <a:cubicBezTo>
                      <a:pt x="129" y="101"/>
                      <a:pt x="129" y="101"/>
                      <a:pt x="129" y="101"/>
                    </a:cubicBezTo>
                    <a:cubicBezTo>
                      <a:pt x="128" y="102"/>
                      <a:pt x="127" y="102"/>
                      <a:pt x="127" y="103"/>
                    </a:cubicBezTo>
                    <a:cubicBezTo>
                      <a:pt x="127" y="102"/>
                      <a:pt x="128" y="101"/>
                      <a:pt x="128" y="100"/>
                    </a:cubicBezTo>
                    <a:cubicBezTo>
                      <a:pt x="128" y="99"/>
                      <a:pt x="128" y="99"/>
                      <a:pt x="127" y="99"/>
                    </a:cubicBezTo>
                    <a:cubicBezTo>
                      <a:pt x="124" y="103"/>
                      <a:pt x="121" y="106"/>
                      <a:pt x="117" y="110"/>
                    </a:cubicBezTo>
                    <a:cubicBezTo>
                      <a:pt x="116" y="112"/>
                      <a:pt x="114" y="114"/>
                      <a:pt x="112" y="115"/>
                    </a:cubicBezTo>
                    <a:cubicBezTo>
                      <a:pt x="112" y="116"/>
                      <a:pt x="111" y="116"/>
                      <a:pt x="111" y="117"/>
                    </a:cubicBezTo>
                    <a:cubicBezTo>
                      <a:pt x="114" y="113"/>
                      <a:pt x="116" y="109"/>
                      <a:pt x="119" y="106"/>
                    </a:cubicBezTo>
                    <a:cubicBezTo>
                      <a:pt x="122" y="103"/>
                      <a:pt x="125" y="100"/>
                      <a:pt x="127" y="96"/>
                    </a:cubicBezTo>
                    <a:cubicBezTo>
                      <a:pt x="126" y="96"/>
                      <a:pt x="126" y="96"/>
                      <a:pt x="126" y="96"/>
                    </a:cubicBezTo>
                    <a:cubicBezTo>
                      <a:pt x="121" y="99"/>
                      <a:pt x="116" y="104"/>
                      <a:pt x="112" y="109"/>
                    </a:cubicBezTo>
                    <a:cubicBezTo>
                      <a:pt x="112" y="108"/>
                      <a:pt x="112" y="108"/>
                      <a:pt x="113" y="107"/>
                    </a:cubicBezTo>
                    <a:cubicBezTo>
                      <a:pt x="117" y="102"/>
                      <a:pt x="122" y="97"/>
                      <a:pt x="125" y="91"/>
                    </a:cubicBezTo>
                    <a:cubicBezTo>
                      <a:pt x="126" y="91"/>
                      <a:pt x="125" y="90"/>
                      <a:pt x="125" y="90"/>
                    </a:cubicBezTo>
                    <a:cubicBezTo>
                      <a:pt x="120" y="94"/>
                      <a:pt x="116" y="98"/>
                      <a:pt x="112" y="103"/>
                    </a:cubicBezTo>
                    <a:cubicBezTo>
                      <a:pt x="108" y="107"/>
                      <a:pt x="103" y="111"/>
                      <a:pt x="99" y="116"/>
                    </a:cubicBezTo>
                    <a:cubicBezTo>
                      <a:pt x="107" y="107"/>
                      <a:pt x="116" y="98"/>
                      <a:pt x="123" y="87"/>
                    </a:cubicBezTo>
                    <a:cubicBezTo>
                      <a:pt x="122" y="86"/>
                      <a:pt x="122" y="86"/>
                      <a:pt x="122" y="86"/>
                    </a:cubicBezTo>
                    <a:cubicBezTo>
                      <a:pt x="116" y="90"/>
                      <a:pt x="112" y="96"/>
                      <a:pt x="107" y="101"/>
                    </a:cubicBezTo>
                    <a:cubicBezTo>
                      <a:pt x="104" y="103"/>
                      <a:pt x="101" y="106"/>
                      <a:pt x="98" y="109"/>
                    </a:cubicBezTo>
                    <a:cubicBezTo>
                      <a:pt x="105" y="100"/>
                      <a:pt x="112" y="90"/>
                      <a:pt x="120" y="81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25" y="87"/>
                      <a:pt x="129" y="94"/>
                      <a:pt x="130" y="102"/>
                    </a:cubicBezTo>
                    <a:cubicBezTo>
                      <a:pt x="130" y="107"/>
                      <a:pt x="128" y="111"/>
                      <a:pt x="125" y="114"/>
                    </a:cubicBezTo>
                    <a:close/>
                    <a:moveTo>
                      <a:pt x="120" y="81"/>
                    </a:moveTo>
                    <a:cubicBezTo>
                      <a:pt x="109" y="88"/>
                      <a:pt x="102" y="99"/>
                      <a:pt x="93" y="108"/>
                    </a:cubicBezTo>
                    <a:cubicBezTo>
                      <a:pt x="94" y="106"/>
                      <a:pt x="96" y="103"/>
                      <a:pt x="98" y="101"/>
                    </a:cubicBezTo>
                    <a:cubicBezTo>
                      <a:pt x="104" y="94"/>
                      <a:pt x="110" y="87"/>
                      <a:pt x="116" y="80"/>
                    </a:cubicBezTo>
                    <a:cubicBezTo>
                      <a:pt x="117" y="80"/>
                      <a:pt x="116" y="80"/>
                      <a:pt x="116" y="80"/>
                    </a:cubicBezTo>
                    <a:cubicBezTo>
                      <a:pt x="109" y="84"/>
                      <a:pt x="102" y="90"/>
                      <a:pt x="95" y="96"/>
                    </a:cubicBezTo>
                    <a:cubicBezTo>
                      <a:pt x="96" y="95"/>
                      <a:pt x="97" y="94"/>
                      <a:pt x="97" y="94"/>
                    </a:cubicBezTo>
                    <a:cubicBezTo>
                      <a:pt x="102" y="88"/>
                      <a:pt x="110" y="82"/>
                      <a:pt x="113" y="75"/>
                    </a:cubicBezTo>
                    <a:cubicBezTo>
                      <a:pt x="113" y="75"/>
                      <a:pt x="112" y="74"/>
                      <a:pt x="112" y="75"/>
                    </a:cubicBezTo>
                    <a:cubicBezTo>
                      <a:pt x="105" y="82"/>
                      <a:pt x="97" y="89"/>
                      <a:pt x="89" y="96"/>
                    </a:cubicBezTo>
                    <a:cubicBezTo>
                      <a:pt x="86" y="99"/>
                      <a:pt x="82" y="102"/>
                      <a:pt x="79" y="105"/>
                    </a:cubicBezTo>
                    <a:cubicBezTo>
                      <a:pt x="79" y="105"/>
                      <a:pt x="79" y="105"/>
                      <a:pt x="79" y="105"/>
                    </a:cubicBezTo>
                    <a:cubicBezTo>
                      <a:pt x="83" y="101"/>
                      <a:pt x="86" y="97"/>
                      <a:pt x="90" y="93"/>
                    </a:cubicBezTo>
                    <a:cubicBezTo>
                      <a:pt x="96" y="85"/>
                      <a:pt x="104" y="79"/>
                      <a:pt x="109" y="71"/>
                    </a:cubicBezTo>
                    <a:cubicBezTo>
                      <a:pt x="109" y="71"/>
                      <a:pt x="109" y="71"/>
                      <a:pt x="109" y="71"/>
                    </a:cubicBezTo>
                    <a:cubicBezTo>
                      <a:pt x="113" y="74"/>
                      <a:pt x="116" y="77"/>
                      <a:pt x="120" y="81"/>
                    </a:cubicBezTo>
                    <a:close/>
                    <a:moveTo>
                      <a:pt x="44" y="45"/>
                    </a:moveTo>
                    <a:cubicBezTo>
                      <a:pt x="53" y="32"/>
                      <a:pt x="48" y="18"/>
                      <a:pt x="41" y="5"/>
                    </a:cubicBezTo>
                    <a:cubicBezTo>
                      <a:pt x="53" y="3"/>
                      <a:pt x="65" y="5"/>
                      <a:pt x="76" y="4"/>
                    </a:cubicBezTo>
                    <a:cubicBezTo>
                      <a:pt x="70" y="14"/>
                      <a:pt x="68" y="25"/>
                      <a:pt x="74" y="36"/>
                    </a:cubicBezTo>
                    <a:cubicBezTo>
                      <a:pt x="80" y="49"/>
                      <a:pt x="94" y="58"/>
                      <a:pt x="105" y="67"/>
                    </a:cubicBezTo>
                    <a:cubicBezTo>
                      <a:pt x="105" y="67"/>
                      <a:pt x="106" y="67"/>
                      <a:pt x="106" y="68"/>
                    </a:cubicBezTo>
                    <a:cubicBezTo>
                      <a:pt x="105" y="68"/>
                      <a:pt x="104" y="69"/>
                      <a:pt x="103" y="70"/>
                    </a:cubicBezTo>
                    <a:cubicBezTo>
                      <a:pt x="99" y="73"/>
                      <a:pt x="93" y="69"/>
                      <a:pt x="89" y="68"/>
                    </a:cubicBezTo>
                    <a:cubicBezTo>
                      <a:pt x="81" y="66"/>
                      <a:pt x="76" y="73"/>
                      <a:pt x="70" y="77"/>
                    </a:cubicBezTo>
                    <a:cubicBezTo>
                      <a:pt x="60" y="83"/>
                      <a:pt x="55" y="71"/>
                      <a:pt x="48" y="66"/>
                    </a:cubicBezTo>
                    <a:cubicBezTo>
                      <a:pt x="42" y="61"/>
                      <a:pt x="36" y="63"/>
                      <a:pt x="30" y="66"/>
                    </a:cubicBezTo>
                    <a:cubicBezTo>
                      <a:pt x="35" y="59"/>
                      <a:pt x="40" y="52"/>
                      <a:pt x="44" y="45"/>
                    </a:cubicBezTo>
                    <a:close/>
                    <a:moveTo>
                      <a:pt x="18" y="82"/>
                    </a:moveTo>
                    <a:cubicBezTo>
                      <a:pt x="21" y="79"/>
                      <a:pt x="25" y="76"/>
                      <a:pt x="28" y="73"/>
                    </a:cubicBezTo>
                    <a:cubicBezTo>
                      <a:pt x="31" y="71"/>
                      <a:pt x="33" y="70"/>
                      <a:pt x="35" y="69"/>
                    </a:cubicBezTo>
                    <a:cubicBezTo>
                      <a:pt x="37" y="68"/>
                      <a:pt x="39" y="67"/>
                      <a:pt x="41" y="66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0" y="67"/>
                      <a:pt x="38" y="69"/>
                      <a:pt x="38" y="69"/>
                    </a:cubicBezTo>
                    <a:cubicBezTo>
                      <a:pt x="32" y="74"/>
                      <a:pt x="26" y="79"/>
                      <a:pt x="20" y="83"/>
                    </a:cubicBezTo>
                    <a:cubicBezTo>
                      <a:pt x="16" y="85"/>
                      <a:pt x="14" y="88"/>
                      <a:pt x="12" y="91"/>
                    </a:cubicBezTo>
                    <a:cubicBezTo>
                      <a:pt x="14" y="87"/>
                      <a:pt x="16" y="84"/>
                      <a:pt x="18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1" name="Freeform 45">
                <a:extLst>
                  <a:ext uri="{FF2B5EF4-FFF2-40B4-BE49-F238E27FC236}">
                    <a16:creationId xmlns:a16="http://schemas.microsoft.com/office/drawing/2014/main" id="{302268D5-FDEA-40AB-B67D-ED33D5E760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70862" y="2805113"/>
                <a:ext cx="514350" cy="476250"/>
              </a:xfrm>
              <a:custGeom>
                <a:avLst/>
                <a:gdLst>
                  <a:gd name="T0" fmla="*/ 227 w 272"/>
                  <a:gd name="T1" fmla="*/ 140 h 251"/>
                  <a:gd name="T2" fmla="*/ 77 w 272"/>
                  <a:gd name="T3" fmla="*/ 5 h 251"/>
                  <a:gd name="T4" fmla="*/ 11 w 272"/>
                  <a:gd name="T5" fmla="*/ 227 h 251"/>
                  <a:gd name="T6" fmla="*/ 49 w 272"/>
                  <a:gd name="T7" fmla="*/ 145 h 251"/>
                  <a:gd name="T8" fmla="*/ 87 w 272"/>
                  <a:gd name="T9" fmla="*/ 135 h 251"/>
                  <a:gd name="T10" fmla="*/ 216 w 272"/>
                  <a:gd name="T11" fmla="*/ 144 h 251"/>
                  <a:gd name="T12" fmla="*/ 206 w 272"/>
                  <a:gd name="T13" fmla="*/ 150 h 251"/>
                  <a:gd name="T14" fmla="*/ 124 w 272"/>
                  <a:gd name="T15" fmla="*/ 214 h 251"/>
                  <a:gd name="T16" fmla="*/ 178 w 272"/>
                  <a:gd name="T17" fmla="*/ 143 h 251"/>
                  <a:gd name="T18" fmla="*/ 96 w 272"/>
                  <a:gd name="T19" fmla="*/ 221 h 251"/>
                  <a:gd name="T20" fmla="*/ 124 w 272"/>
                  <a:gd name="T21" fmla="*/ 180 h 251"/>
                  <a:gd name="T22" fmla="*/ 37 w 272"/>
                  <a:gd name="T23" fmla="*/ 230 h 251"/>
                  <a:gd name="T24" fmla="*/ 133 w 272"/>
                  <a:gd name="T25" fmla="*/ 165 h 251"/>
                  <a:gd name="T26" fmla="*/ 104 w 272"/>
                  <a:gd name="T27" fmla="*/ 183 h 251"/>
                  <a:gd name="T28" fmla="*/ 30 w 272"/>
                  <a:gd name="T29" fmla="*/ 220 h 251"/>
                  <a:gd name="T30" fmla="*/ 50 w 272"/>
                  <a:gd name="T31" fmla="*/ 192 h 251"/>
                  <a:gd name="T32" fmla="*/ 103 w 272"/>
                  <a:gd name="T33" fmla="*/ 149 h 251"/>
                  <a:gd name="T34" fmla="*/ 13 w 272"/>
                  <a:gd name="T35" fmla="*/ 206 h 251"/>
                  <a:gd name="T36" fmla="*/ 86 w 272"/>
                  <a:gd name="T37" fmla="*/ 138 h 251"/>
                  <a:gd name="T38" fmla="*/ 49 w 272"/>
                  <a:gd name="T39" fmla="*/ 179 h 251"/>
                  <a:gd name="T40" fmla="*/ 13 w 272"/>
                  <a:gd name="T41" fmla="*/ 208 h 251"/>
                  <a:gd name="T42" fmla="*/ 58 w 272"/>
                  <a:gd name="T43" fmla="*/ 193 h 251"/>
                  <a:gd name="T44" fmla="*/ 99 w 272"/>
                  <a:gd name="T45" fmla="*/ 173 h 251"/>
                  <a:gd name="T46" fmla="*/ 32 w 272"/>
                  <a:gd name="T47" fmla="*/ 234 h 251"/>
                  <a:gd name="T48" fmla="*/ 50 w 272"/>
                  <a:gd name="T49" fmla="*/ 235 h 251"/>
                  <a:gd name="T50" fmla="*/ 107 w 272"/>
                  <a:gd name="T51" fmla="*/ 194 h 251"/>
                  <a:gd name="T52" fmla="*/ 138 w 272"/>
                  <a:gd name="T53" fmla="*/ 171 h 251"/>
                  <a:gd name="T54" fmla="*/ 32 w 272"/>
                  <a:gd name="T55" fmla="*/ 234 h 251"/>
                  <a:gd name="T56" fmla="*/ 105 w 272"/>
                  <a:gd name="T57" fmla="*/ 199 h 251"/>
                  <a:gd name="T58" fmla="*/ 179 w 272"/>
                  <a:gd name="T59" fmla="*/ 146 h 251"/>
                  <a:gd name="T60" fmla="*/ 87 w 272"/>
                  <a:gd name="T61" fmla="*/ 236 h 251"/>
                  <a:gd name="T62" fmla="*/ 177 w 272"/>
                  <a:gd name="T63" fmla="*/ 173 h 251"/>
                  <a:gd name="T64" fmla="*/ 167 w 272"/>
                  <a:gd name="T65" fmla="*/ 190 h 251"/>
                  <a:gd name="T66" fmla="*/ 131 w 272"/>
                  <a:gd name="T67" fmla="*/ 237 h 251"/>
                  <a:gd name="T68" fmla="*/ 225 w 272"/>
                  <a:gd name="T69" fmla="*/ 155 h 251"/>
                  <a:gd name="T70" fmla="*/ 220 w 272"/>
                  <a:gd name="T71" fmla="*/ 173 h 251"/>
                  <a:gd name="T72" fmla="*/ 167 w 272"/>
                  <a:gd name="T73" fmla="*/ 238 h 251"/>
                  <a:gd name="T74" fmla="*/ 183 w 272"/>
                  <a:gd name="T75" fmla="*/ 235 h 251"/>
                  <a:gd name="T76" fmla="*/ 189 w 272"/>
                  <a:gd name="T77" fmla="*/ 241 h 251"/>
                  <a:gd name="T78" fmla="*/ 242 w 272"/>
                  <a:gd name="T79" fmla="*/ 181 h 251"/>
                  <a:gd name="T80" fmla="*/ 237 w 272"/>
                  <a:gd name="T81" fmla="*/ 203 h 251"/>
                  <a:gd name="T82" fmla="*/ 252 w 272"/>
                  <a:gd name="T83" fmla="*/ 212 h 251"/>
                  <a:gd name="T84" fmla="*/ 247 w 272"/>
                  <a:gd name="T85" fmla="*/ 218 h 251"/>
                  <a:gd name="T86" fmla="*/ 207 w 272"/>
                  <a:gd name="T87" fmla="*/ 240 h 251"/>
                  <a:gd name="T88" fmla="*/ 218 w 272"/>
                  <a:gd name="T89" fmla="*/ 240 h 251"/>
                  <a:gd name="T90" fmla="*/ 250 w 272"/>
                  <a:gd name="T91" fmla="*/ 220 h 251"/>
                  <a:gd name="T92" fmla="*/ 238 w 272"/>
                  <a:gd name="T93" fmla="*/ 236 h 251"/>
                  <a:gd name="T94" fmla="*/ 262 w 272"/>
                  <a:gd name="T95" fmla="*/ 212 h 251"/>
                  <a:gd name="T96" fmla="*/ 258 w 272"/>
                  <a:gd name="T97" fmla="*/ 202 h 251"/>
                  <a:gd name="T98" fmla="*/ 255 w 272"/>
                  <a:gd name="T99" fmla="*/ 195 h 251"/>
                  <a:gd name="T100" fmla="*/ 226 w 272"/>
                  <a:gd name="T101" fmla="*/ 208 h 251"/>
                  <a:gd name="T102" fmla="*/ 242 w 272"/>
                  <a:gd name="T103" fmla="*/ 165 h 251"/>
                  <a:gd name="T104" fmla="*/ 196 w 272"/>
                  <a:gd name="T105" fmla="*/ 205 h 251"/>
                  <a:gd name="T106" fmla="*/ 226 w 272"/>
                  <a:gd name="T107" fmla="*/ 151 h 251"/>
                  <a:gd name="T108" fmla="*/ 220 w 272"/>
                  <a:gd name="T109" fmla="*/ 143 h 251"/>
                  <a:gd name="T110" fmla="*/ 211 w 272"/>
                  <a:gd name="T111" fmla="*/ 135 h 251"/>
                  <a:gd name="T112" fmla="*/ 58 w 272"/>
                  <a:gd name="T113" fmla="*/ 133 h 251"/>
                  <a:gd name="T114" fmla="*/ 81 w 272"/>
                  <a:gd name="T115" fmla="*/ 134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2" h="251">
                    <a:moveTo>
                      <a:pt x="60" y="244"/>
                    </a:moveTo>
                    <a:cubicBezTo>
                      <a:pt x="70" y="244"/>
                      <a:pt x="81" y="243"/>
                      <a:pt x="91" y="242"/>
                    </a:cubicBezTo>
                    <a:cubicBezTo>
                      <a:pt x="109" y="242"/>
                      <a:pt x="127" y="243"/>
                      <a:pt x="144" y="244"/>
                    </a:cubicBezTo>
                    <a:cubicBezTo>
                      <a:pt x="173" y="246"/>
                      <a:pt x="203" y="251"/>
                      <a:pt x="231" y="245"/>
                    </a:cubicBezTo>
                    <a:cubicBezTo>
                      <a:pt x="252" y="241"/>
                      <a:pt x="272" y="225"/>
                      <a:pt x="268" y="202"/>
                    </a:cubicBezTo>
                    <a:cubicBezTo>
                      <a:pt x="264" y="177"/>
                      <a:pt x="244" y="157"/>
                      <a:pt x="227" y="140"/>
                    </a:cubicBezTo>
                    <a:cubicBezTo>
                      <a:pt x="207" y="122"/>
                      <a:pt x="186" y="106"/>
                      <a:pt x="167" y="87"/>
                    </a:cubicBezTo>
                    <a:cubicBezTo>
                      <a:pt x="156" y="76"/>
                      <a:pt x="148" y="63"/>
                      <a:pt x="147" y="47"/>
                    </a:cubicBezTo>
                    <a:cubicBezTo>
                      <a:pt x="147" y="33"/>
                      <a:pt x="154" y="20"/>
                      <a:pt x="161" y="8"/>
                    </a:cubicBezTo>
                    <a:cubicBezTo>
                      <a:pt x="162" y="6"/>
                      <a:pt x="161" y="5"/>
                      <a:pt x="160" y="4"/>
                    </a:cubicBezTo>
                    <a:cubicBezTo>
                      <a:pt x="159" y="3"/>
                      <a:pt x="158" y="2"/>
                      <a:pt x="157" y="2"/>
                    </a:cubicBezTo>
                    <a:cubicBezTo>
                      <a:pt x="130" y="3"/>
                      <a:pt x="104" y="0"/>
                      <a:pt x="77" y="5"/>
                    </a:cubicBezTo>
                    <a:cubicBezTo>
                      <a:pt x="75" y="5"/>
                      <a:pt x="74" y="8"/>
                      <a:pt x="75" y="9"/>
                    </a:cubicBezTo>
                    <a:cubicBezTo>
                      <a:pt x="75" y="10"/>
                      <a:pt x="75" y="11"/>
                      <a:pt x="75" y="12"/>
                    </a:cubicBezTo>
                    <a:cubicBezTo>
                      <a:pt x="83" y="26"/>
                      <a:pt x="90" y="40"/>
                      <a:pt x="91" y="56"/>
                    </a:cubicBezTo>
                    <a:cubicBezTo>
                      <a:pt x="93" y="74"/>
                      <a:pt x="82" y="90"/>
                      <a:pt x="71" y="104"/>
                    </a:cubicBezTo>
                    <a:cubicBezTo>
                      <a:pt x="55" y="126"/>
                      <a:pt x="38" y="148"/>
                      <a:pt x="22" y="171"/>
                    </a:cubicBezTo>
                    <a:cubicBezTo>
                      <a:pt x="12" y="187"/>
                      <a:pt x="0" y="209"/>
                      <a:pt x="11" y="227"/>
                    </a:cubicBezTo>
                    <a:cubicBezTo>
                      <a:pt x="21" y="243"/>
                      <a:pt x="44" y="244"/>
                      <a:pt x="60" y="244"/>
                    </a:cubicBezTo>
                    <a:close/>
                    <a:moveTo>
                      <a:pt x="49" y="145"/>
                    </a:moveTo>
                    <a:cubicBezTo>
                      <a:pt x="50" y="144"/>
                      <a:pt x="51" y="143"/>
                      <a:pt x="52" y="143"/>
                    </a:cubicBezTo>
                    <a:cubicBezTo>
                      <a:pt x="56" y="141"/>
                      <a:pt x="60" y="139"/>
                      <a:pt x="64" y="137"/>
                    </a:cubicBezTo>
                    <a:cubicBezTo>
                      <a:pt x="57" y="143"/>
                      <a:pt x="50" y="148"/>
                      <a:pt x="42" y="154"/>
                    </a:cubicBezTo>
                    <a:cubicBezTo>
                      <a:pt x="45" y="151"/>
                      <a:pt x="47" y="148"/>
                      <a:pt x="49" y="145"/>
                    </a:cubicBezTo>
                    <a:close/>
                    <a:moveTo>
                      <a:pt x="69" y="135"/>
                    </a:moveTo>
                    <a:cubicBezTo>
                      <a:pt x="72" y="135"/>
                      <a:pt x="74" y="134"/>
                      <a:pt x="77" y="134"/>
                    </a:cubicBezTo>
                    <a:cubicBezTo>
                      <a:pt x="69" y="137"/>
                      <a:pt x="62" y="142"/>
                      <a:pt x="55" y="147"/>
                    </a:cubicBezTo>
                    <a:cubicBezTo>
                      <a:pt x="60" y="143"/>
                      <a:pt x="64" y="139"/>
                      <a:pt x="69" y="135"/>
                    </a:cubicBezTo>
                    <a:close/>
                    <a:moveTo>
                      <a:pt x="84" y="134"/>
                    </a:moveTo>
                    <a:cubicBezTo>
                      <a:pt x="85" y="135"/>
                      <a:pt x="86" y="135"/>
                      <a:pt x="87" y="135"/>
                    </a:cubicBezTo>
                    <a:cubicBezTo>
                      <a:pt x="79" y="140"/>
                      <a:pt x="71" y="146"/>
                      <a:pt x="63" y="153"/>
                    </a:cubicBezTo>
                    <a:cubicBezTo>
                      <a:pt x="50" y="163"/>
                      <a:pt x="36" y="174"/>
                      <a:pt x="23" y="185"/>
                    </a:cubicBezTo>
                    <a:cubicBezTo>
                      <a:pt x="24" y="184"/>
                      <a:pt x="24" y="184"/>
                      <a:pt x="25" y="183"/>
                    </a:cubicBezTo>
                    <a:cubicBezTo>
                      <a:pt x="31" y="176"/>
                      <a:pt x="38" y="170"/>
                      <a:pt x="45" y="165"/>
                    </a:cubicBezTo>
                    <a:cubicBezTo>
                      <a:pt x="59" y="156"/>
                      <a:pt x="72" y="146"/>
                      <a:pt x="84" y="134"/>
                    </a:cubicBezTo>
                    <a:close/>
                    <a:moveTo>
                      <a:pt x="216" y="144"/>
                    </a:moveTo>
                    <a:cubicBezTo>
                      <a:pt x="200" y="157"/>
                      <a:pt x="185" y="172"/>
                      <a:pt x="169" y="186"/>
                    </a:cubicBezTo>
                    <a:cubicBezTo>
                      <a:pt x="161" y="194"/>
                      <a:pt x="152" y="202"/>
                      <a:pt x="143" y="209"/>
                    </a:cubicBezTo>
                    <a:cubicBezTo>
                      <a:pt x="150" y="203"/>
                      <a:pt x="156" y="197"/>
                      <a:pt x="162" y="191"/>
                    </a:cubicBezTo>
                    <a:cubicBezTo>
                      <a:pt x="175" y="178"/>
                      <a:pt x="187" y="165"/>
                      <a:pt x="196" y="150"/>
                    </a:cubicBezTo>
                    <a:cubicBezTo>
                      <a:pt x="197" y="150"/>
                      <a:pt x="197" y="150"/>
                      <a:pt x="198" y="150"/>
                    </a:cubicBezTo>
                    <a:cubicBezTo>
                      <a:pt x="200" y="151"/>
                      <a:pt x="204" y="150"/>
                      <a:pt x="206" y="150"/>
                    </a:cubicBezTo>
                    <a:cubicBezTo>
                      <a:pt x="208" y="149"/>
                      <a:pt x="213" y="143"/>
                      <a:pt x="216" y="144"/>
                    </a:cubicBezTo>
                    <a:close/>
                    <a:moveTo>
                      <a:pt x="182" y="144"/>
                    </a:moveTo>
                    <a:cubicBezTo>
                      <a:pt x="186" y="146"/>
                      <a:pt x="189" y="148"/>
                      <a:pt x="193" y="149"/>
                    </a:cubicBezTo>
                    <a:cubicBezTo>
                      <a:pt x="186" y="156"/>
                      <a:pt x="180" y="163"/>
                      <a:pt x="172" y="169"/>
                    </a:cubicBezTo>
                    <a:cubicBezTo>
                      <a:pt x="163" y="177"/>
                      <a:pt x="155" y="185"/>
                      <a:pt x="146" y="192"/>
                    </a:cubicBezTo>
                    <a:cubicBezTo>
                      <a:pt x="139" y="199"/>
                      <a:pt x="131" y="206"/>
                      <a:pt x="124" y="214"/>
                    </a:cubicBezTo>
                    <a:cubicBezTo>
                      <a:pt x="124" y="213"/>
                      <a:pt x="125" y="212"/>
                      <a:pt x="125" y="212"/>
                    </a:cubicBezTo>
                    <a:cubicBezTo>
                      <a:pt x="132" y="204"/>
                      <a:pt x="140" y="197"/>
                      <a:pt x="146" y="189"/>
                    </a:cubicBezTo>
                    <a:cubicBezTo>
                      <a:pt x="153" y="182"/>
                      <a:pt x="158" y="173"/>
                      <a:pt x="165" y="165"/>
                    </a:cubicBezTo>
                    <a:cubicBezTo>
                      <a:pt x="172" y="159"/>
                      <a:pt x="178" y="153"/>
                      <a:pt x="182" y="144"/>
                    </a:cubicBezTo>
                    <a:close/>
                    <a:moveTo>
                      <a:pt x="168" y="144"/>
                    </a:moveTo>
                    <a:cubicBezTo>
                      <a:pt x="171" y="143"/>
                      <a:pt x="174" y="142"/>
                      <a:pt x="178" y="143"/>
                    </a:cubicBezTo>
                    <a:cubicBezTo>
                      <a:pt x="179" y="143"/>
                      <a:pt x="180" y="143"/>
                      <a:pt x="181" y="144"/>
                    </a:cubicBezTo>
                    <a:cubicBezTo>
                      <a:pt x="165" y="155"/>
                      <a:pt x="151" y="170"/>
                      <a:pt x="137" y="184"/>
                    </a:cubicBezTo>
                    <a:cubicBezTo>
                      <a:pt x="122" y="199"/>
                      <a:pt x="105" y="212"/>
                      <a:pt x="90" y="227"/>
                    </a:cubicBezTo>
                    <a:cubicBezTo>
                      <a:pt x="88" y="230"/>
                      <a:pt x="86" y="231"/>
                      <a:pt x="84" y="233"/>
                    </a:cubicBezTo>
                    <a:cubicBezTo>
                      <a:pt x="83" y="234"/>
                      <a:pt x="83" y="234"/>
                      <a:pt x="83" y="234"/>
                    </a:cubicBezTo>
                    <a:cubicBezTo>
                      <a:pt x="87" y="229"/>
                      <a:pt x="92" y="225"/>
                      <a:pt x="96" y="221"/>
                    </a:cubicBezTo>
                    <a:cubicBezTo>
                      <a:pt x="105" y="213"/>
                      <a:pt x="114" y="205"/>
                      <a:pt x="122" y="197"/>
                    </a:cubicBezTo>
                    <a:cubicBezTo>
                      <a:pt x="139" y="181"/>
                      <a:pt x="153" y="161"/>
                      <a:pt x="168" y="144"/>
                    </a:cubicBezTo>
                    <a:close/>
                    <a:moveTo>
                      <a:pt x="161" y="147"/>
                    </a:moveTo>
                    <a:cubicBezTo>
                      <a:pt x="158" y="151"/>
                      <a:pt x="155" y="155"/>
                      <a:pt x="151" y="158"/>
                    </a:cubicBezTo>
                    <a:cubicBezTo>
                      <a:pt x="144" y="165"/>
                      <a:pt x="136" y="170"/>
                      <a:pt x="129" y="176"/>
                    </a:cubicBezTo>
                    <a:cubicBezTo>
                      <a:pt x="127" y="178"/>
                      <a:pt x="126" y="179"/>
                      <a:pt x="124" y="180"/>
                    </a:cubicBezTo>
                    <a:cubicBezTo>
                      <a:pt x="130" y="174"/>
                      <a:pt x="135" y="169"/>
                      <a:pt x="141" y="163"/>
                    </a:cubicBezTo>
                    <a:cubicBezTo>
                      <a:pt x="149" y="159"/>
                      <a:pt x="155" y="152"/>
                      <a:pt x="161" y="147"/>
                    </a:cubicBezTo>
                    <a:close/>
                    <a:moveTo>
                      <a:pt x="119" y="164"/>
                    </a:moveTo>
                    <a:cubicBezTo>
                      <a:pt x="105" y="172"/>
                      <a:pt x="93" y="183"/>
                      <a:pt x="80" y="194"/>
                    </a:cubicBezTo>
                    <a:cubicBezTo>
                      <a:pt x="74" y="199"/>
                      <a:pt x="67" y="204"/>
                      <a:pt x="60" y="209"/>
                    </a:cubicBezTo>
                    <a:cubicBezTo>
                      <a:pt x="52" y="216"/>
                      <a:pt x="45" y="224"/>
                      <a:pt x="37" y="230"/>
                    </a:cubicBezTo>
                    <a:cubicBezTo>
                      <a:pt x="31" y="235"/>
                      <a:pt x="35" y="231"/>
                      <a:pt x="37" y="229"/>
                    </a:cubicBezTo>
                    <a:cubicBezTo>
                      <a:pt x="40" y="226"/>
                      <a:pt x="44" y="222"/>
                      <a:pt x="48" y="219"/>
                    </a:cubicBezTo>
                    <a:cubicBezTo>
                      <a:pt x="56" y="212"/>
                      <a:pt x="64" y="206"/>
                      <a:pt x="72" y="199"/>
                    </a:cubicBezTo>
                    <a:cubicBezTo>
                      <a:pt x="87" y="187"/>
                      <a:pt x="100" y="174"/>
                      <a:pt x="114" y="161"/>
                    </a:cubicBezTo>
                    <a:cubicBezTo>
                      <a:pt x="115" y="160"/>
                      <a:pt x="115" y="160"/>
                      <a:pt x="115" y="160"/>
                    </a:cubicBezTo>
                    <a:cubicBezTo>
                      <a:pt x="120" y="164"/>
                      <a:pt x="126" y="166"/>
                      <a:pt x="133" y="165"/>
                    </a:cubicBezTo>
                    <a:cubicBezTo>
                      <a:pt x="123" y="173"/>
                      <a:pt x="113" y="180"/>
                      <a:pt x="103" y="189"/>
                    </a:cubicBezTo>
                    <a:cubicBezTo>
                      <a:pt x="89" y="202"/>
                      <a:pt x="75" y="214"/>
                      <a:pt x="61" y="227"/>
                    </a:cubicBezTo>
                    <a:cubicBezTo>
                      <a:pt x="60" y="227"/>
                      <a:pt x="52" y="235"/>
                      <a:pt x="53" y="233"/>
                    </a:cubicBezTo>
                    <a:cubicBezTo>
                      <a:pt x="57" y="229"/>
                      <a:pt x="60" y="225"/>
                      <a:pt x="64" y="222"/>
                    </a:cubicBezTo>
                    <a:cubicBezTo>
                      <a:pt x="71" y="215"/>
                      <a:pt x="78" y="209"/>
                      <a:pt x="85" y="202"/>
                    </a:cubicBezTo>
                    <a:cubicBezTo>
                      <a:pt x="92" y="196"/>
                      <a:pt x="98" y="189"/>
                      <a:pt x="104" y="183"/>
                    </a:cubicBezTo>
                    <a:cubicBezTo>
                      <a:pt x="110" y="177"/>
                      <a:pt x="116" y="172"/>
                      <a:pt x="120" y="165"/>
                    </a:cubicBezTo>
                    <a:cubicBezTo>
                      <a:pt x="120" y="164"/>
                      <a:pt x="119" y="163"/>
                      <a:pt x="119" y="164"/>
                    </a:cubicBezTo>
                    <a:close/>
                    <a:moveTo>
                      <a:pt x="104" y="150"/>
                    </a:moveTo>
                    <a:cubicBezTo>
                      <a:pt x="107" y="154"/>
                      <a:pt x="110" y="157"/>
                      <a:pt x="113" y="159"/>
                    </a:cubicBezTo>
                    <a:cubicBezTo>
                      <a:pt x="80" y="176"/>
                      <a:pt x="56" y="204"/>
                      <a:pt x="26" y="225"/>
                    </a:cubicBezTo>
                    <a:cubicBezTo>
                      <a:pt x="18" y="231"/>
                      <a:pt x="29" y="221"/>
                      <a:pt x="30" y="220"/>
                    </a:cubicBezTo>
                    <a:cubicBezTo>
                      <a:pt x="33" y="217"/>
                      <a:pt x="37" y="214"/>
                      <a:pt x="40" y="211"/>
                    </a:cubicBezTo>
                    <a:cubicBezTo>
                      <a:pt x="47" y="205"/>
                      <a:pt x="55" y="198"/>
                      <a:pt x="62" y="192"/>
                    </a:cubicBezTo>
                    <a:cubicBezTo>
                      <a:pt x="76" y="179"/>
                      <a:pt x="90" y="164"/>
                      <a:pt x="104" y="150"/>
                    </a:cubicBezTo>
                    <a:close/>
                    <a:moveTo>
                      <a:pt x="101" y="151"/>
                    </a:moveTo>
                    <a:cubicBezTo>
                      <a:pt x="100" y="151"/>
                      <a:pt x="99" y="152"/>
                      <a:pt x="99" y="153"/>
                    </a:cubicBezTo>
                    <a:cubicBezTo>
                      <a:pt x="83" y="166"/>
                      <a:pt x="67" y="179"/>
                      <a:pt x="50" y="192"/>
                    </a:cubicBezTo>
                    <a:cubicBezTo>
                      <a:pt x="43" y="197"/>
                      <a:pt x="35" y="203"/>
                      <a:pt x="28" y="209"/>
                    </a:cubicBezTo>
                    <a:cubicBezTo>
                      <a:pt x="24" y="212"/>
                      <a:pt x="20" y="216"/>
                      <a:pt x="15" y="219"/>
                    </a:cubicBezTo>
                    <a:cubicBezTo>
                      <a:pt x="18" y="217"/>
                      <a:pt x="21" y="214"/>
                      <a:pt x="23" y="211"/>
                    </a:cubicBezTo>
                    <a:cubicBezTo>
                      <a:pt x="46" y="186"/>
                      <a:pt x="78" y="171"/>
                      <a:pt x="97" y="143"/>
                    </a:cubicBezTo>
                    <a:cubicBezTo>
                      <a:pt x="99" y="145"/>
                      <a:pt x="101" y="147"/>
                      <a:pt x="103" y="149"/>
                    </a:cubicBezTo>
                    <a:cubicBezTo>
                      <a:pt x="103" y="149"/>
                      <a:pt x="103" y="149"/>
                      <a:pt x="103" y="149"/>
                    </a:cubicBezTo>
                    <a:cubicBezTo>
                      <a:pt x="102" y="150"/>
                      <a:pt x="101" y="151"/>
                      <a:pt x="101" y="151"/>
                    </a:cubicBezTo>
                    <a:close/>
                    <a:moveTo>
                      <a:pt x="96" y="141"/>
                    </a:moveTo>
                    <a:cubicBezTo>
                      <a:pt x="82" y="152"/>
                      <a:pt x="67" y="162"/>
                      <a:pt x="53" y="173"/>
                    </a:cubicBezTo>
                    <a:cubicBezTo>
                      <a:pt x="46" y="179"/>
                      <a:pt x="40" y="185"/>
                      <a:pt x="33" y="191"/>
                    </a:cubicBezTo>
                    <a:cubicBezTo>
                      <a:pt x="27" y="196"/>
                      <a:pt x="17" y="202"/>
                      <a:pt x="13" y="206"/>
                    </a:cubicBezTo>
                    <a:cubicBezTo>
                      <a:pt x="13" y="206"/>
                      <a:pt x="13" y="206"/>
                      <a:pt x="13" y="206"/>
                    </a:cubicBezTo>
                    <a:cubicBezTo>
                      <a:pt x="37" y="181"/>
                      <a:pt x="68" y="163"/>
                      <a:pt x="91" y="138"/>
                    </a:cubicBezTo>
                    <a:cubicBezTo>
                      <a:pt x="93" y="139"/>
                      <a:pt x="94" y="140"/>
                      <a:pt x="96" y="141"/>
                    </a:cubicBezTo>
                    <a:close/>
                    <a:moveTo>
                      <a:pt x="18" y="192"/>
                    </a:moveTo>
                    <a:cubicBezTo>
                      <a:pt x="30" y="181"/>
                      <a:pt x="43" y="170"/>
                      <a:pt x="56" y="160"/>
                    </a:cubicBezTo>
                    <a:cubicBezTo>
                      <a:pt x="63" y="154"/>
                      <a:pt x="70" y="149"/>
                      <a:pt x="77" y="143"/>
                    </a:cubicBezTo>
                    <a:cubicBezTo>
                      <a:pt x="80" y="141"/>
                      <a:pt x="83" y="140"/>
                      <a:pt x="86" y="138"/>
                    </a:cubicBezTo>
                    <a:cubicBezTo>
                      <a:pt x="87" y="137"/>
                      <a:pt x="88" y="137"/>
                      <a:pt x="89" y="136"/>
                    </a:cubicBezTo>
                    <a:cubicBezTo>
                      <a:pt x="90" y="137"/>
                      <a:pt x="90" y="137"/>
                      <a:pt x="90" y="137"/>
                    </a:cubicBezTo>
                    <a:cubicBezTo>
                      <a:pt x="89" y="138"/>
                      <a:pt x="88" y="139"/>
                      <a:pt x="87" y="141"/>
                    </a:cubicBezTo>
                    <a:cubicBezTo>
                      <a:pt x="65" y="164"/>
                      <a:pt x="37" y="181"/>
                      <a:pt x="14" y="203"/>
                    </a:cubicBezTo>
                    <a:cubicBezTo>
                      <a:pt x="15" y="200"/>
                      <a:pt x="16" y="196"/>
                      <a:pt x="18" y="192"/>
                    </a:cubicBezTo>
                    <a:close/>
                    <a:moveTo>
                      <a:pt x="49" y="179"/>
                    </a:moveTo>
                    <a:cubicBezTo>
                      <a:pt x="58" y="171"/>
                      <a:pt x="67" y="165"/>
                      <a:pt x="76" y="158"/>
                    </a:cubicBezTo>
                    <a:cubicBezTo>
                      <a:pt x="80" y="155"/>
                      <a:pt x="84" y="152"/>
                      <a:pt x="88" y="149"/>
                    </a:cubicBezTo>
                    <a:cubicBezTo>
                      <a:pt x="91" y="147"/>
                      <a:pt x="93" y="145"/>
                      <a:pt x="95" y="144"/>
                    </a:cubicBezTo>
                    <a:cubicBezTo>
                      <a:pt x="98" y="142"/>
                      <a:pt x="88" y="152"/>
                      <a:pt x="89" y="150"/>
                    </a:cubicBezTo>
                    <a:cubicBezTo>
                      <a:pt x="68" y="177"/>
                      <a:pt x="35" y="192"/>
                      <a:pt x="14" y="220"/>
                    </a:cubicBezTo>
                    <a:cubicBezTo>
                      <a:pt x="12" y="216"/>
                      <a:pt x="12" y="212"/>
                      <a:pt x="13" y="208"/>
                    </a:cubicBezTo>
                    <a:cubicBezTo>
                      <a:pt x="27" y="200"/>
                      <a:pt x="38" y="189"/>
                      <a:pt x="49" y="179"/>
                    </a:cubicBezTo>
                    <a:close/>
                    <a:moveTo>
                      <a:pt x="15" y="222"/>
                    </a:moveTo>
                    <a:cubicBezTo>
                      <a:pt x="30" y="209"/>
                      <a:pt x="46" y="198"/>
                      <a:pt x="61" y="186"/>
                    </a:cubicBezTo>
                    <a:cubicBezTo>
                      <a:pt x="68" y="180"/>
                      <a:pt x="76" y="174"/>
                      <a:pt x="83" y="168"/>
                    </a:cubicBezTo>
                    <a:cubicBezTo>
                      <a:pt x="84" y="167"/>
                      <a:pt x="86" y="166"/>
                      <a:pt x="87" y="165"/>
                    </a:cubicBezTo>
                    <a:cubicBezTo>
                      <a:pt x="77" y="175"/>
                      <a:pt x="68" y="184"/>
                      <a:pt x="58" y="193"/>
                    </a:cubicBezTo>
                    <a:cubicBezTo>
                      <a:pt x="45" y="205"/>
                      <a:pt x="31" y="215"/>
                      <a:pt x="20" y="228"/>
                    </a:cubicBezTo>
                    <a:cubicBezTo>
                      <a:pt x="18" y="226"/>
                      <a:pt x="16" y="224"/>
                      <a:pt x="15" y="222"/>
                    </a:cubicBezTo>
                    <a:close/>
                    <a:moveTo>
                      <a:pt x="22" y="230"/>
                    </a:moveTo>
                    <a:cubicBezTo>
                      <a:pt x="51" y="210"/>
                      <a:pt x="75" y="184"/>
                      <a:pt x="105" y="166"/>
                    </a:cubicBezTo>
                    <a:cubicBezTo>
                      <a:pt x="105" y="165"/>
                      <a:pt x="112" y="161"/>
                      <a:pt x="110" y="162"/>
                    </a:cubicBezTo>
                    <a:cubicBezTo>
                      <a:pt x="107" y="166"/>
                      <a:pt x="103" y="169"/>
                      <a:pt x="99" y="173"/>
                    </a:cubicBezTo>
                    <a:cubicBezTo>
                      <a:pt x="92" y="180"/>
                      <a:pt x="85" y="187"/>
                      <a:pt x="77" y="193"/>
                    </a:cubicBezTo>
                    <a:cubicBezTo>
                      <a:pt x="61" y="207"/>
                      <a:pt x="45" y="218"/>
                      <a:pt x="31" y="234"/>
                    </a:cubicBezTo>
                    <a:cubicBezTo>
                      <a:pt x="30" y="234"/>
                      <a:pt x="30" y="234"/>
                      <a:pt x="30" y="234"/>
                    </a:cubicBezTo>
                    <a:cubicBezTo>
                      <a:pt x="28" y="233"/>
                      <a:pt x="26" y="232"/>
                      <a:pt x="23" y="230"/>
                    </a:cubicBezTo>
                    <a:cubicBezTo>
                      <a:pt x="23" y="230"/>
                      <a:pt x="23" y="230"/>
                      <a:pt x="22" y="230"/>
                    </a:cubicBezTo>
                    <a:close/>
                    <a:moveTo>
                      <a:pt x="32" y="234"/>
                    </a:moveTo>
                    <a:cubicBezTo>
                      <a:pt x="47" y="227"/>
                      <a:pt x="57" y="213"/>
                      <a:pt x="70" y="204"/>
                    </a:cubicBezTo>
                    <a:cubicBezTo>
                      <a:pt x="84" y="194"/>
                      <a:pt x="96" y="182"/>
                      <a:pt x="110" y="171"/>
                    </a:cubicBezTo>
                    <a:cubicBezTo>
                      <a:pt x="111" y="171"/>
                      <a:pt x="117" y="168"/>
                      <a:pt x="117" y="167"/>
                    </a:cubicBezTo>
                    <a:cubicBezTo>
                      <a:pt x="114" y="172"/>
                      <a:pt x="109" y="176"/>
                      <a:pt x="105" y="179"/>
                    </a:cubicBezTo>
                    <a:cubicBezTo>
                      <a:pt x="99" y="185"/>
                      <a:pt x="93" y="192"/>
                      <a:pt x="87" y="198"/>
                    </a:cubicBezTo>
                    <a:cubicBezTo>
                      <a:pt x="75" y="211"/>
                      <a:pt x="61" y="221"/>
                      <a:pt x="50" y="235"/>
                    </a:cubicBezTo>
                    <a:cubicBezTo>
                      <a:pt x="49" y="235"/>
                      <a:pt x="50" y="236"/>
                      <a:pt x="51" y="236"/>
                    </a:cubicBezTo>
                    <a:cubicBezTo>
                      <a:pt x="65" y="227"/>
                      <a:pt x="77" y="214"/>
                      <a:pt x="89" y="204"/>
                    </a:cubicBezTo>
                    <a:cubicBezTo>
                      <a:pt x="104" y="190"/>
                      <a:pt x="120" y="177"/>
                      <a:pt x="137" y="165"/>
                    </a:cubicBezTo>
                    <a:cubicBezTo>
                      <a:pt x="137" y="165"/>
                      <a:pt x="137" y="165"/>
                      <a:pt x="137" y="165"/>
                    </a:cubicBezTo>
                    <a:cubicBezTo>
                      <a:pt x="135" y="167"/>
                      <a:pt x="132" y="170"/>
                      <a:pt x="130" y="172"/>
                    </a:cubicBezTo>
                    <a:cubicBezTo>
                      <a:pt x="122" y="180"/>
                      <a:pt x="115" y="187"/>
                      <a:pt x="107" y="194"/>
                    </a:cubicBezTo>
                    <a:cubicBezTo>
                      <a:pt x="93" y="208"/>
                      <a:pt x="77" y="221"/>
                      <a:pt x="63" y="235"/>
                    </a:cubicBezTo>
                    <a:cubicBezTo>
                      <a:pt x="62" y="235"/>
                      <a:pt x="63" y="236"/>
                      <a:pt x="64" y="236"/>
                    </a:cubicBezTo>
                    <a:cubicBezTo>
                      <a:pt x="65" y="235"/>
                      <a:pt x="66" y="234"/>
                      <a:pt x="67" y="233"/>
                    </a:cubicBezTo>
                    <a:cubicBezTo>
                      <a:pt x="68" y="233"/>
                      <a:pt x="68" y="233"/>
                      <a:pt x="68" y="233"/>
                    </a:cubicBezTo>
                    <a:cubicBezTo>
                      <a:pt x="83" y="222"/>
                      <a:pt x="97" y="209"/>
                      <a:pt x="111" y="196"/>
                    </a:cubicBezTo>
                    <a:cubicBezTo>
                      <a:pt x="120" y="188"/>
                      <a:pt x="128" y="179"/>
                      <a:pt x="138" y="171"/>
                    </a:cubicBezTo>
                    <a:cubicBezTo>
                      <a:pt x="144" y="166"/>
                      <a:pt x="150" y="162"/>
                      <a:pt x="155" y="156"/>
                    </a:cubicBezTo>
                    <a:cubicBezTo>
                      <a:pt x="154" y="157"/>
                      <a:pt x="153" y="159"/>
                      <a:pt x="152" y="160"/>
                    </a:cubicBezTo>
                    <a:cubicBezTo>
                      <a:pt x="145" y="169"/>
                      <a:pt x="137" y="178"/>
                      <a:pt x="129" y="187"/>
                    </a:cubicBezTo>
                    <a:cubicBezTo>
                      <a:pt x="114" y="204"/>
                      <a:pt x="95" y="219"/>
                      <a:pt x="79" y="236"/>
                    </a:cubicBezTo>
                    <a:cubicBezTo>
                      <a:pt x="79" y="237"/>
                      <a:pt x="79" y="237"/>
                      <a:pt x="79" y="237"/>
                    </a:cubicBezTo>
                    <a:cubicBezTo>
                      <a:pt x="63" y="238"/>
                      <a:pt x="47" y="239"/>
                      <a:pt x="32" y="234"/>
                    </a:cubicBezTo>
                    <a:close/>
                    <a:moveTo>
                      <a:pt x="105" y="199"/>
                    </a:moveTo>
                    <a:cubicBezTo>
                      <a:pt x="97" y="207"/>
                      <a:pt x="89" y="214"/>
                      <a:pt x="81" y="221"/>
                    </a:cubicBezTo>
                    <a:cubicBezTo>
                      <a:pt x="78" y="223"/>
                      <a:pt x="75" y="225"/>
                      <a:pt x="72" y="227"/>
                    </a:cubicBezTo>
                    <a:cubicBezTo>
                      <a:pt x="73" y="227"/>
                      <a:pt x="74" y="226"/>
                      <a:pt x="74" y="226"/>
                    </a:cubicBezTo>
                    <a:cubicBezTo>
                      <a:pt x="82" y="218"/>
                      <a:pt x="91" y="211"/>
                      <a:pt x="99" y="204"/>
                    </a:cubicBezTo>
                    <a:cubicBezTo>
                      <a:pt x="101" y="202"/>
                      <a:pt x="103" y="201"/>
                      <a:pt x="105" y="199"/>
                    </a:cubicBezTo>
                    <a:close/>
                    <a:moveTo>
                      <a:pt x="87" y="236"/>
                    </a:moveTo>
                    <a:cubicBezTo>
                      <a:pt x="85" y="236"/>
                      <a:pt x="83" y="236"/>
                      <a:pt x="81" y="237"/>
                    </a:cubicBezTo>
                    <a:cubicBezTo>
                      <a:pt x="88" y="233"/>
                      <a:pt x="92" y="228"/>
                      <a:pt x="98" y="222"/>
                    </a:cubicBezTo>
                    <a:cubicBezTo>
                      <a:pt x="105" y="214"/>
                      <a:pt x="113" y="208"/>
                      <a:pt x="121" y="201"/>
                    </a:cubicBezTo>
                    <a:cubicBezTo>
                      <a:pt x="138" y="186"/>
                      <a:pt x="153" y="170"/>
                      <a:pt x="169" y="155"/>
                    </a:cubicBezTo>
                    <a:cubicBezTo>
                      <a:pt x="171" y="153"/>
                      <a:pt x="178" y="149"/>
                      <a:pt x="179" y="146"/>
                    </a:cubicBezTo>
                    <a:cubicBezTo>
                      <a:pt x="176" y="152"/>
                      <a:pt x="171" y="157"/>
                      <a:pt x="167" y="162"/>
                    </a:cubicBezTo>
                    <a:cubicBezTo>
                      <a:pt x="159" y="169"/>
                      <a:pt x="154" y="178"/>
                      <a:pt x="147" y="186"/>
                    </a:cubicBezTo>
                    <a:cubicBezTo>
                      <a:pt x="141" y="194"/>
                      <a:pt x="133" y="200"/>
                      <a:pt x="126" y="208"/>
                    </a:cubicBezTo>
                    <a:cubicBezTo>
                      <a:pt x="118" y="217"/>
                      <a:pt x="111" y="227"/>
                      <a:pt x="100" y="235"/>
                    </a:cubicBezTo>
                    <a:cubicBezTo>
                      <a:pt x="100" y="235"/>
                      <a:pt x="100" y="236"/>
                      <a:pt x="101" y="236"/>
                    </a:cubicBezTo>
                    <a:cubicBezTo>
                      <a:pt x="96" y="236"/>
                      <a:pt x="92" y="236"/>
                      <a:pt x="87" y="236"/>
                    </a:cubicBezTo>
                    <a:close/>
                    <a:moveTo>
                      <a:pt x="101" y="236"/>
                    </a:moveTo>
                    <a:cubicBezTo>
                      <a:pt x="101" y="236"/>
                      <a:pt x="101" y="236"/>
                      <a:pt x="101" y="236"/>
                    </a:cubicBezTo>
                    <a:cubicBezTo>
                      <a:pt x="109" y="232"/>
                      <a:pt x="115" y="225"/>
                      <a:pt x="121" y="219"/>
                    </a:cubicBezTo>
                    <a:cubicBezTo>
                      <a:pt x="128" y="211"/>
                      <a:pt x="136" y="204"/>
                      <a:pt x="145" y="196"/>
                    </a:cubicBezTo>
                    <a:cubicBezTo>
                      <a:pt x="161" y="181"/>
                      <a:pt x="178" y="166"/>
                      <a:pt x="194" y="150"/>
                    </a:cubicBezTo>
                    <a:cubicBezTo>
                      <a:pt x="189" y="155"/>
                      <a:pt x="183" y="166"/>
                      <a:pt x="177" y="173"/>
                    </a:cubicBezTo>
                    <a:cubicBezTo>
                      <a:pt x="171" y="180"/>
                      <a:pt x="164" y="187"/>
                      <a:pt x="157" y="194"/>
                    </a:cubicBezTo>
                    <a:cubicBezTo>
                      <a:pt x="143" y="207"/>
                      <a:pt x="130" y="220"/>
                      <a:pt x="120" y="235"/>
                    </a:cubicBezTo>
                    <a:cubicBezTo>
                      <a:pt x="119" y="236"/>
                      <a:pt x="120" y="237"/>
                      <a:pt x="121" y="236"/>
                    </a:cubicBezTo>
                    <a:cubicBezTo>
                      <a:pt x="121" y="235"/>
                      <a:pt x="122" y="234"/>
                      <a:pt x="123" y="233"/>
                    </a:cubicBezTo>
                    <a:cubicBezTo>
                      <a:pt x="124" y="234"/>
                      <a:pt x="125" y="233"/>
                      <a:pt x="126" y="229"/>
                    </a:cubicBezTo>
                    <a:cubicBezTo>
                      <a:pt x="139" y="215"/>
                      <a:pt x="153" y="203"/>
                      <a:pt x="167" y="190"/>
                    </a:cubicBezTo>
                    <a:cubicBezTo>
                      <a:pt x="184" y="175"/>
                      <a:pt x="200" y="159"/>
                      <a:pt x="218" y="145"/>
                    </a:cubicBezTo>
                    <a:cubicBezTo>
                      <a:pt x="212" y="150"/>
                      <a:pt x="203" y="160"/>
                      <a:pt x="197" y="167"/>
                    </a:cubicBezTo>
                    <a:cubicBezTo>
                      <a:pt x="190" y="175"/>
                      <a:pt x="182" y="183"/>
                      <a:pt x="175" y="192"/>
                    </a:cubicBezTo>
                    <a:cubicBezTo>
                      <a:pt x="168" y="200"/>
                      <a:pt x="160" y="208"/>
                      <a:pt x="153" y="217"/>
                    </a:cubicBezTo>
                    <a:cubicBezTo>
                      <a:pt x="147" y="225"/>
                      <a:pt x="139" y="230"/>
                      <a:pt x="131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21" y="236"/>
                      <a:pt x="111" y="236"/>
                      <a:pt x="101" y="236"/>
                    </a:cubicBezTo>
                    <a:close/>
                    <a:moveTo>
                      <a:pt x="134" y="237"/>
                    </a:moveTo>
                    <a:cubicBezTo>
                      <a:pt x="147" y="228"/>
                      <a:pt x="157" y="215"/>
                      <a:pt x="170" y="205"/>
                    </a:cubicBezTo>
                    <a:cubicBezTo>
                      <a:pt x="184" y="193"/>
                      <a:pt x="197" y="179"/>
                      <a:pt x="211" y="167"/>
                    </a:cubicBezTo>
                    <a:cubicBezTo>
                      <a:pt x="214" y="164"/>
                      <a:pt x="217" y="162"/>
                      <a:pt x="219" y="160"/>
                    </a:cubicBezTo>
                    <a:cubicBezTo>
                      <a:pt x="221" y="158"/>
                      <a:pt x="223" y="156"/>
                      <a:pt x="225" y="155"/>
                    </a:cubicBezTo>
                    <a:cubicBezTo>
                      <a:pt x="223" y="157"/>
                      <a:pt x="221" y="159"/>
                      <a:pt x="220" y="161"/>
                    </a:cubicBezTo>
                    <a:cubicBezTo>
                      <a:pt x="214" y="168"/>
                      <a:pt x="207" y="173"/>
                      <a:pt x="202" y="180"/>
                    </a:cubicBezTo>
                    <a:cubicBezTo>
                      <a:pt x="191" y="191"/>
                      <a:pt x="182" y="203"/>
                      <a:pt x="171" y="215"/>
                    </a:cubicBezTo>
                    <a:cubicBezTo>
                      <a:pt x="164" y="223"/>
                      <a:pt x="157" y="230"/>
                      <a:pt x="150" y="238"/>
                    </a:cubicBezTo>
                    <a:cubicBezTo>
                      <a:pt x="145" y="238"/>
                      <a:pt x="139" y="238"/>
                      <a:pt x="134" y="237"/>
                    </a:cubicBezTo>
                    <a:close/>
                    <a:moveTo>
                      <a:pt x="220" y="173"/>
                    </a:moveTo>
                    <a:cubicBezTo>
                      <a:pt x="222" y="171"/>
                      <a:pt x="225" y="169"/>
                      <a:pt x="228" y="167"/>
                    </a:cubicBezTo>
                    <a:cubicBezTo>
                      <a:pt x="236" y="162"/>
                      <a:pt x="227" y="169"/>
                      <a:pt x="225" y="171"/>
                    </a:cubicBezTo>
                    <a:cubicBezTo>
                      <a:pt x="218" y="179"/>
                      <a:pt x="210" y="187"/>
                      <a:pt x="203" y="195"/>
                    </a:cubicBezTo>
                    <a:cubicBezTo>
                      <a:pt x="198" y="201"/>
                      <a:pt x="192" y="207"/>
                      <a:pt x="188" y="213"/>
                    </a:cubicBezTo>
                    <a:cubicBezTo>
                      <a:pt x="181" y="222"/>
                      <a:pt x="173" y="228"/>
                      <a:pt x="166" y="237"/>
                    </a:cubicBezTo>
                    <a:cubicBezTo>
                      <a:pt x="165" y="237"/>
                      <a:pt x="166" y="239"/>
                      <a:pt x="167" y="238"/>
                    </a:cubicBezTo>
                    <a:cubicBezTo>
                      <a:pt x="188" y="222"/>
                      <a:pt x="205" y="200"/>
                      <a:pt x="224" y="181"/>
                    </a:cubicBezTo>
                    <a:cubicBezTo>
                      <a:pt x="229" y="176"/>
                      <a:pt x="234" y="172"/>
                      <a:pt x="238" y="167"/>
                    </a:cubicBezTo>
                    <a:cubicBezTo>
                      <a:pt x="233" y="172"/>
                      <a:pt x="228" y="178"/>
                      <a:pt x="224" y="184"/>
                    </a:cubicBezTo>
                    <a:cubicBezTo>
                      <a:pt x="213" y="197"/>
                      <a:pt x="203" y="211"/>
                      <a:pt x="193" y="224"/>
                    </a:cubicBezTo>
                    <a:cubicBezTo>
                      <a:pt x="190" y="227"/>
                      <a:pt x="188" y="229"/>
                      <a:pt x="185" y="232"/>
                    </a:cubicBezTo>
                    <a:cubicBezTo>
                      <a:pt x="184" y="233"/>
                      <a:pt x="184" y="234"/>
                      <a:pt x="183" y="235"/>
                    </a:cubicBezTo>
                    <a:cubicBezTo>
                      <a:pt x="181" y="236"/>
                      <a:pt x="180" y="237"/>
                      <a:pt x="180" y="238"/>
                    </a:cubicBezTo>
                    <a:cubicBezTo>
                      <a:pt x="180" y="239"/>
                      <a:pt x="179" y="240"/>
                      <a:pt x="178" y="240"/>
                    </a:cubicBezTo>
                    <a:cubicBezTo>
                      <a:pt x="170" y="240"/>
                      <a:pt x="161" y="239"/>
                      <a:pt x="152" y="238"/>
                    </a:cubicBezTo>
                    <a:cubicBezTo>
                      <a:pt x="162" y="228"/>
                      <a:pt x="171" y="218"/>
                      <a:pt x="180" y="208"/>
                    </a:cubicBezTo>
                    <a:cubicBezTo>
                      <a:pt x="193" y="196"/>
                      <a:pt x="206" y="184"/>
                      <a:pt x="220" y="173"/>
                    </a:cubicBezTo>
                    <a:close/>
                    <a:moveTo>
                      <a:pt x="189" y="241"/>
                    </a:moveTo>
                    <a:cubicBezTo>
                      <a:pt x="186" y="241"/>
                      <a:pt x="183" y="241"/>
                      <a:pt x="180" y="240"/>
                    </a:cubicBezTo>
                    <a:cubicBezTo>
                      <a:pt x="181" y="240"/>
                      <a:pt x="181" y="240"/>
                      <a:pt x="181" y="239"/>
                    </a:cubicBezTo>
                    <a:cubicBezTo>
                      <a:pt x="187" y="233"/>
                      <a:pt x="192" y="227"/>
                      <a:pt x="198" y="222"/>
                    </a:cubicBezTo>
                    <a:cubicBezTo>
                      <a:pt x="209" y="211"/>
                      <a:pt x="222" y="201"/>
                      <a:pt x="232" y="189"/>
                    </a:cubicBezTo>
                    <a:cubicBezTo>
                      <a:pt x="235" y="187"/>
                      <a:pt x="237" y="184"/>
                      <a:pt x="239" y="182"/>
                    </a:cubicBezTo>
                    <a:cubicBezTo>
                      <a:pt x="241" y="181"/>
                      <a:pt x="247" y="173"/>
                      <a:pt x="242" y="181"/>
                    </a:cubicBezTo>
                    <a:cubicBezTo>
                      <a:pt x="238" y="188"/>
                      <a:pt x="232" y="195"/>
                      <a:pt x="227" y="201"/>
                    </a:cubicBezTo>
                    <a:cubicBezTo>
                      <a:pt x="216" y="213"/>
                      <a:pt x="205" y="225"/>
                      <a:pt x="195" y="237"/>
                    </a:cubicBezTo>
                    <a:cubicBezTo>
                      <a:pt x="194" y="237"/>
                      <a:pt x="195" y="239"/>
                      <a:pt x="196" y="238"/>
                    </a:cubicBezTo>
                    <a:cubicBezTo>
                      <a:pt x="213" y="225"/>
                      <a:pt x="227" y="209"/>
                      <a:pt x="242" y="194"/>
                    </a:cubicBezTo>
                    <a:cubicBezTo>
                      <a:pt x="245" y="191"/>
                      <a:pt x="249" y="189"/>
                      <a:pt x="250" y="186"/>
                    </a:cubicBezTo>
                    <a:cubicBezTo>
                      <a:pt x="247" y="192"/>
                      <a:pt x="242" y="198"/>
                      <a:pt x="237" y="203"/>
                    </a:cubicBezTo>
                    <a:cubicBezTo>
                      <a:pt x="230" y="212"/>
                      <a:pt x="223" y="221"/>
                      <a:pt x="215" y="230"/>
                    </a:cubicBezTo>
                    <a:cubicBezTo>
                      <a:pt x="215" y="231"/>
                      <a:pt x="214" y="232"/>
                      <a:pt x="212" y="233"/>
                    </a:cubicBezTo>
                    <a:cubicBezTo>
                      <a:pt x="210" y="236"/>
                      <a:pt x="207" y="239"/>
                      <a:pt x="203" y="241"/>
                    </a:cubicBezTo>
                    <a:cubicBezTo>
                      <a:pt x="198" y="241"/>
                      <a:pt x="193" y="241"/>
                      <a:pt x="189" y="241"/>
                    </a:cubicBezTo>
                    <a:close/>
                    <a:moveTo>
                      <a:pt x="255" y="207"/>
                    </a:moveTo>
                    <a:cubicBezTo>
                      <a:pt x="254" y="208"/>
                      <a:pt x="253" y="210"/>
                      <a:pt x="252" y="212"/>
                    </a:cubicBezTo>
                    <a:cubicBezTo>
                      <a:pt x="243" y="221"/>
                      <a:pt x="234" y="229"/>
                      <a:pt x="226" y="239"/>
                    </a:cubicBezTo>
                    <a:cubicBezTo>
                      <a:pt x="226" y="239"/>
                      <a:pt x="226" y="239"/>
                      <a:pt x="226" y="239"/>
                    </a:cubicBezTo>
                    <a:cubicBezTo>
                      <a:pt x="224" y="240"/>
                      <a:pt x="222" y="240"/>
                      <a:pt x="221" y="240"/>
                    </a:cubicBezTo>
                    <a:cubicBezTo>
                      <a:pt x="231" y="231"/>
                      <a:pt x="241" y="220"/>
                      <a:pt x="250" y="210"/>
                    </a:cubicBezTo>
                    <a:cubicBezTo>
                      <a:pt x="251" y="210"/>
                      <a:pt x="257" y="201"/>
                      <a:pt x="255" y="207"/>
                    </a:cubicBezTo>
                    <a:close/>
                    <a:moveTo>
                      <a:pt x="247" y="218"/>
                    </a:moveTo>
                    <a:cubicBezTo>
                      <a:pt x="243" y="224"/>
                      <a:pt x="238" y="229"/>
                      <a:pt x="233" y="234"/>
                    </a:cubicBezTo>
                    <a:cubicBezTo>
                      <a:pt x="222" y="243"/>
                      <a:pt x="237" y="229"/>
                      <a:pt x="239" y="227"/>
                    </a:cubicBezTo>
                    <a:cubicBezTo>
                      <a:pt x="242" y="224"/>
                      <a:pt x="245" y="221"/>
                      <a:pt x="247" y="218"/>
                    </a:cubicBezTo>
                    <a:close/>
                    <a:moveTo>
                      <a:pt x="218" y="240"/>
                    </a:moveTo>
                    <a:cubicBezTo>
                      <a:pt x="214" y="241"/>
                      <a:pt x="210" y="241"/>
                      <a:pt x="206" y="241"/>
                    </a:cubicBezTo>
                    <a:cubicBezTo>
                      <a:pt x="206" y="241"/>
                      <a:pt x="207" y="240"/>
                      <a:pt x="207" y="240"/>
                    </a:cubicBezTo>
                    <a:cubicBezTo>
                      <a:pt x="208" y="240"/>
                      <a:pt x="209" y="240"/>
                      <a:pt x="210" y="238"/>
                    </a:cubicBezTo>
                    <a:cubicBezTo>
                      <a:pt x="212" y="236"/>
                      <a:pt x="215" y="233"/>
                      <a:pt x="217" y="231"/>
                    </a:cubicBezTo>
                    <a:cubicBezTo>
                      <a:pt x="226" y="223"/>
                      <a:pt x="233" y="214"/>
                      <a:pt x="242" y="206"/>
                    </a:cubicBezTo>
                    <a:cubicBezTo>
                      <a:pt x="243" y="204"/>
                      <a:pt x="255" y="192"/>
                      <a:pt x="251" y="199"/>
                    </a:cubicBezTo>
                    <a:cubicBezTo>
                      <a:pt x="248" y="205"/>
                      <a:pt x="243" y="209"/>
                      <a:pt x="238" y="214"/>
                    </a:cubicBezTo>
                    <a:cubicBezTo>
                      <a:pt x="231" y="222"/>
                      <a:pt x="225" y="232"/>
                      <a:pt x="218" y="240"/>
                    </a:cubicBezTo>
                    <a:close/>
                    <a:moveTo>
                      <a:pt x="229" y="239"/>
                    </a:moveTo>
                    <a:cubicBezTo>
                      <a:pt x="238" y="232"/>
                      <a:pt x="247" y="223"/>
                      <a:pt x="253" y="213"/>
                    </a:cubicBezTo>
                    <a:cubicBezTo>
                      <a:pt x="254" y="212"/>
                      <a:pt x="255" y="211"/>
                      <a:pt x="255" y="211"/>
                    </a:cubicBezTo>
                    <a:cubicBezTo>
                      <a:pt x="256" y="210"/>
                      <a:pt x="257" y="209"/>
                      <a:pt x="257" y="208"/>
                    </a:cubicBezTo>
                    <a:cubicBezTo>
                      <a:pt x="257" y="209"/>
                      <a:pt x="257" y="210"/>
                      <a:pt x="256" y="211"/>
                    </a:cubicBezTo>
                    <a:cubicBezTo>
                      <a:pt x="254" y="214"/>
                      <a:pt x="252" y="217"/>
                      <a:pt x="250" y="220"/>
                    </a:cubicBezTo>
                    <a:cubicBezTo>
                      <a:pt x="246" y="226"/>
                      <a:pt x="240" y="232"/>
                      <a:pt x="234" y="238"/>
                    </a:cubicBezTo>
                    <a:cubicBezTo>
                      <a:pt x="232" y="238"/>
                      <a:pt x="230" y="239"/>
                      <a:pt x="229" y="239"/>
                    </a:cubicBezTo>
                    <a:close/>
                    <a:moveTo>
                      <a:pt x="243" y="235"/>
                    </a:moveTo>
                    <a:cubicBezTo>
                      <a:pt x="241" y="236"/>
                      <a:pt x="239" y="236"/>
                      <a:pt x="237" y="237"/>
                    </a:cubicBezTo>
                    <a:cubicBezTo>
                      <a:pt x="237" y="237"/>
                      <a:pt x="237" y="237"/>
                      <a:pt x="237" y="237"/>
                    </a:cubicBezTo>
                    <a:cubicBezTo>
                      <a:pt x="238" y="236"/>
                      <a:pt x="238" y="236"/>
                      <a:pt x="238" y="236"/>
                    </a:cubicBezTo>
                    <a:cubicBezTo>
                      <a:pt x="238" y="236"/>
                      <a:pt x="238" y="236"/>
                      <a:pt x="238" y="236"/>
                    </a:cubicBezTo>
                    <a:cubicBezTo>
                      <a:pt x="243" y="231"/>
                      <a:pt x="249" y="225"/>
                      <a:pt x="254" y="220"/>
                    </a:cubicBezTo>
                    <a:cubicBezTo>
                      <a:pt x="256" y="217"/>
                      <a:pt x="262" y="208"/>
                      <a:pt x="257" y="219"/>
                    </a:cubicBezTo>
                    <a:cubicBezTo>
                      <a:pt x="254" y="226"/>
                      <a:pt x="249" y="231"/>
                      <a:pt x="243" y="235"/>
                    </a:cubicBezTo>
                    <a:close/>
                    <a:moveTo>
                      <a:pt x="251" y="230"/>
                    </a:moveTo>
                    <a:cubicBezTo>
                      <a:pt x="256" y="225"/>
                      <a:pt x="260" y="219"/>
                      <a:pt x="262" y="212"/>
                    </a:cubicBezTo>
                    <a:cubicBezTo>
                      <a:pt x="262" y="211"/>
                      <a:pt x="261" y="210"/>
                      <a:pt x="260" y="211"/>
                    </a:cubicBezTo>
                    <a:cubicBezTo>
                      <a:pt x="258" y="214"/>
                      <a:pt x="255" y="216"/>
                      <a:pt x="253" y="219"/>
                    </a:cubicBezTo>
                    <a:cubicBezTo>
                      <a:pt x="256" y="215"/>
                      <a:pt x="258" y="210"/>
                      <a:pt x="260" y="206"/>
                    </a:cubicBezTo>
                    <a:cubicBezTo>
                      <a:pt x="261" y="205"/>
                      <a:pt x="260" y="204"/>
                      <a:pt x="259" y="205"/>
                    </a:cubicBezTo>
                    <a:cubicBezTo>
                      <a:pt x="258" y="206"/>
                      <a:pt x="257" y="207"/>
                      <a:pt x="256" y="208"/>
                    </a:cubicBezTo>
                    <a:cubicBezTo>
                      <a:pt x="257" y="206"/>
                      <a:pt x="258" y="204"/>
                      <a:pt x="258" y="202"/>
                    </a:cubicBezTo>
                    <a:cubicBezTo>
                      <a:pt x="259" y="201"/>
                      <a:pt x="258" y="201"/>
                      <a:pt x="257" y="201"/>
                    </a:cubicBezTo>
                    <a:cubicBezTo>
                      <a:pt x="250" y="208"/>
                      <a:pt x="243" y="215"/>
                      <a:pt x="236" y="223"/>
                    </a:cubicBezTo>
                    <a:cubicBezTo>
                      <a:pt x="233" y="226"/>
                      <a:pt x="229" y="230"/>
                      <a:pt x="226" y="234"/>
                    </a:cubicBezTo>
                    <a:cubicBezTo>
                      <a:pt x="225" y="234"/>
                      <a:pt x="224" y="235"/>
                      <a:pt x="223" y="236"/>
                    </a:cubicBezTo>
                    <a:cubicBezTo>
                      <a:pt x="229" y="229"/>
                      <a:pt x="233" y="222"/>
                      <a:pt x="240" y="215"/>
                    </a:cubicBezTo>
                    <a:cubicBezTo>
                      <a:pt x="245" y="208"/>
                      <a:pt x="251" y="203"/>
                      <a:pt x="255" y="195"/>
                    </a:cubicBezTo>
                    <a:cubicBezTo>
                      <a:pt x="255" y="194"/>
                      <a:pt x="255" y="193"/>
                      <a:pt x="254" y="194"/>
                    </a:cubicBezTo>
                    <a:cubicBezTo>
                      <a:pt x="243" y="201"/>
                      <a:pt x="234" y="211"/>
                      <a:pt x="225" y="220"/>
                    </a:cubicBezTo>
                    <a:cubicBezTo>
                      <a:pt x="226" y="219"/>
                      <a:pt x="226" y="219"/>
                      <a:pt x="227" y="218"/>
                    </a:cubicBezTo>
                    <a:cubicBezTo>
                      <a:pt x="235" y="206"/>
                      <a:pt x="246" y="197"/>
                      <a:pt x="253" y="184"/>
                    </a:cubicBezTo>
                    <a:cubicBezTo>
                      <a:pt x="253" y="183"/>
                      <a:pt x="252" y="183"/>
                      <a:pt x="252" y="183"/>
                    </a:cubicBezTo>
                    <a:cubicBezTo>
                      <a:pt x="243" y="191"/>
                      <a:pt x="234" y="199"/>
                      <a:pt x="226" y="208"/>
                    </a:cubicBezTo>
                    <a:cubicBezTo>
                      <a:pt x="217" y="217"/>
                      <a:pt x="207" y="226"/>
                      <a:pt x="198" y="235"/>
                    </a:cubicBezTo>
                    <a:cubicBezTo>
                      <a:pt x="216" y="216"/>
                      <a:pt x="234" y="197"/>
                      <a:pt x="248" y="175"/>
                    </a:cubicBezTo>
                    <a:cubicBezTo>
                      <a:pt x="248" y="175"/>
                      <a:pt x="247" y="174"/>
                      <a:pt x="247" y="174"/>
                    </a:cubicBezTo>
                    <a:cubicBezTo>
                      <a:pt x="235" y="182"/>
                      <a:pt x="225" y="194"/>
                      <a:pt x="215" y="204"/>
                    </a:cubicBezTo>
                    <a:cubicBezTo>
                      <a:pt x="209" y="209"/>
                      <a:pt x="203" y="215"/>
                      <a:pt x="197" y="221"/>
                    </a:cubicBezTo>
                    <a:cubicBezTo>
                      <a:pt x="212" y="202"/>
                      <a:pt x="226" y="183"/>
                      <a:pt x="242" y="165"/>
                    </a:cubicBezTo>
                    <a:cubicBezTo>
                      <a:pt x="242" y="165"/>
                      <a:pt x="242" y="165"/>
                      <a:pt x="242" y="165"/>
                    </a:cubicBezTo>
                    <a:cubicBezTo>
                      <a:pt x="253" y="177"/>
                      <a:pt x="261" y="191"/>
                      <a:pt x="262" y="206"/>
                    </a:cubicBezTo>
                    <a:cubicBezTo>
                      <a:pt x="263" y="217"/>
                      <a:pt x="258" y="225"/>
                      <a:pt x="251" y="230"/>
                    </a:cubicBezTo>
                    <a:close/>
                    <a:moveTo>
                      <a:pt x="241" y="164"/>
                    </a:moveTo>
                    <a:cubicBezTo>
                      <a:pt x="220" y="179"/>
                      <a:pt x="204" y="200"/>
                      <a:pt x="187" y="218"/>
                    </a:cubicBezTo>
                    <a:cubicBezTo>
                      <a:pt x="190" y="214"/>
                      <a:pt x="193" y="209"/>
                      <a:pt x="196" y="205"/>
                    </a:cubicBezTo>
                    <a:cubicBezTo>
                      <a:pt x="209" y="191"/>
                      <a:pt x="222" y="177"/>
                      <a:pt x="235" y="163"/>
                    </a:cubicBezTo>
                    <a:cubicBezTo>
                      <a:pt x="235" y="162"/>
                      <a:pt x="234" y="161"/>
                      <a:pt x="234" y="162"/>
                    </a:cubicBezTo>
                    <a:cubicBezTo>
                      <a:pt x="219" y="171"/>
                      <a:pt x="205" y="182"/>
                      <a:pt x="192" y="194"/>
                    </a:cubicBezTo>
                    <a:cubicBezTo>
                      <a:pt x="193" y="193"/>
                      <a:pt x="195" y="191"/>
                      <a:pt x="196" y="190"/>
                    </a:cubicBezTo>
                    <a:cubicBezTo>
                      <a:pt x="206" y="177"/>
                      <a:pt x="221" y="167"/>
                      <a:pt x="227" y="152"/>
                    </a:cubicBezTo>
                    <a:cubicBezTo>
                      <a:pt x="228" y="151"/>
                      <a:pt x="226" y="150"/>
                      <a:pt x="226" y="151"/>
                    </a:cubicBezTo>
                    <a:cubicBezTo>
                      <a:pt x="211" y="166"/>
                      <a:pt x="196" y="180"/>
                      <a:pt x="180" y="194"/>
                    </a:cubicBezTo>
                    <a:cubicBezTo>
                      <a:pt x="173" y="201"/>
                      <a:pt x="165" y="207"/>
                      <a:pt x="158" y="213"/>
                    </a:cubicBezTo>
                    <a:cubicBezTo>
                      <a:pt x="158" y="213"/>
                      <a:pt x="159" y="213"/>
                      <a:pt x="159" y="212"/>
                    </a:cubicBezTo>
                    <a:cubicBezTo>
                      <a:pt x="166" y="204"/>
                      <a:pt x="174" y="196"/>
                      <a:pt x="181" y="187"/>
                    </a:cubicBezTo>
                    <a:cubicBezTo>
                      <a:pt x="194" y="173"/>
                      <a:pt x="210" y="160"/>
                      <a:pt x="220" y="144"/>
                    </a:cubicBezTo>
                    <a:cubicBezTo>
                      <a:pt x="220" y="143"/>
                      <a:pt x="220" y="143"/>
                      <a:pt x="220" y="143"/>
                    </a:cubicBezTo>
                    <a:cubicBezTo>
                      <a:pt x="227" y="149"/>
                      <a:pt x="235" y="156"/>
                      <a:pt x="241" y="164"/>
                    </a:cubicBezTo>
                    <a:close/>
                    <a:moveTo>
                      <a:pt x="88" y="91"/>
                    </a:moveTo>
                    <a:cubicBezTo>
                      <a:pt x="105" y="65"/>
                      <a:pt x="96" y="36"/>
                      <a:pt x="82" y="11"/>
                    </a:cubicBezTo>
                    <a:cubicBezTo>
                      <a:pt x="105" y="7"/>
                      <a:pt x="129" y="9"/>
                      <a:pt x="153" y="8"/>
                    </a:cubicBezTo>
                    <a:cubicBezTo>
                      <a:pt x="141" y="29"/>
                      <a:pt x="136" y="50"/>
                      <a:pt x="148" y="73"/>
                    </a:cubicBezTo>
                    <a:cubicBezTo>
                      <a:pt x="161" y="98"/>
                      <a:pt x="190" y="117"/>
                      <a:pt x="211" y="135"/>
                    </a:cubicBezTo>
                    <a:cubicBezTo>
                      <a:pt x="212" y="136"/>
                      <a:pt x="213" y="137"/>
                      <a:pt x="214" y="137"/>
                    </a:cubicBezTo>
                    <a:cubicBezTo>
                      <a:pt x="211" y="137"/>
                      <a:pt x="209" y="139"/>
                      <a:pt x="207" y="141"/>
                    </a:cubicBezTo>
                    <a:cubicBezTo>
                      <a:pt x="200" y="148"/>
                      <a:pt x="188" y="139"/>
                      <a:pt x="179" y="137"/>
                    </a:cubicBezTo>
                    <a:cubicBezTo>
                      <a:pt x="162" y="133"/>
                      <a:pt x="153" y="148"/>
                      <a:pt x="140" y="156"/>
                    </a:cubicBezTo>
                    <a:cubicBezTo>
                      <a:pt x="120" y="169"/>
                      <a:pt x="110" y="143"/>
                      <a:pt x="97" y="134"/>
                    </a:cubicBezTo>
                    <a:cubicBezTo>
                      <a:pt x="83" y="124"/>
                      <a:pt x="71" y="127"/>
                      <a:pt x="58" y="133"/>
                    </a:cubicBezTo>
                    <a:cubicBezTo>
                      <a:pt x="69" y="119"/>
                      <a:pt x="79" y="105"/>
                      <a:pt x="88" y="91"/>
                    </a:cubicBezTo>
                    <a:close/>
                    <a:moveTo>
                      <a:pt x="34" y="165"/>
                    </a:moveTo>
                    <a:cubicBezTo>
                      <a:pt x="42" y="160"/>
                      <a:pt x="49" y="153"/>
                      <a:pt x="56" y="148"/>
                    </a:cubicBezTo>
                    <a:cubicBezTo>
                      <a:pt x="61" y="144"/>
                      <a:pt x="65" y="141"/>
                      <a:pt x="70" y="139"/>
                    </a:cubicBezTo>
                    <a:cubicBezTo>
                      <a:pt x="74" y="137"/>
                      <a:pt x="77" y="135"/>
                      <a:pt x="81" y="134"/>
                    </a:cubicBezTo>
                    <a:cubicBezTo>
                      <a:pt x="81" y="134"/>
                      <a:pt x="81" y="134"/>
                      <a:pt x="81" y="134"/>
                    </a:cubicBezTo>
                    <a:cubicBezTo>
                      <a:pt x="80" y="135"/>
                      <a:pt x="77" y="139"/>
                      <a:pt x="76" y="139"/>
                    </a:cubicBezTo>
                    <a:cubicBezTo>
                      <a:pt x="64" y="150"/>
                      <a:pt x="51" y="159"/>
                      <a:pt x="38" y="168"/>
                    </a:cubicBezTo>
                    <a:cubicBezTo>
                      <a:pt x="32" y="172"/>
                      <a:pt x="27" y="178"/>
                      <a:pt x="22" y="184"/>
                    </a:cubicBezTo>
                    <a:cubicBezTo>
                      <a:pt x="26" y="177"/>
                      <a:pt x="31" y="170"/>
                      <a:pt x="34" y="1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2" name="Freeform 46">
                <a:extLst>
                  <a:ext uri="{FF2B5EF4-FFF2-40B4-BE49-F238E27FC236}">
                    <a16:creationId xmlns:a16="http://schemas.microsoft.com/office/drawing/2014/main" id="{0BC22C31-4924-457B-9BC5-67CA1621D4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07387" y="4584701"/>
                <a:ext cx="244475" cy="225425"/>
              </a:xfrm>
              <a:custGeom>
                <a:avLst/>
                <a:gdLst>
                  <a:gd name="T0" fmla="*/ 108 w 129"/>
                  <a:gd name="T1" fmla="*/ 67 h 119"/>
                  <a:gd name="T2" fmla="*/ 37 w 129"/>
                  <a:gd name="T3" fmla="*/ 2 h 119"/>
                  <a:gd name="T4" fmla="*/ 6 w 129"/>
                  <a:gd name="T5" fmla="*/ 108 h 119"/>
                  <a:gd name="T6" fmla="*/ 24 w 129"/>
                  <a:gd name="T7" fmla="*/ 69 h 119"/>
                  <a:gd name="T8" fmla="*/ 42 w 129"/>
                  <a:gd name="T9" fmla="*/ 64 h 119"/>
                  <a:gd name="T10" fmla="*/ 103 w 129"/>
                  <a:gd name="T11" fmla="*/ 68 h 119"/>
                  <a:gd name="T12" fmla="*/ 98 w 129"/>
                  <a:gd name="T13" fmla="*/ 71 h 119"/>
                  <a:gd name="T14" fmla="*/ 59 w 129"/>
                  <a:gd name="T15" fmla="*/ 101 h 119"/>
                  <a:gd name="T16" fmla="*/ 85 w 129"/>
                  <a:gd name="T17" fmla="*/ 68 h 119"/>
                  <a:gd name="T18" fmla="*/ 46 w 129"/>
                  <a:gd name="T19" fmla="*/ 105 h 119"/>
                  <a:gd name="T20" fmla="*/ 59 w 129"/>
                  <a:gd name="T21" fmla="*/ 85 h 119"/>
                  <a:gd name="T22" fmla="*/ 18 w 129"/>
                  <a:gd name="T23" fmla="*/ 109 h 119"/>
                  <a:gd name="T24" fmla="*/ 64 w 129"/>
                  <a:gd name="T25" fmla="*/ 78 h 119"/>
                  <a:gd name="T26" fmla="*/ 50 w 129"/>
                  <a:gd name="T27" fmla="*/ 87 h 119"/>
                  <a:gd name="T28" fmla="*/ 19 w 129"/>
                  <a:gd name="T29" fmla="*/ 100 h 119"/>
                  <a:gd name="T30" fmla="*/ 14 w 129"/>
                  <a:gd name="T31" fmla="*/ 99 h 119"/>
                  <a:gd name="T32" fmla="*/ 48 w 129"/>
                  <a:gd name="T33" fmla="*/ 72 h 119"/>
                  <a:gd name="T34" fmla="*/ 44 w 129"/>
                  <a:gd name="T35" fmla="*/ 65 h 119"/>
                  <a:gd name="T36" fmla="*/ 43 w 129"/>
                  <a:gd name="T37" fmla="*/ 65 h 119"/>
                  <a:gd name="T38" fmla="*/ 36 w 129"/>
                  <a:gd name="T39" fmla="*/ 75 h 119"/>
                  <a:gd name="T40" fmla="*/ 24 w 129"/>
                  <a:gd name="T41" fmla="*/ 85 h 119"/>
                  <a:gd name="T42" fmla="*/ 10 w 129"/>
                  <a:gd name="T43" fmla="*/ 108 h 119"/>
                  <a:gd name="T44" fmla="*/ 37 w 129"/>
                  <a:gd name="T45" fmla="*/ 92 h 119"/>
                  <a:gd name="T46" fmla="*/ 53 w 129"/>
                  <a:gd name="T47" fmla="*/ 81 h 119"/>
                  <a:gd name="T48" fmla="*/ 42 w 129"/>
                  <a:gd name="T49" fmla="*/ 97 h 119"/>
                  <a:gd name="T50" fmla="*/ 31 w 129"/>
                  <a:gd name="T51" fmla="*/ 112 h 119"/>
                  <a:gd name="T52" fmla="*/ 73 w 129"/>
                  <a:gd name="T53" fmla="*/ 76 h 119"/>
                  <a:gd name="T54" fmla="*/ 39 w 129"/>
                  <a:gd name="T55" fmla="*/ 105 h 119"/>
                  <a:gd name="T56" fmla="*/ 39 w 129"/>
                  <a:gd name="T57" fmla="*/ 112 h 119"/>
                  <a:gd name="T58" fmla="*/ 70 w 129"/>
                  <a:gd name="T59" fmla="*/ 88 h 119"/>
                  <a:gd name="T60" fmla="*/ 48 w 129"/>
                  <a:gd name="T61" fmla="*/ 112 h 119"/>
                  <a:gd name="T62" fmla="*/ 57 w 129"/>
                  <a:gd name="T63" fmla="*/ 111 h 119"/>
                  <a:gd name="T64" fmla="*/ 94 w 129"/>
                  <a:gd name="T65" fmla="*/ 79 h 119"/>
                  <a:gd name="T66" fmla="*/ 64 w 129"/>
                  <a:gd name="T67" fmla="*/ 113 h 119"/>
                  <a:gd name="T68" fmla="*/ 96 w 129"/>
                  <a:gd name="T69" fmla="*/ 85 h 119"/>
                  <a:gd name="T70" fmla="*/ 107 w 129"/>
                  <a:gd name="T71" fmla="*/ 81 h 119"/>
                  <a:gd name="T72" fmla="*/ 114 w 129"/>
                  <a:gd name="T73" fmla="*/ 79 h 119"/>
                  <a:gd name="T74" fmla="*/ 85 w 129"/>
                  <a:gd name="T75" fmla="*/ 114 h 119"/>
                  <a:gd name="T76" fmla="*/ 86 w 129"/>
                  <a:gd name="T77" fmla="*/ 114 h 119"/>
                  <a:gd name="T78" fmla="*/ 93 w 129"/>
                  <a:gd name="T79" fmla="*/ 112 h 119"/>
                  <a:gd name="T80" fmla="*/ 101 w 129"/>
                  <a:gd name="T81" fmla="*/ 111 h 119"/>
                  <a:gd name="T82" fmla="*/ 108 w 129"/>
                  <a:gd name="T83" fmla="*/ 113 h 119"/>
                  <a:gd name="T84" fmla="*/ 111 w 129"/>
                  <a:gd name="T85" fmla="*/ 111 h 119"/>
                  <a:gd name="T86" fmla="*/ 100 w 129"/>
                  <a:gd name="T87" fmla="*/ 113 h 119"/>
                  <a:gd name="T88" fmla="*/ 109 w 129"/>
                  <a:gd name="T89" fmla="*/ 113 h 119"/>
                  <a:gd name="T90" fmla="*/ 111 w 129"/>
                  <a:gd name="T91" fmla="*/ 113 h 119"/>
                  <a:gd name="T92" fmla="*/ 113 w 129"/>
                  <a:gd name="T93" fmla="*/ 112 h 119"/>
                  <a:gd name="T94" fmla="*/ 124 w 129"/>
                  <a:gd name="T95" fmla="*/ 100 h 119"/>
                  <a:gd name="T96" fmla="*/ 122 w 129"/>
                  <a:gd name="T97" fmla="*/ 96 h 119"/>
                  <a:gd name="T98" fmla="*/ 121 w 129"/>
                  <a:gd name="T99" fmla="*/ 92 h 119"/>
                  <a:gd name="T100" fmla="*/ 94 w 129"/>
                  <a:gd name="T101" fmla="*/ 112 h 119"/>
                  <a:gd name="T102" fmla="*/ 115 w 129"/>
                  <a:gd name="T103" fmla="*/ 78 h 119"/>
                  <a:gd name="T104" fmla="*/ 112 w 129"/>
                  <a:gd name="T105" fmla="*/ 77 h 119"/>
                  <a:gd name="T106" fmla="*/ 86 w 129"/>
                  <a:gd name="T107" fmla="*/ 92 h 119"/>
                  <a:gd name="T108" fmla="*/ 115 w 129"/>
                  <a:gd name="T109" fmla="*/ 78 h 119"/>
                  <a:gd name="T110" fmla="*/ 102 w 129"/>
                  <a:gd name="T111" fmla="*/ 65 h 119"/>
                  <a:gd name="T112" fmla="*/ 42 w 129"/>
                  <a:gd name="T113" fmla="*/ 43 h 119"/>
                  <a:gd name="T114" fmla="*/ 36 w 129"/>
                  <a:gd name="T115" fmla="*/ 6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19">
                    <a:moveTo>
                      <a:pt x="29" y="116"/>
                    </a:moveTo>
                    <a:cubicBezTo>
                      <a:pt x="34" y="116"/>
                      <a:pt x="39" y="115"/>
                      <a:pt x="44" y="115"/>
                    </a:cubicBezTo>
                    <a:cubicBezTo>
                      <a:pt x="52" y="115"/>
                      <a:pt x="60" y="115"/>
                      <a:pt x="69" y="116"/>
                    </a:cubicBezTo>
                    <a:cubicBezTo>
                      <a:pt x="82" y="117"/>
                      <a:pt x="97" y="119"/>
                      <a:pt x="110" y="116"/>
                    </a:cubicBezTo>
                    <a:cubicBezTo>
                      <a:pt x="120" y="114"/>
                      <a:pt x="129" y="107"/>
                      <a:pt x="128" y="96"/>
                    </a:cubicBezTo>
                    <a:cubicBezTo>
                      <a:pt x="126" y="84"/>
                      <a:pt x="116" y="75"/>
                      <a:pt x="108" y="67"/>
                    </a:cubicBezTo>
                    <a:cubicBezTo>
                      <a:pt x="99" y="58"/>
                      <a:pt x="88" y="50"/>
                      <a:pt x="80" y="41"/>
                    </a:cubicBezTo>
                    <a:cubicBezTo>
                      <a:pt x="74" y="36"/>
                      <a:pt x="70" y="30"/>
                      <a:pt x="70" y="22"/>
                    </a:cubicBezTo>
                    <a:cubicBezTo>
                      <a:pt x="70" y="15"/>
                      <a:pt x="73" y="9"/>
                      <a:pt x="77" y="4"/>
                    </a:cubicBezTo>
                    <a:cubicBezTo>
                      <a:pt x="77" y="3"/>
                      <a:pt x="77" y="2"/>
                      <a:pt x="76" y="2"/>
                    </a:cubicBezTo>
                    <a:cubicBezTo>
                      <a:pt x="76" y="1"/>
                      <a:pt x="76" y="1"/>
                      <a:pt x="75" y="1"/>
                    </a:cubicBezTo>
                    <a:cubicBezTo>
                      <a:pt x="62" y="1"/>
                      <a:pt x="49" y="0"/>
                      <a:pt x="37" y="2"/>
                    </a:cubicBezTo>
                    <a:cubicBezTo>
                      <a:pt x="36" y="2"/>
                      <a:pt x="36" y="3"/>
                      <a:pt x="36" y="4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40" y="12"/>
                      <a:pt x="43" y="19"/>
                      <a:pt x="44" y="26"/>
                    </a:cubicBezTo>
                    <a:cubicBezTo>
                      <a:pt x="44" y="35"/>
                      <a:pt x="39" y="43"/>
                      <a:pt x="34" y="49"/>
                    </a:cubicBezTo>
                    <a:cubicBezTo>
                      <a:pt x="26" y="60"/>
                      <a:pt x="18" y="70"/>
                      <a:pt x="11" y="81"/>
                    </a:cubicBezTo>
                    <a:cubicBezTo>
                      <a:pt x="6" y="89"/>
                      <a:pt x="0" y="99"/>
                      <a:pt x="6" y="108"/>
                    </a:cubicBezTo>
                    <a:cubicBezTo>
                      <a:pt x="10" y="115"/>
                      <a:pt x="21" y="116"/>
                      <a:pt x="29" y="116"/>
                    </a:cubicBezTo>
                    <a:close/>
                    <a:moveTo>
                      <a:pt x="24" y="69"/>
                    </a:moveTo>
                    <a:cubicBezTo>
                      <a:pt x="24" y="68"/>
                      <a:pt x="25" y="68"/>
                      <a:pt x="25" y="68"/>
                    </a:cubicBezTo>
                    <a:cubicBezTo>
                      <a:pt x="27" y="67"/>
                      <a:pt x="29" y="66"/>
                      <a:pt x="31" y="65"/>
                    </a:cubicBezTo>
                    <a:cubicBezTo>
                      <a:pt x="27" y="68"/>
                      <a:pt x="24" y="70"/>
                      <a:pt x="20" y="73"/>
                    </a:cubicBezTo>
                    <a:cubicBezTo>
                      <a:pt x="22" y="72"/>
                      <a:pt x="23" y="70"/>
                      <a:pt x="24" y="69"/>
                    </a:cubicBezTo>
                    <a:close/>
                    <a:moveTo>
                      <a:pt x="33" y="64"/>
                    </a:moveTo>
                    <a:cubicBezTo>
                      <a:pt x="34" y="64"/>
                      <a:pt x="36" y="64"/>
                      <a:pt x="37" y="64"/>
                    </a:cubicBezTo>
                    <a:cubicBezTo>
                      <a:pt x="33" y="65"/>
                      <a:pt x="30" y="67"/>
                      <a:pt x="26" y="70"/>
                    </a:cubicBezTo>
                    <a:cubicBezTo>
                      <a:pt x="29" y="68"/>
                      <a:pt x="31" y="66"/>
                      <a:pt x="33" y="64"/>
                    </a:cubicBezTo>
                    <a:close/>
                    <a:moveTo>
                      <a:pt x="40" y="64"/>
                    </a:moveTo>
                    <a:cubicBezTo>
                      <a:pt x="41" y="64"/>
                      <a:pt x="41" y="64"/>
                      <a:pt x="42" y="64"/>
                    </a:cubicBezTo>
                    <a:cubicBezTo>
                      <a:pt x="38" y="66"/>
                      <a:pt x="34" y="69"/>
                      <a:pt x="30" y="72"/>
                    </a:cubicBezTo>
                    <a:cubicBezTo>
                      <a:pt x="24" y="77"/>
                      <a:pt x="17" y="82"/>
                      <a:pt x="11" y="88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5" y="83"/>
                      <a:pt x="18" y="81"/>
                      <a:pt x="22" y="78"/>
                    </a:cubicBezTo>
                    <a:cubicBezTo>
                      <a:pt x="28" y="74"/>
                      <a:pt x="34" y="69"/>
                      <a:pt x="40" y="64"/>
                    </a:cubicBezTo>
                    <a:close/>
                    <a:moveTo>
                      <a:pt x="103" y="68"/>
                    </a:moveTo>
                    <a:cubicBezTo>
                      <a:pt x="95" y="75"/>
                      <a:pt x="88" y="82"/>
                      <a:pt x="81" y="88"/>
                    </a:cubicBezTo>
                    <a:cubicBezTo>
                      <a:pt x="77" y="92"/>
                      <a:pt x="72" y="96"/>
                      <a:pt x="68" y="99"/>
                    </a:cubicBezTo>
                    <a:cubicBezTo>
                      <a:pt x="71" y="96"/>
                      <a:pt x="74" y="93"/>
                      <a:pt x="77" y="90"/>
                    </a:cubicBezTo>
                    <a:cubicBezTo>
                      <a:pt x="83" y="85"/>
                      <a:pt x="89" y="78"/>
                      <a:pt x="93" y="71"/>
                    </a:cubicBezTo>
                    <a:cubicBezTo>
                      <a:pt x="94" y="71"/>
                      <a:pt x="94" y="71"/>
                      <a:pt x="94" y="71"/>
                    </a:cubicBezTo>
                    <a:cubicBezTo>
                      <a:pt x="95" y="72"/>
                      <a:pt x="97" y="71"/>
                      <a:pt x="98" y="71"/>
                    </a:cubicBezTo>
                    <a:cubicBezTo>
                      <a:pt x="99" y="70"/>
                      <a:pt x="102" y="68"/>
                      <a:pt x="103" y="68"/>
                    </a:cubicBezTo>
                    <a:close/>
                    <a:moveTo>
                      <a:pt x="87" y="68"/>
                    </a:moveTo>
                    <a:cubicBezTo>
                      <a:pt x="89" y="69"/>
                      <a:pt x="90" y="70"/>
                      <a:pt x="92" y="71"/>
                    </a:cubicBezTo>
                    <a:cubicBezTo>
                      <a:pt x="89" y="74"/>
                      <a:pt x="86" y="77"/>
                      <a:pt x="82" y="80"/>
                    </a:cubicBezTo>
                    <a:cubicBezTo>
                      <a:pt x="78" y="84"/>
                      <a:pt x="74" y="88"/>
                      <a:pt x="70" y="91"/>
                    </a:cubicBezTo>
                    <a:cubicBezTo>
                      <a:pt x="66" y="95"/>
                      <a:pt x="62" y="98"/>
                      <a:pt x="59" y="101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3" y="97"/>
                      <a:pt x="67" y="94"/>
                      <a:pt x="70" y="90"/>
                    </a:cubicBezTo>
                    <a:cubicBezTo>
                      <a:pt x="73" y="86"/>
                      <a:pt x="75" y="82"/>
                      <a:pt x="79" y="78"/>
                    </a:cubicBezTo>
                    <a:cubicBezTo>
                      <a:pt x="82" y="75"/>
                      <a:pt x="85" y="72"/>
                      <a:pt x="87" y="68"/>
                    </a:cubicBezTo>
                    <a:close/>
                    <a:moveTo>
                      <a:pt x="80" y="68"/>
                    </a:moveTo>
                    <a:cubicBezTo>
                      <a:pt x="81" y="68"/>
                      <a:pt x="83" y="68"/>
                      <a:pt x="85" y="68"/>
                    </a:cubicBezTo>
                    <a:cubicBezTo>
                      <a:pt x="85" y="68"/>
                      <a:pt x="86" y="68"/>
                      <a:pt x="86" y="68"/>
                    </a:cubicBezTo>
                    <a:cubicBezTo>
                      <a:pt x="78" y="73"/>
                      <a:pt x="72" y="81"/>
                      <a:pt x="65" y="87"/>
                    </a:cubicBezTo>
                    <a:cubicBezTo>
                      <a:pt x="58" y="94"/>
                      <a:pt x="50" y="101"/>
                      <a:pt x="43" y="108"/>
                    </a:cubicBezTo>
                    <a:cubicBezTo>
                      <a:pt x="42" y="109"/>
                      <a:pt x="41" y="110"/>
                      <a:pt x="40" y="111"/>
                    </a:cubicBezTo>
                    <a:cubicBezTo>
                      <a:pt x="40" y="111"/>
                      <a:pt x="40" y="111"/>
                      <a:pt x="40" y="111"/>
                    </a:cubicBezTo>
                    <a:cubicBezTo>
                      <a:pt x="42" y="109"/>
                      <a:pt x="44" y="107"/>
                      <a:pt x="46" y="105"/>
                    </a:cubicBezTo>
                    <a:cubicBezTo>
                      <a:pt x="50" y="101"/>
                      <a:pt x="54" y="97"/>
                      <a:pt x="58" y="93"/>
                    </a:cubicBezTo>
                    <a:cubicBezTo>
                      <a:pt x="66" y="86"/>
                      <a:pt x="73" y="77"/>
                      <a:pt x="80" y="68"/>
                    </a:cubicBezTo>
                    <a:close/>
                    <a:moveTo>
                      <a:pt x="77" y="70"/>
                    </a:moveTo>
                    <a:cubicBezTo>
                      <a:pt x="75" y="72"/>
                      <a:pt x="74" y="73"/>
                      <a:pt x="72" y="75"/>
                    </a:cubicBezTo>
                    <a:cubicBezTo>
                      <a:pt x="69" y="78"/>
                      <a:pt x="65" y="81"/>
                      <a:pt x="61" y="84"/>
                    </a:cubicBezTo>
                    <a:cubicBezTo>
                      <a:pt x="61" y="84"/>
                      <a:pt x="60" y="85"/>
                      <a:pt x="59" y="85"/>
                    </a:cubicBezTo>
                    <a:cubicBezTo>
                      <a:pt x="62" y="83"/>
                      <a:pt x="65" y="80"/>
                      <a:pt x="67" y="77"/>
                    </a:cubicBezTo>
                    <a:cubicBezTo>
                      <a:pt x="71" y="76"/>
                      <a:pt x="74" y="72"/>
                      <a:pt x="77" y="70"/>
                    </a:cubicBezTo>
                    <a:close/>
                    <a:moveTo>
                      <a:pt x="57" y="78"/>
                    </a:moveTo>
                    <a:cubicBezTo>
                      <a:pt x="50" y="82"/>
                      <a:pt x="44" y="87"/>
                      <a:pt x="38" y="92"/>
                    </a:cubicBezTo>
                    <a:cubicBezTo>
                      <a:pt x="35" y="95"/>
                      <a:pt x="32" y="97"/>
                      <a:pt x="29" y="99"/>
                    </a:cubicBezTo>
                    <a:cubicBezTo>
                      <a:pt x="25" y="102"/>
                      <a:pt x="22" y="106"/>
                      <a:pt x="18" y="109"/>
                    </a:cubicBezTo>
                    <a:cubicBezTo>
                      <a:pt x="15" y="111"/>
                      <a:pt x="17" y="109"/>
                      <a:pt x="18" y="109"/>
                    </a:cubicBezTo>
                    <a:cubicBezTo>
                      <a:pt x="19" y="107"/>
                      <a:pt x="21" y="105"/>
                      <a:pt x="23" y="104"/>
                    </a:cubicBezTo>
                    <a:cubicBezTo>
                      <a:pt x="27" y="100"/>
                      <a:pt x="31" y="98"/>
                      <a:pt x="35" y="95"/>
                    </a:cubicBezTo>
                    <a:cubicBezTo>
                      <a:pt x="42" y="89"/>
                      <a:pt x="48" y="82"/>
                      <a:pt x="55" y="76"/>
                    </a:cubicBezTo>
                    <a:cubicBezTo>
                      <a:pt x="55" y="76"/>
                      <a:pt x="55" y="76"/>
                      <a:pt x="55" y="76"/>
                    </a:cubicBezTo>
                    <a:cubicBezTo>
                      <a:pt x="57" y="78"/>
                      <a:pt x="60" y="79"/>
                      <a:pt x="64" y="78"/>
                    </a:cubicBezTo>
                    <a:cubicBezTo>
                      <a:pt x="59" y="82"/>
                      <a:pt x="54" y="86"/>
                      <a:pt x="49" y="90"/>
                    </a:cubicBezTo>
                    <a:cubicBezTo>
                      <a:pt x="42" y="96"/>
                      <a:pt x="36" y="101"/>
                      <a:pt x="29" y="108"/>
                    </a:cubicBezTo>
                    <a:cubicBezTo>
                      <a:pt x="29" y="108"/>
                      <a:pt x="25" y="111"/>
                      <a:pt x="26" y="111"/>
                    </a:cubicBezTo>
                    <a:cubicBezTo>
                      <a:pt x="27" y="109"/>
                      <a:pt x="29" y="107"/>
                      <a:pt x="31" y="105"/>
                    </a:cubicBezTo>
                    <a:cubicBezTo>
                      <a:pt x="34" y="102"/>
                      <a:pt x="37" y="99"/>
                      <a:pt x="41" y="96"/>
                    </a:cubicBezTo>
                    <a:cubicBezTo>
                      <a:pt x="44" y="93"/>
                      <a:pt x="47" y="90"/>
                      <a:pt x="50" y="87"/>
                    </a:cubicBezTo>
                    <a:cubicBezTo>
                      <a:pt x="52" y="84"/>
                      <a:pt x="55" y="82"/>
                      <a:pt x="57" y="78"/>
                    </a:cubicBezTo>
                    <a:close/>
                    <a:moveTo>
                      <a:pt x="50" y="71"/>
                    </a:moveTo>
                    <a:cubicBezTo>
                      <a:pt x="51" y="73"/>
                      <a:pt x="53" y="74"/>
                      <a:pt x="54" y="76"/>
                    </a:cubicBezTo>
                    <a:cubicBezTo>
                      <a:pt x="38" y="84"/>
                      <a:pt x="27" y="97"/>
                      <a:pt x="12" y="107"/>
                    </a:cubicBezTo>
                    <a:cubicBezTo>
                      <a:pt x="9" y="109"/>
                      <a:pt x="14" y="105"/>
                      <a:pt x="14" y="104"/>
                    </a:cubicBezTo>
                    <a:cubicBezTo>
                      <a:pt x="16" y="103"/>
                      <a:pt x="18" y="101"/>
                      <a:pt x="19" y="100"/>
                    </a:cubicBezTo>
                    <a:cubicBezTo>
                      <a:pt x="23" y="97"/>
                      <a:pt x="26" y="94"/>
                      <a:pt x="30" y="91"/>
                    </a:cubicBezTo>
                    <a:cubicBezTo>
                      <a:pt x="37" y="85"/>
                      <a:pt x="43" y="78"/>
                      <a:pt x="50" y="71"/>
                    </a:cubicBezTo>
                    <a:close/>
                    <a:moveTo>
                      <a:pt x="48" y="72"/>
                    </a:moveTo>
                    <a:cubicBezTo>
                      <a:pt x="48" y="72"/>
                      <a:pt x="47" y="72"/>
                      <a:pt x="47" y="73"/>
                    </a:cubicBezTo>
                    <a:cubicBezTo>
                      <a:pt x="40" y="79"/>
                      <a:pt x="32" y="85"/>
                      <a:pt x="24" y="91"/>
                    </a:cubicBezTo>
                    <a:cubicBezTo>
                      <a:pt x="21" y="94"/>
                      <a:pt x="17" y="96"/>
                      <a:pt x="14" y="99"/>
                    </a:cubicBezTo>
                    <a:cubicBezTo>
                      <a:pt x="12" y="101"/>
                      <a:pt x="10" y="102"/>
                      <a:pt x="8" y="104"/>
                    </a:cubicBezTo>
                    <a:cubicBezTo>
                      <a:pt x="9" y="103"/>
                      <a:pt x="10" y="101"/>
                      <a:pt x="11" y="100"/>
                    </a:cubicBezTo>
                    <a:cubicBezTo>
                      <a:pt x="22" y="88"/>
                      <a:pt x="37" y="81"/>
                      <a:pt x="46" y="68"/>
                    </a:cubicBezTo>
                    <a:cubicBezTo>
                      <a:pt x="47" y="69"/>
                      <a:pt x="48" y="70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8" y="71"/>
                      <a:pt x="48" y="72"/>
                    </a:cubicBezTo>
                    <a:close/>
                    <a:moveTo>
                      <a:pt x="46" y="67"/>
                    </a:moveTo>
                    <a:cubicBezTo>
                      <a:pt x="39" y="72"/>
                      <a:pt x="32" y="77"/>
                      <a:pt x="26" y="82"/>
                    </a:cubicBezTo>
                    <a:cubicBezTo>
                      <a:pt x="22" y="85"/>
                      <a:pt x="19" y="88"/>
                      <a:pt x="16" y="91"/>
                    </a:cubicBezTo>
                    <a:cubicBezTo>
                      <a:pt x="13" y="93"/>
                      <a:pt x="8" y="96"/>
                      <a:pt x="6" y="98"/>
                    </a:cubicBezTo>
                    <a:cubicBezTo>
                      <a:pt x="6" y="98"/>
                      <a:pt x="6" y="98"/>
                      <a:pt x="6" y="98"/>
                    </a:cubicBezTo>
                    <a:cubicBezTo>
                      <a:pt x="18" y="86"/>
                      <a:pt x="32" y="77"/>
                      <a:pt x="44" y="65"/>
                    </a:cubicBezTo>
                    <a:cubicBezTo>
                      <a:pt x="44" y="66"/>
                      <a:pt x="45" y="66"/>
                      <a:pt x="46" y="67"/>
                    </a:cubicBezTo>
                    <a:close/>
                    <a:moveTo>
                      <a:pt x="9" y="91"/>
                    </a:moveTo>
                    <a:cubicBezTo>
                      <a:pt x="15" y="86"/>
                      <a:pt x="21" y="81"/>
                      <a:pt x="27" y="76"/>
                    </a:cubicBezTo>
                    <a:cubicBezTo>
                      <a:pt x="30" y="73"/>
                      <a:pt x="34" y="71"/>
                      <a:pt x="37" y="68"/>
                    </a:cubicBezTo>
                    <a:cubicBezTo>
                      <a:pt x="38" y="67"/>
                      <a:pt x="40" y="66"/>
                      <a:pt x="41" y="65"/>
                    </a:cubicBezTo>
                    <a:cubicBezTo>
                      <a:pt x="42" y="65"/>
                      <a:pt x="42" y="65"/>
                      <a:pt x="43" y="65"/>
                    </a:cubicBezTo>
                    <a:cubicBezTo>
                      <a:pt x="43" y="65"/>
                      <a:pt x="43" y="65"/>
                      <a:pt x="43" y="65"/>
                    </a:cubicBezTo>
                    <a:cubicBezTo>
                      <a:pt x="43" y="65"/>
                      <a:pt x="42" y="66"/>
                      <a:pt x="41" y="67"/>
                    </a:cubicBezTo>
                    <a:cubicBezTo>
                      <a:pt x="31" y="78"/>
                      <a:pt x="18" y="86"/>
                      <a:pt x="7" y="96"/>
                    </a:cubicBezTo>
                    <a:cubicBezTo>
                      <a:pt x="7" y="95"/>
                      <a:pt x="8" y="93"/>
                      <a:pt x="9" y="91"/>
                    </a:cubicBezTo>
                    <a:close/>
                    <a:moveTo>
                      <a:pt x="24" y="85"/>
                    </a:moveTo>
                    <a:cubicBezTo>
                      <a:pt x="28" y="81"/>
                      <a:pt x="32" y="78"/>
                      <a:pt x="36" y="75"/>
                    </a:cubicBezTo>
                    <a:cubicBezTo>
                      <a:pt x="38" y="74"/>
                      <a:pt x="40" y="72"/>
                      <a:pt x="42" y="71"/>
                    </a:cubicBezTo>
                    <a:cubicBezTo>
                      <a:pt x="43" y="70"/>
                      <a:pt x="44" y="69"/>
                      <a:pt x="45" y="68"/>
                    </a:cubicBezTo>
                    <a:cubicBezTo>
                      <a:pt x="47" y="67"/>
                      <a:pt x="42" y="72"/>
                      <a:pt x="43" y="71"/>
                    </a:cubicBezTo>
                    <a:cubicBezTo>
                      <a:pt x="32" y="84"/>
                      <a:pt x="17" y="91"/>
                      <a:pt x="7" y="104"/>
                    </a:cubicBezTo>
                    <a:cubicBezTo>
                      <a:pt x="6" y="103"/>
                      <a:pt x="6" y="101"/>
                      <a:pt x="6" y="99"/>
                    </a:cubicBezTo>
                    <a:cubicBezTo>
                      <a:pt x="13" y="95"/>
                      <a:pt x="18" y="90"/>
                      <a:pt x="24" y="85"/>
                    </a:cubicBezTo>
                    <a:close/>
                    <a:moveTo>
                      <a:pt x="7" y="105"/>
                    </a:moveTo>
                    <a:cubicBezTo>
                      <a:pt x="14" y="99"/>
                      <a:pt x="22" y="94"/>
                      <a:pt x="29" y="88"/>
                    </a:cubicBezTo>
                    <a:cubicBezTo>
                      <a:pt x="33" y="85"/>
                      <a:pt x="36" y="83"/>
                      <a:pt x="40" y="80"/>
                    </a:cubicBezTo>
                    <a:cubicBezTo>
                      <a:pt x="40" y="79"/>
                      <a:pt x="41" y="79"/>
                      <a:pt x="42" y="78"/>
                    </a:cubicBezTo>
                    <a:cubicBezTo>
                      <a:pt x="37" y="83"/>
                      <a:pt x="32" y="87"/>
                      <a:pt x="28" y="92"/>
                    </a:cubicBezTo>
                    <a:cubicBezTo>
                      <a:pt x="22" y="97"/>
                      <a:pt x="15" y="102"/>
                      <a:pt x="10" y="108"/>
                    </a:cubicBezTo>
                    <a:cubicBezTo>
                      <a:pt x="9" y="107"/>
                      <a:pt x="8" y="106"/>
                      <a:pt x="7" y="105"/>
                    </a:cubicBezTo>
                    <a:close/>
                    <a:moveTo>
                      <a:pt x="11" y="109"/>
                    </a:moveTo>
                    <a:cubicBezTo>
                      <a:pt x="25" y="100"/>
                      <a:pt x="36" y="87"/>
                      <a:pt x="50" y="79"/>
                    </a:cubicBezTo>
                    <a:cubicBezTo>
                      <a:pt x="50" y="78"/>
                      <a:pt x="53" y="76"/>
                      <a:pt x="53" y="77"/>
                    </a:cubicBezTo>
                    <a:cubicBezTo>
                      <a:pt x="51" y="79"/>
                      <a:pt x="49" y="80"/>
                      <a:pt x="47" y="82"/>
                    </a:cubicBezTo>
                    <a:cubicBezTo>
                      <a:pt x="44" y="85"/>
                      <a:pt x="40" y="89"/>
                      <a:pt x="37" y="92"/>
                    </a:cubicBezTo>
                    <a:cubicBezTo>
                      <a:pt x="29" y="98"/>
                      <a:pt x="21" y="104"/>
                      <a:pt x="15" y="11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0"/>
                      <a:pt x="12" y="110"/>
                      <a:pt x="11" y="109"/>
                    </a:cubicBezTo>
                    <a:close/>
                    <a:moveTo>
                      <a:pt x="16" y="111"/>
                    </a:moveTo>
                    <a:cubicBezTo>
                      <a:pt x="23" y="108"/>
                      <a:pt x="27" y="101"/>
                      <a:pt x="34" y="97"/>
                    </a:cubicBezTo>
                    <a:cubicBezTo>
                      <a:pt x="40" y="92"/>
                      <a:pt x="46" y="86"/>
                      <a:pt x="53" y="81"/>
                    </a:cubicBezTo>
                    <a:cubicBezTo>
                      <a:pt x="53" y="81"/>
                      <a:pt x="56" y="80"/>
                      <a:pt x="56" y="79"/>
                    </a:cubicBezTo>
                    <a:cubicBezTo>
                      <a:pt x="55" y="81"/>
                      <a:pt x="52" y="83"/>
                      <a:pt x="50" y="85"/>
                    </a:cubicBezTo>
                    <a:cubicBezTo>
                      <a:pt x="47" y="88"/>
                      <a:pt x="44" y="91"/>
                      <a:pt x="42" y="94"/>
                    </a:cubicBezTo>
                    <a:cubicBezTo>
                      <a:pt x="36" y="100"/>
                      <a:pt x="29" y="105"/>
                      <a:pt x="24" y="111"/>
                    </a:cubicBezTo>
                    <a:cubicBezTo>
                      <a:pt x="24" y="112"/>
                      <a:pt x="24" y="112"/>
                      <a:pt x="24" y="112"/>
                    </a:cubicBezTo>
                    <a:cubicBezTo>
                      <a:pt x="31" y="108"/>
                      <a:pt x="37" y="102"/>
                      <a:pt x="42" y="97"/>
                    </a:cubicBezTo>
                    <a:cubicBezTo>
                      <a:pt x="50" y="90"/>
                      <a:pt x="57" y="84"/>
                      <a:pt x="65" y="78"/>
                    </a:cubicBezTo>
                    <a:cubicBezTo>
                      <a:pt x="65" y="78"/>
                      <a:pt x="65" y="78"/>
                      <a:pt x="65" y="78"/>
                    </a:cubicBezTo>
                    <a:cubicBezTo>
                      <a:pt x="64" y="79"/>
                      <a:pt x="63" y="80"/>
                      <a:pt x="62" y="82"/>
                    </a:cubicBezTo>
                    <a:cubicBezTo>
                      <a:pt x="58" y="85"/>
                      <a:pt x="55" y="89"/>
                      <a:pt x="51" y="92"/>
                    </a:cubicBezTo>
                    <a:cubicBezTo>
                      <a:pt x="44" y="99"/>
                      <a:pt x="37" y="105"/>
                      <a:pt x="30" y="111"/>
                    </a:cubicBezTo>
                    <a:cubicBezTo>
                      <a:pt x="31" y="112"/>
                      <a:pt x="31" y="112"/>
                      <a:pt x="31" y="112"/>
                    </a:cubicBezTo>
                    <a:cubicBezTo>
                      <a:pt x="31" y="112"/>
                      <a:pt x="32" y="111"/>
                      <a:pt x="32" y="111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40" y="105"/>
                      <a:pt x="46" y="99"/>
                      <a:pt x="53" y="93"/>
                    </a:cubicBezTo>
                    <a:cubicBezTo>
                      <a:pt x="57" y="89"/>
                      <a:pt x="61" y="85"/>
                      <a:pt x="66" y="81"/>
                    </a:cubicBezTo>
                    <a:cubicBezTo>
                      <a:pt x="69" y="79"/>
                      <a:pt x="71" y="77"/>
                      <a:pt x="74" y="74"/>
                    </a:cubicBezTo>
                    <a:cubicBezTo>
                      <a:pt x="74" y="75"/>
                      <a:pt x="73" y="75"/>
                      <a:pt x="73" y="76"/>
                    </a:cubicBezTo>
                    <a:cubicBezTo>
                      <a:pt x="69" y="80"/>
                      <a:pt x="65" y="84"/>
                      <a:pt x="62" y="89"/>
                    </a:cubicBezTo>
                    <a:cubicBezTo>
                      <a:pt x="54" y="97"/>
                      <a:pt x="45" y="104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0" y="113"/>
                      <a:pt x="23" y="114"/>
                      <a:pt x="16" y="111"/>
                    </a:cubicBezTo>
                    <a:close/>
                    <a:moveTo>
                      <a:pt x="50" y="94"/>
                    </a:moveTo>
                    <a:cubicBezTo>
                      <a:pt x="46" y="98"/>
                      <a:pt x="43" y="102"/>
                      <a:pt x="39" y="105"/>
                    </a:cubicBezTo>
                    <a:cubicBezTo>
                      <a:pt x="37" y="106"/>
                      <a:pt x="36" y="107"/>
                      <a:pt x="35" y="108"/>
                    </a:cubicBezTo>
                    <a:cubicBezTo>
                      <a:pt x="36" y="107"/>
                      <a:pt x="36" y="107"/>
                      <a:pt x="36" y="107"/>
                    </a:cubicBezTo>
                    <a:cubicBezTo>
                      <a:pt x="39" y="103"/>
                      <a:pt x="43" y="100"/>
                      <a:pt x="47" y="97"/>
                    </a:cubicBezTo>
                    <a:cubicBezTo>
                      <a:pt x="48" y="96"/>
                      <a:pt x="49" y="95"/>
                      <a:pt x="50" y="94"/>
                    </a:cubicBezTo>
                    <a:close/>
                    <a:moveTo>
                      <a:pt x="42" y="112"/>
                    </a:moveTo>
                    <a:cubicBezTo>
                      <a:pt x="41" y="112"/>
                      <a:pt x="40" y="112"/>
                      <a:pt x="39" y="112"/>
                    </a:cubicBezTo>
                    <a:cubicBezTo>
                      <a:pt x="42" y="111"/>
                      <a:pt x="44" y="108"/>
                      <a:pt x="47" y="105"/>
                    </a:cubicBezTo>
                    <a:cubicBezTo>
                      <a:pt x="50" y="102"/>
                      <a:pt x="54" y="99"/>
                      <a:pt x="58" y="95"/>
                    </a:cubicBezTo>
                    <a:cubicBezTo>
                      <a:pt x="66" y="88"/>
                      <a:pt x="73" y="81"/>
                      <a:pt x="80" y="74"/>
                    </a:cubicBezTo>
                    <a:cubicBezTo>
                      <a:pt x="81" y="73"/>
                      <a:pt x="85" y="70"/>
                      <a:pt x="85" y="69"/>
                    </a:cubicBezTo>
                    <a:cubicBezTo>
                      <a:pt x="84" y="72"/>
                      <a:pt x="82" y="74"/>
                      <a:pt x="79" y="77"/>
                    </a:cubicBezTo>
                    <a:cubicBezTo>
                      <a:pt x="76" y="80"/>
                      <a:pt x="73" y="84"/>
                      <a:pt x="70" y="88"/>
                    </a:cubicBezTo>
                    <a:cubicBezTo>
                      <a:pt x="67" y="92"/>
                      <a:pt x="63" y="95"/>
                      <a:pt x="60" y="99"/>
                    </a:cubicBezTo>
                    <a:cubicBezTo>
                      <a:pt x="56" y="103"/>
                      <a:pt x="53" y="108"/>
                      <a:pt x="48" y="111"/>
                    </a:cubicBezTo>
                    <a:cubicBezTo>
                      <a:pt x="48" y="112"/>
                      <a:pt x="48" y="112"/>
                      <a:pt x="48" y="112"/>
                    </a:cubicBezTo>
                    <a:cubicBezTo>
                      <a:pt x="46" y="112"/>
                      <a:pt x="44" y="112"/>
                      <a:pt x="42" y="112"/>
                    </a:cubicBezTo>
                    <a:close/>
                    <a:moveTo>
                      <a:pt x="48" y="112"/>
                    </a:moveTo>
                    <a:cubicBezTo>
                      <a:pt x="48" y="112"/>
                      <a:pt x="48" y="112"/>
                      <a:pt x="48" y="112"/>
                    </a:cubicBezTo>
                    <a:cubicBezTo>
                      <a:pt x="52" y="110"/>
                      <a:pt x="55" y="107"/>
                      <a:pt x="58" y="104"/>
                    </a:cubicBezTo>
                    <a:cubicBezTo>
                      <a:pt x="61" y="100"/>
                      <a:pt x="65" y="97"/>
                      <a:pt x="69" y="93"/>
                    </a:cubicBezTo>
                    <a:cubicBezTo>
                      <a:pt x="77" y="86"/>
                      <a:pt x="85" y="79"/>
                      <a:pt x="93" y="71"/>
                    </a:cubicBezTo>
                    <a:cubicBezTo>
                      <a:pt x="90" y="74"/>
                      <a:pt x="87" y="79"/>
                      <a:pt x="84" y="82"/>
                    </a:cubicBezTo>
                    <a:cubicBezTo>
                      <a:pt x="81" y="86"/>
                      <a:pt x="78" y="89"/>
                      <a:pt x="75" y="92"/>
                    </a:cubicBezTo>
                    <a:cubicBezTo>
                      <a:pt x="68" y="98"/>
                      <a:pt x="62" y="104"/>
                      <a:pt x="57" y="111"/>
                    </a:cubicBezTo>
                    <a:cubicBezTo>
                      <a:pt x="58" y="112"/>
                      <a:pt x="58" y="112"/>
                      <a:pt x="58" y="112"/>
                    </a:cubicBezTo>
                    <a:cubicBezTo>
                      <a:pt x="58" y="111"/>
                      <a:pt x="58" y="111"/>
                      <a:pt x="59" y="111"/>
                    </a:cubicBezTo>
                    <a:cubicBezTo>
                      <a:pt x="59" y="111"/>
                      <a:pt x="60" y="110"/>
                      <a:pt x="60" y="109"/>
                    </a:cubicBezTo>
                    <a:cubicBezTo>
                      <a:pt x="66" y="102"/>
                      <a:pt x="73" y="96"/>
                      <a:pt x="80" y="90"/>
                    </a:cubicBezTo>
                    <a:cubicBezTo>
                      <a:pt x="88" y="83"/>
                      <a:pt x="95" y="75"/>
                      <a:pt x="104" y="69"/>
                    </a:cubicBezTo>
                    <a:cubicBezTo>
                      <a:pt x="101" y="71"/>
                      <a:pt x="97" y="76"/>
                      <a:pt x="94" y="79"/>
                    </a:cubicBezTo>
                    <a:cubicBezTo>
                      <a:pt x="90" y="83"/>
                      <a:pt x="87" y="87"/>
                      <a:pt x="83" y="91"/>
                    </a:cubicBezTo>
                    <a:cubicBezTo>
                      <a:pt x="80" y="95"/>
                      <a:pt x="76" y="99"/>
                      <a:pt x="73" y="103"/>
                    </a:cubicBezTo>
                    <a:cubicBezTo>
                      <a:pt x="70" y="107"/>
                      <a:pt x="66" y="109"/>
                      <a:pt x="63" y="112"/>
                    </a:cubicBezTo>
                    <a:cubicBezTo>
                      <a:pt x="63" y="113"/>
                      <a:pt x="63" y="113"/>
                      <a:pt x="63" y="113"/>
                    </a:cubicBezTo>
                    <a:cubicBezTo>
                      <a:pt x="58" y="112"/>
                      <a:pt x="53" y="112"/>
                      <a:pt x="48" y="112"/>
                    </a:cubicBezTo>
                    <a:close/>
                    <a:moveTo>
                      <a:pt x="64" y="113"/>
                    </a:moveTo>
                    <a:cubicBezTo>
                      <a:pt x="70" y="108"/>
                      <a:pt x="75" y="102"/>
                      <a:pt x="81" y="97"/>
                    </a:cubicBezTo>
                    <a:cubicBezTo>
                      <a:pt x="88" y="91"/>
                      <a:pt x="94" y="85"/>
                      <a:pt x="101" y="79"/>
                    </a:cubicBezTo>
                    <a:cubicBezTo>
                      <a:pt x="102" y="78"/>
                      <a:pt x="103" y="77"/>
                      <a:pt x="104" y="76"/>
                    </a:cubicBezTo>
                    <a:cubicBezTo>
                      <a:pt x="105" y="75"/>
                      <a:pt x="106" y="74"/>
                      <a:pt x="107" y="73"/>
                    </a:cubicBezTo>
                    <a:cubicBezTo>
                      <a:pt x="106" y="74"/>
                      <a:pt x="105" y="75"/>
                      <a:pt x="105" y="76"/>
                    </a:cubicBezTo>
                    <a:cubicBezTo>
                      <a:pt x="102" y="80"/>
                      <a:pt x="99" y="82"/>
                      <a:pt x="96" y="85"/>
                    </a:cubicBezTo>
                    <a:cubicBezTo>
                      <a:pt x="91" y="91"/>
                      <a:pt x="87" y="96"/>
                      <a:pt x="82" y="102"/>
                    </a:cubicBezTo>
                    <a:cubicBezTo>
                      <a:pt x="78" y="106"/>
                      <a:pt x="75" y="109"/>
                      <a:pt x="72" y="113"/>
                    </a:cubicBezTo>
                    <a:cubicBezTo>
                      <a:pt x="69" y="113"/>
                      <a:pt x="66" y="113"/>
                      <a:pt x="64" y="113"/>
                    </a:cubicBezTo>
                    <a:close/>
                    <a:moveTo>
                      <a:pt x="105" y="82"/>
                    </a:moveTo>
                    <a:cubicBezTo>
                      <a:pt x="106" y="81"/>
                      <a:pt x="107" y="80"/>
                      <a:pt x="109" y="79"/>
                    </a:cubicBezTo>
                    <a:cubicBezTo>
                      <a:pt x="112" y="77"/>
                      <a:pt x="108" y="80"/>
                      <a:pt x="107" y="81"/>
                    </a:cubicBezTo>
                    <a:cubicBezTo>
                      <a:pt x="104" y="85"/>
                      <a:pt x="100" y="89"/>
                      <a:pt x="97" y="92"/>
                    </a:cubicBezTo>
                    <a:cubicBezTo>
                      <a:pt x="94" y="95"/>
                      <a:pt x="92" y="98"/>
                      <a:pt x="89" y="101"/>
                    </a:cubicBezTo>
                    <a:cubicBezTo>
                      <a:pt x="86" y="106"/>
                      <a:pt x="83" y="108"/>
                      <a:pt x="79" y="112"/>
                    </a:cubicBezTo>
                    <a:cubicBezTo>
                      <a:pt x="79" y="113"/>
                      <a:pt x="79" y="113"/>
                      <a:pt x="80" y="113"/>
                    </a:cubicBezTo>
                    <a:cubicBezTo>
                      <a:pt x="90" y="106"/>
                      <a:pt x="98" y="95"/>
                      <a:pt x="107" y="86"/>
                    </a:cubicBezTo>
                    <a:cubicBezTo>
                      <a:pt x="109" y="84"/>
                      <a:pt x="111" y="81"/>
                      <a:pt x="114" y="79"/>
                    </a:cubicBezTo>
                    <a:cubicBezTo>
                      <a:pt x="111" y="82"/>
                      <a:pt x="109" y="85"/>
                      <a:pt x="106" y="87"/>
                    </a:cubicBezTo>
                    <a:cubicBezTo>
                      <a:pt x="101" y="94"/>
                      <a:pt x="97" y="100"/>
                      <a:pt x="92" y="106"/>
                    </a:cubicBezTo>
                    <a:cubicBezTo>
                      <a:pt x="91" y="108"/>
                      <a:pt x="89" y="109"/>
                      <a:pt x="88" y="110"/>
                    </a:cubicBezTo>
                    <a:cubicBezTo>
                      <a:pt x="88" y="111"/>
                      <a:pt x="87" y="111"/>
                      <a:pt x="87" y="112"/>
                    </a:cubicBezTo>
                    <a:cubicBezTo>
                      <a:pt x="86" y="112"/>
                      <a:pt x="86" y="113"/>
                      <a:pt x="86" y="113"/>
                    </a:cubicBezTo>
                    <a:cubicBezTo>
                      <a:pt x="85" y="114"/>
                      <a:pt x="85" y="114"/>
                      <a:pt x="85" y="114"/>
                    </a:cubicBezTo>
                    <a:cubicBezTo>
                      <a:pt x="81" y="114"/>
                      <a:pt x="77" y="114"/>
                      <a:pt x="73" y="113"/>
                    </a:cubicBezTo>
                    <a:cubicBezTo>
                      <a:pt x="77" y="108"/>
                      <a:pt x="82" y="104"/>
                      <a:pt x="86" y="99"/>
                    </a:cubicBezTo>
                    <a:cubicBezTo>
                      <a:pt x="92" y="93"/>
                      <a:pt x="98" y="87"/>
                      <a:pt x="105" y="82"/>
                    </a:cubicBezTo>
                    <a:close/>
                    <a:moveTo>
                      <a:pt x="90" y="114"/>
                    </a:moveTo>
                    <a:cubicBezTo>
                      <a:pt x="89" y="114"/>
                      <a:pt x="87" y="114"/>
                      <a:pt x="86" y="114"/>
                    </a:cubicBezTo>
                    <a:cubicBezTo>
                      <a:pt x="86" y="114"/>
                      <a:pt x="86" y="114"/>
                      <a:pt x="86" y="114"/>
                    </a:cubicBezTo>
                    <a:cubicBezTo>
                      <a:pt x="89" y="111"/>
                      <a:pt x="92" y="108"/>
                      <a:pt x="94" y="105"/>
                    </a:cubicBezTo>
                    <a:cubicBezTo>
                      <a:pt x="100" y="100"/>
                      <a:pt x="106" y="95"/>
                      <a:pt x="111" y="90"/>
                    </a:cubicBezTo>
                    <a:cubicBezTo>
                      <a:pt x="112" y="89"/>
                      <a:pt x="113" y="87"/>
                      <a:pt x="114" y="86"/>
                    </a:cubicBezTo>
                    <a:cubicBezTo>
                      <a:pt x="115" y="86"/>
                      <a:pt x="118" y="82"/>
                      <a:pt x="115" y="86"/>
                    </a:cubicBezTo>
                    <a:cubicBezTo>
                      <a:pt x="113" y="89"/>
                      <a:pt x="111" y="92"/>
                      <a:pt x="108" y="95"/>
                    </a:cubicBezTo>
                    <a:cubicBezTo>
                      <a:pt x="103" y="101"/>
                      <a:pt x="98" y="107"/>
                      <a:pt x="93" y="112"/>
                    </a:cubicBezTo>
                    <a:cubicBezTo>
                      <a:pt x="93" y="113"/>
                      <a:pt x="93" y="113"/>
                      <a:pt x="93" y="113"/>
                    </a:cubicBezTo>
                    <a:cubicBezTo>
                      <a:pt x="101" y="107"/>
                      <a:pt x="108" y="99"/>
                      <a:pt x="115" y="92"/>
                    </a:cubicBezTo>
                    <a:cubicBezTo>
                      <a:pt x="117" y="91"/>
                      <a:pt x="118" y="89"/>
                      <a:pt x="119" y="88"/>
                    </a:cubicBezTo>
                    <a:cubicBezTo>
                      <a:pt x="117" y="91"/>
                      <a:pt x="115" y="94"/>
                      <a:pt x="113" y="96"/>
                    </a:cubicBezTo>
                    <a:cubicBezTo>
                      <a:pt x="109" y="100"/>
                      <a:pt x="106" y="105"/>
                      <a:pt x="103" y="109"/>
                    </a:cubicBezTo>
                    <a:cubicBezTo>
                      <a:pt x="102" y="110"/>
                      <a:pt x="102" y="110"/>
                      <a:pt x="101" y="111"/>
                    </a:cubicBezTo>
                    <a:cubicBezTo>
                      <a:pt x="100" y="112"/>
                      <a:pt x="98" y="113"/>
                      <a:pt x="97" y="114"/>
                    </a:cubicBezTo>
                    <a:cubicBezTo>
                      <a:pt x="97" y="114"/>
                      <a:pt x="97" y="114"/>
                      <a:pt x="97" y="114"/>
                    </a:cubicBezTo>
                    <a:cubicBezTo>
                      <a:pt x="94" y="114"/>
                      <a:pt x="92" y="114"/>
                      <a:pt x="90" y="114"/>
                    </a:cubicBezTo>
                    <a:close/>
                    <a:moveTo>
                      <a:pt x="121" y="98"/>
                    </a:moveTo>
                    <a:cubicBezTo>
                      <a:pt x="121" y="99"/>
                      <a:pt x="120" y="100"/>
                      <a:pt x="120" y="101"/>
                    </a:cubicBezTo>
                    <a:cubicBezTo>
                      <a:pt x="116" y="105"/>
                      <a:pt x="111" y="109"/>
                      <a:pt x="108" y="113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7" y="114"/>
                      <a:pt x="106" y="114"/>
                      <a:pt x="105" y="114"/>
                    </a:cubicBezTo>
                    <a:cubicBezTo>
                      <a:pt x="110" y="109"/>
                      <a:pt x="115" y="104"/>
                      <a:pt x="119" y="100"/>
                    </a:cubicBezTo>
                    <a:cubicBezTo>
                      <a:pt x="119" y="100"/>
                      <a:pt x="122" y="96"/>
                      <a:pt x="121" y="98"/>
                    </a:cubicBezTo>
                    <a:close/>
                    <a:moveTo>
                      <a:pt x="118" y="104"/>
                    </a:moveTo>
                    <a:cubicBezTo>
                      <a:pt x="116" y="106"/>
                      <a:pt x="113" y="109"/>
                      <a:pt x="111" y="111"/>
                    </a:cubicBezTo>
                    <a:cubicBezTo>
                      <a:pt x="106" y="116"/>
                      <a:pt x="113" y="109"/>
                      <a:pt x="114" y="108"/>
                    </a:cubicBezTo>
                    <a:cubicBezTo>
                      <a:pt x="115" y="106"/>
                      <a:pt x="117" y="105"/>
                      <a:pt x="118" y="104"/>
                    </a:cubicBezTo>
                    <a:close/>
                    <a:moveTo>
                      <a:pt x="104" y="114"/>
                    </a:moveTo>
                    <a:cubicBezTo>
                      <a:pt x="102" y="114"/>
                      <a:pt x="100" y="114"/>
                      <a:pt x="98" y="114"/>
                    </a:cubicBezTo>
                    <a:cubicBezTo>
                      <a:pt x="99" y="114"/>
                      <a:pt x="99" y="114"/>
                      <a:pt x="99" y="114"/>
                    </a:cubicBezTo>
                    <a:cubicBezTo>
                      <a:pt x="99" y="114"/>
                      <a:pt x="100" y="114"/>
                      <a:pt x="100" y="113"/>
                    </a:cubicBezTo>
                    <a:cubicBezTo>
                      <a:pt x="101" y="112"/>
                      <a:pt x="102" y="111"/>
                      <a:pt x="104" y="110"/>
                    </a:cubicBezTo>
                    <a:cubicBezTo>
                      <a:pt x="107" y="106"/>
                      <a:pt x="111" y="101"/>
                      <a:pt x="115" y="98"/>
                    </a:cubicBezTo>
                    <a:cubicBezTo>
                      <a:pt x="116" y="97"/>
                      <a:pt x="122" y="91"/>
                      <a:pt x="119" y="95"/>
                    </a:cubicBezTo>
                    <a:cubicBezTo>
                      <a:pt x="118" y="97"/>
                      <a:pt x="116" y="99"/>
                      <a:pt x="114" y="101"/>
                    </a:cubicBezTo>
                    <a:cubicBezTo>
                      <a:pt x="110" y="105"/>
                      <a:pt x="107" y="110"/>
                      <a:pt x="104" y="114"/>
                    </a:cubicBezTo>
                    <a:close/>
                    <a:moveTo>
                      <a:pt x="109" y="113"/>
                    </a:moveTo>
                    <a:cubicBezTo>
                      <a:pt x="114" y="110"/>
                      <a:pt x="118" y="106"/>
                      <a:pt x="121" y="101"/>
                    </a:cubicBezTo>
                    <a:cubicBezTo>
                      <a:pt x="122" y="100"/>
                      <a:pt x="122" y="100"/>
                      <a:pt x="122" y="100"/>
                    </a:cubicBezTo>
                    <a:cubicBezTo>
                      <a:pt x="122" y="99"/>
                      <a:pt x="122" y="99"/>
                      <a:pt x="123" y="99"/>
                    </a:cubicBezTo>
                    <a:cubicBezTo>
                      <a:pt x="122" y="99"/>
                      <a:pt x="122" y="99"/>
                      <a:pt x="122" y="100"/>
                    </a:cubicBezTo>
                    <a:cubicBezTo>
                      <a:pt x="121" y="102"/>
                      <a:pt x="120" y="103"/>
                      <a:pt x="119" y="104"/>
                    </a:cubicBezTo>
                    <a:cubicBezTo>
                      <a:pt x="117" y="107"/>
                      <a:pt x="114" y="110"/>
                      <a:pt x="111" y="113"/>
                    </a:cubicBezTo>
                    <a:cubicBezTo>
                      <a:pt x="111" y="113"/>
                      <a:pt x="110" y="113"/>
                      <a:pt x="109" y="113"/>
                    </a:cubicBezTo>
                    <a:close/>
                    <a:moveTo>
                      <a:pt x="116" y="111"/>
                    </a:moveTo>
                    <a:cubicBezTo>
                      <a:pt x="115" y="112"/>
                      <a:pt x="114" y="112"/>
                      <a:pt x="113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16" y="109"/>
                      <a:pt x="118" y="107"/>
                      <a:pt x="121" y="104"/>
                    </a:cubicBezTo>
                    <a:cubicBezTo>
                      <a:pt x="122" y="103"/>
                      <a:pt x="125" y="99"/>
                      <a:pt x="123" y="104"/>
                    </a:cubicBezTo>
                    <a:cubicBezTo>
                      <a:pt x="121" y="107"/>
                      <a:pt x="119" y="110"/>
                      <a:pt x="116" y="111"/>
                    </a:cubicBezTo>
                    <a:close/>
                    <a:moveTo>
                      <a:pt x="120" y="109"/>
                    </a:moveTo>
                    <a:cubicBezTo>
                      <a:pt x="122" y="107"/>
                      <a:pt x="124" y="104"/>
                      <a:pt x="125" y="101"/>
                    </a:cubicBezTo>
                    <a:cubicBezTo>
                      <a:pt x="125" y="100"/>
                      <a:pt x="124" y="100"/>
                      <a:pt x="124" y="100"/>
                    </a:cubicBezTo>
                    <a:cubicBezTo>
                      <a:pt x="123" y="101"/>
                      <a:pt x="122" y="103"/>
                      <a:pt x="120" y="104"/>
                    </a:cubicBezTo>
                    <a:cubicBezTo>
                      <a:pt x="122" y="102"/>
                      <a:pt x="123" y="100"/>
                      <a:pt x="124" y="98"/>
                    </a:cubicBezTo>
                    <a:cubicBezTo>
                      <a:pt x="124" y="97"/>
                      <a:pt x="124" y="97"/>
                      <a:pt x="123" y="97"/>
                    </a:cubicBezTo>
                    <a:cubicBezTo>
                      <a:pt x="123" y="98"/>
                      <a:pt x="122" y="98"/>
                      <a:pt x="122" y="99"/>
                    </a:cubicBezTo>
                    <a:cubicBezTo>
                      <a:pt x="122" y="98"/>
                      <a:pt x="123" y="97"/>
                      <a:pt x="123" y="96"/>
                    </a:cubicBezTo>
                    <a:cubicBezTo>
                      <a:pt x="123" y="96"/>
                      <a:pt x="123" y="95"/>
                      <a:pt x="122" y="96"/>
                    </a:cubicBezTo>
                    <a:cubicBezTo>
                      <a:pt x="119" y="99"/>
                      <a:pt x="116" y="102"/>
                      <a:pt x="113" y="106"/>
                    </a:cubicBezTo>
                    <a:cubicBezTo>
                      <a:pt x="111" y="107"/>
                      <a:pt x="109" y="109"/>
                      <a:pt x="107" y="111"/>
                    </a:cubicBezTo>
                    <a:cubicBezTo>
                      <a:pt x="107" y="111"/>
                      <a:pt x="107" y="112"/>
                      <a:pt x="106" y="112"/>
                    </a:cubicBezTo>
                    <a:cubicBezTo>
                      <a:pt x="109" y="109"/>
                      <a:pt x="111" y="105"/>
                      <a:pt x="114" y="102"/>
                    </a:cubicBezTo>
                    <a:cubicBezTo>
                      <a:pt x="117" y="99"/>
                      <a:pt x="120" y="96"/>
                      <a:pt x="121" y="92"/>
                    </a:cubicBezTo>
                    <a:cubicBezTo>
                      <a:pt x="121" y="92"/>
                      <a:pt x="121" y="92"/>
                      <a:pt x="121" y="92"/>
                    </a:cubicBezTo>
                    <a:cubicBezTo>
                      <a:pt x="116" y="96"/>
                      <a:pt x="112" y="100"/>
                      <a:pt x="107" y="105"/>
                    </a:cubicBezTo>
                    <a:cubicBezTo>
                      <a:pt x="108" y="104"/>
                      <a:pt x="108" y="104"/>
                      <a:pt x="108" y="103"/>
                    </a:cubicBezTo>
                    <a:cubicBezTo>
                      <a:pt x="112" y="98"/>
                      <a:pt x="117" y="93"/>
                      <a:pt x="120" y="87"/>
                    </a:cubicBezTo>
                    <a:cubicBezTo>
                      <a:pt x="121" y="87"/>
                      <a:pt x="120" y="87"/>
                      <a:pt x="120" y="87"/>
                    </a:cubicBezTo>
                    <a:cubicBezTo>
                      <a:pt x="116" y="91"/>
                      <a:pt x="112" y="95"/>
                      <a:pt x="108" y="99"/>
                    </a:cubicBezTo>
                    <a:cubicBezTo>
                      <a:pt x="103" y="103"/>
                      <a:pt x="99" y="107"/>
                      <a:pt x="94" y="112"/>
                    </a:cubicBezTo>
                    <a:cubicBezTo>
                      <a:pt x="103" y="103"/>
                      <a:pt x="111" y="94"/>
                      <a:pt x="118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2" y="87"/>
                      <a:pt x="107" y="92"/>
                      <a:pt x="102" y="97"/>
                    </a:cubicBezTo>
                    <a:cubicBezTo>
                      <a:pt x="99" y="99"/>
                      <a:pt x="97" y="102"/>
                      <a:pt x="94" y="105"/>
                    </a:cubicBezTo>
                    <a:cubicBezTo>
                      <a:pt x="101" y="96"/>
                      <a:pt x="108" y="87"/>
                      <a:pt x="115" y="78"/>
                    </a:cubicBezTo>
                    <a:cubicBezTo>
                      <a:pt x="115" y="78"/>
                      <a:pt x="115" y="78"/>
                      <a:pt x="115" y="78"/>
                    </a:cubicBezTo>
                    <a:cubicBezTo>
                      <a:pt x="120" y="84"/>
                      <a:pt x="124" y="91"/>
                      <a:pt x="125" y="98"/>
                    </a:cubicBezTo>
                    <a:cubicBezTo>
                      <a:pt x="125" y="103"/>
                      <a:pt x="123" y="107"/>
                      <a:pt x="120" y="109"/>
                    </a:cubicBezTo>
                    <a:close/>
                    <a:moveTo>
                      <a:pt x="115" y="78"/>
                    </a:moveTo>
                    <a:cubicBezTo>
                      <a:pt x="105" y="85"/>
                      <a:pt x="97" y="95"/>
                      <a:pt x="89" y="104"/>
                    </a:cubicBezTo>
                    <a:cubicBezTo>
                      <a:pt x="90" y="101"/>
                      <a:pt x="92" y="99"/>
                      <a:pt x="94" y="97"/>
                    </a:cubicBezTo>
                    <a:cubicBezTo>
                      <a:pt x="99" y="90"/>
                      <a:pt x="106" y="84"/>
                      <a:pt x="112" y="77"/>
                    </a:cubicBezTo>
                    <a:cubicBezTo>
                      <a:pt x="112" y="77"/>
                      <a:pt x="112" y="76"/>
                      <a:pt x="111" y="77"/>
                    </a:cubicBezTo>
                    <a:cubicBezTo>
                      <a:pt x="104" y="81"/>
                      <a:pt x="98" y="86"/>
                      <a:pt x="92" y="92"/>
                    </a:cubicBezTo>
                    <a:cubicBezTo>
                      <a:pt x="92" y="91"/>
                      <a:pt x="93" y="91"/>
                      <a:pt x="93" y="90"/>
                    </a:cubicBezTo>
                    <a:cubicBezTo>
                      <a:pt x="98" y="84"/>
                      <a:pt x="105" y="79"/>
                      <a:pt x="108" y="72"/>
                    </a:cubicBezTo>
                    <a:cubicBezTo>
                      <a:pt x="108" y="72"/>
                      <a:pt x="108" y="71"/>
                      <a:pt x="108" y="72"/>
                    </a:cubicBezTo>
                    <a:cubicBezTo>
                      <a:pt x="101" y="79"/>
                      <a:pt x="93" y="86"/>
                      <a:pt x="86" y="92"/>
                    </a:cubicBezTo>
                    <a:cubicBezTo>
                      <a:pt x="82" y="95"/>
                      <a:pt x="79" y="98"/>
                      <a:pt x="75" y="101"/>
                    </a:cubicBezTo>
                    <a:cubicBezTo>
                      <a:pt x="76" y="101"/>
                      <a:pt x="76" y="101"/>
                      <a:pt x="76" y="101"/>
                    </a:cubicBezTo>
                    <a:cubicBezTo>
                      <a:pt x="79" y="97"/>
                      <a:pt x="83" y="93"/>
                      <a:pt x="86" y="89"/>
                    </a:cubicBezTo>
                    <a:cubicBezTo>
                      <a:pt x="92" y="82"/>
                      <a:pt x="100" y="76"/>
                      <a:pt x="105" y="68"/>
                    </a:cubicBezTo>
                    <a:cubicBezTo>
                      <a:pt x="105" y="68"/>
                      <a:pt x="105" y="68"/>
                      <a:pt x="105" y="68"/>
                    </a:cubicBezTo>
                    <a:cubicBezTo>
                      <a:pt x="108" y="71"/>
                      <a:pt x="112" y="74"/>
                      <a:pt x="115" y="78"/>
                    </a:cubicBezTo>
                    <a:close/>
                    <a:moveTo>
                      <a:pt x="42" y="43"/>
                    </a:moveTo>
                    <a:cubicBezTo>
                      <a:pt x="50" y="31"/>
                      <a:pt x="46" y="17"/>
                      <a:pt x="39" y="5"/>
                    </a:cubicBezTo>
                    <a:cubicBezTo>
                      <a:pt x="50" y="3"/>
                      <a:pt x="62" y="4"/>
                      <a:pt x="73" y="4"/>
                    </a:cubicBezTo>
                    <a:cubicBezTo>
                      <a:pt x="67" y="14"/>
                      <a:pt x="65" y="24"/>
                      <a:pt x="71" y="34"/>
                    </a:cubicBezTo>
                    <a:cubicBezTo>
                      <a:pt x="77" y="47"/>
                      <a:pt x="91" y="55"/>
                      <a:pt x="101" y="64"/>
                    </a:cubicBezTo>
                    <a:cubicBezTo>
                      <a:pt x="102" y="65"/>
                      <a:pt x="102" y="65"/>
                      <a:pt x="102" y="65"/>
                    </a:cubicBezTo>
                    <a:cubicBezTo>
                      <a:pt x="101" y="65"/>
                      <a:pt x="100" y="66"/>
                      <a:pt x="99" y="67"/>
                    </a:cubicBezTo>
                    <a:cubicBezTo>
                      <a:pt x="95" y="70"/>
                      <a:pt x="89" y="66"/>
                      <a:pt x="86" y="65"/>
                    </a:cubicBezTo>
                    <a:cubicBezTo>
                      <a:pt x="77" y="63"/>
                      <a:pt x="73" y="70"/>
                      <a:pt x="67" y="74"/>
                    </a:cubicBezTo>
                    <a:cubicBezTo>
                      <a:pt x="57" y="80"/>
                      <a:pt x="52" y="68"/>
                      <a:pt x="46" y="63"/>
                    </a:cubicBezTo>
                    <a:cubicBezTo>
                      <a:pt x="40" y="59"/>
                      <a:pt x="34" y="60"/>
                      <a:pt x="28" y="63"/>
                    </a:cubicBezTo>
                    <a:cubicBezTo>
                      <a:pt x="33" y="56"/>
                      <a:pt x="38" y="50"/>
                      <a:pt x="42" y="43"/>
                    </a:cubicBezTo>
                    <a:close/>
                    <a:moveTo>
                      <a:pt x="17" y="78"/>
                    </a:moveTo>
                    <a:cubicBezTo>
                      <a:pt x="20" y="76"/>
                      <a:pt x="23" y="73"/>
                      <a:pt x="27" y="70"/>
                    </a:cubicBezTo>
                    <a:cubicBezTo>
                      <a:pt x="29" y="69"/>
                      <a:pt x="31" y="67"/>
                      <a:pt x="34" y="66"/>
                    </a:cubicBezTo>
                    <a:cubicBezTo>
                      <a:pt x="35" y="65"/>
                      <a:pt x="37" y="64"/>
                      <a:pt x="39" y="64"/>
                    </a:cubicBezTo>
                    <a:cubicBezTo>
                      <a:pt x="39" y="64"/>
                      <a:pt x="39" y="64"/>
                      <a:pt x="39" y="64"/>
                    </a:cubicBezTo>
                    <a:cubicBezTo>
                      <a:pt x="38" y="64"/>
                      <a:pt x="37" y="66"/>
                      <a:pt x="36" y="66"/>
                    </a:cubicBezTo>
                    <a:cubicBezTo>
                      <a:pt x="31" y="71"/>
                      <a:pt x="25" y="75"/>
                      <a:pt x="18" y="80"/>
                    </a:cubicBezTo>
                    <a:cubicBezTo>
                      <a:pt x="15" y="82"/>
                      <a:pt x="13" y="84"/>
                      <a:pt x="11" y="87"/>
                    </a:cubicBezTo>
                    <a:cubicBezTo>
                      <a:pt x="13" y="84"/>
                      <a:pt x="15" y="81"/>
                      <a:pt x="17" y="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3" name="Freeform 47">
                <a:extLst>
                  <a:ext uri="{FF2B5EF4-FFF2-40B4-BE49-F238E27FC236}">
                    <a16:creationId xmlns:a16="http://schemas.microsoft.com/office/drawing/2014/main" id="{46AA1F8D-F488-446E-B918-61BC56E0E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3850" y="3178176"/>
                <a:ext cx="293687" cy="341313"/>
              </a:xfrm>
              <a:custGeom>
                <a:avLst/>
                <a:gdLst>
                  <a:gd name="T0" fmla="*/ 131 w 155"/>
                  <a:gd name="T1" fmla="*/ 159 h 180"/>
                  <a:gd name="T2" fmla="*/ 90 w 155"/>
                  <a:gd name="T3" fmla="*/ 0 h 180"/>
                  <a:gd name="T4" fmla="*/ 0 w 155"/>
                  <a:gd name="T5" fmla="*/ 105 h 180"/>
                  <a:gd name="T6" fmla="*/ 85 w 155"/>
                  <a:gd name="T7" fmla="*/ 138 h 180"/>
                  <a:gd name="T8" fmla="*/ 66 w 155"/>
                  <a:gd name="T9" fmla="*/ 160 h 180"/>
                  <a:gd name="T10" fmla="*/ 63 w 155"/>
                  <a:gd name="T11" fmla="*/ 132 h 180"/>
                  <a:gd name="T12" fmla="*/ 35 w 155"/>
                  <a:gd name="T13" fmla="*/ 165 h 180"/>
                  <a:gd name="T14" fmla="*/ 52 w 155"/>
                  <a:gd name="T15" fmla="*/ 159 h 180"/>
                  <a:gd name="T16" fmla="*/ 26 w 155"/>
                  <a:gd name="T17" fmla="*/ 160 h 180"/>
                  <a:gd name="T18" fmla="*/ 59 w 155"/>
                  <a:gd name="T19" fmla="*/ 134 h 180"/>
                  <a:gd name="T20" fmla="*/ 101 w 155"/>
                  <a:gd name="T21" fmla="*/ 133 h 180"/>
                  <a:gd name="T22" fmla="*/ 71 w 155"/>
                  <a:gd name="T23" fmla="*/ 143 h 180"/>
                  <a:gd name="T24" fmla="*/ 41 w 155"/>
                  <a:gd name="T25" fmla="*/ 159 h 180"/>
                  <a:gd name="T26" fmla="*/ 116 w 155"/>
                  <a:gd name="T27" fmla="*/ 112 h 180"/>
                  <a:gd name="T28" fmla="*/ 96 w 155"/>
                  <a:gd name="T29" fmla="*/ 103 h 180"/>
                  <a:gd name="T30" fmla="*/ 29 w 155"/>
                  <a:gd name="T31" fmla="*/ 156 h 180"/>
                  <a:gd name="T32" fmla="*/ 24 w 155"/>
                  <a:gd name="T33" fmla="*/ 149 h 180"/>
                  <a:gd name="T34" fmla="*/ 73 w 155"/>
                  <a:gd name="T35" fmla="*/ 107 h 180"/>
                  <a:gd name="T36" fmla="*/ 51 w 155"/>
                  <a:gd name="T37" fmla="*/ 117 h 180"/>
                  <a:gd name="T38" fmla="*/ 18 w 155"/>
                  <a:gd name="T39" fmla="*/ 152 h 180"/>
                  <a:gd name="T40" fmla="*/ 42 w 155"/>
                  <a:gd name="T41" fmla="*/ 115 h 180"/>
                  <a:gd name="T42" fmla="*/ 31 w 155"/>
                  <a:gd name="T43" fmla="*/ 106 h 180"/>
                  <a:gd name="T44" fmla="*/ 25 w 155"/>
                  <a:gd name="T45" fmla="*/ 121 h 180"/>
                  <a:gd name="T46" fmla="*/ 13 w 155"/>
                  <a:gd name="T47" fmla="*/ 112 h 180"/>
                  <a:gd name="T48" fmla="*/ 13 w 155"/>
                  <a:gd name="T49" fmla="*/ 112 h 180"/>
                  <a:gd name="T50" fmla="*/ 49 w 155"/>
                  <a:gd name="T51" fmla="*/ 108 h 180"/>
                  <a:gd name="T52" fmla="*/ 48 w 155"/>
                  <a:gd name="T53" fmla="*/ 107 h 180"/>
                  <a:gd name="T54" fmla="*/ 48 w 155"/>
                  <a:gd name="T55" fmla="*/ 107 h 180"/>
                  <a:gd name="T56" fmla="*/ 34 w 155"/>
                  <a:gd name="T57" fmla="*/ 104 h 180"/>
                  <a:gd name="T58" fmla="*/ 25 w 155"/>
                  <a:gd name="T59" fmla="*/ 103 h 180"/>
                  <a:gd name="T60" fmla="*/ 8 w 155"/>
                  <a:gd name="T61" fmla="*/ 114 h 180"/>
                  <a:gd name="T62" fmla="*/ 6 w 155"/>
                  <a:gd name="T63" fmla="*/ 111 h 180"/>
                  <a:gd name="T64" fmla="*/ 5 w 155"/>
                  <a:gd name="T65" fmla="*/ 116 h 180"/>
                  <a:gd name="T66" fmla="*/ 6 w 155"/>
                  <a:gd name="T67" fmla="*/ 111 h 180"/>
                  <a:gd name="T68" fmla="*/ 55 w 155"/>
                  <a:gd name="T69" fmla="*/ 128 h 180"/>
                  <a:gd name="T70" fmla="*/ 56 w 155"/>
                  <a:gd name="T71" fmla="*/ 171 h 180"/>
                  <a:gd name="T72" fmla="*/ 122 w 155"/>
                  <a:gd name="T73" fmla="*/ 116 h 180"/>
                  <a:gd name="T74" fmla="*/ 130 w 155"/>
                  <a:gd name="T75" fmla="*/ 121 h 180"/>
                  <a:gd name="T76" fmla="*/ 135 w 155"/>
                  <a:gd name="T77" fmla="*/ 124 h 180"/>
                  <a:gd name="T78" fmla="*/ 137 w 155"/>
                  <a:gd name="T79" fmla="*/ 130 h 180"/>
                  <a:gd name="T80" fmla="*/ 101 w 155"/>
                  <a:gd name="T81" fmla="*/ 168 h 180"/>
                  <a:gd name="T82" fmla="*/ 113 w 155"/>
                  <a:gd name="T83" fmla="*/ 165 h 180"/>
                  <a:gd name="T84" fmla="*/ 130 w 155"/>
                  <a:gd name="T85" fmla="*/ 149 h 180"/>
                  <a:gd name="T86" fmla="*/ 112 w 155"/>
                  <a:gd name="T87" fmla="*/ 160 h 180"/>
                  <a:gd name="T88" fmla="*/ 118 w 155"/>
                  <a:gd name="T89" fmla="*/ 145 h 180"/>
                  <a:gd name="T90" fmla="*/ 145 w 155"/>
                  <a:gd name="T91" fmla="*/ 116 h 180"/>
                  <a:gd name="T92" fmla="*/ 110 w 155"/>
                  <a:gd name="T93" fmla="*/ 141 h 180"/>
                  <a:gd name="T94" fmla="*/ 71 w 155"/>
                  <a:gd name="T95" fmla="*/ 166 h 180"/>
                  <a:gd name="T96" fmla="*/ 146 w 155"/>
                  <a:gd name="T97" fmla="*/ 109 h 180"/>
                  <a:gd name="T98" fmla="*/ 63 w 155"/>
                  <a:gd name="T99" fmla="*/ 50 h 180"/>
                  <a:gd name="T100" fmla="*/ 90 w 155"/>
                  <a:gd name="T101" fmla="*/ 49 h 180"/>
                  <a:gd name="T102" fmla="*/ 71 w 155"/>
                  <a:gd name="T103" fmla="*/ 10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5" h="180">
                    <a:moveTo>
                      <a:pt x="0" y="107"/>
                    </a:moveTo>
                    <a:cubicBezTo>
                      <a:pt x="0" y="108"/>
                      <a:pt x="0" y="110"/>
                      <a:pt x="0" y="111"/>
                    </a:cubicBezTo>
                    <a:cubicBezTo>
                      <a:pt x="0" y="129"/>
                      <a:pt x="6" y="148"/>
                      <a:pt x="19" y="161"/>
                    </a:cubicBezTo>
                    <a:cubicBezTo>
                      <a:pt x="33" y="176"/>
                      <a:pt x="58" y="180"/>
                      <a:pt x="78" y="180"/>
                    </a:cubicBezTo>
                    <a:cubicBezTo>
                      <a:pt x="97" y="180"/>
                      <a:pt x="117" y="172"/>
                      <a:pt x="131" y="159"/>
                    </a:cubicBezTo>
                    <a:cubicBezTo>
                      <a:pt x="144" y="149"/>
                      <a:pt x="149" y="133"/>
                      <a:pt x="151" y="117"/>
                    </a:cubicBezTo>
                    <a:cubicBezTo>
                      <a:pt x="155" y="82"/>
                      <a:pt x="133" y="45"/>
                      <a:pt x="95" y="45"/>
                    </a:cubicBezTo>
                    <a:cubicBezTo>
                      <a:pt x="96" y="31"/>
                      <a:pt x="97" y="17"/>
                      <a:pt x="94" y="3"/>
                    </a:cubicBezTo>
                    <a:cubicBezTo>
                      <a:pt x="94" y="2"/>
                      <a:pt x="93" y="2"/>
                      <a:pt x="92" y="1"/>
                    </a:cubicBezTo>
                    <a:cubicBezTo>
                      <a:pt x="92" y="1"/>
                      <a:pt x="91" y="0"/>
                      <a:pt x="90" y="0"/>
                    </a:cubicBezTo>
                    <a:cubicBezTo>
                      <a:pt x="82" y="0"/>
                      <a:pt x="74" y="2"/>
                      <a:pt x="66" y="0"/>
                    </a:cubicBezTo>
                    <a:cubicBezTo>
                      <a:pt x="64" y="0"/>
                      <a:pt x="63" y="1"/>
                      <a:pt x="62" y="2"/>
                    </a:cubicBezTo>
                    <a:cubicBezTo>
                      <a:pt x="62" y="2"/>
                      <a:pt x="61" y="3"/>
                      <a:pt x="61" y="4"/>
                    </a:cubicBezTo>
                    <a:cubicBezTo>
                      <a:pt x="60" y="18"/>
                      <a:pt x="64" y="31"/>
                      <a:pt x="61" y="45"/>
                    </a:cubicBezTo>
                    <a:cubicBezTo>
                      <a:pt x="30" y="43"/>
                      <a:pt x="3" y="75"/>
                      <a:pt x="0" y="105"/>
                    </a:cubicBezTo>
                    <a:cubicBezTo>
                      <a:pt x="0" y="106"/>
                      <a:pt x="0" y="106"/>
                      <a:pt x="0" y="107"/>
                    </a:cubicBezTo>
                    <a:close/>
                    <a:moveTo>
                      <a:pt x="52" y="171"/>
                    </a:moveTo>
                    <a:cubicBezTo>
                      <a:pt x="52" y="172"/>
                      <a:pt x="52" y="172"/>
                      <a:pt x="52" y="172"/>
                    </a:cubicBezTo>
                    <a:cubicBezTo>
                      <a:pt x="49" y="171"/>
                      <a:pt x="46" y="170"/>
                      <a:pt x="42" y="169"/>
                    </a:cubicBezTo>
                    <a:cubicBezTo>
                      <a:pt x="56" y="158"/>
                      <a:pt x="71" y="148"/>
                      <a:pt x="85" y="138"/>
                    </a:cubicBezTo>
                    <a:cubicBezTo>
                      <a:pt x="91" y="134"/>
                      <a:pt x="96" y="130"/>
                      <a:pt x="101" y="126"/>
                    </a:cubicBezTo>
                    <a:cubicBezTo>
                      <a:pt x="105" y="123"/>
                      <a:pt x="109" y="119"/>
                      <a:pt x="113" y="116"/>
                    </a:cubicBezTo>
                    <a:cubicBezTo>
                      <a:pt x="117" y="114"/>
                      <a:pt x="120" y="111"/>
                      <a:pt x="115" y="116"/>
                    </a:cubicBezTo>
                    <a:cubicBezTo>
                      <a:pt x="106" y="127"/>
                      <a:pt x="94" y="135"/>
                      <a:pt x="83" y="144"/>
                    </a:cubicBezTo>
                    <a:cubicBezTo>
                      <a:pt x="77" y="149"/>
                      <a:pt x="72" y="155"/>
                      <a:pt x="66" y="160"/>
                    </a:cubicBezTo>
                    <a:cubicBezTo>
                      <a:pt x="63" y="163"/>
                      <a:pt x="60" y="166"/>
                      <a:pt x="57" y="168"/>
                    </a:cubicBezTo>
                    <a:cubicBezTo>
                      <a:pt x="56" y="169"/>
                      <a:pt x="54" y="170"/>
                      <a:pt x="52" y="171"/>
                    </a:cubicBezTo>
                    <a:close/>
                    <a:moveTo>
                      <a:pt x="31" y="163"/>
                    </a:moveTo>
                    <a:cubicBezTo>
                      <a:pt x="31" y="163"/>
                      <a:pt x="31" y="163"/>
                      <a:pt x="31" y="163"/>
                    </a:cubicBezTo>
                    <a:cubicBezTo>
                      <a:pt x="41" y="153"/>
                      <a:pt x="52" y="142"/>
                      <a:pt x="63" y="132"/>
                    </a:cubicBezTo>
                    <a:cubicBezTo>
                      <a:pt x="70" y="127"/>
                      <a:pt x="76" y="122"/>
                      <a:pt x="83" y="117"/>
                    </a:cubicBezTo>
                    <a:cubicBezTo>
                      <a:pt x="88" y="113"/>
                      <a:pt x="96" y="109"/>
                      <a:pt x="98" y="106"/>
                    </a:cubicBezTo>
                    <a:cubicBezTo>
                      <a:pt x="87" y="117"/>
                      <a:pt x="74" y="127"/>
                      <a:pt x="62" y="138"/>
                    </a:cubicBezTo>
                    <a:cubicBezTo>
                      <a:pt x="52" y="147"/>
                      <a:pt x="42" y="154"/>
                      <a:pt x="34" y="164"/>
                    </a:cubicBezTo>
                    <a:cubicBezTo>
                      <a:pt x="34" y="165"/>
                      <a:pt x="35" y="166"/>
                      <a:pt x="35" y="165"/>
                    </a:cubicBezTo>
                    <a:cubicBezTo>
                      <a:pt x="47" y="157"/>
                      <a:pt x="58" y="149"/>
                      <a:pt x="69" y="140"/>
                    </a:cubicBezTo>
                    <a:cubicBezTo>
                      <a:pt x="81" y="131"/>
                      <a:pt x="94" y="119"/>
                      <a:pt x="107" y="111"/>
                    </a:cubicBezTo>
                    <a:cubicBezTo>
                      <a:pt x="102" y="115"/>
                      <a:pt x="96" y="120"/>
                      <a:pt x="91" y="124"/>
                    </a:cubicBezTo>
                    <a:cubicBezTo>
                      <a:pt x="84" y="130"/>
                      <a:pt x="77" y="136"/>
                      <a:pt x="70" y="142"/>
                    </a:cubicBezTo>
                    <a:cubicBezTo>
                      <a:pt x="64" y="147"/>
                      <a:pt x="59" y="154"/>
                      <a:pt x="52" y="159"/>
                    </a:cubicBezTo>
                    <a:cubicBezTo>
                      <a:pt x="48" y="162"/>
                      <a:pt x="44" y="164"/>
                      <a:pt x="41" y="168"/>
                    </a:cubicBezTo>
                    <a:cubicBezTo>
                      <a:pt x="37" y="167"/>
                      <a:pt x="34" y="165"/>
                      <a:pt x="31" y="163"/>
                    </a:cubicBezTo>
                    <a:close/>
                    <a:moveTo>
                      <a:pt x="30" y="163"/>
                    </a:moveTo>
                    <a:cubicBezTo>
                      <a:pt x="30" y="163"/>
                      <a:pt x="30" y="163"/>
                      <a:pt x="30" y="163"/>
                    </a:cubicBezTo>
                    <a:cubicBezTo>
                      <a:pt x="28" y="162"/>
                      <a:pt x="27" y="161"/>
                      <a:pt x="26" y="160"/>
                    </a:cubicBezTo>
                    <a:cubicBezTo>
                      <a:pt x="37" y="150"/>
                      <a:pt x="48" y="141"/>
                      <a:pt x="59" y="131"/>
                    </a:cubicBezTo>
                    <a:cubicBezTo>
                      <a:pt x="66" y="125"/>
                      <a:pt x="73" y="120"/>
                      <a:pt x="79" y="115"/>
                    </a:cubicBezTo>
                    <a:cubicBezTo>
                      <a:pt x="83" y="112"/>
                      <a:pt x="86" y="110"/>
                      <a:pt x="90" y="108"/>
                    </a:cubicBezTo>
                    <a:cubicBezTo>
                      <a:pt x="98" y="102"/>
                      <a:pt x="89" y="109"/>
                      <a:pt x="87" y="110"/>
                    </a:cubicBezTo>
                    <a:cubicBezTo>
                      <a:pt x="77" y="118"/>
                      <a:pt x="68" y="125"/>
                      <a:pt x="59" y="134"/>
                    </a:cubicBezTo>
                    <a:cubicBezTo>
                      <a:pt x="49" y="144"/>
                      <a:pt x="38" y="151"/>
                      <a:pt x="30" y="163"/>
                    </a:cubicBezTo>
                    <a:close/>
                    <a:moveTo>
                      <a:pt x="88" y="141"/>
                    </a:moveTo>
                    <a:cubicBezTo>
                      <a:pt x="99" y="132"/>
                      <a:pt x="111" y="124"/>
                      <a:pt x="119" y="113"/>
                    </a:cubicBezTo>
                    <a:cubicBezTo>
                      <a:pt x="120" y="114"/>
                      <a:pt x="121" y="114"/>
                      <a:pt x="122" y="114"/>
                    </a:cubicBezTo>
                    <a:cubicBezTo>
                      <a:pt x="115" y="120"/>
                      <a:pt x="108" y="127"/>
                      <a:pt x="101" y="133"/>
                    </a:cubicBezTo>
                    <a:cubicBezTo>
                      <a:pt x="91" y="141"/>
                      <a:pt x="81" y="150"/>
                      <a:pt x="70" y="158"/>
                    </a:cubicBezTo>
                    <a:cubicBezTo>
                      <a:pt x="76" y="152"/>
                      <a:pt x="82" y="146"/>
                      <a:pt x="88" y="141"/>
                    </a:cubicBezTo>
                    <a:close/>
                    <a:moveTo>
                      <a:pt x="85" y="136"/>
                    </a:moveTo>
                    <a:cubicBezTo>
                      <a:pt x="76" y="142"/>
                      <a:pt x="68" y="148"/>
                      <a:pt x="60" y="154"/>
                    </a:cubicBezTo>
                    <a:cubicBezTo>
                      <a:pt x="64" y="150"/>
                      <a:pt x="68" y="146"/>
                      <a:pt x="71" y="143"/>
                    </a:cubicBezTo>
                    <a:cubicBezTo>
                      <a:pt x="83" y="131"/>
                      <a:pt x="97" y="121"/>
                      <a:pt x="110" y="110"/>
                    </a:cubicBezTo>
                    <a:cubicBezTo>
                      <a:pt x="111" y="110"/>
                      <a:pt x="110" y="109"/>
                      <a:pt x="109" y="109"/>
                    </a:cubicBezTo>
                    <a:cubicBezTo>
                      <a:pt x="98" y="114"/>
                      <a:pt x="88" y="124"/>
                      <a:pt x="79" y="131"/>
                    </a:cubicBezTo>
                    <a:cubicBezTo>
                      <a:pt x="66" y="141"/>
                      <a:pt x="53" y="151"/>
                      <a:pt x="40" y="160"/>
                    </a:cubicBezTo>
                    <a:cubicBezTo>
                      <a:pt x="33" y="165"/>
                      <a:pt x="40" y="160"/>
                      <a:pt x="41" y="159"/>
                    </a:cubicBezTo>
                    <a:cubicBezTo>
                      <a:pt x="43" y="156"/>
                      <a:pt x="46" y="153"/>
                      <a:pt x="49" y="151"/>
                    </a:cubicBezTo>
                    <a:cubicBezTo>
                      <a:pt x="54" y="146"/>
                      <a:pt x="60" y="142"/>
                      <a:pt x="65" y="137"/>
                    </a:cubicBezTo>
                    <a:cubicBezTo>
                      <a:pt x="77" y="126"/>
                      <a:pt x="90" y="116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7" y="106"/>
                      <a:pt x="111" y="110"/>
                      <a:pt x="116" y="112"/>
                    </a:cubicBezTo>
                    <a:cubicBezTo>
                      <a:pt x="105" y="120"/>
                      <a:pt x="96" y="129"/>
                      <a:pt x="85" y="136"/>
                    </a:cubicBezTo>
                    <a:close/>
                    <a:moveTo>
                      <a:pt x="73" y="122"/>
                    </a:moveTo>
                    <a:cubicBezTo>
                      <a:pt x="76" y="120"/>
                      <a:pt x="78" y="118"/>
                      <a:pt x="81" y="116"/>
                    </a:cubicBezTo>
                    <a:cubicBezTo>
                      <a:pt x="86" y="112"/>
                      <a:pt x="92" y="109"/>
                      <a:pt x="96" y="104"/>
                    </a:cubicBezTo>
                    <a:cubicBezTo>
                      <a:pt x="96" y="103"/>
                      <a:pt x="96" y="103"/>
                      <a:pt x="96" y="103"/>
                    </a:cubicBezTo>
                    <a:cubicBezTo>
                      <a:pt x="97" y="103"/>
                      <a:pt x="97" y="103"/>
                      <a:pt x="98" y="103"/>
                    </a:cubicBezTo>
                    <a:cubicBezTo>
                      <a:pt x="99" y="104"/>
                      <a:pt x="100" y="104"/>
                      <a:pt x="101" y="104"/>
                    </a:cubicBezTo>
                    <a:cubicBezTo>
                      <a:pt x="91" y="109"/>
                      <a:pt x="82" y="116"/>
                      <a:pt x="73" y="122"/>
                    </a:cubicBezTo>
                    <a:close/>
                    <a:moveTo>
                      <a:pt x="32" y="153"/>
                    </a:moveTo>
                    <a:cubicBezTo>
                      <a:pt x="31" y="154"/>
                      <a:pt x="30" y="155"/>
                      <a:pt x="29" y="156"/>
                    </a:cubicBezTo>
                    <a:cubicBezTo>
                      <a:pt x="31" y="154"/>
                      <a:pt x="32" y="153"/>
                      <a:pt x="34" y="151"/>
                    </a:cubicBezTo>
                    <a:cubicBezTo>
                      <a:pt x="39" y="145"/>
                      <a:pt x="44" y="140"/>
                      <a:pt x="49" y="135"/>
                    </a:cubicBezTo>
                    <a:cubicBezTo>
                      <a:pt x="60" y="125"/>
                      <a:pt x="72" y="115"/>
                      <a:pt x="83" y="106"/>
                    </a:cubicBezTo>
                    <a:cubicBezTo>
                      <a:pt x="84" y="105"/>
                      <a:pt x="83" y="104"/>
                      <a:pt x="82" y="105"/>
                    </a:cubicBezTo>
                    <a:cubicBezTo>
                      <a:pt x="59" y="113"/>
                      <a:pt x="43" y="134"/>
                      <a:pt x="24" y="149"/>
                    </a:cubicBezTo>
                    <a:cubicBezTo>
                      <a:pt x="23" y="149"/>
                      <a:pt x="20" y="152"/>
                      <a:pt x="19" y="152"/>
                    </a:cubicBezTo>
                    <a:cubicBezTo>
                      <a:pt x="21" y="149"/>
                      <a:pt x="24" y="146"/>
                      <a:pt x="27" y="143"/>
                    </a:cubicBezTo>
                    <a:cubicBezTo>
                      <a:pt x="31" y="138"/>
                      <a:pt x="36" y="134"/>
                      <a:pt x="42" y="129"/>
                    </a:cubicBezTo>
                    <a:cubicBezTo>
                      <a:pt x="50" y="123"/>
                      <a:pt x="57" y="117"/>
                      <a:pt x="64" y="110"/>
                    </a:cubicBezTo>
                    <a:cubicBezTo>
                      <a:pt x="67" y="109"/>
                      <a:pt x="70" y="108"/>
                      <a:pt x="73" y="107"/>
                    </a:cubicBezTo>
                    <a:cubicBezTo>
                      <a:pt x="80" y="105"/>
                      <a:pt x="87" y="103"/>
                      <a:pt x="94" y="103"/>
                    </a:cubicBezTo>
                    <a:cubicBezTo>
                      <a:pt x="72" y="118"/>
                      <a:pt x="52" y="136"/>
                      <a:pt x="32" y="153"/>
                    </a:cubicBezTo>
                    <a:close/>
                    <a:moveTo>
                      <a:pt x="14" y="146"/>
                    </a:moveTo>
                    <a:cubicBezTo>
                      <a:pt x="23" y="141"/>
                      <a:pt x="31" y="135"/>
                      <a:pt x="38" y="128"/>
                    </a:cubicBezTo>
                    <a:cubicBezTo>
                      <a:pt x="42" y="124"/>
                      <a:pt x="46" y="121"/>
                      <a:pt x="51" y="117"/>
                    </a:cubicBezTo>
                    <a:cubicBezTo>
                      <a:pt x="54" y="115"/>
                      <a:pt x="56" y="112"/>
                      <a:pt x="59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1" y="110"/>
                      <a:pt x="62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49" y="126"/>
                      <a:pt x="29" y="134"/>
                      <a:pt x="18" y="152"/>
                    </a:cubicBezTo>
                    <a:cubicBezTo>
                      <a:pt x="17" y="150"/>
                      <a:pt x="15" y="148"/>
                      <a:pt x="14" y="146"/>
                    </a:cubicBezTo>
                    <a:close/>
                    <a:moveTo>
                      <a:pt x="12" y="141"/>
                    </a:moveTo>
                    <a:cubicBezTo>
                      <a:pt x="17" y="136"/>
                      <a:pt x="23" y="131"/>
                      <a:pt x="28" y="126"/>
                    </a:cubicBezTo>
                    <a:cubicBezTo>
                      <a:pt x="31" y="123"/>
                      <a:pt x="34" y="120"/>
                      <a:pt x="37" y="118"/>
                    </a:cubicBezTo>
                    <a:cubicBezTo>
                      <a:pt x="40" y="115"/>
                      <a:pt x="51" y="104"/>
                      <a:pt x="42" y="115"/>
                    </a:cubicBezTo>
                    <a:cubicBezTo>
                      <a:pt x="37" y="121"/>
                      <a:pt x="32" y="127"/>
                      <a:pt x="27" y="132"/>
                    </a:cubicBezTo>
                    <a:cubicBezTo>
                      <a:pt x="22" y="136"/>
                      <a:pt x="17" y="139"/>
                      <a:pt x="13" y="144"/>
                    </a:cubicBezTo>
                    <a:cubicBezTo>
                      <a:pt x="13" y="143"/>
                      <a:pt x="12" y="142"/>
                      <a:pt x="12" y="141"/>
                    </a:cubicBezTo>
                    <a:close/>
                    <a:moveTo>
                      <a:pt x="7" y="126"/>
                    </a:moveTo>
                    <a:cubicBezTo>
                      <a:pt x="15" y="120"/>
                      <a:pt x="22" y="111"/>
                      <a:pt x="31" y="106"/>
                    </a:cubicBezTo>
                    <a:cubicBezTo>
                      <a:pt x="30" y="107"/>
                      <a:pt x="26" y="112"/>
                      <a:pt x="25" y="113"/>
                    </a:cubicBezTo>
                    <a:cubicBezTo>
                      <a:pt x="23" y="115"/>
                      <a:pt x="20" y="118"/>
                      <a:pt x="18" y="120"/>
                    </a:cubicBezTo>
                    <a:cubicBezTo>
                      <a:pt x="15" y="124"/>
                      <a:pt x="12" y="128"/>
                      <a:pt x="9" y="133"/>
                    </a:cubicBezTo>
                    <a:cubicBezTo>
                      <a:pt x="9" y="133"/>
                      <a:pt x="9" y="134"/>
                      <a:pt x="10" y="134"/>
                    </a:cubicBezTo>
                    <a:cubicBezTo>
                      <a:pt x="15" y="130"/>
                      <a:pt x="20" y="126"/>
                      <a:pt x="25" y="121"/>
                    </a:cubicBezTo>
                    <a:cubicBezTo>
                      <a:pt x="27" y="118"/>
                      <a:pt x="30" y="116"/>
                      <a:pt x="33" y="113"/>
                    </a:cubicBezTo>
                    <a:cubicBezTo>
                      <a:pt x="34" y="112"/>
                      <a:pt x="41" y="104"/>
                      <a:pt x="38" y="109"/>
                    </a:cubicBezTo>
                    <a:cubicBezTo>
                      <a:pt x="30" y="121"/>
                      <a:pt x="19" y="128"/>
                      <a:pt x="11" y="139"/>
                    </a:cubicBezTo>
                    <a:cubicBezTo>
                      <a:pt x="9" y="135"/>
                      <a:pt x="8" y="131"/>
                      <a:pt x="7" y="126"/>
                    </a:cubicBezTo>
                    <a:close/>
                    <a:moveTo>
                      <a:pt x="13" y="112"/>
                    </a:moveTo>
                    <a:cubicBezTo>
                      <a:pt x="15" y="109"/>
                      <a:pt x="18" y="107"/>
                      <a:pt x="21" y="105"/>
                    </a:cubicBezTo>
                    <a:cubicBezTo>
                      <a:pt x="26" y="102"/>
                      <a:pt x="20" y="107"/>
                      <a:pt x="20" y="108"/>
                    </a:cubicBezTo>
                    <a:cubicBezTo>
                      <a:pt x="15" y="113"/>
                      <a:pt x="10" y="117"/>
                      <a:pt x="6" y="123"/>
                    </a:cubicBezTo>
                    <a:cubicBezTo>
                      <a:pt x="6" y="121"/>
                      <a:pt x="6" y="120"/>
                      <a:pt x="6" y="119"/>
                    </a:cubicBezTo>
                    <a:cubicBezTo>
                      <a:pt x="8" y="117"/>
                      <a:pt x="10" y="114"/>
                      <a:pt x="13" y="112"/>
                    </a:cubicBezTo>
                    <a:close/>
                    <a:moveTo>
                      <a:pt x="20" y="141"/>
                    </a:moveTo>
                    <a:cubicBezTo>
                      <a:pt x="18" y="142"/>
                      <a:pt x="17" y="143"/>
                      <a:pt x="15" y="144"/>
                    </a:cubicBezTo>
                    <a:cubicBezTo>
                      <a:pt x="17" y="143"/>
                      <a:pt x="18" y="141"/>
                      <a:pt x="20" y="139"/>
                    </a:cubicBezTo>
                    <a:cubicBezTo>
                      <a:pt x="23" y="137"/>
                      <a:pt x="26" y="134"/>
                      <a:pt x="29" y="132"/>
                    </a:cubicBezTo>
                    <a:cubicBezTo>
                      <a:pt x="37" y="125"/>
                      <a:pt x="43" y="116"/>
                      <a:pt x="49" y="108"/>
                    </a:cubicBezTo>
                    <a:cubicBezTo>
                      <a:pt x="49" y="107"/>
                      <a:pt x="49" y="107"/>
                      <a:pt x="49" y="107"/>
                    </a:cubicBezTo>
                    <a:cubicBezTo>
                      <a:pt x="51" y="108"/>
                      <a:pt x="54" y="109"/>
                      <a:pt x="57" y="110"/>
                    </a:cubicBezTo>
                    <a:cubicBezTo>
                      <a:pt x="57" y="110"/>
                      <a:pt x="57" y="110"/>
                      <a:pt x="58" y="110"/>
                    </a:cubicBezTo>
                    <a:cubicBezTo>
                      <a:pt x="44" y="119"/>
                      <a:pt x="33" y="132"/>
                      <a:pt x="20" y="141"/>
                    </a:cubicBezTo>
                    <a:close/>
                    <a:moveTo>
                      <a:pt x="48" y="107"/>
                    </a:moveTo>
                    <a:cubicBezTo>
                      <a:pt x="34" y="116"/>
                      <a:pt x="24" y="129"/>
                      <a:pt x="11" y="140"/>
                    </a:cubicBezTo>
                    <a:cubicBezTo>
                      <a:pt x="16" y="136"/>
                      <a:pt x="22" y="128"/>
                      <a:pt x="28" y="123"/>
                    </a:cubicBezTo>
                    <a:cubicBezTo>
                      <a:pt x="33" y="117"/>
                      <a:pt x="38" y="112"/>
                      <a:pt x="42" y="106"/>
                    </a:cubicBezTo>
                    <a:cubicBezTo>
                      <a:pt x="42" y="105"/>
                      <a:pt x="42" y="105"/>
                      <a:pt x="42" y="105"/>
                    </a:cubicBezTo>
                    <a:cubicBezTo>
                      <a:pt x="44" y="106"/>
                      <a:pt x="46" y="106"/>
                      <a:pt x="48" y="107"/>
                    </a:cubicBezTo>
                    <a:close/>
                    <a:moveTo>
                      <a:pt x="28" y="116"/>
                    </a:moveTo>
                    <a:cubicBezTo>
                      <a:pt x="25" y="119"/>
                      <a:pt x="22" y="121"/>
                      <a:pt x="20" y="124"/>
                    </a:cubicBezTo>
                    <a:cubicBezTo>
                      <a:pt x="17" y="126"/>
                      <a:pt x="13" y="129"/>
                      <a:pt x="11" y="131"/>
                    </a:cubicBezTo>
                    <a:cubicBezTo>
                      <a:pt x="15" y="126"/>
                      <a:pt x="19" y="120"/>
                      <a:pt x="24" y="116"/>
                    </a:cubicBezTo>
                    <a:cubicBezTo>
                      <a:pt x="28" y="112"/>
                      <a:pt x="32" y="109"/>
                      <a:pt x="34" y="104"/>
                    </a:cubicBezTo>
                    <a:cubicBezTo>
                      <a:pt x="34" y="104"/>
                      <a:pt x="33" y="103"/>
                      <a:pt x="33" y="104"/>
                    </a:cubicBezTo>
                    <a:cubicBezTo>
                      <a:pt x="24" y="108"/>
                      <a:pt x="17" y="115"/>
                      <a:pt x="10" y="122"/>
                    </a:cubicBezTo>
                    <a:cubicBezTo>
                      <a:pt x="7" y="125"/>
                      <a:pt x="7" y="123"/>
                      <a:pt x="10" y="119"/>
                    </a:cubicBezTo>
                    <a:cubicBezTo>
                      <a:pt x="12" y="117"/>
                      <a:pt x="14" y="116"/>
                      <a:pt x="15" y="114"/>
                    </a:cubicBezTo>
                    <a:cubicBezTo>
                      <a:pt x="19" y="110"/>
                      <a:pt x="23" y="107"/>
                      <a:pt x="25" y="103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31" y="103"/>
                      <a:pt x="36" y="104"/>
                      <a:pt x="40" y="105"/>
                    </a:cubicBezTo>
                    <a:cubicBezTo>
                      <a:pt x="41" y="105"/>
                      <a:pt x="41" y="105"/>
                      <a:pt x="41" y="105"/>
                    </a:cubicBezTo>
                    <a:cubicBezTo>
                      <a:pt x="36" y="108"/>
                      <a:pt x="32" y="112"/>
                      <a:pt x="28" y="116"/>
                    </a:cubicBezTo>
                    <a:close/>
                    <a:moveTo>
                      <a:pt x="8" y="114"/>
                    </a:moveTo>
                    <a:cubicBezTo>
                      <a:pt x="10" y="113"/>
                      <a:pt x="11" y="112"/>
                      <a:pt x="12" y="110"/>
                    </a:cubicBezTo>
                    <a:cubicBezTo>
                      <a:pt x="14" y="108"/>
                      <a:pt x="16" y="105"/>
                      <a:pt x="18" y="102"/>
                    </a:cubicBezTo>
                    <a:cubicBezTo>
                      <a:pt x="20" y="102"/>
                      <a:pt x="22" y="102"/>
                      <a:pt x="24" y="102"/>
                    </a:cubicBezTo>
                    <a:cubicBezTo>
                      <a:pt x="18" y="105"/>
                      <a:pt x="13" y="110"/>
                      <a:pt x="8" y="114"/>
                    </a:cubicBezTo>
                    <a:close/>
                    <a:moveTo>
                      <a:pt x="6" y="111"/>
                    </a:moveTo>
                    <a:cubicBezTo>
                      <a:pt x="8" y="109"/>
                      <a:pt x="11" y="107"/>
                      <a:pt x="13" y="105"/>
                    </a:cubicBezTo>
                    <a:cubicBezTo>
                      <a:pt x="14" y="104"/>
                      <a:pt x="15" y="103"/>
                      <a:pt x="15" y="103"/>
                    </a:cubicBezTo>
                    <a:cubicBezTo>
                      <a:pt x="16" y="102"/>
                      <a:pt x="16" y="102"/>
                      <a:pt x="16" y="102"/>
                    </a:cubicBezTo>
                    <a:cubicBezTo>
                      <a:pt x="15" y="104"/>
                      <a:pt x="14" y="106"/>
                      <a:pt x="13" y="107"/>
                    </a:cubicBezTo>
                    <a:cubicBezTo>
                      <a:pt x="10" y="110"/>
                      <a:pt x="8" y="113"/>
                      <a:pt x="5" y="116"/>
                    </a:cubicBezTo>
                    <a:cubicBezTo>
                      <a:pt x="5" y="115"/>
                      <a:pt x="5" y="115"/>
                      <a:pt x="5" y="114"/>
                    </a:cubicBezTo>
                    <a:cubicBezTo>
                      <a:pt x="5" y="112"/>
                      <a:pt x="5" y="109"/>
                      <a:pt x="5" y="107"/>
                    </a:cubicBezTo>
                    <a:cubicBezTo>
                      <a:pt x="7" y="105"/>
                      <a:pt x="10" y="104"/>
                      <a:pt x="13" y="103"/>
                    </a:cubicBezTo>
                    <a:cubicBezTo>
                      <a:pt x="10" y="105"/>
                      <a:pt x="8" y="108"/>
                      <a:pt x="5" y="110"/>
                    </a:cubicBezTo>
                    <a:cubicBezTo>
                      <a:pt x="5" y="111"/>
                      <a:pt x="6" y="112"/>
                      <a:pt x="6" y="111"/>
                    </a:cubicBezTo>
                    <a:close/>
                    <a:moveTo>
                      <a:pt x="19" y="154"/>
                    </a:moveTo>
                    <a:cubicBezTo>
                      <a:pt x="39" y="141"/>
                      <a:pt x="53" y="121"/>
                      <a:pt x="73" y="110"/>
                    </a:cubicBezTo>
                    <a:cubicBezTo>
                      <a:pt x="74" y="109"/>
                      <a:pt x="82" y="105"/>
                      <a:pt x="80" y="107"/>
                    </a:cubicBezTo>
                    <a:cubicBezTo>
                      <a:pt x="77" y="109"/>
                      <a:pt x="75" y="111"/>
                      <a:pt x="72" y="113"/>
                    </a:cubicBezTo>
                    <a:cubicBezTo>
                      <a:pt x="66" y="118"/>
                      <a:pt x="61" y="123"/>
                      <a:pt x="55" y="128"/>
                    </a:cubicBezTo>
                    <a:cubicBezTo>
                      <a:pt x="44" y="137"/>
                      <a:pt x="34" y="148"/>
                      <a:pt x="25" y="159"/>
                    </a:cubicBezTo>
                    <a:cubicBezTo>
                      <a:pt x="24" y="159"/>
                      <a:pt x="24" y="159"/>
                      <a:pt x="24" y="159"/>
                    </a:cubicBezTo>
                    <a:cubicBezTo>
                      <a:pt x="23" y="157"/>
                      <a:pt x="21" y="155"/>
                      <a:pt x="19" y="154"/>
                    </a:cubicBezTo>
                    <a:close/>
                    <a:moveTo>
                      <a:pt x="53" y="172"/>
                    </a:moveTo>
                    <a:cubicBezTo>
                      <a:pt x="54" y="172"/>
                      <a:pt x="55" y="171"/>
                      <a:pt x="56" y="171"/>
                    </a:cubicBezTo>
                    <a:cubicBezTo>
                      <a:pt x="56" y="171"/>
                      <a:pt x="57" y="171"/>
                      <a:pt x="58" y="169"/>
                    </a:cubicBezTo>
                    <a:cubicBezTo>
                      <a:pt x="60" y="168"/>
                      <a:pt x="62" y="167"/>
                      <a:pt x="63" y="166"/>
                    </a:cubicBezTo>
                    <a:cubicBezTo>
                      <a:pt x="75" y="157"/>
                      <a:pt x="86" y="147"/>
                      <a:pt x="97" y="137"/>
                    </a:cubicBezTo>
                    <a:cubicBezTo>
                      <a:pt x="103" y="133"/>
                      <a:pt x="108" y="128"/>
                      <a:pt x="114" y="123"/>
                    </a:cubicBezTo>
                    <a:cubicBezTo>
                      <a:pt x="116" y="121"/>
                      <a:pt x="119" y="118"/>
                      <a:pt x="122" y="116"/>
                    </a:cubicBezTo>
                    <a:cubicBezTo>
                      <a:pt x="123" y="115"/>
                      <a:pt x="125" y="114"/>
                      <a:pt x="127" y="113"/>
                    </a:cubicBezTo>
                    <a:cubicBezTo>
                      <a:pt x="128" y="113"/>
                      <a:pt x="129" y="113"/>
                      <a:pt x="130" y="112"/>
                    </a:cubicBezTo>
                    <a:cubicBezTo>
                      <a:pt x="111" y="135"/>
                      <a:pt x="84" y="151"/>
                      <a:pt x="63" y="172"/>
                    </a:cubicBezTo>
                    <a:cubicBezTo>
                      <a:pt x="63" y="173"/>
                      <a:pt x="63" y="174"/>
                      <a:pt x="64" y="173"/>
                    </a:cubicBezTo>
                    <a:cubicBezTo>
                      <a:pt x="87" y="157"/>
                      <a:pt x="109" y="139"/>
                      <a:pt x="130" y="121"/>
                    </a:cubicBezTo>
                    <a:cubicBezTo>
                      <a:pt x="128" y="122"/>
                      <a:pt x="127" y="124"/>
                      <a:pt x="125" y="126"/>
                    </a:cubicBezTo>
                    <a:cubicBezTo>
                      <a:pt x="119" y="131"/>
                      <a:pt x="113" y="137"/>
                      <a:pt x="107" y="142"/>
                    </a:cubicBezTo>
                    <a:cubicBezTo>
                      <a:pt x="96" y="153"/>
                      <a:pt x="84" y="163"/>
                      <a:pt x="73" y="173"/>
                    </a:cubicBezTo>
                    <a:cubicBezTo>
                      <a:pt x="73" y="174"/>
                      <a:pt x="73" y="175"/>
                      <a:pt x="74" y="174"/>
                    </a:cubicBezTo>
                    <a:cubicBezTo>
                      <a:pt x="96" y="159"/>
                      <a:pt x="115" y="141"/>
                      <a:pt x="135" y="124"/>
                    </a:cubicBezTo>
                    <a:cubicBezTo>
                      <a:pt x="135" y="124"/>
                      <a:pt x="135" y="124"/>
                      <a:pt x="135" y="124"/>
                    </a:cubicBezTo>
                    <a:cubicBezTo>
                      <a:pt x="129" y="130"/>
                      <a:pt x="124" y="136"/>
                      <a:pt x="118" y="141"/>
                    </a:cubicBezTo>
                    <a:cubicBezTo>
                      <a:pt x="108" y="151"/>
                      <a:pt x="97" y="161"/>
                      <a:pt x="87" y="171"/>
                    </a:cubicBezTo>
                    <a:cubicBezTo>
                      <a:pt x="86" y="172"/>
                      <a:pt x="87" y="173"/>
                      <a:pt x="87" y="173"/>
                    </a:cubicBezTo>
                    <a:cubicBezTo>
                      <a:pt x="106" y="161"/>
                      <a:pt x="120" y="143"/>
                      <a:pt x="137" y="130"/>
                    </a:cubicBezTo>
                    <a:cubicBezTo>
                      <a:pt x="139" y="129"/>
                      <a:pt x="141" y="127"/>
                      <a:pt x="142" y="126"/>
                    </a:cubicBezTo>
                    <a:cubicBezTo>
                      <a:pt x="140" y="127"/>
                      <a:pt x="139" y="130"/>
                      <a:pt x="137" y="132"/>
                    </a:cubicBezTo>
                    <a:cubicBezTo>
                      <a:pt x="134" y="136"/>
                      <a:pt x="130" y="138"/>
                      <a:pt x="126" y="141"/>
                    </a:cubicBezTo>
                    <a:cubicBezTo>
                      <a:pt x="117" y="149"/>
                      <a:pt x="108" y="158"/>
                      <a:pt x="100" y="167"/>
                    </a:cubicBezTo>
                    <a:cubicBezTo>
                      <a:pt x="100" y="168"/>
                      <a:pt x="100" y="168"/>
                      <a:pt x="101" y="168"/>
                    </a:cubicBezTo>
                    <a:cubicBezTo>
                      <a:pt x="114" y="162"/>
                      <a:pt x="124" y="151"/>
                      <a:pt x="135" y="142"/>
                    </a:cubicBezTo>
                    <a:cubicBezTo>
                      <a:pt x="135" y="141"/>
                      <a:pt x="138" y="138"/>
                      <a:pt x="140" y="137"/>
                    </a:cubicBezTo>
                    <a:cubicBezTo>
                      <a:pt x="140" y="137"/>
                      <a:pt x="140" y="138"/>
                      <a:pt x="139" y="139"/>
                    </a:cubicBezTo>
                    <a:cubicBezTo>
                      <a:pt x="137" y="141"/>
                      <a:pt x="134" y="143"/>
                      <a:pt x="131" y="146"/>
                    </a:cubicBezTo>
                    <a:cubicBezTo>
                      <a:pt x="124" y="152"/>
                      <a:pt x="119" y="159"/>
                      <a:pt x="113" y="165"/>
                    </a:cubicBezTo>
                    <a:cubicBezTo>
                      <a:pt x="113" y="165"/>
                      <a:pt x="113" y="165"/>
                      <a:pt x="113" y="165"/>
                    </a:cubicBezTo>
                    <a:cubicBezTo>
                      <a:pt x="102" y="171"/>
                      <a:pt x="91" y="174"/>
                      <a:pt x="78" y="174"/>
                    </a:cubicBezTo>
                    <a:cubicBezTo>
                      <a:pt x="70" y="175"/>
                      <a:pt x="62" y="174"/>
                      <a:pt x="53" y="172"/>
                    </a:cubicBezTo>
                    <a:close/>
                    <a:moveTo>
                      <a:pt x="117" y="163"/>
                    </a:moveTo>
                    <a:cubicBezTo>
                      <a:pt x="122" y="158"/>
                      <a:pt x="126" y="154"/>
                      <a:pt x="130" y="149"/>
                    </a:cubicBezTo>
                    <a:cubicBezTo>
                      <a:pt x="132" y="146"/>
                      <a:pt x="135" y="144"/>
                      <a:pt x="138" y="141"/>
                    </a:cubicBezTo>
                    <a:cubicBezTo>
                      <a:pt x="133" y="150"/>
                      <a:pt x="126" y="157"/>
                      <a:pt x="117" y="163"/>
                    </a:cubicBezTo>
                    <a:close/>
                    <a:moveTo>
                      <a:pt x="141" y="135"/>
                    </a:moveTo>
                    <a:cubicBezTo>
                      <a:pt x="135" y="139"/>
                      <a:pt x="129" y="145"/>
                      <a:pt x="124" y="150"/>
                    </a:cubicBezTo>
                    <a:cubicBezTo>
                      <a:pt x="120" y="154"/>
                      <a:pt x="116" y="157"/>
                      <a:pt x="112" y="160"/>
                    </a:cubicBezTo>
                    <a:cubicBezTo>
                      <a:pt x="110" y="162"/>
                      <a:pt x="99" y="170"/>
                      <a:pt x="105" y="163"/>
                    </a:cubicBezTo>
                    <a:cubicBezTo>
                      <a:pt x="113" y="156"/>
                      <a:pt x="121" y="148"/>
                      <a:pt x="129" y="141"/>
                    </a:cubicBezTo>
                    <a:cubicBezTo>
                      <a:pt x="135" y="136"/>
                      <a:pt x="142" y="131"/>
                      <a:pt x="145" y="123"/>
                    </a:cubicBezTo>
                    <a:cubicBezTo>
                      <a:pt x="145" y="123"/>
                      <a:pt x="144" y="122"/>
                      <a:pt x="143" y="123"/>
                    </a:cubicBezTo>
                    <a:cubicBezTo>
                      <a:pt x="135" y="131"/>
                      <a:pt x="126" y="137"/>
                      <a:pt x="118" y="145"/>
                    </a:cubicBezTo>
                    <a:cubicBezTo>
                      <a:pt x="113" y="149"/>
                      <a:pt x="108" y="154"/>
                      <a:pt x="104" y="158"/>
                    </a:cubicBezTo>
                    <a:cubicBezTo>
                      <a:pt x="100" y="162"/>
                      <a:pt x="92" y="168"/>
                      <a:pt x="90" y="170"/>
                    </a:cubicBezTo>
                    <a:cubicBezTo>
                      <a:pt x="107" y="153"/>
                      <a:pt x="125" y="137"/>
                      <a:pt x="142" y="119"/>
                    </a:cubicBezTo>
                    <a:cubicBezTo>
                      <a:pt x="142" y="119"/>
                      <a:pt x="143" y="118"/>
                      <a:pt x="143" y="118"/>
                    </a:cubicBezTo>
                    <a:cubicBezTo>
                      <a:pt x="144" y="117"/>
                      <a:pt x="144" y="116"/>
                      <a:pt x="145" y="116"/>
                    </a:cubicBezTo>
                    <a:cubicBezTo>
                      <a:pt x="146" y="115"/>
                      <a:pt x="145" y="114"/>
                      <a:pt x="144" y="115"/>
                    </a:cubicBezTo>
                    <a:cubicBezTo>
                      <a:pt x="132" y="124"/>
                      <a:pt x="121" y="135"/>
                      <a:pt x="109" y="145"/>
                    </a:cubicBezTo>
                    <a:cubicBezTo>
                      <a:pt x="103" y="150"/>
                      <a:pt x="97" y="155"/>
                      <a:pt x="91" y="160"/>
                    </a:cubicBezTo>
                    <a:cubicBezTo>
                      <a:pt x="88" y="162"/>
                      <a:pt x="85" y="165"/>
                      <a:pt x="82" y="167"/>
                    </a:cubicBezTo>
                    <a:cubicBezTo>
                      <a:pt x="91" y="159"/>
                      <a:pt x="100" y="150"/>
                      <a:pt x="110" y="141"/>
                    </a:cubicBezTo>
                    <a:cubicBezTo>
                      <a:pt x="120" y="131"/>
                      <a:pt x="131" y="122"/>
                      <a:pt x="141" y="111"/>
                    </a:cubicBezTo>
                    <a:cubicBezTo>
                      <a:pt x="141" y="110"/>
                      <a:pt x="140" y="110"/>
                      <a:pt x="140" y="110"/>
                    </a:cubicBezTo>
                    <a:cubicBezTo>
                      <a:pt x="128" y="121"/>
                      <a:pt x="116" y="131"/>
                      <a:pt x="104" y="141"/>
                    </a:cubicBezTo>
                    <a:cubicBezTo>
                      <a:pt x="97" y="147"/>
                      <a:pt x="90" y="153"/>
                      <a:pt x="82" y="158"/>
                    </a:cubicBezTo>
                    <a:cubicBezTo>
                      <a:pt x="79" y="161"/>
                      <a:pt x="75" y="164"/>
                      <a:pt x="71" y="166"/>
                    </a:cubicBezTo>
                    <a:cubicBezTo>
                      <a:pt x="70" y="167"/>
                      <a:pt x="68" y="169"/>
                      <a:pt x="67" y="170"/>
                    </a:cubicBezTo>
                    <a:cubicBezTo>
                      <a:pt x="67" y="170"/>
                      <a:pt x="68" y="170"/>
                      <a:pt x="68" y="169"/>
                    </a:cubicBezTo>
                    <a:cubicBezTo>
                      <a:pt x="79" y="158"/>
                      <a:pt x="92" y="149"/>
                      <a:pt x="103" y="139"/>
                    </a:cubicBezTo>
                    <a:cubicBezTo>
                      <a:pt x="113" y="130"/>
                      <a:pt x="123" y="121"/>
                      <a:pt x="132" y="111"/>
                    </a:cubicBezTo>
                    <a:cubicBezTo>
                      <a:pt x="137" y="109"/>
                      <a:pt x="141" y="107"/>
                      <a:pt x="146" y="109"/>
                    </a:cubicBezTo>
                    <a:cubicBezTo>
                      <a:pt x="146" y="109"/>
                      <a:pt x="146" y="109"/>
                      <a:pt x="146" y="109"/>
                    </a:cubicBezTo>
                    <a:cubicBezTo>
                      <a:pt x="146" y="111"/>
                      <a:pt x="146" y="113"/>
                      <a:pt x="146" y="115"/>
                    </a:cubicBezTo>
                    <a:cubicBezTo>
                      <a:pt x="145" y="122"/>
                      <a:pt x="144" y="129"/>
                      <a:pt x="141" y="135"/>
                    </a:cubicBezTo>
                    <a:close/>
                    <a:moveTo>
                      <a:pt x="62" y="50"/>
                    </a:moveTo>
                    <a:cubicBezTo>
                      <a:pt x="63" y="50"/>
                      <a:pt x="63" y="50"/>
                      <a:pt x="63" y="50"/>
                    </a:cubicBezTo>
                    <a:cubicBezTo>
                      <a:pt x="65" y="50"/>
                      <a:pt x="66" y="50"/>
                      <a:pt x="66" y="48"/>
                    </a:cubicBezTo>
                    <a:cubicBezTo>
                      <a:pt x="69" y="34"/>
                      <a:pt x="66" y="20"/>
                      <a:pt x="66" y="6"/>
                    </a:cubicBezTo>
                    <a:cubicBezTo>
                      <a:pt x="74" y="7"/>
                      <a:pt x="81" y="6"/>
                      <a:pt x="89" y="6"/>
                    </a:cubicBezTo>
                    <a:cubicBezTo>
                      <a:pt x="92" y="19"/>
                      <a:pt x="90" y="33"/>
                      <a:pt x="90" y="47"/>
                    </a:cubicBezTo>
                    <a:cubicBezTo>
                      <a:pt x="90" y="48"/>
                      <a:pt x="90" y="48"/>
                      <a:pt x="90" y="49"/>
                    </a:cubicBezTo>
                    <a:cubicBezTo>
                      <a:pt x="91" y="50"/>
                      <a:pt x="91" y="50"/>
                      <a:pt x="92" y="50"/>
                    </a:cubicBezTo>
                    <a:cubicBezTo>
                      <a:pt x="124" y="49"/>
                      <a:pt x="143" y="75"/>
                      <a:pt x="146" y="103"/>
                    </a:cubicBezTo>
                    <a:cubicBezTo>
                      <a:pt x="142" y="102"/>
                      <a:pt x="138" y="103"/>
                      <a:pt x="134" y="105"/>
                    </a:cubicBezTo>
                    <a:cubicBezTo>
                      <a:pt x="125" y="109"/>
                      <a:pt x="120" y="108"/>
                      <a:pt x="111" y="103"/>
                    </a:cubicBezTo>
                    <a:cubicBezTo>
                      <a:pt x="99" y="95"/>
                      <a:pt x="84" y="97"/>
                      <a:pt x="71" y="102"/>
                    </a:cubicBezTo>
                    <a:cubicBezTo>
                      <a:pt x="62" y="105"/>
                      <a:pt x="55" y="105"/>
                      <a:pt x="46" y="101"/>
                    </a:cubicBezTo>
                    <a:cubicBezTo>
                      <a:pt x="41" y="99"/>
                      <a:pt x="35" y="98"/>
                      <a:pt x="30" y="97"/>
                    </a:cubicBezTo>
                    <a:cubicBezTo>
                      <a:pt x="22" y="96"/>
                      <a:pt x="13" y="97"/>
                      <a:pt x="6" y="100"/>
                    </a:cubicBezTo>
                    <a:cubicBezTo>
                      <a:pt x="11" y="74"/>
                      <a:pt x="35" y="48"/>
                      <a:pt x="62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4" name="Freeform 48">
                <a:extLst>
                  <a:ext uri="{FF2B5EF4-FFF2-40B4-BE49-F238E27FC236}">
                    <a16:creationId xmlns:a16="http://schemas.microsoft.com/office/drawing/2014/main" id="{BD6F2EBB-19B0-40B6-9E6F-62F11CDA01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33037" y="3405188"/>
                <a:ext cx="155575" cy="234950"/>
              </a:xfrm>
              <a:custGeom>
                <a:avLst/>
                <a:gdLst>
                  <a:gd name="T0" fmla="*/ 46 w 82"/>
                  <a:gd name="T1" fmla="*/ 99 h 124"/>
                  <a:gd name="T2" fmla="*/ 78 w 82"/>
                  <a:gd name="T3" fmla="*/ 25 h 124"/>
                  <a:gd name="T4" fmla="*/ 58 w 82"/>
                  <a:gd name="T5" fmla="*/ 2 h 124"/>
                  <a:gd name="T6" fmla="*/ 43 w 82"/>
                  <a:gd name="T7" fmla="*/ 23 h 124"/>
                  <a:gd name="T8" fmla="*/ 7 w 82"/>
                  <a:gd name="T9" fmla="*/ 96 h 124"/>
                  <a:gd name="T10" fmla="*/ 24 w 82"/>
                  <a:gd name="T11" fmla="*/ 93 h 124"/>
                  <a:gd name="T12" fmla="*/ 9 w 82"/>
                  <a:gd name="T13" fmla="*/ 112 h 124"/>
                  <a:gd name="T14" fmla="*/ 11 w 82"/>
                  <a:gd name="T15" fmla="*/ 112 h 124"/>
                  <a:gd name="T16" fmla="*/ 11 w 82"/>
                  <a:gd name="T17" fmla="*/ 114 h 124"/>
                  <a:gd name="T18" fmla="*/ 29 w 82"/>
                  <a:gd name="T19" fmla="*/ 97 h 124"/>
                  <a:gd name="T20" fmla="*/ 35 w 82"/>
                  <a:gd name="T21" fmla="*/ 97 h 124"/>
                  <a:gd name="T22" fmla="*/ 19 w 82"/>
                  <a:gd name="T23" fmla="*/ 118 h 124"/>
                  <a:gd name="T24" fmla="*/ 22 w 82"/>
                  <a:gd name="T25" fmla="*/ 118 h 124"/>
                  <a:gd name="T26" fmla="*/ 6 w 82"/>
                  <a:gd name="T27" fmla="*/ 105 h 124"/>
                  <a:gd name="T28" fmla="*/ 20 w 82"/>
                  <a:gd name="T29" fmla="*/ 93 h 124"/>
                  <a:gd name="T30" fmla="*/ 18 w 82"/>
                  <a:gd name="T31" fmla="*/ 97 h 124"/>
                  <a:gd name="T32" fmla="*/ 32 w 82"/>
                  <a:gd name="T33" fmla="*/ 93 h 124"/>
                  <a:gd name="T34" fmla="*/ 28 w 82"/>
                  <a:gd name="T35" fmla="*/ 93 h 124"/>
                  <a:gd name="T36" fmla="*/ 17 w 82"/>
                  <a:gd name="T37" fmla="*/ 114 h 124"/>
                  <a:gd name="T38" fmla="*/ 39 w 82"/>
                  <a:gd name="T39" fmla="*/ 95 h 124"/>
                  <a:gd name="T40" fmla="*/ 26 w 82"/>
                  <a:gd name="T41" fmla="*/ 111 h 124"/>
                  <a:gd name="T42" fmla="*/ 39 w 82"/>
                  <a:gd name="T43" fmla="*/ 95 h 124"/>
                  <a:gd name="T44" fmla="*/ 30 w 82"/>
                  <a:gd name="T45" fmla="*/ 118 h 124"/>
                  <a:gd name="T46" fmla="*/ 34 w 82"/>
                  <a:gd name="T47" fmla="*/ 109 h 124"/>
                  <a:gd name="T48" fmla="*/ 29 w 82"/>
                  <a:gd name="T49" fmla="*/ 113 h 124"/>
                  <a:gd name="T50" fmla="*/ 43 w 82"/>
                  <a:gd name="T51" fmla="*/ 99 h 124"/>
                  <a:gd name="T52" fmla="*/ 39 w 82"/>
                  <a:gd name="T53" fmla="*/ 112 h 124"/>
                  <a:gd name="T54" fmla="*/ 43 w 82"/>
                  <a:gd name="T55" fmla="*/ 112 h 124"/>
                  <a:gd name="T56" fmla="*/ 43 w 82"/>
                  <a:gd name="T57" fmla="*/ 112 h 124"/>
                  <a:gd name="T58" fmla="*/ 32 w 82"/>
                  <a:gd name="T59" fmla="*/ 117 h 124"/>
                  <a:gd name="T60" fmla="*/ 40 w 82"/>
                  <a:gd name="T61" fmla="*/ 108 h 124"/>
                  <a:gd name="T62" fmla="*/ 45 w 82"/>
                  <a:gd name="T63" fmla="*/ 109 h 124"/>
                  <a:gd name="T64" fmla="*/ 46 w 82"/>
                  <a:gd name="T65" fmla="*/ 6 h 124"/>
                  <a:gd name="T66" fmla="*/ 47 w 82"/>
                  <a:gd name="T67" fmla="*/ 7 h 124"/>
                  <a:gd name="T68" fmla="*/ 56 w 82"/>
                  <a:gd name="T69" fmla="*/ 8 h 124"/>
                  <a:gd name="T70" fmla="*/ 49 w 82"/>
                  <a:gd name="T71" fmla="*/ 10 h 124"/>
                  <a:gd name="T72" fmla="*/ 47 w 82"/>
                  <a:gd name="T73" fmla="*/ 21 h 124"/>
                  <a:gd name="T74" fmla="*/ 50 w 82"/>
                  <a:gd name="T75" fmla="*/ 22 h 124"/>
                  <a:gd name="T76" fmla="*/ 51 w 82"/>
                  <a:gd name="T77" fmla="*/ 23 h 124"/>
                  <a:gd name="T78" fmla="*/ 55 w 82"/>
                  <a:gd name="T79" fmla="*/ 23 h 124"/>
                  <a:gd name="T80" fmla="*/ 61 w 82"/>
                  <a:gd name="T81" fmla="*/ 23 h 124"/>
                  <a:gd name="T82" fmla="*/ 65 w 82"/>
                  <a:gd name="T83" fmla="*/ 23 h 124"/>
                  <a:gd name="T84" fmla="*/ 75 w 82"/>
                  <a:gd name="T85" fmla="*/ 22 h 124"/>
                  <a:gd name="T86" fmla="*/ 71 w 82"/>
                  <a:gd name="T87" fmla="*/ 22 h 124"/>
                  <a:gd name="T88" fmla="*/ 78 w 82"/>
                  <a:gd name="T89" fmla="*/ 7 h 124"/>
                  <a:gd name="T90" fmla="*/ 72 w 82"/>
                  <a:gd name="T91" fmla="*/ 23 h 124"/>
                  <a:gd name="T92" fmla="*/ 69 w 82"/>
                  <a:gd name="T93" fmla="*/ 23 h 124"/>
                  <a:gd name="T94" fmla="*/ 65 w 82"/>
                  <a:gd name="T95" fmla="*/ 18 h 124"/>
                  <a:gd name="T96" fmla="*/ 61 w 82"/>
                  <a:gd name="T97" fmla="*/ 15 h 124"/>
                  <a:gd name="T98" fmla="*/ 56 w 82"/>
                  <a:gd name="T99" fmla="*/ 16 h 124"/>
                  <a:gd name="T100" fmla="*/ 53 w 82"/>
                  <a:gd name="T101" fmla="*/ 13 h 124"/>
                  <a:gd name="T102" fmla="*/ 47 w 82"/>
                  <a:gd name="T103" fmla="*/ 16 h 124"/>
                  <a:gd name="T104" fmla="*/ 53 w 82"/>
                  <a:gd name="T105" fmla="*/ 5 h 124"/>
                  <a:gd name="T106" fmla="*/ 51 w 82"/>
                  <a:gd name="T107" fmla="*/ 5 h 124"/>
                  <a:gd name="T108" fmla="*/ 28 w 82"/>
                  <a:gd name="T109" fmla="*/ 93 h 124"/>
                  <a:gd name="T110" fmla="*/ 13 w 82"/>
                  <a:gd name="T111" fmla="*/ 9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" h="124">
                    <a:moveTo>
                      <a:pt x="9" y="118"/>
                    </a:moveTo>
                    <a:cubicBezTo>
                      <a:pt x="17" y="123"/>
                      <a:pt x="29" y="124"/>
                      <a:pt x="38" y="121"/>
                    </a:cubicBezTo>
                    <a:cubicBezTo>
                      <a:pt x="48" y="117"/>
                      <a:pt x="50" y="107"/>
                      <a:pt x="46" y="99"/>
                    </a:cubicBezTo>
                    <a:cubicBezTo>
                      <a:pt x="46" y="99"/>
                      <a:pt x="46" y="99"/>
                      <a:pt x="46" y="99"/>
                    </a:cubicBezTo>
                    <a:cubicBezTo>
                      <a:pt x="49" y="75"/>
                      <a:pt x="48" y="50"/>
                      <a:pt x="47" y="26"/>
                    </a:cubicBezTo>
                    <a:cubicBezTo>
                      <a:pt x="57" y="26"/>
                      <a:pt x="66" y="25"/>
                      <a:pt x="76" y="27"/>
                    </a:cubicBezTo>
                    <a:cubicBezTo>
                      <a:pt x="77" y="27"/>
                      <a:pt x="78" y="26"/>
                      <a:pt x="78" y="25"/>
                    </a:cubicBezTo>
                    <a:cubicBezTo>
                      <a:pt x="78" y="25"/>
                      <a:pt x="78" y="25"/>
                      <a:pt x="78" y="25"/>
                    </a:cubicBezTo>
                    <a:cubicBezTo>
                      <a:pt x="79" y="18"/>
                      <a:pt x="81" y="11"/>
                      <a:pt x="82" y="4"/>
                    </a:cubicBezTo>
                    <a:cubicBezTo>
                      <a:pt x="82" y="3"/>
                      <a:pt x="80" y="2"/>
                      <a:pt x="79" y="3"/>
                    </a:cubicBezTo>
                    <a:cubicBezTo>
                      <a:pt x="79" y="2"/>
                      <a:pt x="79" y="2"/>
                      <a:pt x="79" y="2"/>
                    </a:cubicBezTo>
                    <a:cubicBezTo>
                      <a:pt x="72" y="2"/>
                      <a:pt x="65" y="2"/>
                      <a:pt x="58" y="2"/>
                    </a:cubicBezTo>
                    <a:cubicBezTo>
                      <a:pt x="54" y="1"/>
                      <a:pt x="48" y="0"/>
                      <a:pt x="44" y="3"/>
                    </a:cubicBezTo>
                    <a:cubicBezTo>
                      <a:pt x="43" y="4"/>
                      <a:pt x="43" y="4"/>
                      <a:pt x="43" y="5"/>
                    </a:cubicBezTo>
                    <a:cubicBezTo>
                      <a:pt x="43" y="5"/>
                      <a:pt x="43" y="5"/>
                      <a:pt x="43" y="5"/>
                    </a:cubicBezTo>
                    <a:cubicBezTo>
                      <a:pt x="43" y="11"/>
                      <a:pt x="43" y="17"/>
                      <a:pt x="43" y="23"/>
                    </a:cubicBezTo>
                    <a:cubicBezTo>
                      <a:pt x="43" y="24"/>
                      <a:pt x="43" y="24"/>
                      <a:pt x="43" y="25"/>
                    </a:cubicBezTo>
                    <a:cubicBezTo>
                      <a:pt x="44" y="48"/>
                      <a:pt x="45" y="71"/>
                      <a:pt x="44" y="94"/>
                    </a:cubicBezTo>
                    <a:cubicBezTo>
                      <a:pt x="44" y="93"/>
                      <a:pt x="43" y="92"/>
                      <a:pt x="42" y="92"/>
                    </a:cubicBezTo>
                    <a:cubicBezTo>
                      <a:pt x="31" y="88"/>
                      <a:pt x="17" y="87"/>
                      <a:pt x="7" y="96"/>
                    </a:cubicBezTo>
                    <a:cubicBezTo>
                      <a:pt x="0" y="103"/>
                      <a:pt x="1" y="113"/>
                      <a:pt x="9" y="118"/>
                    </a:cubicBezTo>
                    <a:close/>
                    <a:moveTo>
                      <a:pt x="6" y="110"/>
                    </a:moveTo>
                    <a:cubicBezTo>
                      <a:pt x="12" y="105"/>
                      <a:pt x="17" y="99"/>
                      <a:pt x="23" y="94"/>
                    </a:cubicBezTo>
                    <a:cubicBezTo>
                      <a:pt x="23" y="94"/>
                      <a:pt x="23" y="93"/>
                      <a:pt x="24" y="93"/>
                    </a:cubicBezTo>
                    <a:cubicBezTo>
                      <a:pt x="23" y="93"/>
                      <a:pt x="23" y="94"/>
                      <a:pt x="23" y="94"/>
                    </a:cubicBezTo>
                    <a:cubicBezTo>
                      <a:pt x="22" y="96"/>
                      <a:pt x="21" y="97"/>
                      <a:pt x="20" y="99"/>
                    </a:cubicBezTo>
                    <a:cubicBezTo>
                      <a:pt x="17" y="102"/>
                      <a:pt x="15" y="105"/>
                      <a:pt x="13" y="107"/>
                    </a:cubicBezTo>
                    <a:cubicBezTo>
                      <a:pt x="12" y="109"/>
                      <a:pt x="10" y="111"/>
                      <a:pt x="9" y="112"/>
                    </a:cubicBezTo>
                    <a:cubicBezTo>
                      <a:pt x="8" y="113"/>
                      <a:pt x="9" y="113"/>
                      <a:pt x="9" y="113"/>
                    </a:cubicBezTo>
                    <a:cubicBezTo>
                      <a:pt x="10" y="112"/>
                      <a:pt x="10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12" y="110"/>
                      <a:pt x="13" y="109"/>
                      <a:pt x="14" y="108"/>
                    </a:cubicBezTo>
                    <a:cubicBezTo>
                      <a:pt x="15" y="107"/>
                      <a:pt x="16" y="105"/>
                      <a:pt x="17" y="104"/>
                    </a:cubicBezTo>
                    <a:cubicBezTo>
                      <a:pt x="20" y="101"/>
                      <a:pt x="24" y="97"/>
                      <a:pt x="27" y="94"/>
                    </a:cubicBezTo>
                    <a:cubicBezTo>
                      <a:pt x="21" y="101"/>
                      <a:pt x="15" y="106"/>
                      <a:pt x="11" y="114"/>
                    </a:cubicBezTo>
                    <a:cubicBezTo>
                      <a:pt x="12" y="115"/>
                      <a:pt x="12" y="115"/>
                      <a:pt x="12" y="115"/>
                    </a:cubicBezTo>
                    <a:cubicBezTo>
                      <a:pt x="18" y="109"/>
                      <a:pt x="24" y="102"/>
                      <a:pt x="30" y="96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0" y="96"/>
                      <a:pt x="30" y="97"/>
                      <a:pt x="29" y="97"/>
                    </a:cubicBezTo>
                    <a:cubicBezTo>
                      <a:pt x="27" y="99"/>
                      <a:pt x="26" y="102"/>
                      <a:pt x="24" y="104"/>
                    </a:cubicBezTo>
                    <a:cubicBezTo>
                      <a:pt x="21" y="108"/>
                      <a:pt x="18" y="112"/>
                      <a:pt x="15" y="116"/>
                    </a:cubicBezTo>
                    <a:cubicBezTo>
                      <a:pt x="15" y="116"/>
                      <a:pt x="15" y="116"/>
                      <a:pt x="15" y="116"/>
                    </a:cubicBezTo>
                    <a:cubicBezTo>
                      <a:pt x="23" y="112"/>
                      <a:pt x="28" y="104"/>
                      <a:pt x="35" y="97"/>
                    </a:cubicBezTo>
                    <a:cubicBezTo>
                      <a:pt x="36" y="96"/>
                      <a:pt x="38" y="94"/>
                      <a:pt x="36" y="97"/>
                    </a:cubicBezTo>
                    <a:cubicBezTo>
                      <a:pt x="34" y="100"/>
                      <a:pt x="32" y="103"/>
                      <a:pt x="30" y="105"/>
                    </a:cubicBezTo>
                    <a:cubicBezTo>
                      <a:pt x="26" y="110"/>
                      <a:pt x="22" y="113"/>
                      <a:pt x="18" y="117"/>
                    </a:cubicBezTo>
                    <a:cubicBezTo>
                      <a:pt x="18" y="118"/>
                      <a:pt x="18" y="118"/>
                      <a:pt x="19" y="118"/>
                    </a:cubicBezTo>
                    <a:cubicBezTo>
                      <a:pt x="27" y="113"/>
                      <a:pt x="32" y="106"/>
                      <a:pt x="38" y="99"/>
                    </a:cubicBezTo>
                    <a:cubicBezTo>
                      <a:pt x="41" y="95"/>
                      <a:pt x="38" y="99"/>
                      <a:pt x="37" y="100"/>
                    </a:cubicBezTo>
                    <a:cubicBezTo>
                      <a:pt x="36" y="103"/>
                      <a:pt x="33" y="105"/>
                      <a:pt x="31" y="108"/>
                    </a:cubicBezTo>
                    <a:cubicBezTo>
                      <a:pt x="28" y="111"/>
                      <a:pt x="25" y="115"/>
                      <a:pt x="22" y="118"/>
                    </a:cubicBezTo>
                    <a:cubicBezTo>
                      <a:pt x="22" y="119"/>
                      <a:pt x="22" y="119"/>
                      <a:pt x="22" y="119"/>
                    </a:cubicBezTo>
                    <a:cubicBezTo>
                      <a:pt x="18" y="118"/>
                      <a:pt x="14" y="117"/>
                      <a:pt x="11" y="115"/>
                    </a:cubicBezTo>
                    <a:cubicBezTo>
                      <a:pt x="8" y="114"/>
                      <a:pt x="7" y="112"/>
                      <a:pt x="6" y="110"/>
                    </a:cubicBezTo>
                    <a:close/>
                    <a:moveTo>
                      <a:pt x="6" y="105"/>
                    </a:moveTo>
                    <a:cubicBezTo>
                      <a:pt x="8" y="103"/>
                      <a:pt x="10" y="101"/>
                      <a:pt x="11" y="100"/>
                    </a:cubicBezTo>
                    <a:cubicBezTo>
                      <a:pt x="13" y="98"/>
                      <a:pt x="15" y="96"/>
                      <a:pt x="17" y="95"/>
                    </a:cubicBezTo>
                    <a:cubicBezTo>
                      <a:pt x="17" y="95"/>
                      <a:pt x="19" y="94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6" y="99"/>
                      <a:pt x="11" y="104"/>
                      <a:pt x="6" y="108"/>
                    </a:cubicBezTo>
                    <a:cubicBezTo>
                      <a:pt x="6" y="107"/>
                      <a:pt x="6" y="106"/>
                      <a:pt x="6" y="105"/>
                    </a:cubicBezTo>
                    <a:close/>
                    <a:moveTo>
                      <a:pt x="23" y="93"/>
                    </a:moveTo>
                    <a:cubicBezTo>
                      <a:pt x="22" y="94"/>
                      <a:pt x="20" y="95"/>
                      <a:pt x="18" y="97"/>
                    </a:cubicBezTo>
                    <a:cubicBezTo>
                      <a:pt x="19" y="95"/>
                      <a:pt x="20" y="94"/>
                      <a:pt x="21" y="93"/>
                    </a:cubicBezTo>
                    <a:cubicBezTo>
                      <a:pt x="22" y="93"/>
                      <a:pt x="23" y="93"/>
                      <a:pt x="23" y="93"/>
                    </a:cubicBezTo>
                    <a:close/>
                    <a:moveTo>
                      <a:pt x="28" y="93"/>
                    </a:moveTo>
                    <a:cubicBezTo>
                      <a:pt x="30" y="93"/>
                      <a:pt x="31" y="93"/>
                      <a:pt x="32" y="93"/>
                    </a:cubicBezTo>
                    <a:cubicBezTo>
                      <a:pt x="26" y="98"/>
                      <a:pt x="22" y="104"/>
                      <a:pt x="16" y="109"/>
                    </a:cubicBezTo>
                    <a:cubicBezTo>
                      <a:pt x="16" y="110"/>
                      <a:pt x="11" y="115"/>
                      <a:pt x="13" y="111"/>
                    </a:cubicBezTo>
                    <a:cubicBezTo>
                      <a:pt x="15" y="109"/>
                      <a:pt x="17" y="107"/>
                      <a:pt x="19" y="104"/>
                    </a:cubicBezTo>
                    <a:cubicBezTo>
                      <a:pt x="22" y="101"/>
                      <a:pt x="25" y="97"/>
                      <a:pt x="28" y="93"/>
                    </a:cubicBezTo>
                    <a:close/>
                    <a:moveTo>
                      <a:pt x="37" y="94"/>
                    </a:moveTo>
                    <a:cubicBezTo>
                      <a:pt x="31" y="99"/>
                      <a:pt x="27" y="106"/>
                      <a:pt x="21" y="111"/>
                    </a:cubicBezTo>
                    <a:cubicBezTo>
                      <a:pt x="20" y="112"/>
                      <a:pt x="19" y="113"/>
                      <a:pt x="18" y="114"/>
                    </a:cubicBezTo>
                    <a:cubicBezTo>
                      <a:pt x="16" y="115"/>
                      <a:pt x="16" y="115"/>
                      <a:pt x="17" y="114"/>
                    </a:cubicBezTo>
                    <a:cubicBezTo>
                      <a:pt x="19" y="112"/>
                      <a:pt x="21" y="109"/>
                      <a:pt x="23" y="106"/>
                    </a:cubicBezTo>
                    <a:cubicBezTo>
                      <a:pt x="27" y="102"/>
                      <a:pt x="30" y="98"/>
                      <a:pt x="33" y="93"/>
                    </a:cubicBezTo>
                    <a:cubicBezTo>
                      <a:pt x="35" y="93"/>
                      <a:pt x="36" y="94"/>
                      <a:pt x="37" y="94"/>
                    </a:cubicBezTo>
                    <a:close/>
                    <a:moveTo>
                      <a:pt x="39" y="95"/>
                    </a:moveTo>
                    <a:cubicBezTo>
                      <a:pt x="40" y="95"/>
                      <a:pt x="40" y="95"/>
                      <a:pt x="40" y="95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37" y="99"/>
                      <a:pt x="34" y="102"/>
                      <a:pt x="31" y="106"/>
                    </a:cubicBezTo>
                    <a:cubicBezTo>
                      <a:pt x="30" y="108"/>
                      <a:pt x="28" y="109"/>
                      <a:pt x="26" y="111"/>
                    </a:cubicBezTo>
                    <a:cubicBezTo>
                      <a:pt x="24" y="113"/>
                      <a:pt x="21" y="115"/>
                      <a:pt x="20" y="117"/>
                    </a:cubicBezTo>
                    <a:cubicBezTo>
                      <a:pt x="23" y="113"/>
                      <a:pt x="27" y="111"/>
                      <a:pt x="29" y="107"/>
                    </a:cubicBezTo>
                    <a:cubicBezTo>
                      <a:pt x="33" y="103"/>
                      <a:pt x="36" y="99"/>
                      <a:pt x="38" y="94"/>
                    </a:cubicBezTo>
                    <a:lnTo>
                      <a:pt x="39" y="95"/>
                    </a:lnTo>
                    <a:close/>
                    <a:moveTo>
                      <a:pt x="31" y="119"/>
                    </a:moveTo>
                    <a:cubicBezTo>
                      <a:pt x="30" y="119"/>
                      <a:pt x="29" y="119"/>
                      <a:pt x="29" y="119"/>
                    </a:cubicBezTo>
                    <a:cubicBezTo>
                      <a:pt x="30" y="118"/>
                      <a:pt x="31" y="118"/>
                      <a:pt x="32" y="117"/>
                    </a:cubicBezTo>
                    <a:cubicBezTo>
                      <a:pt x="31" y="117"/>
                      <a:pt x="31" y="118"/>
                      <a:pt x="30" y="118"/>
                    </a:cubicBezTo>
                    <a:lnTo>
                      <a:pt x="31" y="119"/>
                    </a:lnTo>
                    <a:close/>
                    <a:moveTo>
                      <a:pt x="23" y="119"/>
                    </a:moveTo>
                    <a:cubicBezTo>
                      <a:pt x="27" y="116"/>
                      <a:pt x="31" y="112"/>
                      <a:pt x="35" y="108"/>
                    </a:cubicBezTo>
                    <a:cubicBezTo>
                      <a:pt x="35" y="108"/>
                      <a:pt x="35" y="109"/>
                      <a:pt x="34" y="109"/>
                    </a:cubicBezTo>
                    <a:cubicBezTo>
                      <a:pt x="32" y="112"/>
                      <a:pt x="29" y="116"/>
                      <a:pt x="27" y="119"/>
                    </a:cubicBezTo>
                    <a:cubicBezTo>
                      <a:pt x="26" y="119"/>
                      <a:pt x="24" y="119"/>
                      <a:pt x="23" y="119"/>
                    </a:cubicBezTo>
                    <a:close/>
                    <a:moveTo>
                      <a:pt x="34" y="108"/>
                    </a:moveTo>
                    <a:cubicBezTo>
                      <a:pt x="33" y="109"/>
                      <a:pt x="31" y="111"/>
                      <a:pt x="29" y="113"/>
                    </a:cubicBezTo>
                    <a:cubicBezTo>
                      <a:pt x="28" y="114"/>
                      <a:pt x="22" y="120"/>
                      <a:pt x="25" y="116"/>
                    </a:cubicBezTo>
                    <a:cubicBezTo>
                      <a:pt x="30" y="109"/>
                      <a:pt x="37" y="104"/>
                      <a:pt x="41" y="96"/>
                    </a:cubicBezTo>
                    <a:cubicBezTo>
                      <a:pt x="41" y="96"/>
                      <a:pt x="41" y="96"/>
                      <a:pt x="41" y="96"/>
                    </a:cubicBezTo>
                    <a:cubicBezTo>
                      <a:pt x="42" y="97"/>
                      <a:pt x="42" y="98"/>
                      <a:pt x="43" y="99"/>
                    </a:cubicBezTo>
                    <a:cubicBezTo>
                      <a:pt x="40" y="102"/>
                      <a:pt x="37" y="105"/>
                      <a:pt x="34" y="108"/>
                    </a:cubicBezTo>
                    <a:close/>
                    <a:moveTo>
                      <a:pt x="33" y="119"/>
                    </a:moveTo>
                    <a:cubicBezTo>
                      <a:pt x="33" y="119"/>
                      <a:pt x="32" y="119"/>
                      <a:pt x="31" y="119"/>
                    </a:cubicBezTo>
                    <a:cubicBezTo>
                      <a:pt x="34" y="117"/>
                      <a:pt x="37" y="114"/>
                      <a:pt x="39" y="112"/>
                    </a:cubicBezTo>
                    <a:cubicBezTo>
                      <a:pt x="40" y="111"/>
                      <a:pt x="45" y="106"/>
                      <a:pt x="40" y="112"/>
                    </a:cubicBezTo>
                    <a:cubicBezTo>
                      <a:pt x="39" y="113"/>
                      <a:pt x="37" y="115"/>
                      <a:pt x="36" y="117"/>
                    </a:cubicBezTo>
                    <a:cubicBezTo>
                      <a:pt x="35" y="117"/>
                      <a:pt x="36" y="118"/>
                      <a:pt x="36" y="117"/>
                    </a:cubicBezTo>
                    <a:cubicBezTo>
                      <a:pt x="38" y="116"/>
                      <a:pt x="41" y="114"/>
                      <a:pt x="43" y="112"/>
                    </a:cubicBezTo>
                    <a:cubicBezTo>
                      <a:pt x="41" y="116"/>
                      <a:pt x="37" y="118"/>
                      <a:pt x="33" y="119"/>
                    </a:cubicBezTo>
                    <a:close/>
                    <a:moveTo>
                      <a:pt x="45" y="109"/>
                    </a:moveTo>
                    <a:cubicBezTo>
                      <a:pt x="44" y="110"/>
                      <a:pt x="44" y="111"/>
                      <a:pt x="43" y="112"/>
                    </a:cubicBezTo>
                    <a:cubicBezTo>
                      <a:pt x="43" y="112"/>
                      <a:pt x="43" y="112"/>
                      <a:pt x="43" y="112"/>
                    </a:cubicBezTo>
                    <a:cubicBezTo>
                      <a:pt x="42" y="113"/>
                      <a:pt x="40" y="113"/>
                      <a:pt x="39" y="114"/>
                    </a:cubicBezTo>
                    <a:cubicBezTo>
                      <a:pt x="41" y="112"/>
                      <a:pt x="42" y="111"/>
                      <a:pt x="43" y="108"/>
                    </a:cubicBezTo>
                    <a:cubicBezTo>
                      <a:pt x="44" y="108"/>
                      <a:pt x="43" y="107"/>
                      <a:pt x="43" y="108"/>
                    </a:cubicBezTo>
                    <a:cubicBezTo>
                      <a:pt x="39" y="110"/>
                      <a:pt x="36" y="114"/>
                      <a:pt x="32" y="117"/>
                    </a:cubicBezTo>
                    <a:cubicBezTo>
                      <a:pt x="35" y="114"/>
                      <a:pt x="39" y="110"/>
                      <a:pt x="42" y="106"/>
                    </a:cubicBezTo>
                    <a:cubicBezTo>
                      <a:pt x="43" y="106"/>
                      <a:pt x="42" y="105"/>
                      <a:pt x="42" y="106"/>
                    </a:cubicBezTo>
                    <a:cubicBezTo>
                      <a:pt x="41" y="106"/>
                      <a:pt x="41" y="106"/>
                      <a:pt x="41" y="107"/>
                    </a:cubicBezTo>
                    <a:cubicBezTo>
                      <a:pt x="40" y="107"/>
                      <a:pt x="40" y="107"/>
                      <a:pt x="40" y="108"/>
                    </a:cubicBezTo>
                    <a:cubicBezTo>
                      <a:pt x="36" y="112"/>
                      <a:pt x="30" y="116"/>
                      <a:pt x="28" y="119"/>
                    </a:cubicBezTo>
                    <a:cubicBezTo>
                      <a:pt x="28" y="119"/>
                      <a:pt x="28" y="119"/>
                      <a:pt x="28" y="119"/>
                    </a:cubicBezTo>
                    <a:cubicBezTo>
                      <a:pt x="32" y="112"/>
                      <a:pt x="38" y="106"/>
                      <a:pt x="43" y="100"/>
                    </a:cubicBezTo>
                    <a:cubicBezTo>
                      <a:pt x="45" y="103"/>
                      <a:pt x="46" y="106"/>
                      <a:pt x="45" y="109"/>
                    </a:cubicBezTo>
                    <a:close/>
                    <a:moveTo>
                      <a:pt x="46" y="6"/>
                    </a:moveTo>
                    <a:cubicBezTo>
                      <a:pt x="46" y="6"/>
                      <a:pt x="46" y="6"/>
                      <a:pt x="46" y="6"/>
                    </a:cubicBezTo>
                    <a:cubicBezTo>
                      <a:pt x="48" y="5"/>
                      <a:pt x="49" y="5"/>
                      <a:pt x="51" y="5"/>
                    </a:cubicBezTo>
                    <a:cubicBezTo>
                      <a:pt x="49" y="5"/>
                      <a:pt x="48" y="6"/>
                      <a:pt x="46" y="6"/>
                    </a:cubicBezTo>
                    <a:close/>
                    <a:moveTo>
                      <a:pt x="47" y="7"/>
                    </a:moveTo>
                    <a:cubicBezTo>
                      <a:pt x="47" y="7"/>
                      <a:pt x="48" y="7"/>
                      <a:pt x="48" y="7"/>
                    </a:cubicBezTo>
                    <a:cubicBezTo>
                      <a:pt x="48" y="7"/>
                      <a:pt x="47" y="8"/>
                      <a:pt x="47" y="9"/>
                    </a:cubicBezTo>
                    <a:cubicBezTo>
                      <a:pt x="47" y="8"/>
                      <a:pt x="47" y="8"/>
                      <a:pt x="47" y="7"/>
                    </a:cubicBezTo>
                    <a:close/>
                    <a:moveTo>
                      <a:pt x="47" y="17"/>
                    </a:moveTo>
                    <a:cubicBezTo>
                      <a:pt x="48" y="15"/>
                      <a:pt x="50" y="14"/>
                      <a:pt x="51" y="12"/>
                    </a:cubicBezTo>
                    <a:cubicBezTo>
                      <a:pt x="52" y="12"/>
                      <a:pt x="53" y="11"/>
                      <a:pt x="53" y="10"/>
                    </a:cubicBezTo>
                    <a:cubicBezTo>
                      <a:pt x="54" y="9"/>
                      <a:pt x="59" y="4"/>
                      <a:pt x="56" y="8"/>
                    </a:cubicBezTo>
                    <a:cubicBezTo>
                      <a:pt x="53" y="12"/>
                      <a:pt x="50" y="16"/>
                      <a:pt x="47" y="20"/>
                    </a:cubicBezTo>
                    <a:cubicBezTo>
                      <a:pt x="47" y="19"/>
                      <a:pt x="47" y="18"/>
                      <a:pt x="47" y="17"/>
                    </a:cubicBezTo>
                    <a:close/>
                    <a:moveTo>
                      <a:pt x="47" y="12"/>
                    </a:moveTo>
                    <a:cubicBezTo>
                      <a:pt x="47" y="12"/>
                      <a:pt x="48" y="11"/>
                      <a:pt x="49" y="10"/>
                    </a:cubicBezTo>
                    <a:cubicBezTo>
                      <a:pt x="49" y="10"/>
                      <a:pt x="49" y="10"/>
                      <a:pt x="50" y="9"/>
                    </a:cubicBezTo>
                    <a:cubicBezTo>
                      <a:pt x="49" y="11"/>
                      <a:pt x="48" y="12"/>
                      <a:pt x="47" y="14"/>
                    </a:cubicBezTo>
                    <a:cubicBezTo>
                      <a:pt x="47" y="13"/>
                      <a:pt x="47" y="13"/>
                      <a:pt x="47" y="12"/>
                    </a:cubicBezTo>
                    <a:close/>
                    <a:moveTo>
                      <a:pt x="47" y="21"/>
                    </a:moveTo>
                    <a:cubicBezTo>
                      <a:pt x="51" y="18"/>
                      <a:pt x="55" y="14"/>
                      <a:pt x="59" y="10"/>
                    </a:cubicBezTo>
                    <a:cubicBezTo>
                      <a:pt x="59" y="10"/>
                      <a:pt x="63" y="6"/>
                      <a:pt x="62" y="8"/>
                    </a:cubicBezTo>
                    <a:cubicBezTo>
                      <a:pt x="60" y="10"/>
                      <a:pt x="59" y="12"/>
                      <a:pt x="57" y="14"/>
                    </a:cubicBezTo>
                    <a:cubicBezTo>
                      <a:pt x="55" y="17"/>
                      <a:pt x="52" y="20"/>
                      <a:pt x="50" y="22"/>
                    </a:cubicBezTo>
                    <a:cubicBezTo>
                      <a:pt x="49" y="22"/>
                      <a:pt x="48" y="22"/>
                      <a:pt x="47" y="22"/>
                    </a:cubicBezTo>
                    <a:lnTo>
                      <a:pt x="47" y="21"/>
                    </a:lnTo>
                    <a:close/>
                    <a:moveTo>
                      <a:pt x="54" y="23"/>
                    </a:moveTo>
                    <a:cubicBezTo>
                      <a:pt x="53" y="23"/>
                      <a:pt x="52" y="23"/>
                      <a:pt x="51" y="23"/>
                    </a:cubicBezTo>
                    <a:cubicBezTo>
                      <a:pt x="55" y="18"/>
                      <a:pt x="60" y="14"/>
                      <a:pt x="64" y="10"/>
                    </a:cubicBezTo>
                    <a:cubicBezTo>
                      <a:pt x="63" y="12"/>
                      <a:pt x="62" y="13"/>
                      <a:pt x="61" y="15"/>
                    </a:cubicBezTo>
                    <a:cubicBezTo>
                      <a:pt x="58" y="17"/>
                      <a:pt x="56" y="20"/>
                      <a:pt x="54" y="23"/>
                    </a:cubicBezTo>
                    <a:close/>
                    <a:moveTo>
                      <a:pt x="55" y="23"/>
                    </a:moveTo>
                    <a:cubicBezTo>
                      <a:pt x="61" y="18"/>
                      <a:pt x="65" y="13"/>
                      <a:pt x="71" y="8"/>
                    </a:cubicBezTo>
                    <a:cubicBezTo>
                      <a:pt x="67" y="11"/>
                      <a:pt x="64" y="18"/>
                      <a:pt x="60" y="23"/>
                    </a:cubicBezTo>
                    <a:cubicBezTo>
                      <a:pt x="58" y="23"/>
                      <a:pt x="57" y="23"/>
                      <a:pt x="55" y="23"/>
                    </a:cubicBezTo>
                    <a:close/>
                    <a:moveTo>
                      <a:pt x="61" y="23"/>
                    </a:moveTo>
                    <a:cubicBezTo>
                      <a:pt x="66" y="19"/>
                      <a:pt x="69" y="15"/>
                      <a:pt x="73" y="11"/>
                    </a:cubicBezTo>
                    <a:cubicBezTo>
                      <a:pt x="73" y="11"/>
                      <a:pt x="72" y="12"/>
                      <a:pt x="71" y="13"/>
                    </a:cubicBezTo>
                    <a:cubicBezTo>
                      <a:pt x="69" y="16"/>
                      <a:pt x="67" y="19"/>
                      <a:pt x="65" y="23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4" y="23"/>
                      <a:pt x="63" y="23"/>
                      <a:pt x="61" y="23"/>
                    </a:cubicBezTo>
                    <a:close/>
                    <a:moveTo>
                      <a:pt x="75" y="23"/>
                    </a:move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5" y="22"/>
                      <a:pt x="75" y="22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3" y="21"/>
                      <a:pt x="72" y="22"/>
                      <a:pt x="71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3"/>
                      <a:pt x="70" y="22"/>
                      <a:pt x="71" y="22"/>
                    </a:cubicBezTo>
                    <a:cubicBezTo>
                      <a:pt x="73" y="19"/>
                      <a:pt x="75" y="16"/>
                      <a:pt x="77" y="14"/>
                    </a:cubicBezTo>
                    <a:cubicBezTo>
                      <a:pt x="76" y="13"/>
                      <a:pt x="76" y="13"/>
                      <a:pt x="76" y="13"/>
                    </a:cubicBezTo>
                    <a:cubicBezTo>
                      <a:pt x="73" y="15"/>
                      <a:pt x="68" y="18"/>
                      <a:pt x="67" y="21"/>
                    </a:cubicBezTo>
                    <a:cubicBezTo>
                      <a:pt x="70" y="16"/>
                      <a:pt x="74" y="11"/>
                      <a:pt x="78" y="7"/>
                    </a:cubicBezTo>
                    <a:cubicBezTo>
                      <a:pt x="78" y="12"/>
                      <a:pt x="76" y="18"/>
                      <a:pt x="75" y="23"/>
                    </a:cubicBezTo>
                    <a:close/>
                    <a:moveTo>
                      <a:pt x="72" y="23"/>
                    </a:moveTo>
                    <a:cubicBezTo>
                      <a:pt x="73" y="22"/>
                      <a:pt x="74" y="22"/>
                      <a:pt x="73" y="23"/>
                    </a:cubicBezTo>
                    <a:cubicBezTo>
                      <a:pt x="73" y="23"/>
                      <a:pt x="72" y="23"/>
                      <a:pt x="72" y="23"/>
                    </a:cubicBezTo>
                    <a:close/>
                    <a:moveTo>
                      <a:pt x="66" y="23"/>
                    </a:moveTo>
                    <a:cubicBezTo>
                      <a:pt x="69" y="21"/>
                      <a:pt x="71" y="18"/>
                      <a:pt x="74" y="16"/>
                    </a:cubicBezTo>
                    <a:cubicBezTo>
                      <a:pt x="78" y="12"/>
                      <a:pt x="72" y="19"/>
                      <a:pt x="71" y="20"/>
                    </a:cubicBezTo>
                    <a:cubicBezTo>
                      <a:pt x="70" y="21"/>
                      <a:pt x="70" y="22"/>
                      <a:pt x="69" y="23"/>
                    </a:cubicBezTo>
                    <a:cubicBezTo>
                      <a:pt x="68" y="23"/>
                      <a:pt x="67" y="23"/>
                      <a:pt x="66" y="23"/>
                    </a:cubicBezTo>
                    <a:close/>
                    <a:moveTo>
                      <a:pt x="60" y="5"/>
                    </a:moveTo>
                    <a:cubicBezTo>
                      <a:pt x="66" y="6"/>
                      <a:pt x="72" y="6"/>
                      <a:pt x="78" y="6"/>
                    </a:cubicBezTo>
                    <a:cubicBezTo>
                      <a:pt x="73" y="9"/>
                      <a:pt x="69" y="14"/>
                      <a:pt x="65" y="18"/>
                    </a:cubicBezTo>
                    <a:cubicBezTo>
                      <a:pt x="68" y="14"/>
                      <a:pt x="70" y="10"/>
                      <a:pt x="72" y="7"/>
                    </a:cubicBezTo>
                    <a:cubicBezTo>
                      <a:pt x="73" y="6"/>
                      <a:pt x="72" y="6"/>
                      <a:pt x="72" y="6"/>
                    </a:cubicBezTo>
                    <a:cubicBezTo>
                      <a:pt x="67" y="10"/>
                      <a:pt x="63" y="15"/>
                      <a:pt x="58" y="19"/>
                    </a:cubicBezTo>
                    <a:cubicBezTo>
                      <a:pt x="59" y="18"/>
                      <a:pt x="60" y="16"/>
                      <a:pt x="61" y="15"/>
                    </a:cubicBezTo>
                    <a:cubicBezTo>
                      <a:pt x="64" y="12"/>
                      <a:pt x="66" y="10"/>
                      <a:pt x="68" y="7"/>
                    </a:cubicBezTo>
                    <a:cubicBezTo>
                      <a:pt x="69" y="7"/>
                      <a:pt x="68" y="6"/>
                      <a:pt x="68" y="6"/>
                    </a:cubicBezTo>
                    <a:cubicBezTo>
                      <a:pt x="64" y="9"/>
                      <a:pt x="60" y="13"/>
                      <a:pt x="56" y="17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9" y="13"/>
                      <a:pt x="62" y="10"/>
                      <a:pt x="64" y="6"/>
                    </a:cubicBezTo>
                    <a:cubicBezTo>
                      <a:pt x="63" y="6"/>
                      <a:pt x="63" y="6"/>
                      <a:pt x="63" y="6"/>
                    </a:cubicBezTo>
                    <a:cubicBezTo>
                      <a:pt x="58" y="9"/>
                      <a:pt x="55" y="14"/>
                      <a:pt x="50" y="18"/>
                    </a:cubicBezTo>
                    <a:cubicBezTo>
                      <a:pt x="44" y="23"/>
                      <a:pt x="52" y="14"/>
                      <a:pt x="53" y="13"/>
                    </a:cubicBezTo>
                    <a:cubicBezTo>
                      <a:pt x="55" y="11"/>
                      <a:pt x="57" y="8"/>
                      <a:pt x="59" y="6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54" y="8"/>
                      <a:pt x="51" y="11"/>
                      <a:pt x="48" y="14"/>
                    </a:cubicBezTo>
                    <a:cubicBezTo>
                      <a:pt x="47" y="15"/>
                      <a:pt x="47" y="15"/>
                      <a:pt x="47" y="16"/>
                    </a:cubicBezTo>
                    <a:cubicBezTo>
                      <a:pt x="47" y="15"/>
                      <a:pt x="47" y="15"/>
                      <a:pt x="47" y="15"/>
                    </a:cubicBezTo>
                    <a:cubicBezTo>
                      <a:pt x="47" y="15"/>
                      <a:pt x="47" y="14"/>
                      <a:pt x="48" y="14"/>
                    </a:cubicBezTo>
                    <a:cubicBezTo>
                      <a:pt x="49" y="11"/>
                      <a:pt x="52" y="8"/>
                      <a:pt x="54" y="6"/>
                    </a:cubicBezTo>
                    <a:cubicBezTo>
                      <a:pt x="54" y="5"/>
                      <a:pt x="54" y="5"/>
                      <a:pt x="53" y="5"/>
                    </a:cubicBezTo>
                    <a:cubicBezTo>
                      <a:pt x="52" y="7"/>
                      <a:pt x="50" y="8"/>
                      <a:pt x="48" y="10"/>
                    </a:cubicBezTo>
                    <a:cubicBezTo>
                      <a:pt x="48" y="10"/>
                      <a:pt x="47" y="11"/>
                      <a:pt x="47" y="11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48" y="8"/>
                      <a:pt x="49" y="7"/>
                      <a:pt x="51" y="5"/>
                    </a:cubicBezTo>
                    <a:cubicBezTo>
                      <a:pt x="51" y="5"/>
                      <a:pt x="51" y="5"/>
                      <a:pt x="51" y="5"/>
                    </a:cubicBezTo>
                    <a:cubicBezTo>
                      <a:pt x="54" y="4"/>
                      <a:pt x="57" y="5"/>
                      <a:pt x="60" y="5"/>
                    </a:cubicBezTo>
                    <a:close/>
                    <a:moveTo>
                      <a:pt x="28" y="93"/>
                    </a:moveTo>
                    <a:cubicBezTo>
                      <a:pt x="28" y="93"/>
                      <a:pt x="28" y="93"/>
                      <a:pt x="28" y="93"/>
                    </a:cubicBezTo>
                    <a:cubicBezTo>
                      <a:pt x="25" y="95"/>
                      <a:pt x="22" y="97"/>
                      <a:pt x="20" y="100"/>
                    </a:cubicBezTo>
                    <a:cubicBezTo>
                      <a:pt x="21" y="97"/>
                      <a:pt x="23" y="95"/>
                      <a:pt x="25" y="93"/>
                    </a:cubicBezTo>
                    <a:cubicBezTo>
                      <a:pt x="26" y="93"/>
                      <a:pt x="27" y="93"/>
                      <a:pt x="28" y="93"/>
                    </a:cubicBezTo>
                    <a:close/>
                    <a:moveTo>
                      <a:pt x="13" y="96"/>
                    </a:moveTo>
                    <a:cubicBezTo>
                      <a:pt x="14" y="95"/>
                      <a:pt x="15" y="95"/>
                      <a:pt x="17" y="94"/>
                    </a:cubicBezTo>
                    <a:cubicBezTo>
                      <a:pt x="13" y="96"/>
                      <a:pt x="10" y="99"/>
                      <a:pt x="7" y="103"/>
                    </a:cubicBezTo>
                    <a:cubicBezTo>
                      <a:pt x="8" y="100"/>
                      <a:pt x="10" y="98"/>
                      <a:pt x="13" y="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5" name="Freeform 49">
                <a:extLst>
                  <a:ext uri="{FF2B5EF4-FFF2-40B4-BE49-F238E27FC236}">
                    <a16:creationId xmlns:a16="http://schemas.microsoft.com/office/drawing/2014/main" id="{C1644117-AB96-4B3E-AB8E-A8ABEAB667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82037" y="3457576"/>
                <a:ext cx="217487" cy="219075"/>
              </a:xfrm>
              <a:custGeom>
                <a:avLst/>
                <a:gdLst>
                  <a:gd name="T0" fmla="*/ 10 w 115"/>
                  <a:gd name="T1" fmla="*/ 2 h 116"/>
                  <a:gd name="T2" fmla="*/ 69 w 115"/>
                  <a:gd name="T3" fmla="*/ 83 h 116"/>
                  <a:gd name="T4" fmla="*/ 90 w 115"/>
                  <a:gd name="T5" fmla="*/ 69 h 116"/>
                  <a:gd name="T6" fmla="*/ 35 w 115"/>
                  <a:gd name="T7" fmla="*/ 21 h 116"/>
                  <a:gd name="T8" fmla="*/ 30 w 115"/>
                  <a:gd name="T9" fmla="*/ 24 h 116"/>
                  <a:gd name="T10" fmla="*/ 37 w 115"/>
                  <a:gd name="T11" fmla="*/ 35 h 116"/>
                  <a:gd name="T12" fmla="*/ 42 w 115"/>
                  <a:gd name="T13" fmla="*/ 39 h 116"/>
                  <a:gd name="T14" fmla="*/ 47 w 115"/>
                  <a:gd name="T15" fmla="*/ 30 h 116"/>
                  <a:gd name="T16" fmla="*/ 47 w 115"/>
                  <a:gd name="T17" fmla="*/ 39 h 116"/>
                  <a:gd name="T18" fmla="*/ 80 w 115"/>
                  <a:gd name="T19" fmla="*/ 85 h 116"/>
                  <a:gd name="T20" fmla="*/ 98 w 115"/>
                  <a:gd name="T21" fmla="*/ 94 h 116"/>
                  <a:gd name="T22" fmla="*/ 91 w 115"/>
                  <a:gd name="T23" fmla="*/ 89 h 116"/>
                  <a:gd name="T24" fmla="*/ 93 w 115"/>
                  <a:gd name="T25" fmla="*/ 88 h 116"/>
                  <a:gd name="T26" fmla="*/ 95 w 115"/>
                  <a:gd name="T27" fmla="*/ 91 h 116"/>
                  <a:gd name="T28" fmla="*/ 90 w 115"/>
                  <a:gd name="T29" fmla="*/ 69 h 116"/>
                  <a:gd name="T30" fmla="*/ 65 w 115"/>
                  <a:gd name="T31" fmla="*/ 65 h 116"/>
                  <a:gd name="T32" fmla="*/ 76 w 115"/>
                  <a:gd name="T33" fmla="*/ 55 h 116"/>
                  <a:gd name="T34" fmla="*/ 68 w 115"/>
                  <a:gd name="T35" fmla="*/ 75 h 116"/>
                  <a:gd name="T36" fmla="*/ 71 w 115"/>
                  <a:gd name="T37" fmla="*/ 82 h 116"/>
                  <a:gd name="T38" fmla="*/ 70 w 115"/>
                  <a:gd name="T39" fmla="*/ 62 h 116"/>
                  <a:gd name="T40" fmla="*/ 69 w 115"/>
                  <a:gd name="T41" fmla="*/ 79 h 116"/>
                  <a:gd name="T42" fmla="*/ 76 w 115"/>
                  <a:gd name="T43" fmla="*/ 56 h 116"/>
                  <a:gd name="T44" fmla="*/ 65 w 115"/>
                  <a:gd name="T45" fmla="*/ 74 h 116"/>
                  <a:gd name="T46" fmla="*/ 74 w 115"/>
                  <a:gd name="T47" fmla="*/ 86 h 116"/>
                  <a:gd name="T48" fmla="*/ 80 w 115"/>
                  <a:gd name="T49" fmla="*/ 76 h 116"/>
                  <a:gd name="T50" fmla="*/ 79 w 115"/>
                  <a:gd name="T51" fmla="*/ 76 h 116"/>
                  <a:gd name="T52" fmla="*/ 79 w 115"/>
                  <a:gd name="T53" fmla="*/ 58 h 116"/>
                  <a:gd name="T54" fmla="*/ 57 w 115"/>
                  <a:gd name="T55" fmla="*/ 64 h 116"/>
                  <a:gd name="T56" fmla="*/ 43 w 115"/>
                  <a:gd name="T57" fmla="*/ 32 h 116"/>
                  <a:gd name="T58" fmla="*/ 46 w 115"/>
                  <a:gd name="T59" fmla="*/ 48 h 116"/>
                  <a:gd name="T60" fmla="*/ 49 w 115"/>
                  <a:gd name="T61" fmla="*/ 50 h 116"/>
                  <a:gd name="T62" fmla="*/ 58 w 115"/>
                  <a:gd name="T63" fmla="*/ 40 h 116"/>
                  <a:gd name="T64" fmla="*/ 55 w 115"/>
                  <a:gd name="T65" fmla="*/ 58 h 116"/>
                  <a:gd name="T66" fmla="*/ 59 w 115"/>
                  <a:gd name="T67" fmla="*/ 45 h 116"/>
                  <a:gd name="T68" fmla="*/ 64 w 115"/>
                  <a:gd name="T69" fmla="*/ 50 h 116"/>
                  <a:gd name="T70" fmla="*/ 63 w 115"/>
                  <a:gd name="T71" fmla="*/ 43 h 116"/>
                  <a:gd name="T72" fmla="*/ 56 w 115"/>
                  <a:gd name="T73" fmla="*/ 46 h 116"/>
                  <a:gd name="T74" fmla="*/ 38 w 115"/>
                  <a:gd name="T75" fmla="*/ 29 h 116"/>
                  <a:gd name="T76" fmla="*/ 35 w 115"/>
                  <a:gd name="T77" fmla="*/ 33 h 116"/>
                  <a:gd name="T78" fmla="*/ 32 w 115"/>
                  <a:gd name="T79" fmla="*/ 30 h 116"/>
                  <a:gd name="T80" fmla="*/ 62 w 115"/>
                  <a:gd name="T81" fmla="*/ 65 h 116"/>
                  <a:gd name="T82" fmla="*/ 85 w 115"/>
                  <a:gd name="T83" fmla="*/ 73 h 116"/>
                  <a:gd name="T84" fmla="*/ 93 w 115"/>
                  <a:gd name="T85" fmla="*/ 72 h 116"/>
                  <a:gd name="T86" fmla="*/ 93 w 115"/>
                  <a:gd name="T87" fmla="*/ 88 h 116"/>
                  <a:gd name="T88" fmla="*/ 97 w 115"/>
                  <a:gd name="T89" fmla="*/ 93 h 116"/>
                  <a:gd name="T90" fmla="*/ 102 w 115"/>
                  <a:gd name="T91" fmla="*/ 86 h 116"/>
                  <a:gd name="T92" fmla="*/ 101 w 115"/>
                  <a:gd name="T93" fmla="*/ 93 h 116"/>
                  <a:gd name="T94" fmla="*/ 107 w 115"/>
                  <a:gd name="T95" fmla="*/ 89 h 116"/>
                  <a:gd name="T96" fmla="*/ 109 w 115"/>
                  <a:gd name="T97" fmla="*/ 92 h 116"/>
                  <a:gd name="T98" fmla="*/ 109 w 115"/>
                  <a:gd name="T99" fmla="*/ 107 h 116"/>
                  <a:gd name="T100" fmla="*/ 9 w 115"/>
                  <a:gd name="T101" fmla="*/ 4 h 116"/>
                  <a:gd name="T102" fmla="*/ 28 w 115"/>
                  <a:gd name="T103" fmla="*/ 21 h 116"/>
                  <a:gd name="T104" fmla="*/ 32 w 115"/>
                  <a:gd name="T105" fmla="*/ 22 h 116"/>
                  <a:gd name="T106" fmla="*/ 103 w 115"/>
                  <a:gd name="T107" fmla="*/ 91 h 116"/>
                  <a:gd name="T108" fmla="*/ 100 w 115"/>
                  <a:gd name="T109" fmla="*/ 112 h 116"/>
                  <a:gd name="T110" fmla="*/ 109 w 115"/>
                  <a:gd name="T111" fmla="*/ 93 h 116"/>
                  <a:gd name="T112" fmla="*/ 110 w 115"/>
                  <a:gd name="T113" fmla="*/ 9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15" h="116">
                    <a:moveTo>
                      <a:pt x="115" y="102"/>
                    </a:moveTo>
                    <a:cubicBezTo>
                      <a:pt x="114" y="95"/>
                      <a:pt x="109" y="88"/>
                      <a:pt x="104" y="82"/>
                    </a:cubicBezTo>
                    <a:cubicBezTo>
                      <a:pt x="98" y="74"/>
                      <a:pt x="91" y="67"/>
                      <a:pt x="84" y="60"/>
                    </a:cubicBezTo>
                    <a:cubicBezTo>
                      <a:pt x="68" y="44"/>
                      <a:pt x="50" y="28"/>
                      <a:pt x="31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27" y="10"/>
                      <a:pt x="22" y="5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7" y="0"/>
                      <a:pt x="17" y="0"/>
                    </a:cubicBezTo>
                    <a:cubicBezTo>
                      <a:pt x="15" y="1"/>
                      <a:pt x="13" y="2"/>
                      <a:pt x="10" y="2"/>
                    </a:cubicBezTo>
                    <a:cubicBezTo>
                      <a:pt x="8" y="2"/>
                      <a:pt x="5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4" y="4"/>
                      <a:pt x="7" y="9"/>
                      <a:pt x="5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11" y="18"/>
                      <a:pt x="18" y="20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1" y="32"/>
                      <a:pt x="38" y="41"/>
                      <a:pt x="44" y="50"/>
                    </a:cubicBezTo>
                    <a:cubicBezTo>
                      <a:pt x="53" y="61"/>
                      <a:pt x="61" y="72"/>
                      <a:pt x="69" y="83"/>
                    </a:cubicBezTo>
                    <a:cubicBezTo>
                      <a:pt x="75" y="92"/>
                      <a:pt x="80" y="101"/>
                      <a:pt x="89" y="108"/>
                    </a:cubicBezTo>
                    <a:cubicBezTo>
                      <a:pt x="93" y="112"/>
                      <a:pt x="99" y="116"/>
                      <a:pt x="106" y="115"/>
                    </a:cubicBezTo>
                    <a:cubicBezTo>
                      <a:pt x="112" y="114"/>
                      <a:pt x="115" y="108"/>
                      <a:pt x="115" y="102"/>
                    </a:cubicBezTo>
                    <a:close/>
                    <a:moveTo>
                      <a:pt x="84" y="101"/>
                    </a:moveTo>
                    <a:cubicBezTo>
                      <a:pt x="84" y="100"/>
                      <a:pt x="83" y="99"/>
                      <a:pt x="82" y="98"/>
                    </a:cubicBezTo>
                    <a:cubicBezTo>
                      <a:pt x="84" y="94"/>
                      <a:pt x="85" y="89"/>
                      <a:pt x="86" y="84"/>
                    </a:cubicBezTo>
                    <a:cubicBezTo>
                      <a:pt x="87" y="81"/>
                      <a:pt x="88" y="79"/>
                      <a:pt x="88" y="76"/>
                    </a:cubicBezTo>
                    <a:cubicBezTo>
                      <a:pt x="89" y="74"/>
                      <a:pt x="90" y="71"/>
                      <a:pt x="90" y="69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90" y="80"/>
                      <a:pt x="85" y="90"/>
                      <a:pt x="85" y="101"/>
                    </a:cubicBezTo>
                    <a:lnTo>
                      <a:pt x="84" y="101"/>
                    </a:lnTo>
                    <a:close/>
                    <a:moveTo>
                      <a:pt x="34" y="21"/>
                    </a:moveTo>
                    <a:cubicBezTo>
                      <a:pt x="33" y="23"/>
                      <a:pt x="31" y="25"/>
                      <a:pt x="31" y="27"/>
                    </a:cubicBezTo>
                    <a:cubicBezTo>
                      <a:pt x="31" y="25"/>
                      <a:pt x="32" y="22"/>
                      <a:pt x="33" y="20"/>
                    </a:cubicBezTo>
                    <a:cubicBezTo>
                      <a:pt x="34" y="21"/>
                      <a:pt x="35" y="21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4" y="24"/>
                      <a:pt x="33" y="27"/>
                      <a:pt x="32" y="29"/>
                    </a:cubicBezTo>
                    <a:cubicBezTo>
                      <a:pt x="33" y="27"/>
                      <a:pt x="34" y="24"/>
                      <a:pt x="35" y="21"/>
                    </a:cubicBezTo>
                    <a:lnTo>
                      <a:pt x="34" y="21"/>
                    </a:lnTo>
                    <a:close/>
                    <a:moveTo>
                      <a:pt x="29" y="20"/>
                    </a:moveTo>
                    <a:cubicBezTo>
                      <a:pt x="29" y="19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0" y="19"/>
                      <a:pt x="29" y="20"/>
                      <a:pt x="29" y="21"/>
                    </a:cubicBezTo>
                    <a:cubicBezTo>
                      <a:pt x="27" y="26"/>
                      <a:pt x="28" y="21"/>
                      <a:pt x="29" y="20"/>
                    </a:cubicBezTo>
                    <a:close/>
                    <a:moveTo>
                      <a:pt x="32" y="19"/>
                    </a:moveTo>
                    <a:cubicBezTo>
                      <a:pt x="32" y="20"/>
                      <a:pt x="31" y="21"/>
                      <a:pt x="31" y="23"/>
                    </a:cubicBezTo>
                    <a:cubicBezTo>
                      <a:pt x="30" y="23"/>
                      <a:pt x="29" y="26"/>
                      <a:pt x="30" y="24"/>
                    </a:cubicBezTo>
                    <a:cubicBezTo>
                      <a:pt x="30" y="22"/>
                      <a:pt x="31" y="21"/>
                      <a:pt x="31" y="19"/>
                    </a:cubicBezTo>
                    <a:cubicBezTo>
                      <a:pt x="32" y="19"/>
                      <a:pt x="32" y="19"/>
                      <a:pt x="32" y="19"/>
                    </a:cubicBezTo>
                    <a:close/>
                    <a:moveTo>
                      <a:pt x="38" y="23"/>
                    </a:moveTo>
                    <a:cubicBezTo>
                      <a:pt x="37" y="26"/>
                      <a:pt x="35" y="28"/>
                      <a:pt x="34" y="31"/>
                    </a:cubicBezTo>
                    <a:cubicBezTo>
                      <a:pt x="35" y="29"/>
                      <a:pt x="35" y="25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7" y="23"/>
                      <a:pt x="38" y="23"/>
                      <a:pt x="38" y="23"/>
                    </a:cubicBezTo>
                    <a:close/>
                    <a:moveTo>
                      <a:pt x="42" y="26"/>
                    </a:moveTo>
                    <a:cubicBezTo>
                      <a:pt x="40" y="29"/>
                      <a:pt x="39" y="32"/>
                      <a:pt x="37" y="35"/>
                    </a:cubicBezTo>
                    <a:cubicBezTo>
                      <a:pt x="39" y="32"/>
                      <a:pt x="40" y="28"/>
                      <a:pt x="40" y="25"/>
                    </a:cubicBezTo>
                    <a:cubicBezTo>
                      <a:pt x="41" y="25"/>
                      <a:pt x="41" y="26"/>
                      <a:pt x="42" y="26"/>
                    </a:cubicBezTo>
                    <a:close/>
                    <a:moveTo>
                      <a:pt x="44" y="28"/>
                    </a:moveTo>
                    <a:cubicBezTo>
                      <a:pt x="43" y="31"/>
                      <a:pt x="41" y="35"/>
                      <a:pt x="40" y="39"/>
                    </a:cubicBezTo>
                    <a:cubicBezTo>
                      <a:pt x="41" y="35"/>
                      <a:pt x="42" y="31"/>
                      <a:pt x="43" y="27"/>
                    </a:cubicBezTo>
                    <a:cubicBezTo>
                      <a:pt x="43" y="27"/>
                      <a:pt x="44" y="27"/>
                      <a:pt x="44" y="28"/>
                    </a:cubicBezTo>
                    <a:close/>
                    <a:moveTo>
                      <a:pt x="47" y="30"/>
                    </a:moveTo>
                    <a:cubicBezTo>
                      <a:pt x="45" y="33"/>
                      <a:pt x="44" y="36"/>
                      <a:pt x="42" y="39"/>
                    </a:cubicBezTo>
                    <a:cubicBezTo>
                      <a:pt x="42" y="41"/>
                      <a:pt x="42" y="40"/>
                      <a:pt x="42" y="39"/>
                    </a:cubicBezTo>
                    <a:cubicBezTo>
                      <a:pt x="42" y="38"/>
                      <a:pt x="42" y="37"/>
                      <a:pt x="43" y="36"/>
                    </a:cubicBezTo>
                    <a:cubicBezTo>
                      <a:pt x="43" y="33"/>
                      <a:pt x="44" y="31"/>
                      <a:pt x="45" y="28"/>
                    </a:cubicBezTo>
                    <a:cubicBezTo>
                      <a:pt x="46" y="29"/>
                      <a:pt x="46" y="29"/>
                      <a:pt x="47" y="30"/>
                    </a:cubicBezTo>
                    <a:close/>
                    <a:moveTo>
                      <a:pt x="49" y="32"/>
                    </a:moveTo>
                    <a:cubicBezTo>
                      <a:pt x="49" y="32"/>
                      <a:pt x="49" y="32"/>
                      <a:pt x="49" y="32"/>
                    </a:cubicBezTo>
                    <a:cubicBezTo>
                      <a:pt x="48" y="33"/>
                      <a:pt x="47" y="35"/>
                      <a:pt x="46" y="37"/>
                    </a:cubicBezTo>
                    <a:cubicBezTo>
                      <a:pt x="46" y="38"/>
                      <a:pt x="45" y="39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5" y="37"/>
                      <a:pt x="46" y="34"/>
                      <a:pt x="47" y="30"/>
                    </a:cubicBezTo>
                    <a:cubicBezTo>
                      <a:pt x="48" y="31"/>
                      <a:pt x="49" y="31"/>
                      <a:pt x="49" y="32"/>
                    </a:cubicBezTo>
                    <a:close/>
                    <a:moveTo>
                      <a:pt x="53" y="35"/>
                    </a:moveTo>
                    <a:cubicBezTo>
                      <a:pt x="52" y="36"/>
                      <a:pt x="51" y="38"/>
                      <a:pt x="50" y="40"/>
                    </a:cubicBezTo>
                    <a:cubicBezTo>
                      <a:pt x="50" y="41"/>
                      <a:pt x="49" y="42"/>
                      <a:pt x="49" y="43"/>
                    </a:cubicBezTo>
                    <a:cubicBezTo>
                      <a:pt x="48" y="44"/>
                      <a:pt x="47" y="46"/>
                      <a:pt x="47" y="47"/>
                    </a:cubicBezTo>
                    <a:cubicBezTo>
                      <a:pt x="47" y="43"/>
                      <a:pt x="50" y="38"/>
                      <a:pt x="51" y="34"/>
                    </a:cubicBezTo>
                    <a:cubicBezTo>
                      <a:pt x="51" y="33"/>
                      <a:pt x="51" y="33"/>
                      <a:pt x="51" y="33"/>
                    </a:cubicBezTo>
                    <a:cubicBezTo>
                      <a:pt x="49" y="36"/>
                      <a:pt x="48" y="38"/>
                      <a:pt x="46" y="41"/>
                    </a:cubicBezTo>
                    <a:cubicBezTo>
                      <a:pt x="47" y="40"/>
                      <a:pt x="47" y="40"/>
                      <a:pt x="47" y="39"/>
                    </a:cubicBezTo>
                    <a:cubicBezTo>
                      <a:pt x="48" y="37"/>
                      <a:pt x="49" y="35"/>
                      <a:pt x="50" y="32"/>
                    </a:cubicBezTo>
                    <a:cubicBezTo>
                      <a:pt x="51" y="33"/>
                      <a:pt x="52" y="34"/>
                      <a:pt x="53" y="35"/>
                    </a:cubicBezTo>
                    <a:close/>
                    <a:moveTo>
                      <a:pt x="55" y="36"/>
                    </a:moveTo>
                    <a:cubicBezTo>
                      <a:pt x="54" y="39"/>
                      <a:pt x="52" y="42"/>
                      <a:pt x="51" y="44"/>
                    </a:cubicBezTo>
                    <a:cubicBezTo>
                      <a:pt x="52" y="41"/>
                      <a:pt x="53" y="38"/>
                      <a:pt x="54" y="35"/>
                    </a:cubicBezTo>
                    <a:cubicBezTo>
                      <a:pt x="54" y="36"/>
                      <a:pt x="55" y="36"/>
                      <a:pt x="55" y="36"/>
                    </a:cubicBezTo>
                    <a:close/>
                    <a:moveTo>
                      <a:pt x="87" y="66"/>
                    </a:moveTo>
                    <a:cubicBezTo>
                      <a:pt x="85" y="70"/>
                      <a:pt x="84" y="74"/>
                      <a:pt x="83" y="78"/>
                    </a:cubicBezTo>
                    <a:cubicBezTo>
                      <a:pt x="82" y="81"/>
                      <a:pt x="81" y="83"/>
                      <a:pt x="80" y="85"/>
                    </a:cubicBezTo>
                    <a:cubicBezTo>
                      <a:pt x="82" y="78"/>
                      <a:pt x="84" y="71"/>
                      <a:pt x="85" y="63"/>
                    </a:cubicBezTo>
                    <a:cubicBezTo>
                      <a:pt x="85" y="64"/>
                      <a:pt x="86" y="65"/>
                      <a:pt x="87" y="66"/>
                    </a:cubicBezTo>
                    <a:close/>
                    <a:moveTo>
                      <a:pt x="102" y="83"/>
                    </a:moveTo>
                    <a:cubicBezTo>
                      <a:pt x="101" y="87"/>
                      <a:pt x="100" y="91"/>
                      <a:pt x="99" y="96"/>
                    </a:cubicBezTo>
                    <a:cubicBezTo>
                      <a:pt x="98" y="98"/>
                      <a:pt x="97" y="101"/>
                      <a:pt x="96" y="103"/>
                    </a:cubicBezTo>
                    <a:cubicBezTo>
                      <a:pt x="95" y="104"/>
                      <a:pt x="95" y="105"/>
                      <a:pt x="95" y="106"/>
                    </a:cubicBezTo>
                    <a:cubicBezTo>
                      <a:pt x="95" y="107"/>
                      <a:pt x="95" y="107"/>
                      <a:pt x="95" y="107"/>
                    </a:cubicBezTo>
                    <a:cubicBezTo>
                      <a:pt x="95" y="106"/>
                      <a:pt x="95" y="106"/>
                      <a:pt x="95" y="106"/>
                    </a:cubicBezTo>
                    <a:cubicBezTo>
                      <a:pt x="95" y="102"/>
                      <a:pt x="97" y="98"/>
                      <a:pt x="98" y="94"/>
                    </a:cubicBezTo>
                    <a:cubicBezTo>
                      <a:pt x="99" y="90"/>
                      <a:pt x="101" y="86"/>
                      <a:pt x="101" y="81"/>
                    </a:cubicBezTo>
                    <a:cubicBezTo>
                      <a:pt x="102" y="82"/>
                      <a:pt x="102" y="82"/>
                      <a:pt x="102" y="83"/>
                    </a:cubicBezTo>
                    <a:close/>
                    <a:moveTo>
                      <a:pt x="95" y="74"/>
                    </a:moveTo>
                    <a:cubicBezTo>
                      <a:pt x="93" y="78"/>
                      <a:pt x="93" y="83"/>
                      <a:pt x="92" y="87"/>
                    </a:cubicBezTo>
                    <a:cubicBezTo>
                      <a:pt x="92" y="89"/>
                      <a:pt x="91" y="92"/>
                      <a:pt x="90" y="94"/>
                    </a:cubicBezTo>
                    <a:cubicBezTo>
                      <a:pt x="89" y="97"/>
                      <a:pt x="89" y="100"/>
                      <a:pt x="88" y="102"/>
                    </a:cubicBezTo>
                    <a:cubicBezTo>
                      <a:pt x="88" y="104"/>
                      <a:pt x="88" y="102"/>
                      <a:pt x="88" y="102"/>
                    </a:cubicBezTo>
                    <a:cubicBezTo>
                      <a:pt x="88" y="100"/>
                      <a:pt x="89" y="99"/>
                      <a:pt x="89" y="97"/>
                    </a:cubicBezTo>
                    <a:cubicBezTo>
                      <a:pt x="90" y="94"/>
                      <a:pt x="91" y="92"/>
                      <a:pt x="91" y="89"/>
                    </a:cubicBezTo>
                    <a:cubicBezTo>
                      <a:pt x="92" y="84"/>
                      <a:pt x="93" y="78"/>
                      <a:pt x="93" y="72"/>
                    </a:cubicBezTo>
                    <a:cubicBezTo>
                      <a:pt x="94" y="73"/>
                      <a:pt x="94" y="74"/>
                      <a:pt x="95" y="74"/>
                    </a:cubicBezTo>
                    <a:close/>
                    <a:moveTo>
                      <a:pt x="96" y="75"/>
                    </a:moveTo>
                    <a:cubicBezTo>
                      <a:pt x="96" y="75"/>
                      <a:pt x="97" y="76"/>
                      <a:pt x="97" y="77"/>
                    </a:cubicBezTo>
                    <a:cubicBezTo>
                      <a:pt x="96" y="82"/>
                      <a:pt x="95" y="87"/>
                      <a:pt x="93" y="93"/>
                    </a:cubicBezTo>
                    <a:cubicBezTo>
                      <a:pt x="92" y="95"/>
                      <a:pt x="92" y="97"/>
                      <a:pt x="91" y="99"/>
                    </a:cubicBezTo>
                    <a:cubicBezTo>
                      <a:pt x="91" y="100"/>
                      <a:pt x="91" y="101"/>
                      <a:pt x="91" y="102"/>
                    </a:cubicBezTo>
                    <a:cubicBezTo>
                      <a:pt x="91" y="103"/>
                      <a:pt x="90" y="107"/>
                      <a:pt x="90" y="104"/>
                    </a:cubicBezTo>
                    <a:cubicBezTo>
                      <a:pt x="91" y="99"/>
                      <a:pt x="93" y="94"/>
                      <a:pt x="93" y="88"/>
                    </a:cubicBezTo>
                    <a:cubicBezTo>
                      <a:pt x="94" y="86"/>
                      <a:pt x="94" y="83"/>
                      <a:pt x="94" y="80"/>
                    </a:cubicBezTo>
                    <a:cubicBezTo>
                      <a:pt x="94" y="78"/>
                      <a:pt x="95" y="77"/>
                      <a:pt x="96" y="75"/>
                    </a:cubicBezTo>
                    <a:close/>
                    <a:moveTo>
                      <a:pt x="97" y="79"/>
                    </a:moveTo>
                    <a:cubicBezTo>
                      <a:pt x="98" y="78"/>
                      <a:pt x="98" y="78"/>
                      <a:pt x="98" y="78"/>
                    </a:cubicBezTo>
                    <a:cubicBezTo>
                      <a:pt x="98" y="77"/>
                      <a:pt x="98" y="77"/>
                      <a:pt x="98" y="77"/>
                    </a:cubicBezTo>
                    <a:cubicBezTo>
                      <a:pt x="99" y="78"/>
                      <a:pt x="100" y="80"/>
                      <a:pt x="101" y="81"/>
                    </a:cubicBezTo>
                    <a:cubicBezTo>
                      <a:pt x="97" y="89"/>
                      <a:pt x="97" y="97"/>
                      <a:pt x="93" y="105"/>
                    </a:cubicBezTo>
                    <a:cubicBezTo>
                      <a:pt x="94" y="103"/>
                      <a:pt x="94" y="100"/>
                      <a:pt x="94" y="99"/>
                    </a:cubicBezTo>
                    <a:cubicBezTo>
                      <a:pt x="94" y="96"/>
                      <a:pt x="95" y="94"/>
                      <a:pt x="95" y="91"/>
                    </a:cubicBezTo>
                    <a:cubicBezTo>
                      <a:pt x="96" y="87"/>
                      <a:pt x="97" y="83"/>
                      <a:pt x="97" y="79"/>
                    </a:cubicBezTo>
                    <a:close/>
                    <a:moveTo>
                      <a:pt x="93" y="72"/>
                    </a:moveTo>
                    <a:cubicBezTo>
                      <a:pt x="91" y="76"/>
                      <a:pt x="90" y="81"/>
                      <a:pt x="89" y="86"/>
                    </a:cubicBezTo>
                    <a:cubicBezTo>
                      <a:pt x="88" y="89"/>
                      <a:pt x="88" y="92"/>
                      <a:pt x="87" y="94"/>
                    </a:cubicBezTo>
                    <a:cubicBezTo>
                      <a:pt x="87" y="96"/>
                      <a:pt x="86" y="98"/>
                      <a:pt x="86" y="99"/>
                    </a:cubicBezTo>
                    <a:cubicBezTo>
                      <a:pt x="85" y="102"/>
                      <a:pt x="85" y="99"/>
                      <a:pt x="86" y="98"/>
                    </a:cubicBezTo>
                    <a:cubicBezTo>
                      <a:pt x="87" y="89"/>
                      <a:pt x="90" y="79"/>
                      <a:pt x="91" y="70"/>
                    </a:cubicBezTo>
                    <a:cubicBezTo>
                      <a:pt x="91" y="70"/>
                      <a:pt x="92" y="71"/>
                      <a:pt x="93" y="72"/>
                    </a:cubicBezTo>
                    <a:close/>
                    <a:moveTo>
                      <a:pt x="90" y="69"/>
                    </a:moveTo>
                    <a:cubicBezTo>
                      <a:pt x="88" y="73"/>
                      <a:pt x="87" y="77"/>
                      <a:pt x="86" y="82"/>
                    </a:cubicBezTo>
                    <a:cubicBezTo>
                      <a:pt x="86" y="84"/>
                      <a:pt x="85" y="87"/>
                      <a:pt x="85" y="90"/>
                    </a:cubicBezTo>
                    <a:cubicBezTo>
                      <a:pt x="84" y="91"/>
                      <a:pt x="84" y="93"/>
                      <a:pt x="83" y="94"/>
                    </a:cubicBezTo>
                    <a:cubicBezTo>
                      <a:pt x="84" y="90"/>
                      <a:pt x="84" y="85"/>
                      <a:pt x="86" y="81"/>
                    </a:cubicBezTo>
                    <a:cubicBezTo>
                      <a:pt x="86" y="79"/>
                      <a:pt x="87" y="76"/>
                      <a:pt x="87" y="73"/>
                    </a:cubicBezTo>
                    <a:cubicBezTo>
                      <a:pt x="87" y="71"/>
                      <a:pt x="88" y="69"/>
                      <a:pt x="88" y="66"/>
                    </a:cubicBezTo>
                    <a:cubicBezTo>
                      <a:pt x="88" y="67"/>
                      <a:pt x="89" y="68"/>
                      <a:pt x="90" y="69"/>
                    </a:cubicBezTo>
                    <a:close/>
                    <a:moveTo>
                      <a:pt x="62" y="69"/>
                    </a:moveTo>
                    <a:cubicBezTo>
                      <a:pt x="63" y="68"/>
                      <a:pt x="64" y="66"/>
                      <a:pt x="65" y="65"/>
                    </a:cubicBezTo>
                    <a:cubicBezTo>
                      <a:pt x="64" y="67"/>
                      <a:pt x="64" y="69"/>
                      <a:pt x="63" y="71"/>
                    </a:cubicBezTo>
                    <a:cubicBezTo>
                      <a:pt x="62" y="70"/>
                      <a:pt x="61" y="69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2" y="67"/>
                      <a:pt x="61" y="67"/>
                      <a:pt x="62" y="66"/>
                    </a:cubicBezTo>
                    <a:cubicBezTo>
                      <a:pt x="62" y="66"/>
                      <a:pt x="62" y="68"/>
                      <a:pt x="62" y="69"/>
                    </a:cubicBezTo>
                    <a:close/>
                    <a:moveTo>
                      <a:pt x="68" y="61"/>
                    </a:moveTo>
                    <a:cubicBezTo>
                      <a:pt x="70" y="59"/>
                      <a:pt x="73" y="56"/>
                      <a:pt x="74" y="53"/>
                    </a:cubicBezTo>
                    <a:cubicBezTo>
                      <a:pt x="75" y="54"/>
                      <a:pt x="75" y="54"/>
                      <a:pt x="76" y="55"/>
                    </a:cubicBezTo>
                    <a:cubicBezTo>
                      <a:pt x="76" y="55"/>
                      <a:pt x="76" y="55"/>
                      <a:pt x="76" y="55"/>
                    </a:cubicBezTo>
                    <a:cubicBezTo>
                      <a:pt x="75" y="59"/>
                      <a:pt x="74" y="63"/>
                      <a:pt x="73" y="67"/>
                    </a:cubicBezTo>
                    <a:cubicBezTo>
                      <a:pt x="72" y="70"/>
                      <a:pt x="71" y="75"/>
                      <a:pt x="70" y="78"/>
                    </a:cubicBezTo>
                    <a:cubicBezTo>
                      <a:pt x="71" y="74"/>
                      <a:pt x="71" y="70"/>
                      <a:pt x="72" y="67"/>
                    </a:cubicBezTo>
                    <a:cubicBezTo>
                      <a:pt x="73" y="62"/>
                      <a:pt x="74" y="58"/>
                      <a:pt x="74" y="54"/>
                    </a:cubicBezTo>
                    <a:cubicBezTo>
                      <a:pt x="74" y="54"/>
                      <a:pt x="74" y="54"/>
                      <a:pt x="74" y="54"/>
                    </a:cubicBezTo>
                    <a:cubicBezTo>
                      <a:pt x="74" y="54"/>
                      <a:pt x="73" y="55"/>
                      <a:pt x="73" y="55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73" y="59"/>
                      <a:pt x="72" y="62"/>
                      <a:pt x="71" y="65"/>
                    </a:cubicBezTo>
                    <a:cubicBezTo>
                      <a:pt x="70" y="68"/>
                      <a:pt x="69" y="72"/>
                      <a:pt x="68" y="75"/>
                    </a:cubicBezTo>
                    <a:cubicBezTo>
                      <a:pt x="67" y="77"/>
                      <a:pt x="68" y="73"/>
                      <a:pt x="68" y="73"/>
                    </a:cubicBezTo>
                    <a:cubicBezTo>
                      <a:pt x="69" y="71"/>
                      <a:pt x="69" y="69"/>
                      <a:pt x="69" y="66"/>
                    </a:cubicBezTo>
                    <a:cubicBezTo>
                      <a:pt x="70" y="63"/>
                      <a:pt x="72" y="61"/>
                      <a:pt x="71" y="58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0" y="61"/>
                      <a:pt x="69" y="64"/>
                      <a:pt x="68" y="67"/>
                    </a:cubicBezTo>
                    <a:cubicBezTo>
                      <a:pt x="68" y="65"/>
                      <a:pt x="68" y="63"/>
                      <a:pt x="68" y="61"/>
                    </a:cubicBezTo>
                    <a:close/>
                    <a:moveTo>
                      <a:pt x="73" y="85"/>
                    </a:moveTo>
                    <a:cubicBezTo>
                      <a:pt x="73" y="85"/>
                      <a:pt x="73" y="85"/>
                      <a:pt x="73" y="85"/>
                    </a:cubicBezTo>
                    <a:cubicBezTo>
                      <a:pt x="73" y="84"/>
                      <a:pt x="72" y="83"/>
                      <a:pt x="71" y="82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3" y="79"/>
                      <a:pt x="74" y="75"/>
                      <a:pt x="75" y="71"/>
                    </a:cubicBezTo>
                    <a:cubicBezTo>
                      <a:pt x="76" y="69"/>
                      <a:pt x="77" y="67"/>
                      <a:pt x="77" y="65"/>
                    </a:cubicBezTo>
                    <a:cubicBezTo>
                      <a:pt x="77" y="64"/>
                      <a:pt x="78" y="63"/>
                      <a:pt x="78" y="62"/>
                    </a:cubicBezTo>
                    <a:cubicBezTo>
                      <a:pt x="77" y="66"/>
                      <a:pt x="76" y="69"/>
                      <a:pt x="76" y="72"/>
                    </a:cubicBezTo>
                    <a:cubicBezTo>
                      <a:pt x="75" y="77"/>
                      <a:pt x="75" y="81"/>
                      <a:pt x="73" y="85"/>
                    </a:cubicBezTo>
                    <a:close/>
                    <a:moveTo>
                      <a:pt x="67" y="71"/>
                    </a:moveTo>
                    <a:cubicBezTo>
                      <a:pt x="67" y="70"/>
                      <a:pt x="67" y="69"/>
                      <a:pt x="68" y="69"/>
                    </a:cubicBezTo>
                    <a:cubicBezTo>
                      <a:pt x="68" y="66"/>
                      <a:pt x="69" y="64"/>
                      <a:pt x="70" y="62"/>
                    </a:cubicBezTo>
                    <a:cubicBezTo>
                      <a:pt x="70" y="62"/>
                      <a:pt x="71" y="58"/>
                      <a:pt x="71" y="60"/>
                    </a:cubicBezTo>
                    <a:cubicBezTo>
                      <a:pt x="71" y="61"/>
                      <a:pt x="70" y="62"/>
                      <a:pt x="70" y="63"/>
                    </a:cubicBezTo>
                    <a:cubicBezTo>
                      <a:pt x="68" y="68"/>
                      <a:pt x="68" y="72"/>
                      <a:pt x="67" y="77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70" y="74"/>
                      <a:pt x="70" y="70"/>
                      <a:pt x="71" y="66"/>
                    </a:cubicBezTo>
                    <a:cubicBezTo>
                      <a:pt x="72" y="64"/>
                      <a:pt x="72" y="62"/>
                      <a:pt x="73" y="59"/>
                    </a:cubicBezTo>
                    <a:cubicBezTo>
                      <a:pt x="73" y="60"/>
                      <a:pt x="73" y="60"/>
                      <a:pt x="73" y="60"/>
                    </a:cubicBezTo>
                    <a:cubicBezTo>
                      <a:pt x="72" y="62"/>
                      <a:pt x="72" y="64"/>
                      <a:pt x="71" y="67"/>
                    </a:cubicBezTo>
                    <a:cubicBezTo>
                      <a:pt x="70" y="71"/>
                      <a:pt x="70" y="75"/>
                      <a:pt x="69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68" y="78"/>
                      <a:pt x="67" y="76"/>
                      <a:pt x="66" y="75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6" y="73"/>
                      <a:pt x="67" y="72"/>
                      <a:pt x="67" y="71"/>
                    </a:cubicBezTo>
                    <a:close/>
                    <a:moveTo>
                      <a:pt x="71" y="82"/>
                    </a:moveTo>
                    <a:cubicBezTo>
                      <a:pt x="71" y="82"/>
                      <a:pt x="71" y="82"/>
                      <a:pt x="71" y="82"/>
                    </a:cubicBezTo>
                    <a:cubicBezTo>
                      <a:pt x="71" y="81"/>
                      <a:pt x="70" y="80"/>
                      <a:pt x="69" y="80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73" y="72"/>
                      <a:pt x="74" y="64"/>
                      <a:pt x="76" y="56"/>
                    </a:cubicBezTo>
                    <a:cubicBezTo>
                      <a:pt x="76" y="58"/>
                      <a:pt x="76" y="60"/>
                      <a:pt x="75" y="62"/>
                    </a:cubicBezTo>
                    <a:cubicBezTo>
                      <a:pt x="75" y="64"/>
                      <a:pt x="74" y="66"/>
                      <a:pt x="74" y="68"/>
                    </a:cubicBezTo>
                    <a:cubicBezTo>
                      <a:pt x="73" y="73"/>
                      <a:pt x="72" y="78"/>
                      <a:pt x="71" y="82"/>
                    </a:cubicBezTo>
                    <a:close/>
                    <a:moveTo>
                      <a:pt x="67" y="63"/>
                    </a:moveTo>
                    <a:cubicBezTo>
                      <a:pt x="67" y="65"/>
                      <a:pt x="67" y="68"/>
                      <a:pt x="66" y="70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5" y="73"/>
                      <a:pt x="65" y="73"/>
                      <a:pt x="66" y="73"/>
                    </a:cubicBezTo>
                    <a:cubicBezTo>
                      <a:pt x="65" y="74"/>
                      <a:pt x="65" y="74"/>
                      <a:pt x="65" y="74"/>
                    </a:cubicBezTo>
                    <a:cubicBezTo>
                      <a:pt x="65" y="73"/>
                      <a:pt x="64" y="72"/>
                      <a:pt x="64" y="72"/>
                    </a:cubicBezTo>
                    <a:cubicBezTo>
                      <a:pt x="64" y="72"/>
                      <a:pt x="64" y="72"/>
                      <a:pt x="64" y="72"/>
                    </a:cubicBezTo>
                    <a:cubicBezTo>
                      <a:pt x="65" y="70"/>
                      <a:pt x="65" y="68"/>
                      <a:pt x="66" y="66"/>
                    </a:cubicBezTo>
                    <a:cubicBezTo>
                      <a:pt x="66" y="65"/>
                      <a:pt x="67" y="64"/>
                      <a:pt x="67" y="63"/>
                    </a:cubicBezTo>
                    <a:cubicBezTo>
                      <a:pt x="67" y="62"/>
                      <a:pt x="67" y="61"/>
                      <a:pt x="67" y="63"/>
                    </a:cubicBezTo>
                    <a:close/>
                    <a:moveTo>
                      <a:pt x="78" y="92"/>
                    </a:moveTo>
                    <a:cubicBezTo>
                      <a:pt x="78" y="92"/>
                      <a:pt x="78" y="92"/>
                      <a:pt x="78" y="92"/>
                    </a:cubicBezTo>
                    <a:cubicBezTo>
                      <a:pt x="77" y="91"/>
                      <a:pt x="77" y="90"/>
                      <a:pt x="76" y="89"/>
                    </a:cubicBezTo>
                    <a:cubicBezTo>
                      <a:pt x="75" y="88"/>
                      <a:pt x="74" y="87"/>
                      <a:pt x="74" y="86"/>
                    </a:cubicBezTo>
                    <a:cubicBezTo>
                      <a:pt x="74" y="85"/>
                      <a:pt x="74" y="85"/>
                      <a:pt x="74" y="85"/>
                    </a:cubicBezTo>
                    <a:cubicBezTo>
                      <a:pt x="74" y="85"/>
                      <a:pt x="74" y="85"/>
                      <a:pt x="74" y="84"/>
                    </a:cubicBezTo>
                    <a:cubicBezTo>
                      <a:pt x="74" y="84"/>
                      <a:pt x="75" y="84"/>
                      <a:pt x="75" y="84"/>
                    </a:cubicBezTo>
                    <a:cubicBezTo>
                      <a:pt x="76" y="80"/>
                      <a:pt x="76" y="76"/>
                      <a:pt x="78" y="72"/>
                    </a:cubicBezTo>
                    <a:cubicBezTo>
                      <a:pt x="79" y="70"/>
                      <a:pt x="80" y="69"/>
                      <a:pt x="80" y="67"/>
                    </a:cubicBezTo>
                    <a:cubicBezTo>
                      <a:pt x="80" y="69"/>
                      <a:pt x="80" y="72"/>
                      <a:pt x="79" y="75"/>
                    </a:cubicBezTo>
                    <a:cubicBezTo>
                      <a:pt x="77" y="79"/>
                      <a:pt x="78" y="84"/>
                      <a:pt x="76" y="88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8" y="85"/>
                      <a:pt x="79" y="80"/>
                      <a:pt x="80" y="76"/>
                    </a:cubicBezTo>
                    <a:cubicBezTo>
                      <a:pt x="81" y="74"/>
                      <a:pt x="81" y="72"/>
                      <a:pt x="82" y="70"/>
                    </a:cubicBezTo>
                    <a:cubicBezTo>
                      <a:pt x="82" y="68"/>
                      <a:pt x="84" y="65"/>
                      <a:pt x="84" y="64"/>
                    </a:cubicBezTo>
                    <a:cubicBezTo>
                      <a:pt x="84" y="69"/>
                      <a:pt x="83" y="74"/>
                      <a:pt x="82" y="78"/>
                    </a:cubicBezTo>
                    <a:cubicBezTo>
                      <a:pt x="81" y="81"/>
                      <a:pt x="80" y="83"/>
                      <a:pt x="80" y="86"/>
                    </a:cubicBezTo>
                    <a:cubicBezTo>
                      <a:pt x="80" y="87"/>
                      <a:pt x="79" y="88"/>
                      <a:pt x="79" y="89"/>
                    </a:cubicBezTo>
                    <a:cubicBezTo>
                      <a:pt x="79" y="90"/>
                      <a:pt x="79" y="91"/>
                      <a:pt x="78" y="91"/>
                    </a:cubicBezTo>
                    <a:lnTo>
                      <a:pt x="78" y="92"/>
                    </a:lnTo>
                    <a:close/>
                    <a:moveTo>
                      <a:pt x="84" y="63"/>
                    </a:moveTo>
                    <a:cubicBezTo>
                      <a:pt x="82" y="67"/>
                      <a:pt x="81" y="72"/>
                      <a:pt x="79" y="76"/>
                    </a:cubicBezTo>
                    <a:cubicBezTo>
                      <a:pt x="79" y="77"/>
                      <a:pt x="79" y="78"/>
                      <a:pt x="78" y="79"/>
                    </a:cubicBezTo>
                    <a:cubicBezTo>
                      <a:pt x="79" y="78"/>
                      <a:pt x="79" y="76"/>
                      <a:pt x="80" y="74"/>
                    </a:cubicBezTo>
                    <a:cubicBezTo>
                      <a:pt x="81" y="69"/>
                      <a:pt x="81" y="65"/>
                      <a:pt x="82" y="60"/>
                    </a:cubicBezTo>
                    <a:cubicBezTo>
                      <a:pt x="83" y="61"/>
                      <a:pt x="83" y="62"/>
                      <a:pt x="84" y="63"/>
                    </a:cubicBezTo>
                    <a:close/>
                    <a:moveTo>
                      <a:pt x="78" y="71"/>
                    </a:moveTo>
                    <a:cubicBezTo>
                      <a:pt x="77" y="74"/>
                      <a:pt x="76" y="77"/>
                      <a:pt x="75" y="81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75" y="77"/>
                      <a:pt x="76" y="75"/>
                      <a:pt x="76" y="72"/>
                    </a:cubicBezTo>
                    <a:cubicBezTo>
                      <a:pt x="77" y="68"/>
                      <a:pt x="78" y="63"/>
                      <a:pt x="79" y="58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7" y="62"/>
                      <a:pt x="76" y="67"/>
                      <a:pt x="75" y="71"/>
                    </a:cubicBezTo>
                    <a:cubicBezTo>
                      <a:pt x="74" y="73"/>
                      <a:pt x="73" y="76"/>
                      <a:pt x="72" y="78"/>
                    </a:cubicBezTo>
                    <a:cubicBezTo>
                      <a:pt x="73" y="74"/>
                      <a:pt x="74" y="70"/>
                      <a:pt x="75" y="66"/>
                    </a:cubicBezTo>
                    <a:cubicBezTo>
                      <a:pt x="76" y="63"/>
                      <a:pt x="77" y="59"/>
                      <a:pt x="76" y="55"/>
                    </a:cubicBezTo>
                    <a:cubicBezTo>
                      <a:pt x="78" y="57"/>
                      <a:pt x="80" y="58"/>
                      <a:pt x="81" y="60"/>
                    </a:cubicBezTo>
                    <a:cubicBezTo>
                      <a:pt x="80" y="63"/>
                      <a:pt x="80" y="67"/>
                      <a:pt x="78" y="71"/>
                    </a:cubicBezTo>
                    <a:close/>
                    <a:moveTo>
                      <a:pt x="72" y="51"/>
                    </a:moveTo>
                    <a:cubicBezTo>
                      <a:pt x="70" y="57"/>
                      <a:pt x="64" y="62"/>
                      <a:pt x="57" y="64"/>
                    </a:cubicBezTo>
                    <a:cubicBezTo>
                      <a:pt x="57" y="63"/>
                      <a:pt x="56" y="62"/>
                      <a:pt x="56" y="61"/>
                    </a:cubicBezTo>
                    <a:cubicBezTo>
                      <a:pt x="63" y="61"/>
                      <a:pt x="67" y="55"/>
                      <a:pt x="70" y="49"/>
                    </a:cubicBezTo>
                    <a:cubicBezTo>
                      <a:pt x="71" y="50"/>
                      <a:pt x="71" y="51"/>
                      <a:pt x="72" y="51"/>
                    </a:cubicBezTo>
                    <a:close/>
                    <a:moveTo>
                      <a:pt x="42" y="41"/>
                    </a:moveTo>
                    <a:cubicBezTo>
                      <a:pt x="44" y="38"/>
                      <a:pt x="45" y="34"/>
                      <a:pt x="47" y="30"/>
                    </a:cubicBezTo>
                    <a:cubicBezTo>
                      <a:pt x="45" y="35"/>
                      <a:pt x="45" y="39"/>
                      <a:pt x="42" y="43"/>
                    </a:cubicBezTo>
                    <a:cubicBezTo>
                      <a:pt x="41" y="42"/>
                      <a:pt x="40" y="41"/>
                      <a:pt x="40" y="40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1" y="37"/>
                      <a:pt x="42" y="35"/>
                      <a:pt x="43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2" y="36"/>
                      <a:pt x="42" y="38"/>
                      <a:pt x="41" y="41"/>
                    </a:cubicBezTo>
                    <a:lnTo>
                      <a:pt x="42" y="41"/>
                    </a:lnTo>
                    <a:close/>
                    <a:moveTo>
                      <a:pt x="44" y="46"/>
                    </a:moveTo>
                    <a:cubicBezTo>
                      <a:pt x="45" y="46"/>
                      <a:pt x="45" y="46"/>
                      <a:pt x="45" y="46"/>
                    </a:cubicBezTo>
                    <a:cubicBezTo>
                      <a:pt x="46" y="44"/>
                      <a:pt x="47" y="42"/>
                      <a:pt x="47" y="40"/>
                    </a:cubicBezTo>
                    <a:cubicBezTo>
                      <a:pt x="48" y="39"/>
                      <a:pt x="48" y="38"/>
                      <a:pt x="49" y="37"/>
                    </a:cubicBezTo>
                    <a:cubicBezTo>
                      <a:pt x="49" y="37"/>
                      <a:pt x="51" y="32"/>
                      <a:pt x="50" y="35"/>
                    </a:cubicBezTo>
                    <a:cubicBezTo>
                      <a:pt x="48" y="39"/>
                      <a:pt x="46" y="44"/>
                      <a:pt x="46" y="48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9" y="44"/>
                      <a:pt x="51" y="40"/>
                      <a:pt x="53" y="36"/>
                    </a:cubicBezTo>
                    <a:cubicBezTo>
                      <a:pt x="51" y="39"/>
                      <a:pt x="50" y="45"/>
                      <a:pt x="48" y="49"/>
                    </a:cubicBezTo>
                    <a:cubicBezTo>
                      <a:pt x="48" y="50"/>
                      <a:pt x="48" y="50"/>
                      <a:pt x="48" y="50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6" y="48"/>
                      <a:pt x="44" y="46"/>
                      <a:pt x="43" y="44"/>
                    </a:cubicBezTo>
                    <a:cubicBezTo>
                      <a:pt x="45" y="41"/>
                      <a:pt x="48" y="36"/>
                      <a:pt x="49" y="33"/>
                    </a:cubicBezTo>
                    <a:cubicBezTo>
                      <a:pt x="47" y="37"/>
                      <a:pt x="46" y="41"/>
                      <a:pt x="44" y="46"/>
                    </a:cubicBezTo>
                    <a:close/>
                    <a:moveTo>
                      <a:pt x="49" y="50"/>
                    </a:moveTo>
                    <a:cubicBezTo>
                      <a:pt x="49" y="49"/>
                      <a:pt x="49" y="48"/>
                      <a:pt x="50" y="47"/>
                    </a:cubicBezTo>
                    <a:cubicBezTo>
                      <a:pt x="50" y="46"/>
                      <a:pt x="51" y="45"/>
                      <a:pt x="51" y="44"/>
                    </a:cubicBezTo>
                    <a:cubicBezTo>
                      <a:pt x="52" y="43"/>
                      <a:pt x="53" y="42"/>
                      <a:pt x="53" y="41"/>
                    </a:cubicBezTo>
                    <a:cubicBezTo>
                      <a:pt x="54" y="40"/>
                      <a:pt x="56" y="35"/>
                      <a:pt x="55" y="38"/>
                    </a:cubicBezTo>
                    <a:cubicBezTo>
                      <a:pt x="53" y="43"/>
                      <a:pt x="52" y="48"/>
                      <a:pt x="50" y="52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1" y="51"/>
                      <a:pt x="53" y="49"/>
                      <a:pt x="54" y="47"/>
                    </a:cubicBezTo>
                    <a:cubicBezTo>
                      <a:pt x="55" y="45"/>
                      <a:pt x="55" y="44"/>
                      <a:pt x="56" y="42"/>
                    </a:cubicBezTo>
                    <a:cubicBezTo>
                      <a:pt x="57" y="42"/>
                      <a:pt x="58" y="37"/>
                      <a:pt x="58" y="40"/>
                    </a:cubicBezTo>
                    <a:cubicBezTo>
                      <a:pt x="57" y="43"/>
                      <a:pt x="55" y="46"/>
                      <a:pt x="54" y="49"/>
                    </a:cubicBezTo>
                    <a:cubicBezTo>
                      <a:pt x="53" y="51"/>
                      <a:pt x="53" y="54"/>
                      <a:pt x="52" y="56"/>
                    </a:cubicBezTo>
                    <a:cubicBezTo>
                      <a:pt x="51" y="55"/>
                      <a:pt x="51" y="55"/>
                      <a:pt x="50" y="54"/>
                    </a:cubicBezTo>
                    <a:cubicBezTo>
                      <a:pt x="49" y="53"/>
                      <a:pt x="49" y="52"/>
                      <a:pt x="48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0"/>
                      <a:pt x="48" y="50"/>
                      <a:pt x="49" y="49"/>
                    </a:cubicBezTo>
                    <a:lnTo>
                      <a:pt x="49" y="50"/>
                    </a:lnTo>
                    <a:close/>
                    <a:moveTo>
                      <a:pt x="58" y="49"/>
                    </a:moveTo>
                    <a:cubicBezTo>
                      <a:pt x="57" y="52"/>
                      <a:pt x="56" y="55"/>
                      <a:pt x="55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8" y="53"/>
                      <a:pt x="60" y="48"/>
                      <a:pt x="63" y="43"/>
                    </a:cubicBezTo>
                    <a:cubicBezTo>
                      <a:pt x="62" y="45"/>
                      <a:pt x="61" y="49"/>
                      <a:pt x="60" y="51"/>
                    </a:cubicBezTo>
                    <a:cubicBezTo>
                      <a:pt x="59" y="54"/>
                      <a:pt x="58" y="56"/>
                      <a:pt x="58" y="59"/>
                    </a:cubicBezTo>
                    <a:cubicBezTo>
                      <a:pt x="58" y="59"/>
                      <a:pt x="58" y="59"/>
                      <a:pt x="58" y="59"/>
                    </a:cubicBezTo>
                    <a:cubicBezTo>
                      <a:pt x="57" y="59"/>
                      <a:pt x="55" y="59"/>
                      <a:pt x="54" y="59"/>
                    </a:cubicBezTo>
                    <a:cubicBezTo>
                      <a:pt x="54" y="59"/>
                      <a:pt x="53" y="58"/>
                      <a:pt x="52" y="57"/>
                    </a:cubicBezTo>
                    <a:cubicBezTo>
                      <a:pt x="55" y="52"/>
                      <a:pt x="56" y="47"/>
                      <a:pt x="59" y="42"/>
                    </a:cubicBezTo>
                    <a:cubicBezTo>
                      <a:pt x="61" y="39"/>
                      <a:pt x="59" y="45"/>
                      <a:pt x="59" y="45"/>
                    </a:cubicBezTo>
                    <a:cubicBezTo>
                      <a:pt x="59" y="46"/>
                      <a:pt x="58" y="48"/>
                      <a:pt x="58" y="49"/>
                    </a:cubicBezTo>
                    <a:close/>
                    <a:moveTo>
                      <a:pt x="58" y="59"/>
                    </a:moveTo>
                    <a:cubicBezTo>
                      <a:pt x="61" y="55"/>
                      <a:pt x="62" y="50"/>
                      <a:pt x="64" y="46"/>
                    </a:cubicBezTo>
                    <a:cubicBezTo>
                      <a:pt x="65" y="44"/>
                      <a:pt x="64" y="45"/>
                      <a:pt x="64" y="46"/>
                    </a:cubicBezTo>
                    <a:cubicBezTo>
                      <a:pt x="64" y="48"/>
                      <a:pt x="64" y="49"/>
                      <a:pt x="63" y="51"/>
                    </a:cubicBezTo>
                    <a:cubicBezTo>
                      <a:pt x="63" y="53"/>
                      <a:pt x="61" y="55"/>
                      <a:pt x="61" y="57"/>
                    </a:cubicBezTo>
                    <a:cubicBezTo>
                      <a:pt x="60" y="58"/>
                      <a:pt x="59" y="58"/>
                      <a:pt x="58" y="59"/>
                    </a:cubicBezTo>
                    <a:close/>
                    <a:moveTo>
                      <a:pt x="62" y="54"/>
                    </a:moveTo>
                    <a:cubicBezTo>
                      <a:pt x="63" y="53"/>
                      <a:pt x="64" y="52"/>
                      <a:pt x="64" y="50"/>
                    </a:cubicBezTo>
                    <a:cubicBezTo>
                      <a:pt x="64" y="48"/>
                      <a:pt x="65" y="47"/>
                      <a:pt x="65" y="45"/>
                    </a:cubicBezTo>
                    <a:cubicBezTo>
                      <a:pt x="65" y="45"/>
                      <a:pt x="66" y="46"/>
                      <a:pt x="66" y="46"/>
                    </a:cubicBezTo>
                    <a:cubicBezTo>
                      <a:pt x="66" y="46"/>
                      <a:pt x="66" y="46"/>
                      <a:pt x="66" y="46"/>
                    </a:cubicBezTo>
                    <a:cubicBezTo>
                      <a:pt x="65" y="48"/>
                      <a:pt x="65" y="50"/>
                      <a:pt x="64" y="52"/>
                    </a:cubicBezTo>
                    <a:cubicBezTo>
                      <a:pt x="64" y="54"/>
                      <a:pt x="61" y="59"/>
                      <a:pt x="62" y="54"/>
                    </a:cubicBezTo>
                    <a:close/>
                    <a:moveTo>
                      <a:pt x="64" y="44"/>
                    </a:moveTo>
                    <a:cubicBezTo>
                      <a:pt x="63" y="46"/>
                      <a:pt x="63" y="49"/>
                      <a:pt x="62" y="51"/>
                    </a:cubicBezTo>
                    <a:cubicBezTo>
                      <a:pt x="61" y="53"/>
                      <a:pt x="59" y="56"/>
                      <a:pt x="58" y="58"/>
                    </a:cubicBezTo>
                    <a:cubicBezTo>
                      <a:pt x="60" y="54"/>
                      <a:pt x="62" y="48"/>
                      <a:pt x="63" y="43"/>
                    </a:cubicBezTo>
                    <a:lnTo>
                      <a:pt x="64" y="44"/>
                    </a:lnTo>
                    <a:close/>
                    <a:moveTo>
                      <a:pt x="62" y="43"/>
                    </a:moveTo>
                    <a:cubicBezTo>
                      <a:pt x="60" y="47"/>
                      <a:pt x="58" y="52"/>
                      <a:pt x="56" y="57"/>
                    </a:cubicBezTo>
                    <a:cubicBezTo>
                      <a:pt x="57" y="55"/>
                      <a:pt x="57" y="51"/>
                      <a:pt x="58" y="48"/>
                    </a:cubicBezTo>
                    <a:cubicBezTo>
                      <a:pt x="59" y="46"/>
                      <a:pt x="60" y="44"/>
                      <a:pt x="61" y="41"/>
                    </a:cubicBezTo>
                    <a:cubicBezTo>
                      <a:pt x="61" y="42"/>
                      <a:pt x="62" y="42"/>
                      <a:pt x="62" y="43"/>
                    </a:cubicBezTo>
                    <a:close/>
                    <a:moveTo>
                      <a:pt x="53" y="55"/>
                    </a:moveTo>
                    <a:cubicBezTo>
                      <a:pt x="51" y="58"/>
                      <a:pt x="54" y="52"/>
                      <a:pt x="54" y="51"/>
                    </a:cubicBezTo>
                    <a:cubicBezTo>
                      <a:pt x="55" y="49"/>
                      <a:pt x="55" y="48"/>
                      <a:pt x="56" y="46"/>
                    </a:cubicBezTo>
                    <a:cubicBezTo>
                      <a:pt x="57" y="44"/>
                      <a:pt x="58" y="42"/>
                      <a:pt x="59" y="39"/>
                    </a:cubicBezTo>
                    <a:cubicBezTo>
                      <a:pt x="59" y="40"/>
                      <a:pt x="60" y="40"/>
                      <a:pt x="60" y="41"/>
                    </a:cubicBezTo>
                    <a:cubicBezTo>
                      <a:pt x="57" y="45"/>
                      <a:pt x="55" y="50"/>
                      <a:pt x="53" y="55"/>
                    </a:cubicBezTo>
                    <a:close/>
                    <a:moveTo>
                      <a:pt x="58" y="39"/>
                    </a:moveTo>
                    <a:cubicBezTo>
                      <a:pt x="55" y="43"/>
                      <a:pt x="52" y="48"/>
                      <a:pt x="51" y="52"/>
                    </a:cubicBezTo>
                    <a:cubicBezTo>
                      <a:pt x="53" y="47"/>
                      <a:pt x="54" y="42"/>
                      <a:pt x="56" y="37"/>
                    </a:cubicBezTo>
                    <a:cubicBezTo>
                      <a:pt x="56" y="38"/>
                      <a:pt x="57" y="38"/>
                      <a:pt x="58" y="39"/>
                    </a:cubicBezTo>
                    <a:close/>
                    <a:moveTo>
                      <a:pt x="40" y="25"/>
                    </a:moveTo>
                    <a:cubicBezTo>
                      <a:pt x="39" y="26"/>
                      <a:pt x="39" y="27"/>
                      <a:pt x="38" y="29"/>
                    </a:cubicBezTo>
                    <a:cubicBezTo>
                      <a:pt x="38" y="29"/>
                      <a:pt x="37" y="30"/>
                      <a:pt x="37" y="31"/>
                    </a:cubicBezTo>
                    <a:cubicBezTo>
                      <a:pt x="38" y="29"/>
                      <a:pt x="38" y="26"/>
                      <a:pt x="39" y="24"/>
                    </a:cubicBezTo>
                    <a:cubicBezTo>
                      <a:pt x="39" y="24"/>
                      <a:pt x="40" y="24"/>
                      <a:pt x="40" y="25"/>
                    </a:cubicBezTo>
                    <a:close/>
                    <a:moveTo>
                      <a:pt x="34" y="26"/>
                    </a:moveTo>
                    <a:cubicBezTo>
                      <a:pt x="34" y="25"/>
                      <a:pt x="36" y="21"/>
                      <a:pt x="35" y="24"/>
                    </a:cubicBezTo>
                    <a:cubicBezTo>
                      <a:pt x="34" y="27"/>
                      <a:pt x="34" y="29"/>
                      <a:pt x="33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5" y="30"/>
                      <a:pt x="38" y="27"/>
                      <a:pt x="38" y="24"/>
                    </a:cubicBezTo>
                    <a:cubicBezTo>
                      <a:pt x="38" y="27"/>
                      <a:pt x="36" y="30"/>
                      <a:pt x="35" y="33"/>
                    </a:cubicBezTo>
                    <a:cubicBezTo>
                      <a:pt x="36" y="34"/>
                      <a:pt x="36" y="34"/>
                      <a:pt x="36" y="34"/>
                    </a:cubicBezTo>
                    <a:cubicBezTo>
                      <a:pt x="37" y="31"/>
                      <a:pt x="39" y="29"/>
                      <a:pt x="40" y="26"/>
                    </a:cubicBezTo>
                    <a:cubicBezTo>
                      <a:pt x="39" y="29"/>
                      <a:pt x="37" y="33"/>
                      <a:pt x="37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5"/>
                      <a:pt x="39" y="33"/>
                      <a:pt x="40" y="31"/>
                    </a:cubicBezTo>
                    <a:cubicBezTo>
                      <a:pt x="40" y="30"/>
                      <a:pt x="42" y="28"/>
                      <a:pt x="42" y="27"/>
                    </a:cubicBezTo>
                    <a:cubicBezTo>
                      <a:pt x="42" y="31"/>
                      <a:pt x="40" y="35"/>
                      <a:pt x="39" y="39"/>
                    </a:cubicBezTo>
                    <a:cubicBezTo>
                      <a:pt x="37" y="36"/>
                      <a:pt x="34" y="33"/>
                      <a:pt x="32" y="30"/>
                    </a:cubicBezTo>
                    <a:cubicBezTo>
                      <a:pt x="32" y="30"/>
                      <a:pt x="32" y="30"/>
                      <a:pt x="32" y="30"/>
                    </a:cubicBezTo>
                    <a:cubicBezTo>
                      <a:pt x="33" y="29"/>
                      <a:pt x="33" y="28"/>
                      <a:pt x="34" y="26"/>
                    </a:cubicBezTo>
                    <a:close/>
                    <a:moveTo>
                      <a:pt x="67" y="61"/>
                    </a:moveTo>
                    <a:cubicBezTo>
                      <a:pt x="66" y="64"/>
                      <a:pt x="65" y="66"/>
                      <a:pt x="65" y="68"/>
                    </a:cubicBezTo>
                    <a:cubicBezTo>
                      <a:pt x="64" y="69"/>
                      <a:pt x="64" y="72"/>
                      <a:pt x="64" y="69"/>
                    </a:cubicBezTo>
                    <a:cubicBezTo>
                      <a:pt x="65" y="67"/>
                      <a:pt x="65" y="66"/>
                      <a:pt x="65" y="64"/>
                    </a:cubicBezTo>
                    <a:cubicBezTo>
                      <a:pt x="65" y="64"/>
                      <a:pt x="65" y="64"/>
                      <a:pt x="65" y="64"/>
                    </a:cubicBezTo>
                    <a:cubicBezTo>
                      <a:pt x="64" y="65"/>
                      <a:pt x="63" y="66"/>
                      <a:pt x="62" y="68"/>
                    </a:cubicBezTo>
                    <a:cubicBezTo>
                      <a:pt x="63" y="67"/>
                      <a:pt x="63" y="66"/>
                      <a:pt x="63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1" y="66"/>
                      <a:pt x="61" y="68"/>
                      <a:pt x="60" y="66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0" y="66"/>
                      <a:pt x="60" y="67"/>
                      <a:pt x="60" y="67"/>
                    </a:cubicBezTo>
                    <a:cubicBezTo>
                      <a:pt x="60" y="67"/>
                      <a:pt x="59" y="66"/>
                      <a:pt x="59" y="65"/>
                    </a:cubicBezTo>
                    <a:cubicBezTo>
                      <a:pt x="62" y="65"/>
                      <a:pt x="65" y="63"/>
                      <a:pt x="67" y="61"/>
                    </a:cubicBezTo>
                    <a:close/>
                    <a:moveTo>
                      <a:pt x="79" y="93"/>
                    </a:moveTo>
                    <a:cubicBezTo>
                      <a:pt x="79" y="92"/>
                      <a:pt x="79" y="91"/>
                      <a:pt x="79" y="90"/>
                    </a:cubicBezTo>
                    <a:cubicBezTo>
                      <a:pt x="81" y="86"/>
                      <a:pt x="82" y="83"/>
                      <a:pt x="83" y="80"/>
                    </a:cubicBezTo>
                    <a:cubicBezTo>
                      <a:pt x="84" y="77"/>
                      <a:pt x="84" y="75"/>
                      <a:pt x="85" y="73"/>
                    </a:cubicBezTo>
                    <a:cubicBezTo>
                      <a:pt x="85" y="71"/>
                      <a:pt x="86" y="70"/>
                      <a:pt x="86" y="69"/>
                    </a:cubicBezTo>
                    <a:cubicBezTo>
                      <a:pt x="87" y="68"/>
                      <a:pt x="87" y="67"/>
                      <a:pt x="87" y="66"/>
                    </a:cubicBezTo>
                    <a:cubicBezTo>
                      <a:pt x="87" y="67"/>
                      <a:pt x="87" y="68"/>
                      <a:pt x="87" y="69"/>
                    </a:cubicBezTo>
                    <a:cubicBezTo>
                      <a:pt x="86" y="73"/>
                      <a:pt x="86" y="78"/>
                      <a:pt x="85" y="82"/>
                    </a:cubicBezTo>
                    <a:cubicBezTo>
                      <a:pt x="83" y="87"/>
                      <a:pt x="83" y="93"/>
                      <a:pt x="82" y="98"/>
                    </a:cubicBezTo>
                    <a:cubicBezTo>
                      <a:pt x="81" y="96"/>
                      <a:pt x="80" y="95"/>
                      <a:pt x="79" y="93"/>
                    </a:cubicBezTo>
                    <a:close/>
                    <a:moveTo>
                      <a:pt x="85" y="102"/>
                    </a:moveTo>
                    <a:cubicBezTo>
                      <a:pt x="87" y="97"/>
                      <a:pt x="88" y="92"/>
                      <a:pt x="89" y="87"/>
                    </a:cubicBezTo>
                    <a:cubicBezTo>
                      <a:pt x="90" y="82"/>
                      <a:pt x="92" y="77"/>
                      <a:pt x="93" y="72"/>
                    </a:cubicBezTo>
                    <a:cubicBezTo>
                      <a:pt x="92" y="78"/>
                      <a:pt x="92" y="83"/>
                      <a:pt x="91" y="89"/>
                    </a:cubicBezTo>
                    <a:cubicBezTo>
                      <a:pt x="90" y="94"/>
                      <a:pt x="88" y="99"/>
                      <a:pt x="87" y="104"/>
                    </a:cubicBezTo>
                    <a:cubicBezTo>
                      <a:pt x="87" y="104"/>
                      <a:pt x="87" y="104"/>
                      <a:pt x="87" y="104"/>
                    </a:cubicBezTo>
                    <a:cubicBezTo>
                      <a:pt x="87" y="103"/>
                      <a:pt x="86" y="103"/>
                      <a:pt x="85" y="102"/>
                    </a:cubicBezTo>
                    <a:close/>
                    <a:moveTo>
                      <a:pt x="87" y="104"/>
                    </a:move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0"/>
                      <a:pt x="90" y="95"/>
                      <a:pt x="92" y="90"/>
                    </a:cubicBezTo>
                    <a:cubicBezTo>
                      <a:pt x="92" y="88"/>
                      <a:pt x="93" y="87"/>
                      <a:pt x="93" y="85"/>
                    </a:cubicBezTo>
                    <a:cubicBezTo>
                      <a:pt x="93" y="86"/>
                      <a:pt x="93" y="87"/>
                      <a:pt x="93" y="88"/>
                    </a:cubicBezTo>
                    <a:cubicBezTo>
                      <a:pt x="93" y="91"/>
                      <a:pt x="92" y="94"/>
                      <a:pt x="91" y="97"/>
                    </a:cubicBezTo>
                    <a:cubicBezTo>
                      <a:pt x="90" y="100"/>
                      <a:pt x="90" y="103"/>
                      <a:pt x="89" y="106"/>
                    </a:cubicBezTo>
                    <a:cubicBezTo>
                      <a:pt x="89" y="105"/>
                      <a:pt x="88" y="105"/>
                      <a:pt x="87" y="104"/>
                    </a:cubicBezTo>
                    <a:close/>
                    <a:moveTo>
                      <a:pt x="92" y="97"/>
                    </a:moveTo>
                    <a:cubicBezTo>
                      <a:pt x="93" y="93"/>
                      <a:pt x="95" y="89"/>
                      <a:pt x="96" y="85"/>
                    </a:cubicBezTo>
                    <a:cubicBezTo>
                      <a:pt x="95" y="86"/>
                      <a:pt x="95" y="88"/>
                      <a:pt x="95" y="90"/>
                    </a:cubicBezTo>
                    <a:cubicBezTo>
                      <a:pt x="94" y="95"/>
                      <a:pt x="93" y="100"/>
                      <a:pt x="93" y="106"/>
                    </a:cubicBezTo>
                    <a:cubicBezTo>
                      <a:pt x="93" y="106"/>
                      <a:pt x="93" y="106"/>
                      <a:pt x="93" y="106"/>
                    </a:cubicBezTo>
                    <a:cubicBezTo>
                      <a:pt x="95" y="102"/>
                      <a:pt x="96" y="98"/>
                      <a:pt x="97" y="93"/>
                    </a:cubicBezTo>
                    <a:cubicBezTo>
                      <a:pt x="98" y="91"/>
                      <a:pt x="99" y="89"/>
                      <a:pt x="99" y="87"/>
                    </a:cubicBezTo>
                    <a:cubicBezTo>
                      <a:pt x="100" y="85"/>
                      <a:pt x="100" y="84"/>
                      <a:pt x="101" y="83"/>
                    </a:cubicBezTo>
                    <a:cubicBezTo>
                      <a:pt x="101" y="80"/>
                      <a:pt x="100" y="83"/>
                      <a:pt x="100" y="83"/>
                    </a:cubicBezTo>
                    <a:cubicBezTo>
                      <a:pt x="99" y="88"/>
                      <a:pt x="98" y="93"/>
                      <a:pt x="97" y="98"/>
                    </a:cubicBezTo>
                    <a:cubicBezTo>
                      <a:pt x="95" y="101"/>
                      <a:pt x="94" y="105"/>
                      <a:pt x="94" y="109"/>
                    </a:cubicBezTo>
                    <a:cubicBezTo>
                      <a:pt x="95" y="109"/>
                      <a:pt x="95" y="109"/>
                      <a:pt x="95" y="109"/>
                    </a:cubicBezTo>
                    <a:cubicBezTo>
                      <a:pt x="96" y="105"/>
                      <a:pt x="98" y="101"/>
                      <a:pt x="99" y="97"/>
                    </a:cubicBezTo>
                    <a:cubicBezTo>
                      <a:pt x="100" y="95"/>
                      <a:pt x="100" y="92"/>
                      <a:pt x="101" y="90"/>
                    </a:cubicBezTo>
                    <a:cubicBezTo>
                      <a:pt x="101" y="89"/>
                      <a:pt x="101" y="88"/>
                      <a:pt x="102" y="86"/>
                    </a:cubicBezTo>
                    <a:cubicBezTo>
                      <a:pt x="101" y="87"/>
                      <a:pt x="102" y="83"/>
                      <a:pt x="103" y="83"/>
                    </a:cubicBezTo>
                    <a:cubicBezTo>
                      <a:pt x="103" y="83"/>
                      <a:pt x="103" y="83"/>
                      <a:pt x="103" y="83"/>
                    </a:cubicBezTo>
                    <a:cubicBezTo>
                      <a:pt x="103" y="84"/>
                      <a:pt x="103" y="84"/>
                      <a:pt x="103" y="84"/>
                    </a:cubicBezTo>
                    <a:cubicBezTo>
                      <a:pt x="102" y="88"/>
                      <a:pt x="101" y="92"/>
                      <a:pt x="100" y="97"/>
                    </a:cubicBezTo>
                    <a:cubicBezTo>
                      <a:pt x="99" y="101"/>
                      <a:pt x="98" y="106"/>
                      <a:pt x="97" y="111"/>
                    </a:cubicBezTo>
                    <a:cubicBezTo>
                      <a:pt x="97" y="111"/>
                      <a:pt x="97" y="111"/>
                      <a:pt x="97" y="111"/>
                    </a:cubicBezTo>
                    <a:cubicBezTo>
                      <a:pt x="94" y="110"/>
                      <a:pt x="92" y="108"/>
                      <a:pt x="90" y="106"/>
                    </a:cubicBezTo>
                    <a:cubicBezTo>
                      <a:pt x="92" y="103"/>
                      <a:pt x="92" y="100"/>
                      <a:pt x="92" y="97"/>
                    </a:cubicBezTo>
                    <a:close/>
                    <a:moveTo>
                      <a:pt x="101" y="93"/>
                    </a:moveTo>
                    <a:cubicBezTo>
                      <a:pt x="102" y="90"/>
                      <a:pt x="103" y="87"/>
                      <a:pt x="103" y="84"/>
                    </a:cubicBezTo>
                    <a:cubicBezTo>
                      <a:pt x="104" y="84"/>
                      <a:pt x="104" y="85"/>
                      <a:pt x="104" y="85"/>
                    </a:cubicBezTo>
                    <a:cubicBezTo>
                      <a:pt x="103" y="89"/>
                      <a:pt x="102" y="93"/>
                      <a:pt x="101" y="97"/>
                    </a:cubicBezTo>
                    <a:cubicBezTo>
                      <a:pt x="101" y="96"/>
                      <a:pt x="101" y="95"/>
                      <a:pt x="101" y="93"/>
                    </a:cubicBezTo>
                    <a:close/>
                    <a:moveTo>
                      <a:pt x="107" y="89"/>
                    </a:moveTo>
                    <a:cubicBezTo>
                      <a:pt x="105" y="93"/>
                      <a:pt x="104" y="97"/>
                      <a:pt x="103" y="101"/>
                    </a:cubicBezTo>
                    <a:cubicBezTo>
                      <a:pt x="102" y="102"/>
                      <a:pt x="102" y="103"/>
                      <a:pt x="102" y="104"/>
                    </a:cubicBezTo>
                    <a:cubicBezTo>
                      <a:pt x="103" y="98"/>
                      <a:pt x="105" y="93"/>
                      <a:pt x="105" y="86"/>
                    </a:cubicBezTo>
                    <a:cubicBezTo>
                      <a:pt x="106" y="87"/>
                      <a:pt x="106" y="88"/>
                      <a:pt x="107" y="89"/>
                    </a:cubicBezTo>
                    <a:close/>
                    <a:moveTo>
                      <a:pt x="109" y="92"/>
                    </a:moveTo>
                    <a:cubicBezTo>
                      <a:pt x="108" y="95"/>
                      <a:pt x="107" y="98"/>
                      <a:pt x="106" y="101"/>
                    </a:cubicBezTo>
                    <a:cubicBezTo>
                      <a:pt x="106" y="103"/>
                      <a:pt x="105" y="105"/>
                      <a:pt x="104" y="107"/>
                    </a:cubicBezTo>
                    <a:cubicBezTo>
                      <a:pt x="104" y="108"/>
                      <a:pt x="104" y="109"/>
                      <a:pt x="104" y="109"/>
                    </a:cubicBezTo>
                    <a:cubicBezTo>
                      <a:pt x="103" y="110"/>
                      <a:pt x="103" y="110"/>
                      <a:pt x="103" y="110"/>
                    </a:cubicBezTo>
                    <a:cubicBezTo>
                      <a:pt x="104" y="109"/>
                      <a:pt x="104" y="109"/>
                      <a:pt x="104" y="109"/>
                    </a:cubicBezTo>
                    <a:cubicBezTo>
                      <a:pt x="104" y="105"/>
                      <a:pt x="105" y="101"/>
                      <a:pt x="106" y="97"/>
                    </a:cubicBezTo>
                    <a:cubicBezTo>
                      <a:pt x="106" y="95"/>
                      <a:pt x="107" y="92"/>
                      <a:pt x="108" y="90"/>
                    </a:cubicBezTo>
                    <a:cubicBezTo>
                      <a:pt x="108" y="91"/>
                      <a:pt x="108" y="91"/>
                      <a:pt x="109" y="92"/>
                    </a:cubicBezTo>
                    <a:close/>
                    <a:moveTo>
                      <a:pt x="110" y="95"/>
                    </a:moveTo>
                    <a:cubicBezTo>
                      <a:pt x="110" y="96"/>
                      <a:pt x="109" y="97"/>
                      <a:pt x="109" y="99"/>
                    </a:cubicBezTo>
                    <a:cubicBezTo>
                      <a:pt x="109" y="97"/>
                      <a:pt x="109" y="95"/>
                      <a:pt x="109" y="93"/>
                    </a:cubicBezTo>
                    <a:cubicBezTo>
                      <a:pt x="110" y="94"/>
                      <a:pt x="110" y="94"/>
                      <a:pt x="110" y="94"/>
                    </a:cubicBezTo>
                    <a:lnTo>
                      <a:pt x="110" y="95"/>
                    </a:lnTo>
                    <a:close/>
                    <a:moveTo>
                      <a:pt x="112" y="98"/>
                    </a:moveTo>
                    <a:cubicBezTo>
                      <a:pt x="111" y="100"/>
                      <a:pt x="111" y="102"/>
                      <a:pt x="110" y="104"/>
                    </a:cubicBezTo>
                    <a:cubicBezTo>
                      <a:pt x="110" y="105"/>
                      <a:pt x="110" y="106"/>
                      <a:pt x="110" y="107"/>
                    </a:cubicBezTo>
                    <a:cubicBezTo>
                      <a:pt x="109" y="109"/>
                      <a:pt x="109" y="112"/>
                      <a:pt x="109" y="107"/>
                    </a:cubicBezTo>
                    <a:cubicBezTo>
                      <a:pt x="110" y="104"/>
                      <a:pt x="111" y="100"/>
                      <a:pt x="111" y="97"/>
                    </a:cubicBezTo>
                    <a:cubicBezTo>
                      <a:pt x="111" y="97"/>
                      <a:pt x="111" y="98"/>
                      <a:pt x="112" y="98"/>
                    </a:cubicBezTo>
                    <a:close/>
                    <a:moveTo>
                      <a:pt x="68" y="48"/>
                    </a:moveTo>
                    <a:cubicBezTo>
                      <a:pt x="67" y="51"/>
                      <a:pt x="65" y="54"/>
                      <a:pt x="63" y="56"/>
                    </a:cubicBezTo>
                    <a:cubicBezTo>
                      <a:pt x="64" y="53"/>
                      <a:pt x="66" y="50"/>
                      <a:pt x="67" y="46"/>
                    </a:cubicBezTo>
                    <a:cubicBezTo>
                      <a:pt x="67" y="47"/>
                      <a:pt x="67" y="47"/>
                      <a:pt x="67" y="47"/>
                    </a:cubicBezTo>
                    <a:lnTo>
                      <a:pt x="68" y="48"/>
                    </a:lnTo>
                    <a:close/>
                    <a:moveTo>
                      <a:pt x="5" y="4"/>
                    </a:moveTo>
                    <a:cubicBezTo>
                      <a:pt x="7" y="4"/>
                      <a:pt x="8" y="4"/>
                      <a:pt x="9" y="4"/>
                    </a:cubicBezTo>
                    <a:cubicBezTo>
                      <a:pt x="12" y="4"/>
                      <a:pt x="14" y="3"/>
                      <a:pt x="17" y="2"/>
                    </a:cubicBezTo>
                    <a:cubicBezTo>
                      <a:pt x="21" y="7"/>
                      <a:pt x="25" y="11"/>
                      <a:pt x="28" y="16"/>
                    </a:cubicBezTo>
                    <a:cubicBezTo>
                      <a:pt x="27" y="18"/>
                      <a:pt x="26" y="20"/>
                      <a:pt x="24" y="22"/>
                    </a:cubicBezTo>
                    <a:cubicBezTo>
                      <a:pt x="19" y="18"/>
                      <a:pt x="13" y="16"/>
                      <a:pt x="7" y="13"/>
                    </a:cubicBezTo>
                    <a:cubicBezTo>
                      <a:pt x="8" y="10"/>
                      <a:pt x="7" y="6"/>
                      <a:pt x="5" y="4"/>
                    </a:cubicBezTo>
                    <a:close/>
                    <a:moveTo>
                      <a:pt x="26" y="23"/>
                    </a:moveTo>
                    <a:cubicBezTo>
                      <a:pt x="26" y="23"/>
                      <a:pt x="26" y="23"/>
                      <a:pt x="26" y="23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7" y="22"/>
                      <a:pt x="27" y="23"/>
                      <a:pt x="27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9" y="23"/>
                      <a:pt x="31" y="20"/>
                      <a:pt x="31" y="19"/>
                    </a:cubicBezTo>
                    <a:cubicBezTo>
                      <a:pt x="31" y="21"/>
                      <a:pt x="29" y="24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5"/>
                      <a:pt x="30" y="24"/>
                      <a:pt x="31" y="23"/>
                    </a:cubicBezTo>
                    <a:cubicBezTo>
                      <a:pt x="32" y="22"/>
                      <a:pt x="33" y="18"/>
                      <a:pt x="32" y="22"/>
                    </a:cubicBezTo>
                    <a:cubicBezTo>
                      <a:pt x="31" y="24"/>
                      <a:pt x="30" y="26"/>
                      <a:pt x="30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32" y="26"/>
                      <a:pt x="33" y="24"/>
                      <a:pt x="34" y="22"/>
                    </a:cubicBezTo>
                    <a:cubicBezTo>
                      <a:pt x="33" y="25"/>
                      <a:pt x="32" y="27"/>
                      <a:pt x="32" y="30"/>
                    </a:cubicBezTo>
                    <a:cubicBezTo>
                      <a:pt x="30" y="28"/>
                      <a:pt x="28" y="26"/>
                      <a:pt x="26" y="23"/>
                    </a:cubicBezTo>
                    <a:close/>
                    <a:moveTo>
                      <a:pt x="97" y="111"/>
                    </a:moveTo>
                    <a:cubicBezTo>
                      <a:pt x="97" y="111"/>
                      <a:pt x="97" y="111"/>
                      <a:pt x="97" y="111"/>
                    </a:cubicBezTo>
                    <a:cubicBezTo>
                      <a:pt x="98" y="107"/>
                      <a:pt x="100" y="103"/>
                      <a:pt x="101" y="99"/>
                    </a:cubicBezTo>
                    <a:cubicBezTo>
                      <a:pt x="102" y="96"/>
                      <a:pt x="102" y="94"/>
                      <a:pt x="103" y="91"/>
                    </a:cubicBezTo>
                    <a:cubicBezTo>
                      <a:pt x="103" y="90"/>
                      <a:pt x="104" y="89"/>
                      <a:pt x="104" y="88"/>
                    </a:cubicBezTo>
                    <a:cubicBezTo>
                      <a:pt x="105" y="86"/>
                      <a:pt x="105" y="85"/>
                      <a:pt x="105" y="87"/>
                    </a:cubicBezTo>
                    <a:cubicBezTo>
                      <a:pt x="105" y="95"/>
                      <a:pt x="101" y="102"/>
                      <a:pt x="100" y="110"/>
                    </a:cubicBezTo>
                    <a:cubicBezTo>
                      <a:pt x="100" y="111"/>
                      <a:pt x="100" y="111"/>
                      <a:pt x="100" y="111"/>
                    </a:cubicBezTo>
                    <a:cubicBezTo>
                      <a:pt x="100" y="111"/>
                      <a:pt x="100" y="112"/>
                      <a:pt x="100" y="112"/>
                    </a:cubicBezTo>
                    <a:cubicBezTo>
                      <a:pt x="100" y="112"/>
                      <a:pt x="100" y="112"/>
                      <a:pt x="100" y="112"/>
                    </a:cubicBezTo>
                    <a:cubicBezTo>
                      <a:pt x="99" y="112"/>
                      <a:pt x="98" y="112"/>
                      <a:pt x="97" y="111"/>
                    </a:cubicBezTo>
                    <a:close/>
                    <a:moveTo>
                      <a:pt x="104" y="113"/>
                    </a:moveTo>
                    <a:cubicBezTo>
                      <a:pt x="103" y="113"/>
                      <a:pt x="101" y="113"/>
                      <a:pt x="100" y="112"/>
                    </a:cubicBezTo>
                    <a:cubicBezTo>
                      <a:pt x="100" y="112"/>
                      <a:pt x="100" y="112"/>
                      <a:pt x="100" y="112"/>
                    </a:cubicBezTo>
                    <a:cubicBezTo>
                      <a:pt x="101" y="108"/>
                      <a:pt x="102" y="104"/>
                      <a:pt x="104" y="100"/>
                    </a:cubicBezTo>
                    <a:cubicBezTo>
                      <a:pt x="104" y="98"/>
                      <a:pt x="105" y="96"/>
                      <a:pt x="105" y="95"/>
                    </a:cubicBezTo>
                    <a:cubicBezTo>
                      <a:pt x="106" y="94"/>
                      <a:pt x="106" y="93"/>
                      <a:pt x="106" y="92"/>
                    </a:cubicBezTo>
                    <a:cubicBezTo>
                      <a:pt x="106" y="92"/>
                      <a:pt x="107" y="88"/>
                      <a:pt x="107" y="90"/>
                    </a:cubicBezTo>
                    <a:cubicBezTo>
                      <a:pt x="107" y="93"/>
                      <a:pt x="105" y="96"/>
                      <a:pt x="105" y="99"/>
                    </a:cubicBezTo>
                    <a:cubicBezTo>
                      <a:pt x="104" y="103"/>
                      <a:pt x="103" y="107"/>
                      <a:pt x="102" y="111"/>
                    </a:cubicBezTo>
                    <a:cubicBezTo>
                      <a:pt x="103" y="112"/>
                      <a:pt x="103" y="112"/>
                      <a:pt x="103" y="112"/>
                    </a:cubicBezTo>
                    <a:cubicBezTo>
                      <a:pt x="106" y="106"/>
                      <a:pt x="107" y="99"/>
                      <a:pt x="109" y="93"/>
                    </a:cubicBezTo>
                    <a:cubicBezTo>
                      <a:pt x="109" y="93"/>
                      <a:pt x="109" y="93"/>
                      <a:pt x="109" y="93"/>
                    </a:cubicBezTo>
                    <a:cubicBezTo>
                      <a:pt x="108" y="95"/>
                      <a:pt x="108" y="99"/>
                      <a:pt x="108" y="101"/>
                    </a:cubicBezTo>
                    <a:cubicBezTo>
                      <a:pt x="107" y="103"/>
                      <a:pt x="107" y="106"/>
                      <a:pt x="106" y="108"/>
                    </a:cubicBezTo>
                    <a:cubicBezTo>
                      <a:pt x="105" y="109"/>
                      <a:pt x="105" y="110"/>
                      <a:pt x="106" y="110"/>
                    </a:cubicBezTo>
                    <a:cubicBezTo>
                      <a:pt x="106" y="110"/>
                      <a:pt x="105" y="111"/>
                      <a:pt x="105" y="111"/>
                    </a:cubicBezTo>
                    <a:cubicBezTo>
                      <a:pt x="106" y="111"/>
                      <a:pt x="106" y="111"/>
                      <a:pt x="106" y="111"/>
                    </a:cubicBezTo>
                    <a:cubicBezTo>
                      <a:pt x="108" y="106"/>
                      <a:pt x="109" y="101"/>
                      <a:pt x="110" y="95"/>
                    </a:cubicBezTo>
                    <a:cubicBezTo>
                      <a:pt x="111" y="96"/>
                      <a:pt x="111" y="96"/>
                      <a:pt x="111" y="96"/>
                    </a:cubicBezTo>
                    <a:cubicBezTo>
                      <a:pt x="110" y="97"/>
                      <a:pt x="110" y="98"/>
                      <a:pt x="110" y="99"/>
                    </a:cubicBezTo>
                    <a:cubicBezTo>
                      <a:pt x="110" y="100"/>
                      <a:pt x="110" y="101"/>
                      <a:pt x="110" y="103"/>
                    </a:cubicBezTo>
                    <a:cubicBezTo>
                      <a:pt x="109" y="105"/>
                      <a:pt x="109" y="108"/>
                      <a:pt x="109" y="111"/>
                    </a:cubicBezTo>
                    <a:cubicBezTo>
                      <a:pt x="109" y="111"/>
                      <a:pt x="109" y="111"/>
                      <a:pt x="109" y="111"/>
                    </a:cubicBezTo>
                    <a:cubicBezTo>
                      <a:pt x="110" y="107"/>
                      <a:pt x="111" y="103"/>
                      <a:pt x="112" y="100"/>
                    </a:cubicBezTo>
                    <a:cubicBezTo>
                      <a:pt x="113" y="106"/>
                      <a:pt x="112" y="112"/>
                      <a:pt x="104" y="1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6" name="Freeform 50">
                <a:extLst>
                  <a:ext uri="{FF2B5EF4-FFF2-40B4-BE49-F238E27FC236}">
                    <a16:creationId xmlns:a16="http://schemas.microsoft.com/office/drawing/2014/main" id="{644B9C7D-C1EC-41BB-ABB7-C74FDDA8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2675" y="3471863"/>
                <a:ext cx="14287" cy="11113"/>
              </a:xfrm>
              <a:custGeom>
                <a:avLst/>
                <a:gdLst>
                  <a:gd name="T0" fmla="*/ 5 w 7"/>
                  <a:gd name="T1" fmla="*/ 5 h 6"/>
                  <a:gd name="T2" fmla="*/ 6 w 7"/>
                  <a:gd name="T3" fmla="*/ 4 h 6"/>
                  <a:gd name="T4" fmla="*/ 2 w 7"/>
                  <a:gd name="T5" fmla="*/ 0 h 6"/>
                  <a:gd name="T6" fmla="*/ 1 w 7"/>
                  <a:gd name="T7" fmla="*/ 2 h 6"/>
                  <a:gd name="T8" fmla="*/ 5 w 7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6" y="6"/>
                      <a:pt x="7" y="4"/>
                      <a:pt x="6" y="4"/>
                    </a:cubicBezTo>
                    <a:cubicBezTo>
                      <a:pt x="5" y="2"/>
                      <a:pt x="4" y="1"/>
                      <a:pt x="2" y="0"/>
                    </a:cubicBezTo>
                    <a:cubicBezTo>
                      <a:pt x="1" y="0"/>
                      <a:pt x="0" y="2"/>
                      <a:pt x="1" y="2"/>
                    </a:cubicBezTo>
                    <a:cubicBezTo>
                      <a:pt x="3" y="3"/>
                      <a:pt x="4" y="4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C1E50B34-B8B6-4EEB-AB0C-9541E35FF0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23399" y="3562351"/>
                <a:ext cx="76200" cy="88900"/>
              </a:xfrm>
              <a:custGeom>
                <a:avLst/>
                <a:gdLst>
                  <a:gd name="T0" fmla="*/ 12 w 40"/>
                  <a:gd name="T1" fmla="*/ 2 h 47"/>
                  <a:gd name="T2" fmla="*/ 18 w 40"/>
                  <a:gd name="T3" fmla="*/ 46 h 47"/>
                  <a:gd name="T4" fmla="*/ 40 w 40"/>
                  <a:gd name="T5" fmla="*/ 7 h 47"/>
                  <a:gd name="T6" fmla="*/ 19 w 40"/>
                  <a:gd name="T7" fmla="*/ 44 h 47"/>
                  <a:gd name="T8" fmla="*/ 22 w 40"/>
                  <a:gd name="T9" fmla="*/ 37 h 47"/>
                  <a:gd name="T10" fmla="*/ 19 w 40"/>
                  <a:gd name="T11" fmla="*/ 43 h 47"/>
                  <a:gd name="T12" fmla="*/ 25 w 40"/>
                  <a:gd name="T13" fmla="*/ 34 h 47"/>
                  <a:gd name="T14" fmla="*/ 16 w 40"/>
                  <a:gd name="T15" fmla="*/ 39 h 47"/>
                  <a:gd name="T16" fmla="*/ 15 w 40"/>
                  <a:gd name="T17" fmla="*/ 37 h 47"/>
                  <a:gd name="T18" fmla="*/ 14 w 40"/>
                  <a:gd name="T19" fmla="*/ 35 h 47"/>
                  <a:gd name="T20" fmla="*/ 15 w 40"/>
                  <a:gd name="T21" fmla="*/ 37 h 47"/>
                  <a:gd name="T22" fmla="*/ 30 w 40"/>
                  <a:gd name="T23" fmla="*/ 23 h 47"/>
                  <a:gd name="T24" fmla="*/ 11 w 40"/>
                  <a:gd name="T25" fmla="*/ 30 h 47"/>
                  <a:gd name="T26" fmla="*/ 11 w 40"/>
                  <a:gd name="T27" fmla="*/ 30 h 47"/>
                  <a:gd name="T28" fmla="*/ 38 w 40"/>
                  <a:gd name="T29" fmla="*/ 10 h 47"/>
                  <a:gd name="T30" fmla="*/ 17 w 40"/>
                  <a:gd name="T31" fmla="*/ 27 h 47"/>
                  <a:gd name="T32" fmla="*/ 28 w 40"/>
                  <a:gd name="T33" fmla="*/ 17 h 47"/>
                  <a:gd name="T34" fmla="*/ 29 w 40"/>
                  <a:gd name="T35" fmla="*/ 15 h 47"/>
                  <a:gd name="T36" fmla="*/ 37 w 40"/>
                  <a:gd name="T37" fmla="*/ 6 h 47"/>
                  <a:gd name="T38" fmla="*/ 23 w 40"/>
                  <a:gd name="T39" fmla="*/ 18 h 47"/>
                  <a:gd name="T40" fmla="*/ 13 w 40"/>
                  <a:gd name="T41" fmla="*/ 33 h 47"/>
                  <a:gd name="T42" fmla="*/ 29 w 40"/>
                  <a:gd name="T43" fmla="*/ 29 h 47"/>
                  <a:gd name="T44" fmla="*/ 30 w 40"/>
                  <a:gd name="T45" fmla="*/ 27 h 47"/>
                  <a:gd name="T46" fmla="*/ 31 w 40"/>
                  <a:gd name="T47" fmla="*/ 26 h 47"/>
                  <a:gd name="T48" fmla="*/ 19 w 40"/>
                  <a:gd name="T49" fmla="*/ 34 h 47"/>
                  <a:gd name="T50" fmla="*/ 33 w 40"/>
                  <a:gd name="T51" fmla="*/ 22 h 47"/>
                  <a:gd name="T52" fmla="*/ 17 w 40"/>
                  <a:gd name="T53" fmla="*/ 32 h 47"/>
                  <a:gd name="T54" fmla="*/ 22 w 40"/>
                  <a:gd name="T55" fmla="*/ 18 h 47"/>
                  <a:gd name="T56" fmla="*/ 12 w 40"/>
                  <a:gd name="T57" fmla="*/ 23 h 47"/>
                  <a:gd name="T58" fmla="*/ 36 w 40"/>
                  <a:gd name="T59" fmla="*/ 5 h 47"/>
                  <a:gd name="T60" fmla="*/ 8 w 40"/>
                  <a:gd name="T61" fmla="*/ 25 h 47"/>
                  <a:gd name="T62" fmla="*/ 8 w 40"/>
                  <a:gd name="T63" fmla="*/ 24 h 47"/>
                  <a:gd name="T64" fmla="*/ 15 w 40"/>
                  <a:gd name="T65" fmla="*/ 13 h 47"/>
                  <a:gd name="T66" fmla="*/ 5 w 40"/>
                  <a:gd name="T67" fmla="*/ 17 h 47"/>
                  <a:gd name="T68" fmla="*/ 5 w 40"/>
                  <a:gd name="T69" fmla="*/ 19 h 47"/>
                  <a:gd name="T70" fmla="*/ 12 w 40"/>
                  <a:gd name="T71" fmla="*/ 9 h 47"/>
                  <a:gd name="T72" fmla="*/ 3 w 40"/>
                  <a:gd name="T73" fmla="*/ 9 h 47"/>
                  <a:gd name="T74" fmla="*/ 3 w 40"/>
                  <a:gd name="T75" fmla="*/ 9 h 47"/>
                  <a:gd name="T76" fmla="*/ 9 w 40"/>
                  <a:gd name="T77" fmla="*/ 9 h 47"/>
                  <a:gd name="T78" fmla="*/ 11 w 40"/>
                  <a:gd name="T79" fmla="*/ 12 h 47"/>
                  <a:gd name="T80" fmla="*/ 16 w 40"/>
                  <a:gd name="T81" fmla="*/ 9 h 47"/>
                  <a:gd name="T82" fmla="*/ 10 w 40"/>
                  <a:gd name="T83" fmla="*/ 15 h 47"/>
                  <a:gd name="T84" fmla="*/ 7 w 40"/>
                  <a:gd name="T85" fmla="*/ 21 h 47"/>
                  <a:gd name="T86" fmla="*/ 19 w 40"/>
                  <a:gd name="T87" fmla="*/ 15 h 47"/>
                  <a:gd name="T88" fmla="*/ 11 w 40"/>
                  <a:gd name="T89" fmla="*/ 23 h 47"/>
                  <a:gd name="T90" fmla="*/ 23 w 40"/>
                  <a:gd name="T91" fmla="*/ 12 h 47"/>
                  <a:gd name="T92" fmla="*/ 23 w 40"/>
                  <a:gd name="T93" fmla="*/ 12 h 47"/>
                  <a:gd name="T94" fmla="*/ 20 w 40"/>
                  <a:gd name="T95" fmla="*/ 16 h 47"/>
                  <a:gd name="T96" fmla="*/ 33 w 40"/>
                  <a:gd name="T97" fmla="*/ 5 h 47"/>
                  <a:gd name="T98" fmla="*/ 26 w 40"/>
                  <a:gd name="T99" fmla="*/ 12 h 47"/>
                  <a:gd name="T100" fmla="*/ 33 w 40"/>
                  <a:gd name="T101" fmla="*/ 4 h 47"/>
                  <a:gd name="T102" fmla="*/ 24 w 40"/>
                  <a:gd name="T103" fmla="*/ 10 h 47"/>
                  <a:gd name="T104" fmla="*/ 29 w 40"/>
                  <a:gd name="T105" fmla="*/ 4 h 47"/>
                  <a:gd name="T106" fmla="*/ 14 w 40"/>
                  <a:gd name="T107" fmla="*/ 7 h 47"/>
                  <a:gd name="T108" fmla="*/ 11 w 40"/>
                  <a:gd name="T109" fmla="*/ 4 h 47"/>
                  <a:gd name="T110" fmla="*/ 3 w 40"/>
                  <a:gd name="T111" fmla="*/ 9 h 47"/>
                  <a:gd name="T112" fmla="*/ 10 w 40"/>
                  <a:gd name="T113" fmla="*/ 27 h 47"/>
                  <a:gd name="T114" fmla="*/ 25 w 40"/>
                  <a:gd name="T115" fmla="*/ 19 h 47"/>
                  <a:gd name="T116" fmla="*/ 9 w 40"/>
                  <a:gd name="T117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0" h="47">
                    <a:moveTo>
                      <a:pt x="40" y="7"/>
                    </a:moveTo>
                    <a:cubicBezTo>
                      <a:pt x="39" y="3"/>
                      <a:pt x="35" y="1"/>
                      <a:pt x="31" y="2"/>
                    </a:cubicBezTo>
                    <a:cubicBezTo>
                      <a:pt x="25" y="3"/>
                      <a:pt x="22" y="8"/>
                      <a:pt x="20" y="13"/>
                    </a:cubicBezTo>
                    <a:cubicBezTo>
                      <a:pt x="18" y="9"/>
                      <a:pt x="16" y="4"/>
                      <a:pt x="12" y="2"/>
                    </a:cubicBezTo>
                    <a:cubicBezTo>
                      <a:pt x="8" y="0"/>
                      <a:pt x="3" y="2"/>
                      <a:pt x="2" y="6"/>
                    </a:cubicBezTo>
                    <a:cubicBezTo>
                      <a:pt x="0" y="11"/>
                      <a:pt x="2" y="18"/>
                      <a:pt x="5" y="22"/>
                    </a:cubicBezTo>
                    <a:cubicBezTo>
                      <a:pt x="8" y="31"/>
                      <a:pt x="13" y="38"/>
                      <a:pt x="18" y="46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7"/>
                      <a:pt x="20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6" y="38"/>
                      <a:pt x="31" y="31"/>
                      <a:pt x="35" y="23"/>
                    </a:cubicBezTo>
                    <a:cubicBezTo>
                      <a:pt x="38" y="18"/>
                      <a:pt x="40" y="13"/>
                      <a:pt x="40" y="7"/>
                    </a:cubicBezTo>
                    <a:close/>
                    <a:moveTo>
                      <a:pt x="19" y="44"/>
                    </a:moveTo>
                    <a:cubicBezTo>
                      <a:pt x="19" y="43"/>
                      <a:pt x="19" y="43"/>
                      <a:pt x="19" y="43"/>
                    </a:cubicBezTo>
                    <a:cubicBezTo>
                      <a:pt x="20" y="42"/>
                      <a:pt x="21" y="41"/>
                      <a:pt x="22" y="40"/>
                    </a:cubicBezTo>
                    <a:cubicBezTo>
                      <a:pt x="21" y="41"/>
                      <a:pt x="20" y="42"/>
                      <a:pt x="19" y="44"/>
                    </a:cubicBezTo>
                    <a:close/>
                    <a:moveTo>
                      <a:pt x="17" y="41"/>
                    </a:moveTo>
                    <a:cubicBezTo>
                      <a:pt x="18" y="41"/>
                      <a:pt x="19" y="40"/>
                      <a:pt x="19" y="39"/>
                    </a:cubicBezTo>
                    <a:cubicBezTo>
                      <a:pt x="20" y="39"/>
                      <a:pt x="21" y="38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1" y="38"/>
                      <a:pt x="19" y="40"/>
                      <a:pt x="18" y="41"/>
                    </a:cubicBezTo>
                    <a:cubicBezTo>
                      <a:pt x="17" y="41"/>
                      <a:pt x="17" y="41"/>
                      <a:pt x="17" y="41"/>
                    </a:cubicBezTo>
                    <a:close/>
                    <a:moveTo>
                      <a:pt x="25" y="35"/>
                    </a:moveTo>
                    <a:cubicBezTo>
                      <a:pt x="23" y="37"/>
                      <a:pt x="21" y="40"/>
                      <a:pt x="19" y="43"/>
                    </a:cubicBezTo>
                    <a:cubicBezTo>
                      <a:pt x="18" y="42"/>
                      <a:pt x="18" y="42"/>
                      <a:pt x="18" y="41"/>
                    </a:cubicBezTo>
                    <a:cubicBezTo>
                      <a:pt x="21" y="39"/>
                      <a:pt x="23" y="37"/>
                      <a:pt x="25" y="35"/>
                    </a:cubicBezTo>
                    <a:close/>
                    <a:moveTo>
                      <a:pt x="27" y="33"/>
                    </a:moveTo>
                    <a:cubicBezTo>
                      <a:pt x="26" y="33"/>
                      <a:pt x="26" y="34"/>
                      <a:pt x="25" y="34"/>
                    </a:cubicBezTo>
                    <a:cubicBezTo>
                      <a:pt x="26" y="33"/>
                      <a:pt x="27" y="33"/>
                      <a:pt x="27" y="32"/>
                    </a:cubicBezTo>
                    <a:lnTo>
                      <a:pt x="27" y="33"/>
                    </a:lnTo>
                    <a:close/>
                    <a:moveTo>
                      <a:pt x="17" y="41"/>
                    </a:moveTo>
                    <a:cubicBezTo>
                      <a:pt x="17" y="40"/>
                      <a:pt x="17" y="40"/>
                      <a:pt x="16" y="39"/>
                    </a:cubicBezTo>
                    <a:cubicBezTo>
                      <a:pt x="20" y="36"/>
                      <a:pt x="25" y="33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5" y="34"/>
                      <a:pt x="21" y="37"/>
                      <a:pt x="17" y="41"/>
                    </a:cubicBezTo>
                    <a:close/>
                    <a:moveTo>
                      <a:pt x="15" y="37"/>
                    </a:moveTo>
                    <a:cubicBezTo>
                      <a:pt x="17" y="37"/>
                      <a:pt x="19" y="36"/>
                      <a:pt x="21" y="34"/>
                    </a:cubicBezTo>
                    <a:cubicBezTo>
                      <a:pt x="19" y="36"/>
                      <a:pt x="18" y="37"/>
                      <a:pt x="16" y="39"/>
                    </a:cubicBezTo>
                    <a:lnTo>
                      <a:pt x="15" y="37"/>
                    </a:lnTo>
                    <a:close/>
                    <a:moveTo>
                      <a:pt x="14" y="35"/>
                    </a:moveTo>
                    <a:cubicBezTo>
                      <a:pt x="20" y="33"/>
                      <a:pt x="26" y="29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29" y="27"/>
                      <a:pt x="27" y="28"/>
                      <a:pt x="24" y="30"/>
                    </a:cubicBezTo>
                    <a:cubicBezTo>
                      <a:pt x="21" y="32"/>
                      <a:pt x="18" y="35"/>
                      <a:pt x="15" y="37"/>
                    </a:cubicBezTo>
                    <a:cubicBezTo>
                      <a:pt x="15" y="36"/>
                      <a:pt x="14" y="36"/>
                      <a:pt x="14" y="35"/>
                    </a:cubicBezTo>
                    <a:close/>
                    <a:moveTo>
                      <a:pt x="13" y="33"/>
                    </a:moveTo>
                    <a:cubicBezTo>
                      <a:pt x="18" y="31"/>
                      <a:pt x="22" y="28"/>
                      <a:pt x="26" y="26"/>
                    </a:cubicBezTo>
                    <a:cubicBezTo>
                      <a:pt x="28" y="25"/>
                      <a:pt x="29" y="24"/>
                      <a:pt x="30" y="23"/>
                    </a:cubicBezTo>
                    <a:cubicBezTo>
                      <a:pt x="25" y="27"/>
                      <a:pt x="18" y="30"/>
                      <a:pt x="13" y="35"/>
                    </a:cubicBezTo>
                    <a:cubicBezTo>
                      <a:pt x="13" y="34"/>
                      <a:pt x="13" y="34"/>
                      <a:pt x="13" y="33"/>
                    </a:cubicBezTo>
                    <a:close/>
                    <a:moveTo>
                      <a:pt x="11" y="30"/>
                    </a:moveTo>
                    <a:cubicBezTo>
                      <a:pt x="11" y="30"/>
                      <a:pt x="11" y="30"/>
                      <a:pt x="11" y="30"/>
                    </a:cubicBezTo>
                    <a:cubicBezTo>
                      <a:pt x="16" y="28"/>
                      <a:pt x="20" y="25"/>
                      <a:pt x="25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6"/>
                      <a:pt x="16" y="29"/>
                      <a:pt x="12" y="33"/>
                    </a:cubicBezTo>
                    <a:cubicBezTo>
                      <a:pt x="12" y="32"/>
                      <a:pt x="11" y="31"/>
                      <a:pt x="11" y="30"/>
                    </a:cubicBezTo>
                    <a:close/>
                    <a:moveTo>
                      <a:pt x="28" y="17"/>
                    </a:moveTo>
                    <a:cubicBezTo>
                      <a:pt x="31" y="15"/>
                      <a:pt x="33" y="13"/>
                      <a:pt x="36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1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2" y="15"/>
                      <a:pt x="29" y="20"/>
                      <a:pt x="25" y="22"/>
                    </a:cubicBezTo>
                    <a:cubicBezTo>
                      <a:pt x="22" y="24"/>
                      <a:pt x="19" y="25"/>
                      <a:pt x="17" y="27"/>
                    </a:cubicBezTo>
                    <a:cubicBezTo>
                      <a:pt x="16" y="28"/>
                      <a:pt x="15" y="28"/>
                      <a:pt x="13" y="29"/>
                    </a:cubicBezTo>
                    <a:cubicBezTo>
                      <a:pt x="11" y="30"/>
                      <a:pt x="13" y="29"/>
                      <a:pt x="14" y="28"/>
                    </a:cubicBezTo>
                    <a:cubicBezTo>
                      <a:pt x="18" y="25"/>
                      <a:pt x="23" y="22"/>
                      <a:pt x="27" y="18"/>
                    </a:cubicBezTo>
                    <a:cubicBezTo>
                      <a:pt x="27" y="18"/>
                      <a:pt x="28" y="17"/>
                      <a:pt x="28" y="17"/>
                    </a:cubicBezTo>
                    <a:close/>
                    <a:moveTo>
                      <a:pt x="37" y="6"/>
                    </a:moveTo>
                    <a:cubicBezTo>
                      <a:pt x="37" y="7"/>
                      <a:pt x="38" y="8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5" y="11"/>
                      <a:pt x="32" y="13"/>
                      <a:pt x="29" y="15"/>
                    </a:cubicBezTo>
                    <a:cubicBezTo>
                      <a:pt x="26" y="18"/>
                      <a:pt x="23" y="20"/>
                      <a:pt x="19" y="22"/>
                    </a:cubicBezTo>
                    <a:cubicBezTo>
                      <a:pt x="17" y="23"/>
                      <a:pt x="15" y="24"/>
                      <a:pt x="13" y="26"/>
                    </a:cubicBezTo>
                    <a:cubicBezTo>
                      <a:pt x="13" y="25"/>
                      <a:pt x="14" y="24"/>
                      <a:pt x="15" y="24"/>
                    </a:cubicBezTo>
                    <a:cubicBezTo>
                      <a:pt x="22" y="18"/>
                      <a:pt x="31" y="13"/>
                      <a:pt x="37" y="6"/>
                    </a:cubicBezTo>
                    <a:close/>
                    <a:moveTo>
                      <a:pt x="23" y="18"/>
                    </a:moveTo>
                    <a:cubicBezTo>
                      <a:pt x="25" y="16"/>
                      <a:pt x="27" y="14"/>
                      <a:pt x="30" y="12"/>
                    </a:cubicBezTo>
                    <a:cubicBezTo>
                      <a:pt x="32" y="10"/>
                      <a:pt x="34" y="8"/>
                      <a:pt x="36" y="6"/>
                    </a:cubicBezTo>
                    <a:cubicBezTo>
                      <a:pt x="32" y="11"/>
                      <a:pt x="28" y="14"/>
                      <a:pt x="23" y="18"/>
                    </a:cubicBezTo>
                    <a:close/>
                    <a:moveTo>
                      <a:pt x="35" y="19"/>
                    </a:moveTo>
                    <a:cubicBezTo>
                      <a:pt x="32" y="22"/>
                      <a:pt x="28" y="24"/>
                      <a:pt x="25" y="26"/>
                    </a:cubicBezTo>
                    <a:cubicBezTo>
                      <a:pt x="23" y="27"/>
                      <a:pt x="21" y="28"/>
                      <a:pt x="19" y="30"/>
                    </a:cubicBezTo>
                    <a:cubicBezTo>
                      <a:pt x="17" y="31"/>
                      <a:pt x="15" y="32"/>
                      <a:pt x="13" y="33"/>
                    </a:cubicBezTo>
                    <a:cubicBezTo>
                      <a:pt x="17" y="29"/>
                      <a:pt x="21" y="26"/>
                      <a:pt x="25" y="23"/>
                    </a:cubicBezTo>
                    <a:cubicBezTo>
                      <a:pt x="29" y="20"/>
                      <a:pt x="33" y="17"/>
                      <a:pt x="37" y="14"/>
                    </a:cubicBezTo>
                    <a:cubicBezTo>
                      <a:pt x="36" y="16"/>
                      <a:pt x="36" y="18"/>
                      <a:pt x="35" y="19"/>
                    </a:cubicBezTo>
                    <a:close/>
                    <a:moveTo>
                      <a:pt x="29" y="29"/>
                    </a:moveTo>
                    <a:cubicBezTo>
                      <a:pt x="27" y="31"/>
                      <a:pt x="24" y="33"/>
                      <a:pt x="22" y="35"/>
                    </a:cubicBezTo>
                    <a:cubicBezTo>
                      <a:pt x="21" y="35"/>
                      <a:pt x="21" y="35"/>
                      <a:pt x="20" y="36"/>
                    </a:cubicBezTo>
                    <a:cubicBezTo>
                      <a:pt x="22" y="34"/>
                      <a:pt x="23" y="33"/>
                      <a:pt x="25" y="32"/>
                    </a:cubicBezTo>
                    <a:cubicBezTo>
                      <a:pt x="27" y="30"/>
                      <a:pt x="29" y="29"/>
                      <a:pt x="30" y="27"/>
                    </a:cubicBezTo>
                    <a:cubicBezTo>
                      <a:pt x="30" y="28"/>
                      <a:pt x="30" y="28"/>
                      <a:pt x="29" y="29"/>
                    </a:cubicBezTo>
                    <a:close/>
                    <a:moveTo>
                      <a:pt x="31" y="25"/>
                    </a:move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29" y="28"/>
                      <a:pt x="27" y="29"/>
                      <a:pt x="25" y="31"/>
                    </a:cubicBezTo>
                    <a:cubicBezTo>
                      <a:pt x="23" y="32"/>
                      <a:pt x="21" y="34"/>
                      <a:pt x="19" y="35"/>
                    </a:cubicBezTo>
                    <a:cubicBezTo>
                      <a:pt x="18" y="36"/>
                      <a:pt x="17" y="36"/>
                      <a:pt x="15" y="37"/>
                    </a:cubicBezTo>
                    <a:cubicBezTo>
                      <a:pt x="16" y="36"/>
                      <a:pt x="18" y="35"/>
                      <a:pt x="19" y="34"/>
                    </a:cubicBezTo>
                    <a:cubicBezTo>
                      <a:pt x="24" y="31"/>
                      <a:pt x="29" y="28"/>
                      <a:pt x="33" y="23"/>
                    </a:cubicBezTo>
                    <a:cubicBezTo>
                      <a:pt x="32" y="24"/>
                      <a:pt x="32" y="25"/>
                      <a:pt x="31" y="25"/>
                    </a:cubicBezTo>
                    <a:close/>
                    <a:moveTo>
                      <a:pt x="33" y="22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29" y="25"/>
                      <a:pt x="26" y="28"/>
                      <a:pt x="23" y="30"/>
                    </a:cubicBezTo>
                    <a:cubicBezTo>
                      <a:pt x="21" y="32"/>
                      <a:pt x="19" y="33"/>
                      <a:pt x="17" y="34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4"/>
                      <a:pt x="16" y="33"/>
                      <a:pt x="17" y="32"/>
                    </a:cubicBezTo>
                    <a:cubicBezTo>
                      <a:pt x="22" y="28"/>
                      <a:pt x="29" y="25"/>
                      <a:pt x="34" y="21"/>
                    </a:cubicBezTo>
                    <a:cubicBezTo>
                      <a:pt x="34" y="21"/>
                      <a:pt x="33" y="22"/>
                      <a:pt x="33" y="22"/>
                    </a:cubicBezTo>
                    <a:close/>
                    <a:moveTo>
                      <a:pt x="36" y="5"/>
                    </a:moveTo>
                    <a:cubicBezTo>
                      <a:pt x="31" y="9"/>
                      <a:pt x="27" y="13"/>
                      <a:pt x="22" y="18"/>
                    </a:cubicBezTo>
                    <a:cubicBezTo>
                      <a:pt x="19" y="20"/>
                      <a:pt x="16" y="22"/>
                      <a:pt x="13" y="24"/>
                    </a:cubicBezTo>
                    <a:cubicBezTo>
                      <a:pt x="12" y="25"/>
                      <a:pt x="11" y="25"/>
                      <a:pt x="9" y="26"/>
                    </a:cubicBezTo>
                    <a:cubicBezTo>
                      <a:pt x="10" y="25"/>
                      <a:pt x="11" y="24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4" y="22"/>
                      <a:pt x="15" y="21"/>
                      <a:pt x="16" y="20"/>
                    </a:cubicBezTo>
                    <a:cubicBezTo>
                      <a:pt x="19" y="17"/>
                      <a:pt x="23" y="15"/>
                      <a:pt x="26" y="13"/>
                    </a:cubicBezTo>
                    <a:cubicBezTo>
                      <a:pt x="29" y="10"/>
                      <a:pt x="33" y="8"/>
                      <a:pt x="35" y="4"/>
                    </a:cubicBezTo>
                    <a:cubicBezTo>
                      <a:pt x="35" y="4"/>
                      <a:pt x="36" y="5"/>
                      <a:pt x="36" y="5"/>
                    </a:cubicBezTo>
                    <a:close/>
                    <a:moveTo>
                      <a:pt x="8" y="25"/>
                    </a:moveTo>
                    <a:cubicBezTo>
                      <a:pt x="9" y="25"/>
                      <a:pt x="9" y="25"/>
                      <a:pt x="10" y="24"/>
                    </a:cubicBezTo>
                    <a:cubicBezTo>
                      <a:pt x="9" y="25"/>
                      <a:pt x="9" y="25"/>
                      <a:pt x="9" y="26"/>
                    </a:cubicBezTo>
                    <a:lnTo>
                      <a:pt x="8" y="25"/>
                    </a:lnTo>
                    <a:close/>
                    <a:moveTo>
                      <a:pt x="7" y="22"/>
                    </a:moveTo>
                    <a:cubicBezTo>
                      <a:pt x="9" y="21"/>
                      <a:pt x="11" y="20"/>
                      <a:pt x="12" y="19"/>
                    </a:cubicBezTo>
                    <a:cubicBezTo>
                      <a:pt x="14" y="17"/>
                      <a:pt x="17" y="16"/>
                      <a:pt x="18" y="15"/>
                    </a:cubicBezTo>
                    <a:cubicBezTo>
                      <a:pt x="15" y="18"/>
                      <a:pt x="11" y="21"/>
                      <a:pt x="8" y="24"/>
                    </a:cubicBezTo>
                    <a:cubicBezTo>
                      <a:pt x="8" y="24"/>
                      <a:pt x="7" y="23"/>
                      <a:pt x="7" y="22"/>
                    </a:cubicBezTo>
                    <a:close/>
                    <a:moveTo>
                      <a:pt x="6" y="20"/>
                    </a:moveTo>
                    <a:cubicBezTo>
                      <a:pt x="9" y="18"/>
                      <a:pt x="12" y="15"/>
                      <a:pt x="15" y="13"/>
                    </a:cubicBezTo>
                    <a:cubicBezTo>
                      <a:pt x="15" y="13"/>
                      <a:pt x="17" y="11"/>
                      <a:pt x="15" y="13"/>
                    </a:cubicBezTo>
                    <a:cubicBezTo>
                      <a:pt x="15" y="14"/>
                      <a:pt x="14" y="15"/>
                      <a:pt x="13" y="16"/>
                    </a:cubicBezTo>
                    <a:cubicBezTo>
                      <a:pt x="11" y="18"/>
                      <a:pt x="9" y="20"/>
                      <a:pt x="7" y="22"/>
                    </a:cubicBezTo>
                    <a:cubicBezTo>
                      <a:pt x="6" y="21"/>
                      <a:pt x="6" y="20"/>
                      <a:pt x="6" y="20"/>
                    </a:cubicBezTo>
                    <a:close/>
                    <a:moveTo>
                      <a:pt x="5" y="17"/>
                    </a:moveTo>
                    <a:cubicBezTo>
                      <a:pt x="8" y="15"/>
                      <a:pt x="11" y="12"/>
                      <a:pt x="15" y="10"/>
                    </a:cubicBezTo>
                    <a:cubicBezTo>
                      <a:pt x="17" y="9"/>
                      <a:pt x="14" y="12"/>
                      <a:pt x="14" y="12"/>
                    </a:cubicBezTo>
                    <a:cubicBezTo>
                      <a:pt x="13" y="13"/>
                      <a:pt x="12" y="13"/>
                      <a:pt x="11" y="14"/>
                    </a:cubicBezTo>
                    <a:cubicBezTo>
                      <a:pt x="9" y="16"/>
                      <a:pt x="7" y="17"/>
                      <a:pt x="5" y="19"/>
                    </a:cubicBezTo>
                    <a:cubicBezTo>
                      <a:pt x="5" y="18"/>
                      <a:pt x="5" y="18"/>
                      <a:pt x="5" y="17"/>
                    </a:cubicBezTo>
                    <a:close/>
                    <a:moveTo>
                      <a:pt x="4" y="14"/>
                    </a:moveTo>
                    <a:cubicBezTo>
                      <a:pt x="6" y="13"/>
                      <a:pt x="7" y="12"/>
                      <a:pt x="9" y="11"/>
                    </a:cubicBezTo>
                    <a:cubicBezTo>
                      <a:pt x="10" y="10"/>
                      <a:pt x="11" y="10"/>
                      <a:pt x="12" y="9"/>
                    </a:cubicBezTo>
                    <a:cubicBezTo>
                      <a:pt x="13" y="8"/>
                      <a:pt x="15" y="6"/>
                      <a:pt x="13" y="9"/>
                    </a:cubicBezTo>
                    <a:cubicBezTo>
                      <a:pt x="11" y="12"/>
                      <a:pt x="7" y="14"/>
                      <a:pt x="4" y="16"/>
                    </a:cubicBezTo>
                    <a:cubicBezTo>
                      <a:pt x="4" y="16"/>
                      <a:pt x="4" y="15"/>
                      <a:pt x="4" y="14"/>
                    </a:cubicBezTo>
                    <a:close/>
                    <a:moveTo>
                      <a:pt x="3" y="9"/>
                    </a:moveTo>
                    <a:cubicBezTo>
                      <a:pt x="4" y="8"/>
                      <a:pt x="6" y="8"/>
                      <a:pt x="7" y="7"/>
                    </a:cubicBezTo>
                    <a:cubicBezTo>
                      <a:pt x="9" y="5"/>
                      <a:pt x="11" y="3"/>
                      <a:pt x="8" y="7"/>
                    </a:cubicBezTo>
                    <a:cubicBezTo>
                      <a:pt x="7" y="8"/>
                      <a:pt x="5" y="9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lose/>
                    <a:moveTo>
                      <a:pt x="4" y="13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6" y="11"/>
                      <a:pt x="9" y="8"/>
                      <a:pt x="11" y="6"/>
                    </a:cubicBezTo>
                    <a:cubicBezTo>
                      <a:pt x="14" y="5"/>
                      <a:pt x="10" y="9"/>
                      <a:pt x="9" y="9"/>
                    </a:cubicBezTo>
                    <a:cubicBezTo>
                      <a:pt x="7" y="11"/>
                      <a:pt x="6" y="12"/>
                      <a:pt x="4" y="14"/>
                    </a:cubicBezTo>
                    <a:lnTo>
                      <a:pt x="4" y="13"/>
                    </a:lnTo>
                    <a:close/>
                    <a:moveTo>
                      <a:pt x="16" y="9"/>
                    </a:moveTo>
                    <a:cubicBezTo>
                      <a:pt x="14" y="10"/>
                      <a:pt x="12" y="11"/>
                      <a:pt x="11" y="12"/>
                    </a:cubicBezTo>
                    <a:cubicBezTo>
                      <a:pt x="9" y="14"/>
                      <a:pt x="6" y="15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8" y="13"/>
                      <a:pt x="12" y="11"/>
                      <a:pt x="15" y="7"/>
                    </a:cubicBezTo>
                    <a:cubicBezTo>
                      <a:pt x="15" y="8"/>
                      <a:pt x="16" y="9"/>
                      <a:pt x="16" y="9"/>
                    </a:cubicBezTo>
                    <a:close/>
                    <a:moveTo>
                      <a:pt x="17" y="12"/>
                    </a:moveTo>
                    <a:cubicBezTo>
                      <a:pt x="13" y="13"/>
                      <a:pt x="11" y="16"/>
                      <a:pt x="8" y="18"/>
                    </a:cubicBezTo>
                    <a:cubicBezTo>
                      <a:pt x="7" y="18"/>
                      <a:pt x="5" y="20"/>
                      <a:pt x="7" y="18"/>
                    </a:cubicBezTo>
                    <a:cubicBezTo>
                      <a:pt x="8" y="17"/>
                      <a:pt x="9" y="16"/>
                      <a:pt x="10" y="15"/>
                    </a:cubicBezTo>
                    <a:cubicBezTo>
                      <a:pt x="12" y="14"/>
                      <a:pt x="14" y="12"/>
                      <a:pt x="16" y="10"/>
                    </a:cubicBezTo>
                    <a:cubicBezTo>
                      <a:pt x="17" y="10"/>
                      <a:pt x="17" y="11"/>
                      <a:pt x="17" y="12"/>
                    </a:cubicBezTo>
                    <a:close/>
                    <a:moveTo>
                      <a:pt x="18" y="14"/>
                    </a:moveTo>
                    <a:cubicBezTo>
                      <a:pt x="14" y="16"/>
                      <a:pt x="11" y="19"/>
                      <a:pt x="7" y="21"/>
                    </a:cubicBezTo>
                    <a:cubicBezTo>
                      <a:pt x="11" y="19"/>
                      <a:pt x="14" y="15"/>
                      <a:pt x="17" y="12"/>
                    </a:cubicBezTo>
                    <a:cubicBezTo>
                      <a:pt x="18" y="13"/>
                      <a:pt x="18" y="13"/>
                      <a:pt x="18" y="14"/>
                    </a:cubicBezTo>
                    <a:close/>
                    <a:moveTo>
                      <a:pt x="18" y="15"/>
                    </a:move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8" y="17"/>
                      <a:pt x="17" y="17"/>
                    </a:cubicBezTo>
                    <a:cubicBezTo>
                      <a:pt x="17" y="18"/>
                      <a:pt x="16" y="19"/>
                      <a:pt x="16" y="19"/>
                    </a:cubicBezTo>
                    <a:cubicBezTo>
                      <a:pt x="14" y="20"/>
                      <a:pt x="13" y="22"/>
                      <a:pt x="11" y="23"/>
                    </a:cubicBezTo>
                    <a:cubicBezTo>
                      <a:pt x="11" y="23"/>
                      <a:pt x="11" y="23"/>
                      <a:pt x="10" y="24"/>
                    </a:cubicBezTo>
                    <a:cubicBezTo>
                      <a:pt x="10" y="24"/>
                      <a:pt x="8" y="26"/>
                      <a:pt x="9" y="24"/>
                    </a:cubicBezTo>
                    <a:cubicBezTo>
                      <a:pt x="12" y="20"/>
                      <a:pt x="16" y="18"/>
                      <a:pt x="18" y="15"/>
                    </a:cubicBezTo>
                    <a:close/>
                    <a:moveTo>
                      <a:pt x="23" y="12"/>
                    </a:moveTo>
                    <a:cubicBezTo>
                      <a:pt x="25" y="11"/>
                      <a:pt x="27" y="9"/>
                      <a:pt x="29" y="8"/>
                    </a:cubicBezTo>
                    <a:cubicBezTo>
                      <a:pt x="28" y="9"/>
                      <a:pt x="27" y="10"/>
                      <a:pt x="26" y="11"/>
                    </a:cubicBezTo>
                    <a:cubicBezTo>
                      <a:pt x="24" y="11"/>
                      <a:pt x="23" y="12"/>
                      <a:pt x="22" y="13"/>
                    </a:cubicBezTo>
                    <a:cubicBezTo>
                      <a:pt x="22" y="13"/>
                      <a:pt x="23" y="12"/>
                      <a:pt x="23" y="12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7"/>
                      <a:pt x="19" y="17"/>
                      <a:pt x="19" y="17"/>
                    </a:cubicBezTo>
                    <a:lnTo>
                      <a:pt x="20" y="16"/>
                    </a:lnTo>
                    <a:close/>
                    <a:moveTo>
                      <a:pt x="22" y="15"/>
                    </a:moveTo>
                    <a:cubicBezTo>
                      <a:pt x="23" y="13"/>
                      <a:pt x="24" y="12"/>
                      <a:pt x="26" y="11"/>
                    </a:cubicBezTo>
                    <a:cubicBezTo>
                      <a:pt x="27" y="10"/>
                      <a:pt x="29" y="9"/>
                      <a:pt x="30" y="8"/>
                    </a:cubicBezTo>
                    <a:cubicBezTo>
                      <a:pt x="31" y="7"/>
                      <a:pt x="32" y="6"/>
                      <a:pt x="33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5"/>
                      <a:pt x="33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0" y="10"/>
                      <a:pt x="28" y="11"/>
                      <a:pt x="26" y="12"/>
                    </a:cubicBezTo>
                    <a:cubicBezTo>
                      <a:pt x="24" y="13"/>
                      <a:pt x="23" y="14"/>
                      <a:pt x="21" y="15"/>
                    </a:cubicBezTo>
                    <a:lnTo>
                      <a:pt x="22" y="15"/>
                    </a:lnTo>
                    <a:close/>
                    <a:moveTo>
                      <a:pt x="31" y="4"/>
                    </a:moveTo>
                    <a:cubicBezTo>
                      <a:pt x="31" y="4"/>
                      <a:pt x="33" y="4"/>
                      <a:pt x="33" y="4"/>
                    </a:cubicBezTo>
                    <a:cubicBezTo>
                      <a:pt x="33" y="4"/>
                      <a:pt x="32" y="5"/>
                      <a:pt x="31" y="6"/>
                    </a:cubicBezTo>
                    <a:cubicBezTo>
                      <a:pt x="29" y="7"/>
                      <a:pt x="27" y="8"/>
                      <a:pt x="25" y="10"/>
                    </a:cubicBezTo>
                    <a:cubicBezTo>
                      <a:pt x="25" y="10"/>
                      <a:pt x="24" y="11"/>
                      <a:pt x="23" y="11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6" y="8"/>
                      <a:pt x="29" y="6"/>
                      <a:pt x="31" y="4"/>
                    </a:cubicBezTo>
                    <a:close/>
                    <a:moveTo>
                      <a:pt x="29" y="4"/>
                    </a:moveTo>
                    <a:cubicBezTo>
                      <a:pt x="28" y="6"/>
                      <a:pt x="26" y="7"/>
                      <a:pt x="24" y="9"/>
                    </a:cubicBezTo>
                    <a:cubicBezTo>
                      <a:pt x="26" y="7"/>
                      <a:pt x="27" y="5"/>
                      <a:pt x="29" y="4"/>
                    </a:cubicBezTo>
                    <a:close/>
                    <a:moveTo>
                      <a:pt x="14" y="7"/>
                    </a:moveTo>
                    <a:cubicBezTo>
                      <a:pt x="11" y="9"/>
                      <a:pt x="7" y="12"/>
                      <a:pt x="4" y="14"/>
                    </a:cubicBezTo>
                    <a:cubicBezTo>
                      <a:pt x="7" y="12"/>
                      <a:pt x="11" y="9"/>
                      <a:pt x="13" y="5"/>
                    </a:cubicBezTo>
                    <a:cubicBezTo>
                      <a:pt x="14" y="6"/>
                      <a:pt x="14" y="6"/>
                      <a:pt x="14" y="7"/>
                    </a:cubicBezTo>
                    <a:close/>
                    <a:moveTo>
                      <a:pt x="13" y="5"/>
                    </a:moveTo>
                    <a:cubicBezTo>
                      <a:pt x="9" y="6"/>
                      <a:pt x="7" y="10"/>
                      <a:pt x="3" y="12"/>
                    </a:cubicBezTo>
                    <a:cubicBezTo>
                      <a:pt x="5" y="11"/>
                      <a:pt x="6" y="9"/>
                      <a:pt x="7" y="8"/>
                    </a:cubicBezTo>
                    <a:cubicBezTo>
                      <a:pt x="9" y="7"/>
                      <a:pt x="10" y="6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3" y="5"/>
                    </a:cubicBezTo>
                    <a:close/>
                    <a:moveTo>
                      <a:pt x="10" y="4"/>
                    </a:moveTo>
                    <a:cubicBezTo>
                      <a:pt x="8" y="5"/>
                      <a:pt x="6" y="7"/>
                      <a:pt x="3" y="9"/>
                    </a:cubicBezTo>
                    <a:cubicBezTo>
                      <a:pt x="4" y="5"/>
                      <a:pt x="6" y="2"/>
                      <a:pt x="10" y="4"/>
                    </a:cubicBezTo>
                    <a:close/>
                    <a:moveTo>
                      <a:pt x="9" y="27"/>
                    </a:moveTo>
                    <a:cubicBezTo>
                      <a:pt x="11" y="26"/>
                      <a:pt x="13" y="25"/>
                      <a:pt x="15" y="24"/>
                    </a:cubicBezTo>
                    <a:cubicBezTo>
                      <a:pt x="13" y="25"/>
                      <a:pt x="12" y="26"/>
                      <a:pt x="10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5"/>
                      <a:pt x="20" y="22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1" y="23"/>
                      <a:pt x="15" y="26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0" y="28"/>
                      <a:pt x="9" y="27"/>
                      <a:pt x="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8" name="Freeform 52">
                <a:extLst>
                  <a:ext uri="{FF2B5EF4-FFF2-40B4-BE49-F238E27FC236}">
                    <a16:creationId xmlns:a16="http://schemas.microsoft.com/office/drawing/2014/main" id="{ACF2E25B-EB04-4F27-B439-79516F7A59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90199" y="4821238"/>
                <a:ext cx="76200" cy="87313"/>
              </a:xfrm>
              <a:custGeom>
                <a:avLst/>
                <a:gdLst>
                  <a:gd name="T0" fmla="*/ 12 w 40"/>
                  <a:gd name="T1" fmla="*/ 2 h 46"/>
                  <a:gd name="T2" fmla="*/ 18 w 40"/>
                  <a:gd name="T3" fmla="*/ 46 h 46"/>
                  <a:gd name="T4" fmla="*/ 40 w 40"/>
                  <a:gd name="T5" fmla="*/ 7 h 46"/>
                  <a:gd name="T6" fmla="*/ 19 w 40"/>
                  <a:gd name="T7" fmla="*/ 43 h 46"/>
                  <a:gd name="T8" fmla="*/ 22 w 40"/>
                  <a:gd name="T9" fmla="*/ 37 h 46"/>
                  <a:gd name="T10" fmla="*/ 18 w 40"/>
                  <a:gd name="T11" fmla="*/ 42 h 46"/>
                  <a:gd name="T12" fmla="*/ 25 w 40"/>
                  <a:gd name="T13" fmla="*/ 34 h 46"/>
                  <a:gd name="T14" fmla="*/ 16 w 40"/>
                  <a:gd name="T15" fmla="*/ 39 h 46"/>
                  <a:gd name="T16" fmla="*/ 15 w 40"/>
                  <a:gd name="T17" fmla="*/ 37 h 46"/>
                  <a:gd name="T18" fmla="*/ 14 w 40"/>
                  <a:gd name="T19" fmla="*/ 35 h 46"/>
                  <a:gd name="T20" fmla="*/ 15 w 40"/>
                  <a:gd name="T21" fmla="*/ 37 h 46"/>
                  <a:gd name="T22" fmla="*/ 30 w 40"/>
                  <a:gd name="T23" fmla="*/ 23 h 46"/>
                  <a:gd name="T24" fmla="*/ 11 w 40"/>
                  <a:gd name="T25" fmla="*/ 30 h 46"/>
                  <a:gd name="T26" fmla="*/ 11 w 40"/>
                  <a:gd name="T27" fmla="*/ 30 h 46"/>
                  <a:gd name="T28" fmla="*/ 37 w 40"/>
                  <a:gd name="T29" fmla="*/ 10 h 46"/>
                  <a:gd name="T30" fmla="*/ 17 w 40"/>
                  <a:gd name="T31" fmla="*/ 27 h 46"/>
                  <a:gd name="T32" fmla="*/ 28 w 40"/>
                  <a:gd name="T33" fmla="*/ 17 h 46"/>
                  <a:gd name="T34" fmla="*/ 29 w 40"/>
                  <a:gd name="T35" fmla="*/ 15 h 46"/>
                  <a:gd name="T36" fmla="*/ 36 w 40"/>
                  <a:gd name="T37" fmla="*/ 5 h 46"/>
                  <a:gd name="T38" fmla="*/ 22 w 40"/>
                  <a:gd name="T39" fmla="*/ 17 h 46"/>
                  <a:gd name="T40" fmla="*/ 13 w 40"/>
                  <a:gd name="T41" fmla="*/ 32 h 46"/>
                  <a:gd name="T42" fmla="*/ 29 w 40"/>
                  <a:gd name="T43" fmla="*/ 28 h 46"/>
                  <a:gd name="T44" fmla="*/ 30 w 40"/>
                  <a:gd name="T45" fmla="*/ 27 h 46"/>
                  <a:gd name="T46" fmla="*/ 30 w 40"/>
                  <a:gd name="T47" fmla="*/ 26 h 46"/>
                  <a:gd name="T48" fmla="*/ 19 w 40"/>
                  <a:gd name="T49" fmla="*/ 34 h 46"/>
                  <a:gd name="T50" fmla="*/ 33 w 40"/>
                  <a:gd name="T51" fmla="*/ 22 h 46"/>
                  <a:gd name="T52" fmla="*/ 17 w 40"/>
                  <a:gd name="T53" fmla="*/ 32 h 46"/>
                  <a:gd name="T54" fmla="*/ 22 w 40"/>
                  <a:gd name="T55" fmla="*/ 17 h 46"/>
                  <a:gd name="T56" fmla="*/ 12 w 40"/>
                  <a:gd name="T57" fmla="*/ 23 h 46"/>
                  <a:gd name="T58" fmla="*/ 36 w 40"/>
                  <a:gd name="T59" fmla="*/ 5 h 46"/>
                  <a:gd name="T60" fmla="*/ 8 w 40"/>
                  <a:gd name="T61" fmla="*/ 25 h 46"/>
                  <a:gd name="T62" fmla="*/ 8 w 40"/>
                  <a:gd name="T63" fmla="*/ 24 h 46"/>
                  <a:gd name="T64" fmla="*/ 15 w 40"/>
                  <a:gd name="T65" fmla="*/ 13 h 46"/>
                  <a:gd name="T66" fmla="*/ 4 w 40"/>
                  <a:gd name="T67" fmla="*/ 17 h 46"/>
                  <a:gd name="T68" fmla="*/ 5 w 40"/>
                  <a:gd name="T69" fmla="*/ 19 h 46"/>
                  <a:gd name="T70" fmla="*/ 12 w 40"/>
                  <a:gd name="T71" fmla="*/ 9 h 46"/>
                  <a:gd name="T72" fmla="*/ 3 w 40"/>
                  <a:gd name="T73" fmla="*/ 9 h 46"/>
                  <a:gd name="T74" fmla="*/ 3 w 40"/>
                  <a:gd name="T75" fmla="*/ 9 h 46"/>
                  <a:gd name="T76" fmla="*/ 9 w 40"/>
                  <a:gd name="T77" fmla="*/ 9 h 46"/>
                  <a:gd name="T78" fmla="*/ 4 w 40"/>
                  <a:gd name="T79" fmla="*/ 16 h 46"/>
                  <a:gd name="T80" fmla="*/ 17 w 40"/>
                  <a:gd name="T81" fmla="*/ 11 h 46"/>
                  <a:gd name="T82" fmla="*/ 16 w 40"/>
                  <a:gd name="T83" fmla="*/ 10 h 46"/>
                  <a:gd name="T84" fmla="*/ 17 w 40"/>
                  <a:gd name="T85" fmla="*/ 12 h 46"/>
                  <a:gd name="T86" fmla="*/ 19 w 40"/>
                  <a:gd name="T87" fmla="*/ 15 h 46"/>
                  <a:gd name="T88" fmla="*/ 10 w 40"/>
                  <a:gd name="T89" fmla="*/ 23 h 46"/>
                  <a:gd name="T90" fmla="*/ 23 w 40"/>
                  <a:gd name="T91" fmla="*/ 12 h 46"/>
                  <a:gd name="T92" fmla="*/ 23 w 40"/>
                  <a:gd name="T93" fmla="*/ 12 h 46"/>
                  <a:gd name="T94" fmla="*/ 20 w 40"/>
                  <a:gd name="T95" fmla="*/ 16 h 46"/>
                  <a:gd name="T96" fmla="*/ 33 w 40"/>
                  <a:gd name="T97" fmla="*/ 5 h 46"/>
                  <a:gd name="T98" fmla="*/ 26 w 40"/>
                  <a:gd name="T99" fmla="*/ 12 h 46"/>
                  <a:gd name="T100" fmla="*/ 33 w 40"/>
                  <a:gd name="T101" fmla="*/ 3 h 46"/>
                  <a:gd name="T102" fmla="*/ 24 w 40"/>
                  <a:gd name="T103" fmla="*/ 10 h 46"/>
                  <a:gd name="T104" fmla="*/ 29 w 40"/>
                  <a:gd name="T105" fmla="*/ 4 h 46"/>
                  <a:gd name="T106" fmla="*/ 14 w 40"/>
                  <a:gd name="T107" fmla="*/ 6 h 46"/>
                  <a:gd name="T108" fmla="*/ 11 w 40"/>
                  <a:gd name="T109" fmla="*/ 4 h 46"/>
                  <a:gd name="T110" fmla="*/ 3 w 40"/>
                  <a:gd name="T111" fmla="*/ 8 h 46"/>
                  <a:gd name="T112" fmla="*/ 10 w 40"/>
                  <a:gd name="T113" fmla="*/ 27 h 46"/>
                  <a:gd name="T114" fmla="*/ 25 w 40"/>
                  <a:gd name="T115" fmla="*/ 19 h 46"/>
                  <a:gd name="T116" fmla="*/ 9 w 40"/>
                  <a:gd name="T117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0" h="46">
                    <a:moveTo>
                      <a:pt x="40" y="7"/>
                    </a:moveTo>
                    <a:cubicBezTo>
                      <a:pt x="39" y="3"/>
                      <a:pt x="35" y="1"/>
                      <a:pt x="31" y="1"/>
                    </a:cubicBezTo>
                    <a:cubicBezTo>
                      <a:pt x="25" y="3"/>
                      <a:pt x="22" y="8"/>
                      <a:pt x="20" y="13"/>
                    </a:cubicBezTo>
                    <a:cubicBezTo>
                      <a:pt x="18" y="9"/>
                      <a:pt x="16" y="3"/>
                      <a:pt x="12" y="2"/>
                    </a:cubicBezTo>
                    <a:cubicBezTo>
                      <a:pt x="7" y="0"/>
                      <a:pt x="3" y="2"/>
                      <a:pt x="1" y="6"/>
                    </a:cubicBezTo>
                    <a:cubicBezTo>
                      <a:pt x="0" y="11"/>
                      <a:pt x="2" y="17"/>
                      <a:pt x="4" y="22"/>
                    </a:cubicBezTo>
                    <a:cubicBezTo>
                      <a:pt x="8" y="30"/>
                      <a:pt x="13" y="38"/>
                      <a:pt x="18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9" y="46"/>
                      <a:pt x="19" y="46"/>
                      <a:pt x="20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5" y="38"/>
                      <a:pt x="31" y="30"/>
                      <a:pt x="35" y="22"/>
                    </a:cubicBezTo>
                    <a:cubicBezTo>
                      <a:pt x="38" y="18"/>
                      <a:pt x="40" y="12"/>
                      <a:pt x="40" y="7"/>
                    </a:cubicBezTo>
                    <a:close/>
                    <a:moveTo>
                      <a:pt x="19" y="43"/>
                    </a:moveTo>
                    <a:cubicBezTo>
                      <a:pt x="19" y="43"/>
                      <a:pt x="19" y="43"/>
                      <a:pt x="19" y="43"/>
                    </a:cubicBezTo>
                    <a:cubicBezTo>
                      <a:pt x="20" y="42"/>
                      <a:pt x="21" y="41"/>
                      <a:pt x="21" y="40"/>
                    </a:cubicBezTo>
                    <a:cubicBezTo>
                      <a:pt x="21" y="41"/>
                      <a:pt x="20" y="42"/>
                      <a:pt x="19" y="43"/>
                    </a:cubicBezTo>
                    <a:close/>
                    <a:moveTo>
                      <a:pt x="17" y="41"/>
                    </a:moveTo>
                    <a:cubicBezTo>
                      <a:pt x="18" y="40"/>
                      <a:pt x="19" y="39"/>
                      <a:pt x="19" y="39"/>
                    </a:cubicBezTo>
                    <a:cubicBezTo>
                      <a:pt x="20" y="38"/>
                      <a:pt x="21" y="37"/>
                      <a:pt x="22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0" y="38"/>
                      <a:pt x="19" y="39"/>
                      <a:pt x="18" y="40"/>
                    </a:cubicBezTo>
                    <a:cubicBezTo>
                      <a:pt x="17" y="41"/>
                      <a:pt x="17" y="41"/>
                      <a:pt x="17" y="41"/>
                    </a:cubicBezTo>
                    <a:close/>
                    <a:moveTo>
                      <a:pt x="25" y="34"/>
                    </a:moveTo>
                    <a:cubicBezTo>
                      <a:pt x="23" y="36"/>
                      <a:pt x="21" y="40"/>
                      <a:pt x="18" y="42"/>
                    </a:cubicBezTo>
                    <a:cubicBezTo>
                      <a:pt x="18" y="42"/>
                      <a:pt x="18" y="42"/>
                      <a:pt x="18" y="41"/>
                    </a:cubicBezTo>
                    <a:cubicBezTo>
                      <a:pt x="20" y="39"/>
                      <a:pt x="23" y="36"/>
                      <a:pt x="25" y="34"/>
                    </a:cubicBezTo>
                    <a:close/>
                    <a:moveTo>
                      <a:pt x="26" y="33"/>
                    </a:moveTo>
                    <a:cubicBezTo>
                      <a:pt x="26" y="33"/>
                      <a:pt x="26" y="33"/>
                      <a:pt x="25" y="34"/>
                    </a:cubicBezTo>
                    <a:cubicBezTo>
                      <a:pt x="26" y="33"/>
                      <a:pt x="26" y="33"/>
                      <a:pt x="27" y="32"/>
                    </a:cubicBezTo>
                    <a:lnTo>
                      <a:pt x="26" y="33"/>
                    </a:lnTo>
                    <a:close/>
                    <a:moveTo>
                      <a:pt x="17" y="40"/>
                    </a:moveTo>
                    <a:cubicBezTo>
                      <a:pt x="17" y="40"/>
                      <a:pt x="16" y="39"/>
                      <a:pt x="16" y="39"/>
                    </a:cubicBezTo>
                    <a:cubicBezTo>
                      <a:pt x="20" y="36"/>
                      <a:pt x="24" y="33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4" y="33"/>
                      <a:pt x="21" y="37"/>
                      <a:pt x="17" y="40"/>
                    </a:cubicBezTo>
                    <a:close/>
                    <a:moveTo>
                      <a:pt x="15" y="37"/>
                    </a:moveTo>
                    <a:cubicBezTo>
                      <a:pt x="17" y="36"/>
                      <a:pt x="19" y="35"/>
                      <a:pt x="21" y="34"/>
                    </a:cubicBezTo>
                    <a:cubicBezTo>
                      <a:pt x="19" y="35"/>
                      <a:pt x="17" y="37"/>
                      <a:pt x="16" y="38"/>
                    </a:cubicBezTo>
                    <a:lnTo>
                      <a:pt x="15" y="37"/>
                    </a:lnTo>
                    <a:close/>
                    <a:moveTo>
                      <a:pt x="14" y="35"/>
                    </a:moveTo>
                    <a:cubicBezTo>
                      <a:pt x="20" y="33"/>
                      <a:pt x="25" y="29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29" y="26"/>
                      <a:pt x="26" y="28"/>
                      <a:pt x="24" y="30"/>
                    </a:cubicBezTo>
                    <a:cubicBezTo>
                      <a:pt x="21" y="32"/>
                      <a:pt x="18" y="34"/>
                      <a:pt x="15" y="37"/>
                    </a:cubicBezTo>
                    <a:cubicBezTo>
                      <a:pt x="14" y="36"/>
                      <a:pt x="14" y="36"/>
                      <a:pt x="14" y="35"/>
                    </a:cubicBezTo>
                    <a:close/>
                    <a:moveTo>
                      <a:pt x="13" y="33"/>
                    </a:moveTo>
                    <a:cubicBezTo>
                      <a:pt x="17" y="31"/>
                      <a:pt x="22" y="28"/>
                      <a:pt x="26" y="25"/>
                    </a:cubicBezTo>
                    <a:cubicBezTo>
                      <a:pt x="27" y="25"/>
                      <a:pt x="29" y="24"/>
                      <a:pt x="30" y="23"/>
                    </a:cubicBezTo>
                    <a:cubicBezTo>
                      <a:pt x="25" y="27"/>
                      <a:pt x="18" y="30"/>
                      <a:pt x="13" y="34"/>
                    </a:cubicBezTo>
                    <a:cubicBezTo>
                      <a:pt x="13" y="34"/>
                      <a:pt x="13" y="33"/>
                      <a:pt x="13" y="33"/>
                    </a:cubicBezTo>
                    <a:close/>
                    <a:moveTo>
                      <a:pt x="11" y="30"/>
                    </a:moveTo>
                    <a:cubicBezTo>
                      <a:pt x="11" y="30"/>
                      <a:pt x="11" y="30"/>
                      <a:pt x="11" y="30"/>
                    </a:cubicBezTo>
                    <a:cubicBezTo>
                      <a:pt x="16" y="28"/>
                      <a:pt x="20" y="25"/>
                      <a:pt x="25" y="22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0" y="26"/>
                      <a:pt x="16" y="29"/>
                      <a:pt x="12" y="33"/>
                    </a:cubicBezTo>
                    <a:cubicBezTo>
                      <a:pt x="12" y="32"/>
                      <a:pt x="11" y="31"/>
                      <a:pt x="11" y="30"/>
                    </a:cubicBezTo>
                    <a:close/>
                    <a:moveTo>
                      <a:pt x="28" y="17"/>
                    </a:moveTo>
                    <a:cubicBezTo>
                      <a:pt x="31" y="15"/>
                      <a:pt x="33" y="13"/>
                      <a:pt x="36" y="11"/>
                    </a:cubicBezTo>
                    <a:cubicBezTo>
                      <a:pt x="36" y="11"/>
                      <a:pt x="37" y="10"/>
                      <a:pt x="37" y="10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10"/>
                      <a:pt x="37" y="11"/>
                      <a:pt x="37" y="12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2" y="15"/>
                      <a:pt x="29" y="19"/>
                      <a:pt x="25" y="22"/>
                    </a:cubicBezTo>
                    <a:cubicBezTo>
                      <a:pt x="22" y="23"/>
                      <a:pt x="19" y="25"/>
                      <a:pt x="17" y="27"/>
                    </a:cubicBezTo>
                    <a:cubicBezTo>
                      <a:pt x="15" y="27"/>
                      <a:pt x="14" y="28"/>
                      <a:pt x="13" y="29"/>
                    </a:cubicBezTo>
                    <a:cubicBezTo>
                      <a:pt x="10" y="30"/>
                      <a:pt x="13" y="28"/>
                      <a:pt x="14" y="28"/>
                    </a:cubicBezTo>
                    <a:cubicBezTo>
                      <a:pt x="18" y="24"/>
                      <a:pt x="23" y="22"/>
                      <a:pt x="27" y="18"/>
                    </a:cubicBezTo>
                    <a:cubicBezTo>
                      <a:pt x="27" y="18"/>
                      <a:pt x="28" y="17"/>
                      <a:pt x="28" y="17"/>
                    </a:cubicBezTo>
                    <a:close/>
                    <a:moveTo>
                      <a:pt x="36" y="5"/>
                    </a:moveTo>
                    <a:cubicBezTo>
                      <a:pt x="37" y="6"/>
                      <a:pt x="37" y="8"/>
                      <a:pt x="37" y="9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4" y="11"/>
                      <a:pt x="32" y="13"/>
                      <a:pt x="29" y="15"/>
                    </a:cubicBezTo>
                    <a:cubicBezTo>
                      <a:pt x="26" y="17"/>
                      <a:pt x="23" y="20"/>
                      <a:pt x="19" y="21"/>
                    </a:cubicBezTo>
                    <a:cubicBezTo>
                      <a:pt x="17" y="23"/>
                      <a:pt x="15" y="24"/>
                      <a:pt x="13" y="25"/>
                    </a:cubicBezTo>
                    <a:cubicBezTo>
                      <a:pt x="13" y="25"/>
                      <a:pt x="14" y="24"/>
                      <a:pt x="15" y="23"/>
                    </a:cubicBezTo>
                    <a:cubicBezTo>
                      <a:pt x="22" y="17"/>
                      <a:pt x="31" y="13"/>
                      <a:pt x="36" y="5"/>
                    </a:cubicBezTo>
                    <a:close/>
                    <a:moveTo>
                      <a:pt x="22" y="17"/>
                    </a:moveTo>
                    <a:cubicBezTo>
                      <a:pt x="25" y="15"/>
                      <a:pt x="27" y="13"/>
                      <a:pt x="29" y="11"/>
                    </a:cubicBezTo>
                    <a:cubicBezTo>
                      <a:pt x="31" y="9"/>
                      <a:pt x="34" y="7"/>
                      <a:pt x="36" y="5"/>
                    </a:cubicBezTo>
                    <a:cubicBezTo>
                      <a:pt x="32" y="10"/>
                      <a:pt x="27" y="14"/>
                      <a:pt x="22" y="17"/>
                    </a:cubicBezTo>
                    <a:close/>
                    <a:moveTo>
                      <a:pt x="35" y="19"/>
                    </a:moveTo>
                    <a:cubicBezTo>
                      <a:pt x="32" y="22"/>
                      <a:pt x="28" y="23"/>
                      <a:pt x="25" y="25"/>
                    </a:cubicBezTo>
                    <a:cubicBezTo>
                      <a:pt x="23" y="27"/>
                      <a:pt x="21" y="28"/>
                      <a:pt x="19" y="29"/>
                    </a:cubicBezTo>
                    <a:cubicBezTo>
                      <a:pt x="17" y="30"/>
                      <a:pt x="14" y="31"/>
                      <a:pt x="13" y="32"/>
                    </a:cubicBezTo>
                    <a:cubicBezTo>
                      <a:pt x="17" y="29"/>
                      <a:pt x="21" y="26"/>
                      <a:pt x="25" y="23"/>
                    </a:cubicBezTo>
                    <a:cubicBezTo>
                      <a:pt x="29" y="20"/>
                      <a:pt x="33" y="16"/>
                      <a:pt x="37" y="14"/>
                    </a:cubicBezTo>
                    <a:cubicBezTo>
                      <a:pt x="36" y="15"/>
                      <a:pt x="35" y="17"/>
                      <a:pt x="35" y="19"/>
                    </a:cubicBezTo>
                    <a:close/>
                    <a:moveTo>
                      <a:pt x="29" y="28"/>
                    </a:moveTo>
                    <a:cubicBezTo>
                      <a:pt x="27" y="31"/>
                      <a:pt x="24" y="32"/>
                      <a:pt x="22" y="34"/>
                    </a:cubicBezTo>
                    <a:cubicBezTo>
                      <a:pt x="21" y="35"/>
                      <a:pt x="20" y="35"/>
                      <a:pt x="20" y="36"/>
                    </a:cubicBezTo>
                    <a:cubicBezTo>
                      <a:pt x="22" y="34"/>
                      <a:pt x="23" y="33"/>
                      <a:pt x="25" y="31"/>
                    </a:cubicBezTo>
                    <a:cubicBezTo>
                      <a:pt x="27" y="30"/>
                      <a:pt x="28" y="28"/>
                      <a:pt x="30" y="27"/>
                    </a:cubicBezTo>
                    <a:cubicBezTo>
                      <a:pt x="30" y="27"/>
                      <a:pt x="29" y="28"/>
                      <a:pt x="29" y="28"/>
                    </a:cubicBezTo>
                    <a:close/>
                    <a:moveTo>
                      <a:pt x="31" y="25"/>
                    </a:moveTo>
                    <a:cubicBezTo>
                      <a:pt x="31" y="25"/>
                      <a:pt x="31" y="25"/>
                      <a:pt x="31" y="25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8" y="27"/>
                      <a:pt x="27" y="29"/>
                      <a:pt x="25" y="31"/>
                    </a:cubicBezTo>
                    <a:cubicBezTo>
                      <a:pt x="23" y="32"/>
                      <a:pt x="21" y="33"/>
                      <a:pt x="19" y="35"/>
                    </a:cubicBezTo>
                    <a:cubicBezTo>
                      <a:pt x="18" y="35"/>
                      <a:pt x="16" y="36"/>
                      <a:pt x="15" y="37"/>
                    </a:cubicBezTo>
                    <a:cubicBezTo>
                      <a:pt x="16" y="36"/>
                      <a:pt x="18" y="35"/>
                      <a:pt x="19" y="34"/>
                    </a:cubicBezTo>
                    <a:cubicBezTo>
                      <a:pt x="24" y="31"/>
                      <a:pt x="28" y="27"/>
                      <a:pt x="32" y="23"/>
                    </a:cubicBezTo>
                    <a:cubicBezTo>
                      <a:pt x="32" y="24"/>
                      <a:pt x="32" y="24"/>
                      <a:pt x="31" y="25"/>
                    </a:cubicBezTo>
                    <a:close/>
                    <a:moveTo>
                      <a:pt x="33" y="22"/>
                    </a:moveTo>
                    <a:cubicBezTo>
                      <a:pt x="33" y="22"/>
                      <a:pt x="33" y="22"/>
                      <a:pt x="33" y="22"/>
                    </a:cubicBezTo>
                    <a:cubicBezTo>
                      <a:pt x="29" y="25"/>
                      <a:pt x="26" y="27"/>
                      <a:pt x="22" y="30"/>
                    </a:cubicBezTo>
                    <a:cubicBezTo>
                      <a:pt x="21" y="31"/>
                      <a:pt x="19" y="32"/>
                      <a:pt x="17" y="33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5" y="34"/>
                      <a:pt x="16" y="33"/>
                      <a:pt x="17" y="32"/>
                    </a:cubicBezTo>
                    <a:cubicBezTo>
                      <a:pt x="22" y="28"/>
                      <a:pt x="29" y="25"/>
                      <a:pt x="34" y="21"/>
                    </a:cubicBezTo>
                    <a:cubicBezTo>
                      <a:pt x="34" y="21"/>
                      <a:pt x="33" y="21"/>
                      <a:pt x="33" y="22"/>
                    </a:cubicBezTo>
                    <a:close/>
                    <a:moveTo>
                      <a:pt x="36" y="5"/>
                    </a:moveTo>
                    <a:cubicBezTo>
                      <a:pt x="31" y="9"/>
                      <a:pt x="27" y="13"/>
                      <a:pt x="22" y="17"/>
                    </a:cubicBezTo>
                    <a:cubicBezTo>
                      <a:pt x="19" y="19"/>
                      <a:pt x="16" y="22"/>
                      <a:pt x="13" y="23"/>
                    </a:cubicBezTo>
                    <a:cubicBezTo>
                      <a:pt x="12" y="24"/>
                      <a:pt x="10" y="25"/>
                      <a:pt x="9" y="26"/>
                    </a:cubicBezTo>
                    <a:cubicBezTo>
                      <a:pt x="10" y="25"/>
                      <a:pt x="11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3" y="22"/>
                      <a:pt x="15" y="21"/>
                      <a:pt x="16" y="19"/>
                    </a:cubicBezTo>
                    <a:cubicBezTo>
                      <a:pt x="19" y="17"/>
                      <a:pt x="23" y="15"/>
                      <a:pt x="26" y="12"/>
                    </a:cubicBezTo>
                    <a:cubicBezTo>
                      <a:pt x="29" y="10"/>
                      <a:pt x="33" y="8"/>
                      <a:pt x="34" y="4"/>
                    </a:cubicBezTo>
                    <a:cubicBezTo>
                      <a:pt x="35" y="4"/>
                      <a:pt x="36" y="4"/>
                      <a:pt x="36" y="5"/>
                    </a:cubicBezTo>
                    <a:close/>
                    <a:moveTo>
                      <a:pt x="8" y="25"/>
                    </a:moveTo>
                    <a:cubicBezTo>
                      <a:pt x="9" y="25"/>
                      <a:pt x="9" y="24"/>
                      <a:pt x="10" y="24"/>
                    </a:cubicBezTo>
                    <a:cubicBezTo>
                      <a:pt x="9" y="25"/>
                      <a:pt x="9" y="25"/>
                      <a:pt x="9" y="25"/>
                    </a:cubicBezTo>
                    <a:lnTo>
                      <a:pt x="8" y="25"/>
                    </a:lnTo>
                    <a:close/>
                    <a:moveTo>
                      <a:pt x="7" y="22"/>
                    </a:moveTo>
                    <a:cubicBezTo>
                      <a:pt x="9" y="21"/>
                      <a:pt x="10" y="20"/>
                      <a:pt x="12" y="18"/>
                    </a:cubicBezTo>
                    <a:cubicBezTo>
                      <a:pt x="14" y="17"/>
                      <a:pt x="16" y="16"/>
                      <a:pt x="18" y="14"/>
                    </a:cubicBezTo>
                    <a:cubicBezTo>
                      <a:pt x="15" y="18"/>
                      <a:pt x="11" y="21"/>
                      <a:pt x="8" y="24"/>
                    </a:cubicBezTo>
                    <a:cubicBezTo>
                      <a:pt x="7" y="23"/>
                      <a:pt x="7" y="23"/>
                      <a:pt x="7" y="22"/>
                    </a:cubicBezTo>
                    <a:close/>
                    <a:moveTo>
                      <a:pt x="5" y="19"/>
                    </a:moveTo>
                    <a:cubicBezTo>
                      <a:pt x="9" y="18"/>
                      <a:pt x="11" y="15"/>
                      <a:pt x="15" y="13"/>
                    </a:cubicBezTo>
                    <a:cubicBezTo>
                      <a:pt x="15" y="13"/>
                      <a:pt x="17" y="11"/>
                      <a:pt x="15" y="13"/>
                    </a:cubicBezTo>
                    <a:cubicBezTo>
                      <a:pt x="14" y="14"/>
                      <a:pt x="13" y="15"/>
                      <a:pt x="13" y="16"/>
                    </a:cubicBezTo>
                    <a:cubicBezTo>
                      <a:pt x="11" y="18"/>
                      <a:pt x="9" y="19"/>
                      <a:pt x="6" y="21"/>
                    </a:cubicBezTo>
                    <a:cubicBezTo>
                      <a:pt x="6" y="21"/>
                      <a:pt x="6" y="20"/>
                      <a:pt x="5" y="19"/>
                    </a:cubicBezTo>
                    <a:close/>
                    <a:moveTo>
                      <a:pt x="4" y="17"/>
                    </a:moveTo>
                    <a:cubicBezTo>
                      <a:pt x="8" y="15"/>
                      <a:pt x="11" y="12"/>
                      <a:pt x="14" y="10"/>
                    </a:cubicBezTo>
                    <a:cubicBezTo>
                      <a:pt x="17" y="9"/>
                      <a:pt x="14" y="11"/>
                      <a:pt x="13" y="11"/>
                    </a:cubicBezTo>
                    <a:cubicBezTo>
                      <a:pt x="12" y="12"/>
                      <a:pt x="11" y="13"/>
                      <a:pt x="10" y="14"/>
                    </a:cubicBezTo>
                    <a:cubicBezTo>
                      <a:pt x="9" y="15"/>
                      <a:pt x="7" y="17"/>
                      <a:pt x="5" y="19"/>
                    </a:cubicBezTo>
                    <a:cubicBezTo>
                      <a:pt x="5" y="18"/>
                      <a:pt x="5" y="17"/>
                      <a:pt x="4" y="17"/>
                    </a:cubicBezTo>
                    <a:close/>
                    <a:moveTo>
                      <a:pt x="4" y="14"/>
                    </a:moveTo>
                    <a:cubicBezTo>
                      <a:pt x="5" y="13"/>
                      <a:pt x="7" y="12"/>
                      <a:pt x="9" y="11"/>
                    </a:cubicBezTo>
                    <a:cubicBezTo>
                      <a:pt x="10" y="10"/>
                      <a:pt x="11" y="9"/>
                      <a:pt x="12" y="9"/>
                    </a:cubicBezTo>
                    <a:cubicBezTo>
                      <a:pt x="13" y="8"/>
                      <a:pt x="15" y="6"/>
                      <a:pt x="13" y="9"/>
                    </a:cubicBezTo>
                    <a:cubicBezTo>
                      <a:pt x="10" y="12"/>
                      <a:pt x="7" y="13"/>
                      <a:pt x="4" y="16"/>
                    </a:cubicBezTo>
                    <a:cubicBezTo>
                      <a:pt x="4" y="15"/>
                      <a:pt x="4" y="15"/>
                      <a:pt x="4" y="14"/>
                    </a:cubicBezTo>
                    <a:close/>
                    <a:moveTo>
                      <a:pt x="3" y="9"/>
                    </a:moveTo>
                    <a:cubicBezTo>
                      <a:pt x="4" y="8"/>
                      <a:pt x="5" y="7"/>
                      <a:pt x="6" y="6"/>
                    </a:cubicBezTo>
                    <a:cubicBezTo>
                      <a:pt x="8" y="5"/>
                      <a:pt x="11" y="3"/>
                      <a:pt x="8" y="6"/>
                    </a:cubicBezTo>
                    <a:cubicBezTo>
                      <a:pt x="7" y="8"/>
                      <a:pt x="5" y="9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lose/>
                    <a:moveTo>
                      <a:pt x="3" y="13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6" y="10"/>
                      <a:pt x="8" y="8"/>
                      <a:pt x="11" y="6"/>
                    </a:cubicBezTo>
                    <a:cubicBezTo>
                      <a:pt x="14" y="4"/>
                      <a:pt x="9" y="8"/>
                      <a:pt x="9" y="9"/>
                    </a:cubicBezTo>
                    <a:cubicBezTo>
                      <a:pt x="7" y="11"/>
                      <a:pt x="5" y="12"/>
                      <a:pt x="3" y="13"/>
                    </a:cubicBezTo>
                    <a:close/>
                    <a:moveTo>
                      <a:pt x="16" y="9"/>
                    </a:moveTo>
                    <a:cubicBezTo>
                      <a:pt x="14" y="10"/>
                      <a:pt x="12" y="11"/>
                      <a:pt x="10" y="12"/>
                    </a:cubicBezTo>
                    <a:cubicBezTo>
                      <a:pt x="9" y="13"/>
                      <a:pt x="6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8" y="13"/>
                      <a:pt x="12" y="11"/>
                      <a:pt x="15" y="7"/>
                    </a:cubicBezTo>
                    <a:cubicBezTo>
                      <a:pt x="15" y="8"/>
                      <a:pt x="15" y="8"/>
                      <a:pt x="16" y="9"/>
                    </a:cubicBezTo>
                    <a:close/>
                    <a:moveTo>
                      <a:pt x="17" y="11"/>
                    </a:moveTo>
                    <a:cubicBezTo>
                      <a:pt x="13" y="13"/>
                      <a:pt x="11" y="16"/>
                      <a:pt x="7" y="18"/>
                    </a:cubicBezTo>
                    <a:cubicBezTo>
                      <a:pt x="7" y="18"/>
                      <a:pt x="5" y="20"/>
                      <a:pt x="7" y="18"/>
                    </a:cubicBezTo>
                    <a:cubicBezTo>
                      <a:pt x="8" y="17"/>
                      <a:pt x="9" y="16"/>
                      <a:pt x="10" y="15"/>
                    </a:cubicBezTo>
                    <a:cubicBezTo>
                      <a:pt x="12" y="13"/>
                      <a:pt x="14" y="12"/>
                      <a:pt x="16" y="10"/>
                    </a:cubicBezTo>
                    <a:cubicBezTo>
                      <a:pt x="16" y="10"/>
                      <a:pt x="17" y="11"/>
                      <a:pt x="17" y="11"/>
                    </a:cubicBezTo>
                    <a:close/>
                    <a:moveTo>
                      <a:pt x="18" y="14"/>
                    </a:moveTo>
                    <a:cubicBezTo>
                      <a:pt x="14" y="16"/>
                      <a:pt x="11" y="19"/>
                      <a:pt x="7" y="21"/>
                    </a:cubicBezTo>
                    <a:cubicBezTo>
                      <a:pt x="11" y="19"/>
                      <a:pt x="14" y="15"/>
                      <a:pt x="17" y="12"/>
                    </a:cubicBezTo>
                    <a:cubicBezTo>
                      <a:pt x="17" y="12"/>
                      <a:pt x="18" y="13"/>
                      <a:pt x="18" y="14"/>
                    </a:cubicBezTo>
                    <a:close/>
                    <a:moveTo>
                      <a:pt x="18" y="15"/>
                    </a:move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16"/>
                      <a:pt x="18" y="17"/>
                      <a:pt x="17" y="17"/>
                    </a:cubicBezTo>
                    <a:cubicBezTo>
                      <a:pt x="17" y="18"/>
                      <a:pt x="16" y="18"/>
                      <a:pt x="15" y="19"/>
                    </a:cubicBezTo>
                    <a:cubicBezTo>
                      <a:pt x="14" y="20"/>
                      <a:pt x="13" y="21"/>
                      <a:pt x="11" y="22"/>
                    </a:cubicBezTo>
                    <a:cubicBezTo>
                      <a:pt x="11" y="23"/>
                      <a:pt x="10" y="23"/>
                      <a:pt x="10" y="23"/>
                    </a:cubicBezTo>
                    <a:cubicBezTo>
                      <a:pt x="9" y="24"/>
                      <a:pt x="8" y="25"/>
                      <a:pt x="9" y="23"/>
                    </a:cubicBezTo>
                    <a:cubicBezTo>
                      <a:pt x="12" y="20"/>
                      <a:pt x="15" y="17"/>
                      <a:pt x="18" y="14"/>
                    </a:cubicBezTo>
                    <a:lnTo>
                      <a:pt x="18" y="15"/>
                    </a:lnTo>
                    <a:close/>
                    <a:moveTo>
                      <a:pt x="23" y="12"/>
                    </a:moveTo>
                    <a:cubicBezTo>
                      <a:pt x="25" y="10"/>
                      <a:pt x="27" y="9"/>
                      <a:pt x="29" y="7"/>
                    </a:cubicBezTo>
                    <a:cubicBezTo>
                      <a:pt x="28" y="9"/>
                      <a:pt x="27" y="10"/>
                      <a:pt x="25" y="10"/>
                    </a:cubicBezTo>
                    <a:cubicBezTo>
                      <a:pt x="24" y="11"/>
                      <a:pt x="23" y="12"/>
                      <a:pt x="22" y="13"/>
                    </a:cubicBezTo>
                    <a:cubicBezTo>
                      <a:pt x="22" y="12"/>
                      <a:pt x="22" y="12"/>
                      <a:pt x="23" y="12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lnTo>
                      <a:pt x="20" y="16"/>
                    </a:lnTo>
                    <a:close/>
                    <a:moveTo>
                      <a:pt x="21" y="14"/>
                    </a:moveTo>
                    <a:cubicBezTo>
                      <a:pt x="23" y="13"/>
                      <a:pt x="24" y="12"/>
                      <a:pt x="26" y="11"/>
                    </a:cubicBezTo>
                    <a:cubicBezTo>
                      <a:pt x="27" y="10"/>
                      <a:pt x="29" y="9"/>
                      <a:pt x="30" y="7"/>
                    </a:cubicBezTo>
                    <a:cubicBezTo>
                      <a:pt x="31" y="7"/>
                      <a:pt x="32" y="6"/>
                      <a:pt x="33" y="5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4" y="4"/>
                      <a:pt x="34" y="4"/>
                      <a:pt x="33" y="5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29" y="9"/>
                      <a:pt x="27" y="11"/>
                      <a:pt x="26" y="12"/>
                    </a:cubicBezTo>
                    <a:cubicBezTo>
                      <a:pt x="24" y="13"/>
                      <a:pt x="23" y="14"/>
                      <a:pt x="21" y="15"/>
                    </a:cubicBezTo>
                    <a:lnTo>
                      <a:pt x="21" y="14"/>
                    </a:lnTo>
                    <a:close/>
                    <a:moveTo>
                      <a:pt x="31" y="4"/>
                    </a:moveTo>
                    <a:cubicBezTo>
                      <a:pt x="31" y="4"/>
                      <a:pt x="33" y="3"/>
                      <a:pt x="33" y="3"/>
                    </a:cubicBezTo>
                    <a:cubicBezTo>
                      <a:pt x="32" y="4"/>
                      <a:pt x="32" y="5"/>
                      <a:pt x="31" y="5"/>
                    </a:cubicBezTo>
                    <a:cubicBezTo>
                      <a:pt x="29" y="7"/>
                      <a:pt x="27" y="8"/>
                      <a:pt x="25" y="9"/>
                    </a:cubicBezTo>
                    <a:cubicBezTo>
                      <a:pt x="24" y="10"/>
                      <a:pt x="24" y="10"/>
                      <a:pt x="23" y="11"/>
                    </a:cubicBezTo>
                    <a:cubicBezTo>
                      <a:pt x="23" y="10"/>
                      <a:pt x="24" y="10"/>
                      <a:pt x="24" y="10"/>
                    </a:cubicBezTo>
                    <a:cubicBezTo>
                      <a:pt x="26" y="7"/>
                      <a:pt x="28" y="5"/>
                      <a:pt x="31" y="4"/>
                    </a:cubicBezTo>
                    <a:close/>
                    <a:moveTo>
                      <a:pt x="29" y="4"/>
                    </a:moveTo>
                    <a:cubicBezTo>
                      <a:pt x="27" y="5"/>
                      <a:pt x="26" y="7"/>
                      <a:pt x="24" y="9"/>
                    </a:cubicBezTo>
                    <a:cubicBezTo>
                      <a:pt x="25" y="7"/>
                      <a:pt x="27" y="5"/>
                      <a:pt x="29" y="4"/>
                    </a:cubicBezTo>
                    <a:close/>
                    <a:moveTo>
                      <a:pt x="14" y="6"/>
                    </a:moveTo>
                    <a:cubicBezTo>
                      <a:pt x="11" y="9"/>
                      <a:pt x="7" y="12"/>
                      <a:pt x="4" y="14"/>
                    </a:cubicBezTo>
                    <a:cubicBezTo>
                      <a:pt x="7" y="11"/>
                      <a:pt x="11" y="9"/>
                      <a:pt x="13" y="5"/>
                    </a:cubicBezTo>
                    <a:cubicBezTo>
                      <a:pt x="13" y="5"/>
                      <a:pt x="14" y="6"/>
                      <a:pt x="14" y="6"/>
                    </a:cubicBezTo>
                    <a:close/>
                    <a:moveTo>
                      <a:pt x="13" y="5"/>
                    </a:moveTo>
                    <a:cubicBezTo>
                      <a:pt x="9" y="6"/>
                      <a:pt x="7" y="9"/>
                      <a:pt x="3" y="11"/>
                    </a:cubicBezTo>
                    <a:cubicBezTo>
                      <a:pt x="5" y="10"/>
                      <a:pt x="6" y="9"/>
                      <a:pt x="7" y="8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4"/>
                      <a:pt x="13" y="5"/>
                    </a:cubicBezTo>
                    <a:close/>
                    <a:moveTo>
                      <a:pt x="10" y="3"/>
                    </a:moveTo>
                    <a:cubicBezTo>
                      <a:pt x="8" y="5"/>
                      <a:pt x="5" y="6"/>
                      <a:pt x="3" y="8"/>
                    </a:cubicBezTo>
                    <a:cubicBezTo>
                      <a:pt x="4" y="5"/>
                      <a:pt x="6" y="2"/>
                      <a:pt x="10" y="3"/>
                    </a:cubicBezTo>
                    <a:close/>
                    <a:moveTo>
                      <a:pt x="9" y="26"/>
                    </a:moveTo>
                    <a:cubicBezTo>
                      <a:pt x="11" y="25"/>
                      <a:pt x="13" y="24"/>
                      <a:pt x="14" y="23"/>
                    </a:cubicBezTo>
                    <a:cubicBezTo>
                      <a:pt x="13" y="24"/>
                      <a:pt x="11" y="26"/>
                      <a:pt x="10" y="27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5" y="24"/>
                      <a:pt x="20" y="22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0" y="23"/>
                      <a:pt x="15" y="26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9"/>
                      <a:pt x="10" y="29"/>
                      <a:pt x="10" y="29"/>
                    </a:cubicBezTo>
                    <a:cubicBezTo>
                      <a:pt x="10" y="28"/>
                      <a:pt x="9" y="27"/>
                      <a:pt x="9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79" name="Freeform 53">
                <a:extLst>
                  <a:ext uri="{FF2B5EF4-FFF2-40B4-BE49-F238E27FC236}">
                    <a16:creationId xmlns:a16="http://schemas.microsoft.com/office/drawing/2014/main" id="{0841BC42-1F93-4973-AB8C-9AD9D2E727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20387" y="3187701"/>
                <a:ext cx="195262" cy="184150"/>
              </a:xfrm>
              <a:custGeom>
                <a:avLst/>
                <a:gdLst>
                  <a:gd name="T0" fmla="*/ 51 w 103"/>
                  <a:gd name="T1" fmla="*/ 5 h 97"/>
                  <a:gd name="T2" fmla="*/ 29 w 103"/>
                  <a:gd name="T3" fmla="*/ 96 h 97"/>
                  <a:gd name="T4" fmla="*/ 83 w 103"/>
                  <a:gd name="T5" fmla="*/ 30 h 97"/>
                  <a:gd name="T6" fmla="*/ 79 w 103"/>
                  <a:gd name="T7" fmla="*/ 27 h 97"/>
                  <a:gd name="T8" fmla="*/ 80 w 103"/>
                  <a:gd name="T9" fmla="*/ 15 h 97"/>
                  <a:gd name="T10" fmla="*/ 9 w 103"/>
                  <a:gd name="T11" fmla="*/ 74 h 97"/>
                  <a:gd name="T12" fmla="*/ 16 w 103"/>
                  <a:gd name="T13" fmla="*/ 67 h 97"/>
                  <a:gd name="T14" fmla="*/ 22 w 103"/>
                  <a:gd name="T15" fmla="*/ 78 h 97"/>
                  <a:gd name="T16" fmla="*/ 24 w 103"/>
                  <a:gd name="T17" fmla="*/ 79 h 97"/>
                  <a:gd name="T18" fmla="*/ 30 w 103"/>
                  <a:gd name="T19" fmla="*/ 69 h 97"/>
                  <a:gd name="T20" fmla="*/ 30 w 103"/>
                  <a:gd name="T21" fmla="*/ 84 h 97"/>
                  <a:gd name="T22" fmla="*/ 48 w 103"/>
                  <a:gd name="T23" fmla="*/ 46 h 97"/>
                  <a:gd name="T24" fmla="*/ 52 w 103"/>
                  <a:gd name="T25" fmla="*/ 33 h 97"/>
                  <a:gd name="T26" fmla="*/ 44 w 103"/>
                  <a:gd name="T27" fmla="*/ 62 h 97"/>
                  <a:gd name="T28" fmla="*/ 73 w 103"/>
                  <a:gd name="T29" fmla="*/ 6 h 97"/>
                  <a:gd name="T30" fmla="*/ 64 w 103"/>
                  <a:gd name="T31" fmla="*/ 14 h 97"/>
                  <a:gd name="T32" fmla="*/ 58 w 103"/>
                  <a:gd name="T33" fmla="*/ 8 h 97"/>
                  <a:gd name="T34" fmla="*/ 53 w 103"/>
                  <a:gd name="T35" fmla="*/ 51 h 97"/>
                  <a:gd name="T36" fmla="*/ 64 w 103"/>
                  <a:gd name="T37" fmla="*/ 19 h 97"/>
                  <a:gd name="T38" fmla="*/ 68 w 103"/>
                  <a:gd name="T39" fmla="*/ 18 h 97"/>
                  <a:gd name="T40" fmla="*/ 71 w 103"/>
                  <a:gd name="T41" fmla="*/ 18 h 97"/>
                  <a:gd name="T42" fmla="*/ 67 w 103"/>
                  <a:gd name="T43" fmla="*/ 16 h 97"/>
                  <a:gd name="T44" fmla="*/ 63 w 103"/>
                  <a:gd name="T45" fmla="*/ 16 h 97"/>
                  <a:gd name="T46" fmla="*/ 55 w 103"/>
                  <a:gd name="T47" fmla="*/ 8 h 97"/>
                  <a:gd name="T48" fmla="*/ 26 w 103"/>
                  <a:gd name="T49" fmla="*/ 86 h 97"/>
                  <a:gd name="T50" fmla="*/ 16 w 103"/>
                  <a:gd name="T51" fmla="*/ 77 h 97"/>
                  <a:gd name="T52" fmla="*/ 32 w 103"/>
                  <a:gd name="T53" fmla="*/ 81 h 97"/>
                  <a:gd name="T54" fmla="*/ 37 w 103"/>
                  <a:gd name="T55" fmla="*/ 56 h 97"/>
                  <a:gd name="T56" fmla="*/ 21 w 103"/>
                  <a:gd name="T57" fmla="*/ 81 h 97"/>
                  <a:gd name="T58" fmla="*/ 23 w 103"/>
                  <a:gd name="T59" fmla="*/ 68 h 97"/>
                  <a:gd name="T60" fmla="*/ 22 w 103"/>
                  <a:gd name="T61" fmla="*/ 61 h 97"/>
                  <a:gd name="T62" fmla="*/ 15 w 103"/>
                  <a:gd name="T63" fmla="*/ 68 h 97"/>
                  <a:gd name="T64" fmla="*/ 31 w 103"/>
                  <a:gd name="T65" fmla="*/ 92 h 97"/>
                  <a:gd name="T66" fmla="*/ 54 w 103"/>
                  <a:gd name="T67" fmla="*/ 45 h 97"/>
                  <a:gd name="T68" fmla="*/ 65 w 103"/>
                  <a:gd name="T69" fmla="*/ 26 h 97"/>
                  <a:gd name="T70" fmla="*/ 65 w 103"/>
                  <a:gd name="T71" fmla="*/ 40 h 97"/>
                  <a:gd name="T72" fmla="*/ 63 w 103"/>
                  <a:gd name="T73" fmla="*/ 56 h 97"/>
                  <a:gd name="T74" fmla="*/ 79 w 103"/>
                  <a:gd name="T75" fmla="*/ 7 h 97"/>
                  <a:gd name="T76" fmla="*/ 57 w 103"/>
                  <a:gd name="T77" fmla="*/ 67 h 97"/>
                  <a:gd name="T78" fmla="*/ 74 w 103"/>
                  <a:gd name="T79" fmla="*/ 45 h 97"/>
                  <a:gd name="T80" fmla="*/ 83 w 103"/>
                  <a:gd name="T81" fmla="*/ 5 h 97"/>
                  <a:gd name="T82" fmla="*/ 79 w 103"/>
                  <a:gd name="T83" fmla="*/ 33 h 97"/>
                  <a:gd name="T84" fmla="*/ 88 w 103"/>
                  <a:gd name="T85" fmla="*/ 8 h 97"/>
                  <a:gd name="T86" fmla="*/ 63 w 103"/>
                  <a:gd name="T87" fmla="*/ 50 h 97"/>
                  <a:gd name="T88" fmla="*/ 77 w 103"/>
                  <a:gd name="T89" fmla="*/ 27 h 97"/>
                  <a:gd name="T90" fmla="*/ 97 w 103"/>
                  <a:gd name="T91" fmla="*/ 26 h 97"/>
                  <a:gd name="T92" fmla="*/ 96 w 103"/>
                  <a:gd name="T93" fmla="*/ 15 h 97"/>
                  <a:gd name="T94" fmla="*/ 87 w 103"/>
                  <a:gd name="T95" fmla="*/ 39 h 97"/>
                  <a:gd name="T96" fmla="*/ 91 w 103"/>
                  <a:gd name="T97" fmla="*/ 14 h 97"/>
                  <a:gd name="T98" fmla="*/ 98 w 103"/>
                  <a:gd name="T99" fmla="*/ 18 h 97"/>
                  <a:gd name="T100" fmla="*/ 91 w 103"/>
                  <a:gd name="T101" fmla="*/ 43 h 97"/>
                  <a:gd name="T102" fmla="*/ 98 w 103"/>
                  <a:gd name="T103" fmla="*/ 5 h 97"/>
                  <a:gd name="T104" fmla="*/ 97 w 103"/>
                  <a:gd name="T105" fmla="*/ 7 h 97"/>
                  <a:gd name="T106" fmla="*/ 87 w 103"/>
                  <a:gd name="T107" fmla="*/ 32 h 97"/>
                  <a:gd name="T108" fmla="*/ 85 w 103"/>
                  <a:gd name="T109" fmla="*/ 24 h 97"/>
                  <a:gd name="T110" fmla="*/ 90 w 103"/>
                  <a:gd name="T111" fmla="*/ 2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97">
                    <a:moveTo>
                      <a:pt x="97" y="52"/>
                    </a:moveTo>
                    <a:cubicBezTo>
                      <a:pt x="98" y="52"/>
                      <a:pt x="98" y="52"/>
                      <a:pt x="98" y="51"/>
                    </a:cubicBezTo>
                    <a:cubicBezTo>
                      <a:pt x="99" y="35"/>
                      <a:pt x="102" y="19"/>
                      <a:pt x="103" y="3"/>
                    </a:cubicBezTo>
                    <a:cubicBezTo>
                      <a:pt x="103" y="2"/>
                      <a:pt x="103" y="2"/>
                      <a:pt x="102" y="1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93" y="0"/>
                      <a:pt x="83" y="2"/>
                      <a:pt x="75" y="2"/>
                    </a:cubicBezTo>
                    <a:cubicBezTo>
                      <a:pt x="67" y="3"/>
                      <a:pt x="59" y="4"/>
                      <a:pt x="51" y="5"/>
                    </a:cubicBezTo>
                    <a:cubicBezTo>
                      <a:pt x="50" y="5"/>
                      <a:pt x="50" y="5"/>
                      <a:pt x="50" y="6"/>
                    </a:cubicBezTo>
                    <a:cubicBezTo>
                      <a:pt x="49" y="6"/>
                      <a:pt x="49" y="7"/>
                      <a:pt x="50" y="8"/>
                    </a:cubicBezTo>
                    <a:cubicBezTo>
                      <a:pt x="54" y="11"/>
                      <a:pt x="57" y="16"/>
                      <a:pt x="60" y="20"/>
                    </a:cubicBezTo>
                    <a:cubicBezTo>
                      <a:pt x="41" y="38"/>
                      <a:pt x="24" y="58"/>
                      <a:pt x="2" y="73"/>
                    </a:cubicBezTo>
                    <a:cubicBezTo>
                      <a:pt x="1" y="73"/>
                      <a:pt x="0" y="74"/>
                      <a:pt x="1" y="75"/>
                    </a:cubicBezTo>
                    <a:cubicBezTo>
                      <a:pt x="1" y="76"/>
                      <a:pt x="2" y="76"/>
                      <a:pt x="3" y="76"/>
                    </a:cubicBezTo>
                    <a:cubicBezTo>
                      <a:pt x="14" y="77"/>
                      <a:pt x="24" y="86"/>
                      <a:pt x="29" y="96"/>
                    </a:cubicBezTo>
                    <a:cubicBezTo>
                      <a:pt x="29" y="96"/>
                      <a:pt x="30" y="97"/>
                      <a:pt x="30" y="97"/>
                    </a:cubicBezTo>
                    <a:cubicBezTo>
                      <a:pt x="31" y="97"/>
                      <a:pt x="31" y="97"/>
                      <a:pt x="32" y="96"/>
                    </a:cubicBezTo>
                    <a:cubicBezTo>
                      <a:pt x="50" y="79"/>
                      <a:pt x="67" y="60"/>
                      <a:pt x="85" y="42"/>
                    </a:cubicBezTo>
                    <a:cubicBezTo>
                      <a:pt x="88" y="46"/>
                      <a:pt x="92" y="49"/>
                      <a:pt x="95" y="53"/>
                    </a:cubicBezTo>
                    <a:cubicBezTo>
                      <a:pt x="96" y="54"/>
                      <a:pt x="97" y="53"/>
                      <a:pt x="97" y="52"/>
                    </a:cubicBezTo>
                    <a:close/>
                    <a:moveTo>
                      <a:pt x="78" y="45"/>
                    </a:moveTo>
                    <a:cubicBezTo>
                      <a:pt x="81" y="40"/>
                      <a:pt x="81" y="34"/>
                      <a:pt x="83" y="30"/>
                    </a:cubicBezTo>
                    <a:cubicBezTo>
                      <a:pt x="83" y="29"/>
                      <a:pt x="83" y="29"/>
                      <a:pt x="83" y="29"/>
                    </a:cubicBezTo>
                    <a:cubicBezTo>
                      <a:pt x="82" y="34"/>
                      <a:pt x="81" y="38"/>
                      <a:pt x="81" y="42"/>
                    </a:cubicBezTo>
                    <a:cubicBezTo>
                      <a:pt x="80" y="43"/>
                      <a:pt x="79" y="44"/>
                      <a:pt x="78" y="45"/>
                    </a:cubicBezTo>
                    <a:close/>
                    <a:moveTo>
                      <a:pt x="69" y="53"/>
                    </a:moveTo>
                    <a:cubicBezTo>
                      <a:pt x="72" y="48"/>
                      <a:pt x="74" y="41"/>
                      <a:pt x="75" y="35"/>
                    </a:cubicBezTo>
                    <a:cubicBezTo>
                      <a:pt x="77" y="28"/>
                      <a:pt x="80" y="22"/>
                      <a:pt x="82" y="15"/>
                    </a:cubicBezTo>
                    <a:cubicBezTo>
                      <a:pt x="81" y="19"/>
                      <a:pt x="80" y="23"/>
                      <a:pt x="79" y="27"/>
                    </a:cubicBezTo>
                    <a:cubicBezTo>
                      <a:pt x="77" y="35"/>
                      <a:pt x="74" y="43"/>
                      <a:pt x="72" y="51"/>
                    </a:cubicBezTo>
                    <a:cubicBezTo>
                      <a:pt x="72" y="51"/>
                      <a:pt x="72" y="51"/>
                      <a:pt x="72" y="51"/>
                    </a:cubicBezTo>
                    <a:cubicBezTo>
                      <a:pt x="71" y="52"/>
                      <a:pt x="70" y="53"/>
                      <a:pt x="69" y="53"/>
                    </a:cubicBezTo>
                    <a:close/>
                    <a:moveTo>
                      <a:pt x="62" y="61"/>
                    </a:moveTo>
                    <a:cubicBezTo>
                      <a:pt x="70" y="45"/>
                      <a:pt x="75" y="28"/>
                      <a:pt x="81" y="11"/>
                    </a:cubicBezTo>
                    <a:cubicBezTo>
                      <a:pt x="81" y="9"/>
                      <a:pt x="83" y="3"/>
                      <a:pt x="82" y="8"/>
                    </a:cubicBezTo>
                    <a:cubicBezTo>
                      <a:pt x="82" y="11"/>
                      <a:pt x="81" y="13"/>
                      <a:pt x="80" y="15"/>
                    </a:cubicBezTo>
                    <a:cubicBezTo>
                      <a:pt x="79" y="20"/>
                      <a:pt x="77" y="25"/>
                      <a:pt x="75" y="29"/>
                    </a:cubicBezTo>
                    <a:cubicBezTo>
                      <a:pt x="72" y="38"/>
                      <a:pt x="71" y="47"/>
                      <a:pt x="68" y="55"/>
                    </a:cubicBezTo>
                    <a:cubicBezTo>
                      <a:pt x="66" y="57"/>
                      <a:pt x="64" y="59"/>
                      <a:pt x="62" y="61"/>
                    </a:cubicBezTo>
                    <a:close/>
                    <a:moveTo>
                      <a:pt x="7" y="73"/>
                    </a:moveTo>
                    <a:cubicBezTo>
                      <a:pt x="8" y="72"/>
                      <a:pt x="9" y="72"/>
                      <a:pt x="10" y="71"/>
                    </a:cubicBezTo>
                    <a:cubicBezTo>
                      <a:pt x="9" y="72"/>
                      <a:pt x="9" y="72"/>
                      <a:pt x="9" y="73"/>
                    </a:cubicBezTo>
                    <a:cubicBezTo>
                      <a:pt x="8" y="74"/>
                      <a:pt x="9" y="74"/>
                      <a:pt x="9" y="74"/>
                    </a:cubicBezTo>
                    <a:cubicBezTo>
                      <a:pt x="9" y="73"/>
                      <a:pt x="11" y="69"/>
                      <a:pt x="11" y="72"/>
                    </a:cubicBezTo>
                    <a:cubicBezTo>
                      <a:pt x="11" y="73"/>
                      <a:pt x="11" y="74"/>
                      <a:pt x="11" y="75"/>
                    </a:cubicBezTo>
                    <a:cubicBezTo>
                      <a:pt x="9" y="74"/>
                      <a:pt x="8" y="74"/>
                      <a:pt x="7" y="73"/>
                    </a:cubicBezTo>
                    <a:close/>
                    <a:moveTo>
                      <a:pt x="21" y="62"/>
                    </a:moveTo>
                    <a:cubicBezTo>
                      <a:pt x="19" y="65"/>
                      <a:pt x="19" y="68"/>
                      <a:pt x="18" y="71"/>
                    </a:cubicBezTo>
                    <a:cubicBezTo>
                      <a:pt x="18" y="72"/>
                      <a:pt x="16" y="77"/>
                      <a:pt x="16" y="76"/>
                    </a:cubicBezTo>
                    <a:cubicBezTo>
                      <a:pt x="16" y="73"/>
                      <a:pt x="16" y="70"/>
                      <a:pt x="16" y="67"/>
                    </a:cubicBezTo>
                    <a:cubicBezTo>
                      <a:pt x="16" y="67"/>
                      <a:pt x="16" y="66"/>
                      <a:pt x="16" y="67"/>
                    </a:cubicBezTo>
                    <a:cubicBezTo>
                      <a:pt x="14" y="69"/>
                      <a:pt x="13" y="72"/>
                      <a:pt x="12" y="74"/>
                    </a:cubicBezTo>
                    <a:cubicBezTo>
                      <a:pt x="11" y="75"/>
                      <a:pt x="12" y="72"/>
                      <a:pt x="12" y="72"/>
                    </a:cubicBezTo>
                    <a:cubicBezTo>
                      <a:pt x="12" y="71"/>
                      <a:pt x="12" y="70"/>
                      <a:pt x="12" y="69"/>
                    </a:cubicBezTo>
                    <a:cubicBezTo>
                      <a:pt x="15" y="67"/>
                      <a:pt x="18" y="65"/>
                      <a:pt x="21" y="62"/>
                    </a:cubicBezTo>
                    <a:close/>
                    <a:moveTo>
                      <a:pt x="29" y="55"/>
                    </a:moveTo>
                    <a:cubicBezTo>
                      <a:pt x="26" y="62"/>
                      <a:pt x="26" y="70"/>
                      <a:pt x="22" y="78"/>
                    </a:cubicBezTo>
                    <a:cubicBezTo>
                      <a:pt x="20" y="82"/>
                      <a:pt x="22" y="77"/>
                      <a:pt x="22" y="75"/>
                    </a:cubicBezTo>
                    <a:cubicBezTo>
                      <a:pt x="23" y="73"/>
                      <a:pt x="24" y="70"/>
                      <a:pt x="25" y="68"/>
                    </a:cubicBezTo>
                    <a:cubicBezTo>
                      <a:pt x="26" y="64"/>
                      <a:pt x="27" y="60"/>
                      <a:pt x="28" y="56"/>
                    </a:cubicBezTo>
                    <a:cubicBezTo>
                      <a:pt x="28" y="56"/>
                      <a:pt x="29" y="55"/>
                      <a:pt x="29" y="55"/>
                    </a:cubicBezTo>
                    <a:close/>
                    <a:moveTo>
                      <a:pt x="35" y="49"/>
                    </a:moveTo>
                    <a:cubicBezTo>
                      <a:pt x="30" y="59"/>
                      <a:pt x="29" y="70"/>
                      <a:pt x="24" y="79"/>
                    </a:cubicBezTo>
                    <a:cubicBezTo>
                      <a:pt x="22" y="83"/>
                      <a:pt x="23" y="83"/>
                      <a:pt x="24" y="79"/>
                    </a:cubicBezTo>
                    <a:cubicBezTo>
                      <a:pt x="25" y="75"/>
                      <a:pt x="27" y="72"/>
                      <a:pt x="28" y="69"/>
                    </a:cubicBezTo>
                    <a:cubicBezTo>
                      <a:pt x="30" y="63"/>
                      <a:pt x="31" y="58"/>
                      <a:pt x="32" y="52"/>
                    </a:cubicBezTo>
                    <a:cubicBezTo>
                      <a:pt x="33" y="51"/>
                      <a:pt x="34" y="50"/>
                      <a:pt x="35" y="49"/>
                    </a:cubicBezTo>
                    <a:close/>
                    <a:moveTo>
                      <a:pt x="40" y="45"/>
                    </a:moveTo>
                    <a:cubicBezTo>
                      <a:pt x="35" y="57"/>
                      <a:pt x="33" y="70"/>
                      <a:pt x="27" y="82"/>
                    </a:cubicBezTo>
                    <a:cubicBezTo>
                      <a:pt x="24" y="88"/>
                      <a:pt x="26" y="83"/>
                      <a:pt x="27" y="80"/>
                    </a:cubicBezTo>
                    <a:cubicBezTo>
                      <a:pt x="28" y="76"/>
                      <a:pt x="29" y="72"/>
                      <a:pt x="30" y="69"/>
                    </a:cubicBezTo>
                    <a:cubicBezTo>
                      <a:pt x="33" y="62"/>
                      <a:pt x="35" y="54"/>
                      <a:pt x="37" y="47"/>
                    </a:cubicBezTo>
                    <a:cubicBezTo>
                      <a:pt x="37" y="47"/>
                      <a:pt x="37" y="47"/>
                      <a:pt x="37" y="47"/>
                    </a:cubicBezTo>
                    <a:cubicBezTo>
                      <a:pt x="38" y="46"/>
                      <a:pt x="39" y="45"/>
                      <a:pt x="40" y="45"/>
                    </a:cubicBezTo>
                    <a:close/>
                    <a:moveTo>
                      <a:pt x="45" y="39"/>
                    </a:moveTo>
                    <a:cubicBezTo>
                      <a:pt x="42" y="45"/>
                      <a:pt x="41" y="52"/>
                      <a:pt x="39" y="59"/>
                    </a:cubicBezTo>
                    <a:cubicBezTo>
                      <a:pt x="38" y="63"/>
                      <a:pt x="36" y="67"/>
                      <a:pt x="34" y="71"/>
                    </a:cubicBezTo>
                    <a:cubicBezTo>
                      <a:pt x="32" y="75"/>
                      <a:pt x="31" y="79"/>
                      <a:pt x="30" y="84"/>
                    </a:cubicBezTo>
                    <a:cubicBezTo>
                      <a:pt x="30" y="85"/>
                      <a:pt x="29" y="87"/>
                      <a:pt x="29" y="89"/>
                    </a:cubicBezTo>
                    <a:cubicBezTo>
                      <a:pt x="29" y="86"/>
                      <a:pt x="29" y="83"/>
                      <a:pt x="30" y="80"/>
                    </a:cubicBezTo>
                    <a:cubicBezTo>
                      <a:pt x="31" y="76"/>
                      <a:pt x="32" y="71"/>
                      <a:pt x="34" y="67"/>
                    </a:cubicBezTo>
                    <a:cubicBezTo>
                      <a:pt x="36" y="59"/>
                      <a:pt x="39" y="51"/>
                      <a:pt x="41" y="43"/>
                    </a:cubicBezTo>
                    <a:cubicBezTo>
                      <a:pt x="43" y="42"/>
                      <a:pt x="44" y="40"/>
                      <a:pt x="45" y="39"/>
                    </a:cubicBezTo>
                    <a:close/>
                    <a:moveTo>
                      <a:pt x="52" y="33"/>
                    </a:moveTo>
                    <a:cubicBezTo>
                      <a:pt x="50" y="37"/>
                      <a:pt x="49" y="42"/>
                      <a:pt x="48" y="46"/>
                    </a:cubicBezTo>
                    <a:cubicBezTo>
                      <a:pt x="47" y="50"/>
                      <a:pt x="45" y="53"/>
                      <a:pt x="44" y="57"/>
                    </a:cubicBezTo>
                    <a:cubicBezTo>
                      <a:pt x="40" y="66"/>
                      <a:pt x="37" y="76"/>
                      <a:pt x="34" y="86"/>
                    </a:cubicBezTo>
                    <a:cubicBezTo>
                      <a:pt x="33" y="87"/>
                      <a:pt x="33" y="88"/>
                      <a:pt x="33" y="89"/>
                    </a:cubicBezTo>
                    <a:cubicBezTo>
                      <a:pt x="33" y="87"/>
                      <a:pt x="34" y="85"/>
                      <a:pt x="34" y="84"/>
                    </a:cubicBezTo>
                    <a:cubicBezTo>
                      <a:pt x="35" y="78"/>
                      <a:pt x="37" y="73"/>
                      <a:pt x="38" y="67"/>
                    </a:cubicBezTo>
                    <a:cubicBezTo>
                      <a:pt x="41" y="57"/>
                      <a:pt x="43" y="47"/>
                      <a:pt x="47" y="37"/>
                    </a:cubicBezTo>
                    <a:cubicBezTo>
                      <a:pt x="49" y="36"/>
                      <a:pt x="50" y="34"/>
                      <a:pt x="52" y="33"/>
                    </a:cubicBezTo>
                    <a:close/>
                    <a:moveTo>
                      <a:pt x="60" y="25"/>
                    </a:moveTo>
                    <a:cubicBezTo>
                      <a:pt x="57" y="32"/>
                      <a:pt x="55" y="39"/>
                      <a:pt x="53" y="46"/>
                    </a:cubicBezTo>
                    <a:cubicBezTo>
                      <a:pt x="51" y="50"/>
                      <a:pt x="49" y="55"/>
                      <a:pt x="47" y="59"/>
                    </a:cubicBezTo>
                    <a:cubicBezTo>
                      <a:pt x="45" y="65"/>
                      <a:pt x="44" y="70"/>
                      <a:pt x="42" y="76"/>
                    </a:cubicBezTo>
                    <a:cubicBezTo>
                      <a:pt x="41" y="79"/>
                      <a:pt x="39" y="81"/>
                      <a:pt x="38" y="84"/>
                    </a:cubicBezTo>
                    <a:cubicBezTo>
                      <a:pt x="38" y="83"/>
                      <a:pt x="39" y="81"/>
                      <a:pt x="40" y="79"/>
                    </a:cubicBezTo>
                    <a:cubicBezTo>
                      <a:pt x="41" y="73"/>
                      <a:pt x="43" y="68"/>
                      <a:pt x="44" y="62"/>
                    </a:cubicBezTo>
                    <a:cubicBezTo>
                      <a:pt x="46" y="58"/>
                      <a:pt x="47" y="53"/>
                      <a:pt x="48" y="49"/>
                    </a:cubicBezTo>
                    <a:cubicBezTo>
                      <a:pt x="48" y="49"/>
                      <a:pt x="48" y="48"/>
                      <a:pt x="48" y="48"/>
                    </a:cubicBezTo>
                    <a:cubicBezTo>
                      <a:pt x="50" y="42"/>
                      <a:pt x="52" y="36"/>
                      <a:pt x="54" y="31"/>
                    </a:cubicBezTo>
                    <a:cubicBezTo>
                      <a:pt x="56" y="29"/>
                      <a:pt x="58" y="27"/>
                      <a:pt x="60" y="25"/>
                    </a:cubicBezTo>
                    <a:close/>
                    <a:moveTo>
                      <a:pt x="75" y="6"/>
                    </a:moveTo>
                    <a:cubicBezTo>
                      <a:pt x="75" y="6"/>
                      <a:pt x="74" y="7"/>
                      <a:pt x="73" y="8"/>
                    </a:cubicBezTo>
                    <a:cubicBezTo>
                      <a:pt x="73" y="8"/>
                      <a:pt x="73" y="7"/>
                      <a:pt x="73" y="6"/>
                    </a:cubicBezTo>
                    <a:cubicBezTo>
                      <a:pt x="74" y="6"/>
                      <a:pt x="73" y="6"/>
                      <a:pt x="73" y="6"/>
                    </a:cubicBezTo>
                    <a:cubicBezTo>
                      <a:pt x="70" y="8"/>
                      <a:pt x="69" y="11"/>
                      <a:pt x="67" y="14"/>
                    </a:cubicBezTo>
                    <a:cubicBezTo>
                      <a:pt x="67" y="14"/>
                      <a:pt x="65" y="20"/>
                      <a:pt x="65" y="17"/>
                    </a:cubicBezTo>
                    <a:cubicBezTo>
                      <a:pt x="66" y="14"/>
                      <a:pt x="67" y="12"/>
                      <a:pt x="68" y="10"/>
                    </a:cubicBezTo>
                    <a:cubicBezTo>
                      <a:pt x="68" y="10"/>
                      <a:pt x="68" y="9"/>
                      <a:pt x="67" y="10"/>
                    </a:cubicBezTo>
                    <a:cubicBezTo>
                      <a:pt x="66" y="11"/>
                      <a:pt x="65" y="13"/>
                      <a:pt x="64" y="16"/>
                    </a:cubicBezTo>
                    <a:cubicBezTo>
                      <a:pt x="63" y="20"/>
                      <a:pt x="64" y="14"/>
                      <a:pt x="64" y="14"/>
                    </a:cubicBezTo>
                    <a:cubicBezTo>
                      <a:pt x="64" y="12"/>
                      <a:pt x="65" y="11"/>
                      <a:pt x="65" y="9"/>
                    </a:cubicBezTo>
                    <a:cubicBezTo>
                      <a:pt x="66" y="9"/>
                      <a:pt x="65" y="9"/>
                      <a:pt x="65" y="9"/>
                    </a:cubicBezTo>
                    <a:cubicBezTo>
                      <a:pt x="64" y="11"/>
                      <a:pt x="62" y="14"/>
                      <a:pt x="62" y="16"/>
                    </a:cubicBezTo>
                    <a:cubicBezTo>
                      <a:pt x="62" y="14"/>
                      <a:pt x="62" y="12"/>
                      <a:pt x="62" y="10"/>
                    </a:cubicBezTo>
                    <a:cubicBezTo>
                      <a:pt x="62" y="9"/>
                      <a:pt x="61" y="9"/>
                      <a:pt x="61" y="9"/>
                    </a:cubicBezTo>
                    <a:cubicBezTo>
                      <a:pt x="60" y="14"/>
                      <a:pt x="59" y="9"/>
                      <a:pt x="59" y="8"/>
                    </a:cubicBezTo>
                    <a:cubicBezTo>
                      <a:pt x="59" y="7"/>
                      <a:pt x="58" y="7"/>
                      <a:pt x="58" y="8"/>
                    </a:cubicBezTo>
                    <a:cubicBezTo>
                      <a:pt x="57" y="10"/>
                      <a:pt x="56" y="9"/>
                      <a:pt x="56" y="7"/>
                    </a:cubicBezTo>
                    <a:cubicBezTo>
                      <a:pt x="62" y="7"/>
                      <a:pt x="69" y="6"/>
                      <a:pt x="75" y="6"/>
                    </a:cubicBezTo>
                    <a:close/>
                    <a:moveTo>
                      <a:pt x="67" y="16"/>
                    </a:moveTo>
                    <a:cubicBezTo>
                      <a:pt x="59" y="34"/>
                      <a:pt x="55" y="53"/>
                      <a:pt x="48" y="71"/>
                    </a:cubicBezTo>
                    <a:cubicBezTo>
                      <a:pt x="48" y="72"/>
                      <a:pt x="46" y="79"/>
                      <a:pt x="47" y="74"/>
                    </a:cubicBezTo>
                    <a:cubicBezTo>
                      <a:pt x="48" y="71"/>
                      <a:pt x="48" y="69"/>
                      <a:pt x="49" y="66"/>
                    </a:cubicBezTo>
                    <a:cubicBezTo>
                      <a:pt x="50" y="61"/>
                      <a:pt x="51" y="56"/>
                      <a:pt x="53" y="51"/>
                    </a:cubicBezTo>
                    <a:cubicBezTo>
                      <a:pt x="56" y="42"/>
                      <a:pt x="59" y="32"/>
                      <a:pt x="62" y="23"/>
                    </a:cubicBezTo>
                    <a:cubicBezTo>
                      <a:pt x="63" y="22"/>
                      <a:pt x="63" y="22"/>
                      <a:pt x="64" y="21"/>
                    </a:cubicBezTo>
                    <a:cubicBezTo>
                      <a:pt x="64" y="21"/>
                      <a:pt x="64" y="21"/>
                      <a:pt x="64" y="20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9"/>
                      <a:pt x="64" y="19"/>
                    </a:cubicBezTo>
                    <a:cubicBezTo>
                      <a:pt x="64" y="19"/>
                      <a:pt x="64" y="18"/>
                      <a:pt x="64" y="17"/>
                    </a:cubicBezTo>
                    <a:cubicBezTo>
                      <a:pt x="64" y="18"/>
                      <a:pt x="64" y="19"/>
                      <a:pt x="64" y="19"/>
                    </a:cubicBezTo>
                    <a:cubicBezTo>
                      <a:pt x="64" y="20"/>
                      <a:pt x="65" y="20"/>
                      <a:pt x="65" y="19"/>
                    </a:cubicBezTo>
                    <a:cubicBezTo>
                      <a:pt x="66" y="18"/>
                      <a:pt x="67" y="16"/>
                      <a:pt x="68" y="14"/>
                    </a:cubicBezTo>
                    <a:cubicBezTo>
                      <a:pt x="68" y="13"/>
                      <a:pt x="69" y="12"/>
                      <a:pt x="69" y="11"/>
                    </a:cubicBezTo>
                    <a:cubicBezTo>
                      <a:pt x="70" y="11"/>
                      <a:pt x="72" y="7"/>
                      <a:pt x="72" y="8"/>
                    </a:cubicBezTo>
                    <a:cubicBezTo>
                      <a:pt x="72" y="9"/>
                      <a:pt x="72" y="11"/>
                      <a:pt x="71" y="12"/>
                    </a:cubicBezTo>
                    <a:cubicBezTo>
                      <a:pt x="71" y="13"/>
                      <a:pt x="71" y="13"/>
                      <a:pt x="71" y="13"/>
                    </a:cubicBezTo>
                    <a:cubicBezTo>
                      <a:pt x="70" y="15"/>
                      <a:pt x="69" y="16"/>
                      <a:pt x="68" y="18"/>
                    </a:cubicBezTo>
                    <a:cubicBezTo>
                      <a:pt x="68" y="19"/>
                      <a:pt x="67" y="19"/>
                      <a:pt x="68" y="20"/>
                    </a:cubicBezTo>
                    <a:cubicBezTo>
                      <a:pt x="67" y="20"/>
                      <a:pt x="67" y="20"/>
                      <a:pt x="67" y="21"/>
                    </a:cubicBezTo>
                    <a:cubicBezTo>
                      <a:pt x="67" y="21"/>
                      <a:pt x="68" y="22"/>
                      <a:pt x="68" y="21"/>
                    </a:cubicBezTo>
                    <a:cubicBezTo>
                      <a:pt x="70" y="17"/>
                      <a:pt x="71" y="13"/>
                      <a:pt x="73" y="9"/>
                    </a:cubicBezTo>
                    <a:cubicBezTo>
                      <a:pt x="74" y="8"/>
                      <a:pt x="75" y="7"/>
                      <a:pt x="76" y="6"/>
                    </a:cubicBezTo>
                    <a:cubicBezTo>
                      <a:pt x="75" y="7"/>
                      <a:pt x="74" y="10"/>
                      <a:pt x="74" y="11"/>
                    </a:cubicBezTo>
                    <a:cubicBezTo>
                      <a:pt x="73" y="13"/>
                      <a:pt x="72" y="15"/>
                      <a:pt x="71" y="18"/>
                    </a:cubicBezTo>
                    <a:cubicBezTo>
                      <a:pt x="69" y="23"/>
                      <a:pt x="68" y="29"/>
                      <a:pt x="66" y="35"/>
                    </a:cubicBezTo>
                    <a:cubicBezTo>
                      <a:pt x="64" y="41"/>
                      <a:pt x="62" y="47"/>
                      <a:pt x="59" y="53"/>
                    </a:cubicBezTo>
                    <a:cubicBezTo>
                      <a:pt x="57" y="58"/>
                      <a:pt x="55" y="64"/>
                      <a:pt x="53" y="69"/>
                    </a:cubicBezTo>
                    <a:cubicBezTo>
                      <a:pt x="50" y="73"/>
                      <a:pt x="53" y="66"/>
                      <a:pt x="54" y="65"/>
                    </a:cubicBezTo>
                    <a:cubicBezTo>
                      <a:pt x="55" y="61"/>
                      <a:pt x="55" y="58"/>
                      <a:pt x="56" y="55"/>
                    </a:cubicBezTo>
                    <a:cubicBezTo>
                      <a:pt x="60" y="42"/>
                      <a:pt x="65" y="30"/>
                      <a:pt x="68" y="16"/>
                    </a:cubicBezTo>
                    <a:cubicBezTo>
                      <a:pt x="68" y="16"/>
                      <a:pt x="68" y="16"/>
                      <a:pt x="67" y="16"/>
                    </a:cubicBezTo>
                    <a:close/>
                    <a:moveTo>
                      <a:pt x="57" y="11"/>
                    </a:moveTo>
                    <a:cubicBezTo>
                      <a:pt x="57" y="10"/>
                      <a:pt x="57" y="10"/>
                      <a:pt x="57" y="10"/>
                    </a:cubicBezTo>
                    <a:cubicBezTo>
                      <a:pt x="58" y="10"/>
                      <a:pt x="58" y="10"/>
                      <a:pt x="59" y="9"/>
                    </a:cubicBezTo>
                    <a:cubicBezTo>
                      <a:pt x="58" y="10"/>
                      <a:pt x="58" y="11"/>
                      <a:pt x="59" y="13"/>
                    </a:cubicBezTo>
                    <a:cubicBezTo>
                      <a:pt x="58" y="12"/>
                      <a:pt x="58" y="11"/>
                      <a:pt x="57" y="11"/>
                    </a:cubicBezTo>
                    <a:close/>
                    <a:moveTo>
                      <a:pt x="62" y="17"/>
                    </a:moveTo>
                    <a:cubicBezTo>
                      <a:pt x="62" y="16"/>
                      <a:pt x="63" y="16"/>
                      <a:pt x="63" y="16"/>
                    </a:cubicBezTo>
                    <a:cubicBezTo>
                      <a:pt x="63" y="16"/>
                      <a:pt x="63" y="17"/>
                      <a:pt x="63" y="18"/>
                    </a:cubicBezTo>
                    <a:cubicBezTo>
                      <a:pt x="63" y="18"/>
                      <a:pt x="62" y="17"/>
                      <a:pt x="62" y="17"/>
                    </a:cubicBezTo>
                    <a:close/>
                    <a:moveTo>
                      <a:pt x="60" y="14"/>
                    </a:moveTo>
                    <a:cubicBezTo>
                      <a:pt x="61" y="13"/>
                      <a:pt x="61" y="12"/>
                      <a:pt x="62" y="11"/>
                    </a:cubicBezTo>
                    <a:cubicBezTo>
                      <a:pt x="61" y="12"/>
                      <a:pt x="61" y="14"/>
                      <a:pt x="61" y="16"/>
                    </a:cubicBezTo>
                    <a:cubicBezTo>
                      <a:pt x="61" y="15"/>
                      <a:pt x="60" y="15"/>
                      <a:pt x="60" y="14"/>
                    </a:cubicBezTo>
                    <a:close/>
                    <a:moveTo>
                      <a:pt x="55" y="8"/>
                    </a:moveTo>
                    <a:cubicBezTo>
                      <a:pt x="55" y="9"/>
                      <a:pt x="55" y="9"/>
                      <a:pt x="55" y="9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5" y="8"/>
                      <a:pt x="55" y="8"/>
                      <a:pt x="55" y="8"/>
                    </a:cubicBezTo>
                    <a:close/>
                    <a:moveTo>
                      <a:pt x="26" y="86"/>
                    </a:moveTo>
                    <a:cubicBezTo>
                      <a:pt x="27" y="84"/>
                      <a:pt x="29" y="81"/>
                      <a:pt x="30" y="79"/>
                    </a:cubicBezTo>
                    <a:cubicBezTo>
                      <a:pt x="29" y="82"/>
                      <a:pt x="28" y="85"/>
                      <a:pt x="28" y="88"/>
                    </a:cubicBezTo>
                    <a:cubicBezTo>
                      <a:pt x="27" y="87"/>
                      <a:pt x="27" y="87"/>
                      <a:pt x="26" y="86"/>
                    </a:cubicBezTo>
                    <a:close/>
                    <a:moveTo>
                      <a:pt x="23" y="83"/>
                    </a:moveTo>
                    <a:cubicBezTo>
                      <a:pt x="29" y="73"/>
                      <a:pt x="30" y="62"/>
                      <a:pt x="35" y="51"/>
                    </a:cubicBezTo>
                    <a:cubicBezTo>
                      <a:pt x="35" y="52"/>
                      <a:pt x="34" y="53"/>
                      <a:pt x="34" y="54"/>
                    </a:cubicBezTo>
                    <a:cubicBezTo>
                      <a:pt x="33" y="58"/>
                      <a:pt x="32" y="61"/>
                      <a:pt x="31" y="65"/>
                    </a:cubicBezTo>
                    <a:cubicBezTo>
                      <a:pt x="29" y="72"/>
                      <a:pt x="27" y="78"/>
                      <a:pt x="25" y="85"/>
                    </a:cubicBezTo>
                    <a:cubicBezTo>
                      <a:pt x="25" y="84"/>
                      <a:pt x="24" y="84"/>
                      <a:pt x="23" y="83"/>
                    </a:cubicBezTo>
                    <a:close/>
                    <a:moveTo>
                      <a:pt x="16" y="77"/>
                    </a:moveTo>
                    <a:cubicBezTo>
                      <a:pt x="19" y="74"/>
                      <a:pt x="19" y="69"/>
                      <a:pt x="20" y="65"/>
                    </a:cubicBezTo>
                    <a:cubicBezTo>
                      <a:pt x="21" y="64"/>
                      <a:pt x="21" y="64"/>
                      <a:pt x="21" y="63"/>
                    </a:cubicBezTo>
                    <a:cubicBezTo>
                      <a:pt x="21" y="65"/>
                      <a:pt x="20" y="67"/>
                      <a:pt x="20" y="69"/>
                    </a:cubicBezTo>
                    <a:cubicBezTo>
                      <a:pt x="19" y="72"/>
                      <a:pt x="19" y="75"/>
                      <a:pt x="18" y="79"/>
                    </a:cubicBezTo>
                    <a:cubicBezTo>
                      <a:pt x="17" y="78"/>
                      <a:pt x="17" y="78"/>
                      <a:pt x="16" y="77"/>
                    </a:cubicBezTo>
                    <a:close/>
                    <a:moveTo>
                      <a:pt x="29" y="89"/>
                    </a:moveTo>
                    <a:cubicBezTo>
                      <a:pt x="30" y="87"/>
                      <a:pt x="31" y="84"/>
                      <a:pt x="32" y="81"/>
                    </a:cubicBezTo>
                    <a:cubicBezTo>
                      <a:pt x="33" y="76"/>
                      <a:pt x="35" y="72"/>
                      <a:pt x="36" y="68"/>
                    </a:cubicBezTo>
                    <a:cubicBezTo>
                      <a:pt x="39" y="62"/>
                      <a:pt x="40" y="56"/>
                      <a:pt x="42" y="50"/>
                    </a:cubicBezTo>
                    <a:cubicBezTo>
                      <a:pt x="41" y="54"/>
                      <a:pt x="40" y="59"/>
                      <a:pt x="38" y="64"/>
                    </a:cubicBezTo>
                    <a:cubicBezTo>
                      <a:pt x="35" y="73"/>
                      <a:pt x="34" y="83"/>
                      <a:pt x="30" y="92"/>
                    </a:cubicBezTo>
                    <a:cubicBezTo>
                      <a:pt x="30" y="91"/>
                      <a:pt x="29" y="90"/>
                      <a:pt x="29" y="89"/>
                    </a:cubicBezTo>
                    <a:close/>
                    <a:moveTo>
                      <a:pt x="37" y="56"/>
                    </a:moveTo>
                    <a:cubicBezTo>
                      <a:pt x="37" y="56"/>
                      <a:pt x="37" y="56"/>
                      <a:pt x="37" y="56"/>
                    </a:cubicBezTo>
                    <a:cubicBezTo>
                      <a:pt x="37" y="54"/>
                      <a:pt x="38" y="52"/>
                      <a:pt x="39" y="50"/>
                    </a:cubicBezTo>
                    <a:cubicBezTo>
                      <a:pt x="39" y="49"/>
                      <a:pt x="41" y="41"/>
                      <a:pt x="40" y="46"/>
                    </a:cubicBezTo>
                    <a:cubicBezTo>
                      <a:pt x="39" y="49"/>
                      <a:pt x="38" y="53"/>
                      <a:pt x="37" y="56"/>
                    </a:cubicBezTo>
                    <a:close/>
                    <a:moveTo>
                      <a:pt x="30" y="56"/>
                    </a:moveTo>
                    <a:cubicBezTo>
                      <a:pt x="30" y="59"/>
                      <a:pt x="29" y="62"/>
                      <a:pt x="28" y="65"/>
                    </a:cubicBezTo>
                    <a:cubicBezTo>
                      <a:pt x="26" y="71"/>
                      <a:pt x="24" y="76"/>
                      <a:pt x="22" y="82"/>
                    </a:cubicBezTo>
                    <a:cubicBezTo>
                      <a:pt x="22" y="82"/>
                      <a:pt x="21" y="81"/>
                      <a:pt x="21" y="81"/>
                    </a:cubicBezTo>
                    <a:cubicBezTo>
                      <a:pt x="26" y="74"/>
                      <a:pt x="26" y="65"/>
                      <a:pt x="29" y="57"/>
                    </a:cubicBezTo>
                    <a:cubicBezTo>
                      <a:pt x="29" y="56"/>
                      <a:pt x="30" y="55"/>
                      <a:pt x="30" y="54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5"/>
                      <a:pt x="30" y="56"/>
                    </a:cubicBezTo>
                    <a:close/>
                    <a:moveTo>
                      <a:pt x="20" y="80"/>
                    </a:moveTo>
                    <a:cubicBezTo>
                      <a:pt x="19" y="79"/>
                      <a:pt x="19" y="79"/>
                      <a:pt x="19" y="79"/>
                    </a:cubicBezTo>
                    <a:cubicBezTo>
                      <a:pt x="21" y="76"/>
                      <a:pt x="22" y="72"/>
                      <a:pt x="23" y="68"/>
                    </a:cubicBezTo>
                    <a:cubicBezTo>
                      <a:pt x="24" y="66"/>
                      <a:pt x="24" y="64"/>
                      <a:pt x="25" y="61"/>
                    </a:cubicBezTo>
                    <a:cubicBezTo>
                      <a:pt x="25" y="60"/>
                      <a:pt x="26" y="58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7" y="65"/>
                      <a:pt x="22" y="72"/>
                      <a:pt x="20" y="80"/>
                    </a:cubicBezTo>
                    <a:close/>
                    <a:moveTo>
                      <a:pt x="20" y="75"/>
                    </a:moveTo>
                    <a:cubicBezTo>
                      <a:pt x="17" y="83"/>
                      <a:pt x="20" y="73"/>
                      <a:pt x="20" y="71"/>
                    </a:cubicBezTo>
                    <a:cubicBezTo>
                      <a:pt x="21" y="68"/>
                      <a:pt x="22" y="64"/>
                      <a:pt x="22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3" y="60"/>
                      <a:pt x="24" y="59"/>
                      <a:pt x="25" y="58"/>
                    </a:cubicBezTo>
                    <a:cubicBezTo>
                      <a:pt x="23" y="64"/>
                      <a:pt x="22" y="69"/>
                      <a:pt x="20" y="75"/>
                    </a:cubicBezTo>
                    <a:close/>
                    <a:moveTo>
                      <a:pt x="15" y="68"/>
                    </a:moveTo>
                    <a:cubicBezTo>
                      <a:pt x="15" y="70"/>
                      <a:pt x="15" y="74"/>
                      <a:pt x="15" y="77"/>
                    </a:cubicBezTo>
                    <a:cubicBezTo>
                      <a:pt x="14" y="76"/>
                      <a:pt x="13" y="76"/>
                      <a:pt x="12" y="75"/>
                    </a:cubicBezTo>
                    <a:cubicBezTo>
                      <a:pt x="13" y="73"/>
                      <a:pt x="14" y="71"/>
                      <a:pt x="15" y="68"/>
                    </a:cubicBezTo>
                    <a:close/>
                    <a:moveTo>
                      <a:pt x="36" y="81"/>
                    </a:moveTo>
                    <a:cubicBezTo>
                      <a:pt x="38" y="75"/>
                      <a:pt x="40" y="70"/>
                      <a:pt x="42" y="64"/>
                    </a:cubicBezTo>
                    <a:cubicBezTo>
                      <a:pt x="43" y="61"/>
                      <a:pt x="45" y="57"/>
                      <a:pt x="46" y="54"/>
                    </a:cubicBezTo>
                    <a:cubicBezTo>
                      <a:pt x="46" y="54"/>
                      <a:pt x="46" y="55"/>
                      <a:pt x="46" y="56"/>
                    </a:cubicBezTo>
                    <a:cubicBezTo>
                      <a:pt x="43" y="66"/>
                      <a:pt x="40" y="76"/>
                      <a:pt x="37" y="86"/>
                    </a:cubicBezTo>
                    <a:cubicBezTo>
                      <a:pt x="37" y="86"/>
                      <a:pt x="37" y="86"/>
                      <a:pt x="37" y="86"/>
                    </a:cubicBezTo>
                    <a:cubicBezTo>
                      <a:pt x="35" y="88"/>
                      <a:pt x="33" y="90"/>
                      <a:pt x="31" y="92"/>
                    </a:cubicBezTo>
                    <a:cubicBezTo>
                      <a:pt x="34" y="89"/>
                      <a:pt x="35" y="85"/>
                      <a:pt x="36" y="81"/>
                    </a:cubicBezTo>
                    <a:close/>
                    <a:moveTo>
                      <a:pt x="48" y="60"/>
                    </a:moveTo>
                    <a:cubicBezTo>
                      <a:pt x="50" y="55"/>
                      <a:pt x="52" y="51"/>
                      <a:pt x="53" y="46"/>
                    </a:cubicBezTo>
                    <a:cubicBezTo>
                      <a:pt x="55" y="41"/>
                      <a:pt x="56" y="36"/>
                      <a:pt x="58" y="31"/>
                    </a:cubicBezTo>
                    <a:cubicBezTo>
                      <a:pt x="59" y="29"/>
                      <a:pt x="60" y="27"/>
                      <a:pt x="61" y="25"/>
                    </a:cubicBezTo>
                    <a:cubicBezTo>
                      <a:pt x="60" y="26"/>
                      <a:pt x="60" y="27"/>
                      <a:pt x="59" y="29"/>
                    </a:cubicBezTo>
                    <a:cubicBezTo>
                      <a:pt x="57" y="34"/>
                      <a:pt x="56" y="40"/>
                      <a:pt x="54" y="45"/>
                    </a:cubicBezTo>
                    <a:cubicBezTo>
                      <a:pt x="51" y="56"/>
                      <a:pt x="48" y="67"/>
                      <a:pt x="45" y="78"/>
                    </a:cubicBezTo>
                    <a:cubicBezTo>
                      <a:pt x="46" y="78"/>
                      <a:pt x="46" y="78"/>
                      <a:pt x="46" y="78"/>
                    </a:cubicBezTo>
                    <a:cubicBezTo>
                      <a:pt x="43" y="81"/>
                      <a:pt x="41" y="83"/>
                      <a:pt x="38" y="86"/>
                    </a:cubicBezTo>
                    <a:cubicBezTo>
                      <a:pt x="42" y="77"/>
                      <a:pt x="45" y="68"/>
                      <a:pt x="48" y="60"/>
                    </a:cubicBezTo>
                    <a:close/>
                    <a:moveTo>
                      <a:pt x="65" y="23"/>
                    </a:moveTo>
                    <a:cubicBezTo>
                      <a:pt x="66" y="22"/>
                      <a:pt x="66" y="20"/>
                      <a:pt x="67" y="18"/>
                    </a:cubicBezTo>
                    <a:cubicBezTo>
                      <a:pt x="66" y="21"/>
                      <a:pt x="65" y="23"/>
                      <a:pt x="65" y="26"/>
                    </a:cubicBezTo>
                    <a:cubicBezTo>
                      <a:pt x="63" y="31"/>
                      <a:pt x="61" y="36"/>
                      <a:pt x="60" y="41"/>
                    </a:cubicBezTo>
                    <a:cubicBezTo>
                      <a:pt x="56" y="51"/>
                      <a:pt x="54" y="62"/>
                      <a:pt x="51" y="7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49" y="74"/>
                      <a:pt x="48" y="76"/>
                      <a:pt x="46" y="77"/>
                    </a:cubicBezTo>
                    <a:cubicBezTo>
                      <a:pt x="54" y="60"/>
                      <a:pt x="58" y="41"/>
                      <a:pt x="65" y="23"/>
                    </a:cubicBezTo>
                    <a:close/>
                    <a:moveTo>
                      <a:pt x="58" y="58"/>
                    </a:moveTo>
                    <a:cubicBezTo>
                      <a:pt x="60" y="52"/>
                      <a:pt x="63" y="46"/>
                      <a:pt x="65" y="40"/>
                    </a:cubicBezTo>
                    <a:cubicBezTo>
                      <a:pt x="67" y="35"/>
                      <a:pt x="69" y="29"/>
                      <a:pt x="70" y="23"/>
                    </a:cubicBezTo>
                    <a:cubicBezTo>
                      <a:pt x="72" y="16"/>
                      <a:pt x="75" y="11"/>
                      <a:pt x="77" y="5"/>
                    </a:cubicBezTo>
                    <a:cubicBezTo>
                      <a:pt x="79" y="5"/>
                      <a:pt x="81" y="5"/>
                      <a:pt x="82" y="5"/>
                    </a:cubicBezTo>
                    <a:cubicBezTo>
                      <a:pt x="79" y="12"/>
                      <a:pt x="77" y="20"/>
                      <a:pt x="75" y="27"/>
                    </a:cubicBezTo>
                    <a:cubicBezTo>
                      <a:pt x="71" y="37"/>
                      <a:pt x="67" y="47"/>
                      <a:pt x="63" y="57"/>
                    </a:cubicBezTo>
                    <a:cubicBezTo>
                      <a:pt x="63" y="58"/>
                      <a:pt x="62" y="59"/>
                      <a:pt x="62" y="60"/>
                    </a:cubicBezTo>
                    <a:cubicBezTo>
                      <a:pt x="62" y="59"/>
                      <a:pt x="62" y="57"/>
                      <a:pt x="63" y="56"/>
                    </a:cubicBezTo>
                    <a:cubicBezTo>
                      <a:pt x="63" y="53"/>
                      <a:pt x="64" y="51"/>
                      <a:pt x="64" y="49"/>
                    </a:cubicBezTo>
                    <a:cubicBezTo>
                      <a:pt x="65" y="45"/>
                      <a:pt x="67" y="42"/>
                      <a:pt x="68" y="38"/>
                    </a:cubicBezTo>
                    <a:cubicBezTo>
                      <a:pt x="68" y="38"/>
                      <a:pt x="68" y="38"/>
                      <a:pt x="68" y="38"/>
                    </a:cubicBezTo>
                    <a:cubicBezTo>
                      <a:pt x="71" y="32"/>
                      <a:pt x="73" y="25"/>
                      <a:pt x="75" y="19"/>
                    </a:cubicBezTo>
                    <a:cubicBezTo>
                      <a:pt x="77" y="15"/>
                      <a:pt x="78" y="10"/>
                      <a:pt x="80" y="6"/>
                    </a:cubicBezTo>
                    <a:cubicBezTo>
                      <a:pt x="81" y="5"/>
                      <a:pt x="80" y="5"/>
                      <a:pt x="80" y="6"/>
                    </a:cubicBezTo>
                    <a:cubicBezTo>
                      <a:pt x="79" y="6"/>
                      <a:pt x="79" y="7"/>
                      <a:pt x="79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7" y="11"/>
                      <a:pt x="76" y="14"/>
                      <a:pt x="75" y="16"/>
                    </a:cubicBezTo>
                    <a:cubicBezTo>
                      <a:pt x="75" y="18"/>
                      <a:pt x="74" y="19"/>
                      <a:pt x="74" y="21"/>
                    </a:cubicBezTo>
                    <a:cubicBezTo>
                      <a:pt x="72" y="26"/>
                      <a:pt x="70" y="31"/>
                      <a:pt x="68" y="36"/>
                    </a:cubicBezTo>
                    <a:cubicBezTo>
                      <a:pt x="68" y="37"/>
                      <a:pt x="68" y="37"/>
                      <a:pt x="68" y="37"/>
                    </a:cubicBezTo>
                    <a:cubicBezTo>
                      <a:pt x="64" y="47"/>
                      <a:pt x="59" y="57"/>
                      <a:pt x="56" y="67"/>
                    </a:cubicBezTo>
                    <a:cubicBezTo>
                      <a:pt x="57" y="67"/>
                      <a:pt x="57" y="67"/>
                      <a:pt x="57" y="67"/>
                    </a:cubicBezTo>
                    <a:cubicBezTo>
                      <a:pt x="55" y="69"/>
                      <a:pt x="53" y="70"/>
                      <a:pt x="52" y="72"/>
                    </a:cubicBezTo>
                    <a:cubicBezTo>
                      <a:pt x="55" y="68"/>
                      <a:pt x="56" y="63"/>
                      <a:pt x="58" y="58"/>
                    </a:cubicBezTo>
                    <a:close/>
                    <a:moveTo>
                      <a:pt x="88" y="4"/>
                    </a:moveTo>
                    <a:cubicBezTo>
                      <a:pt x="84" y="13"/>
                      <a:pt x="81" y="23"/>
                      <a:pt x="79" y="32"/>
                    </a:cubicBezTo>
                    <a:cubicBezTo>
                      <a:pt x="77" y="37"/>
                      <a:pt x="76" y="41"/>
                      <a:pt x="74" y="46"/>
                    </a:cubicBezTo>
                    <a:cubicBezTo>
                      <a:pt x="74" y="46"/>
                      <a:pt x="74" y="46"/>
                      <a:pt x="74" y="46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5" y="43"/>
                      <a:pt x="76" y="40"/>
                      <a:pt x="76" y="38"/>
                    </a:cubicBezTo>
                    <a:cubicBezTo>
                      <a:pt x="79" y="28"/>
                      <a:pt x="82" y="19"/>
                      <a:pt x="85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8"/>
                      <a:pt x="85" y="7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3" y="12"/>
                      <a:pt x="81" y="17"/>
                      <a:pt x="79" y="22"/>
                    </a:cubicBezTo>
                    <a:cubicBezTo>
                      <a:pt x="81" y="16"/>
                      <a:pt x="82" y="11"/>
                      <a:pt x="83" y="5"/>
                    </a:cubicBezTo>
                    <a:cubicBezTo>
                      <a:pt x="85" y="5"/>
                      <a:pt x="87" y="5"/>
                      <a:pt x="88" y="4"/>
                    </a:cubicBezTo>
                    <a:close/>
                    <a:moveTo>
                      <a:pt x="91" y="4"/>
                    </a:moveTo>
                    <a:cubicBezTo>
                      <a:pt x="89" y="10"/>
                      <a:pt x="86" y="17"/>
                      <a:pt x="85" y="23"/>
                    </a:cubicBezTo>
                    <a:cubicBezTo>
                      <a:pt x="83" y="27"/>
                      <a:pt x="81" y="31"/>
                      <a:pt x="80" y="35"/>
                    </a:cubicBezTo>
                    <a:cubicBezTo>
                      <a:pt x="80" y="37"/>
                      <a:pt x="79" y="39"/>
                      <a:pt x="79" y="41"/>
                    </a:cubicBezTo>
                    <a:cubicBezTo>
                      <a:pt x="76" y="49"/>
                      <a:pt x="78" y="40"/>
                      <a:pt x="78" y="37"/>
                    </a:cubicBezTo>
                    <a:cubicBezTo>
                      <a:pt x="79" y="36"/>
                      <a:pt x="79" y="35"/>
                      <a:pt x="79" y="33"/>
                    </a:cubicBezTo>
                    <a:cubicBezTo>
                      <a:pt x="80" y="32"/>
                      <a:pt x="80" y="30"/>
                      <a:pt x="81" y="28"/>
                    </a:cubicBezTo>
                    <a:cubicBezTo>
                      <a:pt x="84" y="20"/>
                      <a:pt x="87" y="13"/>
                      <a:pt x="90" y="4"/>
                    </a:cubicBezTo>
                    <a:cubicBezTo>
                      <a:pt x="90" y="4"/>
                      <a:pt x="91" y="4"/>
                      <a:pt x="91" y="4"/>
                    </a:cubicBezTo>
                    <a:close/>
                    <a:moveTo>
                      <a:pt x="83" y="22"/>
                    </a:moveTo>
                    <a:cubicBezTo>
                      <a:pt x="84" y="17"/>
                      <a:pt x="86" y="12"/>
                      <a:pt x="88" y="8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7" y="11"/>
                      <a:pt x="86" y="13"/>
                      <a:pt x="85" y="16"/>
                    </a:cubicBezTo>
                    <a:cubicBezTo>
                      <a:pt x="84" y="18"/>
                      <a:pt x="83" y="20"/>
                      <a:pt x="83" y="22"/>
                    </a:cubicBezTo>
                    <a:close/>
                    <a:moveTo>
                      <a:pt x="63" y="50"/>
                    </a:moveTo>
                    <a:cubicBezTo>
                      <a:pt x="62" y="54"/>
                      <a:pt x="61" y="58"/>
                      <a:pt x="61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0" y="63"/>
                      <a:pt x="59" y="64"/>
                      <a:pt x="58" y="66"/>
                    </a:cubicBezTo>
                    <a:cubicBezTo>
                      <a:pt x="59" y="60"/>
                      <a:pt x="61" y="55"/>
                      <a:pt x="63" y="50"/>
                    </a:cubicBezTo>
                    <a:close/>
                    <a:moveTo>
                      <a:pt x="77" y="27"/>
                    </a:moveTo>
                    <a:cubicBezTo>
                      <a:pt x="77" y="28"/>
                      <a:pt x="76" y="30"/>
                      <a:pt x="76" y="31"/>
                    </a:cubicBezTo>
                    <a:cubicBezTo>
                      <a:pt x="74" y="35"/>
                      <a:pt x="73" y="40"/>
                      <a:pt x="72" y="44"/>
                    </a:cubicBezTo>
                    <a:cubicBezTo>
                      <a:pt x="72" y="44"/>
                      <a:pt x="72" y="45"/>
                      <a:pt x="72" y="45"/>
                    </a:cubicBezTo>
                    <a:cubicBezTo>
                      <a:pt x="72" y="43"/>
                      <a:pt x="72" y="42"/>
                      <a:pt x="73" y="40"/>
                    </a:cubicBezTo>
                    <a:cubicBezTo>
                      <a:pt x="74" y="36"/>
                      <a:pt x="75" y="32"/>
                      <a:pt x="77" y="28"/>
                    </a:cubicBezTo>
                    <a:lnTo>
                      <a:pt x="77" y="27"/>
                    </a:lnTo>
                    <a:close/>
                    <a:moveTo>
                      <a:pt x="77" y="40"/>
                    </a:moveTo>
                    <a:cubicBezTo>
                      <a:pt x="77" y="42"/>
                      <a:pt x="76" y="44"/>
                      <a:pt x="76" y="46"/>
                    </a:cubicBezTo>
                    <a:cubicBezTo>
                      <a:pt x="76" y="47"/>
                      <a:pt x="76" y="47"/>
                      <a:pt x="76" y="47"/>
                    </a:cubicBezTo>
                    <a:cubicBezTo>
                      <a:pt x="75" y="48"/>
                      <a:pt x="74" y="48"/>
                      <a:pt x="74" y="49"/>
                    </a:cubicBezTo>
                    <a:cubicBezTo>
                      <a:pt x="75" y="46"/>
                      <a:pt x="76" y="43"/>
                      <a:pt x="77" y="40"/>
                    </a:cubicBezTo>
                    <a:close/>
                    <a:moveTo>
                      <a:pt x="91" y="44"/>
                    </a:moveTo>
                    <a:cubicBezTo>
                      <a:pt x="93" y="38"/>
                      <a:pt x="95" y="32"/>
                      <a:pt x="97" y="26"/>
                    </a:cubicBezTo>
                    <a:cubicBezTo>
                      <a:pt x="96" y="28"/>
                      <a:pt x="96" y="30"/>
                      <a:pt x="96" y="32"/>
                    </a:cubicBezTo>
                    <a:cubicBezTo>
                      <a:pt x="95" y="37"/>
                      <a:pt x="94" y="42"/>
                      <a:pt x="94" y="47"/>
                    </a:cubicBezTo>
                    <a:cubicBezTo>
                      <a:pt x="93" y="46"/>
                      <a:pt x="92" y="45"/>
                      <a:pt x="91" y="44"/>
                    </a:cubicBezTo>
                    <a:close/>
                    <a:moveTo>
                      <a:pt x="88" y="41"/>
                    </a:moveTo>
                    <a:cubicBezTo>
                      <a:pt x="91" y="37"/>
                      <a:pt x="92" y="32"/>
                      <a:pt x="93" y="26"/>
                    </a:cubicBezTo>
                    <a:cubicBezTo>
                      <a:pt x="94" y="23"/>
                      <a:pt x="94" y="20"/>
                      <a:pt x="95" y="17"/>
                    </a:cubicBezTo>
                    <a:cubicBezTo>
                      <a:pt x="96" y="16"/>
                      <a:pt x="96" y="16"/>
                      <a:pt x="96" y="15"/>
                    </a:cubicBezTo>
                    <a:cubicBezTo>
                      <a:pt x="95" y="19"/>
                      <a:pt x="94" y="23"/>
                      <a:pt x="94" y="27"/>
                    </a:cubicBezTo>
                    <a:cubicBezTo>
                      <a:pt x="94" y="33"/>
                      <a:pt x="91" y="38"/>
                      <a:pt x="90" y="43"/>
                    </a:cubicBezTo>
                    <a:cubicBezTo>
                      <a:pt x="90" y="42"/>
                      <a:pt x="89" y="42"/>
                      <a:pt x="88" y="41"/>
                    </a:cubicBezTo>
                    <a:close/>
                    <a:moveTo>
                      <a:pt x="86" y="39"/>
                    </a:moveTo>
                    <a:cubicBezTo>
                      <a:pt x="87" y="36"/>
                      <a:pt x="88" y="34"/>
                      <a:pt x="89" y="31"/>
                    </a:cubicBezTo>
                    <a:cubicBezTo>
                      <a:pt x="88" y="34"/>
                      <a:pt x="88" y="37"/>
                      <a:pt x="87" y="40"/>
                    </a:cubicBezTo>
                    <a:cubicBezTo>
                      <a:pt x="87" y="39"/>
                      <a:pt x="87" y="39"/>
                      <a:pt x="87" y="39"/>
                    </a:cubicBezTo>
                    <a:lnTo>
                      <a:pt x="86" y="39"/>
                    </a:lnTo>
                    <a:close/>
                    <a:moveTo>
                      <a:pt x="85" y="39"/>
                    </a:move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9"/>
                      <a:pt x="83" y="40"/>
                      <a:pt x="83" y="40"/>
                    </a:cubicBezTo>
                    <a:cubicBezTo>
                      <a:pt x="84" y="37"/>
                      <a:pt x="85" y="33"/>
                      <a:pt x="86" y="29"/>
                    </a:cubicBezTo>
                    <a:cubicBezTo>
                      <a:pt x="88" y="23"/>
                      <a:pt x="90" y="17"/>
                      <a:pt x="92" y="12"/>
                    </a:cubicBezTo>
                    <a:cubicBezTo>
                      <a:pt x="92" y="12"/>
                      <a:pt x="92" y="13"/>
                      <a:pt x="91" y="14"/>
                    </a:cubicBezTo>
                    <a:cubicBezTo>
                      <a:pt x="90" y="17"/>
                      <a:pt x="89" y="20"/>
                      <a:pt x="88" y="22"/>
                    </a:cubicBezTo>
                    <a:cubicBezTo>
                      <a:pt x="87" y="28"/>
                      <a:pt x="86" y="33"/>
                      <a:pt x="85" y="39"/>
                    </a:cubicBezTo>
                    <a:close/>
                    <a:moveTo>
                      <a:pt x="95" y="49"/>
                    </a:moveTo>
                    <a:cubicBezTo>
                      <a:pt x="95" y="48"/>
                      <a:pt x="95" y="48"/>
                      <a:pt x="95" y="48"/>
                    </a:cubicBezTo>
                    <a:cubicBezTo>
                      <a:pt x="94" y="43"/>
                      <a:pt x="95" y="38"/>
                      <a:pt x="96" y="34"/>
                    </a:cubicBezTo>
                    <a:cubicBezTo>
                      <a:pt x="97" y="29"/>
                      <a:pt x="97" y="25"/>
                      <a:pt x="98" y="21"/>
                    </a:cubicBezTo>
                    <a:cubicBezTo>
                      <a:pt x="98" y="20"/>
                      <a:pt x="98" y="19"/>
                      <a:pt x="98" y="18"/>
                    </a:cubicBezTo>
                    <a:cubicBezTo>
                      <a:pt x="97" y="28"/>
                      <a:pt x="96" y="38"/>
                      <a:pt x="95" y="49"/>
                    </a:cubicBezTo>
                    <a:close/>
                    <a:moveTo>
                      <a:pt x="100" y="4"/>
                    </a:moveTo>
                    <a:cubicBezTo>
                      <a:pt x="100" y="5"/>
                      <a:pt x="100" y="7"/>
                      <a:pt x="99" y="8"/>
                    </a:cubicBezTo>
                    <a:cubicBezTo>
                      <a:pt x="99" y="8"/>
                      <a:pt x="99" y="8"/>
                      <a:pt x="99" y="8"/>
                    </a:cubicBezTo>
                    <a:cubicBezTo>
                      <a:pt x="98" y="12"/>
                      <a:pt x="98" y="16"/>
                      <a:pt x="97" y="19"/>
                    </a:cubicBezTo>
                    <a:cubicBezTo>
                      <a:pt x="97" y="23"/>
                      <a:pt x="96" y="27"/>
                      <a:pt x="95" y="31"/>
                    </a:cubicBezTo>
                    <a:cubicBezTo>
                      <a:pt x="94" y="35"/>
                      <a:pt x="92" y="39"/>
                      <a:pt x="91" y="43"/>
                    </a:cubicBezTo>
                    <a:cubicBezTo>
                      <a:pt x="91" y="41"/>
                      <a:pt x="92" y="40"/>
                      <a:pt x="92" y="38"/>
                    </a:cubicBezTo>
                    <a:cubicBezTo>
                      <a:pt x="93" y="36"/>
                      <a:pt x="93" y="34"/>
                      <a:pt x="94" y="32"/>
                    </a:cubicBezTo>
                    <a:cubicBezTo>
                      <a:pt x="95" y="28"/>
                      <a:pt x="95" y="25"/>
                      <a:pt x="95" y="21"/>
                    </a:cubicBezTo>
                    <a:cubicBezTo>
                      <a:pt x="96" y="17"/>
                      <a:pt x="97" y="13"/>
                      <a:pt x="98" y="9"/>
                    </a:cubicBezTo>
                    <a:cubicBezTo>
                      <a:pt x="99" y="8"/>
                      <a:pt x="99" y="8"/>
                      <a:pt x="99" y="7"/>
                    </a:cubicBezTo>
                    <a:cubicBezTo>
                      <a:pt x="99" y="7"/>
                      <a:pt x="99" y="6"/>
                      <a:pt x="99" y="6"/>
                    </a:cubicBezTo>
                    <a:cubicBezTo>
                      <a:pt x="99" y="5"/>
                      <a:pt x="98" y="5"/>
                      <a:pt x="98" y="5"/>
                    </a:cubicBezTo>
                    <a:cubicBezTo>
                      <a:pt x="97" y="11"/>
                      <a:pt x="94" y="16"/>
                      <a:pt x="93" y="21"/>
                    </a:cubicBezTo>
                    <a:cubicBezTo>
                      <a:pt x="92" y="27"/>
                      <a:pt x="92" y="33"/>
                      <a:pt x="89" y="38"/>
                    </a:cubicBezTo>
                    <a:cubicBezTo>
                      <a:pt x="88" y="40"/>
                      <a:pt x="88" y="40"/>
                      <a:pt x="88" y="39"/>
                    </a:cubicBezTo>
                    <a:cubicBezTo>
                      <a:pt x="89" y="37"/>
                      <a:pt x="89" y="35"/>
                      <a:pt x="89" y="32"/>
                    </a:cubicBezTo>
                    <a:cubicBezTo>
                      <a:pt x="90" y="29"/>
                      <a:pt x="91" y="26"/>
                      <a:pt x="92" y="23"/>
                    </a:cubicBezTo>
                    <a:cubicBezTo>
                      <a:pt x="93" y="18"/>
                      <a:pt x="95" y="13"/>
                      <a:pt x="96" y="8"/>
                    </a:cubicBezTo>
                    <a:cubicBezTo>
                      <a:pt x="97" y="8"/>
                      <a:pt x="97" y="7"/>
                      <a:pt x="97" y="7"/>
                    </a:cubicBezTo>
                    <a:cubicBezTo>
                      <a:pt x="97" y="6"/>
                      <a:pt x="97" y="6"/>
                      <a:pt x="97" y="5"/>
                    </a:cubicBezTo>
                    <a:cubicBezTo>
                      <a:pt x="97" y="5"/>
                      <a:pt x="97" y="4"/>
                      <a:pt x="96" y="5"/>
                    </a:cubicBezTo>
                    <a:cubicBezTo>
                      <a:pt x="95" y="10"/>
                      <a:pt x="92" y="15"/>
                      <a:pt x="91" y="20"/>
                    </a:cubicBezTo>
                    <a:cubicBezTo>
                      <a:pt x="89" y="25"/>
                      <a:pt x="88" y="31"/>
                      <a:pt x="87" y="36"/>
                    </a:cubicBezTo>
                    <a:cubicBezTo>
                      <a:pt x="86" y="37"/>
                      <a:pt x="86" y="38"/>
                      <a:pt x="86" y="39"/>
                    </a:cubicBezTo>
                    <a:cubicBezTo>
                      <a:pt x="86" y="39"/>
                      <a:pt x="86" y="39"/>
                      <a:pt x="86" y="39"/>
                    </a:cubicBezTo>
                    <a:cubicBezTo>
                      <a:pt x="86" y="36"/>
                      <a:pt x="87" y="34"/>
                      <a:pt x="87" y="32"/>
                    </a:cubicBezTo>
                    <a:cubicBezTo>
                      <a:pt x="88" y="29"/>
                      <a:pt x="88" y="26"/>
                      <a:pt x="89" y="23"/>
                    </a:cubicBezTo>
                    <a:cubicBezTo>
                      <a:pt x="91" y="17"/>
                      <a:pt x="94" y="12"/>
                      <a:pt x="95" y="6"/>
                    </a:cubicBezTo>
                    <a:cubicBezTo>
                      <a:pt x="95" y="6"/>
                      <a:pt x="94" y="6"/>
                      <a:pt x="94" y="6"/>
                    </a:cubicBezTo>
                    <a:cubicBezTo>
                      <a:pt x="90" y="15"/>
                      <a:pt x="87" y="23"/>
                      <a:pt x="85" y="32"/>
                    </a:cubicBezTo>
                    <a:cubicBezTo>
                      <a:pt x="84" y="34"/>
                      <a:pt x="83" y="36"/>
                      <a:pt x="83" y="39"/>
                    </a:cubicBezTo>
                    <a:cubicBezTo>
                      <a:pt x="81" y="45"/>
                      <a:pt x="82" y="39"/>
                      <a:pt x="82" y="37"/>
                    </a:cubicBezTo>
                    <a:cubicBezTo>
                      <a:pt x="83" y="33"/>
                      <a:pt x="84" y="28"/>
                      <a:pt x="85" y="24"/>
                    </a:cubicBezTo>
                    <a:cubicBezTo>
                      <a:pt x="88" y="18"/>
                      <a:pt x="90" y="11"/>
                      <a:pt x="92" y="4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95" y="4"/>
                      <a:pt x="97" y="4"/>
                      <a:pt x="100" y="4"/>
                    </a:cubicBezTo>
                    <a:close/>
                    <a:moveTo>
                      <a:pt x="90" y="26"/>
                    </a:moveTo>
                    <a:cubicBezTo>
                      <a:pt x="91" y="23"/>
                      <a:pt x="91" y="21"/>
                      <a:pt x="92" y="18"/>
                    </a:cubicBezTo>
                    <a:cubicBezTo>
                      <a:pt x="92" y="20"/>
                      <a:pt x="91" y="21"/>
                      <a:pt x="91" y="23"/>
                    </a:cubicBezTo>
                    <a:cubicBezTo>
                      <a:pt x="91" y="24"/>
                      <a:pt x="90" y="25"/>
                      <a:pt x="90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0" name="Freeform 54">
                <a:extLst>
                  <a:ext uri="{FF2B5EF4-FFF2-40B4-BE49-F238E27FC236}">
                    <a16:creationId xmlns:a16="http://schemas.microsoft.com/office/drawing/2014/main" id="{9391C072-804E-4196-9659-ED8DF0ECED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64737" y="4406901"/>
                <a:ext cx="215900" cy="114300"/>
              </a:xfrm>
              <a:custGeom>
                <a:avLst/>
                <a:gdLst>
                  <a:gd name="T0" fmla="*/ 76 w 114"/>
                  <a:gd name="T1" fmla="*/ 1 h 61"/>
                  <a:gd name="T2" fmla="*/ 7 w 114"/>
                  <a:gd name="T3" fmla="*/ 51 h 61"/>
                  <a:gd name="T4" fmla="*/ 84 w 114"/>
                  <a:gd name="T5" fmla="*/ 37 h 61"/>
                  <a:gd name="T6" fmla="*/ 83 w 114"/>
                  <a:gd name="T7" fmla="*/ 32 h 61"/>
                  <a:gd name="T8" fmla="*/ 90 w 114"/>
                  <a:gd name="T9" fmla="*/ 25 h 61"/>
                  <a:gd name="T10" fmla="*/ 7 w 114"/>
                  <a:gd name="T11" fmla="*/ 24 h 61"/>
                  <a:gd name="T12" fmla="*/ 16 w 114"/>
                  <a:gd name="T13" fmla="*/ 23 h 61"/>
                  <a:gd name="T14" fmla="*/ 13 w 114"/>
                  <a:gd name="T15" fmla="*/ 34 h 61"/>
                  <a:gd name="T16" fmla="*/ 14 w 114"/>
                  <a:gd name="T17" fmla="*/ 36 h 61"/>
                  <a:gd name="T18" fmla="*/ 24 w 114"/>
                  <a:gd name="T19" fmla="*/ 33 h 61"/>
                  <a:gd name="T20" fmla="*/ 15 w 114"/>
                  <a:gd name="T21" fmla="*/ 43 h 61"/>
                  <a:gd name="T22" fmla="*/ 49 w 114"/>
                  <a:gd name="T23" fmla="*/ 28 h 61"/>
                  <a:gd name="T24" fmla="*/ 60 w 114"/>
                  <a:gd name="T25" fmla="*/ 21 h 61"/>
                  <a:gd name="T26" fmla="*/ 38 w 114"/>
                  <a:gd name="T27" fmla="*/ 37 h 61"/>
                  <a:gd name="T28" fmla="*/ 91 w 114"/>
                  <a:gd name="T29" fmla="*/ 15 h 61"/>
                  <a:gd name="T30" fmla="*/ 79 w 114"/>
                  <a:gd name="T31" fmla="*/ 15 h 61"/>
                  <a:gd name="T32" fmla="*/ 79 w 114"/>
                  <a:gd name="T33" fmla="*/ 7 h 61"/>
                  <a:gd name="T34" fmla="*/ 50 w 114"/>
                  <a:gd name="T35" fmla="*/ 34 h 61"/>
                  <a:gd name="T36" fmla="*/ 77 w 114"/>
                  <a:gd name="T37" fmla="*/ 19 h 61"/>
                  <a:gd name="T38" fmla="*/ 80 w 114"/>
                  <a:gd name="T39" fmla="*/ 20 h 61"/>
                  <a:gd name="T40" fmla="*/ 82 w 114"/>
                  <a:gd name="T41" fmla="*/ 21 h 61"/>
                  <a:gd name="T42" fmla="*/ 81 w 114"/>
                  <a:gd name="T43" fmla="*/ 18 h 61"/>
                  <a:gd name="T44" fmla="*/ 78 w 114"/>
                  <a:gd name="T45" fmla="*/ 15 h 61"/>
                  <a:gd name="T46" fmla="*/ 77 w 114"/>
                  <a:gd name="T47" fmla="*/ 5 h 61"/>
                  <a:gd name="T48" fmla="*/ 11 w 114"/>
                  <a:gd name="T49" fmla="*/ 42 h 61"/>
                  <a:gd name="T50" fmla="*/ 9 w 114"/>
                  <a:gd name="T51" fmla="*/ 31 h 61"/>
                  <a:gd name="T52" fmla="*/ 18 w 114"/>
                  <a:gd name="T53" fmla="*/ 42 h 61"/>
                  <a:gd name="T54" fmla="*/ 36 w 114"/>
                  <a:gd name="T55" fmla="*/ 28 h 61"/>
                  <a:gd name="T56" fmla="*/ 11 w 114"/>
                  <a:gd name="T57" fmla="*/ 35 h 61"/>
                  <a:gd name="T58" fmla="*/ 19 w 114"/>
                  <a:gd name="T59" fmla="*/ 28 h 61"/>
                  <a:gd name="T60" fmla="*/ 23 w 114"/>
                  <a:gd name="T61" fmla="*/ 23 h 61"/>
                  <a:gd name="T62" fmla="*/ 14 w 114"/>
                  <a:gd name="T63" fmla="*/ 24 h 61"/>
                  <a:gd name="T64" fmla="*/ 11 w 114"/>
                  <a:gd name="T65" fmla="*/ 50 h 61"/>
                  <a:gd name="T66" fmla="*/ 54 w 114"/>
                  <a:gd name="T67" fmla="*/ 31 h 61"/>
                  <a:gd name="T68" fmla="*/ 73 w 114"/>
                  <a:gd name="T69" fmla="*/ 23 h 61"/>
                  <a:gd name="T70" fmla="*/ 65 w 114"/>
                  <a:gd name="T71" fmla="*/ 34 h 61"/>
                  <a:gd name="T72" fmla="*/ 54 w 114"/>
                  <a:gd name="T73" fmla="*/ 43 h 61"/>
                  <a:gd name="T74" fmla="*/ 94 w 114"/>
                  <a:gd name="T75" fmla="*/ 19 h 61"/>
                  <a:gd name="T76" fmla="*/ 43 w 114"/>
                  <a:gd name="T77" fmla="*/ 47 h 61"/>
                  <a:gd name="T78" fmla="*/ 68 w 114"/>
                  <a:gd name="T79" fmla="*/ 43 h 61"/>
                  <a:gd name="T80" fmla="*/ 98 w 114"/>
                  <a:gd name="T81" fmla="*/ 20 h 61"/>
                  <a:gd name="T82" fmla="*/ 79 w 114"/>
                  <a:gd name="T83" fmla="*/ 37 h 61"/>
                  <a:gd name="T84" fmla="*/ 99 w 114"/>
                  <a:gd name="T85" fmla="*/ 25 h 61"/>
                  <a:gd name="T86" fmla="*/ 58 w 114"/>
                  <a:gd name="T87" fmla="*/ 39 h 61"/>
                  <a:gd name="T88" fmla="*/ 81 w 114"/>
                  <a:gd name="T89" fmla="*/ 32 h 61"/>
                  <a:gd name="T90" fmla="*/ 95 w 114"/>
                  <a:gd name="T91" fmla="*/ 43 h 61"/>
                  <a:gd name="T92" fmla="*/ 101 w 114"/>
                  <a:gd name="T93" fmla="*/ 34 h 61"/>
                  <a:gd name="T94" fmla="*/ 80 w 114"/>
                  <a:gd name="T95" fmla="*/ 45 h 61"/>
                  <a:gd name="T96" fmla="*/ 92 w 114"/>
                  <a:gd name="T97" fmla="*/ 35 h 61"/>
                  <a:gd name="T98" fmla="*/ 81 w 114"/>
                  <a:gd name="T99" fmla="*/ 57 h 61"/>
                  <a:gd name="T100" fmla="*/ 85 w 114"/>
                  <a:gd name="T101" fmla="*/ 48 h 61"/>
                  <a:gd name="T102" fmla="*/ 95 w 114"/>
                  <a:gd name="T103" fmla="*/ 37 h 61"/>
                  <a:gd name="T104" fmla="*/ 108 w 114"/>
                  <a:gd name="T105" fmla="*/ 28 h 61"/>
                  <a:gd name="T106" fmla="*/ 92 w 114"/>
                  <a:gd name="T107" fmla="*/ 36 h 61"/>
                  <a:gd name="T108" fmla="*/ 105 w 114"/>
                  <a:gd name="T109" fmla="*/ 2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4" h="61">
                    <a:moveTo>
                      <a:pt x="80" y="61"/>
                    </a:moveTo>
                    <a:cubicBezTo>
                      <a:pt x="81" y="61"/>
                      <a:pt x="81" y="61"/>
                      <a:pt x="82" y="61"/>
                    </a:cubicBezTo>
                    <a:cubicBezTo>
                      <a:pt x="92" y="50"/>
                      <a:pt x="103" y="41"/>
                      <a:pt x="113" y="30"/>
                    </a:cubicBezTo>
                    <a:cubicBezTo>
                      <a:pt x="114" y="30"/>
                      <a:pt x="114" y="29"/>
                      <a:pt x="113" y="29"/>
                    </a:cubicBezTo>
                    <a:cubicBezTo>
                      <a:pt x="113" y="28"/>
                      <a:pt x="113" y="28"/>
                      <a:pt x="113" y="28"/>
                    </a:cubicBezTo>
                    <a:cubicBezTo>
                      <a:pt x="107" y="22"/>
                      <a:pt x="100" y="18"/>
                      <a:pt x="94" y="13"/>
                    </a:cubicBezTo>
                    <a:cubicBezTo>
                      <a:pt x="88" y="9"/>
                      <a:pt x="82" y="5"/>
                      <a:pt x="76" y="1"/>
                    </a:cubicBezTo>
                    <a:cubicBezTo>
                      <a:pt x="76" y="0"/>
                      <a:pt x="75" y="0"/>
                      <a:pt x="75" y="1"/>
                    </a:cubicBezTo>
                    <a:cubicBezTo>
                      <a:pt x="74" y="1"/>
                      <a:pt x="73" y="1"/>
                      <a:pt x="73" y="3"/>
                    </a:cubicBezTo>
                    <a:cubicBezTo>
                      <a:pt x="74" y="7"/>
                      <a:pt x="74" y="12"/>
                      <a:pt x="74" y="17"/>
                    </a:cubicBezTo>
                    <a:cubicBezTo>
                      <a:pt x="50" y="18"/>
                      <a:pt x="26" y="22"/>
                      <a:pt x="2" y="19"/>
                    </a:cubicBezTo>
                    <a:cubicBezTo>
                      <a:pt x="1" y="18"/>
                      <a:pt x="0" y="19"/>
                      <a:pt x="0" y="20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8" y="29"/>
                      <a:pt x="10" y="41"/>
                      <a:pt x="7" y="51"/>
                    </a:cubicBezTo>
                    <a:cubicBezTo>
                      <a:pt x="7" y="51"/>
                      <a:pt x="7" y="52"/>
                      <a:pt x="8" y="52"/>
                    </a:cubicBezTo>
                    <a:cubicBezTo>
                      <a:pt x="8" y="52"/>
                      <a:pt x="8" y="53"/>
                      <a:pt x="9" y="53"/>
                    </a:cubicBezTo>
                    <a:cubicBezTo>
                      <a:pt x="32" y="52"/>
                      <a:pt x="55" y="48"/>
                      <a:pt x="78" y="47"/>
                    </a:cubicBezTo>
                    <a:cubicBezTo>
                      <a:pt x="78" y="51"/>
                      <a:pt x="78" y="55"/>
                      <a:pt x="78" y="60"/>
                    </a:cubicBezTo>
                    <a:cubicBezTo>
                      <a:pt x="78" y="61"/>
                      <a:pt x="79" y="61"/>
                      <a:pt x="80" y="61"/>
                    </a:cubicBezTo>
                    <a:close/>
                    <a:moveTo>
                      <a:pt x="71" y="44"/>
                    </a:moveTo>
                    <a:cubicBezTo>
                      <a:pt x="76" y="43"/>
                      <a:pt x="79" y="39"/>
                      <a:pt x="84" y="37"/>
                    </a:cubicBezTo>
                    <a:cubicBezTo>
                      <a:pt x="84" y="37"/>
                      <a:pt x="84" y="37"/>
                      <a:pt x="84" y="37"/>
                    </a:cubicBezTo>
                    <a:cubicBezTo>
                      <a:pt x="81" y="39"/>
                      <a:pt x="78" y="42"/>
                      <a:pt x="75" y="44"/>
                    </a:cubicBezTo>
                    <a:cubicBezTo>
                      <a:pt x="73" y="44"/>
                      <a:pt x="72" y="44"/>
                      <a:pt x="71" y="44"/>
                    </a:cubicBezTo>
                    <a:close/>
                    <a:moveTo>
                      <a:pt x="60" y="45"/>
                    </a:moveTo>
                    <a:cubicBezTo>
                      <a:pt x="65" y="43"/>
                      <a:pt x="70" y="39"/>
                      <a:pt x="75" y="36"/>
                    </a:cubicBezTo>
                    <a:cubicBezTo>
                      <a:pt x="80" y="33"/>
                      <a:pt x="86" y="30"/>
                      <a:pt x="92" y="27"/>
                    </a:cubicBezTo>
                    <a:cubicBezTo>
                      <a:pt x="89" y="29"/>
                      <a:pt x="86" y="31"/>
                      <a:pt x="83" y="32"/>
                    </a:cubicBezTo>
                    <a:cubicBezTo>
                      <a:pt x="76" y="37"/>
                      <a:pt x="70" y="41"/>
                      <a:pt x="64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5"/>
                      <a:pt x="61" y="45"/>
                      <a:pt x="60" y="45"/>
                    </a:cubicBezTo>
                    <a:close/>
                    <a:moveTo>
                      <a:pt x="51" y="46"/>
                    </a:moveTo>
                    <a:cubicBezTo>
                      <a:pt x="65" y="39"/>
                      <a:pt x="79" y="30"/>
                      <a:pt x="93" y="22"/>
                    </a:cubicBezTo>
                    <a:cubicBezTo>
                      <a:pt x="94" y="22"/>
                      <a:pt x="99" y="18"/>
                      <a:pt x="96" y="21"/>
                    </a:cubicBezTo>
                    <a:cubicBezTo>
                      <a:pt x="94" y="23"/>
                      <a:pt x="92" y="24"/>
                      <a:pt x="90" y="25"/>
                    </a:cubicBezTo>
                    <a:cubicBezTo>
                      <a:pt x="86" y="28"/>
                      <a:pt x="82" y="30"/>
                      <a:pt x="78" y="32"/>
                    </a:cubicBezTo>
                    <a:cubicBezTo>
                      <a:pt x="71" y="36"/>
                      <a:pt x="65" y="42"/>
                      <a:pt x="58" y="45"/>
                    </a:cubicBezTo>
                    <a:cubicBezTo>
                      <a:pt x="56" y="46"/>
                      <a:pt x="53" y="46"/>
                      <a:pt x="51" y="46"/>
                    </a:cubicBezTo>
                    <a:close/>
                    <a:moveTo>
                      <a:pt x="5" y="22"/>
                    </a:moveTo>
                    <a:cubicBezTo>
                      <a:pt x="6" y="22"/>
                      <a:pt x="8" y="22"/>
                      <a:pt x="9" y="22"/>
                    </a:cubicBezTo>
                    <a:cubicBezTo>
                      <a:pt x="8" y="23"/>
                      <a:pt x="7" y="23"/>
                      <a:pt x="6" y="23"/>
                    </a:cubicBezTo>
                    <a:cubicBezTo>
                      <a:pt x="6" y="23"/>
                      <a:pt x="6" y="24"/>
                      <a:pt x="7" y="24"/>
                    </a:cubicBezTo>
                    <a:cubicBezTo>
                      <a:pt x="7" y="24"/>
                      <a:pt x="11" y="22"/>
                      <a:pt x="9" y="24"/>
                    </a:cubicBezTo>
                    <a:cubicBezTo>
                      <a:pt x="9" y="24"/>
                      <a:pt x="8" y="25"/>
                      <a:pt x="7" y="25"/>
                    </a:cubicBezTo>
                    <a:cubicBezTo>
                      <a:pt x="7" y="24"/>
                      <a:pt x="6" y="23"/>
                      <a:pt x="5" y="22"/>
                    </a:cubicBezTo>
                    <a:close/>
                    <a:moveTo>
                      <a:pt x="21" y="23"/>
                    </a:moveTo>
                    <a:cubicBezTo>
                      <a:pt x="19" y="24"/>
                      <a:pt x="17" y="26"/>
                      <a:pt x="14" y="27"/>
                    </a:cubicBezTo>
                    <a:cubicBezTo>
                      <a:pt x="14" y="28"/>
                      <a:pt x="9" y="30"/>
                      <a:pt x="10" y="29"/>
                    </a:cubicBezTo>
                    <a:cubicBezTo>
                      <a:pt x="12" y="27"/>
                      <a:pt x="14" y="26"/>
                      <a:pt x="16" y="23"/>
                    </a:cubicBezTo>
                    <a:cubicBezTo>
                      <a:pt x="16" y="23"/>
                      <a:pt x="16" y="23"/>
                      <a:pt x="15" y="23"/>
                    </a:cubicBezTo>
                    <a:cubicBezTo>
                      <a:pt x="13" y="23"/>
                      <a:pt x="10" y="25"/>
                      <a:pt x="8" y="26"/>
                    </a:cubicBezTo>
                    <a:cubicBezTo>
                      <a:pt x="7" y="26"/>
                      <a:pt x="10" y="24"/>
                      <a:pt x="10" y="24"/>
                    </a:cubicBezTo>
                    <a:cubicBezTo>
                      <a:pt x="10" y="24"/>
                      <a:pt x="11" y="23"/>
                      <a:pt x="11" y="22"/>
                    </a:cubicBezTo>
                    <a:cubicBezTo>
                      <a:pt x="14" y="23"/>
                      <a:pt x="18" y="23"/>
                      <a:pt x="21" y="23"/>
                    </a:cubicBezTo>
                    <a:close/>
                    <a:moveTo>
                      <a:pt x="32" y="22"/>
                    </a:moveTo>
                    <a:cubicBezTo>
                      <a:pt x="25" y="26"/>
                      <a:pt x="20" y="32"/>
                      <a:pt x="13" y="34"/>
                    </a:cubicBezTo>
                    <a:cubicBezTo>
                      <a:pt x="9" y="36"/>
                      <a:pt x="13" y="33"/>
                      <a:pt x="15" y="33"/>
                    </a:cubicBezTo>
                    <a:cubicBezTo>
                      <a:pt x="17" y="31"/>
                      <a:pt x="19" y="30"/>
                      <a:pt x="21" y="29"/>
                    </a:cubicBezTo>
                    <a:cubicBezTo>
                      <a:pt x="24" y="27"/>
                      <a:pt x="27" y="25"/>
                      <a:pt x="30" y="22"/>
                    </a:cubicBezTo>
                    <a:cubicBezTo>
                      <a:pt x="30" y="22"/>
                      <a:pt x="31" y="22"/>
                      <a:pt x="32" y="22"/>
                    </a:cubicBezTo>
                    <a:close/>
                    <a:moveTo>
                      <a:pt x="39" y="22"/>
                    </a:moveTo>
                    <a:cubicBezTo>
                      <a:pt x="30" y="26"/>
                      <a:pt x="23" y="33"/>
                      <a:pt x="14" y="37"/>
                    </a:cubicBezTo>
                    <a:cubicBezTo>
                      <a:pt x="10" y="38"/>
                      <a:pt x="11" y="38"/>
                      <a:pt x="14" y="36"/>
                    </a:cubicBezTo>
                    <a:cubicBezTo>
                      <a:pt x="17" y="35"/>
                      <a:pt x="20" y="33"/>
                      <a:pt x="22" y="31"/>
                    </a:cubicBezTo>
                    <a:cubicBezTo>
                      <a:pt x="27" y="29"/>
                      <a:pt x="31" y="26"/>
                      <a:pt x="35" y="22"/>
                    </a:cubicBezTo>
                    <a:cubicBezTo>
                      <a:pt x="36" y="22"/>
                      <a:pt x="38" y="22"/>
                      <a:pt x="39" y="22"/>
                    </a:cubicBezTo>
                    <a:close/>
                    <a:moveTo>
                      <a:pt x="45" y="22"/>
                    </a:moveTo>
                    <a:cubicBezTo>
                      <a:pt x="34" y="27"/>
                      <a:pt x="25" y="35"/>
                      <a:pt x="14" y="40"/>
                    </a:cubicBezTo>
                    <a:cubicBezTo>
                      <a:pt x="9" y="43"/>
                      <a:pt x="13" y="40"/>
                      <a:pt x="15" y="39"/>
                    </a:cubicBezTo>
                    <a:cubicBezTo>
                      <a:pt x="18" y="36"/>
                      <a:pt x="21" y="35"/>
                      <a:pt x="24" y="33"/>
                    </a:cubicBezTo>
                    <a:cubicBezTo>
                      <a:pt x="30" y="30"/>
                      <a:pt x="36" y="25"/>
                      <a:pt x="41" y="22"/>
                    </a:cubicBezTo>
                    <a:cubicBezTo>
                      <a:pt x="42" y="22"/>
                      <a:pt x="42" y="22"/>
                      <a:pt x="42" y="22"/>
                    </a:cubicBezTo>
                    <a:cubicBezTo>
                      <a:pt x="43" y="22"/>
                      <a:pt x="44" y="22"/>
                      <a:pt x="45" y="22"/>
                    </a:cubicBezTo>
                    <a:close/>
                    <a:moveTo>
                      <a:pt x="52" y="21"/>
                    </a:moveTo>
                    <a:cubicBezTo>
                      <a:pt x="46" y="24"/>
                      <a:pt x="41" y="28"/>
                      <a:pt x="36" y="31"/>
                    </a:cubicBezTo>
                    <a:cubicBezTo>
                      <a:pt x="33" y="33"/>
                      <a:pt x="29" y="35"/>
                      <a:pt x="26" y="37"/>
                    </a:cubicBezTo>
                    <a:cubicBezTo>
                      <a:pt x="22" y="39"/>
                      <a:pt x="19" y="41"/>
                      <a:pt x="15" y="43"/>
                    </a:cubicBezTo>
                    <a:cubicBezTo>
                      <a:pt x="14" y="44"/>
                      <a:pt x="12" y="45"/>
                      <a:pt x="11" y="46"/>
                    </a:cubicBezTo>
                    <a:cubicBezTo>
                      <a:pt x="13" y="44"/>
                      <a:pt x="15" y="42"/>
                      <a:pt x="17" y="41"/>
                    </a:cubicBezTo>
                    <a:cubicBezTo>
                      <a:pt x="20" y="38"/>
                      <a:pt x="24" y="36"/>
                      <a:pt x="27" y="34"/>
                    </a:cubicBezTo>
                    <a:cubicBezTo>
                      <a:pt x="34" y="30"/>
                      <a:pt x="41" y="26"/>
                      <a:pt x="47" y="22"/>
                    </a:cubicBezTo>
                    <a:cubicBezTo>
                      <a:pt x="49" y="21"/>
                      <a:pt x="50" y="21"/>
                      <a:pt x="52" y="21"/>
                    </a:cubicBezTo>
                    <a:close/>
                    <a:moveTo>
                      <a:pt x="60" y="21"/>
                    </a:moveTo>
                    <a:cubicBezTo>
                      <a:pt x="56" y="23"/>
                      <a:pt x="53" y="25"/>
                      <a:pt x="49" y="28"/>
                    </a:cubicBezTo>
                    <a:cubicBezTo>
                      <a:pt x="47" y="29"/>
                      <a:pt x="44" y="31"/>
                      <a:pt x="41" y="32"/>
                    </a:cubicBezTo>
                    <a:cubicBezTo>
                      <a:pt x="32" y="37"/>
                      <a:pt x="25" y="42"/>
                      <a:pt x="17" y="47"/>
                    </a:cubicBezTo>
                    <a:cubicBezTo>
                      <a:pt x="16" y="47"/>
                      <a:pt x="15" y="47"/>
                      <a:pt x="14" y="48"/>
                    </a:cubicBezTo>
                    <a:cubicBezTo>
                      <a:pt x="15" y="47"/>
                      <a:pt x="17" y="46"/>
                      <a:pt x="18" y="45"/>
                    </a:cubicBezTo>
                    <a:cubicBezTo>
                      <a:pt x="22" y="43"/>
                      <a:pt x="26" y="39"/>
                      <a:pt x="30" y="36"/>
                    </a:cubicBezTo>
                    <a:cubicBezTo>
                      <a:pt x="38" y="31"/>
                      <a:pt x="46" y="25"/>
                      <a:pt x="55" y="21"/>
                    </a:cubicBezTo>
                    <a:cubicBezTo>
                      <a:pt x="57" y="21"/>
                      <a:pt x="58" y="21"/>
                      <a:pt x="60" y="21"/>
                    </a:cubicBezTo>
                    <a:close/>
                    <a:moveTo>
                      <a:pt x="70" y="20"/>
                    </a:moveTo>
                    <a:cubicBezTo>
                      <a:pt x="64" y="23"/>
                      <a:pt x="59" y="27"/>
                      <a:pt x="53" y="30"/>
                    </a:cubicBezTo>
                    <a:cubicBezTo>
                      <a:pt x="49" y="32"/>
                      <a:pt x="45" y="34"/>
                      <a:pt x="41" y="36"/>
                    </a:cubicBezTo>
                    <a:cubicBezTo>
                      <a:pt x="37" y="39"/>
                      <a:pt x="32" y="42"/>
                      <a:pt x="28" y="44"/>
                    </a:cubicBezTo>
                    <a:cubicBezTo>
                      <a:pt x="25" y="46"/>
                      <a:pt x="23" y="47"/>
                      <a:pt x="20" y="48"/>
                    </a:cubicBezTo>
                    <a:cubicBezTo>
                      <a:pt x="21" y="48"/>
                      <a:pt x="23" y="46"/>
                      <a:pt x="25" y="46"/>
                    </a:cubicBezTo>
                    <a:cubicBezTo>
                      <a:pt x="29" y="43"/>
                      <a:pt x="33" y="39"/>
                      <a:pt x="38" y="37"/>
                    </a:cubicBezTo>
                    <a:cubicBezTo>
                      <a:pt x="41" y="34"/>
                      <a:pt x="44" y="32"/>
                      <a:pt x="48" y="30"/>
                    </a:cubicBezTo>
                    <a:cubicBezTo>
                      <a:pt x="49" y="29"/>
                      <a:pt x="49" y="29"/>
                      <a:pt x="49" y="29"/>
                    </a:cubicBezTo>
                    <a:cubicBezTo>
                      <a:pt x="54" y="26"/>
                      <a:pt x="58" y="23"/>
                      <a:pt x="62" y="20"/>
                    </a:cubicBezTo>
                    <a:cubicBezTo>
                      <a:pt x="65" y="20"/>
                      <a:pt x="68" y="20"/>
                      <a:pt x="70" y="20"/>
                    </a:cubicBezTo>
                    <a:close/>
                    <a:moveTo>
                      <a:pt x="93" y="16"/>
                    </a:moveTo>
                    <a:cubicBezTo>
                      <a:pt x="91" y="16"/>
                      <a:pt x="90" y="16"/>
                      <a:pt x="89" y="16"/>
                    </a:cubicBezTo>
                    <a:cubicBezTo>
                      <a:pt x="90" y="16"/>
                      <a:pt x="90" y="16"/>
                      <a:pt x="91" y="15"/>
                    </a:cubicBezTo>
                    <a:cubicBezTo>
                      <a:pt x="91" y="15"/>
                      <a:pt x="91" y="14"/>
                      <a:pt x="90" y="14"/>
                    </a:cubicBezTo>
                    <a:cubicBezTo>
                      <a:pt x="87" y="15"/>
                      <a:pt x="85" y="15"/>
                      <a:pt x="82" y="17"/>
                    </a:cubicBezTo>
                    <a:cubicBezTo>
                      <a:pt x="81" y="17"/>
                      <a:pt x="77" y="19"/>
                      <a:pt x="79" y="17"/>
                    </a:cubicBezTo>
                    <a:cubicBezTo>
                      <a:pt x="81" y="16"/>
                      <a:pt x="83" y="15"/>
                      <a:pt x="85" y="14"/>
                    </a:cubicBezTo>
                    <a:cubicBezTo>
                      <a:pt x="85" y="14"/>
                      <a:pt x="85" y="14"/>
                      <a:pt x="85" y="14"/>
                    </a:cubicBezTo>
                    <a:cubicBezTo>
                      <a:pt x="82" y="14"/>
                      <a:pt x="81" y="15"/>
                      <a:pt x="79" y="16"/>
                    </a:cubicBezTo>
                    <a:cubicBezTo>
                      <a:pt x="75" y="18"/>
                      <a:pt x="79" y="15"/>
                      <a:pt x="79" y="15"/>
                    </a:cubicBezTo>
                    <a:cubicBezTo>
                      <a:pt x="81" y="14"/>
                      <a:pt x="82" y="13"/>
                      <a:pt x="83" y="12"/>
                    </a:cubicBezTo>
                    <a:cubicBezTo>
                      <a:pt x="84" y="12"/>
                      <a:pt x="83" y="12"/>
                      <a:pt x="83" y="12"/>
                    </a:cubicBezTo>
                    <a:cubicBezTo>
                      <a:pt x="82" y="13"/>
                      <a:pt x="78" y="14"/>
                      <a:pt x="77" y="15"/>
                    </a:cubicBezTo>
                    <a:cubicBezTo>
                      <a:pt x="78" y="13"/>
                      <a:pt x="80" y="12"/>
                      <a:pt x="81" y="11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7" y="13"/>
                      <a:pt x="79" y="9"/>
                      <a:pt x="80" y="8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7" y="8"/>
                      <a:pt x="77" y="7"/>
                      <a:pt x="78" y="5"/>
                    </a:cubicBezTo>
                    <a:cubicBezTo>
                      <a:pt x="83" y="9"/>
                      <a:pt x="88" y="12"/>
                      <a:pt x="93" y="16"/>
                    </a:cubicBezTo>
                    <a:close/>
                    <a:moveTo>
                      <a:pt x="81" y="18"/>
                    </a:moveTo>
                    <a:cubicBezTo>
                      <a:pt x="65" y="26"/>
                      <a:pt x="51" y="36"/>
                      <a:pt x="36" y="45"/>
                    </a:cubicBezTo>
                    <a:cubicBezTo>
                      <a:pt x="35" y="45"/>
                      <a:pt x="29" y="49"/>
                      <a:pt x="33" y="46"/>
                    </a:cubicBezTo>
                    <a:cubicBezTo>
                      <a:pt x="35" y="45"/>
                      <a:pt x="36" y="43"/>
                      <a:pt x="38" y="42"/>
                    </a:cubicBezTo>
                    <a:cubicBezTo>
                      <a:pt x="42" y="39"/>
                      <a:pt x="46" y="37"/>
                      <a:pt x="50" y="34"/>
                    </a:cubicBezTo>
                    <a:cubicBezTo>
                      <a:pt x="58" y="30"/>
                      <a:pt x="65" y="24"/>
                      <a:pt x="73" y="20"/>
                    </a:cubicBezTo>
                    <a:cubicBezTo>
                      <a:pt x="74" y="20"/>
                      <a:pt x="74" y="20"/>
                      <a:pt x="75" y="20"/>
                    </a:cubicBezTo>
                    <a:cubicBezTo>
                      <a:pt x="76" y="20"/>
                      <a:pt x="76" y="19"/>
                      <a:pt x="76" y="19"/>
                    </a:cubicBezTo>
                    <a:cubicBezTo>
                      <a:pt x="76" y="19"/>
                      <a:pt x="76" y="19"/>
                      <a:pt x="76" y="18"/>
                    </a:cubicBezTo>
                    <a:cubicBezTo>
                      <a:pt x="77" y="18"/>
                      <a:pt x="77" y="18"/>
                      <a:pt x="77" y="18"/>
                    </a:cubicBezTo>
                    <a:cubicBezTo>
                      <a:pt x="77" y="18"/>
                      <a:pt x="77" y="18"/>
                      <a:pt x="78" y="17"/>
                    </a:cubicBezTo>
                    <a:cubicBezTo>
                      <a:pt x="78" y="18"/>
                      <a:pt x="77" y="18"/>
                      <a:pt x="77" y="19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9" y="19"/>
                      <a:pt x="81" y="18"/>
                      <a:pt x="82" y="17"/>
                    </a:cubicBezTo>
                    <a:cubicBezTo>
                      <a:pt x="83" y="17"/>
                      <a:pt x="84" y="17"/>
                      <a:pt x="85" y="16"/>
                    </a:cubicBezTo>
                    <a:cubicBezTo>
                      <a:pt x="86" y="16"/>
                      <a:pt x="89" y="15"/>
                      <a:pt x="89" y="15"/>
                    </a:cubicBezTo>
                    <a:cubicBezTo>
                      <a:pt x="88" y="16"/>
                      <a:pt x="87" y="17"/>
                      <a:pt x="86" y="18"/>
                    </a:cubicBezTo>
                    <a:cubicBezTo>
                      <a:pt x="85" y="18"/>
                      <a:pt x="85" y="18"/>
                      <a:pt x="85" y="18"/>
                    </a:cubicBezTo>
                    <a:cubicBezTo>
                      <a:pt x="83" y="19"/>
                      <a:pt x="82" y="19"/>
                      <a:pt x="80" y="20"/>
                    </a:cubicBezTo>
                    <a:cubicBezTo>
                      <a:pt x="79" y="20"/>
                      <a:pt x="79" y="20"/>
                      <a:pt x="79" y="21"/>
                    </a:cubicBezTo>
                    <a:cubicBezTo>
                      <a:pt x="78" y="21"/>
                      <a:pt x="78" y="21"/>
                      <a:pt x="78" y="21"/>
                    </a:cubicBezTo>
                    <a:cubicBezTo>
                      <a:pt x="77" y="22"/>
                      <a:pt x="78" y="22"/>
                      <a:pt x="78" y="22"/>
                    </a:cubicBezTo>
                    <a:cubicBezTo>
                      <a:pt x="82" y="21"/>
                      <a:pt x="85" y="18"/>
                      <a:pt x="89" y="17"/>
                    </a:cubicBezTo>
                    <a:cubicBezTo>
                      <a:pt x="90" y="17"/>
                      <a:pt x="91" y="16"/>
                      <a:pt x="92" y="16"/>
                    </a:cubicBezTo>
                    <a:cubicBezTo>
                      <a:pt x="91" y="17"/>
                      <a:pt x="89" y="18"/>
                      <a:pt x="88" y="19"/>
                    </a:cubicBezTo>
                    <a:cubicBezTo>
                      <a:pt x="86" y="19"/>
                      <a:pt x="84" y="20"/>
                      <a:pt x="82" y="21"/>
                    </a:cubicBezTo>
                    <a:cubicBezTo>
                      <a:pt x="78" y="24"/>
                      <a:pt x="74" y="28"/>
                      <a:pt x="69" y="30"/>
                    </a:cubicBezTo>
                    <a:cubicBezTo>
                      <a:pt x="64" y="33"/>
                      <a:pt x="59" y="36"/>
                      <a:pt x="54" y="39"/>
                    </a:cubicBezTo>
                    <a:cubicBezTo>
                      <a:pt x="49" y="41"/>
                      <a:pt x="44" y="44"/>
                      <a:pt x="39" y="46"/>
                    </a:cubicBezTo>
                    <a:cubicBezTo>
                      <a:pt x="35" y="48"/>
                      <a:pt x="42" y="44"/>
                      <a:pt x="43" y="44"/>
                    </a:cubicBezTo>
                    <a:cubicBezTo>
                      <a:pt x="45" y="42"/>
                      <a:pt x="48" y="40"/>
                      <a:pt x="50" y="39"/>
                    </a:cubicBezTo>
                    <a:cubicBezTo>
                      <a:pt x="60" y="32"/>
                      <a:pt x="71" y="26"/>
                      <a:pt x="81" y="19"/>
                    </a:cubicBezTo>
                    <a:cubicBezTo>
                      <a:pt x="81" y="19"/>
                      <a:pt x="81" y="18"/>
                      <a:pt x="81" y="18"/>
                    </a:cubicBezTo>
                    <a:close/>
                    <a:moveTo>
                      <a:pt x="77" y="8"/>
                    </a:moveTo>
                    <a:cubicBezTo>
                      <a:pt x="77" y="8"/>
                      <a:pt x="77" y="8"/>
                      <a:pt x="77" y="8"/>
                    </a:cubicBezTo>
                    <a:cubicBezTo>
                      <a:pt x="78" y="8"/>
                      <a:pt x="78" y="8"/>
                      <a:pt x="79" y="8"/>
                    </a:cubicBezTo>
                    <a:cubicBezTo>
                      <a:pt x="78" y="9"/>
                      <a:pt x="77" y="10"/>
                      <a:pt x="77" y="11"/>
                    </a:cubicBezTo>
                    <a:cubicBezTo>
                      <a:pt x="77" y="10"/>
                      <a:pt x="77" y="9"/>
                      <a:pt x="77" y="8"/>
                    </a:cubicBezTo>
                    <a:close/>
                    <a:moveTo>
                      <a:pt x="76" y="16"/>
                    </a:moveTo>
                    <a:cubicBezTo>
                      <a:pt x="77" y="16"/>
                      <a:pt x="77" y="15"/>
                      <a:pt x="78" y="15"/>
                    </a:cubicBezTo>
                    <a:cubicBezTo>
                      <a:pt x="77" y="16"/>
                      <a:pt x="77" y="16"/>
                      <a:pt x="76" y="17"/>
                    </a:cubicBezTo>
                    <a:cubicBezTo>
                      <a:pt x="76" y="17"/>
                      <a:pt x="76" y="16"/>
                      <a:pt x="76" y="16"/>
                    </a:cubicBezTo>
                    <a:close/>
                    <a:moveTo>
                      <a:pt x="77" y="13"/>
                    </a:moveTo>
                    <a:cubicBezTo>
                      <a:pt x="78" y="12"/>
                      <a:pt x="79" y="12"/>
                      <a:pt x="80" y="11"/>
                    </a:cubicBezTo>
                    <a:cubicBezTo>
                      <a:pt x="79" y="12"/>
                      <a:pt x="77" y="13"/>
                      <a:pt x="76" y="14"/>
                    </a:cubicBezTo>
                    <a:cubicBezTo>
                      <a:pt x="77" y="14"/>
                      <a:pt x="77" y="13"/>
                      <a:pt x="77" y="13"/>
                    </a:cubicBezTo>
                    <a:close/>
                    <a:moveTo>
                      <a:pt x="77" y="5"/>
                    </a:moveTo>
                    <a:cubicBezTo>
                      <a:pt x="77" y="6"/>
                      <a:pt x="77" y="6"/>
                      <a:pt x="77" y="6"/>
                    </a:cubicBezTo>
                    <a:cubicBezTo>
                      <a:pt x="77" y="6"/>
                      <a:pt x="77" y="5"/>
                      <a:pt x="77" y="5"/>
                    </a:cubicBezTo>
                    <a:cubicBezTo>
                      <a:pt x="77" y="5"/>
                      <a:pt x="77" y="5"/>
                      <a:pt x="77" y="5"/>
                    </a:cubicBezTo>
                    <a:close/>
                    <a:moveTo>
                      <a:pt x="11" y="42"/>
                    </a:moveTo>
                    <a:cubicBezTo>
                      <a:pt x="13" y="41"/>
                      <a:pt x="16" y="40"/>
                      <a:pt x="18" y="39"/>
                    </a:cubicBezTo>
                    <a:cubicBezTo>
                      <a:pt x="15" y="41"/>
                      <a:pt x="13" y="43"/>
                      <a:pt x="11" y="45"/>
                    </a:cubicBezTo>
                    <a:cubicBezTo>
                      <a:pt x="11" y="44"/>
                      <a:pt x="11" y="43"/>
                      <a:pt x="11" y="42"/>
                    </a:cubicBezTo>
                    <a:close/>
                    <a:moveTo>
                      <a:pt x="11" y="38"/>
                    </a:moveTo>
                    <a:cubicBezTo>
                      <a:pt x="21" y="35"/>
                      <a:pt x="28" y="28"/>
                      <a:pt x="37" y="24"/>
                    </a:cubicBezTo>
                    <a:cubicBezTo>
                      <a:pt x="37" y="24"/>
                      <a:pt x="36" y="24"/>
                      <a:pt x="35" y="25"/>
                    </a:cubicBezTo>
                    <a:cubicBezTo>
                      <a:pt x="33" y="27"/>
                      <a:pt x="30" y="29"/>
                      <a:pt x="27" y="31"/>
                    </a:cubicBezTo>
                    <a:cubicBezTo>
                      <a:pt x="21" y="34"/>
                      <a:pt x="16" y="37"/>
                      <a:pt x="11" y="41"/>
                    </a:cubicBezTo>
                    <a:cubicBezTo>
                      <a:pt x="11" y="40"/>
                      <a:pt x="11" y="39"/>
                      <a:pt x="11" y="38"/>
                    </a:cubicBezTo>
                    <a:close/>
                    <a:moveTo>
                      <a:pt x="9" y="31"/>
                    </a:moveTo>
                    <a:cubicBezTo>
                      <a:pt x="13" y="30"/>
                      <a:pt x="16" y="27"/>
                      <a:pt x="19" y="25"/>
                    </a:cubicBezTo>
                    <a:cubicBezTo>
                      <a:pt x="20" y="24"/>
                      <a:pt x="21" y="24"/>
                      <a:pt x="21" y="23"/>
                    </a:cubicBezTo>
                    <a:cubicBezTo>
                      <a:pt x="20" y="25"/>
                      <a:pt x="18" y="26"/>
                      <a:pt x="17" y="27"/>
                    </a:cubicBezTo>
                    <a:cubicBezTo>
                      <a:pt x="14" y="29"/>
                      <a:pt x="12" y="31"/>
                      <a:pt x="10" y="32"/>
                    </a:cubicBezTo>
                    <a:cubicBezTo>
                      <a:pt x="10" y="32"/>
                      <a:pt x="10" y="31"/>
                      <a:pt x="9" y="31"/>
                    </a:cubicBezTo>
                    <a:close/>
                    <a:moveTo>
                      <a:pt x="11" y="46"/>
                    </a:moveTo>
                    <a:cubicBezTo>
                      <a:pt x="13" y="45"/>
                      <a:pt x="16" y="44"/>
                      <a:pt x="18" y="42"/>
                    </a:cubicBezTo>
                    <a:cubicBezTo>
                      <a:pt x="21" y="39"/>
                      <a:pt x="25" y="38"/>
                      <a:pt x="29" y="36"/>
                    </a:cubicBezTo>
                    <a:cubicBezTo>
                      <a:pt x="34" y="33"/>
                      <a:pt x="39" y="30"/>
                      <a:pt x="44" y="27"/>
                    </a:cubicBezTo>
                    <a:cubicBezTo>
                      <a:pt x="40" y="29"/>
                      <a:pt x="36" y="32"/>
                      <a:pt x="33" y="34"/>
                    </a:cubicBezTo>
                    <a:cubicBezTo>
                      <a:pt x="25" y="39"/>
                      <a:pt x="19" y="45"/>
                      <a:pt x="11" y="49"/>
                    </a:cubicBezTo>
                    <a:cubicBezTo>
                      <a:pt x="11" y="48"/>
                      <a:pt x="11" y="47"/>
                      <a:pt x="11" y="46"/>
                    </a:cubicBezTo>
                    <a:close/>
                    <a:moveTo>
                      <a:pt x="36" y="28"/>
                    </a:move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7"/>
                      <a:pt x="39" y="26"/>
                      <a:pt x="41" y="25"/>
                    </a:cubicBezTo>
                    <a:cubicBezTo>
                      <a:pt x="42" y="24"/>
                      <a:pt x="48" y="20"/>
                      <a:pt x="44" y="22"/>
                    </a:cubicBezTo>
                    <a:cubicBezTo>
                      <a:pt x="42" y="24"/>
                      <a:pt x="39" y="26"/>
                      <a:pt x="36" y="28"/>
                    </a:cubicBezTo>
                    <a:close/>
                    <a:moveTo>
                      <a:pt x="31" y="24"/>
                    </a:moveTo>
                    <a:cubicBezTo>
                      <a:pt x="29" y="26"/>
                      <a:pt x="27" y="27"/>
                      <a:pt x="25" y="29"/>
                    </a:cubicBezTo>
                    <a:cubicBezTo>
                      <a:pt x="20" y="32"/>
                      <a:pt x="15" y="34"/>
                      <a:pt x="11" y="37"/>
                    </a:cubicBezTo>
                    <a:cubicBezTo>
                      <a:pt x="11" y="37"/>
                      <a:pt x="11" y="36"/>
                      <a:pt x="11" y="35"/>
                    </a:cubicBezTo>
                    <a:cubicBezTo>
                      <a:pt x="18" y="34"/>
                      <a:pt x="24" y="28"/>
                      <a:pt x="30" y="24"/>
                    </a:cubicBezTo>
                    <a:cubicBezTo>
                      <a:pt x="31" y="24"/>
                      <a:pt x="32" y="23"/>
                      <a:pt x="33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3" y="23"/>
                      <a:pt x="33" y="23"/>
                      <a:pt x="31" y="24"/>
                    </a:cubicBezTo>
                    <a:close/>
                    <a:moveTo>
                      <a:pt x="10" y="34"/>
                    </a:moveTo>
                    <a:cubicBezTo>
                      <a:pt x="10" y="34"/>
                      <a:pt x="10" y="34"/>
                      <a:pt x="10" y="33"/>
                    </a:cubicBezTo>
                    <a:cubicBezTo>
                      <a:pt x="13" y="32"/>
                      <a:pt x="16" y="30"/>
                      <a:pt x="19" y="28"/>
                    </a:cubicBezTo>
                    <a:cubicBezTo>
                      <a:pt x="21" y="27"/>
                      <a:pt x="23" y="26"/>
                      <a:pt x="25" y="25"/>
                    </a:cubicBezTo>
                    <a:cubicBezTo>
                      <a:pt x="26" y="24"/>
                      <a:pt x="28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4" y="28"/>
                      <a:pt x="16" y="30"/>
                      <a:pt x="10" y="34"/>
                    </a:cubicBezTo>
                    <a:close/>
                    <a:moveTo>
                      <a:pt x="13" y="31"/>
                    </a:moveTo>
                    <a:cubicBezTo>
                      <a:pt x="7" y="35"/>
                      <a:pt x="14" y="30"/>
                      <a:pt x="16" y="29"/>
                    </a:cubicBezTo>
                    <a:cubicBezTo>
                      <a:pt x="18" y="27"/>
                      <a:pt x="21" y="25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4" y="23"/>
                      <a:pt x="26" y="23"/>
                      <a:pt x="27" y="23"/>
                    </a:cubicBezTo>
                    <a:cubicBezTo>
                      <a:pt x="22" y="25"/>
                      <a:pt x="18" y="29"/>
                      <a:pt x="13" y="31"/>
                    </a:cubicBezTo>
                    <a:close/>
                    <a:moveTo>
                      <a:pt x="14" y="24"/>
                    </a:moveTo>
                    <a:cubicBezTo>
                      <a:pt x="13" y="24"/>
                      <a:pt x="10" y="28"/>
                      <a:pt x="9" y="29"/>
                    </a:cubicBezTo>
                    <a:cubicBezTo>
                      <a:pt x="9" y="28"/>
                      <a:pt x="8" y="27"/>
                      <a:pt x="8" y="26"/>
                    </a:cubicBezTo>
                    <a:cubicBezTo>
                      <a:pt x="10" y="26"/>
                      <a:pt x="12" y="25"/>
                      <a:pt x="14" y="24"/>
                    </a:cubicBezTo>
                    <a:close/>
                    <a:moveTo>
                      <a:pt x="21" y="45"/>
                    </a:moveTo>
                    <a:cubicBezTo>
                      <a:pt x="25" y="42"/>
                      <a:pt x="30" y="39"/>
                      <a:pt x="35" y="37"/>
                    </a:cubicBezTo>
                    <a:cubicBezTo>
                      <a:pt x="38" y="35"/>
                      <a:pt x="41" y="33"/>
                      <a:pt x="44" y="32"/>
                    </a:cubicBezTo>
                    <a:cubicBezTo>
                      <a:pt x="43" y="32"/>
                      <a:pt x="43" y="32"/>
                      <a:pt x="42" y="33"/>
                    </a:cubicBezTo>
                    <a:cubicBezTo>
                      <a:pt x="35" y="38"/>
                      <a:pt x="27" y="44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6" y="49"/>
                      <a:pt x="13" y="49"/>
                      <a:pt x="11" y="50"/>
                    </a:cubicBezTo>
                    <a:cubicBezTo>
                      <a:pt x="15" y="49"/>
                      <a:pt x="18" y="47"/>
                      <a:pt x="21" y="45"/>
                    </a:cubicBezTo>
                    <a:close/>
                    <a:moveTo>
                      <a:pt x="42" y="37"/>
                    </a:moveTo>
                    <a:cubicBezTo>
                      <a:pt x="46" y="35"/>
                      <a:pt x="50" y="33"/>
                      <a:pt x="53" y="31"/>
                    </a:cubicBezTo>
                    <a:cubicBezTo>
                      <a:pt x="58" y="29"/>
                      <a:pt x="61" y="26"/>
                      <a:pt x="66" y="23"/>
                    </a:cubicBezTo>
                    <a:cubicBezTo>
                      <a:pt x="67" y="22"/>
                      <a:pt x="69" y="21"/>
                      <a:pt x="71" y="20"/>
                    </a:cubicBezTo>
                    <a:cubicBezTo>
                      <a:pt x="70" y="21"/>
                      <a:pt x="69" y="21"/>
                      <a:pt x="68" y="22"/>
                    </a:cubicBezTo>
                    <a:cubicBezTo>
                      <a:pt x="63" y="25"/>
                      <a:pt x="59" y="28"/>
                      <a:pt x="54" y="31"/>
                    </a:cubicBezTo>
                    <a:cubicBezTo>
                      <a:pt x="46" y="36"/>
                      <a:pt x="38" y="42"/>
                      <a:pt x="29" y="48"/>
                    </a:cubicBezTo>
                    <a:cubicBezTo>
                      <a:pt x="29" y="48"/>
                      <a:pt x="29" y="48"/>
                      <a:pt x="29" y="48"/>
                    </a:cubicBezTo>
                    <a:cubicBezTo>
                      <a:pt x="26" y="49"/>
                      <a:pt x="23" y="49"/>
                      <a:pt x="20" y="49"/>
                    </a:cubicBezTo>
                    <a:cubicBezTo>
                      <a:pt x="27" y="46"/>
                      <a:pt x="35" y="41"/>
                      <a:pt x="42" y="37"/>
                    </a:cubicBezTo>
                    <a:close/>
                    <a:moveTo>
                      <a:pt x="75" y="22"/>
                    </a:moveTo>
                    <a:cubicBezTo>
                      <a:pt x="76" y="21"/>
                      <a:pt x="78" y="20"/>
                      <a:pt x="79" y="19"/>
                    </a:cubicBezTo>
                    <a:cubicBezTo>
                      <a:pt x="77" y="21"/>
                      <a:pt x="75" y="22"/>
                      <a:pt x="73" y="23"/>
                    </a:cubicBezTo>
                    <a:cubicBezTo>
                      <a:pt x="69" y="26"/>
                      <a:pt x="65" y="29"/>
                      <a:pt x="60" y="31"/>
                    </a:cubicBezTo>
                    <a:cubicBezTo>
                      <a:pt x="52" y="36"/>
                      <a:pt x="44" y="42"/>
                      <a:pt x="36" y="47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4" y="48"/>
                      <a:pt x="32" y="48"/>
                      <a:pt x="30" y="48"/>
                    </a:cubicBezTo>
                    <a:cubicBezTo>
                      <a:pt x="46" y="41"/>
                      <a:pt x="60" y="30"/>
                      <a:pt x="75" y="22"/>
                    </a:cubicBezTo>
                    <a:close/>
                    <a:moveTo>
                      <a:pt x="50" y="42"/>
                    </a:moveTo>
                    <a:cubicBezTo>
                      <a:pt x="55" y="39"/>
                      <a:pt x="60" y="36"/>
                      <a:pt x="65" y="34"/>
                    </a:cubicBezTo>
                    <a:cubicBezTo>
                      <a:pt x="70" y="31"/>
                      <a:pt x="75" y="28"/>
                      <a:pt x="79" y="24"/>
                    </a:cubicBezTo>
                    <a:cubicBezTo>
                      <a:pt x="83" y="21"/>
                      <a:pt x="89" y="20"/>
                      <a:pt x="94" y="17"/>
                    </a:cubicBezTo>
                    <a:cubicBezTo>
                      <a:pt x="95" y="17"/>
                      <a:pt x="96" y="18"/>
                      <a:pt x="98" y="19"/>
                    </a:cubicBezTo>
                    <a:cubicBezTo>
                      <a:pt x="91" y="22"/>
                      <a:pt x="85" y="27"/>
                      <a:pt x="79" y="30"/>
                    </a:cubicBezTo>
                    <a:cubicBezTo>
                      <a:pt x="71" y="35"/>
                      <a:pt x="63" y="40"/>
                      <a:pt x="54" y="44"/>
                    </a:cubicBezTo>
                    <a:cubicBezTo>
                      <a:pt x="53" y="44"/>
                      <a:pt x="52" y="45"/>
                      <a:pt x="51" y="46"/>
                    </a:cubicBezTo>
                    <a:cubicBezTo>
                      <a:pt x="52" y="45"/>
                      <a:pt x="53" y="44"/>
                      <a:pt x="54" y="43"/>
                    </a:cubicBezTo>
                    <a:cubicBezTo>
                      <a:pt x="56" y="41"/>
                      <a:pt x="57" y="40"/>
                      <a:pt x="59" y="39"/>
                    </a:cubicBezTo>
                    <a:cubicBezTo>
                      <a:pt x="62" y="37"/>
                      <a:pt x="65" y="36"/>
                      <a:pt x="69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74" y="31"/>
                      <a:pt x="79" y="28"/>
                      <a:pt x="84" y="25"/>
                    </a:cubicBezTo>
                    <a:cubicBezTo>
                      <a:pt x="88" y="23"/>
                      <a:pt x="92" y="21"/>
                      <a:pt x="96" y="19"/>
                    </a:cubicBezTo>
                    <a:cubicBezTo>
                      <a:pt x="96" y="19"/>
                      <a:pt x="96" y="18"/>
                      <a:pt x="95" y="18"/>
                    </a:cubicBezTo>
                    <a:cubicBezTo>
                      <a:pt x="95" y="18"/>
                      <a:pt x="94" y="19"/>
                      <a:pt x="94" y="19"/>
                    </a:cubicBezTo>
                    <a:cubicBezTo>
                      <a:pt x="94" y="19"/>
                      <a:pt x="93" y="19"/>
                      <a:pt x="93" y="19"/>
                    </a:cubicBezTo>
                    <a:cubicBezTo>
                      <a:pt x="90" y="21"/>
                      <a:pt x="88" y="22"/>
                      <a:pt x="86" y="23"/>
                    </a:cubicBezTo>
                    <a:cubicBezTo>
                      <a:pt x="85" y="24"/>
                      <a:pt x="84" y="24"/>
                      <a:pt x="82" y="25"/>
                    </a:cubicBezTo>
                    <a:cubicBezTo>
                      <a:pt x="78" y="28"/>
                      <a:pt x="74" y="30"/>
                      <a:pt x="70" y="33"/>
                    </a:cubicBezTo>
                    <a:cubicBezTo>
                      <a:pt x="69" y="33"/>
                      <a:pt x="69" y="33"/>
                      <a:pt x="69" y="33"/>
                    </a:cubicBezTo>
                    <a:cubicBezTo>
                      <a:pt x="60" y="37"/>
                      <a:pt x="51" y="42"/>
                      <a:pt x="44" y="47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1" y="47"/>
                      <a:pt x="39" y="47"/>
                      <a:pt x="37" y="48"/>
                    </a:cubicBezTo>
                    <a:cubicBezTo>
                      <a:pt x="42" y="46"/>
                      <a:pt x="46" y="44"/>
                      <a:pt x="50" y="42"/>
                    </a:cubicBezTo>
                    <a:close/>
                    <a:moveTo>
                      <a:pt x="102" y="23"/>
                    </a:moveTo>
                    <a:cubicBezTo>
                      <a:pt x="94" y="26"/>
                      <a:pt x="86" y="31"/>
                      <a:pt x="79" y="36"/>
                    </a:cubicBezTo>
                    <a:cubicBezTo>
                      <a:pt x="75" y="38"/>
                      <a:pt x="72" y="41"/>
                      <a:pt x="68" y="43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68" y="43"/>
                      <a:pt x="68" y="43"/>
                      <a:pt x="68" y="43"/>
                    </a:cubicBezTo>
                    <a:cubicBezTo>
                      <a:pt x="70" y="41"/>
                      <a:pt x="72" y="40"/>
                      <a:pt x="74" y="39"/>
                    </a:cubicBezTo>
                    <a:cubicBezTo>
                      <a:pt x="82" y="34"/>
                      <a:pt x="89" y="29"/>
                      <a:pt x="97" y="24"/>
                    </a:cubicBezTo>
                    <a:cubicBezTo>
                      <a:pt x="97" y="23"/>
                      <a:pt x="97" y="23"/>
                      <a:pt x="97" y="23"/>
                    </a:cubicBezTo>
                    <a:cubicBezTo>
                      <a:pt x="98" y="23"/>
                      <a:pt x="98" y="23"/>
                      <a:pt x="99" y="22"/>
                    </a:cubicBezTo>
                    <a:cubicBezTo>
                      <a:pt x="99" y="22"/>
                      <a:pt x="99" y="21"/>
                      <a:pt x="98" y="22"/>
                    </a:cubicBezTo>
                    <a:cubicBezTo>
                      <a:pt x="94" y="24"/>
                      <a:pt x="90" y="27"/>
                      <a:pt x="85" y="29"/>
                    </a:cubicBezTo>
                    <a:cubicBezTo>
                      <a:pt x="90" y="26"/>
                      <a:pt x="94" y="23"/>
                      <a:pt x="98" y="20"/>
                    </a:cubicBezTo>
                    <a:cubicBezTo>
                      <a:pt x="100" y="21"/>
                      <a:pt x="101" y="22"/>
                      <a:pt x="102" y="23"/>
                    </a:cubicBezTo>
                    <a:close/>
                    <a:moveTo>
                      <a:pt x="104" y="24"/>
                    </a:moveTo>
                    <a:cubicBezTo>
                      <a:pt x="99" y="27"/>
                      <a:pt x="94" y="30"/>
                      <a:pt x="89" y="33"/>
                    </a:cubicBezTo>
                    <a:cubicBezTo>
                      <a:pt x="85" y="35"/>
                      <a:pt x="82" y="37"/>
                      <a:pt x="79" y="39"/>
                    </a:cubicBezTo>
                    <a:cubicBezTo>
                      <a:pt x="77" y="40"/>
                      <a:pt x="76" y="41"/>
                      <a:pt x="74" y="42"/>
                    </a:cubicBezTo>
                    <a:cubicBezTo>
                      <a:pt x="67" y="47"/>
                      <a:pt x="74" y="41"/>
                      <a:pt x="76" y="39"/>
                    </a:cubicBezTo>
                    <a:cubicBezTo>
                      <a:pt x="77" y="39"/>
                      <a:pt x="78" y="38"/>
                      <a:pt x="79" y="37"/>
                    </a:cubicBezTo>
                    <a:cubicBezTo>
                      <a:pt x="80" y="36"/>
                      <a:pt x="82" y="35"/>
                      <a:pt x="83" y="35"/>
                    </a:cubicBezTo>
                    <a:cubicBezTo>
                      <a:pt x="90" y="31"/>
                      <a:pt x="97" y="28"/>
                      <a:pt x="103" y="23"/>
                    </a:cubicBezTo>
                    <a:cubicBezTo>
                      <a:pt x="103" y="24"/>
                      <a:pt x="104" y="24"/>
                      <a:pt x="104" y="24"/>
                    </a:cubicBezTo>
                    <a:close/>
                    <a:moveTo>
                      <a:pt x="88" y="31"/>
                    </a:moveTo>
                    <a:cubicBezTo>
                      <a:pt x="92" y="29"/>
                      <a:pt x="96" y="27"/>
                      <a:pt x="100" y="25"/>
                    </a:cubicBezTo>
                    <a:cubicBezTo>
                      <a:pt x="100" y="24"/>
                      <a:pt x="100" y="24"/>
                      <a:pt x="100" y="24"/>
                    </a:cubicBezTo>
                    <a:cubicBezTo>
                      <a:pt x="99" y="25"/>
                      <a:pt x="99" y="25"/>
                      <a:pt x="99" y="25"/>
                    </a:cubicBezTo>
                    <a:cubicBezTo>
                      <a:pt x="97" y="26"/>
                      <a:pt x="95" y="27"/>
                      <a:pt x="93" y="28"/>
                    </a:cubicBezTo>
                    <a:cubicBezTo>
                      <a:pt x="91" y="29"/>
                      <a:pt x="90" y="30"/>
                      <a:pt x="88" y="31"/>
                    </a:cubicBezTo>
                    <a:close/>
                    <a:moveTo>
                      <a:pt x="58" y="39"/>
                    </a:moveTo>
                    <a:cubicBezTo>
                      <a:pt x="55" y="41"/>
                      <a:pt x="52" y="43"/>
                      <a:pt x="49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8" y="46"/>
                      <a:pt x="46" y="47"/>
                      <a:pt x="45" y="47"/>
                    </a:cubicBezTo>
                    <a:cubicBezTo>
                      <a:pt x="49" y="44"/>
                      <a:pt x="53" y="42"/>
                      <a:pt x="58" y="39"/>
                    </a:cubicBezTo>
                    <a:close/>
                    <a:moveTo>
                      <a:pt x="81" y="32"/>
                    </a:moveTo>
                    <a:cubicBezTo>
                      <a:pt x="80" y="32"/>
                      <a:pt x="79" y="33"/>
                      <a:pt x="78" y="34"/>
                    </a:cubicBezTo>
                    <a:cubicBezTo>
                      <a:pt x="74" y="36"/>
                      <a:pt x="71" y="38"/>
                      <a:pt x="68" y="40"/>
                    </a:cubicBezTo>
                    <a:cubicBezTo>
                      <a:pt x="67" y="41"/>
                      <a:pt x="67" y="41"/>
                      <a:pt x="67" y="41"/>
                    </a:cubicBezTo>
                    <a:cubicBezTo>
                      <a:pt x="68" y="40"/>
                      <a:pt x="69" y="39"/>
                      <a:pt x="70" y="38"/>
                    </a:cubicBezTo>
                    <a:cubicBezTo>
                      <a:pt x="73" y="36"/>
                      <a:pt x="77" y="34"/>
                      <a:pt x="80" y="32"/>
                    </a:cubicBezTo>
                    <a:lnTo>
                      <a:pt x="81" y="32"/>
                    </a:lnTo>
                    <a:close/>
                    <a:moveTo>
                      <a:pt x="73" y="41"/>
                    </a:moveTo>
                    <a:cubicBezTo>
                      <a:pt x="72" y="42"/>
                      <a:pt x="70" y="43"/>
                      <a:pt x="69" y="44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5"/>
                      <a:pt x="67" y="45"/>
                      <a:pt x="65" y="45"/>
                    </a:cubicBezTo>
                    <a:cubicBezTo>
                      <a:pt x="68" y="44"/>
                      <a:pt x="71" y="42"/>
                      <a:pt x="73" y="41"/>
                    </a:cubicBezTo>
                    <a:close/>
                    <a:moveTo>
                      <a:pt x="81" y="52"/>
                    </a:moveTo>
                    <a:cubicBezTo>
                      <a:pt x="86" y="49"/>
                      <a:pt x="90" y="46"/>
                      <a:pt x="95" y="43"/>
                    </a:cubicBezTo>
                    <a:cubicBezTo>
                      <a:pt x="94" y="44"/>
                      <a:pt x="92" y="45"/>
                      <a:pt x="91" y="46"/>
                    </a:cubicBezTo>
                    <a:cubicBezTo>
                      <a:pt x="88" y="49"/>
                      <a:pt x="84" y="51"/>
                      <a:pt x="81" y="55"/>
                    </a:cubicBezTo>
                    <a:cubicBezTo>
                      <a:pt x="81" y="54"/>
                      <a:pt x="81" y="53"/>
                      <a:pt x="81" y="52"/>
                    </a:cubicBezTo>
                    <a:close/>
                    <a:moveTo>
                      <a:pt x="81" y="48"/>
                    </a:moveTo>
                    <a:cubicBezTo>
                      <a:pt x="85" y="46"/>
                      <a:pt x="89" y="44"/>
                      <a:pt x="92" y="40"/>
                    </a:cubicBezTo>
                    <a:cubicBezTo>
                      <a:pt x="95" y="38"/>
                      <a:pt x="97" y="37"/>
                      <a:pt x="100" y="35"/>
                    </a:cubicBezTo>
                    <a:cubicBezTo>
                      <a:pt x="101" y="34"/>
                      <a:pt x="101" y="34"/>
                      <a:pt x="101" y="34"/>
                    </a:cubicBezTo>
                    <a:cubicBezTo>
                      <a:pt x="98" y="37"/>
                      <a:pt x="95" y="39"/>
                      <a:pt x="93" y="41"/>
                    </a:cubicBezTo>
                    <a:cubicBezTo>
                      <a:pt x="89" y="45"/>
                      <a:pt x="84" y="47"/>
                      <a:pt x="81" y="51"/>
                    </a:cubicBezTo>
                    <a:cubicBezTo>
                      <a:pt x="81" y="50"/>
                      <a:pt x="81" y="49"/>
                      <a:pt x="81" y="48"/>
                    </a:cubicBezTo>
                    <a:close/>
                    <a:moveTo>
                      <a:pt x="80" y="45"/>
                    </a:moveTo>
                    <a:cubicBezTo>
                      <a:pt x="83" y="44"/>
                      <a:pt x="85" y="43"/>
                      <a:pt x="87" y="41"/>
                    </a:cubicBezTo>
                    <a:cubicBezTo>
                      <a:pt x="85" y="43"/>
                      <a:pt x="83" y="45"/>
                      <a:pt x="81" y="47"/>
                    </a:cubicBezTo>
                    <a:cubicBezTo>
                      <a:pt x="80" y="46"/>
                      <a:pt x="80" y="46"/>
                      <a:pt x="80" y="45"/>
                    </a:cubicBezTo>
                    <a:close/>
                    <a:moveTo>
                      <a:pt x="80" y="44"/>
                    </a:moveTo>
                    <a:cubicBezTo>
                      <a:pt x="79" y="44"/>
                      <a:pt x="79" y="44"/>
                      <a:pt x="79" y="44"/>
                    </a:cubicBezTo>
                    <a:cubicBezTo>
                      <a:pt x="78" y="44"/>
                      <a:pt x="78" y="44"/>
                      <a:pt x="77" y="44"/>
                    </a:cubicBezTo>
                    <a:cubicBezTo>
                      <a:pt x="80" y="43"/>
                      <a:pt x="83" y="40"/>
                      <a:pt x="86" y="38"/>
                    </a:cubicBezTo>
                    <a:cubicBezTo>
                      <a:pt x="91" y="35"/>
                      <a:pt x="96" y="32"/>
                      <a:pt x="101" y="30"/>
                    </a:cubicBezTo>
                    <a:cubicBezTo>
                      <a:pt x="100" y="30"/>
                      <a:pt x="99" y="31"/>
                      <a:pt x="98" y="31"/>
                    </a:cubicBezTo>
                    <a:cubicBezTo>
                      <a:pt x="96" y="32"/>
                      <a:pt x="94" y="34"/>
                      <a:pt x="92" y="35"/>
                    </a:cubicBezTo>
                    <a:cubicBezTo>
                      <a:pt x="87" y="38"/>
                      <a:pt x="84" y="41"/>
                      <a:pt x="80" y="44"/>
                    </a:cubicBezTo>
                    <a:close/>
                    <a:moveTo>
                      <a:pt x="81" y="57"/>
                    </a:moveTo>
                    <a:cubicBezTo>
                      <a:pt x="81" y="56"/>
                      <a:pt x="81" y="56"/>
                      <a:pt x="81" y="56"/>
                    </a:cubicBezTo>
                    <a:cubicBezTo>
                      <a:pt x="84" y="53"/>
                      <a:pt x="87" y="50"/>
                      <a:pt x="90" y="47"/>
                    </a:cubicBezTo>
                    <a:cubicBezTo>
                      <a:pt x="93" y="45"/>
                      <a:pt x="96" y="42"/>
                      <a:pt x="99" y="40"/>
                    </a:cubicBezTo>
                    <a:cubicBezTo>
                      <a:pt x="100" y="39"/>
                      <a:pt x="100" y="39"/>
                      <a:pt x="101" y="38"/>
                    </a:cubicBezTo>
                    <a:cubicBezTo>
                      <a:pt x="94" y="44"/>
                      <a:pt x="87" y="50"/>
                      <a:pt x="81" y="57"/>
                    </a:cubicBezTo>
                    <a:close/>
                    <a:moveTo>
                      <a:pt x="110" y="29"/>
                    </a:moveTo>
                    <a:cubicBezTo>
                      <a:pt x="109" y="30"/>
                      <a:pt x="108" y="31"/>
                      <a:pt x="108" y="32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4" y="34"/>
                      <a:pt x="102" y="36"/>
                      <a:pt x="99" y="38"/>
                    </a:cubicBezTo>
                    <a:cubicBezTo>
                      <a:pt x="97" y="40"/>
                      <a:pt x="94" y="43"/>
                      <a:pt x="91" y="45"/>
                    </a:cubicBezTo>
                    <a:cubicBezTo>
                      <a:pt x="88" y="47"/>
                      <a:pt x="85" y="49"/>
                      <a:pt x="82" y="51"/>
                    </a:cubicBezTo>
                    <a:cubicBezTo>
                      <a:pt x="83" y="50"/>
                      <a:pt x="84" y="49"/>
                      <a:pt x="85" y="48"/>
                    </a:cubicBezTo>
                    <a:cubicBezTo>
                      <a:pt x="86" y="47"/>
                      <a:pt x="88" y="46"/>
                      <a:pt x="90" y="45"/>
                    </a:cubicBezTo>
                    <a:cubicBezTo>
                      <a:pt x="92" y="43"/>
                      <a:pt x="94" y="41"/>
                      <a:pt x="97" y="38"/>
                    </a:cubicBezTo>
                    <a:cubicBezTo>
                      <a:pt x="100" y="36"/>
                      <a:pt x="103" y="34"/>
                      <a:pt x="106" y="31"/>
                    </a:cubicBezTo>
                    <a:cubicBezTo>
                      <a:pt x="107" y="31"/>
                      <a:pt x="107" y="31"/>
                      <a:pt x="107" y="31"/>
                    </a:cubicBezTo>
                    <a:cubicBezTo>
                      <a:pt x="108" y="30"/>
                      <a:pt x="108" y="30"/>
                      <a:pt x="109" y="30"/>
                    </a:cubicBezTo>
                    <a:cubicBezTo>
                      <a:pt x="109" y="29"/>
                      <a:pt x="109" y="29"/>
                      <a:pt x="108" y="29"/>
                    </a:cubicBezTo>
                    <a:cubicBezTo>
                      <a:pt x="104" y="32"/>
                      <a:pt x="100" y="34"/>
                      <a:pt x="95" y="37"/>
                    </a:cubicBezTo>
                    <a:cubicBezTo>
                      <a:pt x="91" y="40"/>
                      <a:pt x="87" y="44"/>
                      <a:pt x="83" y="46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3" y="45"/>
                      <a:pt x="85" y="44"/>
                      <a:pt x="87" y="42"/>
                    </a:cubicBezTo>
                    <a:cubicBezTo>
                      <a:pt x="89" y="41"/>
                      <a:pt x="91" y="39"/>
                      <a:pt x="93" y="37"/>
                    </a:cubicBezTo>
                    <a:cubicBezTo>
                      <a:pt x="97" y="35"/>
                      <a:pt x="101" y="32"/>
                      <a:pt x="105" y="30"/>
                    </a:cubicBezTo>
                    <a:cubicBezTo>
                      <a:pt x="106" y="30"/>
                      <a:pt x="106" y="29"/>
                      <a:pt x="106" y="29"/>
                    </a:cubicBezTo>
                    <a:cubicBezTo>
                      <a:pt x="107" y="29"/>
                      <a:pt x="107" y="28"/>
                      <a:pt x="108" y="28"/>
                    </a:cubicBezTo>
                    <a:cubicBezTo>
                      <a:pt x="108" y="28"/>
                      <a:pt x="108" y="27"/>
                      <a:pt x="107" y="28"/>
                    </a:cubicBezTo>
                    <a:cubicBezTo>
                      <a:pt x="103" y="30"/>
                      <a:pt x="99" y="32"/>
                      <a:pt x="95" y="34"/>
                    </a:cubicBezTo>
                    <a:cubicBezTo>
                      <a:pt x="90" y="37"/>
                      <a:pt x="86" y="41"/>
                      <a:pt x="82" y="44"/>
                    </a:cubicBezTo>
                    <a:cubicBezTo>
                      <a:pt x="81" y="44"/>
                      <a:pt x="81" y="44"/>
                      <a:pt x="80" y="45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82" y="43"/>
                      <a:pt x="83" y="42"/>
                      <a:pt x="85" y="41"/>
                    </a:cubicBezTo>
                    <a:cubicBezTo>
                      <a:pt x="87" y="39"/>
                      <a:pt x="90" y="37"/>
                      <a:pt x="92" y="36"/>
                    </a:cubicBezTo>
                    <a:cubicBezTo>
                      <a:pt x="96" y="33"/>
                      <a:pt x="101" y="31"/>
                      <a:pt x="105" y="28"/>
                    </a:cubicBezTo>
                    <a:cubicBezTo>
                      <a:pt x="106" y="28"/>
                      <a:pt x="105" y="27"/>
                      <a:pt x="105" y="27"/>
                    </a:cubicBezTo>
                    <a:cubicBezTo>
                      <a:pt x="97" y="31"/>
                      <a:pt x="90" y="35"/>
                      <a:pt x="83" y="39"/>
                    </a:cubicBezTo>
                    <a:cubicBezTo>
                      <a:pt x="82" y="41"/>
                      <a:pt x="80" y="42"/>
                      <a:pt x="78" y="43"/>
                    </a:cubicBezTo>
                    <a:cubicBezTo>
                      <a:pt x="73" y="46"/>
                      <a:pt x="77" y="43"/>
                      <a:pt x="78" y="42"/>
                    </a:cubicBezTo>
                    <a:cubicBezTo>
                      <a:pt x="82" y="39"/>
                      <a:pt x="85" y="37"/>
                      <a:pt x="88" y="34"/>
                    </a:cubicBezTo>
                    <a:cubicBezTo>
                      <a:pt x="94" y="31"/>
                      <a:pt x="99" y="28"/>
                      <a:pt x="105" y="25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7" y="26"/>
                      <a:pt x="108" y="28"/>
                      <a:pt x="110" y="29"/>
                    </a:cubicBezTo>
                    <a:close/>
                    <a:moveTo>
                      <a:pt x="90" y="39"/>
                    </a:moveTo>
                    <a:cubicBezTo>
                      <a:pt x="92" y="37"/>
                      <a:pt x="94" y="36"/>
                      <a:pt x="97" y="34"/>
                    </a:cubicBezTo>
                    <a:cubicBezTo>
                      <a:pt x="95" y="35"/>
                      <a:pt x="94" y="36"/>
                      <a:pt x="93" y="37"/>
                    </a:cubicBezTo>
                    <a:cubicBezTo>
                      <a:pt x="92" y="37"/>
                      <a:pt x="91" y="38"/>
                      <a:pt x="90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1" name="Freeform 55">
                <a:extLst>
                  <a:ext uri="{FF2B5EF4-FFF2-40B4-BE49-F238E27FC236}">
                    <a16:creationId xmlns:a16="http://schemas.microsoft.com/office/drawing/2014/main" id="{AE3EED02-DE40-4423-BBB6-8F0AE96FE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77075" y="5094288"/>
                <a:ext cx="265112" cy="141288"/>
              </a:xfrm>
              <a:custGeom>
                <a:avLst/>
                <a:gdLst>
                  <a:gd name="T0" fmla="*/ 94 w 140"/>
                  <a:gd name="T1" fmla="*/ 1 h 75"/>
                  <a:gd name="T2" fmla="*/ 9 w 140"/>
                  <a:gd name="T3" fmla="*/ 62 h 75"/>
                  <a:gd name="T4" fmla="*/ 103 w 140"/>
                  <a:gd name="T5" fmla="*/ 45 h 75"/>
                  <a:gd name="T6" fmla="*/ 102 w 140"/>
                  <a:gd name="T7" fmla="*/ 40 h 75"/>
                  <a:gd name="T8" fmla="*/ 111 w 140"/>
                  <a:gd name="T9" fmla="*/ 31 h 75"/>
                  <a:gd name="T10" fmla="*/ 8 w 140"/>
                  <a:gd name="T11" fmla="*/ 29 h 75"/>
                  <a:gd name="T12" fmla="*/ 19 w 140"/>
                  <a:gd name="T13" fmla="*/ 29 h 75"/>
                  <a:gd name="T14" fmla="*/ 16 w 140"/>
                  <a:gd name="T15" fmla="*/ 42 h 75"/>
                  <a:gd name="T16" fmla="*/ 17 w 140"/>
                  <a:gd name="T17" fmla="*/ 44 h 75"/>
                  <a:gd name="T18" fmla="*/ 30 w 140"/>
                  <a:gd name="T19" fmla="*/ 40 h 75"/>
                  <a:gd name="T20" fmla="*/ 18 w 140"/>
                  <a:gd name="T21" fmla="*/ 53 h 75"/>
                  <a:gd name="T22" fmla="*/ 61 w 140"/>
                  <a:gd name="T23" fmla="*/ 34 h 75"/>
                  <a:gd name="T24" fmla="*/ 74 w 140"/>
                  <a:gd name="T25" fmla="*/ 25 h 75"/>
                  <a:gd name="T26" fmla="*/ 46 w 140"/>
                  <a:gd name="T27" fmla="*/ 45 h 75"/>
                  <a:gd name="T28" fmla="*/ 112 w 140"/>
                  <a:gd name="T29" fmla="*/ 18 h 75"/>
                  <a:gd name="T30" fmla="*/ 98 w 140"/>
                  <a:gd name="T31" fmla="*/ 18 h 75"/>
                  <a:gd name="T32" fmla="*/ 97 w 140"/>
                  <a:gd name="T33" fmla="*/ 9 h 75"/>
                  <a:gd name="T34" fmla="*/ 62 w 140"/>
                  <a:gd name="T35" fmla="*/ 42 h 75"/>
                  <a:gd name="T36" fmla="*/ 94 w 140"/>
                  <a:gd name="T37" fmla="*/ 23 h 75"/>
                  <a:gd name="T38" fmla="*/ 99 w 140"/>
                  <a:gd name="T39" fmla="*/ 24 h 75"/>
                  <a:gd name="T40" fmla="*/ 101 w 140"/>
                  <a:gd name="T41" fmla="*/ 26 h 75"/>
                  <a:gd name="T42" fmla="*/ 99 w 140"/>
                  <a:gd name="T43" fmla="*/ 22 h 75"/>
                  <a:gd name="T44" fmla="*/ 96 w 140"/>
                  <a:gd name="T45" fmla="*/ 19 h 75"/>
                  <a:gd name="T46" fmla="*/ 95 w 140"/>
                  <a:gd name="T47" fmla="*/ 6 h 75"/>
                  <a:gd name="T48" fmla="*/ 14 w 140"/>
                  <a:gd name="T49" fmla="*/ 52 h 75"/>
                  <a:gd name="T50" fmla="*/ 11 w 140"/>
                  <a:gd name="T51" fmla="*/ 37 h 75"/>
                  <a:gd name="T52" fmla="*/ 22 w 140"/>
                  <a:gd name="T53" fmla="*/ 52 h 75"/>
                  <a:gd name="T54" fmla="*/ 45 w 140"/>
                  <a:gd name="T55" fmla="*/ 34 h 75"/>
                  <a:gd name="T56" fmla="*/ 13 w 140"/>
                  <a:gd name="T57" fmla="*/ 43 h 75"/>
                  <a:gd name="T58" fmla="*/ 24 w 140"/>
                  <a:gd name="T59" fmla="*/ 35 h 75"/>
                  <a:gd name="T60" fmla="*/ 28 w 140"/>
                  <a:gd name="T61" fmla="*/ 28 h 75"/>
                  <a:gd name="T62" fmla="*/ 17 w 140"/>
                  <a:gd name="T63" fmla="*/ 29 h 75"/>
                  <a:gd name="T64" fmla="*/ 13 w 140"/>
                  <a:gd name="T65" fmla="*/ 61 h 75"/>
                  <a:gd name="T66" fmla="*/ 67 w 140"/>
                  <a:gd name="T67" fmla="*/ 38 h 75"/>
                  <a:gd name="T68" fmla="*/ 90 w 140"/>
                  <a:gd name="T69" fmla="*/ 29 h 75"/>
                  <a:gd name="T70" fmla="*/ 80 w 140"/>
                  <a:gd name="T71" fmla="*/ 41 h 75"/>
                  <a:gd name="T72" fmla="*/ 67 w 140"/>
                  <a:gd name="T73" fmla="*/ 52 h 75"/>
                  <a:gd name="T74" fmla="*/ 115 w 140"/>
                  <a:gd name="T75" fmla="*/ 23 h 75"/>
                  <a:gd name="T76" fmla="*/ 53 w 140"/>
                  <a:gd name="T77" fmla="*/ 58 h 75"/>
                  <a:gd name="T78" fmla="*/ 84 w 140"/>
                  <a:gd name="T79" fmla="*/ 52 h 75"/>
                  <a:gd name="T80" fmla="*/ 121 w 140"/>
                  <a:gd name="T81" fmla="*/ 24 h 75"/>
                  <a:gd name="T82" fmla="*/ 97 w 140"/>
                  <a:gd name="T83" fmla="*/ 46 h 75"/>
                  <a:gd name="T84" fmla="*/ 122 w 140"/>
                  <a:gd name="T85" fmla="*/ 30 h 75"/>
                  <a:gd name="T86" fmla="*/ 71 w 140"/>
                  <a:gd name="T87" fmla="*/ 48 h 75"/>
                  <a:gd name="T88" fmla="*/ 100 w 140"/>
                  <a:gd name="T89" fmla="*/ 39 h 75"/>
                  <a:gd name="T90" fmla="*/ 117 w 140"/>
                  <a:gd name="T91" fmla="*/ 52 h 75"/>
                  <a:gd name="T92" fmla="*/ 124 w 140"/>
                  <a:gd name="T93" fmla="*/ 42 h 75"/>
                  <a:gd name="T94" fmla="*/ 99 w 140"/>
                  <a:gd name="T95" fmla="*/ 56 h 75"/>
                  <a:gd name="T96" fmla="*/ 121 w 140"/>
                  <a:gd name="T97" fmla="*/ 38 h 75"/>
                  <a:gd name="T98" fmla="*/ 124 w 140"/>
                  <a:gd name="T99" fmla="*/ 47 h 75"/>
                  <a:gd name="T100" fmla="*/ 100 w 140"/>
                  <a:gd name="T101" fmla="*/ 62 h 75"/>
                  <a:gd name="T102" fmla="*/ 133 w 140"/>
                  <a:gd name="T103" fmla="*/ 35 h 75"/>
                  <a:gd name="T104" fmla="*/ 131 w 140"/>
                  <a:gd name="T105" fmla="*/ 36 h 75"/>
                  <a:gd name="T106" fmla="*/ 105 w 140"/>
                  <a:gd name="T107" fmla="*/ 50 h 75"/>
                  <a:gd name="T108" fmla="*/ 109 w 140"/>
                  <a:gd name="T109" fmla="*/ 42 h 75"/>
                  <a:gd name="T110" fmla="*/ 111 w 140"/>
                  <a:gd name="T111" fmla="*/ 47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0" h="75">
                    <a:moveTo>
                      <a:pt x="99" y="75"/>
                    </a:moveTo>
                    <a:cubicBezTo>
                      <a:pt x="99" y="75"/>
                      <a:pt x="100" y="75"/>
                      <a:pt x="100" y="74"/>
                    </a:cubicBezTo>
                    <a:cubicBezTo>
                      <a:pt x="113" y="61"/>
                      <a:pt x="127" y="50"/>
                      <a:pt x="139" y="37"/>
                    </a:cubicBezTo>
                    <a:cubicBezTo>
                      <a:pt x="140" y="36"/>
                      <a:pt x="140" y="36"/>
                      <a:pt x="140" y="35"/>
                    </a:cubicBezTo>
                    <a:cubicBezTo>
                      <a:pt x="139" y="34"/>
                      <a:pt x="139" y="34"/>
                      <a:pt x="139" y="34"/>
                    </a:cubicBezTo>
                    <a:cubicBezTo>
                      <a:pt x="132" y="27"/>
                      <a:pt x="123" y="22"/>
                      <a:pt x="115" y="16"/>
                    </a:cubicBezTo>
                    <a:cubicBezTo>
                      <a:pt x="108" y="11"/>
                      <a:pt x="101" y="6"/>
                      <a:pt x="94" y="1"/>
                    </a:cubicBezTo>
                    <a:cubicBezTo>
                      <a:pt x="93" y="0"/>
                      <a:pt x="92" y="0"/>
                      <a:pt x="92" y="1"/>
                    </a:cubicBezTo>
                    <a:cubicBezTo>
                      <a:pt x="91" y="1"/>
                      <a:pt x="90" y="2"/>
                      <a:pt x="90" y="3"/>
                    </a:cubicBezTo>
                    <a:cubicBezTo>
                      <a:pt x="92" y="8"/>
                      <a:pt x="91" y="15"/>
                      <a:pt x="90" y="20"/>
                    </a:cubicBezTo>
                    <a:cubicBezTo>
                      <a:pt x="61" y="22"/>
                      <a:pt x="32" y="26"/>
                      <a:pt x="2" y="23"/>
                    </a:cubicBezTo>
                    <a:cubicBezTo>
                      <a:pt x="1" y="22"/>
                      <a:pt x="0" y="23"/>
                      <a:pt x="0" y="25"/>
                    </a:cubicBezTo>
                    <a:cubicBezTo>
                      <a:pt x="0" y="25"/>
                      <a:pt x="0" y="26"/>
                      <a:pt x="1" y="26"/>
                    </a:cubicBezTo>
                    <a:cubicBezTo>
                      <a:pt x="10" y="35"/>
                      <a:pt x="12" y="51"/>
                      <a:pt x="9" y="62"/>
                    </a:cubicBezTo>
                    <a:cubicBezTo>
                      <a:pt x="9" y="63"/>
                      <a:pt x="9" y="64"/>
                      <a:pt x="9" y="64"/>
                    </a:cubicBezTo>
                    <a:cubicBezTo>
                      <a:pt x="9" y="64"/>
                      <a:pt x="10" y="65"/>
                      <a:pt x="11" y="65"/>
                    </a:cubicBezTo>
                    <a:cubicBezTo>
                      <a:pt x="39" y="63"/>
                      <a:pt x="67" y="59"/>
                      <a:pt x="95" y="58"/>
                    </a:cubicBezTo>
                    <a:cubicBezTo>
                      <a:pt x="96" y="63"/>
                      <a:pt x="96" y="68"/>
                      <a:pt x="96" y="73"/>
                    </a:cubicBezTo>
                    <a:cubicBezTo>
                      <a:pt x="96" y="75"/>
                      <a:pt x="98" y="75"/>
                      <a:pt x="99" y="75"/>
                    </a:cubicBezTo>
                    <a:close/>
                    <a:moveTo>
                      <a:pt x="88" y="55"/>
                    </a:moveTo>
                    <a:cubicBezTo>
                      <a:pt x="93" y="53"/>
                      <a:pt x="98" y="48"/>
                      <a:pt x="103" y="45"/>
                    </a:cubicBezTo>
                    <a:cubicBezTo>
                      <a:pt x="103" y="45"/>
                      <a:pt x="103" y="45"/>
                      <a:pt x="103" y="45"/>
                    </a:cubicBezTo>
                    <a:cubicBezTo>
                      <a:pt x="99" y="48"/>
                      <a:pt x="96" y="51"/>
                      <a:pt x="92" y="54"/>
                    </a:cubicBezTo>
                    <a:cubicBezTo>
                      <a:pt x="90" y="54"/>
                      <a:pt x="89" y="54"/>
                      <a:pt x="88" y="55"/>
                    </a:cubicBezTo>
                    <a:close/>
                    <a:moveTo>
                      <a:pt x="74" y="56"/>
                    </a:moveTo>
                    <a:cubicBezTo>
                      <a:pt x="80" y="52"/>
                      <a:pt x="86" y="48"/>
                      <a:pt x="92" y="44"/>
                    </a:cubicBezTo>
                    <a:cubicBezTo>
                      <a:pt x="99" y="40"/>
                      <a:pt x="106" y="37"/>
                      <a:pt x="113" y="33"/>
                    </a:cubicBezTo>
                    <a:cubicBezTo>
                      <a:pt x="109" y="35"/>
                      <a:pt x="105" y="37"/>
                      <a:pt x="102" y="40"/>
                    </a:cubicBezTo>
                    <a:cubicBezTo>
                      <a:pt x="94" y="45"/>
                      <a:pt x="86" y="50"/>
                      <a:pt x="78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7" y="55"/>
                      <a:pt x="75" y="55"/>
                      <a:pt x="74" y="56"/>
                    </a:cubicBezTo>
                    <a:close/>
                    <a:moveTo>
                      <a:pt x="62" y="57"/>
                    </a:moveTo>
                    <a:cubicBezTo>
                      <a:pt x="81" y="48"/>
                      <a:pt x="97" y="37"/>
                      <a:pt x="114" y="27"/>
                    </a:cubicBezTo>
                    <a:cubicBezTo>
                      <a:pt x="116" y="26"/>
                      <a:pt x="122" y="22"/>
                      <a:pt x="118" y="26"/>
                    </a:cubicBezTo>
                    <a:cubicBezTo>
                      <a:pt x="115" y="28"/>
                      <a:pt x="113" y="29"/>
                      <a:pt x="111" y="31"/>
                    </a:cubicBezTo>
                    <a:cubicBezTo>
                      <a:pt x="106" y="34"/>
                      <a:pt x="101" y="37"/>
                      <a:pt x="97" y="40"/>
                    </a:cubicBezTo>
                    <a:cubicBezTo>
                      <a:pt x="88" y="44"/>
                      <a:pt x="80" y="51"/>
                      <a:pt x="71" y="56"/>
                    </a:cubicBezTo>
                    <a:cubicBezTo>
                      <a:pt x="68" y="56"/>
                      <a:pt x="65" y="56"/>
                      <a:pt x="62" y="57"/>
                    </a:cubicBezTo>
                    <a:close/>
                    <a:moveTo>
                      <a:pt x="6" y="27"/>
                    </a:moveTo>
                    <a:cubicBezTo>
                      <a:pt x="8" y="27"/>
                      <a:pt x="9" y="27"/>
                      <a:pt x="11" y="27"/>
                    </a:cubicBezTo>
                    <a:cubicBezTo>
                      <a:pt x="10" y="28"/>
                      <a:pt x="9" y="28"/>
                      <a:pt x="8" y="28"/>
                    </a:cubicBezTo>
                    <a:cubicBezTo>
                      <a:pt x="7" y="29"/>
                      <a:pt x="8" y="29"/>
                      <a:pt x="8" y="29"/>
                    </a:cubicBezTo>
                    <a:cubicBezTo>
                      <a:pt x="8" y="29"/>
                      <a:pt x="13" y="26"/>
                      <a:pt x="11" y="29"/>
                    </a:cubicBezTo>
                    <a:cubicBezTo>
                      <a:pt x="10" y="30"/>
                      <a:pt x="10" y="30"/>
                      <a:pt x="9" y="31"/>
                    </a:cubicBezTo>
                    <a:cubicBezTo>
                      <a:pt x="8" y="30"/>
                      <a:pt x="7" y="28"/>
                      <a:pt x="6" y="27"/>
                    </a:cubicBezTo>
                    <a:close/>
                    <a:moveTo>
                      <a:pt x="26" y="28"/>
                    </a:moveTo>
                    <a:cubicBezTo>
                      <a:pt x="23" y="29"/>
                      <a:pt x="20" y="31"/>
                      <a:pt x="18" y="33"/>
                    </a:cubicBezTo>
                    <a:cubicBezTo>
                      <a:pt x="17" y="34"/>
                      <a:pt x="11" y="37"/>
                      <a:pt x="12" y="36"/>
                    </a:cubicBezTo>
                    <a:cubicBezTo>
                      <a:pt x="14" y="33"/>
                      <a:pt x="17" y="31"/>
                      <a:pt x="19" y="29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6" y="29"/>
                      <a:pt x="13" y="30"/>
                      <a:pt x="10" y="31"/>
                    </a:cubicBezTo>
                    <a:cubicBezTo>
                      <a:pt x="9" y="32"/>
                      <a:pt x="12" y="30"/>
                      <a:pt x="12" y="30"/>
                    </a:cubicBezTo>
                    <a:cubicBezTo>
                      <a:pt x="13" y="29"/>
                      <a:pt x="13" y="28"/>
                      <a:pt x="13" y="27"/>
                    </a:cubicBezTo>
                    <a:cubicBezTo>
                      <a:pt x="18" y="28"/>
                      <a:pt x="22" y="28"/>
                      <a:pt x="26" y="28"/>
                    </a:cubicBezTo>
                    <a:close/>
                    <a:moveTo>
                      <a:pt x="39" y="27"/>
                    </a:moveTo>
                    <a:cubicBezTo>
                      <a:pt x="31" y="31"/>
                      <a:pt x="25" y="39"/>
                      <a:pt x="16" y="42"/>
                    </a:cubicBezTo>
                    <a:cubicBezTo>
                      <a:pt x="11" y="44"/>
                      <a:pt x="16" y="41"/>
                      <a:pt x="18" y="40"/>
                    </a:cubicBezTo>
                    <a:cubicBezTo>
                      <a:pt x="21" y="38"/>
                      <a:pt x="23" y="37"/>
                      <a:pt x="26" y="35"/>
                    </a:cubicBezTo>
                    <a:cubicBezTo>
                      <a:pt x="30" y="33"/>
                      <a:pt x="33" y="31"/>
                      <a:pt x="36" y="27"/>
                    </a:cubicBezTo>
                    <a:cubicBezTo>
                      <a:pt x="37" y="27"/>
                      <a:pt x="38" y="27"/>
                      <a:pt x="39" y="27"/>
                    </a:cubicBezTo>
                    <a:close/>
                    <a:moveTo>
                      <a:pt x="48" y="27"/>
                    </a:moveTo>
                    <a:cubicBezTo>
                      <a:pt x="37" y="31"/>
                      <a:pt x="28" y="40"/>
                      <a:pt x="17" y="45"/>
                    </a:cubicBezTo>
                    <a:cubicBezTo>
                      <a:pt x="12" y="47"/>
                      <a:pt x="13" y="47"/>
                      <a:pt x="17" y="44"/>
                    </a:cubicBezTo>
                    <a:cubicBezTo>
                      <a:pt x="20" y="42"/>
                      <a:pt x="24" y="40"/>
                      <a:pt x="27" y="38"/>
                    </a:cubicBezTo>
                    <a:cubicBezTo>
                      <a:pt x="33" y="35"/>
                      <a:pt x="38" y="31"/>
                      <a:pt x="43" y="27"/>
                    </a:cubicBezTo>
                    <a:cubicBezTo>
                      <a:pt x="45" y="27"/>
                      <a:pt x="46" y="27"/>
                      <a:pt x="48" y="27"/>
                    </a:cubicBezTo>
                    <a:close/>
                    <a:moveTo>
                      <a:pt x="55" y="26"/>
                    </a:moveTo>
                    <a:cubicBezTo>
                      <a:pt x="42" y="33"/>
                      <a:pt x="30" y="43"/>
                      <a:pt x="17" y="50"/>
                    </a:cubicBezTo>
                    <a:cubicBezTo>
                      <a:pt x="10" y="53"/>
                      <a:pt x="16" y="49"/>
                      <a:pt x="19" y="47"/>
                    </a:cubicBezTo>
                    <a:cubicBezTo>
                      <a:pt x="22" y="45"/>
                      <a:pt x="26" y="42"/>
                      <a:pt x="30" y="40"/>
                    </a:cubicBezTo>
                    <a:cubicBezTo>
                      <a:pt x="37" y="36"/>
                      <a:pt x="44" y="31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2" y="27"/>
                      <a:pt x="54" y="27"/>
                      <a:pt x="55" y="26"/>
                    </a:cubicBezTo>
                    <a:close/>
                    <a:moveTo>
                      <a:pt x="64" y="26"/>
                    </a:moveTo>
                    <a:cubicBezTo>
                      <a:pt x="57" y="29"/>
                      <a:pt x="51" y="34"/>
                      <a:pt x="44" y="38"/>
                    </a:cubicBezTo>
                    <a:cubicBezTo>
                      <a:pt x="40" y="41"/>
                      <a:pt x="36" y="43"/>
                      <a:pt x="31" y="45"/>
                    </a:cubicBezTo>
                    <a:cubicBezTo>
                      <a:pt x="27" y="47"/>
                      <a:pt x="23" y="50"/>
                      <a:pt x="18" y="53"/>
                    </a:cubicBezTo>
                    <a:cubicBezTo>
                      <a:pt x="17" y="54"/>
                      <a:pt x="15" y="55"/>
                      <a:pt x="14" y="56"/>
                    </a:cubicBezTo>
                    <a:cubicBezTo>
                      <a:pt x="16" y="54"/>
                      <a:pt x="18" y="52"/>
                      <a:pt x="21" y="50"/>
                    </a:cubicBezTo>
                    <a:cubicBezTo>
                      <a:pt x="25" y="47"/>
                      <a:pt x="29" y="44"/>
                      <a:pt x="34" y="41"/>
                    </a:cubicBezTo>
                    <a:cubicBezTo>
                      <a:pt x="42" y="36"/>
                      <a:pt x="50" y="32"/>
                      <a:pt x="58" y="26"/>
                    </a:cubicBezTo>
                    <a:cubicBezTo>
                      <a:pt x="60" y="26"/>
                      <a:pt x="62" y="26"/>
                      <a:pt x="64" y="26"/>
                    </a:cubicBezTo>
                    <a:close/>
                    <a:moveTo>
                      <a:pt x="74" y="25"/>
                    </a:moveTo>
                    <a:cubicBezTo>
                      <a:pt x="69" y="28"/>
                      <a:pt x="65" y="31"/>
                      <a:pt x="61" y="34"/>
                    </a:cubicBezTo>
                    <a:cubicBezTo>
                      <a:pt x="57" y="36"/>
                      <a:pt x="54" y="38"/>
                      <a:pt x="50" y="40"/>
                    </a:cubicBezTo>
                    <a:cubicBezTo>
                      <a:pt x="40" y="45"/>
                      <a:pt x="30" y="51"/>
                      <a:pt x="20" y="57"/>
                    </a:cubicBezTo>
                    <a:cubicBezTo>
                      <a:pt x="19" y="58"/>
                      <a:pt x="18" y="58"/>
                      <a:pt x="17" y="59"/>
                    </a:cubicBezTo>
                    <a:cubicBezTo>
                      <a:pt x="19" y="58"/>
                      <a:pt x="20" y="57"/>
                      <a:pt x="22" y="56"/>
                    </a:cubicBezTo>
                    <a:cubicBezTo>
                      <a:pt x="27" y="52"/>
                      <a:pt x="32" y="48"/>
                      <a:pt x="37" y="45"/>
                    </a:cubicBezTo>
                    <a:cubicBezTo>
                      <a:pt x="47" y="38"/>
                      <a:pt x="57" y="31"/>
                      <a:pt x="67" y="26"/>
                    </a:cubicBezTo>
                    <a:cubicBezTo>
                      <a:pt x="69" y="25"/>
                      <a:pt x="72" y="25"/>
                      <a:pt x="74" y="25"/>
                    </a:cubicBezTo>
                    <a:close/>
                    <a:moveTo>
                      <a:pt x="87" y="24"/>
                    </a:moveTo>
                    <a:cubicBezTo>
                      <a:pt x="79" y="28"/>
                      <a:pt x="72" y="33"/>
                      <a:pt x="65" y="37"/>
                    </a:cubicBezTo>
                    <a:cubicBezTo>
                      <a:pt x="61" y="40"/>
                      <a:pt x="56" y="42"/>
                      <a:pt x="51" y="45"/>
                    </a:cubicBezTo>
                    <a:cubicBezTo>
                      <a:pt x="45" y="48"/>
                      <a:pt x="40" y="51"/>
                      <a:pt x="34" y="54"/>
                    </a:cubicBezTo>
                    <a:cubicBezTo>
                      <a:pt x="31" y="56"/>
                      <a:pt x="28" y="58"/>
                      <a:pt x="25" y="59"/>
                    </a:cubicBezTo>
                    <a:cubicBezTo>
                      <a:pt x="26" y="58"/>
                      <a:pt x="29" y="57"/>
                      <a:pt x="31" y="56"/>
                    </a:cubicBezTo>
                    <a:cubicBezTo>
                      <a:pt x="36" y="52"/>
                      <a:pt x="41" y="48"/>
                      <a:pt x="46" y="45"/>
                    </a:cubicBezTo>
                    <a:cubicBezTo>
                      <a:pt x="51" y="42"/>
                      <a:pt x="55" y="39"/>
                      <a:pt x="59" y="36"/>
                    </a:cubicBezTo>
                    <a:cubicBezTo>
                      <a:pt x="59" y="36"/>
                      <a:pt x="60" y="36"/>
                      <a:pt x="60" y="35"/>
                    </a:cubicBezTo>
                    <a:cubicBezTo>
                      <a:pt x="66" y="32"/>
                      <a:pt x="71" y="28"/>
                      <a:pt x="77" y="25"/>
                    </a:cubicBezTo>
                    <a:cubicBezTo>
                      <a:pt x="80" y="25"/>
                      <a:pt x="83" y="24"/>
                      <a:pt x="87" y="24"/>
                    </a:cubicBezTo>
                    <a:close/>
                    <a:moveTo>
                      <a:pt x="114" y="19"/>
                    </a:moveTo>
                    <a:cubicBezTo>
                      <a:pt x="112" y="19"/>
                      <a:pt x="111" y="19"/>
                      <a:pt x="110" y="20"/>
                    </a:cubicBezTo>
                    <a:cubicBezTo>
                      <a:pt x="110" y="19"/>
                      <a:pt x="111" y="19"/>
                      <a:pt x="112" y="18"/>
                    </a:cubicBezTo>
                    <a:cubicBezTo>
                      <a:pt x="112" y="18"/>
                      <a:pt x="112" y="18"/>
                      <a:pt x="111" y="18"/>
                    </a:cubicBezTo>
                    <a:cubicBezTo>
                      <a:pt x="108" y="18"/>
                      <a:pt x="104" y="19"/>
                      <a:pt x="101" y="20"/>
                    </a:cubicBezTo>
                    <a:cubicBezTo>
                      <a:pt x="100" y="21"/>
                      <a:pt x="94" y="24"/>
                      <a:pt x="97" y="21"/>
                    </a:cubicBezTo>
                    <a:cubicBezTo>
                      <a:pt x="99" y="20"/>
                      <a:pt x="102" y="19"/>
                      <a:pt x="104" y="18"/>
                    </a:cubicBezTo>
                    <a:cubicBezTo>
                      <a:pt x="105" y="17"/>
                      <a:pt x="105" y="17"/>
                      <a:pt x="104" y="17"/>
                    </a:cubicBezTo>
                    <a:cubicBezTo>
                      <a:pt x="101" y="17"/>
                      <a:pt x="99" y="18"/>
                      <a:pt x="97" y="20"/>
                    </a:cubicBezTo>
                    <a:cubicBezTo>
                      <a:pt x="93" y="22"/>
                      <a:pt x="98" y="18"/>
                      <a:pt x="98" y="18"/>
                    </a:cubicBezTo>
                    <a:cubicBezTo>
                      <a:pt x="99" y="17"/>
                      <a:pt x="101" y="16"/>
                      <a:pt x="102" y="15"/>
                    </a:cubicBezTo>
                    <a:cubicBezTo>
                      <a:pt x="103" y="15"/>
                      <a:pt x="102" y="14"/>
                      <a:pt x="102" y="14"/>
                    </a:cubicBezTo>
                    <a:cubicBezTo>
                      <a:pt x="100" y="15"/>
                      <a:pt x="96" y="17"/>
                      <a:pt x="95" y="18"/>
                    </a:cubicBezTo>
                    <a:cubicBezTo>
                      <a:pt x="96" y="16"/>
                      <a:pt x="98" y="15"/>
                      <a:pt x="99" y="13"/>
                    </a:cubicBezTo>
                    <a:cubicBezTo>
                      <a:pt x="100" y="12"/>
                      <a:pt x="99" y="12"/>
                      <a:pt x="99" y="12"/>
                    </a:cubicBezTo>
                    <a:cubicBezTo>
                      <a:pt x="95" y="15"/>
                      <a:pt x="97" y="11"/>
                      <a:pt x="98" y="9"/>
                    </a:cubicBezTo>
                    <a:cubicBezTo>
                      <a:pt x="98" y="9"/>
                      <a:pt x="98" y="8"/>
                      <a:pt x="97" y="9"/>
                    </a:cubicBezTo>
                    <a:cubicBezTo>
                      <a:pt x="95" y="10"/>
                      <a:pt x="95" y="9"/>
                      <a:pt x="96" y="6"/>
                    </a:cubicBezTo>
                    <a:cubicBezTo>
                      <a:pt x="102" y="11"/>
                      <a:pt x="108" y="15"/>
                      <a:pt x="114" y="19"/>
                    </a:cubicBezTo>
                    <a:close/>
                    <a:moveTo>
                      <a:pt x="99" y="22"/>
                    </a:moveTo>
                    <a:cubicBezTo>
                      <a:pt x="80" y="31"/>
                      <a:pt x="63" y="45"/>
                      <a:pt x="44" y="55"/>
                    </a:cubicBezTo>
                    <a:cubicBezTo>
                      <a:pt x="43" y="55"/>
                      <a:pt x="36" y="60"/>
                      <a:pt x="40" y="57"/>
                    </a:cubicBezTo>
                    <a:cubicBezTo>
                      <a:pt x="42" y="55"/>
                      <a:pt x="45" y="53"/>
                      <a:pt x="47" y="52"/>
                    </a:cubicBezTo>
                    <a:cubicBezTo>
                      <a:pt x="52" y="48"/>
                      <a:pt x="57" y="45"/>
                      <a:pt x="62" y="42"/>
                    </a:cubicBezTo>
                    <a:cubicBezTo>
                      <a:pt x="71" y="36"/>
                      <a:pt x="80" y="30"/>
                      <a:pt x="90" y="24"/>
                    </a:cubicBezTo>
                    <a:cubicBezTo>
                      <a:pt x="91" y="24"/>
                      <a:pt x="92" y="24"/>
                      <a:pt x="92" y="24"/>
                    </a:cubicBezTo>
                    <a:cubicBezTo>
                      <a:pt x="93" y="24"/>
                      <a:pt x="93" y="24"/>
                      <a:pt x="94" y="23"/>
                    </a:cubicBezTo>
                    <a:cubicBezTo>
                      <a:pt x="94" y="23"/>
                      <a:pt x="94" y="23"/>
                      <a:pt x="94" y="22"/>
                    </a:cubicBezTo>
                    <a:cubicBezTo>
                      <a:pt x="94" y="22"/>
                      <a:pt x="94" y="22"/>
                      <a:pt x="94" y="22"/>
                    </a:cubicBezTo>
                    <a:cubicBezTo>
                      <a:pt x="94" y="22"/>
                      <a:pt x="95" y="22"/>
                      <a:pt x="96" y="21"/>
                    </a:cubicBezTo>
                    <a:cubicBezTo>
                      <a:pt x="95" y="22"/>
                      <a:pt x="95" y="22"/>
                      <a:pt x="94" y="23"/>
                    </a:cubicBezTo>
                    <a:cubicBezTo>
                      <a:pt x="94" y="23"/>
                      <a:pt x="94" y="23"/>
                      <a:pt x="95" y="23"/>
                    </a:cubicBezTo>
                    <a:cubicBezTo>
                      <a:pt x="97" y="23"/>
                      <a:pt x="99" y="22"/>
                      <a:pt x="101" y="21"/>
                    </a:cubicBezTo>
                    <a:cubicBezTo>
                      <a:pt x="102" y="21"/>
                      <a:pt x="103" y="20"/>
                      <a:pt x="105" y="20"/>
                    </a:cubicBezTo>
                    <a:cubicBezTo>
                      <a:pt x="105" y="19"/>
                      <a:pt x="110" y="19"/>
                      <a:pt x="110" y="19"/>
                    </a:cubicBezTo>
                    <a:cubicBezTo>
                      <a:pt x="108" y="20"/>
                      <a:pt x="107" y="21"/>
                      <a:pt x="105" y="22"/>
                    </a:cubicBezTo>
                    <a:cubicBezTo>
                      <a:pt x="104" y="22"/>
                      <a:pt x="104" y="22"/>
                      <a:pt x="104" y="22"/>
                    </a:cubicBezTo>
                    <a:cubicBezTo>
                      <a:pt x="102" y="23"/>
                      <a:pt x="101" y="24"/>
                      <a:pt x="99" y="24"/>
                    </a:cubicBezTo>
                    <a:cubicBezTo>
                      <a:pt x="98" y="25"/>
                      <a:pt x="97" y="25"/>
                      <a:pt x="97" y="25"/>
                    </a:cubicBezTo>
                    <a:cubicBezTo>
                      <a:pt x="97" y="26"/>
                      <a:pt x="96" y="26"/>
                      <a:pt x="96" y="26"/>
                    </a:cubicBezTo>
                    <a:cubicBezTo>
                      <a:pt x="95" y="26"/>
                      <a:pt x="96" y="27"/>
                      <a:pt x="96" y="27"/>
                    </a:cubicBezTo>
                    <a:cubicBezTo>
                      <a:pt x="101" y="25"/>
                      <a:pt x="105" y="23"/>
                      <a:pt x="109" y="21"/>
                    </a:cubicBezTo>
                    <a:cubicBezTo>
                      <a:pt x="111" y="20"/>
                      <a:pt x="112" y="20"/>
                      <a:pt x="114" y="20"/>
                    </a:cubicBezTo>
                    <a:cubicBezTo>
                      <a:pt x="112" y="20"/>
                      <a:pt x="110" y="22"/>
                      <a:pt x="108" y="23"/>
                    </a:cubicBezTo>
                    <a:cubicBezTo>
                      <a:pt x="106" y="24"/>
                      <a:pt x="103" y="25"/>
                      <a:pt x="101" y="26"/>
                    </a:cubicBezTo>
                    <a:cubicBezTo>
                      <a:pt x="95" y="29"/>
                      <a:pt x="91" y="34"/>
                      <a:pt x="85" y="37"/>
                    </a:cubicBezTo>
                    <a:cubicBezTo>
                      <a:pt x="79" y="41"/>
                      <a:pt x="72" y="44"/>
                      <a:pt x="66" y="47"/>
                    </a:cubicBezTo>
                    <a:cubicBezTo>
                      <a:pt x="60" y="50"/>
                      <a:pt x="55" y="54"/>
                      <a:pt x="48" y="57"/>
                    </a:cubicBezTo>
                    <a:cubicBezTo>
                      <a:pt x="43" y="59"/>
                      <a:pt x="51" y="54"/>
                      <a:pt x="52" y="54"/>
                    </a:cubicBezTo>
                    <a:cubicBezTo>
                      <a:pt x="56" y="52"/>
                      <a:pt x="59" y="49"/>
                      <a:pt x="62" y="47"/>
                    </a:cubicBezTo>
                    <a:cubicBezTo>
                      <a:pt x="74" y="39"/>
                      <a:pt x="87" y="32"/>
                      <a:pt x="100" y="23"/>
                    </a:cubicBezTo>
                    <a:cubicBezTo>
                      <a:pt x="100" y="23"/>
                      <a:pt x="100" y="22"/>
                      <a:pt x="99" y="22"/>
                    </a:cubicBezTo>
                    <a:close/>
                    <a:moveTo>
                      <a:pt x="94" y="10"/>
                    </a:moveTo>
                    <a:cubicBezTo>
                      <a:pt x="95" y="10"/>
                      <a:pt x="95" y="10"/>
                      <a:pt x="95" y="10"/>
                    </a:cubicBezTo>
                    <a:cubicBezTo>
                      <a:pt x="95" y="10"/>
                      <a:pt x="96" y="10"/>
                      <a:pt x="97" y="10"/>
                    </a:cubicBezTo>
                    <a:cubicBezTo>
                      <a:pt x="96" y="10"/>
                      <a:pt x="95" y="12"/>
                      <a:pt x="94" y="13"/>
                    </a:cubicBezTo>
                    <a:cubicBezTo>
                      <a:pt x="94" y="12"/>
                      <a:pt x="94" y="11"/>
                      <a:pt x="94" y="10"/>
                    </a:cubicBezTo>
                    <a:close/>
                    <a:moveTo>
                      <a:pt x="94" y="19"/>
                    </a:moveTo>
                    <a:cubicBezTo>
                      <a:pt x="95" y="19"/>
                      <a:pt x="95" y="19"/>
                      <a:pt x="96" y="19"/>
                    </a:cubicBezTo>
                    <a:cubicBezTo>
                      <a:pt x="95" y="19"/>
                      <a:pt x="95" y="20"/>
                      <a:pt x="94" y="21"/>
                    </a:cubicBezTo>
                    <a:cubicBezTo>
                      <a:pt x="94" y="20"/>
                      <a:pt x="94" y="20"/>
                      <a:pt x="94" y="19"/>
                    </a:cubicBezTo>
                    <a:close/>
                    <a:moveTo>
                      <a:pt x="94" y="15"/>
                    </a:moveTo>
                    <a:cubicBezTo>
                      <a:pt x="96" y="15"/>
                      <a:pt x="97" y="15"/>
                      <a:pt x="98" y="14"/>
                    </a:cubicBezTo>
                    <a:cubicBezTo>
                      <a:pt x="97" y="15"/>
                      <a:pt x="95" y="16"/>
                      <a:pt x="94" y="18"/>
                    </a:cubicBezTo>
                    <a:cubicBezTo>
                      <a:pt x="94" y="17"/>
                      <a:pt x="94" y="16"/>
                      <a:pt x="94" y="15"/>
                    </a:cubicBezTo>
                    <a:close/>
                    <a:moveTo>
                      <a:pt x="95" y="6"/>
                    </a:moveTo>
                    <a:cubicBezTo>
                      <a:pt x="95" y="6"/>
                      <a:pt x="95" y="7"/>
                      <a:pt x="94" y="7"/>
                    </a:cubicBezTo>
                    <a:cubicBezTo>
                      <a:pt x="94" y="7"/>
                      <a:pt x="94" y="6"/>
                      <a:pt x="94" y="6"/>
                    </a:cubicBezTo>
                    <a:cubicBezTo>
                      <a:pt x="95" y="6"/>
                      <a:pt x="95" y="6"/>
                      <a:pt x="95" y="6"/>
                    </a:cubicBezTo>
                    <a:close/>
                    <a:moveTo>
                      <a:pt x="14" y="52"/>
                    </a:moveTo>
                    <a:cubicBezTo>
                      <a:pt x="16" y="51"/>
                      <a:pt x="19" y="50"/>
                      <a:pt x="22" y="48"/>
                    </a:cubicBezTo>
                    <a:cubicBezTo>
                      <a:pt x="19" y="50"/>
                      <a:pt x="16" y="53"/>
                      <a:pt x="14" y="55"/>
                    </a:cubicBezTo>
                    <a:cubicBezTo>
                      <a:pt x="14" y="54"/>
                      <a:pt x="14" y="53"/>
                      <a:pt x="14" y="52"/>
                    </a:cubicBezTo>
                    <a:close/>
                    <a:moveTo>
                      <a:pt x="13" y="47"/>
                    </a:moveTo>
                    <a:cubicBezTo>
                      <a:pt x="25" y="43"/>
                      <a:pt x="35" y="34"/>
                      <a:pt x="46" y="29"/>
                    </a:cubicBezTo>
                    <a:cubicBezTo>
                      <a:pt x="45" y="29"/>
                      <a:pt x="44" y="30"/>
                      <a:pt x="44" y="30"/>
                    </a:cubicBezTo>
                    <a:cubicBezTo>
                      <a:pt x="40" y="33"/>
                      <a:pt x="37" y="35"/>
                      <a:pt x="33" y="38"/>
                    </a:cubicBezTo>
                    <a:cubicBezTo>
                      <a:pt x="26" y="42"/>
                      <a:pt x="20" y="45"/>
                      <a:pt x="14" y="50"/>
                    </a:cubicBezTo>
                    <a:cubicBezTo>
                      <a:pt x="14" y="49"/>
                      <a:pt x="14" y="48"/>
                      <a:pt x="13" y="47"/>
                    </a:cubicBezTo>
                    <a:close/>
                    <a:moveTo>
                      <a:pt x="11" y="37"/>
                    </a:moveTo>
                    <a:cubicBezTo>
                      <a:pt x="16" y="36"/>
                      <a:pt x="20" y="33"/>
                      <a:pt x="24" y="30"/>
                    </a:cubicBezTo>
                    <a:cubicBezTo>
                      <a:pt x="25" y="30"/>
                      <a:pt x="25" y="29"/>
                      <a:pt x="26" y="28"/>
                    </a:cubicBezTo>
                    <a:cubicBezTo>
                      <a:pt x="24" y="30"/>
                      <a:pt x="22" y="32"/>
                      <a:pt x="20" y="33"/>
                    </a:cubicBezTo>
                    <a:cubicBezTo>
                      <a:pt x="18" y="35"/>
                      <a:pt x="15" y="38"/>
                      <a:pt x="12" y="40"/>
                    </a:cubicBezTo>
                    <a:cubicBezTo>
                      <a:pt x="12" y="39"/>
                      <a:pt x="12" y="38"/>
                      <a:pt x="11" y="37"/>
                    </a:cubicBezTo>
                    <a:close/>
                    <a:moveTo>
                      <a:pt x="13" y="57"/>
                    </a:moveTo>
                    <a:cubicBezTo>
                      <a:pt x="16" y="55"/>
                      <a:pt x="19" y="54"/>
                      <a:pt x="22" y="52"/>
                    </a:cubicBezTo>
                    <a:cubicBezTo>
                      <a:pt x="26" y="48"/>
                      <a:pt x="31" y="46"/>
                      <a:pt x="36" y="44"/>
                    </a:cubicBezTo>
                    <a:cubicBezTo>
                      <a:pt x="42" y="40"/>
                      <a:pt x="48" y="36"/>
                      <a:pt x="54" y="33"/>
                    </a:cubicBezTo>
                    <a:cubicBezTo>
                      <a:pt x="49" y="36"/>
                      <a:pt x="45" y="39"/>
                      <a:pt x="40" y="42"/>
                    </a:cubicBezTo>
                    <a:cubicBezTo>
                      <a:pt x="31" y="47"/>
                      <a:pt x="23" y="55"/>
                      <a:pt x="13" y="60"/>
                    </a:cubicBezTo>
                    <a:cubicBezTo>
                      <a:pt x="13" y="59"/>
                      <a:pt x="13" y="58"/>
                      <a:pt x="13" y="57"/>
                    </a:cubicBezTo>
                    <a:close/>
                    <a:moveTo>
                      <a:pt x="44" y="34"/>
                    </a:moveTo>
                    <a:cubicBezTo>
                      <a:pt x="45" y="34"/>
                      <a:pt x="45" y="34"/>
                      <a:pt x="45" y="34"/>
                    </a:cubicBezTo>
                    <a:cubicBezTo>
                      <a:pt x="47" y="32"/>
                      <a:pt x="48" y="31"/>
                      <a:pt x="50" y="30"/>
                    </a:cubicBezTo>
                    <a:cubicBezTo>
                      <a:pt x="51" y="30"/>
                      <a:pt x="59" y="24"/>
                      <a:pt x="55" y="27"/>
                    </a:cubicBezTo>
                    <a:cubicBezTo>
                      <a:pt x="51" y="30"/>
                      <a:pt x="48" y="32"/>
                      <a:pt x="44" y="34"/>
                    </a:cubicBezTo>
                    <a:close/>
                    <a:moveTo>
                      <a:pt x="39" y="30"/>
                    </a:moveTo>
                    <a:cubicBezTo>
                      <a:pt x="36" y="32"/>
                      <a:pt x="33" y="34"/>
                      <a:pt x="30" y="35"/>
                    </a:cubicBezTo>
                    <a:cubicBezTo>
                      <a:pt x="25" y="39"/>
                      <a:pt x="19" y="42"/>
                      <a:pt x="13" y="46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22" y="42"/>
                      <a:pt x="29" y="34"/>
                      <a:pt x="37" y="29"/>
                    </a:cubicBezTo>
                    <a:cubicBezTo>
                      <a:pt x="38" y="29"/>
                      <a:pt x="39" y="28"/>
                      <a:pt x="40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8"/>
                      <a:pt x="40" y="28"/>
                      <a:pt x="39" y="30"/>
                    </a:cubicBezTo>
                    <a:close/>
                    <a:moveTo>
                      <a:pt x="13" y="42"/>
                    </a:moveTo>
                    <a:cubicBezTo>
                      <a:pt x="13" y="42"/>
                      <a:pt x="12" y="41"/>
                      <a:pt x="12" y="41"/>
                    </a:cubicBezTo>
                    <a:cubicBezTo>
                      <a:pt x="16" y="39"/>
                      <a:pt x="20" y="37"/>
                      <a:pt x="24" y="35"/>
                    </a:cubicBezTo>
                    <a:cubicBezTo>
                      <a:pt x="26" y="33"/>
                      <a:pt x="28" y="32"/>
                      <a:pt x="31" y="30"/>
                    </a:cubicBezTo>
                    <a:cubicBezTo>
                      <a:pt x="32" y="29"/>
                      <a:pt x="34" y="28"/>
                      <a:pt x="35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29" y="34"/>
                      <a:pt x="20" y="37"/>
                      <a:pt x="13" y="42"/>
                    </a:cubicBezTo>
                    <a:close/>
                    <a:moveTo>
                      <a:pt x="16" y="38"/>
                    </a:moveTo>
                    <a:cubicBezTo>
                      <a:pt x="8" y="43"/>
                      <a:pt x="18" y="37"/>
                      <a:pt x="19" y="35"/>
                    </a:cubicBezTo>
                    <a:cubicBezTo>
                      <a:pt x="22" y="33"/>
                      <a:pt x="25" y="30"/>
                      <a:pt x="28" y="28"/>
                    </a:cubicBezTo>
                    <a:cubicBezTo>
                      <a:pt x="28" y="28"/>
                      <a:pt x="28" y="28"/>
                      <a:pt x="28" y="28"/>
                    </a:cubicBezTo>
                    <a:cubicBezTo>
                      <a:pt x="30" y="28"/>
                      <a:pt x="31" y="28"/>
                      <a:pt x="33" y="28"/>
                    </a:cubicBezTo>
                    <a:cubicBezTo>
                      <a:pt x="27" y="31"/>
                      <a:pt x="22" y="35"/>
                      <a:pt x="16" y="38"/>
                    </a:cubicBezTo>
                    <a:close/>
                    <a:moveTo>
                      <a:pt x="17" y="29"/>
                    </a:moveTo>
                    <a:cubicBezTo>
                      <a:pt x="16" y="30"/>
                      <a:pt x="13" y="34"/>
                      <a:pt x="11" y="36"/>
                    </a:cubicBezTo>
                    <a:cubicBezTo>
                      <a:pt x="11" y="35"/>
                      <a:pt x="10" y="34"/>
                      <a:pt x="9" y="32"/>
                    </a:cubicBezTo>
                    <a:cubicBezTo>
                      <a:pt x="12" y="31"/>
                      <a:pt x="15" y="30"/>
                      <a:pt x="17" y="29"/>
                    </a:cubicBezTo>
                    <a:close/>
                    <a:moveTo>
                      <a:pt x="26" y="55"/>
                    </a:moveTo>
                    <a:cubicBezTo>
                      <a:pt x="31" y="51"/>
                      <a:pt x="37" y="48"/>
                      <a:pt x="43" y="45"/>
                    </a:cubicBezTo>
                    <a:cubicBezTo>
                      <a:pt x="46" y="43"/>
                      <a:pt x="50" y="41"/>
                      <a:pt x="54" y="39"/>
                    </a:cubicBezTo>
                    <a:cubicBezTo>
                      <a:pt x="53" y="39"/>
                      <a:pt x="53" y="40"/>
                      <a:pt x="52" y="40"/>
                    </a:cubicBezTo>
                    <a:cubicBezTo>
                      <a:pt x="43" y="47"/>
                      <a:pt x="33" y="54"/>
                      <a:pt x="23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0" y="61"/>
                      <a:pt x="16" y="61"/>
                      <a:pt x="13" y="61"/>
                    </a:cubicBezTo>
                    <a:cubicBezTo>
                      <a:pt x="18" y="60"/>
                      <a:pt x="22" y="57"/>
                      <a:pt x="26" y="55"/>
                    </a:cubicBezTo>
                    <a:close/>
                    <a:moveTo>
                      <a:pt x="51" y="45"/>
                    </a:moveTo>
                    <a:cubicBezTo>
                      <a:pt x="56" y="43"/>
                      <a:pt x="61" y="40"/>
                      <a:pt x="66" y="38"/>
                    </a:cubicBezTo>
                    <a:cubicBezTo>
                      <a:pt x="71" y="35"/>
                      <a:pt x="76" y="31"/>
                      <a:pt x="81" y="28"/>
                    </a:cubicBezTo>
                    <a:cubicBezTo>
                      <a:pt x="83" y="27"/>
                      <a:pt x="85" y="26"/>
                      <a:pt x="88" y="25"/>
                    </a:cubicBezTo>
                    <a:cubicBezTo>
                      <a:pt x="86" y="25"/>
                      <a:pt x="84" y="26"/>
                      <a:pt x="83" y="27"/>
                    </a:cubicBezTo>
                    <a:cubicBezTo>
                      <a:pt x="78" y="30"/>
                      <a:pt x="72" y="34"/>
                      <a:pt x="67" y="38"/>
                    </a:cubicBezTo>
                    <a:cubicBezTo>
                      <a:pt x="56" y="45"/>
                      <a:pt x="46" y="51"/>
                      <a:pt x="36" y="59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2" y="60"/>
                      <a:pt x="28" y="60"/>
                      <a:pt x="24" y="60"/>
                    </a:cubicBezTo>
                    <a:cubicBezTo>
                      <a:pt x="34" y="56"/>
                      <a:pt x="42" y="51"/>
                      <a:pt x="51" y="45"/>
                    </a:cubicBezTo>
                    <a:close/>
                    <a:moveTo>
                      <a:pt x="92" y="27"/>
                    </a:moveTo>
                    <a:cubicBezTo>
                      <a:pt x="94" y="26"/>
                      <a:pt x="96" y="25"/>
                      <a:pt x="97" y="24"/>
                    </a:cubicBezTo>
                    <a:cubicBezTo>
                      <a:pt x="95" y="25"/>
                      <a:pt x="92" y="27"/>
                      <a:pt x="90" y="29"/>
                    </a:cubicBezTo>
                    <a:cubicBezTo>
                      <a:pt x="85" y="32"/>
                      <a:pt x="79" y="35"/>
                      <a:pt x="74" y="38"/>
                    </a:cubicBezTo>
                    <a:cubicBezTo>
                      <a:pt x="64" y="44"/>
                      <a:pt x="55" y="52"/>
                      <a:pt x="44" y="58"/>
                    </a:cubicBezTo>
                    <a:cubicBezTo>
                      <a:pt x="45" y="58"/>
                      <a:pt x="45" y="58"/>
                      <a:pt x="45" y="58"/>
                    </a:cubicBezTo>
                    <a:cubicBezTo>
                      <a:pt x="42" y="59"/>
                      <a:pt x="40" y="59"/>
                      <a:pt x="37" y="59"/>
                    </a:cubicBezTo>
                    <a:cubicBezTo>
                      <a:pt x="56" y="50"/>
                      <a:pt x="73" y="37"/>
                      <a:pt x="92" y="27"/>
                    </a:cubicBezTo>
                    <a:close/>
                    <a:moveTo>
                      <a:pt x="61" y="51"/>
                    </a:moveTo>
                    <a:cubicBezTo>
                      <a:pt x="67" y="47"/>
                      <a:pt x="73" y="44"/>
                      <a:pt x="80" y="41"/>
                    </a:cubicBezTo>
                    <a:cubicBezTo>
                      <a:pt x="86" y="38"/>
                      <a:pt x="92" y="34"/>
                      <a:pt x="97" y="30"/>
                    </a:cubicBezTo>
                    <a:cubicBezTo>
                      <a:pt x="103" y="25"/>
                      <a:pt x="109" y="24"/>
                      <a:pt x="115" y="20"/>
                    </a:cubicBezTo>
                    <a:cubicBezTo>
                      <a:pt x="117" y="21"/>
                      <a:pt x="118" y="22"/>
                      <a:pt x="120" y="24"/>
                    </a:cubicBezTo>
                    <a:cubicBezTo>
                      <a:pt x="112" y="27"/>
                      <a:pt x="105" y="33"/>
                      <a:pt x="97" y="37"/>
                    </a:cubicBezTo>
                    <a:cubicBezTo>
                      <a:pt x="87" y="43"/>
                      <a:pt x="77" y="49"/>
                      <a:pt x="66" y="54"/>
                    </a:cubicBezTo>
                    <a:cubicBezTo>
                      <a:pt x="65" y="54"/>
                      <a:pt x="64" y="55"/>
                      <a:pt x="62" y="56"/>
                    </a:cubicBezTo>
                    <a:cubicBezTo>
                      <a:pt x="64" y="55"/>
                      <a:pt x="65" y="54"/>
                      <a:pt x="67" y="52"/>
                    </a:cubicBezTo>
                    <a:cubicBezTo>
                      <a:pt x="68" y="51"/>
                      <a:pt x="71" y="49"/>
                      <a:pt x="73" y="48"/>
                    </a:cubicBezTo>
                    <a:cubicBezTo>
                      <a:pt x="76" y="46"/>
                      <a:pt x="80" y="44"/>
                      <a:pt x="84" y="42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91" y="38"/>
                      <a:pt x="97" y="34"/>
                      <a:pt x="104" y="31"/>
                    </a:cubicBezTo>
                    <a:cubicBezTo>
                      <a:pt x="108" y="28"/>
                      <a:pt x="113" y="25"/>
                      <a:pt x="118" y="23"/>
                    </a:cubicBezTo>
                    <a:cubicBezTo>
                      <a:pt x="118" y="23"/>
                      <a:pt x="118" y="22"/>
                      <a:pt x="117" y="22"/>
                    </a:cubicBezTo>
                    <a:cubicBezTo>
                      <a:pt x="117" y="23"/>
                      <a:pt x="116" y="23"/>
                      <a:pt x="115" y="23"/>
                    </a:cubicBezTo>
                    <a:cubicBezTo>
                      <a:pt x="115" y="23"/>
                      <a:pt x="115" y="23"/>
                      <a:pt x="114" y="24"/>
                    </a:cubicBezTo>
                    <a:cubicBezTo>
                      <a:pt x="111" y="25"/>
                      <a:pt x="109" y="27"/>
                      <a:pt x="106" y="28"/>
                    </a:cubicBezTo>
                    <a:cubicBezTo>
                      <a:pt x="105" y="29"/>
                      <a:pt x="103" y="30"/>
                      <a:pt x="101" y="31"/>
                    </a:cubicBezTo>
                    <a:cubicBezTo>
                      <a:pt x="96" y="34"/>
                      <a:pt x="91" y="37"/>
                      <a:pt x="86" y="40"/>
                    </a:cubicBezTo>
                    <a:cubicBezTo>
                      <a:pt x="85" y="40"/>
                      <a:pt x="85" y="40"/>
                      <a:pt x="84" y="41"/>
                    </a:cubicBezTo>
                    <a:cubicBezTo>
                      <a:pt x="74" y="46"/>
                      <a:pt x="63" y="51"/>
                      <a:pt x="54" y="57"/>
                    </a:cubicBezTo>
                    <a:cubicBezTo>
                      <a:pt x="53" y="58"/>
                      <a:pt x="53" y="58"/>
                      <a:pt x="53" y="58"/>
                    </a:cubicBezTo>
                    <a:cubicBezTo>
                      <a:pt x="51" y="58"/>
                      <a:pt x="48" y="58"/>
                      <a:pt x="45" y="58"/>
                    </a:cubicBezTo>
                    <a:cubicBezTo>
                      <a:pt x="51" y="57"/>
                      <a:pt x="56" y="54"/>
                      <a:pt x="61" y="51"/>
                    </a:cubicBezTo>
                    <a:close/>
                    <a:moveTo>
                      <a:pt x="126" y="28"/>
                    </a:moveTo>
                    <a:cubicBezTo>
                      <a:pt x="116" y="32"/>
                      <a:pt x="106" y="38"/>
                      <a:pt x="97" y="44"/>
                    </a:cubicBezTo>
                    <a:cubicBezTo>
                      <a:pt x="93" y="47"/>
                      <a:pt x="88" y="50"/>
                      <a:pt x="84" y="52"/>
                    </a:cubicBezTo>
                    <a:cubicBezTo>
                      <a:pt x="83" y="53"/>
                      <a:pt x="83" y="53"/>
                      <a:pt x="83" y="53"/>
                    </a:cubicBezTo>
                    <a:cubicBezTo>
                      <a:pt x="84" y="52"/>
                      <a:pt x="84" y="52"/>
                      <a:pt x="84" y="52"/>
                    </a:cubicBezTo>
                    <a:cubicBezTo>
                      <a:pt x="86" y="51"/>
                      <a:pt x="89" y="49"/>
                      <a:pt x="91" y="47"/>
                    </a:cubicBezTo>
                    <a:cubicBezTo>
                      <a:pt x="101" y="41"/>
                      <a:pt x="110" y="36"/>
                      <a:pt x="119" y="29"/>
                    </a:cubicBezTo>
                    <a:cubicBezTo>
                      <a:pt x="119" y="29"/>
                      <a:pt x="120" y="29"/>
                      <a:pt x="120" y="29"/>
                    </a:cubicBezTo>
                    <a:cubicBezTo>
                      <a:pt x="120" y="28"/>
                      <a:pt x="121" y="28"/>
                      <a:pt x="122" y="27"/>
                    </a:cubicBezTo>
                    <a:cubicBezTo>
                      <a:pt x="122" y="27"/>
                      <a:pt x="122" y="26"/>
                      <a:pt x="121" y="26"/>
                    </a:cubicBezTo>
                    <a:cubicBezTo>
                      <a:pt x="116" y="30"/>
                      <a:pt x="110" y="33"/>
                      <a:pt x="105" y="36"/>
                    </a:cubicBezTo>
                    <a:cubicBezTo>
                      <a:pt x="111" y="32"/>
                      <a:pt x="116" y="29"/>
                      <a:pt x="121" y="24"/>
                    </a:cubicBezTo>
                    <a:cubicBezTo>
                      <a:pt x="123" y="25"/>
                      <a:pt x="124" y="26"/>
                      <a:pt x="126" y="28"/>
                    </a:cubicBezTo>
                    <a:close/>
                    <a:moveTo>
                      <a:pt x="128" y="30"/>
                    </a:moveTo>
                    <a:cubicBezTo>
                      <a:pt x="122" y="33"/>
                      <a:pt x="115" y="36"/>
                      <a:pt x="109" y="41"/>
                    </a:cubicBezTo>
                    <a:cubicBezTo>
                      <a:pt x="105" y="43"/>
                      <a:pt x="101" y="45"/>
                      <a:pt x="97" y="48"/>
                    </a:cubicBezTo>
                    <a:cubicBezTo>
                      <a:pt x="95" y="49"/>
                      <a:pt x="93" y="51"/>
                      <a:pt x="91" y="52"/>
                    </a:cubicBezTo>
                    <a:cubicBezTo>
                      <a:pt x="83" y="57"/>
                      <a:pt x="91" y="50"/>
                      <a:pt x="93" y="48"/>
                    </a:cubicBezTo>
                    <a:cubicBezTo>
                      <a:pt x="95" y="47"/>
                      <a:pt x="96" y="47"/>
                      <a:pt x="97" y="46"/>
                    </a:cubicBezTo>
                    <a:cubicBezTo>
                      <a:pt x="99" y="45"/>
                      <a:pt x="101" y="43"/>
                      <a:pt x="102" y="42"/>
                    </a:cubicBezTo>
                    <a:cubicBezTo>
                      <a:pt x="110" y="38"/>
                      <a:pt x="119" y="34"/>
                      <a:pt x="127" y="28"/>
                    </a:cubicBezTo>
                    <a:cubicBezTo>
                      <a:pt x="127" y="29"/>
                      <a:pt x="128" y="29"/>
                      <a:pt x="128" y="30"/>
                    </a:cubicBezTo>
                    <a:close/>
                    <a:moveTo>
                      <a:pt x="108" y="38"/>
                    </a:moveTo>
                    <a:cubicBezTo>
                      <a:pt x="113" y="35"/>
                      <a:pt x="118" y="33"/>
                      <a:pt x="123" y="30"/>
                    </a:cubicBezTo>
                    <a:cubicBezTo>
                      <a:pt x="123" y="30"/>
                      <a:pt x="123" y="30"/>
                      <a:pt x="123" y="30"/>
                    </a:cubicBezTo>
                    <a:cubicBezTo>
                      <a:pt x="122" y="30"/>
                      <a:pt x="122" y="30"/>
                      <a:pt x="122" y="30"/>
                    </a:cubicBezTo>
                    <a:cubicBezTo>
                      <a:pt x="120" y="32"/>
                      <a:pt x="117" y="33"/>
                      <a:pt x="115" y="35"/>
                    </a:cubicBezTo>
                    <a:cubicBezTo>
                      <a:pt x="112" y="36"/>
                      <a:pt x="110" y="37"/>
                      <a:pt x="108" y="38"/>
                    </a:cubicBezTo>
                    <a:close/>
                    <a:moveTo>
                      <a:pt x="71" y="48"/>
                    </a:moveTo>
                    <a:cubicBezTo>
                      <a:pt x="67" y="51"/>
                      <a:pt x="64" y="53"/>
                      <a:pt x="61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59" y="57"/>
                      <a:pt x="57" y="57"/>
                      <a:pt x="55" y="57"/>
                    </a:cubicBezTo>
                    <a:cubicBezTo>
                      <a:pt x="60" y="54"/>
                      <a:pt x="66" y="51"/>
                      <a:pt x="71" y="48"/>
                    </a:cubicBezTo>
                    <a:close/>
                    <a:moveTo>
                      <a:pt x="100" y="39"/>
                    </a:moveTo>
                    <a:cubicBezTo>
                      <a:pt x="98" y="40"/>
                      <a:pt x="97" y="40"/>
                      <a:pt x="95" y="41"/>
                    </a:cubicBezTo>
                    <a:cubicBezTo>
                      <a:pt x="91" y="44"/>
                      <a:pt x="87" y="47"/>
                      <a:pt x="83" y="49"/>
                    </a:cubicBezTo>
                    <a:cubicBezTo>
                      <a:pt x="83" y="49"/>
                      <a:pt x="82" y="50"/>
                      <a:pt x="82" y="50"/>
                    </a:cubicBezTo>
                    <a:cubicBezTo>
                      <a:pt x="84" y="49"/>
                      <a:pt x="85" y="48"/>
                      <a:pt x="86" y="47"/>
                    </a:cubicBezTo>
                    <a:cubicBezTo>
                      <a:pt x="90" y="44"/>
                      <a:pt x="95" y="42"/>
                      <a:pt x="99" y="39"/>
                    </a:cubicBezTo>
                    <a:lnTo>
                      <a:pt x="100" y="39"/>
                    </a:lnTo>
                    <a:close/>
                    <a:moveTo>
                      <a:pt x="90" y="50"/>
                    </a:moveTo>
                    <a:cubicBezTo>
                      <a:pt x="88" y="51"/>
                      <a:pt x="86" y="53"/>
                      <a:pt x="85" y="54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3" y="55"/>
                      <a:pt x="82" y="55"/>
                      <a:pt x="81" y="55"/>
                    </a:cubicBezTo>
                    <a:cubicBezTo>
                      <a:pt x="84" y="53"/>
                      <a:pt x="87" y="52"/>
                      <a:pt x="90" y="50"/>
                    </a:cubicBezTo>
                    <a:close/>
                    <a:moveTo>
                      <a:pt x="99" y="64"/>
                    </a:moveTo>
                    <a:cubicBezTo>
                      <a:pt x="105" y="60"/>
                      <a:pt x="111" y="56"/>
                      <a:pt x="117" y="52"/>
                    </a:cubicBezTo>
                    <a:cubicBezTo>
                      <a:pt x="115" y="54"/>
                      <a:pt x="114" y="55"/>
                      <a:pt x="112" y="56"/>
                    </a:cubicBezTo>
                    <a:cubicBezTo>
                      <a:pt x="108" y="60"/>
                      <a:pt x="103" y="63"/>
                      <a:pt x="99" y="68"/>
                    </a:cubicBezTo>
                    <a:cubicBezTo>
                      <a:pt x="99" y="66"/>
                      <a:pt x="99" y="65"/>
                      <a:pt x="99" y="64"/>
                    </a:cubicBezTo>
                    <a:close/>
                    <a:moveTo>
                      <a:pt x="99" y="59"/>
                    </a:moveTo>
                    <a:cubicBezTo>
                      <a:pt x="105" y="57"/>
                      <a:pt x="109" y="53"/>
                      <a:pt x="114" y="50"/>
                    </a:cubicBezTo>
                    <a:cubicBezTo>
                      <a:pt x="117" y="47"/>
                      <a:pt x="120" y="45"/>
                      <a:pt x="123" y="43"/>
                    </a:cubicBezTo>
                    <a:cubicBezTo>
                      <a:pt x="123" y="43"/>
                      <a:pt x="124" y="42"/>
                      <a:pt x="124" y="42"/>
                    </a:cubicBezTo>
                    <a:cubicBezTo>
                      <a:pt x="121" y="45"/>
                      <a:pt x="117" y="48"/>
                      <a:pt x="114" y="51"/>
                    </a:cubicBezTo>
                    <a:cubicBezTo>
                      <a:pt x="110" y="55"/>
                      <a:pt x="104" y="58"/>
                      <a:pt x="99" y="62"/>
                    </a:cubicBezTo>
                    <a:cubicBezTo>
                      <a:pt x="99" y="61"/>
                      <a:pt x="99" y="60"/>
                      <a:pt x="99" y="59"/>
                    </a:cubicBezTo>
                    <a:close/>
                    <a:moveTo>
                      <a:pt x="99" y="55"/>
                    </a:moveTo>
                    <a:cubicBezTo>
                      <a:pt x="102" y="54"/>
                      <a:pt x="104" y="52"/>
                      <a:pt x="107" y="51"/>
                    </a:cubicBezTo>
                    <a:cubicBezTo>
                      <a:pt x="104" y="53"/>
                      <a:pt x="102" y="55"/>
                      <a:pt x="99" y="57"/>
                    </a:cubicBezTo>
                    <a:cubicBezTo>
                      <a:pt x="99" y="57"/>
                      <a:pt x="99" y="56"/>
                      <a:pt x="99" y="56"/>
                    </a:cubicBezTo>
                    <a:lnTo>
                      <a:pt x="99" y="55"/>
                    </a:lnTo>
                    <a:close/>
                    <a:moveTo>
                      <a:pt x="98" y="54"/>
                    </a:moveTo>
                    <a:cubicBezTo>
                      <a:pt x="98" y="54"/>
                      <a:pt x="97" y="54"/>
                      <a:pt x="97" y="54"/>
                    </a:cubicBezTo>
                    <a:cubicBezTo>
                      <a:pt x="96" y="54"/>
                      <a:pt x="96" y="54"/>
                      <a:pt x="95" y="54"/>
                    </a:cubicBezTo>
                    <a:cubicBezTo>
                      <a:pt x="99" y="52"/>
                      <a:pt x="102" y="50"/>
                      <a:pt x="106" y="47"/>
                    </a:cubicBezTo>
                    <a:cubicBezTo>
                      <a:pt x="112" y="43"/>
                      <a:pt x="118" y="40"/>
                      <a:pt x="124" y="37"/>
                    </a:cubicBezTo>
                    <a:cubicBezTo>
                      <a:pt x="123" y="37"/>
                      <a:pt x="122" y="38"/>
                      <a:pt x="121" y="38"/>
                    </a:cubicBezTo>
                    <a:cubicBezTo>
                      <a:pt x="118" y="40"/>
                      <a:pt x="115" y="41"/>
                      <a:pt x="113" y="43"/>
                    </a:cubicBezTo>
                    <a:cubicBezTo>
                      <a:pt x="108" y="46"/>
                      <a:pt x="103" y="50"/>
                      <a:pt x="98" y="54"/>
                    </a:cubicBezTo>
                    <a:close/>
                    <a:moveTo>
                      <a:pt x="100" y="70"/>
                    </a:moveTo>
                    <a:cubicBezTo>
                      <a:pt x="100" y="69"/>
                      <a:pt x="100" y="69"/>
                      <a:pt x="100" y="69"/>
                    </a:cubicBezTo>
                    <a:cubicBezTo>
                      <a:pt x="103" y="65"/>
                      <a:pt x="107" y="61"/>
                      <a:pt x="111" y="58"/>
                    </a:cubicBezTo>
                    <a:cubicBezTo>
                      <a:pt x="115" y="55"/>
                      <a:pt x="118" y="52"/>
                      <a:pt x="122" y="49"/>
                    </a:cubicBezTo>
                    <a:cubicBezTo>
                      <a:pt x="123" y="48"/>
                      <a:pt x="123" y="47"/>
                      <a:pt x="124" y="47"/>
                    </a:cubicBezTo>
                    <a:cubicBezTo>
                      <a:pt x="116" y="54"/>
                      <a:pt x="107" y="62"/>
                      <a:pt x="100" y="70"/>
                    </a:cubicBezTo>
                    <a:close/>
                    <a:moveTo>
                      <a:pt x="135" y="36"/>
                    </a:moveTo>
                    <a:cubicBezTo>
                      <a:pt x="134" y="37"/>
                      <a:pt x="133" y="38"/>
                      <a:pt x="132" y="39"/>
                    </a:cubicBezTo>
                    <a:cubicBezTo>
                      <a:pt x="132" y="39"/>
                      <a:pt x="132" y="39"/>
                      <a:pt x="132" y="39"/>
                    </a:cubicBezTo>
                    <a:cubicBezTo>
                      <a:pt x="129" y="41"/>
                      <a:pt x="125" y="44"/>
                      <a:pt x="122" y="47"/>
                    </a:cubicBezTo>
                    <a:cubicBezTo>
                      <a:pt x="119" y="50"/>
                      <a:pt x="115" y="52"/>
                      <a:pt x="112" y="55"/>
                    </a:cubicBezTo>
                    <a:cubicBezTo>
                      <a:pt x="108" y="57"/>
                      <a:pt x="104" y="60"/>
                      <a:pt x="100" y="62"/>
                    </a:cubicBezTo>
                    <a:cubicBezTo>
                      <a:pt x="102" y="61"/>
                      <a:pt x="103" y="60"/>
                      <a:pt x="104" y="59"/>
                    </a:cubicBezTo>
                    <a:cubicBezTo>
                      <a:pt x="106" y="58"/>
                      <a:pt x="108" y="56"/>
                      <a:pt x="110" y="55"/>
                    </a:cubicBezTo>
                    <a:cubicBezTo>
                      <a:pt x="114" y="53"/>
                      <a:pt x="116" y="50"/>
                      <a:pt x="119" y="47"/>
                    </a:cubicBezTo>
                    <a:cubicBezTo>
                      <a:pt x="123" y="44"/>
                      <a:pt x="127" y="41"/>
                      <a:pt x="131" y="38"/>
                    </a:cubicBezTo>
                    <a:cubicBezTo>
                      <a:pt x="132" y="38"/>
                      <a:pt x="132" y="38"/>
                      <a:pt x="132" y="38"/>
                    </a:cubicBezTo>
                    <a:cubicBezTo>
                      <a:pt x="133" y="37"/>
                      <a:pt x="133" y="37"/>
                      <a:pt x="134" y="36"/>
                    </a:cubicBezTo>
                    <a:cubicBezTo>
                      <a:pt x="134" y="36"/>
                      <a:pt x="134" y="35"/>
                      <a:pt x="133" y="35"/>
                    </a:cubicBezTo>
                    <a:cubicBezTo>
                      <a:pt x="128" y="39"/>
                      <a:pt x="123" y="42"/>
                      <a:pt x="117" y="46"/>
                    </a:cubicBezTo>
                    <a:cubicBezTo>
                      <a:pt x="112" y="49"/>
                      <a:pt x="108" y="54"/>
                      <a:pt x="102" y="57"/>
                    </a:cubicBezTo>
                    <a:cubicBezTo>
                      <a:pt x="100" y="58"/>
                      <a:pt x="99" y="58"/>
                      <a:pt x="100" y="57"/>
                    </a:cubicBezTo>
                    <a:cubicBezTo>
                      <a:pt x="102" y="55"/>
                      <a:pt x="104" y="54"/>
                      <a:pt x="106" y="52"/>
                    </a:cubicBezTo>
                    <a:cubicBezTo>
                      <a:pt x="109" y="50"/>
                      <a:pt x="112" y="48"/>
                      <a:pt x="115" y="46"/>
                    </a:cubicBezTo>
                    <a:cubicBezTo>
                      <a:pt x="120" y="42"/>
                      <a:pt x="125" y="39"/>
                      <a:pt x="130" y="36"/>
                    </a:cubicBezTo>
                    <a:cubicBezTo>
                      <a:pt x="130" y="36"/>
                      <a:pt x="131" y="36"/>
                      <a:pt x="131" y="36"/>
                    </a:cubicBezTo>
                    <a:cubicBezTo>
                      <a:pt x="132" y="35"/>
                      <a:pt x="132" y="35"/>
                      <a:pt x="133" y="34"/>
                    </a:cubicBezTo>
                    <a:cubicBezTo>
                      <a:pt x="133" y="34"/>
                      <a:pt x="133" y="33"/>
                      <a:pt x="132" y="34"/>
                    </a:cubicBezTo>
                    <a:cubicBezTo>
                      <a:pt x="127" y="37"/>
                      <a:pt x="121" y="39"/>
                      <a:pt x="116" y="42"/>
                    </a:cubicBezTo>
                    <a:cubicBezTo>
                      <a:pt x="111" y="46"/>
                      <a:pt x="106" y="50"/>
                      <a:pt x="101" y="53"/>
                    </a:cubicBezTo>
                    <a:cubicBezTo>
                      <a:pt x="100" y="54"/>
                      <a:pt x="99" y="54"/>
                      <a:pt x="99" y="55"/>
                    </a:cubicBezTo>
                    <a:cubicBezTo>
                      <a:pt x="99" y="55"/>
                      <a:pt x="99" y="55"/>
                      <a:pt x="99" y="55"/>
                    </a:cubicBezTo>
                    <a:cubicBezTo>
                      <a:pt x="101" y="53"/>
                      <a:pt x="103" y="51"/>
                      <a:pt x="105" y="50"/>
                    </a:cubicBezTo>
                    <a:cubicBezTo>
                      <a:pt x="107" y="48"/>
                      <a:pt x="110" y="46"/>
                      <a:pt x="113" y="44"/>
                    </a:cubicBezTo>
                    <a:cubicBezTo>
                      <a:pt x="118" y="40"/>
                      <a:pt x="125" y="38"/>
                      <a:pt x="130" y="34"/>
                    </a:cubicBezTo>
                    <a:cubicBezTo>
                      <a:pt x="130" y="34"/>
                      <a:pt x="130" y="33"/>
                      <a:pt x="129" y="33"/>
                    </a:cubicBezTo>
                    <a:cubicBezTo>
                      <a:pt x="120" y="37"/>
                      <a:pt x="111" y="42"/>
                      <a:pt x="102" y="48"/>
                    </a:cubicBezTo>
                    <a:cubicBezTo>
                      <a:pt x="100" y="50"/>
                      <a:pt x="98" y="51"/>
                      <a:pt x="96" y="53"/>
                    </a:cubicBezTo>
                    <a:cubicBezTo>
                      <a:pt x="90" y="56"/>
                      <a:pt x="95" y="52"/>
                      <a:pt x="97" y="51"/>
                    </a:cubicBezTo>
                    <a:cubicBezTo>
                      <a:pt x="100" y="48"/>
                      <a:pt x="104" y="45"/>
                      <a:pt x="109" y="42"/>
                    </a:cubicBezTo>
                    <a:cubicBezTo>
                      <a:pt x="116" y="38"/>
                      <a:pt x="122" y="35"/>
                      <a:pt x="129" y="30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31" y="32"/>
                      <a:pt x="133" y="34"/>
                      <a:pt x="135" y="36"/>
                    </a:cubicBezTo>
                    <a:close/>
                    <a:moveTo>
                      <a:pt x="111" y="47"/>
                    </a:moveTo>
                    <a:cubicBezTo>
                      <a:pt x="114" y="45"/>
                      <a:pt x="116" y="44"/>
                      <a:pt x="119" y="42"/>
                    </a:cubicBezTo>
                    <a:cubicBezTo>
                      <a:pt x="117" y="43"/>
                      <a:pt x="116" y="44"/>
                      <a:pt x="114" y="45"/>
                    </a:cubicBezTo>
                    <a:cubicBezTo>
                      <a:pt x="113" y="46"/>
                      <a:pt x="112" y="47"/>
                      <a:pt x="111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2" name="Freeform 56">
                <a:extLst>
                  <a:ext uri="{FF2B5EF4-FFF2-40B4-BE49-F238E27FC236}">
                    <a16:creationId xmlns:a16="http://schemas.microsoft.com/office/drawing/2014/main" id="{2F0CB504-AB0B-4098-8C00-ACCBA945B2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20137" y="4810126"/>
                <a:ext cx="82550" cy="23813"/>
              </a:xfrm>
              <a:custGeom>
                <a:avLst/>
                <a:gdLst>
                  <a:gd name="T0" fmla="*/ 8 w 44"/>
                  <a:gd name="T1" fmla="*/ 13 h 13"/>
                  <a:gd name="T2" fmla="*/ 43 w 44"/>
                  <a:gd name="T3" fmla="*/ 13 h 13"/>
                  <a:gd name="T4" fmla="*/ 43 w 44"/>
                  <a:gd name="T5" fmla="*/ 12 h 13"/>
                  <a:gd name="T6" fmla="*/ 42 w 44"/>
                  <a:gd name="T7" fmla="*/ 1 h 13"/>
                  <a:gd name="T8" fmla="*/ 2 w 44"/>
                  <a:gd name="T9" fmla="*/ 0 h 13"/>
                  <a:gd name="T10" fmla="*/ 0 w 44"/>
                  <a:gd name="T11" fmla="*/ 12 h 13"/>
                  <a:gd name="T12" fmla="*/ 2 w 44"/>
                  <a:gd name="T13" fmla="*/ 9 h 13"/>
                  <a:gd name="T14" fmla="*/ 5 w 44"/>
                  <a:gd name="T15" fmla="*/ 6 h 13"/>
                  <a:gd name="T16" fmla="*/ 5 w 44"/>
                  <a:gd name="T17" fmla="*/ 3 h 13"/>
                  <a:gd name="T18" fmla="*/ 3 w 44"/>
                  <a:gd name="T19" fmla="*/ 5 h 13"/>
                  <a:gd name="T20" fmla="*/ 5 w 44"/>
                  <a:gd name="T21" fmla="*/ 3 h 13"/>
                  <a:gd name="T22" fmla="*/ 2 w 44"/>
                  <a:gd name="T23" fmla="*/ 10 h 13"/>
                  <a:gd name="T24" fmla="*/ 5 w 44"/>
                  <a:gd name="T25" fmla="*/ 10 h 13"/>
                  <a:gd name="T26" fmla="*/ 13 w 44"/>
                  <a:gd name="T27" fmla="*/ 4 h 13"/>
                  <a:gd name="T28" fmla="*/ 8 w 44"/>
                  <a:gd name="T29" fmla="*/ 11 h 13"/>
                  <a:gd name="T30" fmla="*/ 11 w 44"/>
                  <a:gd name="T31" fmla="*/ 11 h 13"/>
                  <a:gd name="T32" fmla="*/ 15 w 44"/>
                  <a:gd name="T33" fmla="*/ 10 h 13"/>
                  <a:gd name="T34" fmla="*/ 17 w 44"/>
                  <a:gd name="T35" fmla="*/ 11 h 13"/>
                  <a:gd name="T36" fmla="*/ 14 w 44"/>
                  <a:gd name="T37" fmla="*/ 7 h 13"/>
                  <a:gd name="T38" fmla="*/ 22 w 44"/>
                  <a:gd name="T39" fmla="*/ 3 h 13"/>
                  <a:gd name="T40" fmla="*/ 16 w 44"/>
                  <a:gd name="T41" fmla="*/ 9 h 13"/>
                  <a:gd name="T42" fmla="*/ 29 w 44"/>
                  <a:gd name="T43" fmla="*/ 11 h 13"/>
                  <a:gd name="T44" fmla="*/ 36 w 44"/>
                  <a:gd name="T45" fmla="*/ 8 h 13"/>
                  <a:gd name="T46" fmla="*/ 40 w 44"/>
                  <a:gd name="T47" fmla="*/ 7 h 13"/>
                  <a:gd name="T48" fmla="*/ 36 w 44"/>
                  <a:gd name="T49" fmla="*/ 11 h 13"/>
                  <a:gd name="T50" fmla="*/ 40 w 44"/>
                  <a:gd name="T51" fmla="*/ 9 h 13"/>
                  <a:gd name="T52" fmla="*/ 39 w 44"/>
                  <a:gd name="T53" fmla="*/ 9 h 13"/>
                  <a:gd name="T54" fmla="*/ 24 w 44"/>
                  <a:gd name="T55" fmla="*/ 11 h 13"/>
                  <a:gd name="T56" fmla="*/ 28 w 44"/>
                  <a:gd name="T57" fmla="*/ 11 h 13"/>
                  <a:gd name="T58" fmla="*/ 36 w 44"/>
                  <a:gd name="T59" fmla="*/ 8 h 13"/>
                  <a:gd name="T60" fmla="*/ 40 w 44"/>
                  <a:gd name="T61" fmla="*/ 4 h 13"/>
                  <a:gd name="T62" fmla="*/ 33 w 44"/>
                  <a:gd name="T63" fmla="*/ 7 h 13"/>
                  <a:gd name="T64" fmla="*/ 41 w 44"/>
                  <a:gd name="T65" fmla="*/ 3 h 13"/>
                  <a:gd name="T66" fmla="*/ 33 w 44"/>
                  <a:gd name="T67" fmla="*/ 3 h 13"/>
                  <a:gd name="T68" fmla="*/ 25 w 44"/>
                  <a:gd name="T69" fmla="*/ 10 h 13"/>
                  <a:gd name="T70" fmla="*/ 24 w 44"/>
                  <a:gd name="T71" fmla="*/ 9 h 13"/>
                  <a:gd name="T72" fmla="*/ 26 w 44"/>
                  <a:gd name="T73" fmla="*/ 3 h 13"/>
                  <a:gd name="T74" fmla="*/ 19 w 44"/>
                  <a:gd name="T75" fmla="*/ 10 h 13"/>
                  <a:gd name="T76" fmla="*/ 20 w 44"/>
                  <a:gd name="T77" fmla="*/ 11 h 13"/>
                  <a:gd name="T78" fmla="*/ 24 w 44"/>
                  <a:gd name="T79" fmla="*/ 8 h 13"/>
                  <a:gd name="T80" fmla="*/ 31 w 44"/>
                  <a:gd name="T81" fmla="*/ 5 h 13"/>
                  <a:gd name="T82" fmla="*/ 24 w 44"/>
                  <a:gd name="T83" fmla="*/ 11 h 13"/>
                  <a:gd name="T84" fmla="*/ 24 w 44"/>
                  <a:gd name="T85" fmla="*/ 9 h 13"/>
                  <a:gd name="T86" fmla="*/ 21 w 44"/>
                  <a:gd name="T87" fmla="*/ 3 h 13"/>
                  <a:gd name="T88" fmla="*/ 18 w 44"/>
                  <a:gd name="T89" fmla="*/ 3 h 13"/>
                  <a:gd name="T90" fmla="*/ 15 w 44"/>
                  <a:gd name="T91" fmla="*/ 4 h 13"/>
                  <a:gd name="T92" fmla="*/ 6 w 44"/>
                  <a:gd name="T93" fmla="*/ 9 h 13"/>
                  <a:gd name="T94" fmla="*/ 11 w 44"/>
                  <a:gd name="T95" fmla="*/ 3 h 13"/>
                  <a:gd name="T96" fmla="*/ 21 w 44"/>
                  <a:gd name="T97" fmla="*/ 3 h 13"/>
                  <a:gd name="T98" fmla="*/ 8 w 44"/>
                  <a:gd name="T99" fmla="*/ 3 h 13"/>
                  <a:gd name="T100" fmla="*/ 8 w 44"/>
                  <a:gd name="T101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" h="13">
                    <a:moveTo>
                      <a:pt x="1" y="13"/>
                    </a:moveTo>
                    <a:cubicBezTo>
                      <a:pt x="2" y="13"/>
                      <a:pt x="2" y="13"/>
                      <a:pt x="2" y="13"/>
                    </a:cubicBezTo>
                    <a:cubicBezTo>
                      <a:pt x="4" y="12"/>
                      <a:pt x="6" y="13"/>
                      <a:pt x="8" y="13"/>
                    </a:cubicBezTo>
                    <a:cubicBezTo>
                      <a:pt x="12" y="13"/>
                      <a:pt x="16" y="13"/>
                      <a:pt x="20" y="13"/>
                    </a:cubicBezTo>
                    <a:cubicBezTo>
                      <a:pt x="28" y="13"/>
                      <a:pt x="35" y="13"/>
                      <a:pt x="42" y="13"/>
                    </a:cubicBezTo>
                    <a:cubicBezTo>
                      <a:pt x="42" y="13"/>
                      <a:pt x="43" y="13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9"/>
                      <a:pt x="44" y="6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36" y="1"/>
                      <a:pt x="29" y="1"/>
                      <a:pt x="22" y="1"/>
                    </a:cubicBezTo>
                    <a:cubicBezTo>
                      <a:pt x="18" y="1"/>
                      <a:pt x="14" y="1"/>
                      <a:pt x="9" y="1"/>
                    </a:cubicBezTo>
                    <a:cubicBezTo>
                      <a:pt x="7" y="1"/>
                      <a:pt x="4" y="1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2"/>
                      <a:pt x="1" y="13"/>
                      <a:pt x="1" y="13"/>
                    </a:cubicBezTo>
                    <a:close/>
                    <a:moveTo>
                      <a:pt x="5" y="6"/>
                    </a:moveTo>
                    <a:cubicBezTo>
                      <a:pt x="5" y="7"/>
                      <a:pt x="3" y="8"/>
                      <a:pt x="2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4" y="6"/>
                      <a:pt x="6" y="5"/>
                      <a:pt x="7" y="4"/>
                    </a:cubicBezTo>
                    <a:cubicBezTo>
                      <a:pt x="8" y="3"/>
                      <a:pt x="6" y="6"/>
                      <a:pt x="5" y="6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4" y="4"/>
                      <a:pt x="4" y="4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lnTo>
                      <a:pt x="3" y="5"/>
                    </a:lnTo>
                    <a:close/>
                    <a:moveTo>
                      <a:pt x="3" y="5"/>
                    </a:move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3" y="4"/>
                      <a:pt x="3" y="5"/>
                    </a:cubicBezTo>
                    <a:close/>
                    <a:moveTo>
                      <a:pt x="2" y="11"/>
                    </a:move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4" y="9"/>
                      <a:pt x="6" y="8"/>
                      <a:pt x="7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8" y="9"/>
                      <a:pt x="10" y="6"/>
                      <a:pt x="13" y="4"/>
                    </a:cubicBezTo>
                    <a:cubicBezTo>
                      <a:pt x="14" y="4"/>
                      <a:pt x="15" y="4"/>
                      <a:pt x="13" y="4"/>
                    </a:cubicBezTo>
                    <a:cubicBezTo>
                      <a:pt x="13" y="5"/>
                      <a:pt x="12" y="6"/>
                      <a:pt x="11" y="6"/>
                    </a:cubicBezTo>
                    <a:cubicBezTo>
                      <a:pt x="10" y="8"/>
                      <a:pt x="9" y="9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4" y="10"/>
                      <a:pt x="2" y="11"/>
                    </a:cubicBezTo>
                    <a:close/>
                    <a:moveTo>
                      <a:pt x="11" y="11"/>
                    </a:moveTo>
                    <a:cubicBezTo>
                      <a:pt x="14" y="9"/>
                      <a:pt x="17" y="7"/>
                      <a:pt x="20" y="5"/>
                    </a:cubicBezTo>
                    <a:cubicBezTo>
                      <a:pt x="22" y="3"/>
                      <a:pt x="21" y="4"/>
                      <a:pt x="20" y="5"/>
                    </a:cubicBezTo>
                    <a:cubicBezTo>
                      <a:pt x="18" y="7"/>
                      <a:pt x="16" y="9"/>
                      <a:pt x="15" y="10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7" y="9"/>
                      <a:pt x="19" y="8"/>
                      <a:pt x="21" y="6"/>
                    </a:cubicBezTo>
                    <a:cubicBezTo>
                      <a:pt x="20" y="8"/>
                      <a:pt x="18" y="9"/>
                      <a:pt x="17" y="11"/>
                    </a:cubicBezTo>
                    <a:cubicBezTo>
                      <a:pt x="14" y="11"/>
                      <a:pt x="11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10" y="10"/>
                      <a:pt x="12" y="9"/>
                      <a:pt x="14" y="7"/>
                    </a:cubicBezTo>
                    <a:cubicBezTo>
                      <a:pt x="13" y="8"/>
                      <a:pt x="11" y="9"/>
                      <a:pt x="11" y="10"/>
                    </a:cubicBezTo>
                    <a:lnTo>
                      <a:pt x="11" y="11"/>
                    </a:lnTo>
                    <a:close/>
                    <a:moveTo>
                      <a:pt x="22" y="3"/>
                    </a:moveTo>
                    <a:cubicBezTo>
                      <a:pt x="22" y="3"/>
                      <a:pt x="22" y="3"/>
                      <a:pt x="22" y="3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2" y="5"/>
                      <a:pt x="19" y="7"/>
                      <a:pt x="16" y="9"/>
                    </a:cubicBezTo>
                    <a:cubicBezTo>
                      <a:pt x="14" y="11"/>
                      <a:pt x="18" y="8"/>
                      <a:pt x="18" y="7"/>
                    </a:cubicBezTo>
                    <a:cubicBezTo>
                      <a:pt x="20" y="6"/>
                      <a:pt x="21" y="5"/>
                      <a:pt x="22" y="3"/>
                    </a:cubicBezTo>
                    <a:close/>
                    <a:moveTo>
                      <a:pt x="29" y="11"/>
                    </a:moveTo>
                    <a:cubicBezTo>
                      <a:pt x="32" y="9"/>
                      <a:pt x="35" y="7"/>
                      <a:pt x="39" y="5"/>
                    </a:cubicBezTo>
                    <a:cubicBezTo>
                      <a:pt x="38" y="5"/>
                      <a:pt x="38" y="5"/>
                      <a:pt x="38" y="6"/>
                    </a:cubicBezTo>
                    <a:cubicBezTo>
                      <a:pt x="37" y="6"/>
                      <a:pt x="36" y="7"/>
                      <a:pt x="36" y="8"/>
                    </a:cubicBezTo>
                    <a:cubicBezTo>
                      <a:pt x="34" y="9"/>
                      <a:pt x="33" y="9"/>
                      <a:pt x="32" y="11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5" y="10"/>
                      <a:pt x="37" y="8"/>
                      <a:pt x="40" y="7"/>
                    </a:cubicBezTo>
                    <a:cubicBezTo>
                      <a:pt x="42" y="5"/>
                      <a:pt x="40" y="7"/>
                      <a:pt x="39" y="7"/>
                    </a:cubicBezTo>
                    <a:cubicBezTo>
                      <a:pt x="38" y="9"/>
                      <a:pt x="37" y="10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7" y="11"/>
                      <a:pt x="40" y="9"/>
                      <a:pt x="40" y="11"/>
                    </a:cubicBezTo>
                    <a:cubicBezTo>
                      <a:pt x="40" y="11"/>
                      <a:pt x="40" y="11"/>
                      <a:pt x="40" y="11"/>
                    </a:cubicBezTo>
                    <a:cubicBezTo>
                      <a:pt x="40" y="10"/>
                      <a:pt x="40" y="10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39" y="9"/>
                      <a:pt x="38" y="9"/>
                      <a:pt x="38" y="10"/>
                    </a:cubicBezTo>
                    <a:cubicBezTo>
                      <a:pt x="36" y="11"/>
                      <a:pt x="39" y="9"/>
                      <a:pt x="39" y="9"/>
                    </a:cubicBezTo>
                    <a:cubicBezTo>
                      <a:pt x="40" y="8"/>
                      <a:pt x="41" y="7"/>
                      <a:pt x="41" y="6"/>
                    </a:cubicBezTo>
                    <a:cubicBezTo>
                      <a:pt x="41" y="8"/>
                      <a:pt x="41" y="9"/>
                      <a:pt x="41" y="11"/>
                    </a:cubicBezTo>
                    <a:cubicBezTo>
                      <a:pt x="35" y="11"/>
                      <a:pt x="30" y="11"/>
                      <a:pt x="24" y="11"/>
                    </a:cubicBezTo>
                    <a:cubicBezTo>
                      <a:pt x="28" y="10"/>
                      <a:pt x="31" y="7"/>
                      <a:pt x="34" y="5"/>
                    </a:cubicBezTo>
                    <a:cubicBezTo>
                      <a:pt x="37" y="3"/>
                      <a:pt x="35" y="5"/>
                      <a:pt x="33" y="6"/>
                    </a:cubicBezTo>
                    <a:cubicBezTo>
                      <a:pt x="31" y="7"/>
                      <a:pt x="30" y="9"/>
                      <a:pt x="28" y="11"/>
                    </a:cubicBezTo>
                    <a:lnTo>
                      <a:pt x="29" y="11"/>
                    </a:lnTo>
                    <a:close/>
                    <a:moveTo>
                      <a:pt x="41" y="5"/>
                    </a:moveTo>
                    <a:cubicBezTo>
                      <a:pt x="40" y="6"/>
                      <a:pt x="38" y="7"/>
                      <a:pt x="36" y="8"/>
                    </a:cubicBezTo>
                    <a:cubicBezTo>
                      <a:pt x="36" y="8"/>
                      <a:pt x="35" y="9"/>
                      <a:pt x="34" y="9"/>
                    </a:cubicBezTo>
                    <a:cubicBezTo>
                      <a:pt x="34" y="10"/>
                      <a:pt x="34" y="10"/>
                      <a:pt x="34" y="10"/>
                    </a:cubicBezTo>
                    <a:cubicBezTo>
                      <a:pt x="36" y="8"/>
                      <a:pt x="38" y="6"/>
                      <a:pt x="40" y="4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36" y="6"/>
                      <a:pt x="33" y="8"/>
                      <a:pt x="29" y="10"/>
                    </a:cubicBezTo>
                    <a:cubicBezTo>
                      <a:pt x="30" y="10"/>
                      <a:pt x="32" y="8"/>
                      <a:pt x="33" y="7"/>
                    </a:cubicBezTo>
                    <a:cubicBezTo>
                      <a:pt x="34" y="6"/>
                      <a:pt x="35" y="5"/>
                      <a:pt x="37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3"/>
                      <a:pt x="40" y="3"/>
                      <a:pt x="41" y="3"/>
                    </a:cubicBezTo>
                    <a:cubicBezTo>
                      <a:pt x="41" y="4"/>
                      <a:pt x="41" y="4"/>
                      <a:pt x="41" y="5"/>
                    </a:cubicBezTo>
                    <a:close/>
                    <a:moveTo>
                      <a:pt x="25" y="10"/>
                    </a:moveTo>
                    <a:cubicBezTo>
                      <a:pt x="28" y="9"/>
                      <a:pt x="31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4" y="3"/>
                      <a:pt x="35" y="3"/>
                      <a:pt x="36" y="3"/>
                    </a:cubicBezTo>
                    <a:cubicBezTo>
                      <a:pt x="32" y="5"/>
                      <a:pt x="29" y="9"/>
                      <a:pt x="25" y="10"/>
                    </a:cubicBezTo>
                    <a:close/>
                    <a:moveTo>
                      <a:pt x="29" y="3"/>
                    </a:moveTo>
                    <a:cubicBezTo>
                      <a:pt x="30" y="3"/>
                      <a:pt x="31" y="3"/>
                      <a:pt x="32" y="3"/>
                    </a:cubicBezTo>
                    <a:cubicBezTo>
                      <a:pt x="29" y="5"/>
                      <a:pt x="27" y="7"/>
                      <a:pt x="24" y="9"/>
                    </a:cubicBezTo>
                    <a:cubicBezTo>
                      <a:pt x="26" y="7"/>
                      <a:pt x="28" y="5"/>
                      <a:pt x="29" y="3"/>
                    </a:cubicBezTo>
                    <a:close/>
                    <a:moveTo>
                      <a:pt x="25" y="4"/>
                    </a:moveTo>
                    <a:cubicBezTo>
                      <a:pt x="26" y="3"/>
                      <a:pt x="26" y="3"/>
                      <a:pt x="26" y="3"/>
                    </a:cubicBezTo>
                    <a:cubicBezTo>
                      <a:pt x="27" y="3"/>
                      <a:pt x="28" y="3"/>
                      <a:pt x="29" y="3"/>
                    </a:cubicBezTo>
                    <a:cubicBezTo>
                      <a:pt x="26" y="5"/>
                      <a:pt x="22" y="7"/>
                      <a:pt x="19" y="9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9"/>
                      <a:pt x="20" y="8"/>
                      <a:pt x="20" y="8"/>
                    </a:cubicBezTo>
                    <a:cubicBezTo>
                      <a:pt x="22" y="6"/>
                      <a:pt x="24" y="5"/>
                      <a:pt x="25" y="4"/>
                    </a:cubicBezTo>
                    <a:close/>
                    <a:moveTo>
                      <a:pt x="20" y="11"/>
                    </a:moveTo>
                    <a:cubicBezTo>
                      <a:pt x="19" y="11"/>
                      <a:pt x="19" y="11"/>
                      <a:pt x="18" y="11"/>
                    </a:cubicBezTo>
                    <a:cubicBezTo>
                      <a:pt x="21" y="9"/>
                      <a:pt x="25" y="7"/>
                      <a:pt x="28" y="4"/>
                    </a:cubicBezTo>
                    <a:cubicBezTo>
                      <a:pt x="27" y="5"/>
                      <a:pt x="26" y="7"/>
                      <a:pt x="24" y="8"/>
                    </a:cubicBezTo>
                    <a:cubicBezTo>
                      <a:pt x="23" y="9"/>
                      <a:pt x="22" y="9"/>
                      <a:pt x="21" y="10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5" y="9"/>
                      <a:pt x="28" y="7"/>
                      <a:pt x="31" y="5"/>
                    </a:cubicBezTo>
                    <a:cubicBezTo>
                      <a:pt x="32" y="4"/>
                      <a:pt x="32" y="4"/>
                      <a:pt x="31" y="5"/>
                    </a:cubicBezTo>
                    <a:cubicBezTo>
                      <a:pt x="30" y="6"/>
                      <a:pt x="29" y="7"/>
                      <a:pt x="28" y="8"/>
                    </a:cubicBezTo>
                    <a:cubicBezTo>
                      <a:pt x="27" y="9"/>
                      <a:pt x="25" y="9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1" y="11"/>
                      <a:pt x="20" y="11"/>
                    </a:cubicBezTo>
                    <a:close/>
                    <a:moveTo>
                      <a:pt x="24" y="9"/>
                    </a:moveTo>
                    <a:cubicBezTo>
                      <a:pt x="23" y="9"/>
                      <a:pt x="23" y="9"/>
                      <a:pt x="23" y="9"/>
                    </a:cubicBezTo>
                    <a:lnTo>
                      <a:pt x="24" y="9"/>
                    </a:lnTo>
                    <a:close/>
                    <a:moveTo>
                      <a:pt x="21" y="3"/>
                    </a:moveTo>
                    <a:cubicBezTo>
                      <a:pt x="19" y="5"/>
                      <a:pt x="16" y="7"/>
                      <a:pt x="14" y="8"/>
                    </a:cubicBezTo>
                    <a:cubicBezTo>
                      <a:pt x="16" y="7"/>
                      <a:pt x="18" y="5"/>
                      <a:pt x="1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6"/>
                      <a:pt x="12" y="8"/>
                      <a:pt x="9" y="10"/>
                    </a:cubicBezTo>
                    <a:cubicBezTo>
                      <a:pt x="9" y="10"/>
                      <a:pt x="11" y="7"/>
                      <a:pt x="11" y="7"/>
                    </a:cubicBezTo>
                    <a:cubicBezTo>
                      <a:pt x="13" y="6"/>
                      <a:pt x="14" y="5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3" y="4"/>
                      <a:pt x="11" y="5"/>
                      <a:pt x="9" y="7"/>
                    </a:cubicBezTo>
                    <a:cubicBezTo>
                      <a:pt x="8" y="8"/>
                      <a:pt x="7" y="8"/>
                      <a:pt x="6" y="9"/>
                    </a:cubicBezTo>
                    <a:cubicBezTo>
                      <a:pt x="4" y="10"/>
                      <a:pt x="7" y="8"/>
                      <a:pt x="7" y="8"/>
                    </a:cubicBezTo>
                    <a:cubicBezTo>
                      <a:pt x="8" y="6"/>
                      <a:pt x="10" y="5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8" y="5"/>
                      <a:pt x="5" y="8"/>
                      <a:pt x="3" y="9"/>
                    </a:cubicBezTo>
                    <a:cubicBezTo>
                      <a:pt x="6" y="7"/>
                      <a:pt x="7" y="5"/>
                      <a:pt x="9" y="3"/>
                    </a:cubicBezTo>
                    <a:cubicBezTo>
                      <a:pt x="13" y="3"/>
                      <a:pt x="17" y="3"/>
                      <a:pt x="21" y="3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lose/>
                    <a:moveTo>
                      <a:pt x="8" y="3"/>
                    </a:moveTo>
                    <a:cubicBezTo>
                      <a:pt x="6" y="4"/>
                      <a:pt x="4" y="5"/>
                      <a:pt x="3" y="7"/>
                    </a:cubicBezTo>
                    <a:cubicBezTo>
                      <a:pt x="4" y="6"/>
                      <a:pt x="5" y="4"/>
                      <a:pt x="6" y="3"/>
                    </a:cubicBezTo>
                    <a:cubicBezTo>
                      <a:pt x="6" y="3"/>
                      <a:pt x="7" y="3"/>
                      <a:pt x="8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3" name="Freeform 57">
                <a:extLst>
                  <a:ext uri="{FF2B5EF4-FFF2-40B4-BE49-F238E27FC236}">
                    <a16:creationId xmlns:a16="http://schemas.microsoft.com/office/drawing/2014/main" id="{C4484E82-E0DA-4A43-8D9F-DEEAA19ED0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04362" y="4389438"/>
                <a:ext cx="36512" cy="30163"/>
              </a:xfrm>
              <a:custGeom>
                <a:avLst/>
                <a:gdLst>
                  <a:gd name="T0" fmla="*/ 9 w 19"/>
                  <a:gd name="T1" fmla="*/ 16 h 16"/>
                  <a:gd name="T2" fmla="*/ 10 w 19"/>
                  <a:gd name="T3" fmla="*/ 16 h 16"/>
                  <a:gd name="T4" fmla="*/ 18 w 19"/>
                  <a:gd name="T5" fmla="*/ 9 h 16"/>
                  <a:gd name="T6" fmla="*/ 12 w 19"/>
                  <a:gd name="T7" fmla="*/ 2 h 16"/>
                  <a:gd name="T8" fmla="*/ 9 w 19"/>
                  <a:gd name="T9" fmla="*/ 16 h 16"/>
                  <a:gd name="T10" fmla="*/ 6 w 19"/>
                  <a:gd name="T11" fmla="*/ 8 h 16"/>
                  <a:gd name="T12" fmla="*/ 6 w 19"/>
                  <a:gd name="T13" fmla="*/ 8 h 16"/>
                  <a:gd name="T14" fmla="*/ 11 w 19"/>
                  <a:gd name="T15" fmla="*/ 5 h 16"/>
                  <a:gd name="T16" fmla="*/ 6 w 19"/>
                  <a:gd name="T17" fmla="*/ 9 h 16"/>
                  <a:gd name="T18" fmla="*/ 6 w 19"/>
                  <a:gd name="T19" fmla="*/ 8 h 16"/>
                  <a:gd name="T20" fmla="*/ 14 w 19"/>
                  <a:gd name="T21" fmla="*/ 5 h 16"/>
                  <a:gd name="T22" fmla="*/ 6 w 19"/>
                  <a:gd name="T23" fmla="*/ 10 h 16"/>
                  <a:gd name="T24" fmla="*/ 6 w 19"/>
                  <a:gd name="T25" fmla="*/ 10 h 16"/>
                  <a:gd name="T26" fmla="*/ 12 w 19"/>
                  <a:gd name="T27" fmla="*/ 4 h 16"/>
                  <a:gd name="T28" fmla="*/ 12 w 19"/>
                  <a:gd name="T29" fmla="*/ 4 h 16"/>
                  <a:gd name="T30" fmla="*/ 14 w 19"/>
                  <a:gd name="T31" fmla="*/ 5 h 16"/>
                  <a:gd name="T32" fmla="*/ 13 w 19"/>
                  <a:gd name="T33" fmla="*/ 6 h 16"/>
                  <a:gd name="T34" fmla="*/ 7 w 19"/>
                  <a:gd name="T35" fmla="*/ 12 h 16"/>
                  <a:gd name="T36" fmla="*/ 6 w 19"/>
                  <a:gd name="T37" fmla="*/ 10 h 16"/>
                  <a:gd name="T38" fmla="*/ 13 w 19"/>
                  <a:gd name="T39" fmla="*/ 6 h 16"/>
                  <a:gd name="T40" fmla="*/ 7 w 19"/>
                  <a:gd name="T41" fmla="*/ 12 h 16"/>
                  <a:gd name="T42" fmla="*/ 13 w 19"/>
                  <a:gd name="T43" fmla="*/ 9 h 16"/>
                  <a:gd name="T44" fmla="*/ 9 w 19"/>
                  <a:gd name="T45" fmla="*/ 13 h 16"/>
                  <a:gd name="T46" fmla="*/ 9 w 19"/>
                  <a:gd name="T47" fmla="*/ 13 h 16"/>
                  <a:gd name="T48" fmla="*/ 7 w 19"/>
                  <a:gd name="T49" fmla="*/ 12 h 16"/>
                  <a:gd name="T50" fmla="*/ 16 w 19"/>
                  <a:gd name="T51" fmla="*/ 9 h 16"/>
                  <a:gd name="T52" fmla="*/ 10 w 19"/>
                  <a:gd name="T53" fmla="*/ 14 h 16"/>
                  <a:gd name="T54" fmla="*/ 9 w 19"/>
                  <a:gd name="T55" fmla="*/ 13 h 16"/>
                  <a:gd name="T56" fmla="*/ 14 w 19"/>
                  <a:gd name="T57" fmla="*/ 11 h 16"/>
                  <a:gd name="T58" fmla="*/ 12 w 19"/>
                  <a:gd name="T59" fmla="*/ 12 h 16"/>
                  <a:gd name="T60" fmla="*/ 12 w 19"/>
                  <a:gd name="T61" fmla="*/ 12 h 16"/>
                  <a:gd name="T62" fmla="*/ 15 w 19"/>
                  <a:gd name="T63" fmla="*/ 10 h 16"/>
                  <a:gd name="T64" fmla="*/ 15 w 19"/>
                  <a:gd name="T65" fmla="*/ 10 h 16"/>
                  <a:gd name="T66" fmla="*/ 10 w 19"/>
                  <a:gd name="T67" fmla="*/ 12 h 16"/>
                  <a:gd name="T68" fmla="*/ 15 w 19"/>
                  <a:gd name="T69" fmla="*/ 8 h 16"/>
                  <a:gd name="T70" fmla="*/ 14 w 19"/>
                  <a:gd name="T71" fmla="*/ 8 h 16"/>
                  <a:gd name="T72" fmla="*/ 8 w 19"/>
                  <a:gd name="T73" fmla="*/ 11 h 16"/>
                  <a:gd name="T74" fmla="*/ 15 w 19"/>
                  <a:gd name="T75" fmla="*/ 5 h 16"/>
                  <a:gd name="T76" fmla="*/ 15 w 19"/>
                  <a:gd name="T77" fmla="*/ 5 h 16"/>
                  <a:gd name="T78" fmla="*/ 16 w 19"/>
                  <a:gd name="T79" fmla="*/ 9 h 16"/>
                  <a:gd name="T80" fmla="*/ 11 w 19"/>
                  <a:gd name="T81" fmla="*/ 4 h 16"/>
                  <a:gd name="T82" fmla="*/ 11 w 19"/>
                  <a:gd name="T83" fmla="*/ 4 h 16"/>
                  <a:gd name="T84" fmla="*/ 6 w 19"/>
                  <a:gd name="T85" fmla="*/ 7 h 16"/>
                  <a:gd name="T86" fmla="*/ 11 w 19"/>
                  <a:gd name="T8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6">
                    <a:moveTo>
                      <a:pt x="9" y="16"/>
                    </a:moveTo>
                    <a:cubicBezTo>
                      <a:pt x="10" y="16"/>
                      <a:pt x="10" y="16"/>
                      <a:pt x="10" y="16"/>
                    </a:cubicBezTo>
                    <a:cubicBezTo>
                      <a:pt x="14" y="16"/>
                      <a:pt x="17" y="13"/>
                      <a:pt x="18" y="9"/>
                    </a:cubicBezTo>
                    <a:cubicBezTo>
                      <a:pt x="19" y="5"/>
                      <a:pt x="16" y="2"/>
                      <a:pt x="12" y="2"/>
                    </a:cubicBezTo>
                    <a:cubicBezTo>
                      <a:pt x="2" y="0"/>
                      <a:pt x="0" y="14"/>
                      <a:pt x="9" y="16"/>
                    </a:cubicBezTo>
                    <a:close/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9" y="6"/>
                      <a:pt x="7" y="8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lose/>
                    <a:moveTo>
                      <a:pt x="14" y="5"/>
                    </a:moveTo>
                    <a:cubicBezTo>
                      <a:pt x="11" y="6"/>
                      <a:pt x="9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8"/>
                      <a:pt x="11" y="7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4" y="4"/>
                      <a:pt x="14" y="5"/>
                    </a:cubicBezTo>
                    <a:close/>
                    <a:moveTo>
                      <a:pt x="13" y="6"/>
                    </a:moveTo>
                    <a:cubicBezTo>
                      <a:pt x="11" y="8"/>
                      <a:pt x="9" y="10"/>
                      <a:pt x="7" y="12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8" y="9"/>
                      <a:pt x="10" y="8"/>
                      <a:pt x="13" y="6"/>
                    </a:cubicBezTo>
                    <a:close/>
                    <a:moveTo>
                      <a:pt x="7" y="12"/>
                    </a:moveTo>
                    <a:cubicBezTo>
                      <a:pt x="9" y="12"/>
                      <a:pt x="11" y="10"/>
                      <a:pt x="13" y="9"/>
                    </a:cubicBezTo>
                    <a:cubicBezTo>
                      <a:pt x="11" y="10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7" y="12"/>
                    </a:cubicBezTo>
                    <a:close/>
                    <a:moveTo>
                      <a:pt x="16" y="9"/>
                    </a:moveTo>
                    <a:cubicBezTo>
                      <a:pt x="15" y="12"/>
                      <a:pt x="13" y="14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2" y="11"/>
                      <a:pt x="14" y="11"/>
                    </a:cubicBezTo>
                    <a:cubicBezTo>
                      <a:pt x="14" y="11"/>
                      <a:pt x="13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12"/>
                      <a:pt x="14" y="11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3" y="10"/>
                      <a:pt x="12" y="11"/>
                      <a:pt x="10" y="12"/>
                    </a:cubicBezTo>
                    <a:cubicBezTo>
                      <a:pt x="11" y="11"/>
                      <a:pt x="13" y="10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2" y="9"/>
                      <a:pt x="10" y="10"/>
                      <a:pt x="8" y="11"/>
                    </a:cubicBezTo>
                    <a:cubicBezTo>
                      <a:pt x="10" y="9"/>
                      <a:pt x="12" y="7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6"/>
                      <a:pt x="16" y="7"/>
                      <a:pt x="16" y="9"/>
                    </a:cubicBezTo>
                    <a:close/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5"/>
                      <a:pt x="8" y="6"/>
                      <a:pt x="6" y="7"/>
                    </a:cubicBezTo>
                    <a:cubicBezTo>
                      <a:pt x="6" y="5"/>
                      <a:pt x="8" y="4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4" name="Freeform 58">
                <a:extLst>
                  <a:ext uri="{FF2B5EF4-FFF2-40B4-BE49-F238E27FC236}">
                    <a16:creationId xmlns:a16="http://schemas.microsoft.com/office/drawing/2014/main" id="{0D056D88-5B95-44DC-9921-7880EF8539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77374" y="4424363"/>
                <a:ext cx="95250" cy="26988"/>
              </a:xfrm>
              <a:custGeom>
                <a:avLst/>
                <a:gdLst>
                  <a:gd name="T0" fmla="*/ 50 w 50"/>
                  <a:gd name="T1" fmla="*/ 3 h 14"/>
                  <a:gd name="T2" fmla="*/ 0 w 50"/>
                  <a:gd name="T3" fmla="*/ 1 h 14"/>
                  <a:gd name="T4" fmla="*/ 1 w 50"/>
                  <a:gd name="T5" fmla="*/ 12 h 14"/>
                  <a:gd name="T6" fmla="*/ 33 w 50"/>
                  <a:gd name="T7" fmla="*/ 5 h 14"/>
                  <a:gd name="T8" fmla="*/ 27 w 50"/>
                  <a:gd name="T9" fmla="*/ 11 h 14"/>
                  <a:gd name="T10" fmla="*/ 31 w 50"/>
                  <a:gd name="T11" fmla="*/ 7 h 14"/>
                  <a:gd name="T12" fmla="*/ 21 w 50"/>
                  <a:gd name="T13" fmla="*/ 5 h 14"/>
                  <a:gd name="T14" fmla="*/ 15 w 50"/>
                  <a:gd name="T15" fmla="*/ 11 h 14"/>
                  <a:gd name="T16" fmla="*/ 5 w 50"/>
                  <a:gd name="T17" fmla="*/ 10 h 14"/>
                  <a:gd name="T18" fmla="*/ 2 w 50"/>
                  <a:gd name="T19" fmla="*/ 7 h 14"/>
                  <a:gd name="T20" fmla="*/ 8 w 50"/>
                  <a:gd name="T21" fmla="*/ 2 h 14"/>
                  <a:gd name="T22" fmla="*/ 16 w 50"/>
                  <a:gd name="T23" fmla="*/ 3 h 14"/>
                  <a:gd name="T24" fmla="*/ 8 w 50"/>
                  <a:gd name="T25" fmla="*/ 9 h 14"/>
                  <a:gd name="T26" fmla="*/ 13 w 50"/>
                  <a:gd name="T27" fmla="*/ 2 h 14"/>
                  <a:gd name="T28" fmla="*/ 2 w 50"/>
                  <a:gd name="T29" fmla="*/ 6 h 14"/>
                  <a:gd name="T30" fmla="*/ 8 w 50"/>
                  <a:gd name="T31" fmla="*/ 4 h 14"/>
                  <a:gd name="T32" fmla="*/ 9 w 50"/>
                  <a:gd name="T33" fmla="*/ 2 h 14"/>
                  <a:gd name="T34" fmla="*/ 2 w 50"/>
                  <a:gd name="T35" fmla="*/ 5 h 14"/>
                  <a:gd name="T36" fmla="*/ 11 w 50"/>
                  <a:gd name="T37" fmla="*/ 6 h 14"/>
                  <a:gd name="T38" fmla="*/ 10 w 50"/>
                  <a:gd name="T39" fmla="*/ 10 h 14"/>
                  <a:gd name="T40" fmla="*/ 17 w 50"/>
                  <a:gd name="T41" fmla="*/ 3 h 14"/>
                  <a:gd name="T42" fmla="*/ 11 w 50"/>
                  <a:gd name="T43" fmla="*/ 10 h 14"/>
                  <a:gd name="T44" fmla="*/ 19 w 50"/>
                  <a:gd name="T45" fmla="*/ 5 h 14"/>
                  <a:gd name="T46" fmla="*/ 21 w 50"/>
                  <a:gd name="T47" fmla="*/ 11 h 14"/>
                  <a:gd name="T48" fmla="*/ 25 w 50"/>
                  <a:gd name="T49" fmla="*/ 5 h 14"/>
                  <a:gd name="T50" fmla="*/ 22 w 50"/>
                  <a:gd name="T51" fmla="*/ 11 h 14"/>
                  <a:gd name="T52" fmla="*/ 44 w 50"/>
                  <a:gd name="T53" fmla="*/ 4 h 14"/>
                  <a:gd name="T54" fmla="*/ 47 w 50"/>
                  <a:gd name="T55" fmla="*/ 4 h 14"/>
                  <a:gd name="T56" fmla="*/ 45 w 50"/>
                  <a:gd name="T57" fmla="*/ 4 h 14"/>
                  <a:gd name="T58" fmla="*/ 34 w 50"/>
                  <a:gd name="T59" fmla="*/ 7 h 14"/>
                  <a:gd name="T60" fmla="*/ 36 w 50"/>
                  <a:gd name="T61" fmla="*/ 9 h 14"/>
                  <a:gd name="T62" fmla="*/ 39 w 50"/>
                  <a:gd name="T63" fmla="*/ 4 h 14"/>
                  <a:gd name="T64" fmla="*/ 41 w 50"/>
                  <a:gd name="T65" fmla="*/ 5 h 14"/>
                  <a:gd name="T66" fmla="*/ 36 w 50"/>
                  <a:gd name="T67" fmla="*/ 11 h 14"/>
                  <a:gd name="T68" fmla="*/ 44 w 50"/>
                  <a:gd name="T69" fmla="*/ 5 h 14"/>
                  <a:gd name="T70" fmla="*/ 37 w 50"/>
                  <a:gd name="T71" fmla="*/ 11 h 14"/>
                  <a:gd name="T72" fmla="*/ 43 w 50"/>
                  <a:gd name="T73" fmla="*/ 11 h 14"/>
                  <a:gd name="T74" fmla="*/ 45 w 50"/>
                  <a:gd name="T75" fmla="*/ 11 h 14"/>
                  <a:gd name="T76" fmla="*/ 48 w 50"/>
                  <a:gd name="T77" fmla="*/ 7 h 14"/>
                  <a:gd name="T78" fmla="*/ 48 w 50"/>
                  <a:gd name="T79" fmla="*/ 4 h 14"/>
                  <a:gd name="T80" fmla="*/ 40 w 50"/>
                  <a:gd name="T81" fmla="*/ 12 h 14"/>
                  <a:gd name="T82" fmla="*/ 32 w 50"/>
                  <a:gd name="T83" fmla="*/ 6 h 14"/>
                  <a:gd name="T84" fmla="*/ 27 w 50"/>
                  <a:gd name="T85" fmla="*/ 8 h 14"/>
                  <a:gd name="T86" fmla="*/ 23 w 50"/>
                  <a:gd name="T87" fmla="*/ 9 h 14"/>
                  <a:gd name="T88" fmla="*/ 18 w 50"/>
                  <a:gd name="T89" fmla="*/ 9 h 14"/>
                  <a:gd name="T90" fmla="*/ 16 w 50"/>
                  <a:gd name="T91" fmla="*/ 9 h 14"/>
                  <a:gd name="T92" fmla="*/ 15 w 50"/>
                  <a:gd name="T93" fmla="*/ 8 h 14"/>
                  <a:gd name="T94" fmla="*/ 18 w 50"/>
                  <a:gd name="T9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0" h="14">
                    <a:moveTo>
                      <a:pt x="49" y="14"/>
                    </a:moveTo>
                    <a:cubicBezTo>
                      <a:pt x="49" y="14"/>
                      <a:pt x="50" y="14"/>
                      <a:pt x="50" y="13"/>
                    </a:cubicBezTo>
                    <a:cubicBezTo>
                      <a:pt x="50" y="9"/>
                      <a:pt x="50" y="6"/>
                      <a:pt x="50" y="3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50" y="2"/>
                      <a:pt x="50" y="2"/>
                      <a:pt x="49" y="2"/>
                    </a:cubicBezTo>
                    <a:cubicBezTo>
                      <a:pt x="43" y="1"/>
                      <a:pt x="36" y="1"/>
                      <a:pt x="29" y="0"/>
                    </a:cubicBezTo>
                    <a:cubicBezTo>
                      <a:pt x="20" y="0"/>
                      <a:pt x="10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5"/>
                      <a:pt x="0" y="8"/>
                      <a:pt x="0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7" y="12"/>
                      <a:pt x="33" y="14"/>
                      <a:pt x="48" y="14"/>
                    </a:cubicBezTo>
                    <a:lnTo>
                      <a:pt x="49" y="14"/>
                    </a:lnTo>
                    <a:close/>
                    <a:moveTo>
                      <a:pt x="27" y="11"/>
                    </a:moveTo>
                    <a:cubicBezTo>
                      <a:pt x="29" y="9"/>
                      <a:pt x="31" y="7"/>
                      <a:pt x="33" y="5"/>
                    </a:cubicBezTo>
                    <a:cubicBezTo>
                      <a:pt x="34" y="4"/>
                      <a:pt x="35" y="4"/>
                      <a:pt x="36" y="3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4" y="8"/>
                      <a:pt x="32" y="10"/>
                      <a:pt x="30" y="11"/>
                    </a:cubicBezTo>
                    <a:cubicBezTo>
                      <a:pt x="29" y="11"/>
                      <a:pt x="28" y="11"/>
                      <a:pt x="27" y="11"/>
                    </a:cubicBezTo>
                    <a:close/>
                    <a:moveTo>
                      <a:pt x="24" y="11"/>
                    </a:moveTo>
                    <a:cubicBezTo>
                      <a:pt x="27" y="9"/>
                      <a:pt x="28" y="7"/>
                      <a:pt x="30" y="6"/>
                    </a:cubicBezTo>
                    <a:cubicBezTo>
                      <a:pt x="31" y="5"/>
                      <a:pt x="32" y="4"/>
                      <a:pt x="33" y="4"/>
                    </a:cubicBezTo>
                    <a:cubicBezTo>
                      <a:pt x="32" y="4"/>
                      <a:pt x="31" y="6"/>
                      <a:pt x="31" y="7"/>
                    </a:cubicBezTo>
                    <a:cubicBezTo>
                      <a:pt x="29" y="8"/>
                      <a:pt x="28" y="10"/>
                      <a:pt x="26" y="11"/>
                    </a:cubicBezTo>
                    <a:cubicBezTo>
                      <a:pt x="26" y="11"/>
                      <a:pt x="25" y="11"/>
                      <a:pt x="24" y="11"/>
                    </a:cubicBezTo>
                    <a:close/>
                    <a:moveTo>
                      <a:pt x="15" y="11"/>
                    </a:moveTo>
                    <a:cubicBezTo>
                      <a:pt x="17" y="9"/>
                      <a:pt x="19" y="7"/>
                      <a:pt x="21" y="5"/>
                    </a:cubicBezTo>
                    <a:cubicBezTo>
                      <a:pt x="21" y="5"/>
                      <a:pt x="22" y="4"/>
                      <a:pt x="23" y="3"/>
                    </a:cubicBezTo>
                    <a:cubicBezTo>
                      <a:pt x="22" y="4"/>
                      <a:pt x="21" y="5"/>
                      <a:pt x="21" y="6"/>
                    </a:cubicBezTo>
                    <a:cubicBezTo>
                      <a:pt x="19" y="7"/>
                      <a:pt x="18" y="9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lose/>
                    <a:moveTo>
                      <a:pt x="2" y="10"/>
                    </a:moveTo>
                    <a:cubicBezTo>
                      <a:pt x="5" y="9"/>
                      <a:pt x="8" y="6"/>
                      <a:pt x="11" y="4"/>
                    </a:cubicBezTo>
                    <a:cubicBezTo>
                      <a:pt x="14" y="2"/>
                      <a:pt x="9" y="6"/>
                      <a:pt x="9" y="7"/>
                    </a:cubicBezTo>
                    <a:cubicBezTo>
                      <a:pt x="8" y="8"/>
                      <a:pt x="6" y="9"/>
                      <a:pt x="5" y="10"/>
                    </a:cubicBezTo>
                    <a:cubicBezTo>
                      <a:pt x="4" y="10"/>
                      <a:pt x="3" y="10"/>
                      <a:pt x="2" y="10"/>
                    </a:cubicBezTo>
                    <a:close/>
                    <a:moveTo>
                      <a:pt x="8" y="2"/>
                    </a:moveTo>
                    <a:cubicBezTo>
                      <a:pt x="6" y="4"/>
                      <a:pt x="5" y="5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6"/>
                      <a:pt x="3" y="6"/>
                    </a:cubicBezTo>
                    <a:cubicBezTo>
                      <a:pt x="4" y="5"/>
                      <a:pt x="5" y="4"/>
                      <a:pt x="6" y="2"/>
                    </a:cubicBezTo>
                    <a:cubicBezTo>
                      <a:pt x="7" y="2"/>
                      <a:pt x="8" y="2"/>
                      <a:pt x="8" y="2"/>
                    </a:cubicBezTo>
                    <a:close/>
                    <a:moveTo>
                      <a:pt x="16" y="2"/>
                    </a:moveTo>
                    <a:cubicBezTo>
                      <a:pt x="17" y="2"/>
                      <a:pt x="17" y="2"/>
                      <a:pt x="18" y="2"/>
                    </a:cubicBezTo>
                    <a:cubicBezTo>
                      <a:pt x="17" y="3"/>
                      <a:pt x="16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lnTo>
                      <a:pt x="16" y="2"/>
                    </a:lnTo>
                    <a:close/>
                    <a:moveTo>
                      <a:pt x="13" y="2"/>
                    </a:moveTo>
                    <a:cubicBezTo>
                      <a:pt x="14" y="2"/>
                      <a:pt x="15" y="2"/>
                      <a:pt x="15" y="2"/>
                    </a:cubicBezTo>
                    <a:cubicBezTo>
                      <a:pt x="12" y="4"/>
                      <a:pt x="10" y="7"/>
                      <a:pt x="8" y="9"/>
                    </a:cubicBezTo>
                    <a:cubicBezTo>
                      <a:pt x="7" y="9"/>
                      <a:pt x="5" y="11"/>
                      <a:pt x="7" y="9"/>
                    </a:cubicBezTo>
                    <a:cubicBezTo>
                      <a:pt x="8" y="8"/>
                      <a:pt x="8" y="8"/>
                      <a:pt x="9" y="7"/>
                    </a:cubicBezTo>
                    <a:cubicBezTo>
                      <a:pt x="11" y="6"/>
                      <a:pt x="12" y="4"/>
                      <a:pt x="13" y="3"/>
                    </a:cubicBezTo>
                    <a:lnTo>
                      <a:pt x="13" y="2"/>
                    </a:lnTo>
                    <a:close/>
                    <a:moveTo>
                      <a:pt x="2" y="6"/>
                    </a:moveTo>
                    <a:cubicBezTo>
                      <a:pt x="3" y="5"/>
                      <a:pt x="6" y="1"/>
                      <a:pt x="4" y="4"/>
                    </a:cubicBezTo>
                    <a:cubicBezTo>
                      <a:pt x="3" y="5"/>
                      <a:pt x="3" y="6"/>
                      <a:pt x="2" y="7"/>
                    </a:cubicBezTo>
                    <a:lnTo>
                      <a:pt x="2" y="6"/>
                    </a:lnTo>
                    <a:close/>
                    <a:moveTo>
                      <a:pt x="2" y="8"/>
                    </a:moveTo>
                    <a:cubicBezTo>
                      <a:pt x="3" y="7"/>
                      <a:pt x="4" y="6"/>
                      <a:pt x="5" y="6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6" y="6"/>
                      <a:pt x="4" y="8"/>
                      <a:pt x="2" y="10"/>
                    </a:cubicBezTo>
                    <a:cubicBezTo>
                      <a:pt x="2" y="9"/>
                      <a:pt x="2" y="9"/>
                      <a:pt x="2" y="8"/>
                    </a:cubicBezTo>
                    <a:close/>
                    <a:moveTo>
                      <a:pt x="9" y="3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9" y="5"/>
                      <a:pt x="6" y="7"/>
                      <a:pt x="3" y="9"/>
                    </a:cubicBezTo>
                    <a:cubicBezTo>
                      <a:pt x="5" y="8"/>
                      <a:pt x="8" y="5"/>
                      <a:pt x="9" y="3"/>
                    </a:cubicBezTo>
                    <a:close/>
                    <a:moveTo>
                      <a:pt x="2" y="5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5"/>
                    </a:cubicBezTo>
                    <a:close/>
                    <a:moveTo>
                      <a:pt x="11" y="6"/>
                    </a:moveTo>
                    <a:cubicBezTo>
                      <a:pt x="12" y="6"/>
                      <a:pt x="12" y="5"/>
                      <a:pt x="13" y="5"/>
                    </a:cubicBezTo>
                    <a:cubicBezTo>
                      <a:pt x="13" y="5"/>
                      <a:pt x="16" y="2"/>
                      <a:pt x="15" y="3"/>
                    </a:cubicBezTo>
                    <a:cubicBezTo>
                      <a:pt x="13" y="6"/>
                      <a:pt x="11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0"/>
                      <a:pt x="7" y="10"/>
                      <a:pt x="6" y="10"/>
                    </a:cubicBezTo>
                    <a:cubicBezTo>
                      <a:pt x="8" y="9"/>
                      <a:pt x="10" y="8"/>
                      <a:pt x="11" y="6"/>
                    </a:cubicBezTo>
                    <a:close/>
                    <a:moveTo>
                      <a:pt x="10" y="10"/>
                    </a:moveTo>
                    <a:cubicBezTo>
                      <a:pt x="12" y="8"/>
                      <a:pt x="14" y="5"/>
                      <a:pt x="17" y="3"/>
                    </a:cubicBezTo>
                    <a:cubicBezTo>
                      <a:pt x="17" y="3"/>
                      <a:pt x="17" y="3"/>
                      <a:pt x="16" y="4"/>
                    </a:cubicBezTo>
                    <a:cubicBezTo>
                      <a:pt x="16" y="5"/>
                      <a:pt x="15" y="6"/>
                      <a:pt x="14" y="6"/>
                    </a:cubicBezTo>
                    <a:cubicBezTo>
                      <a:pt x="13" y="8"/>
                      <a:pt x="12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lose/>
                    <a:moveTo>
                      <a:pt x="14" y="11"/>
                    </a:moveTo>
                    <a:cubicBezTo>
                      <a:pt x="13" y="10"/>
                      <a:pt x="13" y="10"/>
                      <a:pt x="12" y="10"/>
                    </a:cubicBezTo>
                    <a:cubicBezTo>
                      <a:pt x="15" y="9"/>
                      <a:pt x="16" y="7"/>
                      <a:pt x="19" y="5"/>
                    </a:cubicBezTo>
                    <a:cubicBezTo>
                      <a:pt x="22" y="1"/>
                      <a:pt x="18" y="5"/>
                      <a:pt x="18" y="6"/>
                    </a:cubicBezTo>
                    <a:cubicBezTo>
                      <a:pt x="16" y="7"/>
                      <a:pt x="15" y="9"/>
                      <a:pt x="14" y="10"/>
                    </a:cubicBezTo>
                    <a:lnTo>
                      <a:pt x="14" y="11"/>
                    </a:lnTo>
                    <a:close/>
                    <a:moveTo>
                      <a:pt x="21" y="11"/>
                    </a:moveTo>
                    <a:cubicBezTo>
                      <a:pt x="20" y="11"/>
                      <a:pt x="19" y="11"/>
                      <a:pt x="18" y="11"/>
                    </a:cubicBezTo>
                    <a:cubicBezTo>
                      <a:pt x="20" y="10"/>
                      <a:pt x="21" y="8"/>
                      <a:pt x="23" y="6"/>
                    </a:cubicBezTo>
                    <a:cubicBezTo>
                      <a:pt x="24" y="5"/>
                      <a:pt x="25" y="5"/>
                      <a:pt x="26" y="4"/>
                    </a:cubicBezTo>
                    <a:cubicBezTo>
                      <a:pt x="27" y="3"/>
                      <a:pt x="26" y="5"/>
                      <a:pt x="25" y="5"/>
                    </a:cubicBezTo>
                    <a:cubicBezTo>
                      <a:pt x="24" y="7"/>
                      <a:pt x="22" y="9"/>
                      <a:pt x="21" y="11"/>
                    </a:cubicBezTo>
                    <a:close/>
                    <a:moveTo>
                      <a:pt x="24" y="11"/>
                    </a:move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2" y="11"/>
                      <a:pt x="22" y="11"/>
                    </a:cubicBezTo>
                    <a:cubicBezTo>
                      <a:pt x="24" y="9"/>
                      <a:pt x="26" y="6"/>
                      <a:pt x="29" y="4"/>
                    </a:cubicBezTo>
                    <a:cubicBezTo>
                      <a:pt x="32" y="2"/>
                      <a:pt x="28" y="5"/>
                      <a:pt x="28" y="6"/>
                    </a:cubicBezTo>
                    <a:cubicBezTo>
                      <a:pt x="27" y="8"/>
                      <a:pt x="25" y="9"/>
                      <a:pt x="24" y="11"/>
                    </a:cubicBezTo>
                    <a:close/>
                    <a:moveTo>
                      <a:pt x="44" y="4"/>
                    </a:moveTo>
                    <a:cubicBezTo>
                      <a:pt x="42" y="6"/>
                      <a:pt x="40" y="8"/>
                      <a:pt x="37" y="11"/>
                    </a:cubicBezTo>
                    <a:cubicBezTo>
                      <a:pt x="40" y="8"/>
                      <a:pt x="42" y="6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45" y="3"/>
                      <a:pt x="46" y="3"/>
                      <a:pt x="47" y="4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5" y="5"/>
                      <a:pt x="44" y="7"/>
                      <a:pt x="42" y="9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7"/>
                      <a:pt x="44" y="5"/>
                      <a:pt x="45" y="4"/>
                    </a:cubicBezTo>
                    <a:lnTo>
                      <a:pt x="44" y="4"/>
                    </a:lnTo>
                    <a:close/>
                    <a:moveTo>
                      <a:pt x="40" y="3"/>
                    </a:moveTo>
                    <a:cubicBezTo>
                      <a:pt x="38" y="4"/>
                      <a:pt x="37" y="5"/>
                      <a:pt x="36" y="6"/>
                    </a:cubicBezTo>
                    <a:cubicBezTo>
                      <a:pt x="35" y="7"/>
                      <a:pt x="35" y="7"/>
                      <a:pt x="34" y="7"/>
                    </a:cubicBezTo>
                    <a:cubicBezTo>
                      <a:pt x="35" y="6"/>
                      <a:pt x="36" y="4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9" y="3"/>
                      <a:pt x="41" y="3"/>
                      <a:pt x="43" y="3"/>
                    </a:cubicBezTo>
                    <a:cubicBezTo>
                      <a:pt x="40" y="5"/>
                      <a:pt x="38" y="7"/>
                      <a:pt x="36" y="9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6"/>
                      <a:pt x="39" y="5"/>
                      <a:pt x="40" y="3"/>
                    </a:cubicBezTo>
                    <a:close/>
                    <a:moveTo>
                      <a:pt x="37" y="6"/>
                    </a:moveTo>
                    <a:cubicBezTo>
                      <a:pt x="37" y="5"/>
                      <a:pt x="38" y="4"/>
                      <a:pt x="39" y="4"/>
                    </a:cubicBezTo>
                    <a:cubicBezTo>
                      <a:pt x="38" y="4"/>
                      <a:pt x="38" y="5"/>
                      <a:pt x="38" y="6"/>
                    </a:cubicBezTo>
                    <a:cubicBezTo>
                      <a:pt x="36" y="7"/>
                      <a:pt x="35" y="9"/>
                      <a:pt x="34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7" y="9"/>
                      <a:pt x="39" y="7"/>
                      <a:pt x="41" y="5"/>
                    </a:cubicBezTo>
                    <a:cubicBezTo>
                      <a:pt x="42" y="4"/>
                      <a:pt x="42" y="4"/>
                      <a:pt x="42" y="5"/>
                    </a:cubicBezTo>
                    <a:cubicBezTo>
                      <a:pt x="41" y="6"/>
                      <a:pt x="40" y="7"/>
                      <a:pt x="39" y="8"/>
                    </a:cubicBezTo>
                    <a:cubicBezTo>
                      <a:pt x="38" y="9"/>
                      <a:pt x="37" y="10"/>
                      <a:pt x="36" y="11"/>
                    </a:cubicBezTo>
                    <a:cubicBezTo>
                      <a:pt x="36" y="11"/>
                      <a:pt x="36" y="11"/>
                      <a:pt x="36" y="11"/>
                    </a:cubicBezTo>
                    <a:cubicBezTo>
                      <a:pt x="35" y="11"/>
                      <a:pt x="33" y="11"/>
                      <a:pt x="31" y="11"/>
                    </a:cubicBezTo>
                    <a:cubicBezTo>
                      <a:pt x="33" y="10"/>
                      <a:pt x="35" y="8"/>
                      <a:pt x="37" y="6"/>
                    </a:cubicBezTo>
                    <a:close/>
                    <a:moveTo>
                      <a:pt x="42" y="6"/>
                    </a:moveTo>
                    <a:cubicBezTo>
                      <a:pt x="43" y="6"/>
                      <a:pt x="43" y="5"/>
                      <a:pt x="44" y="5"/>
                    </a:cubicBezTo>
                    <a:cubicBezTo>
                      <a:pt x="44" y="5"/>
                      <a:pt x="43" y="6"/>
                      <a:pt x="43" y="7"/>
                    </a:cubicBezTo>
                    <a:cubicBezTo>
                      <a:pt x="42" y="9"/>
                      <a:pt x="41" y="10"/>
                      <a:pt x="39" y="11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8" y="11"/>
                      <a:pt x="38" y="11"/>
                      <a:pt x="37" y="11"/>
                    </a:cubicBezTo>
                    <a:cubicBezTo>
                      <a:pt x="39" y="10"/>
                      <a:pt x="41" y="8"/>
                      <a:pt x="42" y="6"/>
                    </a:cubicBezTo>
                    <a:close/>
                    <a:moveTo>
                      <a:pt x="45" y="6"/>
                    </a:moveTo>
                    <a:cubicBezTo>
                      <a:pt x="46" y="6"/>
                      <a:pt x="47" y="3"/>
                      <a:pt x="46" y="6"/>
                    </a:cubicBezTo>
                    <a:cubicBezTo>
                      <a:pt x="45" y="8"/>
                      <a:pt x="44" y="9"/>
                      <a:pt x="43" y="11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11"/>
                      <a:pt x="44" y="11"/>
                      <a:pt x="45" y="10"/>
                    </a:cubicBezTo>
                    <a:cubicBezTo>
                      <a:pt x="46" y="9"/>
                      <a:pt x="48" y="8"/>
                      <a:pt x="45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6" y="11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7" y="11"/>
                    </a:cubicBezTo>
                    <a:cubicBezTo>
                      <a:pt x="47" y="11"/>
                      <a:pt x="46" y="11"/>
                      <a:pt x="46" y="11"/>
                    </a:cubicBezTo>
                    <a:cubicBezTo>
                      <a:pt x="47" y="10"/>
                      <a:pt x="48" y="9"/>
                      <a:pt x="48" y="7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7" y="8"/>
                      <a:pt x="47" y="8"/>
                      <a:pt x="46" y="8"/>
                    </a:cubicBezTo>
                    <a:cubicBezTo>
                      <a:pt x="45" y="9"/>
                      <a:pt x="43" y="12"/>
                      <a:pt x="45" y="10"/>
                    </a:cubicBezTo>
                    <a:cubicBezTo>
                      <a:pt x="46" y="8"/>
                      <a:pt x="47" y="6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8" y="6"/>
                      <a:pt x="48" y="9"/>
                      <a:pt x="48" y="12"/>
                    </a:cubicBezTo>
                    <a:cubicBezTo>
                      <a:pt x="45" y="12"/>
                      <a:pt x="43" y="12"/>
                      <a:pt x="40" y="12"/>
                    </a:cubicBezTo>
                    <a:cubicBezTo>
                      <a:pt x="42" y="10"/>
                      <a:pt x="44" y="8"/>
                      <a:pt x="45" y="6"/>
                    </a:cubicBezTo>
                    <a:close/>
                    <a:moveTo>
                      <a:pt x="26" y="2"/>
                    </a:moveTo>
                    <a:cubicBezTo>
                      <a:pt x="30" y="2"/>
                      <a:pt x="33" y="3"/>
                      <a:pt x="36" y="3"/>
                    </a:cubicBezTo>
                    <a:cubicBezTo>
                      <a:pt x="35" y="3"/>
                      <a:pt x="33" y="5"/>
                      <a:pt x="32" y="6"/>
                    </a:cubicBezTo>
                    <a:cubicBezTo>
                      <a:pt x="33" y="5"/>
                      <a:pt x="33" y="4"/>
                      <a:pt x="34" y="3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1" y="4"/>
                      <a:pt x="29" y="6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6"/>
                      <a:pt x="30" y="5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8" y="4"/>
                      <a:pt x="26" y="6"/>
                      <a:pt x="24" y="8"/>
                    </a:cubicBezTo>
                    <a:cubicBezTo>
                      <a:pt x="23" y="9"/>
                      <a:pt x="21" y="12"/>
                      <a:pt x="23" y="9"/>
                    </a:cubicBezTo>
                    <a:cubicBezTo>
                      <a:pt x="24" y="7"/>
                      <a:pt x="26" y="5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4" y="4"/>
                      <a:pt x="23" y="6"/>
                      <a:pt x="21" y="8"/>
                    </a:cubicBezTo>
                    <a:cubicBezTo>
                      <a:pt x="20" y="8"/>
                      <a:pt x="16" y="12"/>
                      <a:pt x="18" y="9"/>
                    </a:cubicBezTo>
                    <a:cubicBezTo>
                      <a:pt x="20" y="7"/>
                      <a:pt x="22" y="5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1" y="4"/>
                      <a:pt x="19" y="6"/>
                      <a:pt x="17" y="8"/>
                    </a:cubicBezTo>
                    <a:cubicBezTo>
                      <a:pt x="17" y="8"/>
                      <a:pt x="16" y="9"/>
                      <a:pt x="16" y="9"/>
                    </a:cubicBezTo>
                    <a:cubicBezTo>
                      <a:pt x="14" y="11"/>
                      <a:pt x="17" y="7"/>
                      <a:pt x="17" y="7"/>
                    </a:cubicBezTo>
                    <a:cubicBezTo>
                      <a:pt x="18" y="6"/>
                      <a:pt x="20" y="4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8" y="4"/>
                      <a:pt x="17" y="6"/>
                      <a:pt x="15" y="8"/>
                    </a:cubicBezTo>
                    <a:cubicBezTo>
                      <a:pt x="14" y="9"/>
                      <a:pt x="13" y="9"/>
                      <a:pt x="12" y="10"/>
                    </a:cubicBezTo>
                    <a:cubicBezTo>
                      <a:pt x="13" y="9"/>
                      <a:pt x="13" y="8"/>
                      <a:pt x="14" y="8"/>
                    </a:cubicBezTo>
                    <a:cubicBezTo>
                      <a:pt x="15" y="6"/>
                      <a:pt x="17" y="4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1" y="2"/>
                      <a:pt x="24" y="2"/>
                      <a:pt x="2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5" name="Freeform 59">
                <a:extLst>
                  <a:ext uri="{FF2B5EF4-FFF2-40B4-BE49-F238E27FC236}">
                    <a16:creationId xmlns:a16="http://schemas.microsoft.com/office/drawing/2014/main" id="{460C3397-29F6-44AB-8DA8-C57D3766BC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10712" y="4457701"/>
                <a:ext cx="23812" cy="23813"/>
              </a:xfrm>
              <a:custGeom>
                <a:avLst/>
                <a:gdLst>
                  <a:gd name="T0" fmla="*/ 7 w 13"/>
                  <a:gd name="T1" fmla="*/ 12 h 13"/>
                  <a:gd name="T2" fmla="*/ 12 w 13"/>
                  <a:gd name="T3" fmla="*/ 6 h 13"/>
                  <a:gd name="T4" fmla="*/ 5 w 13"/>
                  <a:gd name="T5" fmla="*/ 1 h 13"/>
                  <a:gd name="T6" fmla="*/ 5 w 13"/>
                  <a:gd name="T7" fmla="*/ 1 h 13"/>
                  <a:gd name="T8" fmla="*/ 0 w 13"/>
                  <a:gd name="T9" fmla="*/ 7 h 13"/>
                  <a:gd name="T10" fmla="*/ 7 w 13"/>
                  <a:gd name="T11" fmla="*/ 12 h 13"/>
                  <a:gd name="T12" fmla="*/ 7 w 13"/>
                  <a:gd name="T13" fmla="*/ 10 h 13"/>
                  <a:gd name="T14" fmla="*/ 2 w 13"/>
                  <a:gd name="T15" fmla="*/ 7 h 13"/>
                  <a:gd name="T16" fmla="*/ 2 w 13"/>
                  <a:gd name="T17" fmla="*/ 7 h 13"/>
                  <a:gd name="T18" fmla="*/ 7 w 13"/>
                  <a:gd name="T19" fmla="*/ 4 h 13"/>
                  <a:gd name="T20" fmla="*/ 3 w 13"/>
                  <a:gd name="T21" fmla="*/ 8 h 13"/>
                  <a:gd name="T22" fmla="*/ 3 w 13"/>
                  <a:gd name="T23" fmla="*/ 9 h 13"/>
                  <a:gd name="T24" fmla="*/ 8 w 13"/>
                  <a:gd name="T25" fmla="*/ 6 h 13"/>
                  <a:gd name="T26" fmla="*/ 5 w 13"/>
                  <a:gd name="T27" fmla="*/ 9 h 13"/>
                  <a:gd name="T28" fmla="*/ 5 w 13"/>
                  <a:gd name="T29" fmla="*/ 10 h 13"/>
                  <a:gd name="T30" fmla="*/ 9 w 13"/>
                  <a:gd name="T31" fmla="*/ 8 h 13"/>
                  <a:gd name="T32" fmla="*/ 8 w 13"/>
                  <a:gd name="T33" fmla="*/ 10 h 13"/>
                  <a:gd name="T34" fmla="*/ 8 w 13"/>
                  <a:gd name="T35" fmla="*/ 10 h 13"/>
                  <a:gd name="T36" fmla="*/ 7 w 13"/>
                  <a:gd name="T37" fmla="*/ 10 h 13"/>
                  <a:gd name="T38" fmla="*/ 8 w 13"/>
                  <a:gd name="T39" fmla="*/ 10 h 13"/>
                  <a:gd name="T40" fmla="*/ 10 w 13"/>
                  <a:gd name="T41" fmla="*/ 7 h 13"/>
                  <a:gd name="T42" fmla="*/ 10 w 13"/>
                  <a:gd name="T43" fmla="*/ 7 h 13"/>
                  <a:gd name="T44" fmla="*/ 6 w 13"/>
                  <a:gd name="T45" fmla="*/ 9 h 13"/>
                  <a:gd name="T46" fmla="*/ 9 w 13"/>
                  <a:gd name="T47" fmla="*/ 5 h 13"/>
                  <a:gd name="T48" fmla="*/ 8 w 13"/>
                  <a:gd name="T49" fmla="*/ 5 h 13"/>
                  <a:gd name="T50" fmla="*/ 5 w 13"/>
                  <a:gd name="T51" fmla="*/ 7 h 13"/>
                  <a:gd name="T52" fmla="*/ 8 w 13"/>
                  <a:gd name="T53" fmla="*/ 4 h 13"/>
                  <a:gd name="T54" fmla="*/ 8 w 13"/>
                  <a:gd name="T55" fmla="*/ 3 h 13"/>
                  <a:gd name="T56" fmla="*/ 4 w 13"/>
                  <a:gd name="T57" fmla="*/ 5 h 13"/>
                  <a:gd name="T58" fmla="*/ 7 w 13"/>
                  <a:gd name="T59" fmla="*/ 3 h 13"/>
                  <a:gd name="T60" fmla="*/ 8 w 13"/>
                  <a:gd name="T61" fmla="*/ 10 h 13"/>
                  <a:gd name="T62" fmla="*/ 5 w 13"/>
                  <a:gd name="T63" fmla="*/ 3 h 13"/>
                  <a:gd name="T64" fmla="*/ 3 w 13"/>
                  <a:gd name="T65" fmla="*/ 4 h 13"/>
                  <a:gd name="T66" fmla="*/ 5 w 13"/>
                  <a:gd name="T67" fmla="*/ 3 h 13"/>
                  <a:gd name="T68" fmla="*/ 3 w 13"/>
                  <a:gd name="T69" fmla="*/ 4 h 13"/>
                  <a:gd name="T70" fmla="*/ 3 w 13"/>
                  <a:gd name="T71" fmla="*/ 4 h 13"/>
                  <a:gd name="T72" fmla="*/ 6 w 13"/>
                  <a:gd name="T73" fmla="*/ 3 h 13"/>
                  <a:gd name="T74" fmla="*/ 2 w 13"/>
                  <a:gd name="T75" fmla="*/ 6 h 13"/>
                  <a:gd name="T76" fmla="*/ 2 w 13"/>
                  <a:gd name="T77" fmla="*/ 6 h 13"/>
                  <a:gd name="T78" fmla="*/ 3 w 13"/>
                  <a:gd name="T7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13">
                    <a:moveTo>
                      <a:pt x="7" y="12"/>
                    </a:moveTo>
                    <a:cubicBezTo>
                      <a:pt x="11" y="12"/>
                      <a:pt x="13" y="9"/>
                      <a:pt x="12" y="6"/>
                    </a:cubicBezTo>
                    <a:cubicBezTo>
                      <a:pt x="12" y="2"/>
                      <a:pt x="9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1"/>
                      <a:pt x="0" y="3"/>
                      <a:pt x="0" y="7"/>
                    </a:cubicBezTo>
                    <a:cubicBezTo>
                      <a:pt x="0" y="11"/>
                      <a:pt x="4" y="13"/>
                      <a:pt x="7" y="12"/>
                    </a:cubicBezTo>
                    <a:close/>
                    <a:moveTo>
                      <a:pt x="7" y="10"/>
                    </a:moveTo>
                    <a:cubicBezTo>
                      <a:pt x="5" y="11"/>
                      <a:pt x="2" y="9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5"/>
                      <a:pt x="7" y="4"/>
                    </a:cubicBezTo>
                    <a:cubicBezTo>
                      <a:pt x="6" y="6"/>
                      <a:pt x="4" y="7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6" y="7"/>
                      <a:pt x="8" y="6"/>
                    </a:cubicBezTo>
                    <a:cubicBezTo>
                      <a:pt x="7" y="7"/>
                      <a:pt x="6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8"/>
                      <a:pt x="8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lnTo>
                      <a:pt x="7" y="10"/>
                    </a:lnTo>
                    <a:close/>
                    <a:moveTo>
                      <a:pt x="8" y="10"/>
                    </a:moveTo>
                    <a:cubicBezTo>
                      <a:pt x="9" y="9"/>
                      <a:pt x="9" y="8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8"/>
                      <a:pt x="6" y="9"/>
                    </a:cubicBezTo>
                    <a:cubicBezTo>
                      <a:pt x="7" y="7"/>
                      <a:pt x="8" y="7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6" y="6"/>
                      <a:pt x="7" y="5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4"/>
                      <a:pt x="5" y="5"/>
                      <a:pt x="4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10" y="3"/>
                      <a:pt x="12" y="8"/>
                      <a:pt x="8" y="10"/>
                    </a:cubicBezTo>
                    <a:close/>
                    <a:moveTo>
                      <a:pt x="5" y="3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3" y="3"/>
                      <a:pt x="4" y="3"/>
                      <a:pt x="5" y="3"/>
                    </a:cubicBezTo>
                    <a:close/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3"/>
                      <a:pt x="6" y="3"/>
                    </a:cubicBezTo>
                    <a:cubicBezTo>
                      <a:pt x="5" y="4"/>
                      <a:pt x="3" y="5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6" name="Freeform 60">
                <a:extLst>
                  <a:ext uri="{FF2B5EF4-FFF2-40B4-BE49-F238E27FC236}">
                    <a16:creationId xmlns:a16="http://schemas.microsoft.com/office/drawing/2014/main" id="{AADB643D-D198-4C91-9177-252A139BE7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90137" y="5730876"/>
                <a:ext cx="71437" cy="68263"/>
              </a:xfrm>
              <a:custGeom>
                <a:avLst/>
                <a:gdLst>
                  <a:gd name="T0" fmla="*/ 31 w 38"/>
                  <a:gd name="T1" fmla="*/ 0 h 36"/>
                  <a:gd name="T2" fmla="*/ 9 w 38"/>
                  <a:gd name="T3" fmla="*/ 1 h 36"/>
                  <a:gd name="T4" fmla="*/ 8 w 38"/>
                  <a:gd name="T5" fmla="*/ 1 h 36"/>
                  <a:gd name="T6" fmla="*/ 11 w 38"/>
                  <a:gd name="T7" fmla="*/ 19 h 36"/>
                  <a:gd name="T8" fmla="*/ 8 w 38"/>
                  <a:gd name="T9" fmla="*/ 36 h 36"/>
                  <a:gd name="T10" fmla="*/ 29 w 38"/>
                  <a:gd name="T11" fmla="*/ 36 h 36"/>
                  <a:gd name="T12" fmla="*/ 38 w 38"/>
                  <a:gd name="T13" fmla="*/ 28 h 36"/>
                  <a:gd name="T14" fmla="*/ 38 w 38"/>
                  <a:gd name="T15" fmla="*/ 8 h 36"/>
                  <a:gd name="T16" fmla="*/ 28 w 38"/>
                  <a:gd name="T17" fmla="*/ 32 h 36"/>
                  <a:gd name="T18" fmla="*/ 26 w 38"/>
                  <a:gd name="T19" fmla="*/ 31 h 36"/>
                  <a:gd name="T20" fmla="*/ 25 w 38"/>
                  <a:gd name="T21" fmla="*/ 29 h 36"/>
                  <a:gd name="T22" fmla="*/ 23 w 38"/>
                  <a:gd name="T23" fmla="*/ 27 h 36"/>
                  <a:gd name="T24" fmla="*/ 23 w 38"/>
                  <a:gd name="T25" fmla="*/ 27 h 36"/>
                  <a:gd name="T26" fmla="*/ 23 w 38"/>
                  <a:gd name="T27" fmla="*/ 26 h 36"/>
                  <a:gd name="T28" fmla="*/ 25 w 38"/>
                  <a:gd name="T29" fmla="*/ 19 h 36"/>
                  <a:gd name="T30" fmla="*/ 31 w 38"/>
                  <a:gd name="T31" fmla="*/ 30 h 36"/>
                  <a:gd name="T32" fmla="*/ 29 w 38"/>
                  <a:gd name="T33" fmla="*/ 30 h 36"/>
                  <a:gd name="T34" fmla="*/ 31 w 38"/>
                  <a:gd name="T35" fmla="*/ 24 h 36"/>
                  <a:gd name="T36" fmla="*/ 29 w 38"/>
                  <a:gd name="T37" fmla="*/ 22 h 36"/>
                  <a:gd name="T38" fmla="*/ 31 w 38"/>
                  <a:gd name="T39" fmla="*/ 30 h 36"/>
                  <a:gd name="T40" fmla="*/ 27 w 38"/>
                  <a:gd name="T41" fmla="*/ 20 h 36"/>
                  <a:gd name="T42" fmla="*/ 26 w 38"/>
                  <a:gd name="T43" fmla="*/ 19 h 36"/>
                  <a:gd name="T44" fmla="*/ 20 w 38"/>
                  <a:gd name="T45" fmla="*/ 23 h 36"/>
                  <a:gd name="T46" fmla="*/ 26 w 38"/>
                  <a:gd name="T47" fmla="*/ 18 h 36"/>
                  <a:gd name="T48" fmla="*/ 32 w 38"/>
                  <a:gd name="T49" fmla="*/ 7 h 36"/>
                  <a:gd name="T50" fmla="*/ 6 w 38"/>
                  <a:gd name="T51" fmla="*/ 33 h 36"/>
                  <a:gd name="T52" fmla="*/ 11 w 38"/>
                  <a:gd name="T53" fmla="*/ 22 h 36"/>
                  <a:gd name="T54" fmla="*/ 4 w 38"/>
                  <a:gd name="T55" fmla="*/ 31 h 36"/>
                  <a:gd name="T56" fmla="*/ 9 w 38"/>
                  <a:gd name="T57" fmla="*/ 14 h 36"/>
                  <a:gd name="T58" fmla="*/ 8 w 38"/>
                  <a:gd name="T59" fmla="*/ 13 h 36"/>
                  <a:gd name="T60" fmla="*/ 6 w 38"/>
                  <a:gd name="T61" fmla="*/ 10 h 36"/>
                  <a:gd name="T62" fmla="*/ 5 w 38"/>
                  <a:gd name="T63" fmla="*/ 9 h 36"/>
                  <a:gd name="T64" fmla="*/ 4 w 38"/>
                  <a:gd name="T65" fmla="*/ 9 h 36"/>
                  <a:gd name="T66" fmla="*/ 9 w 38"/>
                  <a:gd name="T67" fmla="*/ 4 h 36"/>
                  <a:gd name="T68" fmla="*/ 8 w 38"/>
                  <a:gd name="T69" fmla="*/ 9 h 36"/>
                  <a:gd name="T70" fmla="*/ 5 w 38"/>
                  <a:gd name="T71" fmla="*/ 9 h 36"/>
                  <a:gd name="T72" fmla="*/ 11 w 38"/>
                  <a:gd name="T73" fmla="*/ 8 h 36"/>
                  <a:gd name="T74" fmla="*/ 10 w 38"/>
                  <a:gd name="T75" fmla="*/ 12 h 36"/>
                  <a:gd name="T76" fmla="*/ 15 w 38"/>
                  <a:gd name="T77" fmla="*/ 11 h 36"/>
                  <a:gd name="T78" fmla="*/ 16 w 38"/>
                  <a:gd name="T79" fmla="*/ 12 h 36"/>
                  <a:gd name="T80" fmla="*/ 19 w 38"/>
                  <a:gd name="T81" fmla="*/ 13 h 36"/>
                  <a:gd name="T82" fmla="*/ 19 w 38"/>
                  <a:gd name="T83" fmla="*/ 14 h 36"/>
                  <a:gd name="T84" fmla="*/ 13 w 38"/>
                  <a:gd name="T85" fmla="*/ 18 h 36"/>
                  <a:gd name="T86" fmla="*/ 19 w 38"/>
                  <a:gd name="T87" fmla="*/ 13 h 36"/>
                  <a:gd name="T88" fmla="*/ 14 w 38"/>
                  <a:gd name="T89" fmla="*/ 19 h 36"/>
                  <a:gd name="T90" fmla="*/ 23 w 38"/>
                  <a:gd name="T91" fmla="*/ 11 h 36"/>
                  <a:gd name="T92" fmla="*/ 26 w 38"/>
                  <a:gd name="T93" fmla="*/ 9 h 36"/>
                  <a:gd name="T94" fmla="*/ 30 w 38"/>
                  <a:gd name="T95" fmla="*/ 6 h 36"/>
                  <a:gd name="T96" fmla="*/ 13 w 38"/>
                  <a:gd name="T97" fmla="*/ 19 h 36"/>
                  <a:gd name="T98" fmla="*/ 16 w 38"/>
                  <a:gd name="T99" fmla="*/ 14 h 36"/>
                  <a:gd name="T100" fmla="*/ 34 w 38"/>
                  <a:gd name="T101" fmla="*/ 6 h 36"/>
                  <a:gd name="T102" fmla="*/ 33 w 38"/>
                  <a:gd name="T103" fmla="*/ 6 h 36"/>
                  <a:gd name="T104" fmla="*/ 5 w 38"/>
                  <a:gd name="T105" fmla="*/ 31 h 36"/>
                  <a:gd name="T106" fmla="*/ 33 w 38"/>
                  <a:gd name="T107" fmla="*/ 6 h 36"/>
                  <a:gd name="T108" fmla="*/ 11 w 38"/>
                  <a:gd name="T109" fmla="*/ 16 h 36"/>
                  <a:gd name="T110" fmla="*/ 8 w 38"/>
                  <a:gd name="T111" fmla="*/ 32 h 36"/>
                  <a:gd name="T112" fmla="*/ 29 w 38"/>
                  <a:gd name="T113" fmla="*/ 14 h 36"/>
                  <a:gd name="T114" fmla="*/ 30 w 38"/>
                  <a:gd name="T115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36">
                    <a:moveTo>
                      <a:pt x="38" y="7"/>
                    </a:moveTo>
                    <a:cubicBezTo>
                      <a:pt x="36" y="5"/>
                      <a:pt x="33" y="3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6" y="3"/>
                      <a:pt x="22" y="8"/>
                      <a:pt x="18" y="11"/>
                    </a:cubicBezTo>
                    <a:cubicBezTo>
                      <a:pt x="15" y="8"/>
                      <a:pt x="12" y="4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7" y="16"/>
                      <a:pt x="11" y="19"/>
                    </a:cubicBezTo>
                    <a:cubicBezTo>
                      <a:pt x="8" y="23"/>
                      <a:pt x="4" y="25"/>
                      <a:pt x="1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3" y="33"/>
                      <a:pt x="5" y="35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2" y="32"/>
                      <a:pt x="16" y="29"/>
                      <a:pt x="19" y="26"/>
                    </a:cubicBezTo>
                    <a:cubicBezTo>
                      <a:pt x="23" y="29"/>
                      <a:pt x="25" y="33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30" y="36"/>
                      <a:pt x="30" y="36"/>
                    </a:cubicBezTo>
                    <a:cubicBezTo>
                      <a:pt x="33" y="34"/>
                      <a:pt x="36" y="32"/>
                      <a:pt x="38" y="29"/>
                    </a:cubicBezTo>
                    <a:cubicBezTo>
                      <a:pt x="38" y="29"/>
                      <a:pt x="38" y="28"/>
                      <a:pt x="38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4" y="24"/>
                      <a:pt x="31" y="21"/>
                      <a:pt x="28" y="17"/>
                    </a:cubicBezTo>
                    <a:cubicBezTo>
                      <a:pt x="31" y="15"/>
                      <a:pt x="34" y="12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7"/>
                      <a:pt x="38" y="7"/>
                    </a:cubicBezTo>
                    <a:close/>
                    <a:moveTo>
                      <a:pt x="29" y="33"/>
                    </a:move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1"/>
                      <a:pt x="29" y="31"/>
                      <a:pt x="30" y="30"/>
                    </a:cubicBezTo>
                    <a:cubicBezTo>
                      <a:pt x="31" y="29"/>
                      <a:pt x="32" y="29"/>
                      <a:pt x="33" y="28"/>
                    </a:cubicBezTo>
                    <a:cubicBezTo>
                      <a:pt x="31" y="30"/>
                      <a:pt x="30" y="31"/>
                      <a:pt x="29" y="33"/>
                    </a:cubicBezTo>
                    <a:close/>
                    <a:moveTo>
                      <a:pt x="26" y="31"/>
                    </a:moveTo>
                    <a:cubicBezTo>
                      <a:pt x="28" y="29"/>
                      <a:pt x="30" y="28"/>
                      <a:pt x="31" y="26"/>
                    </a:cubicBezTo>
                    <a:cubicBezTo>
                      <a:pt x="30" y="28"/>
                      <a:pt x="28" y="30"/>
                      <a:pt x="27" y="32"/>
                    </a:cubicBezTo>
                    <a:cubicBezTo>
                      <a:pt x="27" y="31"/>
                      <a:pt x="27" y="31"/>
                      <a:pt x="26" y="31"/>
                    </a:cubicBezTo>
                    <a:close/>
                    <a:moveTo>
                      <a:pt x="25" y="29"/>
                    </a:moveTo>
                    <a:cubicBezTo>
                      <a:pt x="26" y="28"/>
                      <a:pt x="28" y="27"/>
                      <a:pt x="29" y="25"/>
                    </a:cubicBezTo>
                    <a:cubicBezTo>
                      <a:pt x="28" y="27"/>
                      <a:pt x="27" y="28"/>
                      <a:pt x="26" y="30"/>
                    </a:cubicBezTo>
                    <a:lnTo>
                      <a:pt x="25" y="29"/>
                    </a:lnTo>
                    <a:close/>
                    <a:moveTo>
                      <a:pt x="23" y="27"/>
                    </a:moveTo>
                    <a:cubicBezTo>
                      <a:pt x="25" y="26"/>
                      <a:pt x="27" y="24"/>
                      <a:pt x="28" y="23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5" y="27"/>
                      <a:pt x="25" y="29"/>
                    </a:cubicBezTo>
                    <a:cubicBezTo>
                      <a:pt x="24" y="28"/>
                      <a:pt x="24" y="28"/>
                      <a:pt x="23" y="27"/>
                    </a:cubicBezTo>
                    <a:close/>
                    <a:moveTo>
                      <a:pt x="21" y="25"/>
                    </a:moveTo>
                    <a:cubicBezTo>
                      <a:pt x="23" y="24"/>
                      <a:pt x="25" y="23"/>
                      <a:pt x="27" y="21"/>
                    </a:cubicBezTo>
                    <a:cubicBezTo>
                      <a:pt x="26" y="22"/>
                      <a:pt x="25" y="24"/>
                      <a:pt x="25" y="24"/>
                    </a:cubicBezTo>
                    <a:cubicBezTo>
                      <a:pt x="24" y="25"/>
                      <a:pt x="23" y="26"/>
                      <a:pt x="23" y="26"/>
                    </a:cubicBezTo>
                    <a:cubicBezTo>
                      <a:pt x="22" y="26"/>
                      <a:pt x="22" y="25"/>
                      <a:pt x="21" y="25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2"/>
                      <a:pt x="24" y="21"/>
                      <a:pt x="25" y="19"/>
                    </a:cubicBezTo>
                    <a:cubicBezTo>
                      <a:pt x="25" y="20"/>
                      <a:pt x="24" y="22"/>
                      <a:pt x="23" y="22"/>
                    </a:cubicBezTo>
                    <a:cubicBezTo>
                      <a:pt x="22" y="23"/>
                      <a:pt x="22" y="24"/>
                      <a:pt x="21" y="24"/>
                    </a:cubicBezTo>
                    <a:lnTo>
                      <a:pt x="20" y="24"/>
                    </a:lnTo>
                    <a:close/>
                    <a:moveTo>
                      <a:pt x="31" y="30"/>
                    </a:moveTo>
                    <a:cubicBezTo>
                      <a:pt x="32" y="29"/>
                      <a:pt x="33" y="29"/>
                      <a:pt x="34" y="28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2" y="28"/>
                      <a:pt x="31" y="29"/>
                      <a:pt x="30" y="30"/>
                    </a:cubicBezTo>
                    <a:cubicBezTo>
                      <a:pt x="29" y="30"/>
                      <a:pt x="27" y="33"/>
                      <a:pt x="29" y="30"/>
                    </a:cubicBezTo>
                    <a:cubicBezTo>
                      <a:pt x="30" y="29"/>
                      <a:pt x="31" y="27"/>
                      <a:pt x="32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0" y="27"/>
                      <a:pt x="28" y="28"/>
                      <a:pt x="26" y="30"/>
                    </a:cubicBezTo>
                    <a:cubicBezTo>
                      <a:pt x="27" y="29"/>
                      <a:pt x="30" y="26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29" y="25"/>
                      <a:pt x="28" y="26"/>
                      <a:pt x="26" y="27"/>
                    </a:cubicBezTo>
                    <a:cubicBezTo>
                      <a:pt x="24" y="29"/>
                      <a:pt x="27" y="27"/>
                      <a:pt x="27" y="26"/>
                    </a:cubicBezTo>
                    <a:cubicBezTo>
                      <a:pt x="28" y="25"/>
                      <a:pt x="29" y="24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31" y="24"/>
                      <a:pt x="33" y="26"/>
                      <a:pt x="35" y="28"/>
                    </a:cubicBezTo>
                    <a:cubicBezTo>
                      <a:pt x="34" y="29"/>
                      <a:pt x="33" y="30"/>
                      <a:pt x="31" y="31"/>
                    </a:cubicBezTo>
                    <a:cubicBezTo>
                      <a:pt x="28" y="34"/>
                      <a:pt x="31" y="31"/>
                      <a:pt x="31" y="30"/>
                    </a:cubicBezTo>
                    <a:close/>
                    <a:moveTo>
                      <a:pt x="29" y="22"/>
                    </a:moveTo>
                    <a:cubicBezTo>
                      <a:pt x="28" y="23"/>
                      <a:pt x="27" y="24"/>
                      <a:pt x="26" y="24"/>
                    </a:cubicBezTo>
                    <a:cubicBezTo>
                      <a:pt x="24" y="26"/>
                      <a:pt x="22" y="28"/>
                      <a:pt x="24" y="26"/>
                    </a:cubicBezTo>
                    <a:cubicBezTo>
                      <a:pt x="26" y="24"/>
                      <a:pt x="27" y="22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1"/>
                      <a:pt x="24" y="23"/>
                      <a:pt x="23" y="24"/>
                    </a:cubicBezTo>
                    <a:cubicBezTo>
                      <a:pt x="21" y="25"/>
                      <a:pt x="22" y="24"/>
                      <a:pt x="23" y="23"/>
                    </a:cubicBezTo>
                    <a:cubicBezTo>
                      <a:pt x="24" y="22"/>
                      <a:pt x="26" y="21"/>
                      <a:pt x="26" y="19"/>
                    </a:cubicBezTo>
                    <a:cubicBezTo>
                      <a:pt x="27" y="20"/>
                      <a:pt x="28" y="21"/>
                      <a:pt x="29" y="22"/>
                    </a:cubicBezTo>
                    <a:close/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4" y="20"/>
                      <a:pt x="22" y="21"/>
                      <a:pt x="20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1"/>
                      <a:pt x="23" y="20"/>
                      <a:pt x="24" y="19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8"/>
                      <a:pt x="26" y="18"/>
                      <a:pt x="26" y="18"/>
                    </a:cubicBezTo>
                    <a:close/>
                    <a:moveTo>
                      <a:pt x="5" y="31"/>
                    </a:moveTo>
                    <a:cubicBezTo>
                      <a:pt x="9" y="27"/>
                      <a:pt x="14" y="24"/>
                      <a:pt x="18" y="20"/>
                    </a:cubicBezTo>
                    <a:cubicBezTo>
                      <a:pt x="20" y="17"/>
                      <a:pt x="23" y="15"/>
                      <a:pt x="26" y="13"/>
                    </a:cubicBezTo>
                    <a:cubicBezTo>
                      <a:pt x="28" y="11"/>
                      <a:pt x="30" y="9"/>
                      <a:pt x="32" y="7"/>
                    </a:cubicBezTo>
                    <a:cubicBezTo>
                      <a:pt x="34" y="5"/>
                      <a:pt x="31" y="9"/>
                      <a:pt x="30" y="9"/>
                    </a:cubicBezTo>
                    <a:cubicBezTo>
                      <a:pt x="29" y="10"/>
                      <a:pt x="28" y="11"/>
                      <a:pt x="27" y="12"/>
                    </a:cubicBezTo>
                    <a:cubicBezTo>
                      <a:pt x="25" y="15"/>
                      <a:pt x="22" y="17"/>
                      <a:pt x="20" y="19"/>
                    </a:cubicBezTo>
                    <a:cubicBezTo>
                      <a:pt x="15" y="23"/>
                      <a:pt x="10" y="28"/>
                      <a:pt x="6" y="33"/>
                    </a:cubicBezTo>
                    <a:cubicBezTo>
                      <a:pt x="6" y="32"/>
                      <a:pt x="5" y="32"/>
                      <a:pt x="5" y="31"/>
                    </a:cubicBezTo>
                    <a:close/>
                    <a:moveTo>
                      <a:pt x="3" y="30"/>
                    </a:moveTo>
                    <a:cubicBezTo>
                      <a:pt x="6" y="28"/>
                      <a:pt x="8" y="26"/>
                      <a:pt x="10" y="24"/>
                    </a:cubicBezTo>
                    <a:cubicBezTo>
                      <a:pt x="10" y="23"/>
                      <a:pt x="11" y="23"/>
                      <a:pt x="11" y="22"/>
                    </a:cubicBezTo>
                    <a:cubicBezTo>
                      <a:pt x="13" y="21"/>
                      <a:pt x="15" y="19"/>
                      <a:pt x="17" y="17"/>
                    </a:cubicBezTo>
                    <a:cubicBezTo>
                      <a:pt x="19" y="15"/>
                      <a:pt x="21" y="14"/>
                      <a:pt x="23" y="12"/>
                    </a:cubicBezTo>
                    <a:cubicBezTo>
                      <a:pt x="20" y="15"/>
                      <a:pt x="18" y="17"/>
                      <a:pt x="16" y="19"/>
                    </a:cubicBezTo>
                    <a:cubicBezTo>
                      <a:pt x="12" y="23"/>
                      <a:pt x="7" y="26"/>
                      <a:pt x="4" y="31"/>
                    </a:cubicBezTo>
                    <a:lnTo>
                      <a:pt x="3" y="30"/>
                    </a:lnTo>
                    <a:close/>
                    <a:moveTo>
                      <a:pt x="8" y="13"/>
                    </a:moveTo>
                    <a:cubicBezTo>
                      <a:pt x="10" y="13"/>
                      <a:pt x="11" y="12"/>
                      <a:pt x="13" y="12"/>
                    </a:cubicBezTo>
                    <a:cubicBezTo>
                      <a:pt x="11" y="12"/>
                      <a:pt x="10" y="13"/>
                      <a:pt x="9" y="14"/>
                    </a:cubicBezTo>
                    <a:lnTo>
                      <a:pt x="8" y="13"/>
                    </a:lnTo>
                    <a:close/>
                    <a:moveTo>
                      <a:pt x="7" y="12"/>
                    </a:moveTo>
                    <a:cubicBezTo>
                      <a:pt x="9" y="11"/>
                      <a:pt x="11" y="10"/>
                      <a:pt x="13" y="9"/>
                    </a:cubicBezTo>
                    <a:cubicBezTo>
                      <a:pt x="11" y="10"/>
                      <a:pt x="9" y="12"/>
                      <a:pt x="8" y="13"/>
                    </a:cubicBezTo>
                    <a:lnTo>
                      <a:pt x="7" y="12"/>
                    </a:lnTo>
                    <a:close/>
                    <a:moveTo>
                      <a:pt x="5" y="9"/>
                    </a:moveTo>
                    <a:cubicBezTo>
                      <a:pt x="6" y="8"/>
                      <a:pt x="8" y="7"/>
                      <a:pt x="9" y="6"/>
                    </a:cubicBezTo>
                    <a:cubicBezTo>
                      <a:pt x="8" y="7"/>
                      <a:pt x="7" y="9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9" y="9"/>
                      <a:pt x="8" y="10"/>
                      <a:pt x="6" y="11"/>
                    </a:cubicBezTo>
                    <a:cubicBezTo>
                      <a:pt x="6" y="11"/>
                      <a:pt x="5" y="10"/>
                      <a:pt x="5" y="9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6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8"/>
                      <a:pt x="4" y="9"/>
                    </a:cubicBezTo>
                    <a:lnTo>
                      <a:pt x="3" y="8"/>
                    </a:lnTo>
                    <a:close/>
                    <a:moveTo>
                      <a:pt x="2" y="7"/>
                    </a:moveTo>
                    <a:cubicBezTo>
                      <a:pt x="4" y="6"/>
                      <a:pt x="6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5" y="6"/>
                      <a:pt x="3" y="8"/>
                    </a:cubicBezTo>
                    <a:lnTo>
                      <a:pt x="2" y="7"/>
                    </a:lnTo>
                    <a:close/>
                    <a:moveTo>
                      <a:pt x="11" y="7"/>
                    </a:moveTo>
                    <a:cubicBezTo>
                      <a:pt x="10" y="8"/>
                      <a:pt x="9" y="8"/>
                      <a:pt x="8" y="9"/>
                    </a:cubicBezTo>
                    <a:cubicBezTo>
                      <a:pt x="7" y="9"/>
                      <a:pt x="7" y="8"/>
                      <a:pt x="8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6"/>
                      <a:pt x="6" y="8"/>
                      <a:pt x="5" y="9"/>
                    </a:cubicBezTo>
                    <a:cubicBezTo>
                      <a:pt x="6" y="8"/>
                      <a:pt x="8" y="5"/>
                      <a:pt x="9" y="4"/>
                    </a:cubicBezTo>
                    <a:cubicBezTo>
                      <a:pt x="11" y="5"/>
                      <a:pt x="12" y="7"/>
                      <a:pt x="13" y="8"/>
                    </a:cubicBezTo>
                    <a:cubicBezTo>
                      <a:pt x="11" y="9"/>
                      <a:pt x="9" y="11"/>
                      <a:pt x="7" y="11"/>
                    </a:cubicBezTo>
                    <a:cubicBezTo>
                      <a:pt x="8" y="11"/>
                      <a:pt x="11" y="9"/>
                      <a:pt x="11" y="8"/>
                    </a:cubicBezTo>
                    <a:lnTo>
                      <a:pt x="11" y="7"/>
                    </a:lnTo>
                    <a:close/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1"/>
                      <a:pt x="11" y="12"/>
                      <a:pt x="10" y="12"/>
                    </a:cubicBezTo>
                    <a:cubicBezTo>
                      <a:pt x="7" y="13"/>
                      <a:pt x="10" y="12"/>
                      <a:pt x="10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4" y="10"/>
                      <a:pt x="15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2"/>
                      <a:pt x="11" y="13"/>
                      <a:pt x="9" y="14"/>
                    </a:cubicBezTo>
                    <a:cubicBezTo>
                      <a:pt x="11" y="14"/>
                      <a:pt x="13" y="12"/>
                      <a:pt x="14" y="11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4"/>
                      <a:pt x="13" y="15"/>
                      <a:pt x="12" y="16"/>
                    </a:cubicBezTo>
                    <a:cubicBezTo>
                      <a:pt x="13" y="15"/>
                      <a:pt x="15" y="13"/>
                      <a:pt x="16" y="12"/>
                    </a:cubicBezTo>
                    <a:close/>
                    <a:moveTo>
                      <a:pt x="19" y="13"/>
                    </a:moveTo>
                    <a:cubicBezTo>
                      <a:pt x="23" y="10"/>
                      <a:pt x="26" y="6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7" y="7"/>
                      <a:pt x="23" y="10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7" y="15"/>
                      <a:pt x="17" y="15"/>
                    </a:cubicBezTo>
                    <a:cubicBezTo>
                      <a:pt x="16" y="15"/>
                      <a:pt x="16" y="16"/>
                      <a:pt x="15" y="16"/>
                    </a:cubicBezTo>
                    <a:cubicBezTo>
                      <a:pt x="14" y="17"/>
                      <a:pt x="13" y="18"/>
                      <a:pt x="13" y="18"/>
                    </a:cubicBezTo>
                    <a:cubicBezTo>
                      <a:pt x="14" y="16"/>
                      <a:pt x="16" y="15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8" y="14"/>
                      <a:pt x="18" y="14"/>
                      <a:pt x="19" y="14"/>
                    </a:cubicBezTo>
                    <a:lnTo>
                      <a:pt x="19" y="13"/>
                    </a:lnTo>
                    <a:close/>
                    <a:moveTo>
                      <a:pt x="26" y="9"/>
                    </a:moveTo>
                    <a:cubicBezTo>
                      <a:pt x="24" y="11"/>
                      <a:pt x="21" y="13"/>
                      <a:pt x="19" y="15"/>
                    </a:cubicBezTo>
                    <a:cubicBezTo>
                      <a:pt x="17" y="16"/>
                      <a:pt x="15" y="18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5" y="18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6"/>
                      <a:pt x="18" y="15"/>
                      <a:pt x="20" y="14"/>
                    </a:cubicBezTo>
                    <a:cubicBezTo>
                      <a:pt x="21" y="13"/>
                      <a:pt x="22" y="12"/>
                      <a:pt x="23" y="11"/>
                    </a:cubicBezTo>
                    <a:cubicBezTo>
                      <a:pt x="26" y="9"/>
                      <a:pt x="29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0" y="6"/>
                      <a:pt x="28" y="7"/>
                      <a:pt x="26" y="9"/>
                    </a:cubicBezTo>
                    <a:close/>
                    <a:moveTo>
                      <a:pt x="30" y="6"/>
                    </a:moveTo>
                    <a:cubicBezTo>
                      <a:pt x="29" y="7"/>
                      <a:pt x="28" y="8"/>
                      <a:pt x="27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7"/>
                      <a:pt x="33" y="3"/>
                      <a:pt x="30" y="6"/>
                    </a:cubicBezTo>
                    <a:close/>
                    <a:moveTo>
                      <a:pt x="13" y="19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lose/>
                    <a:moveTo>
                      <a:pt x="16" y="14"/>
                    </a:moveTo>
                    <a:cubicBezTo>
                      <a:pt x="15" y="15"/>
                      <a:pt x="13" y="16"/>
                      <a:pt x="12" y="18"/>
                    </a:cubicBezTo>
                    <a:cubicBezTo>
                      <a:pt x="12" y="17"/>
                      <a:pt x="12" y="17"/>
                      <a:pt x="11" y="17"/>
                    </a:cubicBezTo>
                    <a:cubicBezTo>
                      <a:pt x="13" y="16"/>
                      <a:pt x="15" y="15"/>
                      <a:pt x="16" y="14"/>
                    </a:cubicBezTo>
                    <a:close/>
                    <a:moveTo>
                      <a:pt x="10" y="30"/>
                    </a:moveTo>
                    <a:cubicBezTo>
                      <a:pt x="11" y="28"/>
                      <a:pt x="12" y="27"/>
                      <a:pt x="13" y="26"/>
                    </a:cubicBezTo>
                    <a:cubicBezTo>
                      <a:pt x="15" y="24"/>
                      <a:pt x="18" y="22"/>
                      <a:pt x="20" y="19"/>
                    </a:cubicBezTo>
                    <a:cubicBezTo>
                      <a:pt x="25" y="15"/>
                      <a:pt x="30" y="11"/>
                      <a:pt x="34" y="6"/>
                    </a:cubicBezTo>
                    <a:cubicBezTo>
                      <a:pt x="34" y="6"/>
                      <a:pt x="35" y="7"/>
                      <a:pt x="35" y="7"/>
                    </a:cubicBezTo>
                    <a:cubicBezTo>
                      <a:pt x="26" y="14"/>
                      <a:pt x="18" y="22"/>
                      <a:pt x="9" y="30"/>
                    </a:cubicBezTo>
                    <a:lnTo>
                      <a:pt x="10" y="30"/>
                    </a:lnTo>
                    <a:close/>
                    <a:moveTo>
                      <a:pt x="33" y="6"/>
                    </a:moveTo>
                    <a:cubicBezTo>
                      <a:pt x="31" y="7"/>
                      <a:pt x="30" y="9"/>
                      <a:pt x="28" y="11"/>
                    </a:cubicBezTo>
                    <a:cubicBezTo>
                      <a:pt x="25" y="13"/>
                      <a:pt x="22" y="15"/>
                      <a:pt x="19" y="18"/>
                    </a:cubicBezTo>
                    <a:cubicBezTo>
                      <a:pt x="17" y="20"/>
                      <a:pt x="15" y="22"/>
                      <a:pt x="13" y="24"/>
                    </a:cubicBezTo>
                    <a:cubicBezTo>
                      <a:pt x="10" y="26"/>
                      <a:pt x="7" y="28"/>
                      <a:pt x="5" y="31"/>
                    </a:cubicBezTo>
                    <a:cubicBezTo>
                      <a:pt x="6" y="29"/>
                      <a:pt x="8" y="27"/>
                      <a:pt x="10" y="25"/>
                    </a:cubicBezTo>
                    <a:cubicBezTo>
                      <a:pt x="13" y="23"/>
                      <a:pt x="15" y="21"/>
                      <a:pt x="18" y="18"/>
                    </a:cubicBezTo>
                    <a:cubicBezTo>
                      <a:pt x="22" y="13"/>
                      <a:pt x="28" y="9"/>
                      <a:pt x="32" y="4"/>
                    </a:cubicBezTo>
                    <a:cubicBezTo>
                      <a:pt x="33" y="5"/>
                      <a:pt x="33" y="5"/>
                      <a:pt x="33" y="6"/>
                    </a:cubicBezTo>
                    <a:close/>
                    <a:moveTo>
                      <a:pt x="10" y="15"/>
                    </a:moveTo>
                    <a:cubicBezTo>
                      <a:pt x="11" y="14"/>
                      <a:pt x="12" y="14"/>
                      <a:pt x="14" y="13"/>
                    </a:cubicBezTo>
                    <a:cubicBezTo>
                      <a:pt x="16" y="12"/>
                      <a:pt x="13" y="14"/>
                      <a:pt x="13" y="14"/>
                    </a:cubicBezTo>
                    <a:cubicBezTo>
                      <a:pt x="12" y="15"/>
                      <a:pt x="11" y="15"/>
                      <a:pt x="11" y="16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  <a:moveTo>
                      <a:pt x="8" y="34"/>
                    </a:moveTo>
                    <a:cubicBezTo>
                      <a:pt x="8" y="34"/>
                      <a:pt x="7" y="33"/>
                      <a:pt x="7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5" y="25"/>
                      <a:pt x="23" y="18"/>
                      <a:pt x="30" y="12"/>
                    </a:cubicBezTo>
                    <a:cubicBezTo>
                      <a:pt x="32" y="11"/>
                      <a:pt x="33" y="10"/>
                      <a:pt x="34" y="9"/>
                    </a:cubicBezTo>
                    <a:cubicBezTo>
                      <a:pt x="32" y="11"/>
                      <a:pt x="30" y="12"/>
                      <a:pt x="29" y="14"/>
                    </a:cubicBezTo>
                    <a:cubicBezTo>
                      <a:pt x="25" y="16"/>
                      <a:pt x="22" y="20"/>
                      <a:pt x="19" y="23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5" y="27"/>
                      <a:pt x="11" y="30"/>
                      <a:pt x="8" y="34"/>
                    </a:cubicBezTo>
                    <a:close/>
                    <a:moveTo>
                      <a:pt x="30" y="34"/>
                    </a:moveTo>
                    <a:cubicBezTo>
                      <a:pt x="29" y="33"/>
                      <a:pt x="29" y="33"/>
                      <a:pt x="29" y="33"/>
                    </a:cubicBezTo>
                    <a:cubicBezTo>
                      <a:pt x="31" y="32"/>
                      <a:pt x="33" y="31"/>
                      <a:pt x="35" y="29"/>
                    </a:cubicBezTo>
                    <a:cubicBezTo>
                      <a:pt x="33" y="31"/>
                      <a:pt x="31" y="32"/>
                      <a:pt x="30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7" name="Freeform 61">
                <a:extLst>
                  <a:ext uri="{FF2B5EF4-FFF2-40B4-BE49-F238E27FC236}">
                    <a16:creationId xmlns:a16="http://schemas.microsoft.com/office/drawing/2014/main" id="{2B94ACC5-856A-4F2D-807B-92F1FBD917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98099" y="4408488"/>
                <a:ext cx="71437" cy="68263"/>
              </a:xfrm>
              <a:custGeom>
                <a:avLst/>
                <a:gdLst>
                  <a:gd name="T0" fmla="*/ 31 w 38"/>
                  <a:gd name="T1" fmla="*/ 0 h 36"/>
                  <a:gd name="T2" fmla="*/ 9 w 38"/>
                  <a:gd name="T3" fmla="*/ 1 h 36"/>
                  <a:gd name="T4" fmla="*/ 8 w 38"/>
                  <a:gd name="T5" fmla="*/ 1 h 36"/>
                  <a:gd name="T6" fmla="*/ 11 w 38"/>
                  <a:gd name="T7" fmla="*/ 20 h 36"/>
                  <a:gd name="T8" fmla="*/ 8 w 38"/>
                  <a:gd name="T9" fmla="*/ 36 h 36"/>
                  <a:gd name="T10" fmla="*/ 29 w 38"/>
                  <a:gd name="T11" fmla="*/ 36 h 36"/>
                  <a:gd name="T12" fmla="*/ 38 w 38"/>
                  <a:gd name="T13" fmla="*/ 28 h 36"/>
                  <a:gd name="T14" fmla="*/ 38 w 38"/>
                  <a:gd name="T15" fmla="*/ 8 h 36"/>
                  <a:gd name="T16" fmla="*/ 28 w 38"/>
                  <a:gd name="T17" fmla="*/ 32 h 36"/>
                  <a:gd name="T18" fmla="*/ 26 w 38"/>
                  <a:gd name="T19" fmla="*/ 31 h 36"/>
                  <a:gd name="T20" fmla="*/ 25 w 38"/>
                  <a:gd name="T21" fmla="*/ 29 h 36"/>
                  <a:gd name="T22" fmla="*/ 23 w 38"/>
                  <a:gd name="T23" fmla="*/ 27 h 36"/>
                  <a:gd name="T24" fmla="*/ 23 w 38"/>
                  <a:gd name="T25" fmla="*/ 27 h 36"/>
                  <a:gd name="T26" fmla="*/ 23 w 38"/>
                  <a:gd name="T27" fmla="*/ 27 h 36"/>
                  <a:gd name="T28" fmla="*/ 25 w 38"/>
                  <a:gd name="T29" fmla="*/ 19 h 36"/>
                  <a:gd name="T30" fmla="*/ 31 w 38"/>
                  <a:gd name="T31" fmla="*/ 30 h 36"/>
                  <a:gd name="T32" fmla="*/ 29 w 38"/>
                  <a:gd name="T33" fmla="*/ 30 h 36"/>
                  <a:gd name="T34" fmla="*/ 31 w 38"/>
                  <a:gd name="T35" fmla="*/ 24 h 36"/>
                  <a:gd name="T36" fmla="*/ 29 w 38"/>
                  <a:gd name="T37" fmla="*/ 22 h 36"/>
                  <a:gd name="T38" fmla="*/ 31 w 38"/>
                  <a:gd name="T39" fmla="*/ 30 h 36"/>
                  <a:gd name="T40" fmla="*/ 27 w 38"/>
                  <a:gd name="T41" fmla="*/ 20 h 36"/>
                  <a:gd name="T42" fmla="*/ 26 w 38"/>
                  <a:gd name="T43" fmla="*/ 19 h 36"/>
                  <a:gd name="T44" fmla="*/ 20 w 38"/>
                  <a:gd name="T45" fmla="*/ 23 h 36"/>
                  <a:gd name="T46" fmla="*/ 26 w 38"/>
                  <a:gd name="T47" fmla="*/ 18 h 36"/>
                  <a:gd name="T48" fmla="*/ 32 w 38"/>
                  <a:gd name="T49" fmla="*/ 7 h 36"/>
                  <a:gd name="T50" fmla="*/ 6 w 38"/>
                  <a:gd name="T51" fmla="*/ 33 h 36"/>
                  <a:gd name="T52" fmla="*/ 11 w 38"/>
                  <a:gd name="T53" fmla="*/ 23 h 36"/>
                  <a:gd name="T54" fmla="*/ 4 w 38"/>
                  <a:gd name="T55" fmla="*/ 31 h 36"/>
                  <a:gd name="T56" fmla="*/ 9 w 38"/>
                  <a:gd name="T57" fmla="*/ 14 h 36"/>
                  <a:gd name="T58" fmla="*/ 8 w 38"/>
                  <a:gd name="T59" fmla="*/ 13 h 36"/>
                  <a:gd name="T60" fmla="*/ 6 w 38"/>
                  <a:gd name="T61" fmla="*/ 10 h 36"/>
                  <a:gd name="T62" fmla="*/ 5 w 38"/>
                  <a:gd name="T63" fmla="*/ 10 h 36"/>
                  <a:gd name="T64" fmla="*/ 4 w 38"/>
                  <a:gd name="T65" fmla="*/ 9 h 36"/>
                  <a:gd name="T66" fmla="*/ 9 w 38"/>
                  <a:gd name="T67" fmla="*/ 4 h 36"/>
                  <a:gd name="T68" fmla="*/ 8 w 38"/>
                  <a:gd name="T69" fmla="*/ 9 h 36"/>
                  <a:gd name="T70" fmla="*/ 5 w 38"/>
                  <a:gd name="T71" fmla="*/ 9 h 36"/>
                  <a:gd name="T72" fmla="*/ 11 w 38"/>
                  <a:gd name="T73" fmla="*/ 8 h 36"/>
                  <a:gd name="T74" fmla="*/ 10 w 38"/>
                  <a:gd name="T75" fmla="*/ 13 h 36"/>
                  <a:gd name="T76" fmla="*/ 15 w 38"/>
                  <a:gd name="T77" fmla="*/ 12 h 36"/>
                  <a:gd name="T78" fmla="*/ 16 w 38"/>
                  <a:gd name="T79" fmla="*/ 12 h 36"/>
                  <a:gd name="T80" fmla="*/ 19 w 38"/>
                  <a:gd name="T81" fmla="*/ 14 h 36"/>
                  <a:gd name="T82" fmla="*/ 19 w 38"/>
                  <a:gd name="T83" fmla="*/ 14 h 36"/>
                  <a:gd name="T84" fmla="*/ 13 w 38"/>
                  <a:gd name="T85" fmla="*/ 18 h 36"/>
                  <a:gd name="T86" fmla="*/ 26 w 38"/>
                  <a:gd name="T87" fmla="*/ 9 h 36"/>
                  <a:gd name="T88" fmla="*/ 15 w 38"/>
                  <a:gd name="T89" fmla="*/ 18 h 36"/>
                  <a:gd name="T90" fmla="*/ 31 w 38"/>
                  <a:gd name="T91" fmla="*/ 4 h 36"/>
                  <a:gd name="T92" fmla="*/ 30 w 38"/>
                  <a:gd name="T93" fmla="*/ 6 h 36"/>
                  <a:gd name="T94" fmla="*/ 13 w 38"/>
                  <a:gd name="T95" fmla="*/ 19 h 36"/>
                  <a:gd name="T96" fmla="*/ 16 w 38"/>
                  <a:gd name="T97" fmla="*/ 14 h 36"/>
                  <a:gd name="T98" fmla="*/ 10 w 38"/>
                  <a:gd name="T99" fmla="*/ 30 h 36"/>
                  <a:gd name="T100" fmla="*/ 35 w 38"/>
                  <a:gd name="T101" fmla="*/ 7 h 36"/>
                  <a:gd name="T102" fmla="*/ 28 w 38"/>
                  <a:gd name="T103" fmla="*/ 11 h 36"/>
                  <a:gd name="T104" fmla="*/ 10 w 38"/>
                  <a:gd name="T105" fmla="*/ 25 h 36"/>
                  <a:gd name="T106" fmla="*/ 10 w 38"/>
                  <a:gd name="T107" fmla="*/ 15 h 36"/>
                  <a:gd name="T108" fmla="*/ 10 w 38"/>
                  <a:gd name="T109" fmla="*/ 15 h 36"/>
                  <a:gd name="T110" fmla="*/ 8 w 38"/>
                  <a:gd name="T111" fmla="*/ 32 h 36"/>
                  <a:gd name="T112" fmla="*/ 19 w 38"/>
                  <a:gd name="T113" fmla="*/ 24 h 36"/>
                  <a:gd name="T114" fmla="*/ 29 w 38"/>
                  <a:gd name="T115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36">
                    <a:moveTo>
                      <a:pt x="38" y="7"/>
                    </a:moveTo>
                    <a:cubicBezTo>
                      <a:pt x="36" y="5"/>
                      <a:pt x="33" y="3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6" y="4"/>
                      <a:pt x="22" y="8"/>
                      <a:pt x="18" y="11"/>
                    </a:cubicBezTo>
                    <a:cubicBezTo>
                      <a:pt x="15" y="8"/>
                      <a:pt x="12" y="4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5" y="2"/>
                      <a:pt x="3" y="5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11"/>
                      <a:pt x="7" y="16"/>
                      <a:pt x="11" y="20"/>
                    </a:cubicBezTo>
                    <a:cubicBezTo>
                      <a:pt x="8" y="23"/>
                      <a:pt x="4" y="26"/>
                      <a:pt x="1" y="29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3" y="33"/>
                      <a:pt x="5" y="35"/>
                      <a:pt x="8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2" y="33"/>
                      <a:pt x="16" y="29"/>
                      <a:pt x="19" y="26"/>
                    </a:cubicBezTo>
                    <a:cubicBezTo>
                      <a:pt x="23" y="29"/>
                      <a:pt x="25" y="33"/>
                      <a:pt x="29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29" y="36"/>
                      <a:pt x="30" y="36"/>
                      <a:pt x="30" y="36"/>
                    </a:cubicBezTo>
                    <a:cubicBezTo>
                      <a:pt x="33" y="34"/>
                      <a:pt x="36" y="32"/>
                      <a:pt x="38" y="29"/>
                    </a:cubicBezTo>
                    <a:cubicBezTo>
                      <a:pt x="38" y="29"/>
                      <a:pt x="38" y="28"/>
                      <a:pt x="38" y="28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4" y="24"/>
                      <a:pt x="31" y="21"/>
                      <a:pt x="28" y="17"/>
                    </a:cubicBezTo>
                    <a:cubicBezTo>
                      <a:pt x="31" y="15"/>
                      <a:pt x="34" y="12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7"/>
                    </a:cubicBezTo>
                    <a:close/>
                    <a:moveTo>
                      <a:pt x="29" y="33"/>
                    </a:moveTo>
                    <a:cubicBezTo>
                      <a:pt x="29" y="33"/>
                      <a:pt x="29" y="33"/>
                      <a:pt x="29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9" y="32"/>
                      <a:pt x="29" y="31"/>
                      <a:pt x="30" y="30"/>
                    </a:cubicBezTo>
                    <a:cubicBezTo>
                      <a:pt x="31" y="29"/>
                      <a:pt x="32" y="29"/>
                      <a:pt x="33" y="28"/>
                    </a:cubicBezTo>
                    <a:cubicBezTo>
                      <a:pt x="31" y="30"/>
                      <a:pt x="30" y="31"/>
                      <a:pt x="29" y="33"/>
                    </a:cubicBezTo>
                    <a:close/>
                    <a:moveTo>
                      <a:pt x="26" y="31"/>
                    </a:moveTo>
                    <a:cubicBezTo>
                      <a:pt x="28" y="29"/>
                      <a:pt x="30" y="28"/>
                      <a:pt x="31" y="26"/>
                    </a:cubicBezTo>
                    <a:cubicBezTo>
                      <a:pt x="30" y="28"/>
                      <a:pt x="28" y="30"/>
                      <a:pt x="27" y="32"/>
                    </a:cubicBezTo>
                    <a:cubicBezTo>
                      <a:pt x="27" y="31"/>
                      <a:pt x="27" y="31"/>
                      <a:pt x="26" y="31"/>
                    </a:cubicBezTo>
                    <a:close/>
                    <a:moveTo>
                      <a:pt x="25" y="29"/>
                    </a:moveTo>
                    <a:cubicBezTo>
                      <a:pt x="26" y="28"/>
                      <a:pt x="28" y="27"/>
                      <a:pt x="29" y="25"/>
                    </a:cubicBezTo>
                    <a:cubicBezTo>
                      <a:pt x="28" y="27"/>
                      <a:pt x="27" y="28"/>
                      <a:pt x="26" y="30"/>
                    </a:cubicBezTo>
                    <a:lnTo>
                      <a:pt x="25" y="29"/>
                    </a:lnTo>
                    <a:close/>
                    <a:moveTo>
                      <a:pt x="23" y="27"/>
                    </a:moveTo>
                    <a:cubicBezTo>
                      <a:pt x="25" y="26"/>
                      <a:pt x="27" y="24"/>
                      <a:pt x="28" y="23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5" y="27"/>
                      <a:pt x="25" y="29"/>
                    </a:cubicBezTo>
                    <a:cubicBezTo>
                      <a:pt x="24" y="28"/>
                      <a:pt x="24" y="28"/>
                      <a:pt x="23" y="27"/>
                    </a:cubicBezTo>
                    <a:close/>
                    <a:moveTo>
                      <a:pt x="21" y="25"/>
                    </a:moveTo>
                    <a:cubicBezTo>
                      <a:pt x="23" y="24"/>
                      <a:pt x="25" y="23"/>
                      <a:pt x="27" y="21"/>
                    </a:cubicBezTo>
                    <a:cubicBezTo>
                      <a:pt x="26" y="22"/>
                      <a:pt x="25" y="24"/>
                      <a:pt x="25" y="25"/>
                    </a:cubicBezTo>
                    <a:cubicBezTo>
                      <a:pt x="24" y="25"/>
                      <a:pt x="23" y="26"/>
                      <a:pt x="23" y="27"/>
                    </a:cubicBezTo>
                    <a:cubicBezTo>
                      <a:pt x="22" y="26"/>
                      <a:pt x="22" y="26"/>
                      <a:pt x="21" y="25"/>
                    </a:cubicBezTo>
                    <a:close/>
                    <a:moveTo>
                      <a:pt x="20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22"/>
                      <a:pt x="24" y="21"/>
                      <a:pt x="25" y="19"/>
                    </a:cubicBezTo>
                    <a:cubicBezTo>
                      <a:pt x="25" y="20"/>
                      <a:pt x="24" y="22"/>
                      <a:pt x="23" y="22"/>
                    </a:cubicBezTo>
                    <a:cubicBezTo>
                      <a:pt x="22" y="23"/>
                      <a:pt x="22" y="24"/>
                      <a:pt x="21" y="25"/>
                    </a:cubicBezTo>
                    <a:lnTo>
                      <a:pt x="20" y="24"/>
                    </a:lnTo>
                    <a:close/>
                    <a:moveTo>
                      <a:pt x="31" y="30"/>
                    </a:moveTo>
                    <a:cubicBezTo>
                      <a:pt x="32" y="30"/>
                      <a:pt x="33" y="29"/>
                      <a:pt x="34" y="28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2" y="28"/>
                      <a:pt x="31" y="29"/>
                      <a:pt x="30" y="30"/>
                    </a:cubicBezTo>
                    <a:cubicBezTo>
                      <a:pt x="29" y="30"/>
                      <a:pt x="27" y="33"/>
                      <a:pt x="29" y="30"/>
                    </a:cubicBezTo>
                    <a:cubicBezTo>
                      <a:pt x="30" y="29"/>
                      <a:pt x="31" y="27"/>
                      <a:pt x="32" y="26"/>
                    </a:cubicBezTo>
                    <a:cubicBezTo>
                      <a:pt x="32" y="26"/>
                      <a:pt x="32" y="26"/>
                      <a:pt x="32" y="26"/>
                    </a:cubicBezTo>
                    <a:cubicBezTo>
                      <a:pt x="30" y="27"/>
                      <a:pt x="28" y="28"/>
                      <a:pt x="26" y="30"/>
                    </a:cubicBezTo>
                    <a:cubicBezTo>
                      <a:pt x="27" y="29"/>
                      <a:pt x="30" y="26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29" y="25"/>
                      <a:pt x="28" y="26"/>
                      <a:pt x="26" y="27"/>
                    </a:cubicBezTo>
                    <a:cubicBezTo>
                      <a:pt x="24" y="29"/>
                      <a:pt x="27" y="27"/>
                      <a:pt x="27" y="26"/>
                    </a:cubicBezTo>
                    <a:cubicBezTo>
                      <a:pt x="28" y="25"/>
                      <a:pt x="29" y="24"/>
                      <a:pt x="29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1" y="24"/>
                      <a:pt x="33" y="26"/>
                      <a:pt x="35" y="28"/>
                    </a:cubicBezTo>
                    <a:cubicBezTo>
                      <a:pt x="34" y="29"/>
                      <a:pt x="33" y="30"/>
                      <a:pt x="31" y="31"/>
                    </a:cubicBezTo>
                    <a:cubicBezTo>
                      <a:pt x="28" y="34"/>
                      <a:pt x="31" y="31"/>
                      <a:pt x="31" y="30"/>
                    </a:cubicBezTo>
                    <a:close/>
                    <a:moveTo>
                      <a:pt x="29" y="22"/>
                    </a:moveTo>
                    <a:cubicBezTo>
                      <a:pt x="28" y="23"/>
                      <a:pt x="27" y="24"/>
                      <a:pt x="26" y="25"/>
                    </a:cubicBezTo>
                    <a:cubicBezTo>
                      <a:pt x="24" y="26"/>
                      <a:pt x="22" y="28"/>
                      <a:pt x="24" y="26"/>
                    </a:cubicBezTo>
                    <a:cubicBezTo>
                      <a:pt x="26" y="24"/>
                      <a:pt x="27" y="22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6" y="21"/>
                      <a:pt x="24" y="23"/>
                      <a:pt x="23" y="24"/>
                    </a:cubicBezTo>
                    <a:cubicBezTo>
                      <a:pt x="21" y="25"/>
                      <a:pt x="22" y="24"/>
                      <a:pt x="23" y="23"/>
                    </a:cubicBezTo>
                    <a:cubicBezTo>
                      <a:pt x="24" y="22"/>
                      <a:pt x="26" y="21"/>
                      <a:pt x="26" y="19"/>
                    </a:cubicBezTo>
                    <a:cubicBezTo>
                      <a:pt x="27" y="20"/>
                      <a:pt x="28" y="21"/>
                      <a:pt x="29" y="22"/>
                    </a:cubicBezTo>
                    <a:close/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4" y="20"/>
                      <a:pt x="22" y="21"/>
                      <a:pt x="20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1"/>
                      <a:pt x="23" y="20"/>
                      <a:pt x="24" y="19"/>
                    </a:cubicBezTo>
                    <a:cubicBezTo>
                      <a:pt x="24" y="18"/>
                      <a:pt x="25" y="18"/>
                      <a:pt x="25" y="17"/>
                    </a:cubicBezTo>
                    <a:cubicBezTo>
                      <a:pt x="25" y="18"/>
                      <a:pt x="26" y="18"/>
                      <a:pt x="26" y="18"/>
                    </a:cubicBezTo>
                    <a:close/>
                    <a:moveTo>
                      <a:pt x="5" y="32"/>
                    </a:moveTo>
                    <a:cubicBezTo>
                      <a:pt x="9" y="27"/>
                      <a:pt x="14" y="24"/>
                      <a:pt x="18" y="20"/>
                    </a:cubicBezTo>
                    <a:cubicBezTo>
                      <a:pt x="20" y="17"/>
                      <a:pt x="23" y="15"/>
                      <a:pt x="26" y="13"/>
                    </a:cubicBezTo>
                    <a:cubicBezTo>
                      <a:pt x="28" y="11"/>
                      <a:pt x="30" y="9"/>
                      <a:pt x="32" y="7"/>
                    </a:cubicBezTo>
                    <a:cubicBezTo>
                      <a:pt x="34" y="5"/>
                      <a:pt x="31" y="9"/>
                      <a:pt x="30" y="9"/>
                    </a:cubicBezTo>
                    <a:cubicBezTo>
                      <a:pt x="29" y="10"/>
                      <a:pt x="28" y="11"/>
                      <a:pt x="27" y="13"/>
                    </a:cubicBezTo>
                    <a:cubicBezTo>
                      <a:pt x="25" y="15"/>
                      <a:pt x="22" y="17"/>
                      <a:pt x="20" y="19"/>
                    </a:cubicBezTo>
                    <a:cubicBezTo>
                      <a:pt x="15" y="23"/>
                      <a:pt x="10" y="28"/>
                      <a:pt x="6" y="33"/>
                    </a:cubicBezTo>
                    <a:cubicBezTo>
                      <a:pt x="6" y="32"/>
                      <a:pt x="5" y="32"/>
                      <a:pt x="5" y="32"/>
                    </a:cubicBezTo>
                    <a:close/>
                    <a:moveTo>
                      <a:pt x="3" y="30"/>
                    </a:moveTo>
                    <a:cubicBezTo>
                      <a:pt x="6" y="28"/>
                      <a:pt x="8" y="26"/>
                      <a:pt x="10" y="24"/>
                    </a:cubicBezTo>
                    <a:cubicBezTo>
                      <a:pt x="10" y="23"/>
                      <a:pt x="11" y="23"/>
                      <a:pt x="11" y="23"/>
                    </a:cubicBezTo>
                    <a:cubicBezTo>
                      <a:pt x="13" y="21"/>
                      <a:pt x="15" y="19"/>
                      <a:pt x="17" y="17"/>
                    </a:cubicBezTo>
                    <a:cubicBezTo>
                      <a:pt x="19" y="15"/>
                      <a:pt x="21" y="14"/>
                      <a:pt x="23" y="13"/>
                    </a:cubicBezTo>
                    <a:cubicBezTo>
                      <a:pt x="20" y="15"/>
                      <a:pt x="18" y="17"/>
                      <a:pt x="16" y="19"/>
                    </a:cubicBezTo>
                    <a:cubicBezTo>
                      <a:pt x="12" y="23"/>
                      <a:pt x="7" y="26"/>
                      <a:pt x="4" y="31"/>
                    </a:cubicBezTo>
                    <a:lnTo>
                      <a:pt x="3" y="30"/>
                    </a:lnTo>
                    <a:close/>
                    <a:moveTo>
                      <a:pt x="8" y="14"/>
                    </a:moveTo>
                    <a:cubicBezTo>
                      <a:pt x="10" y="13"/>
                      <a:pt x="11" y="12"/>
                      <a:pt x="13" y="12"/>
                    </a:cubicBezTo>
                    <a:cubicBezTo>
                      <a:pt x="11" y="12"/>
                      <a:pt x="10" y="13"/>
                      <a:pt x="9" y="14"/>
                    </a:cubicBezTo>
                    <a:lnTo>
                      <a:pt x="8" y="14"/>
                    </a:lnTo>
                    <a:close/>
                    <a:moveTo>
                      <a:pt x="7" y="12"/>
                    </a:moveTo>
                    <a:cubicBezTo>
                      <a:pt x="9" y="12"/>
                      <a:pt x="11" y="10"/>
                      <a:pt x="13" y="9"/>
                    </a:cubicBezTo>
                    <a:cubicBezTo>
                      <a:pt x="11" y="10"/>
                      <a:pt x="9" y="12"/>
                      <a:pt x="8" y="13"/>
                    </a:cubicBezTo>
                    <a:lnTo>
                      <a:pt x="7" y="12"/>
                    </a:lnTo>
                    <a:close/>
                    <a:moveTo>
                      <a:pt x="5" y="10"/>
                    </a:moveTo>
                    <a:cubicBezTo>
                      <a:pt x="6" y="9"/>
                      <a:pt x="8" y="8"/>
                      <a:pt x="9" y="6"/>
                    </a:cubicBezTo>
                    <a:cubicBezTo>
                      <a:pt x="8" y="8"/>
                      <a:pt x="7" y="9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0"/>
                      <a:pt x="9" y="9"/>
                      <a:pt x="10" y="8"/>
                    </a:cubicBezTo>
                    <a:cubicBezTo>
                      <a:pt x="9" y="9"/>
                      <a:pt x="8" y="10"/>
                      <a:pt x="6" y="12"/>
                    </a:cubicBezTo>
                    <a:cubicBezTo>
                      <a:pt x="6" y="11"/>
                      <a:pt x="5" y="10"/>
                      <a:pt x="5" y="10"/>
                    </a:cubicBezTo>
                    <a:close/>
                    <a:moveTo>
                      <a:pt x="3" y="8"/>
                    </a:moveTo>
                    <a:cubicBezTo>
                      <a:pt x="4" y="7"/>
                      <a:pt x="6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5" y="8"/>
                      <a:pt x="4" y="9"/>
                    </a:cubicBezTo>
                    <a:lnTo>
                      <a:pt x="3" y="8"/>
                    </a:lnTo>
                    <a:close/>
                    <a:moveTo>
                      <a:pt x="2" y="7"/>
                    </a:moveTo>
                    <a:cubicBezTo>
                      <a:pt x="4" y="6"/>
                      <a:pt x="6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5" y="6"/>
                      <a:pt x="3" y="8"/>
                    </a:cubicBezTo>
                    <a:lnTo>
                      <a:pt x="2" y="7"/>
                    </a:lnTo>
                    <a:close/>
                    <a:moveTo>
                      <a:pt x="11" y="7"/>
                    </a:moveTo>
                    <a:cubicBezTo>
                      <a:pt x="10" y="8"/>
                      <a:pt x="9" y="9"/>
                      <a:pt x="8" y="9"/>
                    </a:cubicBezTo>
                    <a:cubicBezTo>
                      <a:pt x="7" y="9"/>
                      <a:pt x="7" y="8"/>
                      <a:pt x="8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6"/>
                      <a:pt x="6" y="8"/>
                      <a:pt x="5" y="9"/>
                    </a:cubicBezTo>
                    <a:cubicBezTo>
                      <a:pt x="6" y="8"/>
                      <a:pt x="8" y="6"/>
                      <a:pt x="9" y="4"/>
                    </a:cubicBezTo>
                    <a:cubicBezTo>
                      <a:pt x="11" y="6"/>
                      <a:pt x="12" y="7"/>
                      <a:pt x="13" y="9"/>
                    </a:cubicBezTo>
                    <a:cubicBezTo>
                      <a:pt x="11" y="10"/>
                      <a:pt x="9" y="11"/>
                      <a:pt x="7" y="12"/>
                    </a:cubicBezTo>
                    <a:cubicBezTo>
                      <a:pt x="8" y="11"/>
                      <a:pt x="11" y="9"/>
                      <a:pt x="11" y="8"/>
                    </a:cubicBezTo>
                    <a:lnTo>
                      <a:pt x="11" y="7"/>
                    </a:lnTo>
                    <a:close/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2" y="12"/>
                      <a:pt x="11" y="12"/>
                      <a:pt x="10" y="13"/>
                    </a:cubicBezTo>
                    <a:cubicBezTo>
                      <a:pt x="7" y="13"/>
                      <a:pt x="10" y="12"/>
                      <a:pt x="10" y="12"/>
                    </a:cubicBezTo>
                    <a:cubicBezTo>
                      <a:pt x="12" y="11"/>
                      <a:pt x="13" y="10"/>
                      <a:pt x="13" y="9"/>
                    </a:cubicBezTo>
                    <a:cubicBezTo>
                      <a:pt x="14" y="10"/>
                      <a:pt x="15" y="11"/>
                      <a:pt x="16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3"/>
                      <a:pt x="11" y="14"/>
                      <a:pt x="9" y="15"/>
                    </a:cubicBezTo>
                    <a:cubicBezTo>
                      <a:pt x="11" y="14"/>
                      <a:pt x="13" y="12"/>
                      <a:pt x="14" y="11"/>
                    </a:cubicBezTo>
                    <a:close/>
                    <a:moveTo>
                      <a:pt x="16" y="12"/>
                    </a:move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5" y="14"/>
                      <a:pt x="13" y="15"/>
                      <a:pt x="12" y="16"/>
                    </a:cubicBezTo>
                    <a:cubicBezTo>
                      <a:pt x="13" y="15"/>
                      <a:pt x="15" y="13"/>
                      <a:pt x="16" y="12"/>
                    </a:cubicBezTo>
                    <a:close/>
                    <a:moveTo>
                      <a:pt x="19" y="14"/>
                    </a:moveTo>
                    <a:cubicBezTo>
                      <a:pt x="23" y="10"/>
                      <a:pt x="26" y="6"/>
                      <a:pt x="30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7" y="7"/>
                      <a:pt x="23" y="10"/>
                      <a:pt x="19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5"/>
                      <a:pt x="17" y="15"/>
                      <a:pt x="17" y="15"/>
                    </a:cubicBezTo>
                    <a:cubicBezTo>
                      <a:pt x="16" y="16"/>
                      <a:pt x="16" y="16"/>
                      <a:pt x="15" y="16"/>
                    </a:cubicBezTo>
                    <a:cubicBezTo>
                      <a:pt x="14" y="17"/>
                      <a:pt x="13" y="18"/>
                      <a:pt x="13" y="18"/>
                    </a:cubicBezTo>
                    <a:cubicBezTo>
                      <a:pt x="14" y="16"/>
                      <a:pt x="16" y="15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8" y="14"/>
                      <a:pt x="18" y="14"/>
                      <a:pt x="19" y="14"/>
                    </a:cubicBezTo>
                    <a:close/>
                    <a:moveTo>
                      <a:pt x="26" y="9"/>
                    </a:moveTo>
                    <a:cubicBezTo>
                      <a:pt x="24" y="12"/>
                      <a:pt x="21" y="13"/>
                      <a:pt x="19" y="15"/>
                    </a:cubicBezTo>
                    <a:cubicBezTo>
                      <a:pt x="17" y="16"/>
                      <a:pt x="15" y="18"/>
                      <a:pt x="14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5" y="18"/>
                      <a:pt x="15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7" y="16"/>
                      <a:pt x="18" y="15"/>
                      <a:pt x="20" y="14"/>
                    </a:cubicBezTo>
                    <a:cubicBezTo>
                      <a:pt x="21" y="13"/>
                      <a:pt x="22" y="12"/>
                      <a:pt x="23" y="11"/>
                    </a:cubicBezTo>
                    <a:cubicBezTo>
                      <a:pt x="26" y="9"/>
                      <a:pt x="29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0" y="6"/>
                      <a:pt x="28" y="8"/>
                      <a:pt x="26" y="9"/>
                    </a:cubicBezTo>
                    <a:close/>
                    <a:moveTo>
                      <a:pt x="30" y="6"/>
                    </a:moveTo>
                    <a:cubicBezTo>
                      <a:pt x="29" y="7"/>
                      <a:pt x="28" y="8"/>
                      <a:pt x="27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9" y="8"/>
                      <a:pt x="33" y="3"/>
                      <a:pt x="30" y="6"/>
                    </a:cubicBezTo>
                    <a:close/>
                    <a:moveTo>
                      <a:pt x="13" y="19"/>
                    </a:move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lose/>
                    <a:moveTo>
                      <a:pt x="16" y="14"/>
                    </a:moveTo>
                    <a:cubicBezTo>
                      <a:pt x="15" y="15"/>
                      <a:pt x="13" y="16"/>
                      <a:pt x="12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3" y="16"/>
                      <a:pt x="15" y="15"/>
                      <a:pt x="16" y="14"/>
                    </a:cubicBezTo>
                    <a:close/>
                    <a:moveTo>
                      <a:pt x="10" y="30"/>
                    </a:moveTo>
                    <a:cubicBezTo>
                      <a:pt x="11" y="29"/>
                      <a:pt x="12" y="27"/>
                      <a:pt x="13" y="26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5" y="15"/>
                      <a:pt x="30" y="11"/>
                      <a:pt x="34" y="6"/>
                    </a:cubicBezTo>
                    <a:cubicBezTo>
                      <a:pt x="34" y="7"/>
                      <a:pt x="35" y="7"/>
                      <a:pt x="35" y="7"/>
                    </a:cubicBezTo>
                    <a:cubicBezTo>
                      <a:pt x="26" y="14"/>
                      <a:pt x="18" y="22"/>
                      <a:pt x="9" y="30"/>
                    </a:cubicBezTo>
                    <a:lnTo>
                      <a:pt x="10" y="30"/>
                    </a:lnTo>
                    <a:close/>
                    <a:moveTo>
                      <a:pt x="34" y="6"/>
                    </a:moveTo>
                    <a:cubicBezTo>
                      <a:pt x="31" y="7"/>
                      <a:pt x="30" y="9"/>
                      <a:pt x="28" y="11"/>
                    </a:cubicBezTo>
                    <a:cubicBezTo>
                      <a:pt x="25" y="13"/>
                      <a:pt x="22" y="15"/>
                      <a:pt x="19" y="18"/>
                    </a:cubicBezTo>
                    <a:cubicBezTo>
                      <a:pt x="17" y="20"/>
                      <a:pt x="15" y="22"/>
                      <a:pt x="13" y="24"/>
                    </a:cubicBezTo>
                    <a:cubicBezTo>
                      <a:pt x="10" y="26"/>
                      <a:pt x="7" y="28"/>
                      <a:pt x="5" y="31"/>
                    </a:cubicBezTo>
                    <a:cubicBezTo>
                      <a:pt x="6" y="29"/>
                      <a:pt x="8" y="27"/>
                      <a:pt x="10" y="25"/>
                    </a:cubicBezTo>
                    <a:cubicBezTo>
                      <a:pt x="13" y="23"/>
                      <a:pt x="15" y="21"/>
                      <a:pt x="18" y="18"/>
                    </a:cubicBezTo>
                    <a:cubicBezTo>
                      <a:pt x="22" y="13"/>
                      <a:pt x="28" y="10"/>
                      <a:pt x="32" y="5"/>
                    </a:cubicBezTo>
                    <a:cubicBezTo>
                      <a:pt x="33" y="5"/>
                      <a:pt x="33" y="5"/>
                      <a:pt x="34" y="6"/>
                    </a:cubicBezTo>
                    <a:close/>
                    <a:moveTo>
                      <a:pt x="10" y="15"/>
                    </a:moveTo>
                    <a:cubicBezTo>
                      <a:pt x="11" y="14"/>
                      <a:pt x="12" y="14"/>
                      <a:pt x="14" y="13"/>
                    </a:cubicBezTo>
                    <a:cubicBezTo>
                      <a:pt x="16" y="12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1" y="16"/>
                    </a:cubicBezTo>
                    <a:cubicBezTo>
                      <a:pt x="10" y="16"/>
                      <a:pt x="10" y="15"/>
                      <a:pt x="10" y="15"/>
                    </a:cubicBezTo>
                    <a:close/>
                    <a:moveTo>
                      <a:pt x="8" y="34"/>
                    </a:moveTo>
                    <a:cubicBezTo>
                      <a:pt x="8" y="34"/>
                      <a:pt x="7" y="33"/>
                      <a:pt x="7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15" y="25"/>
                      <a:pt x="23" y="18"/>
                      <a:pt x="30" y="12"/>
                    </a:cubicBezTo>
                    <a:cubicBezTo>
                      <a:pt x="32" y="11"/>
                      <a:pt x="33" y="10"/>
                      <a:pt x="34" y="9"/>
                    </a:cubicBezTo>
                    <a:cubicBezTo>
                      <a:pt x="32" y="11"/>
                      <a:pt x="30" y="12"/>
                      <a:pt x="29" y="14"/>
                    </a:cubicBezTo>
                    <a:cubicBezTo>
                      <a:pt x="25" y="17"/>
                      <a:pt x="22" y="20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5" y="27"/>
                      <a:pt x="11" y="30"/>
                      <a:pt x="8" y="34"/>
                    </a:cubicBezTo>
                    <a:close/>
                    <a:moveTo>
                      <a:pt x="30" y="34"/>
                    </a:moveTo>
                    <a:cubicBezTo>
                      <a:pt x="29" y="33"/>
                      <a:pt x="29" y="33"/>
                      <a:pt x="29" y="33"/>
                    </a:cubicBezTo>
                    <a:cubicBezTo>
                      <a:pt x="31" y="32"/>
                      <a:pt x="33" y="31"/>
                      <a:pt x="35" y="29"/>
                    </a:cubicBezTo>
                    <a:cubicBezTo>
                      <a:pt x="33" y="31"/>
                      <a:pt x="31" y="32"/>
                      <a:pt x="30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8" name="Freeform 62">
                <a:extLst>
                  <a:ext uri="{FF2B5EF4-FFF2-40B4-BE49-F238E27FC236}">
                    <a16:creationId xmlns:a16="http://schemas.microsoft.com/office/drawing/2014/main" id="{0EB44528-5A85-4FD9-A0EF-E3959765E0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48799" y="4783138"/>
                <a:ext cx="179387" cy="166688"/>
              </a:xfrm>
              <a:custGeom>
                <a:avLst/>
                <a:gdLst>
                  <a:gd name="T0" fmla="*/ 75 w 94"/>
                  <a:gd name="T1" fmla="*/ 1 h 88"/>
                  <a:gd name="T2" fmla="*/ 23 w 94"/>
                  <a:gd name="T3" fmla="*/ 2 h 88"/>
                  <a:gd name="T4" fmla="*/ 20 w 94"/>
                  <a:gd name="T5" fmla="*/ 2 h 88"/>
                  <a:gd name="T6" fmla="*/ 27 w 94"/>
                  <a:gd name="T7" fmla="*/ 47 h 88"/>
                  <a:gd name="T8" fmla="*/ 19 w 94"/>
                  <a:gd name="T9" fmla="*/ 88 h 88"/>
                  <a:gd name="T10" fmla="*/ 70 w 94"/>
                  <a:gd name="T11" fmla="*/ 87 h 88"/>
                  <a:gd name="T12" fmla="*/ 91 w 94"/>
                  <a:gd name="T13" fmla="*/ 68 h 88"/>
                  <a:gd name="T14" fmla="*/ 93 w 94"/>
                  <a:gd name="T15" fmla="*/ 20 h 88"/>
                  <a:gd name="T16" fmla="*/ 68 w 94"/>
                  <a:gd name="T17" fmla="*/ 78 h 88"/>
                  <a:gd name="T18" fmla="*/ 64 w 94"/>
                  <a:gd name="T19" fmla="*/ 74 h 88"/>
                  <a:gd name="T20" fmla="*/ 61 w 94"/>
                  <a:gd name="T21" fmla="*/ 70 h 88"/>
                  <a:gd name="T22" fmla="*/ 57 w 94"/>
                  <a:gd name="T23" fmla="*/ 65 h 88"/>
                  <a:gd name="T24" fmla="*/ 57 w 94"/>
                  <a:gd name="T25" fmla="*/ 65 h 88"/>
                  <a:gd name="T26" fmla="*/ 56 w 94"/>
                  <a:gd name="T27" fmla="*/ 64 h 88"/>
                  <a:gd name="T28" fmla="*/ 62 w 94"/>
                  <a:gd name="T29" fmla="*/ 47 h 88"/>
                  <a:gd name="T30" fmla="*/ 77 w 94"/>
                  <a:gd name="T31" fmla="*/ 74 h 88"/>
                  <a:gd name="T32" fmla="*/ 70 w 94"/>
                  <a:gd name="T33" fmla="*/ 73 h 88"/>
                  <a:gd name="T34" fmla="*/ 75 w 94"/>
                  <a:gd name="T35" fmla="*/ 59 h 88"/>
                  <a:gd name="T36" fmla="*/ 72 w 94"/>
                  <a:gd name="T37" fmla="*/ 54 h 88"/>
                  <a:gd name="T38" fmla="*/ 77 w 94"/>
                  <a:gd name="T39" fmla="*/ 74 h 88"/>
                  <a:gd name="T40" fmla="*/ 67 w 94"/>
                  <a:gd name="T41" fmla="*/ 49 h 88"/>
                  <a:gd name="T42" fmla="*/ 64 w 94"/>
                  <a:gd name="T43" fmla="*/ 45 h 88"/>
                  <a:gd name="T44" fmla="*/ 63 w 94"/>
                  <a:gd name="T45" fmla="*/ 44 h 88"/>
                  <a:gd name="T46" fmla="*/ 62 w 94"/>
                  <a:gd name="T47" fmla="*/ 42 h 88"/>
                  <a:gd name="T48" fmla="*/ 64 w 94"/>
                  <a:gd name="T49" fmla="*/ 31 h 88"/>
                  <a:gd name="T50" fmla="*/ 49 w 94"/>
                  <a:gd name="T51" fmla="*/ 46 h 88"/>
                  <a:gd name="T52" fmla="*/ 25 w 94"/>
                  <a:gd name="T53" fmla="*/ 57 h 88"/>
                  <a:gd name="T54" fmla="*/ 39 w 94"/>
                  <a:gd name="T55" fmla="*/ 47 h 88"/>
                  <a:gd name="T56" fmla="*/ 32 w 94"/>
                  <a:gd name="T57" fmla="*/ 29 h 88"/>
                  <a:gd name="T58" fmla="*/ 31 w 94"/>
                  <a:gd name="T59" fmla="*/ 23 h 88"/>
                  <a:gd name="T60" fmla="*/ 23 w 94"/>
                  <a:gd name="T61" fmla="*/ 15 h 88"/>
                  <a:gd name="T62" fmla="*/ 17 w 94"/>
                  <a:gd name="T63" fmla="*/ 28 h 88"/>
                  <a:gd name="T64" fmla="*/ 17 w 94"/>
                  <a:gd name="T65" fmla="*/ 14 h 88"/>
                  <a:gd name="T66" fmla="*/ 21 w 94"/>
                  <a:gd name="T67" fmla="*/ 7 h 88"/>
                  <a:gd name="T68" fmla="*/ 19 w 94"/>
                  <a:gd name="T69" fmla="*/ 23 h 88"/>
                  <a:gd name="T70" fmla="*/ 12 w 94"/>
                  <a:gd name="T71" fmla="*/ 22 h 88"/>
                  <a:gd name="T72" fmla="*/ 29 w 94"/>
                  <a:gd name="T73" fmla="*/ 19 h 88"/>
                  <a:gd name="T74" fmla="*/ 24 w 94"/>
                  <a:gd name="T75" fmla="*/ 30 h 88"/>
                  <a:gd name="T76" fmla="*/ 38 w 94"/>
                  <a:gd name="T77" fmla="*/ 28 h 88"/>
                  <a:gd name="T78" fmla="*/ 39 w 94"/>
                  <a:gd name="T79" fmla="*/ 29 h 88"/>
                  <a:gd name="T80" fmla="*/ 46 w 94"/>
                  <a:gd name="T81" fmla="*/ 33 h 88"/>
                  <a:gd name="T82" fmla="*/ 46 w 94"/>
                  <a:gd name="T83" fmla="*/ 33 h 88"/>
                  <a:gd name="T84" fmla="*/ 32 w 94"/>
                  <a:gd name="T85" fmla="*/ 44 h 88"/>
                  <a:gd name="T86" fmla="*/ 63 w 94"/>
                  <a:gd name="T87" fmla="*/ 23 h 88"/>
                  <a:gd name="T88" fmla="*/ 37 w 94"/>
                  <a:gd name="T89" fmla="*/ 42 h 88"/>
                  <a:gd name="T90" fmla="*/ 76 w 94"/>
                  <a:gd name="T91" fmla="*/ 9 h 88"/>
                  <a:gd name="T92" fmla="*/ 74 w 94"/>
                  <a:gd name="T93" fmla="*/ 14 h 88"/>
                  <a:gd name="T94" fmla="*/ 33 w 94"/>
                  <a:gd name="T95" fmla="*/ 45 h 88"/>
                  <a:gd name="T96" fmla="*/ 41 w 94"/>
                  <a:gd name="T97" fmla="*/ 33 h 88"/>
                  <a:gd name="T98" fmla="*/ 24 w 94"/>
                  <a:gd name="T99" fmla="*/ 72 h 88"/>
                  <a:gd name="T100" fmla="*/ 86 w 94"/>
                  <a:gd name="T101" fmla="*/ 18 h 88"/>
                  <a:gd name="T102" fmla="*/ 47 w 94"/>
                  <a:gd name="T103" fmla="*/ 43 h 88"/>
                  <a:gd name="T104" fmla="*/ 43 w 94"/>
                  <a:gd name="T105" fmla="*/ 44 h 88"/>
                  <a:gd name="T106" fmla="*/ 34 w 94"/>
                  <a:gd name="T107" fmla="*/ 31 h 88"/>
                  <a:gd name="T108" fmla="*/ 20 w 94"/>
                  <a:gd name="T109" fmla="*/ 82 h 88"/>
                  <a:gd name="T110" fmla="*/ 74 w 94"/>
                  <a:gd name="T111" fmla="*/ 29 h 88"/>
                  <a:gd name="T112" fmla="*/ 46 w 94"/>
                  <a:gd name="T113" fmla="*/ 58 h 88"/>
                  <a:gd name="T114" fmla="*/ 71 w 94"/>
                  <a:gd name="T115" fmla="*/ 8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4" h="88">
                    <a:moveTo>
                      <a:pt x="93" y="17"/>
                    </a:moveTo>
                    <a:cubicBezTo>
                      <a:pt x="88" y="12"/>
                      <a:pt x="81" y="7"/>
                      <a:pt x="76" y="1"/>
                    </a:cubicBezTo>
                    <a:cubicBezTo>
                      <a:pt x="76" y="1"/>
                      <a:pt x="76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5" y="1"/>
                      <a:pt x="75" y="1"/>
                      <a:pt x="75" y="1"/>
                    </a:cubicBezTo>
                    <a:cubicBezTo>
                      <a:pt x="74" y="0"/>
                      <a:pt x="74" y="1"/>
                      <a:pt x="73" y="1"/>
                    </a:cubicBezTo>
                    <a:cubicBezTo>
                      <a:pt x="63" y="9"/>
                      <a:pt x="54" y="19"/>
                      <a:pt x="45" y="27"/>
                    </a:cubicBezTo>
                    <a:cubicBezTo>
                      <a:pt x="37" y="19"/>
                      <a:pt x="30" y="10"/>
                      <a:pt x="23" y="2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0" y="1"/>
                      <a:pt x="20" y="2"/>
                    </a:cubicBezTo>
                    <a:cubicBezTo>
                      <a:pt x="14" y="6"/>
                      <a:pt x="8" y="11"/>
                      <a:pt x="1" y="15"/>
                    </a:cubicBezTo>
                    <a:cubicBezTo>
                      <a:pt x="1" y="16"/>
                      <a:pt x="0" y="16"/>
                      <a:pt x="0" y="17"/>
                    </a:cubicBezTo>
                    <a:cubicBezTo>
                      <a:pt x="0" y="18"/>
                      <a:pt x="0" y="18"/>
                      <a:pt x="1" y="19"/>
                    </a:cubicBezTo>
                    <a:cubicBezTo>
                      <a:pt x="10" y="28"/>
                      <a:pt x="18" y="38"/>
                      <a:pt x="27" y="47"/>
                    </a:cubicBezTo>
                    <a:cubicBezTo>
                      <a:pt x="20" y="56"/>
                      <a:pt x="10" y="62"/>
                      <a:pt x="4" y="71"/>
                    </a:cubicBezTo>
                    <a:cubicBezTo>
                      <a:pt x="3" y="71"/>
                      <a:pt x="3" y="71"/>
                      <a:pt x="3" y="72"/>
                    </a:cubicBezTo>
                    <a:cubicBezTo>
                      <a:pt x="3" y="72"/>
                      <a:pt x="3" y="73"/>
                      <a:pt x="4" y="74"/>
                    </a:cubicBezTo>
                    <a:cubicBezTo>
                      <a:pt x="8" y="79"/>
                      <a:pt x="13" y="84"/>
                      <a:pt x="19" y="88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1" y="88"/>
                      <a:pt x="22" y="88"/>
                      <a:pt x="23" y="87"/>
                    </a:cubicBezTo>
                    <a:cubicBezTo>
                      <a:pt x="30" y="79"/>
                      <a:pt x="39" y="71"/>
                      <a:pt x="47" y="63"/>
                    </a:cubicBezTo>
                    <a:cubicBezTo>
                      <a:pt x="56" y="70"/>
                      <a:pt x="62" y="80"/>
                      <a:pt x="70" y="87"/>
                    </a:cubicBezTo>
                    <a:cubicBezTo>
                      <a:pt x="71" y="88"/>
                      <a:pt x="71" y="88"/>
                      <a:pt x="71" y="88"/>
                    </a:cubicBezTo>
                    <a:cubicBezTo>
                      <a:pt x="72" y="88"/>
                      <a:pt x="73" y="88"/>
                      <a:pt x="74" y="87"/>
                    </a:cubicBezTo>
                    <a:cubicBezTo>
                      <a:pt x="80" y="82"/>
                      <a:pt x="87" y="77"/>
                      <a:pt x="91" y="70"/>
                    </a:cubicBezTo>
                    <a:cubicBezTo>
                      <a:pt x="92" y="69"/>
                      <a:pt x="92" y="68"/>
                      <a:pt x="91" y="68"/>
                    </a:cubicBezTo>
                    <a:cubicBezTo>
                      <a:pt x="91" y="67"/>
                      <a:pt x="91" y="67"/>
                      <a:pt x="91" y="67"/>
                    </a:cubicBezTo>
                    <a:cubicBezTo>
                      <a:pt x="83" y="59"/>
                      <a:pt x="76" y="50"/>
                      <a:pt x="68" y="42"/>
                    </a:cubicBezTo>
                    <a:cubicBezTo>
                      <a:pt x="76" y="36"/>
                      <a:pt x="84" y="29"/>
                      <a:pt x="92" y="22"/>
                    </a:cubicBezTo>
                    <a:cubicBezTo>
                      <a:pt x="93" y="22"/>
                      <a:pt x="93" y="21"/>
                      <a:pt x="93" y="20"/>
                    </a:cubicBezTo>
                    <a:cubicBezTo>
                      <a:pt x="94" y="19"/>
                      <a:pt x="94" y="18"/>
                      <a:pt x="93" y="17"/>
                    </a:cubicBezTo>
                    <a:close/>
                    <a:moveTo>
                      <a:pt x="70" y="80"/>
                    </a:moveTo>
                    <a:cubicBezTo>
                      <a:pt x="70" y="80"/>
                      <a:pt x="70" y="80"/>
                      <a:pt x="70" y="80"/>
                    </a:cubicBezTo>
                    <a:cubicBezTo>
                      <a:pt x="69" y="79"/>
                      <a:pt x="69" y="79"/>
                      <a:pt x="68" y="78"/>
                    </a:cubicBezTo>
                    <a:cubicBezTo>
                      <a:pt x="70" y="76"/>
                      <a:pt x="71" y="75"/>
                      <a:pt x="73" y="73"/>
                    </a:cubicBezTo>
                    <a:cubicBezTo>
                      <a:pt x="75" y="71"/>
                      <a:pt x="78" y="70"/>
                      <a:pt x="80" y="68"/>
                    </a:cubicBezTo>
                    <a:cubicBezTo>
                      <a:pt x="76" y="72"/>
                      <a:pt x="73" y="76"/>
                      <a:pt x="70" y="80"/>
                    </a:cubicBezTo>
                    <a:close/>
                    <a:moveTo>
                      <a:pt x="64" y="74"/>
                    </a:moveTo>
                    <a:cubicBezTo>
                      <a:pt x="68" y="70"/>
                      <a:pt x="73" y="67"/>
                      <a:pt x="76" y="64"/>
                    </a:cubicBezTo>
                    <a:cubicBezTo>
                      <a:pt x="72" y="68"/>
                      <a:pt x="69" y="72"/>
                      <a:pt x="67" y="77"/>
                    </a:cubicBezTo>
                    <a:cubicBezTo>
                      <a:pt x="66" y="76"/>
                      <a:pt x="65" y="75"/>
                      <a:pt x="64" y="74"/>
                    </a:cubicBezTo>
                    <a:close/>
                    <a:moveTo>
                      <a:pt x="61" y="70"/>
                    </a:moveTo>
                    <a:cubicBezTo>
                      <a:pt x="65" y="68"/>
                      <a:pt x="69" y="64"/>
                      <a:pt x="72" y="62"/>
                    </a:cubicBezTo>
                    <a:cubicBezTo>
                      <a:pt x="69" y="65"/>
                      <a:pt x="65" y="68"/>
                      <a:pt x="63" y="72"/>
                    </a:cubicBezTo>
                    <a:cubicBezTo>
                      <a:pt x="62" y="72"/>
                      <a:pt x="62" y="71"/>
                      <a:pt x="61" y="70"/>
                    </a:cubicBezTo>
                    <a:close/>
                    <a:moveTo>
                      <a:pt x="57" y="65"/>
                    </a:moveTo>
                    <a:cubicBezTo>
                      <a:pt x="62" y="63"/>
                      <a:pt x="65" y="59"/>
                      <a:pt x="70" y="56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4" y="63"/>
                      <a:pt x="62" y="66"/>
                      <a:pt x="60" y="69"/>
                    </a:cubicBezTo>
                    <a:cubicBezTo>
                      <a:pt x="59" y="68"/>
                      <a:pt x="58" y="67"/>
                      <a:pt x="57" y="65"/>
                    </a:cubicBezTo>
                    <a:close/>
                    <a:moveTo>
                      <a:pt x="53" y="61"/>
                    </a:moveTo>
                    <a:cubicBezTo>
                      <a:pt x="57" y="58"/>
                      <a:pt x="61" y="55"/>
                      <a:pt x="65" y="51"/>
                    </a:cubicBezTo>
                    <a:cubicBezTo>
                      <a:pt x="64" y="53"/>
                      <a:pt x="62" y="58"/>
                      <a:pt x="60" y="59"/>
                    </a:cubicBezTo>
                    <a:cubicBezTo>
                      <a:pt x="59" y="61"/>
                      <a:pt x="57" y="63"/>
                      <a:pt x="56" y="64"/>
                    </a:cubicBezTo>
                    <a:cubicBezTo>
                      <a:pt x="55" y="63"/>
                      <a:pt x="54" y="62"/>
                      <a:pt x="53" y="61"/>
                    </a:cubicBezTo>
                    <a:close/>
                    <a:moveTo>
                      <a:pt x="49" y="58"/>
                    </a:moveTo>
                    <a:cubicBezTo>
                      <a:pt x="49" y="57"/>
                      <a:pt x="49" y="57"/>
                      <a:pt x="49" y="57"/>
                    </a:cubicBezTo>
                    <a:cubicBezTo>
                      <a:pt x="53" y="54"/>
                      <a:pt x="58" y="51"/>
                      <a:pt x="62" y="47"/>
                    </a:cubicBezTo>
                    <a:cubicBezTo>
                      <a:pt x="60" y="49"/>
                      <a:pt x="59" y="52"/>
                      <a:pt x="56" y="54"/>
                    </a:cubicBezTo>
                    <a:cubicBezTo>
                      <a:pt x="55" y="56"/>
                      <a:pt x="53" y="58"/>
                      <a:pt x="51" y="59"/>
                    </a:cubicBezTo>
                    <a:cubicBezTo>
                      <a:pt x="51" y="59"/>
                      <a:pt x="50" y="58"/>
                      <a:pt x="49" y="58"/>
                    </a:cubicBezTo>
                    <a:close/>
                    <a:moveTo>
                      <a:pt x="77" y="74"/>
                    </a:moveTo>
                    <a:cubicBezTo>
                      <a:pt x="79" y="71"/>
                      <a:pt x="81" y="69"/>
                      <a:pt x="83" y="67"/>
                    </a:cubicBezTo>
                    <a:cubicBezTo>
                      <a:pt x="83" y="67"/>
                      <a:pt x="83" y="66"/>
                      <a:pt x="82" y="66"/>
                    </a:cubicBezTo>
                    <a:cubicBezTo>
                      <a:pt x="78" y="67"/>
                      <a:pt x="75" y="69"/>
                      <a:pt x="72" y="72"/>
                    </a:cubicBezTo>
                    <a:cubicBezTo>
                      <a:pt x="71" y="74"/>
                      <a:pt x="67" y="79"/>
                      <a:pt x="70" y="73"/>
                    </a:cubicBezTo>
                    <a:cubicBezTo>
                      <a:pt x="72" y="69"/>
                      <a:pt x="76" y="66"/>
                      <a:pt x="79" y="63"/>
                    </a:cubicBezTo>
                    <a:cubicBezTo>
                      <a:pt x="79" y="62"/>
                      <a:pt x="79" y="62"/>
                      <a:pt x="78" y="62"/>
                    </a:cubicBezTo>
                    <a:cubicBezTo>
                      <a:pt x="72" y="64"/>
                      <a:pt x="68" y="68"/>
                      <a:pt x="64" y="73"/>
                    </a:cubicBezTo>
                    <a:cubicBezTo>
                      <a:pt x="67" y="70"/>
                      <a:pt x="72" y="63"/>
                      <a:pt x="75" y="59"/>
                    </a:cubicBezTo>
                    <a:cubicBezTo>
                      <a:pt x="76" y="58"/>
                      <a:pt x="75" y="57"/>
                      <a:pt x="74" y="58"/>
                    </a:cubicBezTo>
                    <a:cubicBezTo>
                      <a:pt x="71" y="60"/>
                      <a:pt x="67" y="63"/>
                      <a:pt x="64" y="66"/>
                    </a:cubicBezTo>
                    <a:cubicBezTo>
                      <a:pt x="59" y="71"/>
                      <a:pt x="65" y="64"/>
                      <a:pt x="66" y="64"/>
                    </a:cubicBezTo>
                    <a:cubicBezTo>
                      <a:pt x="68" y="61"/>
                      <a:pt x="70" y="58"/>
                      <a:pt x="72" y="54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76" y="59"/>
                      <a:pt x="81" y="64"/>
                      <a:pt x="86" y="69"/>
                    </a:cubicBezTo>
                    <a:cubicBezTo>
                      <a:pt x="82" y="71"/>
                      <a:pt x="79" y="73"/>
                      <a:pt x="76" y="75"/>
                    </a:cubicBezTo>
                    <a:cubicBezTo>
                      <a:pt x="68" y="82"/>
                      <a:pt x="75" y="76"/>
                      <a:pt x="77" y="74"/>
                    </a:cubicBezTo>
                    <a:close/>
                    <a:moveTo>
                      <a:pt x="71" y="53"/>
                    </a:moveTo>
                    <a:cubicBezTo>
                      <a:pt x="68" y="55"/>
                      <a:pt x="66" y="57"/>
                      <a:pt x="63" y="59"/>
                    </a:cubicBezTo>
                    <a:cubicBezTo>
                      <a:pt x="60" y="62"/>
                      <a:pt x="54" y="68"/>
                      <a:pt x="60" y="62"/>
                    </a:cubicBezTo>
                    <a:cubicBezTo>
                      <a:pt x="63" y="58"/>
                      <a:pt x="66" y="54"/>
                      <a:pt x="67" y="49"/>
                    </a:cubicBezTo>
                    <a:cubicBezTo>
                      <a:pt x="67" y="48"/>
                      <a:pt x="66" y="48"/>
                      <a:pt x="66" y="48"/>
                    </a:cubicBezTo>
                    <a:cubicBezTo>
                      <a:pt x="63" y="52"/>
                      <a:pt x="60" y="55"/>
                      <a:pt x="56" y="58"/>
                    </a:cubicBezTo>
                    <a:cubicBezTo>
                      <a:pt x="51" y="61"/>
                      <a:pt x="54" y="58"/>
                      <a:pt x="56" y="57"/>
                    </a:cubicBezTo>
                    <a:cubicBezTo>
                      <a:pt x="60" y="53"/>
                      <a:pt x="63" y="50"/>
                      <a:pt x="64" y="45"/>
                    </a:cubicBezTo>
                    <a:cubicBezTo>
                      <a:pt x="67" y="48"/>
                      <a:pt x="69" y="51"/>
                      <a:pt x="72" y="53"/>
                    </a:cubicBezTo>
                    <a:lnTo>
                      <a:pt x="71" y="53"/>
                    </a:lnTo>
                    <a:close/>
                    <a:moveTo>
                      <a:pt x="63" y="44"/>
                    </a:moveTo>
                    <a:cubicBezTo>
                      <a:pt x="63" y="44"/>
                      <a:pt x="63" y="44"/>
                      <a:pt x="63" y="44"/>
                    </a:cubicBezTo>
                    <a:cubicBezTo>
                      <a:pt x="59" y="48"/>
                      <a:pt x="54" y="52"/>
                      <a:pt x="50" y="55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3" y="51"/>
                      <a:pt x="56" y="48"/>
                      <a:pt x="58" y="45"/>
                    </a:cubicBezTo>
                    <a:cubicBezTo>
                      <a:pt x="60" y="44"/>
                      <a:pt x="61" y="43"/>
                      <a:pt x="62" y="42"/>
                    </a:cubicBezTo>
                    <a:cubicBezTo>
                      <a:pt x="62" y="43"/>
                      <a:pt x="63" y="44"/>
                      <a:pt x="63" y="44"/>
                    </a:cubicBezTo>
                    <a:close/>
                    <a:moveTo>
                      <a:pt x="13" y="76"/>
                    </a:moveTo>
                    <a:cubicBezTo>
                      <a:pt x="22" y="66"/>
                      <a:pt x="34" y="58"/>
                      <a:pt x="44" y="48"/>
                    </a:cubicBezTo>
                    <a:cubicBezTo>
                      <a:pt x="50" y="41"/>
                      <a:pt x="57" y="37"/>
                      <a:pt x="64" y="31"/>
                    </a:cubicBezTo>
                    <a:cubicBezTo>
                      <a:pt x="69" y="27"/>
                      <a:pt x="73" y="22"/>
                      <a:pt x="78" y="18"/>
                    </a:cubicBezTo>
                    <a:cubicBezTo>
                      <a:pt x="84" y="13"/>
                      <a:pt x="75" y="21"/>
                      <a:pt x="74" y="22"/>
                    </a:cubicBezTo>
                    <a:cubicBezTo>
                      <a:pt x="71" y="25"/>
                      <a:pt x="69" y="28"/>
                      <a:pt x="66" y="30"/>
                    </a:cubicBezTo>
                    <a:cubicBezTo>
                      <a:pt x="60" y="36"/>
                      <a:pt x="54" y="41"/>
                      <a:pt x="49" y="46"/>
                    </a:cubicBezTo>
                    <a:cubicBezTo>
                      <a:pt x="37" y="57"/>
                      <a:pt x="26" y="67"/>
                      <a:pt x="16" y="79"/>
                    </a:cubicBezTo>
                    <a:cubicBezTo>
                      <a:pt x="15" y="78"/>
                      <a:pt x="14" y="77"/>
                      <a:pt x="13" y="76"/>
                    </a:cubicBezTo>
                    <a:close/>
                    <a:moveTo>
                      <a:pt x="9" y="73"/>
                    </a:moveTo>
                    <a:cubicBezTo>
                      <a:pt x="14" y="68"/>
                      <a:pt x="19" y="62"/>
                      <a:pt x="25" y="57"/>
                    </a:cubicBezTo>
                    <a:cubicBezTo>
                      <a:pt x="26" y="56"/>
                      <a:pt x="27" y="56"/>
                      <a:pt x="27" y="55"/>
                    </a:cubicBezTo>
                    <a:cubicBezTo>
                      <a:pt x="32" y="50"/>
                      <a:pt x="38" y="45"/>
                      <a:pt x="43" y="41"/>
                    </a:cubicBezTo>
                    <a:cubicBezTo>
                      <a:pt x="47" y="37"/>
                      <a:pt x="52" y="34"/>
                      <a:pt x="56" y="30"/>
                    </a:cubicBezTo>
                    <a:cubicBezTo>
                      <a:pt x="50" y="36"/>
                      <a:pt x="44" y="41"/>
                      <a:pt x="39" y="47"/>
                    </a:cubicBezTo>
                    <a:cubicBezTo>
                      <a:pt x="30" y="57"/>
                      <a:pt x="18" y="63"/>
                      <a:pt x="11" y="75"/>
                    </a:cubicBezTo>
                    <a:cubicBezTo>
                      <a:pt x="11" y="74"/>
                      <a:pt x="10" y="73"/>
                      <a:pt x="9" y="73"/>
                    </a:cubicBezTo>
                    <a:close/>
                    <a:moveTo>
                      <a:pt x="21" y="33"/>
                    </a:moveTo>
                    <a:cubicBezTo>
                      <a:pt x="25" y="31"/>
                      <a:pt x="28" y="30"/>
                      <a:pt x="32" y="29"/>
                    </a:cubicBezTo>
                    <a:cubicBezTo>
                      <a:pt x="29" y="30"/>
                      <a:pt x="25" y="32"/>
                      <a:pt x="23" y="35"/>
                    </a:cubicBezTo>
                    <a:cubicBezTo>
                      <a:pt x="22" y="34"/>
                      <a:pt x="21" y="33"/>
                      <a:pt x="21" y="33"/>
                    </a:cubicBezTo>
                    <a:close/>
                    <a:moveTo>
                      <a:pt x="18" y="29"/>
                    </a:moveTo>
                    <a:cubicBezTo>
                      <a:pt x="23" y="28"/>
                      <a:pt x="27" y="25"/>
                      <a:pt x="31" y="23"/>
                    </a:cubicBezTo>
                    <a:cubicBezTo>
                      <a:pt x="27" y="25"/>
                      <a:pt x="23" y="28"/>
                      <a:pt x="19" y="31"/>
                    </a:cubicBezTo>
                    <a:cubicBezTo>
                      <a:pt x="19" y="31"/>
                      <a:pt x="18" y="30"/>
                      <a:pt x="18" y="29"/>
                    </a:cubicBezTo>
                    <a:close/>
                    <a:moveTo>
                      <a:pt x="12" y="23"/>
                    </a:moveTo>
                    <a:cubicBezTo>
                      <a:pt x="16" y="21"/>
                      <a:pt x="20" y="18"/>
                      <a:pt x="23" y="15"/>
                    </a:cubicBezTo>
                    <a:cubicBezTo>
                      <a:pt x="20" y="18"/>
                      <a:pt x="17" y="21"/>
                      <a:pt x="15" y="25"/>
                    </a:cubicBezTo>
                    <a:cubicBezTo>
                      <a:pt x="14" y="25"/>
                      <a:pt x="15" y="26"/>
                      <a:pt x="16" y="26"/>
                    </a:cubicBezTo>
                    <a:cubicBezTo>
                      <a:pt x="19" y="24"/>
                      <a:pt x="22" y="22"/>
                      <a:pt x="26" y="20"/>
                    </a:cubicBezTo>
                    <a:cubicBezTo>
                      <a:pt x="23" y="22"/>
                      <a:pt x="19" y="25"/>
                      <a:pt x="17" y="28"/>
                    </a:cubicBezTo>
                    <a:cubicBezTo>
                      <a:pt x="15" y="26"/>
                      <a:pt x="14" y="25"/>
                      <a:pt x="12" y="23"/>
                    </a:cubicBezTo>
                    <a:close/>
                    <a:moveTo>
                      <a:pt x="8" y="19"/>
                    </a:moveTo>
                    <a:cubicBezTo>
                      <a:pt x="11" y="17"/>
                      <a:pt x="15" y="15"/>
                      <a:pt x="18" y="13"/>
                    </a:cubicBezTo>
                    <a:cubicBezTo>
                      <a:pt x="18" y="14"/>
                      <a:pt x="17" y="14"/>
                      <a:pt x="17" y="14"/>
                    </a:cubicBezTo>
                    <a:cubicBezTo>
                      <a:pt x="15" y="17"/>
                      <a:pt x="13" y="19"/>
                      <a:pt x="11" y="22"/>
                    </a:cubicBezTo>
                    <a:cubicBezTo>
                      <a:pt x="10" y="21"/>
                      <a:pt x="9" y="20"/>
                      <a:pt x="8" y="19"/>
                    </a:cubicBezTo>
                    <a:close/>
                    <a:moveTo>
                      <a:pt x="7" y="18"/>
                    </a:moveTo>
                    <a:cubicBezTo>
                      <a:pt x="12" y="15"/>
                      <a:pt x="16" y="11"/>
                      <a:pt x="21" y="7"/>
                    </a:cubicBezTo>
                    <a:cubicBezTo>
                      <a:pt x="21" y="8"/>
                      <a:pt x="22" y="8"/>
                      <a:pt x="22" y="9"/>
                    </a:cubicBezTo>
                    <a:cubicBezTo>
                      <a:pt x="17" y="12"/>
                      <a:pt x="12" y="15"/>
                      <a:pt x="7" y="18"/>
                    </a:cubicBezTo>
                    <a:close/>
                    <a:moveTo>
                      <a:pt x="28" y="18"/>
                    </a:moveTo>
                    <a:cubicBezTo>
                      <a:pt x="25" y="19"/>
                      <a:pt x="22" y="21"/>
                      <a:pt x="19" y="23"/>
                    </a:cubicBezTo>
                    <a:cubicBezTo>
                      <a:pt x="18" y="21"/>
                      <a:pt x="19" y="20"/>
                      <a:pt x="21" y="20"/>
                    </a:cubicBezTo>
                    <a:cubicBezTo>
                      <a:pt x="22" y="18"/>
                      <a:pt x="24" y="16"/>
                      <a:pt x="26" y="14"/>
                    </a:cubicBezTo>
                    <a:cubicBezTo>
                      <a:pt x="26" y="14"/>
                      <a:pt x="26" y="13"/>
                      <a:pt x="25" y="13"/>
                    </a:cubicBezTo>
                    <a:cubicBezTo>
                      <a:pt x="21" y="15"/>
                      <a:pt x="16" y="19"/>
                      <a:pt x="12" y="22"/>
                    </a:cubicBezTo>
                    <a:cubicBezTo>
                      <a:pt x="16" y="19"/>
                      <a:pt x="19" y="14"/>
                      <a:pt x="23" y="10"/>
                    </a:cubicBezTo>
                    <a:cubicBezTo>
                      <a:pt x="26" y="14"/>
                      <a:pt x="29" y="17"/>
                      <a:pt x="32" y="21"/>
                    </a:cubicBezTo>
                    <a:cubicBezTo>
                      <a:pt x="28" y="23"/>
                      <a:pt x="23" y="26"/>
                      <a:pt x="19" y="28"/>
                    </a:cubicBezTo>
                    <a:cubicBezTo>
                      <a:pt x="21" y="27"/>
                      <a:pt x="26" y="21"/>
                      <a:pt x="29" y="19"/>
                    </a:cubicBezTo>
                    <a:cubicBezTo>
                      <a:pt x="29" y="18"/>
                      <a:pt x="28" y="17"/>
                      <a:pt x="28" y="18"/>
                    </a:cubicBezTo>
                    <a:close/>
                    <a:moveTo>
                      <a:pt x="34" y="27"/>
                    </a:moveTo>
                    <a:cubicBezTo>
                      <a:pt x="35" y="27"/>
                      <a:pt x="34" y="26"/>
                      <a:pt x="34" y="26"/>
                    </a:cubicBezTo>
                    <a:cubicBezTo>
                      <a:pt x="31" y="28"/>
                      <a:pt x="27" y="29"/>
                      <a:pt x="24" y="30"/>
                    </a:cubicBezTo>
                    <a:cubicBezTo>
                      <a:pt x="18" y="32"/>
                      <a:pt x="25" y="29"/>
                      <a:pt x="26" y="28"/>
                    </a:cubicBezTo>
                    <a:cubicBezTo>
                      <a:pt x="29" y="26"/>
                      <a:pt x="31" y="25"/>
                      <a:pt x="33" y="22"/>
                    </a:cubicBezTo>
                    <a:cubicBezTo>
                      <a:pt x="35" y="24"/>
                      <a:pt x="37" y="26"/>
                      <a:pt x="38" y="28"/>
                    </a:cubicBezTo>
                    <a:cubicBezTo>
                      <a:pt x="38" y="28"/>
                      <a:pt x="38" y="28"/>
                      <a:pt x="38" y="28"/>
                    </a:cubicBezTo>
                    <a:cubicBezTo>
                      <a:pt x="33" y="30"/>
                      <a:pt x="28" y="33"/>
                      <a:pt x="24" y="35"/>
                    </a:cubicBezTo>
                    <a:cubicBezTo>
                      <a:pt x="26" y="34"/>
                      <a:pt x="32" y="30"/>
                      <a:pt x="34" y="27"/>
                    </a:cubicBezTo>
                    <a:close/>
                    <a:moveTo>
                      <a:pt x="39" y="29"/>
                    </a:moveTo>
                    <a:cubicBezTo>
                      <a:pt x="39" y="29"/>
                      <a:pt x="39" y="29"/>
                      <a:pt x="39" y="29"/>
                    </a:cubicBezTo>
                    <a:cubicBezTo>
                      <a:pt x="40" y="29"/>
                      <a:pt x="40" y="30"/>
                      <a:pt x="41" y="31"/>
                    </a:cubicBezTo>
                    <a:cubicBezTo>
                      <a:pt x="37" y="34"/>
                      <a:pt x="32" y="36"/>
                      <a:pt x="29" y="39"/>
                    </a:cubicBezTo>
                    <a:cubicBezTo>
                      <a:pt x="32" y="35"/>
                      <a:pt x="36" y="33"/>
                      <a:pt x="39" y="29"/>
                    </a:cubicBezTo>
                    <a:close/>
                    <a:moveTo>
                      <a:pt x="46" y="33"/>
                    </a:moveTo>
                    <a:cubicBezTo>
                      <a:pt x="56" y="24"/>
                      <a:pt x="64" y="15"/>
                      <a:pt x="74" y="7"/>
                    </a:cubicBezTo>
                    <a:cubicBezTo>
                      <a:pt x="75" y="7"/>
                      <a:pt x="75" y="8"/>
                      <a:pt x="76" y="8"/>
                    </a:cubicBezTo>
                    <a:cubicBezTo>
                      <a:pt x="75" y="8"/>
                      <a:pt x="75" y="8"/>
                      <a:pt x="75" y="8"/>
                    </a:cubicBezTo>
                    <a:cubicBezTo>
                      <a:pt x="65" y="16"/>
                      <a:pt x="56" y="25"/>
                      <a:pt x="46" y="33"/>
                    </a:cubicBezTo>
                    <a:cubicBezTo>
                      <a:pt x="46" y="34"/>
                      <a:pt x="45" y="34"/>
                      <a:pt x="45" y="34"/>
                    </a:cubicBezTo>
                    <a:cubicBezTo>
                      <a:pt x="44" y="35"/>
                      <a:pt x="42" y="36"/>
                      <a:pt x="41" y="37"/>
                    </a:cubicBezTo>
                    <a:cubicBezTo>
                      <a:pt x="40" y="38"/>
                      <a:pt x="39" y="39"/>
                      <a:pt x="38" y="40"/>
                    </a:cubicBezTo>
                    <a:cubicBezTo>
                      <a:pt x="36" y="41"/>
                      <a:pt x="32" y="44"/>
                      <a:pt x="32" y="44"/>
                    </a:cubicBezTo>
                    <a:cubicBezTo>
                      <a:pt x="35" y="39"/>
                      <a:pt x="39" y="36"/>
                      <a:pt x="42" y="32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4" y="34"/>
                      <a:pt x="45" y="34"/>
                      <a:pt x="46" y="33"/>
                    </a:cubicBezTo>
                    <a:close/>
                    <a:moveTo>
                      <a:pt x="63" y="23"/>
                    </a:moveTo>
                    <a:cubicBezTo>
                      <a:pt x="58" y="28"/>
                      <a:pt x="52" y="31"/>
                      <a:pt x="46" y="36"/>
                    </a:cubicBezTo>
                    <a:cubicBezTo>
                      <a:pt x="42" y="39"/>
                      <a:pt x="38" y="43"/>
                      <a:pt x="33" y="47"/>
                    </a:cubicBezTo>
                    <a:cubicBezTo>
                      <a:pt x="33" y="47"/>
                      <a:pt x="33" y="47"/>
                      <a:pt x="33" y="47"/>
                    </a:cubicBezTo>
                    <a:cubicBezTo>
                      <a:pt x="35" y="45"/>
                      <a:pt x="36" y="44"/>
                      <a:pt x="37" y="42"/>
                    </a:cubicBezTo>
                    <a:cubicBezTo>
                      <a:pt x="38" y="42"/>
                      <a:pt x="38" y="42"/>
                      <a:pt x="38" y="42"/>
                    </a:cubicBezTo>
                    <a:cubicBezTo>
                      <a:pt x="42" y="39"/>
                      <a:pt x="45" y="36"/>
                      <a:pt x="49" y="33"/>
                    </a:cubicBezTo>
                    <a:cubicBezTo>
                      <a:pt x="52" y="31"/>
                      <a:pt x="55" y="29"/>
                      <a:pt x="57" y="27"/>
                    </a:cubicBezTo>
                    <a:cubicBezTo>
                      <a:pt x="64" y="22"/>
                      <a:pt x="70" y="15"/>
                      <a:pt x="76" y="9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77" y="9"/>
                      <a:pt x="77" y="10"/>
                      <a:pt x="78" y="10"/>
                    </a:cubicBezTo>
                    <a:cubicBezTo>
                      <a:pt x="72" y="14"/>
                      <a:pt x="68" y="18"/>
                      <a:pt x="63" y="23"/>
                    </a:cubicBezTo>
                    <a:close/>
                    <a:moveTo>
                      <a:pt x="74" y="14"/>
                    </a:moveTo>
                    <a:cubicBezTo>
                      <a:pt x="71" y="17"/>
                      <a:pt x="69" y="19"/>
                      <a:pt x="66" y="22"/>
                    </a:cubicBezTo>
                    <a:cubicBezTo>
                      <a:pt x="67" y="21"/>
                      <a:pt x="68" y="20"/>
                      <a:pt x="68" y="20"/>
                    </a:cubicBezTo>
                    <a:cubicBezTo>
                      <a:pt x="70" y="18"/>
                      <a:pt x="80" y="8"/>
                      <a:pt x="74" y="14"/>
                    </a:cubicBezTo>
                    <a:close/>
                    <a:moveTo>
                      <a:pt x="33" y="45"/>
                    </a:moveTo>
                    <a:cubicBezTo>
                      <a:pt x="33" y="45"/>
                      <a:pt x="33" y="45"/>
                      <a:pt x="34" y="45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5"/>
                      <a:pt x="33" y="45"/>
                      <a:pt x="33" y="45"/>
                    </a:cubicBezTo>
                    <a:close/>
                    <a:moveTo>
                      <a:pt x="41" y="33"/>
                    </a:moveTo>
                    <a:cubicBezTo>
                      <a:pt x="37" y="36"/>
                      <a:pt x="33" y="40"/>
                      <a:pt x="31" y="44"/>
                    </a:cubicBezTo>
                    <a:cubicBezTo>
                      <a:pt x="30" y="43"/>
                      <a:pt x="29" y="42"/>
                      <a:pt x="28" y="40"/>
                    </a:cubicBezTo>
                    <a:cubicBezTo>
                      <a:pt x="33" y="39"/>
                      <a:pt x="37" y="36"/>
                      <a:pt x="41" y="33"/>
                    </a:cubicBezTo>
                    <a:close/>
                    <a:moveTo>
                      <a:pt x="24" y="72"/>
                    </a:moveTo>
                    <a:cubicBezTo>
                      <a:pt x="27" y="69"/>
                      <a:pt x="30" y="66"/>
                      <a:pt x="32" y="63"/>
                    </a:cubicBezTo>
                    <a:cubicBezTo>
                      <a:pt x="38" y="58"/>
                      <a:pt x="44" y="53"/>
                      <a:pt x="49" y="47"/>
                    </a:cubicBezTo>
                    <a:cubicBezTo>
                      <a:pt x="61" y="37"/>
                      <a:pt x="72" y="26"/>
                      <a:pt x="83" y="15"/>
                    </a:cubicBezTo>
                    <a:cubicBezTo>
                      <a:pt x="84" y="16"/>
                      <a:pt x="85" y="17"/>
                      <a:pt x="86" y="18"/>
                    </a:cubicBezTo>
                    <a:cubicBezTo>
                      <a:pt x="64" y="35"/>
                      <a:pt x="44" y="54"/>
                      <a:pt x="24" y="72"/>
                    </a:cubicBezTo>
                    <a:close/>
                    <a:moveTo>
                      <a:pt x="82" y="14"/>
                    </a:moveTo>
                    <a:cubicBezTo>
                      <a:pt x="76" y="17"/>
                      <a:pt x="72" y="22"/>
                      <a:pt x="68" y="26"/>
                    </a:cubicBezTo>
                    <a:cubicBezTo>
                      <a:pt x="61" y="32"/>
                      <a:pt x="53" y="36"/>
                      <a:pt x="47" y="43"/>
                    </a:cubicBezTo>
                    <a:cubicBezTo>
                      <a:pt x="42" y="48"/>
                      <a:pt x="37" y="53"/>
                      <a:pt x="32" y="58"/>
                    </a:cubicBezTo>
                    <a:cubicBezTo>
                      <a:pt x="25" y="63"/>
                      <a:pt x="19" y="68"/>
                      <a:pt x="12" y="74"/>
                    </a:cubicBezTo>
                    <a:cubicBezTo>
                      <a:pt x="16" y="71"/>
                      <a:pt x="21" y="65"/>
                      <a:pt x="26" y="61"/>
                    </a:cubicBezTo>
                    <a:cubicBezTo>
                      <a:pt x="32" y="56"/>
                      <a:pt x="38" y="50"/>
                      <a:pt x="43" y="44"/>
                    </a:cubicBezTo>
                    <a:cubicBezTo>
                      <a:pt x="54" y="32"/>
                      <a:pt x="68" y="23"/>
                      <a:pt x="79" y="11"/>
                    </a:cubicBezTo>
                    <a:cubicBezTo>
                      <a:pt x="80" y="12"/>
                      <a:pt x="81" y="13"/>
                      <a:pt x="82" y="14"/>
                    </a:cubicBezTo>
                    <a:close/>
                    <a:moveTo>
                      <a:pt x="24" y="36"/>
                    </a:moveTo>
                    <a:cubicBezTo>
                      <a:pt x="27" y="35"/>
                      <a:pt x="31" y="33"/>
                      <a:pt x="34" y="31"/>
                    </a:cubicBezTo>
                    <a:cubicBezTo>
                      <a:pt x="40" y="28"/>
                      <a:pt x="33" y="33"/>
                      <a:pt x="33" y="34"/>
                    </a:cubicBezTo>
                    <a:cubicBezTo>
                      <a:pt x="31" y="36"/>
                      <a:pt x="29" y="37"/>
                      <a:pt x="27" y="39"/>
                    </a:cubicBezTo>
                    <a:cubicBezTo>
                      <a:pt x="26" y="38"/>
                      <a:pt x="25" y="37"/>
                      <a:pt x="24" y="36"/>
                    </a:cubicBezTo>
                    <a:close/>
                    <a:moveTo>
                      <a:pt x="20" y="82"/>
                    </a:moveTo>
                    <a:cubicBezTo>
                      <a:pt x="19" y="81"/>
                      <a:pt x="18" y="81"/>
                      <a:pt x="17" y="80"/>
                    </a:cubicBezTo>
                    <a:cubicBezTo>
                      <a:pt x="18" y="80"/>
                      <a:pt x="19" y="79"/>
                      <a:pt x="19" y="78"/>
                    </a:cubicBezTo>
                    <a:cubicBezTo>
                      <a:pt x="20" y="78"/>
                      <a:pt x="20" y="78"/>
                      <a:pt x="20" y="78"/>
                    </a:cubicBezTo>
                    <a:cubicBezTo>
                      <a:pt x="37" y="61"/>
                      <a:pt x="55" y="45"/>
                      <a:pt x="74" y="29"/>
                    </a:cubicBezTo>
                    <a:cubicBezTo>
                      <a:pt x="77" y="27"/>
                      <a:pt x="80" y="24"/>
                      <a:pt x="83" y="22"/>
                    </a:cubicBezTo>
                    <a:cubicBezTo>
                      <a:pt x="79" y="26"/>
                      <a:pt x="74" y="29"/>
                      <a:pt x="70" y="33"/>
                    </a:cubicBezTo>
                    <a:cubicBezTo>
                      <a:pt x="61" y="40"/>
                      <a:pt x="54" y="48"/>
                      <a:pt x="47" y="57"/>
                    </a:cubicBezTo>
                    <a:cubicBezTo>
                      <a:pt x="46" y="58"/>
                      <a:pt x="46" y="58"/>
                      <a:pt x="46" y="58"/>
                    </a:cubicBezTo>
                    <a:cubicBezTo>
                      <a:pt x="37" y="66"/>
                      <a:pt x="28" y="73"/>
                      <a:pt x="20" y="82"/>
                    </a:cubicBezTo>
                    <a:close/>
                    <a:moveTo>
                      <a:pt x="72" y="82"/>
                    </a:moveTo>
                    <a:cubicBezTo>
                      <a:pt x="72" y="82"/>
                      <a:pt x="71" y="81"/>
                      <a:pt x="7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5" y="77"/>
                      <a:pt x="80" y="74"/>
                      <a:pt x="84" y="71"/>
                    </a:cubicBezTo>
                    <a:cubicBezTo>
                      <a:pt x="81" y="75"/>
                      <a:pt x="76" y="78"/>
                      <a:pt x="72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89" name="Freeform 63">
                <a:extLst>
                  <a:ext uri="{FF2B5EF4-FFF2-40B4-BE49-F238E27FC236}">
                    <a16:creationId xmlns:a16="http://schemas.microsoft.com/office/drawing/2014/main" id="{5C807800-C526-4098-BA44-029123384E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21712" y="4437063"/>
                <a:ext cx="60325" cy="65088"/>
              </a:xfrm>
              <a:custGeom>
                <a:avLst/>
                <a:gdLst>
                  <a:gd name="T0" fmla="*/ 21 w 32"/>
                  <a:gd name="T1" fmla="*/ 35 h 35"/>
                  <a:gd name="T2" fmla="*/ 31 w 32"/>
                  <a:gd name="T3" fmla="*/ 24 h 35"/>
                  <a:gd name="T4" fmla="*/ 32 w 32"/>
                  <a:gd name="T5" fmla="*/ 15 h 35"/>
                  <a:gd name="T6" fmla="*/ 23 w 32"/>
                  <a:gd name="T7" fmla="*/ 2 h 35"/>
                  <a:gd name="T8" fmla="*/ 13 w 32"/>
                  <a:gd name="T9" fmla="*/ 1 h 35"/>
                  <a:gd name="T10" fmla="*/ 2 w 32"/>
                  <a:gd name="T11" fmla="*/ 13 h 35"/>
                  <a:gd name="T12" fmla="*/ 2 w 32"/>
                  <a:gd name="T13" fmla="*/ 23 h 35"/>
                  <a:gd name="T14" fmla="*/ 3 w 32"/>
                  <a:gd name="T15" fmla="*/ 20 h 35"/>
                  <a:gd name="T16" fmla="*/ 4 w 32"/>
                  <a:gd name="T17" fmla="*/ 20 h 35"/>
                  <a:gd name="T18" fmla="*/ 5 w 32"/>
                  <a:gd name="T19" fmla="*/ 17 h 35"/>
                  <a:gd name="T20" fmla="*/ 3 w 32"/>
                  <a:gd name="T21" fmla="*/ 15 h 35"/>
                  <a:gd name="T22" fmla="*/ 3 w 32"/>
                  <a:gd name="T23" fmla="*/ 15 h 35"/>
                  <a:gd name="T24" fmla="*/ 9 w 32"/>
                  <a:gd name="T25" fmla="*/ 15 h 35"/>
                  <a:gd name="T26" fmla="*/ 6 w 32"/>
                  <a:gd name="T27" fmla="*/ 19 h 35"/>
                  <a:gd name="T28" fmla="*/ 14 w 32"/>
                  <a:gd name="T29" fmla="*/ 14 h 35"/>
                  <a:gd name="T30" fmla="*/ 8 w 32"/>
                  <a:gd name="T31" fmla="*/ 20 h 35"/>
                  <a:gd name="T32" fmla="*/ 20 w 32"/>
                  <a:gd name="T33" fmla="*/ 11 h 35"/>
                  <a:gd name="T34" fmla="*/ 20 w 32"/>
                  <a:gd name="T35" fmla="*/ 8 h 35"/>
                  <a:gd name="T36" fmla="*/ 20 w 32"/>
                  <a:gd name="T37" fmla="*/ 4 h 35"/>
                  <a:gd name="T38" fmla="*/ 16 w 32"/>
                  <a:gd name="T39" fmla="*/ 5 h 35"/>
                  <a:gd name="T40" fmla="*/ 22 w 32"/>
                  <a:gd name="T41" fmla="*/ 20 h 35"/>
                  <a:gd name="T42" fmla="*/ 26 w 32"/>
                  <a:gd name="T43" fmla="*/ 15 h 35"/>
                  <a:gd name="T44" fmla="*/ 30 w 32"/>
                  <a:gd name="T45" fmla="*/ 16 h 35"/>
                  <a:gd name="T46" fmla="*/ 19 w 32"/>
                  <a:gd name="T47" fmla="*/ 28 h 35"/>
                  <a:gd name="T48" fmla="*/ 19 w 32"/>
                  <a:gd name="T49" fmla="*/ 30 h 35"/>
                  <a:gd name="T50" fmla="*/ 21 w 32"/>
                  <a:gd name="T51" fmla="*/ 14 h 35"/>
                  <a:gd name="T52" fmla="*/ 21 w 32"/>
                  <a:gd name="T53" fmla="*/ 15 h 35"/>
                  <a:gd name="T54" fmla="*/ 14 w 32"/>
                  <a:gd name="T55" fmla="*/ 22 h 35"/>
                  <a:gd name="T56" fmla="*/ 15 w 32"/>
                  <a:gd name="T57" fmla="*/ 27 h 35"/>
                  <a:gd name="T58" fmla="*/ 19 w 32"/>
                  <a:gd name="T59" fmla="*/ 26 h 35"/>
                  <a:gd name="T60" fmla="*/ 20 w 32"/>
                  <a:gd name="T61" fmla="*/ 22 h 35"/>
                  <a:gd name="T62" fmla="*/ 20 w 32"/>
                  <a:gd name="T63" fmla="*/ 22 h 35"/>
                  <a:gd name="T64" fmla="*/ 19 w 32"/>
                  <a:gd name="T65" fmla="*/ 23 h 35"/>
                  <a:gd name="T66" fmla="*/ 14 w 32"/>
                  <a:gd name="T67" fmla="*/ 24 h 35"/>
                  <a:gd name="T68" fmla="*/ 23 w 32"/>
                  <a:gd name="T69" fmla="*/ 15 h 35"/>
                  <a:gd name="T70" fmla="*/ 15 w 32"/>
                  <a:gd name="T71" fmla="*/ 23 h 35"/>
                  <a:gd name="T72" fmla="*/ 17 w 32"/>
                  <a:gd name="T73" fmla="*/ 21 h 35"/>
                  <a:gd name="T74" fmla="*/ 18 w 32"/>
                  <a:gd name="T75" fmla="*/ 12 h 35"/>
                  <a:gd name="T76" fmla="*/ 16 w 32"/>
                  <a:gd name="T77" fmla="*/ 4 h 35"/>
                  <a:gd name="T78" fmla="*/ 14 w 32"/>
                  <a:gd name="T79" fmla="*/ 10 h 35"/>
                  <a:gd name="T80" fmla="*/ 18 w 32"/>
                  <a:gd name="T81" fmla="*/ 10 h 35"/>
                  <a:gd name="T82" fmla="*/ 17 w 32"/>
                  <a:gd name="T83" fmla="*/ 13 h 35"/>
                  <a:gd name="T84" fmla="*/ 17 w 32"/>
                  <a:gd name="T85" fmla="*/ 13 h 35"/>
                  <a:gd name="T86" fmla="*/ 20 w 32"/>
                  <a:gd name="T87" fmla="*/ 13 h 35"/>
                  <a:gd name="T88" fmla="*/ 18 w 32"/>
                  <a:gd name="T89" fmla="*/ 15 h 35"/>
                  <a:gd name="T90" fmla="*/ 13 w 32"/>
                  <a:gd name="T91" fmla="*/ 20 h 35"/>
                  <a:gd name="T92" fmla="*/ 14 w 32"/>
                  <a:gd name="T93" fmla="*/ 31 h 35"/>
                  <a:gd name="T94" fmla="*/ 17 w 32"/>
                  <a:gd name="T95" fmla="*/ 31 h 35"/>
                  <a:gd name="T96" fmla="*/ 20 w 32"/>
                  <a:gd name="T97" fmla="*/ 33 h 35"/>
                  <a:gd name="T98" fmla="*/ 25 w 32"/>
                  <a:gd name="T99" fmla="*/ 17 h 35"/>
                  <a:gd name="T100" fmla="*/ 27 w 32"/>
                  <a:gd name="T101" fmla="*/ 18 h 35"/>
                  <a:gd name="T102" fmla="*/ 29 w 32"/>
                  <a:gd name="T103" fmla="*/ 21 h 35"/>
                  <a:gd name="T104" fmla="*/ 21 w 32"/>
                  <a:gd name="T105" fmla="*/ 22 h 35"/>
                  <a:gd name="T106" fmla="*/ 28 w 32"/>
                  <a:gd name="T107" fmla="*/ 15 h 35"/>
                  <a:gd name="T108" fmla="*/ 17 w 32"/>
                  <a:gd name="T109" fmla="*/ 2 h 35"/>
                  <a:gd name="T110" fmla="*/ 4 w 32"/>
                  <a:gd name="T111" fmla="*/ 18 h 35"/>
                  <a:gd name="T112" fmla="*/ 4 w 32"/>
                  <a:gd name="T113" fmla="*/ 16 h 35"/>
                  <a:gd name="T114" fmla="*/ 5 w 32"/>
                  <a:gd name="T115" fmla="*/ 21 h 35"/>
                  <a:gd name="T116" fmla="*/ 7 w 32"/>
                  <a:gd name="T117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35">
                    <a:moveTo>
                      <a:pt x="12" y="33"/>
                    </a:moveTo>
                    <a:cubicBezTo>
                      <a:pt x="12" y="34"/>
                      <a:pt x="12" y="34"/>
                      <a:pt x="12" y="34"/>
                    </a:cubicBezTo>
                    <a:cubicBezTo>
                      <a:pt x="12" y="34"/>
                      <a:pt x="12" y="34"/>
                      <a:pt x="13" y="34"/>
                    </a:cubicBezTo>
                    <a:cubicBezTo>
                      <a:pt x="15" y="34"/>
                      <a:pt x="18" y="35"/>
                      <a:pt x="21" y="35"/>
                    </a:cubicBezTo>
                    <a:cubicBezTo>
                      <a:pt x="21" y="35"/>
                      <a:pt x="22" y="34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1" y="30"/>
                      <a:pt x="22" y="27"/>
                      <a:pt x="22" y="24"/>
                    </a:cubicBezTo>
                    <a:cubicBezTo>
                      <a:pt x="25" y="24"/>
                      <a:pt x="28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2" y="24"/>
                      <a:pt x="32" y="23"/>
                      <a:pt x="32" y="23"/>
                    </a:cubicBezTo>
                    <a:cubicBezTo>
                      <a:pt x="32" y="20"/>
                      <a:pt x="32" y="17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2" y="14"/>
                      <a:pt x="32" y="14"/>
                      <a:pt x="31" y="14"/>
                    </a:cubicBezTo>
                    <a:cubicBezTo>
                      <a:pt x="29" y="13"/>
                      <a:pt x="26" y="14"/>
                      <a:pt x="23" y="13"/>
                    </a:cubicBezTo>
                    <a:cubicBezTo>
                      <a:pt x="22" y="9"/>
                      <a:pt x="23" y="6"/>
                      <a:pt x="23" y="2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1" y="1"/>
                    </a:cubicBezTo>
                    <a:cubicBezTo>
                      <a:pt x="19" y="1"/>
                      <a:pt x="16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5"/>
                      <a:pt x="12" y="9"/>
                      <a:pt x="12" y="13"/>
                    </a:cubicBezTo>
                    <a:cubicBezTo>
                      <a:pt x="9" y="13"/>
                      <a:pt x="5" y="12"/>
                      <a:pt x="2" y="12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1" y="13"/>
                      <a:pt x="1" y="13"/>
                      <a:pt x="1" y="14"/>
                    </a:cubicBezTo>
                    <a:cubicBezTo>
                      <a:pt x="1" y="16"/>
                      <a:pt x="0" y="19"/>
                      <a:pt x="1" y="22"/>
                    </a:cubicBezTo>
                    <a:cubicBezTo>
                      <a:pt x="1" y="22"/>
                      <a:pt x="1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3"/>
                      <a:pt x="8" y="23"/>
                      <a:pt x="11" y="23"/>
                    </a:cubicBezTo>
                    <a:cubicBezTo>
                      <a:pt x="11" y="26"/>
                      <a:pt x="12" y="30"/>
                      <a:pt x="12" y="33"/>
                    </a:cubicBezTo>
                    <a:moveTo>
                      <a:pt x="4" y="21"/>
                    </a:moveTo>
                    <a:cubicBezTo>
                      <a:pt x="4" y="21"/>
                      <a:pt x="3" y="21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5" y="19"/>
                      <a:pt x="6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moveTo>
                      <a:pt x="3" y="18"/>
                    </a:move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7" y="14"/>
                      <a:pt x="5" y="17"/>
                    </a:cubicBezTo>
                    <a:cubicBezTo>
                      <a:pt x="4" y="18"/>
                      <a:pt x="3" y="19"/>
                      <a:pt x="3" y="20"/>
                    </a:cubicBezTo>
                    <a:cubicBezTo>
                      <a:pt x="3" y="19"/>
                      <a:pt x="3" y="19"/>
                      <a:pt x="3" y="18"/>
                    </a:cubicBezTo>
                    <a:moveTo>
                      <a:pt x="3" y="17"/>
                    </a:moveTo>
                    <a:cubicBezTo>
                      <a:pt x="3" y="17"/>
                      <a:pt x="3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3" y="16"/>
                      <a:pt x="3" y="17"/>
                    </a:cubicBezTo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5"/>
                      <a:pt x="3" y="15"/>
                    </a:cubicBezTo>
                    <a:moveTo>
                      <a:pt x="6" y="19"/>
                    </a:moveTo>
                    <a:cubicBezTo>
                      <a:pt x="7" y="17"/>
                      <a:pt x="8" y="16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1" y="15"/>
                    </a:cubicBezTo>
                    <a:cubicBezTo>
                      <a:pt x="9" y="16"/>
                      <a:pt x="8" y="17"/>
                      <a:pt x="7" y="18"/>
                    </a:cubicBezTo>
                    <a:cubicBezTo>
                      <a:pt x="7" y="19"/>
                      <a:pt x="4" y="21"/>
                      <a:pt x="6" y="19"/>
                    </a:cubicBezTo>
                    <a:moveTo>
                      <a:pt x="11" y="15"/>
                    </a:moveTo>
                    <a:cubicBezTo>
                      <a:pt x="12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6" y="13"/>
                      <a:pt x="17" y="13"/>
                    </a:cubicBezTo>
                    <a:cubicBezTo>
                      <a:pt x="15" y="14"/>
                      <a:pt x="13" y="15"/>
                      <a:pt x="11" y="16"/>
                    </a:cubicBezTo>
                    <a:cubicBezTo>
                      <a:pt x="10" y="17"/>
                      <a:pt x="8" y="18"/>
                      <a:pt x="8" y="20"/>
                    </a:cubicBezTo>
                    <a:cubicBezTo>
                      <a:pt x="9" y="18"/>
                      <a:pt x="10" y="17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moveTo>
                      <a:pt x="20" y="3"/>
                    </a:moveTo>
                    <a:cubicBezTo>
                      <a:pt x="21" y="5"/>
                      <a:pt x="20" y="8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8" y="12"/>
                      <a:pt x="16" y="12"/>
                    </a:cubicBezTo>
                    <a:cubicBezTo>
                      <a:pt x="16" y="13"/>
                      <a:pt x="13" y="14"/>
                      <a:pt x="15" y="13"/>
                    </a:cubicBezTo>
                    <a:cubicBezTo>
                      <a:pt x="17" y="11"/>
                      <a:pt x="19" y="10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8"/>
                      <a:pt x="18" y="8"/>
                      <a:pt x="17" y="9"/>
                    </a:cubicBezTo>
                    <a:cubicBezTo>
                      <a:pt x="17" y="9"/>
                      <a:pt x="13" y="12"/>
                      <a:pt x="15" y="10"/>
                    </a:cubicBezTo>
                    <a:cubicBezTo>
                      <a:pt x="17" y="8"/>
                      <a:pt x="19" y="7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5"/>
                      <a:pt x="16" y="7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6" y="5"/>
                      <a:pt x="16" y="5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9" y="3"/>
                      <a:pt x="20" y="3"/>
                      <a:pt x="20" y="3"/>
                    </a:cubicBezTo>
                    <a:moveTo>
                      <a:pt x="26" y="15"/>
                    </a:moveTo>
                    <a:cubicBezTo>
                      <a:pt x="25" y="17"/>
                      <a:pt x="23" y="19"/>
                      <a:pt x="22" y="20"/>
                    </a:cubicBezTo>
                    <a:cubicBezTo>
                      <a:pt x="21" y="21"/>
                      <a:pt x="20" y="21"/>
                      <a:pt x="20" y="22"/>
                    </a:cubicBezTo>
                    <a:cubicBezTo>
                      <a:pt x="20" y="21"/>
                      <a:pt x="21" y="20"/>
                      <a:pt x="21" y="20"/>
                    </a:cubicBezTo>
                    <a:cubicBezTo>
                      <a:pt x="22" y="18"/>
                      <a:pt x="23" y="17"/>
                      <a:pt x="24" y="15"/>
                    </a:cubicBezTo>
                    <a:cubicBezTo>
                      <a:pt x="25" y="15"/>
                      <a:pt x="26" y="15"/>
                      <a:pt x="26" y="15"/>
                    </a:cubicBezTo>
                    <a:moveTo>
                      <a:pt x="30" y="19"/>
                    </a:moveTo>
                    <a:cubicBezTo>
                      <a:pt x="30" y="19"/>
                      <a:pt x="30" y="19"/>
                      <a:pt x="30" y="19"/>
                    </a:cubicBezTo>
                    <a:cubicBezTo>
                      <a:pt x="29" y="19"/>
                      <a:pt x="27" y="21"/>
                      <a:pt x="28" y="19"/>
                    </a:cubicBezTo>
                    <a:cubicBezTo>
                      <a:pt x="29" y="18"/>
                      <a:pt x="30" y="17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7"/>
                      <a:pt x="30" y="18"/>
                      <a:pt x="30" y="19"/>
                    </a:cubicBezTo>
                    <a:moveTo>
                      <a:pt x="17" y="31"/>
                    </a:moveTo>
                    <a:cubicBezTo>
                      <a:pt x="18" y="30"/>
                      <a:pt x="19" y="29"/>
                      <a:pt x="19" y="28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8"/>
                      <a:pt x="16" y="29"/>
                      <a:pt x="15" y="30"/>
                    </a:cubicBezTo>
                    <a:cubicBezTo>
                      <a:pt x="17" y="28"/>
                      <a:pt x="19" y="27"/>
                      <a:pt x="20" y="25"/>
                    </a:cubicBezTo>
                    <a:cubicBezTo>
                      <a:pt x="20" y="27"/>
                      <a:pt x="19" y="28"/>
                      <a:pt x="19" y="30"/>
                    </a:cubicBezTo>
                    <a:cubicBezTo>
                      <a:pt x="18" y="30"/>
                      <a:pt x="18" y="30"/>
                      <a:pt x="17" y="31"/>
                    </a:cubicBezTo>
                    <a:moveTo>
                      <a:pt x="20" y="14"/>
                    </a:move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18" y="17"/>
                      <a:pt x="17" y="19"/>
                      <a:pt x="14" y="21"/>
                    </a:cubicBezTo>
                    <a:cubicBezTo>
                      <a:pt x="17" y="19"/>
                      <a:pt x="18" y="16"/>
                      <a:pt x="20" y="14"/>
                    </a:cubicBezTo>
                    <a:moveTo>
                      <a:pt x="21" y="15"/>
                    </a:move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9" y="18"/>
                      <a:pt x="18" y="19"/>
                    </a:cubicBezTo>
                    <a:cubicBezTo>
                      <a:pt x="16" y="20"/>
                      <a:pt x="15" y="22"/>
                      <a:pt x="14" y="23"/>
                    </a:cubicBezTo>
                    <a:cubicBezTo>
                      <a:pt x="14" y="23"/>
                      <a:pt x="14" y="22"/>
                      <a:pt x="14" y="22"/>
                    </a:cubicBezTo>
                    <a:cubicBezTo>
                      <a:pt x="17" y="20"/>
                      <a:pt x="19" y="17"/>
                      <a:pt x="21" y="15"/>
                    </a:cubicBezTo>
                    <a:moveTo>
                      <a:pt x="20" y="25"/>
                    </a:moveTo>
                    <a:cubicBezTo>
                      <a:pt x="19" y="25"/>
                      <a:pt x="19" y="25"/>
                      <a:pt x="19" y="25"/>
                    </a:cubicBezTo>
                    <a:cubicBezTo>
                      <a:pt x="18" y="25"/>
                      <a:pt x="16" y="26"/>
                      <a:pt x="15" y="27"/>
                    </a:cubicBezTo>
                    <a:cubicBezTo>
                      <a:pt x="17" y="26"/>
                      <a:pt x="18" y="25"/>
                      <a:pt x="20" y="23"/>
                    </a:cubicBezTo>
                    <a:cubicBezTo>
                      <a:pt x="20" y="24"/>
                      <a:pt x="20" y="24"/>
                      <a:pt x="20" y="25"/>
                    </a:cubicBezTo>
                    <a:moveTo>
                      <a:pt x="14" y="29"/>
                    </a:moveTo>
                    <a:cubicBezTo>
                      <a:pt x="15" y="28"/>
                      <a:pt x="17" y="26"/>
                      <a:pt x="19" y="26"/>
                    </a:cubicBezTo>
                    <a:cubicBezTo>
                      <a:pt x="17" y="28"/>
                      <a:pt x="15" y="29"/>
                      <a:pt x="14" y="30"/>
                    </a:cubicBezTo>
                    <a:cubicBezTo>
                      <a:pt x="14" y="30"/>
                      <a:pt x="14" y="29"/>
                      <a:pt x="14" y="29"/>
                    </a:cubicBezTo>
                    <a:moveTo>
                      <a:pt x="20" y="22"/>
                    </a:move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moveTo>
                      <a:pt x="19" y="23"/>
                    </a:moveTo>
                    <a:cubicBezTo>
                      <a:pt x="17" y="25"/>
                      <a:pt x="15" y="26"/>
                      <a:pt x="14" y="28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5" y="25"/>
                      <a:pt x="17" y="24"/>
                      <a:pt x="19" y="23"/>
                    </a:cubicBezTo>
                    <a:moveTo>
                      <a:pt x="19" y="22"/>
                    </a:moveTo>
                    <a:cubicBezTo>
                      <a:pt x="19" y="23"/>
                      <a:pt x="19" y="23"/>
                      <a:pt x="19" y="23"/>
                    </a:cubicBezTo>
                    <a:cubicBezTo>
                      <a:pt x="17" y="24"/>
                      <a:pt x="15" y="25"/>
                      <a:pt x="14" y="26"/>
                    </a:cubicBezTo>
                    <a:cubicBezTo>
                      <a:pt x="14" y="25"/>
                      <a:pt x="14" y="25"/>
                      <a:pt x="14" y="24"/>
                    </a:cubicBezTo>
                    <a:cubicBezTo>
                      <a:pt x="16" y="23"/>
                      <a:pt x="18" y="21"/>
                      <a:pt x="20" y="18"/>
                    </a:cubicBezTo>
                    <a:cubicBezTo>
                      <a:pt x="21" y="18"/>
                      <a:pt x="21" y="17"/>
                      <a:pt x="22" y="16"/>
                    </a:cubicBezTo>
                    <a:cubicBezTo>
                      <a:pt x="22" y="16"/>
                      <a:pt x="23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2" y="18"/>
                      <a:pt x="20" y="20"/>
                      <a:pt x="19" y="22"/>
                    </a:cubicBezTo>
                    <a:moveTo>
                      <a:pt x="17" y="21"/>
                    </a:moveTo>
                    <a:cubicBezTo>
                      <a:pt x="16" y="22"/>
                      <a:pt x="15" y="23"/>
                      <a:pt x="14" y="23"/>
                    </a:cubicBezTo>
                    <a:cubicBezTo>
                      <a:pt x="14" y="24"/>
                      <a:pt x="14" y="24"/>
                      <a:pt x="15" y="23"/>
                    </a:cubicBezTo>
                    <a:cubicBezTo>
                      <a:pt x="15" y="22"/>
                      <a:pt x="16" y="22"/>
                      <a:pt x="17" y="21"/>
                    </a:cubicBezTo>
                    <a:cubicBezTo>
                      <a:pt x="18" y="19"/>
                      <a:pt x="20" y="17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0" y="17"/>
                      <a:pt x="19" y="19"/>
                      <a:pt x="17" y="21"/>
                    </a:cubicBezTo>
                    <a:moveTo>
                      <a:pt x="18" y="12"/>
                    </a:move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moveTo>
                      <a:pt x="16" y="5"/>
                    </a:moveTo>
                    <a:cubicBezTo>
                      <a:pt x="15" y="5"/>
                      <a:pt x="15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9" y="2"/>
                      <a:pt x="16" y="4"/>
                      <a:pt x="16" y="5"/>
                    </a:cubicBezTo>
                    <a:moveTo>
                      <a:pt x="19" y="5"/>
                    </a:moveTo>
                    <a:cubicBezTo>
                      <a:pt x="21" y="3"/>
                      <a:pt x="17" y="7"/>
                      <a:pt x="17" y="8"/>
                    </a:cubicBezTo>
                    <a:cubicBezTo>
                      <a:pt x="16" y="8"/>
                      <a:pt x="15" y="9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6" y="7"/>
                      <a:pt x="17" y="6"/>
                      <a:pt x="19" y="5"/>
                    </a:cubicBezTo>
                    <a:moveTo>
                      <a:pt x="18" y="8"/>
                    </a:moveTo>
                    <a:cubicBezTo>
                      <a:pt x="21" y="7"/>
                      <a:pt x="18" y="10"/>
                      <a:pt x="18" y="10"/>
                    </a:cubicBezTo>
                    <a:cubicBezTo>
                      <a:pt x="17" y="11"/>
                      <a:pt x="15" y="12"/>
                      <a:pt x="14" y="13"/>
                    </a:cubicBezTo>
                    <a:cubicBezTo>
                      <a:pt x="14" y="12"/>
                      <a:pt x="14" y="12"/>
                      <a:pt x="14" y="11"/>
                    </a:cubicBezTo>
                    <a:cubicBezTo>
                      <a:pt x="16" y="10"/>
                      <a:pt x="17" y="9"/>
                      <a:pt x="18" y="8"/>
                    </a:cubicBezTo>
                    <a:moveTo>
                      <a:pt x="17" y="13"/>
                    </a:moveTo>
                    <a:cubicBezTo>
                      <a:pt x="14" y="15"/>
                      <a:pt x="12" y="17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1"/>
                      <a:pt x="8" y="21"/>
                      <a:pt x="7" y="21"/>
                    </a:cubicBezTo>
                    <a:cubicBezTo>
                      <a:pt x="10" y="18"/>
                      <a:pt x="14" y="16"/>
                      <a:pt x="17" y="13"/>
                    </a:cubicBezTo>
                    <a:moveTo>
                      <a:pt x="20" y="11"/>
                    </a:move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2"/>
                      <a:pt x="20" y="12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4" y="17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4" y="18"/>
                      <a:pt x="15" y="17"/>
                    </a:cubicBezTo>
                    <a:cubicBezTo>
                      <a:pt x="16" y="17"/>
                      <a:pt x="17" y="16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7"/>
                      <a:pt x="15" y="19"/>
                      <a:pt x="13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4" y="17"/>
                      <a:pt x="17" y="14"/>
                      <a:pt x="20" y="11"/>
                    </a:cubicBezTo>
                    <a:moveTo>
                      <a:pt x="14" y="32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5" y="31"/>
                      <a:pt x="17" y="29"/>
                      <a:pt x="18" y="28"/>
                    </a:cubicBezTo>
                    <a:cubicBezTo>
                      <a:pt x="17" y="29"/>
                      <a:pt x="16" y="30"/>
                      <a:pt x="16" y="31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16" y="31"/>
                      <a:pt x="17" y="31"/>
                      <a:pt x="17" y="31"/>
                    </a:cubicBezTo>
                    <a:cubicBezTo>
                      <a:pt x="18" y="31"/>
                      <a:pt x="18" y="31"/>
                      <a:pt x="19" y="30"/>
                    </a:cubicBezTo>
                    <a:cubicBezTo>
                      <a:pt x="20" y="30"/>
                      <a:pt x="19" y="31"/>
                      <a:pt x="19" y="31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18" y="32"/>
                      <a:pt x="16" y="32"/>
                      <a:pt x="14" y="32"/>
                    </a:cubicBezTo>
                    <a:moveTo>
                      <a:pt x="21" y="22"/>
                    </a:move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0"/>
                      <a:pt x="24" y="19"/>
                      <a:pt x="25" y="17"/>
                    </a:cubicBezTo>
                    <a:cubicBezTo>
                      <a:pt x="26" y="16"/>
                      <a:pt x="28" y="15"/>
                      <a:pt x="26" y="18"/>
                    </a:cubicBezTo>
                    <a:cubicBezTo>
                      <a:pt x="25" y="19"/>
                      <a:pt x="24" y="20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5" y="20"/>
                      <a:pt x="26" y="19"/>
                      <a:pt x="27" y="18"/>
                    </a:cubicBezTo>
                    <a:cubicBezTo>
                      <a:pt x="28" y="17"/>
                      <a:pt x="29" y="16"/>
                      <a:pt x="28" y="18"/>
                    </a:cubicBezTo>
                    <a:cubicBezTo>
                      <a:pt x="28" y="19"/>
                      <a:pt x="27" y="20"/>
                      <a:pt x="26" y="21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7" y="21"/>
                      <a:pt x="29" y="19"/>
                      <a:pt x="29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1"/>
                      <a:pt x="30" y="21"/>
                      <a:pt x="30" y="22"/>
                    </a:cubicBezTo>
                    <a:cubicBezTo>
                      <a:pt x="27" y="22"/>
                      <a:pt x="24" y="22"/>
                      <a:pt x="21" y="22"/>
                    </a:cubicBezTo>
                    <a:moveTo>
                      <a:pt x="28" y="15"/>
                    </a:moveTo>
                    <a:cubicBezTo>
                      <a:pt x="28" y="16"/>
                      <a:pt x="29" y="16"/>
                      <a:pt x="29" y="16"/>
                    </a:cubicBezTo>
                    <a:cubicBezTo>
                      <a:pt x="28" y="17"/>
                      <a:pt x="26" y="18"/>
                      <a:pt x="24" y="20"/>
                    </a:cubicBezTo>
                    <a:cubicBezTo>
                      <a:pt x="26" y="18"/>
                      <a:pt x="27" y="17"/>
                      <a:pt x="28" y="15"/>
                    </a:cubicBezTo>
                    <a:moveTo>
                      <a:pt x="17" y="2"/>
                    </a:moveTo>
                    <a:cubicBezTo>
                      <a:pt x="16" y="3"/>
                      <a:pt x="15" y="4"/>
                      <a:pt x="14" y="4"/>
                    </a:cubicBezTo>
                    <a:cubicBezTo>
                      <a:pt x="14" y="4"/>
                      <a:pt x="14" y="3"/>
                      <a:pt x="14" y="2"/>
                    </a:cubicBezTo>
                    <a:cubicBezTo>
                      <a:pt x="15" y="2"/>
                      <a:pt x="16" y="2"/>
                      <a:pt x="17" y="2"/>
                    </a:cubicBezTo>
                    <a:moveTo>
                      <a:pt x="8" y="15"/>
                    </a:moveTo>
                    <a:cubicBezTo>
                      <a:pt x="8" y="15"/>
                      <a:pt x="8" y="15"/>
                      <a:pt x="8" y="15"/>
                    </a:cubicBezTo>
                    <a:cubicBezTo>
                      <a:pt x="7" y="16"/>
                      <a:pt x="6" y="17"/>
                      <a:pt x="4" y="19"/>
                    </a:cubicBezTo>
                    <a:cubicBezTo>
                      <a:pt x="3" y="20"/>
                      <a:pt x="4" y="19"/>
                      <a:pt x="4" y="18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6" y="16"/>
                      <a:pt x="6" y="16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6"/>
                      <a:pt x="4" y="16"/>
                    </a:cubicBezTo>
                    <a:cubicBezTo>
                      <a:pt x="2" y="18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15"/>
                      <a:pt x="7" y="15"/>
                      <a:pt x="8" y="15"/>
                    </a:cubicBezTo>
                    <a:moveTo>
                      <a:pt x="5" y="21"/>
                    </a:moveTo>
                    <a:cubicBezTo>
                      <a:pt x="7" y="20"/>
                      <a:pt x="8" y="18"/>
                      <a:pt x="9" y="17"/>
                    </a:cubicBezTo>
                    <a:cubicBezTo>
                      <a:pt x="11" y="15"/>
                      <a:pt x="10" y="16"/>
                      <a:pt x="9" y="17"/>
                    </a:cubicBezTo>
                    <a:cubicBezTo>
                      <a:pt x="8" y="18"/>
                      <a:pt x="7" y="19"/>
                      <a:pt x="7" y="20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21"/>
                      <a:pt x="6" y="21"/>
                      <a:pt x="5" y="21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0" name="Freeform 64">
                <a:extLst>
                  <a:ext uri="{FF2B5EF4-FFF2-40B4-BE49-F238E27FC236}">
                    <a16:creationId xmlns:a16="http://schemas.microsoft.com/office/drawing/2014/main" id="{64CC8771-D2AB-4EA6-AEEE-58B21A1329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40750" y="5235576"/>
                <a:ext cx="107950" cy="119063"/>
              </a:xfrm>
              <a:custGeom>
                <a:avLst/>
                <a:gdLst>
                  <a:gd name="T0" fmla="*/ 36 w 57"/>
                  <a:gd name="T1" fmla="*/ 63 h 63"/>
                  <a:gd name="T2" fmla="*/ 54 w 57"/>
                  <a:gd name="T3" fmla="*/ 43 h 63"/>
                  <a:gd name="T4" fmla="*/ 57 w 57"/>
                  <a:gd name="T5" fmla="*/ 27 h 63"/>
                  <a:gd name="T6" fmla="*/ 40 w 57"/>
                  <a:gd name="T7" fmla="*/ 24 h 63"/>
                  <a:gd name="T8" fmla="*/ 23 w 57"/>
                  <a:gd name="T9" fmla="*/ 1 h 63"/>
                  <a:gd name="T10" fmla="*/ 3 w 57"/>
                  <a:gd name="T11" fmla="*/ 23 h 63"/>
                  <a:gd name="T12" fmla="*/ 2 w 57"/>
                  <a:gd name="T13" fmla="*/ 41 h 63"/>
                  <a:gd name="T14" fmla="*/ 7 w 57"/>
                  <a:gd name="T15" fmla="*/ 37 h 63"/>
                  <a:gd name="T16" fmla="*/ 9 w 57"/>
                  <a:gd name="T17" fmla="*/ 33 h 63"/>
                  <a:gd name="T18" fmla="*/ 8 w 57"/>
                  <a:gd name="T19" fmla="*/ 30 h 63"/>
                  <a:gd name="T20" fmla="*/ 4 w 57"/>
                  <a:gd name="T21" fmla="*/ 28 h 63"/>
                  <a:gd name="T22" fmla="*/ 4 w 57"/>
                  <a:gd name="T23" fmla="*/ 26 h 63"/>
                  <a:gd name="T24" fmla="*/ 15 w 57"/>
                  <a:gd name="T25" fmla="*/ 27 h 63"/>
                  <a:gd name="T26" fmla="*/ 10 w 57"/>
                  <a:gd name="T27" fmla="*/ 34 h 63"/>
                  <a:gd name="T28" fmla="*/ 25 w 57"/>
                  <a:gd name="T29" fmla="*/ 25 h 63"/>
                  <a:gd name="T30" fmla="*/ 13 w 57"/>
                  <a:gd name="T31" fmla="*/ 36 h 63"/>
                  <a:gd name="T32" fmla="*/ 35 w 57"/>
                  <a:gd name="T33" fmla="*/ 20 h 63"/>
                  <a:gd name="T34" fmla="*/ 35 w 57"/>
                  <a:gd name="T35" fmla="*/ 13 h 63"/>
                  <a:gd name="T36" fmla="*/ 34 w 57"/>
                  <a:gd name="T37" fmla="*/ 7 h 63"/>
                  <a:gd name="T38" fmla="*/ 32 w 57"/>
                  <a:gd name="T39" fmla="*/ 5 h 63"/>
                  <a:gd name="T40" fmla="*/ 34 w 57"/>
                  <a:gd name="T41" fmla="*/ 40 h 63"/>
                  <a:gd name="T42" fmla="*/ 53 w 57"/>
                  <a:gd name="T43" fmla="*/ 35 h 63"/>
                  <a:gd name="T44" fmla="*/ 53 w 57"/>
                  <a:gd name="T45" fmla="*/ 28 h 63"/>
                  <a:gd name="T46" fmla="*/ 33 w 57"/>
                  <a:gd name="T47" fmla="*/ 49 h 63"/>
                  <a:gd name="T48" fmla="*/ 29 w 57"/>
                  <a:gd name="T49" fmla="*/ 56 h 63"/>
                  <a:gd name="T50" fmla="*/ 36 w 57"/>
                  <a:gd name="T51" fmla="*/ 27 h 63"/>
                  <a:gd name="T52" fmla="*/ 38 w 57"/>
                  <a:gd name="T53" fmla="*/ 28 h 63"/>
                  <a:gd name="T54" fmla="*/ 38 w 57"/>
                  <a:gd name="T55" fmla="*/ 28 h 63"/>
                  <a:gd name="T56" fmla="*/ 35 w 57"/>
                  <a:gd name="T57" fmla="*/ 42 h 63"/>
                  <a:gd name="T58" fmla="*/ 24 w 57"/>
                  <a:gd name="T59" fmla="*/ 55 h 63"/>
                  <a:gd name="T60" fmla="*/ 34 w 57"/>
                  <a:gd name="T61" fmla="*/ 41 h 63"/>
                  <a:gd name="T62" fmla="*/ 24 w 57"/>
                  <a:gd name="T63" fmla="*/ 51 h 63"/>
                  <a:gd name="T64" fmla="*/ 32 w 57"/>
                  <a:gd name="T65" fmla="*/ 41 h 63"/>
                  <a:gd name="T66" fmla="*/ 38 w 57"/>
                  <a:gd name="T67" fmla="*/ 30 h 63"/>
                  <a:gd name="T68" fmla="*/ 29 w 57"/>
                  <a:gd name="T69" fmla="*/ 38 h 63"/>
                  <a:gd name="T70" fmla="*/ 38 w 57"/>
                  <a:gd name="T71" fmla="*/ 28 h 63"/>
                  <a:gd name="T72" fmla="*/ 31 w 57"/>
                  <a:gd name="T73" fmla="*/ 22 h 63"/>
                  <a:gd name="T74" fmla="*/ 24 w 57"/>
                  <a:gd name="T75" fmla="*/ 11 h 63"/>
                  <a:gd name="T76" fmla="*/ 32 w 57"/>
                  <a:gd name="T77" fmla="*/ 9 h 63"/>
                  <a:gd name="T78" fmla="*/ 32 w 57"/>
                  <a:gd name="T79" fmla="*/ 9 h 63"/>
                  <a:gd name="T80" fmla="*/ 24 w 57"/>
                  <a:gd name="T81" fmla="*/ 20 h 63"/>
                  <a:gd name="T82" fmla="*/ 17 w 57"/>
                  <a:gd name="T83" fmla="*/ 37 h 63"/>
                  <a:gd name="T84" fmla="*/ 36 w 57"/>
                  <a:gd name="T85" fmla="*/ 20 h 63"/>
                  <a:gd name="T86" fmla="*/ 21 w 57"/>
                  <a:gd name="T87" fmla="*/ 37 h 63"/>
                  <a:gd name="T88" fmla="*/ 23 w 57"/>
                  <a:gd name="T89" fmla="*/ 38 h 63"/>
                  <a:gd name="T90" fmla="*/ 36 w 57"/>
                  <a:gd name="T91" fmla="*/ 20 h 63"/>
                  <a:gd name="T92" fmla="*/ 27 w 57"/>
                  <a:gd name="T93" fmla="*/ 57 h 63"/>
                  <a:gd name="T94" fmla="*/ 33 w 57"/>
                  <a:gd name="T95" fmla="*/ 57 h 63"/>
                  <a:gd name="T96" fmla="*/ 36 w 57"/>
                  <a:gd name="T97" fmla="*/ 39 h 63"/>
                  <a:gd name="T98" fmla="*/ 40 w 57"/>
                  <a:gd name="T99" fmla="*/ 38 h 63"/>
                  <a:gd name="T100" fmla="*/ 46 w 57"/>
                  <a:gd name="T101" fmla="*/ 38 h 63"/>
                  <a:gd name="T102" fmla="*/ 53 w 57"/>
                  <a:gd name="T103" fmla="*/ 36 h 63"/>
                  <a:gd name="T104" fmla="*/ 52 w 57"/>
                  <a:gd name="T105" fmla="*/ 28 h 63"/>
                  <a:gd name="T106" fmla="*/ 24 w 57"/>
                  <a:gd name="T107" fmla="*/ 8 h 63"/>
                  <a:gd name="T108" fmla="*/ 14 w 57"/>
                  <a:gd name="T109" fmla="*/ 27 h 63"/>
                  <a:gd name="T110" fmla="*/ 10 w 57"/>
                  <a:gd name="T111" fmla="*/ 27 h 63"/>
                  <a:gd name="T112" fmla="*/ 14 w 57"/>
                  <a:gd name="T113" fmla="*/ 27 h 63"/>
                  <a:gd name="T114" fmla="*/ 11 w 57"/>
                  <a:gd name="T115" fmla="*/ 3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7" h="63">
                    <a:moveTo>
                      <a:pt x="20" y="60"/>
                    </a:moveTo>
                    <a:cubicBezTo>
                      <a:pt x="20" y="61"/>
                      <a:pt x="20" y="61"/>
                      <a:pt x="20" y="61"/>
                    </a:cubicBezTo>
                    <a:cubicBezTo>
                      <a:pt x="21" y="62"/>
                      <a:pt x="21" y="62"/>
                      <a:pt x="22" y="62"/>
                    </a:cubicBezTo>
                    <a:cubicBezTo>
                      <a:pt x="27" y="62"/>
                      <a:pt x="31" y="63"/>
                      <a:pt x="36" y="63"/>
                    </a:cubicBezTo>
                    <a:cubicBezTo>
                      <a:pt x="37" y="63"/>
                      <a:pt x="38" y="61"/>
                      <a:pt x="38" y="60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7" y="54"/>
                      <a:pt x="38" y="49"/>
                      <a:pt x="38" y="43"/>
                    </a:cubicBezTo>
                    <a:cubicBezTo>
                      <a:pt x="44" y="43"/>
                      <a:pt x="49" y="44"/>
                      <a:pt x="54" y="43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6" y="43"/>
                      <a:pt x="56" y="42"/>
                      <a:pt x="56" y="41"/>
                    </a:cubicBezTo>
                    <a:cubicBezTo>
                      <a:pt x="56" y="36"/>
                      <a:pt x="57" y="32"/>
                      <a:pt x="57" y="27"/>
                    </a:cubicBezTo>
                    <a:cubicBezTo>
                      <a:pt x="57" y="27"/>
                      <a:pt x="57" y="27"/>
                      <a:pt x="57" y="27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7" y="26"/>
                      <a:pt x="57" y="26"/>
                    </a:cubicBezTo>
                    <a:cubicBezTo>
                      <a:pt x="57" y="26"/>
                      <a:pt x="56" y="25"/>
                      <a:pt x="56" y="25"/>
                    </a:cubicBezTo>
                    <a:cubicBezTo>
                      <a:pt x="50" y="24"/>
                      <a:pt x="45" y="25"/>
                      <a:pt x="40" y="24"/>
                    </a:cubicBezTo>
                    <a:cubicBezTo>
                      <a:pt x="39" y="17"/>
                      <a:pt x="40" y="10"/>
                      <a:pt x="39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8" y="1"/>
                      <a:pt x="38" y="1"/>
                    </a:cubicBezTo>
                    <a:cubicBezTo>
                      <a:pt x="33" y="1"/>
                      <a:pt x="28" y="0"/>
                      <a:pt x="23" y="1"/>
                    </a:cubicBezTo>
                    <a:cubicBezTo>
                      <a:pt x="22" y="1"/>
                      <a:pt x="22" y="1"/>
                      <a:pt x="22" y="2"/>
                    </a:cubicBezTo>
                    <a:cubicBezTo>
                      <a:pt x="21" y="2"/>
                      <a:pt x="21" y="2"/>
                      <a:pt x="21" y="3"/>
                    </a:cubicBezTo>
                    <a:cubicBezTo>
                      <a:pt x="20" y="9"/>
                      <a:pt x="20" y="16"/>
                      <a:pt x="21" y="23"/>
                    </a:cubicBezTo>
                    <a:cubicBezTo>
                      <a:pt x="15" y="23"/>
                      <a:pt x="9" y="22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3"/>
                      <a:pt x="0" y="24"/>
                      <a:pt x="0" y="25"/>
                    </a:cubicBezTo>
                    <a:cubicBezTo>
                      <a:pt x="1" y="30"/>
                      <a:pt x="0" y="35"/>
                      <a:pt x="1" y="39"/>
                    </a:cubicBezTo>
                    <a:cubicBezTo>
                      <a:pt x="1" y="40"/>
                      <a:pt x="1" y="41"/>
                      <a:pt x="2" y="41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8" y="41"/>
                      <a:pt x="14" y="41"/>
                      <a:pt x="20" y="41"/>
                    </a:cubicBezTo>
                    <a:cubicBezTo>
                      <a:pt x="19" y="47"/>
                      <a:pt x="20" y="54"/>
                      <a:pt x="20" y="60"/>
                    </a:cubicBezTo>
                    <a:close/>
                    <a:moveTo>
                      <a:pt x="7" y="37"/>
                    </a:moveTo>
                    <a:cubicBezTo>
                      <a:pt x="6" y="37"/>
                      <a:pt x="5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6"/>
                      <a:pt x="8" y="34"/>
                      <a:pt x="9" y="33"/>
                    </a:cubicBezTo>
                    <a:cubicBezTo>
                      <a:pt x="8" y="34"/>
                      <a:pt x="8" y="35"/>
                      <a:pt x="7" y="37"/>
                    </a:cubicBezTo>
                    <a:close/>
                    <a:moveTo>
                      <a:pt x="4" y="33"/>
                    </a:moveTo>
                    <a:cubicBezTo>
                      <a:pt x="4" y="33"/>
                      <a:pt x="4" y="33"/>
                      <a:pt x="4" y="33"/>
                    </a:cubicBezTo>
                    <a:cubicBezTo>
                      <a:pt x="6" y="32"/>
                      <a:pt x="12" y="25"/>
                      <a:pt x="8" y="30"/>
                    </a:cubicBezTo>
                    <a:cubicBezTo>
                      <a:pt x="6" y="32"/>
                      <a:pt x="5" y="34"/>
                      <a:pt x="4" y="36"/>
                    </a:cubicBezTo>
                    <a:cubicBezTo>
                      <a:pt x="4" y="35"/>
                      <a:pt x="4" y="34"/>
                      <a:pt x="4" y="33"/>
                    </a:cubicBezTo>
                    <a:close/>
                    <a:moveTo>
                      <a:pt x="4" y="32"/>
                    </a:moveTo>
                    <a:cubicBezTo>
                      <a:pt x="4" y="30"/>
                      <a:pt x="4" y="29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6" y="27"/>
                      <a:pt x="5" y="30"/>
                      <a:pt x="4" y="32"/>
                    </a:cubicBezTo>
                    <a:close/>
                    <a:moveTo>
                      <a:pt x="4" y="27"/>
                    </a:move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5" y="27"/>
                      <a:pt x="4" y="27"/>
                      <a:pt x="4" y="27"/>
                    </a:cubicBezTo>
                    <a:close/>
                    <a:moveTo>
                      <a:pt x="10" y="34"/>
                    </a:moveTo>
                    <a:cubicBezTo>
                      <a:pt x="11" y="31"/>
                      <a:pt x="13" y="29"/>
                      <a:pt x="15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6" y="27"/>
                      <a:pt x="17" y="27"/>
                      <a:pt x="18" y="27"/>
                    </a:cubicBezTo>
                    <a:cubicBezTo>
                      <a:pt x="16" y="28"/>
                      <a:pt x="14" y="30"/>
                      <a:pt x="12" y="33"/>
                    </a:cubicBezTo>
                    <a:cubicBezTo>
                      <a:pt x="11" y="34"/>
                      <a:pt x="7" y="39"/>
                      <a:pt x="10" y="34"/>
                    </a:cubicBezTo>
                    <a:close/>
                    <a:moveTo>
                      <a:pt x="19" y="27"/>
                    </a:moveTo>
                    <a:cubicBezTo>
                      <a:pt x="20" y="27"/>
                      <a:pt x="22" y="27"/>
                      <a:pt x="23" y="27"/>
                    </a:cubicBezTo>
                    <a:cubicBezTo>
                      <a:pt x="23" y="27"/>
                      <a:pt x="23" y="27"/>
                      <a:pt x="24" y="27"/>
                    </a:cubicBezTo>
                    <a:cubicBezTo>
                      <a:pt x="24" y="26"/>
                      <a:pt x="25" y="26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6" y="24"/>
                      <a:pt x="28" y="23"/>
                      <a:pt x="29" y="23"/>
                    </a:cubicBezTo>
                    <a:cubicBezTo>
                      <a:pt x="26" y="25"/>
                      <a:pt x="23" y="27"/>
                      <a:pt x="20" y="30"/>
                    </a:cubicBezTo>
                    <a:cubicBezTo>
                      <a:pt x="17" y="32"/>
                      <a:pt x="14" y="33"/>
                      <a:pt x="13" y="36"/>
                    </a:cubicBezTo>
                    <a:cubicBezTo>
                      <a:pt x="14" y="33"/>
                      <a:pt x="17" y="30"/>
                      <a:pt x="19" y="27"/>
                    </a:cubicBezTo>
                    <a:close/>
                    <a:moveTo>
                      <a:pt x="36" y="5"/>
                    </a:moveTo>
                    <a:cubicBezTo>
                      <a:pt x="36" y="10"/>
                      <a:pt x="36" y="15"/>
                      <a:pt x="36" y="20"/>
                    </a:cubicBezTo>
                    <a:cubicBezTo>
                      <a:pt x="35" y="20"/>
                      <a:pt x="35" y="20"/>
                      <a:pt x="35" y="20"/>
                    </a:cubicBezTo>
                    <a:cubicBezTo>
                      <a:pt x="33" y="20"/>
                      <a:pt x="31" y="21"/>
                      <a:pt x="28" y="22"/>
                    </a:cubicBezTo>
                    <a:cubicBezTo>
                      <a:pt x="27" y="23"/>
                      <a:pt x="23" y="25"/>
                      <a:pt x="27" y="23"/>
                    </a:cubicBezTo>
                    <a:cubicBezTo>
                      <a:pt x="30" y="21"/>
                      <a:pt x="34" y="18"/>
                      <a:pt x="36" y="14"/>
                    </a:cubicBezTo>
                    <a:cubicBezTo>
                      <a:pt x="36" y="14"/>
                      <a:pt x="36" y="13"/>
                      <a:pt x="35" y="13"/>
                    </a:cubicBezTo>
                    <a:cubicBezTo>
                      <a:pt x="33" y="14"/>
                      <a:pt x="32" y="15"/>
                      <a:pt x="30" y="16"/>
                    </a:cubicBezTo>
                    <a:cubicBezTo>
                      <a:pt x="29" y="16"/>
                      <a:pt x="22" y="22"/>
                      <a:pt x="25" y="18"/>
                    </a:cubicBezTo>
                    <a:cubicBezTo>
                      <a:pt x="29" y="15"/>
                      <a:pt x="33" y="12"/>
                      <a:pt x="35" y="8"/>
                    </a:cubicBezTo>
                    <a:cubicBezTo>
                      <a:pt x="35" y="7"/>
                      <a:pt x="35" y="7"/>
                      <a:pt x="34" y="7"/>
                    </a:cubicBezTo>
                    <a:cubicBezTo>
                      <a:pt x="31" y="9"/>
                      <a:pt x="28" y="12"/>
                      <a:pt x="24" y="14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6" y="12"/>
                      <a:pt x="27" y="10"/>
                      <a:pt x="28" y="9"/>
                    </a:cubicBezTo>
                    <a:cubicBezTo>
                      <a:pt x="29" y="8"/>
                      <a:pt x="31" y="6"/>
                      <a:pt x="32" y="5"/>
                    </a:cubicBezTo>
                    <a:cubicBezTo>
                      <a:pt x="33" y="5"/>
                      <a:pt x="34" y="5"/>
                      <a:pt x="36" y="5"/>
                    </a:cubicBezTo>
                    <a:close/>
                    <a:moveTo>
                      <a:pt x="46" y="28"/>
                    </a:moveTo>
                    <a:cubicBezTo>
                      <a:pt x="43" y="31"/>
                      <a:pt x="41" y="34"/>
                      <a:pt x="38" y="36"/>
                    </a:cubicBezTo>
                    <a:cubicBezTo>
                      <a:pt x="37" y="38"/>
                      <a:pt x="36" y="39"/>
                      <a:pt x="34" y="40"/>
                    </a:cubicBezTo>
                    <a:cubicBezTo>
                      <a:pt x="35" y="39"/>
                      <a:pt x="36" y="37"/>
                      <a:pt x="37" y="35"/>
                    </a:cubicBezTo>
                    <a:cubicBezTo>
                      <a:pt x="39" y="33"/>
                      <a:pt x="40" y="30"/>
                      <a:pt x="42" y="28"/>
                    </a:cubicBezTo>
                    <a:cubicBezTo>
                      <a:pt x="44" y="28"/>
                      <a:pt x="45" y="28"/>
                      <a:pt x="46" y="28"/>
                    </a:cubicBezTo>
                    <a:close/>
                    <a:moveTo>
                      <a:pt x="53" y="35"/>
                    </a:moveTo>
                    <a:cubicBezTo>
                      <a:pt x="52" y="35"/>
                      <a:pt x="52" y="35"/>
                      <a:pt x="52" y="35"/>
                    </a:cubicBezTo>
                    <a:cubicBezTo>
                      <a:pt x="51" y="35"/>
                      <a:pt x="47" y="38"/>
                      <a:pt x="49" y="35"/>
                    </a:cubicBezTo>
                    <a:cubicBezTo>
                      <a:pt x="51" y="33"/>
                      <a:pt x="52" y="31"/>
                      <a:pt x="53" y="28"/>
                    </a:cubicBezTo>
                    <a:cubicBezTo>
                      <a:pt x="53" y="28"/>
                      <a:pt x="53" y="28"/>
                      <a:pt x="53" y="28"/>
                    </a:cubicBezTo>
                    <a:cubicBezTo>
                      <a:pt x="53" y="31"/>
                      <a:pt x="53" y="33"/>
                      <a:pt x="53" y="35"/>
                    </a:cubicBezTo>
                    <a:close/>
                    <a:moveTo>
                      <a:pt x="29" y="56"/>
                    </a:moveTo>
                    <a:cubicBezTo>
                      <a:pt x="31" y="54"/>
                      <a:pt x="32" y="52"/>
                      <a:pt x="34" y="50"/>
                    </a:cubicBezTo>
                    <a:cubicBezTo>
                      <a:pt x="34" y="50"/>
                      <a:pt x="34" y="49"/>
                      <a:pt x="33" y="49"/>
                    </a:cubicBezTo>
                    <a:cubicBezTo>
                      <a:pt x="31" y="51"/>
                      <a:pt x="29" y="53"/>
                      <a:pt x="26" y="54"/>
                    </a:cubicBezTo>
                    <a:cubicBezTo>
                      <a:pt x="29" y="51"/>
                      <a:pt x="32" y="49"/>
                      <a:pt x="34" y="46"/>
                    </a:cubicBezTo>
                    <a:cubicBezTo>
                      <a:pt x="34" y="48"/>
                      <a:pt x="34" y="51"/>
                      <a:pt x="34" y="54"/>
                    </a:cubicBezTo>
                    <a:cubicBezTo>
                      <a:pt x="32" y="54"/>
                      <a:pt x="31" y="55"/>
                      <a:pt x="29" y="56"/>
                    </a:cubicBezTo>
                    <a:close/>
                    <a:moveTo>
                      <a:pt x="36" y="25"/>
                    </a:moveTo>
                    <a:cubicBezTo>
                      <a:pt x="36" y="25"/>
                      <a:pt x="36" y="25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6" y="26"/>
                      <a:pt x="36" y="27"/>
                      <a:pt x="36" y="27"/>
                    </a:cubicBezTo>
                    <a:cubicBezTo>
                      <a:pt x="32" y="30"/>
                      <a:pt x="29" y="34"/>
                      <a:pt x="25" y="37"/>
                    </a:cubicBezTo>
                    <a:cubicBezTo>
                      <a:pt x="29" y="34"/>
                      <a:pt x="32" y="28"/>
                      <a:pt x="36" y="25"/>
                    </a:cubicBezTo>
                    <a:close/>
                    <a:moveTo>
                      <a:pt x="38" y="28"/>
                    </a:moveTo>
                    <a:cubicBezTo>
                      <a:pt x="38" y="28"/>
                      <a:pt x="38" y="28"/>
                      <a:pt x="38" y="28"/>
                    </a:cubicBezTo>
                    <a:cubicBezTo>
                      <a:pt x="35" y="29"/>
                      <a:pt x="33" y="32"/>
                      <a:pt x="31" y="34"/>
                    </a:cubicBezTo>
                    <a:cubicBezTo>
                      <a:pt x="29" y="37"/>
                      <a:pt x="26" y="39"/>
                      <a:pt x="23" y="42"/>
                    </a:cubicBezTo>
                    <a:cubicBezTo>
                      <a:pt x="23" y="41"/>
                      <a:pt x="23" y="40"/>
                      <a:pt x="23" y="39"/>
                    </a:cubicBezTo>
                    <a:cubicBezTo>
                      <a:pt x="29" y="36"/>
                      <a:pt x="32" y="31"/>
                      <a:pt x="38" y="28"/>
                    </a:cubicBezTo>
                    <a:close/>
                    <a:moveTo>
                      <a:pt x="34" y="45"/>
                    </a:moveTo>
                    <a:cubicBezTo>
                      <a:pt x="34" y="45"/>
                      <a:pt x="34" y="45"/>
                      <a:pt x="34" y="45"/>
                    </a:cubicBezTo>
                    <a:cubicBezTo>
                      <a:pt x="31" y="46"/>
                      <a:pt x="28" y="48"/>
                      <a:pt x="26" y="50"/>
                    </a:cubicBezTo>
                    <a:cubicBezTo>
                      <a:pt x="29" y="47"/>
                      <a:pt x="32" y="45"/>
                      <a:pt x="35" y="42"/>
                    </a:cubicBezTo>
                    <a:cubicBezTo>
                      <a:pt x="35" y="43"/>
                      <a:pt x="34" y="44"/>
                      <a:pt x="34" y="45"/>
                    </a:cubicBezTo>
                    <a:close/>
                    <a:moveTo>
                      <a:pt x="24" y="52"/>
                    </a:moveTo>
                    <a:cubicBezTo>
                      <a:pt x="27" y="50"/>
                      <a:pt x="29" y="48"/>
                      <a:pt x="33" y="46"/>
                    </a:cubicBezTo>
                    <a:cubicBezTo>
                      <a:pt x="30" y="50"/>
                      <a:pt x="27" y="52"/>
                      <a:pt x="24" y="55"/>
                    </a:cubicBezTo>
                    <a:cubicBezTo>
                      <a:pt x="24" y="54"/>
                      <a:pt x="24" y="53"/>
                      <a:pt x="24" y="52"/>
                    </a:cubicBezTo>
                    <a:close/>
                    <a:moveTo>
                      <a:pt x="35" y="40"/>
                    </a:moveTo>
                    <a:cubicBezTo>
                      <a:pt x="34" y="40"/>
                      <a:pt x="34" y="40"/>
                      <a:pt x="34" y="40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lose/>
                    <a:moveTo>
                      <a:pt x="33" y="42"/>
                    </a:moveTo>
                    <a:cubicBezTo>
                      <a:pt x="30" y="45"/>
                      <a:pt x="26" y="47"/>
                      <a:pt x="24" y="51"/>
                    </a:cubicBezTo>
                    <a:cubicBezTo>
                      <a:pt x="23" y="50"/>
                      <a:pt x="23" y="48"/>
                      <a:pt x="23" y="47"/>
                    </a:cubicBezTo>
                    <a:cubicBezTo>
                      <a:pt x="27" y="46"/>
                      <a:pt x="30" y="43"/>
                      <a:pt x="33" y="42"/>
                    </a:cubicBezTo>
                    <a:close/>
                    <a:moveTo>
                      <a:pt x="32" y="41"/>
                    </a:moveTo>
                    <a:cubicBezTo>
                      <a:pt x="32" y="41"/>
                      <a:pt x="32" y="41"/>
                      <a:pt x="32" y="41"/>
                    </a:cubicBezTo>
                    <a:cubicBezTo>
                      <a:pt x="29" y="43"/>
                      <a:pt x="26" y="45"/>
                      <a:pt x="23" y="46"/>
                    </a:cubicBezTo>
                    <a:cubicBezTo>
                      <a:pt x="23" y="45"/>
                      <a:pt x="23" y="45"/>
                      <a:pt x="23" y="44"/>
                    </a:cubicBezTo>
                    <a:cubicBezTo>
                      <a:pt x="28" y="41"/>
                      <a:pt x="31" y="37"/>
                      <a:pt x="35" y="33"/>
                    </a:cubicBezTo>
                    <a:cubicBezTo>
                      <a:pt x="36" y="32"/>
                      <a:pt x="37" y="31"/>
                      <a:pt x="38" y="30"/>
                    </a:cubicBezTo>
                    <a:cubicBezTo>
                      <a:pt x="38" y="30"/>
                      <a:pt x="39" y="29"/>
                      <a:pt x="40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38" y="32"/>
                      <a:pt x="35" y="36"/>
                      <a:pt x="32" y="41"/>
                    </a:cubicBezTo>
                    <a:close/>
                    <a:moveTo>
                      <a:pt x="29" y="38"/>
                    </a:moveTo>
                    <a:cubicBezTo>
                      <a:pt x="28" y="40"/>
                      <a:pt x="26" y="41"/>
                      <a:pt x="24" y="42"/>
                    </a:cubicBezTo>
                    <a:cubicBezTo>
                      <a:pt x="23" y="43"/>
                      <a:pt x="24" y="43"/>
                      <a:pt x="25" y="41"/>
                    </a:cubicBezTo>
                    <a:cubicBezTo>
                      <a:pt x="26" y="40"/>
                      <a:pt x="28" y="39"/>
                      <a:pt x="29" y="38"/>
                    </a:cubicBezTo>
                    <a:cubicBezTo>
                      <a:pt x="32" y="35"/>
                      <a:pt x="35" y="31"/>
                      <a:pt x="38" y="28"/>
                    </a:cubicBezTo>
                    <a:cubicBezTo>
                      <a:pt x="39" y="28"/>
                      <a:pt x="39" y="28"/>
                      <a:pt x="39" y="28"/>
                    </a:cubicBezTo>
                    <a:cubicBezTo>
                      <a:pt x="35" y="31"/>
                      <a:pt x="32" y="35"/>
                      <a:pt x="29" y="38"/>
                    </a:cubicBezTo>
                    <a:close/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2" y="22"/>
                      <a:pt x="33" y="21"/>
                      <a:pt x="34" y="21"/>
                    </a:cubicBezTo>
                    <a:cubicBezTo>
                      <a:pt x="33" y="21"/>
                      <a:pt x="32" y="22"/>
                      <a:pt x="31" y="22"/>
                    </a:cubicBezTo>
                    <a:close/>
                    <a:moveTo>
                      <a:pt x="27" y="8"/>
                    </a:moveTo>
                    <a:cubicBezTo>
                      <a:pt x="26" y="9"/>
                      <a:pt x="25" y="10"/>
                      <a:pt x="24" y="11"/>
                    </a:cubicBezTo>
                    <a:cubicBezTo>
                      <a:pt x="24" y="11"/>
                      <a:pt x="24" y="10"/>
                      <a:pt x="24" y="9"/>
                    </a:cubicBezTo>
                    <a:cubicBezTo>
                      <a:pt x="26" y="8"/>
                      <a:pt x="27" y="8"/>
                      <a:pt x="29" y="7"/>
                    </a:cubicBezTo>
                    <a:cubicBezTo>
                      <a:pt x="33" y="4"/>
                      <a:pt x="28" y="8"/>
                      <a:pt x="27" y="8"/>
                    </a:cubicBezTo>
                    <a:close/>
                    <a:moveTo>
                      <a:pt x="32" y="9"/>
                    </a:moveTo>
                    <a:cubicBezTo>
                      <a:pt x="36" y="6"/>
                      <a:pt x="30" y="13"/>
                      <a:pt x="29" y="14"/>
                    </a:cubicBezTo>
                    <a:cubicBezTo>
                      <a:pt x="27" y="15"/>
                      <a:pt x="26" y="17"/>
                      <a:pt x="24" y="18"/>
                    </a:cubicBezTo>
                    <a:cubicBezTo>
                      <a:pt x="24" y="17"/>
                      <a:pt x="24" y="16"/>
                      <a:pt x="24" y="15"/>
                    </a:cubicBezTo>
                    <a:cubicBezTo>
                      <a:pt x="27" y="14"/>
                      <a:pt x="30" y="11"/>
                      <a:pt x="32" y="9"/>
                    </a:cubicBezTo>
                    <a:close/>
                    <a:moveTo>
                      <a:pt x="32" y="15"/>
                    </a:moveTo>
                    <a:cubicBezTo>
                      <a:pt x="37" y="12"/>
                      <a:pt x="31" y="18"/>
                      <a:pt x="31" y="19"/>
                    </a:cubicBezTo>
                    <a:cubicBezTo>
                      <a:pt x="29" y="20"/>
                      <a:pt x="27" y="22"/>
                      <a:pt x="25" y="23"/>
                    </a:cubicBezTo>
                    <a:cubicBezTo>
                      <a:pt x="24" y="22"/>
                      <a:pt x="24" y="21"/>
                      <a:pt x="24" y="20"/>
                    </a:cubicBezTo>
                    <a:cubicBezTo>
                      <a:pt x="27" y="19"/>
                      <a:pt x="29" y="17"/>
                      <a:pt x="32" y="15"/>
                    </a:cubicBezTo>
                    <a:close/>
                    <a:moveTo>
                      <a:pt x="29" y="23"/>
                    </a:moveTo>
                    <a:cubicBezTo>
                      <a:pt x="25" y="28"/>
                      <a:pt x="20" y="31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15" y="37"/>
                      <a:pt x="14" y="37"/>
                      <a:pt x="12" y="37"/>
                    </a:cubicBezTo>
                    <a:cubicBezTo>
                      <a:pt x="18" y="33"/>
                      <a:pt x="24" y="28"/>
                      <a:pt x="29" y="23"/>
                    </a:cubicBezTo>
                    <a:close/>
                    <a:moveTo>
                      <a:pt x="36" y="20"/>
                    </a:moveTo>
                    <a:cubicBezTo>
                      <a:pt x="36" y="20"/>
                      <a:pt x="36" y="20"/>
                      <a:pt x="36" y="20"/>
                    </a:cubicBezTo>
                    <a:cubicBezTo>
                      <a:pt x="36" y="21"/>
                      <a:pt x="36" y="22"/>
                      <a:pt x="36" y="23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0" y="27"/>
                      <a:pt x="25" y="31"/>
                      <a:pt x="20" y="36"/>
                    </a:cubicBezTo>
                    <a:cubicBezTo>
                      <a:pt x="20" y="37"/>
                      <a:pt x="21" y="37"/>
                      <a:pt x="21" y="37"/>
                    </a:cubicBezTo>
                    <a:cubicBezTo>
                      <a:pt x="23" y="35"/>
                      <a:pt x="25" y="33"/>
                      <a:pt x="27" y="31"/>
                    </a:cubicBezTo>
                    <a:cubicBezTo>
                      <a:pt x="28" y="30"/>
                      <a:pt x="30" y="29"/>
                      <a:pt x="31" y="28"/>
                    </a:cubicBezTo>
                    <a:cubicBezTo>
                      <a:pt x="32" y="28"/>
                      <a:pt x="32" y="28"/>
                      <a:pt x="32" y="28"/>
                    </a:cubicBezTo>
                    <a:cubicBezTo>
                      <a:pt x="29" y="31"/>
                      <a:pt x="26" y="35"/>
                      <a:pt x="23" y="38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0" y="37"/>
                      <a:pt x="19" y="37"/>
                      <a:pt x="18" y="37"/>
                    </a:cubicBezTo>
                    <a:cubicBezTo>
                      <a:pt x="23" y="31"/>
                      <a:pt x="29" y="25"/>
                      <a:pt x="36" y="20"/>
                    </a:cubicBezTo>
                    <a:close/>
                    <a:moveTo>
                      <a:pt x="24" y="58"/>
                    </a:moveTo>
                    <a:cubicBezTo>
                      <a:pt x="24" y="58"/>
                      <a:pt x="24" y="57"/>
                      <a:pt x="24" y="56"/>
                    </a:cubicBezTo>
                    <a:cubicBezTo>
                      <a:pt x="27" y="55"/>
                      <a:pt x="29" y="53"/>
                      <a:pt x="32" y="51"/>
                    </a:cubicBezTo>
                    <a:cubicBezTo>
                      <a:pt x="30" y="53"/>
                      <a:pt x="28" y="55"/>
                      <a:pt x="27" y="57"/>
                    </a:cubicBezTo>
                    <a:cubicBezTo>
                      <a:pt x="27" y="57"/>
                      <a:pt x="27" y="57"/>
                      <a:pt x="28" y="57"/>
                    </a:cubicBezTo>
                    <a:cubicBezTo>
                      <a:pt x="29" y="57"/>
                      <a:pt x="29" y="57"/>
                      <a:pt x="30" y="56"/>
                    </a:cubicBezTo>
                    <a:cubicBezTo>
                      <a:pt x="31" y="56"/>
                      <a:pt x="32" y="55"/>
                      <a:pt x="33" y="55"/>
                    </a:cubicBezTo>
                    <a:cubicBezTo>
                      <a:pt x="34" y="54"/>
                      <a:pt x="33" y="56"/>
                      <a:pt x="33" y="57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8"/>
                      <a:pt x="34" y="58"/>
                      <a:pt x="34" y="59"/>
                    </a:cubicBezTo>
                    <a:cubicBezTo>
                      <a:pt x="31" y="59"/>
                      <a:pt x="27" y="58"/>
                      <a:pt x="24" y="58"/>
                    </a:cubicBezTo>
                    <a:close/>
                    <a:moveTo>
                      <a:pt x="36" y="39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9" y="37"/>
                      <a:pt x="41" y="34"/>
                      <a:pt x="44" y="31"/>
                    </a:cubicBezTo>
                    <a:cubicBezTo>
                      <a:pt x="46" y="30"/>
                      <a:pt x="50" y="27"/>
                      <a:pt x="45" y="32"/>
                    </a:cubicBezTo>
                    <a:cubicBezTo>
                      <a:pt x="43" y="34"/>
                      <a:pt x="41" y="36"/>
                      <a:pt x="40" y="38"/>
                    </a:cubicBezTo>
                    <a:cubicBezTo>
                      <a:pt x="40" y="39"/>
                      <a:pt x="40" y="39"/>
                      <a:pt x="41" y="39"/>
                    </a:cubicBezTo>
                    <a:cubicBezTo>
                      <a:pt x="43" y="37"/>
                      <a:pt x="46" y="35"/>
                      <a:pt x="48" y="33"/>
                    </a:cubicBezTo>
                    <a:cubicBezTo>
                      <a:pt x="49" y="32"/>
                      <a:pt x="52" y="29"/>
                      <a:pt x="50" y="33"/>
                    </a:cubicBezTo>
                    <a:cubicBezTo>
                      <a:pt x="49" y="35"/>
                      <a:pt x="47" y="36"/>
                      <a:pt x="46" y="38"/>
                    </a:cubicBezTo>
                    <a:cubicBezTo>
                      <a:pt x="45" y="38"/>
                      <a:pt x="46" y="39"/>
                      <a:pt x="46" y="39"/>
                    </a:cubicBezTo>
                    <a:cubicBezTo>
                      <a:pt x="48" y="38"/>
                      <a:pt x="52" y="35"/>
                      <a:pt x="51" y="38"/>
                    </a:cubicBezTo>
                    <a:cubicBezTo>
                      <a:pt x="51" y="38"/>
                      <a:pt x="52" y="38"/>
                      <a:pt x="52" y="38"/>
                    </a:cubicBezTo>
                    <a:cubicBezTo>
                      <a:pt x="52" y="37"/>
                      <a:pt x="52" y="37"/>
                      <a:pt x="53" y="36"/>
                    </a:cubicBezTo>
                    <a:cubicBezTo>
                      <a:pt x="53" y="37"/>
                      <a:pt x="52" y="38"/>
                      <a:pt x="52" y="39"/>
                    </a:cubicBezTo>
                    <a:cubicBezTo>
                      <a:pt x="47" y="40"/>
                      <a:pt x="42" y="39"/>
                      <a:pt x="36" y="39"/>
                    </a:cubicBezTo>
                    <a:close/>
                    <a:moveTo>
                      <a:pt x="49" y="28"/>
                    </a:moveTo>
                    <a:cubicBezTo>
                      <a:pt x="50" y="28"/>
                      <a:pt x="51" y="28"/>
                      <a:pt x="52" y="28"/>
                    </a:cubicBezTo>
                    <a:cubicBezTo>
                      <a:pt x="49" y="31"/>
                      <a:pt x="45" y="33"/>
                      <a:pt x="43" y="36"/>
                    </a:cubicBezTo>
                    <a:cubicBezTo>
                      <a:pt x="45" y="33"/>
                      <a:pt x="47" y="31"/>
                      <a:pt x="49" y="28"/>
                    </a:cubicBezTo>
                    <a:close/>
                    <a:moveTo>
                      <a:pt x="30" y="5"/>
                    </a:moveTo>
                    <a:cubicBezTo>
                      <a:pt x="28" y="6"/>
                      <a:pt x="26" y="7"/>
                      <a:pt x="24" y="8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6" y="5"/>
                      <a:pt x="28" y="5"/>
                      <a:pt x="30" y="5"/>
                    </a:cubicBezTo>
                    <a:close/>
                    <a:moveTo>
                      <a:pt x="14" y="27"/>
                    </a:moveTo>
                    <a:cubicBezTo>
                      <a:pt x="14" y="27"/>
                      <a:pt x="14" y="27"/>
                      <a:pt x="14" y="27"/>
                    </a:cubicBezTo>
                    <a:cubicBezTo>
                      <a:pt x="11" y="29"/>
                      <a:pt x="9" y="32"/>
                      <a:pt x="7" y="34"/>
                    </a:cubicBezTo>
                    <a:cubicBezTo>
                      <a:pt x="3" y="38"/>
                      <a:pt x="9" y="30"/>
                      <a:pt x="8" y="31"/>
                    </a:cubicBezTo>
                    <a:cubicBezTo>
                      <a:pt x="9" y="30"/>
                      <a:pt x="10" y="29"/>
                      <a:pt x="11" y="27"/>
                    </a:cubicBezTo>
                    <a:cubicBezTo>
                      <a:pt x="11" y="27"/>
                      <a:pt x="11" y="26"/>
                      <a:pt x="10" y="27"/>
                    </a:cubicBezTo>
                    <a:cubicBezTo>
                      <a:pt x="9" y="28"/>
                      <a:pt x="8" y="29"/>
                      <a:pt x="6" y="30"/>
                    </a:cubicBezTo>
                    <a:cubicBezTo>
                      <a:pt x="3" y="33"/>
                      <a:pt x="6" y="28"/>
                      <a:pt x="7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9" y="26"/>
                      <a:pt x="12" y="26"/>
                      <a:pt x="14" y="27"/>
                    </a:cubicBezTo>
                    <a:close/>
                    <a:moveTo>
                      <a:pt x="8" y="37"/>
                    </a:moveTo>
                    <a:cubicBezTo>
                      <a:pt x="11" y="36"/>
                      <a:pt x="13" y="33"/>
                      <a:pt x="15" y="31"/>
                    </a:cubicBezTo>
                    <a:cubicBezTo>
                      <a:pt x="18" y="27"/>
                      <a:pt x="16" y="29"/>
                      <a:pt x="14" y="32"/>
                    </a:cubicBezTo>
                    <a:cubicBezTo>
                      <a:pt x="13" y="33"/>
                      <a:pt x="12" y="35"/>
                      <a:pt x="11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10" y="37"/>
                      <a:pt x="9" y="37"/>
                      <a:pt x="8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1" name="Freeform 65">
                <a:extLst>
                  <a:ext uri="{FF2B5EF4-FFF2-40B4-BE49-F238E27FC236}">
                    <a16:creationId xmlns:a16="http://schemas.microsoft.com/office/drawing/2014/main" id="{F51BFD2A-F38F-40EC-B2D4-F426914134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37550" y="3516313"/>
                <a:ext cx="285750" cy="301625"/>
              </a:xfrm>
              <a:custGeom>
                <a:avLst/>
                <a:gdLst>
                  <a:gd name="T0" fmla="*/ 80 w 151"/>
                  <a:gd name="T1" fmla="*/ 153 h 160"/>
                  <a:gd name="T2" fmla="*/ 14 w 151"/>
                  <a:gd name="T3" fmla="*/ 49 h 160"/>
                  <a:gd name="T4" fmla="*/ 45 w 151"/>
                  <a:gd name="T5" fmla="*/ 111 h 160"/>
                  <a:gd name="T6" fmla="*/ 18 w 151"/>
                  <a:gd name="T7" fmla="*/ 122 h 160"/>
                  <a:gd name="T8" fmla="*/ 12 w 151"/>
                  <a:gd name="T9" fmla="*/ 112 h 160"/>
                  <a:gd name="T10" fmla="*/ 12 w 151"/>
                  <a:gd name="T11" fmla="*/ 112 h 160"/>
                  <a:gd name="T12" fmla="*/ 12 w 151"/>
                  <a:gd name="T13" fmla="*/ 111 h 160"/>
                  <a:gd name="T14" fmla="*/ 72 w 151"/>
                  <a:gd name="T15" fmla="*/ 24 h 160"/>
                  <a:gd name="T16" fmla="*/ 62 w 151"/>
                  <a:gd name="T17" fmla="*/ 34 h 160"/>
                  <a:gd name="T18" fmla="*/ 91 w 151"/>
                  <a:gd name="T19" fmla="*/ 25 h 160"/>
                  <a:gd name="T20" fmla="*/ 96 w 151"/>
                  <a:gd name="T21" fmla="*/ 36 h 160"/>
                  <a:gd name="T22" fmla="*/ 105 w 151"/>
                  <a:gd name="T23" fmla="*/ 39 h 160"/>
                  <a:gd name="T24" fmla="*/ 80 w 151"/>
                  <a:gd name="T25" fmla="*/ 35 h 160"/>
                  <a:gd name="T26" fmla="*/ 69 w 151"/>
                  <a:gd name="T27" fmla="*/ 40 h 160"/>
                  <a:gd name="T28" fmla="*/ 98 w 151"/>
                  <a:gd name="T29" fmla="*/ 34 h 160"/>
                  <a:gd name="T30" fmla="*/ 88 w 151"/>
                  <a:gd name="T31" fmla="*/ 25 h 160"/>
                  <a:gd name="T32" fmla="*/ 62 w 151"/>
                  <a:gd name="T33" fmla="*/ 38 h 160"/>
                  <a:gd name="T34" fmla="*/ 80 w 151"/>
                  <a:gd name="T35" fmla="*/ 29 h 160"/>
                  <a:gd name="T36" fmla="*/ 24 w 151"/>
                  <a:gd name="T37" fmla="*/ 63 h 160"/>
                  <a:gd name="T38" fmla="*/ 27 w 151"/>
                  <a:gd name="T39" fmla="*/ 68 h 160"/>
                  <a:gd name="T40" fmla="*/ 60 w 151"/>
                  <a:gd name="T41" fmla="*/ 59 h 160"/>
                  <a:gd name="T42" fmla="*/ 72 w 151"/>
                  <a:gd name="T43" fmla="*/ 64 h 160"/>
                  <a:gd name="T44" fmla="*/ 29 w 151"/>
                  <a:gd name="T45" fmla="*/ 78 h 160"/>
                  <a:gd name="T46" fmla="*/ 33 w 151"/>
                  <a:gd name="T47" fmla="*/ 84 h 160"/>
                  <a:gd name="T48" fmla="*/ 53 w 151"/>
                  <a:gd name="T49" fmla="*/ 83 h 160"/>
                  <a:gd name="T50" fmla="*/ 132 w 151"/>
                  <a:gd name="T51" fmla="*/ 50 h 160"/>
                  <a:gd name="T52" fmla="*/ 73 w 151"/>
                  <a:gd name="T53" fmla="*/ 76 h 160"/>
                  <a:gd name="T54" fmla="*/ 140 w 151"/>
                  <a:gd name="T55" fmla="*/ 67 h 160"/>
                  <a:gd name="T56" fmla="*/ 18 w 151"/>
                  <a:gd name="T57" fmla="*/ 113 h 160"/>
                  <a:gd name="T58" fmla="*/ 109 w 151"/>
                  <a:gd name="T59" fmla="*/ 123 h 160"/>
                  <a:gd name="T60" fmla="*/ 141 w 151"/>
                  <a:gd name="T61" fmla="*/ 108 h 160"/>
                  <a:gd name="T62" fmla="*/ 54 w 151"/>
                  <a:gd name="T63" fmla="*/ 147 h 160"/>
                  <a:gd name="T64" fmla="*/ 81 w 151"/>
                  <a:gd name="T65" fmla="*/ 127 h 160"/>
                  <a:gd name="T66" fmla="*/ 137 w 151"/>
                  <a:gd name="T67" fmla="*/ 99 h 160"/>
                  <a:gd name="T68" fmla="*/ 54 w 151"/>
                  <a:gd name="T69" fmla="*/ 126 h 160"/>
                  <a:gd name="T70" fmla="*/ 110 w 151"/>
                  <a:gd name="T71" fmla="*/ 111 h 160"/>
                  <a:gd name="T72" fmla="*/ 77 w 151"/>
                  <a:gd name="T73" fmla="*/ 123 h 160"/>
                  <a:gd name="T74" fmla="*/ 144 w 151"/>
                  <a:gd name="T75" fmla="*/ 89 h 160"/>
                  <a:gd name="T76" fmla="*/ 36 w 151"/>
                  <a:gd name="T77" fmla="*/ 135 h 160"/>
                  <a:gd name="T78" fmla="*/ 131 w 151"/>
                  <a:gd name="T79" fmla="*/ 87 h 160"/>
                  <a:gd name="T80" fmla="*/ 32 w 151"/>
                  <a:gd name="T81" fmla="*/ 128 h 160"/>
                  <a:gd name="T82" fmla="*/ 135 w 151"/>
                  <a:gd name="T83" fmla="*/ 79 h 160"/>
                  <a:gd name="T84" fmla="*/ 102 w 151"/>
                  <a:gd name="T85" fmla="*/ 88 h 160"/>
                  <a:gd name="T86" fmla="*/ 137 w 151"/>
                  <a:gd name="T87" fmla="*/ 71 h 160"/>
                  <a:gd name="T88" fmla="*/ 135 w 151"/>
                  <a:gd name="T89" fmla="*/ 71 h 160"/>
                  <a:gd name="T90" fmla="*/ 27 w 151"/>
                  <a:gd name="T91" fmla="*/ 133 h 160"/>
                  <a:gd name="T92" fmla="*/ 52 w 151"/>
                  <a:gd name="T93" fmla="*/ 149 h 160"/>
                  <a:gd name="T94" fmla="*/ 103 w 151"/>
                  <a:gd name="T95" fmla="*/ 138 h 160"/>
                  <a:gd name="T96" fmla="*/ 100 w 151"/>
                  <a:gd name="T97" fmla="*/ 152 h 160"/>
                  <a:gd name="T98" fmla="*/ 99 w 151"/>
                  <a:gd name="T99" fmla="*/ 151 h 160"/>
                  <a:gd name="T100" fmla="*/ 110 w 151"/>
                  <a:gd name="T101" fmla="*/ 139 h 160"/>
                  <a:gd name="T102" fmla="*/ 85 w 151"/>
                  <a:gd name="T103" fmla="*/ 148 h 160"/>
                  <a:gd name="T104" fmla="*/ 123 w 151"/>
                  <a:gd name="T105" fmla="*/ 143 h 160"/>
                  <a:gd name="T106" fmla="*/ 76 w 151"/>
                  <a:gd name="T107" fmla="*/ 145 h 160"/>
                  <a:gd name="T108" fmla="*/ 141 w 151"/>
                  <a:gd name="T109" fmla="*/ 110 h 160"/>
                  <a:gd name="T110" fmla="*/ 65 w 151"/>
                  <a:gd name="T111" fmla="*/ 87 h 160"/>
                  <a:gd name="T112" fmla="*/ 12 w 151"/>
                  <a:gd name="T113" fmla="*/ 96 h 160"/>
                  <a:gd name="T114" fmla="*/ 131 w 151"/>
                  <a:gd name="T115" fmla="*/ 45 h 160"/>
                  <a:gd name="T116" fmla="*/ 41 w 151"/>
                  <a:gd name="T117" fmla="*/ 69 h 160"/>
                  <a:gd name="T118" fmla="*/ 79 w 151"/>
                  <a:gd name="T119" fmla="*/ 24 h 160"/>
                  <a:gd name="T120" fmla="*/ 45 w 151"/>
                  <a:gd name="T121" fmla="*/ 30 h 160"/>
                  <a:gd name="T122" fmla="*/ 63 w 151"/>
                  <a:gd name="T123" fmla="*/ 25 h 160"/>
                  <a:gd name="T124" fmla="*/ 9 w 151"/>
                  <a:gd name="T125" fmla="*/ 10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160">
                    <a:moveTo>
                      <a:pt x="35" y="146"/>
                    </a:moveTo>
                    <a:cubicBezTo>
                      <a:pt x="47" y="154"/>
                      <a:pt x="60" y="153"/>
                      <a:pt x="72" y="150"/>
                    </a:cubicBezTo>
                    <a:cubicBezTo>
                      <a:pt x="71" y="152"/>
                      <a:pt x="70" y="154"/>
                      <a:pt x="69" y="156"/>
                    </a:cubicBezTo>
                    <a:cubicBezTo>
                      <a:pt x="68" y="158"/>
                      <a:pt x="71" y="160"/>
                      <a:pt x="72" y="158"/>
                    </a:cubicBezTo>
                    <a:cubicBezTo>
                      <a:pt x="73" y="157"/>
                      <a:pt x="73" y="156"/>
                      <a:pt x="74" y="156"/>
                    </a:cubicBezTo>
                    <a:cubicBezTo>
                      <a:pt x="74" y="156"/>
                      <a:pt x="74" y="156"/>
                      <a:pt x="74" y="156"/>
                    </a:cubicBezTo>
                    <a:cubicBezTo>
                      <a:pt x="74" y="157"/>
                      <a:pt x="77" y="157"/>
                      <a:pt x="77" y="156"/>
                    </a:cubicBezTo>
                    <a:cubicBezTo>
                      <a:pt x="77" y="155"/>
                      <a:pt x="77" y="155"/>
                      <a:pt x="77" y="155"/>
                    </a:cubicBezTo>
                    <a:cubicBezTo>
                      <a:pt x="78" y="156"/>
                      <a:pt x="80" y="156"/>
                      <a:pt x="80" y="154"/>
                    </a:cubicBezTo>
                    <a:cubicBezTo>
                      <a:pt x="80" y="154"/>
                      <a:pt x="80" y="153"/>
                      <a:pt x="80" y="153"/>
                    </a:cubicBezTo>
                    <a:cubicBezTo>
                      <a:pt x="81" y="153"/>
                      <a:pt x="82" y="152"/>
                      <a:pt x="82" y="150"/>
                    </a:cubicBezTo>
                    <a:cubicBezTo>
                      <a:pt x="92" y="155"/>
                      <a:pt x="104" y="157"/>
                      <a:pt x="115" y="152"/>
                    </a:cubicBezTo>
                    <a:cubicBezTo>
                      <a:pt x="128" y="147"/>
                      <a:pt x="135" y="135"/>
                      <a:pt x="140" y="123"/>
                    </a:cubicBezTo>
                    <a:cubicBezTo>
                      <a:pt x="150" y="99"/>
                      <a:pt x="151" y="69"/>
                      <a:pt x="137" y="47"/>
                    </a:cubicBezTo>
                    <a:cubicBezTo>
                      <a:pt x="126" y="30"/>
                      <a:pt x="105" y="22"/>
                      <a:pt x="85" y="21"/>
                    </a:cubicBezTo>
                    <a:cubicBezTo>
                      <a:pt x="87" y="14"/>
                      <a:pt x="91" y="8"/>
                      <a:pt x="97" y="4"/>
                    </a:cubicBezTo>
                    <a:cubicBezTo>
                      <a:pt x="99" y="3"/>
                      <a:pt x="97" y="0"/>
                      <a:pt x="95" y="1"/>
                    </a:cubicBezTo>
                    <a:cubicBezTo>
                      <a:pt x="88" y="5"/>
                      <a:pt x="84" y="13"/>
                      <a:pt x="82" y="21"/>
                    </a:cubicBezTo>
                    <a:cubicBezTo>
                      <a:pt x="80" y="21"/>
                      <a:pt x="77" y="21"/>
                      <a:pt x="75" y="21"/>
                    </a:cubicBezTo>
                    <a:cubicBezTo>
                      <a:pt x="52" y="21"/>
                      <a:pt x="28" y="30"/>
                      <a:pt x="14" y="49"/>
                    </a:cubicBezTo>
                    <a:cubicBezTo>
                      <a:pt x="1" y="68"/>
                      <a:pt x="0" y="94"/>
                      <a:pt x="10" y="115"/>
                    </a:cubicBezTo>
                    <a:cubicBezTo>
                      <a:pt x="15" y="127"/>
                      <a:pt x="25" y="138"/>
                      <a:pt x="35" y="146"/>
                    </a:cubicBezTo>
                    <a:close/>
                    <a:moveTo>
                      <a:pt x="22" y="128"/>
                    </a:moveTo>
                    <a:cubicBezTo>
                      <a:pt x="31" y="125"/>
                      <a:pt x="39" y="121"/>
                      <a:pt x="48" y="117"/>
                    </a:cubicBezTo>
                    <a:cubicBezTo>
                      <a:pt x="57" y="113"/>
                      <a:pt x="66" y="109"/>
                      <a:pt x="75" y="105"/>
                    </a:cubicBezTo>
                    <a:cubicBezTo>
                      <a:pt x="67" y="109"/>
                      <a:pt x="58" y="114"/>
                      <a:pt x="50" y="118"/>
                    </a:cubicBezTo>
                    <a:cubicBezTo>
                      <a:pt x="42" y="122"/>
                      <a:pt x="32" y="126"/>
                      <a:pt x="26" y="132"/>
                    </a:cubicBezTo>
                    <a:cubicBezTo>
                      <a:pt x="24" y="131"/>
                      <a:pt x="23" y="130"/>
                      <a:pt x="22" y="128"/>
                    </a:cubicBezTo>
                    <a:close/>
                    <a:moveTo>
                      <a:pt x="18" y="122"/>
                    </a:moveTo>
                    <a:cubicBezTo>
                      <a:pt x="27" y="121"/>
                      <a:pt x="37" y="114"/>
                      <a:pt x="45" y="111"/>
                    </a:cubicBezTo>
                    <a:cubicBezTo>
                      <a:pt x="56" y="106"/>
                      <a:pt x="66" y="102"/>
                      <a:pt x="77" y="97"/>
                    </a:cubicBezTo>
                    <a:cubicBezTo>
                      <a:pt x="89" y="92"/>
                      <a:pt x="100" y="86"/>
                      <a:pt x="112" y="81"/>
                    </a:cubicBezTo>
                    <a:cubicBezTo>
                      <a:pt x="118" y="79"/>
                      <a:pt x="125" y="77"/>
                      <a:pt x="131" y="75"/>
                    </a:cubicBezTo>
                    <a:cubicBezTo>
                      <a:pt x="130" y="75"/>
                      <a:pt x="130" y="75"/>
                      <a:pt x="130" y="75"/>
                    </a:cubicBezTo>
                    <a:cubicBezTo>
                      <a:pt x="124" y="78"/>
                      <a:pt x="118" y="80"/>
                      <a:pt x="112" y="83"/>
                    </a:cubicBezTo>
                    <a:cubicBezTo>
                      <a:pt x="102" y="87"/>
                      <a:pt x="91" y="91"/>
                      <a:pt x="81" y="96"/>
                    </a:cubicBezTo>
                    <a:cubicBezTo>
                      <a:pt x="71" y="100"/>
                      <a:pt x="60" y="105"/>
                      <a:pt x="50" y="111"/>
                    </a:cubicBezTo>
                    <a:cubicBezTo>
                      <a:pt x="45" y="113"/>
                      <a:pt x="40" y="116"/>
                      <a:pt x="36" y="119"/>
                    </a:cubicBezTo>
                    <a:cubicBezTo>
                      <a:pt x="31" y="122"/>
                      <a:pt x="26" y="124"/>
                      <a:pt x="21" y="127"/>
                    </a:cubicBezTo>
                    <a:cubicBezTo>
                      <a:pt x="20" y="125"/>
                      <a:pt x="19" y="124"/>
                      <a:pt x="18" y="122"/>
                    </a:cubicBezTo>
                    <a:close/>
                    <a:moveTo>
                      <a:pt x="15" y="117"/>
                    </a:moveTo>
                    <a:cubicBezTo>
                      <a:pt x="18" y="116"/>
                      <a:pt x="21" y="115"/>
                      <a:pt x="24" y="113"/>
                    </a:cubicBezTo>
                    <a:cubicBezTo>
                      <a:pt x="29" y="111"/>
                      <a:pt x="34" y="109"/>
                      <a:pt x="39" y="107"/>
                    </a:cubicBezTo>
                    <a:cubicBezTo>
                      <a:pt x="52" y="102"/>
                      <a:pt x="64" y="97"/>
                      <a:pt x="76" y="92"/>
                    </a:cubicBezTo>
                    <a:cubicBezTo>
                      <a:pt x="78" y="92"/>
                      <a:pt x="80" y="91"/>
                      <a:pt x="82" y="90"/>
                    </a:cubicBezTo>
                    <a:cubicBezTo>
                      <a:pt x="81" y="91"/>
                      <a:pt x="79" y="91"/>
                      <a:pt x="78" y="92"/>
                    </a:cubicBezTo>
                    <a:cubicBezTo>
                      <a:pt x="68" y="96"/>
                      <a:pt x="57" y="100"/>
                      <a:pt x="47" y="105"/>
                    </a:cubicBezTo>
                    <a:cubicBezTo>
                      <a:pt x="37" y="110"/>
                      <a:pt x="26" y="114"/>
                      <a:pt x="17" y="120"/>
                    </a:cubicBezTo>
                    <a:cubicBezTo>
                      <a:pt x="16" y="119"/>
                      <a:pt x="15" y="118"/>
                      <a:pt x="15" y="117"/>
                    </a:cubicBezTo>
                    <a:close/>
                    <a:moveTo>
                      <a:pt x="12" y="112"/>
                    </a:moveTo>
                    <a:cubicBezTo>
                      <a:pt x="13" y="112"/>
                      <a:pt x="13" y="112"/>
                      <a:pt x="13" y="112"/>
                    </a:cubicBezTo>
                    <a:cubicBezTo>
                      <a:pt x="17" y="111"/>
                      <a:pt x="21" y="108"/>
                      <a:pt x="26" y="106"/>
                    </a:cubicBezTo>
                    <a:cubicBezTo>
                      <a:pt x="31" y="104"/>
                      <a:pt x="37" y="101"/>
                      <a:pt x="43" y="99"/>
                    </a:cubicBezTo>
                    <a:cubicBezTo>
                      <a:pt x="55" y="94"/>
                      <a:pt x="66" y="89"/>
                      <a:pt x="77" y="84"/>
                    </a:cubicBezTo>
                    <a:cubicBezTo>
                      <a:pt x="79" y="84"/>
                      <a:pt x="80" y="83"/>
                      <a:pt x="82" y="82"/>
                    </a:cubicBezTo>
                    <a:cubicBezTo>
                      <a:pt x="79" y="84"/>
                      <a:pt x="76" y="85"/>
                      <a:pt x="72" y="87"/>
                    </a:cubicBezTo>
                    <a:cubicBezTo>
                      <a:pt x="62" y="92"/>
                      <a:pt x="51" y="96"/>
                      <a:pt x="40" y="101"/>
                    </a:cubicBezTo>
                    <a:cubicBezTo>
                      <a:pt x="35" y="103"/>
                      <a:pt x="31" y="106"/>
                      <a:pt x="26" y="108"/>
                    </a:cubicBezTo>
                    <a:cubicBezTo>
                      <a:pt x="22" y="111"/>
                      <a:pt x="18" y="112"/>
                      <a:pt x="14" y="116"/>
                    </a:cubicBezTo>
                    <a:cubicBezTo>
                      <a:pt x="13" y="114"/>
                      <a:pt x="13" y="113"/>
                      <a:pt x="12" y="112"/>
                    </a:cubicBezTo>
                    <a:close/>
                    <a:moveTo>
                      <a:pt x="22" y="102"/>
                    </a:moveTo>
                    <a:cubicBezTo>
                      <a:pt x="29" y="99"/>
                      <a:pt x="36" y="97"/>
                      <a:pt x="43" y="94"/>
                    </a:cubicBezTo>
                    <a:cubicBezTo>
                      <a:pt x="60" y="87"/>
                      <a:pt x="77" y="79"/>
                      <a:pt x="95" y="72"/>
                    </a:cubicBezTo>
                    <a:cubicBezTo>
                      <a:pt x="101" y="69"/>
                      <a:pt x="108" y="67"/>
                      <a:pt x="115" y="64"/>
                    </a:cubicBezTo>
                    <a:cubicBezTo>
                      <a:pt x="113" y="65"/>
                      <a:pt x="111" y="66"/>
                      <a:pt x="109" y="67"/>
                    </a:cubicBezTo>
                    <a:cubicBezTo>
                      <a:pt x="97" y="73"/>
                      <a:pt x="85" y="78"/>
                      <a:pt x="73" y="82"/>
                    </a:cubicBezTo>
                    <a:cubicBezTo>
                      <a:pt x="63" y="87"/>
                      <a:pt x="53" y="91"/>
                      <a:pt x="43" y="96"/>
                    </a:cubicBezTo>
                    <a:cubicBezTo>
                      <a:pt x="39" y="99"/>
                      <a:pt x="34" y="100"/>
                      <a:pt x="29" y="102"/>
                    </a:cubicBezTo>
                    <a:cubicBezTo>
                      <a:pt x="23" y="105"/>
                      <a:pt x="18" y="108"/>
                      <a:pt x="12" y="111"/>
                    </a:cubicBezTo>
                    <a:cubicBezTo>
                      <a:pt x="12" y="111"/>
                      <a:pt x="12" y="111"/>
                      <a:pt x="12" y="111"/>
                    </a:cubicBezTo>
                    <a:cubicBezTo>
                      <a:pt x="12" y="110"/>
                      <a:pt x="11" y="109"/>
                      <a:pt x="11" y="108"/>
                    </a:cubicBezTo>
                    <a:cubicBezTo>
                      <a:pt x="14" y="106"/>
                      <a:pt x="18" y="104"/>
                      <a:pt x="22" y="102"/>
                    </a:cubicBezTo>
                    <a:close/>
                    <a:moveTo>
                      <a:pt x="72" y="24"/>
                    </a:moveTo>
                    <a:cubicBezTo>
                      <a:pt x="54" y="32"/>
                      <a:pt x="37" y="42"/>
                      <a:pt x="19" y="51"/>
                    </a:cubicBezTo>
                    <a:cubicBezTo>
                      <a:pt x="19" y="51"/>
                      <a:pt x="18" y="51"/>
                      <a:pt x="17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20" y="49"/>
                      <a:pt x="22" y="48"/>
                      <a:pt x="24" y="47"/>
                    </a:cubicBezTo>
                    <a:cubicBezTo>
                      <a:pt x="28" y="44"/>
                      <a:pt x="33" y="41"/>
                      <a:pt x="38" y="39"/>
                    </a:cubicBezTo>
                    <a:cubicBezTo>
                      <a:pt x="47" y="34"/>
                      <a:pt x="57" y="30"/>
                      <a:pt x="66" y="25"/>
                    </a:cubicBezTo>
                    <a:cubicBezTo>
                      <a:pt x="68" y="25"/>
                      <a:pt x="70" y="24"/>
                      <a:pt x="72" y="24"/>
                    </a:cubicBezTo>
                    <a:close/>
                    <a:moveTo>
                      <a:pt x="17" y="53"/>
                    </a:moveTo>
                    <a:cubicBezTo>
                      <a:pt x="25" y="49"/>
                      <a:pt x="34" y="44"/>
                      <a:pt x="43" y="40"/>
                    </a:cubicBezTo>
                    <a:cubicBezTo>
                      <a:pt x="48" y="37"/>
                      <a:pt x="53" y="34"/>
                      <a:pt x="58" y="32"/>
                    </a:cubicBezTo>
                    <a:cubicBezTo>
                      <a:pt x="60" y="31"/>
                      <a:pt x="62" y="30"/>
                      <a:pt x="64" y="29"/>
                    </a:cubicBezTo>
                    <a:cubicBezTo>
                      <a:pt x="47" y="38"/>
                      <a:pt x="30" y="48"/>
                      <a:pt x="14" y="58"/>
                    </a:cubicBezTo>
                    <a:cubicBezTo>
                      <a:pt x="14" y="56"/>
                      <a:pt x="16" y="54"/>
                      <a:pt x="17" y="53"/>
                    </a:cubicBezTo>
                    <a:close/>
                    <a:moveTo>
                      <a:pt x="12" y="60"/>
                    </a:moveTo>
                    <a:cubicBezTo>
                      <a:pt x="17" y="59"/>
                      <a:pt x="20" y="56"/>
                      <a:pt x="24" y="53"/>
                    </a:cubicBezTo>
                    <a:cubicBezTo>
                      <a:pt x="30" y="50"/>
                      <a:pt x="36" y="47"/>
                      <a:pt x="42" y="44"/>
                    </a:cubicBezTo>
                    <a:cubicBezTo>
                      <a:pt x="49" y="40"/>
                      <a:pt x="55" y="37"/>
                      <a:pt x="62" y="34"/>
                    </a:cubicBezTo>
                    <a:cubicBezTo>
                      <a:pt x="56" y="37"/>
                      <a:pt x="50" y="40"/>
                      <a:pt x="44" y="43"/>
                    </a:cubicBezTo>
                    <a:cubicBezTo>
                      <a:pt x="38" y="47"/>
                      <a:pt x="31" y="50"/>
                      <a:pt x="25" y="53"/>
                    </a:cubicBezTo>
                    <a:cubicBezTo>
                      <a:pt x="22" y="56"/>
                      <a:pt x="18" y="58"/>
                      <a:pt x="14" y="59"/>
                    </a:cubicBezTo>
                    <a:cubicBezTo>
                      <a:pt x="14" y="60"/>
                      <a:pt x="13" y="60"/>
                      <a:pt x="12" y="60"/>
                    </a:cubicBezTo>
                    <a:close/>
                    <a:moveTo>
                      <a:pt x="91" y="25"/>
                    </a:moveTo>
                    <a:cubicBezTo>
                      <a:pt x="93" y="25"/>
                      <a:pt x="96" y="26"/>
                      <a:pt x="98" y="26"/>
                    </a:cubicBezTo>
                    <a:cubicBezTo>
                      <a:pt x="93" y="29"/>
                      <a:pt x="88" y="31"/>
                      <a:pt x="83" y="34"/>
                    </a:cubicBezTo>
                    <a:cubicBezTo>
                      <a:pt x="83" y="32"/>
                      <a:pt x="83" y="31"/>
                      <a:pt x="84" y="29"/>
                    </a:cubicBezTo>
                    <a:cubicBezTo>
                      <a:pt x="86" y="28"/>
                      <a:pt x="88" y="27"/>
                      <a:pt x="90" y="25"/>
                    </a:cubicBezTo>
                    <a:lnTo>
                      <a:pt x="91" y="25"/>
                    </a:lnTo>
                    <a:close/>
                    <a:moveTo>
                      <a:pt x="116" y="33"/>
                    </a:moveTo>
                    <a:cubicBezTo>
                      <a:pt x="99" y="40"/>
                      <a:pt x="82" y="48"/>
                      <a:pt x="65" y="55"/>
                    </a:cubicBezTo>
                    <a:cubicBezTo>
                      <a:pt x="49" y="62"/>
                      <a:pt x="34" y="69"/>
                      <a:pt x="18" y="78"/>
                    </a:cubicBezTo>
                    <a:cubicBezTo>
                      <a:pt x="15" y="79"/>
                      <a:pt x="10" y="81"/>
                      <a:pt x="7" y="83"/>
                    </a:cubicBezTo>
                    <a:cubicBezTo>
                      <a:pt x="10" y="81"/>
                      <a:pt x="14" y="78"/>
                      <a:pt x="17" y="76"/>
                    </a:cubicBezTo>
                    <a:cubicBezTo>
                      <a:pt x="25" y="72"/>
                      <a:pt x="33" y="67"/>
                      <a:pt x="41" y="63"/>
                    </a:cubicBezTo>
                    <a:cubicBezTo>
                      <a:pt x="56" y="56"/>
                      <a:pt x="70" y="49"/>
                      <a:pt x="85" y="42"/>
                    </a:cubicBezTo>
                    <a:cubicBezTo>
                      <a:pt x="91" y="41"/>
                      <a:pt x="97" y="40"/>
                      <a:pt x="103" y="37"/>
                    </a:cubicBezTo>
                    <a:cubicBezTo>
                      <a:pt x="105" y="37"/>
                      <a:pt x="104" y="33"/>
                      <a:pt x="102" y="34"/>
                    </a:cubicBezTo>
                    <a:cubicBezTo>
                      <a:pt x="100" y="35"/>
                      <a:pt x="98" y="35"/>
                      <a:pt x="96" y="36"/>
                    </a:cubicBezTo>
                    <a:cubicBezTo>
                      <a:pt x="97" y="36"/>
                      <a:pt x="98" y="35"/>
                      <a:pt x="98" y="35"/>
                    </a:cubicBezTo>
                    <a:cubicBezTo>
                      <a:pt x="99" y="34"/>
                      <a:pt x="99" y="34"/>
                      <a:pt x="99" y="34"/>
                    </a:cubicBezTo>
                    <a:cubicBezTo>
                      <a:pt x="101" y="33"/>
                      <a:pt x="104" y="32"/>
                      <a:pt x="106" y="31"/>
                    </a:cubicBezTo>
                    <a:cubicBezTo>
                      <a:pt x="107" y="31"/>
                      <a:pt x="107" y="30"/>
                      <a:pt x="107" y="30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111" y="30"/>
                      <a:pt x="114" y="32"/>
                      <a:pt x="116" y="33"/>
                    </a:cubicBezTo>
                    <a:close/>
                    <a:moveTo>
                      <a:pt x="117" y="33"/>
                    </a:moveTo>
                    <a:cubicBezTo>
                      <a:pt x="117" y="33"/>
                      <a:pt x="116" y="34"/>
                      <a:pt x="115" y="34"/>
                    </a:cubicBezTo>
                    <a:cubicBezTo>
                      <a:pt x="110" y="38"/>
                      <a:pt x="104" y="40"/>
                      <a:pt x="97" y="42"/>
                    </a:cubicBezTo>
                    <a:cubicBezTo>
                      <a:pt x="100" y="41"/>
                      <a:pt x="102" y="40"/>
                      <a:pt x="105" y="39"/>
                    </a:cubicBezTo>
                    <a:cubicBezTo>
                      <a:pt x="107" y="38"/>
                      <a:pt x="110" y="37"/>
                      <a:pt x="113" y="35"/>
                    </a:cubicBezTo>
                    <a:cubicBezTo>
                      <a:pt x="113" y="35"/>
                      <a:pt x="116" y="34"/>
                      <a:pt x="117" y="33"/>
                    </a:cubicBezTo>
                    <a:close/>
                    <a:moveTo>
                      <a:pt x="75" y="42"/>
                    </a:moveTo>
                    <a:cubicBezTo>
                      <a:pt x="77" y="42"/>
                      <a:pt x="79" y="42"/>
                      <a:pt x="81" y="42"/>
                    </a:cubicBezTo>
                    <a:cubicBezTo>
                      <a:pt x="66" y="49"/>
                      <a:pt x="50" y="55"/>
                      <a:pt x="35" y="63"/>
                    </a:cubicBezTo>
                    <a:cubicBezTo>
                      <a:pt x="48" y="56"/>
                      <a:pt x="61" y="49"/>
                      <a:pt x="74" y="42"/>
                    </a:cubicBezTo>
                    <a:cubicBezTo>
                      <a:pt x="74" y="42"/>
                      <a:pt x="75" y="42"/>
                      <a:pt x="75" y="42"/>
                    </a:cubicBezTo>
                    <a:close/>
                    <a:moveTo>
                      <a:pt x="70" y="37"/>
                    </a:moveTo>
                    <a:cubicBezTo>
                      <a:pt x="73" y="35"/>
                      <a:pt x="77" y="33"/>
                      <a:pt x="80" y="31"/>
                    </a:cubicBezTo>
                    <a:cubicBezTo>
                      <a:pt x="80" y="33"/>
                      <a:pt x="80" y="34"/>
                      <a:pt x="80" y="35"/>
                    </a:cubicBezTo>
                    <a:cubicBezTo>
                      <a:pt x="78" y="36"/>
                      <a:pt x="76" y="37"/>
                      <a:pt x="74" y="38"/>
                    </a:cubicBezTo>
                    <a:cubicBezTo>
                      <a:pt x="73" y="38"/>
                      <a:pt x="71" y="38"/>
                      <a:pt x="70" y="37"/>
                    </a:cubicBezTo>
                    <a:close/>
                    <a:moveTo>
                      <a:pt x="69" y="40"/>
                    </a:moveTo>
                    <a:cubicBezTo>
                      <a:pt x="64" y="43"/>
                      <a:pt x="58" y="46"/>
                      <a:pt x="53" y="48"/>
                    </a:cubicBezTo>
                    <a:cubicBezTo>
                      <a:pt x="39" y="55"/>
                      <a:pt x="26" y="61"/>
                      <a:pt x="13" y="69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16" y="67"/>
                      <a:pt x="20" y="64"/>
                      <a:pt x="24" y="62"/>
                    </a:cubicBezTo>
                    <a:cubicBezTo>
                      <a:pt x="32" y="58"/>
                      <a:pt x="39" y="54"/>
                      <a:pt x="47" y="50"/>
                    </a:cubicBezTo>
                    <a:cubicBezTo>
                      <a:pt x="53" y="46"/>
                      <a:pt x="60" y="43"/>
                      <a:pt x="66" y="39"/>
                    </a:cubicBezTo>
                    <a:cubicBezTo>
                      <a:pt x="67" y="40"/>
                      <a:pt x="68" y="40"/>
                      <a:pt x="69" y="40"/>
                    </a:cubicBezTo>
                    <a:close/>
                    <a:moveTo>
                      <a:pt x="80" y="36"/>
                    </a:moveTo>
                    <a:cubicBezTo>
                      <a:pt x="80" y="37"/>
                      <a:pt x="80" y="37"/>
                      <a:pt x="80" y="38"/>
                    </a:cubicBezTo>
                    <a:cubicBezTo>
                      <a:pt x="80" y="38"/>
                      <a:pt x="79" y="38"/>
                      <a:pt x="79" y="39"/>
                    </a:cubicBezTo>
                    <a:cubicBezTo>
                      <a:pt x="78" y="39"/>
                      <a:pt x="77" y="38"/>
                      <a:pt x="76" y="38"/>
                    </a:cubicBezTo>
                    <a:cubicBezTo>
                      <a:pt x="77" y="38"/>
                      <a:pt x="79" y="37"/>
                      <a:pt x="80" y="36"/>
                    </a:cubicBezTo>
                    <a:close/>
                    <a:moveTo>
                      <a:pt x="83" y="34"/>
                    </a:moveTo>
                    <a:cubicBezTo>
                      <a:pt x="88" y="32"/>
                      <a:pt x="92" y="30"/>
                      <a:pt x="97" y="28"/>
                    </a:cubicBezTo>
                    <a:cubicBezTo>
                      <a:pt x="92" y="30"/>
                      <a:pt x="88" y="33"/>
                      <a:pt x="83" y="36"/>
                    </a:cubicBezTo>
                    <a:cubicBezTo>
                      <a:pt x="83" y="35"/>
                      <a:pt x="83" y="35"/>
                      <a:pt x="83" y="34"/>
                    </a:cubicBezTo>
                    <a:close/>
                    <a:moveTo>
                      <a:pt x="98" y="34"/>
                    </a:moveTo>
                    <a:cubicBezTo>
                      <a:pt x="96" y="35"/>
                      <a:pt x="93" y="36"/>
                      <a:pt x="91" y="37"/>
                    </a:cubicBezTo>
                    <a:cubicBezTo>
                      <a:pt x="88" y="38"/>
                      <a:pt x="86" y="38"/>
                      <a:pt x="84" y="39"/>
                    </a:cubicBezTo>
                    <a:cubicBezTo>
                      <a:pt x="84" y="38"/>
                      <a:pt x="84" y="38"/>
                      <a:pt x="84" y="37"/>
                    </a:cubicBezTo>
                    <a:cubicBezTo>
                      <a:pt x="89" y="34"/>
                      <a:pt x="94" y="31"/>
                      <a:pt x="99" y="27"/>
                    </a:cubicBezTo>
                    <a:cubicBezTo>
                      <a:pt x="99" y="27"/>
                      <a:pt x="99" y="27"/>
                      <a:pt x="99" y="27"/>
                    </a:cubicBezTo>
                    <a:cubicBezTo>
                      <a:pt x="102" y="27"/>
                      <a:pt x="104" y="28"/>
                      <a:pt x="107" y="29"/>
                    </a:cubicBezTo>
                    <a:cubicBezTo>
                      <a:pt x="104" y="31"/>
                      <a:pt x="101" y="32"/>
                      <a:pt x="98" y="34"/>
                    </a:cubicBezTo>
                    <a:close/>
                    <a:moveTo>
                      <a:pt x="84" y="28"/>
                    </a:moveTo>
                    <a:cubicBezTo>
                      <a:pt x="84" y="28"/>
                      <a:pt x="84" y="28"/>
                      <a:pt x="84" y="28"/>
                    </a:cubicBezTo>
                    <a:cubicBezTo>
                      <a:pt x="85" y="27"/>
                      <a:pt x="87" y="26"/>
                      <a:pt x="88" y="25"/>
                    </a:cubicBezTo>
                    <a:cubicBezTo>
                      <a:pt x="87" y="26"/>
                      <a:pt x="85" y="27"/>
                      <a:pt x="84" y="28"/>
                    </a:cubicBezTo>
                    <a:close/>
                    <a:moveTo>
                      <a:pt x="80" y="30"/>
                    </a:moveTo>
                    <a:cubicBezTo>
                      <a:pt x="76" y="33"/>
                      <a:pt x="73" y="35"/>
                      <a:pt x="69" y="37"/>
                    </a:cubicBezTo>
                    <a:cubicBezTo>
                      <a:pt x="69" y="37"/>
                      <a:pt x="68" y="37"/>
                      <a:pt x="68" y="36"/>
                    </a:cubicBezTo>
                    <a:cubicBezTo>
                      <a:pt x="72" y="34"/>
                      <a:pt x="76" y="32"/>
                      <a:pt x="80" y="30"/>
                    </a:cubicBezTo>
                    <a:close/>
                    <a:moveTo>
                      <a:pt x="73" y="33"/>
                    </a:moveTo>
                    <a:cubicBezTo>
                      <a:pt x="71" y="34"/>
                      <a:pt x="69" y="35"/>
                      <a:pt x="66" y="36"/>
                    </a:cubicBezTo>
                    <a:cubicBezTo>
                      <a:pt x="66" y="35"/>
                      <a:pt x="65" y="35"/>
                      <a:pt x="64" y="35"/>
                    </a:cubicBezTo>
                    <a:cubicBezTo>
                      <a:pt x="62" y="34"/>
                      <a:pt x="60" y="37"/>
                      <a:pt x="62" y="38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59" y="39"/>
                      <a:pt x="56" y="41"/>
                      <a:pt x="52" y="43"/>
                    </a:cubicBezTo>
                    <a:cubicBezTo>
                      <a:pt x="45" y="46"/>
                      <a:pt x="39" y="49"/>
                      <a:pt x="32" y="52"/>
                    </a:cubicBezTo>
                    <a:cubicBezTo>
                      <a:pt x="25" y="55"/>
                      <a:pt x="19" y="59"/>
                      <a:pt x="12" y="62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2" y="61"/>
                      <a:pt x="12" y="61"/>
                      <a:pt x="12" y="61"/>
                    </a:cubicBezTo>
                    <a:cubicBezTo>
                      <a:pt x="13" y="61"/>
                      <a:pt x="14" y="60"/>
                      <a:pt x="15" y="60"/>
                    </a:cubicBezTo>
                    <a:cubicBezTo>
                      <a:pt x="17" y="59"/>
                      <a:pt x="20" y="58"/>
                      <a:pt x="22" y="56"/>
                    </a:cubicBezTo>
                    <a:cubicBezTo>
                      <a:pt x="29" y="52"/>
                      <a:pt x="36" y="49"/>
                      <a:pt x="43" y="45"/>
                    </a:cubicBezTo>
                    <a:cubicBezTo>
                      <a:pt x="55" y="38"/>
                      <a:pt x="68" y="31"/>
                      <a:pt x="81" y="25"/>
                    </a:cubicBezTo>
                    <a:cubicBezTo>
                      <a:pt x="81" y="26"/>
                      <a:pt x="80" y="27"/>
                      <a:pt x="80" y="29"/>
                    </a:cubicBezTo>
                    <a:cubicBezTo>
                      <a:pt x="78" y="30"/>
                      <a:pt x="75" y="31"/>
                      <a:pt x="73" y="33"/>
                    </a:cubicBezTo>
                    <a:close/>
                    <a:moveTo>
                      <a:pt x="11" y="63"/>
                    </a:moveTo>
                    <a:cubicBezTo>
                      <a:pt x="15" y="61"/>
                      <a:pt x="19" y="60"/>
                      <a:pt x="23" y="57"/>
                    </a:cubicBezTo>
                    <a:cubicBezTo>
                      <a:pt x="30" y="54"/>
                      <a:pt x="37" y="51"/>
                      <a:pt x="44" y="47"/>
                    </a:cubicBezTo>
                    <a:cubicBezTo>
                      <a:pt x="51" y="44"/>
                      <a:pt x="57" y="41"/>
                      <a:pt x="64" y="38"/>
                    </a:cubicBezTo>
                    <a:cubicBezTo>
                      <a:pt x="64" y="39"/>
                      <a:pt x="65" y="39"/>
                      <a:pt x="65" y="39"/>
                    </a:cubicBezTo>
                    <a:cubicBezTo>
                      <a:pt x="46" y="49"/>
                      <a:pt x="27" y="59"/>
                      <a:pt x="9" y="70"/>
                    </a:cubicBezTo>
                    <a:cubicBezTo>
                      <a:pt x="9" y="68"/>
                      <a:pt x="10" y="65"/>
                      <a:pt x="11" y="63"/>
                    </a:cubicBezTo>
                    <a:close/>
                    <a:moveTo>
                      <a:pt x="8" y="72"/>
                    </a:moveTo>
                    <a:cubicBezTo>
                      <a:pt x="14" y="70"/>
                      <a:pt x="19" y="66"/>
                      <a:pt x="24" y="63"/>
                    </a:cubicBezTo>
                    <a:cubicBezTo>
                      <a:pt x="32" y="59"/>
                      <a:pt x="39" y="56"/>
                      <a:pt x="47" y="52"/>
                    </a:cubicBezTo>
                    <a:cubicBezTo>
                      <a:pt x="55" y="48"/>
                      <a:pt x="63" y="45"/>
                      <a:pt x="70" y="41"/>
                    </a:cubicBezTo>
                    <a:cubicBezTo>
                      <a:pt x="71" y="41"/>
                      <a:pt x="72" y="41"/>
                      <a:pt x="74" y="41"/>
                    </a:cubicBezTo>
                    <a:cubicBezTo>
                      <a:pt x="66" y="45"/>
                      <a:pt x="59" y="49"/>
                      <a:pt x="52" y="53"/>
                    </a:cubicBezTo>
                    <a:cubicBezTo>
                      <a:pt x="41" y="58"/>
                      <a:pt x="30" y="64"/>
                      <a:pt x="20" y="70"/>
                    </a:cubicBezTo>
                    <a:cubicBezTo>
                      <a:pt x="17" y="72"/>
                      <a:pt x="15" y="73"/>
                      <a:pt x="13" y="74"/>
                    </a:cubicBezTo>
                    <a:cubicBezTo>
                      <a:pt x="11" y="75"/>
                      <a:pt x="9" y="76"/>
                      <a:pt x="7" y="77"/>
                    </a:cubicBezTo>
                    <a:cubicBezTo>
                      <a:pt x="7" y="76"/>
                      <a:pt x="8" y="74"/>
                      <a:pt x="8" y="72"/>
                    </a:cubicBezTo>
                    <a:close/>
                    <a:moveTo>
                      <a:pt x="14" y="75"/>
                    </a:moveTo>
                    <a:cubicBezTo>
                      <a:pt x="18" y="72"/>
                      <a:pt x="23" y="70"/>
                      <a:pt x="27" y="68"/>
                    </a:cubicBezTo>
                    <a:cubicBezTo>
                      <a:pt x="37" y="63"/>
                      <a:pt x="46" y="59"/>
                      <a:pt x="55" y="54"/>
                    </a:cubicBezTo>
                    <a:cubicBezTo>
                      <a:pt x="62" y="51"/>
                      <a:pt x="69" y="48"/>
                      <a:pt x="76" y="46"/>
                    </a:cubicBezTo>
                    <a:cubicBezTo>
                      <a:pt x="52" y="57"/>
                      <a:pt x="28" y="68"/>
                      <a:pt x="7" y="82"/>
                    </a:cubicBezTo>
                    <a:cubicBezTo>
                      <a:pt x="7" y="81"/>
                      <a:pt x="7" y="80"/>
                      <a:pt x="7" y="79"/>
                    </a:cubicBezTo>
                    <a:cubicBezTo>
                      <a:pt x="9" y="78"/>
                      <a:pt x="12" y="76"/>
                      <a:pt x="14" y="75"/>
                    </a:cubicBezTo>
                    <a:close/>
                    <a:moveTo>
                      <a:pt x="7" y="84"/>
                    </a:moveTo>
                    <a:cubicBezTo>
                      <a:pt x="15" y="81"/>
                      <a:pt x="22" y="76"/>
                      <a:pt x="30" y="72"/>
                    </a:cubicBezTo>
                    <a:cubicBezTo>
                      <a:pt x="39" y="67"/>
                      <a:pt x="49" y="63"/>
                      <a:pt x="59" y="58"/>
                    </a:cubicBezTo>
                    <a:cubicBezTo>
                      <a:pt x="63" y="57"/>
                      <a:pt x="68" y="55"/>
                      <a:pt x="72" y="53"/>
                    </a:cubicBezTo>
                    <a:cubicBezTo>
                      <a:pt x="68" y="55"/>
                      <a:pt x="64" y="57"/>
                      <a:pt x="60" y="59"/>
                    </a:cubicBezTo>
                    <a:cubicBezTo>
                      <a:pt x="51" y="63"/>
                      <a:pt x="41" y="68"/>
                      <a:pt x="32" y="73"/>
                    </a:cubicBezTo>
                    <a:cubicBezTo>
                      <a:pt x="23" y="78"/>
                      <a:pt x="15" y="83"/>
                      <a:pt x="7" y="88"/>
                    </a:cubicBezTo>
                    <a:cubicBezTo>
                      <a:pt x="7" y="87"/>
                      <a:pt x="7" y="85"/>
                      <a:pt x="7" y="84"/>
                    </a:cubicBezTo>
                    <a:close/>
                    <a:moveTo>
                      <a:pt x="125" y="39"/>
                    </a:moveTo>
                    <a:cubicBezTo>
                      <a:pt x="126" y="40"/>
                      <a:pt x="127" y="40"/>
                      <a:pt x="128" y="41"/>
                    </a:cubicBezTo>
                    <a:cubicBezTo>
                      <a:pt x="126" y="42"/>
                      <a:pt x="123" y="43"/>
                      <a:pt x="121" y="44"/>
                    </a:cubicBezTo>
                    <a:cubicBezTo>
                      <a:pt x="118" y="46"/>
                      <a:pt x="114" y="47"/>
                      <a:pt x="111" y="49"/>
                    </a:cubicBezTo>
                    <a:cubicBezTo>
                      <a:pt x="106" y="50"/>
                      <a:pt x="102" y="52"/>
                      <a:pt x="98" y="53"/>
                    </a:cubicBezTo>
                    <a:cubicBezTo>
                      <a:pt x="94" y="55"/>
                      <a:pt x="89" y="57"/>
                      <a:pt x="84" y="59"/>
                    </a:cubicBezTo>
                    <a:cubicBezTo>
                      <a:pt x="80" y="61"/>
                      <a:pt x="76" y="63"/>
                      <a:pt x="72" y="64"/>
                    </a:cubicBezTo>
                    <a:cubicBezTo>
                      <a:pt x="55" y="71"/>
                      <a:pt x="39" y="77"/>
                      <a:pt x="22" y="85"/>
                    </a:cubicBezTo>
                    <a:cubicBezTo>
                      <a:pt x="22" y="85"/>
                      <a:pt x="21" y="86"/>
                      <a:pt x="21" y="86"/>
                    </a:cubicBezTo>
                    <a:cubicBezTo>
                      <a:pt x="26" y="83"/>
                      <a:pt x="32" y="80"/>
                      <a:pt x="37" y="78"/>
                    </a:cubicBezTo>
                    <a:cubicBezTo>
                      <a:pt x="50" y="71"/>
                      <a:pt x="63" y="65"/>
                      <a:pt x="76" y="59"/>
                    </a:cubicBezTo>
                    <a:cubicBezTo>
                      <a:pt x="89" y="54"/>
                      <a:pt x="101" y="49"/>
                      <a:pt x="113" y="44"/>
                    </a:cubicBezTo>
                    <a:cubicBezTo>
                      <a:pt x="117" y="42"/>
                      <a:pt x="121" y="41"/>
                      <a:pt x="125" y="39"/>
                    </a:cubicBezTo>
                    <a:close/>
                    <a:moveTo>
                      <a:pt x="35" y="78"/>
                    </a:moveTo>
                    <a:cubicBezTo>
                      <a:pt x="25" y="82"/>
                      <a:pt x="16" y="87"/>
                      <a:pt x="7" y="93"/>
                    </a:cubicBezTo>
                    <a:cubicBezTo>
                      <a:pt x="7" y="92"/>
                      <a:pt x="7" y="91"/>
                      <a:pt x="7" y="89"/>
                    </a:cubicBezTo>
                    <a:cubicBezTo>
                      <a:pt x="15" y="87"/>
                      <a:pt x="22" y="82"/>
                      <a:pt x="29" y="78"/>
                    </a:cubicBezTo>
                    <a:cubicBezTo>
                      <a:pt x="40" y="72"/>
                      <a:pt x="52" y="68"/>
                      <a:pt x="63" y="64"/>
                    </a:cubicBezTo>
                    <a:cubicBezTo>
                      <a:pt x="64" y="64"/>
                      <a:pt x="64" y="64"/>
                      <a:pt x="64" y="64"/>
                    </a:cubicBezTo>
                    <a:cubicBezTo>
                      <a:pt x="54" y="68"/>
                      <a:pt x="45" y="73"/>
                      <a:pt x="35" y="78"/>
                    </a:cubicBezTo>
                    <a:close/>
                    <a:moveTo>
                      <a:pt x="7" y="94"/>
                    </a:moveTo>
                    <a:cubicBezTo>
                      <a:pt x="10" y="93"/>
                      <a:pt x="13" y="91"/>
                      <a:pt x="16" y="89"/>
                    </a:cubicBezTo>
                    <a:cubicBezTo>
                      <a:pt x="20" y="86"/>
                      <a:pt x="26" y="84"/>
                      <a:pt x="31" y="82"/>
                    </a:cubicBezTo>
                    <a:cubicBezTo>
                      <a:pt x="42" y="77"/>
                      <a:pt x="54" y="72"/>
                      <a:pt x="66" y="68"/>
                    </a:cubicBezTo>
                    <a:cubicBezTo>
                      <a:pt x="67" y="67"/>
                      <a:pt x="69" y="67"/>
                      <a:pt x="70" y="66"/>
                    </a:cubicBezTo>
                    <a:cubicBezTo>
                      <a:pt x="68" y="67"/>
                      <a:pt x="67" y="68"/>
                      <a:pt x="65" y="68"/>
                    </a:cubicBezTo>
                    <a:cubicBezTo>
                      <a:pt x="54" y="74"/>
                      <a:pt x="44" y="79"/>
                      <a:pt x="33" y="84"/>
                    </a:cubicBezTo>
                    <a:cubicBezTo>
                      <a:pt x="25" y="88"/>
                      <a:pt x="16" y="92"/>
                      <a:pt x="8" y="98"/>
                    </a:cubicBezTo>
                    <a:cubicBezTo>
                      <a:pt x="8" y="97"/>
                      <a:pt x="7" y="95"/>
                      <a:pt x="7" y="94"/>
                    </a:cubicBezTo>
                    <a:close/>
                    <a:moveTo>
                      <a:pt x="8" y="100"/>
                    </a:moveTo>
                    <a:cubicBezTo>
                      <a:pt x="16" y="98"/>
                      <a:pt x="24" y="93"/>
                      <a:pt x="31" y="90"/>
                    </a:cubicBezTo>
                    <a:cubicBezTo>
                      <a:pt x="42" y="85"/>
                      <a:pt x="53" y="80"/>
                      <a:pt x="64" y="75"/>
                    </a:cubicBezTo>
                    <a:cubicBezTo>
                      <a:pt x="86" y="65"/>
                      <a:pt x="109" y="55"/>
                      <a:pt x="131" y="45"/>
                    </a:cubicBezTo>
                    <a:cubicBezTo>
                      <a:pt x="132" y="46"/>
                      <a:pt x="133" y="47"/>
                      <a:pt x="133" y="48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11" y="58"/>
                      <a:pt x="89" y="68"/>
                      <a:pt x="67" y="77"/>
                    </a:cubicBezTo>
                    <a:cubicBezTo>
                      <a:pt x="62" y="79"/>
                      <a:pt x="58" y="81"/>
                      <a:pt x="53" y="83"/>
                    </a:cubicBezTo>
                    <a:cubicBezTo>
                      <a:pt x="48" y="86"/>
                      <a:pt x="42" y="88"/>
                      <a:pt x="37" y="90"/>
                    </a:cubicBezTo>
                    <a:cubicBezTo>
                      <a:pt x="27" y="93"/>
                      <a:pt x="18" y="97"/>
                      <a:pt x="9" y="102"/>
                    </a:cubicBezTo>
                    <a:cubicBezTo>
                      <a:pt x="9" y="101"/>
                      <a:pt x="8" y="101"/>
                      <a:pt x="8" y="100"/>
                    </a:cubicBezTo>
                    <a:close/>
                    <a:moveTo>
                      <a:pt x="124" y="53"/>
                    </a:moveTo>
                    <a:cubicBezTo>
                      <a:pt x="123" y="54"/>
                      <a:pt x="122" y="54"/>
                      <a:pt x="120" y="55"/>
                    </a:cubicBezTo>
                    <a:cubicBezTo>
                      <a:pt x="115" y="57"/>
                      <a:pt x="110" y="59"/>
                      <a:pt x="105" y="62"/>
                    </a:cubicBezTo>
                    <a:cubicBezTo>
                      <a:pt x="111" y="59"/>
                      <a:pt x="116" y="56"/>
                      <a:pt x="122" y="54"/>
                    </a:cubicBezTo>
                    <a:cubicBezTo>
                      <a:pt x="123" y="54"/>
                      <a:pt x="123" y="53"/>
                      <a:pt x="124" y="53"/>
                    </a:cubicBezTo>
                    <a:close/>
                    <a:moveTo>
                      <a:pt x="131" y="51"/>
                    </a:moveTo>
                    <a:cubicBezTo>
                      <a:pt x="131" y="50"/>
                      <a:pt x="131" y="50"/>
                      <a:pt x="132" y="50"/>
                    </a:cubicBezTo>
                    <a:cubicBezTo>
                      <a:pt x="132" y="50"/>
                      <a:pt x="133" y="49"/>
                      <a:pt x="134" y="49"/>
                    </a:cubicBezTo>
                    <a:cubicBezTo>
                      <a:pt x="134" y="49"/>
                      <a:pt x="134" y="49"/>
                      <a:pt x="134" y="49"/>
                    </a:cubicBezTo>
                    <a:cubicBezTo>
                      <a:pt x="135" y="50"/>
                      <a:pt x="136" y="52"/>
                      <a:pt x="136" y="53"/>
                    </a:cubicBezTo>
                    <a:cubicBezTo>
                      <a:pt x="132" y="54"/>
                      <a:pt x="129" y="57"/>
                      <a:pt x="126" y="59"/>
                    </a:cubicBezTo>
                    <a:cubicBezTo>
                      <a:pt x="126" y="59"/>
                      <a:pt x="125" y="59"/>
                      <a:pt x="125" y="59"/>
                    </a:cubicBezTo>
                    <a:cubicBezTo>
                      <a:pt x="124" y="59"/>
                      <a:pt x="124" y="60"/>
                      <a:pt x="123" y="60"/>
                    </a:cubicBezTo>
                    <a:cubicBezTo>
                      <a:pt x="104" y="68"/>
                      <a:pt x="84" y="75"/>
                      <a:pt x="65" y="84"/>
                    </a:cubicBezTo>
                    <a:cubicBezTo>
                      <a:pt x="55" y="88"/>
                      <a:pt x="45" y="92"/>
                      <a:pt x="35" y="96"/>
                    </a:cubicBezTo>
                    <a:cubicBezTo>
                      <a:pt x="33" y="97"/>
                      <a:pt x="31" y="98"/>
                      <a:pt x="29" y="98"/>
                    </a:cubicBezTo>
                    <a:cubicBezTo>
                      <a:pt x="43" y="91"/>
                      <a:pt x="58" y="84"/>
                      <a:pt x="73" y="76"/>
                    </a:cubicBezTo>
                    <a:cubicBezTo>
                      <a:pt x="92" y="67"/>
                      <a:pt x="112" y="61"/>
                      <a:pt x="131" y="51"/>
                    </a:cubicBezTo>
                    <a:close/>
                    <a:moveTo>
                      <a:pt x="131" y="57"/>
                    </a:moveTo>
                    <a:cubicBezTo>
                      <a:pt x="131" y="57"/>
                      <a:pt x="131" y="57"/>
                      <a:pt x="131" y="57"/>
                    </a:cubicBezTo>
                    <a:cubicBezTo>
                      <a:pt x="131" y="56"/>
                      <a:pt x="132" y="56"/>
                      <a:pt x="132" y="56"/>
                    </a:cubicBezTo>
                    <a:cubicBezTo>
                      <a:pt x="136" y="53"/>
                      <a:pt x="132" y="56"/>
                      <a:pt x="131" y="57"/>
                    </a:cubicBezTo>
                    <a:close/>
                    <a:moveTo>
                      <a:pt x="137" y="61"/>
                    </a:moveTo>
                    <a:cubicBezTo>
                      <a:pt x="137" y="61"/>
                      <a:pt x="138" y="61"/>
                      <a:pt x="138" y="61"/>
                    </a:cubicBezTo>
                    <a:cubicBezTo>
                      <a:pt x="138" y="60"/>
                      <a:pt x="139" y="60"/>
                      <a:pt x="139" y="60"/>
                    </a:cubicBezTo>
                    <a:cubicBezTo>
                      <a:pt x="140" y="62"/>
                      <a:pt x="141" y="64"/>
                      <a:pt x="141" y="66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39" y="68"/>
                    </a:cubicBezTo>
                    <a:cubicBezTo>
                      <a:pt x="138" y="68"/>
                      <a:pt x="138" y="68"/>
                      <a:pt x="138" y="68"/>
                    </a:cubicBezTo>
                    <a:cubicBezTo>
                      <a:pt x="136" y="69"/>
                      <a:pt x="134" y="69"/>
                      <a:pt x="132" y="70"/>
                    </a:cubicBezTo>
                    <a:cubicBezTo>
                      <a:pt x="128" y="72"/>
                      <a:pt x="123" y="74"/>
                      <a:pt x="119" y="76"/>
                    </a:cubicBezTo>
                    <a:cubicBezTo>
                      <a:pt x="117" y="76"/>
                      <a:pt x="116" y="77"/>
                      <a:pt x="114" y="77"/>
                    </a:cubicBezTo>
                    <a:cubicBezTo>
                      <a:pt x="113" y="78"/>
                      <a:pt x="113" y="78"/>
                      <a:pt x="112" y="78"/>
                    </a:cubicBezTo>
                    <a:cubicBezTo>
                      <a:pt x="101" y="82"/>
                      <a:pt x="91" y="86"/>
                      <a:pt x="80" y="90"/>
                    </a:cubicBezTo>
                    <a:cubicBezTo>
                      <a:pt x="63" y="96"/>
                      <a:pt x="46" y="104"/>
                      <a:pt x="29" y="110"/>
                    </a:cubicBezTo>
                    <a:cubicBezTo>
                      <a:pt x="26" y="111"/>
                      <a:pt x="23" y="113"/>
                      <a:pt x="20" y="114"/>
                    </a:cubicBezTo>
                    <a:cubicBezTo>
                      <a:pt x="16" y="116"/>
                      <a:pt x="16" y="115"/>
                      <a:pt x="18" y="113"/>
                    </a:cubicBezTo>
                    <a:cubicBezTo>
                      <a:pt x="20" y="113"/>
                      <a:pt x="22" y="112"/>
                      <a:pt x="23" y="111"/>
                    </a:cubicBezTo>
                    <a:cubicBezTo>
                      <a:pt x="32" y="107"/>
                      <a:pt x="39" y="102"/>
                      <a:pt x="48" y="99"/>
                    </a:cubicBezTo>
                    <a:cubicBezTo>
                      <a:pt x="64" y="93"/>
                      <a:pt x="79" y="84"/>
                      <a:pt x="95" y="78"/>
                    </a:cubicBezTo>
                    <a:cubicBezTo>
                      <a:pt x="109" y="73"/>
                      <a:pt x="123" y="69"/>
                      <a:pt x="137" y="61"/>
                    </a:cubicBezTo>
                    <a:close/>
                    <a:moveTo>
                      <a:pt x="141" y="109"/>
                    </a:moveTo>
                    <a:cubicBezTo>
                      <a:pt x="129" y="115"/>
                      <a:pt x="117" y="121"/>
                      <a:pt x="105" y="128"/>
                    </a:cubicBezTo>
                    <a:cubicBezTo>
                      <a:pt x="97" y="133"/>
                      <a:pt x="88" y="136"/>
                      <a:pt x="80" y="140"/>
                    </a:cubicBezTo>
                    <a:cubicBezTo>
                      <a:pt x="81" y="140"/>
                      <a:pt x="82" y="139"/>
                      <a:pt x="83" y="138"/>
                    </a:cubicBezTo>
                    <a:cubicBezTo>
                      <a:pt x="89" y="134"/>
                      <a:pt x="96" y="130"/>
                      <a:pt x="103" y="126"/>
                    </a:cubicBezTo>
                    <a:cubicBezTo>
                      <a:pt x="105" y="125"/>
                      <a:pt x="107" y="124"/>
                      <a:pt x="109" y="123"/>
                    </a:cubicBezTo>
                    <a:cubicBezTo>
                      <a:pt x="110" y="123"/>
                      <a:pt x="111" y="122"/>
                      <a:pt x="112" y="122"/>
                    </a:cubicBezTo>
                    <a:cubicBezTo>
                      <a:pt x="121" y="118"/>
                      <a:pt x="130" y="114"/>
                      <a:pt x="139" y="110"/>
                    </a:cubicBezTo>
                    <a:cubicBezTo>
                      <a:pt x="140" y="109"/>
                      <a:pt x="141" y="109"/>
                      <a:pt x="141" y="108"/>
                    </a:cubicBezTo>
                    <a:lnTo>
                      <a:pt x="141" y="109"/>
                    </a:lnTo>
                    <a:close/>
                    <a:moveTo>
                      <a:pt x="115" y="120"/>
                    </a:moveTo>
                    <a:cubicBezTo>
                      <a:pt x="118" y="119"/>
                      <a:pt x="120" y="117"/>
                      <a:pt x="123" y="116"/>
                    </a:cubicBezTo>
                    <a:cubicBezTo>
                      <a:pt x="125" y="115"/>
                      <a:pt x="128" y="114"/>
                      <a:pt x="130" y="113"/>
                    </a:cubicBezTo>
                    <a:cubicBezTo>
                      <a:pt x="125" y="116"/>
                      <a:pt x="120" y="118"/>
                      <a:pt x="115" y="120"/>
                    </a:cubicBezTo>
                    <a:close/>
                    <a:moveTo>
                      <a:pt x="142" y="107"/>
                    </a:moveTo>
                    <a:cubicBezTo>
                      <a:pt x="141" y="107"/>
                      <a:pt x="141" y="107"/>
                      <a:pt x="141" y="108"/>
                    </a:cubicBezTo>
                    <a:cubicBezTo>
                      <a:pt x="140" y="108"/>
                      <a:pt x="140" y="108"/>
                      <a:pt x="139" y="108"/>
                    </a:cubicBezTo>
                    <a:cubicBezTo>
                      <a:pt x="139" y="109"/>
                      <a:pt x="138" y="109"/>
                      <a:pt x="138" y="109"/>
                    </a:cubicBezTo>
                    <a:cubicBezTo>
                      <a:pt x="136" y="110"/>
                      <a:pt x="135" y="110"/>
                      <a:pt x="134" y="111"/>
                    </a:cubicBezTo>
                    <a:cubicBezTo>
                      <a:pt x="131" y="112"/>
                      <a:pt x="129" y="113"/>
                      <a:pt x="126" y="114"/>
                    </a:cubicBezTo>
                    <a:cubicBezTo>
                      <a:pt x="121" y="116"/>
                      <a:pt x="117" y="118"/>
                      <a:pt x="112" y="121"/>
                    </a:cubicBezTo>
                    <a:cubicBezTo>
                      <a:pt x="110" y="122"/>
                      <a:pt x="108" y="123"/>
                      <a:pt x="106" y="124"/>
                    </a:cubicBezTo>
                    <a:cubicBezTo>
                      <a:pt x="103" y="125"/>
                      <a:pt x="99" y="127"/>
                      <a:pt x="95" y="128"/>
                    </a:cubicBezTo>
                    <a:cubicBezTo>
                      <a:pt x="88" y="132"/>
                      <a:pt x="80" y="135"/>
                      <a:pt x="72" y="139"/>
                    </a:cubicBezTo>
                    <a:cubicBezTo>
                      <a:pt x="68" y="141"/>
                      <a:pt x="65" y="142"/>
                      <a:pt x="61" y="144"/>
                    </a:cubicBezTo>
                    <a:cubicBezTo>
                      <a:pt x="59" y="145"/>
                      <a:pt x="56" y="146"/>
                      <a:pt x="54" y="147"/>
                    </a:cubicBezTo>
                    <a:cubicBezTo>
                      <a:pt x="49" y="149"/>
                      <a:pt x="54" y="147"/>
                      <a:pt x="55" y="146"/>
                    </a:cubicBezTo>
                    <a:cubicBezTo>
                      <a:pt x="59" y="145"/>
                      <a:pt x="62" y="142"/>
                      <a:pt x="65" y="140"/>
                    </a:cubicBezTo>
                    <a:cubicBezTo>
                      <a:pt x="68" y="137"/>
                      <a:pt x="72" y="135"/>
                      <a:pt x="76" y="133"/>
                    </a:cubicBezTo>
                    <a:cubicBezTo>
                      <a:pt x="84" y="129"/>
                      <a:pt x="92" y="125"/>
                      <a:pt x="100" y="121"/>
                    </a:cubicBezTo>
                    <a:cubicBezTo>
                      <a:pt x="101" y="120"/>
                      <a:pt x="101" y="120"/>
                      <a:pt x="102" y="120"/>
                    </a:cubicBezTo>
                    <a:cubicBezTo>
                      <a:pt x="116" y="115"/>
                      <a:pt x="129" y="109"/>
                      <a:pt x="143" y="103"/>
                    </a:cubicBezTo>
                    <a:cubicBezTo>
                      <a:pt x="142" y="104"/>
                      <a:pt x="142" y="106"/>
                      <a:pt x="142" y="107"/>
                    </a:cubicBezTo>
                    <a:close/>
                    <a:moveTo>
                      <a:pt x="143" y="102"/>
                    </a:moveTo>
                    <a:cubicBezTo>
                      <a:pt x="131" y="107"/>
                      <a:pt x="118" y="112"/>
                      <a:pt x="106" y="117"/>
                    </a:cubicBezTo>
                    <a:cubicBezTo>
                      <a:pt x="98" y="120"/>
                      <a:pt x="90" y="124"/>
                      <a:pt x="81" y="127"/>
                    </a:cubicBezTo>
                    <a:cubicBezTo>
                      <a:pt x="74" y="130"/>
                      <a:pt x="67" y="133"/>
                      <a:pt x="60" y="137"/>
                    </a:cubicBezTo>
                    <a:cubicBezTo>
                      <a:pt x="56" y="138"/>
                      <a:pt x="52" y="140"/>
                      <a:pt x="48" y="142"/>
                    </a:cubicBezTo>
                    <a:cubicBezTo>
                      <a:pt x="46" y="143"/>
                      <a:pt x="44" y="145"/>
                      <a:pt x="41" y="145"/>
                    </a:cubicBezTo>
                    <a:cubicBezTo>
                      <a:pt x="42" y="145"/>
                      <a:pt x="45" y="142"/>
                      <a:pt x="45" y="142"/>
                    </a:cubicBezTo>
                    <a:cubicBezTo>
                      <a:pt x="52" y="136"/>
                      <a:pt x="61" y="134"/>
                      <a:pt x="68" y="129"/>
                    </a:cubicBezTo>
                    <a:cubicBezTo>
                      <a:pt x="71" y="128"/>
                      <a:pt x="73" y="126"/>
                      <a:pt x="76" y="125"/>
                    </a:cubicBezTo>
                    <a:cubicBezTo>
                      <a:pt x="82" y="122"/>
                      <a:pt x="88" y="120"/>
                      <a:pt x="94" y="117"/>
                    </a:cubicBezTo>
                    <a:cubicBezTo>
                      <a:pt x="95" y="117"/>
                      <a:pt x="95" y="117"/>
                      <a:pt x="96" y="117"/>
                    </a:cubicBezTo>
                    <a:cubicBezTo>
                      <a:pt x="107" y="112"/>
                      <a:pt x="117" y="108"/>
                      <a:pt x="128" y="103"/>
                    </a:cubicBezTo>
                    <a:cubicBezTo>
                      <a:pt x="131" y="102"/>
                      <a:pt x="134" y="101"/>
                      <a:pt x="137" y="99"/>
                    </a:cubicBezTo>
                    <a:cubicBezTo>
                      <a:pt x="139" y="98"/>
                      <a:pt x="141" y="97"/>
                      <a:pt x="143" y="96"/>
                    </a:cubicBezTo>
                    <a:cubicBezTo>
                      <a:pt x="143" y="98"/>
                      <a:pt x="143" y="100"/>
                      <a:pt x="143" y="102"/>
                    </a:cubicBezTo>
                    <a:close/>
                    <a:moveTo>
                      <a:pt x="37" y="143"/>
                    </a:moveTo>
                    <a:cubicBezTo>
                      <a:pt x="47" y="138"/>
                      <a:pt x="58" y="133"/>
                      <a:pt x="68" y="128"/>
                    </a:cubicBezTo>
                    <a:cubicBezTo>
                      <a:pt x="66" y="129"/>
                      <a:pt x="64" y="131"/>
                      <a:pt x="62" y="132"/>
                    </a:cubicBezTo>
                    <a:cubicBezTo>
                      <a:pt x="58" y="134"/>
                      <a:pt x="54" y="136"/>
                      <a:pt x="50" y="138"/>
                    </a:cubicBezTo>
                    <a:cubicBezTo>
                      <a:pt x="46" y="139"/>
                      <a:pt x="43" y="142"/>
                      <a:pt x="40" y="145"/>
                    </a:cubicBezTo>
                    <a:cubicBezTo>
                      <a:pt x="39" y="144"/>
                      <a:pt x="38" y="144"/>
                      <a:pt x="37" y="143"/>
                    </a:cubicBezTo>
                    <a:close/>
                    <a:moveTo>
                      <a:pt x="31" y="138"/>
                    </a:moveTo>
                    <a:cubicBezTo>
                      <a:pt x="39" y="136"/>
                      <a:pt x="47" y="130"/>
                      <a:pt x="54" y="126"/>
                    </a:cubicBezTo>
                    <a:cubicBezTo>
                      <a:pt x="65" y="121"/>
                      <a:pt x="76" y="117"/>
                      <a:pt x="87" y="113"/>
                    </a:cubicBezTo>
                    <a:cubicBezTo>
                      <a:pt x="97" y="109"/>
                      <a:pt x="106" y="105"/>
                      <a:pt x="116" y="101"/>
                    </a:cubicBezTo>
                    <a:cubicBezTo>
                      <a:pt x="112" y="103"/>
                      <a:pt x="108" y="105"/>
                      <a:pt x="104" y="107"/>
                    </a:cubicBezTo>
                    <a:cubicBezTo>
                      <a:pt x="98" y="110"/>
                      <a:pt x="91" y="112"/>
                      <a:pt x="85" y="115"/>
                    </a:cubicBezTo>
                    <a:cubicBezTo>
                      <a:pt x="75" y="119"/>
                      <a:pt x="65" y="123"/>
                      <a:pt x="56" y="128"/>
                    </a:cubicBezTo>
                    <a:cubicBezTo>
                      <a:pt x="49" y="132"/>
                      <a:pt x="40" y="136"/>
                      <a:pt x="36" y="142"/>
                    </a:cubicBezTo>
                    <a:cubicBezTo>
                      <a:pt x="34" y="141"/>
                      <a:pt x="32" y="139"/>
                      <a:pt x="31" y="138"/>
                    </a:cubicBezTo>
                    <a:close/>
                    <a:moveTo>
                      <a:pt x="110" y="111"/>
                    </a:moveTo>
                    <a:cubicBezTo>
                      <a:pt x="112" y="110"/>
                      <a:pt x="113" y="109"/>
                      <a:pt x="115" y="109"/>
                    </a:cubicBezTo>
                    <a:cubicBezTo>
                      <a:pt x="113" y="109"/>
                      <a:pt x="112" y="110"/>
                      <a:pt x="110" y="111"/>
                    </a:cubicBezTo>
                    <a:close/>
                    <a:moveTo>
                      <a:pt x="137" y="98"/>
                    </a:moveTo>
                    <a:cubicBezTo>
                      <a:pt x="138" y="98"/>
                      <a:pt x="139" y="98"/>
                      <a:pt x="139" y="97"/>
                    </a:cubicBezTo>
                    <a:cubicBezTo>
                      <a:pt x="147" y="93"/>
                      <a:pt x="139" y="97"/>
                      <a:pt x="138" y="98"/>
                    </a:cubicBezTo>
                    <a:cubicBezTo>
                      <a:pt x="138" y="98"/>
                      <a:pt x="137" y="98"/>
                      <a:pt x="137" y="98"/>
                    </a:cubicBezTo>
                    <a:close/>
                    <a:moveTo>
                      <a:pt x="134" y="99"/>
                    </a:moveTo>
                    <a:cubicBezTo>
                      <a:pt x="132" y="100"/>
                      <a:pt x="130" y="101"/>
                      <a:pt x="128" y="102"/>
                    </a:cubicBezTo>
                    <a:cubicBezTo>
                      <a:pt x="126" y="103"/>
                      <a:pt x="124" y="104"/>
                      <a:pt x="123" y="104"/>
                    </a:cubicBezTo>
                    <a:cubicBezTo>
                      <a:pt x="113" y="108"/>
                      <a:pt x="104" y="112"/>
                      <a:pt x="95" y="116"/>
                    </a:cubicBezTo>
                    <a:cubicBezTo>
                      <a:pt x="93" y="117"/>
                      <a:pt x="92" y="117"/>
                      <a:pt x="90" y="118"/>
                    </a:cubicBezTo>
                    <a:cubicBezTo>
                      <a:pt x="86" y="120"/>
                      <a:pt x="81" y="122"/>
                      <a:pt x="77" y="123"/>
                    </a:cubicBezTo>
                    <a:cubicBezTo>
                      <a:pt x="76" y="124"/>
                      <a:pt x="75" y="124"/>
                      <a:pt x="75" y="125"/>
                    </a:cubicBezTo>
                    <a:cubicBezTo>
                      <a:pt x="65" y="129"/>
                      <a:pt x="55" y="133"/>
                      <a:pt x="45" y="138"/>
                    </a:cubicBezTo>
                    <a:cubicBezTo>
                      <a:pt x="43" y="138"/>
                      <a:pt x="41" y="139"/>
                      <a:pt x="39" y="140"/>
                    </a:cubicBezTo>
                    <a:cubicBezTo>
                      <a:pt x="35" y="143"/>
                      <a:pt x="39" y="140"/>
                      <a:pt x="40" y="139"/>
                    </a:cubicBezTo>
                    <a:cubicBezTo>
                      <a:pt x="42" y="137"/>
                      <a:pt x="45" y="136"/>
                      <a:pt x="48" y="134"/>
                    </a:cubicBezTo>
                    <a:cubicBezTo>
                      <a:pt x="56" y="130"/>
                      <a:pt x="63" y="125"/>
                      <a:pt x="71" y="122"/>
                    </a:cubicBezTo>
                    <a:cubicBezTo>
                      <a:pt x="80" y="118"/>
                      <a:pt x="88" y="114"/>
                      <a:pt x="97" y="111"/>
                    </a:cubicBezTo>
                    <a:cubicBezTo>
                      <a:pt x="105" y="108"/>
                      <a:pt x="112" y="104"/>
                      <a:pt x="119" y="101"/>
                    </a:cubicBezTo>
                    <a:cubicBezTo>
                      <a:pt x="122" y="100"/>
                      <a:pt x="125" y="98"/>
                      <a:pt x="128" y="97"/>
                    </a:cubicBezTo>
                    <a:cubicBezTo>
                      <a:pt x="133" y="94"/>
                      <a:pt x="139" y="92"/>
                      <a:pt x="144" y="89"/>
                    </a:cubicBezTo>
                    <a:cubicBezTo>
                      <a:pt x="144" y="89"/>
                      <a:pt x="144" y="89"/>
                      <a:pt x="144" y="89"/>
                    </a:cubicBezTo>
                    <a:cubicBezTo>
                      <a:pt x="144" y="91"/>
                      <a:pt x="144" y="92"/>
                      <a:pt x="144" y="94"/>
                    </a:cubicBezTo>
                    <a:cubicBezTo>
                      <a:pt x="140" y="95"/>
                      <a:pt x="137" y="97"/>
                      <a:pt x="134" y="99"/>
                    </a:cubicBezTo>
                    <a:close/>
                    <a:moveTo>
                      <a:pt x="143" y="88"/>
                    </a:moveTo>
                    <a:cubicBezTo>
                      <a:pt x="139" y="89"/>
                      <a:pt x="136" y="91"/>
                      <a:pt x="132" y="93"/>
                    </a:cubicBezTo>
                    <a:cubicBezTo>
                      <a:pt x="131" y="94"/>
                      <a:pt x="130" y="95"/>
                      <a:pt x="129" y="95"/>
                    </a:cubicBezTo>
                    <a:cubicBezTo>
                      <a:pt x="126" y="97"/>
                      <a:pt x="122" y="98"/>
                      <a:pt x="119" y="99"/>
                    </a:cubicBezTo>
                    <a:cubicBezTo>
                      <a:pt x="102" y="106"/>
                      <a:pt x="85" y="113"/>
                      <a:pt x="68" y="120"/>
                    </a:cubicBezTo>
                    <a:cubicBezTo>
                      <a:pt x="61" y="123"/>
                      <a:pt x="54" y="126"/>
                      <a:pt x="47" y="129"/>
                    </a:cubicBezTo>
                    <a:cubicBezTo>
                      <a:pt x="43" y="131"/>
                      <a:pt x="40" y="133"/>
                      <a:pt x="36" y="135"/>
                    </a:cubicBezTo>
                    <a:cubicBezTo>
                      <a:pt x="35" y="135"/>
                      <a:pt x="29" y="139"/>
                      <a:pt x="33" y="136"/>
                    </a:cubicBezTo>
                    <a:cubicBezTo>
                      <a:pt x="35" y="135"/>
                      <a:pt x="37" y="133"/>
                      <a:pt x="39" y="132"/>
                    </a:cubicBezTo>
                    <a:cubicBezTo>
                      <a:pt x="55" y="123"/>
                      <a:pt x="70" y="115"/>
                      <a:pt x="86" y="108"/>
                    </a:cubicBezTo>
                    <a:cubicBezTo>
                      <a:pt x="89" y="106"/>
                      <a:pt x="93" y="105"/>
                      <a:pt x="96" y="103"/>
                    </a:cubicBezTo>
                    <a:cubicBezTo>
                      <a:pt x="102" y="101"/>
                      <a:pt x="109" y="98"/>
                      <a:pt x="115" y="95"/>
                    </a:cubicBezTo>
                    <a:cubicBezTo>
                      <a:pt x="125" y="90"/>
                      <a:pt x="135" y="87"/>
                      <a:pt x="144" y="81"/>
                    </a:cubicBezTo>
                    <a:cubicBezTo>
                      <a:pt x="144" y="83"/>
                      <a:pt x="144" y="86"/>
                      <a:pt x="144" y="88"/>
                    </a:cubicBezTo>
                    <a:lnTo>
                      <a:pt x="143" y="88"/>
                    </a:lnTo>
                    <a:close/>
                    <a:moveTo>
                      <a:pt x="113" y="95"/>
                    </a:moveTo>
                    <a:cubicBezTo>
                      <a:pt x="119" y="92"/>
                      <a:pt x="125" y="90"/>
                      <a:pt x="131" y="87"/>
                    </a:cubicBezTo>
                    <a:cubicBezTo>
                      <a:pt x="130" y="88"/>
                      <a:pt x="130" y="88"/>
                      <a:pt x="130" y="88"/>
                    </a:cubicBezTo>
                    <a:cubicBezTo>
                      <a:pt x="124" y="90"/>
                      <a:pt x="119" y="92"/>
                      <a:pt x="113" y="95"/>
                    </a:cubicBezTo>
                    <a:close/>
                    <a:moveTo>
                      <a:pt x="144" y="80"/>
                    </a:moveTo>
                    <a:cubicBezTo>
                      <a:pt x="143" y="80"/>
                      <a:pt x="143" y="80"/>
                      <a:pt x="143" y="80"/>
                    </a:cubicBezTo>
                    <a:cubicBezTo>
                      <a:pt x="134" y="85"/>
                      <a:pt x="125" y="88"/>
                      <a:pt x="116" y="93"/>
                    </a:cubicBezTo>
                    <a:cubicBezTo>
                      <a:pt x="108" y="96"/>
                      <a:pt x="100" y="100"/>
                      <a:pt x="92" y="104"/>
                    </a:cubicBezTo>
                    <a:cubicBezTo>
                      <a:pt x="79" y="109"/>
                      <a:pt x="66" y="114"/>
                      <a:pt x="54" y="120"/>
                    </a:cubicBezTo>
                    <a:cubicBezTo>
                      <a:pt x="46" y="123"/>
                      <a:pt x="39" y="127"/>
                      <a:pt x="31" y="130"/>
                    </a:cubicBezTo>
                    <a:cubicBezTo>
                      <a:pt x="30" y="131"/>
                      <a:pt x="28" y="131"/>
                      <a:pt x="27" y="132"/>
                    </a:cubicBezTo>
                    <a:cubicBezTo>
                      <a:pt x="28" y="131"/>
                      <a:pt x="30" y="130"/>
                      <a:pt x="32" y="128"/>
                    </a:cubicBezTo>
                    <a:cubicBezTo>
                      <a:pt x="36" y="126"/>
                      <a:pt x="40" y="125"/>
                      <a:pt x="43" y="123"/>
                    </a:cubicBezTo>
                    <a:cubicBezTo>
                      <a:pt x="58" y="115"/>
                      <a:pt x="74" y="107"/>
                      <a:pt x="89" y="100"/>
                    </a:cubicBezTo>
                    <a:cubicBezTo>
                      <a:pt x="106" y="93"/>
                      <a:pt x="124" y="86"/>
                      <a:pt x="141" y="77"/>
                    </a:cubicBezTo>
                    <a:cubicBezTo>
                      <a:pt x="141" y="77"/>
                      <a:pt x="141" y="77"/>
                      <a:pt x="141" y="77"/>
                    </a:cubicBezTo>
                    <a:cubicBezTo>
                      <a:pt x="142" y="77"/>
                      <a:pt x="143" y="76"/>
                      <a:pt x="143" y="76"/>
                    </a:cubicBezTo>
                    <a:cubicBezTo>
                      <a:pt x="143" y="78"/>
                      <a:pt x="143" y="79"/>
                      <a:pt x="144" y="80"/>
                    </a:cubicBezTo>
                    <a:close/>
                    <a:moveTo>
                      <a:pt x="104" y="92"/>
                    </a:moveTo>
                    <a:cubicBezTo>
                      <a:pt x="108" y="91"/>
                      <a:pt x="111" y="89"/>
                      <a:pt x="115" y="87"/>
                    </a:cubicBezTo>
                    <a:cubicBezTo>
                      <a:pt x="120" y="85"/>
                      <a:pt x="124" y="83"/>
                      <a:pt x="129" y="81"/>
                    </a:cubicBezTo>
                    <a:cubicBezTo>
                      <a:pt x="131" y="81"/>
                      <a:pt x="133" y="80"/>
                      <a:pt x="135" y="79"/>
                    </a:cubicBezTo>
                    <a:cubicBezTo>
                      <a:pt x="136" y="79"/>
                      <a:pt x="136" y="79"/>
                      <a:pt x="136" y="79"/>
                    </a:cubicBezTo>
                    <a:cubicBezTo>
                      <a:pt x="125" y="84"/>
                      <a:pt x="115" y="88"/>
                      <a:pt x="104" y="92"/>
                    </a:cubicBezTo>
                    <a:close/>
                    <a:moveTo>
                      <a:pt x="89" y="99"/>
                    </a:moveTo>
                    <a:cubicBezTo>
                      <a:pt x="88" y="99"/>
                      <a:pt x="88" y="99"/>
                      <a:pt x="88" y="99"/>
                    </a:cubicBezTo>
                    <a:cubicBezTo>
                      <a:pt x="72" y="106"/>
                      <a:pt x="55" y="112"/>
                      <a:pt x="40" y="120"/>
                    </a:cubicBezTo>
                    <a:cubicBezTo>
                      <a:pt x="35" y="122"/>
                      <a:pt x="31" y="124"/>
                      <a:pt x="26" y="126"/>
                    </a:cubicBezTo>
                    <a:cubicBezTo>
                      <a:pt x="25" y="126"/>
                      <a:pt x="23" y="127"/>
                      <a:pt x="22" y="127"/>
                    </a:cubicBezTo>
                    <a:cubicBezTo>
                      <a:pt x="24" y="126"/>
                      <a:pt x="26" y="125"/>
                      <a:pt x="27" y="124"/>
                    </a:cubicBezTo>
                    <a:cubicBezTo>
                      <a:pt x="35" y="120"/>
                      <a:pt x="43" y="116"/>
                      <a:pt x="51" y="111"/>
                    </a:cubicBezTo>
                    <a:cubicBezTo>
                      <a:pt x="67" y="102"/>
                      <a:pt x="85" y="95"/>
                      <a:pt x="102" y="88"/>
                    </a:cubicBezTo>
                    <a:cubicBezTo>
                      <a:pt x="110" y="85"/>
                      <a:pt x="117" y="82"/>
                      <a:pt x="125" y="78"/>
                    </a:cubicBezTo>
                    <a:cubicBezTo>
                      <a:pt x="129" y="77"/>
                      <a:pt x="132" y="75"/>
                      <a:pt x="136" y="73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39" y="72"/>
                      <a:pt x="140" y="71"/>
                      <a:pt x="142" y="70"/>
                    </a:cubicBezTo>
                    <a:cubicBezTo>
                      <a:pt x="142" y="70"/>
                      <a:pt x="142" y="70"/>
                      <a:pt x="142" y="70"/>
                    </a:cubicBezTo>
                    <a:cubicBezTo>
                      <a:pt x="143" y="72"/>
                      <a:pt x="143" y="73"/>
                      <a:pt x="143" y="75"/>
                    </a:cubicBezTo>
                    <a:cubicBezTo>
                      <a:pt x="124" y="82"/>
                      <a:pt x="107" y="90"/>
                      <a:pt x="89" y="99"/>
                    </a:cubicBezTo>
                    <a:close/>
                    <a:moveTo>
                      <a:pt x="142" y="69"/>
                    </a:moveTo>
                    <a:cubicBezTo>
                      <a:pt x="142" y="69"/>
                      <a:pt x="142" y="69"/>
                      <a:pt x="142" y="69"/>
                    </a:cubicBezTo>
                    <a:cubicBezTo>
                      <a:pt x="140" y="70"/>
                      <a:pt x="138" y="70"/>
                      <a:pt x="137" y="71"/>
                    </a:cubicBezTo>
                    <a:cubicBezTo>
                      <a:pt x="135" y="72"/>
                      <a:pt x="133" y="73"/>
                      <a:pt x="131" y="73"/>
                    </a:cubicBezTo>
                    <a:cubicBezTo>
                      <a:pt x="115" y="79"/>
                      <a:pt x="99" y="85"/>
                      <a:pt x="84" y="92"/>
                    </a:cubicBezTo>
                    <a:cubicBezTo>
                      <a:pt x="68" y="100"/>
                      <a:pt x="51" y="106"/>
                      <a:pt x="35" y="114"/>
                    </a:cubicBezTo>
                    <a:cubicBezTo>
                      <a:pt x="31" y="116"/>
                      <a:pt x="27" y="118"/>
                      <a:pt x="22" y="120"/>
                    </a:cubicBezTo>
                    <a:cubicBezTo>
                      <a:pt x="21" y="120"/>
                      <a:pt x="18" y="120"/>
                      <a:pt x="17" y="121"/>
                    </a:cubicBezTo>
                    <a:cubicBezTo>
                      <a:pt x="19" y="120"/>
                      <a:pt x="21" y="119"/>
                      <a:pt x="22" y="118"/>
                    </a:cubicBezTo>
                    <a:cubicBezTo>
                      <a:pt x="30" y="114"/>
                      <a:pt x="39" y="110"/>
                      <a:pt x="47" y="106"/>
                    </a:cubicBezTo>
                    <a:cubicBezTo>
                      <a:pt x="65" y="98"/>
                      <a:pt x="83" y="91"/>
                      <a:pt x="102" y="83"/>
                    </a:cubicBezTo>
                    <a:cubicBezTo>
                      <a:pt x="110" y="80"/>
                      <a:pt x="118" y="77"/>
                      <a:pt x="126" y="74"/>
                    </a:cubicBezTo>
                    <a:cubicBezTo>
                      <a:pt x="129" y="73"/>
                      <a:pt x="132" y="72"/>
                      <a:pt x="135" y="71"/>
                    </a:cubicBezTo>
                    <a:cubicBezTo>
                      <a:pt x="136" y="70"/>
                      <a:pt x="137" y="69"/>
                      <a:pt x="139" y="68"/>
                    </a:cubicBezTo>
                    <a:cubicBezTo>
                      <a:pt x="140" y="68"/>
                      <a:pt x="141" y="68"/>
                      <a:pt x="142" y="67"/>
                    </a:cubicBezTo>
                    <a:cubicBezTo>
                      <a:pt x="142" y="68"/>
                      <a:pt x="142" y="68"/>
                      <a:pt x="142" y="69"/>
                    </a:cubicBezTo>
                    <a:close/>
                    <a:moveTo>
                      <a:pt x="27" y="133"/>
                    </a:moveTo>
                    <a:cubicBezTo>
                      <a:pt x="26" y="133"/>
                      <a:pt x="26" y="133"/>
                      <a:pt x="26" y="133"/>
                    </a:cubicBezTo>
                    <a:cubicBezTo>
                      <a:pt x="36" y="129"/>
                      <a:pt x="45" y="124"/>
                      <a:pt x="54" y="120"/>
                    </a:cubicBezTo>
                    <a:cubicBezTo>
                      <a:pt x="61" y="117"/>
                      <a:pt x="68" y="115"/>
                      <a:pt x="75" y="112"/>
                    </a:cubicBezTo>
                    <a:cubicBezTo>
                      <a:pt x="68" y="115"/>
                      <a:pt x="61" y="119"/>
                      <a:pt x="54" y="122"/>
                    </a:cubicBezTo>
                    <a:cubicBezTo>
                      <a:pt x="46" y="127"/>
                      <a:pt x="37" y="131"/>
                      <a:pt x="30" y="137"/>
                    </a:cubicBezTo>
                    <a:cubicBezTo>
                      <a:pt x="29" y="136"/>
                      <a:pt x="28" y="135"/>
                      <a:pt x="27" y="133"/>
                    </a:cubicBezTo>
                    <a:close/>
                    <a:moveTo>
                      <a:pt x="42" y="146"/>
                    </a:moveTo>
                    <a:cubicBezTo>
                      <a:pt x="49" y="144"/>
                      <a:pt x="56" y="139"/>
                      <a:pt x="62" y="136"/>
                    </a:cubicBezTo>
                    <a:cubicBezTo>
                      <a:pt x="72" y="132"/>
                      <a:pt x="81" y="128"/>
                      <a:pt x="91" y="124"/>
                    </a:cubicBezTo>
                    <a:cubicBezTo>
                      <a:pt x="85" y="127"/>
                      <a:pt x="78" y="131"/>
                      <a:pt x="72" y="135"/>
                    </a:cubicBezTo>
                    <a:cubicBezTo>
                      <a:pt x="69" y="136"/>
                      <a:pt x="65" y="138"/>
                      <a:pt x="63" y="140"/>
                    </a:cubicBezTo>
                    <a:cubicBezTo>
                      <a:pt x="59" y="144"/>
                      <a:pt x="54" y="145"/>
                      <a:pt x="50" y="148"/>
                    </a:cubicBezTo>
                    <a:cubicBezTo>
                      <a:pt x="50" y="148"/>
                      <a:pt x="50" y="148"/>
                      <a:pt x="50" y="148"/>
                    </a:cubicBezTo>
                    <a:cubicBezTo>
                      <a:pt x="49" y="148"/>
                      <a:pt x="49" y="148"/>
                      <a:pt x="49" y="148"/>
                    </a:cubicBezTo>
                    <a:cubicBezTo>
                      <a:pt x="47" y="148"/>
                      <a:pt x="45" y="147"/>
                      <a:pt x="42" y="146"/>
                    </a:cubicBezTo>
                    <a:close/>
                    <a:moveTo>
                      <a:pt x="52" y="149"/>
                    </a:moveTo>
                    <a:cubicBezTo>
                      <a:pt x="61" y="146"/>
                      <a:pt x="69" y="141"/>
                      <a:pt x="78" y="137"/>
                    </a:cubicBezTo>
                    <a:cubicBezTo>
                      <a:pt x="85" y="134"/>
                      <a:pt x="93" y="130"/>
                      <a:pt x="100" y="127"/>
                    </a:cubicBezTo>
                    <a:cubicBezTo>
                      <a:pt x="94" y="131"/>
                      <a:pt x="88" y="134"/>
                      <a:pt x="83" y="137"/>
                    </a:cubicBezTo>
                    <a:cubicBezTo>
                      <a:pt x="79" y="139"/>
                      <a:pt x="76" y="142"/>
                      <a:pt x="73" y="144"/>
                    </a:cubicBezTo>
                    <a:cubicBezTo>
                      <a:pt x="72" y="145"/>
                      <a:pt x="70" y="146"/>
                      <a:pt x="68" y="147"/>
                    </a:cubicBezTo>
                    <a:cubicBezTo>
                      <a:pt x="63" y="148"/>
                      <a:pt x="57" y="149"/>
                      <a:pt x="52" y="149"/>
                    </a:cubicBezTo>
                    <a:close/>
                    <a:moveTo>
                      <a:pt x="139" y="117"/>
                    </a:moveTo>
                    <a:cubicBezTo>
                      <a:pt x="139" y="118"/>
                      <a:pt x="138" y="120"/>
                      <a:pt x="137" y="122"/>
                    </a:cubicBezTo>
                    <a:cubicBezTo>
                      <a:pt x="135" y="122"/>
                      <a:pt x="132" y="124"/>
                      <a:pt x="130" y="125"/>
                    </a:cubicBezTo>
                    <a:cubicBezTo>
                      <a:pt x="121" y="130"/>
                      <a:pt x="112" y="134"/>
                      <a:pt x="103" y="138"/>
                    </a:cubicBezTo>
                    <a:cubicBezTo>
                      <a:pt x="98" y="141"/>
                      <a:pt x="93" y="143"/>
                      <a:pt x="88" y="146"/>
                    </a:cubicBezTo>
                    <a:cubicBezTo>
                      <a:pt x="83" y="148"/>
                      <a:pt x="90" y="145"/>
                      <a:pt x="91" y="144"/>
                    </a:cubicBezTo>
                    <a:cubicBezTo>
                      <a:pt x="93" y="142"/>
                      <a:pt x="96" y="141"/>
                      <a:pt x="98" y="140"/>
                    </a:cubicBezTo>
                    <a:cubicBezTo>
                      <a:pt x="104" y="136"/>
                      <a:pt x="111" y="132"/>
                      <a:pt x="118" y="128"/>
                    </a:cubicBezTo>
                    <a:cubicBezTo>
                      <a:pt x="125" y="125"/>
                      <a:pt x="132" y="121"/>
                      <a:pt x="139" y="117"/>
                    </a:cubicBezTo>
                    <a:close/>
                    <a:moveTo>
                      <a:pt x="131" y="135"/>
                    </a:moveTo>
                    <a:cubicBezTo>
                      <a:pt x="130" y="135"/>
                      <a:pt x="130" y="135"/>
                      <a:pt x="130" y="135"/>
                    </a:cubicBezTo>
                    <a:cubicBezTo>
                      <a:pt x="125" y="137"/>
                      <a:pt x="119" y="141"/>
                      <a:pt x="114" y="145"/>
                    </a:cubicBezTo>
                    <a:cubicBezTo>
                      <a:pt x="111" y="146"/>
                      <a:pt x="108" y="148"/>
                      <a:pt x="106" y="149"/>
                    </a:cubicBezTo>
                    <a:cubicBezTo>
                      <a:pt x="104" y="150"/>
                      <a:pt x="102" y="151"/>
                      <a:pt x="100" y="152"/>
                    </a:cubicBezTo>
                    <a:cubicBezTo>
                      <a:pt x="100" y="152"/>
                      <a:pt x="100" y="152"/>
                      <a:pt x="100" y="152"/>
                    </a:cubicBezTo>
                    <a:cubicBezTo>
                      <a:pt x="100" y="152"/>
                      <a:pt x="100" y="152"/>
                      <a:pt x="100" y="152"/>
                    </a:cubicBezTo>
                    <a:cubicBezTo>
                      <a:pt x="101" y="151"/>
                      <a:pt x="104" y="149"/>
                      <a:pt x="105" y="149"/>
                    </a:cubicBezTo>
                    <a:cubicBezTo>
                      <a:pt x="115" y="142"/>
                      <a:pt x="125" y="136"/>
                      <a:pt x="134" y="128"/>
                    </a:cubicBezTo>
                    <a:cubicBezTo>
                      <a:pt x="133" y="130"/>
                      <a:pt x="132" y="133"/>
                      <a:pt x="131" y="135"/>
                    </a:cubicBezTo>
                    <a:close/>
                    <a:moveTo>
                      <a:pt x="93" y="151"/>
                    </a:moveTo>
                    <a:cubicBezTo>
                      <a:pt x="99" y="149"/>
                      <a:pt x="105" y="146"/>
                      <a:pt x="110" y="142"/>
                    </a:cubicBezTo>
                    <a:cubicBezTo>
                      <a:pt x="115" y="139"/>
                      <a:pt x="120" y="137"/>
                      <a:pt x="126" y="134"/>
                    </a:cubicBezTo>
                    <a:cubicBezTo>
                      <a:pt x="123" y="136"/>
                      <a:pt x="120" y="138"/>
                      <a:pt x="117" y="140"/>
                    </a:cubicBezTo>
                    <a:cubicBezTo>
                      <a:pt x="111" y="144"/>
                      <a:pt x="105" y="147"/>
                      <a:pt x="99" y="151"/>
                    </a:cubicBezTo>
                    <a:cubicBezTo>
                      <a:pt x="97" y="151"/>
                      <a:pt x="95" y="151"/>
                      <a:pt x="93" y="151"/>
                    </a:cubicBezTo>
                    <a:close/>
                    <a:moveTo>
                      <a:pt x="86" y="148"/>
                    </a:moveTo>
                    <a:cubicBezTo>
                      <a:pt x="98" y="142"/>
                      <a:pt x="111" y="136"/>
                      <a:pt x="124" y="129"/>
                    </a:cubicBezTo>
                    <a:cubicBezTo>
                      <a:pt x="121" y="131"/>
                      <a:pt x="119" y="132"/>
                      <a:pt x="117" y="134"/>
                    </a:cubicBezTo>
                    <a:cubicBezTo>
                      <a:pt x="108" y="139"/>
                      <a:pt x="100" y="145"/>
                      <a:pt x="91" y="150"/>
                    </a:cubicBezTo>
                    <a:cubicBezTo>
                      <a:pt x="89" y="149"/>
                      <a:pt x="87" y="149"/>
                      <a:pt x="86" y="148"/>
                    </a:cubicBezTo>
                    <a:close/>
                    <a:moveTo>
                      <a:pt x="134" y="127"/>
                    </a:moveTo>
                    <a:cubicBezTo>
                      <a:pt x="126" y="134"/>
                      <a:pt x="115" y="138"/>
                      <a:pt x="106" y="144"/>
                    </a:cubicBezTo>
                    <a:cubicBezTo>
                      <a:pt x="102" y="146"/>
                      <a:pt x="95" y="148"/>
                      <a:pt x="93" y="150"/>
                    </a:cubicBezTo>
                    <a:cubicBezTo>
                      <a:pt x="99" y="146"/>
                      <a:pt x="105" y="143"/>
                      <a:pt x="110" y="139"/>
                    </a:cubicBezTo>
                    <a:cubicBezTo>
                      <a:pt x="115" y="136"/>
                      <a:pt x="120" y="133"/>
                      <a:pt x="125" y="130"/>
                    </a:cubicBezTo>
                    <a:cubicBezTo>
                      <a:pt x="127" y="129"/>
                      <a:pt x="129" y="127"/>
                      <a:pt x="131" y="126"/>
                    </a:cubicBezTo>
                    <a:cubicBezTo>
                      <a:pt x="131" y="126"/>
                      <a:pt x="132" y="126"/>
                      <a:pt x="132" y="125"/>
                    </a:cubicBezTo>
                    <a:cubicBezTo>
                      <a:pt x="134" y="124"/>
                      <a:pt x="135" y="124"/>
                      <a:pt x="137" y="123"/>
                    </a:cubicBezTo>
                    <a:cubicBezTo>
                      <a:pt x="136" y="124"/>
                      <a:pt x="136" y="126"/>
                      <a:pt x="135" y="127"/>
                    </a:cubicBezTo>
                    <a:lnTo>
                      <a:pt x="134" y="127"/>
                    </a:lnTo>
                    <a:close/>
                    <a:moveTo>
                      <a:pt x="85" y="148"/>
                    </a:moveTo>
                    <a:cubicBezTo>
                      <a:pt x="83" y="147"/>
                      <a:pt x="81" y="146"/>
                      <a:pt x="80" y="145"/>
                    </a:cubicBezTo>
                    <a:cubicBezTo>
                      <a:pt x="88" y="142"/>
                      <a:pt x="95" y="139"/>
                      <a:pt x="103" y="135"/>
                    </a:cubicBezTo>
                    <a:cubicBezTo>
                      <a:pt x="96" y="139"/>
                      <a:pt x="90" y="143"/>
                      <a:pt x="85" y="148"/>
                    </a:cubicBezTo>
                    <a:close/>
                    <a:moveTo>
                      <a:pt x="103" y="152"/>
                    </a:moveTo>
                    <a:cubicBezTo>
                      <a:pt x="110" y="148"/>
                      <a:pt x="117" y="143"/>
                      <a:pt x="124" y="139"/>
                    </a:cubicBezTo>
                    <a:cubicBezTo>
                      <a:pt x="125" y="138"/>
                      <a:pt x="126" y="138"/>
                      <a:pt x="127" y="137"/>
                    </a:cubicBezTo>
                    <a:cubicBezTo>
                      <a:pt x="129" y="136"/>
                      <a:pt x="130" y="136"/>
                      <a:pt x="129" y="137"/>
                    </a:cubicBezTo>
                    <a:cubicBezTo>
                      <a:pt x="127" y="138"/>
                      <a:pt x="126" y="140"/>
                      <a:pt x="124" y="141"/>
                    </a:cubicBezTo>
                    <a:cubicBezTo>
                      <a:pt x="120" y="144"/>
                      <a:pt x="117" y="147"/>
                      <a:pt x="113" y="149"/>
                    </a:cubicBezTo>
                    <a:cubicBezTo>
                      <a:pt x="112" y="150"/>
                      <a:pt x="112" y="150"/>
                      <a:pt x="112" y="150"/>
                    </a:cubicBezTo>
                    <a:cubicBezTo>
                      <a:pt x="109" y="151"/>
                      <a:pt x="106" y="152"/>
                      <a:pt x="103" y="152"/>
                    </a:cubicBezTo>
                    <a:close/>
                    <a:moveTo>
                      <a:pt x="115" y="149"/>
                    </a:moveTo>
                    <a:cubicBezTo>
                      <a:pt x="118" y="147"/>
                      <a:pt x="121" y="145"/>
                      <a:pt x="123" y="143"/>
                    </a:cubicBezTo>
                    <a:cubicBezTo>
                      <a:pt x="123" y="144"/>
                      <a:pt x="122" y="145"/>
                      <a:pt x="121" y="145"/>
                    </a:cubicBezTo>
                    <a:cubicBezTo>
                      <a:pt x="119" y="147"/>
                      <a:pt x="117" y="148"/>
                      <a:pt x="115" y="149"/>
                    </a:cubicBezTo>
                    <a:close/>
                    <a:moveTo>
                      <a:pt x="139" y="116"/>
                    </a:moveTo>
                    <a:cubicBezTo>
                      <a:pt x="139" y="116"/>
                      <a:pt x="139" y="116"/>
                      <a:pt x="139" y="116"/>
                    </a:cubicBezTo>
                    <a:cubicBezTo>
                      <a:pt x="138" y="116"/>
                      <a:pt x="138" y="117"/>
                      <a:pt x="137" y="117"/>
                    </a:cubicBezTo>
                    <a:cubicBezTo>
                      <a:pt x="136" y="117"/>
                      <a:pt x="136" y="117"/>
                      <a:pt x="136" y="117"/>
                    </a:cubicBezTo>
                    <a:cubicBezTo>
                      <a:pt x="128" y="121"/>
                      <a:pt x="120" y="125"/>
                      <a:pt x="112" y="130"/>
                    </a:cubicBezTo>
                    <a:cubicBezTo>
                      <a:pt x="101" y="135"/>
                      <a:pt x="90" y="140"/>
                      <a:pt x="79" y="145"/>
                    </a:cubicBezTo>
                    <a:cubicBezTo>
                      <a:pt x="78" y="144"/>
                      <a:pt x="78" y="144"/>
                      <a:pt x="78" y="144"/>
                    </a:cubicBezTo>
                    <a:cubicBezTo>
                      <a:pt x="77" y="144"/>
                      <a:pt x="77" y="144"/>
                      <a:pt x="76" y="145"/>
                    </a:cubicBezTo>
                    <a:cubicBezTo>
                      <a:pt x="76" y="145"/>
                      <a:pt x="76" y="145"/>
                      <a:pt x="76" y="145"/>
                    </a:cubicBezTo>
                    <a:cubicBezTo>
                      <a:pt x="75" y="145"/>
                      <a:pt x="74" y="145"/>
                      <a:pt x="74" y="145"/>
                    </a:cubicBezTo>
                    <a:cubicBezTo>
                      <a:pt x="74" y="145"/>
                      <a:pt x="74" y="145"/>
                      <a:pt x="74" y="145"/>
                    </a:cubicBezTo>
                    <a:cubicBezTo>
                      <a:pt x="73" y="146"/>
                      <a:pt x="72" y="146"/>
                      <a:pt x="71" y="146"/>
                    </a:cubicBezTo>
                    <a:cubicBezTo>
                      <a:pt x="72" y="146"/>
                      <a:pt x="72" y="146"/>
                      <a:pt x="72" y="146"/>
                    </a:cubicBezTo>
                    <a:cubicBezTo>
                      <a:pt x="72" y="146"/>
                      <a:pt x="72" y="146"/>
                      <a:pt x="72" y="146"/>
                    </a:cubicBezTo>
                    <a:cubicBezTo>
                      <a:pt x="75" y="144"/>
                      <a:pt x="78" y="142"/>
                      <a:pt x="81" y="141"/>
                    </a:cubicBezTo>
                    <a:cubicBezTo>
                      <a:pt x="86" y="138"/>
                      <a:pt x="91" y="136"/>
                      <a:pt x="96" y="133"/>
                    </a:cubicBezTo>
                    <a:cubicBezTo>
                      <a:pt x="102" y="131"/>
                      <a:pt x="107" y="128"/>
                      <a:pt x="112" y="125"/>
                    </a:cubicBezTo>
                    <a:cubicBezTo>
                      <a:pt x="122" y="119"/>
                      <a:pt x="131" y="115"/>
                      <a:pt x="141" y="110"/>
                    </a:cubicBezTo>
                    <a:cubicBezTo>
                      <a:pt x="141" y="111"/>
                      <a:pt x="141" y="112"/>
                      <a:pt x="141" y="112"/>
                    </a:cubicBezTo>
                    <a:cubicBezTo>
                      <a:pt x="140" y="114"/>
                      <a:pt x="140" y="115"/>
                      <a:pt x="139" y="116"/>
                    </a:cubicBezTo>
                    <a:close/>
                    <a:moveTo>
                      <a:pt x="139" y="59"/>
                    </a:moveTo>
                    <a:cubicBezTo>
                      <a:pt x="128" y="65"/>
                      <a:pt x="117" y="69"/>
                      <a:pt x="105" y="73"/>
                    </a:cubicBezTo>
                    <a:cubicBezTo>
                      <a:pt x="102" y="74"/>
                      <a:pt x="99" y="75"/>
                      <a:pt x="96" y="76"/>
                    </a:cubicBezTo>
                    <a:cubicBezTo>
                      <a:pt x="92" y="78"/>
                      <a:pt x="89" y="79"/>
                      <a:pt x="85" y="80"/>
                    </a:cubicBezTo>
                    <a:cubicBezTo>
                      <a:pt x="69" y="86"/>
                      <a:pt x="53" y="93"/>
                      <a:pt x="37" y="100"/>
                    </a:cubicBezTo>
                    <a:cubicBezTo>
                      <a:pt x="30" y="103"/>
                      <a:pt x="21" y="107"/>
                      <a:pt x="14" y="111"/>
                    </a:cubicBezTo>
                    <a:cubicBezTo>
                      <a:pt x="23" y="106"/>
                      <a:pt x="31" y="102"/>
                      <a:pt x="40" y="99"/>
                    </a:cubicBezTo>
                    <a:cubicBezTo>
                      <a:pt x="49" y="95"/>
                      <a:pt x="57" y="90"/>
                      <a:pt x="65" y="87"/>
                    </a:cubicBezTo>
                    <a:cubicBezTo>
                      <a:pt x="75" y="83"/>
                      <a:pt x="84" y="79"/>
                      <a:pt x="94" y="75"/>
                    </a:cubicBezTo>
                    <a:cubicBezTo>
                      <a:pt x="103" y="71"/>
                      <a:pt x="112" y="67"/>
                      <a:pt x="121" y="62"/>
                    </a:cubicBezTo>
                    <a:cubicBezTo>
                      <a:pt x="122" y="62"/>
                      <a:pt x="123" y="61"/>
                      <a:pt x="124" y="61"/>
                    </a:cubicBezTo>
                    <a:cubicBezTo>
                      <a:pt x="129" y="59"/>
                      <a:pt x="133" y="57"/>
                      <a:pt x="137" y="54"/>
                    </a:cubicBezTo>
                    <a:cubicBezTo>
                      <a:pt x="138" y="56"/>
                      <a:pt x="138" y="57"/>
                      <a:pt x="139" y="59"/>
                    </a:cubicBezTo>
                    <a:close/>
                    <a:moveTo>
                      <a:pt x="131" y="45"/>
                    </a:moveTo>
                    <a:cubicBezTo>
                      <a:pt x="97" y="59"/>
                      <a:pt x="64" y="74"/>
                      <a:pt x="31" y="89"/>
                    </a:cubicBezTo>
                    <a:cubicBezTo>
                      <a:pt x="23" y="92"/>
                      <a:pt x="16" y="97"/>
                      <a:pt x="8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9" y="99"/>
                      <a:pt x="11" y="97"/>
                      <a:pt x="12" y="96"/>
                    </a:cubicBezTo>
                    <a:cubicBezTo>
                      <a:pt x="14" y="95"/>
                      <a:pt x="16" y="94"/>
                      <a:pt x="17" y="93"/>
                    </a:cubicBezTo>
                    <a:cubicBezTo>
                      <a:pt x="21" y="91"/>
                      <a:pt x="25" y="89"/>
                      <a:pt x="29" y="87"/>
                    </a:cubicBezTo>
                    <a:cubicBezTo>
                      <a:pt x="46" y="79"/>
                      <a:pt x="63" y="70"/>
                      <a:pt x="80" y="62"/>
                    </a:cubicBezTo>
                    <a:cubicBezTo>
                      <a:pt x="81" y="62"/>
                      <a:pt x="81" y="62"/>
                      <a:pt x="82" y="61"/>
                    </a:cubicBezTo>
                    <a:cubicBezTo>
                      <a:pt x="93" y="57"/>
                      <a:pt x="103" y="53"/>
                      <a:pt x="113" y="49"/>
                    </a:cubicBezTo>
                    <a:cubicBezTo>
                      <a:pt x="115" y="48"/>
                      <a:pt x="116" y="48"/>
                      <a:pt x="118" y="47"/>
                    </a:cubicBezTo>
                    <a:cubicBezTo>
                      <a:pt x="119" y="46"/>
                      <a:pt x="121" y="46"/>
                      <a:pt x="122" y="45"/>
                    </a:cubicBezTo>
                    <a:cubicBezTo>
                      <a:pt x="122" y="45"/>
                      <a:pt x="122" y="45"/>
                      <a:pt x="123" y="44"/>
                    </a:cubicBezTo>
                    <a:cubicBezTo>
                      <a:pt x="125" y="44"/>
                      <a:pt x="127" y="43"/>
                      <a:pt x="128" y="42"/>
                    </a:cubicBezTo>
                    <a:cubicBezTo>
                      <a:pt x="129" y="43"/>
                      <a:pt x="130" y="44"/>
                      <a:pt x="131" y="45"/>
                    </a:cubicBezTo>
                    <a:close/>
                    <a:moveTo>
                      <a:pt x="124" y="38"/>
                    </a:moveTo>
                    <a:cubicBezTo>
                      <a:pt x="120" y="40"/>
                      <a:pt x="115" y="42"/>
                      <a:pt x="111" y="44"/>
                    </a:cubicBezTo>
                    <a:cubicBezTo>
                      <a:pt x="110" y="44"/>
                      <a:pt x="108" y="45"/>
                      <a:pt x="107" y="45"/>
                    </a:cubicBezTo>
                    <a:cubicBezTo>
                      <a:pt x="100" y="48"/>
                      <a:pt x="94" y="50"/>
                      <a:pt x="87" y="53"/>
                    </a:cubicBezTo>
                    <a:cubicBezTo>
                      <a:pt x="73" y="58"/>
                      <a:pt x="59" y="64"/>
                      <a:pt x="45" y="70"/>
                    </a:cubicBezTo>
                    <a:cubicBezTo>
                      <a:pt x="39" y="73"/>
                      <a:pt x="33" y="75"/>
                      <a:pt x="27" y="78"/>
                    </a:cubicBezTo>
                    <a:cubicBezTo>
                      <a:pt x="21" y="82"/>
                      <a:pt x="15" y="86"/>
                      <a:pt x="9" y="88"/>
                    </a:cubicBezTo>
                    <a:cubicBezTo>
                      <a:pt x="4" y="90"/>
                      <a:pt x="12" y="86"/>
                      <a:pt x="13" y="86"/>
                    </a:cubicBezTo>
                    <a:cubicBezTo>
                      <a:pt x="16" y="84"/>
                      <a:pt x="18" y="82"/>
                      <a:pt x="21" y="80"/>
                    </a:cubicBezTo>
                    <a:cubicBezTo>
                      <a:pt x="28" y="76"/>
                      <a:pt x="34" y="72"/>
                      <a:pt x="41" y="69"/>
                    </a:cubicBezTo>
                    <a:cubicBezTo>
                      <a:pt x="54" y="62"/>
                      <a:pt x="68" y="56"/>
                      <a:pt x="81" y="50"/>
                    </a:cubicBezTo>
                    <a:cubicBezTo>
                      <a:pt x="88" y="47"/>
                      <a:pt x="95" y="44"/>
                      <a:pt x="102" y="41"/>
                    </a:cubicBezTo>
                    <a:cubicBezTo>
                      <a:pt x="107" y="39"/>
                      <a:pt x="113" y="37"/>
                      <a:pt x="118" y="34"/>
                    </a:cubicBezTo>
                    <a:cubicBezTo>
                      <a:pt x="118" y="34"/>
                      <a:pt x="119" y="35"/>
                      <a:pt x="120" y="35"/>
                    </a:cubicBezTo>
                    <a:cubicBezTo>
                      <a:pt x="122" y="36"/>
                      <a:pt x="123" y="37"/>
                      <a:pt x="124" y="38"/>
                    </a:cubicBezTo>
                    <a:close/>
                    <a:moveTo>
                      <a:pt x="89" y="25"/>
                    </a:moveTo>
                    <a:cubicBezTo>
                      <a:pt x="87" y="25"/>
                      <a:pt x="86" y="26"/>
                      <a:pt x="84" y="27"/>
                    </a:cubicBezTo>
                    <a:cubicBezTo>
                      <a:pt x="84" y="26"/>
                      <a:pt x="84" y="25"/>
                      <a:pt x="84" y="24"/>
                    </a:cubicBezTo>
                    <a:cubicBezTo>
                      <a:pt x="86" y="24"/>
                      <a:pt x="87" y="25"/>
                      <a:pt x="89" y="25"/>
                    </a:cubicBezTo>
                    <a:close/>
                    <a:moveTo>
                      <a:pt x="79" y="24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57" y="34"/>
                      <a:pt x="36" y="45"/>
                      <a:pt x="16" y="57"/>
                    </a:cubicBezTo>
                    <a:cubicBezTo>
                      <a:pt x="16" y="58"/>
                      <a:pt x="14" y="59"/>
                      <a:pt x="13" y="60"/>
                    </a:cubicBezTo>
                    <a:cubicBezTo>
                      <a:pt x="13" y="59"/>
                      <a:pt x="13" y="59"/>
                      <a:pt x="13" y="59"/>
                    </a:cubicBezTo>
                    <a:cubicBezTo>
                      <a:pt x="13" y="59"/>
                      <a:pt x="13" y="59"/>
                      <a:pt x="14" y="59"/>
                    </a:cubicBezTo>
                    <a:cubicBezTo>
                      <a:pt x="17" y="57"/>
                      <a:pt x="19" y="55"/>
                      <a:pt x="22" y="53"/>
                    </a:cubicBezTo>
                    <a:cubicBezTo>
                      <a:pt x="27" y="50"/>
                      <a:pt x="33" y="47"/>
                      <a:pt x="38" y="44"/>
                    </a:cubicBezTo>
                    <a:cubicBezTo>
                      <a:pt x="50" y="37"/>
                      <a:pt x="63" y="30"/>
                      <a:pt x="75" y="24"/>
                    </a:cubicBezTo>
                    <a:cubicBezTo>
                      <a:pt x="76" y="24"/>
                      <a:pt x="78" y="24"/>
                      <a:pt x="79" y="24"/>
                    </a:cubicBezTo>
                    <a:close/>
                    <a:moveTo>
                      <a:pt x="45" y="30"/>
                    </a:moveTo>
                    <a:cubicBezTo>
                      <a:pt x="49" y="29"/>
                      <a:pt x="53" y="27"/>
                      <a:pt x="57" y="27"/>
                    </a:cubicBezTo>
                    <a:cubicBezTo>
                      <a:pt x="54" y="28"/>
                      <a:pt x="51" y="30"/>
                      <a:pt x="48" y="31"/>
                    </a:cubicBezTo>
                    <a:cubicBezTo>
                      <a:pt x="40" y="35"/>
                      <a:pt x="32" y="39"/>
                      <a:pt x="24" y="44"/>
                    </a:cubicBezTo>
                    <a:cubicBezTo>
                      <a:pt x="30" y="38"/>
                      <a:pt x="37" y="33"/>
                      <a:pt x="45" y="30"/>
                    </a:cubicBezTo>
                    <a:close/>
                    <a:moveTo>
                      <a:pt x="23" y="45"/>
                    </a:moveTo>
                    <a:cubicBezTo>
                      <a:pt x="24" y="45"/>
                      <a:pt x="24" y="45"/>
                      <a:pt x="24" y="45"/>
                    </a:cubicBezTo>
                    <a:cubicBezTo>
                      <a:pt x="32" y="40"/>
                      <a:pt x="40" y="36"/>
                      <a:pt x="48" y="32"/>
                    </a:cubicBezTo>
                    <a:cubicBezTo>
                      <a:pt x="52" y="30"/>
                      <a:pt x="56" y="28"/>
                      <a:pt x="60" y="26"/>
                    </a:cubicBezTo>
                    <a:cubicBezTo>
                      <a:pt x="61" y="26"/>
                      <a:pt x="62" y="26"/>
                      <a:pt x="63" y="25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1" y="26"/>
                      <a:pt x="59" y="27"/>
                      <a:pt x="57" y="28"/>
                    </a:cubicBezTo>
                    <a:cubicBezTo>
                      <a:pt x="44" y="35"/>
                      <a:pt x="31" y="40"/>
                      <a:pt x="20" y="48"/>
                    </a:cubicBezTo>
                    <a:cubicBezTo>
                      <a:pt x="21" y="47"/>
                      <a:pt x="22" y="46"/>
                      <a:pt x="23" y="45"/>
                    </a:cubicBezTo>
                    <a:close/>
                    <a:moveTo>
                      <a:pt x="9" y="102"/>
                    </a:moveTo>
                    <a:cubicBezTo>
                      <a:pt x="23" y="95"/>
                      <a:pt x="38" y="91"/>
                      <a:pt x="52" y="85"/>
                    </a:cubicBezTo>
                    <a:cubicBezTo>
                      <a:pt x="59" y="82"/>
                      <a:pt x="65" y="79"/>
                      <a:pt x="72" y="76"/>
                    </a:cubicBezTo>
                    <a:cubicBezTo>
                      <a:pt x="56" y="84"/>
                      <a:pt x="40" y="93"/>
                      <a:pt x="24" y="100"/>
                    </a:cubicBezTo>
                    <a:cubicBezTo>
                      <a:pt x="23" y="101"/>
                      <a:pt x="22" y="101"/>
                      <a:pt x="21" y="102"/>
                    </a:cubicBezTo>
                    <a:cubicBezTo>
                      <a:pt x="17" y="103"/>
                      <a:pt x="14" y="105"/>
                      <a:pt x="11" y="107"/>
                    </a:cubicBezTo>
                    <a:cubicBezTo>
                      <a:pt x="10" y="106"/>
                      <a:pt x="9" y="104"/>
                      <a:pt x="9" y="10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2" name="Freeform 66">
                <a:extLst>
                  <a:ext uri="{FF2B5EF4-FFF2-40B4-BE49-F238E27FC236}">
                    <a16:creationId xmlns:a16="http://schemas.microsoft.com/office/drawing/2014/main" id="{B109E7FB-054A-40D9-A2BB-E8AD8352C3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50187" y="4137026"/>
                <a:ext cx="487362" cy="342900"/>
              </a:xfrm>
              <a:custGeom>
                <a:avLst/>
                <a:gdLst>
                  <a:gd name="T0" fmla="*/ 134 w 257"/>
                  <a:gd name="T1" fmla="*/ 144 h 181"/>
                  <a:gd name="T2" fmla="*/ 113 w 257"/>
                  <a:gd name="T3" fmla="*/ 3 h 181"/>
                  <a:gd name="T4" fmla="*/ 13 w 257"/>
                  <a:gd name="T5" fmla="*/ 47 h 181"/>
                  <a:gd name="T6" fmla="*/ 21 w 257"/>
                  <a:gd name="T7" fmla="*/ 58 h 181"/>
                  <a:gd name="T8" fmla="*/ 29 w 257"/>
                  <a:gd name="T9" fmla="*/ 61 h 181"/>
                  <a:gd name="T10" fmla="*/ 91 w 257"/>
                  <a:gd name="T11" fmla="*/ 30 h 181"/>
                  <a:gd name="T12" fmla="*/ 98 w 257"/>
                  <a:gd name="T13" fmla="*/ 24 h 181"/>
                  <a:gd name="T14" fmla="*/ 98 w 257"/>
                  <a:gd name="T15" fmla="*/ 35 h 181"/>
                  <a:gd name="T16" fmla="*/ 124 w 257"/>
                  <a:gd name="T17" fmla="*/ 13 h 181"/>
                  <a:gd name="T18" fmla="*/ 130 w 257"/>
                  <a:gd name="T19" fmla="*/ 21 h 181"/>
                  <a:gd name="T20" fmla="*/ 81 w 257"/>
                  <a:gd name="T21" fmla="*/ 60 h 181"/>
                  <a:gd name="T22" fmla="*/ 87 w 257"/>
                  <a:gd name="T23" fmla="*/ 59 h 181"/>
                  <a:gd name="T24" fmla="*/ 31 w 257"/>
                  <a:gd name="T25" fmla="*/ 111 h 181"/>
                  <a:gd name="T26" fmla="*/ 74 w 257"/>
                  <a:gd name="T27" fmla="*/ 96 h 181"/>
                  <a:gd name="T28" fmla="*/ 27 w 257"/>
                  <a:gd name="T29" fmla="*/ 123 h 181"/>
                  <a:gd name="T30" fmla="*/ 117 w 257"/>
                  <a:gd name="T31" fmla="*/ 85 h 181"/>
                  <a:gd name="T32" fmla="*/ 141 w 257"/>
                  <a:gd name="T33" fmla="*/ 53 h 181"/>
                  <a:gd name="T34" fmla="*/ 36 w 257"/>
                  <a:gd name="T35" fmla="*/ 103 h 181"/>
                  <a:gd name="T36" fmla="*/ 172 w 257"/>
                  <a:gd name="T37" fmla="*/ 26 h 181"/>
                  <a:gd name="T38" fmla="*/ 172 w 257"/>
                  <a:gd name="T39" fmla="*/ 15 h 181"/>
                  <a:gd name="T40" fmla="*/ 73 w 257"/>
                  <a:gd name="T41" fmla="*/ 56 h 181"/>
                  <a:gd name="T42" fmla="*/ 43 w 257"/>
                  <a:gd name="T43" fmla="*/ 58 h 181"/>
                  <a:gd name="T44" fmla="*/ 31 w 257"/>
                  <a:gd name="T45" fmla="*/ 62 h 181"/>
                  <a:gd name="T46" fmla="*/ 53 w 257"/>
                  <a:gd name="T47" fmla="*/ 48 h 181"/>
                  <a:gd name="T48" fmla="*/ 19 w 257"/>
                  <a:gd name="T49" fmla="*/ 52 h 181"/>
                  <a:gd name="T50" fmla="*/ 14 w 257"/>
                  <a:gd name="T51" fmla="*/ 50 h 181"/>
                  <a:gd name="T52" fmla="*/ 118 w 257"/>
                  <a:gd name="T53" fmla="*/ 94 h 181"/>
                  <a:gd name="T54" fmla="*/ 218 w 257"/>
                  <a:gd name="T55" fmla="*/ 58 h 181"/>
                  <a:gd name="T56" fmla="*/ 218 w 257"/>
                  <a:gd name="T57" fmla="*/ 58 h 181"/>
                  <a:gd name="T58" fmla="*/ 160 w 257"/>
                  <a:gd name="T59" fmla="*/ 129 h 181"/>
                  <a:gd name="T60" fmla="*/ 225 w 257"/>
                  <a:gd name="T61" fmla="*/ 97 h 181"/>
                  <a:gd name="T62" fmla="*/ 136 w 257"/>
                  <a:gd name="T63" fmla="*/ 137 h 181"/>
                  <a:gd name="T64" fmla="*/ 228 w 257"/>
                  <a:gd name="T65" fmla="*/ 94 h 181"/>
                  <a:gd name="T66" fmla="*/ 203 w 257"/>
                  <a:gd name="T67" fmla="*/ 96 h 181"/>
                  <a:gd name="T68" fmla="*/ 49 w 257"/>
                  <a:gd name="T69" fmla="*/ 169 h 181"/>
                  <a:gd name="T70" fmla="*/ 205 w 257"/>
                  <a:gd name="T71" fmla="*/ 82 h 181"/>
                  <a:gd name="T72" fmla="*/ 123 w 257"/>
                  <a:gd name="T73" fmla="*/ 110 h 181"/>
                  <a:gd name="T74" fmla="*/ 189 w 257"/>
                  <a:gd name="T75" fmla="*/ 74 h 181"/>
                  <a:gd name="T76" fmla="*/ 215 w 257"/>
                  <a:gd name="T77" fmla="*/ 51 h 181"/>
                  <a:gd name="T78" fmla="*/ 89 w 257"/>
                  <a:gd name="T79" fmla="*/ 142 h 181"/>
                  <a:gd name="T80" fmla="*/ 115 w 257"/>
                  <a:gd name="T81" fmla="*/ 129 h 181"/>
                  <a:gd name="T82" fmla="*/ 190 w 257"/>
                  <a:gd name="T83" fmla="*/ 101 h 181"/>
                  <a:gd name="T84" fmla="*/ 105 w 257"/>
                  <a:gd name="T85" fmla="*/ 149 h 181"/>
                  <a:gd name="T86" fmla="*/ 175 w 257"/>
                  <a:gd name="T87" fmla="*/ 137 h 181"/>
                  <a:gd name="T88" fmla="*/ 234 w 257"/>
                  <a:gd name="T89" fmla="*/ 118 h 181"/>
                  <a:gd name="T90" fmla="*/ 237 w 257"/>
                  <a:gd name="T91" fmla="*/ 111 h 181"/>
                  <a:gd name="T92" fmla="*/ 201 w 257"/>
                  <a:gd name="T93" fmla="*/ 132 h 181"/>
                  <a:gd name="T94" fmla="*/ 187 w 257"/>
                  <a:gd name="T95" fmla="*/ 141 h 181"/>
                  <a:gd name="T96" fmla="*/ 184 w 257"/>
                  <a:gd name="T97" fmla="*/ 128 h 181"/>
                  <a:gd name="T98" fmla="*/ 240 w 257"/>
                  <a:gd name="T99" fmla="*/ 66 h 181"/>
                  <a:gd name="T100" fmla="*/ 215 w 257"/>
                  <a:gd name="T101" fmla="*/ 50 h 181"/>
                  <a:gd name="T102" fmla="*/ 215 w 257"/>
                  <a:gd name="T103" fmla="*/ 35 h 181"/>
                  <a:gd name="T104" fmla="*/ 204 w 257"/>
                  <a:gd name="T105" fmla="*/ 29 h 181"/>
                  <a:gd name="T106" fmla="*/ 53 w 257"/>
                  <a:gd name="T107" fmla="*/ 106 h 181"/>
                  <a:gd name="T108" fmla="*/ 160 w 257"/>
                  <a:gd name="T109" fmla="*/ 11 h 181"/>
                  <a:gd name="T110" fmla="*/ 131 w 257"/>
                  <a:gd name="T111" fmla="*/ 22 h 181"/>
                  <a:gd name="T112" fmla="*/ 53 w 257"/>
                  <a:gd name="T113" fmla="*/ 43 h 181"/>
                  <a:gd name="T114" fmla="*/ 64 w 257"/>
                  <a:gd name="T115" fmla="*/ 20 h 181"/>
                  <a:gd name="T116" fmla="*/ 13 w 257"/>
                  <a:gd name="T117" fmla="*/ 4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81">
                    <a:moveTo>
                      <a:pt x="17" y="62"/>
                    </a:moveTo>
                    <a:cubicBezTo>
                      <a:pt x="8" y="65"/>
                      <a:pt x="0" y="73"/>
                      <a:pt x="0" y="84"/>
                    </a:cubicBezTo>
                    <a:cubicBezTo>
                      <a:pt x="0" y="97"/>
                      <a:pt x="13" y="104"/>
                      <a:pt x="25" y="106"/>
                    </a:cubicBezTo>
                    <a:cubicBezTo>
                      <a:pt x="16" y="113"/>
                      <a:pt x="10" y="124"/>
                      <a:pt x="21" y="134"/>
                    </a:cubicBezTo>
                    <a:cubicBezTo>
                      <a:pt x="31" y="144"/>
                      <a:pt x="49" y="144"/>
                      <a:pt x="62" y="139"/>
                    </a:cubicBezTo>
                    <a:cubicBezTo>
                      <a:pt x="57" y="154"/>
                      <a:pt x="44" y="166"/>
                      <a:pt x="32" y="176"/>
                    </a:cubicBezTo>
                    <a:cubicBezTo>
                      <a:pt x="31" y="177"/>
                      <a:pt x="31" y="178"/>
                      <a:pt x="32" y="179"/>
                    </a:cubicBezTo>
                    <a:cubicBezTo>
                      <a:pt x="32" y="180"/>
                      <a:pt x="34" y="181"/>
                      <a:pt x="35" y="180"/>
                    </a:cubicBezTo>
                    <a:cubicBezTo>
                      <a:pt x="58" y="172"/>
                      <a:pt x="78" y="163"/>
                      <a:pt x="93" y="145"/>
                    </a:cubicBezTo>
                    <a:cubicBezTo>
                      <a:pt x="103" y="162"/>
                      <a:pt x="124" y="159"/>
                      <a:pt x="134" y="144"/>
                    </a:cubicBezTo>
                    <a:cubicBezTo>
                      <a:pt x="140" y="150"/>
                      <a:pt x="147" y="157"/>
                      <a:pt x="156" y="157"/>
                    </a:cubicBezTo>
                    <a:cubicBezTo>
                      <a:pt x="164" y="158"/>
                      <a:pt x="173" y="150"/>
                      <a:pt x="178" y="143"/>
                    </a:cubicBezTo>
                    <a:cubicBezTo>
                      <a:pt x="187" y="150"/>
                      <a:pt x="205" y="147"/>
                      <a:pt x="207" y="136"/>
                    </a:cubicBezTo>
                    <a:cubicBezTo>
                      <a:pt x="228" y="149"/>
                      <a:pt x="257" y="108"/>
                      <a:pt x="235" y="92"/>
                    </a:cubicBezTo>
                    <a:cubicBezTo>
                      <a:pt x="245" y="87"/>
                      <a:pt x="251" y="77"/>
                      <a:pt x="246" y="66"/>
                    </a:cubicBezTo>
                    <a:cubicBezTo>
                      <a:pt x="241" y="56"/>
                      <a:pt x="231" y="51"/>
                      <a:pt x="221" y="52"/>
                    </a:cubicBezTo>
                    <a:cubicBezTo>
                      <a:pt x="224" y="43"/>
                      <a:pt x="221" y="31"/>
                      <a:pt x="214" y="24"/>
                    </a:cubicBezTo>
                    <a:cubicBezTo>
                      <a:pt x="205" y="15"/>
                      <a:pt x="192" y="19"/>
                      <a:pt x="182" y="25"/>
                    </a:cubicBezTo>
                    <a:cubicBezTo>
                      <a:pt x="181" y="0"/>
                      <a:pt x="147" y="0"/>
                      <a:pt x="135" y="19"/>
                    </a:cubicBezTo>
                    <a:cubicBezTo>
                      <a:pt x="130" y="10"/>
                      <a:pt x="123" y="2"/>
                      <a:pt x="113" y="3"/>
                    </a:cubicBezTo>
                    <a:cubicBezTo>
                      <a:pt x="103" y="5"/>
                      <a:pt x="95" y="13"/>
                      <a:pt x="93" y="22"/>
                    </a:cubicBezTo>
                    <a:cubicBezTo>
                      <a:pt x="86" y="14"/>
                      <a:pt x="77" y="9"/>
                      <a:pt x="66" y="13"/>
                    </a:cubicBezTo>
                    <a:cubicBezTo>
                      <a:pt x="52" y="17"/>
                      <a:pt x="49" y="30"/>
                      <a:pt x="48" y="42"/>
                    </a:cubicBezTo>
                    <a:cubicBezTo>
                      <a:pt x="39" y="30"/>
                      <a:pt x="24" y="22"/>
                      <a:pt x="12" y="35"/>
                    </a:cubicBezTo>
                    <a:cubicBezTo>
                      <a:pt x="2" y="44"/>
                      <a:pt x="8" y="56"/>
                      <a:pt x="17" y="62"/>
                    </a:cubicBezTo>
                    <a:close/>
                    <a:moveTo>
                      <a:pt x="13" y="45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2"/>
                      <a:pt x="20" y="39"/>
                      <a:pt x="23" y="37"/>
                    </a:cubicBezTo>
                    <a:cubicBezTo>
                      <a:pt x="25" y="35"/>
                      <a:pt x="30" y="31"/>
                      <a:pt x="23" y="38"/>
                    </a:cubicBezTo>
                    <a:cubicBezTo>
                      <a:pt x="20" y="41"/>
                      <a:pt x="16" y="44"/>
                      <a:pt x="13" y="47"/>
                    </a:cubicBezTo>
                    <a:cubicBezTo>
                      <a:pt x="13" y="46"/>
                      <a:pt x="13" y="45"/>
                      <a:pt x="13" y="45"/>
                    </a:cubicBezTo>
                    <a:close/>
                    <a:moveTo>
                      <a:pt x="33" y="35"/>
                    </a:moveTo>
                    <a:cubicBezTo>
                      <a:pt x="30" y="37"/>
                      <a:pt x="27" y="38"/>
                      <a:pt x="25" y="40"/>
                    </a:cubicBezTo>
                    <a:cubicBezTo>
                      <a:pt x="22" y="43"/>
                      <a:pt x="16" y="46"/>
                      <a:pt x="13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8" y="43"/>
                      <a:pt x="24" y="40"/>
                      <a:pt x="28" y="34"/>
                    </a:cubicBezTo>
                    <a:cubicBezTo>
                      <a:pt x="30" y="34"/>
                      <a:pt x="31" y="35"/>
                      <a:pt x="33" y="35"/>
                    </a:cubicBezTo>
                    <a:close/>
                    <a:moveTo>
                      <a:pt x="42" y="48"/>
                    </a:moveTo>
                    <a:cubicBezTo>
                      <a:pt x="38" y="53"/>
                      <a:pt x="32" y="56"/>
                      <a:pt x="27" y="61"/>
                    </a:cubicBezTo>
                    <a:cubicBezTo>
                      <a:pt x="25" y="60"/>
                      <a:pt x="23" y="60"/>
                      <a:pt x="21" y="58"/>
                    </a:cubicBezTo>
                    <a:cubicBezTo>
                      <a:pt x="25" y="57"/>
                      <a:pt x="28" y="55"/>
                      <a:pt x="32" y="53"/>
                    </a:cubicBezTo>
                    <a:cubicBezTo>
                      <a:pt x="34" y="52"/>
                      <a:pt x="35" y="51"/>
                      <a:pt x="37" y="50"/>
                    </a:cubicBezTo>
                    <a:cubicBezTo>
                      <a:pt x="37" y="50"/>
                      <a:pt x="44" y="45"/>
                      <a:pt x="42" y="48"/>
                    </a:cubicBezTo>
                    <a:close/>
                    <a:moveTo>
                      <a:pt x="47" y="51"/>
                    </a:moveTo>
                    <a:cubicBezTo>
                      <a:pt x="44" y="53"/>
                      <a:pt x="41" y="54"/>
                      <a:pt x="39" y="56"/>
                    </a:cubicBezTo>
                    <a:cubicBezTo>
                      <a:pt x="37" y="57"/>
                      <a:pt x="35" y="58"/>
                      <a:pt x="33" y="60"/>
                    </a:cubicBezTo>
                    <a:cubicBezTo>
                      <a:pt x="33" y="60"/>
                      <a:pt x="31" y="61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29" y="61"/>
                      <a:pt x="29" y="61"/>
                      <a:pt x="29" y="61"/>
                    </a:cubicBezTo>
                    <a:cubicBezTo>
                      <a:pt x="34" y="56"/>
                      <a:pt x="41" y="52"/>
                      <a:pt x="45" y="47"/>
                    </a:cubicBezTo>
                    <a:cubicBezTo>
                      <a:pt x="46" y="48"/>
                      <a:pt x="46" y="50"/>
                      <a:pt x="47" y="51"/>
                    </a:cubicBezTo>
                    <a:close/>
                    <a:moveTo>
                      <a:pt x="54" y="34"/>
                    </a:moveTo>
                    <a:cubicBezTo>
                      <a:pt x="59" y="32"/>
                      <a:pt x="62" y="29"/>
                      <a:pt x="67" y="27"/>
                    </a:cubicBezTo>
                    <a:cubicBezTo>
                      <a:pt x="70" y="25"/>
                      <a:pt x="73" y="23"/>
                      <a:pt x="77" y="22"/>
                    </a:cubicBezTo>
                    <a:cubicBezTo>
                      <a:pt x="75" y="23"/>
                      <a:pt x="71" y="27"/>
                      <a:pt x="68" y="28"/>
                    </a:cubicBezTo>
                    <a:cubicBezTo>
                      <a:pt x="63" y="32"/>
                      <a:pt x="58" y="36"/>
                      <a:pt x="53" y="40"/>
                    </a:cubicBezTo>
                    <a:cubicBezTo>
                      <a:pt x="54" y="38"/>
                      <a:pt x="54" y="36"/>
                      <a:pt x="54" y="34"/>
                    </a:cubicBezTo>
                    <a:close/>
                    <a:moveTo>
                      <a:pt x="89" y="27"/>
                    </a:moveTo>
                    <a:cubicBezTo>
                      <a:pt x="90" y="28"/>
                      <a:pt x="90" y="29"/>
                      <a:pt x="91" y="30"/>
                    </a:cubicBezTo>
                    <a:cubicBezTo>
                      <a:pt x="84" y="35"/>
                      <a:pt x="77" y="38"/>
                      <a:pt x="70" y="41"/>
                    </a:cubicBezTo>
                    <a:cubicBezTo>
                      <a:pt x="64" y="45"/>
                      <a:pt x="59" y="48"/>
                      <a:pt x="53" y="51"/>
                    </a:cubicBezTo>
                    <a:cubicBezTo>
                      <a:pt x="53" y="51"/>
                      <a:pt x="53" y="51"/>
                      <a:pt x="53" y="51"/>
                    </a:cubicBezTo>
                    <a:cubicBezTo>
                      <a:pt x="59" y="47"/>
                      <a:pt x="64" y="43"/>
                      <a:pt x="70" y="39"/>
                    </a:cubicBezTo>
                    <a:cubicBezTo>
                      <a:pt x="74" y="36"/>
                      <a:pt x="78" y="34"/>
                      <a:pt x="82" y="31"/>
                    </a:cubicBezTo>
                    <a:cubicBezTo>
                      <a:pt x="82" y="31"/>
                      <a:pt x="83" y="31"/>
                      <a:pt x="84" y="30"/>
                    </a:cubicBezTo>
                    <a:cubicBezTo>
                      <a:pt x="86" y="29"/>
                      <a:pt x="87" y="28"/>
                      <a:pt x="89" y="27"/>
                    </a:cubicBezTo>
                    <a:close/>
                    <a:moveTo>
                      <a:pt x="122" y="11"/>
                    </a:moveTo>
                    <a:cubicBezTo>
                      <a:pt x="122" y="11"/>
                      <a:pt x="122" y="11"/>
                      <a:pt x="122" y="11"/>
                    </a:cubicBezTo>
                    <a:cubicBezTo>
                      <a:pt x="114" y="16"/>
                      <a:pt x="106" y="20"/>
                      <a:pt x="98" y="24"/>
                    </a:cubicBezTo>
                    <a:cubicBezTo>
                      <a:pt x="98" y="23"/>
                      <a:pt x="99" y="22"/>
                      <a:pt x="99" y="22"/>
                    </a:cubicBezTo>
                    <a:cubicBezTo>
                      <a:pt x="101" y="20"/>
                      <a:pt x="104" y="18"/>
                      <a:pt x="106" y="16"/>
                    </a:cubicBezTo>
                    <a:cubicBezTo>
                      <a:pt x="110" y="14"/>
                      <a:pt x="114" y="11"/>
                      <a:pt x="118" y="9"/>
                    </a:cubicBezTo>
                    <a:cubicBezTo>
                      <a:pt x="120" y="10"/>
                      <a:pt x="121" y="10"/>
                      <a:pt x="122" y="11"/>
                    </a:cubicBezTo>
                    <a:close/>
                    <a:moveTo>
                      <a:pt x="126" y="16"/>
                    </a:moveTo>
                    <a:cubicBezTo>
                      <a:pt x="107" y="27"/>
                      <a:pt x="87" y="39"/>
                      <a:pt x="68" y="51"/>
                    </a:cubicBezTo>
                    <a:cubicBezTo>
                      <a:pt x="48" y="63"/>
                      <a:pt x="27" y="72"/>
                      <a:pt x="8" y="86"/>
                    </a:cubicBezTo>
                    <a:cubicBezTo>
                      <a:pt x="7" y="86"/>
                      <a:pt x="8" y="88"/>
                      <a:pt x="9" y="87"/>
                    </a:cubicBezTo>
                    <a:cubicBezTo>
                      <a:pt x="27" y="73"/>
                      <a:pt x="49" y="64"/>
                      <a:pt x="69" y="52"/>
                    </a:cubicBezTo>
                    <a:cubicBezTo>
                      <a:pt x="78" y="47"/>
                      <a:pt x="88" y="41"/>
                      <a:pt x="98" y="35"/>
                    </a:cubicBezTo>
                    <a:cubicBezTo>
                      <a:pt x="107" y="30"/>
                      <a:pt x="118" y="24"/>
                      <a:pt x="125" y="17"/>
                    </a:cubicBezTo>
                    <a:cubicBezTo>
                      <a:pt x="117" y="25"/>
                      <a:pt x="107" y="30"/>
                      <a:pt x="98" y="35"/>
                    </a:cubicBezTo>
                    <a:cubicBezTo>
                      <a:pt x="87" y="42"/>
                      <a:pt x="76" y="48"/>
                      <a:pt x="66" y="55"/>
                    </a:cubicBezTo>
                    <a:cubicBezTo>
                      <a:pt x="55" y="61"/>
                      <a:pt x="44" y="67"/>
                      <a:pt x="34" y="74"/>
                    </a:cubicBezTo>
                    <a:cubicBezTo>
                      <a:pt x="25" y="80"/>
                      <a:pt x="16" y="84"/>
                      <a:pt x="8" y="91"/>
                    </a:cubicBezTo>
                    <a:cubicBezTo>
                      <a:pt x="8" y="90"/>
                      <a:pt x="7" y="88"/>
                      <a:pt x="6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24" y="72"/>
                      <a:pt x="46" y="62"/>
                      <a:pt x="66" y="50"/>
                    </a:cubicBezTo>
                    <a:cubicBezTo>
                      <a:pt x="77" y="44"/>
                      <a:pt x="87" y="37"/>
                      <a:pt x="98" y="30"/>
                    </a:cubicBezTo>
                    <a:cubicBezTo>
                      <a:pt x="107" y="24"/>
                      <a:pt x="116" y="19"/>
                      <a:pt x="124" y="13"/>
                    </a:cubicBezTo>
                    <a:cubicBezTo>
                      <a:pt x="125" y="14"/>
                      <a:pt x="126" y="15"/>
                      <a:pt x="126" y="16"/>
                    </a:cubicBezTo>
                    <a:close/>
                    <a:moveTo>
                      <a:pt x="130" y="21"/>
                    </a:moveTo>
                    <a:cubicBezTo>
                      <a:pt x="121" y="26"/>
                      <a:pt x="113" y="31"/>
                      <a:pt x="104" y="36"/>
                    </a:cubicBezTo>
                    <a:cubicBezTo>
                      <a:pt x="94" y="43"/>
                      <a:pt x="83" y="49"/>
                      <a:pt x="72" y="55"/>
                    </a:cubicBezTo>
                    <a:cubicBezTo>
                      <a:pt x="62" y="60"/>
                      <a:pt x="51" y="66"/>
                      <a:pt x="41" y="71"/>
                    </a:cubicBezTo>
                    <a:cubicBezTo>
                      <a:pt x="36" y="74"/>
                      <a:pt x="31" y="77"/>
                      <a:pt x="26" y="80"/>
                    </a:cubicBezTo>
                    <a:cubicBezTo>
                      <a:pt x="25" y="81"/>
                      <a:pt x="25" y="81"/>
                      <a:pt x="24" y="81"/>
                    </a:cubicBezTo>
                    <a:cubicBezTo>
                      <a:pt x="40" y="71"/>
                      <a:pt x="57" y="62"/>
                      <a:pt x="72" y="52"/>
                    </a:cubicBezTo>
                    <a:cubicBezTo>
                      <a:pt x="91" y="41"/>
                      <a:pt x="111" y="31"/>
                      <a:pt x="127" y="17"/>
                    </a:cubicBezTo>
                    <a:cubicBezTo>
                      <a:pt x="128" y="18"/>
                      <a:pt x="129" y="20"/>
                      <a:pt x="130" y="21"/>
                    </a:cubicBezTo>
                    <a:close/>
                    <a:moveTo>
                      <a:pt x="154" y="15"/>
                    </a:moveTo>
                    <a:cubicBezTo>
                      <a:pt x="155" y="15"/>
                      <a:pt x="163" y="10"/>
                      <a:pt x="161" y="12"/>
                    </a:cubicBezTo>
                    <a:cubicBezTo>
                      <a:pt x="158" y="14"/>
                      <a:pt x="155" y="15"/>
                      <a:pt x="152" y="17"/>
                    </a:cubicBezTo>
                    <a:cubicBezTo>
                      <a:pt x="145" y="22"/>
                      <a:pt x="138" y="27"/>
                      <a:pt x="131" y="31"/>
                    </a:cubicBezTo>
                    <a:cubicBezTo>
                      <a:pt x="118" y="39"/>
                      <a:pt x="105" y="47"/>
                      <a:pt x="92" y="54"/>
                    </a:cubicBezTo>
                    <a:cubicBezTo>
                      <a:pt x="79" y="61"/>
                      <a:pt x="66" y="69"/>
                      <a:pt x="53" y="76"/>
                    </a:cubicBezTo>
                    <a:cubicBezTo>
                      <a:pt x="41" y="83"/>
                      <a:pt x="30" y="92"/>
                      <a:pt x="18" y="98"/>
                    </a:cubicBezTo>
                    <a:cubicBezTo>
                      <a:pt x="17" y="98"/>
                      <a:pt x="15" y="97"/>
                      <a:pt x="14" y="96"/>
                    </a:cubicBezTo>
                    <a:cubicBezTo>
                      <a:pt x="24" y="94"/>
                      <a:pt x="33" y="86"/>
                      <a:pt x="42" y="81"/>
                    </a:cubicBezTo>
                    <a:cubicBezTo>
                      <a:pt x="55" y="73"/>
                      <a:pt x="68" y="67"/>
                      <a:pt x="81" y="60"/>
                    </a:cubicBezTo>
                    <a:cubicBezTo>
                      <a:pt x="94" y="53"/>
                      <a:pt x="107" y="46"/>
                      <a:pt x="120" y="38"/>
                    </a:cubicBezTo>
                    <a:cubicBezTo>
                      <a:pt x="131" y="30"/>
                      <a:pt x="142" y="22"/>
                      <a:pt x="154" y="15"/>
                    </a:cubicBezTo>
                    <a:close/>
                    <a:moveTo>
                      <a:pt x="171" y="14"/>
                    </a:moveTo>
                    <a:cubicBezTo>
                      <a:pt x="153" y="24"/>
                      <a:pt x="137" y="36"/>
                      <a:pt x="119" y="47"/>
                    </a:cubicBezTo>
                    <a:cubicBezTo>
                      <a:pt x="116" y="49"/>
                      <a:pt x="112" y="51"/>
                      <a:pt x="109" y="53"/>
                    </a:cubicBezTo>
                    <a:cubicBezTo>
                      <a:pt x="107" y="54"/>
                      <a:pt x="105" y="55"/>
                      <a:pt x="102" y="56"/>
                    </a:cubicBezTo>
                    <a:cubicBezTo>
                      <a:pt x="78" y="68"/>
                      <a:pt x="54" y="81"/>
                      <a:pt x="30" y="93"/>
                    </a:cubicBezTo>
                    <a:cubicBezTo>
                      <a:pt x="30" y="93"/>
                      <a:pt x="31" y="92"/>
                      <a:pt x="31" y="92"/>
                    </a:cubicBezTo>
                    <a:cubicBezTo>
                      <a:pt x="37" y="88"/>
                      <a:pt x="42" y="85"/>
                      <a:pt x="48" y="81"/>
                    </a:cubicBezTo>
                    <a:cubicBezTo>
                      <a:pt x="60" y="73"/>
                      <a:pt x="74" y="66"/>
                      <a:pt x="87" y="59"/>
                    </a:cubicBezTo>
                    <a:cubicBezTo>
                      <a:pt x="113" y="44"/>
                      <a:pt x="139" y="28"/>
                      <a:pt x="164" y="11"/>
                    </a:cubicBezTo>
                    <a:cubicBezTo>
                      <a:pt x="167" y="12"/>
                      <a:pt x="169" y="13"/>
                      <a:pt x="171" y="14"/>
                    </a:cubicBezTo>
                    <a:close/>
                    <a:moveTo>
                      <a:pt x="177" y="29"/>
                    </a:moveTo>
                    <a:cubicBezTo>
                      <a:pt x="176" y="30"/>
                      <a:pt x="177" y="30"/>
                      <a:pt x="177" y="31"/>
                    </a:cubicBezTo>
                    <a:cubicBezTo>
                      <a:pt x="176" y="32"/>
                      <a:pt x="175" y="33"/>
                      <a:pt x="173" y="33"/>
                    </a:cubicBezTo>
                    <a:cubicBezTo>
                      <a:pt x="173" y="34"/>
                      <a:pt x="173" y="34"/>
                      <a:pt x="173" y="34"/>
                    </a:cubicBezTo>
                    <a:cubicBezTo>
                      <a:pt x="168" y="37"/>
                      <a:pt x="162" y="39"/>
                      <a:pt x="157" y="42"/>
                    </a:cubicBezTo>
                    <a:cubicBezTo>
                      <a:pt x="144" y="49"/>
                      <a:pt x="132" y="56"/>
                      <a:pt x="119" y="63"/>
                    </a:cubicBezTo>
                    <a:cubicBezTo>
                      <a:pt x="93" y="76"/>
                      <a:pt x="68" y="87"/>
                      <a:pt x="44" y="102"/>
                    </a:cubicBezTo>
                    <a:cubicBezTo>
                      <a:pt x="39" y="104"/>
                      <a:pt x="35" y="107"/>
                      <a:pt x="31" y="111"/>
                    </a:cubicBezTo>
                    <a:cubicBezTo>
                      <a:pt x="29" y="112"/>
                      <a:pt x="27" y="114"/>
                      <a:pt x="25" y="115"/>
                    </a:cubicBezTo>
                    <a:cubicBezTo>
                      <a:pt x="28" y="112"/>
                      <a:pt x="31" y="109"/>
                      <a:pt x="34" y="107"/>
                    </a:cubicBezTo>
                    <a:cubicBezTo>
                      <a:pt x="35" y="106"/>
                      <a:pt x="35" y="106"/>
                      <a:pt x="35" y="106"/>
                    </a:cubicBezTo>
                    <a:cubicBezTo>
                      <a:pt x="35" y="106"/>
                      <a:pt x="36" y="106"/>
                      <a:pt x="36" y="105"/>
                    </a:cubicBezTo>
                    <a:cubicBezTo>
                      <a:pt x="42" y="100"/>
                      <a:pt x="48" y="96"/>
                      <a:pt x="55" y="92"/>
                    </a:cubicBezTo>
                    <a:cubicBezTo>
                      <a:pt x="73" y="81"/>
                      <a:pt x="91" y="70"/>
                      <a:pt x="109" y="60"/>
                    </a:cubicBezTo>
                    <a:cubicBezTo>
                      <a:pt x="132" y="49"/>
                      <a:pt x="155" y="38"/>
                      <a:pt x="176" y="24"/>
                    </a:cubicBezTo>
                    <a:cubicBezTo>
                      <a:pt x="177" y="26"/>
                      <a:pt x="177" y="27"/>
                      <a:pt x="177" y="29"/>
                    </a:cubicBezTo>
                    <a:close/>
                    <a:moveTo>
                      <a:pt x="31" y="120"/>
                    </a:moveTo>
                    <a:cubicBezTo>
                      <a:pt x="45" y="111"/>
                      <a:pt x="60" y="104"/>
                      <a:pt x="74" y="96"/>
                    </a:cubicBezTo>
                    <a:cubicBezTo>
                      <a:pt x="89" y="88"/>
                      <a:pt x="105" y="79"/>
                      <a:pt x="120" y="72"/>
                    </a:cubicBezTo>
                    <a:cubicBezTo>
                      <a:pt x="135" y="64"/>
                      <a:pt x="150" y="58"/>
                      <a:pt x="165" y="50"/>
                    </a:cubicBezTo>
                    <a:cubicBezTo>
                      <a:pt x="176" y="45"/>
                      <a:pt x="186" y="38"/>
                      <a:pt x="197" y="33"/>
                    </a:cubicBezTo>
                    <a:cubicBezTo>
                      <a:pt x="195" y="34"/>
                      <a:pt x="193" y="36"/>
                      <a:pt x="191" y="37"/>
                    </a:cubicBezTo>
                    <a:cubicBezTo>
                      <a:pt x="184" y="42"/>
                      <a:pt x="176" y="46"/>
                      <a:pt x="169" y="50"/>
                    </a:cubicBezTo>
                    <a:cubicBezTo>
                      <a:pt x="151" y="59"/>
                      <a:pt x="133" y="67"/>
                      <a:pt x="115" y="76"/>
                    </a:cubicBezTo>
                    <a:cubicBezTo>
                      <a:pt x="98" y="85"/>
                      <a:pt x="81" y="95"/>
                      <a:pt x="64" y="104"/>
                    </a:cubicBezTo>
                    <a:cubicBezTo>
                      <a:pt x="50" y="111"/>
                      <a:pt x="36" y="119"/>
                      <a:pt x="24" y="129"/>
                    </a:cubicBezTo>
                    <a:cubicBezTo>
                      <a:pt x="23" y="128"/>
                      <a:pt x="23" y="128"/>
                      <a:pt x="22" y="127"/>
                    </a:cubicBezTo>
                    <a:cubicBezTo>
                      <a:pt x="24" y="126"/>
                      <a:pt x="25" y="125"/>
                      <a:pt x="27" y="123"/>
                    </a:cubicBezTo>
                    <a:cubicBezTo>
                      <a:pt x="28" y="122"/>
                      <a:pt x="30" y="121"/>
                      <a:pt x="31" y="120"/>
                    </a:cubicBezTo>
                    <a:close/>
                    <a:moveTo>
                      <a:pt x="30" y="133"/>
                    </a:moveTo>
                    <a:cubicBezTo>
                      <a:pt x="28" y="132"/>
                      <a:pt x="26" y="131"/>
                      <a:pt x="25" y="130"/>
                    </a:cubicBezTo>
                    <a:cubicBezTo>
                      <a:pt x="37" y="120"/>
                      <a:pt x="54" y="114"/>
                      <a:pt x="68" y="107"/>
                    </a:cubicBezTo>
                    <a:cubicBezTo>
                      <a:pt x="84" y="99"/>
                      <a:pt x="101" y="91"/>
                      <a:pt x="118" y="83"/>
                    </a:cubicBezTo>
                    <a:cubicBezTo>
                      <a:pt x="135" y="74"/>
                      <a:pt x="152" y="66"/>
                      <a:pt x="169" y="59"/>
                    </a:cubicBezTo>
                    <a:cubicBezTo>
                      <a:pt x="177" y="55"/>
                      <a:pt x="185" y="52"/>
                      <a:pt x="193" y="48"/>
                    </a:cubicBezTo>
                    <a:cubicBezTo>
                      <a:pt x="200" y="44"/>
                      <a:pt x="207" y="42"/>
                      <a:pt x="213" y="36"/>
                    </a:cubicBezTo>
                    <a:cubicBezTo>
                      <a:pt x="201" y="48"/>
                      <a:pt x="182" y="54"/>
                      <a:pt x="167" y="61"/>
                    </a:cubicBezTo>
                    <a:cubicBezTo>
                      <a:pt x="150" y="68"/>
                      <a:pt x="133" y="77"/>
                      <a:pt x="117" y="85"/>
                    </a:cubicBezTo>
                    <a:cubicBezTo>
                      <a:pt x="87" y="100"/>
                      <a:pt x="57" y="114"/>
                      <a:pt x="30" y="133"/>
                    </a:cubicBezTo>
                    <a:close/>
                    <a:moveTo>
                      <a:pt x="26" y="122"/>
                    </a:moveTo>
                    <a:cubicBezTo>
                      <a:pt x="24" y="123"/>
                      <a:pt x="23" y="124"/>
                      <a:pt x="23" y="124"/>
                    </a:cubicBezTo>
                    <a:cubicBezTo>
                      <a:pt x="23" y="125"/>
                      <a:pt x="22" y="125"/>
                      <a:pt x="22" y="126"/>
                    </a:cubicBezTo>
                    <a:cubicBezTo>
                      <a:pt x="21" y="124"/>
                      <a:pt x="21" y="123"/>
                      <a:pt x="21" y="122"/>
                    </a:cubicBezTo>
                    <a:cubicBezTo>
                      <a:pt x="31" y="112"/>
                      <a:pt x="43" y="104"/>
                      <a:pt x="55" y="97"/>
                    </a:cubicBezTo>
                    <a:cubicBezTo>
                      <a:pt x="70" y="89"/>
                      <a:pt x="85" y="80"/>
                      <a:pt x="101" y="73"/>
                    </a:cubicBezTo>
                    <a:cubicBezTo>
                      <a:pt x="115" y="66"/>
                      <a:pt x="129" y="59"/>
                      <a:pt x="143" y="52"/>
                    </a:cubicBezTo>
                    <a:cubicBezTo>
                      <a:pt x="144" y="51"/>
                      <a:pt x="145" y="50"/>
                      <a:pt x="146" y="50"/>
                    </a:cubicBezTo>
                    <a:cubicBezTo>
                      <a:pt x="144" y="51"/>
                      <a:pt x="143" y="52"/>
                      <a:pt x="141" y="53"/>
                    </a:cubicBezTo>
                    <a:cubicBezTo>
                      <a:pt x="126" y="62"/>
                      <a:pt x="110" y="70"/>
                      <a:pt x="95" y="78"/>
                    </a:cubicBezTo>
                    <a:cubicBezTo>
                      <a:pt x="80" y="85"/>
                      <a:pt x="66" y="93"/>
                      <a:pt x="52" y="103"/>
                    </a:cubicBezTo>
                    <a:cubicBezTo>
                      <a:pt x="46" y="107"/>
                      <a:pt x="40" y="111"/>
                      <a:pt x="34" y="116"/>
                    </a:cubicBezTo>
                    <a:cubicBezTo>
                      <a:pt x="31" y="118"/>
                      <a:pt x="28" y="120"/>
                      <a:pt x="26" y="122"/>
                    </a:cubicBezTo>
                    <a:close/>
                    <a:moveTo>
                      <a:pt x="79" y="69"/>
                    </a:moveTo>
                    <a:cubicBezTo>
                      <a:pt x="62" y="80"/>
                      <a:pt x="46" y="90"/>
                      <a:pt x="29" y="101"/>
                    </a:cubicBezTo>
                    <a:cubicBezTo>
                      <a:pt x="26" y="101"/>
                      <a:pt x="23" y="100"/>
                      <a:pt x="20" y="99"/>
                    </a:cubicBezTo>
                    <a:cubicBezTo>
                      <a:pt x="40" y="90"/>
                      <a:pt x="60" y="80"/>
                      <a:pt x="79" y="69"/>
                    </a:cubicBezTo>
                    <a:close/>
                    <a:moveTo>
                      <a:pt x="36" y="103"/>
                    </a:moveTo>
                    <a:cubicBezTo>
                      <a:pt x="36" y="103"/>
                      <a:pt x="36" y="103"/>
                      <a:pt x="36" y="103"/>
                    </a:cubicBezTo>
                    <a:cubicBezTo>
                      <a:pt x="36" y="102"/>
                      <a:pt x="35" y="101"/>
                      <a:pt x="33" y="101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42" y="97"/>
                      <a:pt x="51" y="90"/>
                      <a:pt x="60" y="85"/>
                    </a:cubicBezTo>
                    <a:cubicBezTo>
                      <a:pt x="68" y="80"/>
                      <a:pt x="77" y="76"/>
                      <a:pt x="86" y="72"/>
                    </a:cubicBezTo>
                    <a:cubicBezTo>
                      <a:pt x="69" y="81"/>
                      <a:pt x="51" y="91"/>
                      <a:pt x="36" y="103"/>
                    </a:cubicBezTo>
                    <a:close/>
                    <a:moveTo>
                      <a:pt x="127" y="50"/>
                    </a:moveTo>
                    <a:cubicBezTo>
                      <a:pt x="128" y="49"/>
                      <a:pt x="128" y="49"/>
                      <a:pt x="128" y="49"/>
                    </a:cubicBezTo>
                    <a:cubicBezTo>
                      <a:pt x="139" y="43"/>
                      <a:pt x="150" y="37"/>
                      <a:pt x="161" y="30"/>
                    </a:cubicBezTo>
                    <a:cubicBezTo>
                      <a:pt x="163" y="29"/>
                      <a:pt x="166" y="27"/>
                      <a:pt x="168" y="26"/>
                    </a:cubicBezTo>
                    <a:cubicBezTo>
                      <a:pt x="168" y="26"/>
                      <a:pt x="179" y="21"/>
                      <a:pt x="172" y="26"/>
                    </a:cubicBezTo>
                    <a:cubicBezTo>
                      <a:pt x="165" y="30"/>
                      <a:pt x="159" y="34"/>
                      <a:pt x="152" y="37"/>
                    </a:cubicBezTo>
                    <a:cubicBezTo>
                      <a:pt x="144" y="42"/>
                      <a:pt x="136" y="46"/>
                      <a:pt x="127" y="50"/>
                    </a:cubicBezTo>
                    <a:close/>
                    <a:moveTo>
                      <a:pt x="143" y="40"/>
                    </a:moveTo>
                    <a:cubicBezTo>
                      <a:pt x="130" y="47"/>
                      <a:pt x="117" y="54"/>
                      <a:pt x="104" y="61"/>
                    </a:cubicBezTo>
                    <a:cubicBezTo>
                      <a:pt x="95" y="66"/>
                      <a:pt x="85" y="71"/>
                      <a:pt x="75" y="76"/>
                    </a:cubicBezTo>
                    <a:cubicBezTo>
                      <a:pt x="60" y="83"/>
                      <a:pt x="46" y="92"/>
                      <a:pt x="32" y="101"/>
                    </a:cubicBezTo>
                    <a:cubicBezTo>
                      <a:pt x="48" y="91"/>
                      <a:pt x="64" y="80"/>
                      <a:pt x="80" y="71"/>
                    </a:cubicBezTo>
                    <a:cubicBezTo>
                      <a:pt x="97" y="61"/>
                      <a:pt x="115" y="51"/>
                      <a:pt x="132" y="42"/>
                    </a:cubicBezTo>
                    <a:cubicBezTo>
                      <a:pt x="145" y="34"/>
                      <a:pt x="161" y="27"/>
                      <a:pt x="172" y="15"/>
                    </a:cubicBezTo>
                    <a:cubicBezTo>
                      <a:pt x="172" y="15"/>
                      <a:pt x="172" y="15"/>
                      <a:pt x="172" y="15"/>
                    </a:cubicBezTo>
                    <a:cubicBezTo>
                      <a:pt x="174" y="17"/>
                      <a:pt x="175" y="19"/>
                      <a:pt x="176" y="22"/>
                    </a:cubicBezTo>
                    <a:cubicBezTo>
                      <a:pt x="164" y="24"/>
                      <a:pt x="153" y="34"/>
                      <a:pt x="143" y="40"/>
                    </a:cubicBezTo>
                    <a:close/>
                    <a:moveTo>
                      <a:pt x="145" y="32"/>
                    </a:moveTo>
                    <a:cubicBezTo>
                      <a:pt x="152" y="27"/>
                      <a:pt x="159" y="23"/>
                      <a:pt x="167" y="19"/>
                    </a:cubicBezTo>
                    <a:cubicBezTo>
                      <a:pt x="167" y="18"/>
                      <a:pt x="167" y="18"/>
                      <a:pt x="167" y="18"/>
                    </a:cubicBezTo>
                    <a:cubicBezTo>
                      <a:pt x="167" y="18"/>
                      <a:pt x="167" y="18"/>
                      <a:pt x="167" y="18"/>
                    </a:cubicBezTo>
                    <a:cubicBezTo>
                      <a:pt x="164" y="21"/>
                      <a:pt x="161" y="23"/>
                      <a:pt x="158" y="25"/>
                    </a:cubicBezTo>
                    <a:cubicBezTo>
                      <a:pt x="154" y="27"/>
                      <a:pt x="150" y="30"/>
                      <a:pt x="145" y="32"/>
                    </a:cubicBezTo>
                    <a:close/>
                    <a:moveTo>
                      <a:pt x="9" y="92"/>
                    </a:moveTo>
                    <a:cubicBezTo>
                      <a:pt x="30" y="79"/>
                      <a:pt x="51" y="67"/>
                      <a:pt x="73" y="56"/>
                    </a:cubicBezTo>
                    <a:cubicBezTo>
                      <a:pt x="77" y="54"/>
                      <a:pt x="81" y="51"/>
                      <a:pt x="85" y="49"/>
                    </a:cubicBezTo>
                    <a:cubicBezTo>
                      <a:pt x="79" y="52"/>
                      <a:pt x="74" y="55"/>
                      <a:pt x="68" y="58"/>
                    </a:cubicBezTo>
                    <a:cubicBezTo>
                      <a:pt x="49" y="69"/>
                      <a:pt x="29" y="81"/>
                      <a:pt x="12" y="95"/>
                    </a:cubicBezTo>
                    <a:cubicBezTo>
                      <a:pt x="11" y="94"/>
                      <a:pt x="10" y="93"/>
                      <a:pt x="9" y="92"/>
                    </a:cubicBezTo>
                    <a:close/>
                    <a:moveTo>
                      <a:pt x="6" y="82"/>
                    </a:moveTo>
                    <a:cubicBezTo>
                      <a:pt x="13" y="77"/>
                      <a:pt x="20" y="72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0" y="67"/>
                      <a:pt x="31" y="66"/>
                      <a:pt x="31" y="65"/>
                    </a:cubicBezTo>
                    <a:cubicBezTo>
                      <a:pt x="35" y="63"/>
                      <a:pt x="39" y="61"/>
                      <a:pt x="43" y="58"/>
                    </a:cubicBezTo>
                    <a:cubicBezTo>
                      <a:pt x="45" y="56"/>
                      <a:pt x="48" y="55"/>
                      <a:pt x="50" y="54"/>
                    </a:cubicBezTo>
                    <a:cubicBezTo>
                      <a:pt x="51" y="54"/>
                      <a:pt x="52" y="53"/>
                      <a:pt x="53" y="53"/>
                    </a:cubicBezTo>
                    <a:cubicBezTo>
                      <a:pt x="59" y="50"/>
                      <a:pt x="65" y="46"/>
                      <a:pt x="71" y="43"/>
                    </a:cubicBezTo>
                    <a:cubicBezTo>
                      <a:pt x="77" y="38"/>
                      <a:pt x="85" y="36"/>
                      <a:pt x="92" y="31"/>
                    </a:cubicBezTo>
                    <a:cubicBezTo>
                      <a:pt x="92" y="32"/>
                      <a:pt x="92" y="32"/>
                      <a:pt x="92" y="32"/>
                    </a:cubicBezTo>
                    <a:cubicBezTo>
                      <a:pt x="82" y="38"/>
                      <a:pt x="72" y="45"/>
                      <a:pt x="62" y="51"/>
                    </a:cubicBezTo>
                    <a:cubicBezTo>
                      <a:pt x="44" y="62"/>
                      <a:pt x="23" y="71"/>
                      <a:pt x="6" y="86"/>
                    </a:cubicBezTo>
                    <a:cubicBezTo>
                      <a:pt x="6" y="84"/>
                      <a:pt x="5" y="83"/>
                      <a:pt x="6" y="82"/>
                    </a:cubicBezTo>
                    <a:close/>
                    <a:moveTo>
                      <a:pt x="31" y="63"/>
                    </a:moveTo>
                    <a:cubicBezTo>
                      <a:pt x="31" y="62"/>
                      <a:pt x="31" y="62"/>
                      <a:pt x="31" y="62"/>
                    </a:cubicBezTo>
                    <a:cubicBezTo>
                      <a:pt x="33" y="62"/>
                      <a:pt x="34" y="61"/>
                      <a:pt x="36" y="59"/>
                    </a:cubicBezTo>
                    <a:cubicBezTo>
                      <a:pt x="38" y="58"/>
                      <a:pt x="40" y="57"/>
                      <a:pt x="42" y="56"/>
                    </a:cubicBezTo>
                    <a:cubicBezTo>
                      <a:pt x="43" y="55"/>
                      <a:pt x="44" y="54"/>
                      <a:pt x="44" y="54"/>
                    </a:cubicBezTo>
                    <a:cubicBezTo>
                      <a:pt x="40" y="57"/>
                      <a:pt x="35" y="60"/>
                      <a:pt x="31" y="63"/>
                    </a:cubicBezTo>
                    <a:close/>
                    <a:moveTo>
                      <a:pt x="98" y="25"/>
                    </a:moveTo>
                    <a:cubicBezTo>
                      <a:pt x="105" y="23"/>
                      <a:pt x="112" y="19"/>
                      <a:pt x="119" y="15"/>
                    </a:cubicBezTo>
                    <a:cubicBezTo>
                      <a:pt x="112" y="20"/>
                      <a:pt x="104" y="24"/>
                      <a:pt x="97" y="29"/>
                    </a:cubicBezTo>
                    <a:cubicBezTo>
                      <a:pt x="97" y="29"/>
                      <a:pt x="97" y="28"/>
                      <a:pt x="97" y="28"/>
                    </a:cubicBezTo>
                    <a:cubicBezTo>
                      <a:pt x="97" y="27"/>
                      <a:pt x="97" y="26"/>
                      <a:pt x="98" y="25"/>
                    </a:cubicBezTo>
                    <a:close/>
                    <a:moveTo>
                      <a:pt x="53" y="48"/>
                    </a:moveTo>
                    <a:cubicBezTo>
                      <a:pt x="53" y="47"/>
                      <a:pt x="53" y="46"/>
                      <a:pt x="53" y="44"/>
                    </a:cubicBezTo>
                    <a:cubicBezTo>
                      <a:pt x="60" y="40"/>
                      <a:pt x="68" y="37"/>
                      <a:pt x="75" y="34"/>
                    </a:cubicBezTo>
                    <a:cubicBezTo>
                      <a:pt x="68" y="38"/>
                      <a:pt x="60" y="43"/>
                      <a:pt x="53" y="48"/>
                    </a:cubicBezTo>
                    <a:close/>
                    <a:moveTo>
                      <a:pt x="20" y="58"/>
                    </a:moveTo>
                    <a:cubicBezTo>
                      <a:pt x="19" y="57"/>
                      <a:pt x="18" y="56"/>
                      <a:pt x="17" y="55"/>
                    </a:cubicBezTo>
                    <a:cubicBezTo>
                      <a:pt x="23" y="52"/>
                      <a:pt x="28" y="48"/>
                      <a:pt x="33" y="44"/>
                    </a:cubicBezTo>
                    <a:cubicBezTo>
                      <a:pt x="40" y="39"/>
                      <a:pt x="36" y="42"/>
                      <a:pt x="32" y="46"/>
                    </a:cubicBezTo>
                    <a:cubicBezTo>
                      <a:pt x="28" y="50"/>
                      <a:pt x="24" y="53"/>
                      <a:pt x="20" y="57"/>
                    </a:cubicBezTo>
                    <a:lnTo>
                      <a:pt x="20" y="58"/>
                    </a:lnTo>
                    <a:close/>
                    <a:moveTo>
                      <a:pt x="19" y="52"/>
                    </a:moveTo>
                    <a:cubicBezTo>
                      <a:pt x="18" y="52"/>
                      <a:pt x="18" y="51"/>
                      <a:pt x="20" y="50"/>
                    </a:cubicBezTo>
                    <a:cubicBezTo>
                      <a:pt x="21" y="49"/>
                      <a:pt x="23" y="48"/>
                      <a:pt x="24" y="46"/>
                    </a:cubicBezTo>
                    <a:cubicBezTo>
                      <a:pt x="27" y="43"/>
                      <a:pt x="31" y="40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6" y="37"/>
                      <a:pt x="37" y="38"/>
                      <a:pt x="39" y="39"/>
                    </a:cubicBezTo>
                    <a:cubicBezTo>
                      <a:pt x="32" y="43"/>
                      <a:pt x="26" y="48"/>
                      <a:pt x="19" y="52"/>
                    </a:cubicBezTo>
                    <a:close/>
                    <a:moveTo>
                      <a:pt x="14" y="50"/>
                    </a:moveTo>
                    <a:cubicBezTo>
                      <a:pt x="20" y="47"/>
                      <a:pt x="25" y="41"/>
                      <a:pt x="32" y="37"/>
                    </a:cubicBezTo>
                    <a:cubicBezTo>
                      <a:pt x="26" y="41"/>
                      <a:pt x="20" y="47"/>
                      <a:pt x="15" y="53"/>
                    </a:cubicBezTo>
                    <a:cubicBezTo>
                      <a:pt x="15" y="52"/>
                      <a:pt x="14" y="51"/>
                      <a:pt x="14" y="50"/>
                    </a:cubicBezTo>
                    <a:close/>
                    <a:moveTo>
                      <a:pt x="26" y="67"/>
                    </a:moveTo>
                    <a:cubicBezTo>
                      <a:pt x="19" y="71"/>
                      <a:pt x="12" y="75"/>
                      <a:pt x="6" y="80"/>
                    </a:cubicBezTo>
                    <a:cubicBezTo>
                      <a:pt x="7" y="72"/>
                      <a:pt x="17" y="66"/>
                      <a:pt x="26" y="67"/>
                    </a:cubicBezTo>
                    <a:close/>
                    <a:moveTo>
                      <a:pt x="30" y="109"/>
                    </a:moveTo>
                    <a:cubicBezTo>
                      <a:pt x="27" y="112"/>
                      <a:pt x="24" y="115"/>
                      <a:pt x="22" y="118"/>
                    </a:cubicBezTo>
                    <a:cubicBezTo>
                      <a:pt x="22" y="117"/>
                      <a:pt x="22" y="116"/>
                      <a:pt x="23" y="116"/>
                    </a:cubicBezTo>
                    <a:cubicBezTo>
                      <a:pt x="24" y="113"/>
                      <a:pt x="27" y="111"/>
                      <a:pt x="30" y="109"/>
                    </a:cubicBezTo>
                    <a:close/>
                    <a:moveTo>
                      <a:pt x="36" y="136"/>
                    </a:moveTo>
                    <a:cubicBezTo>
                      <a:pt x="47" y="127"/>
                      <a:pt x="62" y="123"/>
                      <a:pt x="75" y="117"/>
                    </a:cubicBezTo>
                    <a:cubicBezTo>
                      <a:pt x="89" y="109"/>
                      <a:pt x="104" y="101"/>
                      <a:pt x="118" y="94"/>
                    </a:cubicBezTo>
                    <a:cubicBezTo>
                      <a:pt x="133" y="86"/>
                      <a:pt x="149" y="80"/>
                      <a:pt x="165" y="73"/>
                    </a:cubicBezTo>
                    <a:cubicBezTo>
                      <a:pt x="180" y="67"/>
                      <a:pt x="194" y="59"/>
                      <a:pt x="209" y="53"/>
                    </a:cubicBezTo>
                    <a:cubicBezTo>
                      <a:pt x="212" y="52"/>
                      <a:pt x="214" y="51"/>
                      <a:pt x="210" y="53"/>
                    </a:cubicBezTo>
                    <a:cubicBezTo>
                      <a:pt x="206" y="55"/>
                      <a:pt x="203" y="57"/>
                      <a:pt x="199" y="59"/>
                    </a:cubicBezTo>
                    <a:cubicBezTo>
                      <a:pt x="193" y="63"/>
                      <a:pt x="186" y="66"/>
                      <a:pt x="179" y="70"/>
                    </a:cubicBezTo>
                    <a:cubicBezTo>
                      <a:pt x="165" y="77"/>
                      <a:pt x="150" y="83"/>
                      <a:pt x="137" y="91"/>
                    </a:cubicBezTo>
                    <a:cubicBezTo>
                      <a:pt x="123" y="99"/>
                      <a:pt x="109" y="105"/>
                      <a:pt x="95" y="113"/>
                    </a:cubicBezTo>
                    <a:cubicBezTo>
                      <a:pt x="81" y="120"/>
                      <a:pt x="65" y="127"/>
                      <a:pt x="52" y="136"/>
                    </a:cubicBezTo>
                    <a:cubicBezTo>
                      <a:pt x="47" y="137"/>
                      <a:pt x="41" y="137"/>
                      <a:pt x="36" y="136"/>
                    </a:cubicBezTo>
                    <a:close/>
                    <a:moveTo>
                      <a:pt x="218" y="58"/>
                    </a:moveTo>
                    <a:cubicBezTo>
                      <a:pt x="214" y="61"/>
                      <a:pt x="209" y="65"/>
                      <a:pt x="204" y="68"/>
                    </a:cubicBezTo>
                    <a:cubicBezTo>
                      <a:pt x="192" y="76"/>
                      <a:pt x="179" y="83"/>
                      <a:pt x="165" y="88"/>
                    </a:cubicBezTo>
                    <a:cubicBezTo>
                      <a:pt x="140" y="100"/>
                      <a:pt x="115" y="112"/>
                      <a:pt x="89" y="124"/>
                    </a:cubicBezTo>
                    <a:cubicBezTo>
                      <a:pt x="86" y="126"/>
                      <a:pt x="83" y="127"/>
                      <a:pt x="80" y="129"/>
                    </a:cubicBezTo>
                    <a:cubicBezTo>
                      <a:pt x="76" y="131"/>
                      <a:pt x="73" y="132"/>
                      <a:pt x="69" y="134"/>
                    </a:cubicBezTo>
                    <a:cubicBezTo>
                      <a:pt x="69" y="134"/>
                      <a:pt x="69" y="133"/>
                      <a:pt x="69" y="133"/>
                    </a:cubicBezTo>
                    <a:cubicBezTo>
                      <a:pt x="74" y="130"/>
                      <a:pt x="80" y="128"/>
                      <a:pt x="85" y="125"/>
                    </a:cubicBezTo>
                    <a:cubicBezTo>
                      <a:pt x="99" y="119"/>
                      <a:pt x="112" y="112"/>
                      <a:pt x="126" y="106"/>
                    </a:cubicBezTo>
                    <a:cubicBezTo>
                      <a:pt x="153" y="93"/>
                      <a:pt x="179" y="80"/>
                      <a:pt x="205" y="67"/>
                    </a:cubicBezTo>
                    <a:cubicBezTo>
                      <a:pt x="210" y="64"/>
                      <a:pt x="214" y="61"/>
                      <a:pt x="218" y="58"/>
                    </a:cubicBezTo>
                    <a:close/>
                    <a:moveTo>
                      <a:pt x="240" y="67"/>
                    </a:moveTo>
                    <a:cubicBezTo>
                      <a:pt x="241" y="69"/>
                      <a:pt x="242" y="70"/>
                      <a:pt x="242" y="72"/>
                    </a:cubicBezTo>
                    <a:cubicBezTo>
                      <a:pt x="211" y="85"/>
                      <a:pt x="180" y="95"/>
                      <a:pt x="149" y="109"/>
                    </a:cubicBezTo>
                    <a:cubicBezTo>
                      <a:pt x="133" y="116"/>
                      <a:pt x="118" y="123"/>
                      <a:pt x="102" y="131"/>
                    </a:cubicBezTo>
                    <a:cubicBezTo>
                      <a:pt x="94" y="134"/>
                      <a:pt x="87" y="137"/>
                      <a:pt x="80" y="141"/>
                    </a:cubicBezTo>
                    <a:cubicBezTo>
                      <a:pt x="104" y="128"/>
                      <a:pt x="128" y="116"/>
                      <a:pt x="152" y="105"/>
                    </a:cubicBezTo>
                    <a:cubicBezTo>
                      <a:pt x="181" y="91"/>
                      <a:pt x="212" y="83"/>
                      <a:pt x="240" y="67"/>
                    </a:cubicBezTo>
                    <a:close/>
                    <a:moveTo>
                      <a:pt x="140" y="142"/>
                    </a:moveTo>
                    <a:cubicBezTo>
                      <a:pt x="139" y="140"/>
                      <a:pt x="138" y="139"/>
                      <a:pt x="137" y="138"/>
                    </a:cubicBezTo>
                    <a:cubicBezTo>
                      <a:pt x="145" y="135"/>
                      <a:pt x="152" y="132"/>
                      <a:pt x="160" y="129"/>
                    </a:cubicBezTo>
                    <a:cubicBezTo>
                      <a:pt x="179" y="122"/>
                      <a:pt x="200" y="117"/>
                      <a:pt x="219" y="109"/>
                    </a:cubicBezTo>
                    <a:cubicBezTo>
                      <a:pt x="224" y="107"/>
                      <a:pt x="229" y="104"/>
                      <a:pt x="234" y="102"/>
                    </a:cubicBezTo>
                    <a:cubicBezTo>
                      <a:pt x="229" y="104"/>
                      <a:pt x="225" y="107"/>
                      <a:pt x="221" y="109"/>
                    </a:cubicBezTo>
                    <a:cubicBezTo>
                      <a:pt x="212" y="112"/>
                      <a:pt x="204" y="115"/>
                      <a:pt x="196" y="118"/>
                    </a:cubicBezTo>
                    <a:cubicBezTo>
                      <a:pt x="186" y="123"/>
                      <a:pt x="176" y="127"/>
                      <a:pt x="166" y="132"/>
                    </a:cubicBezTo>
                    <a:cubicBezTo>
                      <a:pt x="157" y="135"/>
                      <a:pt x="148" y="138"/>
                      <a:pt x="140" y="142"/>
                    </a:cubicBezTo>
                    <a:close/>
                    <a:moveTo>
                      <a:pt x="99" y="143"/>
                    </a:moveTo>
                    <a:cubicBezTo>
                      <a:pt x="105" y="143"/>
                      <a:pt x="112" y="140"/>
                      <a:pt x="118" y="138"/>
                    </a:cubicBezTo>
                    <a:cubicBezTo>
                      <a:pt x="129" y="132"/>
                      <a:pt x="141" y="127"/>
                      <a:pt x="152" y="123"/>
                    </a:cubicBezTo>
                    <a:cubicBezTo>
                      <a:pt x="176" y="114"/>
                      <a:pt x="201" y="105"/>
                      <a:pt x="225" y="97"/>
                    </a:cubicBezTo>
                    <a:cubicBezTo>
                      <a:pt x="205" y="104"/>
                      <a:pt x="186" y="113"/>
                      <a:pt x="167" y="121"/>
                    </a:cubicBezTo>
                    <a:cubicBezTo>
                      <a:pt x="146" y="131"/>
                      <a:pt x="123" y="137"/>
                      <a:pt x="103" y="148"/>
                    </a:cubicBezTo>
                    <a:cubicBezTo>
                      <a:pt x="101" y="147"/>
                      <a:pt x="100" y="145"/>
                      <a:pt x="99" y="143"/>
                    </a:cubicBezTo>
                    <a:close/>
                    <a:moveTo>
                      <a:pt x="104" y="148"/>
                    </a:moveTo>
                    <a:cubicBezTo>
                      <a:pt x="113" y="146"/>
                      <a:pt x="122" y="142"/>
                      <a:pt x="131" y="138"/>
                    </a:cubicBezTo>
                    <a:cubicBezTo>
                      <a:pt x="131" y="139"/>
                      <a:pt x="131" y="139"/>
                      <a:pt x="131" y="139"/>
                    </a:cubicBezTo>
                    <a:cubicBezTo>
                      <a:pt x="122" y="142"/>
                      <a:pt x="113" y="145"/>
                      <a:pt x="104" y="148"/>
                    </a:cubicBezTo>
                    <a:close/>
                    <a:moveTo>
                      <a:pt x="206" y="112"/>
                    </a:moveTo>
                    <a:cubicBezTo>
                      <a:pt x="194" y="116"/>
                      <a:pt x="183" y="120"/>
                      <a:pt x="172" y="124"/>
                    </a:cubicBezTo>
                    <a:cubicBezTo>
                      <a:pt x="160" y="128"/>
                      <a:pt x="148" y="132"/>
                      <a:pt x="136" y="137"/>
                    </a:cubicBezTo>
                    <a:cubicBezTo>
                      <a:pt x="135" y="136"/>
                      <a:pt x="135" y="136"/>
                      <a:pt x="135" y="136"/>
                    </a:cubicBezTo>
                    <a:cubicBezTo>
                      <a:pt x="146" y="132"/>
                      <a:pt x="157" y="127"/>
                      <a:pt x="167" y="123"/>
                    </a:cubicBezTo>
                    <a:cubicBezTo>
                      <a:pt x="178" y="118"/>
                      <a:pt x="189" y="113"/>
                      <a:pt x="200" y="109"/>
                    </a:cubicBezTo>
                    <a:cubicBezTo>
                      <a:pt x="209" y="105"/>
                      <a:pt x="221" y="102"/>
                      <a:pt x="229" y="95"/>
                    </a:cubicBezTo>
                    <a:cubicBezTo>
                      <a:pt x="229" y="95"/>
                      <a:pt x="229" y="95"/>
                      <a:pt x="229" y="95"/>
                    </a:cubicBezTo>
                    <a:cubicBezTo>
                      <a:pt x="230" y="95"/>
                      <a:pt x="230" y="95"/>
                      <a:pt x="230" y="95"/>
                    </a:cubicBezTo>
                    <a:cubicBezTo>
                      <a:pt x="232" y="97"/>
                      <a:pt x="234" y="98"/>
                      <a:pt x="235" y="100"/>
                    </a:cubicBezTo>
                    <a:cubicBezTo>
                      <a:pt x="225" y="103"/>
                      <a:pt x="216" y="109"/>
                      <a:pt x="206" y="112"/>
                    </a:cubicBezTo>
                    <a:close/>
                    <a:moveTo>
                      <a:pt x="229" y="91"/>
                    </a:moveTo>
                    <a:cubicBezTo>
                      <a:pt x="228" y="92"/>
                      <a:pt x="228" y="93"/>
                      <a:pt x="228" y="94"/>
                    </a:cubicBezTo>
                    <a:cubicBezTo>
                      <a:pt x="228" y="94"/>
                      <a:pt x="228" y="94"/>
                      <a:pt x="228" y="94"/>
                    </a:cubicBezTo>
                    <a:cubicBezTo>
                      <a:pt x="204" y="103"/>
                      <a:pt x="179" y="111"/>
                      <a:pt x="155" y="120"/>
                    </a:cubicBezTo>
                    <a:cubicBezTo>
                      <a:pt x="145" y="124"/>
                      <a:pt x="134" y="128"/>
                      <a:pt x="124" y="133"/>
                    </a:cubicBezTo>
                    <a:cubicBezTo>
                      <a:pt x="119" y="136"/>
                      <a:pt x="113" y="138"/>
                      <a:pt x="107" y="140"/>
                    </a:cubicBezTo>
                    <a:cubicBezTo>
                      <a:pt x="107" y="140"/>
                      <a:pt x="97" y="143"/>
                      <a:pt x="100" y="142"/>
                    </a:cubicBezTo>
                    <a:cubicBezTo>
                      <a:pt x="104" y="140"/>
                      <a:pt x="108" y="138"/>
                      <a:pt x="111" y="137"/>
                    </a:cubicBezTo>
                    <a:cubicBezTo>
                      <a:pt x="135" y="127"/>
                      <a:pt x="159" y="118"/>
                      <a:pt x="183" y="108"/>
                    </a:cubicBezTo>
                    <a:cubicBezTo>
                      <a:pt x="198" y="102"/>
                      <a:pt x="215" y="98"/>
                      <a:pt x="229" y="91"/>
                    </a:cubicBezTo>
                    <a:close/>
                    <a:moveTo>
                      <a:pt x="240" y="81"/>
                    </a:moveTo>
                    <a:cubicBezTo>
                      <a:pt x="227" y="85"/>
                      <a:pt x="215" y="91"/>
                      <a:pt x="203" y="96"/>
                    </a:cubicBezTo>
                    <a:cubicBezTo>
                      <a:pt x="191" y="100"/>
                      <a:pt x="178" y="104"/>
                      <a:pt x="166" y="109"/>
                    </a:cubicBezTo>
                    <a:cubicBezTo>
                      <a:pt x="156" y="114"/>
                      <a:pt x="144" y="118"/>
                      <a:pt x="133" y="122"/>
                    </a:cubicBezTo>
                    <a:cubicBezTo>
                      <a:pt x="147" y="116"/>
                      <a:pt x="162" y="109"/>
                      <a:pt x="176" y="103"/>
                    </a:cubicBezTo>
                    <a:cubicBezTo>
                      <a:pt x="188" y="98"/>
                      <a:pt x="200" y="94"/>
                      <a:pt x="212" y="88"/>
                    </a:cubicBezTo>
                    <a:cubicBezTo>
                      <a:pt x="222" y="84"/>
                      <a:pt x="234" y="82"/>
                      <a:pt x="242" y="74"/>
                    </a:cubicBezTo>
                    <a:cubicBezTo>
                      <a:pt x="242" y="77"/>
                      <a:pt x="241" y="79"/>
                      <a:pt x="240" y="81"/>
                    </a:cubicBezTo>
                    <a:close/>
                    <a:moveTo>
                      <a:pt x="49" y="169"/>
                    </a:moveTo>
                    <a:cubicBezTo>
                      <a:pt x="49" y="169"/>
                      <a:pt x="50" y="169"/>
                      <a:pt x="50" y="168"/>
                    </a:cubicBezTo>
                    <a:cubicBezTo>
                      <a:pt x="50" y="169"/>
                      <a:pt x="49" y="169"/>
                      <a:pt x="48" y="170"/>
                    </a:cubicBezTo>
                    <a:lnTo>
                      <a:pt x="49" y="169"/>
                    </a:lnTo>
                    <a:close/>
                    <a:moveTo>
                      <a:pt x="57" y="165"/>
                    </a:moveTo>
                    <a:cubicBezTo>
                      <a:pt x="55" y="166"/>
                      <a:pt x="53" y="167"/>
                      <a:pt x="50" y="167"/>
                    </a:cubicBezTo>
                    <a:cubicBezTo>
                      <a:pt x="52" y="165"/>
                      <a:pt x="53" y="164"/>
                      <a:pt x="55" y="162"/>
                    </a:cubicBezTo>
                    <a:cubicBezTo>
                      <a:pt x="61" y="160"/>
                      <a:pt x="67" y="158"/>
                      <a:pt x="73" y="156"/>
                    </a:cubicBezTo>
                    <a:cubicBezTo>
                      <a:pt x="68" y="159"/>
                      <a:pt x="63" y="162"/>
                      <a:pt x="57" y="165"/>
                    </a:cubicBezTo>
                    <a:close/>
                    <a:moveTo>
                      <a:pt x="145" y="106"/>
                    </a:moveTo>
                    <a:cubicBezTo>
                      <a:pt x="117" y="119"/>
                      <a:pt x="91" y="133"/>
                      <a:pt x="64" y="148"/>
                    </a:cubicBezTo>
                    <a:cubicBezTo>
                      <a:pt x="66" y="146"/>
                      <a:pt x="66" y="144"/>
                      <a:pt x="67" y="142"/>
                    </a:cubicBezTo>
                    <a:cubicBezTo>
                      <a:pt x="97" y="127"/>
                      <a:pt x="128" y="113"/>
                      <a:pt x="159" y="100"/>
                    </a:cubicBezTo>
                    <a:cubicBezTo>
                      <a:pt x="174" y="94"/>
                      <a:pt x="190" y="88"/>
                      <a:pt x="205" y="82"/>
                    </a:cubicBezTo>
                    <a:cubicBezTo>
                      <a:pt x="212" y="79"/>
                      <a:pt x="219" y="76"/>
                      <a:pt x="226" y="73"/>
                    </a:cubicBezTo>
                    <a:cubicBezTo>
                      <a:pt x="227" y="73"/>
                      <a:pt x="228" y="72"/>
                      <a:pt x="228" y="72"/>
                    </a:cubicBezTo>
                    <a:cubicBezTo>
                      <a:pt x="201" y="86"/>
                      <a:pt x="172" y="94"/>
                      <a:pt x="145" y="106"/>
                    </a:cubicBezTo>
                    <a:close/>
                    <a:moveTo>
                      <a:pt x="69" y="139"/>
                    </a:moveTo>
                    <a:cubicBezTo>
                      <a:pt x="69" y="139"/>
                      <a:pt x="68" y="139"/>
                      <a:pt x="68" y="139"/>
                    </a:cubicBezTo>
                    <a:cubicBezTo>
                      <a:pt x="68" y="138"/>
                      <a:pt x="68" y="138"/>
                      <a:pt x="68" y="137"/>
                    </a:cubicBezTo>
                    <a:cubicBezTo>
                      <a:pt x="68" y="137"/>
                      <a:pt x="68" y="137"/>
                      <a:pt x="68" y="137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79" y="132"/>
                      <a:pt x="90" y="126"/>
                      <a:pt x="101" y="120"/>
                    </a:cubicBezTo>
                    <a:cubicBezTo>
                      <a:pt x="108" y="117"/>
                      <a:pt x="116" y="113"/>
                      <a:pt x="123" y="110"/>
                    </a:cubicBezTo>
                    <a:cubicBezTo>
                      <a:pt x="150" y="98"/>
                      <a:pt x="177" y="87"/>
                      <a:pt x="204" y="74"/>
                    </a:cubicBezTo>
                    <a:cubicBezTo>
                      <a:pt x="210" y="71"/>
                      <a:pt x="216" y="68"/>
                      <a:pt x="222" y="65"/>
                    </a:cubicBezTo>
                    <a:cubicBezTo>
                      <a:pt x="223" y="64"/>
                      <a:pt x="223" y="64"/>
                      <a:pt x="223" y="64"/>
                    </a:cubicBezTo>
                    <a:cubicBezTo>
                      <a:pt x="212" y="71"/>
                      <a:pt x="200" y="77"/>
                      <a:pt x="188" y="83"/>
                    </a:cubicBezTo>
                    <a:cubicBezTo>
                      <a:pt x="163" y="95"/>
                      <a:pt x="138" y="105"/>
                      <a:pt x="113" y="117"/>
                    </a:cubicBezTo>
                    <a:cubicBezTo>
                      <a:pt x="98" y="124"/>
                      <a:pt x="84" y="132"/>
                      <a:pt x="69" y="139"/>
                    </a:cubicBezTo>
                    <a:close/>
                    <a:moveTo>
                      <a:pt x="214" y="54"/>
                    </a:moveTo>
                    <a:cubicBezTo>
                      <a:pt x="213" y="56"/>
                      <a:pt x="213" y="57"/>
                      <a:pt x="214" y="57"/>
                    </a:cubicBezTo>
                    <a:cubicBezTo>
                      <a:pt x="214" y="58"/>
                      <a:pt x="215" y="58"/>
                      <a:pt x="215" y="59"/>
                    </a:cubicBezTo>
                    <a:cubicBezTo>
                      <a:pt x="206" y="63"/>
                      <a:pt x="198" y="69"/>
                      <a:pt x="189" y="74"/>
                    </a:cubicBezTo>
                    <a:cubicBezTo>
                      <a:pt x="174" y="81"/>
                      <a:pt x="159" y="88"/>
                      <a:pt x="144" y="95"/>
                    </a:cubicBezTo>
                    <a:cubicBezTo>
                      <a:pt x="130" y="102"/>
                      <a:pt x="115" y="109"/>
                      <a:pt x="100" y="116"/>
                    </a:cubicBezTo>
                    <a:cubicBezTo>
                      <a:pt x="89" y="121"/>
                      <a:pt x="78" y="127"/>
                      <a:pt x="67" y="132"/>
                    </a:cubicBezTo>
                    <a:cubicBezTo>
                      <a:pt x="67" y="132"/>
                      <a:pt x="66" y="132"/>
                      <a:pt x="65" y="132"/>
                    </a:cubicBezTo>
                    <a:cubicBezTo>
                      <a:pt x="63" y="133"/>
                      <a:pt x="60" y="134"/>
                      <a:pt x="57" y="135"/>
                    </a:cubicBezTo>
                    <a:cubicBezTo>
                      <a:pt x="62" y="133"/>
                      <a:pt x="67" y="129"/>
                      <a:pt x="71" y="127"/>
                    </a:cubicBezTo>
                    <a:cubicBezTo>
                      <a:pt x="78" y="123"/>
                      <a:pt x="85" y="119"/>
                      <a:pt x="93" y="115"/>
                    </a:cubicBezTo>
                    <a:cubicBezTo>
                      <a:pt x="107" y="108"/>
                      <a:pt x="121" y="101"/>
                      <a:pt x="135" y="93"/>
                    </a:cubicBezTo>
                    <a:cubicBezTo>
                      <a:pt x="148" y="86"/>
                      <a:pt x="162" y="79"/>
                      <a:pt x="177" y="72"/>
                    </a:cubicBezTo>
                    <a:cubicBezTo>
                      <a:pt x="189" y="66"/>
                      <a:pt x="204" y="60"/>
                      <a:pt x="215" y="51"/>
                    </a:cubicBezTo>
                    <a:cubicBezTo>
                      <a:pt x="215" y="52"/>
                      <a:pt x="214" y="54"/>
                      <a:pt x="214" y="54"/>
                    </a:cubicBezTo>
                    <a:close/>
                    <a:moveTo>
                      <a:pt x="77" y="153"/>
                    </a:moveTo>
                    <a:cubicBezTo>
                      <a:pt x="70" y="156"/>
                      <a:pt x="63" y="158"/>
                      <a:pt x="57" y="160"/>
                    </a:cubicBezTo>
                    <a:cubicBezTo>
                      <a:pt x="57" y="159"/>
                      <a:pt x="58" y="158"/>
                      <a:pt x="59" y="157"/>
                    </a:cubicBezTo>
                    <a:cubicBezTo>
                      <a:pt x="63" y="156"/>
                      <a:pt x="67" y="154"/>
                      <a:pt x="71" y="152"/>
                    </a:cubicBezTo>
                    <a:cubicBezTo>
                      <a:pt x="73" y="151"/>
                      <a:pt x="76" y="150"/>
                      <a:pt x="78" y="148"/>
                    </a:cubicBezTo>
                    <a:cubicBezTo>
                      <a:pt x="81" y="147"/>
                      <a:pt x="84" y="146"/>
                      <a:pt x="87" y="144"/>
                    </a:cubicBezTo>
                    <a:cubicBezTo>
                      <a:pt x="84" y="147"/>
                      <a:pt x="80" y="150"/>
                      <a:pt x="77" y="153"/>
                    </a:cubicBezTo>
                    <a:close/>
                    <a:moveTo>
                      <a:pt x="89" y="142"/>
                    </a:moveTo>
                    <a:cubicBezTo>
                      <a:pt x="89" y="142"/>
                      <a:pt x="89" y="142"/>
                      <a:pt x="89" y="142"/>
                    </a:cubicBezTo>
                    <a:cubicBezTo>
                      <a:pt x="78" y="145"/>
                      <a:pt x="70" y="152"/>
                      <a:pt x="60" y="156"/>
                    </a:cubicBezTo>
                    <a:cubicBezTo>
                      <a:pt x="61" y="154"/>
                      <a:pt x="62" y="153"/>
                      <a:pt x="63" y="151"/>
                    </a:cubicBezTo>
                    <a:cubicBezTo>
                      <a:pt x="73" y="146"/>
                      <a:pt x="82" y="141"/>
                      <a:pt x="93" y="136"/>
                    </a:cubicBezTo>
                    <a:cubicBezTo>
                      <a:pt x="106" y="131"/>
                      <a:pt x="118" y="125"/>
                      <a:pt x="131" y="119"/>
                    </a:cubicBezTo>
                    <a:cubicBezTo>
                      <a:pt x="158" y="106"/>
                      <a:pt x="186" y="96"/>
                      <a:pt x="214" y="85"/>
                    </a:cubicBezTo>
                    <a:cubicBezTo>
                      <a:pt x="219" y="83"/>
                      <a:pt x="225" y="81"/>
                      <a:pt x="230" y="79"/>
                    </a:cubicBezTo>
                    <a:cubicBezTo>
                      <a:pt x="233" y="77"/>
                      <a:pt x="236" y="76"/>
                      <a:pt x="240" y="75"/>
                    </a:cubicBezTo>
                    <a:cubicBezTo>
                      <a:pt x="244" y="72"/>
                      <a:pt x="231" y="79"/>
                      <a:pt x="232" y="79"/>
                    </a:cubicBezTo>
                    <a:cubicBezTo>
                      <a:pt x="219" y="84"/>
                      <a:pt x="206" y="90"/>
                      <a:pt x="192" y="95"/>
                    </a:cubicBezTo>
                    <a:cubicBezTo>
                      <a:pt x="166" y="106"/>
                      <a:pt x="140" y="117"/>
                      <a:pt x="115" y="129"/>
                    </a:cubicBezTo>
                    <a:cubicBezTo>
                      <a:pt x="114" y="130"/>
                      <a:pt x="113" y="130"/>
                      <a:pt x="113" y="130"/>
                    </a:cubicBezTo>
                    <a:cubicBezTo>
                      <a:pt x="107" y="133"/>
                      <a:pt x="101" y="135"/>
                      <a:pt x="96" y="138"/>
                    </a:cubicBezTo>
                    <a:cubicBezTo>
                      <a:pt x="95" y="138"/>
                      <a:pt x="95" y="138"/>
                      <a:pt x="94" y="138"/>
                    </a:cubicBezTo>
                    <a:cubicBezTo>
                      <a:pt x="93" y="138"/>
                      <a:pt x="92" y="138"/>
                      <a:pt x="91" y="139"/>
                    </a:cubicBezTo>
                    <a:cubicBezTo>
                      <a:pt x="91" y="140"/>
                      <a:pt x="90" y="141"/>
                      <a:pt x="89" y="142"/>
                    </a:cubicBezTo>
                    <a:close/>
                    <a:moveTo>
                      <a:pt x="97" y="139"/>
                    </a:moveTo>
                    <a:cubicBezTo>
                      <a:pt x="101" y="137"/>
                      <a:pt x="106" y="135"/>
                      <a:pt x="111" y="133"/>
                    </a:cubicBezTo>
                    <a:cubicBezTo>
                      <a:pt x="112" y="132"/>
                      <a:pt x="112" y="132"/>
                      <a:pt x="113" y="132"/>
                    </a:cubicBezTo>
                    <a:cubicBezTo>
                      <a:pt x="125" y="127"/>
                      <a:pt x="138" y="123"/>
                      <a:pt x="151" y="118"/>
                    </a:cubicBezTo>
                    <a:cubicBezTo>
                      <a:pt x="164" y="112"/>
                      <a:pt x="177" y="106"/>
                      <a:pt x="190" y="101"/>
                    </a:cubicBezTo>
                    <a:cubicBezTo>
                      <a:pt x="203" y="97"/>
                      <a:pt x="216" y="92"/>
                      <a:pt x="229" y="87"/>
                    </a:cubicBezTo>
                    <a:cubicBezTo>
                      <a:pt x="228" y="87"/>
                      <a:pt x="239" y="82"/>
                      <a:pt x="238" y="83"/>
                    </a:cubicBezTo>
                    <a:cubicBezTo>
                      <a:pt x="238" y="83"/>
                      <a:pt x="238" y="83"/>
                      <a:pt x="238" y="83"/>
                    </a:cubicBezTo>
                    <a:cubicBezTo>
                      <a:pt x="238" y="84"/>
                      <a:pt x="237" y="84"/>
                      <a:pt x="237" y="84"/>
                    </a:cubicBezTo>
                    <a:cubicBezTo>
                      <a:pt x="234" y="86"/>
                      <a:pt x="232" y="87"/>
                      <a:pt x="229" y="89"/>
                    </a:cubicBezTo>
                    <a:cubicBezTo>
                      <a:pt x="223" y="92"/>
                      <a:pt x="217" y="95"/>
                      <a:pt x="210" y="97"/>
                    </a:cubicBezTo>
                    <a:cubicBezTo>
                      <a:pt x="197" y="102"/>
                      <a:pt x="183" y="107"/>
                      <a:pt x="170" y="112"/>
                    </a:cubicBezTo>
                    <a:cubicBezTo>
                      <a:pt x="146" y="122"/>
                      <a:pt x="121" y="130"/>
                      <a:pt x="98" y="141"/>
                    </a:cubicBezTo>
                    <a:cubicBezTo>
                      <a:pt x="97" y="141"/>
                      <a:pt x="97" y="140"/>
                      <a:pt x="97" y="139"/>
                    </a:cubicBezTo>
                    <a:close/>
                    <a:moveTo>
                      <a:pt x="105" y="149"/>
                    </a:moveTo>
                    <a:cubicBezTo>
                      <a:pt x="113" y="147"/>
                      <a:pt x="121" y="143"/>
                      <a:pt x="129" y="141"/>
                    </a:cubicBezTo>
                    <a:cubicBezTo>
                      <a:pt x="129" y="140"/>
                      <a:pt x="130" y="140"/>
                      <a:pt x="130" y="140"/>
                    </a:cubicBezTo>
                    <a:cubicBezTo>
                      <a:pt x="124" y="149"/>
                      <a:pt x="113" y="154"/>
                      <a:pt x="105" y="149"/>
                    </a:cubicBezTo>
                    <a:close/>
                    <a:moveTo>
                      <a:pt x="141" y="143"/>
                    </a:moveTo>
                    <a:cubicBezTo>
                      <a:pt x="158" y="138"/>
                      <a:pt x="175" y="132"/>
                      <a:pt x="191" y="127"/>
                    </a:cubicBezTo>
                    <a:cubicBezTo>
                      <a:pt x="199" y="124"/>
                      <a:pt x="207" y="121"/>
                      <a:pt x="215" y="118"/>
                    </a:cubicBezTo>
                    <a:cubicBezTo>
                      <a:pt x="219" y="117"/>
                      <a:pt x="224" y="115"/>
                      <a:pt x="228" y="114"/>
                    </a:cubicBezTo>
                    <a:cubicBezTo>
                      <a:pt x="229" y="113"/>
                      <a:pt x="239" y="109"/>
                      <a:pt x="232" y="112"/>
                    </a:cubicBezTo>
                    <a:cubicBezTo>
                      <a:pt x="215" y="122"/>
                      <a:pt x="195" y="128"/>
                      <a:pt x="176" y="136"/>
                    </a:cubicBezTo>
                    <a:cubicBezTo>
                      <a:pt x="176" y="136"/>
                      <a:pt x="175" y="136"/>
                      <a:pt x="175" y="137"/>
                    </a:cubicBezTo>
                    <a:cubicBezTo>
                      <a:pt x="166" y="141"/>
                      <a:pt x="157" y="145"/>
                      <a:pt x="149" y="150"/>
                    </a:cubicBezTo>
                    <a:cubicBezTo>
                      <a:pt x="146" y="148"/>
                      <a:pt x="143" y="146"/>
                      <a:pt x="141" y="143"/>
                    </a:cubicBezTo>
                    <a:close/>
                    <a:moveTo>
                      <a:pt x="210" y="132"/>
                    </a:moveTo>
                    <a:cubicBezTo>
                      <a:pt x="209" y="131"/>
                      <a:pt x="208" y="131"/>
                      <a:pt x="208" y="130"/>
                    </a:cubicBezTo>
                    <a:cubicBezTo>
                      <a:pt x="208" y="130"/>
                      <a:pt x="208" y="130"/>
                      <a:pt x="208" y="130"/>
                    </a:cubicBezTo>
                    <a:cubicBezTo>
                      <a:pt x="213" y="128"/>
                      <a:pt x="219" y="126"/>
                      <a:pt x="224" y="123"/>
                    </a:cubicBezTo>
                    <a:cubicBezTo>
                      <a:pt x="226" y="123"/>
                      <a:pt x="228" y="121"/>
                      <a:pt x="230" y="120"/>
                    </a:cubicBezTo>
                    <a:cubicBezTo>
                      <a:pt x="236" y="118"/>
                      <a:pt x="230" y="122"/>
                      <a:pt x="229" y="123"/>
                    </a:cubicBezTo>
                    <a:cubicBezTo>
                      <a:pt x="223" y="127"/>
                      <a:pt x="215" y="127"/>
                      <a:pt x="210" y="132"/>
                    </a:cubicBezTo>
                    <a:close/>
                    <a:moveTo>
                      <a:pt x="234" y="118"/>
                    </a:moveTo>
                    <a:cubicBezTo>
                      <a:pt x="230" y="119"/>
                      <a:pt x="226" y="121"/>
                      <a:pt x="222" y="123"/>
                    </a:cubicBezTo>
                    <a:cubicBezTo>
                      <a:pt x="218" y="125"/>
                      <a:pt x="213" y="127"/>
                      <a:pt x="208" y="129"/>
                    </a:cubicBezTo>
                    <a:cubicBezTo>
                      <a:pt x="207" y="129"/>
                      <a:pt x="207" y="129"/>
                      <a:pt x="207" y="130"/>
                    </a:cubicBezTo>
                    <a:cubicBezTo>
                      <a:pt x="207" y="129"/>
                      <a:pt x="207" y="129"/>
                      <a:pt x="206" y="129"/>
                    </a:cubicBezTo>
                    <a:cubicBezTo>
                      <a:pt x="205" y="128"/>
                      <a:pt x="204" y="128"/>
                      <a:pt x="203" y="128"/>
                    </a:cubicBezTo>
                    <a:cubicBezTo>
                      <a:pt x="203" y="128"/>
                      <a:pt x="202" y="128"/>
                      <a:pt x="201" y="129"/>
                    </a:cubicBezTo>
                    <a:cubicBezTo>
                      <a:pt x="200" y="129"/>
                      <a:pt x="200" y="129"/>
                      <a:pt x="199" y="129"/>
                    </a:cubicBezTo>
                    <a:cubicBezTo>
                      <a:pt x="202" y="128"/>
                      <a:pt x="204" y="127"/>
                      <a:pt x="207" y="126"/>
                    </a:cubicBezTo>
                    <a:cubicBezTo>
                      <a:pt x="214" y="123"/>
                      <a:pt x="221" y="120"/>
                      <a:pt x="227" y="117"/>
                    </a:cubicBezTo>
                    <a:cubicBezTo>
                      <a:pt x="231" y="115"/>
                      <a:pt x="234" y="114"/>
                      <a:pt x="237" y="111"/>
                    </a:cubicBezTo>
                    <a:cubicBezTo>
                      <a:pt x="237" y="113"/>
                      <a:pt x="236" y="116"/>
                      <a:pt x="235" y="118"/>
                    </a:cubicBezTo>
                    <a:cubicBezTo>
                      <a:pt x="235" y="118"/>
                      <a:pt x="234" y="117"/>
                      <a:pt x="234" y="118"/>
                    </a:cubicBezTo>
                    <a:close/>
                    <a:moveTo>
                      <a:pt x="185" y="140"/>
                    </a:moveTo>
                    <a:cubicBezTo>
                      <a:pt x="183" y="140"/>
                      <a:pt x="182" y="139"/>
                      <a:pt x="181" y="138"/>
                    </a:cubicBezTo>
                    <a:cubicBezTo>
                      <a:pt x="182" y="137"/>
                      <a:pt x="184" y="137"/>
                      <a:pt x="185" y="136"/>
                    </a:cubicBezTo>
                    <a:cubicBezTo>
                      <a:pt x="189" y="134"/>
                      <a:pt x="192" y="133"/>
                      <a:pt x="196" y="131"/>
                    </a:cubicBezTo>
                    <a:cubicBezTo>
                      <a:pt x="199" y="130"/>
                      <a:pt x="201" y="131"/>
                      <a:pt x="197" y="133"/>
                    </a:cubicBezTo>
                    <a:cubicBezTo>
                      <a:pt x="193" y="136"/>
                      <a:pt x="189" y="137"/>
                      <a:pt x="185" y="140"/>
                    </a:cubicBezTo>
                    <a:close/>
                    <a:moveTo>
                      <a:pt x="191" y="137"/>
                    </a:moveTo>
                    <a:cubicBezTo>
                      <a:pt x="195" y="136"/>
                      <a:pt x="198" y="134"/>
                      <a:pt x="201" y="132"/>
                    </a:cubicBezTo>
                    <a:cubicBezTo>
                      <a:pt x="201" y="134"/>
                      <a:pt x="201" y="135"/>
                      <a:pt x="201" y="136"/>
                    </a:cubicBezTo>
                    <a:cubicBezTo>
                      <a:pt x="199" y="137"/>
                      <a:pt x="196" y="137"/>
                      <a:pt x="194" y="138"/>
                    </a:cubicBezTo>
                    <a:cubicBezTo>
                      <a:pt x="190" y="139"/>
                      <a:pt x="185" y="140"/>
                      <a:pt x="191" y="137"/>
                    </a:cubicBezTo>
                    <a:close/>
                    <a:moveTo>
                      <a:pt x="156" y="152"/>
                    </a:moveTo>
                    <a:cubicBezTo>
                      <a:pt x="154" y="152"/>
                      <a:pt x="152" y="152"/>
                      <a:pt x="150" y="151"/>
                    </a:cubicBezTo>
                    <a:cubicBezTo>
                      <a:pt x="157" y="147"/>
                      <a:pt x="164" y="145"/>
                      <a:pt x="171" y="142"/>
                    </a:cubicBezTo>
                    <a:cubicBezTo>
                      <a:pt x="168" y="147"/>
                      <a:pt x="162" y="151"/>
                      <a:pt x="156" y="152"/>
                    </a:cubicBezTo>
                    <a:close/>
                    <a:moveTo>
                      <a:pt x="187" y="141"/>
                    </a:moveTo>
                    <a:cubicBezTo>
                      <a:pt x="192" y="140"/>
                      <a:pt x="196" y="139"/>
                      <a:pt x="200" y="138"/>
                    </a:cubicBezTo>
                    <a:cubicBezTo>
                      <a:pt x="198" y="141"/>
                      <a:pt x="192" y="142"/>
                      <a:pt x="187" y="141"/>
                    </a:cubicBezTo>
                    <a:close/>
                    <a:moveTo>
                      <a:pt x="216" y="133"/>
                    </a:moveTo>
                    <a:cubicBezTo>
                      <a:pt x="218" y="132"/>
                      <a:pt x="221" y="131"/>
                      <a:pt x="223" y="131"/>
                    </a:cubicBezTo>
                    <a:cubicBezTo>
                      <a:pt x="221" y="132"/>
                      <a:pt x="218" y="133"/>
                      <a:pt x="216" y="133"/>
                    </a:cubicBezTo>
                    <a:close/>
                    <a:moveTo>
                      <a:pt x="226" y="129"/>
                    </a:moveTo>
                    <a:cubicBezTo>
                      <a:pt x="226" y="129"/>
                      <a:pt x="226" y="129"/>
                      <a:pt x="226" y="129"/>
                    </a:cubicBezTo>
                    <a:cubicBezTo>
                      <a:pt x="221" y="129"/>
                      <a:pt x="217" y="132"/>
                      <a:pt x="212" y="132"/>
                    </a:cubicBezTo>
                    <a:cubicBezTo>
                      <a:pt x="218" y="127"/>
                      <a:pt x="228" y="128"/>
                      <a:pt x="233" y="122"/>
                    </a:cubicBezTo>
                    <a:cubicBezTo>
                      <a:pt x="231" y="124"/>
                      <a:pt x="229" y="127"/>
                      <a:pt x="226" y="129"/>
                    </a:cubicBezTo>
                    <a:close/>
                    <a:moveTo>
                      <a:pt x="237" y="109"/>
                    </a:moveTo>
                    <a:cubicBezTo>
                      <a:pt x="219" y="115"/>
                      <a:pt x="202" y="122"/>
                      <a:pt x="184" y="128"/>
                    </a:cubicBezTo>
                    <a:cubicBezTo>
                      <a:pt x="177" y="130"/>
                      <a:pt x="170" y="132"/>
                      <a:pt x="164" y="134"/>
                    </a:cubicBezTo>
                    <a:cubicBezTo>
                      <a:pt x="175" y="130"/>
                      <a:pt x="186" y="125"/>
                      <a:pt x="197" y="120"/>
                    </a:cubicBezTo>
                    <a:cubicBezTo>
                      <a:pt x="209" y="114"/>
                      <a:pt x="226" y="111"/>
                      <a:pt x="236" y="102"/>
                    </a:cubicBezTo>
                    <a:cubicBezTo>
                      <a:pt x="237" y="104"/>
                      <a:pt x="237" y="106"/>
                      <a:pt x="237" y="109"/>
                    </a:cubicBezTo>
                    <a:close/>
                    <a:moveTo>
                      <a:pt x="240" y="66"/>
                    </a:moveTo>
                    <a:cubicBezTo>
                      <a:pt x="210" y="80"/>
                      <a:pt x="179" y="90"/>
                      <a:pt x="149" y="103"/>
                    </a:cubicBezTo>
                    <a:cubicBezTo>
                      <a:pt x="139" y="107"/>
                      <a:pt x="128" y="112"/>
                      <a:pt x="118" y="116"/>
                    </a:cubicBezTo>
                    <a:cubicBezTo>
                      <a:pt x="129" y="111"/>
                      <a:pt x="141" y="105"/>
                      <a:pt x="153" y="100"/>
                    </a:cubicBezTo>
                    <a:cubicBezTo>
                      <a:pt x="180" y="88"/>
                      <a:pt x="208" y="76"/>
                      <a:pt x="233" y="60"/>
                    </a:cubicBezTo>
                    <a:cubicBezTo>
                      <a:pt x="236" y="61"/>
                      <a:pt x="238" y="63"/>
                      <a:pt x="240" y="66"/>
                    </a:cubicBezTo>
                    <a:close/>
                    <a:moveTo>
                      <a:pt x="231" y="59"/>
                    </a:moveTo>
                    <a:cubicBezTo>
                      <a:pt x="218" y="64"/>
                      <a:pt x="206" y="72"/>
                      <a:pt x="194" y="78"/>
                    </a:cubicBezTo>
                    <a:cubicBezTo>
                      <a:pt x="179" y="84"/>
                      <a:pt x="164" y="91"/>
                      <a:pt x="149" y="98"/>
                    </a:cubicBezTo>
                    <a:cubicBezTo>
                      <a:pt x="145" y="99"/>
                      <a:pt x="142" y="101"/>
                      <a:pt x="138" y="102"/>
                    </a:cubicBezTo>
                    <a:cubicBezTo>
                      <a:pt x="140" y="101"/>
                      <a:pt x="143" y="100"/>
                      <a:pt x="145" y="99"/>
                    </a:cubicBezTo>
                    <a:cubicBezTo>
                      <a:pt x="158" y="93"/>
                      <a:pt x="171" y="88"/>
                      <a:pt x="184" y="81"/>
                    </a:cubicBezTo>
                    <a:cubicBezTo>
                      <a:pt x="198" y="75"/>
                      <a:pt x="210" y="66"/>
                      <a:pt x="222" y="57"/>
                    </a:cubicBezTo>
                    <a:cubicBezTo>
                      <a:pt x="225" y="57"/>
                      <a:pt x="228" y="57"/>
                      <a:pt x="231" y="59"/>
                    </a:cubicBezTo>
                    <a:close/>
                    <a:moveTo>
                      <a:pt x="216" y="50"/>
                    </a:moveTo>
                    <a:cubicBezTo>
                      <a:pt x="215" y="50"/>
                      <a:pt x="215" y="50"/>
                      <a:pt x="215" y="50"/>
                    </a:cubicBezTo>
                    <a:cubicBezTo>
                      <a:pt x="199" y="54"/>
                      <a:pt x="185" y="63"/>
                      <a:pt x="170" y="69"/>
                    </a:cubicBezTo>
                    <a:cubicBezTo>
                      <a:pt x="155" y="76"/>
                      <a:pt x="139" y="82"/>
                      <a:pt x="124" y="90"/>
                    </a:cubicBezTo>
                    <a:cubicBezTo>
                      <a:pt x="107" y="98"/>
                      <a:pt x="90" y="107"/>
                      <a:pt x="74" y="115"/>
                    </a:cubicBezTo>
                    <a:cubicBezTo>
                      <a:pt x="61" y="122"/>
                      <a:pt x="46" y="126"/>
                      <a:pt x="34" y="135"/>
                    </a:cubicBezTo>
                    <a:cubicBezTo>
                      <a:pt x="33" y="135"/>
                      <a:pt x="32" y="134"/>
                      <a:pt x="31" y="134"/>
                    </a:cubicBezTo>
                    <a:cubicBezTo>
                      <a:pt x="59" y="115"/>
                      <a:pt x="90" y="100"/>
                      <a:pt x="120" y="85"/>
                    </a:cubicBezTo>
                    <a:cubicBezTo>
                      <a:pt x="138" y="76"/>
                      <a:pt x="156" y="67"/>
                      <a:pt x="174" y="59"/>
                    </a:cubicBezTo>
                    <a:cubicBezTo>
                      <a:pt x="188" y="52"/>
                      <a:pt x="204" y="47"/>
                      <a:pt x="215" y="36"/>
                    </a:cubicBezTo>
                    <a:cubicBezTo>
                      <a:pt x="217" y="41"/>
                      <a:pt x="217" y="46"/>
                      <a:pt x="216" y="50"/>
                    </a:cubicBezTo>
                    <a:close/>
                    <a:moveTo>
                      <a:pt x="215" y="35"/>
                    </a:moveTo>
                    <a:cubicBezTo>
                      <a:pt x="211" y="36"/>
                      <a:pt x="207" y="39"/>
                      <a:pt x="204" y="41"/>
                    </a:cubicBezTo>
                    <a:cubicBezTo>
                      <a:pt x="198" y="44"/>
                      <a:pt x="192" y="47"/>
                      <a:pt x="187" y="49"/>
                    </a:cubicBezTo>
                    <a:cubicBezTo>
                      <a:pt x="174" y="56"/>
                      <a:pt x="161" y="60"/>
                      <a:pt x="149" y="66"/>
                    </a:cubicBezTo>
                    <a:cubicBezTo>
                      <a:pt x="124" y="78"/>
                      <a:pt x="99" y="91"/>
                      <a:pt x="73" y="103"/>
                    </a:cubicBezTo>
                    <a:cubicBezTo>
                      <a:pt x="62" y="108"/>
                      <a:pt x="52" y="114"/>
                      <a:pt x="41" y="119"/>
                    </a:cubicBezTo>
                    <a:cubicBezTo>
                      <a:pt x="64" y="106"/>
                      <a:pt x="87" y="93"/>
                      <a:pt x="110" y="81"/>
                    </a:cubicBezTo>
                    <a:cubicBezTo>
                      <a:pt x="134" y="68"/>
                      <a:pt x="159" y="56"/>
                      <a:pt x="184" y="43"/>
                    </a:cubicBezTo>
                    <a:cubicBezTo>
                      <a:pt x="188" y="40"/>
                      <a:pt x="192" y="38"/>
                      <a:pt x="196" y="35"/>
                    </a:cubicBezTo>
                    <a:cubicBezTo>
                      <a:pt x="198" y="34"/>
                      <a:pt x="199" y="32"/>
                      <a:pt x="201" y="31"/>
                    </a:cubicBezTo>
                    <a:cubicBezTo>
                      <a:pt x="202" y="31"/>
                      <a:pt x="203" y="30"/>
                      <a:pt x="204" y="29"/>
                    </a:cubicBezTo>
                    <a:cubicBezTo>
                      <a:pt x="205" y="28"/>
                      <a:pt x="207" y="27"/>
                      <a:pt x="208" y="27"/>
                    </a:cubicBezTo>
                    <a:cubicBezTo>
                      <a:pt x="209" y="28"/>
                      <a:pt x="210" y="28"/>
                      <a:pt x="211" y="30"/>
                    </a:cubicBezTo>
                    <a:cubicBezTo>
                      <a:pt x="213" y="31"/>
                      <a:pt x="214" y="33"/>
                      <a:pt x="215" y="35"/>
                    </a:cubicBezTo>
                    <a:close/>
                    <a:moveTo>
                      <a:pt x="207" y="26"/>
                    </a:moveTo>
                    <a:cubicBezTo>
                      <a:pt x="206" y="26"/>
                      <a:pt x="205" y="27"/>
                      <a:pt x="205" y="27"/>
                    </a:cubicBezTo>
                    <a:cubicBezTo>
                      <a:pt x="205" y="27"/>
                      <a:pt x="205" y="27"/>
                      <a:pt x="205" y="27"/>
                    </a:cubicBezTo>
                    <a:cubicBezTo>
                      <a:pt x="202" y="28"/>
                      <a:pt x="199" y="30"/>
                      <a:pt x="197" y="32"/>
                    </a:cubicBezTo>
                    <a:cubicBezTo>
                      <a:pt x="185" y="39"/>
                      <a:pt x="173" y="45"/>
                      <a:pt x="161" y="51"/>
                    </a:cubicBezTo>
                    <a:cubicBezTo>
                      <a:pt x="137" y="62"/>
                      <a:pt x="112" y="73"/>
                      <a:pt x="89" y="86"/>
                    </a:cubicBezTo>
                    <a:cubicBezTo>
                      <a:pt x="77" y="93"/>
                      <a:pt x="65" y="100"/>
                      <a:pt x="53" y="106"/>
                    </a:cubicBezTo>
                    <a:cubicBezTo>
                      <a:pt x="49" y="109"/>
                      <a:pt x="44" y="111"/>
                      <a:pt x="40" y="113"/>
                    </a:cubicBezTo>
                    <a:cubicBezTo>
                      <a:pt x="80" y="85"/>
                      <a:pt x="125" y="64"/>
                      <a:pt x="167" y="39"/>
                    </a:cubicBezTo>
                    <a:cubicBezTo>
                      <a:pt x="170" y="37"/>
                      <a:pt x="173" y="35"/>
                      <a:pt x="176" y="34"/>
                    </a:cubicBezTo>
                    <a:cubicBezTo>
                      <a:pt x="177" y="33"/>
                      <a:pt x="178" y="32"/>
                      <a:pt x="178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3"/>
                      <a:pt x="181" y="33"/>
                      <a:pt x="182" y="32"/>
                    </a:cubicBezTo>
                    <a:cubicBezTo>
                      <a:pt x="189" y="26"/>
                      <a:pt x="199" y="22"/>
                      <a:pt x="207" y="26"/>
                    </a:cubicBezTo>
                    <a:close/>
                    <a:moveTo>
                      <a:pt x="160" y="11"/>
                    </a:moveTo>
                    <a:cubicBezTo>
                      <a:pt x="152" y="14"/>
                      <a:pt x="145" y="19"/>
                      <a:pt x="138" y="24"/>
                    </a:cubicBezTo>
                    <a:cubicBezTo>
                      <a:pt x="143" y="16"/>
                      <a:pt x="152" y="11"/>
                      <a:pt x="160" y="11"/>
                    </a:cubicBezTo>
                    <a:close/>
                    <a:moveTo>
                      <a:pt x="134" y="26"/>
                    </a:moveTo>
                    <a:cubicBezTo>
                      <a:pt x="123" y="34"/>
                      <a:pt x="113" y="41"/>
                      <a:pt x="101" y="47"/>
                    </a:cubicBezTo>
                    <a:cubicBezTo>
                      <a:pt x="78" y="61"/>
                      <a:pt x="53" y="73"/>
                      <a:pt x="29" y="86"/>
                    </a:cubicBezTo>
                    <a:cubicBezTo>
                      <a:pt x="24" y="89"/>
                      <a:pt x="20" y="93"/>
                      <a:pt x="14" y="95"/>
                    </a:cubicBezTo>
                    <a:cubicBezTo>
                      <a:pt x="18" y="94"/>
                      <a:pt x="25" y="88"/>
                      <a:pt x="29" y="85"/>
                    </a:cubicBezTo>
                    <a:cubicBezTo>
                      <a:pt x="39" y="76"/>
                      <a:pt x="51" y="69"/>
                      <a:pt x="62" y="63"/>
                    </a:cubicBezTo>
                    <a:cubicBezTo>
                      <a:pt x="75" y="56"/>
                      <a:pt x="87" y="50"/>
                      <a:pt x="99" y="43"/>
                    </a:cubicBezTo>
                    <a:cubicBezTo>
                      <a:pt x="108" y="37"/>
                      <a:pt x="117" y="30"/>
                      <a:pt x="126" y="25"/>
                    </a:cubicBezTo>
                    <a:cubicBezTo>
                      <a:pt x="128" y="25"/>
                      <a:pt x="128" y="24"/>
                      <a:pt x="128" y="24"/>
                    </a:cubicBezTo>
                    <a:cubicBezTo>
                      <a:pt x="129" y="23"/>
                      <a:pt x="130" y="23"/>
                      <a:pt x="131" y="22"/>
                    </a:cubicBezTo>
                    <a:cubicBezTo>
                      <a:pt x="131" y="23"/>
                      <a:pt x="131" y="24"/>
                      <a:pt x="132" y="25"/>
                    </a:cubicBezTo>
                    <a:cubicBezTo>
                      <a:pt x="132" y="26"/>
                      <a:pt x="133" y="26"/>
                      <a:pt x="134" y="26"/>
                    </a:cubicBezTo>
                    <a:close/>
                    <a:moveTo>
                      <a:pt x="109" y="10"/>
                    </a:moveTo>
                    <a:cubicBezTo>
                      <a:pt x="112" y="9"/>
                      <a:pt x="114" y="8"/>
                      <a:pt x="116" y="9"/>
                    </a:cubicBezTo>
                    <a:cubicBezTo>
                      <a:pt x="112" y="11"/>
                      <a:pt x="107" y="14"/>
                      <a:pt x="103" y="17"/>
                    </a:cubicBezTo>
                    <a:cubicBezTo>
                      <a:pt x="102" y="18"/>
                      <a:pt x="101" y="18"/>
                      <a:pt x="100" y="19"/>
                    </a:cubicBezTo>
                    <a:cubicBezTo>
                      <a:pt x="102" y="15"/>
                      <a:pt x="105" y="12"/>
                      <a:pt x="109" y="10"/>
                    </a:cubicBezTo>
                    <a:close/>
                    <a:moveTo>
                      <a:pt x="88" y="26"/>
                    </a:moveTo>
                    <a:cubicBezTo>
                      <a:pt x="87" y="27"/>
                      <a:pt x="85" y="28"/>
                      <a:pt x="84" y="29"/>
                    </a:cubicBezTo>
                    <a:cubicBezTo>
                      <a:pt x="74" y="34"/>
                      <a:pt x="63" y="37"/>
                      <a:pt x="53" y="43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62" y="36"/>
                      <a:pt x="72" y="29"/>
                      <a:pt x="80" y="21"/>
                    </a:cubicBezTo>
                    <a:cubicBezTo>
                      <a:pt x="81" y="21"/>
                      <a:pt x="80" y="20"/>
                      <a:pt x="79" y="20"/>
                    </a:cubicBezTo>
                    <a:cubicBezTo>
                      <a:pt x="71" y="22"/>
                      <a:pt x="63" y="27"/>
                      <a:pt x="56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1"/>
                      <a:pt x="56" y="30"/>
                    </a:cubicBezTo>
                    <a:cubicBezTo>
                      <a:pt x="58" y="29"/>
                      <a:pt x="60" y="27"/>
                      <a:pt x="61" y="26"/>
                    </a:cubicBezTo>
                    <a:cubicBezTo>
                      <a:pt x="65" y="23"/>
                      <a:pt x="70" y="20"/>
                      <a:pt x="74" y="17"/>
                    </a:cubicBezTo>
                    <a:cubicBezTo>
                      <a:pt x="80" y="18"/>
                      <a:pt x="85" y="21"/>
                      <a:pt x="88" y="26"/>
                    </a:cubicBezTo>
                    <a:close/>
                    <a:moveTo>
                      <a:pt x="64" y="20"/>
                    </a:moveTo>
                    <a:cubicBezTo>
                      <a:pt x="67" y="18"/>
                      <a:pt x="69" y="17"/>
                      <a:pt x="72" y="17"/>
                    </a:cubicBezTo>
                    <a:cubicBezTo>
                      <a:pt x="67" y="20"/>
                      <a:pt x="62" y="23"/>
                      <a:pt x="58" y="26"/>
                    </a:cubicBezTo>
                    <a:cubicBezTo>
                      <a:pt x="59" y="24"/>
                      <a:pt x="61" y="22"/>
                      <a:pt x="64" y="20"/>
                    </a:cubicBezTo>
                    <a:close/>
                    <a:moveTo>
                      <a:pt x="43" y="45"/>
                    </a:moveTo>
                    <a:cubicBezTo>
                      <a:pt x="37" y="48"/>
                      <a:pt x="32" y="52"/>
                      <a:pt x="26" y="55"/>
                    </a:cubicBezTo>
                    <a:cubicBezTo>
                      <a:pt x="20" y="58"/>
                      <a:pt x="30" y="50"/>
                      <a:pt x="31" y="49"/>
                    </a:cubicBezTo>
                    <a:cubicBezTo>
                      <a:pt x="34" y="46"/>
                      <a:pt x="37" y="43"/>
                      <a:pt x="40" y="40"/>
                    </a:cubicBezTo>
                    <a:cubicBezTo>
                      <a:pt x="41" y="42"/>
                      <a:pt x="42" y="43"/>
                      <a:pt x="43" y="45"/>
                    </a:cubicBezTo>
                    <a:close/>
                    <a:moveTo>
                      <a:pt x="25" y="34"/>
                    </a:moveTo>
                    <a:cubicBezTo>
                      <a:pt x="21" y="37"/>
                      <a:pt x="17" y="39"/>
                      <a:pt x="13" y="43"/>
                    </a:cubicBezTo>
                    <a:cubicBezTo>
                      <a:pt x="14" y="42"/>
                      <a:pt x="14" y="41"/>
                      <a:pt x="14" y="40"/>
                    </a:cubicBezTo>
                    <a:cubicBezTo>
                      <a:pt x="17" y="36"/>
                      <a:pt x="21" y="34"/>
                      <a:pt x="25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3" name="Freeform 67">
                <a:extLst>
                  <a:ext uri="{FF2B5EF4-FFF2-40B4-BE49-F238E27FC236}">
                    <a16:creationId xmlns:a16="http://schemas.microsoft.com/office/drawing/2014/main" id="{3F8A0844-9BFE-4E46-AA10-705EBFE06F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0012" y="4637088"/>
                <a:ext cx="550862" cy="390525"/>
              </a:xfrm>
              <a:custGeom>
                <a:avLst/>
                <a:gdLst>
                  <a:gd name="T0" fmla="*/ 153 w 291"/>
                  <a:gd name="T1" fmla="*/ 163 h 206"/>
                  <a:gd name="T2" fmla="*/ 128 w 291"/>
                  <a:gd name="T3" fmla="*/ 4 h 206"/>
                  <a:gd name="T4" fmla="*/ 15 w 291"/>
                  <a:gd name="T5" fmla="*/ 54 h 206"/>
                  <a:gd name="T6" fmla="*/ 24 w 291"/>
                  <a:gd name="T7" fmla="*/ 66 h 206"/>
                  <a:gd name="T8" fmla="*/ 33 w 291"/>
                  <a:gd name="T9" fmla="*/ 69 h 206"/>
                  <a:gd name="T10" fmla="*/ 103 w 291"/>
                  <a:gd name="T11" fmla="*/ 34 h 206"/>
                  <a:gd name="T12" fmla="*/ 111 w 291"/>
                  <a:gd name="T13" fmla="*/ 27 h 206"/>
                  <a:gd name="T14" fmla="*/ 111 w 291"/>
                  <a:gd name="T15" fmla="*/ 40 h 206"/>
                  <a:gd name="T16" fmla="*/ 140 w 291"/>
                  <a:gd name="T17" fmla="*/ 14 h 206"/>
                  <a:gd name="T18" fmla="*/ 147 w 291"/>
                  <a:gd name="T19" fmla="*/ 24 h 206"/>
                  <a:gd name="T20" fmla="*/ 92 w 291"/>
                  <a:gd name="T21" fmla="*/ 68 h 206"/>
                  <a:gd name="T22" fmla="*/ 98 w 291"/>
                  <a:gd name="T23" fmla="*/ 67 h 206"/>
                  <a:gd name="T24" fmla="*/ 35 w 291"/>
                  <a:gd name="T25" fmla="*/ 126 h 206"/>
                  <a:gd name="T26" fmla="*/ 84 w 291"/>
                  <a:gd name="T27" fmla="*/ 109 h 206"/>
                  <a:gd name="T28" fmla="*/ 30 w 291"/>
                  <a:gd name="T29" fmla="*/ 140 h 206"/>
                  <a:gd name="T30" fmla="*/ 132 w 291"/>
                  <a:gd name="T31" fmla="*/ 97 h 206"/>
                  <a:gd name="T32" fmla="*/ 160 w 291"/>
                  <a:gd name="T33" fmla="*/ 60 h 206"/>
                  <a:gd name="T34" fmla="*/ 41 w 291"/>
                  <a:gd name="T35" fmla="*/ 117 h 206"/>
                  <a:gd name="T36" fmla="*/ 195 w 291"/>
                  <a:gd name="T37" fmla="*/ 29 h 206"/>
                  <a:gd name="T38" fmla="*/ 196 w 291"/>
                  <a:gd name="T39" fmla="*/ 18 h 206"/>
                  <a:gd name="T40" fmla="*/ 83 w 291"/>
                  <a:gd name="T41" fmla="*/ 63 h 206"/>
                  <a:gd name="T42" fmla="*/ 49 w 291"/>
                  <a:gd name="T43" fmla="*/ 66 h 206"/>
                  <a:gd name="T44" fmla="*/ 35 w 291"/>
                  <a:gd name="T45" fmla="*/ 71 h 206"/>
                  <a:gd name="T46" fmla="*/ 60 w 291"/>
                  <a:gd name="T47" fmla="*/ 55 h 206"/>
                  <a:gd name="T48" fmla="*/ 22 w 291"/>
                  <a:gd name="T49" fmla="*/ 59 h 206"/>
                  <a:gd name="T50" fmla="*/ 15 w 291"/>
                  <a:gd name="T51" fmla="*/ 57 h 206"/>
                  <a:gd name="T52" fmla="*/ 134 w 291"/>
                  <a:gd name="T53" fmla="*/ 107 h 206"/>
                  <a:gd name="T54" fmla="*/ 248 w 291"/>
                  <a:gd name="T55" fmla="*/ 66 h 206"/>
                  <a:gd name="T56" fmla="*/ 248 w 291"/>
                  <a:gd name="T57" fmla="*/ 66 h 206"/>
                  <a:gd name="T58" fmla="*/ 182 w 291"/>
                  <a:gd name="T59" fmla="*/ 147 h 206"/>
                  <a:gd name="T60" fmla="*/ 255 w 291"/>
                  <a:gd name="T61" fmla="*/ 110 h 206"/>
                  <a:gd name="T62" fmla="*/ 154 w 291"/>
                  <a:gd name="T63" fmla="*/ 155 h 206"/>
                  <a:gd name="T64" fmla="*/ 259 w 291"/>
                  <a:gd name="T65" fmla="*/ 107 h 206"/>
                  <a:gd name="T66" fmla="*/ 230 w 291"/>
                  <a:gd name="T67" fmla="*/ 109 h 206"/>
                  <a:gd name="T68" fmla="*/ 55 w 291"/>
                  <a:gd name="T69" fmla="*/ 191 h 206"/>
                  <a:gd name="T70" fmla="*/ 233 w 291"/>
                  <a:gd name="T71" fmla="*/ 93 h 206"/>
                  <a:gd name="T72" fmla="*/ 140 w 291"/>
                  <a:gd name="T73" fmla="*/ 125 h 206"/>
                  <a:gd name="T74" fmla="*/ 214 w 291"/>
                  <a:gd name="T75" fmla="*/ 84 h 206"/>
                  <a:gd name="T76" fmla="*/ 244 w 291"/>
                  <a:gd name="T77" fmla="*/ 58 h 206"/>
                  <a:gd name="T78" fmla="*/ 101 w 291"/>
                  <a:gd name="T79" fmla="*/ 161 h 206"/>
                  <a:gd name="T80" fmla="*/ 130 w 291"/>
                  <a:gd name="T81" fmla="*/ 147 h 206"/>
                  <a:gd name="T82" fmla="*/ 216 w 291"/>
                  <a:gd name="T83" fmla="*/ 115 h 206"/>
                  <a:gd name="T84" fmla="*/ 119 w 291"/>
                  <a:gd name="T85" fmla="*/ 170 h 206"/>
                  <a:gd name="T86" fmla="*/ 198 w 291"/>
                  <a:gd name="T87" fmla="*/ 156 h 206"/>
                  <a:gd name="T88" fmla="*/ 266 w 291"/>
                  <a:gd name="T89" fmla="*/ 134 h 206"/>
                  <a:gd name="T90" fmla="*/ 269 w 291"/>
                  <a:gd name="T91" fmla="*/ 126 h 206"/>
                  <a:gd name="T92" fmla="*/ 217 w 291"/>
                  <a:gd name="T93" fmla="*/ 156 h 206"/>
                  <a:gd name="T94" fmla="*/ 227 w 291"/>
                  <a:gd name="T95" fmla="*/ 156 h 206"/>
                  <a:gd name="T96" fmla="*/ 269 w 291"/>
                  <a:gd name="T97" fmla="*/ 124 h 206"/>
                  <a:gd name="T98" fmla="*/ 264 w 291"/>
                  <a:gd name="T99" fmla="*/ 68 h 206"/>
                  <a:gd name="T100" fmla="*/ 245 w 291"/>
                  <a:gd name="T101" fmla="*/ 57 h 206"/>
                  <a:gd name="T102" fmla="*/ 245 w 291"/>
                  <a:gd name="T103" fmla="*/ 57 h 206"/>
                  <a:gd name="T104" fmla="*/ 228 w 291"/>
                  <a:gd name="T105" fmla="*/ 35 h 206"/>
                  <a:gd name="T106" fmla="*/ 101 w 291"/>
                  <a:gd name="T107" fmla="*/ 98 h 206"/>
                  <a:gd name="T108" fmla="*/ 157 w 291"/>
                  <a:gd name="T109" fmla="*/ 27 h 206"/>
                  <a:gd name="T110" fmla="*/ 145 w 291"/>
                  <a:gd name="T111" fmla="*/ 27 h 206"/>
                  <a:gd name="T112" fmla="*/ 95 w 291"/>
                  <a:gd name="T113" fmla="*/ 33 h 206"/>
                  <a:gd name="T114" fmla="*/ 100 w 291"/>
                  <a:gd name="T115" fmla="*/ 30 h 206"/>
                  <a:gd name="T116" fmla="*/ 29 w 291"/>
                  <a:gd name="T117" fmla="*/ 3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1" h="206">
                    <a:moveTo>
                      <a:pt x="20" y="71"/>
                    </a:moveTo>
                    <a:cubicBezTo>
                      <a:pt x="9" y="74"/>
                      <a:pt x="0" y="83"/>
                      <a:pt x="0" y="95"/>
                    </a:cubicBezTo>
                    <a:cubicBezTo>
                      <a:pt x="0" y="110"/>
                      <a:pt x="15" y="118"/>
                      <a:pt x="28" y="120"/>
                    </a:cubicBezTo>
                    <a:cubicBezTo>
                      <a:pt x="18" y="129"/>
                      <a:pt x="12" y="141"/>
                      <a:pt x="23" y="152"/>
                    </a:cubicBezTo>
                    <a:cubicBezTo>
                      <a:pt x="35" y="164"/>
                      <a:pt x="55" y="163"/>
                      <a:pt x="70" y="158"/>
                    </a:cubicBezTo>
                    <a:cubicBezTo>
                      <a:pt x="65" y="175"/>
                      <a:pt x="50" y="188"/>
                      <a:pt x="37" y="200"/>
                    </a:cubicBezTo>
                    <a:cubicBezTo>
                      <a:pt x="35" y="201"/>
                      <a:pt x="35" y="202"/>
                      <a:pt x="36" y="203"/>
                    </a:cubicBezTo>
                    <a:cubicBezTo>
                      <a:pt x="37" y="205"/>
                      <a:pt x="38" y="206"/>
                      <a:pt x="40" y="205"/>
                    </a:cubicBezTo>
                    <a:cubicBezTo>
                      <a:pt x="65" y="195"/>
                      <a:pt x="88" y="186"/>
                      <a:pt x="106" y="165"/>
                    </a:cubicBezTo>
                    <a:cubicBezTo>
                      <a:pt x="117" y="184"/>
                      <a:pt x="141" y="180"/>
                      <a:pt x="153" y="163"/>
                    </a:cubicBezTo>
                    <a:cubicBezTo>
                      <a:pt x="159" y="171"/>
                      <a:pt x="167" y="178"/>
                      <a:pt x="177" y="179"/>
                    </a:cubicBezTo>
                    <a:cubicBezTo>
                      <a:pt x="187" y="180"/>
                      <a:pt x="196" y="170"/>
                      <a:pt x="201" y="162"/>
                    </a:cubicBezTo>
                    <a:cubicBezTo>
                      <a:pt x="212" y="170"/>
                      <a:pt x="233" y="167"/>
                      <a:pt x="235" y="155"/>
                    </a:cubicBezTo>
                    <a:cubicBezTo>
                      <a:pt x="259" y="169"/>
                      <a:pt x="291" y="123"/>
                      <a:pt x="267" y="105"/>
                    </a:cubicBezTo>
                    <a:cubicBezTo>
                      <a:pt x="278" y="99"/>
                      <a:pt x="285" y="87"/>
                      <a:pt x="279" y="75"/>
                    </a:cubicBezTo>
                    <a:cubicBezTo>
                      <a:pt x="273" y="63"/>
                      <a:pt x="262" y="58"/>
                      <a:pt x="251" y="59"/>
                    </a:cubicBezTo>
                    <a:cubicBezTo>
                      <a:pt x="254" y="48"/>
                      <a:pt x="251" y="36"/>
                      <a:pt x="243" y="28"/>
                    </a:cubicBezTo>
                    <a:cubicBezTo>
                      <a:pt x="233" y="17"/>
                      <a:pt x="217" y="22"/>
                      <a:pt x="207" y="29"/>
                    </a:cubicBezTo>
                    <a:cubicBezTo>
                      <a:pt x="205" y="0"/>
                      <a:pt x="167" y="0"/>
                      <a:pt x="153" y="21"/>
                    </a:cubicBezTo>
                    <a:cubicBezTo>
                      <a:pt x="148" y="12"/>
                      <a:pt x="140" y="2"/>
                      <a:pt x="128" y="4"/>
                    </a:cubicBezTo>
                    <a:cubicBezTo>
                      <a:pt x="117" y="6"/>
                      <a:pt x="108" y="15"/>
                      <a:pt x="105" y="26"/>
                    </a:cubicBezTo>
                    <a:cubicBezTo>
                      <a:pt x="98" y="16"/>
                      <a:pt x="87" y="11"/>
                      <a:pt x="75" y="15"/>
                    </a:cubicBezTo>
                    <a:cubicBezTo>
                      <a:pt x="59" y="20"/>
                      <a:pt x="56" y="34"/>
                      <a:pt x="54" y="48"/>
                    </a:cubicBezTo>
                    <a:cubicBezTo>
                      <a:pt x="44" y="34"/>
                      <a:pt x="28" y="25"/>
                      <a:pt x="13" y="39"/>
                    </a:cubicBezTo>
                    <a:cubicBezTo>
                      <a:pt x="3" y="50"/>
                      <a:pt x="9" y="63"/>
                      <a:pt x="20" y="71"/>
                    </a:cubicBezTo>
                    <a:close/>
                    <a:moveTo>
                      <a:pt x="15" y="51"/>
                    </a:move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7"/>
                      <a:pt x="22" y="45"/>
                      <a:pt x="26" y="42"/>
                    </a:cubicBezTo>
                    <a:cubicBezTo>
                      <a:pt x="29" y="40"/>
                      <a:pt x="34" y="35"/>
                      <a:pt x="26" y="43"/>
                    </a:cubicBezTo>
                    <a:cubicBezTo>
                      <a:pt x="23" y="47"/>
                      <a:pt x="18" y="50"/>
                      <a:pt x="15" y="54"/>
                    </a:cubicBezTo>
                    <a:cubicBezTo>
                      <a:pt x="14" y="53"/>
                      <a:pt x="14" y="52"/>
                      <a:pt x="15" y="51"/>
                    </a:cubicBezTo>
                    <a:close/>
                    <a:moveTo>
                      <a:pt x="37" y="40"/>
                    </a:moveTo>
                    <a:cubicBezTo>
                      <a:pt x="34" y="42"/>
                      <a:pt x="31" y="44"/>
                      <a:pt x="28" y="46"/>
                    </a:cubicBezTo>
                    <a:cubicBezTo>
                      <a:pt x="24" y="49"/>
                      <a:pt x="18" y="52"/>
                      <a:pt x="15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20" y="49"/>
                      <a:pt x="27" y="46"/>
                      <a:pt x="32" y="39"/>
                    </a:cubicBezTo>
                    <a:cubicBezTo>
                      <a:pt x="34" y="39"/>
                      <a:pt x="36" y="39"/>
                      <a:pt x="37" y="40"/>
                    </a:cubicBezTo>
                    <a:close/>
                    <a:moveTo>
                      <a:pt x="48" y="54"/>
                    </a:moveTo>
                    <a:cubicBezTo>
                      <a:pt x="43" y="60"/>
                      <a:pt x="36" y="64"/>
                      <a:pt x="31" y="69"/>
                    </a:cubicBezTo>
                    <a:cubicBezTo>
                      <a:pt x="29" y="69"/>
                      <a:pt x="26" y="68"/>
                      <a:pt x="24" y="66"/>
                    </a:cubicBezTo>
                    <a:cubicBezTo>
                      <a:pt x="28" y="65"/>
                      <a:pt x="32" y="63"/>
                      <a:pt x="36" y="60"/>
                    </a:cubicBezTo>
                    <a:cubicBezTo>
                      <a:pt x="38" y="59"/>
                      <a:pt x="40" y="58"/>
                      <a:pt x="42" y="57"/>
                    </a:cubicBezTo>
                    <a:cubicBezTo>
                      <a:pt x="42" y="57"/>
                      <a:pt x="50" y="51"/>
                      <a:pt x="48" y="54"/>
                    </a:cubicBezTo>
                    <a:close/>
                    <a:moveTo>
                      <a:pt x="53" y="59"/>
                    </a:moveTo>
                    <a:cubicBezTo>
                      <a:pt x="50" y="60"/>
                      <a:pt x="47" y="61"/>
                      <a:pt x="44" y="63"/>
                    </a:cubicBezTo>
                    <a:cubicBezTo>
                      <a:pt x="42" y="65"/>
                      <a:pt x="40" y="66"/>
                      <a:pt x="38" y="68"/>
                    </a:cubicBezTo>
                    <a:cubicBezTo>
                      <a:pt x="38" y="68"/>
                      <a:pt x="35" y="69"/>
                      <a:pt x="34" y="70"/>
                    </a:cubicBezTo>
                    <a:cubicBezTo>
                      <a:pt x="34" y="70"/>
                      <a:pt x="34" y="70"/>
                      <a:pt x="34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3" y="69"/>
                      <a:pt x="33" y="69"/>
                      <a:pt x="33" y="69"/>
                    </a:cubicBezTo>
                    <a:cubicBezTo>
                      <a:pt x="38" y="63"/>
                      <a:pt x="47" y="60"/>
                      <a:pt x="51" y="53"/>
                    </a:cubicBezTo>
                    <a:cubicBezTo>
                      <a:pt x="52" y="55"/>
                      <a:pt x="53" y="57"/>
                      <a:pt x="53" y="59"/>
                    </a:cubicBezTo>
                    <a:close/>
                    <a:moveTo>
                      <a:pt x="62" y="39"/>
                    </a:moveTo>
                    <a:cubicBezTo>
                      <a:pt x="66" y="36"/>
                      <a:pt x="71" y="34"/>
                      <a:pt x="75" y="31"/>
                    </a:cubicBezTo>
                    <a:cubicBezTo>
                      <a:pt x="79" y="28"/>
                      <a:pt x="83" y="27"/>
                      <a:pt x="87" y="25"/>
                    </a:cubicBezTo>
                    <a:cubicBezTo>
                      <a:pt x="85" y="26"/>
                      <a:pt x="80" y="31"/>
                      <a:pt x="77" y="32"/>
                    </a:cubicBezTo>
                    <a:cubicBezTo>
                      <a:pt x="72" y="36"/>
                      <a:pt x="66" y="41"/>
                      <a:pt x="61" y="46"/>
                    </a:cubicBezTo>
                    <a:cubicBezTo>
                      <a:pt x="61" y="43"/>
                      <a:pt x="61" y="41"/>
                      <a:pt x="62" y="39"/>
                    </a:cubicBezTo>
                    <a:close/>
                    <a:moveTo>
                      <a:pt x="101" y="31"/>
                    </a:moveTo>
                    <a:cubicBezTo>
                      <a:pt x="102" y="32"/>
                      <a:pt x="103" y="33"/>
                      <a:pt x="103" y="34"/>
                    </a:cubicBezTo>
                    <a:cubicBezTo>
                      <a:pt x="96" y="39"/>
                      <a:pt x="87" y="43"/>
                      <a:pt x="79" y="47"/>
                    </a:cubicBezTo>
                    <a:cubicBezTo>
                      <a:pt x="73" y="51"/>
                      <a:pt x="66" y="54"/>
                      <a:pt x="60" y="58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67" y="53"/>
                      <a:pt x="73" y="49"/>
                      <a:pt x="80" y="44"/>
                    </a:cubicBezTo>
                    <a:cubicBezTo>
                      <a:pt x="84" y="41"/>
                      <a:pt x="89" y="38"/>
                      <a:pt x="93" y="36"/>
                    </a:cubicBezTo>
                    <a:cubicBezTo>
                      <a:pt x="93" y="35"/>
                      <a:pt x="94" y="35"/>
                      <a:pt x="95" y="34"/>
                    </a:cubicBezTo>
                    <a:cubicBezTo>
                      <a:pt x="97" y="33"/>
                      <a:pt x="99" y="32"/>
                      <a:pt x="101" y="31"/>
                    </a:cubicBezTo>
                    <a:close/>
                    <a:moveTo>
                      <a:pt x="139" y="13"/>
                    </a:moveTo>
                    <a:cubicBezTo>
                      <a:pt x="139" y="13"/>
                      <a:pt x="139" y="13"/>
                      <a:pt x="139" y="13"/>
                    </a:cubicBezTo>
                    <a:cubicBezTo>
                      <a:pt x="129" y="18"/>
                      <a:pt x="121" y="23"/>
                      <a:pt x="111" y="27"/>
                    </a:cubicBezTo>
                    <a:cubicBezTo>
                      <a:pt x="112" y="26"/>
                      <a:pt x="112" y="26"/>
                      <a:pt x="112" y="25"/>
                    </a:cubicBezTo>
                    <a:cubicBezTo>
                      <a:pt x="115" y="23"/>
                      <a:pt x="118" y="21"/>
                      <a:pt x="121" y="19"/>
                    </a:cubicBezTo>
                    <a:cubicBezTo>
                      <a:pt x="125" y="16"/>
                      <a:pt x="129" y="13"/>
                      <a:pt x="134" y="10"/>
                    </a:cubicBezTo>
                    <a:cubicBezTo>
                      <a:pt x="136" y="11"/>
                      <a:pt x="138" y="12"/>
                      <a:pt x="139" y="13"/>
                    </a:cubicBezTo>
                    <a:close/>
                    <a:moveTo>
                      <a:pt x="143" y="18"/>
                    </a:moveTo>
                    <a:cubicBezTo>
                      <a:pt x="121" y="31"/>
                      <a:pt x="99" y="45"/>
                      <a:pt x="77" y="58"/>
                    </a:cubicBezTo>
                    <a:cubicBezTo>
                      <a:pt x="55" y="71"/>
                      <a:pt x="30" y="82"/>
                      <a:pt x="9" y="98"/>
                    </a:cubicBezTo>
                    <a:cubicBezTo>
                      <a:pt x="8" y="98"/>
                      <a:pt x="9" y="99"/>
                      <a:pt x="10" y="99"/>
                    </a:cubicBezTo>
                    <a:cubicBezTo>
                      <a:pt x="31" y="83"/>
                      <a:pt x="55" y="73"/>
                      <a:pt x="78" y="60"/>
                    </a:cubicBezTo>
                    <a:cubicBezTo>
                      <a:pt x="89" y="53"/>
                      <a:pt x="100" y="46"/>
                      <a:pt x="111" y="40"/>
                    </a:cubicBezTo>
                    <a:cubicBezTo>
                      <a:pt x="121" y="34"/>
                      <a:pt x="134" y="27"/>
                      <a:pt x="142" y="20"/>
                    </a:cubicBezTo>
                    <a:cubicBezTo>
                      <a:pt x="133" y="28"/>
                      <a:pt x="121" y="34"/>
                      <a:pt x="111" y="40"/>
                    </a:cubicBezTo>
                    <a:cubicBezTo>
                      <a:pt x="99" y="47"/>
                      <a:pt x="87" y="55"/>
                      <a:pt x="75" y="62"/>
                    </a:cubicBezTo>
                    <a:cubicBezTo>
                      <a:pt x="62" y="70"/>
                      <a:pt x="50" y="77"/>
                      <a:pt x="38" y="84"/>
                    </a:cubicBezTo>
                    <a:cubicBezTo>
                      <a:pt x="29" y="91"/>
                      <a:pt x="18" y="96"/>
                      <a:pt x="10" y="103"/>
                    </a:cubicBezTo>
                    <a:cubicBezTo>
                      <a:pt x="9" y="102"/>
                      <a:pt x="8" y="100"/>
                      <a:pt x="7" y="99"/>
                    </a:cubicBezTo>
                    <a:cubicBezTo>
                      <a:pt x="8" y="99"/>
                      <a:pt x="8" y="99"/>
                      <a:pt x="8" y="99"/>
                    </a:cubicBezTo>
                    <a:cubicBezTo>
                      <a:pt x="27" y="82"/>
                      <a:pt x="53" y="71"/>
                      <a:pt x="75" y="57"/>
                    </a:cubicBezTo>
                    <a:cubicBezTo>
                      <a:pt x="87" y="50"/>
                      <a:pt x="99" y="42"/>
                      <a:pt x="111" y="34"/>
                    </a:cubicBezTo>
                    <a:cubicBezTo>
                      <a:pt x="121" y="28"/>
                      <a:pt x="132" y="22"/>
                      <a:pt x="140" y="14"/>
                    </a:cubicBezTo>
                    <a:cubicBezTo>
                      <a:pt x="142" y="15"/>
                      <a:pt x="143" y="17"/>
                      <a:pt x="143" y="18"/>
                    </a:cubicBezTo>
                    <a:close/>
                    <a:moveTo>
                      <a:pt x="147" y="24"/>
                    </a:moveTo>
                    <a:cubicBezTo>
                      <a:pt x="137" y="29"/>
                      <a:pt x="128" y="36"/>
                      <a:pt x="119" y="42"/>
                    </a:cubicBezTo>
                    <a:cubicBezTo>
                      <a:pt x="106" y="49"/>
                      <a:pt x="94" y="55"/>
                      <a:pt x="82" y="62"/>
                    </a:cubicBezTo>
                    <a:cubicBezTo>
                      <a:pt x="70" y="68"/>
                      <a:pt x="58" y="75"/>
                      <a:pt x="47" y="81"/>
                    </a:cubicBezTo>
                    <a:cubicBezTo>
                      <a:pt x="41" y="84"/>
                      <a:pt x="35" y="88"/>
                      <a:pt x="29" y="91"/>
                    </a:cubicBezTo>
                    <a:cubicBezTo>
                      <a:pt x="29" y="92"/>
                      <a:pt x="28" y="92"/>
                      <a:pt x="27" y="92"/>
                    </a:cubicBezTo>
                    <a:cubicBezTo>
                      <a:pt x="45" y="81"/>
                      <a:pt x="64" y="71"/>
                      <a:pt x="82" y="60"/>
                    </a:cubicBezTo>
                    <a:cubicBezTo>
                      <a:pt x="103" y="47"/>
                      <a:pt x="126" y="36"/>
                      <a:pt x="144" y="19"/>
                    </a:cubicBezTo>
                    <a:cubicBezTo>
                      <a:pt x="146" y="21"/>
                      <a:pt x="147" y="23"/>
                      <a:pt x="147" y="24"/>
                    </a:cubicBezTo>
                    <a:close/>
                    <a:moveTo>
                      <a:pt x="174" y="18"/>
                    </a:moveTo>
                    <a:cubicBezTo>
                      <a:pt x="175" y="17"/>
                      <a:pt x="185" y="11"/>
                      <a:pt x="182" y="13"/>
                    </a:cubicBezTo>
                    <a:cubicBezTo>
                      <a:pt x="179" y="16"/>
                      <a:pt x="176" y="18"/>
                      <a:pt x="172" y="20"/>
                    </a:cubicBezTo>
                    <a:cubicBezTo>
                      <a:pt x="165" y="25"/>
                      <a:pt x="157" y="30"/>
                      <a:pt x="149" y="35"/>
                    </a:cubicBezTo>
                    <a:cubicBezTo>
                      <a:pt x="134" y="45"/>
                      <a:pt x="120" y="53"/>
                      <a:pt x="104" y="62"/>
                    </a:cubicBezTo>
                    <a:cubicBezTo>
                      <a:pt x="90" y="70"/>
                      <a:pt x="75" y="78"/>
                      <a:pt x="60" y="87"/>
                    </a:cubicBezTo>
                    <a:cubicBezTo>
                      <a:pt x="47" y="95"/>
                      <a:pt x="34" y="104"/>
                      <a:pt x="20" y="112"/>
                    </a:cubicBezTo>
                    <a:cubicBezTo>
                      <a:pt x="19" y="111"/>
                      <a:pt x="17" y="110"/>
                      <a:pt x="16" y="109"/>
                    </a:cubicBezTo>
                    <a:cubicBezTo>
                      <a:pt x="27" y="106"/>
                      <a:pt x="38" y="97"/>
                      <a:pt x="48" y="92"/>
                    </a:cubicBezTo>
                    <a:cubicBezTo>
                      <a:pt x="62" y="84"/>
                      <a:pt x="77" y="76"/>
                      <a:pt x="92" y="68"/>
                    </a:cubicBezTo>
                    <a:cubicBezTo>
                      <a:pt x="107" y="60"/>
                      <a:pt x="122" y="52"/>
                      <a:pt x="136" y="43"/>
                    </a:cubicBezTo>
                    <a:cubicBezTo>
                      <a:pt x="149" y="35"/>
                      <a:pt x="161" y="25"/>
                      <a:pt x="174" y="18"/>
                    </a:cubicBezTo>
                    <a:close/>
                    <a:moveTo>
                      <a:pt x="194" y="16"/>
                    </a:moveTo>
                    <a:cubicBezTo>
                      <a:pt x="174" y="28"/>
                      <a:pt x="155" y="41"/>
                      <a:pt x="135" y="53"/>
                    </a:cubicBezTo>
                    <a:cubicBezTo>
                      <a:pt x="131" y="56"/>
                      <a:pt x="127" y="58"/>
                      <a:pt x="123" y="60"/>
                    </a:cubicBezTo>
                    <a:cubicBezTo>
                      <a:pt x="121" y="61"/>
                      <a:pt x="119" y="62"/>
                      <a:pt x="116" y="64"/>
                    </a:cubicBezTo>
                    <a:cubicBezTo>
                      <a:pt x="88" y="77"/>
                      <a:pt x="61" y="92"/>
                      <a:pt x="34" y="106"/>
                    </a:cubicBezTo>
                    <a:cubicBezTo>
                      <a:pt x="34" y="105"/>
                      <a:pt x="35" y="105"/>
                      <a:pt x="35" y="105"/>
                    </a:cubicBezTo>
                    <a:cubicBezTo>
                      <a:pt x="42" y="100"/>
                      <a:pt x="48" y="96"/>
                      <a:pt x="54" y="92"/>
                    </a:cubicBezTo>
                    <a:cubicBezTo>
                      <a:pt x="69" y="83"/>
                      <a:pt x="83" y="75"/>
                      <a:pt x="98" y="67"/>
                    </a:cubicBezTo>
                    <a:cubicBezTo>
                      <a:pt x="129" y="50"/>
                      <a:pt x="157" y="32"/>
                      <a:pt x="186" y="13"/>
                    </a:cubicBezTo>
                    <a:cubicBezTo>
                      <a:pt x="189" y="13"/>
                      <a:pt x="192" y="14"/>
                      <a:pt x="194" y="16"/>
                    </a:cubicBezTo>
                    <a:close/>
                    <a:moveTo>
                      <a:pt x="200" y="33"/>
                    </a:moveTo>
                    <a:cubicBezTo>
                      <a:pt x="200" y="34"/>
                      <a:pt x="201" y="35"/>
                      <a:pt x="201" y="35"/>
                    </a:cubicBezTo>
                    <a:cubicBezTo>
                      <a:pt x="200" y="36"/>
                      <a:pt x="198" y="37"/>
                      <a:pt x="197" y="38"/>
                    </a:cubicBezTo>
                    <a:cubicBezTo>
                      <a:pt x="196" y="38"/>
                      <a:pt x="196" y="38"/>
                      <a:pt x="196" y="38"/>
                    </a:cubicBezTo>
                    <a:cubicBezTo>
                      <a:pt x="190" y="42"/>
                      <a:pt x="184" y="45"/>
                      <a:pt x="178" y="48"/>
                    </a:cubicBezTo>
                    <a:cubicBezTo>
                      <a:pt x="163" y="55"/>
                      <a:pt x="149" y="64"/>
                      <a:pt x="135" y="72"/>
                    </a:cubicBezTo>
                    <a:cubicBezTo>
                      <a:pt x="106" y="86"/>
                      <a:pt x="77" y="99"/>
                      <a:pt x="50" y="116"/>
                    </a:cubicBezTo>
                    <a:cubicBezTo>
                      <a:pt x="45" y="119"/>
                      <a:pt x="40" y="122"/>
                      <a:pt x="35" y="126"/>
                    </a:cubicBezTo>
                    <a:cubicBezTo>
                      <a:pt x="33" y="127"/>
                      <a:pt x="31" y="129"/>
                      <a:pt x="29" y="131"/>
                    </a:cubicBezTo>
                    <a:cubicBezTo>
                      <a:pt x="32" y="128"/>
                      <a:pt x="35" y="124"/>
                      <a:pt x="39" y="121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0"/>
                      <a:pt x="41" y="120"/>
                      <a:pt x="41" y="119"/>
                    </a:cubicBezTo>
                    <a:cubicBezTo>
                      <a:pt x="48" y="114"/>
                      <a:pt x="55" y="109"/>
                      <a:pt x="62" y="104"/>
                    </a:cubicBezTo>
                    <a:cubicBezTo>
                      <a:pt x="83" y="92"/>
                      <a:pt x="103" y="80"/>
                      <a:pt x="124" y="68"/>
                    </a:cubicBezTo>
                    <a:cubicBezTo>
                      <a:pt x="150" y="56"/>
                      <a:pt x="176" y="44"/>
                      <a:pt x="200" y="28"/>
                    </a:cubicBezTo>
                    <a:cubicBezTo>
                      <a:pt x="200" y="29"/>
                      <a:pt x="200" y="31"/>
                      <a:pt x="200" y="33"/>
                    </a:cubicBezTo>
                    <a:close/>
                    <a:moveTo>
                      <a:pt x="36" y="136"/>
                    </a:moveTo>
                    <a:cubicBezTo>
                      <a:pt x="51" y="126"/>
                      <a:pt x="68" y="118"/>
                      <a:pt x="84" y="109"/>
                    </a:cubicBezTo>
                    <a:cubicBezTo>
                      <a:pt x="102" y="100"/>
                      <a:pt x="119" y="90"/>
                      <a:pt x="136" y="81"/>
                    </a:cubicBezTo>
                    <a:cubicBezTo>
                      <a:pt x="153" y="73"/>
                      <a:pt x="170" y="65"/>
                      <a:pt x="187" y="57"/>
                    </a:cubicBezTo>
                    <a:cubicBezTo>
                      <a:pt x="200" y="51"/>
                      <a:pt x="211" y="44"/>
                      <a:pt x="223" y="37"/>
                    </a:cubicBezTo>
                    <a:cubicBezTo>
                      <a:pt x="221" y="39"/>
                      <a:pt x="219" y="41"/>
                      <a:pt x="216" y="42"/>
                    </a:cubicBezTo>
                    <a:cubicBezTo>
                      <a:pt x="208" y="48"/>
                      <a:pt x="200" y="52"/>
                      <a:pt x="191" y="57"/>
                    </a:cubicBezTo>
                    <a:cubicBezTo>
                      <a:pt x="172" y="67"/>
                      <a:pt x="151" y="76"/>
                      <a:pt x="131" y="87"/>
                    </a:cubicBezTo>
                    <a:cubicBezTo>
                      <a:pt x="111" y="97"/>
                      <a:pt x="92" y="108"/>
                      <a:pt x="72" y="118"/>
                    </a:cubicBezTo>
                    <a:cubicBezTo>
                      <a:pt x="57" y="126"/>
                      <a:pt x="40" y="135"/>
                      <a:pt x="27" y="147"/>
                    </a:cubicBezTo>
                    <a:cubicBezTo>
                      <a:pt x="26" y="146"/>
                      <a:pt x="26" y="145"/>
                      <a:pt x="25" y="144"/>
                    </a:cubicBezTo>
                    <a:cubicBezTo>
                      <a:pt x="27" y="143"/>
                      <a:pt x="29" y="141"/>
                      <a:pt x="30" y="140"/>
                    </a:cubicBezTo>
                    <a:cubicBezTo>
                      <a:pt x="32" y="139"/>
                      <a:pt x="34" y="138"/>
                      <a:pt x="36" y="136"/>
                    </a:cubicBezTo>
                    <a:close/>
                    <a:moveTo>
                      <a:pt x="34" y="151"/>
                    </a:moveTo>
                    <a:cubicBezTo>
                      <a:pt x="32" y="150"/>
                      <a:pt x="30" y="149"/>
                      <a:pt x="28" y="148"/>
                    </a:cubicBezTo>
                    <a:cubicBezTo>
                      <a:pt x="42" y="137"/>
                      <a:pt x="61" y="129"/>
                      <a:pt x="77" y="122"/>
                    </a:cubicBezTo>
                    <a:cubicBezTo>
                      <a:pt x="96" y="112"/>
                      <a:pt x="115" y="103"/>
                      <a:pt x="134" y="94"/>
                    </a:cubicBezTo>
                    <a:cubicBezTo>
                      <a:pt x="153" y="85"/>
                      <a:pt x="172" y="75"/>
                      <a:pt x="191" y="67"/>
                    </a:cubicBezTo>
                    <a:cubicBezTo>
                      <a:pt x="201" y="63"/>
                      <a:pt x="210" y="59"/>
                      <a:pt x="219" y="54"/>
                    </a:cubicBezTo>
                    <a:cubicBezTo>
                      <a:pt x="227" y="50"/>
                      <a:pt x="235" y="47"/>
                      <a:pt x="241" y="42"/>
                    </a:cubicBezTo>
                    <a:cubicBezTo>
                      <a:pt x="228" y="54"/>
                      <a:pt x="206" y="61"/>
                      <a:pt x="190" y="69"/>
                    </a:cubicBezTo>
                    <a:cubicBezTo>
                      <a:pt x="170" y="78"/>
                      <a:pt x="151" y="87"/>
                      <a:pt x="132" y="97"/>
                    </a:cubicBezTo>
                    <a:cubicBezTo>
                      <a:pt x="99" y="113"/>
                      <a:pt x="65" y="130"/>
                      <a:pt x="34" y="151"/>
                    </a:cubicBezTo>
                    <a:close/>
                    <a:moveTo>
                      <a:pt x="29" y="139"/>
                    </a:moveTo>
                    <a:cubicBezTo>
                      <a:pt x="27" y="140"/>
                      <a:pt x="26" y="140"/>
                      <a:pt x="26" y="141"/>
                    </a:cubicBezTo>
                    <a:cubicBezTo>
                      <a:pt x="26" y="142"/>
                      <a:pt x="25" y="142"/>
                      <a:pt x="25" y="143"/>
                    </a:cubicBezTo>
                    <a:cubicBezTo>
                      <a:pt x="24" y="141"/>
                      <a:pt x="24" y="140"/>
                      <a:pt x="24" y="138"/>
                    </a:cubicBezTo>
                    <a:cubicBezTo>
                      <a:pt x="35" y="127"/>
                      <a:pt x="48" y="118"/>
                      <a:pt x="63" y="110"/>
                    </a:cubicBezTo>
                    <a:cubicBezTo>
                      <a:pt x="80" y="101"/>
                      <a:pt x="97" y="91"/>
                      <a:pt x="114" y="83"/>
                    </a:cubicBezTo>
                    <a:cubicBezTo>
                      <a:pt x="131" y="75"/>
                      <a:pt x="147" y="67"/>
                      <a:pt x="162" y="59"/>
                    </a:cubicBezTo>
                    <a:cubicBezTo>
                      <a:pt x="163" y="58"/>
                      <a:pt x="165" y="57"/>
                      <a:pt x="166" y="56"/>
                    </a:cubicBezTo>
                    <a:cubicBezTo>
                      <a:pt x="164" y="58"/>
                      <a:pt x="162" y="59"/>
                      <a:pt x="160" y="60"/>
                    </a:cubicBezTo>
                    <a:cubicBezTo>
                      <a:pt x="143" y="70"/>
                      <a:pt x="125" y="79"/>
                      <a:pt x="107" y="88"/>
                    </a:cubicBezTo>
                    <a:cubicBezTo>
                      <a:pt x="91" y="97"/>
                      <a:pt x="75" y="106"/>
                      <a:pt x="59" y="117"/>
                    </a:cubicBezTo>
                    <a:cubicBezTo>
                      <a:pt x="52" y="121"/>
                      <a:pt x="45" y="127"/>
                      <a:pt x="38" y="132"/>
                    </a:cubicBezTo>
                    <a:cubicBezTo>
                      <a:pt x="35" y="134"/>
                      <a:pt x="32" y="137"/>
                      <a:pt x="29" y="139"/>
                    </a:cubicBezTo>
                    <a:close/>
                    <a:moveTo>
                      <a:pt x="90" y="79"/>
                    </a:moveTo>
                    <a:cubicBezTo>
                      <a:pt x="71" y="90"/>
                      <a:pt x="52" y="102"/>
                      <a:pt x="33" y="115"/>
                    </a:cubicBezTo>
                    <a:cubicBezTo>
                      <a:pt x="29" y="115"/>
                      <a:pt x="26" y="114"/>
                      <a:pt x="23" y="113"/>
                    </a:cubicBezTo>
                    <a:cubicBezTo>
                      <a:pt x="45" y="102"/>
                      <a:pt x="68" y="91"/>
                      <a:pt x="90" y="79"/>
                    </a:cubicBezTo>
                    <a:close/>
                    <a:moveTo>
                      <a:pt x="41" y="118"/>
                    </a:moveTo>
                    <a:cubicBezTo>
                      <a:pt x="41" y="117"/>
                      <a:pt x="41" y="117"/>
                      <a:pt x="41" y="117"/>
                    </a:cubicBezTo>
                    <a:cubicBezTo>
                      <a:pt x="41" y="116"/>
                      <a:pt x="40" y="115"/>
                      <a:pt x="38" y="115"/>
                    </a:cubicBezTo>
                    <a:cubicBezTo>
                      <a:pt x="37" y="115"/>
                      <a:pt x="37" y="115"/>
                      <a:pt x="37" y="115"/>
                    </a:cubicBezTo>
                    <a:cubicBezTo>
                      <a:pt x="48" y="110"/>
                      <a:pt x="58" y="102"/>
                      <a:pt x="68" y="97"/>
                    </a:cubicBezTo>
                    <a:cubicBezTo>
                      <a:pt x="78" y="91"/>
                      <a:pt x="87" y="87"/>
                      <a:pt x="97" y="82"/>
                    </a:cubicBezTo>
                    <a:cubicBezTo>
                      <a:pt x="78" y="92"/>
                      <a:pt x="58" y="103"/>
                      <a:pt x="41" y="118"/>
                    </a:cubicBezTo>
                    <a:close/>
                    <a:moveTo>
                      <a:pt x="145" y="57"/>
                    </a:moveTo>
                    <a:cubicBezTo>
                      <a:pt x="145" y="56"/>
                      <a:pt x="145" y="56"/>
                      <a:pt x="145" y="56"/>
                    </a:cubicBezTo>
                    <a:cubicBezTo>
                      <a:pt x="158" y="49"/>
                      <a:pt x="171" y="42"/>
                      <a:pt x="183" y="35"/>
                    </a:cubicBezTo>
                    <a:cubicBezTo>
                      <a:pt x="185" y="33"/>
                      <a:pt x="188" y="31"/>
                      <a:pt x="191" y="30"/>
                    </a:cubicBezTo>
                    <a:cubicBezTo>
                      <a:pt x="191" y="30"/>
                      <a:pt x="203" y="24"/>
                      <a:pt x="195" y="29"/>
                    </a:cubicBezTo>
                    <a:cubicBezTo>
                      <a:pt x="188" y="34"/>
                      <a:pt x="180" y="38"/>
                      <a:pt x="172" y="42"/>
                    </a:cubicBezTo>
                    <a:cubicBezTo>
                      <a:pt x="163" y="47"/>
                      <a:pt x="154" y="52"/>
                      <a:pt x="145" y="57"/>
                    </a:cubicBezTo>
                    <a:close/>
                    <a:moveTo>
                      <a:pt x="162" y="45"/>
                    </a:moveTo>
                    <a:cubicBezTo>
                      <a:pt x="147" y="53"/>
                      <a:pt x="133" y="61"/>
                      <a:pt x="119" y="70"/>
                    </a:cubicBezTo>
                    <a:cubicBezTo>
                      <a:pt x="107" y="75"/>
                      <a:pt x="96" y="80"/>
                      <a:pt x="85" y="86"/>
                    </a:cubicBezTo>
                    <a:cubicBezTo>
                      <a:pt x="68" y="95"/>
                      <a:pt x="52" y="104"/>
                      <a:pt x="36" y="115"/>
                    </a:cubicBezTo>
                    <a:cubicBezTo>
                      <a:pt x="54" y="103"/>
                      <a:pt x="72" y="91"/>
                      <a:pt x="91" y="80"/>
                    </a:cubicBezTo>
                    <a:cubicBezTo>
                      <a:pt x="110" y="69"/>
                      <a:pt x="130" y="58"/>
                      <a:pt x="149" y="47"/>
                    </a:cubicBezTo>
                    <a:cubicBezTo>
                      <a:pt x="165" y="38"/>
                      <a:pt x="183" y="30"/>
                      <a:pt x="196" y="18"/>
                    </a:cubicBezTo>
                    <a:cubicBezTo>
                      <a:pt x="196" y="18"/>
                      <a:pt x="196" y="18"/>
                      <a:pt x="196" y="18"/>
                    </a:cubicBezTo>
                    <a:cubicBezTo>
                      <a:pt x="197" y="19"/>
                      <a:pt x="199" y="22"/>
                      <a:pt x="200" y="25"/>
                    </a:cubicBezTo>
                    <a:cubicBezTo>
                      <a:pt x="186" y="27"/>
                      <a:pt x="173" y="39"/>
                      <a:pt x="162" y="45"/>
                    </a:cubicBezTo>
                    <a:close/>
                    <a:moveTo>
                      <a:pt x="165" y="36"/>
                    </a:moveTo>
                    <a:cubicBezTo>
                      <a:pt x="173" y="31"/>
                      <a:pt x="181" y="26"/>
                      <a:pt x="189" y="21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90" y="21"/>
                      <a:pt x="190" y="21"/>
                      <a:pt x="190" y="21"/>
                    </a:cubicBezTo>
                    <a:cubicBezTo>
                      <a:pt x="186" y="24"/>
                      <a:pt x="183" y="26"/>
                      <a:pt x="179" y="28"/>
                    </a:cubicBezTo>
                    <a:cubicBezTo>
                      <a:pt x="174" y="31"/>
                      <a:pt x="170" y="34"/>
                      <a:pt x="165" y="36"/>
                    </a:cubicBezTo>
                    <a:close/>
                    <a:moveTo>
                      <a:pt x="11" y="104"/>
                    </a:moveTo>
                    <a:cubicBezTo>
                      <a:pt x="34" y="90"/>
                      <a:pt x="58" y="77"/>
                      <a:pt x="83" y="63"/>
                    </a:cubicBezTo>
                    <a:cubicBezTo>
                      <a:pt x="87" y="61"/>
                      <a:pt x="92" y="58"/>
                      <a:pt x="96" y="56"/>
                    </a:cubicBezTo>
                    <a:cubicBezTo>
                      <a:pt x="90" y="59"/>
                      <a:pt x="84" y="63"/>
                      <a:pt x="77" y="66"/>
                    </a:cubicBezTo>
                    <a:cubicBezTo>
                      <a:pt x="55" y="78"/>
                      <a:pt x="33" y="92"/>
                      <a:pt x="14" y="108"/>
                    </a:cubicBezTo>
                    <a:cubicBezTo>
                      <a:pt x="12" y="107"/>
                      <a:pt x="11" y="106"/>
                      <a:pt x="11" y="104"/>
                    </a:cubicBezTo>
                    <a:close/>
                    <a:moveTo>
                      <a:pt x="6" y="93"/>
                    </a:moveTo>
                    <a:cubicBezTo>
                      <a:pt x="15" y="87"/>
                      <a:pt x="23" y="82"/>
                      <a:pt x="31" y="76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6"/>
                      <a:pt x="35" y="75"/>
                      <a:pt x="36" y="74"/>
                    </a:cubicBezTo>
                    <a:cubicBezTo>
                      <a:pt x="40" y="72"/>
                      <a:pt x="45" y="69"/>
                      <a:pt x="49" y="66"/>
                    </a:cubicBezTo>
                    <a:cubicBezTo>
                      <a:pt x="52" y="64"/>
                      <a:pt x="54" y="63"/>
                      <a:pt x="57" y="61"/>
                    </a:cubicBezTo>
                    <a:cubicBezTo>
                      <a:pt x="58" y="61"/>
                      <a:pt x="59" y="61"/>
                      <a:pt x="60" y="60"/>
                    </a:cubicBezTo>
                    <a:cubicBezTo>
                      <a:pt x="67" y="56"/>
                      <a:pt x="74" y="53"/>
                      <a:pt x="80" y="49"/>
                    </a:cubicBezTo>
                    <a:cubicBezTo>
                      <a:pt x="88" y="44"/>
                      <a:pt x="97" y="41"/>
                      <a:pt x="104" y="36"/>
                    </a:cubicBezTo>
                    <a:cubicBezTo>
                      <a:pt x="105" y="36"/>
                      <a:pt x="105" y="36"/>
                      <a:pt x="105" y="36"/>
                    </a:cubicBezTo>
                    <a:cubicBezTo>
                      <a:pt x="93" y="43"/>
                      <a:pt x="82" y="51"/>
                      <a:pt x="71" y="58"/>
                    </a:cubicBezTo>
                    <a:cubicBezTo>
                      <a:pt x="50" y="71"/>
                      <a:pt x="26" y="81"/>
                      <a:pt x="7" y="97"/>
                    </a:cubicBezTo>
                    <a:cubicBezTo>
                      <a:pt x="6" y="96"/>
                      <a:pt x="6" y="94"/>
                      <a:pt x="6" y="93"/>
                    </a:cubicBezTo>
                    <a:close/>
                    <a:moveTo>
                      <a:pt x="36" y="71"/>
                    </a:moveTo>
                    <a:cubicBezTo>
                      <a:pt x="35" y="71"/>
                      <a:pt x="35" y="71"/>
                      <a:pt x="35" y="71"/>
                    </a:cubicBezTo>
                    <a:cubicBezTo>
                      <a:pt x="37" y="70"/>
                      <a:pt x="39" y="69"/>
                      <a:pt x="40" y="68"/>
                    </a:cubicBezTo>
                    <a:cubicBezTo>
                      <a:pt x="43" y="66"/>
                      <a:pt x="45" y="65"/>
                      <a:pt x="47" y="63"/>
                    </a:cubicBezTo>
                    <a:cubicBezTo>
                      <a:pt x="49" y="62"/>
                      <a:pt x="49" y="62"/>
                      <a:pt x="50" y="62"/>
                    </a:cubicBezTo>
                    <a:cubicBezTo>
                      <a:pt x="45" y="65"/>
                      <a:pt x="40" y="68"/>
                      <a:pt x="36" y="71"/>
                    </a:cubicBezTo>
                    <a:close/>
                    <a:moveTo>
                      <a:pt x="111" y="29"/>
                    </a:moveTo>
                    <a:cubicBezTo>
                      <a:pt x="119" y="26"/>
                      <a:pt x="127" y="21"/>
                      <a:pt x="135" y="17"/>
                    </a:cubicBezTo>
                    <a:cubicBezTo>
                      <a:pt x="127" y="23"/>
                      <a:pt x="118" y="28"/>
                      <a:pt x="110" y="33"/>
                    </a:cubicBezTo>
                    <a:cubicBezTo>
                      <a:pt x="110" y="33"/>
                      <a:pt x="110" y="32"/>
                      <a:pt x="110" y="32"/>
                    </a:cubicBezTo>
                    <a:cubicBezTo>
                      <a:pt x="110" y="31"/>
                      <a:pt x="110" y="30"/>
                      <a:pt x="111" y="29"/>
                    </a:cubicBezTo>
                    <a:close/>
                    <a:moveTo>
                      <a:pt x="60" y="55"/>
                    </a:moveTo>
                    <a:cubicBezTo>
                      <a:pt x="60" y="53"/>
                      <a:pt x="60" y="52"/>
                      <a:pt x="60" y="51"/>
                    </a:cubicBezTo>
                    <a:cubicBezTo>
                      <a:pt x="68" y="45"/>
                      <a:pt x="77" y="42"/>
                      <a:pt x="85" y="38"/>
                    </a:cubicBezTo>
                    <a:cubicBezTo>
                      <a:pt x="77" y="44"/>
                      <a:pt x="68" y="49"/>
                      <a:pt x="60" y="55"/>
                    </a:cubicBezTo>
                    <a:close/>
                    <a:moveTo>
                      <a:pt x="23" y="66"/>
                    </a:moveTo>
                    <a:cubicBezTo>
                      <a:pt x="22" y="65"/>
                      <a:pt x="20" y="63"/>
                      <a:pt x="19" y="62"/>
                    </a:cubicBezTo>
                    <a:cubicBezTo>
                      <a:pt x="26" y="60"/>
                      <a:pt x="32" y="55"/>
                      <a:pt x="38" y="50"/>
                    </a:cubicBezTo>
                    <a:cubicBezTo>
                      <a:pt x="45" y="45"/>
                      <a:pt x="41" y="48"/>
                      <a:pt x="36" y="52"/>
                    </a:cubicBezTo>
                    <a:cubicBezTo>
                      <a:pt x="32" y="56"/>
                      <a:pt x="27" y="61"/>
                      <a:pt x="23" y="65"/>
                    </a:cubicBezTo>
                    <a:lnTo>
                      <a:pt x="23" y="66"/>
                    </a:lnTo>
                    <a:close/>
                    <a:moveTo>
                      <a:pt x="22" y="59"/>
                    </a:moveTo>
                    <a:cubicBezTo>
                      <a:pt x="20" y="59"/>
                      <a:pt x="20" y="58"/>
                      <a:pt x="23" y="57"/>
                    </a:cubicBezTo>
                    <a:cubicBezTo>
                      <a:pt x="24" y="55"/>
                      <a:pt x="26" y="54"/>
                      <a:pt x="27" y="53"/>
                    </a:cubicBezTo>
                    <a:cubicBezTo>
                      <a:pt x="31" y="49"/>
                      <a:pt x="35" y="45"/>
                      <a:pt x="39" y="41"/>
                    </a:cubicBezTo>
                    <a:cubicBezTo>
                      <a:pt x="39" y="41"/>
                      <a:pt x="39" y="41"/>
                      <a:pt x="39" y="41"/>
                    </a:cubicBezTo>
                    <a:cubicBezTo>
                      <a:pt x="41" y="42"/>
                      <a:pt x="42" y="43"/>
                      <a:pt x="44" y="45"/>
                    </a:cubicBezTo>
                    <a:cubicBezTo>
                      <a:pt x="36" y="49"/>
                      <a:pt x="30" y="55"/>
                      <a:pt x="22" y="59"/>
                    </a:cubicBezTo>
                    <a:close/>
                    <a:moveTo>
                      <a:pt x="15" y="57"/>
                    </a:moveTo>
                    <a:cubicBezTo>
                      <a:pt x="23" y="53"/>
                      <a:pt x="29" y="47"/>
                      <a:pt x="36" y="42"/>
                    </a:cubicBezTo>
                    <a:cubicBezTo>
                      <a:pt x="30" y="46"/>
                      <a:pt x="22" y="54"/>
                      <a:pt x="17" y="60"/>
                    </a:cubicBezTo>
                    <a:cubicBezTo>
                      <a:pt x="17" y="59"/>
                      <a:pt x="16" y="58"/>
                      <a:pt x="15" y="57"/>
                    </a:cubicBezTo>
                    <a:close/>
                    <a:moveTo>
                      <a:pt x="29" y="76"/>
                    </a:moveTo>
                    <a:cubicBezTo>
                      <a:pt x="21" y="81"/>
                      <a:pt x="14" y="85"/>
                      <a:pt x="7" y="91"/>
                    </a:cubicBezTo>
                    <a:cubicBezTo>
                      <a:pt x="8" y="81"/>
                      <a:pt x="20" y="75"/>
                      <a:pt x="29" y="76"/>
                    </a:cubicBezTo>
                    <a:close/>
                    <a:moveTo>
                      <a:pt x="34" y="124"/>
                    </a:moveTo>
                    <a:cubicBezTo>
                      <a:pt x="31" y="127"/>
                      <a:pt x="27" y="130"/>
                      <a:pt x="24" y="134"/>
                    </a:cubicBezTo>
                    <a:cubicBezTo>
                      <a:pt x="25" y="133"/>
                      <a:pt x="25" y="132"/>
                      <a:pt x="26" y="131"/>
                    </a:cubicBezTo>
                    <a:cubicBezTo>
                      <a:pt x="27" y="128"/>
                      <a:pt x="31" y="126"/>
                      <a:pt x="34" y="124"/>
                    </a:cubicBezTo>
                    <a:close/>
                    <a:moveTo>
                      <a:pt x="41" y="154"/>
                    </a:moveTo>
                    <a:cubicBezTo>
                      <a:pt x="53" y="144"/>
                      <a:pt x="71" y="140"/>
                      <a:pt x="85" y="132"/>
                    </a:cubicBezTo>
                    <a:cubicBezTo>
                      <a:pt x="101" y="124"/>
                      <a:pt x="118" y="115"/>
                      <a:pt x="134" y="107"/>
                    </a:cubicBezTo>
                    <a:cubicBezTo>
                      <a:pt x="151" y="98"/>
                      <a:pt x="169" y="91"/>
                      <a:pt x="187" y="83"/>
                    </a:cubicBezTo>
                    <a:cubicBezTo>
                      <a:pt x="204" y="76"/>
                      <a:pt x="220" y="67"/>
                      <a:pt x="237" y="60"/>
                    </a:cubicBezTo>
                    <a:cubicBezTo>
                      <a:pt x="241" y="59"/>
                      <a:pt x="243" y="58"/>
                      <a:pt x="238" y="60"/>
                    </a:cubicBezTo>
                    <a:cubicBezTo>
                      <a:pt x="234" y="63"/>
                      <a:pt x="230" y="65"/>
                      <a:pt x="226" y="67"/>
                    </a:cubicBezTo>
                    <a:cubicBezTo>
                      <a:pt x="219" y="71"/>
                      <a:pt x="211" y="76"/>
                      <a:pt x="203" y="79"/>
                    </a:cubicBezTo>
                    <a:cubicBezTo>
                      <a:pt x="187" y="87"/>
                      <a:pt x="171" y="94"/>
                      <a:pt x="155" y="103"/>
                    </a:cubicBezTo>
                    <a:cubicBezTo>
                      <a:pt x="140" y="112"/>
                      <a:pt x="124" y="119"/>
                      <a:pt x="108" y="128"/>
                    </a:cubicBezTo>
                    <a:cubicBezTo>
                      <a:pt x="92" y="137"/>
                      <a:pt x="74" y="144"/>
                      <a:pt x="59" y="155"/>
                    </a:cubicBezTo>
                    <a:cubicBezTo>
                      <a:pt x="53" y="156"/>
                      <a:pt x="47" y="155"/>
                      <a:pt x="41" y="154"/>
                    </a:cubicBezTo>
                    <a:close/>
                    <a:moveTo>
                      <a:pt x="248" y="66"/>
                    </a:moveTo>
                    <a:cubicBezTo>
                      <a:pt x="242" y="70"/>
                      <a:pt x="237" y="74"/>
                      <a:pt x="231" y="77"/>
                    </a:cubicBezTo>
                    <a:cubicBezTo>
                      <a:pt x="218" y="87"/>
                      <a:pt x="203" y="94"/>
                      <a:pt x="188" y="100"/>
                    </a:cubicBezTo>
                    <a:cubicBezTo>
                      <a:pt x="159" y="114"/>
                      <a:pt x="130" y="128"/>
                      <a:pt x="101" y="141"/>
                    </a:cubicBezTo>
                    <a:cubicBezTo>
                      <a:pt x="98" y="143"/>
                      <a:pt x="94" y="144"/>
                      <a:pt x="91" y="146"/>
                    </a:cubicBezTo>
                    <a:cubicBezTo>
                      <a:pt x="87" y="148"/>
                      <a:pt x="83" y="150"/>
                      <a:pt x="79" y="152"/>
                    </a:cubicBezTo>
                    <a:cubicBezTo>
                      <a:pt x="79" y="152"/>
                      <a:pt x="78" y="151"/>
                      <a:pt x="78" y="151"/>
                    </a:cubicBezTo>
                    <a:cubicBezTo>
                      <a:pt x="84" y="148"/>
                      <a:pt x="91" y="145"/>
                      <a:pt x="97" y="142"/>
                    </a:cubicBezTo>
                    <a:cubicBezTo>
                      <a:pt x="112" y="135"/>
                      <a:pt x="128" y="127"/>
                      <a:pt x="143" y="120"/>
                    </a:cubicBezTo>
                    <a:cubicBezTo>
                      <a:pt x="173" y="106"/>
                      <a:pt x="203" y="91"/>
                      <a:pt x="233" y="76"/>
                    </a:cubicBezTo>
                    <a:cubicBezTo>
                      <a:pt x="238" y="73"/>
                      <a:pt x="243" y="69"/>
                      <a:pt x="248" y="66"/>
                    </a:cubicBezTo>
                    <a:close/>
                    <a:moveTo>
                      <a:pt x="273" y="76"/>
                    </a:moveTo>
                    <a:cubicBezTo>
                      <a:pt x="274" y="78"/>
                      <a:pt x="274" y="80"/>
                      <a:pt x="275" y="82"/>
                    </a:cubicBezTo>
                    <a:cubicBezTo>
                      <a:pt x="240" y="97"/>
                      <a:pt x="204" y="108"/>
                      <a:pt x="169" y="123"/>
                    </a:cubicBezTo>
                    <a:cubicBezTo>
                      <a:pt x="151" y="131"/>
                      <a:pt x="133" y="140"/>
                      <a:pt x="115" y="149"/>
                    </a:cubicBezTo>
                    <a:cubicBezTo>
                      <a:pt x="107" y="152"/>
                      <a:pt x="99" y="156"/>
                      <a:pt x="91" y="160"/>
                    </a:cubicBezTo>
                    <a:cubicBezTo>
                      <a:pt x="118" y="145"/>
                      <a:pt x="145" y="131"/>
                      <a:pt x="172" y="119"/>
                    </a:cubicBezTo>
                    <a:cubicBezTo>
                      <a:pt x="205" y="104"/>
                      <a:pt x="241" y="95"/>
                      <a:pt x="273" y="76"/>
                    </a:cubicBezTo>
                    <a:close/>
                    <a:moveTo>
                      <a:pt x="159" y="161"/>
                    </a:moveTo>
                    <a:cubicBezTo>
                      <a:pt x="158" y="160"/>
                      <a:pt x="156" y="158"/>
                      <a:pt x="155" y="157"/>
                    </a:cubicBezTo>
                    <a:cubicBezTo>
                      <a:pt x="164" y="153"/>
                      <a:pt x="173" y="150"/>
                      <a:pt x="182" y="147"/>
                    </a:cubicBezTo>
                    <a:cubicBezTo>
                      <a:pt x="204" y="139"/>
                      <a:pt x="227" y="133"/>
                      <a:pt x="248" y="124"/>
                    </a:cubicBezTo>
                    <a:cubicBezTo>
                      <a:pt x="254" y="122"/>
                      <a:pt x="260" y="118"/>
                      <a:pt x="265" y="116"/>
                    </a:cubicBezTo>
                    <a:cubicBezTo>
                      <a:pt x="260" y="118"/>
                      <a:pt x="256" y="122"/>
                      <a:pt x="251" y="124"/>
                    </a:cubicBezTo>
                    <a:cubicBezTo>
                      <a:pt x="241" y="127"/>
                      <a:pt x="232" y="130"/>
                      <a:pt x="222" y="135"/>
                    </a:cubicBezTo>
                    <a:cubicBezTo>
                      <a:pt x="211" y="140"/>
                      <a:pt x="199" y="144"/>
                      <a:pt x="188" y="149"/>
                    </a:cubicBezTo>
                    <a:cubicBezTo>
                      <a:pt x="179" y="154"/>
                      <a:pt x="168" y="157"/>
                      <a:pt x="159" y="161"/>
                    </a:cubicBezTo>
                    <a:close/>
                    <a:moveTo>
                      <a:pt x="112" y="162"/>
                    </a:moveTo>
                    <a:cubicBezTo>
                      <a:pt x="120" y="162"/>
                      <a:pt x="127" y="159"/>
                      <a:pt x="134" y="156"/>
                    </a:cubicBezTo>
                    <a:cubicBezTo>
                      <a:pt x="147" y="150"/>
                      <a:pt x="160" y="145"/>
                      <a:pt x="173" y="140"/>
                    </a:cubicBezTo>
                    <a:cubicBezTo>
                      <a:pt x="200" y="129"/>
                      <a:pt x="228" y="120"/>
                      <a:pt x="255" y="110"/>
                    </a:cubicBezTo>
                    <a:cubicBezTo>
                      <a:pt x="233" y="118"/>
                      <a:pt x="211" y="128"/>
                      <a:pt x="189" y="138"/>
                    </a:cubicBezTo>
                    <a:cubicBezTo>
                      <a:pt x="165" y="149"/>
                      <a:pt x="140" y="156"/>
                      <a:pt x="117" y="168"/>
                    </a:cubicBezTo>
                    <a:cubicBezTo>
                      <a:pt x="115" y="167"/>
                      <a:pt x="113" y="165"/>
                      <a:pt x="112" y="162"/>
                    </a:cubicBezTo>
                    <a:close/>
                    <a:moveTo>
                      <a:pt x="118" y="169"/>
                    </a:moveTo>
                    <a:cubicBezTo>
                      <a:pt x="128" y="165"/>
                      <a:pt x="138" y="161"/>
                      <a:pt x="149" y="157"/>
                    </a:cubicBezTo>
                    <a:cubicBezTo>
                      <a:pt x="149" y="158"/>
                      <a:pt x="149" y="158"/>
                      <a:pt x="149" y="158"/>
                    </a:cubicBezTo>
                    <a:cubicBezTo>
                      <a:pt x="138" y="161"/>
                      <a:pt x="128" y="165"/>
                      <a:pt x="118" y="169"/>
                    </a:cubicBezTo>
                    <a:close/>
                    <a:moveTo>
                      <a:pt x="233" y="127"/>
                    </a:moveTo>
                    <a:cubicBezTo>
                      <a:pt x="221" y="131"/>
                      <a:pt x="208" y="137"/>
                      <a:pt x="195" y="141"/>
                    </a:cubicBezTo>
                    <a:cubicBezTo>
                      <a:pt x="181" y="145"/>
                      <a:pt x="168" y="150"/>
                      <a:pt x="154" y="155"/>
                    </a:cubicBezTo>
                    <a:cubicBezTo>
                      <a:pt x="154" y="155"/>
                      <a:pt x="154" y="155"/>
                      <a:pt x="154" y="155"/>
                    </a:cubicBezTo>
                    <a:cubicBezTo>
                      <a:pt x="166" y="150"/>
                      <a:pt x="178" y="144"/>
                      <a:pt x="190" y="139"/>
                    </a:cubicBezTo>
                    <a:cubicBezTo>
                      <a:pt x="202" y="134"/>
                      <a:pt x="215" y="129"/>
                      <a:pt x="227" y="123"/>
                    </a:cubicBezTo>
                    <a:cubicBezTo>
                      <a:pt x="238" y="119"/>
                      <a:pt x="251" y="116"/>
                      <a:pt x="259" y="108"/>
                    </a:cubicBezTo>
                    <a:cubicBezTo>
                      <a:pt x="260" y="108"/>
                      <a:pt x="260" y="108"/>
                      <a:pt x="260" y="108"/>
                    </a:cubicBezTo>
                    <a:cubicBezTo>
                      <a:pt x="261" y="108"/>
                      <a:pt x="261" y="108"/>
                      <a:pt x="261" y="108"/>
                    </a:cubicBezTo>
                    <a:cubicBezTo>
                      <a:pt x="263" y="110"/>
                      <a:pt x="266" y="112"/>
                      <a:pt x="267" y="114"/>
                    </a:cubicBezTo>
                    <a:cubicBezTo>
                      <a:pt x="256" y="117"/>
                      <a:pt x="245" y="123"/>
                      <a:pt x="233" y="127"/>
                    </a:cubicBezTo>
                    <a:close/>
                    <a:moveTo>
                      <a:pt x="260" y="103"/>
                    </a:moveTo>
                    <a:cubicBezTo>
                      <a:pt x="259" y="104"/>
                      <a:pt x="259" y="106"/>
                      <a:pt x="259" y="107"/>
                    </a:cubicBezTo>
                    <a:cubicBezTo>
                      <a:pt x="259" y="107"/>
                      <a:pt x="259" y="107"/>
                      <a:pt x="259" y="107"/>
                    </a:cubicBezTo>
                    <a:cubicBezTo>
                      <a:pt x="231" y="117"/>
                      <a:pt x="204" y="126"/>
                      <a:pt x="176" y="137"/>
                    </a:cubicBezTo>
                    <a:cubicBezTo>
                      <a:pt x="164" y="141"/>
                      <a:pt x="152" y="146"/>
                      <a:pt x="141" y="151"/>
                    </a:cubicBezTo>
                    <a:cubicBezTo>
                      <a:pt x="135" y="154"/>
                      <a:pt x="128" y="157"/>
                      <a:pt x="122" y="159"/>
                    </a:cubicBezTo>
                    <a:cubicBezTo>
                      <a:pt x="121" y="160"/>
                      <a:pt x="110" y="163"/>
                      <a:pt x="114" y="161"/>
                    </a:cubicBezTo>
                    <a:cubicBezTo>
                      <a:pt x="118" y="159"/>
                      <a:pt x="122" y="157"/>
                      <a:pt x="126" y="155"/>
                    </a:cubicBezTo>
                    <a:cubicBezTo>
                      <a:pt x="153" y="144"/>
                      <a:pt x="181" y="134"/>
                      <a:pt x="208" y="123"/>
                    </a:cubicBezTo>
                    <a:cubicBezTo>
                      <a:pt x="225" y="116"/>
                      <a:pt x="244" y="112"/>
                      <a:pt x="260" y="103"/>
                    </a:cubicBezTo>
                    <a:close/>
                    <a:moveTo>
                      <a:pt x="272" y="92"/>
                    </a:moveTo>
                    <a:cubicBezTo>
                      <a:pt x="258" y="97"/>
                      <a:pt x="244" y="104"/>
                      <a:pt x="230" y="109"/>
                    </a:cubicBezTo>
                    <a:cubicBezTo>
                      <a:pt x="216" y="113"/>
                      <a:pt x="203" y="118"/>
                      <a:pt x="189" y="124"/>
                    </a:cubicBezTo>
                    <a:cubicBezTo>
                      <a:pt x="177" y="130"/>
                      <a:pt x="164" y="134"/>
                      <a:pt x="151" y="139"/>
                    </a:cubicBezTo>
                    <a:cubicBezTo>
                      <a:pt x="167" y="131"/>
                      <a:pt x="183" y="124"/>
                      <a:pt x="200" y="117"/>
                    </a:cubicBezTo>
                    <a:cubicBezTo>
                      <a:pt x="213" y="112"/>
                      <a:pt x="227" y="107"/>
                      <a:pt x="241" y="100"/>
                    </a:cubicBezTo>
                    <a:cubicBezTo>
                      <a:pt x="252" y="96"/>
                      <a:pt x="266" y="93"/>
                      <a:pt x="275" y="84"/>
                    </a:cubicBezTo>
                    <a:cubicBezTo>
                      <a:pt x="275" y="87"/>
                      <a:pt x="274" y="90"/>
                      <a:pt x="272" y="92"/>
                    </a:cubicBezTo>
                    <a:close/>
                    <a:moveTo>
                      <a:pt x="55" y="191"/>
                    </a:moveTo>
                    <a:cubicBezTo>
                      <a:pt x="56" y="191"/>
                      <a:pt x="57" y="191"/>
                      <a:pt x="57" y="191"/>
                    </a:cubicBezTo>
                    <a:cubicBezTo>
                      <a:pt x="56" y="192"/>
                      <a:pt x="55" y="192"/>
                      <a:pt x="54" y="193"/>
                    </a:cubicBezTo>
                    <a:cubicBezTo>
                      <a:pt x="55" y="192"/>
                      <a:pt x="55" y="192"/>
                      <a:pt x="55" y="191"/>
                    </a:cubicBezTo>
                    <a:close/>
                    <a:moveTo>
                      <a:pt x="65" y="188"/>
                    </a:moveTo>
                    <a:cubicBezTo>
                      <a:pt x="63" y="188"/>
                      <a:pt x="60" y="189"/>
                      <a:pt x="57" y="190"/>
                    </a:cubicBezTo>
                    <a:cubicBezTo>
                      <a:pt x="59" y="188"/>
                      <a:pt x="61" y="186"/>
                      <a:pt x="62" y="184"/>
                    </a:cubicBezTo>
                    <a:cubicBezTo>
                      <a:pt x="69" y="182"/>
                      <a:pt x="76" y="180"/>
                      <a:pt x="83" y="177"/>
                    </a:cubicBezTo>
                    <a:cubicBezTo>
                      <a:pt x="77" y="181"/>
                      <a:pt x="71" y="185"/>
                      <a:pt x="65" y="188"/>
                    </a:cubicBezTo>
                    <a:close/>
                    <a:moveTo>
                      <a:pt x="164" y="121"/>
                    </a:moveTo>
                    <a:cubicBezTo>
                      <a:pt x="133" y="135"/>
                      <a:pt x="103" y="151"/>
                      <a:pt x="73" y="168"/>
                    </a:cubicBezTo>
                    <a:cubicBezTo>
                      <a:pt x="74" y="166"/>
                      <a:pt x="75" y="163"/>
                      <a:pt x="76" y="161"/>
                    </a:cubicBezTo>
                    <a:cubicBezTo>
                      <a:pt x="110" y="144"/>
                      <a:pt x="145" y="128"/>
                      <a:pt x="181" y="114"/>
                    </a:cubicBezTo>
                    <a:cubicBezTo>
                      <a:pt x="198" y="106"/>
                      <a:pt x="215" y="100"/>
                      <a:pt x="233" y="93"/>
                    </a:cubicBezTo>
                    <a:cubicBezTo>
                      <a:pt x="241" y="90"/>
                      <a:pt x="249" y="86"/>
                      <a:pt x="257" y="83"/>
                    </a:cubicBezTo>
                    <a:cubicBezTo>
                      <a:pt x="258" y="83"/>
                      <a:pt x="258" y="82"/>
                      <a:pt x="259" y="82"/>
                    </a:cubicBezTo>
                    <a:cubicBezTo>
                      <a:pt x="229" y="97"/>
                      <a:pt x="195" y="106"/>
                      <a:pt x="164" y="121"/>
                    </a:cubicBezTo>
                    <a:close/>
                    <a:moveTo>
                      <a:pt x="78" y="158"/>
                    </a:moveTo>
                    <a:cubicBezTo>
                      <a:pt x="78" y="158"/>
                      <a:pt x="77" y="158"/>
                      <a:pt x="77" y="158"/>
                    </a:cubicBezTo>
                    <a:cubicBezTo>
                      <a:pt x="77" y="157"/>
                      <a:pt x="77" y="156"/>
                      <a:pt x="78" y="156"/>
                    </a:cubicBezTo>
                    <a:cubicBezTo>
                      <a:pt x="78" y="155"/>
                      <a:pt x="78" y="155"/>
                      <a:pt x="78" y="155"/>
                    </a:cubicBezTo>
                    <a:cubicBezTo>
                      <a:pt x="78" y="155"/>
                      <a:pt x="78" y="155"/>
                      <a:pt x="78" y="155"/>
                    </a:cubicBezTo>
                    <a:cubicBezTo>
                      <a:pt x="90" y="150"/>
                      <a:pt x="102" y="143"/>
                      <a:pt x="114" y="137"/>
                    </a:cubicBezTo>
                    <a:cubicBezTo>
                      <a:pt x="123" y="133"/>
                      <a:pt x="131" y="129"/>
                      <a:pt x="140" y="125"/>
                    </a:cubicBezTo>
                    <a:cubicBezTo>
                      <a:pt x="171" y="111"/>
                      <a:pt x="201" y="99"/>
                      <a:pt x="232" y="84"/>
                    </a:cubicBezTo>
                    <a:cubicBezTo>
                      <a:pt x="239" y="81"/>
                      <a:pt x="246" y="77"/>
                      <a:pt x="252" y="73"/>
                    </a:cubicBezTo>
                    <a:cubicBezTo>
                      <a:pt x="253" y="73"/>
                      <a:pt x="253" y="73"/>
                      <a:pt x="254" y="73"/>
                    </a:cubicBezTo>
                    <a:cubicBezTo>
                      <a:pt x="241" y="81"/>
                      <a:pt x="227" y="88"/>
                      <a:pt x="213" y="94"/>
                    </a:cubicBezTo>
                    <a:cubicBezTo>
                      <a:pt x="185" y="108"/>
                      <a:pt x="156" y="119"/>
                      <a:pt x="128" y="133"/>
                    </a:cubicBezTo>
                    <a:cubicBezTo>
                      <a:pt x="111" y="141"/>
                      <a:pt x="95" y="150"/>
                      <a:pt x="78" y="158"/>
                    </a:cubicBezTo>
                    <a:close/>
                    <a:moveTo>
                      <a:pt x="243" y="62"/>
                    </a:moveTo>
                    <a:cubicBezTo>
                      <a:pt x="242" y="63"/>
                      <a:pt x="242" y="64"/>
                      <a:pt x="243" y="65"/>
                    </a:cubicBezTo>
                    <a:cubicBezTo>
                      <a:pt x="243" y="66"/>
                      <a:pt x="244" y="66"/>
                      <a:pt x="244" y="67"/>
                    </a:cubicBezTo>
                    <a:cubicBezTo>
                      <a:pt x="234" y="72"/>
                      <a:pt x="224" y="78"/>
                      <a:pt x="214" y="84"/>
                    </a:cubicBezTo>
                    <a:cubicBezTo>
                      <a:pt x="198" y="92"/>
                      <a:pt x="181" y="100"/>
                      <a:pt x="164" y="108"/>
                    </a:cubicBezTo>
                    <a:cubicBezTo>
                      <a:pt x="147" y="116"/>
                      <a:pt x="130" y="124"/>
                      <a:pt x="113" y="132"/>
                    </a:cubicBezTo>
                    <a:cubicBezTo>
                      <a:pt x="101" y="138"/>
                      <a:pt x="89" y="144"/>
                      <a:pt x="76" y="150"/>
                    </a:cubicBezTo>
                    <a:cubicBezTo>
                      <a:pt x="75" y="149"/>
                      <a:pt x="75" y="150"/>
                      <a:pt x="74" y="150"/>
                    </a:cubicBezTo>
                    <a:cubicBezTo>
                      <a:pt x="71" y="151"/>
                      <a:pt x="68" y="152"/>
                      <a:pt x="65" y="153"/>
                    </a:cubicBezTo>
                    <a:cubicBezTo>
                      <a:pt x="70" y="151"/>
                      <a:pt x="75" y="146"/>
                      <a:pt x="80" y="144"/>
                    </a:cubicBezTo>
                    <a:cubicBezTo>
                      <a:pt x="88" y="140"/>
                      <a:pt x="97" y="136"/>
                      <a:pt x="105" y="131"/>
                    </a:cubicBezTo>
                    <a:cubicBezTo>
                      <a:pt x="121" y="123"/>
                      <a:pt x="137" y="115"/>
                      <a:pt x="153" y="106"/>
                    </a:cubicBezTo>
                    <a:cubicBezTo>
                      <a:pt x="168" y="98"/>
                      <a:pt x="184" y="90"/>
                      <a:pt x="200" y="82"/>
                    </a:cubicBezTo>
                    <a:cubicBezTo>
                      <a:pt x="215" y="76"/>
                      <a:pt x="231" y="68"/>
                      <a:pt x="244" y="58"/>
                    </a:cubicBezTo>
                    <a:cubicBezTo>
                      <a:pt x="244" y="60"/>
                      <a:pt x="243" y="61"/>
                      <a:pt x="243" y="62"/>
                    </a:cubicBezTo>
                    <a:close/>
                    <a:moveTo>
                      <a:pt x="87" y="174"/>
                    </a:moveTo>
                    <a:cubicBezTo>
                      <a:pt x="80" y="177"/>
                      <a:pt x="72" y="179"/>
                      <a:pt x="64" y="182"/>
                    </a:cubicBezTo>
                    <a:cubicBezTo>
                      <a:pt x="65" y="181"/>
                      <a:pt x="66" y="180"/>
                      <a:pt x="67" y="179"/>
                    </a:cubicBezTo>
                    <a:cubicBezTo>
                      <a:pt x="71" y="177"/>
                      <a:pt x="76" y="175"/>
                      <a:pt x="80" y="173"/>
                    </a:cubicBezTo>
                    <a:cubicBezTo>
                      <a:pt x="83" y="171"/>
                      <a:pt x="86" y="170"/>
                      <a:pt x="89" y="168"/>
                    </a:cubicBezTo>
                    <a:cubicBezTo>
                      <a:pt x="92" y="167"/>
                      <a:pt x="95" y="166"/>
                      <a:pt x="98" y="164"/>
                    </a:cubicBezTo>
                    <a:cubicBezTo>
                      <a:pt x="95" y="167"/>
                      <a:pt x="91" y="171"/>
                      <a:pt x="87" y="174"/>
                    </a:cubicBezTo>
                    <a:close/>
                    <a:moveTo>
                      <a:pt x="101" y="161"/>
                    </a:moveTo>
                    <a:cubicBezTo>
                      <a:pt x="101" y="161"/>
                      <a:pt x="101" y="161"/>
                      <a:pt x="101" y="161"/>
                    </a:cubicBezTo>
                    <a:cubicBezTo>
                      <a:pt x="89" y="165"/>
                      <a:pt x="79" y="173"/>
                      <a:pt x="68" y="177"/>
                    </a:cubicBezTo>
                    <a:cubicBezTo>
                      <a:pt x="69" y="175"/>
                      <a:pt x="70" y="174"/>
                      <a:pt x="71" y="172"/>
                    </a:cubicBezTo>
                    <a:cubicBezTo>
                      <a:pt x="83" y="166"/>
                      <a:pt x="94" y="160"/>
                      <a:pt x="105" y="155"/>
                    </a:cubicBezTo>
                    <a:cubicBezTo>
                      <a:pt x="120" y="148"/>
                      <a:pt x="134" y="141"/>
                      <a:pt x="149" y="135"/>
                    </a:cubicBezTo>
                    <a:cubicBezTo>
                      <a:pt x="180" y="120"/>
                      <a:pt x="211" y="109"/>
                      <a:pt x="243" y="97"/>
                    </a:cubicBezTo>
                    <a:cubicBezTo>
                      <a:pt x="249" y="95"/>
                      <a:pt x="255" y="92"/>
                      <a:pt x="261" y="89"/>
                    </a:cubicBezTo>
                    <a:cubicBezTo>
                      <a:pt x="265" y="88"/>
                      <a:pt x="268" y="86"/>
                      <a:pt x="272" y="85"/>
                    </a:cubicBezTo>
                    <a:cubicBezTo>
                      <a:pt x="277" y="82"/>
                      <a:pt x="262" y="90"/>
                      <a:pt x="263" y="89"/>
                    </a:cubicBezTo>
                    <a:cubicBezTo>
                      <a:pt x="248" y="95"/>
                      <a:pt x="233" y="102"/>
                      <a:pt x="218" y="108"/>
                    </a:cubicBezTo>
                    <a:cubicBezTo>
                      <a:pt x="188" y="121"/>
                      <a:pt x="159" y="133"/>
                      <a:pt x="130" y="147"/>
                    </a:cubicBezTo>
                    <a:cubicBezTo>
                      <a:pt x="129" y="147"/>
                      <a:pt x="129" y="148"/>
                      <a:pt x="128" y="148"/>
                    </a:cubicBezTo>
                    <a:cubicBezTo>
                      <a:pt x="121" y="151"/>
                      <a:pt x="115" y="154"/>
                      <a:pt x="109" y="157"/>
                    </a:cubicBezTo>
                    <a:cubicBezTo>
                      <a:pt x="108" y="157"/>
                      <a:pt x="107" y="157"/>
                      <a:pt x="107" y="157"/>
                    </a:cubicBezTo>
                    <a:cubicBezTo>
                      <a:pt x="106" y="156"/>
                      <a:pt x="105" y="157"/>
                      <a:pt x="104" y="158"/>
                    </a:cubicBezTo>
                    <a:cubicBezTo>
                      <a:pt x="103" y="159"/>
                      <a:pt x="102" y="160"/>
                      <a:pt x="101" y="161"/>
                    </a:cubicBezTo>
                    <a:close/>
                    <a:moveTo>
                      <a:pt x="110" y="158"/>
                    </a:moveTo>
                    <a:cubicBezTo>
                      <a:pt x="115" y="156"/>
                      <a:pt x="120" y="153"/>
                      <a:pt x="126" y="151"/>
                    </a:cubicBezTo>
                    <a:cubicBezTo>
                      <a:pt x="127" y="150"/>
                      <a:pt x="127" y="150"/>
                      <a:pt x="128" y="150"/>
                    </a:cubicBezTo>
                    <a:cubicBezTo>
                      <a:pt x="142" y="144"/>
                      <a:pt x="157" y="140"/>
                      <a:pt x="171" y="134"/>
                    </a:cubicBezTo>
                    <a:cubicBezTo>
                      <a:pt x="186" y="127"/>
                      <a:pt x="200" y="121"/>
                      <a:pt x="216" y="115"/>
                    </a:cubicBezTo>
                    <a:cubicBezTo>
                      <a:pt x="231" y="110"/>
                      <a:pt x="245" y="105"/>
                      <a:pt x="260" y="98"/>
                    </a:cubicBezTo>
                    <a:cubicBezTo>
                      <a:pt x="259" y="99"/>
                      <a:pt x="271" y="93"/>
                      <a:pt x="270" y="94"/>
                    </a:cubicBezTo>
                    <a:cubicBezTo>
                      <a:pt x="270" y="95"/>
                      <a:pt x="270" y="95"/>
                      <a:pt x="270" y="95"/>
                    </a:cubicBezTo>
                    <a:cubicBezTo>
                      <a:pt x="270" y="95"/>
                      <a:pt x="269" y="95"/>
                      <a:pt x="269" y="96"/>
                    </a:cubicBezTo>
                    <a:cubicBezTo>
                      <a:pt x="266" y="98"/>
                      <a:pt x="263" y="99"/>
                      <a:pt x="260" y="101"/>
                    </a:cubicBezTo>
                    <a:cubicBezTo>
                      <a:pt x="253" y="104"/>
                      <a:pt x="246" y="108"/>
                      <a:pt x="239" y="110"/>
                    </a:cubicBezTo>
                    <a:cubicBezTo>
                      <a:pt x="223" y="116"/>
                      <a:pt x="208" y="121"/>
                      <a:pt x="193" y="127"/>
                    </a:cubicBezTo>
                    <a:cubicBezTo>
                      <a:pt x="165" y="138"/>
                      <a:pt x="137" y="147"/>
                      <a:pt x="111" y="161"/>
                    </a:cubicBezTo>
                    <a:cubicBezTo>
                      <a:pt x="110" y="160"/>
                      <a:pt x="110" y="159"/>
                      <a:pt x="110" y="158"/>
                    </a:cubicBezTo>
                    <a:close/>
                    <a:moveTo>
                      <a:pt x="119" y="170"/>
                    </a:moveTo>
                    <a:cubicBezTo>
                      <a:pt x="128" y="167"/>
                      <a:pt x="137" y="162"/>
                      <a:pt x="146" y="160"/>
                    </a:cubicBezTo>
                    <a:cubicBezTo>
                      <a:pt x="147" y="159"/>
                      <a:pt x="147" y="159"/>
                      <a:pt x="148" y="159"/>
                    </a:cubicBezTo>
                    <a:cubicBezTo>
                      <a:pt x="141" y="169"/>
                      <a:pt x="129" y="174"/>
                      <a:pt x="119" y="170"/>
                    </a:cubicBezTo>
                    <a:close/>
                    <a:moveTo>
                      <a:pt x="160" y="163"/>
                    </a:moveTo>
                    <a:cubicBezTo>
                      <a:pt x="179" y="156"/>
                      <a:pt x="198" y="150"/>
                      <a:pt x="217" y="144"/>
                    </a:cubicBezTo>
                    <a:cubicBezTo>
                      <a:pt x="226" y="141"/>
                      <a:pt x="235" y="138"/>
                      <a:pt x="244" y="135"/>
                    </a:cubicBezTo>
                    <a:cubicBezTo>
                      <a:pt x="249" y="133"/>
                      <a:pt x="254" y="131"/>
                      <a:pt x="259" y="129"/>
                    </a:cubicBezTo>
                    <a:cubicBezTo>
                      <a:pt x="260" y="129"/>
                      <a:pt x="271" y="124"/>
                      <a:pt x="264" y="128"/>
                    </a:cubicBezTo>
                    <a:cubicBezTo>
                      <a:pt x="243" y="139"/>
                      <a:pt x="221" y="146"/>
                      <a:pt x="200" y="155"/>
                    </a:cubicBezTo>
                    <a:cubicBezTo>
                      <a:pt x="199" y="155"/>
                      <a:pt x="199" y="155"/>
                      <a:pt x="198" y="156"/>
                    </a:cubicBezTo>
                    <a:cubicBezTo>
                      <a:pt x="188" y="160"/>
                      <a:pt x="178" y="164"/>
                      <a:pt x="169" y="170"/>
                    </a:cubicBezTo>
                    <a:cubicBezTo>
                      <a:pt x="166" y="168"/>
                      <a:pt x="163" y="165"/>
                      <a:pt x="160" y="163"/>
                    </a:cubicBezTo>
                    <a:close/>
                    <a:moveTo>
                      <a:pt x="238" y="149"/>
                    </a:moveTo>
                    <a:cubicBezTo>
                      <a:pt x="237" y="149"/>
                      <a:pt x="237" y="148"/>
                      <a:pt x="236" y="148"/>
                    </a:cubicBezTo>
                    <a:cubicBezTo>
                      <a:pt x="236" y="148"/>
                      <a:pt x="236" y="148"/>
                      <a:pt x="236" y="148"/>
                    </a:cubicBezTo>
                    <a:cubicBezTo>
                      <a:pt x="242" y="145"/>
                      <a:pt x="248" y="143"/>
                      <a:pt x="254" y="140"/>
                    </a:cubicBezTo>
                    <a:cubicBezTo>
                      <a:pt x="257" y="139"/>
                      <a:pt x="259" y="138"/>
                      <a:pt x="261" y="137"/>
                    </a:cubicBezTo>
                    <a:cubicBezTo>
                      <a:pt x="268" y="134"/>
                      <a:pt x="262" y="139"/>
                      <a:pt x="260" y="140"/>
                    </a:cubicBezTo>
                    <a:cubicBezTo>
                      <a:pt x="253" y="144"/>
                      <a:pt x="244" y="144"/>
                      <a:pt x="238" y="149"/>
                    </a:cubicBezTo>
                    <a:close/>
                    <a:moveTo>
                      <a:pt x="266" y="134"/>
                    </a:moveTo>
                    <a:cubicBezTo>
                      <a:pt x="261" y="135"/>
                      <a:pt x="257" y="138"/>
                      <a:pt x="252" y="139"/>
                    </a:cubicBezTo>
                    <a:cubicBezTo>
                      <a:pt x="247" y="142"/>
                      <a:pt x="241" y="144"/>
                      <a:pt x="236" y="146"/>
                    </a:cubicBezTo>
                    <a:cubicBezTo>
                      <a:pt x="235" y="146"/>
                      <a:pt x="235" y="147"/>
                      <a:pt x="235" y="147"/>
                    </a:cubicBezTo>
                    <a:cubicBezTo>
                      <a:pt x="235" y="147"/>
                      <a:pt x="234" y="147"/>
                      <a:pt x="234" y="146"/>
                    </a:cubicBezTo>
                    <a:cubicBezTo>
                      <a:pt x="233" y="145"/>
                      <a:pt x="232" y="145"/>
                      <a:pt x="231" y="145"/>
                    </a:cubicBezTo>
                    <a:cubicBezTo>
                      <a:pt x="230" y="145"/>
                      <a:pt x="229" y="146"/>
                      <a:pt x="228" y="146"/>
                    </a:cubicBezTo>
                    <a:cubicBezTo>
                      <a:pt x="227" y="147"/>
                      <a:pt x="226" y="147"/>
                      <a:pt x="226" y="147"/>
                    </a:cubicBezTo>
                    <a:cubicBezTo>
                      <a:pt x="229" y="146"/>
                      <a:pt x="232" y="144"/>
                      <a:pt x="235" y="143"/>
                    </a:cubicBezTo>
                    <a:cubicBezTo>
                      <a:pt x="243" y="140"/>
                      <a:pt x="250" y="136"/>
                      <a:pt x="258" y="132"/>
                    </a:cubicBezTo>
                    <a:cubicBezTo>
                      <a:pt x="262" y="130"/>
                      <a:pt x="266" y="129"/>
                      <a:pt x="269" y="126"/>
                    </a:cubicBezTo>
                    <a:cubicBezTo>
                      <a:pt x="269" y="129"/>
                      <a:pt x="268" y="132"/>
                      <a:pt x="266" y="134"/>
                    </a:cubicBezTo>
                    <a:cubicBezTo>
                      <a:pt x="266" y="134"/>
                      <a:pt x="266" y="133"/>
                      <a:pt x="266" y="134"/>
                    </a:cubicBezTo>
                    <a:close/>
                    <a:moveTo>
                      <a:pt x="209" y="159"/>
                    </a:moveTo>
                    <a:cubicBezTo>
                      <a:pt x="208" y="159"/>
                      <a:pt x="206" y="158"/>
                      <a:pt x="205" y="157"/>
                    </a:cubicBezTo>
                    <a:cubicBezTo>
                      <a:pt x="207" y="156"/>
                      <a:pt x="209" y="155"/>
                      <a:pt x="210" y="154"/>
                    </a:cubicBezTo>
                    <a:cubicBezTo>
                      <a:pt x="214" y="153"/>
                      <a:pt x="218" y="151"/>
                      <a:pt x="222" y="149"/>
                    </a:cubicBezTo>
                    <a:cubicBezTo>
                      <a:pt x="226" y="148"/>
                      <a:pt x="228" y="149"/>
                      <a:pt x="224" y="151"/>
                    </a:cubicBezTo>
                    <a:cubicBezTo>
                      <a:pt x="219" y="154"/>
                      <a:pt x="214" y="155"/>
                      <a:pt x="210" y="159"/>
                    </a:cubicBezTo>
                    <a:lnTo>
                      <a:pt x="209" y="159"/>
                    </a:lnTo>
                    <a:close/>
                    <a:moveTo>
                      <a:pt x="217" y="156"/>
                    </a:moveTo>
                    <a:cubicBezTo>
                      <a:pt x="221" y="154"/>
                      <a:pt x="225" y="153"/>
                      <a:pt x="228" y="150"/>
                    </a:cubicBezTo>
                    <a:cubicBezTo>
                      <a:pt x="228" y="152"/>
                      <a:pt x="228" y="153"/>
                      <a:pt x="228" y="154"/>
                    </a:cubicBezTo>
                    <a:cubicBezTo>
                      <a:pt x="225" y="155"/>
                      <a:pt x="222" y="156"/>
                      <a:pt x="220" y="157"/>
                    </a:cubicBezTo>
                    <a:cubicBezTo>
                      <a:pt x="216" y="158"/>
                      <a:pt x="210" y="159"/>
                      <a:pt x="217" y="156"/>
                    </a:cubicBezTo>
                    <a:close/>
                    <a:moveTo>
                      <a:pt x="177" y="173"/>
                    </a:moveTo>
                    <a:cubicBezTo>
                      <a:pt x="175" y="173"/>
                      <a:pt x="173" y="172"/>
                      <a:pt x="170" y="171"/>
                    </a:cubicBezTo>
                    <a:cubicBezTo>
                      <a:pt x="178" y="167"/>
                      <a:pt x="187" y="164"/>
                      <a:pt x="195" y="161"/>
                    </a:cubicBezTo>
                    <a:cubicBezTo>
                      <a:pt x="190" y="167"/>
                      <a:pt x="184" y="172"/>
                      <a:pt x="177" y="173"/>
                    </a:cubicBezTo>
                    <a:close/>
                    <a:moveTo>
                      <a:pt x="212" y="160"/>
                    </a:moveTo>
                    <a:cubicBezTo>
                      <a:pt x="217" y="159"/>
                      <a:pt x="222" y="158"/>
                      <a:pt x="227" y="156"/>
                    </a:cubicBezTo>
                    <a:cubicBezTo>
                      <a:pt x="225" y="160"/>
                      <a:pt x="218" y="161"/>
                      <a:pt x="212" y="160"/>
                    </a:cubicBezTo>
                    <a:close/>
                    <a:moveTo>
                      <a:pt x="245" y="151"/>
                    </a:moveTo>
                    <a:cubicBezTo>
                      <a:pt x="248" y="150"/>
                      <a:pt x="250" y="149"/>
                      <a:pt x="253" y="148"/>
                    </a:cubicBezTo>
                    <a:cubicBezTo>
                      <a:pt x="251" y="150"/>
                      <a:pt x="248" y="151"/>
                      <a:pt x="245" y="151"/>
                    </a:cubicBezTo>
                    <a:close/>
                    <a:moveTo>
                      <a:pt x="257" y="146"/>
                    </a:moveTo>
                    <a:cubicBezTo>
                      <a:pt x="257" y="146"/>
                      <a:pt x="257" y="146"/>
                      <a:pt x="257" y="146"/>
                    </a:cubicBezTo>
                    <a:cubicBezTo>
                      <a:pt x="251" y="147"/>
                      <a:pt x="246" y="150"/>
                      <a:pt x="240" y="150"/>
                    </a:cubicBezTo>
                    <a:cubicBezTo>
                      <a:pt x="247" y="144"/>
                      <a:pt x="258" y="145"/>
                      <a:pt x="264" y="138"/>
                    </a:cubicBezTo>
                    <a:cubicBezTo>
                      <a:pt x="262" y="141"/>
                      <a:pt x="260" y="144"/>
                      <a:pt x="257" y="146"/>
                    </a:cubicBezTo>
                    <a:close/>
                    <a:moveTo>
                      <a:pt x="269" y="124"/>
                    </a:moveTo>
                    <a:cubicBezTo>
                      <a:pt x="249" y="130"/>
                      <a:pt x="229" y="139"/>
                      <a:pt x="209" y="145"/>
                    </a:cubicBezTo>
                    <a:cubicBezTo>
                      <a:pt x="201" y="148"/>
                      <a:pt x="193" y="150"/>
                      <a:pt x="186" y="153"/>
                    </a:cubicBezTo>
                    <a:cubicBezTo>
                      <a:pt x="198" y="148"/>
                      <a:pt x="211" y="142"/>
                      <a:pt x="223" y="136"/>
                    </a:cubicBezTo>
                    <a:cubicBezTo>
                      <a:pt x="237" y="129"/>
                      <a:pt x="256" y="126"/>
                      <a:pt x="268" y="116"/>
                    </a:cubicBezTo>
                    <a:cubicBezTo>
                      <a:pt x="269" y="118"/>
                      <a:pt x="269" y="121"/>
                      <a:pt x="269" y="124"/>
                    </a:cubicBezTo>
                    <a:close/>
                    <a:moveTo>
                      <a:pt x="272" y="75"/>
                    </a:moveTo>
                    <a:cubicBezTo>
                      <a:pt x="239" y="91"/>
                      <a:pt x="203" y="102"/>
                      <a:pt x="169" y="117"/>
                    </a:cubicBezTo>
                    <a:cubicBezTo>
                      <a:pt x="157" y="122"/>
                      <a:pt x="145" y="127"/>
                      <a:pt x="134" y="132"/>
                    </a:cubicBezTo>
                    <a:cubicBezTo>
                      <a:pt x="147" y="126"/>
                      <a:pt x="160" y="119"/>
                      <a:pt x="174" y="114"/>
                    </a:cubicBezTo>
                    <a:cubicBezTo>
                      <a:pt x="205" y="100"/>
                      <a:pt x="236" y="87"/>
                      <a:pt x="264" y="68"/>
                    </a:cubicBezTo>
                    <a:cubicBezTo>
                      <a:pt x="267" y="69"/>
                      <a:pt x="270" y="72"/>
                      <a:pt x="272" y="75"/>
                    </a:cubicBezTo>
                    <a:close/>
                    <a:moveTo>
                      <a:pt x="262" y="67"/>
                    </a:moveTo>
                    <a:cubicBezTo>
                      <a:pt x="248" y="73"/>
                      <a:pt x="234" y="81"/>
                      <a:pt x="220" y="88"/>
                    </a:cubicBezTo>
                    <a:cubicBezTo>
                      <a:pt x="203" y="96"/>
                      <a:pt x="186" y="104"/>
                      <a:pt x="169" y="111"/>
                    </a:cubicBezTo>
                    <a:cubicBezTo>
                      <a:pt x="165" y="113"/>
                      <a:pt x="161" y="114"/>
                      <a:pt x="157" y="116"/>
                    </a:cubicBezTo>
                    <a:cubicBezTo>
                      <a:pt x="159" y="115"/>
                      <a:pt x="162" y="114"/>
                      <a:pt x="164" y="113"/>
                    </a:cubicBezTo>
                    <a:cubicBezTo>
                      <a:pt x="179" y="106"/>
                      <a:pt x="194" y="99"/>
                      <a:pt x="209" y="92"/>
                    </a:cubicBezTo>
                    <a:cubicBezTo>
                      <a:pt x="224" y="85"/>
                      <a:pt x="238" y="75"/>
                      <a:pt x="252" y="65"/>
                    </a:cubicBezTo>
                    <a:cubicBezTo>
                      <a:pt x="256" y="65"/>
                      <a:pt x="259" y="65"/>
                      <a:pt x="262" y="67"/>
                    </a:cubicBezTo>
                    <a:close/>
                    <a:moveTo>
                      <a:pt x="245" y="57"/>
                    </a:moveTo>
                    <a:cubicBezTo>
                      <a:pt x="244" y="57"/>
                      <a:pt x="244" y="57"/>
                      <a:pt x="244" y="57"/>
                    </a:cubicBezTo>
                    <a:cubicBezTo>
                      <a:pt x="226" y="62"/>
                      <a:pt x="210" y="72"/>
                      <a:pt x="193" y="79"/>
                    </a:cubicBezTo>
                    <a:cubicBezTo>
                      <a:pt x="176" y="86"/>
                      <a:pt x="158" y="94"/>
                      <a:pt x="140" y="102"/>
                    </a:cubicBezTo>
                    <a:cubicBezTo>
                      <a:pt x="121" y="111"/>
                      <a:pt x="103" y="121"/>
                      <a:pt x="84" y="131"/>
                    </a:cubicBezTo>
                    <a:cubicBezTo>
                      <a:pt x="69" y="138"/>
                      <a:pt x="52" y="143"/>
                      <a:pt x="39" y="153"/>
                    </a:cubicBezTo>
                    <a:cubicBezTo>
                      <a:pt x="38" y="153"/>
                      <a:pt x="37" y="153"/>
                      <a:pt x="36" y="152"/>
                    </a:cubicBezTo>
                    <a:cubicBezTo>
                      <a:pt x="67" y="130"/>
                      <a:pt x="102" y="113"/>
                      <a:pt x="137" y="96"/>
                    </a:cubicBezTo>
                    <a:cubicBezTo>
                      <a:pt x="157" y="86"/>
                      <a:pt x="177" y="76"/>
                      <a:pt x="198" y="67"/>
                    </a:cubicBezTo>
                    <a:cubicBezTo>
                      <a:pt x="213" y="60"/>
                      <a:pt x="231" y="53"/>
                      <a:pt x="244" y="41"/>
                    </a:cubicBezTo>
                    <a:cubicBezTo>
                      <a:pt x="246" y="46"/>
                      <a:pt x="246" y="52"/>
                      <a:pt x="245" y="57"/>
                    </a:cubicBezTo>
                    <a:close/>
                    <a:moveTo>
                      <a:pt x="244" y="39"/>
                    </a:moveTo>
                    <a:cubicBezTo>
                      <a:pt x="239" y="41"/>
                      <a:pt x="235" y="44"/>
                      <a:pt x="231" y="47"/>
                    </a:cubicBezTo>
                    <a:cubicBezTo>
                      <a:pt x="225" y="50"/>
                      <a:pt x="218" y="53"/>
                      <a:pt x="212" y="56"/>
                    </a:cubicBezTo>
                    <a:cubicBezTo>
                      <a:pt x="198" y="63"/>
                      <a:pt x="183" y="69"/>
                      <a:pt x="169" y="75"/>
                    </a:cubicBezTo>
                    <a:cubicBezTo>
                      <a:pt x="140" y="89"/>
                      <a:pt x="112" y="103"/>
                      <a:pt x="83" y="117"/>
                    </a:cubicBezTo>
                    <a:cubicBezTo>
                      <a:pt x="71" y="123"/>
                      <a:pt x="59" y="129"/>
                      <a:pt x="47" y="135"/>
                    </a:cubicBezTo>
                    <a:cubicBezTo>
                      <a:pt x="72" y="120"/>
                      <a:pt x="98" y="106"/>
                      <a:pt x="124" y="92"/>
                    </a:cubicBezTo>
                    <a:cubicBezTo>
                      <a:pt x="152" y="77"/>
                      <a:pt x="181" y="64"/>
                      <a:pt x="209" y="49"/>
                    </a:cubicBezTo>
                    <a:cubicBezTo>
                      <a:pt x="214" y="46"/>
                      <a:pt x="218" y="43"/>
                      <a:pt x="223" y="40"/>
                    </a:cubicBezTo>
                    <a:cubicBezTo>
                      <a:pt x="224" y="38"/>
                      <a:pt x="226" y="37"/>
                      <a:pt x="228" y="35"/>
                    </a:cubicBezTo>
                    <a:cubicBezTo>
                      <a:pt x="229" y="35"/>
                      <a:pt x="230" y="34"/>
                      <a:pt x="231" y="33"/>
                    </a:cubicBezTo>
                    <a:cubicBezTo>
                      <a:pt x="233" y="32"/>
                      <a:pt x="234" y="31"/>
                      <a:pt x="236" y="31"/>
                    </a:cubicBezTo>
                    <a:cubicBezTo>
                      <a:pt x="237" y="31"/>
                      <a:pt x="239" y="32"/>
                      <a:pt x="240" y="34"/>
                    </a:cubicBezTo>
                    <a:cubicBezTo>
                      <a:pt x="241" y="35"/>
                      <a:pt x="243" y="37"/>
                      <a:pt x="244" y="39"/>
                    </a:cubicBezTo>
                    <a:close/>
                    <a:moveTo>
                      <a:pt x="234" y="30"/>
                    </a:moveTo>
                    <a:cubicBezTo>
                      <a:pt x="234" y="30"/>
                      <a:pt x="233" y="30"/>
                      <a:pt x="233" y="31"/>
                    </a:cubicBezTo>
                    <a:cubicBezTo>
                      <a:pt x="233" y="30"/>
                      <a:pt x="233" y="30"/>
                      <a:pt x="233" y="30"/>
                    </a:cubicBezTo>
                    <a:cubicBezTo>
                      <a:pt x="229" y="32"/>
                      <a:pt x="226" y="34"/>
                      <a:pt x="223" y="36"/>
                    </a:cubicBezTo>
                    <a:cubicBezTo>
                      <a:pt x="210" y="44"/>
                      <a:pt x="197" y="51"/>
                      <a:pt x="183" y="58"/>
                    </a:cubicBezTo>
                    <a:cubicBezTo>
                      <a:pt x="156" y="71"/>
                      <a:pt x="128" y="83"/>
                      <a:pt x="101" y="98"/>
                    </a:cubicBezTo>
                    <a:cubicBezTo>
                      <a:pt x="87" y="106"/>
                      <a:pt x="74" y="114"/>
                      <a:pt x="60" y="121"/>
                    </a:cubicBezTo>
                    <a:cubicBezTo>
                      <a:pt x="55" y="123"/>
                      <a:pt x="50" y="126"/>
                      <a:pt x="45" y="129"/>
                    </a:cubicBezTo>
                    <a:cubicBezTo>
                      <a:pt x="91" y="96"/>
                      <a:pt x="142" y="73"/>
                      <a:pt x="190" y="44"/>
                    </a:cubicBezTo>
                    <a:cubicBezTo>
                      <a:pt x="193" y="42"/>
                      <a:pt x="196" y="40"/>
                      <a:pt x="199" y="38"/>
                    </a:cubicBezTo>
                    <a:cubicBezTo>
                      <a:pt x="201" y="37"/>
                      <a:pt x="202" y="37"/>
                      <a:pt x="202" y="36"/>
                    </a:cubicBezTo>
                    <a:cubicBezTo>
                      <a:pt x="202" y="36"/>
                      <a:pt x="202" y="36"/>
                      <a:pt x="202" y="36"/>
                    </a:cubicBezTo>
                    <a:cubicBezTo>
                      <a:pt x="203" y="37"/>
                      <a:pt x="205" y="38"/>
                      <a:pt x="207" y="36"/>
                    </a:cubicBezTo>
                    <a:cubicBezTo>
                      <a:pt x="214" y="30"/>
                      <a:pt x="225" y="25"/>
                      <a:pt x="234" y="30"/>
                    </a:cubicBezTo>
                    <a:close/>
                    <a:moveTo>
                      <a:pt x="182" y="12"/>
                    </a:moveTo>
                    <a:cubicBezTo>
                      <a:pt x="173" y="16"/>
                      <a:pt x="165" y="21"/>
                      <a:pt x="157" y="27"/>
                    </a:cubicBezTo>
                    <a:cubicBezTo>
                      <a:pt x="162" y="18"/>
                      <a:pt x="173" y="12"/>
                      <a:pt x="182" y="12"/>
                    </a:cubicBezTo>
                    <a:close/>
                    <a:moveTo>
                      <a:pt x="152" y="30"/>
                    </a:moveTo>
                    <a:cubicBezTo>
                      <a:pt x="140" y="38"/>
                      <a:pt x="128" y="46"/>
                      <a:pt x="115" y="54"/>
                    </a:cubicBezTo>
                    <a:cubicBezTo>
                      <a:pt x="88" y="69"/>
                      <a:pt x="60" y="83"/>
                      <a:pt x="33" y="98"/>
                    </a:cubicBezTo>
                    <a:cubicBezTo>
                      <a:pt x="27" y="102"/>
                      <a:pt x="22" y="106"/>
                      <a:pt x="15" y="108"/>
                    </a:cubicBezTo>
                    <a:cubicBezTo>
                      <a:pt x="21" y="106"/>
                      <a:pt x="28" y="100"/>
                      <a:pt x="32" y="96"/>
                    </a:cubicBezTo>
                    <a:cubicBezTo>
                      <a:pt x="45" y="87"/>
                      <a:pt x="57" y="79"/>
                      <a:pt x="71" y="72"/>
                    </a:cubicBezTo>
                    <a:cubicBezTo>
                      <a:pt x="85" y="64"/>
                      <a:pt x="99" y="56"/>
                      <a:pt x="112" y="48"/>
                    </a:cubicBezTo>
                    <a:cubicBezTo>
                      <a:pt x="123" y="42"/>
                      <a:pt x="133" y="35"/>
                      <a:pt x="143" y="28"/>
                    </a:cubicBezTo>
                    <a:cubicBezTo>
                      <a:pt x="145" y="28"/>
                      <a:pt x="145" y="28"/>
                      <a:pt x="145" y="27"/>
                    </a:cubicBezTo>
                    <a:cubicBezTo>
                      <a:pt x="146" y="27"/>
                      <a:pt x="147" y="26"/>
                      <a:pt x="148" y="26"/>
                    </a:cubicBezTo>
                    <a:cubicBezTo>
                      <a:pt x="149" y="27"/>
                      <a:pt x="149" y="28"/>
                      <a:pt x="149" y="28"/>
                    </a:cubicBezTo>
                    <a:cubicBezTo>
                      <a:pt x="150" y="30"/>
                      <a:pt x="151" y="30"/>
                      <a:pt x="152" y="30"/>
                    </a:cubicBezTo>
                    <a:close/>
                    <a:moveTo>
                      <a:pt x="124" y="12"/>
                    </a:moveTo>
                    <a:cubicBezTo>
                      <a:pt x="127" y="10"/>
                      <a:pt x="129" y="10"/>
                      <a:pt x="132" y="10"/>
                    </a:cubicBezTo>
                    <a:cubicBezTo>
                      <a:pt x="127" y="13"/>
                      <a:pt x="122" y="16"/>
                      <a:pt x="117" y="19"/>
                    </a:cubicBezTo>
                    <a:cubicBezTo>
                      <a:pt x="116" y="20"/>
                      <a:pt x="115" y="21"/>
                      <a:pt x="114" y="22"/>
                    </a:cubicBezTo>
                    <a:cubicBezTo>
                      <a:pt x="116" y="18"/>
                      <a:pt x="120" y="14"/>
                      <a:pt x="124" y="12"/>
                    </a:cubicBezTo>
                    <a:close/>
                    <a:moveTo>
                      <a:pt x="100" y="30"/>
                    </a:moveTo>
                    <a:cubicBezTo>
                      <a:pt x="98" y="31"/>
                      <a:pt x="97" y="32"/>
                      <a:pt x="95" y="33"/>
                    </a:cubicBezTo>
                    <a:cubicBezTo>
                      <a:pt x="84" y="38"/>
                      <a:pt x="71" y="42"/>
                      <a:pt x="60" y="49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70" y="41"/>
                      <a:pt x="82" y="33"/>
                      <a:pt x="91" y="24"/>
                    </a:cubicBezTo>
                    <a:cubicBezTo>
                      <a:pt x="91" y="24"/>
                      <a:pt x="91" y="23"/>
                      <a:pt x="90" y="23"/>
                    </a:cubicBezTo>
                    <a:cubicBezTo>
                      <a:pt x="80" y="25"/>
                      <a:pt x="72" y="31"/>
                      <a:pt x="63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2" y="36"/>
                      <a:pt x="63" y="35"/>
                      <a:pt x="63" y="35"/>
                    </a:cubicBezTo>
                    <a:cubicBezTo>
                      <a:pt x="65" y="33"/>
                      <a:pt x="68" y="30"/>
                      <a:pt x="69" y="30"/>
                    </a:cubicBezTo>
                    <a:cubicBezTo>
                      <a:pt x="74" y="26"/>
                      <a:pt x="79" y="23"/>
                      <a:pt x="84" y="20"/>
                    </a:cubicBezTo>
                    <a:cubicBezTo>
                      <a:pt x="91" y="20"/>
                      <a:pt x="96" y="24"/>
                      <a:pt x="100" y="30"/>
                    </a:cubicBezTo>
                    <a:close/>
                    <a:moveTo>
                      <a:pt x="73" y="23"/>
                    </a:moveTo>
                    <a:cubicBezTo>
                      <a:pt x="76" y="21"/>
                      <a:pt x="79" y="20"/>
                      <a:pt x="81" y="20"/>
                    </a:cubicBezTo>
                    <a:cubicBezTo>
                      <a:pt x="77" y="23"/>
                      <a:pt x="71" y="26"/>
                      <a:pt x="66" y="30"/>
                    </a:cubicBezTo>
                    <a:cubicBezTo>
                      <a:pt x="67" y="27"/>
                      <a:pt x="70" y="25"/>
                      <a:pt x="73" y="23"/>
                    </a:cubicBezTo>
                    <a:close/>
                    <a:moveTo>
                      <a:pt x="49" y="51"/>
                    </a:moveTo>
                    <a:cubicBezTo>
                      <a:pt x="43" y="54"/>
                      <a:pt x="36" y="59"/>
                      <a:pt x="29" y="62"/>
                    </a:cubicBezTo>
                    <a:cubicBezTo>
                      <a:pt x="23" y="66"/>
                      <a:pt x="34" y="57"/>
                      <a:pt x="35" y="56"/>
                    </a:cubicBezTo>
                    <a:cubicBezTo>
                      <a:pt x="38" y="53"/>
                      <a:pt x="42" y="49"/>
                      <a:pt x="45" y="46"/>
                    </a:cubicBezTo>
                    <a:cubicBezTo>
                      <a:pt x="47" y="47"/>
                      <a:pt x="48" y="49"/>
                      <a:pt x="49" y="51"/>
                    </a:cubicBezTo>
                    <a:close/>
                    <a:moveTo>
                      <a:pt x="29" y="39"/>
                    </a:moveTo>
                    <a:cubicBezTo>
                      <a:pt x="24" y="42"/>
                      <a:pt x="19" y="45"/>
                      <a:pt x="15" y="48"/>
                    </a:cubicBezTo>
                    <a:cubicBezTo>
                      <a:pt x="15" y="48"/>
                      <a:pt x="16" y="47"/>
                      <a:pt x="16" y="46"/>
                    </a:cubicBezTo>
                    <a:cubicBezTo>
                      <a:pt x="19" y="41"/>
                      <a:pt x="24" y="39"/>
                      <a:pt x="29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4" name="Freeform 69">
                <a:extLst>
                  <a:ext uri="{FF2B5EF4-FFF2-40B4-BE49-F238E27FC236}">
                    <a16:creationId xmlns:a16="http://schemas.microsoft.com/office/drawing/2014/main" id="{0E7368EB-2E63-42A0-B863-CEF2865B7F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72674" y="4772026"/>
                <a:ext cx="420687" cy="354013"/>
              </a:xfrm>
              <a:custGeom>
                <a:avLst/>
                <a:gdLst>
                  <a:gd name="T0" fmla="*/ 26 w 222"/>
                  <a:gd name="T1" fmla="*/ 148 h 187"/>
                  <a:gd name="T2" fmla="*/ 8 w 222"/>
                  <a:gd name="T3" fmla="*/ 132 h 187"/>
                  <a:gd name="T4" fmla="*/ 204 w 222"/>
                  <a:gd name="T5" fmla="*/ 56 h 187"/>
                  <a:gd name="T6" fmla="*/ 110 w 222"/>
                  <a:gd name="T7" fmla="*/ 10 h 187"/>
                  <a:gd name="T8" fmla="*/ 117 w 222"/>
                  <a:gd name="T9" fmla="*/ 14 h 187"/>
                  <a:gd name="T10" fmla="*/ 112 w 222"/>
                  <a:gd name="T11" fmla="*/ 19 h 187"/>
                  <a:gd name="T12" fmla="*/ 78 w 222"/>
                  <a:gd name="T13" fmla="*/ 41 h 187"/>
                  <a:gd name="T14" fmla="*/ 89 w 222"/>
                  <a:gd name="T15" fmla="*/ 34 h 187"/>
                  <a:gd name="T16" fmla="*/ 146 w 222"/>
                  <a:gd name="T17" fmla="*/ 15 h 187"/>
                  <a:gd name="T18" fmla="*/ 107 w 222"/>
                  <a:gd name="T19" fmla="*/ 11 h 187"/>
                  <a:gd name="T20" fmla="*/ 128 w 222"/>
                  <a:gd name="T21" fmla="*/ 9 h 187"/>
                  <a:gd name="T22" fmla="*/ 140 w 222"/>
                  <a:gd name="T23" fmla="*/ 13 h 187"/>
                  <a:gd name="T24" fmla="*/ 92 w 222"/>
                  <a:gd name="T25" fmla="*/ 32 h 187"/>
                  <a:gd name="T26" fmla="*/ 121 w 222"/>
                  <a:gd name="T27" fmla="*/ 34 h 187"/>
                  <a:gd name="T28" fmla="*/ 67 w 222"/>
                  <a:gd name="T29" fmla="*/ 58 h 187"/>
                  <a:gd name="T30" fmla="*/ 80 w 222"/>
                  <a:gd name="T31" fmla="*/ 66 h 187"/>
                  <a:gd name="T32" fmla="*/ 63 w 222"/>
                  <a:gd name="T33" fmla="*/ 65 h 187"/>
                  <a:gd name="T34" fmla="*/ 67 w 222"/>
                  <a:gd name="T35" fmla="*/ 53 h 187"/>
                  <a:gd name="T36" fmla="*/ 158 w 222"/>
                  <a:gd name="T37" fmla="*/ 25 h 187"/>
                  <a:gd name="T38" fmla="*/ 165 w 222"/>
                  <a:gd name="T39" fmla="*/ 28 h 187"/>
                  <a:gd name="T40" fmla="*/ 110 w 222"/>
                  <a:gd name="T41" fmla="*/ 49 h 187"/>
                  <a:gd name="T42" fmla="*/ 110 w 222"/>
                  <a:gd name="T43" fmla="*/ 53 h 187"/>
                  <a:gd name="T44" fmla="*/ 45 w 222"/>
                  <a:gd name="T45" fmla="*/ 77 h 187"/>
                  <a:gd name="T46" fmla="*/ 45 w 222"/>
                  <a:gd name="T47" fmla="*/ 84 h 187"/>
                  <a:gd name="T48" fmla="*/ 196 w 222"/>
                  <a:gd name="T49" fmla="*/ 41 h 187"/>
                  <a:gd name="T50" fmla="*/ 171 w 222"/>
                  <a:gd name="T51" fmla="*/ 55 h 187"/>
                  <a:gd name="T52" fmla="*/ 214 w 222"/>
                  <a:gd name="T53" fmla="*/ 45 h 187"/>
                  <a:gd name="T54" fmla="*/ 171 w 222"/>
                  <a:gd name="T55" fmla="*/ 96 h 187"/>
                  <a:gd name="T56" fmla="*/ 43 w 222"/>
                  <a:gd name="T57" fmla="*/ 113 h 187"/>
                  <a:gd name="T58" fmla="*/ 19 w 222"/>
                  <a:gd name="T59" fmla="*/ 118 h 187"/>
                  <a:gd name="T60" fmla="*/ 38 w 222"/>
                  <a:gd name="T61" fmla="*/ 127 h 187"/>
                  <a:gd name="T62" fmla="*/ 125 w 222"/>
                  <a:gd name="T63" fmla="*/ 108 h 187"/>
                  <a:gd name="T64" fmla="*/ 66 w 222"/>
                  <a:gd name="T65" fmla="*/ 126 h 187"/>
                  <a:gd name="T66" fmla="*/ 106 w 222"/>
                  <a:gd name="T67" fmla="*/ 159 h 187"/>
                  <a:gd name="T68" fmla="*/ 96 w 222"/>
                  <a:gd name="T69" fmla="*/ 153 h 187"/>
                  <a:gd name="T70" fmla="*/ 132 w 222"/>
                  <a:gd name="T71" fmla="*/ 135 h 187"/>
                  <a:gd name="T72" fmla="*/ 71 w 222"/>
                  <a:gd name="T73" fmla="*/ 141 h 187"/>
                  <a:gd name="T74" fmla="*/ 70 w 222"/>
                  <a:gd name="T75" fmla="*/ 137 h 187"/>
                  <a:gd name="T76" fmla="*/ 77 w 222"/>
                  <a:gd name="T77" fmla="*/ 130 h 187"/>
                  <a:gd name="T78" fmla="*/ 85 w 222"/>
                  <a:gd name="T79" fmla="*/ 131 h 187"/>
                  <a:gd name="T80" fmla="*/ 63 w 222"/>
                  <a:gd name="T81" fmla="*/ 139 h 187"/>
                  <a:gd name="T82" fmla="*/ 128 w 222"/>
                  <a:gd name="T83" fmla="*/ 137 h 187"/>
                  <a:gd name="T84" fmla="*/ 101 w 222"/>
                  <a:gd name="T85" fmla="*/ 148 h 187"/>
                  <a:gd name="T86" fmla="*/ 103 w 222"/>
                  <a:gd name="T87" fmla="*/ 159 h 187"/>
                  <a:gd name="T88" fmla="*/ 162 w 222"/>
                  <a:gd name="T89" fmla="*/ 98 h 187"/>
                  <a:gd name="T90" fmla="*/ 143 w 222"/>
                  <a:gd name="T91" fmla="*/ 100 h 187"/>
                  <a:gd name="T92" fmla="*/ 48 w 222"/>
                  <a:gd name="T93" fmla="*/ 120 h 187"/>
                  <a:gd name="T94" fmla="*/ 178 w 222"/>
                  <a:gd name="T95" fmla="*/ 85 h 187"/>
                  <a:gd name="T96" fmla="*/ 157 w 222"/>
                  <a:gd name="T97" fmla="*/ 87 h 187"/>
                  <a:gd name="T98" fmla="*/ 89 w 222"/>
                  <a:gd name="T99" fmla="*/ 155 h 187"/>
                  <a:gd name="T100" fmla="*/ 107 w 222"/>
                  <a:gd name="T101" fmla="*/ 80 h 187"/>
                  <a:gd name="T102" fmla="*/ 112 w 222"/>
                  <a:gd name="T103" fmla="*/ 91 h 187"/>
                  <a:gd name="T104" fmla="*/ 9 w 222"/>
                  <a:gd name="T105" fmla="*/ 121 h 187"/>
                  <a:gd name="T106" fmla="*/ 150 w 222"/>
                  <a:gd name="T107" fmla="*/ 121 h 187"/>
                  <a:gd name="T108" fmla="*/ 187 w 222"/>
                  <a:gd name="T109" fmla="*/ 61 h 187"/>
                  <a:gd name="T110" fmla="*/ 154 w 222"/>
                  <a:gd name="T111" fmla="*/ 72 h 187"/>
                  <a:gd name="T112" fmla="*/ 215 w 222"/>
                  <a:gd name="T113" fmla="*/ 60 h 187"/>
                  <a:gd name="T114" fmla="*/ 53 w 222"/>
                  <a:gd name="T115" fmla="*/ 156 h 187"/>
                  <a:gd name="T116" fmla="*/ 128 w 222"/>
                  <a:gd name="T117" fmla="*/ 15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187">
                    <a:moveTo>
                      <a:pt x="221" y="63"/>
                    </a:moveTo>
                    <a:cubicBezTo>
                      <a:pt x="221" y="63"/>
                      <a:pt x="221" y="62"/>
                      <a:pt x="220" y="62"/>
                    </a:cubicBezTo>
                    <a:cubicBezTo>
                      <a:pt x="218" y="62"/>
                      <a:pt x="217" y="59"/>
                      <a:pt x="217" y="57"/>
                    </a:cubicBezTo>
                    <a:cubicBezTo>
                      <a:pt x="215" y="53"/>
                      <a:pt x="216" y="49"/>
                      <a:pt x="217" y="46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18" y="45"/>
                      <a:pt x="218" y="44"/>
                      <a:pt x="217" y="44"/>
                    </a:cubicBezTo>
                    <a:cubicBezTo>
                      <a:pt x="202" y="37"/>
                      <a:pt x="187" y="30"/>
                      <a:pt x="172" y="24"/>
                    </a:cubicBezTo>
                    <a:cubicBezTo>
                      <a:pt x="153" y="16"/>
                      <a:pt x="134" y="7"/>
                      <a:pt x="115" y="0"/>
                    </a:cubicBezTo>
                    <a:cubicBezTo>
                      <a:pt x="115" y="0"/>
                      <a:pt x="114" y="0"/>
                      <a:pt x="114" y="0"/>
                    </a:cubicBezTo>
                    <a:cubicBezTo>
                      <a:pt x="94" y="19"/>
                      <a:pt x="76" y="39"/>
                      <a:pt x="58" y="59"/>
                    </a:cubicBezTo>
                    <a:cubicBezTo>
                      <a:pt x="41" y="77"/>
                      <a:pt x="24" y="95"/>
                      <a:pt x="9" y="113"/>
                    </a:cubicBezTo>
                    <a:cubicBezTo>
                      <a:pt x="2" y="118"/>
                      <a:pt x="0" y="135"/>
                      <a:pt x="9" y="138"/>
                    </a:cubicBezTo>
                    <a:cubicBezTo>
                      <a:pt x="14" y="142"/>
                      <a:pt x="20" y="145"/>
                      <a:pt x="26" y="148"/>
                    </a:cubicBezTo>
                    <a:cubicBezTo>
                      <a:pt x="36" y="153"/>
                      <a:pt x="46" y="158"/>
                      <a:pt x="57" y="164"/>
                    </a:cubicBezTo>
                    <a:cubicBezTo>
                      <a:pt x="73" y="172"/>
                      <a:pt x="89" y="181"/>
                      <a:pt x="106" y="187"/>
                    </a:cubicBezTo>
                    <a:cubicBezTo>
                      <a:pt x="106" y="187"/>
                      <a:pt x="107" y="187"/>
                      <a:pt x="107" y="187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122" y="169"/>
                      <a:pt x="138" y="154"/>
                      <a:pt x="154" y="137"/>
                    </a:cubicBezTo>
                    <a:cubicBezTo>
                      <a:pt x="174" y="116"/>
                      <a:pt x="194" y="95"/>
                      <a:pt x="214" y="73"/>
                    </a:cubicBezTo>
                    <a:cubicBezTo>
                      <a:pt x="216" y="71"/>
                      <a:pt x="220" y="67"/>
                      <a:pt x="221" y="64"/>
                    </a:cubicBezTo>
                    <a:cubicBezTo>
                      <a:pt x="222" y="63"/>
                      <a:pt x="221" y="63"/>
                      <a:pt x="221" y="63"/>
                    </a:cubicBezTo>
                    <a:close/>
                    <a:moveTo>
                      <a:pt x="88" y="170"/>
                    </a:moveTo>
                    <a:cubicBezTo>
                      <a:pt x="77" y="165"/>
                      <a:pt x="67" y="160"/>
                      <a:pt x="56" y="155"/>
                    </a:cubicBezTo>
                    <a:cubicBezTo>
                      <a:pt x="46" y="150"/>
                      <a:pt x="35" y="145"/>
                      <a:pt x="24" y="140"/>
                    </a:cubicBezTo>
                    <a:cubicBezTo>
                      <a:pt x="20" y="138"/>
                      <a:pt x="12" y="135"/>
                      <a:pt x="9" y="132"/>
                    </a:cubicBezTo>
                    <a:cubicBezTo>
                      <a:pt x="8" y="132"/>
                      <a:pt x="8" y="132"/>
                      <a:pt x="8" y="132"/>
                    </a:cubicBezTo>
                    <a:cubicBezTo>
                      <a:pt x="8" y="130"/>
                      <a:pt x="8" y="129"/>
                      <a:pt x="8" y="127"/>
                    </a:cubicBezTo>
                    <a:cubicBezTo>
                      <a:pt x="22" y="136"/>
                      <a:pt x="37" y="142"/>
                      <a:pt x="52" y="149"/>
                    </a:cubicBezTo>
                    <a:cubicBezTo>
                      <a:pt x="69" y="157"/>
                      <a:pt x="86" y="165"/>
                      <a:pt x="102" y="173"/>
                    </a:cubicBezTo>
                    <a:cubicBezTo>
                      <a:pt x="102" y="175"/>
                      <a:pt x="102" y="176"/>
                      <a:pt x="102" y="177"/>
                    </a:cubicBezTo>
                    <a:cubicBezTo>
                      <a:pt x="97" y="174"/>
                      <a:pt x="92" y="173"/>
                      <a:pt x="88" y="170"/>
                    </a:cubicBezTo>
                    <a:close/>
                    <a:moveTo>
                      <a:pt x="29" y="93"/>
                    </a:moveTo>
                    <a:cubicBezTo>
                      <a:pt x="30" y="93"/>
                      <a:pt x="30" y="93"/>
                      <a:pt x="30" y="93"/>
                    </a:cubicBezTo>
                    <a:cubicBezTo>
                      <a:pt x="45" y="89"/>
                      <a:pt x="60" y="86"/>
                      <a:pt x="75" y="82"/>
                    </a:cubicBezTo>
                    <a:cubicBezTo>
                      <a:pt x="90" y="78"/>
                      <a:pt x="104" y="74"/>
                      <a:pt x="119" y="71"/>
                    </a:cubicBezTo>
                    <a:cubicBezTo>
                      <a:pt x="134" y="67"/>
                      <a:pt x="150" y="65"/>
                      <a:pt x="164" y="61"/>
                    </a:cubicBezTo>
                    <a:cubicBezTo>
                      <a:pt x="172" y="59"/>
                      <a:pt x="180" y="57"/>
                      <a:pt x="188" y="55"/>
                    </a:cubicBezTo>
                    <a:cubicBezTo>
                      <a:pt x="195" y="54"/>
                      <a:pt x="202" y="53"/>
                      <a:pt x="208" y="51"/>
                    </a:cubicBezTo>
                    <a:cubicBezTo>
                      <a:pt x="207" y="53"/>
                      <a:pt x="205" y="54"/>
                      <a:pt x="204" y="56"/>
                    </a:cubicBezTo>
                    <a:cubicBezTo>
                      <a:pt x="204" y="56"/>
                      <a:pt x="203" y="56"/>
                      <a:pt x="203" y="56"/>
                    </a:cubicBezTo>
                    <a:cubicBezTo>
                      <a:pt x="202" y="56"/>
                      <a:pt x="202" y="56"/>
                      <a:pt x="202" y="56"/>
                    </a:cubicBezTo>
                    <a:cubicBezTo>
                      <a:pt x="173" y="63"/>
                      <a:pt x="144" y="67"/>
                      <a:pt x="115" y="73"/>
                    </a:cubicBezTo>
                    <a:cubicBezTo>
                      <a:pt x="85" y="80"/>
                      <a:pt x="56" y="88"/>
                      <a:pt x="27" y="96"/>
                    </a:cubicBezTo>
                    <a:cubicBezTo>
                      <a:pt x="28" y="95"/>
                      <a:pt x="29" y="94"/>
                      <a:pt x="29" y="93"/>
                    </a:cubicBezTo>
                    <a:close/>
                    <a:moveTo>
                      <a:pt x="115" y="3"/>
                    </a:moveTo>
                    <a:cubicBezTo>
                      <a:pt x="117" y="3"/>
                      <a:pt x="118" y="4"/>
                      <a:pt x="119" y="4"/>
                    </a:cubicBezTo>
                    <a:cubicBezTo>
                      <a:pt x="117" y="5"/>
                      <a:pt x="114" y="5"/>
                      <a:pt x="112" y="6"/>
                    </a:cubicBezTo>
                    <a:cubicBezTo>
                      <a:pt x="113" y="5"/>
                      <a:pt x="114" y="4"/>
                      <a:pt x="115" y="3"/>
                    </a:cubicBezTo>
                    <a:close/>
                    <a:moveTo>
                      <a:pt x="125" y="6"/>
                    </a:moveTo>
                    <a:cubicBezTo>
                      <a:pt x="122" y="7"/>
                      <a:pt x="118" y="8"/>
                      <a:pt x="115" y="8"/>
                    </a:cubicBezTo>
                    <a:cubicBezTo>
                      <a:pt x="114" y="9"/>
                      <a:pt x="112" y="9"/>
                      <a:pt x="110" y="10"/>
                    </a:cubicBezTo>
                    <a:cubicBezTo>
                      <a:pt x="110" y="10"/>
                      <a:pt x="110" y="10"/>
                      <a:pt x="110" y="10"/>
                    </a:cubicBezTo>
                    <a:cubicBezTo>
                      <a:pt x="111" y="10"/>
                      <a:pt x="112" y="9"/>
                      <a:pt x="113" y="8"/>
                    </a:cubicBezTo>
                    <a:cubicBezTo>
                      <a:pt x="116" y="7"/>
                      <a:pt x="119" y="6"/>
                      <a:pt x="121" y="5"/>
                    </a:cubicBezTo>
                    <a:cubicBezTo>
                      <a:pt x="123" y="5"/>
                      <a:pt x="124" y="6"/>
                      <a:pt x="125" y="6"/>
                    </a:cubicBezTo>
                    <a:close/>
                    <a:moveTo>
                      <a:pt x="130" y="8"/>
                    </a:moveTo>
                    <a:cubicBezTo>
                      <a:pt x="126" y="9"/>
                      <a:pt x="122" y="10"/>
                      <a:pt x="119" y="11"/>
                    </a:cubicBezTo>
                    <a:cubicBezTo>
                      <a:pt x="113" y="13"/>
                      <a:pt x="108" y="14"/>
                      <a:pt x="103" y="15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5" y="14"/>
                      <a:pt x="106" y="13"/>
                      <a:pt x="107" y="13"/>
                    </a:cubicBezTo>
                    <a:cubicBezTo>
                      <a:pt x="109" y="12"/>
                      <a:pt x="112" y="12"/>
                      <a:pt x="114" y="11"/>
                    </a:cubicBezTo>
                    <a:cubicBezTo>
                      <a:pt x="118" y="10"/>
                      <a:pt x="122" y="9"/>
                      <a:pt x="126" y="7"/>
                    </a:cubicBezTo>
                    <a:cubicBezTo>
                      <a:pt x="127" y="7"/>
                      <a:pt x="128" y="8"/>
                      <a:pt x="130" y="8"/>
                    </a:cubicBezTo>
                    <a:close/>
                    <a:moveTo>
                      <a:pt x="136" y="11"/>
                    </a:moveTo>
                    <a:cubicBezTo>
                      <a:pt x="130" y="12"/>
                      <a:pt x="124" y="13"/>
                      <a:pt x="117" y="14"/>
                    </a:cubicBezTo>
                    <a:cubicBezTo>
                      <a:pt x="111" y="16"/>
                      <a:pt x="104" y="17"/>
                      <a:pt x="98" y="20"/>
                    </a:cubicBezTo>
                    <a:cubicBezTo>
                      <a:pt x="104" y="17"/>
                      <a:pt x="110" y="15"/>
                      <a:pt x="116" y="14"/>
                    </a:cubicBezTo>
                    <a:cubicBezTo>
                      <a:pt x="121" y="13"/>
                      <a:pt x="126" y="12"/>
                      <a:pt x="131" y="9"/>
                    </a:cubicBezTo>
                    <a:cubicBezTo>
                      <a:pt x="131" y="9"/>
                      <a:pt x="131" y="9"/>
                      <a:pt x="131" y="9"/>
                    </a:cubicBezTo>
                    <a:cubicBezTo>
                      <a:pt x="133" y="9"/>
                      <a:pt x="134" y="10"/>
                      <a:pt x="136" y="11"/>
                    </a:cubicBezTo>
                    <a:close/>
                    <a:moveTo>
                      <a:pt x="140" y="12"/>
                    </a:moveTo>
                    <a:cubicBezTo>
                      <a:pt x="138" y="13"/>
                      <a:pt x="136" y="14"/>
                      <a:pt x="133" y="14"/>
                    </a:cubicBezTo>
                    <a:cubicBezTo>
                      <a:pt x="129" y="15"/>
                      <a:pt x="125" y="16"/>
                      <a:pt x="122" y="17"/>
                    </a:cubicBezTo>
                    <a:cubicBezTo>
                      <a:pt x="113" y="19"/>
                      <a:pt x="105" y="22"/>
                      <a:pt x="97" y="24"/>
                    </a:cubicBezTo>
                    <a:cubicBezTo>
                      <a:pt x="96" y="24"/>
                      <a:pt x="94" y="25"/>
                      <a:pt x="93" y="25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4" y="25"/>
                      <a:pt x="96" y="24"/>
                      <a:pt x="98" y="24"/>
                    </a:cubicBezTo>
                    <a:cubicBezTo>
                      <a:pt x="102" y="22"/>
                      <a:pt x="107" y="21"/>
                      <a:pt x="112" y="19"/>
                    </a:cubicBezTo>
                    <a:cubicBezTo>
                      <a:pt x="120" y="16"/>
                      <a:pt x="129" y="14"/>
                      <a:pt x="137" y="11"/>
                    </a:cubicBezTo>
                    <a:cubicBezTo>
                      <a:pt x="137" y="11"/>
                      <a:pt x="137" y="11"/>
                      <a:pt x="137" y="11"/>
                    </a:cubicBezTo>
                    <a:cubicBezTo>
                      <a:pt x="138" y="12"/>
                      <a:pt x="139" y="12"/>
                      <a:pt x="140" y="12"/>
                    </a:cubicBezTo>
                    <a:close/>
                    <a:moveTo>
                      <a:pt x="151" y="17"/>
                    </a:moveTo>
                    <a:cubicBezTo>
                      <a:pt x="143" y="19"/>
                      <a:pt x="134" y="21"/>
                      <a:pt x="126" y="23"/>
                    </a:cubicBezTo>
                    <a:cubicBezTo>
                      <a:pt x="133" y="21"/>
                      <a:pt x="140" y="19"/>
                      <a:pt x="147" y="15"/>
                    </a:cubicBezTo>
                    <a:cubicBezTo>
                      <a:pt x="148" y="16"/>
                      <a:pt x="150" y="17"/>
                      <a:pt x="151" y="17"/>
                    </a:cubicBezTo>
                    <a:close/>
                    <a:moveTo>
                      <a:pt x="158" y="20"/>
                    </a:moveTo>
                    <a:cubicBezTo>
                      <a:pt x="152" y="23"/>
                      <a:pt x="146" y="24"/>
                      <a:pt x="140" y="25"/>
                    </a:cubicBezTo>
                    <a:cubicBezTo>
                      <a:pt x="132" y="27"/>
                      <a:pt x="125" y="29"/>
                      <a:pt x="118" y="31"/>
                    </a:cubicBezTo>
                    <a:cubicBezTo>
                      <a:pt x="111" y="33"/>
                      <a:pt x="104" y="34"/>
                      <a:pt x="97" y="36"/>
                    </a:cubicBezTo>
                    <a:cubicBezTo>
                      <a:pt x="93" y="37"/>
                      <a:pt x="90" y="38"/>
                      <a:pt x="87" y="39"/>
                    </a:cubicBezTo>
                    <a:cubicBezTo>
                      <a:pt x="84" y="40"/>
                      <a:pt x="81" y="40"/>
                      <a:pt x="78" y="41"/>
                    </a:cubicBezTo>
                    <a:cubicBezTo>
                      <a:pt x="78" y="40"/>
                      <a:pt x="78" y="40"/>
                      <a:pt x="78" y="40"/>
                    </a:cubicBezTo>
                    <a:cubicBezTo>
                      <a:pt x="83" y="38"/>
                      <a:pt x="89" y="36"/>
                      <a:pt x="94" y="35"/>
                    </a:cubicBezTo>
                    <a:cubicBezTo>
                      <a:pt x="101" y="33"/>
                      <a:pt x="108" y="31"/>
                      <a:pt x="115" y="29"/>
                    </a:cubicBezTo>
                    <a:cubicBezTo>
                      <a:pt x="122" y="27"/>
                      <a:pt x="129" y="25"/>
                      <a:pt x="135" y="23"/>
                    </a:cubicBezTo>
                    <a:cubicBezTo>
                      <a:pt x="141" y="22"/>
                      <a:pt x="147" y="21"/>
                      <a:pt x="153" y="18"/>
                    </a:cubicBezTo>
                    <a:cubicBezTo>
                      <a:pt x="155" y="19"/>
                      <a:pt x="156" y="19"/>
                      <a:pt x="158" y="20"/>
                    </a:cubicBezTo>
                    <a:close/>
                    <a:moveTo>
                      <a:pt x="83" y="36"/>
                    </a:moveTo>
                    <a:cubicBezTo>
                      <a:pt x="87" y="34"/>
                      <a:pt x="92" y="33"/>
                      <a:pt x="97" y="31"/>
                    </a:cubicBezTo>
                    <a:cubicBezTo>
                      <a:pt x="103" y="30"/>
                      <a:pt x="109" y="28"/>
                      <a:pt x="114" y="26"/>
                    </a:cubicBezTo>
                    <a:cubicBezTo>
                      <a:pt x="115" y="26"/>
                      <a:pt x="117" y="25"/>
                      <a:pt x="118" y="25"/>
                    </a:cubicBezTo>
                    <a:cubicBezTo>
                      <a:pt x="117" y="25"/>
                      <a:pt x="116" y="26"/>
                      <a:pt x="115" y="26"/>
                    </a:cubicBezTo>
                    <a:cubicBezTo>
                      <a:pt x="109" y="28"/>
                      <a:pt x="103" y="30"/>
                      <a:pt x="97" y="32"/>
                    </a:cubicBezTo>
                    <a:cubicBezTo>
                      <a:pt x="95" y="33"/>
                      <a:pt x="92" y="34"/>
                      <a:pt x="89" y="34"/>
                    </a:cubicBezTo>
                    <a:cubicBezTo>
                      <a:pt x="88" y="35"/>
                      <a:pt x="86" y="35"/>
                      <a:pt x="84" y="36"/>
                    </a:cubicBezTo>
                    <a:cubicBezTo>
                      <a:pt x="84" y="36"/>
                      <a:pt x="83" y="36"/>
                      <a:pt x="82" y="37"/>
                    </a:cubicBezTo>
                    <a:lnTo>
                      <a:pt x="83" y="36"/>
                    </a:lnTo>
                    <a:close/>
                    <a:moveTo>
                      <a:pt x="117" y="26"/>
                    </a:moveTo>
                    <a:cubicBezTo>
                      <a:pt x="123" y="24"/>
                      <a:pt x="130" y="23"/>
                      <a:pt x="137" y="21"/>
                    </a:cubicBezTo>
                    <a:cubicBezTo>
                      <a:pt x="140" y="21"/>
                      <a:pt x="144" y="20"/>
                      <a:pt x="148" y="19"/>
                    </a:cubicBezTo>
                    <a:cubicBezTo>
                      <a:pt x="149" y="19"/>
                      <a:pt x="150" y="18"/>
                      <a:pt x="151" y="18"/>
                    </a:cubicBezTo>
                    <a:cubicBezTo>
                      <a:pt x="150" y="19"/>
                      <a:pt x="148" y="19"/>
                      <a:pt x="146" y="20"/>
                    </a:cubicBezTo>
                    <a:cubicBezTo>
                      <a:pt x="133" y="24"/>
                      <a:pt x="120" y="27"/>
                      <a:pt x="107" y="30"/>
                    </a:cubicBezTo>
                    <a:cubicBezTo>
                      <a:pt x="103" y="32"/>
                      <a:pt x="99" y="33"/>
                      <a:pt x="95" y="34"/>
                    </a:cubicBezTo>
                    <a:cubicBezTo>
                      <a:pt x="103" y="31"/>
                      <a:pt x="110" y="28"/>
                      <a:pt x="117" y="26"/>
                    </a:cubicBezTo>
                    <a:close/>
                    <a:moveTo>
                      <a:pt x="142" y="13"/>
                    </a:moveTo>
                    <a:cubicBezTo>
                      <a:pt x="143" y="14"/>
                      <a:pt x="144" y="14"/>
                      <a:pt x="146" y="15"/>
                    </a:cubicBezTo>
                    <a:cubicBezTo>
                      <a:pt x="137" y="17"/>
                      <a:pt x="127" y="19"/>
                      <a:pt x="118" y="21"/>
                    </a:cubicBezTo>
                    <a:cubicBezTo>
                      <a:pt x="109" y="23"/>
                      <a:pt x="100" y="27"/>
                      <a:pt x="91" y="29"/>
                    </a:cubicBezTo>
                    <a:cubicBezTo>
                      <a:pt x="90" y="30"/>
                      <a:pt x="89" y="30"/>
                      <a:pt x="88" y="30"/>
                    </a:cubicBezTo>
                    <a:cubicBezTo>
                      <a:pt x="90" y="29"/>
                      <a:pt x="91" y="29"/>
                      <a:pt x="93" y="28"/>
                    </a:cubicBezTo>
                    <a:cubicBezTo>
                      <a:pt x="95" y="27"/>
                      <a:pt x="97" y="26"/>
                      <a:pt x="100" y="26"/>
                    </a:cubicBezTo>
                    <a:cubicBezTo>
                      <a:pt x="105" y="24"/>
                      <a:pt x="110" y="23"/>
                      <a:pt x="115" y="21"/>
                    </a:cubicBezTo>
                    <a:cubicBezTo>
                      <a:pt x="124" y="19"/>
                      <a:pt x="134" y="17"/>
                      <a:pt x="141" y="13"/>
                    </a:cubicBezTo>
                    <a:lnTo>
                      <a:pt x="142" y="13"/>
                    </a:lnTo>
                    <a:close/>
                    <a:moveTo>
                      <a:pt x="111" y="7"/>
                    </a:moveTo>
                    <a:cubicBezTo>
                      <a:pt x="112" y="7"/>
                      <a:pt x="114" y="6"/>
                      <a:pt x="115" y="6"/>
                    </a:cubicBezTo>
                    <a:cubicBezTo>
                      <a:pt x="117" y="5"/>
                      <a:pt x="118" y="5"/>
                      <a:pt x="120" y="5"/>
                    </a:cubicBezTo>
                    <a:cubicBezTo>
                      <a:pt x="122" y="5"/>
                      <a:pt x="116" y="7"/>
                      <a:pt x="116" y="7"/>
                    </a:cubicBezTo>
                    <a:cubicBezTo>
                      <a:pt x="113" y="8"/>
                      <a:pt x="110" y="9"/>
                      <a:pt x="107" y="11"/>
                    </a:cubicBezTo>
                    <a:cubicBezTo>
                      <a:pt x="108" y="9"/>
                      <a:pt x="109" y="8"/>
                      <a:pt x="111" y="7"/>
                    </a:cubicBezTo>
                    <a:close/>
                    <a:moveTo>
                      <a:pt x="105" y="12"/>
                    </a:moveTo>
                    <a:cubicBezTo>
                      <a:pt x="109" y="11"/>
                      <a:pt x="113" y="10"/>
                      <a:pt x="117" y="9"/>
                    </a:cubicBezTo>
                    <a:cubicBezTo>
                      <a:pt x="119" y="8"/>
                      <a:pt x="122" y="8"/>
                      <a:pt x="124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2" y="8"/>
                      <a:pt x="121" y="9"/>
                      <a:pt x="119" y="9"/>
                    </a:cubicBezTo>
                    <a:cubicBezTo>
                      <a:pt x="115" y="11"/>
                      <a:pt x="109" y="11"/>
                      <a:pt x="104" y="13"/>
                    </a:cubicBezTo>
                    <a:lnTo>
                      <a:pt x="105" y="12"/>
                    </a:lnTo>
                    <a:close/>
                    <a:moveTo>
                      <a:pt x="102" y="16"/>
                    </a:moveTo>
                    <a:cubicBezTo>
                      <a:pt x="106" y="15"/>
                      <a:pt x="110" y="14"/>
                      <a:pt x="114" y="13"/>
                    </a:cubicBezTo>
                    <a:cubicBezTo>
                      <a:pt x="116" y="12"/>
                      <a:pt x="119" y="12"/>
                      <a:pt x="122" y="11"/>
                    </a:cubicBezTo>
                    <a:cubicBezTo>
                      <a:pt x="123" y="11"/>
                      <a:pt x="125" y="10"/>
                      <a:pt x="126" y="10"/>
                    </a:cubicBezTo>
                    <a:cubicBezTo>
                      <a:pt x="127" y="9"/>
                      <a:pt x="131" y="8"/>
                      <a:pt x="128" y="9"/>
                    </a:cubicBezTo>
                    <a:cubicBezTo>
                      <a:pt x="123" y="12"/>
                      <a:pt x="117" y="13"/>
                      <a:pt x="112" y="14"/>
                    </a:cubicBezTo>
                    <a:cubicBezTo>
                      <a:pt x="107" y="15"/>
                      <a:pt x="103" y="17"/>
                      <a:pt x="99" y="19"/>
                    </a:cubicBezTo>
                    <a:cubicBezTo>
                      <a:pt x="100" y="18"/>
                      <a:pt x="101" y="17"/>
                      <a:pt x="102" y="16"/>
                    </a:cubicBezTo>
                    <a:close/>
                    <a:moveTo>
                      <a:pt x="97" y="20"/>
                    </a:moveTo>
                    <a:cubicBezTo>
                      <a:pt x="104" y="19"/>
                      <a:pt x="111" y="17"/>
                      <a:pt x="118" y="15"/>
                    </a:cubicBezTo>
                    <a:cubicBezTo>
                      <a:pt x="121" y="14"/>
                      <a:pt x="125" y="13"/>
                      <a:pt x="128" y="13"/>
                    </a:cubicBezTo>
                    <a:cubicBezTo>
                      <a:pt x="130" y="13"/>
                      <a:pt x="131" y="12"/>
                      <a:pt x="133" y="12"/>
                    </a:cubicBezTo>
                    <a:cubicBezTo>
                      <a:pt x="120" y="17"/>
                      <a:pt x="107" y="20"/>
                      <a:pt x="94" y="24"/>
                    </a:cubicBezTo>
                    <a:cubicBezTo>
                      <a:pt x="95" y="23"/>
                      <a:pt x="96" y="22"/>
                      <a:pt x="97" y="20"/>
                    </a:cubicBezTo>
                    <a:close/>
                    <a:moveTo>
                      <a:pt x="92" y="26"/>
                    </a:moveTo>
                    <a:cubicBezTo>
                      <a:pt x="100" y="24"/>
                      <a:pt x="108" y="21"/>
                      <a:pt x="115" y="19"/>
                    </a:cubicBezTo>
                    <a:cubicBezTo>
                      <a:pt x="120" y="18"/>
                      <a:pt x="124" y="17"/>
                      <a:pt x="128" y="16"/>
                    </a:cubicBezTo>
                    <a:cubicBezTo>
                      <a:pt x="132" y="15"/>
                      <a:pt x="137" y="15"/>
                      <a:pt x="140" y="13"/>
                    </a:cubicBezTo>
                    <a:cubicBezTo>
                      <a:pt x="136" y="15"/>
                      <a:pt x="131" y="16"/>
                      <a:pt x="126" y="17"/>
                    </a:cubicBezTo>
                    <a:cubicBezTo>
                      <a:pt x="121" y="19"/>
                      <a:pt x="116" y="20"/>
                      <a:pt x="111" y="22"/>
                    </a:cubicBezTo>
                    <a:cubicBezTo>
                      <a:pt x="104" y="24"/>
                      <a:pt x="96" y="26"/>
                      <a:pt x="89" y="29"/>
                    </a:cubicBezTo>
                    <a:cubicBezTo>
                      <a:pt x="90" y="28"/>
                      <a:pt x="91" y="27"/>
                      <a:pt x="92" y="26"/>
                    </a:cubicBezTo>
                    <a:close/>
                    <a:moveTo>
                      <a:pt x="87" y="31"/>
                    </a:moveTo>
                    <a:cubicBezTo>
                      <a:pt x="92" y="30"/>
                      <a:pt x="96" y="29"/>
                      <a:pt x="100" y="27"/>
                    </a:cubicBezTo>
                    <a:cubicBezTo>
                      <a:pt x="106" y="25"/>
                      <a:pt x="111" y="23"/>
                      <a:pt x="117" y="22"/>
                    </a:cubicBezTo>
                    <a:cubicBezTo>
                      <a:pt x="123" y="21"/>
                      <a:pt x="129" y="20"/>
                      <a:pt x="134" y="18"/>
                    </a:cubicBezTo>
                    <a:cubicBezTo>
                      <a:pt x="138" y="18"/>
                      <a:pt x="141" y="17"/>
                      <a:pt x="144" y="16"/>
                    </a:cubicBezTo>
                    <a:cubicBezTo>
                      <a:pt x="144" y="16"/>
                      <a:pt x="144" y="16"/>
                      <a:pt x="144" y="16"/>
                    </a:cubicBezTo>
                    <a:cubicBezTo>
                      <a:pt x="143" y="17"/>
                      <a:pt x="141" y="17"/>
                      <a:pt x="140" y="18"/>
                    </a:cubicBezTo>
                    <a:cubicBezTo>
                      <a:pt x="129" y="22"/>
                      <a:pt x="118" y="24"/>
                      <a:pt x="108" y="27"/>
                    </a:cubicBezTo>
                    <a:cubicBezTo>
                      <a:pt x="103" y="29"/>
                      <a:pt x="97" y="31"/>
                      <a:pt x="92" y="32"/>
                    </a:cubicBezTo>
                    <a:cubicBezTo>
                      <a:pt x="89" y="33"/>
                      <a:pt x="87" y="33"/>
                      <a:pt x="84" y="34"/>
                    </a:cubicBezTo>
                    <a:cubicBezTo>
                      <a:pt x="85" y="33"/>
                      <a:pt x="86" y="32"/>
                      <a:pt x="87" y="31"/>
                    </a:cubicBezTo>
                    <a:close/>
                    <a:moveTo>
                      <a:pt x="82" y="37"/>
                    </a:moveTo>
                    <a:cubicBezTo>
                      <a:pt x="84" y="37"/>
                      <a:pt x="86" y="36"/>
                      <a:pt x="88" y="36"/>
                    </a:cubicBezTo>
                    <a:cubicBezTo>
                      <a:pt x="85" y="37"/>
                      <a:pt x="82" y="38"/>
                      <a:pt x="80" y="39"/>
                    </a:cubicBezTo>
                    <a:cubicBezTo>
                      <a:pt x="80" y="38"/>
                      <a:pt x="81" y="38"/>
                      <a:pt x="82" y="37"/>
                    </a:cubicBezTo>
                    <a:close/>
                    <a:moveTo>
                      <a:pt x="77" y="42"/>
                    </a:moveTo>
                    <a:cubicBezTo>
                      <a:pt x="91" y="40"/>
                      <a:pt x="104" y="35"/>
                      <a:pt x="118" y="32"/>
                    </a:cubicBezTo>
                    <a:cubicBezTo>
                      <a:pt x="125" y="30"/>
                      <a:pt x="132" y="28"/>
                      <a:pt x="138" y="26"/>
                    </a:cubicBezTo>
                    <a:cubicBezTo>
                      <a:pt x="145" y="25"/>
                      <a:pt x="152" y="23"/>
                      <a:pt x="159" y="21"/>
                    </a:cubicBezTo>
                    <a:cubicBezTo>
                      <a:pt x="161" y="22"/>
                      <a:pt x="163" y="23"/>
                      <a:pt x="165" y="23"/>
                    </a:cubicBezTo>
                    <a:cubicBezTo>
                      <a:pt x="159" y="23"/>
                      <a:pt x="152" y="26"/>
                      <a:pt x="146" y="28"/>
                    </a:cubicBezTo>
                    <a:cubicBezTo>
                      <a:pt x="138" y="30"/>
                      <a:pt x="129" y="32"/>
                      <a:pt x="121" y="34"/>
                    </a:cubicBezTo>
                    <a:cubicBezTo>
                      <a:pt x="113" y="37"/>
                      <a:pt x="104" y="39"/>
                      <a:pt x="96" y="41"/>
                    </a:cubicBezTo>
                    <a:cubicBezTo>
                      <a:pt x="88" y="43"/>
                      <a:pt x="81" y="44"/>
                      <a:pt x="73" y="46"/>
                    </a:cubicBezTo>
                    <a:cubicBezTo>
                      <a:pt x="74" y="45"/>
                      <a:pt x="76" y="44"/>
                      <a:pt x="77" y="42"/>
                    </a:cubicBezTo>
                    <a:close/>
                    <a:moveTo>
                      <a:pt x="180" y="30"/>
                    </a:moveTo>
                    <a:cubicBezTo>
                      <a:pt x="180" y="30"/>
                      <a:pt x="180" y="30"/>
                      <a:pt x="180" y="30"/>
                    </a:cubicBezTo>
                    <a:cubicBezTo>
                      <a:pt x="171" y="33"/>
                      <a:pt x="161" y="35"/>
                      <a:pt x="151" y="37"/>
                    </a:cubicBezTo>
                    <a:cubicBezTo>
                      <a:pt x="141" y="40"/>
                      <a:pt x="131" y="42"/>
                      <a:pt x="121" y="44"/>
                    </a:cubicBezTo>
                    <a:cubicBezTo>
                      <a:pt x="101" y="49"/>
                      <a:pt x="81" y="55"/>
                      <a:pt x="62" y="61"/>
                    </a:cubicBezTo>
                    <a:cubicBezTo>
                      <a:pt x="61" y="61"/>
                      <a:pt x="60" y="61"/>
                      <a:pt x="59" y="62"/>
                    </a:cubicBezTo>
                    <a:cubicBezTo>
                      <a:pt x="59" y="62"/>
                      <a:pt x="59" y="62"/>
                      <a:pt x="59" y="62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2" y="60"/>
                      <a:pt x="64" y="59"/>
                      <a:pt x="67" y="58"/>
                    </a:cubicBezTo>
                    <a:cubicBezTo>
                      <a:pt x="71" y="56"/>
                      <a:pt x="76" y="55"/>
                      <a:pt x="81" y="53"/>
                    </a:cubicBezTo>
                    <a:cubicBezTo>
                      <a:pt x="91" y="50"/>
                      <a:pt x="102" y="47"/>
                      <a:pt x="112" y="44"/>
                    </a:cubicBezTo>
                    <a:cubicBezTo>
                      <a:pt x="122" y="41"/>
                      <a:pt x="132" y="37"/>
                      <a:pt x="142" y="35"/>
                    </a:cubicBezTo>
                    <a:cubicBezTo>
                      <a:pt x="153" y="33"/>
                      <a:pt x="162" y="30"/>
                      <a:pt x="172" y="26"/>
                    </a:cubicBezTo>
                    <a:cubicBezTo>
                      <a:pt x="175" y="28"/>
                      <a:pt x="178" y="29"/>
                      <a:pt x="180" y="30"/>
                    </a:cubicBezTo>
                    <a:close/>
                    <a:moveTo>
                      <a:pt x="46" y="75"/>
                    </a:moveTo>
                    <a:cubicBezTo>
                      <a:pt x="46" y="75"/>
                      <a:pt x="46" y="75"/>
                      <a:pt x="46" y="75"/>
                    </a:cubicBezTo>
                    <a:cubicBezTo>
                      <a:pt x="46" y="75"/>
                      <a:pt x="46" y="75"/>
                      <a:pt x="46" y="75"/>
                    </a:cubicBezTo>
                    <a:close/>
                    <a:moveTo>
                      <a:pt x="187" y="33"/>
                    </a:moveTo>
                    <a:cubicBezTo>
                      <a:pt x="187" y="33"/>
                      <a:pt x="187" y="33"/>
                      <a:pt x="187" y="33"/>
                    </a:cubicBezTo>
                    <a:cubicBezTo>
                      <a:pt x="188" y="33"/>
                      <a:pt x="188" y="34"/>
                      <a:pt x="189" y="34"/>
                    </a:cubicBezTo>
                    <a:cubicBezTo>
                      <a:pt x="165" y="41"/>
                      <a:pt x="141" y="47"/>
                      <a:pt x="117" y="54"/>
                    </a:cubicBezTo>
                    <a:cubicBezTo>
                      <a:pt x="105" y="58"/>
                      <a:pt x="93" y="62"/>
                      <a:pt x="80" y="66"/>
                    </a:cubicBezTo>
                    <a:cubicBezTo>
                      <a:pt x="71" y="69"/>
                      <a:pt x="61" y="71"/>
                      <a:pt x="52" y="74"/>
                    </a:cubicBezTo>
                    <a:cubicBezTo>
                      <a:pt x="55" y="73"/>
                      <a:pt x="57" y="72"/>
                      <a:pt x="60" y="71"/>
                    </a:cubicBezTo>
                    <a:cubicBezTo>
                      <a:pt x="66" y="69"/>
                      <a:pt x="72" y="66"/>
                      <a:pt x="79" y="64"/>
                    </a:cubicBezTo>
                    <a:cubicBezTo>
                      <a:pt x="91" y="60"/>
                      <a:pt x="103" y="56"/>
                      <a:pt x="116" y="53"/>
                    </a:cubicBezTo>
                    <a:cubicBezTo>
                      <a:pt x="128" y="49"/>
                      <a:pt x="140" y="45"/>
                      <a:pt x="153" y="42"/>
                    </a:cubicBezTo>
                    <a:cubicBezTo>
                      <a:pt x="164" y="39"/>
                      <a:pt x="176" y="38"/>
                      <a:pt x="187" y="33"/>
                    </a:cubicBezTo>
                    <a:close/>
                    <a:moveTo>
                      <a:pt x="121" y="49"/>
                    </a:moveTo>
                    <a:cubicBezTo>
                      <a:pt x="109" y="52"/>
                      <a:pt x="98" y="55"/>
                      <a:pt x="86" y="58"/>
                    </a:cubicBezTo>
                    <a:cubicBezTo>
                      <a:pt x="75" y="61"/>
                      <a:pt x="64" y="66"/>
                      <a:pt x="53" y="68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4" y="67"/>
                      <a:pt x="54" y="67"/>
                      <a:pt x="54" y="67"/>
                    </a:cubicBezTo>
                    <a:cubicBezTo>
                      <a:pt x="55" y="67"/>
                      <a:pt x="55" y="67"/>
                      <a:pt x="55" y="67"/>
                    </a:cubicBezTo>
                    <a:cubicBezTo>
                      <a:pt x="58" y="66"/>
                      <a:pt x="60" y="65"/>
                      <a:pt x="63" y="65"/>
                    </a:cubicBezTo>
                    <a:cubicBezTo>
                      <a:pt x="69" y="63"/>
                      <a:pt x="74" y="61"/>
                      <a:pt x="80" y="60"/>
                    </a:cubicBezTo>
                    <a:cubicBezTo>
                      <a:pt x="91" y="56"/>
                      <a:pt x="102" y="52"/>
                      <a:pt x="114" y="49"/>
                    </a:cubicBezTo>
                    <a:cubicBezTo>
                      <a:pt x="125" y="45"/>
                      <a:pt x="136" y="43"/>
                      <a:pt x="148" y="40"/>
                    </a:cubicBezTo>
                    <a:cubicBezTo>
                      <a:pt x="159" y="37"/>
                      <a:pt x="170" y="35"/>
                      <a:pt x="181" y="31"/>
                    </a:cubicBezTo>
                    <a:cubicBezTo>
                      <a:pt x="181" y="30"/>
                      <a:pt x="181" y="30"/>
                      <a:pt x="181" y="30"/>
                    </a:cubicBezTo>
                    <a:cubicBezTo>
                      <a:pt x="182" y="31"/>
                      <a:pt x="184" y="32"/>
                      <a:pt x="186" y="33"/>
                    </a:cubicBezTo>
                    <a:cubicBezTo>
                      <a:pt x="164" y="37"/>
                      <a:pt x="142" y="42"/>
                      <a:pt x="121" y="49"/>
                    </a:cubicBezTo>
                    <a:close/>
                    <a:moveTo>
                      <a:pt x="116" y="40"/>
                    </a:moveTo>
                    <a:cubicBezTo>
                      <a:pt x="107" y="43"/>
                      <a:pt x="98" y="46"/>
                      <a:pt x="90" y="48"/>
                    </a:cubicBezTo>
                    <a:cubicBezTo>
                      <a:pt x="85" y="50"/>
                      <a:pt x="80" y="51"/>
                      <a:pt x="76" y="52"/>
                    </a:cubicBezTo>
                    <a:cubicBezTo>
                      <a:pt x="74" y="53"/>
                      <a:pt x="71" y="53"/>
                      <a:pt x="69" y="54"/>
                    </a:cubicBezTo>
                    <a:cubicBezTo>
                      <a:pt x="68" y="54"/>
                      <a:pt x="66" y="54"/>
                      <a:pt x="66" y="54"/>
                    </a:cubicBezTo>
                    <a:cubicBezTo>
                      <a:pt x="66" y="54"/>
                      <a:pt x="67" y="53"/>
                      <a:pt x="67" y="53"/>
                    </a:cubicBezTo>
                    <a:cubicBezTo>
                      <a:pt x="70" y="52"/>
                      <a:pt x="73" y="52"/>
                      <a:pt x="76" y="51"/>
                    </a:cubicBezTo>
                    <a:cubicBezTo>
                      <a:pt x="81" y="49"/>
                      <a:pt x="85" y="48"/>
                      <a:pt x="90" y="47"/>
                    </a:cubicBezTo>
                    <a:cubicBezTo>
                      <a:pt x="99" y="44"/>
                      <a:pt x="109" y="42"/>
                      <a:pt x="118" y="39"/>
                    </a:cubicBezTo>
                    <a:cubicBezTo>
                      <a:pt x="127" y="37"/>
                      <a:pt x="135" y="33"/>
                      <a:pt x="144" y="31"/>
                    </a:cubicBezTo>
                    <a:cubicBezTo>
                      <a:pt x="151" y="29"/>
                      <a:pt x="159" y="28"/>
                      <a:pt x="166" y="24"/>
                    </a:cubicBezTo>
                    <a:cubicBezTo>
                      <a:pt x="166" y="24"/>
                      <a:pt x="166" y="24"/>
                      <a:pt x="166" y="24"/>
                    </a:cubicBezTo>
                    <a:cubicBezTo>
                      <a:pt x="168" y="24"/>
                      <a:pt x="169" y="25"/>
                      <a:pt x="171" y="26"/>
                    </a:cubicBezTo>
                    <a:cubicBezTo>
                      <a:pt x="153" y="31"/>
                      <a:pt x="134" y="35"/>
                      <a:pt x="116" y="40"/>
                    </a:cubicBezTo>
                    <a:close/>
                    <a:moveTo>
                      <a:pt x="72" y="47"/>
                    </a:moveTo>
                    <a:cubicBezTo>
                      <a:pt x="80" y="45"/>
                      <a:pt x="88" y="44"/>
                      <a:pt x="96" y="42"/>
                    </a:cubicBezTo>
                    <a:cubicBezTo>
                      <a:pt x="105" y="40"/>
                      <a:pt x="114" y="37"/>
                      <a:pt x="123" y="35"/>
                    </a:cubicBezTo>
                    <a:cubicBezTo>
                      <a:pt x="131" y="33"/>
                      <a:pt x="140" y="30"/>
                      <a:pt x="148" y="28"/>
                    </a:cubicBezTo>
                    <a:cubicBezTo>
                      <a:pt x="151" y="27"/>
                      <a:pt x="155" y="26"/>
                      <a:pt x="158" y="25"/>
                    </a:cubicBezTo>
                    <a:cubicBezTo>
                      <a:pt x="160" y="24"/>
                      <a:pt x="163" y="24"/>
                      <a:pt x="164" y="24"/>
                    </a:cubicBezTo>
                    <a:cubicBezTo>
                      <a:pt x="162" y="25"/>
                      <a:pt x="159" y="26"/>
                      <a:pt x="157" y="27"/>
                    </a:cubicBezTo>
                    <a:cubicBezTo>
                      <a:pt x="150" y="29"/>
                      <a:pt x="143" y="31"/>
                      <a:pt x="135" y="33"/>
                    </a:cubicBezTo>
                    <a:cubicBezTo>
                      <a:pt x="127" y="36"/>
                      <a:pt x="118" y="39"/>
                      <a:pt x="109" y="41"/>
                    </a:cubicBezTo>
                    <a:cubicBezTo>
                      <a:pt x="100" y="44"/>
                      <a:pt x="91" y="46"/>
                      <a:pt x="83" y="48"/>
                    </a:cubicBezTo>
                    <a:cubicBezTo>
                      <a:pt x="78" y="49"/>
                      <a:pt x="73" y="50"/>
                      <a:pt x="68" y="52"/>
                    </a:cubicBezTo>
                    <a:cubicBezTo>
                      <a:pt x="69" y="50"/>
                      <a:pt x="71" y="49"/>
                      <a:pt x="72" y="47"/>
                    </a:cubicBezTo>
                    <a:close/>
                    <a:moveTo>
                      <a:pt x="65" y="55"/>
                    </a:moveTo>
                    <a:cubicBezTo>
                      <a:pt x="72" y="55"/>
                      <a:pt x="79" y="52"/>
                      <a:pt x="85" y="51"/>
                    </a:cubicBezTo>
                    <a:cubicBezTo>
                      <a:pt x="95" y="48"/>
                      <a:pt x="104" y="44"/>
                      <a:pt x="114" y="41"/>
                    </a:cubicBezTo>
                    <a:cubicBezTo>
                      <a:pt x="124" y="39"/>
                      <a:pt x="134" y="36"/>
                      <a:pt x="143" y="34"/>
                    </a:cubicBezTo>
                    <a:cubicBezTo>
                      <a:pt x="148" y="33"/>
                      <a:pt x="153" y="31"/>
                      <a:pt x="158" y="30"/>
                    </a:cubicBezTo>
                    <a:cubicBezTo>
                      <a:pt x="160" y="30"/>
                      <a:pt x="162" y="29"/>
                      <a:pt x="165" y="28"/>
                    </a:cubicBezTo>
                    <a:cubicBezTo>
                      <a:pt x="166" y="28"/>
                      <a:pt x="166" y="28"/>
                      <a:pt x="166" y="28"/>
                    </a:cubicBezTo>
                    <a:cubicBezTo>
                      <a:pt x="157" y="31"/>
                      <a:pt x="149" y="33"/>
                      <a:pt x="141" y="35"/>
                    </a:cubicBezTo>
                    <a:cubicBezTo>
                      <a:pt x="130" y="37"/>
                      <a:pt x="120" y="41"/>
                      <a:pt x="110" y="44"/>
                    </a:cubicBezTo>
                    <a:cubicBezTo>
                      <a:pt x="100" y="47"/>
                      <a:pt x="91" y="49"/>
                      <a:pt x="81" y="52"/>
                    </a:cubicBezTo>
                    <a:cubicBezTo>
                      <a:pt x="74" y="54"/>
                      <a:pt x="67" y="56"/>
                      <a:pt x="61" y="60"/>
                    </a:cubicBezTo>
                    <a:cubicBezTo>
                      <a:pt x="62" y="58"/>
                      <a:pt x="64" y="56"/>
                      <a:pt x="65" y="55"/>
                    </a:cubicBezTo>
                    <a:close/>
                    <a:moveTo>
                      <a:pt x="59" y="62"/>
                    </a:moveTo>
                    <a:cubicBezTo>
                      <a:pt x="68" y="60"/>
                      <a:pt x="78" y="56"/>
                      <a:pt x="87" y="54"/>
                    </a:cubicBezTo>
                    <a:cubicBezTo>
                      <a:pt x="98" y="51"/>
                      <a:pt x="108" y="48"/>
                      <a:pt x="119" y="45"/>
                    </a:cubicBezTo>
                    <a:cubicBezTo>
                      <a:pt x="130" y="43"/>
                      <a:pt x="141" y="41"/>
                      <a:pt x="152" y="38"/>
                    </a:cubicBezTo>
                    <a:cubicBezTo>
                      <a:pt x="157" y="37"/>
                      <a:pt x="162" y="35"/>
                      <a:pt x="168" y="34"/>
                    </a:cubicBezTo>
                    <a:cubicBezTo>
                      <a:pt x="169" y="34"/>
                      <a:pt x="170" y="33"/>
                      <a:pt x="171" y="33"/>
                    </a:cubicBezTo>
                    <a:cubicBezTo>
                      <a:pt x="151" y="39"/>
                      <a:pt x="130" y="43"/>
                      <a:pt x="110" y="49"/>
                    </a:cubicBezTo>
                    <a:cubicBezTo>
                      <a:pt x="99" y="52"/>
                      <a:pt x="89" y="56"/>
                      <a:pt x="78" y="59"/>
                    </a:cubicBezTo>
                    <a:cubicBezTo>
                      <a:pt x="73" y="61"/>
                      <a:pt x="68" y="63"/>
                      <a:pt x="63" y="64"/>
                    </a:cubicBezTo>
                    <a:cubicBezTo>
                      <a:pt x="60" y="65"/>
                      <a:pt x="57" y="65"/>
                      <a:pt x="55" y="66"/>
                    </a:cubicBezTo>
                    <a:cubicBezTo>
                      <a:pt x="56" y="65"/>
                      <a:pt x="57" y="64"/>
                      <a:pt x="59" y="62"/>
                    </a:cubicBezTo>
                    <a:close/>
                    <a:moveTo>
                      <a:pt x="52" y="69"/>
                    </a:moveTo>
                    <a:cubicBezTo>
                      <a:pt x="63" y="67"/>
                      <a:pt x="74" y="62"/>
                      <a:pt x="84" y="60"/>
                    </a:cubicBezTo>
                    <a:cubicBezTo>
                      <a:pt x="97" y="56"/>
                      <a:pt x="109" y="53"/>
                      <a:pt x="121" y="49"/>
                    </a:cubicBezTo>
                    <a:cubicBezTo>
                      <a:pt x="133" y="46"/>
                      <a:pt x="145" y="43"/>
                      <a:pt x="157" y="40"/>
                    </a:cubicBezTo>
                    <a:cubicBezTo>
                      <a:pt x="163" y="38"/>
                      <a:pt x="169" y="37"/>
                      <a:pt x="175" y="36"/>
                    </a:cubicBezTo>
                    <a:cubicBezTo>
                      <a:pt x="177" y="35"/>
                      <a:pt x="179" y="35"/>
                      <a:pt x="182" y="34"/>
                    </a:cubicBezTo>
                    <a:cubicBezTo>
                      <a:pt x="181" y="35"/>
                      <a:pt x="180" y="35"/>
                      <a:pt x="179" y="35"/>
                    </a:cubicBezTo>
                    <a:cubicBezTo>
                      <a:pt x="168" y="38"/>
                      <a:pt x="157" y="40"/>
                      <a:pt x="146" y="43"/>
                    </a:cubicBezTo>
                    <a:cubicBezTo>
                      <a:pt x="134" y="46"/>
                      <a:pt x="122" y="50"/>
                      <a:pt x="110" y="53"/>
                    </a:cubicBezTo>
                    <a:cubicBezTo>
                      <a:pt x="98" y="57"/>
                      <a:pt x="87" y="60"/>
                      <a:pt x="75" y="65"/>
                    </a:cubicBezTo>
                    <a:cubicBezTo>
                      <a:pt x="69" y="67"/>
                      <a:pt x="63" y="69"/>
                      <a:pt x="58" y="71"/>
                    </a:cubicBezTo>
                    <a:cubicBezTo>
                      <a:pt x="54" y="73"/>
                      <a:pt x="50" y="74"/>
                      <a:pt x="47" y="75"/>
                    </a:cubicBezTo>
                    <a:cubicBezTo>
                      <a:pt x="49" y="73"/>
                      <a:pt x="51" y="71"/>
                      <a:pt x="52" y="69"/>
                    </a:cubicBezTo>
                    <a:close/>
                    <a:moveTo>
                      <a:pt x="45" y="77"/>
                    </a:moveTo>
                    <a:cubicBezTo>
                      <a:pt x="56" y="73"/>
                      <a:pt x="68" y="71"/>
                      <a:pt x="79" y="67"/>
                    </a:cubicBezTo>
                    <a:cubicBezTo>
                      <a:pt x="91" y="63"/>
                      <a:pt x="103" y="59"/>
                      <a:pt x="116" y="56"/>
                    </a:cubicBezTo>
                    <a:cubicBezTo>
                      <a:pt x="141" y="49"/>
                      <a:pt x="165" y="41"/>
                      <a:pt x="190" y="35"/>
                    </a:cubicBezTo>
                    <a:cubicBezTo>
                      <a:pt x="192" y="35"/>
                      <a:pt x="193" y="36"/>
                      <a:pt x="195" y="37"/>
                    </a:cubicBezTo>
                    <a:cubicBezTo>
                      <a:pt x="169" y="43"/>
                      <a:pt x="143" y="50"/>
                      <a:pt x="117" y="57"/>
                    </a:cubicBezTo>
                    <a:cubicBezTo>
                      <a:pt x="104" y="61"/>
                      <a:pt x="91" y="65"/>
                      <a:pt x="78" y="69"/>
                    </a:cubicBezTo>
                    <a:cubicBezTo>
                      <a:pt x="66" y="72"/>
                      <a:pt x="54" y="75"/>
                      <a:pt x="43" y="79"/>
                    </a:cubicBezTo>
                    <a:cubicBezTo>
                      <a:pt x="43" y="78"/>
                      <a:pt x="44" y="77"/>
                      <a:pt x="45" y="77"/>
                    </a:cubicBezTo>
                    <a:close/>
                    <a:moveTo>
                      <a:pt x="42" y="80"/>
                    </a:moveTo>
                    <a:cubicBezTo>
                      <a:pt x="53" y="76"/>
                      <a:pt x="65" y="74"/>
                      <a:pt x="77" y="70"/>
                    </a:cubicBezTo>
                    <a:cubicBezTo>
                      <a:pt x="90" y="66"/>
                      <a:pt x="103" y="62"/>
                      <a:pt x="117" y="58"/>
                    </a:cubicBezTo>
                    <a:cubicBezTo>
                      <a:pt x="143" y="50"/>
                      <a:pt x="169" y="43"/>
                      <a:pt x="196" y="37"/>
                    </a:cubicBezTo>
                    <a:cubicBezTo>
                      <a:pt x="196" y="37"/>
                      <a:pt x="196" y="37"/>
                      <a:pt x="196" y="37"/>
                    </a:cubicBezTo>
                    <a:cubicBezTo>
                      <a:pt x="197" y="38"/>
                      <a:pt x="199" y="38"/>
                      <a:pt x="200" y="39"/>
                    </a:cubicBezTo>
                    <a:cubicBezTo>
                      <a:pt x="187" y="41"/>
                      <a:pt x="175" y="44"/>
                      <a:pt x="163" y="47"/>
                    </a:cubicBezTo>
                    <a:cubicBezTo>
                      <a:pt x="149" y="51"/>
                      <a:pt x="135" y="55"/>
                      <a:pt x="121" y="58"/>
                    </a:cubicBezTo>
                    <a:cubicBezTo>
                      <a:pt x="94" y="65"/>
                      <a:pt x="67" y="73"/>
                      <a:pt x="40" y="82"/>
                    </a:cubicBezTo>
                    <a:cubicBezTo>
                      <a:pt x="41" y="81"/>
                      <a:pt x="41" y="81"/>
                      <a:pt x="42" y="80"/>
                    </a:cubicBezTo>
                    <a:close/>
                    <a:moveTo>
                      <a:pt x="208" y="43"/>
                    </a:moveTo>
                    <a:cubicBezTo>
                      <a:pt x="180" y="48"/>
                      <a:pt x="153" y="56"/>
                      <a:pt x="125" y="63"/>
                    </a:cubicBezTo>
                    <a:cubicBezTo>
                      <a:pt x="98" y="70"/>
                      <a:pt x="72" y="77"/>
                      <a:pt x="45" y="84"/>
                    </a:cubicBezTo>
                    <a:cubicBezTo>
                      <a:pt x="47" y="83"/>
                      <a:pt x="48" y="83"/>
                      <a:pt x="50" y="83"/>
                    </a:cubicBezTo>
                    <a:cubicBezTo>
                      <a:pt x="57" y="80"/>
                      <a:pt x="65" y="78"/>
                      <a:pt x="72" y="76"/>
                    </a:cubicBezTo>
                    <a:cubicBezTo>
                      <a:pt x="86" y="72"/>
                      <a:pt x="101" y="67"/>
                      <a:pt x="116" y="63"/>
                    </a:cubicBezTo>
                    <a:cubicBezTo>
                      <a:pt x="130" y="59"/>
                      <a:pt x="145" y="55"/>
                      <a:pt x="159" y="51"/>
                    </a:cubicBezTo>
                    <a:cubicBezTo>
                      <a:pt x="173" y="47"/>
                      <a:pt x="188" y="45"/>
                      <a:pt x="201" y="39"/>
                    </a:cubicBezTo>
                    <a:cubicBezTo>
                      <a:pt x="203" y="41"/>
                      <a:pt x="206" y="42"/>
                      <a:pt x="208" y="43"/>
                    </a:cubicBezTo>
                    <a:close/>
                    <a:moveTo>
                      <a:pt x="39" y="83"/>
                    </a:moveTo>
                    <a:cubicBezTo>
                      <a:pt x="67" y="74"/>
                      <a:pt x="95" y="65"/>
                      <a:pt x="123" y="58"/>
                    </a:cubicBezTo>
                    <a:cubicBezTo>
                      <a:pt x="137" y="55"/>
                      <a:pt x="151" y="51"/>
                      <a:pt x="165" y="47"/>
                    </a:cubicBezTo>
                    <a:cubicBezTo>
                      <a:pt x="171" y="45"/>
                      <a:pt x="178" y="44"/>
                      <a:pt x="184" y="43"/>
                    </a:cubicBezTo>
                    <a:cubicBezTo>
                      <a:pt x="188" y="42"/>
                      <a:pt x="191" y="41"/>
                      <a:pt x="194" y="41"/>
                    </a:cubicBezTo>
                    <a:cubicBezTo>
                      <a:pt x="196" y="40"/>
                      <a:pt x="198" y="40"/>
                      <a:pt x="199" y="40"/>
                    </a:cubicBezTo>
                    <a:cubicBezTo>
                      <a:pt x="199" y="40"/>
                      <a:pt x="197" y="40"/>
                      <a:pt x="196" y="41"/>
                    </a:cubicBezTo>
                    <a:cubicBezTo>
                      <a:pt x="190" y="43"/>
                      <a:pt x="183" y="44"/>
                      <a:pt x="177" y="45"/>
                    </a:cubicBezTo>
                    <a:cubicBezTo>
                      <a:pt x="170" y="47"/>
                      <a:pt x="163" y="49"/>
                      <a:pt x="155" y="51"/>
                    </a:cubicBezTo>
                    <a:cubicBezTo>
                      <a:pt x="141" y="55"/>
                      <a:pt x="128" y="59"/>
                      <a:pt x="114" y="63"/>
                    </a:cubicBezTo>
                    <a:cubicBezTo>
                      <a:pt x="100" y="67"/>
                      <a:pt x="86" y="71"/>
                      <a:pt x="72" y="75"/>
                    </a:cubicBezTo>
                    <a:cubicBezTo>
                      <a:pt x="65" y="77"/>
                      <a:pt x="58" y="79"/>
                      <a:pt x="52" y="81"/>
                    </a:cubicBezTo>
                    <a:cubicBezTo>
                      <a:pt x="47" y="83"/>
                      <a:pt x="41" y="84"/>
                      <a:pt x="37" y="86"/>
                    </a:cubicBezTo>
                    <a:cubicBezTo>
                      <a:pt x="37" y="85"/>
                      <a:pt x="38" y="84"/>
                      <a:pt x="39" y="83"/>
                    </a:cubicBezTo>
                    <a:close/>
                    <a:moveTo>
                      <a:pt x="35" y="87"/>
                    </a:moveTo>
                    <a:cubicBezTo>
                      <a:pt x="64" y="80"/>
                      <a:pt x="93" y="72"/>
                      <a:pt x="122" y="65"/>
                    </a:cubicBezTo>
                    <a:cubicBezTo>
                      <a:pt x="151" y="57"/>
                      <a:pt x="180" y="49"/>
                      <a:pt x="210" y="43"/>
                    </a:cubicBezTo>
                    <a:cubicBezTo>
                      <a:pt x="211" y="44"/>
                      <a:pt x="212" y="44"/>
                      <a:pt x="213" y="45"/>
                    </a:cubicBezTo>
                    <a:cubicBezTo>
                      <a:pt x="207" y="46"/>
                      <a:pt x="201" y="48"/>
                      <a:pt x="194" y="50"/>
                    </a:cubicBezTo>
                    <a:cubicBezTo>
                      <a:pt x="187" y="52"/>
                      <a:pt x="179" y="53"/>
                      <a:pt x="171" y="55"/>
                    </a:cubicBezTo>
                    <a:cubicBezTo>
                      <a:pt x="155" y="58"/>
                      <a:pt x="139" y="61"/>
                      <a:pt x="123" y="65"/>
                    </a:cubicBezTo>
                    <a:cubicBezTo>
                      <a:pt x="108" y="69"/>
                      <a:pt x="92" y="73"/>
                      <a:pt x="77" y="77"/>
                    </a:cubicBezTo>
                    <a:cubicBezTo>
                      <a:pt x="69" y="79"/>
                      <a:pt x="62" y="82"/>
                      <a:pt x="54" y="84"/>
                    </a:cubicBezTo>
                    <a:cubicBezTo>
                      <a:pt x="47" y="85"/>
                      <a:pt x="40" y="87"/>
                      <a:pt x="33" y="89"/>
                    </a:cubicBezTo>
                    <a:cubicBezTo>
                      <a:pt x="34" y="89"/>
                      <a:pt x="35" y="88"/>
                      <a:pt x="35" y="87"/>
                    </a:cubicBezTo>
                    <a:close/>
                    <a:moveTo>
                      <a:pt x="32" y="90"/>
                    </a:moveTo>
                    <a:cubicBezTo>
                      <a:pt x="39" y="88"/>
                      <a:pt x="46" y="86"/>
                      <a:pt x="53" y="85"/>
                    </a:cubicBezTo>
                    <a:cubicBezTo>
                      <a:pt x="60" y="83"/>
                      <a:pt x="68" y="81"/>
                      <a:pt x="75" y="78"/>
                    </a:cubicBezTo>
                    <a:cubicBezTo>
                      <a:pt x="91" y="74"/>
                      <a:pt x="106" y="70"/>
                      <a:pt x="122" y="66"/>
                    </a:cubicBezTo>
                    <a:cubicBezTo>
                      <a:pt x="137" y="62"/>
                      <a:pt x="153" y="59"/>
                      <a:pt x="169" y="56"/>
                    </a:cubicBezTo>
                    <a:cubicBezTo>
                      <a:pt x="177" y="54"/>
                      <a:pt x="185" y="53"/>
                      <a:pt x="193" y="51"/>
                    </a:cubicBezTo>
                    <a:cubicBezTo>
                      <a:pt x="200" y="50"/>
                      <a:pt x="207" y="47"/>
                      <a:pt x="214" y="46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4" y="45"/>
                      <a:pt x="214" y="45"/>
                      <a:pt x="214" y="45"/>
                    </a:cubicBezTo>
                    <a:cubicBezTo>
                      <a:pt x="213" y="47"/>
                      <a:pt x="211" y="48"/>
                      <a:pt x="209" y="50"/>
                    </a:cubicBezTo>
                    <a:cubicBezTo>
                      <a:pt x="195" y="54"/>
                      <a:pt x="180" y="56"/>
                      <a:pt x="166" y="60"/>
                    </a:cubicBezTo>
                    <a:cubicBezTo>
                      <a:pt x="151" y="63"/>
                      <a:pt x="136" y="66"/>
                      <a:pt x="121" y="70"/>
                    </a:cubicBezTo>
                    <a:cubicBezTo>
                      <a:pt x="106" y="73"/>
                      <a:pt x="91" y="77"/>
                      <a:pt x="76" y="81"/>
                    </a:cubicBezTo>
                    <a:cubicBezTo>
                      <a:pt x="61" y="85"/>
                      <a:pt x="45" y="88"/>
                      <a:pt x="30" y="92"/>
                    </a:cubicBezTo>
                    <a:cubicBezTo>
                      <a:pt x="31" y="92"/>
                      <a:pt x="32" y="91"/>
                      <a:pt x="32" y="90"/>
                    </a:cubicBezTo>
                    <a:close/>
                    <a:moveTo>
                      <a:pt x="213" y="50"/>
                    </a:moveTo>
                    <a:cubicBezTo>
                      <a:pt x="214" y="49"/>
                      <a:pt x="214" y="49"/>
                      <a:pt x="214" y="49"/>
                    </a:cubicBezTo>
                    <a:cubicBezTo>
                      <a:pt x="214" y="50"/>
                      <a:pt x="214" y="50"/>
                      <a:pt x="214" y="51"/>
                    </a:cubicBezTo>
                    <a:cubicBezTo>
                      <a:pt x="213" y="51"/>
                      <a:pt x="213" y="51"/>
                      <a:pt x="213" y="51"/>
                    </a:cubicBezTo>
                    <a:cubicBezTo>
                      <a:pt x="209" y="55"/>
                      <a:pt x="204" y="60"/>
                      <a:pt x="200" y="65"/>
                    </a:cubicBezTo>
                    <a:cubicBezTo>
                      <a:pt x="190" y="75"/>
                      <a:pt x="181" y="86"/>
                      <a:pt x="171" y="96"/>
                    </a:cubicBezTo>
                    <a:cubicBezTo>
                      <a:pt x="170" y="97"/>
                      <a:pt x="168" y="98"/>
                      <a:pt x="167" y="100"/>
                    </a:cubicBezTo>
                    <a:cubicBezTo>
                      <a:pt x="182" y="83"/>
                      <a:pt x="198" y="66"/>
                      <a:pt x="213" y="50"/>
                    </a:cubicBezTo>
                    <a:close/>
                    <a:moveTo>
                      <a:pt x="148" y="83"/>
                    </a:moveTo>
                    <a:cubicBezTo>
                      <a:pt x="149" y="83"/>
                      <a:pt x="150" y="83"/>
                      <a:pt x="151" y="83"/>
                    </a:cubicBezTo>
                    <a:cubicBezTo>
                      <a:pt x="158" y="81"/>
                      <a:pt x="165" y="79"/>
                      <a:pt x="172" y="77"/>
                    </a:cubicBezTo>
                    <a:cubicBezTo>
                      <a:pt x="178" y="75"/>
                      <a:pt x="184" y="74"/>
                      <a:pt x="189" y="72"/>
                    </a:cubicBezTo>
                    <a:cubicBezTo>
                      <a:pt x="188" y="73"/>
                      <a:pt x="187" y="75"/>
                      <a:pt x="186" y="76"/>
                    </a:cubicBezTo>
                    <a:cubicBezTo>
                      <a:pt x="179" y="78"/>
                      <a:pt x="173" y="80"/>
                      <a:pt x="167" y="82"/>
                    </a:cubicBezTo>
                    <a:cubicBezTo>
                      <a:pt x="160" y="83"/>
                      <a:pt x="153" y="85"/>
                      <a:pt x="147" y="87"/>
                    </a:cubicBezTo>
                    <a:cubicBezTo>
                      <a:pt x="140" y="88"/>
                      <a:pt x="133" y="91"/>
                      <a:pt x="127" y="92"/>
                    </a:cubicBezTo>
                    <a:cubicBezTo>
                      <a:pt x="119" y="94"/>
                      <a:pt x="112" y="96"/>
                      <a:pt x="105" y="98"/>
                    </a:cubicBezTo>
                    <a:cubicBezTo>
                      <a:pt x="91" y="101"/>
                      <a:pt x="77" y="104"/>
                      <a:pt x="64" y="108"/>
                    </a:cubicBezTo>
                    <a:cubicBezTo>
                      <a:pt x="57" y="110"/>
                      <a:pt x="50" y="112"/>
                      <a:pt x="43" y="113"/>
                    </a:cubicBezTo>
                    <a:cubicBezTo>
                      <a:pt x="36" y="114"/>
                      <a:pt x="29" y="115"/>
                      <a:pt x="22" y="117"/>
                    </a:cubicBezTo>
                    <a:cubicBezTo>
                      <a:pt x="22" y="117"/>
                      <a:pt x="22" y="118"/>
                      <a:pt x="22" y="118"/>
                    </a:cubicBezTo>
                    <a:cubicBezTo>
                      <a:pt x="35" y="115"/>
                      <a:pt x="48" y="113"/>
                      <a:pt x="60" y="110"/>
                    </a:cubicBezTo>
                    <a:cubicBezTo>
                      <a:pt x="74" y="106"/>
                      <a:pt x="87" y="102"/>
                      <a:pt x="101" y="99"/>
                    </a:cubicBezTo>
                    <a:cubicBezTo>
                      <a:pt x="115" y="96"/>
                      <a:pt x="128" y="93"/>
                      <a:pt x="142" y="89"/>
                    </a:cubicBezTo>
                    <a:cubicBezTo>
                      <a:pt x="148" y="87"/>
                      <a:pt x="154" y="86"/>
                      <a:pt x="160" y="84"/>
                    </a:cubicBezTo>
                    <a:cubicBezTo>
                      <a:pt x="166" y="83"/>
                      <a:pt x="171" y="81"/>
                      <a:pt x="177" y="79"/>
                    </a:cubicBezTo>
                    <a:cubicBezTo>
                      <a:pt x="175" y="80"/>
                      <a:pt x="173" y="81"/>
                      <a:pt x="171" y="82"/>
                    </a:cubicBezTo>
                    <a:cubicBezTo>
                      <a:pt x="164" y="84"/>
                      <a:pt x="157" y="86"/>
                      <a:pt x="149" y="88"/>
                    </a:cubicBezTo>
                    <a:cubicBezTo>
                      <a:pt x="135" y="92"/>
                      <a:pt x="121" y="95"/>
                      <a:pt x="107" y="99"/>
                    </a:cubicBezTo>
                    <a:cubicBezTo>
                      <a:pt x="93" y="102"/>
                      <a:pt x="79" y="105"/>
                      <a:pt x="65" y="109"/>
                    </a:cubicBezTo>
                    <a:cubicBezTo>
                      <a:pt x="52" y="112"/>
                      <a:pt x="38" y="115"/>
                      <a:pt x="25" y="121"/>
                    </a:cubicBezTo>
                    <a:cubicBezTo>
                      <a:pt x="23" y="120"/>
                      <a:pt x="21" y="119"/>
                      <a:pt x="19" y="118"/>
                    </a:cubicBezTo>
                    <a:cubicBezTo>
                      <a:pt x="26" y="115"/>
                      <a:pt x="33" y="114"/>
                      <a:pt x="40" y="112"/>
                    </a:cubicBezTo>
                    <a:cubicBezTo>
                      <a:pt x="48" y="110"/>
                      <a:pt x="55" y="108"/>
                      <a:pt x="63" y="105"/>
                    </a:cubicBezTo>
                    <a:cubicBezTo>
                      <a:pt x="77" y="102"/>
                      <a:pt x="92" y="97"/>
                      <a:pt x="107" y="93"/>
                    </a:cubicBezTo>
                    <a:cubicBezTo>
                      <a:pt x="110" y="93"/>
                      <a:pt x="113" y="92"/>
                      <a:pt x="116" y="91"/>
                    </a:cubicBezTo>
                    <a:cubicBezTo>
                      <a:pt x="127" y="89"/>
                      <a:pt x="137" y="86"/>
                      <a:pt x="148" y="83"/>
                    </a:cubicBezTo>
                    <a:close/>
                    <a:moveTo>
                      <a:pt x="32" y="124"/>
                    </a:moveTo>
                    <a:cubicBezTo>
                      <a:pt x="32" y="124"/>
                      <a:pt x="32" y="124"/>
                      <a:pt x="32" y="124"/>
                    </a:cubicBezTo>
                    <a:cubicBezTo>
                      <a:pt x="30" y="123"/>
                      <a:pt x="28" y="122"/>
                      <a:pt x="26" y="121"/>
                    </a:cubicBezTo>
                    <a:cubicBezTo>
                      <a:pt x="48" y="119"/>
                      <a:pt x="68" y="113"/>
                      <a:pt x="89" y="107"/>
                    </a:cubicBezTo>
                    <a:cubicBezTo>
                      <a:pt x="82" y="109"/>
                      <a:pt x="75" y="112"/>
                      <a:pt x="68" y="114"/>
                    </a:cubicBezTo>
                    <a:cubicBezTo>
                      <a:pt x="56" y="117"/>
                      <a:pt x="45" y="120"/>
                      <a:pt x="34" y="123"/>
                    </a:cubicBezTo>
                    <a:cubicBezTo>
                      <a:pt x="33" y="123"/>
                      <a:pt x="33" y="123"/>
                      <a:pt x="32" y="124"/>
                    </a:cubicBezTo>
                    <a:close/>
                    <a:moveTo>
                      <a:pt x="38" y="127"/>
                    </a:moveTo>
                    <a:cubicBezTo>
                      <a:pt x="37" y="126"/>
                      <a:pt x="35" y="126"/>
                      <a:pt x="33" y="125"/>
                    </a:cubicBezTo>
                    <a:cubicBezTo>
                      <a:pt x="43" y="123"/>
                      <a:pt x="53" y="120"/>
                      <a:pt x="62" y="118"/>
                    </a:cubicBezTo>
                    <a:cubicBezTo>
                      <a:pt x="74" y="116"/>
                      <a:pt x="85" y="112"/>
                      <a:pt x="96" y="109"/>
                    </a:cubicBezTo>
                    <a:cubicBezTo>
                      <a:pt x="114" y="104"/>
                      <a:pt x="132" y="101"/>
                      <a:pt x="149" y="98"/>
                    </a:cubicBezTo>
                    <a:cubicBezTo>
                      <a:pt x="147" y="98"/>
                      <a:pt x="145" y="99"/>
                      <a:pt x="142" y="100"/>
                    </a:cubicBezTo>
                    <a:cubicBezTo>
                      <a:pt x="131" y="102"/>
                      <a:pt x="120" y="104"/>
                      <a:pt x="108" y="107"/>
                    </a:cubicBezTo>
                    <a:cubicBezTo>
                      <a:pt x="85" y="113"/>
                      <a:pt x="62" y="121"/>
                      <a:pt x="38" y="127"/>
                    </a:cubicBezTo>
                    <a:close/>
                    <a:moveTo>
                      <a:pt x="50" y="125"/>
                    </a:moveTo>
                    <a:cubicBezTo>
                      <a:pt x="55" y="124"/>
                      <a:pt x="61" y="123"/>
                      <a:pt x="66" y="122"/>
                    </a:cubicBezTo>
                    <a:cubicBezTo>
                      <a:pt x="77" y="119"/>
                      <a:pt x="88" y="115"/>
                      <a:pt x="99" y="112"/>
                    </a:cubicBezTo>
                    <a:cubicBezTo>
                      <a:pt x="118" y="107"/>
                      <a:pt x="136" y="104"/>
                      <a:pt x="155" y="100"/>
                    </a:cubicBezTo>
                    <a:cubicBezTo>
                      <a:pt x="152" y="101"/>
                      <a:pt x="150" y="102"/>
                      <a:pt x="148" y="102"/>
                    </a:cubicBezTo>
                    <a:cubicBezTo>
                      <a:pt x="140" y="105"/>
                      <a:pt x="132" y="106"/>
                      <a:pt x="125" y="108"/>
                    </a:cubicBezTo>
                    <a:cubicBezTo>
                      <a:pt x="110" y="112"/>
                      <a:pt x="96" y="116"/>
                      <a:pt x="81" y="121"/>
                    </a:cubicBezTo>
                    <a:cubicBezTo>
                      <a:pt x="77" y="122"/>
                      <a:pt x="73" y="124"/>
                      <a:pt x="68" y="125"/>
                    </a:cubicBezTo>
                    <a:cubicBezTo>
                      <a:pt x="68" y="125"/>
                      <a:pt x="68" y="125"/>
                      <a:pt x="68" y="125"/>
                    </a:cubicBezTo>
                    <a:cubicBezTo>
                      <a:pt x="61" y="126"/>
                      <a:pt x="53" y="127"/>
                      <a:pt x="46" y="131"/>
                    </a:cubicBezTo>
                    <a:cubicBezTo>
                      <a:pt x="44" y="130"/>
                      <a:pt x="42" y="129"/>
                      <a:pt x="40" y="128"/>
                    </a:cubicBezTo>
                    <a:cubicBezTo>
                      <a:pt x="43" y="128"/>
                      <a:pt x="47" y="126"/>
                      <a:pt x="50" y="125"/>
                    </a:cubicBezTo>
                    <a:close/>
                    <a:moveTo>
                      <a:pt x="47" y="131"/>
                    </a:moveTo>
                    <a:cubicBezTo>
                      <a:pt x="49" y="130"/>
                      <a:pt x="51" y="130"/>
                      <a:pt x="53" y="129"/>
                    </a:cubicBezTo>
                    <a:cubicBezTo>
                      <a:pt x="56" y="128"/>
                      <a:pt x="59" y="127"/>
                      <a:pt x="63" y="126"/>
                    </a:cubicBezTo>
                    <a:cubicBezTo>
                      <a:pt x="62" y="127"/>
                      <a:pt x="61" y="127"/>
                      <a:pt x="60" y="127"/>
                    </a:cubicBezTo>
                    <a:cubicBezTo>
                      <a:pt x="57" y="128"/>
                      <a:pt x="54" y="129"/>
                      <a:pt x="50" y="130"/>
                    </a:cubicBezTo>
                    <a:cubicBezTo>
                      <a:pt x="49" y="131"/>
                      <a:pt x="48" y="131"/>
                      <a:pt x="47" y="131"/>
                    </a:cubicBezTo>
                    <a:close/>
                    <a:moveTo>
                      <a:pt x="66" y="126"/>
                    </a:moveTo>
                    <a:cubicBezTo>
                      <a:pt x="67" y="126"/>
                      <a:pt x="68" y="126"/>
                      <a:pt x="69" y="125"/>
                    </a:cubicBezTo>
                    <a:cubicBezTo>
                      <a:pt x="69" y="125"/>
                      <a:pt x="69" y="125"/>
                      <a:pt x="69" y="125"/>
                    </a:cubicBezTo>
                    <a:cubicBezTo>
                      <a:pt x="77" y="124"/>
                      <a:pt x="84" y="123"/>
                      <a:pt x="92" y="121"/>
                    </a:cubicBezTo>
                    <a:cubicBezTo>
                      <a:pt x="107" y="118"/>
                      <a:pt x="122" y="114"/>
                      <a:pt x="137" y="111"/>
                    </a:cubicBezTo>
                    <a:cubicBezTo>
                      <a:pt x="137" y="111"/>
                      <a:pt x="138" y="111"/>
                      <a:pt x="139" y="111"/>
                    </a:cubicBezTo>
                    <a:cubicBezTo>
                      <a:pt x="111" y="119"/>
                      <a:pt x="83" y="125"/>
                      <a:pt x="56" y="134"/>
                    </a:cubicBezTo>
                    <a:cubicBezTo>
                      <a:pt x="56" y="135"/>
                      <a:pt x="55" y="135"/>
                      <a:pt x="55" y="135"/>
                    </a:cubicBezTo>
                    <a:cubicBezTo>
                      <a:pt x="52" y="134"/>
                      <a:pt x="50" y="133"/>
                      <a:pt x="48" y="132"/>
                    </a:cubicBezTo>
                    <a:cubicBezTo>
                      <a:pt x="54" y="130"/>
                      <a:pt x="60" y="128"/>
                      <a:pt x="66" y="126"/>
                    </a:cubicBezTo>
                    <a:close/>
                    <a:moveTo>
                      <a:pt x="109" y="159"/>
                    </a:moveTo>
                    <a:cubicBezTo>
                      <a:pt x="109" y="159"/>
                      <a:pt x="109" y="159"/>
                      <a:pt x="109" y="159"/>
                    </a:cubicBezTo>
                    <a:cubicBezTo>
                      <a:pt x="109" y="159"/>
                      <a:pt x="109" y="159"/>
                      <a:pt x="109" y="159"/>
                    </a:cubicBezTo>
                    <a:cubicBezTo>
                      <a:pt x="107" y="158"/>
                      <a:pt x="108" y="158"/>
                      <a:pt x="106" y="159"/>
                    </a:cubicBezTo>
                    <a:cubicBezTo>
                      <a:pt x="102" y="159"/>
                      <a:pt x="107" y="157"/>
                      <a:pt x="109" y="156"/>
                    </a:cubicBezTo>
                    <a:cubicBezTo>
                      <a:pt x="110" y="156"/>
                      <a:pt x="112" y="155"/>
                      <a:pt x="113" y="155"/>
                    </a:cubicBezTo>
                    <a:cubicBezTo>
                      <a:pt x="112" y="156"/>
                      <a:pt x="111" y="157"/>
                      <a:pt x="109" y="159"/>
                    </a:cubicBezTo>
                    <a:close/>
                    <a:moveTo>
                      <a:pt x="115" y="153"/>
                    </a:moveTo>
                    <a:cubicBezTo>
                      <a:pt x="112" y="153"/>
                      <a:pt x="109" y="154"/>
                      <a:pt x="106" y="155"/>
                    </a:cubicBezTo>
                    <a:cubicBezTo>
                      <a:pt x="104" y="155"/>
                      <a:pt x="103" y="156"/>
                      <a:pt x="102" y="156"/>
                    </a:cubicBezTo>
                    <a:cubicBezTo>
                      <a:pt x="96" y="157"/>
                      <a:pt x="101" y="155"/>
                      <a:pt x="103" y="154"/>
                    </a:cubicBezTo>
                    <a:cubicBezTo>
                      <a:pt x="108" y="153"/>
                      <a:pt x="114" y="151"/>
                      <a:pt x="119" y="148"/>
                    </a:cubicBezTo>
                    <a:cubicBezTo>
                      <a:pt x="118" y="150"/>
                      <a:pt x="116" y="152"/>
                      <a:pt x="115" y="153"/>
                    </a:cubicBezTo>
                    <a:close/>
                    <a:moveTo>
                      <a:pt x="121" y="147"/>
                    </a:moveTo>
                    <a:cubicBezTo>
                      <a:pt x="116" y="148"/>
                      <a:pt x="111" y="149"/>
                      <a:pt x="106" y="150"/>
                    </a:cubicBezTo>
                    <a:cubicBezTo>
                      <a:pt x="104" y="151"/>
                      <a:pt x="101" y="152"/>
                      <a:pt x="99" y="152"/>
                    </a:cubicBezTo>
                    <a:cubicBezTo>
                      <a:pt x="98" y="153"/>
                      <a:pt x="97" y="153"/>
                      <a:pt x="96" y="153"/>
                    </a:cubicBezTo>
                    <a:cubicBezTo>
                      <a:pt x="94" y="154"/>
                      <a:pt x="93" y="154"/>
                      <a:pt x="93" y="154"/>
                    </a:cubicBezTo>
                    <a:cubicBezTo>
                      <a:pt x="93" y="154"/>
                      <a:pt x="93" y="154"/>
                      <a:pt x="93" y="154"/>
                    </a:cubicBezTo>
                    <a:cubicBezTo>
                      <a:pt x="93" y="154"/>
                      <a:pt x="94" y="154"/>
                      <a:pt x="95" y="153"/>
                    </a:cubicBezTo>
                    <a:cubicBezTo>
                      <a:pt x="104" y="150"/>
                      <a:pt x="114" y="147"/>
                      <a:pt x="123" y="145"/>
                    </a:cubicBezTo>
                    <a:cubicBezTo>
                      <a:pt x="122" y="145"/>
                      <a:pt x="122" y="146"/>
                      <a:pt x="121" y="147"/>
                    </a:cubicBezTo>
                    <a:close/>
                    <a:moveTo>
                      <a:pt x="106" y="147"/>
                    </a:moveTo>
                    <a:cubicBezTo>
                      <a:pt x="103" y="147"/>
                      <a:pt x="99" y="148"/>
                      <a:pt x="96" y="149"/>
                    </a:cubicBezTo>
                    <a:cubicBezTo>
                      <a:pt x="95" y="149"/>
                      <a:pt x="93" y="149"/>
                      <a:pt x="92" y="150"/>
                    </a:cubicBezTo>
                    <a:cubicBezTo>
                      <a:pt x="91" y="150"/>
                      <a:pt x="83" y="152"/>
                      <a:pt x="88" y="150"/>
                    </a:cubicBezTo>
                    <a:cubicBezTo>
                      <a:pt x="102" y="145"/>
                      <a:pt x="117" y="142"/>
                      <a:pt x="131" y="136"/>
                    </a:cubicBezTo>
                    <a:cubicBezTo>
                      <a:pt x="129" y="139"/>
                      <a:pt x="126" y="141"/>
                      <a:pt x="124" y="143"/>
                    </a:cubicBezTo>
                    <a:cubicBezTo>
                      <a:pt x="118" y="145"/>
                      <a:pt x="112" y="146"/>
                      <a:pt x="106" y="147"/>
                    </a:cubicBezTo>
                    <a:close/>
                    <a:moveTo>
                      <a:pt x="132" y="135"/>
                    </a:moveTo>
                    <a:cubicBezTo>
                      <a:pt x="122" y="138"/>
                      <a:pt x="112" y="139"/>
                      <a:pt x="102" y="142"/>
                    </a:cubicBezTo>
                    <a:cubicBezTo>
                      <a:pt x="97" y="143"/>
                      <a:pt x="92" y="144"/>
                      <a:pt x="87" y="145"/>
                    </a:cubicBezTo>
                    <a:cubicBezTo>
                      <a:pt x="84" y="145"/>
                      <a:pt x="82" y="146"/>
                      <a:pt x="79" y="146"/>
                    </a:cubicBezTo>
                    <a:cubicBezTo>
                      <a:pt x="75" y="146"/>
                      <a:pt x="82" y="145"/>
                      <a:pt x="83" y="144"/>
                    </a:cubicBezTo>
                    <a:cubicBezTo>
                      <a:pt x="93" y="142"/>
                      <a:pt x="102" y="138"/>
                      <a:pt x="112" y="136"/>
                    </a:cubicBezTo>
                    <a:cubicBezTo>
                      <a:pt x="121" y="135"/>
                      <a:pt x="130" y="133"/>
                      <a:pt x="137" y="129"/>
                    </a:cubicBezTo>
                    <a:cubicBezTo>
                      <a:pt x="136" y="131"/>
                      <a:pt x="134" y="133"/>
                      <a:pt x="132" y="135"/>
                    </a:cubicBezTo>
                    <a:close/>
                    <a:moveTo>
                      <a:pt x="138" y="128"/>
                    </a:moveTo>
                    <a:cubicBezTo>
                      <a:pt x="138" y="128"/>
                      <a:pt x="138" y="128"/>
                      <a:pt x="138" y="128"/>
                    </a:cubicBezTo>
                    <a:cubicBezTo>
                      <a:pt x="126" y="131"/>
                      <a:pt x="114" y="134"/>
                      <a:pt x="102" y="136"/>
                    </a:cubicBezTo>
                    <a:cubicBezTo>
                      <a:pt x="96" y="138"/>
                      <a:pt x="89" y="139"/>
                      <a:pt x="83" y="140"/>
                    </a:cubicBezTo>
                    <a:cubicBezTo>
                      <a:pt x="79" y="141"/>
                      <a:pt x="75" y="141"/>
                      <a:pt x="72" y="142"/>
                    </a:cubicBezTo>
                    <a:cubicBezTo>
                      <a:pt x="71" y="142"/>
                      <a:pt x="67" y="143"/>
                      <a:pt x="71" y="141"/>
                    </a:cubicBezTo>
                    <a:cubicBezTo>
                      <a:pt x="72" y="141"/>
                      <a:pt x="73" y="141"/>
                      <a:pt x="75" y="140"/>
                    </a:cubicBezTo>
                    <a:cubicBezTo>
                      <a:pt x="87" y="138"/>
                      <a:pt x="100" y="134"/>
                      <a:pt x="112" y="131"/>
                    </a:cubicBezTo>
                    <a:cubicBezTo>
                      <a:pt x="123" y="128"/>
                      <a:pt x="134" y="126"/>
                      <a:pt x="144" y="122"/>
                    </a:cubicBezTo>
                    <a:cubicBezTo>
                      <a:pt x="142" y="124"/>
                      <a:pt x="140" y="126"/>
                      <a:pt x="138" y="128"/>
                    </a:cubicBezTo>
                    <a:close/>
                    <a:moveTo>
                      <a:pt x="146" y="120"/>
                    </a:moveTo>
                    <a:cubicBezTo>
                      <a:pt x="145" y="121"/>
                      <a:pt x="145" y="121"/>
                      <a:pt x="145" y="121"/>
                    </a:cubicBezTo>
                    <a:cubicBezTo>
                      <a:pt x="144" y="120"/>
                      <a:pt x="143" y="120"/>
                      <a:pt x="142" y="121"/>
                    </a:cubicBezTo>
                    <a:cubicBezTo>
                      <a:pt x="138" y="123"/>
                      <a:pt x="133" y="125"/>
                      <a:pt x="128" y="126"/>
                    </a:cubicBezTo>
                    <a:cubicBezTo>
                      <a:pt x="127" y="126"/>
                      <a:pt x="127" y="126"/>
                      <a:pt x="127" y="126"/>
                    </a:cubicBezTo>
                    <a:cubicBezTo>
                      <a:pt x="126" y="126"/>
                      <a:pt x="126" y="126"/>
                      <a:pt x="125" y="127"/>
                    </a:cubicBezTo>
                    <a:cubicBezTo>
                      <a:pt x="118" y="128"/>
                      <a:pt x="111" y="130"/>
                      <a:pt x="104" y="131"/>
                    </a:cubicBezTo>
                    <a:cubicBezTo>
                      <a:pt x="96" y="133"/>
                      <a:pt x="88" y="134"/>
                      <a:pt x="81" y="135"/>
                    </a:cubicBezTo>
                    <a:cubicBezTo>
                      <a:pt x="77" y="136"/>
                      <a:pt x="73" y="136"/>
                      <a:pt x="70" y="137"/>
                    </a:cubicBezTo>
                    <a:cubicBezTo>
                      <a:pt x="69" y="137"/>
                      <a:pt x="68" y="137"/>
                      <a:pt x="68" y="137"/>
                    </a:cubicBezTo>
                    <a:cubicBezTo>
                      <a:pt x="82" y="133"/>
                      <a:pt x="96" y="129"/>
                      <a:pt x="110" y="124"/>
                    </a:cubicBezTo>
                    <a:cubicBezTo>
                      <a:pt x="116" y="123"/>
                      <a:pt x="122" y="120"/>
                      <a:pt x="129" y="119"/>
                    </a:cubicBezTo>
                    <a:cubicBezTo>
                      <a:pt x="133" y="117"/>
                      <a:pt x="138" y="116"/>
                      <a:pt x="142" y="115"/>
                    </a:cubicBezTo>
                    <a:cubicBezTo>
                      <a:pt x="145" y="114"/>
                      <a:pt x="149" y="113"/>
                      <a:pt x="152" y="112"/>
                    </a:cubicBezTo>
                    <a:cubicBezTo>
                      <a:pt x="152" y="112"/>
                      <a:pt x="153" y="112"/>
                      <a:pt x="153" y="112"/>
                    </a:cubicBezTo>
                    <a:cubicBezTo>
                      <a:pt x="150" y="115"/>
                      <a:pt x="148" y="117"/>
                      <a:pt x="146" y="120"/>
                    </a:cubicBezTo>
                    <a:close/>
                    <a:moveTo>
                      <a:pt x="154" y="110"/>
                    </a:moveTo>
                    <a:cubicBezTo>
                      <a:pt x="150" y="112"/>
                      <a:pt x="145" y="113"/>
                      <a:pt x="140" y="115"/>
                    </a:cubicBezTo>
                    <a:cubicBezTo>
                      <a:pt x="138" y="115"/>
                      <a:pt x="136" y="116"/>
                      <a:pt x="134" y="116"/>
                    </a:cubicBezTo>
                    <a:cubicBezTo>
                      <a:pt x="133" y="117"/>
                      <a:pt x="131" y="117"/>
                      <a:pt x="129" y="118"/>
                    </a:cubicBezTo>
                    <a:cubicBezTo>
                      <a:pt x="121" y="120"/>
                      <a:pt x="112" y="122"/>
                      <a:pt x="104" y="124"/>
                    </a:cubicBezTo>
                    <a:cubicBezTo>
                      <a:pt x="95" y="126"/>
                      <a:pt x="86" y="128"/>
                      <a:pt x="77" y="130"/>
                    </a:cubicBezTo>
                    <a:cubicBezTo>
                      <a:pt x="73" y="131"/>
                      <a:pt x="69" y="132"/>
                      <a:pt x="65" y="133"/>
                    </a:cubicBezTo>
                    <a:cubicBezTo>
                      <a:pt x="63" y="134"/>
                      <a:pt x="60" y="134"/>
                      <a:pt x="58" y="135"/>
                    </a:cubicBezTo>
                    <a:cubicBezTo>
                      <a:pt x="53" y="135"/>
                      <a:pt x="60" y="134"/>
                      <a:pt x="61" y="134"/>
                    </a:cubicBezTo>
                    <a:cubicBezTo>
                      <a:pt x="78" y="128"/>
                      <a:pt x="96" y="124"/>
                      <a:pt x="113" y="119"/>
                    </a:cubicBezTo>
                    <a:cubicBezTo>
                      <a:pt x="122" y="116"/>
                      <a:pt x="131" y="114"/>
                      <a:pt x="140" y="111"/>
                    </a:cubicBezTo>
                    <a:cubicBezTo>
                      <a:pt x="146" y="109"/>
                      <a:pt x="153" y="107"/>
                      <a:pt x="159" y="105"/>
                    </a:cubicBezTo>
                    <a:cubicBezTo>
                      <a:pt x="160" y="105"/>
                      <a:pt x="160" y="105"/>
                      <a:pt x="160" y="105"/>
                    </a:cubicBezTo>
                    <a:cubicBezTo>
                      <a:pt x="158" y="107"/>
                      <a:pt x="156" y="108"/>
                      <a:pt x="154" y="110"/>
                    </a:cubicBezTo>
                    <a:close/>
                    <a:moveTo>
                      <a:pt x="75" y="131"/>
                    </a:moveTo>
                    <a:cubicBezTo>
                      <a:pt x="84" y="129"/>
                      <a:pt x="92" y="127"/>
                      <a:pt x="100" y="125"/>
                    </a:cubicBezTo>
                    <a:cubicBezTo>
                      <a:pt x="106" y="124"/>
                      <a:pt x="111" y="123"/>
                      <a:pt x="117" y="122"/>
                    </a:cubicBezTo>
                    <a:cubicBezTo>
                      <a:pt x="115" y="122"/>
                      <a:pt x="112" y="123"/>
                      <a:pt x="110" y="124"/>
                    </a:cubicBezTo>
                    <a:cubicBezTo>
                      <a:pt x="102" y="126"/>
                      <a:pt x="93" y="128"/>
                      <a:pt x="85" y="131"/>
                    </a:cubicBezTo>
                    <a:cubicBezTo>
                      <a:pt x="78" y="133"/>
                      <a:pt x="71" y="136"/>
                      <a:pt x="63" y="138"/>
                    </a:cubicBezTo>
                    <a:cubicBezTo>
                      <a:pt x="63" y="138"/>
                      <a:pt x="63" y="138"/>
                      <a:pt x="62" y="138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38"/>
                      <a:pt x="61" y="138"/>
                      <a:pt x="60" y="138"/>
                    </a:cubicBezTo>
                    <a:cubicBezTo>
                      <a:pt x="59" y="137"/>
                      <a:pt x="57" y="136"/>
                      <a:pt x="56" y="136"/>
                    </a:cubicBezTo>
                    <a:cubicBezTo>
                      <a:pt x="62" y="135"/>
                      <a:pt x="69" y="133"/>
                      <a:pt x="75" y="131"/>
                    </a:cubicBezTo>
                    <a:close/>
                    <a:moveTo>
                      <a:pt x="104" y="132"/>
                    </a:moveTo>
                    <a:cubicBezTo>
                      <a:pt x="106" y="131"/>
                      <a:pt x="108" y="131"/>
                      <a:pt x="110" y="131"/>
                    </a:cubicBezTo>
                    <a:cubicBezTo>
                      <a:pt x="108" y="131"/>
                      <a:pt x="106" y="132"/>
                      <a:pt x="105" y="132"/>
                    </a:cubicBezTo>
                    <a:cubicBezTo>
                      <a:pt x="97" y="134"/>
                      <a:pt x="90" y="135"/>
                      <a:pt x="83" y="137"/>
                    </a:cubicBezTo>
                    <a:cubicBezTo>
                      <a:pt x="80" y="138"/>
                      <a:pt x="77" y="139"/>
                      <a:pt x="74" y="140"/>
                    </a:cubicBezTo>
                    <a:cubicBezTo>
                      <a:pt x="72" y="140"/>
                      <a:pt x="70" y="140"/>
                      <a:pt x="68" y="142"/>
                    </a:cubicBezTo>
                    <a:cubicBezTo>
                      <a:pt x="66" y="141"/>
                      <a:pt x="65" y="140"/>
                      <a:pt x="63" y="139"/>
                    </a:cubicBezTo>
                    <a:cubicBezTo>
                      <a:pt x="77" y="136"/>
                      <a:pt x="91" y="135"/>
                      <a:pt x="104" y="132"/>
                    </a:cubicBezTo>
                    <a:close/>
                    <a:moveTo>
                      <a:pt x="102" y="137"/>
                    </a:moveTo>
                    <a:cubicBezTo>
                      <a:pt x="113" y="135"/>
                      <a:pt x="124" y="133"/>
                      <a:pt x="135" y="130"/>
                    </a:cubicBezTo>
                    <a:cubicBezTo>
                      <a:pt x="134" y="130"/>
                      <a:pt x="132" y="131"/>
                      <a:pt x="130" y="131"/>
                    </a:cubicBezTo>
                    <a:cubicBezTo>
                      <a:pt x="128" y="132"/>
                      <a:pt x="125" y="133"/>
                      <a:pt x="123" y="133"/>
                    </a:cubicBezTo>
                    <a:cubicBezTo>
                      <a:pt x="118" y="134"/>
                      <a:pt x="112" y="136"/>
                      <a:pt x="107" y="137"/>
                    </a:cubicBezTo>
                    <a:cubicBezTo>
                      <a:pt x="101" y="138"/>
                      <a:pt x="96" y="140"/>
                      <a:pt x="91" y="142"/>
                    </a:cubicBezTo>
                    <a:cubicBezTo>
                      <a:pt x="86" y="143"/>
                      <a:pt x="81" y="144"/>
                      <a:pt x="76" y="146"/>
                    </a:cubicBezTo>
                    <a:cubicBezTo>
                      <a:pt x="74" y="145"/>
                      <a:pt x="72" y="144"/>
                      <a:pt x="70" y="142"/>
                    </a:cubicBezTo>
                    <a:cubicBezTo>
                      <a:pt x="81" y="142"/>
                      <a:pt x="92" y="139"/>
                      <a:pt x="102" y="137"/>
                    </a:cubicBezTo>
                    <a:close/>
                    <a:moveTo>
                      <a:pt x="99" y="143"/>
                    </a:moveTo>
                    <a:cubicBezTo>
                      <a:pt x="108" y="141"/>
                      <a:pt x="118" y="139"/>
                      <a:pt x="127" y="137"/>
                    </a:cubicBezTo>
                    <a:cubicBezTo>
                      <a:pt x="127" y="137"/>
                      <a:pt x="128" y="137"/>
                      <a:pt x="128" y="137"/>
                    </a:cubicBezTo>
                    <a:cubicBezTo>
                      <a:pt x="127" y="137"/>
                      <a:pt x="126" y="137"/>
                      <a:pt x="125" y="138"/>
                    </a:cubicBezTo>
                    <a:cubicBezTo>
                      <a:pt x="121" y="139"/>
                      <a:pt x="116" y="141"/>
                      <a:pt x="112" y="142"/>
                    </a:cubicBezTo>
                    <a:cubicBezTo>
                      <a:pt x="107" y="144"/>
                      <a:pt x="102" y="145"/>
                      <a:pt x="98" y="147"/>
                    </a:cubicBezTo>
                    <a:cubicBezTo>
                      <a:pt x="94" y="148"/>
                      <a:pt x="89" y="149"/>
                      <a:pt x="85" y="150"/>
                    </a:cubicBezTo>
                    <a:cubicBezTo>
                      <a:pt x="83" y="149"/>
                      <a:pt x="80" y="148"/>
                      <a:pt x="78" y="147"/>
                    </a:cubicBezTo>
                    <a:cubicBezTo>
                      <a:pt x="85" y="147"/>
                      <a:pt x="92" y="145"/>
                      <a:pt x="99" y="143"/>
                    </a:cubicBezTo>
                    <a:close/>
                    <a:moveTo>
                      <a:pt x="101" y="148"/>
                    </a:moveTo>
                    <a:cubicBezTo>
                      <a:pt x="107" y="147"/>
                      <a:pt x="112" y="147"/>
                      <a:pt x="117" y="146"/>
                    </a:cubicBezTo>
                    <a:cubicBezTo>
                      <a:pt x="115" y="146"/>
                      <a:pt x="114" y="146"/>
                      <a:pt x="112" y="147"/>
                    </a:cubicBezTo>
                    <a:cubicBezTo>
                      <a:pt x="105" y="149"/>
                      <a:pt x="99" y="151"/>
                      <a:pt x="92" y="154"/>
                    </a:cubicBezTo>
                    <a:cubicBezTo>
                      <a:pt x="91" y="153"/>
                      <a:pt x="91" y="153"/>
                      <a:pt x="91" y="153"/>
                    </a:cubicBezTo>
                    <a:cubicBezTo>
                      <a:pt x="90" y="153"/>
                      <a:pt x="89" y="152"/>
                      <a:pt x="87" y="151"/>
                    </a:cubicBezTo>
                    <a:cubicBezTo>
                      <a:pt x="92" y="151"/>
                      <a:pt x="97" y="149"/>
                      <a:pt x="101" y="148"/>
                    </a:cubicBezTo>
                    <a:close/>
                    <a:moveTo>
                      <a:pt x="104" y="152"/>
                    </a:moveTo>
                    <a:cubicBezTo>
                      <a:pt x="108" y="150"/>
                      <a:pt x="113" y="149"/>
                      <a:pt x="118" y="148"/>
                    </a:cubicBezTo>
                    <a:cubicBezTo>
                      <a:pt x="123" y="147"/>
                      <a:pt x="115" y="149"/>
                      <a:pt x="115" y="149"/>
                    </a:cubicBezTo>
                    <a:cubicBezTo>
                      <a:pt x="113" y="150"/>
                      <a:pt x="110" y="151"/>
                      <a:pt x="108" y="152"/>
                    </a:cubicBezTo>
                    <a:cubicBezTo>
                      <a:pt x="104" y="153"/>
                      <a:pt x="100" y="154"/>
                      <a:pt x="97" y="156"/>
                    </a:cubicBezTo>
                    <a:cubicBezTo>
                      <a:pt x="97" y="156"/>
                      <a:pt x="97" y="156"/>
                      <a:pt x="97" y="156"/>
                    </a:cubicBezTo>
                    <a:cubicBezTo>
                      <a:pt x="96" y="156"/>
                      <a:pt x="95" y="155"/>
                      <a:pt x="93" y="154"/>
                    </a:cubicBezTo>
                    <a:cubicBezTo>
                      <a:pt x="97" y="154"/>
                      <a:pt x="100" y="153"/>
                      <a:pt x="104" y="152"/>
                    </a:cubicBezTo>
                    <a:close/>
                    <a:moveTo>
                      <a:pt x="105" y="156"/>
                    </a:moveTo>
                    <a:cubicBezTo>
                      <a:pt x="106" y="156"/>
                      <a:pt x="108" y="155"/>
                      <a:pt x="109" y="155"/>
                    </a:cubicBezTo>
                    <a:cubicBezTo>
                      <a:pt x="109" y="155"/>
                      <a:pt x="115" y="153"/>
                      <a:pt x="113" y="154"/>
                    </a:cubicBezTo>
                    <a:cubicBezTo>
                      <a:pt x="109" y="155"/>
                      <a:pt x="105" y="156"/>
                      <a:pt x="103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1" y="158"/>
                      <a:pt x="100" y="158"/>
                      <a:pt x="98" y="157"/>
                    </a:cubicBezTo>
                    <a:cubicBezTo>
                      <a:pt x="101" y="157"/>
                      <a:pt x="103" y="157"/>
                      <a:pt x="105" y="156"/>
                    </a:cubicBezTo>
                    <a:close/>
                    <a:moveTo>
                      <a:pt x="103" y="159"/>
                    </a:moveTo>
                    <a:cubicBezTo>
                      <a:pt x="103" y="159"/>
                      <a:pt x="107" y="159"/>
                      <a:pt x="108" y="160"/>
                    </a:cubicBezTo>
                    <a:cubicBezTo>
                      <a:pt x="107" y="161"/>
                      <a:pt x="107" y="161"/>
                      <a:pt x="106" y="161"/>
                    </a:cubicBezTo>
                    <a:cubicBezTo>
                      <a:pt x="105" y="161"/>
                      <a:pt x="104" y="160"/>
                      <a:pt x="103" y="159"/>
                    </a:cubicBezTo>
                    <a:close/>
                    <a:moveTo>
                      <a:pt x="161" y="103"/>
                    </a:moveTo>
                    <a:cubicBezTo>
                      <a:pt x="141" y="111"/>
                      <a:pt x="120" y="114"/>
                      <a:pt x="99" y="119"/>
                    </a:cubicBezTo>
                    <a:cubicBezTo>
                      <a:pt x="91" y="120"/>
                      <a:pt x="83" y="122"/>
                      <a:pt x="75" y="124"/>
                    </a:cubicBezTo>
                    <a:cubicBezTo>
                      <a:pt x="79" y="122"/>
                      <a:pt x="84" y="121"/>
                      <a:pt x="88" y="119"/>
                    </a:cubicBezTo>
                    <a:cubicBezTo>
                      <a:pt x="103" y="115"/>
                      <a:pt x="117" y="111"/>
                      <a:pt x="132" y="107"/>
                    </a:cubicBezTo>
                    <a:cubicBezTo>
                      <a:pt x="139" y="105"/>
                      <a:pt x="146" y="104"/>
                      <a:pt x="153" y="101"/>
                    </a:cubicBezTo>
                    <a:cubicBezTo>
                      <a:pt x="156" y="100"/>
                      <a:pt x="159" y="99"/>
                      <a:pt x="162" y="98"/>
                    </a:cubicBezTo>
                    <a:cubicBezTo>
                      <a:pt x="163" y="98"/>
                      <a:pt x="164" y="98"/>
                      <a:pt x="165" y="97"/>
                    </a:cubicBezTo>
                    <a:cubicBezTo>
                      <a:pt x="165" y="97"/>
                      <a:pt x="166" y="97"/>
                      <a:pt x="166" y="97"/>
                    </a:cubicBezTo>
                    <a:cubicBezTo>
                      <a:pt x="167" y="97"/>
                      <a:pt x="167" y="97"/>
                      <a:pt x="167" y="97"/>
                    </a:cubicBezTo>
                    <a:cubicBezTo>
                      <a:pt x="165" y="99"/>
                      <a:pt x="163" y="101"/>
                      <a:pt x="161" y="103"/>
                    </a:cubicBezTo>
                    <a:close/>
                    <a:moveTo>
                      <a:pt x="167" y="96"/>
                    </a:moveTo>
                    <a:cubicBezTo>
                      <a:pt x="167" y="96"/>
                      <a:pt x="167" y="96"/>
                      <a:pt x="167" y="96"/>
                    </a:cubicBezTo>
                    <a:cubicBezTo>
                      <a:pt x="165" y="96"/>
                      <a:pt x="163" y="97"/>
                      <a:pt x="161" y="98"/>
                    </a:cubicBezTo>
                    <a:cubicBezTo>
                      <a:pt x="160" y="98"/>
                      <a:pt x="159" y="98"/>
                      <a:pt x="158" y="98"/>
                    </a:cubicBezTo>
                    <a:cubicBezTo>
                      <a:pt x="144" y="102"/>
                      <a:pt x="128" y="104"/>
                      <a:pt x="113" y="108"/>
                    </a:cubicBezTo>
                    <a:cubicBezTo>
                      <a:pt x="99" y="111"/>
                      <a:pt x="84" y="116"/>
                      <a:pt x="69" y="121"/>
                    </a:cubicBezTo>
                    <a:cubicBezTo>
                      <a:pt x="64" y="122"/>
                      <a:pt x="59" y="123"/>
                      <a:pt x="54" y="124"/>
                    </a:cubicBezTo>
                    <a:cubicBezTo>
                      <a:pt x="69" y="119"/>
                      <a:pt x="83" y="115"/>
                      <a:pt x="98" y="111"/>
                    </a:cubicBezTo>
                    <a:cubicBezTo>
                      <a:pt x="112" y="106"/>
                      <a:pt x="128" y="104"/>
                      <a:pt x="143" y="100"/>
                    </a:cubicBezTo>
                    <a:cubicBezTo>
                      <a:pt x="151" y="98"/>
                      <a:pt x="159" y="96"/>
                      <a:pt x="168" y="94"/>
                    </a:cubicBezTo>
                    <a:cubicBezTo>
                      <a:pt x="169" y="94"/>
                      <a:pt x="169" y="94"/>
                      <a:pt x="169" y="93"/>
                    </a:cubicBezTo>
                    <a:cubicBezTo>
                      <a:pt x="170" y="93"/>
                      <a:pt x="170" y="93"/>
                      <a:pt x="170" y="93"/>
                    </a:cubicBezTo>
                    <a:cubicBezTo>
                      <a:pt x="169" y="94"/>
                      <a:pt x="168" y="95"/>
                      <a:pt x="167" y="96"/>
                    </a:cubicBezTo>
                    <a:close/>
                    <a:moveTo>
                      <a:pt x="171" y="92"/>
                    </a:moveTo>
                    <a:cubicBezTo>
                      <a:pt x="171" y="92"/>
                      <a:pt x="171" y="92"/>
                      <a:pt x="171" y="92"/>
                    </a:cubicBezTo>
                    <a:cubicBezTo>
                      <a:pt x="156" y="96"/>
                      <a:pt x="141" y="99"/>
                      <a:pt x="126" y="102"/>
                    </a:cubicBezTo>
                    <a:cubicBezTo>
                      <a:pt x="111" y="105"/>
                      <a:pt x="96" y="108"/>
                      <a:pt x="82" y="112"/>
                    </a:cubicBezTo>
                    <a:cubicBezTo>
                      <a:pt x="67" y="116"/>
                      <a:pt x="52" y="121"/>
                      <a:pt x="38" y="123"/>
                    </a:cubicBezTo>
                    <a:cubicBezTo>
                      <a:pt x="37" y="124"/>
                      <a:pt x="36" y="124"/>
                      <a:pt x="36" y="12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3"/>
                      <a:pt x="37" y="123"/>
                      <a:pt x="38" y="123"/>
                    </a:cubicBezTo>
                    <a:cubicBezTo>
                      <a:pt x="41" y="122"/>
                      <a:pt x="44" y="121"/>
                      <a:pt x="48" y="120"/>
                    </a:cubicBezTo>
                    <a:cubicBezTo>
                      <a:pt x="56" y="117"/>
                      <a:pt x="64" y="115"/>
                      <a:pt x="72" y="113"/>
                    </a:cubicBezTo>
                    <a:cubicBezTo>
                      <a:pt x="86" y="109"/>
                      <a:pt x="101" y="105"/>
                      <a:pt x="116" y="102"/>
                    </a:cubicBezTo>
                    <a:cubicBezTo>
                      <a:pt x="131" y="99"/>
                      <a:pt x="146" y="96"/>
                      <a:pt x="161" y="91"/>
                    </a:cubicBezTo>
                    <a:cubicBezTo>
                      <a:pt x="165" y="90"/>
                      <a:pt x="168" y="89"/>
                      <a:pt x="171" y="87"/>
                    </a:cubicBezTo>
                    <a:cubicBezTo>
                      <a:pt x="172" y="87"/>
                      <a:pt x="172" y="87"/>
                      <a:pt x="172" y="87"/>
                    </a:cubicBezTo>
                    <a:cubicBezTo>
                      <a:pt x="174" y="87"/>
                      <a:pt x="175" y="86"/>
                      <a:pt x="177" y="86"/>
                    </a:cubicBezTo>
                    <a:cubicBezTo>
                      <a:pt x="175" y="88"/>
                      <a:pt x="173" y="90"/>
                      <a:pt x="171" y="92"/>
                    </a:cubicBezTo>
                    <a:close/>
                    <a:moveTo>
                      <a:pt x="108" y="103"/>
                    </a:moveTo>
                    <a:cubicBezTo>
                      <a:pt x="118" y="100"/>
                      <a:pt x="129" y="97"/>
                      <a:pt x="139" y="95"/>
                    </a:cubicBezTo>
                    <a:cubicBezTo>
                      <a:pt x="144" y="94"/>
                      <a:pt x="149" y="94"/>
                      <a:pt x="153" y="93"/>
                    </a:cubicBezTo>
                    <a:cubicBezTo>
                      <a:pt x="150" y="93"/>
                      <a:pt x="147" y="94"/>
                      <a:pt x="143" y="95"/>
                    </a:cubicBezTo>
                    <a:cubicBezTo>
                      <a:pt x="131" y="98"/>
                      <a:pt x="119" y="100"/>
                      <a:pt x="108" y="103"/>
                    </a:cubicBezTo>
                    <a:close/>
                    <a:moveTo>
                      <a:pt x="178" y="85"/>
                    </a:moveTo>
                    <a:cubicBezTo>
                      <a:pt x="178" y="85"/>
                      <a:pt x="178" y="85"/>
                      <a:pt x="178" y="85"/>
                    </a:cubicBezTo>
                    <a:cubicBezTo>
                      <a:pt x="176" y="85"/>
                      <a:pt x="175" y="85"/>
                      <a:pt x="173" y="86"/>
                    </a:cubicBezTo>
                    <a:cubicBezTo>
                      <a:pt x="172" y="86"/>
                      <a:pt x="172" y="86"/>
                      <a:pt x="172" y="86"/>
                    </a:cubicBezTo>
                    <a:cubicBezTo>
                      <a:pt x="165" y="88"/>
                      <a:pt x="157" y="91"/>
                      <a:pt x="150" y="93"/>
                    </a:cubicBezTo>
                    <a:cubicBezTo>
                      <a:pt x="134" y="96"/>
                      <a:pt x="119" y="99"/>
                      <a:pt x="104" y="103"/>
                    </a:cubicBezTo>
                    <a:cubicBezTo>
                      <a:pt x="95" y="105"/>
                      <a:pt x="85" y="108"/>
                      <a:pt x="76" y="110"/>
                    </a:cubicBezTo>
                    <a:cubicBezTo>
                      <a:pt x="66" y="113"/>
                      <a:pt x="56" y="115"/>
                      <a:pt x="46" y="117"/>
                    </a:cubicBezTo>
                    <a:cubicBezTo>
                      <a:pt x="41" y="118"/>
                      <a:pt x="36" y="119"/>
                      <a:pt x="31" y="120"/>
                    </a:cubicBezTo>
                    <a:cubicBezTo>
                      <a:pt x="30" y="120"/>
                      <a:pt x="23" y="122"/>
                      <a:pt x="28" y="120"/>
                    </a:cubicBezTo>
                    <a:cubicBezTo>
                      <a:pt x="30" y="119"/>
                      <a:pt x="33" y="119"/>
                      <a:pt x="35" y="118"/>
                    </a:cubicBezTo>
                    <a:cubicBezTo>
                      <a:pt x="45" y="115"/>
                      <a:pt x="55" y="112"/>
                      <a:pt x="65" y="109"/>
                    </a:cubicBezTo>
                    <a:cubicBezTo>
                      <a:pt x="85" y="104"/>
                      <a:pt x="105" y="100"/>
                      <a:pt x="126" y="95"/>
                    </a:cubicBezTo>
                    <a:cubicBezTo>
                      <a:pt x="136" y="92"/>
                      <a:pt x="147" y="90"/>
                      <a:pt x="157" y="87"/>
                    </a:cubicBezTo>
                    <a:cubicBezTo>
                      <a:pt x="166" y="85"/>
                      <a:pt x="175" y="81"/>
                      <a:pt x="184" y="77"/>
                    </a:cubicBezTo>
                    <a:cubicBezTo>
                      <a:pt x="182" y="80"/>
                      <a:pt x="180" y="82"/>
                      <a:pt x="178" y="85"/>
                    </a:cubicBezTo>
                    <a:close/>
                    <a:moveTo>
                      <a:pt x="61" y="105"/>
                    </a:moveTo>
                    <a:cubicBezTo>
                      <a:pt x="54" y="107"/>
                      <a:pt x="47" y="109"/>
                      <a:pt x="40" y="111"/>
                    </a:cubicBezTo>
                    <a:cubicBezTo>
                      <a:pt x="33" y="113"/>
                      <a:pt x="26" y="114"/>
                      <a:pt x="20" y="117"/>
                    </a:cubicBezTo>
                    <a:cubicBezTo>
                      <a:pt x="19" y="117"/>
                      <a:pt x="19" y="117"/>
                      <a:pt x="18" y="117"/>
                    </a:cubicBezTo>
                    <a:cubicBezTo>
                      <a:pt x="16" y="116"/>
                      <a:pt x="14" y="115"/>
                      <a:pt x="12" y="114"/>
                    </a:cubicBezTo>
                    <a:cubicBezTo>
                      <a:pt x="18" y="114"/>
                      <a:pt x="23" y="112"/>
                      <a:pt x="29" y="110"/>
                    </a:cubicBezTo>
                    <a:cubicBezTo>
                      <a:pt x="36" y="107"/>
                      <a:pt x="43" y="105"/>
                      <a:pt x="51" y="104"/>
                    </a:cubicBezTo>
                    <a:cubicBezTo>
                      <a:pt x="65" y="101"/>
                      <a:pt x="79" y="99"/>
                      <a:pt x="93" y="96"/>
                    </a:cubicBezTo>
                    <a:cubicBezTo>
                      <a:pt x="82" y="99"/>
                      <a:pt x="72" y="102"/>
                      <a:pt x="61" y="105"/>
                    </a:cubicBezTo>
                    <a:close/>
                    <a:moveTo>
                      <a:pt x="58" y="140"/>
                    </a:moveTo>
                    <a:cubicBezTo>
                      <a:pt x="68" y="145"/>
                      <a:pt x="79" y="150"/>
                      <a:pt x="89" y="155"/>
                    </a:cubicBezTo>
                    <a:cubicBezTo>
                      <a:pt x="94" y="157"/>
                      <a:pt x="100" y="160"/>
                      <a:pt x="105" y="163"/>
                    </a:cubicBezTo>
                    <a:cubicBezTo>
                      <a:pt x="105" y="164"/>
                      <a:pt x="104" y="165"/>
                      <a:pt x="104" y="165"/>
                    </a:cubicBezTo>
                    <a:cubicBezTo>
                      <a:pt x="98" y="163"/>
                      <a:pt x="93" y="160"/>
                      <a:pt x="87" y="157"/>
                    </a:cubicBezTo>
                    <a:cubicBezTo>
                      <a:pt x="77" y="152"/>
                      <a:pt x="67" y="147"/>
                      <a:pt x="58" y="142"/>
                    </a:cubicBezTo>
                    <a:cubicBezTo>
                      <a:pt x="51" y="139"/>
                      <a:pt x="44" y="136"/>
                      <a:pt x="38" y="133"/>
                    </a:cubicBezTo>
                    <a:cubicBezTo>
                      <a:pt x="29" y="128"/>
                      <a:pt x="20" y="122"/>
                      <a:pt x="10" y="119"/>
                    </a:cubicBezTo>
                    <a:cubicBezTo>
                      <a:pt x="10" y="119"/>
                      <a:pt x="10" y="119"/>
                      <a:pt x="10" y="119"/>
                    </a:cubicBezTo>
                    <a:cubicBezTo>
                      <a:pt x="10" y="118"/>
                      <a:pt x="11" y="117"/>
                      <a:pt x="11" y="116"/>
                    </a:cubicBezTo>
                    <a:cubicBezTo>
                      <a:pt x="26" y="125"/>
                      <a:pt x="43" y="132"/>
                      <a:pt x="58" y="140"/>
                    </a:cubicBezTo>
                    <a:close/>
                    <a:moveTo>
                      <a:pt x="199" y="62"/>
                    </a:moveTo>
                    <a:cubicBezTo>
                      <a:pt x="198" y="62"/>
                      <a:pt x="198" y="62"/>
                      <a:pt x="198" y="62"/>
                    </a:cubicBezTo>
                    <a:cubicBezTo>
                      <a:pt x="183" y="65"/>
                      <a:pt x="168" y="68"/>
                      <a:pt x="153" y="71"/>
                    </a:cubicBezTo>
                    <a:cubicBezTo>
                      <a:pt x="138" y="74"/>
                      <a:pt x="123" y="77"/>
                      <a:pt x="107" y="80"/>
                    </a:cubicBezTo>
                    <a:cubicBezTo>
                      <a:pt x="92" y="84"/>
                      <a:pt x="77" y="88"/>
                      <a:pt x="62" y="92"/>
                    </a:cubicBezTo>
                    <a:cubicBezTo>
                      <a:pt x="54" y="95"/>
                      <a:pt x="47" y="97"/>
                      <a:pt x="40" y="99"/>
                    </a:cubicBezTo>
                    <a:cubicBezTo>
                      <a:pt x="37" y="100"/>
                      <a:pt x="35" y="100"/>
                      <a:pt x="32" y="101"/>
                    </a:cubicBezTo>
                    <a:cubicBezTo>
                      <a:pt x="42" y="98"/>
                      <a:pt x="51" y="94"/>
                      <a:pt x="61" y="91"/>
                    </a:cubicBezTo>
                    <a:cubicBezTo>
                      <a:pt x="76" y="87"/>
                      <a:pt x="90" y="83"/>
                      <a:pt x="105" y="79"/>
                    </a:cubicBezTo>
                    <a:cubicBezTo>
                      <a:pt x="120" y="75"/>
                      <a:pt x="135" y="72"/>
                      <a:pt x="150" y="69"/>
                    </a:cubicBezTo>
                    <a:cubicBezTo>
                      <a:pt x="164" y="66"/>
                      <a:pt x="179" y="65"/>
                      <a:pt x="192" y="61"/>
                    </a:cubicBezTo>
                    <a:cubicBezTo>
                      <a:pt x="196" y="60"/>
                      <a:pt x="199" y="59"/>
                      <a:pt x="203" y="57"/>
                    </a:cubicBezTo>
                    <a:cubicBezTo>
                      <a:pt x="201" y="59"/>
                      <a:pt x="200" y="60"/>
                      <a:pt x="199" y="62"/>
                    </a:cubicBezTo>
                    <a:close/>
                    <a:moveTo>
                      <a:pt x="191" y="70"/>
                    </a:moveTo>
                    <a:cubicBezTo>
                      <a:pt x="179" y="74"/>
                      <a:pt x="167" y="78"/>
                      <a:pt x="154" y="81"/>
                    </a:cubicBezTo>
                    <a:cubicBezTo>
                      <a:pt x="152" y="81"/>
                      <a:pt x="151" y="82"/>
                      <a:pt x="149" y="82"/>
                    </a:cubicBezTo>
                    <a:cubicBezTo>
                      <a:pt x="137" y="85"/>
                      <a:pt x="125" y="88"/>
                      <a:pt x="112" y="91"/>
                    </a:cubicBezTo>
                    <a:cubicBezTo>
                      <a:pt x="109" y="92"/>
                      <a:pt x="105" y="93"/>
                      <a:pt x="101" y="94"/>
                    </a:cubicBezTo>
                    <a:cubicBezTo>
                      <a:pt x="86" y="97"/>
                      <a:pt x="70" y="99"/>
                      <a:pt x="55" y="102"/>
                    </a:cubicBezTo>
                    <a:cubicBezTo>
                      <a:pt x="48" y="104"/>
                      <a:pt x="40" y="105"/>
                      <a:pt x="33" y="107"/>
                    </a:cubicBezTo>
                    <a:cubicBezTo>
                      <a:pt x="30" y="108"/>
                      <a:pt x="27" y="110"/>
                      <a:pt x="23" y="111"/>
                    </a:cubicBezTo>
                    <a:cubicBezTo>
                      <a:pt x="22" y="111"/>
                      <a:pt x="20" y="112"/>
                      <a:pt x="18" y="112"/>
                    </a:cubicBezTo>
                    <a:cubicBezTo>
                      <a:pt x="16" y="113"/>
                      <a:pt x="14" y="113"/>
                      <a:pt x="12" y="113"/>
                    </a:cubicBezTo>
                    <a:cubicBezTo>
                      <a:pt x="19" y="111"/>
                      <a:pt x="25" y="108"/>
                      <a:pt x="32" y="106"/>
                    </a:cubicBezTo>
                    <a:cubicBezTo>
                      <a:pt x="40" y="104"/>
                      <a:pt x="48" y="101"/>
                      <a:pt x="56" y="99"/>
                    </a:cubicBezTo>
                    <a:cubicBezTo>
                      <a:pt x="71" y="95"/>
                      <a:pt x="86" y="91"/>
                      <a:pt x="101" y="87"/>
                    </a:cubicBezTo>
                    <a:cubicBezTo>
                      <a:pt x="131" y="80"/>
                      <a:pt x="161" y="75"/>
                      <a:pt x="190" y="66"/>
                    </a:cubicBezTo>
                    <a:cubicBezTo>
                      <a:pt x="192" y="65"/>
                      <a:pt x="195" y="64"/>
                      <a:pt x="197" y="64"/>
                    </a:cubicBezTo>
                    <a:cubicBezTo>
                      <a:pt x="195" y="66"/>
                      <a:pt x="193" y="68"/>
                      <a:pt x="191" y="70"/>
                    </a:cubicBezTo>
                    <a:close/>
                    <a:moveTo>
                      <a:pt x="9" y="121"/>
                    </a:moveTo>
                    <a:cubicBezTo>
                      <a:pt x="10" y="121"/>
                      <a:pt x="10" y="121"/>
                      <a:pt x="10" y="121"/>
                    </a:cubicBezTo>
                    <a:cubicBezTo>
                      <a:pt x="19" y="124"/>
                      <a:pt x="29" y="131"/>
                      <a:pt x="38" y="136"/>
                    </a:cubicBezTo>
                    <a:cubicBezTo>
                      <a:pt x="44" y="139"/>
                      <a:pt x="51" y="142"/>
                      <a:pt x="57" y="145"/>
                    </a:cubicBezTo>
                    <a:cubicBezTo>
                      <a:pt x="67" y="150"/>
                      <a:pt x="77" y="155"/>
                      <a:pt x="87" y="160"/>
                    </a:cubicBezTo>
                    <a:cubicBezTo>
                      <a:pt x="92" y="162"/>
                      <a:pt x="98" y="166"/>
                      <a:pt x="103" y="168"/>
                    </a:cubicBezTo>
                    <a:cubicBezTo>
                      <a:pt x="103" y="169"/>
                      <a:pt x="103" y="170"/>
                      <a:pt x="103" y="171"/>
                    </a:cubicBezTo>
                    <a:cubicBezTo>
                      <a:pt x="86" y="162"/>
                      <a:pt x="70" y="155"/>
                      <a:pt x="53" y="147"/>
                    </a:cubicBezTo>
                    <a:cubicBezTo>
                      <a:pt x="38" y="140"/>
                      <a:pt x="23" y="133"/>
                      <a:pt x="8" y="124"/>
                    </a:cubicBezTo>
                    <a:cubicBezTo>
                      <a:pt x="9" y="123"/>
                      <a:pt x="9" y="122"/>
                      <a:pt x="9" y="121"/>
                    </a:cubicBezTo>
                    <a:close/>
                    <a:moveTo>
                      <a:pt x="106" y="168"/>
                    </a:moveTo>
                    <a:cubicBezTo>
                      <a:pt x="106" y="167"/>
                      <a:pt x="106" y="167"/>
                      <a:pt x="106" y="167"/>
                    </a:cubicBezTo>
                    <a:cubicBezTo>
                      <a:pt x="111" y="163"/>
                      <a:pt x="116" y="158"/>
                      <a:pt x="121" y="153"/>
                    </a:cubicBezTo>
                    <a:cubicBezTo>
                      <a:pt x="130" y="142"/>
                      <a:pt x="140" y="132"/>
                      <a:pt x="150" y="121"/>
                    </a:cubicBezTo>
                    <a:cubicBezTo>
                      <a:pt x="170" y="101"/>
                      <a:pt x="189" y="80"/>
                      <a:pt x="209" y="59"/>
                    </a:cubicBezTo>
                    <a:cubicBezTo>
                      <a:pt x="210" y="58"/>
                      <a:pt x="212" y="56"/>
                      <a:pt x="214" y="54"/>
                    </a:cubicBezTo>
                    <a:cubicBezTo>
                      <a:pt x="214" y="55"/>
                      <a:pt x="214" y="56"/>
                      <a:pt x="214" y="57"/>
                    </a:cubicBezTo>
                    <a:cubicBezTo>
                      <a:pt x="214" y="57"/>
                      <a:pt x="214" y="57"/>
                      <a:pt x="214" y="57"/>
                    </a:cubicBezTo>
                    <a:cubicBezTo>
                      <a:pt x="205" y="64"/>
                      <a:pt x="198" y="74"/>
                      <a:pt x="190" y="82"/>
                    </a:cubicBezTo>
                    <a:cubicBezTo>
                      <a:pt x="182" y="90"/>
                      <a:pt x="174" y="99"/>
                      <a:pt x="166" y="107"/>
                    </a:cubicBezTo>
                    <a:cubicBezTo>
                      <a:pt x="148" y="126"/>
                      <a:pt x="130" y="145"/>
                      <a:pt x="112" y="164"/>
                    </a:cubicBezTo>
                    <a:cubicBezTo>
                      <a:pt x="110" y="166"/>
                      <a:pt x="107" y="169"/>
                      <a:pt x="105" y="171"/>
                    </a:cubicBezTo>
                    <a:cubicBezTo>
                      <a:pt x="105" y="170"/>
                      <a:pt x="106" y="169"/>
                      <a:pt x="106" y="168"/>
                    </a:cubicBezTo>
                    <a:close/>
                    <a:moveTo>
                      <a:pt x="26" y="97"/>
                    </a:moveTo>
                    <a:cubicBezTo>
                      <a:pt x="56" y="89"/>
                      <a:pt x="86" y="80"/>
                      <a:pt x="117" y="74"/>
                    </a:cubicBezTo>
                    <a:cubicBezTo>
                      <a:pt x="133" y="70"/>
                      <a:pt x="148" y="68"/>
                      <a:pt x="164" y="65"/>
                    </a:cubicBezTo>
                    <a:cubicBezTo>
                      <a:pt x="172" y="63"/>
                      <a:pt x="179" y="62"/>
                      <a:pt x="187" y="61"/>
                    </a:cubicBezTo>
                    <a:cubicBezTo>
                      <a:pt x="190" y="60"/>
                      <a:pt x="194" y="59"/>
                      <a:pt x="197" y="58"/>
                    </a:cubicBezTo>
                    <a:cubicBezTo>
                      <a:pt x="198" y="58"/>
                      <a:pt x="199" y="58"/>
                      <a:pt x="200" y="57"/>
                    </a:cubicBezTo>
                    <a:cubicBezTo>
                      <a:pt x="200" y="58"/>
                      <a:pt x="200" y="58"/>
                      <a:pt x="200" y="58"/>
                    </a:cubicBezTo>
                    <a:cubicBezTo>
                      <a:pt x="199" y="58"/>
                      <a:pt x="198" y="59"/>
                      <a:pt x="197" y="59"/>
                    </a:cubicBezTo>
                    <a:cubicBezTo>
                      <a:pt x="184" y="64"/>
                      <a:pt x="169" y="65"/>
                      <a:pt x="156" y="67"/>
                    </a:cubicBezTo>
                    <a:cubicBezTo>
                      <a:pt x="141" y="70"/>
                      <a:pt x="125" y="73"/>
                      <a:pt x="110" y="77"/>
                    </a:cubicBezTo>
                    <a:cubicBezTo>
                      <a:pt x="81" y="85"/>
                      <a:pt x="52" y="93"/>
                      <a:pt x="23" y="103"/>
                    </a:cubicBezTo>
                    <a:cubicBezTo>
                      <a:pt x="22" y="104"/>
                      <a:pt x="21" y="104"/>
                      <a:pt x="20" y="105"/>
                    </a:cubicBezTo>
                    <a:cubicBezTo>
                      <a:pt x="19" y="105"/>
                      <a:pt x="19" y="105"/>
                      <a:pt x="19" y="105"/>
                    </a:cubicBezTo>
                    <a:cubicBezTo>
                      <a:pt x="22" y="102"/>
                      <a:pt x="24" y="100"/>
                      <a:pt x="26" y="97"/>
                    </a:cubicBezTo>
                    <a:close/>
                    <a:moveTo>
                      <a:pt x="18" y="106"/>
                    </a:moveTo>
                    <a:cubicBezTo>
                      <a:pt x="48" y="97"/>
                      <a:pt x="77" y="88"/>
                      <a:pt x="107" y="81"/>
                    </a:cubicBezTo>
                    <a:cubicBezTo>
                      <a:pt x="123" y="78"/>
                      <a:pt x="138" y="75"/>
                      <a:pt x="154" y="72"/>
                    </a:cubicBezTo>
                    <a:cubicBezTo>
                      <a:pt x="161" y="70"/>
                      <a:pt x="168" y="69"/>
                      <a:pt x="176" y="67"/>
                    </a:cubicBezTo>
                    <a:cubicBezTo>
                      <a:pt x="183" y="66"/>
                      <a:pt x="191" y="65"/>
                      <a:pt x="197" y="63"/>
                    </a:cubicBezTo>
                    <a:cubicBezTo>
                      <a:pt x="168" y="73"/>
                      <a:pt x="138" y="77"/>
                      <a:pt x="108" y="85"/>
                    </a:cubicBezTo>
                    <a:cubicBezTo>
                      <a:pt x="93" y="89"/>
                      <a:pt x="78" y="92"/>
                      <a:pt x="63" y="97"/>
                    </a:cubicBezTo>
                    <a:cubicBezTo>
                      <a:pt x="48" y="100"/>
                      <a:pt x="33" y="104"/>
                      <a:pt x="20" y="109"/>
                    </a:cubicBezTo>
                    <a:cubicBezTo>
                      <a:pt x="17" y="110"/>
                      <a:pt x="15" y="111"/>
                      <a:pt x="13" y="112"/>
                    </a:cubicBezTo>
                    <a:cubicBezTo>
                      <a:pt x="15" y="110"/>
                      <a:pt x="17" y="108"/>
                      <a:pt x="18" y="106"/>
                    </a:cubicBezTo>
                    <a:close/>
                    <a:moveTo>
                      <a:pt x="104" y="177"/>
                    </a:moveTo>
                    <a:cubicBezTo>
                      <a:pt x="104" y="177"/>
                      <a:pt x="104" y="176"/>
                      <a:pt x="104" y="175"/>
                    </a:cubicBezTo>
                    <a:cubicBezTo>
                      <a:pt x="105" y="175"/>
                      <a:pt x="105" y="175"/>
                      <a:pt x="105" y="175"/>
                    </a:cubicBezTo>
                    <a:cubicBezTo>
                      <a:pt x="138" y="139"/>
                      <a:pt x="172" y="105"/>
                      <a:pt x="205" y="69"/>
                    </a:cubicBezTo>
                    <a:cubicBezTo>
                      <a:pt x="208" y="66"/>
                      <a:pt x="211" y="62"/>
                      <a:pt x="215" y="59"/>
                    </a:cubicBezTo>
                    <a:cubicBezTo>
                      <a:pt x="215" y="60"/>
                      <a:pt x="215" y="60"/>
                      <a:pt x="215" y="60"/>
                    </a:cubicBezTo>
                    <a:cubicBezTo>
                      <a:pt x="211" y="62"/>
                      <a:pt x="209" y="66"/>
                      <a:pt x="206" y="69"/>
                    </a:cubicBezTo>
                    <a:cubicBezTo>
                      <a:pt x="200" y="76"/>
                      <a:pt x="194" y="82"/>
                      <a:pt x="188" y="88"/>
                    </a:cubicBezTo>
                    <a:cubicBezTo>
                      <a:pt x="180" y="97"/>
                      <a:pt x="172" y="106"/>
                      <a:pt x="164" y="115"/>
                    </a:cubicBezTo>
                    <a:cubicBezTo>
                      <a:pt x="144" y="136"/>
                      <a:pt x="124" y="156"/>
                      <a:pt x="104" y="177"/>
                    </a:cubicBezTo>
                    <a:close/>
                    <a:moveTo>
                      <a:pt x="8" y="117"/>
                    </a:moveTo>
                    <a:cubicBezTo>
                      <a:pt x="7" y="121"/>
                      <a:pt x="5" y="126"/>
                      <a:pt x="6" y="130"/>
                    </a:cubicBezTo>
                    <a:cubicBezTo>
                      <a:pt x="5" y="125"/>
                      <a:pt x="6" y="120"/>
                      <a:pt x="8" y="117"/>
                    </a:cubicBezTo>
                    <a:close/>
                    <a:moveTo>
                      <a:pt x="27" y="146"/>
                    </a:moveTo>
                    <a:cubicBezTo>
                      <a:pt x="21" y="143"/>
                      <a:pt x="15" y="140"/>
                      <a:pt x="10" y="137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14" y="138"/>
                      <a:pt x="18" y="140"/>
                      <a:pt x="22" y="141"/>
                    </a:cubicBezTo>
                    <a:cubicBezTo>
                      <a:pt x="32" y="146"/>
                      <a:pt x="43" y="151"/>
                      <a:pt x="53" y="156"/>
                    </a:cubicBezTo>
                    <a:cubicBezTo>
                      <a:pt x="64" y="162"/>
                      <a:pt x="75" y="167"/>
                      <a:pt x="85" y="172"/>
                    </a:cubicBezTo>
                    <a:cubicBezTo>
                      <a:pt x="90" y="174"/>
                      <a:pt x="97" y="177"/>
                      <a:pt x="102" y="180"/>
                    </a:cubicBezTo>
                    <a:cubicBezTo>
                      <a:pt x="102" y="180"/>
                      <a:pt x="102" y="180"/>
                      <a:pt x="102" y="180"/>
                    </a:cubicBezTo>
                    <a:cubicBezTo>
                      <a:pt x="102" y="181"/>
                      <a:pt x="103" y="183"/>
                      <a:pt x="103" y="184"/>
                    </a:cubicBezTo>
                    <a:cubicBezTo>
                      <a:pt x="88" y="177"/>
                      <a:pt x="73" y="169"/>
                      <a:pt x="58" y="161"/>
                    </a:cubicBezTo>
                    <a:cubicBezTo>
                      <a:pt x="47" y="156"/>
                      <a:pt x="37" y="151"/>
                      <a:pt x="27" y="146"/>
                    </a:cubicBezTo>
                    <a:close/>
                    <a:moveTo>
                      <a:pt x="205" y="79"/>
                    </a:moveTo>
                    <a:cubicBezTo>
                      <a:pt x="196" y="90"/>
                      <a:pt x="186" y="100"/>
                      <a:pt x="176" y="111"/>
                    </a:cubicBezTo>
                    <a:cubicBezTo>
                      <a:pt x="155" y="133"/>
                      <a:pt x="135" y="154"/>
                      <a:pt x="114" y="176"/>
                    </a:cubicBezTo>
                    <a:cubicBezTo>
                      <a:pt x="112" y="178"/>
                      <a:pt x="109" y="181"/>
                      <a:pt x="107" y="184"/>
                    </a:cubicBezTo>
                    <a:cubicBezTo>
                      <a:pt x="106" y="183"/>
                      <a:pt x="105" y="181"/>
                      <a:pt x="105" y="180"/>
                    </a:cubicBezTo>
                    <a:cubicBezTo>
                      <a:pt x="105" y="180"/>
                      <a:pt x="105" y="180"/>
                      <a:pt x="105" y="180"/>
                    </a:cubicBezTo>
                    <a:cubicBezTo>
                      <a:pt x="112" y="172"/>
                      <a:pt x="120" y="164"/>
                      <a:pt x="128" y="156"/>
                    </a:cubicBezTo>
                    <a:cubicBezTo>
                      <a:pt x="139" y="144"/>
                      <a:pt x="150" y="132"/>
                      <a:pt x="162" y="120"/>
                    </a:cubicBezTo>
                    <a:cubicBezTo>
                      <a:pt x="180" y="101"/>
                      <a:pt x="197" y="81"/>
                      <a:pt x="215" y="63"/>
                    </a:cubicBezTo>
                    <a:cubicBezTo>
                      <a:pt x="216" y="62"/>
                      <a:pt x="216" y="62"/>
                      <a:pt x="216" y="62"/>
                    </a:cubicBezTo>
                    <a:cubicBezTo>
                      <a:pt x="217" y="63"/>
                      <a:pt x="217" y="64"/>
                      <a:pt x="218" y="64"/>
                    </a:cubicBezTo>
                    <a:cubicBezTo>
                      <a:pt x="217" y="66"/>
                      <a:pt x="216" y="67"/>
                      <a:pt x="215" y="68"/>
                    </a:cubicBezTo>
                    <a:cubicBezTo>
                      <a:pt x="212" y="72"/>
                      <a:pt x="209" y="75"/>
                      <a:pt x="205" y="7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5" name="Freeform 70">
                <a:extLst>
                  <a:ext uri="{FF2B5EF4-FFF2-40B4-BE49-F238E27FC236}">
                    <a16:creationId xmlns:a16="http://schemas.microsoft.com/office/drawing/2014/main" id="{1B12AF29-207B-4B9E-ACB0-86596808C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6787" y="4551363"/>
                <a:ext cx="163512" cy="280988"/>
              </a:xfrm>
              <a:custGeom>
                <a:avLst/>
                <a:gdLst>
                  <a:gd name="T0" fmla="*/ 0 w 86"/>
                  <a:gd name="T1" fmla="*/ 148 h 148"/>
                  <a:gd name="T2" fmla="*/ 86 w 86"/>
                  <a:gd name="T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6" h="148">
                    <a:moveTo>
                      <a:pt x="0" y="148"/>
                    </a:moveTo>
                    <a:cubicBezTo>
                      <a:pt x="20" y="94"/>
                      <a:pt x="65" y="52"/>
                      <a:pt x="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6" name="Freeform 71">
                <a:extLst>
                  <a:ext uri="{FF2B5EF4-FFF2-40B4-BE49-F238E27FC236}">
                    <a16:creationId xmlns:a16="http://schemas.microsoft.com/office/drawing/2014/main" id="{B262CAFA-20FA-4B3D-BEAF-9059BFC2E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0412" y="4538663"/>
                <a:ext cx="371475" cy="109538"/>
              </a:xfrm>
              <a:custGeom>
                <a:avLst/>
                <a:gdLst>
                  <a:gd name="T0" fmla="*/ 0 w 196"/>
                  <a:gd name="T1" fmla="*/ 58 h 58"/>
                  <a:gd name="T2" fmla="*/ 196 w 196"/>
                  <a:gd name="T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6" h="58">
                    <a:moveTo>
                      <a:pt x="0" y="58"/>
                    </a:moveTo>
                    <a:cubicBezTo>
                      <a:pt x="63" y="34"/>
                      <a:pt x="131" y="21"/>
                      <a:pt x="19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7" name="Freeform 72">
                <a:extLst>
                  <a:ext uri="{FF2B5EF4-FFF2-40B4-BE49-F238E27FC236}">
                    <a16:creationId xmlns:a16="http://schemas.microsoft.com/office/drawing/2014/main" id="{3CC8C22D-3855-41BC-B6B2-23234E683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5499" y="4691063"/>
                <a:ext cx="69850" cy="161925"/>
              </a:xfrm>
              <a:custGeom>
                <a:avLst/>
                <a:gdLst>
                  <a:gd name="T0" fmla="*/ 0 w 37"/>
                  <a:gd name="T1" fmla="*/ 0 h 86"/>
                  <a:gd name="T2" fmla="*/ 20 w 37"/>
                  <a:gd name="T3" fmla="*/ 83 h 86"/>
                  <a:gd name="T4" fmla="*/ 37 w 37"/>
                  <a:gd name="T5" fmla="*/ 2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86">
                    <a:moveTo>
                      <a:pt x="0" y="0"/>
                    </a:moveTo>
                    <a:cubicBezTo>
                      <a:pt x="6" y="25"/>
                      <a:pt x="16" y="57"/>
                      <a:pt x="20" y="83"/>
                    </a:cubicBezTo>
                    <a:cubicBezTo>
                      <a:pt x="21" y="86"/>
                      <a:pt x="37" y="26"/>
                      <a:pt x="37" y="2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8" name="Freeform 73">
                <a:extLst>
                  <a:ext uri="{FF2B5EF4-FFF2-40B4-BE49-F238E27FC236}">
                    <a16:creationId xmlns:a16="http://schemas.microsoft.com/office/drawing/2014/main" id="{3343F69F-CBFD-431D-B237-CB666E27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0424" y="4800601"/>
                <a:ext cx="82550" cy="52388"/>
              </a:xfrm>
              <a:custGeom>
                <a:avLst/>
                <a:gdLst>
                  <a:gd name="T0" fmla="*/ 2 w 43"/>
                  <a:gd name="T1" fmla="*/ 28 h 28"/>
                  <a:gd name="T2" fmla="*/ 43 w 43"/>
                  <a:gd name="T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28">
                    <a:moveTo>
                      <a:pt x="2" y="28"/>
                    </a:moveTo>
                    <a:cubicBezTo>
                      <a:pt x="0" y="28"/>
                      <a:pt x="26" y="7"/>
                      <a:pt x="4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99" name="Freeform 74">
                <a:extLst>
                  <a:ext uri="{FF2B5EF4-FFF2-40B4-BE49-F238E27FC236}">
                    <a16:creationId xmlns:a16="http://schemas.microsoft.com/office/drawing/2014/main" id="{900C66B7-A0F6-4B50-84E2-3BD71A70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5824" y="4725988"/>
                <a:ext cx="80962" cy="106363"/>
              </a:xfrm>
              <a:custGeom>
                <a:avLst/>
                <a:gdLst>
                  <a:gd name="T0" fmla="*/ 0 w 43"/>
                  <a:gd name="T1" fmla="*/ 0 h 56"/>
                  <a:gd name="T2" fmla="*/ 43 w 43"/>
                  <a:gd name="T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56">
                    <a:moveTo>
                      <a:pt x="0" y="0"/>
                    </a:moveTo>
                    <a:cubicBezTo>
                      <a:pt x="0" y="0"/>
                      <a:pt x="21" y="27"/>
                      <a:pt x="43" y="5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0" name="Freeform 75">
                <a:extLst>
                  <a:ext uri="{FF2B5EF4-FFF2-40B4-BE49-F238E27FC236}">
                    <a16:creationId xmlns:a16="http://schemas.microsoft.com/office/drawing/2014/main" id="{E0E95812-BE71-4F0E-92A0-690482CA6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6299" y="4551363"/>
                <a:ext cx="254000" cy="173038"/>
              </a:xfrm>
              <a:custGeom>
                <a:avLst/>
                <a:gdLst>
                  <a:gd name="T0" fmla="*/ 0 w 134"/>
                  <a:gd name="T1" fmla="*/ 91 h 91"/>
                  <a:gd name="T2" fmla="*/ 134 w 134"/>
                  <a:gd name="T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4" h="91">
                    <a:moveTo>
                      <a:pt x="0" y="91"/>
                    </a:moveTo>
                    <a:cubicBezTo>
                      <a:pt x="37" y="72"/>
                      <a:pt x="125" y="10"/>
                      <a:pt x="1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1" name="Freeform 76">
                <a:extLst>
                  <a:ext uri="{FF2B5EF4-FFF2-40B4-BE49-F238E27FC236}">
                    <a16:creationId xmlns:a16="http://schemas.microsoft.com/office/drawing/2014/main" id="{BA696F48-720D-40FE-A8B5-4478B4D20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6762" y="4538663"/>
                <a:ext cx="365125" cy="174625"/>
              </a:xfrm>
              <a:custGeom>
                <a:avLst/>
                <a:gdLst>
                  <a:gd name="T0" fmla="*/ 193 w 193"/>
                  <a:gd name="T1" fmla="*/ 0 h 92"/>
                  <a:gd name="T2" fmla="*/ 64 w 193"/>
                  <a:gd name="T3" fmla="*/ 81 h 92"/>
                  <a:gd name="T4" fmla="*/ 43 w 193"/>
                  <a:gd name="T5" fmla="*/ 87 h 92"/>
                  <a:gd name="T6" fmla="*/ 0 w 193"/>
                  <a:gd name="T7" fmla="*/ 5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3" h="92">
                    <a:moveTo>
                      <a:pt x="193" y="0"/>
                    </a:moveTo>
                    <a:cubicBezTo>
                      <a:pt x="159" y="16"/>
                      <a:pt x="93" y="58"/>
                      <a:pt x="64" y="81"/>
                    </a:cubicBezTo>
                    <a:cubicBezTo>
                      <a:pt x="53" y="89"/>
                      <a:pt x="56" y="92"/>
                      <a:pt x="43" y="87"/>
                    </a:cubicBezTo>
                    <a:cubicBezTo>
                      <a:pt x="29" y="81"/>
                      <a:pt x="14" y="66"/>
                      <a:pt x="0" y="58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2" name="Freeform 77">
                <a:extLst>
                  <a:ext uri="{FF2B5EF4-FFF2-40B4-BE49-F238E27FC236}">
                    <a16:creationId xmlns:a16="http://schemas.microsoft.com/office/drawing/2014/main" id="{13BC268C-B2A5-4913-B771-A2E62DBBB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7199" y="5441951"/>
                <a:ext cx="130175" cy="157163"/>
              </a:xfrm>
              <a:custGeom>
                <a:avLst/>
                <a:gdLst>
                  <a:gd name="T0" fmla="*/ 0 w 69"/>
                  <a:gd name="T1" fmla="*/ 83 h 83"/>
                  <a:gd name="T2" fmla="*/ 69 w 69"/>
                  <a:gd name="T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9" h="83">
                    <a:moveTo>
                      <a:pt x="0" y="83"/>
                    </a:moveTo>
                    <a:cubicBezTo>
                      <a:pt x="26" y="57"/>
                      <a:pt x="42" y="24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3" name="Freeform 78">
                <a:extLst>
                  <a:ext uri="{FF2B5EF4-FFF2-40B4-BE49-F238E27FC236}">
                    <a16:creationId xmlns:a16="http://schemas.microsoft.com/office/drawing/2014/main" id="{0B5F0286-F4C8-4DB9-8F22-B9A30A577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6749" y="5383213"/>
                <a:ext cx="138112" cy="142875"/>
              </a:xfrm>
              <a:custGeom>
                <a:avLst/>
                <a:gdLst>
                  <a:gd name="T0" fmla="*/ 0 w 73"/>
                  <a:gd name="T1" fmla="*/ 75 h 75"/>
                  <a:gd name="T2" fmla="*/ 73 w 73"/>
                  <a:gd name="T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3" h="75">
                    <a:moveTo>
                      <a:pt x="0" y="75"/>
                    </a:moveTo>
                    <a:cubicBezTo>
                      <a:pt x="25" y="52"/>
                      <a:pt x="56" y="30"/>
                      <a:pt x="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4" name="Freeform 79">
                <a:extLst>
                  <a:ext uri="{FF2B5EF4-FFF2-40B4-BE49-F238E27FC236}">
                    <a16:creationId xmlns:a16="http://schemas.microsoft.com/office/drawing/2014/main" id="{64F81807-F1D3-408A-9E9E-5DC01150C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7374" y="5438776"/>
                <a:ext cx="82550" cy="87313"/>
              </a:xfrm>
              <a:custGeom>
                <a:avLst/>
                <a:gdLst>
                  <a:gd name="T0" fmla="*/ 0 w 43"/>
                  <a:gd name="T1" fmla="*/ 0 h 46"/>
                  <a:gd name="T2" fmla="*/ 43 w 43"/>
                  <a:gd name="T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46">
                    <a:moveTo>
                      <a:pt x="0" y="0"/>
                    </a:moveTo>
                    <a:cubicBezTo>
                      <a:pt x="10" y="9"/>
                      <a:pt x="41" y="40"/>
                      <a:pt x="43" y="46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5" name="Freeform 80">
                <a:extLst>
                  <a:ext uri="{FF2B5EF4-FFF2-40B4-BE49-F238E27FC236}">
                    <a16:creationId xmlns:a16="http://schemas.microsoft.com/office/drawing/2014/main" id="{EEF0873E-1646-423E-B871-9DF7C0CA4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3899" y="5383213"/>
                <a:ext cx="88900" cy="74613"/>
              </a:xfrm>
              <a:custGeom>
                <a:avLst/>
                <a:gdLst>
                  <a:gd name="T0" fmla="*/ 0 w 47"/>
                  <a:gd name="T1" fmla="*/ 13 h 39"/>
                  <a:gd name="T2" fmla="*/ 43 w 47"/>
                  <a:gd name="T3" fmla="*/ 0 h 39"/>
                  <a:gd name="T4" fmla="*/ 46 w 47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39">
                    <a:moveTo>
                      <a:pt x="0" y="13"/>
                    </a:moveTo>
                    <a:cubicBezTo>
                      <a:pt x="14" y="7"/>
                      <a:pt x="29" y="5"/>
                      <a:pt x="43" y="0"/>
                    </a:cubicBezTo>
                    <a:cubicBezTo>
                      <a:pt x="47" y="12"/>
                      <a:pt x="43" y="26"/>
                      <a:pt x="46" y="3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6" name="Freeform 81">
                <a:extLst>
                  <a:ext uri="{FF2B5EF4-FFF2-40B4-BE49-F238E27FC236}">
                    <a16:creationId xmlns:a16="http://schemas.microsoft.com/office/drawing/2014/main" id="{D647267E-5F2A-464D-AA3F-9590127F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1799" y="5284788"/>
                <a:ext cx="25400" cy="388938"/>
              </a:xfrm>
              <a:custGeom>
                <a:avLst/>
                <a:gdLst>
                  <a:gd name="T0" fmla="*/ 0 w 13"/>
                  <a:gd name="T1" fmla="*/ 0 h 205"/>
                  <a:gd name="T2" fmla="*/ 6 w 13"/>
                  <a:gd name="T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3" h="205">
                    <a:moveTo>
                      <a:pt x="0" y="0"/>
                    </a:moveTo>
                    <a:cubicBezTo>
                      <a:pt x="13" y="69"/>
                      <a:pt x="6" y="134"/>
                      <a:pt x="6" y="205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7" name="Freeform 82">
                <a:extLst>
                  <a:ext uri="{FF2B5EF4-FFF2-40B4-BE49-F238E27FC236}">
                    <a16:creationId xmlns:a16="http://schemas.microsoft.com/office/drawing/2014/main" id="{1725202A-6F5F-4139-B8EB-F8ADCA67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6087" y="5673726"/>
                <a:ext cx="442912" cy="3175"/>
              </a:xfrm>
              <a:custGeom>
                <a:avLst/>
                <a:gdLst>
                  <a:gd name="T0" fmla="*/ 0 w 234"/>
                  <a:gd name="T1" fmla="*/ 0 h 2"/>
                  <a:gd name="T2" fmla="*/ 234 w 234"/>
                  <a:gd name="T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34" h="2">
                    <a:moveTo>
                      <a:pt x="0" y="0"/>
                    </a:moveTo>
                    <a:cubicBezTo>
                      <a:pt x="73" y="0"/>
                      <a:pt x="163" y="2"/>
                      <a:pt x="23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8" name="Freeform 83">
                <a:extLst>
                  <a:ext uri="{FF2B5EF4-FFF2-40B4-BE49-F238E27FC236}">
                    <a16:creationId xmlns:a16="http://schemas.microsoft.com/office/drawing/2014/main" id="{95E16D1D-8739-4A67-BF18-90D8D80512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694987" y="4348163"/>
                <a:ext cx="201612" cy="295275"/>
              </a:xfrm>
              <a:custGeom>
                <a:avLst/>
                <a:gdLst>
                  <a:gd name="T0" fmla="*/ 64 w 107"/>
                  <a:gd name="T1" fmla="*/ 4 h 156"/>
                  <a:gd name="T2" fmla="*/ 35 w 107"/>
                  <a:gd name="T3" fmla="*/ 6 h 156"/>
                  <a:gd name="T4" fmla="*/ 25 w 107"/>
                  <a:gd name="T5" fmla="*/ 36 h 156"/>
                  <a:gd name="T6" fmla="*/ 47 w 107"/>
                  <a:gd name="T7" fmla="*/ 53 h 156"/>
                  <a:gd name="T8" fmla="*/ 54 w 107"/>
                  <a:gd name="T9" fmla="*/ 95 h 156"/>
                  <a:gd name="T10" fmla="*/ 39 w 107"/>
                  <a:gd name="T11" fmla="*/ 100 h 156"/>
                  <a:gd name="T12" fmla="*/ 16 w 107"/>
                  <a:gd name="T13" fmla="*/ 103 h 156"/>
                  <a:gd name="T14" fmla="*/ 26 w 107"/>
                  <a:gd name="T15" fmla="*/ 146 h 156"/>
                  <a:gd name="T16" fmla="*/ 47 w 107"/>
                  <a:gd name="T17" fmla="*/ 154 h 156"/>
                  <a:gd name="T18" fmla="*/ 53 w 107"/>
                  <a:gd name="T19" fmla="*/ 147 h 156"/>
                  <a:gd name="T20" fmla="*/ 66 w 107"/>
                  <a:gd name="T21" fmla="*/ 71 h 156"/>
                  <a:gd name="T22" fmla="*/ 96 w 107"/>
                  <a:gd name="T23" fmla="*/ 51 h 156"/>
                  <a:gd name="T24" fmla="*/ 106 w 107"/>
                  <a:gd name="T25" fmla="*/ 88 h 156"/>
                  <a:gd name="T26" fmla="*/ 54 w 107"/>
                  <a:gd name="T27" fmla="*/ 107 h 156"/>
                  <a:gd name="T28" fmla="*/ 24 w 107"/>
                  <a:gd name="T29" fmla="*/ 95 h 156"/>
                  <a:gd name="T30" fmla="*/ 29 w 107"/>
                  <a:gd name="T31" fmla="*/ 97 h 156"/>
                  <a:gd name="T32" fmla="*/ 24 w 107"/>
                  <a:gd name="T33" fmla="*/ 95 h 156"/>
                  <a:gd name="T34" fmla="*/ 22 w 107"/>
                  <a:gd name="T35" fmla="*/ 97 h 156"/>
                  <a:gd name="T36" fmla="*/ 19 w 107"/>
                  <a:gd name="T37" fmla="*/ 106 h 156"/>
                  <a:gd name="T38" fmla="*/ 25 w 107"/>
                  <a:gd name="T39" fmla="*/ 105 h 156"/>
                  <a:gd name="T40" fmla="*/ 12 w 107"/>
                  <a:gd name="T41" fmla="*/ 110 h 156"/>
                  <a:gd name="T42" fmla="*/ 15 w 107"/>
                  <a:gd name="T43" fmla="*/ 119 h 156"/>
                  <a:gd name="T44" fmla="*/ 7 w 107"/>
                  <a:gd name="T45" fmla="*/ 118 h 156"/>
                  <a:gd name="T46" fmla="*/ 5 w 107"/>
                  <a:gd name="T47" fmla="*/ 122 h 156"/>
                  <a:gd name="T48" fmla="*/ 3 w 107"/>
                  <a:gd name="T49" fmla="*/ 125 h 156"/>
                  <a:gd name="T50" fmla="*/ 6 w 107"/>
                  <a:gd name="T51" fmla="*/ 128 h 156"/>
                  <a:gd name="T52" fmla="*/ 10 w 107"/>
                  <a:gd name="T53" fmla="*/ 127 h 156"/>
                  <a:gd name="T54" fmla="*/ 51 w 107"/>
                  <a:gd name="T55" fmla="*/ 154 h 156"/>
                  <a:gd name="T56" fmla="*/ 33 w 107"/>
                  <a:gd name="T57" fmla="*/ 145 h 156"/>
                  <a:gd name="T58" fmla="*/ 26 w 107"/>
                  <a:gd name="T59" fmla="*/ 111 h 156"/>
                  <a:gd name="T60" fmla="*/ 48 w 107"/>
                  <a:gd name="T61" fmla="*/ 146 h 156"/>
                  <a:gd name="T62" fmla="*/ 45 w 107"/>
                  <a:gd name="T63" fmla="*/ 113 h 156"/>
                  <a:gd name="T64" fmla="*/ 63 w 107"/>
                  <a:gd name="T65" fmla="*/ 91 h 156"/>
                  <a:gd name="T66" fmla="*/ 62 w 107"/>
                  <a:gd name="T67" fmla="*/ 72 h 156"/>
                  <a:gd name="T68" fmla="*/ 62 w 107"/>
                  <a:gd name="T69" fmla="*/ 79 h 156"/>
                  <a:gd name="T70" fmla="*/ 57 w 107"/>
                  <a:gd name="T71" fmla="*/ 103 h 156"/>
                  <a:gd name="T72" fmla="*/ 58 w 107"/>
                  <a:gd name="T73" fmla="*/ 73 h 156"/>
                  <a:gd name="T74" fmla="*/ 60 w 107"/>
                  <a:gd name="T75" fmla="*/ 78 h 156"/>
                  <a:gd name="T76" fmla="*/ 58 w 107"/>
                  <a:gd name="T77" fmla="*/ 62 h 156"/>
                  <a:gd name="T78" fmla="*/ 58 w 107"/>
                  <a:gd name="T79" fmla="*/ 68 h 156"/>
                  <a:gd name="T80" fmla="*/ 56 w 107"/>
                  <a:gd name="T81" fmla="*/ 64 h 156"/>
                  <a:gd name="T82" fmla="*/ 53 w 107"/>
                  <a:gd name="T83" fmla="*/ 54 h 156"/>
                  <a:gd name="T84" fmla="*/ 43 w 107"/>
                  <a:gd name="T85" fmla="*/ 41 h 156"/>
                  <a:gd name="T86" fmla="*/ 30 w 107"/>
                  <a:gd name="T87" fmla="*/ 37 h 156"/>
                  <a:gd name="T88" fmla="*/ 36 w 107"/>
                  <a:gd name="T89" fmla="*/ 41 h 156"/>
                  <a:gd name="T90" fmla="*/ 26 w 107"/>
                  <a:gd name="T91" fmla="*/ 34 h 156"/>
                  <a:gd name="T92" fmla="*/ 34 w 107"/>
                  <a:gd name="T93" fmla="*/ 28 h 156"/>
                  <a:gd name="T94" fmla="*/ 38 w 107"/>
                  <a:gd name="T95" fmla="*/ 23 h 156"/>
                  <a:gd name="T96" fmla="*/ 38 w 107"/>
                  <a:gd name="T97" fmla="*/ 23 h 156"/>
                  <a:gd name="T98" fmla="*/ 32 w 107"/>
                  <a:gd name="T99" fmla="*/ 16 h 156"/>
                  <a:gd name="T100" fmla="*/ 32 w 107"/>
                  <a:gd name="T101" fmla="*/ 14 h 156"/>
                  <a:gd name="T102" fmla="*/ 40 w 107"/>
                  <a:gd name="T103" fmla="*/ 8 h 156"/>
                  <a:gd name="T104" fmla="*/ 45 w 107"/>
                  <a:gd name="T105" fmla="*/ 8 h 156"/>
                  <a:gd name="T106" fmla="*/ 49 w 107"/>
                  <a:gd name="T107" fmla="*/ 3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7" h="156">
                    <a:moveTo>
                      <a:pt x="93" y="36"/>
                    </a:moveTo>
                    <a:cubicBezTo>
                      <a:pt x="88" y="26"/>
                      <a:pt x="80" y="16"/>
                      <a:pt x="71" y="9"/>
                    </a:cubicBezTo>
                    <a:cubicBezTo>
                      <a:pt x="71" y="9"/>
                      <a:pt x="71" y="9"/>
                      <a:pt x="71" y="9"/>
                    </a:cubicBezTo>
                    <a:cubicBezTo>
                      <a:pt x="70" y="8"/>
                      <a:pt x="69" y="7"/>
                      <a:pt x="68" y="6"/>
                    </a:cubicBezTo>
                    <a:cubicBezTo>
                      <a:pt x="68" y="5"/>
                      <a:pt x="67" y="5"/>
                      <a:pt x="66" y="5"/>
                    </a:cubicBezTo>
                    <a:cubicBezTo>
                      <a:pt x="65" y="4"/>
                      <a:pt x="65" y="4"/>
                      <a:pt x="64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9" y="2"/>
                      <a:pt x="56" y="1"/>
                      <a:pt x="52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49" y="0"/>
                      <a:pt x="46" y="0"/>
                      <a:pt x="43" y="0"/>
                    </a:cubicBezTo>
                    <a:cubicBezTo>
                      <a:pt x="38" y="0"/>
                      <a:pt x="37" y="2"/>
                      <a:pt x="35" y="5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2" y="8"/>
                      <a:pt x="30" y="14"/>
                      <a:pt x="29" y="17"/>
                    </a:cubicBezTo>
                    <a:cubicBezTo>
                      <a:pt x="28" y="20"/>
                      <a:pt x="27" y="23"/>
                      <a:pt x="26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8"/>
                      <a:pt x="24" y="30"/>
                      <a:pt x="23" y="33"/>
                    </a:cubicBezTo>
                    <a:cubicBezTo>
                      <a:pt x="23" y="35"/>
                      <a:pt x="24" y="35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6" y="39"/>
                      <a:pt x="29" y="41"/>
                      <a:pt x="32" y="43"/>
                    </a:cubicBezTo>
                    <a:cubicBezTo>
                      <a:pt x="32" y="43"/>
                      <a:pt x="32" y="44"/>
                      <a:pt x="33" y="44"/>
                    </a:cubicBezTo>
                    <a:cubicBezTo>
                      <a:pt x="33" y="44"/>
                      <a:pt x="34" y="44"/>
                      <a:pt x="34" y="44"/>
                    </a:cubicBezTo>
                    <a:cubicBezTo>
                      <a:pt x="35" y="44"/>
                      <a:pt x="36" y="45"/>
                      <a:pt x="36" y="45"/>
                    </a:cubicBezTo>
                    <a:cubicBezTo>
                      <a:pt x="40" y="47"/>
                      <a:pt x="44" y="50"/>
                      <a:pt x="47" y="53"/>
                    </a:cubicBezTo>
                    <a:cubicBezTo>
                      <a:pt x="49" y="56"/>
                      <a:pt x="51" y="61"/>
                      <a:pt x="53" y="65"/>
                    </a:cubicBezTo>
                    <a:cubicBezTo>
                      <a:pt x="53" y="66"/>
                      <a:pt x="54" y="67"/>
                      <a:pt x="54" y="68"/>
                    </a:cubicBezTo>
                    <a:cubicBezTo>
                      <a:pt x="55" y="69"/>
                      <a:pt x="55" y="71"/>
                      <a:pt x="55" y="72"/>
                    </a:cubicBezTo>
                    <a:cubicBezTo>
                      <a:pt x="56" y="74"/>
                      <a:pt x="56" y="77"/>
                      <a:pt x="56" y="80"/>
                    </a:cubicBezTo>
                    <a:cubicBezTo>
                      <a:pt x="56" y="83"/>
                      <a:pt x="56" y="86"/>
                      <a:pt x="55" y="90"/>
                    </a:cubicBezTo>
                    <a:cubicBezTo>
                      <a:pt x="55" y="91"/>
                      <a:pt x="54" y="93"/>
                      <a:pt x="54" y="95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100"/>
                      <a:pt x="48" y="105"/>
                      <a:pt x="45" y="109"/>
                    </a:cubicBezTo>
                    <a:cubicBezTo>
                      <a:pt x="45" y="110"/>
                      <a:pt x="44" y="110"/>
                      <a:pt x="43" y="111"/>
                    </a:cubicBezTo>
                    <a:cubicBezTo>
                      <a:pt x="42" y="109"/>
                      <a:pt x="41" y="107"/>
                      <a:pt x="40" y="104"/>
                    </a:cubicBezTo>
                    <a:cubicBezTo>
                      <a:pt x="40" y="104"/>
                      <a:pt x="40" y="104"/>
                      <a:pt x="40" y="104"/>
                    </a:cubicBezTo>
                    <a:cubicBezTo>
                      <a:pt x="39" y="103"/>
                      <a:pt x="39" y="101"/>
                      <a:pt x="39" y="100"/>
                    </a:cubicBezTo>
                    <a:cubicBezTo>
                      <a:pt x="38" y="97"/>
                      <a:pt x="38" y="95"/>
                      <a:pt x="36" y="93"/>
                    </a:cubicBezTo>
                    <a:cubicBezTo>
                      <a:pt x="36" y="92"/>
                      <a:pt x="34" y="92"/>
                      <a:pt x="33" y="92"/>
                    </a:cubicBezTo>
                    <a:cubicBezTo>
                      <a:pt x="33" y="93"/>
                      <a:pt x="33" y="93"/>
                      <a:pt x="33" y="93"/>
                    </a:cubicBezTo>
                    <a:cubicBezTo>
                      <a:pt x="30" y="94"/>
                      <a:pt x="29" y="91"/>
                      <a:pt x="26" y="91"/>
                    </a:cubicBezTo>
                    <a:cubicBezTo>
                      <a:pt x="24" y="91"/>
                      <a:pt x="24" y="92"/>
                      <a:pt x="22" y="94"/>
                    </a:cubicBezTo>
                    <a:cubicBezTo>
                      <a:pt x="20" y="97"/>
                      <a:pt x="18" y="100"/>
                      <a:pt x="16" y="103"/>
                    </a:cubicBezTo>
                    <a:cubicBezTo>
                      <a:pt x="13" y="106"/>
                      <a:pt x="10" y="109"/>
                      <a:pt x="8" y="112"/>
                    </a:cubicBezTo>
                    <a:cubicBezTo>
                      <a:pt x="6" y="115"/>
                      <a:pt x="5" y="119"/>
                      <a:pt x="4" y="122"/>
                    </a:cubicBezTo>
                    <a:cubicBezTo>
                      <a:pt x="3" y="124"/>
                      <a:pt x="0" y="126"/>
                      <a:pt x="0" y="128"/>
                    </a:cubicBezTo>
                    <a:cubicBezTo>
                      <a:pt x="0" y="130"/>
                      <a:pt x="3" y="133"/>
                      <a:pt x="5" y="133"/>
                    </a:cubicBezTo>
                    <a:cubicBezTo>
                      <a:pt x="11" y="137"/>
                      <a:pt x="17" y="141"/>
                      <a:pt x="24" y="144"/>
                    </a:cubicBezTo>
                    <a:cubicBezTo>
                      <a:pt x="24" y="145"/>
                      <a:pt x="25" y="145"/>
                      <a:pt x="26" y="146"/>
                    </a:cubicBezTo>
                    <a:cubicBezTo>
                      <a:pt x="29" y="148"/>
                      <a:pt x="33" y="150"/>
                      <a:pt x="36" y="152"/>
                    </a:cubicBezTo>
                    <a:cubicBezTo>
                      <a:pt x="36" y="152"/>
                      <a:pt x="37" y="152"/>
                      <a:pt x="38" y="152"/>
                    </a:cubicBezTo>
                    <a:cubicBezTo>
                      <a:pt x="39" y="152"/>
                      <a:pt x="40" y="153"/>
                      <a:pt x="41" y="154"/>
                    </a:cubicBezTo>
                    <a:cubicBezTo>
                      <a:pt x="42" y="154"/>
                      <a:pt x="42" y="154"/>
                      <a:pt x="42" y="154"/>
                    </a:cubicBezTo>
                    <a:cubicBezTo>
                      <a:pt x="43" y="154"/>
                      <a:pt x="44" y="155"/>
                      <a:pt x="45" y="155"/>
                    </a:cubicBezTo>
                    <a:cubicBezTo>
                      <a:pt x="46" y="155"/>
                      <a:pt x="46" y="155"/>
                      <a:pt x="47" y="154"/>
                    </a:cubicBezTo>
                    <a:cubicBezTo>
                      <a:pt x="48" y="155"/>
                      <a:pt x="50" y="156"/>
                      <a:pt x="52" y="156"/>
                    </a:cubicBezTo>
                    <a:cubicBezTo>
                      <a:pt x="52" y="155"/>
                      <a:pt x="52" y="155"/>
                      <a:pt x="52" y="155"/>
                    </a:cubicBezTo>
                    <a:cubicBezTo>
                      <a:pt x="52" y="155"/>
                      <a:pt x="52" y="155"/>
                      <a:pt x="52" y="155"/>
                    </a:cubicBezTo>
                    <a:cubicBezTo>
                      <a:pt x="53" y="154"/>
                      <a:pt x="53" y="154"/>
                      <a:pt x="53" y="154"/>
                    </a:cubicBezTo>
                    <a:cubicBezTo>
                      <a:pt x="54" y="153"/>
                      <a:pt x="54" y="150"/>
                      <a:pt x="53" y="148"/>
                    </a:cubicBezTo>
                    <a:cubicBezTo>
                      <a:pt x="53" y="148"/>
                      <a:pt x="53" y="148"/>
                      <a:pt x="53" y="147"/>
                    </a:cubicBezTo>
                    <a:cubicBezTo>
                      <a:pt x="53" y="145"/>
                      <a:pt x="53" y="142"/>
                      <a:pt x="51" y="140"/>
                    </a:cubicBezTo>
                    <a:cubicBezTo>
                      <a:pt x="51" y="140"/>
                      <a:pt x="51" y="140"/>
                      <a:pt x="51" y="140"/>
                    </a:cubicBezTo>
                    <a:cubicBezTo>
                      <a:pt x="49" y="135"/>
                      <a:pt x="47" y="129"/>
                      <a:pt x="45" y="124"/>
                    </a:cubicBezTo>
                    <a:cubicBezTo>
                      <a:pt x="51" y="123"/>
                      <a:pt x="55" y="115"/>
                      <a:pt x="59" y="109"/>
                    </a:cubicBezTo>
                    <a:cubicBezTo>
                      <a:pt x="61" y="107"/>
                      <a:pt x="62" y="105"/>
                      <a:pt x="63" y="102"/>
                    </a:cubicBezTo>
                    <a:cubicBezTo>
                      <a:pt x="67" y="92"/>
                      <a:pt x="68" y="81"/>
                      <a:pt x="66" y="71"/>
                    </a:cubicBezTo>
                    <a:cubicBezTo>
                      <a:pt x="63" y="54"/>
                      <a:pt x="53" y="40"/>
                      <a:pt x="37" y="34"/>
                    </a:cubicBezTo>
                    <a:cubicBezTo>
                      <a:pt x="43" y="25"/>
                      <a:pt x="42" y="13"/>
                      <a:pt x="51" y="6"/>
                    </a:cubicBezTo>
                    <a:cubicBezTo>
                      <a:pt x="52" y="6"/>
                      <a:pt x="52" y="6"/>
                      <a:pt x="52" y="6"/>
                    </a:cubicBezTo>
                    <a:cubicBezTo>
                      <a:pt x="55" y="6"/>
                      <a:pt x="58" y="7"/>
                      <a:pt x="61" y="7"/>
                    </a:cubicBezTo>
                    <a:cubicBezTo>
                      <a:pt x="71" y="11"/>
                      <a:pt x="80" y="21"/>
                      <a:pt x="85" y="29"/>
                    </a:cubicBezTo>
                    <a:cubicBezTo>
                      <a:pt x="90" y="36"/>
                      <a:pt x="94" y="44"/>
                      <a:pt x="96" y="51"/>
                    </a:cubicBezTo>
                    <a:cubicBezTo>
                      <a:pt x="100" y="60"/>
                      <a:pt x="102" y="69"/>
                      <a:pt x="102" y="78"/>
                    </a:cubicBezTo>
                    <a:cubicBezTo>
                      <a:pt x="104" y="93"/>
                      <a:pt x="100" y="106"/>
                      <a:pt x="89" y="116"/>
                    </a:cubicBezTo>
                    <a:cubicBezTo>
                      <a:pt x="79" y="125"/>
                      <a:pt x="65" y="129"/>
                      <a:pt x="52" y="128"/>
                    </a:cubicBezTo>
                    <a:cubicBezTo>
                      <a:pt x="50" y="128"/>
                      <a:pt x="50" y="132"/>
                      <a:pt x="52" y="132"/>
                    </a:cubicBezTo>
                    <a:cubicBezTo>
                      <a:pt x="65" y="132"/>
                      <a:pt x="78" y="129"/>
                      <a:pt x="89" y="121"/>
                    </a:cubicBezTo>
                    <a:cubicBezTo>
                      <a:pt x="99" y="113"/>
                      <a:pt x="105" y="100"/>
                      <a:pt x="106" y="88"/>
                    </a:cubicBezTo>
                    <a:cubicBezTo>
                      <a:pt x="107" y="70"/>
                      <a:pt x="101" y="51"/>
                      <a:pt x="93" y="36"/>
                    </a:cubicBezTo>
                    <a:moveTo>
                      <a:pt x="50" y="111"/>
                    </a:moveTo>
                    <a:cubicBezTo>
                      <a:pt x="51" y="110"/>
                      <a:pt x="51" y="109"/>
                      <a:pt x="52" y="109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53" y="108"/>
                      <a:pt x="53" y="108"/>
                      <a:pt x="54" y="10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53" y="108"/>
                      <a:pt x="53" y="109"/>
                      <a:pt x="52" y="110"/>
                    </a:cubicBezTo>
                    <a:cubicBezTo>
                      <a:pt x="52" y="110"/>
                      <a:pt x="51" y="111"/>
                      <a:pt x="51" y="111"/>
                    </a:cubicBezTo>
                    <a:cubicBezTo>
                      <a:pt x="51" y="112"/>
                      <a:pt x="50" y="112"/>
                      <a:pt x="50" y="113"/>
                    </a:cubicBezTo>
                    <a:cubicBezTo>
                      <a:pt x="49" y="113"/>
                      <a:pt x="49" y="114"/>
                      <a:pt x="48" y="114"/>
                    </a:cubicBezTo>
                    <a:cubicBezTo>
                      <a:pt x="49" y="113"/>
                      <a:pt x="50" y="112"/>
                      <a:pt x="50" y="111"/>
                    </a:cubicBezTo>
                    <a:moveTo>
                      <a:pt x="24" y="95"/>
                    </a:moveTo>
                    <a:cubicBezTo>
                      <a:pt x="26" y="92"/>
                      <a:pt x="28" y="94"/>
                      <a:pt x="31" y="94"/>
                    </a:cubicBezTo>
                    <a:cubicBezTo>
                      <a:pt x="30" y="95"/>
                      <a:pt x="30" y="95"/>
                      <a:pt x="30" y="96"/>
                    </a:cubicBezTo>
                    <a:cubicBezTo>
                      <a:pt x="29" y="95"/>
                      <a:pt x="29" y="95"/>
                      <a:pt x="28" y="95"/>
                    </a:cubicBezTo>
                    <a:cubicBezTo>
                      <a:pt x="27" y="95"/>
                      <a:pt x="26" y="95"/>
                      <a:pt x="26" y="94"/>
                    </a:cubicBezTo>
                    <a:cubicBezTo>
                      <a:pt x="25" y="93"/>
                      <a:pt x="24" y="95"/>
                      <a:pt x="25" y="95"/>
                    </a:cubicBezTo>
                    <a:cubicBezTo>
                      <a:pt x="26" y="97"/>
                      <a:pt x="27" y="96"/>
                      <a:pt x="29" y="97"/>
                    </a:cubicBezTo>
                    <a:cubicBezTo>
                      <a:pt x="29" y="97"/>
                      <a:pt x="28" y="98"/>
                      <a:pt x="28" y="98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6" y="98"/>
                      <a:pt x="24" y="97"/>
                      <a:pt x="23" y="97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23" y="96"/>
                      <a:pt x="23" y="95"/>
                      <a:pt x="24" y="95"/>
                    </a:cubicBezTo>
                    <a:moveTo>
                      <a:pt x="19" y="101"/>
                    </a:moveTo>
                    <a:cubicBezTo>
                      <a:pt x="20" y="102"/>
                      <a:pt x="22" y="103"/>
                      <a:pt x="23" y="103"/>
                    </a:cubicBezTo>
                    <a:cubicBezTo>
                      <a:pt x="24" y="104"/>
                      <a:pt x="25" y="102"/>
                      <a:pt x="24" y="102"/>
                    </a:cubicBezTo>
                    <a:cubicBezTo>
                      <a:pt x="22" y="102"/>
                      <a:pt x="21" y="101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99"/>
                      <a:pt x="21" y="98"/>
                      <a:pt x="22" y="97"/>
                    </a:cubicBezTo>
                    <a:cubicBezTo>
                      <a:pt x="22" y="98"/>
                      <a:pt x="22" y="98"/>
                      <a:pt x="22" y="98"/>
                    </a:cubicBezTo>
                    <a:cubicBezTo>
                      <a:pt x="24" y="99"/>
                      <a:pt x="25" y="99"/>
                      <a:pt x="27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5" y="102"/>
                      <a:pt x="23" y="105"/>
                      <a:pt x="22" y="107"/>
                    </a:cubicBezTo>
                    <a:cubicBezTo>
                      <a:pt x="22" y="107"/>
                      <a:pt x="22" y="107"/>
                      <a:pt x="22" y="107"/>
                    </a:cubicBezTo>
                    <a:cubicBezTo>
                      <a:pt x="21" y="108"/>
                      <a:pt x="20" y="106"/>
                      <a:pt x="19" y="106"/>
                    </a:cubicBezTo>
                    <a:cubicBezTo>
                      <a:pt x="18" y="106"/>
                      <a:pt x="17" y="105"/>
                      <a:pt x="16" y="105"/>
                    </a:cubicBezTo>
                    <a:cubicBezTo>
                      <a:pt x="17" y="104"/>
                      <a:pt x="18" y="103"/>
                      <a:pt x="19" y="101"/>
                    </a:cubicBezTo>
                    <a:moveTo>
                      <a:pt x="25" y="105"/>
                    </a:moveTo>
                    <a:cubicBezTo>
                      <a:pt x="25" y="106"/>
                      <a:pt x="24" y="107"/>
                      <a:pt x="24" y="108"/>
                    </a:cubicBezTo>
                    <a:cubicBezTo>
                      <a:pt x="23" y="109"/>
                      <a:pt x="23" y="110"/>
                      <a:pt x="22" y="111"/>
                    </a:cubicBezTo>
                    <a:cubicBezTo>
                      <a:pt x="23" y="109"/>
                      <a:pt x="24" y="107"/>
                      <a:pt x="25" y="105"/>
                    </a:cubicBezTo>
                    <a:moveTo>
                      <a:pt x="15" y="106"/>
                    </a:moveTo>
                    <a:cubicBezTo>
                      <a:pt x="16" y="107"/>
                      <a:pt x="18" y="108"/>
                      <a:pt x="19" y="108"/>
                    </a:cubicBezTo>
                    <a:cubicBezTo>
                      <a:pt x="20" y="109"/>
                      <a:pt x="21" y="109"/>
                      <a:pt x="21" y="109"/>
                    </a:cubicBezTo>
                    <a:cubicBezTo>
                      <a:pt x="21" y="109"/>
                      <a:pt x="21" y="109"/>
                      <a:pt x="21" y="109"/>
                    </a:cubicBezTo>
                    <a:cubicBezTo>
                      <a:pt x="20" y="111"/>
                      <a:pt x="20" y="112"/>
                      <a:pt x="19" y="113"/>
                    </a:cubicBezTo>
                    <a:cubicBezTo>
                      <a:pt x="16" y="113"/>
                      <a:pt x="14" y="112"/>
                      <a:pt x="12" y="110"/>
                    </a:cubicBezTo>
                    <a:cubicBezTo>
                      <a:pt x="13" y="109"/>
                      <a:pt x="14" y="108"/>
                      <a:pt x="15" y="106"/>
                    </a:cubicBezTo>
                    <a:moveTo>
                      <a:pt x="10" y="113"/>
                    </a:moveTo>
                    <a:cubicBezTo>
                      <a:pt x="10" y="112"/>
                      <a:pt x="10" y="112"/>
                      <a:pt x="11" y="112"/>
                    </a:cubicBezTo>
                    <a:cubicBezTo>
                      <a:pt x="13" y="113"/>
                      <a:pt x="15" y="114"/>
                      <a:pt x="18" y="115"/>
                    </a:cubicBezTo>
                    <a:cubicBezTo>
                      <a:pt x="18" y="116"/>
                      <a:pt x="17" y="117"/>
                      <a:pt x="16" y="118"/>
                    </a:cubicBezTo>
                    <a:cubicBezTo>
                      <a:pt x="16" y="118"/>
                      <a:pt x="15" y="119"/>
                      <a:pt x="15" y="119"/>
                    </a:cubicBezTo>
                    <a:cubicBezTo>
                      <a:pt x="14" y="119"/>
                      <a:pt x="14" y="119"/>
                      <a:pt x="14" y="119"/>
                    </a:cubicBezTo>
                    <a:cubicBezTo>
                      <a:pt x="13" y="119"/>
                      <a:pt x="12" y="118"/>
                      <a:pt x="11" y="118"/>
                    </a:cubicBezTo>
                    <a:cubicBezTo>
                      <a:pt x="10" y="117"/>
                      <a:pt x="9" y="117"/>
                      <a:pt x="8" y="117"/>
                    </a:cubicBezTo>
                    <a:cubicBezTo>
                      <a:pt x="9" y="115"/>
                      <a:pt x="9" y="114"/>
                      <a:pt x="10" y="113"/>
                    </a:cubicBezTo>
                    <a:moveTo>
                      <a:pt x="7" y="119"/>
                    </a:moveTo>
                    <a:cubicBezTo>
                      <a:pt x="7" y="118"/>
                      <a:pt x="7" y="118"/>
                      <a:pt x="7" y="118"/>
                    </a:cubicBezTo>
                    <a:cubicBezTo>
                      <a:pt x="8" y="118"/>
                      <a:pt x="9" y="119"/>
                      <a:pt x="10" y="119"/>
                    </a:cubicBezTo>
                    <a:cubicBezTo>
                      <a:pt x="11" y="119"/>
                      <a:pt x="12" y="120"/>
                      <a:pt x="14" y="121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4" y="121"/>
                      <a:pt x="13" y="122"/>
                      <a:pt x="13" y="122"/>
                    </a:cubicBezTo>
                    <a:cubicBezTo>
                      <a:pt x="12" y="123"/>
                      <a:pt x="12" y="123"/>
                      <a:pt x="11" y="124"/>
                    </a:cubicBezTo>
                    <a:cubicBezTo>
                      <a:pt x="9" y="123"/>
                      <a:pt x="7" y="122"/>
                      <a:pt x="5" y="122"/>
                    </a:cubicBezTo>
                    <a:cubicBezTo>
                      <a:pt x="6" y="121"/>
                      <a:pt x="6" y="120"/>
                      <a:pt x="7" y="119"/>
                    </a:cubicBezTo>
                    <a:moveTo>
                      <a:pt x="5" y="124"/>
                    </a:moveTo>
                    <a:cubicBezTo>
                      <a:pt x="5" y="124"/>
                      <a:pt x="5" y="124"/>
                      <a:pt x="5" y="124"/>
                    </a:cubicBezTo>
                    <a:cubicBezTo>
                      <a:pt x="7" y="124"/>
                      <a:pt x="8" y="124"/>
                      <a:pt x="10" y="125"/>
                    </a:cubicBezTo>
                    <a:cubicBezTo>
                      <a:pt x="9" y="126"/>
                      <a:pt x="8" y="126"/>
                      <a:pt x="7" y="127"/>
                    </a:cubicBezTo>
                    <a:cubicBezTo>
                      <a:pt x="6" y="126"/>
                      <a:pt x="5" y="126"/>
                      <a:pt x="3" y="125"/>
                    </a:cubicBezTo>
                    <a:cubicBezTo>
                      <a:pt x="4" y="125"/>
                      <a:pt x="4" y="124"/>
                      <a:pt x="5" y="124"/>
                    </a:cubicBezTo>
                    <a:moveTo>
                      <a:pt x="5" y="129"/>
                    </a:moveTo>
                    <a:cubicBezTo>
                      <a:pt x="4" y="129"/>
                      <a:pt x="4" y="130"/>
                      <a:pt x="4" y="131"/>
                    </a:cubicBezTo>
                    <a:cubicBezTo>
                      <a:pt x="3" y="130"/>
                      <a:pt x="3" y="130"/>
                      <a:pt x="2" y="129"/>
                    </a:cubicBezTo>
                    <a:cubicBezTo>
                      <a:pt x="2" y="129"/>
                      <a:pt x="2" y="128"/>
                      <a:pt x="2" y="127"/>
                    </a:cubicBezTo>
                    <a:cubicBezTo>
                      <a:pt x="4" y="127"/>
                      <a:pt x="5" y="128"/>
                      <a:pt x="6" y="128"/>
                    </a:cubicBezTo>
                    <a:cubicBezTo>
                      <a:pt x="5" y="129"/>
                      <a:pt x="5" y="129"/>
                      <a:pt x="5" y="129"/>
                    </a:cubicBezTo>
                    <a:moveTo>
                      <a:pt x="7" y="130"/>
                    </a:moveTo>
                    <a:cubicBezTo>
                      <a:pt x="7" y="130"/>
                      <a:pt x="7" y="130"/>
                      <a:pt x="7" y="130"/>
                    </a:cubicBezTo>
                    <a:cubicBezTo>
                      <a:pt x="8" y="129"/>
                      <a:pt x="9" y="128"/>
                      <a:pt x="10" y="127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10" y="127"/>
                      <a:pt x="10" y="127"/>
                      <a:pt x="10" y="127"/>
                    </a:cubicBezTo>
                    <a:cubicBezTo>
                      <a:pt x="9" y="128"/>
                      <a:pt x="8" y="129"/>
                      <a:pt x="7" y="130"/>
                    </a:cubicBezTo>
                    <a:moveTo>
                      <a:pt x="48" y="146"/>
                    </a:moveTo>
                    <a:cubicBezTo>
                      <a:pt x="49" y="146"/>
                      <a:pt x="49" y="146"/>
                      <a:pt x="49" y="146"/>
                    </a:cubicBezTo>
                    <a:cubicBezTo>
                      <a:pt x="49" y="147"/>
                      <a:pt x="49" y="147"/>
                      <a:pt x="49" y="147"/>
                    </a:cubicBezTo>
                    <a:cubicBezTo>
                      <a:pt x="50" y="150"/>
                      <a:pt x="50" y="152"/>
                      <a:pt x="51" y="154"/>
                    </a:cubicBezTo>
                    <a:cubicBezTo>
                      <a:pt x="51" y="154"/>
                      <a:pt x="51" y="154"/>
                      <a:pt x="51" y="154"/>
                    </a:cubicBezTo>
                    <a:cubicBezTo>
                      <a:pt x="49" y="154"/>
                      <a:pt x="48" y="153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6" y="152"/>
                      <a:pt x="46" y="152"/>
                      <a:pt x="46" y="152"/>
                    </a:cubicBezTo>
                    <a:cubicBezTo>
                      <a:pt x="44" y="151"/>
                      <a:pt x="43" y="150"/>
                      <a:pt x="41" y="150"/>
                    </a:cubicBezTo>
                    <a:cubicBezTo>
                      <a:pt x="39" y="148"/>
                      <a:pt x="37" y="147"/>
                      <a:pt x="35" y="146"/>
                    </a:cubicBezTo>
                    <a:cubicBezTo>
                      <a:pt x="34" y="146"/>
                      <a:pt x="34" y="146"/>
                      <a:pt x="33" y="145"/>
                    </a:cubicBezTo>
                    <a:cubicBezTo>
                      <a:pt x="29" y="143"/>
                      <a:pt x="24" y="140"/>
                      <a:pt x="20" y="137"/>
                    </a:cubicBezTo>
                    <a:cubicBezTo>
                      <a:pt x="17" y="134"/>
                      <a:pt x="14" y="132"/>
                      <a:pt x="10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10" y="130"/>
                      <a:pt x="10" y="129"/>
                      <a:pt x="11" y="129"/>
                    </a:cubicBezTo>
                    <a:cubicBezTo>
                      <a:pt x="12" y="129"/>
                      <a:pt x="13" y="129"/>
                      <a:pt x="13" y="128"/>
                    </a:cubicBezTo>
                    <a:cubicBezTo>
                      <a:pt x="16" y="121"/>
                      <a:pt x="22" y="117"/>
                      <a:pt x="26" y="111"/>
                    </a:cubicBezTo>
                    <a:cubicBezTo>
                      <a:pt x="28" y="107"/>
                      <a:pt x="30" y="101"/>
                      <a:pt x="33" y="97"/>
                    </a:cubicBezTo>
                    <a:cubicBezTo>
                      <a:pt x="33" y="98"/>
                      <a:pt x="33" y="98"/>
                      <a:pt x="33" y="98"/>
                    </a:cubicBezTo>
                    <a:cubicBezTo>
                      <a:pt x="33" y="102"/>
                      <a:pt x="34" y="106"/>
                      <a:pt x="36" y="110"/>
                    </a:cubicBezTo>
                    <a:cubicBezTo>
                      <a:pt x="36" y="112"/>
                      <a:pt x="37" y="114"/>
                      <a:pt x="38" y="116"/>
                    </a:cubicBezTo>
                    <a:cubicBezTo>
                      <a:pt x="38" y="118"/>
                      <a:pt x="39" y="120"/>
                      <a:pt x="40" y="122"/>
                    </a:cubicBezTo>
                    <a:cubicBezTo>
                      <a:pt x="44" y="130"/>
                      <a:pt x="45" y="138"/>
                      <a:pt x="48" y="146"/>
                    </a:cubicBezTo>
                    <a:moveTo>
                      <a:pt x="45" y="113"/>
                    </a:moveTo>
                    <a:cubicBezTo>
                      <a:pt x="44" y="113"/>
                      <a:pt x="44" y="113"/>
                      <a:pt x="44" y="113"/>
                    </a:cubicBezTo>
                    <a:cubicBezTo>
                      <a:pt x="44" y="113"/>
                      <a:pt x="44" y="113"/>
                      <a:pt x="44" y="113"/>
                    </a:cubicBezTo>
                    <a:cubicBezTo>
                      <a:pt x="44" y="112"/>
                      <a:pt x="45" y="112"/>
                      <a:pt x="45" y="112"/>
                    </a:cubicBezTo>
                    <a:cubicBezTo>
                      <a:pt x="46" y="111"/>
                      <a:pt x="46" y="111"/>
                      <a:pt x="46" y="111"/>
                    </a:cubicBezTo>
                    <a:cubicBezTo>
                      <a:pt x="45" y="111"/>
                      <a:pt x="45" y="112"/>
                      <a:pt x="45" y="113"/>
                    </a:cubicBezTo>
                    <a:moveTo>
                      <a:pt x="54" y="114"/>
                    </a:moveTo>
                    <a:cubicBezTo>
                      <a:pt x="52" y="116"/>
                      <a:pt x="50" y="118"/>
                      <a:pt x="48" y="119"/>
                    </a:cubicBezTo>
                    <a:cubicBezTo>
                      <a:pt x="50" y="117"/>
                      <a:pt x="52" y="115"/>
                      <a:pt x="54" y="113"/>
                    </a:cubicBezTo>
                    <a:cubicBezTo>
                      <a:pt x="54" y="114"/>
                      <a:pt x="54" y="114"/>
                      <a:pt x="54" y="114"/>
                    </a:cubicBezTo>
                    <a:moveTo>
                      <a:pt x="63" y="91"/>
                    </a:moveTo>
                    <a:cubicBezTo>
                      <a:pt x="63" y="91"/>
                      <a:pt x="63" y="91"/>
                      <a:pt x="63" y="91"/>
                    </a:cubicBezTo>
                    <a:cubicBezTo>
                      <a:pt x="63" y="88"/>
                      <a:pt x="63" y="85"/>
                      <a:pt x="64" y="82"/>
                    </a:cubicBezTo>
                    <a:cubicBezTo>
                      <a:pt x="64" y="85"/>
                      <a:pt x="64" y="88"/>
                      <a:pt x="63" y="91"/>
                    </a:cubicBezTo>
                    <a:moveTo>
                      <a:pt x="62" y="77"/>
                    </a:move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2" y="72"/>
                      <a:pt x="62" y="71"/>
                      <a:pt x="62" y="71"/>
                    </a:cubicBezTo>
                    <a:cubicBezTo>
                      <a:pt x="63" y="72"/>
                      <a:pt x="63" y="72"/>
                      <a:pt x="63" y="73"/>
                    </a:cubicBezTo>
                    <a:cubicBezTo>
                      <a:pt x="63" y="76"/>
                      <a:pt x="64" y="78"/>
                      <a:pt x="64" y="81"/>
                    </a:cubicBezTo>
                    <a:cubicBezTo>
                      <a:pt x="63" y="81"/>
                      <a:pt x="63" y="81"/>
                      <a:pt x="63" y="81"/>
                    </a:cubicBezTo>
                    <a:cubicBezTo>
                      <a:pt x="63" y="80"/>
                      <a:pt x="63" y="80"/>
                      <a:pt x="63" y="80"/>
                    </a:cubicBezTo>
                    <a:cubicBezTo>
                      <a:pt x="63" y="80"/>
                      <a:pt x="63" y="80"/>
                      <a:pt x="62" y="79"/>
                    </a:cubicBezTo>
                    <a:cubicBezTo>
                      <a:pt x="62" y="79"/>
                      <a:pt x="62" y="78"/>
                      <a:pt x="62" y="77"/>
                    </a:cubicBezTo>
                    <a:cubicBezTo>
                      <a:pt x="62" y="77"/>
                      <a:pt x="62" y="77"/>
                      <a:pt x="62" y="77"/>
                    </a:cubicBezTo>
                    <a:moveTo>
                      <a:pt x="56" y="107"/>
                    </a:moveTo>
                    <a:cubicBezTo>
                      <a:pt x="56" y="107"/>
                      <a:pt x="56" y="107"/>
                      <a:pt x="56" y="107"/>
                    </a:cubicBezTo>
                    <a:cubicBezTo>
                      <a:pt x="57" y="106"/>
                      <a:pt x="57" y="105"/>
                      <a:pt x="58" y="104"/>
                    </a:cubicBezTo>
                    <a:cubicBezTo>
                      <a:pt x="58" y="103"/>
                      <a:pt x="57" y="102"/>
                      <a:pt x="57" y="103"/>
                    </a:cubicBezTo>
                    <a:cubicBezTo>
                      <a:pt x="58" y="100"/>
                      <a:pt x="59" y="97"/>
                      <a:pt x="61" y="93"/>
                    </a:cubicBezTo>
                    <a:cubicBezTo>
                      <a:pt x="60" y="94"/>
                      <a:pt x="60" y="95"/>
                      <a:pt x="61" y="95"/>
                    </a:cubicBezTo>
                    <a:cubicBezTo>
                      <a:pt x="60" y="99"/>
                      <a:pt x="59" y="104"/>
                      <a:pt x="56" y="107"/>
                    </a:cubicBezTo>
                    <a:moveTo>
                      <a:pt x="58" y="76"/>
                    </a:moveTo>
                    <a:cubicBezTo>
                      <a:pt x="58" y="75"/>
                      <a:pt x="58" y="75"/>
                      <a:pt x="58" y="75"/>
                    </a:cubicBezTo>
                    <a:cubicBezTo>
                      <a:pt x="58" y="74"/>
                      <a:pt x="58" y="74"/>
                      <a:pt x="58" y="73"/>
                    </a:cubicBezTo>
                    <a:cubicBezTo>
                      <a:pt x="59" y="73"/>
                      <a:pt x="59" y="74"/>
                      <a:pt x="59" y="74"/>
                    </a:cubicBezTo>
                    <a:cubicBezTo>
                      <a:pt x="59" y="74"/>
                      <a:pt x="58" y="74"/>
                      <a:pt x="58" y="75"/>
                    </a:cubicBezTo>
                    <a:cubicBezTo>
                      <a:pt x="58" y="76"/>
                      <a:pt x="58" y="76"/>
                      <a:pt x="58" y="76"/>
                    </a:cubicBezTo>
                    <a:moveTo>
                      <a:pt x="61" y="78"/>
                    </a:moveTo>
                    <a:cubicBezTo>
                      <a:pt x="61" y="79"/>
                      <a:pt x="61" y="79"/>
                      <a:pt x="61" y="79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7"/>
                      <a:pt x="60" y="77"/>
                      <a:pt x="60" y="76"/>
                    </a:cubicBezTo>
                    <a:cubicBezTo>
                      <a:pt x="60" y="76"/>
                      <a:pt x="61" y="77"/>
                      <a:pt x="61" y="78"/>
                    </a:cubicBezTo>
                    <a:moveTo>
                      <a:pt x="59" y="63"/>
                    </a:moveTo>
                    <a:cubicBezTo>
                      <a:pt x="59" y="64"/>
                      <a:pt x="59" y="66"/>
                      <a:pt x="60" y="67"/>
                    </a:cubicBezTo>
                    <a:cubicBezTo>
                      <a:pt x="59" y="65"/>
                      <a:pt x="59" y="64"/>
                      <a:pt x="59" y="63"/>
                    </a:cubicBezTo>
                    <a:cubicBezTo>
                      <a:pt x="58" y="62"/>
                      <a:pt x="58" y="62"/>
                      <a:pt x="58" y="62"/>
                    </a:cubicBezTo>
                    <a:cubicBezTo>
                      <a:pt x="59" y="63"/>
                      <a:pt x="59" y="63"/>
                      <a:pt x="59" y="63"/>
                    </a:cubicBezTo>
                    <a:moveTo>
                      <a:pt x="58" y="68"/>
                    </a:moveTo>
                    <a:cubicBezTo>
                      <a:pt x="59" y="69"/>
                      <a:pt x="59" y="70"/>
                      <a:pt x="59" y="71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0"/>
                      <a:pt x="58" y="69"/>
                      <a:pt x="58" y="68"/>
                    </a:cubicBezTo>
                    <a:moveTo>
                      <a:pt x="57" y="64"/>
                    </a:moveTo>
                    <a:cubicBezTo>
                      <a:pt x="57" y="65"/>
                      <a:pt x="57" y="67"/>
                      <a:pt x="57" y="69"/>
                    </a:cubicBezTo>
                    <a:cubicBezTo>
                      <a:pt x="57" y="69"/>
                      <a:pt x="57" y="69"/>
                      <a:pt x="57" y="69"/>
                    </a:cubicBezTo>
                    <a:cubicBezTo>
                      <a:pt x="56" y="68"/>
                      <a:pt x="56" y="66"/>
                      <a:pt x="56" y="65"/>
                    </a:cubicBezTo>
                    <a:cubicBezTo>
                      <a:pt x="56" y="65"/>
                      <a:pt x="56" y="65"/>
                      <a:pt x="56" y="65"/>
                    </a:cubicBezTo>
                    <a:cubicBezTo>
                      <a:pt x="56" y="64"/>
                      <a:pt x="56" y="64"/>
                      <a:pt x="56" y="64"/>
                    </a:cubicBezTo>
                    <a:cubicBezTo>
                      <a:pt x="56" y="63"/>
                      <a:pt x="56" y="62"/>
                      <a:pt x="56" y="60"/>
                    </a:cubicBezTo>
                    <a:cubicBezTo>
                      <a:pt x="56" y="62"/>
                      <a:pt x="57" y="63"/>
                      <a:pt x="57" y="64"/>
                    </a:cubicBezTo>
                    <a:moveTo>
                      <a:pt x="53" y="53"/>
                    </a:moveTo>
                    <a:cubicBezTo>
                      <a:pt x="54" y="54"/>
                      <a:pt x="54" y="55"/>
                      <a:pt x="55" y="56"/>
                    </a:cubicBezTo>
                    <a:cubicBezTo>
                      <a:pt x="54" y="56"/>
                      <a:pt x="54" y="56"/>
                      <a:pt x="54" y="56"/>
                    </a:cubicBezTo>
                    <a:cubicBezTo>
                      <a:pt x="54" y="55"/>
                      <a:pt x="53" y="55"/>
                      <a:pt x="53" y="54"/>
                    </a:cubicBezTo>
                    <a:cubicBezTo>
                      <a:pt x="53" y="54"/>
                      <a:pt x="54" y="53"/>
                      <a:pt x="53" y="53"/>
                    </a:cubicBezTo>
                    <a:moveTo>
                      <a:pt x="46" y="42"/>
                    </a:moveTo>
                    <a:cubicBezTo>
                      <a:pt x="47" y="43"/>
                      <a:pt x="47" y="44"/>
                      <a:pt x="48" y="44"/>
                    </a:cubicBezTo>
                    <a:cubicBezTo>
                      <a:pt x="47" y="44"/>
                      <a:pt x="47" y="44"/>
                      <a:pt x="46" y="43"/>
                    </a:cubicBezTo>
                    <a:cubicBezTo>
                      <a:pt x="46" y="42"/>
                      <a:pt x="46" y="42"/>
                      <a:pt x="46" y="42"/>
                    </a:cubicBezTo>
                    <a:moveTo>
                      <a:pt x="43" y="41"/>
                    </a:moveTo>
                    <a:cubicBezTo>
                      <a:pt x="43" y="42"/>
                      <a:pt x="43" y="42"/>
                      <a:pt x="43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1"/>
                      <a:pt x="41" y="41"/>
                      <a:pt x="41" y="41"/>
                    </a:cubicBezTo>
                    <a:cubicBezTo>
                      <a:pt x="41" y="41"/>
                      <a:pt x="42" y="41"/>
                      <a:pt x="43" y="41"/>
                    </a:cubicBezTo>
                    <a:moveTo>
                      <a:pt x="30" y="37"/>
                    </a:moveTo>
                    <a:cubicBezTo>
                      <a:pt x="29" y="37"/>
                      <a:pt x="29" y="36"/>
                      <a:pt x="29" y="36"/>
                    </a:cubicBezTo>
                    <a:cubicBezTo>
                      <a:pt x="32" y="36"/>
                      <a:pt x="32" y="36"/>
                      <a:pt x="32" y="36"/>
                    </a:cubicBezTo>
                    <a:cubicBezTo>
                      <a:pt x="31" y="36"/>
                      <a:pt x="30" y="37"/>
                      <a:pt x="30" y="37"/>
                    </a:cubicBezTo>
                    <a:moveTo>
                      <a:pt x="32" y="40"/>
                    </a:moveTo>
                    <a:cubicBezTo>
                      <a:pt x="33" y="40"/>
                      <a:pt x="34" y="40"/>
                      <a:pt x="34" y="40"/>
                    </a:cubicBezTo>
                    <a:cubicBezTo>
                      <a:pt x="35" y="40"/>
                      <a:pt x="35" y="40"/>
                      <a:pt x="36" y="41"/>
                    </a:cubicBezTo>
                    <a:cubicBezTo>
                      <a:pt x="35" y="41"/>
                      <a:pt x="33" y="41"/>
                      <a:pt x="32" y="40"/>
                    </a:cubicBezTo>
                    <a:moveTo>
                      <a:pt x="33" y="33"/>
                    </a:moveTo>
                    <a:cubicBezTo>
                      <a:pt x="33" y="34"/>
                      <a:pt x="33" y="34"/>
                      <a:pt x="33" y="35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7" y="34"/>
                      <a:pt x="27" y="34"/>
                      <a:pt x="26" y="34"/>
                    </a:cubicBezTo>
                    <a:cubicBezTo>
                      <a:pt x="26" y="34"/>
                      <a:pt x="26" y="34"/>
                      <a:pt x="26" y="34"/>
                    </a:cubicBezTo>
                    <a:cubicBezTo>
                      <a:pt x="25" y="34"/>
                      <a:pt x="25" y="33"/>
                      <a:pt x="25" y="33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7" y="31"/>
                      <a:pt x="29" y="31"/>
                      <a:pt x="31" y="31"/>
                    </a:cubicBezTo>
                    <a:cubicBezTo>
                      <a:pt x="33" y="31"/>
                      <a:pt x="35" y="30"/>
                      <a:pt x="36" y="29"/>
                    </a:cubicBezTo>
                    <a:cubicBezTo>
                      <a:pt x="36" y="28"/>
                      <a:pt x="35" y="27"/>
                      <a:pt x="34" y="28"/>
                    </a:cubicBezTo>
                    <a:cubicBezTo>
                      <a:pt x="33" y="29"/>
                      <a:pt x="31" y="29"/>
                      <a:pt x="30" y="29"/>
                    </a:cubicBezTo>
                    <a:cubicBezTo>
                      <a:pt x="29" y="30"/>
                      <a:pt x="27" y="30"/>
                      <a:pt x="26" y="30"/>
                    </a:cubicBezTo>
                    <a:cubicBezTo>
                      <a:pt x="26" y="29"/>
                      <a:pt x="27" y="28"/>
                      <a:pt x="27" y="27"/>
                    </a:cubicBezTo>
                    <a:cubicBezTo>
                      <a:pt x="31" y="27"/>
                      <a:pt x="34" y="26"/>
                      <a:pt x="38" y="25"/>
                    </a:cubicBezTo>
                    <a:cubicBezTo>
                      <a:pt x="37" y="28"/>
                      <a:pt x="35" y="31"/>
                      <a:pt x="33" y="33"/>
                    </a:cubicBezTo>
                    <a:moveTo>
                      <a:pt x="38" y="23"/>
                    </a:moveTo>
                    <a:cubicBezTo>
                      <a:pt x="35" y="24"/>
                      <a:pt x="32" y="25"/>
                      <a:pt x="28" y="25"/>
                    </a:cubicBezTo>
                    <a:cubicBezTo>
                      <a:pt x="29" y="23"/>
                      <a:pt x="29" y="22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2" y="21"/>
                      <a:pt x="34" y="21"/>
                      <a:pt x="37" y="20"/>
                    </a:cubicBezTo>
                    <a:cubicBezTo>
                      <a:pt x="38" y="20"/>
                      <a:pt x="39" y="20"/>
                      <a:pt x="40" y="20"/>
                    </a:cubicBezTo>
                    <a:cubicBezTo>
                      <a:pt x="39" y="21"/>
                      <a:pt x="39" y="22"/>
                      <a:pt x="38" y="23"/>
                    </a:cubicBezTo>
                    <a:moveTo>
                      <a:pt x="40" y="18"/>
                    </a:moveTo>
                    <a:cubicBezTo>
                      <a:pt x="39" y="18"/>
                      <a:pt x="37" y="19"/>
                      <a:pt x="36" y="19"/>
                    </a:cubicBezTo>
                    <a:cubicBezTo>
                      <a:pt x="34" y="19"/>
                      <a:pt x="32" y="19"/>
                      <a:pt x="30" y="19"/>
                    </a:cubicBezTo>
                    <a:cubicBezTo>
                      <a:pt x="31" y="18"/>
                      <a:pt x="31" y="17"/>
                      <a:pt x="31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4" y="15"/>
                      <a:pt x="37" y="15"/>
                      <a:pt x="39" y="15"/>
                    </a:cubicBezTo>
                    <a:cubicBezTo>
                      <a:pt x="40" y="15"/>
                      <a:pt x="41" y="15"/>
                      <a:pt x="41" y="15"/>
                    </a:cubicBezTo>
                    <a:cubicBezTo>
                      <a:pt x="41" y="16"/>
                      <a:pt x="41" y="17"/>
                      <a:pt x="40" y="18"/>
                    </a:cubicBezTo>
                    <a:moveTo>
                      <a:pt x="42" y="13"/>
                    </a:moveTo>
                    <a:cubicBezTo>
                      <a:pt x="40" y="13"/>
                      <a:pt x="39" y="13"/>
                      <a:pt x="37" y="13"/>
                    </a:cubicBezTo>
                    <a:cubicBezTo>
                      <a:pt x="35" y="14"/>
                      <a:pt x="34" y="14"/>
                      <a:pt x="32" y="14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6" y="10"/>
                      <a:pt x="39" y="10"/>
                      <a:pt x="41" y="10"/>
                    </a:cubicBezTo>
                    <a:cubicBezTo>
                      <a:pt x="42" y="10"/>
                      <a:pt x="43" y="10"/>
                      <a:pt x="44" y="10"/>
                    </a:cubicBezTo>
                    <a:cubicBezTo>
                      <a:pt x="43" y="11"/>
                      <a:pt x="43" y="12"/>
                      <a:pt x="42" y="13"/>
                    </a:cubicBezTo>
                    <a:moveTo>
                      <a:pt x="45" y="8"/>
                    </a:moveTo>
                    <a:cubicBezTo>
                      <a:pt x="44" y="8"/>
                      <a:pt x="42" y="8"/>
                      <a:pt x="40" y="8"/>
                    </a:cubicBezTo>
                    <a:cubicBezTo>
                      <a:pt x="38" y="9"/>
                      <a:pt x="37" y="9"/>
                      <a:pt x="35" y="9"/>
                    </a:cubicBezTo>
                    <a:cubicBezTo>
                      <a:pt x="36" y="8"/>
                      <a:pt x="37" y="7"/>
                      <a:pt x="38" y="7"/>
                    </a:cubicBezTo>
                    <a:cubicBezTo>
                      <a:pt x="40" y="6"/>
                      <a:pt x="42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5" y="6"/>
                      <a:pt x="46" y="6"/>
                      <a:pt x="47" y="6"/>
                    </a:cubicBezTo>
                    <a:cubicBezTo>
                      <a:pt x="46" y="6"/>
                      <a:pt x="46" y="7"/>
                      <a:pt x="45" y="8"/>
                    </a:cubicBezTo>
                    <a:moveTo>
                      <a:pt x="44" y="3"/>
                    </a:moveTo>
                    <a:cubicBezTo>
                      <a:pt x="43" y="3"/>
                      <a:pt x="43" y="4"/>
                      <a:pt x="43" y="4"/>
                    </a:cubicBezTo>
                    <a:cubicBezTo>
                      <a:pt x="41" y="4"/>
                      <a:pt x="39" y="4"/>
                      <a:pt x="38" y="5"/>
                    </a:cubicBezTo>
                    <a:cubicBezTo>
                      <a:pt x="39" y="3"/>
                      <a:pt x="41" y="2"/>
                      <a:pt x="44" y="2"/>
                    </a:cubicBezTo>
                    <a:cubicBezTo>
                      <a:pt x="45" y="2"/>
                      <a:pt x="47" y="2"/>
                      <a:pt x="48" y="2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7" y="3"/>
                      <a:pt x="46" y="3"/>
                      <a:pt x="44" y="3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09" name="Freeform 84">
                <a:extLst>
                  <a:ext uri="{FF2B5EF4-FFF2-40B4-BE49-F238E27FC236}">
                    <a16:creationId xmlns:a16="http://schemas.microsoft.com/office/drawing/2014/main" id="{D93464CA-66A8-41AB-934F-1E2A163C02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62800" y="5303838"/>
                <a:ext cx="514350" cy="354013"/>
              </a:xfrm>
              <a:custGeom>
                <a:avLst/>
                <a:gdLst>
                  <a:gd name="T0" fmla="*/ 264 w 272"/>
                  <a:gd name="T1" fmla="*/ 112 h 187"/>
                  <a:gd name="T2" fmla="*/ 262 w 272"/>
                  <a:gd name="T3" fmla="*/ 62 h 187"/>
                  <a:gd name="T4" fmla="*/ 209 w 272"/>
                  <a:gd name="T5" fmla="*/ 43 h 187"/>
                  <a:gd name="T6" fmla="*/ 178 w 272"/>
                  <a:gd name="T7" fmla="*/ 81 h 187"/>
                  <a:gd name="T8" fmla="*/ 106 w 272"/>
                  <a:gd name="T9" fmla="*/ 94 h 187"/>
                  <a:gd name="T10" fmla="*/ 97 w 272"/>
                  <a:gd name="T11" fmla="*/ 68 h 187"/>
                  <a:gd name="T12" fmla="*/ 92 w 272"/>
                  <a:gd name="T13" fmla="*/ 27 h 187"/>
                  <a:gd name="T14" fmla="*/ 17 w 272"/>
                  <a:gd name="T15" fmla="*/ 45 h 187"/>
                  <a:gd name="T16" fmla="*/ 2 w 272"/>
                  <a:gd name="T17" fmla="*/ 82 h 187"/>
                  <a:gd name="T18" fmla="*/ 15 w 272"/>
                  <a:gd name="T19" fmla="*/ 92 h 187"/>
                  <a:gd name="T20" fmla="*/ 147 w 272"/>
                  <a:gd name="T21" fmla="*/ 115 h 187"/>
                  <a:gd name="T22" fmla="*/ 182 w 272"/>
                  <a:gd name="T23" fmla="*/ 168 h 187"/>
                  <a:gd name="T24" fmla="*/ 119 w 272"/>
                  <a:gd name="T25" fmla="*/ 185 h 187"/>
                  <a:gd name="T26" fmla="*/ 85 w 272"/>
                  <a:gd name="T27" fmla="*/ 94 h 187"/>
                  <a:gd name="T28" fmla="*/ 107 w 272"/>
                  <a:gd name="T29" fmla="*/ 42 h 187"/>
                  <a:gd name="T30" fmla="*/ 102 w 272"/>
                  <a:gd name="T31" fmla="*/ 50 h 187"/>
                  <a:gd name="T32" fmla="*/ 107 w 272"/>
                  <a:gd name="T33" fmla="*/ 42 h 187"/>
                  <a:gd name="T34" fmla="*/ 101 w 272"/>
                  <a:gd name="T35" fmla="*/ 38 h 187"/>
                  <a:gd name="T36" fmla="*/ 86 w 272"/>
                  <a:gd name="T37" fmla="*/ 33 h 187"/>
                  <a:gd name="T38" fmla="*/ 88 w 272"/>
                  <a:gd name="T39" fmla="*/ 44 h 187"/>
                  <a:gd name="T40" fmla="*/ 79 w 272"/>
                  <a:gd name="T41" fmla="*/ 20 h 187"/>
                  <a:gd name="T42" fmla="*/ 63 w 272"/>
                  <a:gd name="T43" fmla="*/ 26 h 187"/>
                  <a:gd name="T44" fmla="*/ 66 w 272"/>
                  <a:gd name="T45" fmla="*/ 13 h 187"/>
                  <a:gd name="T46" fmla="*/ 59 w 272"/>
                  <a:gd name="T47" fmla="*/ 10 h 187"/>
                  <a:gd name="T48" fmla="*/ 53 w 272"/>
                  <a:gd name="T49" fmla="*/ 6 h 187"/>
                  <a:gd name="T50" fmla="*/ 48 w 272"/>
                  <a:gd name="T51" fmla="*/ 11 h 187"/>
                  <a:gd name="T52" fmla="*/ 50 w 272"/>
                  <a:gd name="T53" fmla="*/ 18 h 187"/>
                  <a:gd name="T54" fmla="*/ 3 w 272"/>
                  <a:gd name="T55" fmla="*/ 89 h 187"/>
                  <a:gd name="T56" fmla="*/ 18 w 272"/>
                  <a:gd name="T57" fmla="*/ 58 h 187"/>
                  <a:gd name="T58" fmla="*/ 78 w 272"/>
                  <a:gd name="T59" fmla="*/ 46 h 187"/>
                  <a:gd name="T60" fmla="*/ 17 w 272"/>
                  <a:gd name="T61" fmla="*/ 85 h 187"/>
                  <a:gd name="T62" fmla="*/ 75 w 272"/>
                  <a:gd name="T63" fmla="*/ 78 h 187"/>
                  <a:gd name="T64" fmla="*/ 113 w 272"/>
                  <a:gd name="T65" fmla="*/ 110 h 187"/>
                  <a:gd name="T66" fmla="*/ 145 w 272"/>
                  <a:gd name="T67" fmla="*/ 109 h 187"/>
                  <a:gd name="T68" fmla="*/ 133 w 272"/>
                  <a:gd name="T69" fmla="*/ 109 h 187"/>
                  <a:gd name="T70" fmla="*/ 92 w 272"/>
                  <a:gd name="T71" fmla="*/ 99 h 187"/>
                  <a:gd name="T72" fmla="*/ 144 w 272"/>
                  <a:gd name="T73" fmla="*/ 102 h 187"/>
                  <a:gd name="T74" fmla="*/ 135 w 272"/>
                  <a:gd name="T75" fmla="*/ 105 h 187"/>
                  <a:gd name="T76" fmla="*/ 163 w 272"/>
                  <a:gd name="T77" fmla="*/ 102 h 187"/>
                  <a:gd name="T78" fmla="*/ 153 w 272"/>
                  <a:gd name="T79" fmla="*/ 102 h 187"/>
                  <a:gd name="T80" fmla="*/ 159 w 272"/>
                  <a:gd name="T81" fmla="*/ 98 h 187"/>
                  <a:gd name="T82" fmla="*/ 177 w 272"/>
                  <a:gd name="T83" fmla="*/ 93 h 187"/>
                  <a:gd name="T84" fmla="*/ 200 w 272"/>
                  <a:gd name="T85" fmla="*/ 75 h 187"/>
                  <a:gd name="T86" fmla="*/ 207 w 272"/>
                  <a:gd name="T87" fmla="*/ 52 h 187"/>
                  <a:gd name="T88" fmla="*/ 200 w 272"/>
                  <a:gd name="T89" fmla="*/ 63 h 187"/>
                  <a:gd name="T90" fmla="*/ 212 w 272"/>
                  <a:gd name="T91" fmla="*/ 46 h 187"/>
                  <a:gd name="T92" fmla="*/ 222 w 272"/>
                  <a:gd name="T93" fmla="*/ 60 h 187"/>
                  <a:gd name="T94" fmla="*/ 231 w 272"/>
                  <a:gd name="T95" fmla="*/ 67 h 187"/>
                  <a:gd name="T96" fmla="*/ 231 w 272"/>
                  <a:gd name="T97" fmla="*/ 67 h 187"/>
                  <a:gd name="T98" fmla="*/ 243 w 272"/>
                  <a:gd name="T99" fmla="*/ 56 h 187"/>
                  <a:gd name="T100" fmla="*/ 246 w 272"/>
                  <a:gd name="T101" fmla="*/ 56 h 187"/>
                  <a:gd name="T102" fmla="*/ 257 w 272"/>
                  <a:gd name="T103" fmla="*/ 71 h 187"/>
                  <a:gd name="T104" fmla="*/ 258 w 272"/>
                  <a:gd name="T105" fmla="*/ 79 h 187"/>
                  <a:gd name="T106" fmla="*/ 266 w 272"/>
                  <a:gd name="T107" fmla="*/ 85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72" h="187">
                    <a:moveTo>
                      <a:pt x="209" y="162"/>
                    </a:moveTo>
                    <a:cubicBezTo>
                      <a:pt x="226" y="154"/>
                      <a:pt x="243" y="140"/>
                      <a:pt x="255" y="124"/>
                    </a:cubicBezTo>
                    <a:cubicBezTo>
                      <a:pt x="256" y="124"/>
                      <a:pt x="256" y="124"/>
                      <a:pt x="256" y="124"/>
                    </a:cubicBezTo>
                    <a:cubicBezTo>
                      <a:pt x="258" y="123"/>
                      <a:pt x="259" y="121"/>
                      <a:pt x="261" y="118"/>
                    </a:cubicBezTo>
                    <a:cubicBezTo>
                      <a:pt x="262" y="118"/>
                      <a:pt x="263" y="117"/>
                      <a:pt x="263" y="116"/>
                    </a:cubicBezTo>
                    <a:cubicBezTo>
                      <a:pt x="264" y="114"/>
                      <a:pt x="264" y="113"/>
                      <a:pt x="264" y="112"/>
                    </a:cubicBezTo>
                    <a:cubicBezTo>
                      <a:pt x="264" y="111"/>
                      <a:pt x="265" y="110"/>
                      <a:pt x="265" y="109"/>
                    </a:cubicBezTo>
                    <a:cubicBezTo>
                      <a:pt x="268" y="104"/>
                      <a:pt x="270" y="97"/>
                      <a:pt x="270" y="91"/>
                    </a:cubicBezTo>
                    <a:cubicBezTo>
                      <a:pt x="270" y="90"/>
                      <a:pt x="270" y="90"/>
                      <a:pt x="270" y="90"/>
                    </a:cubicBezTo>
                    <a:cubicBezTo>
                      <a:pt x="271" y="85"/>
                      <a:pt x="272" y="80"/>
                      <a:pt x="271" y="75"/>
                    </a:cubicBezTo>
                    <a:cubicBezTo>
                      <a:pt x="271" y="67"/>
                      <a:pt x="269" y="65"/>
                      <a:pt x="262" y="62"/>
                    </a:cubicBezTo>
                    <a:cubicBezTo>
                      <a:pt x="262" y="62"/>
                      <a:pt x="262" y="62"/>
                      <a:pt x="262" y="62"/>
                    </a:cubicBezTo>
                    <a:cubicBezTo>
                      <a:pt x="261" y="61"/>
                      <a:pt x="261" y="61"/>
                      <a:pt x="261" y="61"/>
                    </a:cubicBezTo>
                    <a:cubicBezTo>
                      <a:pt x="258" y="56"/>
                      <a:pt x="247" y="53"/>
                      <a:pt x="242" y="51"/>
                    </a:cubicBezTo>
                    <a:cubicBezTo>
                      <a:pt x="237" y="50"/>
                      <a:pt x="232" y="48"/>
                      <a:pt x="227" y="46"/>
                    </a:cubicBezTo>
                    <a:cubicBezTo>
                      <a:pt x="227" y="45"/>
                      <a:pt x="227" y="45"/>
                      <a:pt x="227" y="45"/>
                    </a:cubicBezTo>
                    <a:cubicBezTo>
                      <a:pt x="222" y="44"/>
                      <a:pt x="218" y="42"/>
                      <a:pt x="214" y="41"/>
                    </a:cubicBezTo>
                    <a:cubicBezTo>
                      <a:pt x="211" y="40"/>
                      <a:pt x="210" y="41"/>
                      <a:pt x="209" y="43"/>
                    </a:cubicBezTo>
                    <a:cubicBezTo>
                      <a:pt x="209" y="43"/>
                      <a:pt x="208" y="44"/>
                      <a:pt x="208" y="44"/>
                    </a:cubicBezTo>
                    <a:cubicBezTo>
                      <a:pt x="203" y="46"/>
                      <a:pt x="199" y="51"/>
                      <a:pt x="197" y="56"/>
                    </a:cubicBezTo>
                    <a:cubicBezTo>
                      <a:pt x="196" y="55"/>
                      <a:pt x="195" y="56"/>
                      <a:pt x="195" y="57"/>
                    </a:cubicBezTo>
                    <a:cubicBezTo>
                      <a:pt x="195" y="58"/>
                      <a:pt x="195" y="59"/>
                      <a:pt x="195" y="59"/>
                    </a:cubicBezTo>
                    <a:cubicBezTo>
                      <a:pt x="194" y="61"/>
                      <a:pt x="193" y="62"/>
                      <a:pt x="193" y="64"/>
                    </a:cubicBezTo>
                    <a:cubicBezTo>
                      <a:pt x="189" y="70"/>
                      <a:pt x="184" y="76"/>
                      <a:pt x="178" y="81"/>
                    </a:cubicBezTo>
                    <a:cubicBezTo>
                      <a:pt x="173" y="86"/>
                      <a:pt x="165" y="89"/>
                      <a:pt x="158" y="93"/>
                    </a:cubicBezTo>
                    <a:cubicBezTo>
                      <a:pt x="156" y="93"/>
                      <a:pt x="155" y="94"/>
                      <a:pt x="153" y="95"/>
                    </a:cubicBezTo>
                    <a:cubicBezTo>
                      <a:pt x="151" y="95"/>
                      <a:pt x="148" y="96"/>
                      <a:pt x="146" y="97"/>
                    </a:cubicBezTo>
                    <a:cubicBezTo>
                      <a:pt x="141" y="97"/>
                      <a:pt x="137" y="97"/>
                      <a:pt x="132" y="98"/>
                    </a:cubicBezTo>
                    <a:cubicBezTo>
                      <a:pt x="127" y="98"/>
                      <a:pt x="121" y="98"/>
                      <a:pt x="115" y="97"/>
                    </a:cubicBezTo>
                    <a:cubicBezTo>
                      <a:pt x="112" y="96"/>
                      <a:pt x="109" y="95"/>
                      <a:pt x="106" y="94"/>
                    </a:cubicBezTo>
                    <a:cubicBezTo>
                      <a:pt x="106" y="93"/>
                      <a:pt x="106" y="93"/>
                      <a:pt x="106" y="93"/>
                    </a:cubicBezTo>
                    <a:cubicBezTo>
                      <a:pt x="97" y="91"/>
                      <a:pt x="88" y="85"/>
                      <a:pt x="81" y="79"/>
                    </a:cubicBezTo>
                    <a:cubicBezTo>
                      <a:pt x="80" y="78"/>
                      <a:pt x="79" y="77"/>
                      <a:pt x="78" y="75"/>
                    </a:cubicBezTo>
                    <a:cubicBezTo>
                      <a:pt x="82" y="73"/>
                      <a:pt x="85" y="72"/>
                      <a:pt x="89" y="70"/>
                    </a:cubicBezTo>
                    <a:cubicBezTo>
                      <a:pt x="90" y="70"/>
                      <a:pt x="90" y="70"/>
                      <a:pt x="90" y="69"/>
                    </a:cubicBezTo>
                    <a:cubicBezTo>
                      <a:pt x="92" y="69"/>
                      <a:pt x="95" y="68"/>
                      <a:pt x="97" y="68"/>
                    </a:cubicBezTo>
                    <a:cubicBezTo>
                      <a:pt x="102" y="67"/>
                      <a:pt x="106" y="66"/>
                      <a:pt x="109" y="63"/>
                    </a:cubicBezTo>
                    <a:cubicBezTo>
                      <a:pt x="110" y="62"/>
                      <a:pt x="112" y="60"/>
                      <a:pt x="110" y="58"/>
                    </a:cubicBezTo>
                    <a:cubicBezTo>
                      <a:pt x="110" y="57"/>
                      <a:pt x="110" y="57"/>
                      <a:pt x="110" y="57"/>
                    </a:cubicBezTo>
                    <a:cubicBezTo>
                      <a:pt x="108" y="53"/>
                      <a:pt x="112" y="50"/>
                      <a:pt x="113" y="46"/>
                    </a:cubicBezTo>
                    <a:cubicBezTo>
                      <a:pt x="113" y="43"/>
                      <a:pt x="111" y="41"/>
                      <a:pt x="108" y="39"/>
                    </a:cubicBezTo>
                    <a:cubicBezTo>
                      <a:pt x="103" y="35"/>
                      <a:pt x="98" y="31"/>
                      <a:pt x="92" y="27"/>
                    </a:cubicBezTo>
                    <a:cubicBezTo>
                      <a:pt x="87" y="23"/>
                      <a:pt x="82" y="18"/>
                      <a:pt x="76" y="15"/>
                    </a:cubicBezTo>
                    <a:cubicBezTo>
                      <a:pt x="71" y="12"/>
                      <a:pt x="65" y="9"/>
                      <a:pt x="59" y="6"/>
                    </a:cubicBezTo>
                    <a:cubicBezTo>
                      <a:pt x="55" y="5"/>
                      <a:pt x="52" y="0"/>
                      <a:pt x="48" y="0"/>
                    </a:cubicBezTo>
                    <a:cubicBezTo>
                      <a:pt x="44" y="0"/>
                      <a:pt x="39" y="6"/>
                      <a:pt x="40" y="9"/>
                    </a:cubicBezTo>
                    <a:cubicBezTo>
                      <a:pt x="33" y="20"/>
                      <a:pt x="26" y="30"/>
                      <a:pt x="20" y="41"/>
                    </a:cubicBezTo>
                    <a:cubicBezTo>
                      <a:pt x="19" y="43"/>
                      <a:pt x="18" y="44"/>
                      <a:pt x="17" y="45"/>
                    </a:cubicBezTo>
                    <a:cubicBezTo>
                      <a:pt x="14" y="51"/>
                      <a:pt x="10" y="57"/>
                      <a:pt x="7" y="63"/>
                    </a:cubicBezTo>
                    <a:cubicBezTo>
                      <a:pt x="6" y="64"/>
                      <a:pt x="6" y="65"/>
                      <a:pt x="7" y="66"/>
                    </a:cubicBezTo>
                    <a:cubicBezTo>
                      <a:pt x="6" y="68"/>
                      <a:pt x="5" y="70"/>
                      <a:pt x="4" y="72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5"/>
                      <a:pt x="2" y="77"/>
                      <a:pt x="1" y="78"/>
                    </a:cubicBezTo>
                    <a:cubicBezTo>
                      <a:pt x="0" y="80"/>
                      <a:pt x="1" y="81"/>
                      <a:pt x="2" y="82"/>
                    </a:cubicBezTo>
                    <a:cubicBezTo>
                      <a:pt x="1" y="84"/>
                      <a:pt x="0" y="87"/>
                      <a:pt x="0" y="90"/>
                    </a:cubicBezTo>
                    <a:cubicBezTo>
                      <a:pt x="0" y="91"/>
                      <a:pt x="0" y="91"/>
                      <a:pt x="1" y="91"/>
                    </a:cubicBezTo>
                    <a:cubicBezTo>
                      <a:pt x="2" y="92"/>
                      <a:pt x="2" y="92"/>
                      <a:pt x="2" y="92"/>
                    </a:cubicBezTo>
                    <a:cubicBezTo>
                      <a:pt x="2" y="92"/>
                      <a:pt x="2" y="93"/>
                      <a:pt x="2" y="93"/>
                    </a:cubicBezTo>
                    <a:cubicBezTo>
                      <a:pt x="5" y="95"/>
                      <a:pt x="9" y="94"/>
                      <a:pt x="13" y="92"/>
                    </a:cubicBezTo>
                    <a:cubicBezTo>
                      <a:pt x="14" y="92"/>
                      <a:pt x="14" y="92"/>
                      <a:pt x="15" y="92"/>
                    </a:cubicBezTo>
                    <a:cubicBezTo>
                      <a:pt x="19" y="92"/>
                      <a:pt x="24" y="92"/>
                      <a:pt x="27" y="89"/>
                    </a:cubicBezTo>
                    <a:cubicBezTo>
                      <a:pt x="27" y="88"/>
                      <a:pt x="27" y="88"/>
                      <a:pt x="27" y="88"/>
                    </a:cubicBezTo>
                    <a:cubicBezTo>
                      <a:pt x="37" y="86"/>
                      <a:pt x="46" y="82"/>
                      <a:pt x="55" y="78"/>
                    </a:cubicBezTo>
                    <a:cubicBezTo>
                      <a:pt x="57" y="89"/>
                      <a:pt x="70" y="97"/>
                      <a:pt x="81" y="103"/>
                    </a:cubicBezTo>
                    <a:cubicBezTo>
                      <a:pt x="85" y="106"/>
                      <a:pt x="89" y="109"/>
                      <a:pt x="94" y="111"/>
                    </a:cubicBezTo>
                    <a:cubicBezTo>
                      <a:pt x="110" y="118"/>
                      <a:pt x="130" y="118"/>
                      <a:pt x="147" y="115"/>
                    </a:cubicBezTo>
                    <a:cubicBezTo>
                      <a:pt x="177" y="110"/>
                      <a:pt x="201" y="92"/>
                      <a:pt x="213" y="65"/>
                    </a:cubicBezTo>
                    <a:cubicBezTo>
                      <a:pt x="228" y="75"/>
                      <a:pt x="249" y="74"/>
                      <a:pt x="260" y="90"/>
                    </a:cubicBezTo>
                    <a:cubicBezTo>
                      <a:pt x="261" y="90"/>
                      <a:pt x="261" y="90"/>
                      <a:pt x="261" y="90"/>
                    </a:cubicBezTo>
                    <a:cubicBezTo>
                      <a:pt x="260" y="96"/>
                      <a:pt x="259" y="102"/>
                      <a:pt x="259" y="107"/>
                    </a:cubicBezTo>
                    <a:cubicBezTo>
                      <a:pt x="252" y="124"/>
                      <a:pt x="234" y="139"/>
                      <a:pt x="221" y="149"/>
                    </a:cubicBezTo>
                    <a:cubicBezTo>
                      <a:pt x="209" y="158"/>
                      <a:pt x="195" y="163"/>
                      <a:pt x="182" y="168"/>
                    </a:cubicBezTo>
                    <a:cubicBezTo>
                      <a:pt x="167" y="174"/>
                      <a:pt x="151" y="177"/>
                      <a:pt x="135" y="179"/>
                    </a:cubicBezTo>
                    <a:cubicBezTo>
                      <a:pt x="110" y="181"/>
                      <a:pt x="86" y="174"/>
                      <a:pt x="69" y="155"/>
                    </a:cubicBezTo>
                    <a:cubicBezTo>
                      <a:pt x="53" y="138"/>
                      <a:pt x="47" y="114"/>
                      <a:pt x="47" y="91"/>
                    </a:cubicBezTo>
                    <a:cubicBezTo>
                      <a:pt x="47" y="88"/>
                      <a:pt x="42" y="87"/>
                      <a:pt x="42" y="91"/>
                    </a:cubicBezTo>
                    <a:cubicBezTo>
                      <a:pt x="42" y="114"/>
                      <a:pt x="47" y="136"/>
                      <a:pt x="61" y="155"/>
                    </a:cubicBezTo>
                    <a:cubicBezTo>
                      <a:pt x="75" y="173"/>
                      <a:pt x="96" y="183"/>
                      <a:pt x="119" y="185"/>
                    </a:cubicBezTo>
                    <a:cubicBezTo>
                      <a:pt x="150" y="187"/>
                      <a:pt x="182" y="176"/>
                      <a:pt x="209" y="162"/>
                    </a:cubicBezTo>
                    <a:moveTo>
                      <a:pt x="78" y="88"/>
                    </a:moveTo>
                    <a:cubicBezTo>
                      <a:pt x="79" y="89"/>
                      <a:pt x="81" y="90"/>
                      <a:pt x="82" y="90"/>
                    </a:cubicBezTo>
                    <a:cubicBezTo>
                      <a:pt x="82" y="91"/>
                      <a:pt x="82" y="91"/>
                      <a:pt x="82" y="92"/>
                    </a:cubicBezTo>
                    <a:cubicBezTo>
                      <a:pt x="83" y="93"/>
                      <a:pt x="84" y="94"/>
                      <a:pt x="85" y="94"/>
                    </a:cubicBezTo>
                    <a:cubicBezTo>
                      <a:pt x="85" y="94"/>
                      <a:pt x="85" y="94"/>
                      <a:pt x="85" y="94"/>
                    </a:cubicBezTo>
                    <a:cubicBezTo>
                      <a:pt x="83" y="93"/>
                      <a:pt x="81" y="92"/>
                      <a:pt x="80" y="91"/>
                    </a:cubicBezTo>
                    <a:cubicBezTo>
                      <a:pt x="79" y="90"/>
                      <a:pt x="78" y="90"/>
                      <a:pt x="77" y="89"/>
                    </a:cubicBezTo>
                    <a:cubicBezTo>
                      <a:pt x="76" y="88"/>
                      <a:pt x="76" y="88"/>
                      <a:pt x="75" y="87"/>
                    </a:cubicBezTo>
                    <a:cubicBezTo>
                      <a:pt x="74" y="86"/>
                      <a:pt x="73" y="85"/>
                      <a:pt x="73" y="84"/>
                    </a:cubicBezTo>
                    <a:cubicBezTo>
                      <a:pt x="74" y="86"/>
                      <a:pt x="76" y="87"/>
                      <a:pt x="78" y="88"/>
                    </a:cubicBezTo>
                    <a:moveTo>
                      <a:pt x="107" y="42"/>
                    </a:moveTo>
                    <a:cubicBezTo>
                      <a:pt x="112" y="46"/>
                      <a:pt x="108" y="50"/>
                      <a:pt x="107" y="54"/>
                    </a:cubicBezTo>
                    <a:cubicBezTo>
                      <a:pt x="106" y="53"/>
                      <a:pt x="105" y="53"/>
                      <a:pt x="105" y="52"/>
                    </a:cubicBezTo>
                    <a:cubicBezTo>
                      <a:pt x="105" y="51"/>
                      <a:pt x="106" y="50"/>
                      <a:pt x="106" y="49"/>
                    </a:cubicBezTo>
                    <a:cubicBezTo>
                      <a:pt x="106" y="48"/>
                      <a:pt x="106" y="46"/>
                      <a:pt x="107" y="45"/>
                    </a:cubicBezTo>
                    <a:cubicBezTo>
                      <a:pt x="108" y="44"/>
                      <a:pt x="106" y="42"/>
                      <a:pt x="105" y="43"/>
                    </a:cubicBezTo>
                    <a:cubicBezTo>
                      <a:pt x="103" y="45"/>
                      <a:pt x="103" y="48"/>
                      <a:pt x="102" y="50"/>
                    </a:cubicBezTo>
                    <a:cubicBezTo>
                      <a:pt x="101" y="50"/>
                      <a:pt x="101" y="49"/>
                      <a:pt x="100" y="49"/>
                    </a:cubicBezTo>
                    <a:cubicBezTo>
                      <a:pt x="100" y="49"/>
                      <a:pt x="100" y="49"/>
                      <a:pt x="100" y="49"/>
                    </a:cubicBezTo>
                    <a:cubicBezTo>
                      <a:pt x="100" y="49"/>
                      <a:pt x="100" y="48"/>
                      <a:pt x="100" y="48"/>
                    </a:cubicBezTo>
                    <a:cubicBezTo>
                      <a:pt x="101" y="45"/>
                      <a:pt x="102" y="43"/>
                      <a:pt x="103" y="40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4" y="40"/>
                      <a:pt x="105" y="41"/>
                      <a:pt x="107" y="42"/>
                    </a:cubicBezTo>
                    <a:moveTo>
                      <a:pt x="95" y="33"/>
                    </a:moveTo>
                    <a:cubicBezTo>
                      <a:pt x="93" y="35"/>
                      <a:pt x="91" y="38"/>
                      <a:pt x="91" y="41"/>
                    </a:cubicBezTo>
                    <a:cubicBezTo>
                      <a:pt x="91" y="43"/>
                      <a:pt x="93" y="44"/>
                      <a:pt x="94" y="42"/>
                    </a:cubicBezTo>
                    <a:cubicBezTo>
                      <a:pt x="94" y="39"/>
                      <a:pt x="95" y="37"/>
                      <a:pt x="97" y="35"/>
                    </a:cubicBezTo>
                    <a:cubicBezTo>
                      <a:pt x="97" y="35"/>
                      <a:pt x="97" y="35"/>
                      <a:pt x="97" y="35"/>
                    </a:cubicBezTo>
                    <a:cubicBezTo>
                      <a:pt x="98" y="36"/>
                      <a:pt x="100" y="37"/>
                      <a:pt x="101" y="38"/>
                    </a:cubicBezTo>
                    <a:cubicBezTo>
                      <a:pt x="101" y="38"/>
                      <a:pt x="101" y="38"/>
                      <a:pt x="100" y="39"/>
                    </a:cubicBezTo>
                    <a:cubicBezTo>
                      <a:pt x="99" y="41"/>
                      <a:pt x="98" y="44"/>
                      <a:pt x="98" y="47"/>
                    </a:cubicBezTo>
                    <a:cubicBezTo>
                      <a:pt x="98" y="47"/>
                      <a:pt x="98" y="47"/>
                      <a:pt x="98" y="47"/>
                    </a:cubicBezTo>
                    <a:cubicBezTo>
                      <a:pt x="93" y="44"/>
                      <a:pt x="89" y="41"/>
                      <a:pt x="84" y="39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4" y="37"/>
                      <a:pt x="86" y="34"/>
                      <a:pt x="86" y="33"/>
                    </a:cubicBezTo>
                    <a:cubicBezTo>
                      <a:pt x="87" y="32"/>
                      <a:pt x="88" y="30"/>
                      <a:pt x="88" y="28"/>
                    </a:cubicBezTo>
                    <a:cubicBezTo>
                      <a:pt x="90" y="30"/>
                      <a:pt x="93" y="31"/>
                      <a:pt x="95" y="33"/>
                    </a:cubicBezTo>
                    <a:moveTo>
                      <a:pt x="88" y="44"/>
                    </a:moveTo>
                    <a:cubicBezTo>
                      <a:pt x="86" y="43"/>
                      <a:pt x="85" y="43"/>
                      <a:pt x="83" y="42"/>
                    </a:cubicBezTo>
                    <a:cubicBezTo>
                      <a:pt x="81" y="41"/>
                      <a:pt x="80" y="40"/>
                      <a:pt x="78" y="39"/>
                    </a:cubicBezTo>
                    <a:cubicBezTo>
                      <a:pt x="82" y="41"/>
                      <a:pt x="85" y="42"/>
                      <a:pt x="88" y="44"/>
                    </a:cubicBezTo>
                    <a:moveTo>
                      <a:pt x="86" y="26"/>
                    </a:moveTo>
                    <a:cubicBezTo>
                      <a:pt x="85" y="29"/>
                      <a:pt x="84" y="31"/>
                      <a:pt x="83" y="34"/>
                    </a:cubicBezTo>
                    <a:cubicBezTo>
                      <a:pt x="82" y="35"/>
                      <a:pt x="82" y="36"/>
                      <a:pt x="81" y="37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79" y="36"/>
                      <a:pt x="76" y="35"/>
                      <a:pt x="74" y="33"/>
                    </a:cubicBezTo>
                    <a:cubicBezTo>
                      <a:pt x="75" y="29"/>
                      <a:pt x="76" y="24"/>
                      <a:pt x="79" y="20"/>
                    </a:cubicBezTo>
                    <a:cubicBezTo>
                      <a:pt x="81" y="22"/>
                      <a:pt x="84" y="24"/>
                      <a:pt x="86" y="26"/>
                    </a:cubicBezTo>
                    <a:moveTo>
                      <a:pt x="75" y="17"/>
                    </a:moveTo>
                    <a:cubicBezTo>
                      <a:pt x="75" y="18"/>
                      <a:pt x="76" y="18"/>
                      <a:pt x="77" y="19"/>
                    </a:cubicBezTo>
                    <a:cubicBezTo>
                      <a:pt x="74" y="22"/>
                      <a:pt x="73" y="27"/>
                      <a:pt x="71" y="32"/>
                    </a:cubicBezTo>
                    <a:cubicBezTo>
                      <a:pt x="70" y="31"/>
                      <a:pt x="68" y="30"/>
                      <a:pt x="66" y="29"/>
                    </a:cubicBezTo>
                    <a:cubicBezTo>
                      <a:pt x="65" y="28"/>
                      <a:pt x="64" y="27"/>
                      <a:pt x="63" y="26"/>
                    </a:cubicBezTo>
                    <a:cubicBezTo>
                      <a:pt x="63" y="26"/>
                      <a:pt x="64" y="26"/>
                      <a:pt x="64" y="25"/>
                    </a:cubicBezTo>
                    <a:cubicBezTo>
                      <a:pt x="65" y="23"/>
                      <a:pt x="66" y="21"/>
                      <a:pt x="66" y="19"/>
                    </a:cubicBezTo>
                    <a:cubicBezTo>
                      <a:pt x="67" y="18"/>
                      <a:pt x="67" y="16"/>
                      <a:pt x="68" y="14"/>
                    </a:cubicBezTo>
                    <a:cubicBezTo>
                      <a:pt x="70" y="15"/>
                      <a:pt x="72" y="16"/>
                      <a:pt x="75" y="17"/>
                    </a:cubicBezTo>
                    <a:moveTo>
                      <a:pt x="64" y="12"/>
                    </a:moveTo>
                    <a:cubicBezTo>
                      <a:pt x="65" y="12"/>
                      <a:pt x="65" y="13"/>
                      <a:pt x="66" y="13"/>
                    </a:cubicBezTo>
                    <a:cubicBezTo>
                      <a:pt x="65" y="14"/>
                      <a:pt x="64" y="16"/>
                      <a:pt x="64" y="17"/>
                    </a:cubicBezTo>
                    <a:cubicBezTo>
                      <a:pt x="63" y="19"/>
                      <a:pt x="62" y="22"/>
                      <a:pt x="61" y="24"/>
                    </a:cubicBezTo>
                    <a:cubicBezTo>
                      <a:pt x="61" y="25"/>
                      <a:pt x="61" y="25"/>
                      <a:pt x="61" y="25"/>
                    </a:cubicBezTo>
                    <a:cubicBezTo>
                      <a:pt x="60" y="24"/>
                      <a:pt x="59" y="23"/>
                      <a:pt x="58" y="23"/>
                    </a:cubicBezTo>
                    <a:cubicBezTo>
                      <a:pt x="58" y="22"/>
                      <a:pt x="57" y="21"/>
                      <a:pt x="56" y="20"/>
                    </a:cubicBezTo>
                    <a:cubicBezTo>
                      <a:pt x="57" y="17"/>
                      <a:pt x="58" y="13"/>
                      <a:pt x="59" y="10"/>
                    </a:cubicBezTo>
                    <a:cubicBezTo>
                      <a:pt x="60" y="10"/>
                      <a:pt x="62" y="11"/>
                      <a:pt x="64" y="12"/>
                    </a:cubicBezTo>
                    <a:moveTo>
                      <a:pt x="56" y="8"/>
                    </a:moveTo>
                    <a:cubicBezTo>
                      <a:pt x="56" y="9"/>
                      <a:pt x="56" y="9"/>
                      <a:pt x="56" y="9"/>
                    </a:cubicBezTo>
                    <a:cubicBezTo>
                      <a:pt x="56" y="12"/>
                      <a:pt x="54" y="15"/>
                      <a:pt x="54" y="17"/>
                    </a:cubicBezTo>
                    <a:cubicBezTo>
                      <a:pt x="52" y="16"/>
                      <a:pt x="51" y="14"/>
                      <a:pt x="50" y="13"/>
                    </a:cubicBezTo>
                    <a:cubicBezTo>
                      <a:pt x="51" y="11"/>
                      <a:pt x="52" y="9"/>
                      <a:pt x="53" y="6"/>
                    </a:cubicBezTo>
                    <a:cubicBezTo>
                      <a:pt x="54" y="7"/>
                      <a:pt x="55" y="8"/>
                      <a:pt x="56" y="8"/>
                    </a:cubicBezTo>
                    <a:moveTo>
                      <a:pt x="46" y="9"/>
                    </a:moveTo>
                    <a:cubicBezTo>
                      <a:pt x="46" y="8"/>
                      <a:pt x="45" y="7"/>
                      <a:pt x="44" y="7"/>
                    </a:cubicBezTo>
                    <a:cubicBezTo>
                      <a:pt x="44" y="6"/>
                      <a:pt x="45" y="5"/>
                      <a:pt x="46" y="5"/>
                    </a:cubicBezTo>
                    <a:cubicBezTo>
                      <a:pt x="47" y="3"/>
                      <a:pt x="49" y="3"/>
                      <a:pt x="50" y="4"/>
                    </a:cubicBezTo>
                    <a:cubicBezTo>
                      <a:pt x="49" y="6"/>
                      <a:pt x="49" y="9"/>
                      <a:pt x="48" y="11"/>
                    </a:cubicBezTo>
                    <a:cubicBezTo>
                      <a:pt x="47" y="10"/>
                      <a:pt x="47" y="9"/>
                      <a:pt x="46" y="9"/>
                    </a:cubicBezTo>
                    <a:moveTo>
                      <a:pt x="45" y="13"/>
                    </a:moveTo>
                    <a:cubicBezTo>
                      <a:pt x="45" y="12"/>
                      <a:pt x="45" y="12"/>
                      <a:pt x="45" y="12"/>
                    </a:cubicBezTo>
                    <a:cubicBezTo>
                      <a:pt x="47" y="14"/>
                      <a:pt x="49" y="16"/>
                      <a:pt x="50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8" y="16"/>
                      <a:pt x="46" y="15"/>
                      <a:pt x="45" y="13"/>
                    </a:cubicBezTo>
                    <a:moveTo>
                      <a:pt x="17" y="85"/>
                    </a:moveTo>
                    <a:cubicBezTo>
                      <a:pt x="17" y="85"/>
                      <a:pt x="16" y="85"/>
                      <a:pt x="16" y="86"/>
                    </a:cubicBezTo>
                    <a:cubicBezTo>
                      <a:pt x="16" y="86"/>
                      <a:pt x="15" y="86"/>
                      <a:pt x="14" y="86"/>
                    </a:cubicBezTo>
                    <a:cubicBezTo>
                      <a:pt x="10" y="87"/>
                      <a:pt x="7" y="87"/>
                      <a:pt x="3" y="8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3" y="86"/>
                      <a:pt x="4" y="83"/>
                      <a:pt x="6" y="81"/>
                    </a:cubicBezTo>
                    <a:cubicBezTo>
                      <a:pt x="6" y="81"/>
                      <a:pt x="6" y="81"/>
                      <a:pt x="6" y="81"/>
                    </a:cubicBezTo>
                    <a:cubicBezTo>
                      <a:pt x="6" y="80"/>
                      <a:pt x="6" y="80"/>
                      <a:pt x="6" y="80"/>
                    </a:cubicBezTo>
                    <a:cubicBezTo>
                      <a:pt x="8" y="78"/>
                      <a:pt x="9" y="75"/>
                      <a:pt x="10" y="72"/>
                    </a:cubicBezTo>
                    <a:cubicBezTo>
                      <a:pt x="13" y="69"/>
                      <a:pt x="15" y="65"/>
                      <a:pt x="16" y="62"/>
                    </a:cubicBezTo>
                    <a:cubicBezTo>
                      <a:pt x="17" y="60"/>
                      <a:pt x="18" y="59"/>
                      <a:pt x="18" y="58"/>
                    </a:cubicBezTo>
                    <a:cubicBezTo>
                      <a:pt x="23" y="50"/>
                      <a:pt x="28" y="43"/>
                      <a:pt x="33" y="35"/>
                    </a:cubicBezTo>
                    <a:cubicBezTo>
                      <a:pt x="37" y="30"/>
                      <a:pt x="41" y="24"/>
                      <a:pt x="44" y="17"/>
                    </a:cubicBezTo>
                    <a:cubicBezTo>
                      <a:pt x="44" y="16"/>
                      <a:pt x="44" y="16"/>
                      <a:pt x="44" y="16"/>
                    </a:cubicBezTo>
                    <a:cubicBezTo>
                      <a:pt x="45" y="17"/>
                      <a:pt x="46" y="18"/>
                      <a:pt x="47" y="20"/>
                    </a:cubicBezTo>
                    <a:cubicBezTo>
                      <a:pt x="46" y="21"/>
                      <a:pt x="47" y="23"/>
                      <a:pt x="48" y="24"/>
                    </a:cubicBezTo>
                    <a:cubicBezTo>
                      <a:pt x="60" y="29"/>
                      <a:pt x="67" y="39"/>
                      <a:pt x="78" y="46"/>
                    </a:cubicBezTo>
                    <a:cubicBezTo>
                      <a:pt x="86" y="50"/>
                      <a:pt x="95" y="52"/>
                      <a:pt x="101" y="57"/>
                    </a:cubicBezTo>
                    <a:cubicBezTo>
                      <a:pt x="101" y="57"/>
                      <a:pt x="101" y="57"/>
                      <a:pt x="101" y="57"/>
                    </a:cubicBezTo>
                    <a:cubicBezTo>
                      <a:pt x="94" y="58"/>
                      <a:pt x="87" y="60"/>
                      <a:pt x="80" y="62"/>
                    </a:cubicBezTo>
                    <a:cubicBezTo>
                      <a:pt x="77" y="64"/>
                      <a:pt x="73" y="65"/>
                      <a:pt x="70" y="66"/>
                    </a:cubicBezTo>
                    <a:cubicBezTo>
                      <a:pt x="66" y="67"/>
                      <a:pt x="61" y="68"/>
                      <a:pt x="58" y="70"/>
                    </a:cubicBezTo>
                    <a:cubicBezTo>
                      <a:pt x="45" y="76"/>
                      <a:pt x="30" y="78"/>
                      <a:pt x="17" y="85"/>
                    </a:cubicBezTo>
                    <a:moveTo>
                      <a:pt x="75" y="78"/>
                    </a:moveTo>
                    <a:cubicBezTo>
                      <a:pt x="75" y="78"/>
                      <a:pt x="74" y="77"/>
                      <a:pt x="74" y="77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6" y="77"/>
                      <a:pt x="76" y="78"/>
                      <a:pt x="77" y="79"/>
                    </a:cubicBezTo>
                    <a:cubicBezTo>
                      <a:pt x="77" y="79"/>
                      <a:pt x="78" y="80"/>
                      <a:pt x="78" y="80"/>
                    </a:cubicBezTo>
                    <a:cubicBezTo>
                      <a:pt x="77" y="80"/>
                      <a:pt x="76" y="79"/>
                      <a:pt x="75" y="78"/>
                    </a:cubicBezTo>
                    <a:moveTo>
                      <a:pt x="73" y="94"/>
                    </a:moveTo>
                    <a:cubicBezTo>
                      <a:pt x="69" y="92"/>
                      <a:pt x="66" y="88"/>
                      <a:pt x="64" y="84"/>
                    </a:cubicBezTo>
                    <a:cubicBezTo>
                      <a:pt x="68" y="87"/>
                      <a:pt x="71" y="91"/>
                      <a:pt x="74" y="95"/>
                    </a:cubicBezTo>
                    <a:cubicBezTo>
                      <a:pt x="74" y="94"/>
                      <a:pt x="73" y="94"/>
                      <a:pt x="73" y="94"/>
                    </a:cubicBezTo>
                    <a:moveTo>
                      <a:pt x="113" y="110"/>
                    </a:moveTo>
                    <a:cubicBezTo>
                      <a:pt x="113" y="110"/>
                      <a:pt x="113" y="110"/>
                      <a:pt x="113" y="110"/>
                    </a:cubicBezTo>
                    <a:cubicBezTo>
                      <a:pt x="118" y="110"/>
                      <a:pt x="124" y="111"/>
                      <a:pt x="129" y="111"/>
                    </a:cubicBezTo>
                    <a:cubicBezTo>
                      <a:pt x="123" y="111"/>
                      <a:pt x="118" y="111"/>
                      <a:pt x="113" y="110"/>
                    </a:cubicBezTo>
                    <a:moveTo>
                      <a:pt x="138" y="109"/>
                    </a:moveTo>
                    <a:cubicBezTo>
                      <a:pt x="138" y="109"/>
                      <a:pt x="138" y="110"/>
                      <a:pt x="139" y="110"/>
                    </a:cubicBezTo>
                    <a:cubicBezTo>
                      <a:pt x="144" y="110"/>
                      <a:pt x="144" y="110"/>
                      <a:pt x="144" y="110"/>
                    </a:cubicBezTo>
                    <a:cubicBezTo>
                      <a:pt x="145" y="110"/>
                      <a:pt x="145" y="109"/>
                      <a:pt x="145" y="109"/>
                    </a:cubicBezTo>
                    <a:cubicBezTo>
                      <a:pt x="146" y="109"/>
                      <a:pt x="147" y="109"/>
                      <a:pt x="148" y="109"/>
                    </a:cubicBezTo>
                    <a:cubicBezTo>
                      <a:pt x="147" y="109"/>
                      <a:pt x="145" y="110"/>
                      <a:pt x="143" y="110"/>
                    </a:cubicBezTo>
                    <a:cubicBezTo>
                      <a:pt x="139" y="111"/>
                      <a:pt x="134" y="111"/>
                      <a:pt x="130" y="111"/>
                    </a:cubicBezTo>
                    <a:cubicBezTo>
                      <a:pt x="130" y="111"/>
                      <a:pt x="131" y="111"/>
                      <a:pt x="131" y="110"/>
                    </a:cubicBezTo>
                    <a:cubicBezTo>
                      <a:pt x="131" y="110"/>
                      <a:pt x="131" y="110"/>
                      <a:pt x="131" y="110"/>
                    </a:cubicBezTo>
                    <a:cubicBezTo>
                      <a:pt x="132" y="110"/>
                      <a:pt x="133" y="110"/>
                      <a:pt x="133" y="109"/>
                    </a:cubicBezTo>
                    <a:cubicBezTo>
                      <a:pt x="134" y="109"/>
                      <a:pt x="135" y="109"/>
                      <a:pt x="137" y="109"/>
                    </a:cubicBezTo>
                    <a:cubicBezTo>
                      <a:pt x="137" y="109"/>
                      <a:pt x="137" y="109"/>
                      <a:pt x="138" y="109"/>
                    </a:cubicBezTo>
                    <a:moveTo>
                      <a:pt x="85" y="98"/>
                    </a:moveTo>
                    <a:cubicBezTo>
                      <a:pt x="85" y="98"/>
                      <a:pt x="85" y="98"/>
                      <a:pt x="85" y="98"/>
                    </a:cubicBezTo>
                    <a:cubicBezTo>
                      <a:pt x="87" y="99"/>
                      <a:pt x="88" y="100"/>
                      <a:pt x="90" y="101"/>
                    </a:cubicBezTo>
                    <a:cubicBezTo>
                      <a:pt x="92" y="102"/>
                      <a:pt x="93" y="100"/>
                      <a:pt x="92" y="99"/>
                    </a:cubicBezTo>
                    <a:cubicBezTo>
                      <a:pt x="97" y="102"/>
                      <a:pt x="103" y="104"/>
                      <a:pt x="109" y="106"/>
                    </a:cubicBezTo>
                    <a:cubicBezTo>
                      <a:pt x="108" y="106"/>
                      <a:pt x="107" y="106"/>
                      <a:pt x="106" y="106"/>
                    </a:cubicBezTo>
                    <a:cubicBezTo>
                      <a:pt x="98" y="104"/>
                      <a:pt x="91" y="103"/>
                      <a:pt x="85" y="98"/>
                    </a:cubicBezTo>
                    <a:moveTo>
                      <a:pt x="139" y="102"/>
                    </a:moveTo>
                    <a:cubicBezTo>
                      <a:pt x="140" y="102"/>
                      <a:pt x="140" y="102"/>
                      <a:pt x="141" y="102"/>
                    </a:cubicBezTo>
                    <a:cubicBezTo>
                      <a:pt x="142" y="102"/>
                      <a:pt x="143" y="102"/>
                      <a:pt x="144" y="102"/>
                    </a:cubicBezTo>
                    <a:cubicBezTo>
                      <a:pt x="143" y="102"/>
                      <a:pt x="143" y="103"/>
                      <a:pt x="142" y="103"/>
                    </a:cubicBezTo>
                    <a:cubicBezTo>
                      <a:pt x="142" y="103"/>
                      <a:pt x="142" y="102"/>
                      <a:pt x="141" y="102"/>
                    </a:cubicBezTo>
                    <a:cubicBezTo>
                      <a:pt x="140" y="102"/>
                      <a:pt x="140" y="102"/>
                      <a:pt x="139" y="102"/>
                    </a:cubicBezTo>
                    <a:moveTo>
                      <a:pt x="135" y="106"/>
                    </a:moveTo>
                    <a:cubicBezTo>
                      <a:pt x="134" y="106"/>
                      <a:pt x="134" y="106"/>
                      <a:pt x="134" y="106"/>
                    </a:cubicBezTo>
                    <a:cubicBezTo>
                      <a:pt x="135" y="106"/>
                      <a:pt x="135" y="105"/>
                      <a:pt x="135" y="105"/>
                    </a:cubicBezTo>
                    <a:cubicBezTo>
                      <a:pt x="136" y="105"/>
                      <a:pt x="138" y="105"/>
                      <a:pt x="139" y="105"/>
                    </a:cubicBezTo>
                    <a:cubicBezTo>
                      <a:pt x="138" y="105"/>
                      <a:pt x="137" y="106"/>
                      <a:pt x="135" y="106"/>
                    </a:cubicBezTo>
                    <a:moveTo>
                      <a:pt x="161" y="103"/>
                    </a:moveTo>
                    <a:cubicBezTo>
                      <a:pt x="159" y="104"/>
                      <a:pt x="157" y="104"/>
                      <a:pt x="155" y="104"/>
                    </a:cubicBezTo>
                    <a:cubicBezTo>
                      <a:pt x="157" y="103"/>
                      <a:pt x="159" y="103"/>
                      <a:pt x="161" y="102"/>
                    </a:cubicBezTo>
                    <a:cubicBezTo>
                      <a:pt x="162" y="102"/>
                      <a:pt x="162" y="102"/>
                      <a:pt x="163" y="102"/>
                    </a:cubicBezTo>
                    <a:cubicBezTo>
                      <a:pt x="162" y="102"/>
                      <a:pt x="162" y="103"/>
                      <a:pt x="161" y="103"/>
                    </a:cubicBezTo>
                    <a:moveTo>
                      <a:pt x="153" y="102"/>
                    </a:moveTo>
                    <a:cubicBezTo>
                      <a:pt x="151" y="102"/>
                      <a:pt x="149" y="103"/>
                      <a:pt x="147" y="103"/>
                    </a:cubicBezTo>
                    <a:cubicBezTo>
                      <a:pt x="147" y="103"/>
                      <a:pt x="148" y="102"/>
                      <a:pt x="148" y="102"/>
                    </a:cubicBezTo>
                    <a:cubicBezTo>
                      <a:pt x="148" y="101"/>
                      <a:pt x="148" y="101"/>
                      <a:pt x="148" y="101"/>
                    </a:cubicBezTo>
                    <a:cubicBezTo>
                      <a:pt x="150" y="102"/>
                      <a:pt x="151" y="102"/>
                      <a:pt x="153" y="102"/>
                    </a:cubicBezTo>
                    <a:moveTo>
                      <a:pt x="159" y="99"/>
                    </a:moveTo>
                    <a:cubicBezTo>
                      <a:pt x="157" y="99"/>
                      <a:pt x="154" y="100"/>
                      <a:pt x="151" y="99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53" y="99"/>
                      <a:pt x="155" y="98"/>
                      <a:pt x="157" y="98"/>
                    </a:cubicBezTo>
                    <a:cubicBezTo>
                      <a:pt x="158" y="98"/>
                      <a:pt x="158" y="98"/>
                      <a:pt x="158" y="98"/>
                    </a:cubicBezTo>
                    <a:cubicBezTo>
                      <a:pt x="158" y="98"/>
                      <a:pt x="158" y="98"/>
                      <a:pt x="159" y="98"/>
                    </a:cubicBezTo>
                    <a:cubicBezTo>
                      <a:pt x="162" y="98"/>
                      <a:pt x="164" y="98"/>
                      <a:pt x="166" y="97"/>
                    </a:cubicBezTo>
                    <a:cubicBezTo>
                      <a:pt x="164" y="98"/>
                      <a:pt x="162" y="99"/>
                      <a:pt x="159" y="99"/>
                    </a:cubicBezTo>
                    <a:moveTo>
                      <a:pt x="179" y="93"/>
                    </a:moveTo>
                    <a:cubicBezTo>
                      <a:pt x="177" y="94"/>
                      <a:pt x="176" y="95"/>
                      <a:pt x="174" y="96"/>
                    </a:cubicBezTo>
                    <a:cubicBezTo>
                      <a:pt x="174" y="95"/>
                      <a:pt x="174" y="95"/>
                      <a:pt x="174" y="95"/>
                    </a:cubicBezTo>
                    <a:cubicBezTo>
                      <a:pt x="175" y="94"/>
                      <a:pt x="176" y="93"/>
                      <a:pt x="177" y="93"/>
                    </a:cubicBezTo>
                    <a:cubicBezTo>
                      <a:pt x="177" y="93"/>
                      <a:pt x="178" y="94"/>
                      <a:pt x="179" y="93"/>
                    </a:cubicBezTo>
                    <a:moveTo>
                      <a:pt x="197" y="80"/>
                    </a:moveTo>
                    <a:cubicBezTo>
                      <a:pt x="196" y="82"/>
                      <a:pt x="195" y="83"/>
                      <a:pt x="194" y="84"/>
                    </a:cubicBezTo>
                    <a:cubicBezTo>
                      <a:pt x="195" y="83"/>
                      <a:pt x="195" y="81"/>
                      <a:pt x="196" y="80"/>
                    </a:cubicBezTo>
                    <a:cubicBezTo>
                      <a:pt x="196" y="80"/>
                      <a:pt x="197" y="80"/>
                      <a:pt x="197" y="80"/>
                    </a:cubicBezTo>
                    <a:moveTo>
                      <a:pt x="200" y="75"/>
                    </a:moveTo>
                    <a:cubicBezTo>
                      <a:pt x="199" y="75"/>
                      <a:pt x="199" y="75"/>
                      <a:pt x="199" y="75"/>
                    </a:cubicBezTo>
                    <a:cubicBezTo>
                      <a:pt x="199" y="75"/>
                      <a:pt x="199" y="75"/>
                      <a:pt x="199" y="74"/>
                    </a:cubicBezTo>
                    <a:cubicBezTo>
                      <a:pt x="199" y="74"/>
                      <a:pt x="200" y="73"/>
                      <a:pt x="200" y="72"/>
                    </a:cubicBezTo>
                    <a:cubicBezTo>
                      <a:pt x="200" y="72"/>
                      <a:pt x="200" y="72"/>
                      <a:pt x="200" y="71"/>
                    </a:cubicBezTo>
                    <a:cubicBezTo>
                      <a:pt x="201" y="73"/>
                      <a:pt x="200" y="74"/>
                      <a:pt x="200" y="75"/>
                    </a:cubicBezTo>
                    <a:moveTo>
                      <a:pt x="207" y="52"/>
                    </a:moveTo>
                    <a:cubicBezTo>
                      <a:pt x="208" y="52"/>
                      <a:pt x="208" y="51"/>
                      <a:pt x="208" y="50"/>
                    </a:cubicBezTo>
                    <a:cubicBezTo>
                      <a:pt x="208" y="55"/>
                      <a:pt x="208" y="55"/>
                      <a:pt x="208" y="55"/>
                    </a:cubicBezTo>
                    <a:cubicBezTo>
                      <a:pt x="208" y="54"/>
                      <a:pt x="208" y="53"/>
                      <a:pt x="207" y="52"/>
                    </a:cubicBezTo>
                    <a:moveTo>
                      <a:pt x="202" y="57"/>
                    </a:moveTo>
                    <a:cubicBezTo>
                      <a:pt x="202" y="58"/>
                      <a:pt x="202" y="59"/>
                      <a:pt x="202" y="60"/>
                    </a:cubicBezTo>
                    <a:cubicBezTo>
                      <a:pt x="201" y="61"/>
                      <a:pt x="201" y="62"/>
                      <a:pt x="200" y="63"/>
                    </a:cubicBezTo>
                    <a:cubicBezTo>
                      <a:pt x="200" y="61"/>
                      <a:pt x="201" y="59"/>
                      <a:pt x="202" y="57"/>
                    </a:cubicBezTo>
                    <a:moveTo>
                      <a:pt x="213" y="58"/>
                    </a:moveTo>
                    <a:cubicBezTo>
                      <a:pt x="213" y="58"/>
                      <a:pt x="212" y="58"/>
                      <a:pt x="211" y="58"/>
                    </a:cubicBezTo>
                    <a:cubicBezTo>
                      <a:pt x="211" y="50"/>
                      <a:pt x="211" y="50"/>
                      <a:pt x="211" y="50"/>
                    </a:cubicBezTo>
                    <a:cubicBezTo>
                      <a:pt x="211" y="50"/>
                      <a:pt x="212" y="49"/>
                      <a:pt x="212" y="49"/>
                    </a:cubicBezTo>
                    <a:cubicBezTo>
                      <a:pt x="211" y="48"/>
                      <a:pt x="211" y="47"/>
                      <a:pt x="212" y="46"/>
                    </a:cubicBezTo>
                    <a:cubicBezTo>
                      <a:pt x="212" y="46"/>
                      <a:pt x="212" y="45"/>
                      <a:pt x="212" y="45"/>
                    </a:cubicBezTo>
                    <a:cubicBezTo>
                      <a:pt x="212" y="44"/>
                      <a:pt x="213" y="44"/>
                      <a:pt x="214" y="44"/>
                    </a:cubicBezTo>
                    <a:cubicBezTo>
                      <a:pt x="215" y="44"/>
                      <a:pt x="215" y="45"/>
                      <a:pt x="216" y="45"/>
                    </a:cubicBezTo>
                    <a:cubicBezTo>
                      <a:pt x="216" y="48"/>
                      <a:pt x="217" y="51"/>
                      <a:pt x="217" y="55"/>
                    </a:cubicBezTo>
                    <a:cubicBezTo>
                      <a:pt x="218" y="57"/>
                      <a:pt x="218" y="61"/>
                      <a:pt x="221" y="62"/>
                    </a:cubicBezTo>
                    <a:cubicBezTo>
                      <a:pt x="222" y="63"/>
                      <a:pt x="224" y="61"/>
                      <a:pt x="222" y="60"/>
                    </a:cubicBezTo>
                    <a:cubicBezTo>
                      <a:pt x="220" y="58"/>
                      <a:pt x="220" y="54"/>
                      <a:pt x="220" y="52"/>
                    </a:cubicBezTo>
                    <a:cubicBezTo>
                      <a:pt x="220" y="50"/>
                      <a:pt x="219" y="48"/>
                      <a:pt x="219" y="46"/>
                    </a:cubicBezTo>
                    <a:cubicBezTo>
                      <a:pt x="221" y="46"/>
                      <a:pt x="223" y="47"/>
                      <a:pt x="225" y="48"/>
                    </a:cubicBezTo>
                    <a:cubicBezTo>
                      <a:pt x="225" y="54"/>
                      <a:pt x="226" y="60"/>
                      <a:pt x="228" y="66"/>
                    </a:cubicBezTo>
                    <a:cubicBezTo>
                      <a:pt x="223" y="64"/>
                      <a:pt x="218" y="62"/>
                      <a:pt x="213" y="58"/>
                    </a:cubicBezTo>
                    <a:moveTo>
                      <a:pt x="231" y="67"/>
                    </a:moveTo>
                    <a:cubicBezTo>
                      <a:pt x="230" y="61"/>
                      <a:pt x="228" y="55"/>
                      <a:pt x="228" y="49"/>
                    </a:cubicBezTo>
                    <a:cubicBezTo>
                      <a:pt x="230" y="50"/>
                      <a:pt x="233" y="51"/>
                      <a:pt x="236" y="52"/>
                    </a:cubicBezTo>
                    <a:cubicBezTo>
                      <a:pt x="236" y="52"/>
                      <a:pt x="236" y="52"/>
                      <a:pt x="236" y="52"/>
                    </a:cubicBezTo>
                    <a:cubicBezTo>
                      <a:pt x="236" y="56"/>
                      <a:pt x="235" y="60"/>
                      <a:pt x="236" y="64"/>
                    </a:cubicBezTo>
                    <a:cubicBezTo>
                      <a:pt x="236" y="66"/>
                      <a:pt x="236" y="67"/>
                      <a:pt x="237" y="69"/>
                    </a:cubicBezTo>
                    <a:cubicBezTo>
                      <a:pt x="235" y="69"/>
                      <a:pt x="233" y="68"/>
                      <a:pt x="231" y="67"/>
                    </a:cubicBezTo>
                    <a:moveTo>
                      <a:pt x="240" y="70"/>
                    </a:moveTo>
                    <a:cubicBezTo>
                      <a:pt x="240" y="68"/>
                      <a:pt x="239" y="65"/>
                      <a:pt x="239" y="62"/>
                    </a:cubicBezTo>
                    <a:cubicBezTo>
                      <a:pt x="238" y="59"/>
                      <a:pt x="238" y="56"/>
                      <a:pt x="238" y="53"/>
                    </a:cubicBezTo>
                    <a:cubicBezTo>
                      <a:pt x="240" y="54"/>
                      <a:pt x="242" y="55"/>
                      <a:pt x="243" y="55"/>
                    </a:cubicBezTo>
                    <a:cubicBezTo>
                      <a:pt x="243" y="55"/>
                      <a:pt x="243" y="55"/>
                      <a:pt x="243" y="55"/>
                    </a:cubicBezTo>
                    <a:cubicBezTo>
                      <a:pt x="243" y="56"/>
                      <a:pt x="243" y="56"/>
                      <a:pt x="243" y="56"/>
                    </a:cubicBezTo>
                    <a:cubicBezTo>
                      <a:pt x="244" y="60"/>
                      <a:pt x="245" y="64"/>
                      <a:pt x="245" y="69"/>
                    </a:cubicBezTo>
                    <a:cubicBezTo>
                      <a:pt x="245" y="70"/>
                      <a:pt x="245" y="71"/>
                      <a:pt x="246" y="72"/>
                    </a:cubicBezTo>
                    <a:cubicBezTo>
                      <a:pt x="244" y="72"/>
                      <a:pt x="242" y="71"/>
                      <a:pt x="240" y="70"/>
                    </a:cubicBezTo>
                    <a:moveTo>
                      <a:pt x="249" y="74"/>
                    </a:moveTo>
                    <a:cubicBezTo>
                      <a:pt x="248" y="71"/>
                      <a:pt x="248" y="68"/>
                      <a:pt x="248" y="64"/>
                    </a:cubicBezTo>
                    <a:cubicBezTo>
                      <a:pt x="248" y="62"/>
                      <a:pt x="247" y="59"/>
                      <a:pt x="246" y="56"/>
                    </a:cubicBezTo>
                    <a:cubicBezTo>
                      <a:pt x="249" y="57"/>
                      <a:pt x="251" y="58"/>
                      <a:pt x="253" y="59"/>
                    </a:cubicBezTo>
                    <a:cubicBezTo>
                      <a:pt x="253" y="64"/>
                      <a:pt x="254" y="68"/>
                      <a:pt x="254" y="73"/>
                    </a:cubicBezTo>
                    <a:cubicBezTo>
                      <a:pt x="254" y="74"/>
                      <a:pt x="254" y="75"/>
                      <a:pt x="254" y="77"/>
                    </a:cubicBezTo>
                    <a:cubicBezTo>
                      <a:pt x="253" y="76"/>
                      <a:pt x="251" y="75"/>
                      <a:pt x="249" y="74"/>
                    </a:cubicBezTo>
                    <a:moveTo>
                      <a:pt x="258" y="79"/>
                    </a:moveTo>
                    <a:cubicBezTo>
                      <a:pt x="257" y="77"/>
                      <a:pt x="257" y="73"/>
                      <a:pt x="257" y="71"/>
                    </a:cubicBezTo>
                    <a:cubicBezTo>
                      <a:pt x="256" y="67"/>
                      <a:pt x="256" y="64"/>
                      <a:pt x="256" y="61"/>
                    </a:cubicBezTo>
                    <a:cubicBezTo>
                      <a:pt x="258" y="62"/>
                      <a:pt x="260" y="64"/>
                      <a:pt x="260" y="67"/>
                    </a:cubicBezTo>
                    <a:cubicBezTo>
                      <a:pt x="261" y="70"/>
                      <a:pt x="261" y="73"/>
                      <a:pt x="261" y="76"/>
                    </a:cubicBezTo>
                    <a:cubicBezTo>
                      <a:pt x="261" y="77"/>
                      <a:pt x="261" y="77"/>
                      <a:pt x="261" y="78"/>
                    </a:cubicBezTo>
                    <a:cubicBezTo>
                      <a:pt x="261" y="79"/>
                      <a:pt x="261" y="81"/>
                      <a:pt x="261" y="82"/>
                    </a:cubicBezTo>
                    <a:cubicBezTo>
                      <a:pt x="260" y="81"/>
                      <a:pt x="259" y="80"/>
                      <a:pt x="258" y="79"/>
                    </a:cubicBezTo>
                    <a:moveTo>
                      <a:pt x="266" y="77"/>
                    </a:moveTo>
                    <a:cubicBezTo>
                      <a:pt x="266" y="75"/>
                      <a:pt x="265" y="75"/>
                      <a:pt x="264" y="75"/>
                    </a:cubicBezTo>
                    <a:cubicBezTo>
                      <a:pt x="264" y="72"/>
                      <a:pt x="264" y="69"/>
                      <a:pt x="263" y="66"/>
                    </a:cubicBezTo>
                    <a:cubicBezTo>
                      <a:pt x="267" y="68"/>
                      <a:pt x="268" y="71"/>
                      <a:pt x="268" y="76"/>
                    </a:cubicBezTo>
                    <a:cubicBezTo>
                      <a:pt x="269" y="79"/>
                      <a:pt x="268" y="82"/>
                      <a:pt x="268" y="85"/>
                    </a:cubicBezTo>
                    <a:cubicBezTo>
                      <a:pt x="267" y="85"/>
                      <a:pt x="267" y="85"/>
                      <a:pt x="266" y="85"/>
                    </a:cubicBezTo>
                    <a:cubicBezTo>
                      <a:pt x="266" y="82"/>
                      <a:pt x="266" y="80"/>
                      <a:pt x="266" y="77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310" name="Freeform 20">
                <a:extLst>
                  <a:ext uri="{FF2B5EF4-FFF2-40B4-BE49-F238E27FC236}">
                    <a16:creationId xmlns:a16="http://schemas.microsoft.com/office/drawing/2014/main" id="{79D02823-E8F9-413A-A10C-F4C24678DA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77462" y="2646363"/>
                <a:ext cx="330200" cy="490538"/>
              </a:xfrm>
              <a:custGeom>
                <a:avLst/>
                <a:gdLst>
                  <a:gd name="T0" fmla="*/ 122 w 174"/>
                  <a:gd name="T1" fmla="*/ 222 h 259"/>
                  <a:gd name="T2" fmla="*/ 156 w 174"/>
                  <a:gd name="T3" fmla="*/ 252 h 259"/>
                  <a:gd name="T4" fmla="*/ 156 w 174"/>
                  <a:gd name="T5" fmla="*/ 207 h 259"/>
                  <a:gd name="T6" fmla="*/ 151 w 174"/>
                  <a:gd name="T7" fmla="*/ 87 h 259"/>
                  <a:gd name="T8" fmla="*/ 21 w 174"/>
                  <a:gd name="T9" fmla="*/ 33 h 259"/>
                  <a:gd name="T10" fmla="*/ 53 w 174"/>
                  <a:gd name="T11" fmla="*/ 166 h 259"/>
                  <a:gd name="T12" fmla="*/ 110 w 174"/>
                  <a:gd name="T13" fmla="*/ 162 h 259"/>
                  <a:gd name="T14" fmla="*/ 67 w 174"/>
                  <a:gd name="T15" fmla="*/ 115 h 259"/>
                  <a:gd name="T16" fmla="*/ 81 w 174"/>
                  <a:gd name="T17" fmla="*/ 105 h 259"/>
                  <a:gd name="T18" fmla="*/ 102 w 174"/>
                  <a:gd name="T19" fmla="*/ 97 h 259"/>
                  <a:gd name="T20" fmla="*/ 108 w 174"/>
                  <a:gd name="T21" fmla="*/ 102 h 259"/>
                  <a:gd name="T22" fmla="*/ 119 w 174"/>
                  <a:gd name="T23" fmla="*/ 147 h 259"/>
                  <a:gd name="T24" fmla="*/ 133 w 174"/>
                  <a:gd name="T25" fmla="*/ 217 h 259"/>
                  <a:gd name="T26" fmla="*/ 86 w 174"/>
                  <a:gd name="T27" fmla="*/ 88 h 259"/>
                  <a:gd name="T28" fmla="*/ 87 w 174"/>
                  <a:gd name="T29" fmla="*/ 82 h 259"/>
                  <a:gd name="T30" fmla="*/ 87 w 174"/>
                  <a:gd name="T31" fmla="*/ 90 h 259"/>
                  <a:gd name="T32" fmla="*/ 153 w 174"/>
                  <a:gd name="T33" fmla="*/ 211 h 259"/>
                  <a:gd name="T34" fmla="*/ 156 w 174"/>
                  <a:gd name="T35" fmla="*/ 221 h 259"/>
                  <a:gd name="T36" fmla="*/ 126 w 174"/>
                  <a:gd name="T37" fmla="*/ 224 h 259"/>
                  <a:gd name="T38" fmla="*/ 161 w 174"/>
                  <a:gd name="T39" fmla="*/ 231 h 259"/>
                  <a:gd name="T40" fmla="*/ 138 w 174"/>
                  <a:gd name="T41" fmla="*/ 241 h 259"/>
                  <a:gd name="T42" fmla="*/ 132 w 174"/>
                  <a:gd name="T43" fmla="*/ 235 h 259"/>
                  <a:gd name="T44" fmla="*/ 159 w 174"/>
                  <a:gd name="T45" fmla="*/ 224 h 259"/>
                  <a:gd name="T46" fmla="*/ 156 w 174"/>
                  <a:gd name="T47" fmla="*/ 247 h 259"/>
                  <a:gd name="T48" fmla="*/ 161 w 174"/>
                  <a:gd name="T49" fmla="*/ 235 h 259"/>
                  <a:gd name="T50" fmla="*/ 156 w 174"/>
                  <a:gd name="T51" fmla="*/ 247 h 259"/>
                  <a:gd name="T52" fmla="*/ 84 w 174"/>
                  <a:gd name="T53" fmla="*/ 10 h 259"/>
                  <a:gd name="T54" fmla="*/ 140 w 174"/>
                  <a:gd name="T55" fmla="*/ 151 h 259"/>
                  <a:gd name="T56" fmla="*/ 151 w 174"/>
                  <a:gd name="T57" fmla="*/ 207 h 259"/>
                  <a:gd name="T58" fmla="*/ 149 w 174"/>
                  <a:gd name="T59" fmla="*/ 209 h 259"/>
                  <a:gd name="T60" fmla="*/ 115 w 174"/>
                  <a:gd name="T61" fmla="*/ 120 h 259"/>
                  <a:gd name="T62" fmla="*/ 121 w 174"/>
                  <a:gd name="T63" fmla="*/ 94 h 259"/>
                  <a:gd name="T64" fmla="*/ 109 w 174"/>
                  <a:gd name="T65" fmla="*/ 98 h 259"/>
                  <a:gd name="T66" fmla="*/ 113 w 174"/>
                  <a:gd name="T67" fmla="*/ 81 h 259"/>
                  <a:gd name="T68" fmla="*/ 101 w 174"/>
                  <a:gd name="T69" fmla="*/ 93 h 259"/>
                  <a:gd name="T70" fmla="*/ 90 w 174"/>
                  <a:gd name="T71" fmla="*/ 78 h 259"/>
                  <a:gd name="T72" fmla="*/ 80 w 174"/>
                  <a:gd name="T73" fmla="*/ 83 h 259"/>
                  <a:gd name="T74" fmla="*/ 86 w 174"/>
                  <a:gd name="T75" fmla="*/ 96 h 259"/>
                  <a:gd name="T76" fmla="*/ 69 w 174"/>
                  <a:gd name="T77" fmla="*/ 94 h 259"/>
                  <a:gd name="T78" fmla="*/ 54 w 174"/>
                  <a:gd name="T79" fmla="*/ 93 h 259"/>
                  <a:gd name="T80" fmla="*/ 68 w 174"/>
                  <a:gd name="T81" fmla="*/ 103 h 259"/>
                  <a:gd name="T82" fmla="*/ 63 w 174"/>
                  <a:gd name="T83" fmla="*/ 112 h 259"/>
                  <a:gd name="T84" fmla="*/ 43 w 174"/>
                  <a:gd name="T85" fmla="*/ 116 h 259"/>
                  <a:gd name="T86" fmla="*/ 63 w 174"/>
                  <a:gd name="T87" fmla="*/ 117 h 259"/>
                  <a:gd name="T88" fmla="*/ 102 w 174"/>
                  <a:gd name="T89" fmla="*/ 158 h 259"/>
                  <a:gd name="T90" fmla="*/ 129 w 174"/>
                  <a:gd name="T91" fmla="*/ 218 h 259"/>
                  <a:gd name="T92" fmla="*/ 91 w 174"/>
                  <a:gd name="T93" fmla="*/ 180 h 259"/>
                  <a:gd name="T94" fmla="*/ 10 w 174"/>
                  <a:gd name="T95" fmla="*/ 63 h 259"/>
                  <a:gd name="T96" fmla="*/ 115 w 174"/>
                  <a:gd name="T97" fmla="*/ 96 h 259"/>
                  <a:gd name="T98" fmla="*/ 104 w 174"/>
                  <a:gd name="T99" fmla="*/ 91 h 259"/>
                  <a:gd name="T100" fmla="*/ 109 w 174"/>
                  <a:gd name="T101" fmla="*/ 82 h 259"/>
                  <a:gd name="T102" fmla="*/ 67 w 174"/>
                  <a:gd name="T103" fmla="*/ 98 h 259"/>
                  <a:gd name="T104" fmla="*/ 61 w 174"/>
                  <a:gd name="T105" fmla="*/ 95 h 259"/>
                  <a:gd name="T106" fmla="*/ 64 w 174"/>
                  <a:gd name="T107" fmla="*/ 94 h 259"/>
                  <a:gd name="T108" fmla="*/ 58 w 174"/>
                  <a:gd name="T109" fmla="*/ 114 h 259"/>
                  <a:gd name="T110" fmla="*/ 51 w 174"/>
                  <a:gd name="T111" fmla="*/ 114 h 259"/>
                  <a:gd name="T112" fmla="*/ 46 w 174"/>
                  <a:gd name="T113" fmla="*/ 11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4" h="259">
                    <a:moveTo>
                      <a:pt x="93" y="186"/>
                    </a:moveTo>
                    <a:cubicBezTo>
                      <a:pt x="107" y="194"/>
                      <a:pt x="115" y="208"/>
                      <a:pt x="122" y="222"/>
                    </a:cubicBezTo>
                    <a:cubicBezTo>
                      <a:pt x="121" y="223"/>
                      <a:pt x="121" y="223"/>
                      <a:pt x="121" y="224"/>
                    </a:cubicBezTo>
                    <a:cubicBezTo>
                      <a:pt x="127" y="237"/>
                      <a:pt x="138" y="259"/>
                      <a:pt x="156" y="252"/>
                    </a:cubicBezTo>
                    <a:cubicBezTo>
                      <a:pt x="174" y="244"/>
                      <a:pt x="162" y="221"/>
                      <a:pt x="156" y="208"/>
                    </a:cubicBezTo>
                    <a:cubicBezTo>
                      <a:pt x="156" y="208"/>
                      <a:pt x="156" y="207"/>
                      <a:pt x="156" y="207"/>
                    </a:cubicBezTo>
                    <a:cubicBezTo>
                      <a:pt x="149" y="185"/>
                      <a:pt x="142" y="164"/>
                      <a:pt x="146" y="142"/>
                    </a:cubicBezTo>
                    <a:cubicBezTo>
                      <a:pt x="148" y="123"/>
                      <a:pt x="154" y="106"/>
                      <a:pt x="151" y="87"/>
                    </a:cubicBezTo>
                    <a:cubicBezTo>
                      <a:pt x="148" y="56"/>
                      <a:pt x="129" y="19"/>
                      <a:pt x="97" y="9"/>
                    </a:cubicBezTo>
                    <a:cubicBezTo>
                      <a:pt x="70" y="0"/>
                      <a:pt x="39" y="13"/>
                      <a:pt x="21" y="33"/>
                    </a:cubicBezTo>
                    <a:cubicBezTo>
                      <a:pt x="1" y="56"/>
                      <a:pt x="0" y="88"/>
                      <a:pt x="9" y="115"/>
                    </a:cubicBezTo>
                    <a:cubicBezTo>
                      <a:pt x="17" y="137"/>
                      <a:pt x="33" y="154"/>
                      <a:pt x="53" y="166"/>
                    </a:cubicBezTo>
                    <a:cubicBezTo>
                      <a:pt x="66" y="173"/>
                      <a:pt x="80" y="178"/>
                      <a:pt x="93" y="186"/>
                    </a:cubicBezTo>
                    <a:close/>
                    <a:moveTo>
                      <a:pt x="110" y="162"/>
                    </a:moveTo>
                    <a:cubicBezTo>
                      <a:pt x="99" y="146"/>
                      <a:pt x="86" y="129"/>
                      <a:pt x="70" y="117"/>
                    </a:cubicBezTo>
                    <a:cubicBezTo>
                      <a:pt x="69" y="117"/>
                      <a:pt x="68" y="116"/>
                      <a:pt x="67" y="115"/>
                    </a:cubicBezTo>
                    <a:cubicBezTo>
                      <a:pt x="70" y="112"/>
                      <a:pt x="72" y="108"/>
                      <a:pt x="72" y="104"/>
                    </a:cubicBezTo>
                    <a:cubicBezTo>
                      <a:pt x="75" y="105"/>
                      <a:pt x="78" y="105"/>
                      <a:pt x="81" y="105"/>
                    </a:cubicBezTo>
                    <a:cubicBezTo>
                      <a:pt x="85" y="104"/>
                      <a:pt x="88" y="101"/>
                      <a:pt x="90" y="97"/>
                    </a:cubicBezTo>
                    <a:cubicBezTo>
                      <a:pt x="93" y="98"/>
                      <a:pt x="98" y="99"/>
                      <a:pt x="102" y="97"/>
                    </a:cubicBezTo>
                    <a:cubicBezTo>
                      <a:pt x="102" y="98"/>
                      <a:pt x="103" y="99"/>
                      <a:pt x="103" y="100"/>
                    </a:cubicBezTo>
                    <a:cubicBezTo>
                      <a:pt x="104" y="101"/>
                      <a:pt x="106" y="102"/>
                      <a:pt x="108" y="102"/>
                    </a:cubicBezTo>
                    <a:cubicBezTo>
                      <a:pt x="107" y="107"/>
                      <a:pt x="108" y="111"/>
                      <a:pt x="109" y="116"/>
                    </a:cubicBezTo>
                    <a:cubicBezTo>
                      <a:pt x="111" y="127"/>
                      <a:pt x="115" y="137"/>
                      <a:pt x="119" y="147"/>
                    </a:cubicBezTo>
                    <a:cubicBezTo>
                      <a:pt x="128" y="168"/>
                      <a:pt x="135" y="190"/>
                      <a:pt x="145" y="211"/>
                    </a:cubicBezTo>
                    <a:cubicBezTo>
                      <a:pt x="141" y="213"/>
                      <a:pt x="137" y="215"/>
                      <a:pt x="133" y="217"/>
                    </a:cubicBezTo>
                    <a:cubicBezTo>
                      <a:pt x="129" y="197"/>
                      <a:pt x="121" y="178"/>
                      <a:pt x="110" y="162"/>
                    </a:cubicBezTo>
                    <a:close/>
                    <a:moveTo>
                      <a:pt x="86" y="88"/>
                    </a:moveTo>
                    <a:cubicBezTo>
                      <a:pt x="85" y="86"/>
                      <a:pt x="84" y="83"/>
                      <a:pt x="84" y="81"/>
                    </a:cubicBezTo>
                    <a:cubicBezTo>
                      <a:pt x="83" y="77"/>
                      <a:pt x="87" y="80"/>
                      <a:pt x="87" y="82"/>
                    </a:cubicBezTo>
                    <a:cubicBezTo>
                      <a:pt x="87" y="83"/>
                      <a:pt x="87" y="85"/>
                      <a:pt x="87" y="87"/>
                    </a:cubicBezTo>
                    <a:cubicBezTo>
                      <a:pt x="87" y="88"/>
                      <a:pt x="87" y="89"/>
                      <a:pt x="87" y="90"/>
                    </a:cubicBezTo>
                    <a:cubicBezTo>
                      <a:pt x="87" y="89"/>
                      <a:pt x="86" y="89"/>
                      <a:pt x="86" y="88"/>
                    </a:cubicBezTo>
                    <a:close/>
                    <a:moveTo>
                      <a:pt x="153" y="211"/>
                    </a:moveTo>
                    <a:cubicBezTo>
                      <a:pt x="154" y="214"/>
                      <a:pt x="156" y="217"/>
                      <a:pt x="157" y="220"/>
                    </a:cubicBezTo>
                    <a:cubicBezTo>
                      <a:pt x="157" y="220"/>
                      <a:pt x="157" y="220"/>
                      <a:pt x="156" y="221"/>
                    </a:cubicBezTo>
                    <a:cubicBezTo>
                      <a:pt x="147" y="225"/>
                      <a:pt x="138" y="228"/>
                      <a:pt x="130" y="232"/>
                    </a:cubicBezTo>
                    <a:cubicBezTo>
                      <a:pt x="128" y="229"/>
                      <a:pt x="127" y="227"/>
                      <a:pt x="126" y="224"/>
                    </a:cubicBezTo>
                    <a:cubicBezTo>
                      <a:pt x="135" y="221"/>
                      <a:pt x="144" y="216"/>
                      <a:pt x="153" y="211"/>
                    </a:cubicBezTo>
                    <a:close/>
                    <a:moveTo>
                      <a:pt x="161" y="231"/>
                    </a:moveTo>
                    <a:cubicBezTo>
                      <a:pt x="160" y="231"/>
                      <a:pt x="160" y="231"/>
                      <a:pt x="160" y="231"/>
                    </a:cubicBezTo>
                    <a:cubicBezTo>
                      <a:pt x="152" y="232"/>
                      <a:pt x="146" y="239"/>
                      <a:pt x="138" y="241"/>
                    </a:cubicBezTo>
                    <a:cubicBezTo>
                      <a:pt x="137" y="241"/>
                      <a:pt x="137" y="241"/>
                      <a:pt x="136" y="242"/>
                    </a:cubicBezTo>
                    <a:cubicBezTo>
                      <a:pt x="135" y="240"/>
                      <a:pt x="133" y="238"/>
                      <a:pt x="132" y="235"/>
                    </a:cubicBezTo>
                    <a:cubicBezTo>
                      <a:pt x="140" y="231"/>
                      <a:pt x="149" y="228"/>
                      <a:pt x="158" y="225"/>
                    </a:cubicBezTo>
                    <a:cubicBezTo>
                      <a:pt x="159" y="224"/>
                      <a:pt x="159" y="224"/>
                      <a:pt x="159" y="224"/>
                    </a:cubicBezTo>
                    <a:cubicBezTo>
                      <a:pt x="160" y="226"/>
                      <a:pt x="160" y="229"/>
                      <a:pt x="161" y="231"/>
                    </a:cubicBezTo>
                    <a:close/>
                    <a:moveTo>
                      <a:pt x="156" y="247"/>
                    </a:moveTo>
                    <a:cubicBezTo>
                      <a:pt x="149" y="251"/>
                      <a:pt x="144" y="249"/>
                      <a:pt x="139" y="245"/>
                    </a:cubicBezTo>
                    <a:cubicBezTo>
                      <a:pt x="147" y="243"/>
                      <a:pt x="153" y="236"/>
                      <a:pt x="161" y="235"/>
                    </a:cubicBezTo>
                    <a:cubicBezTo>
                      <a:pt x="161" y="235"/>
                      <a:pt x="161" y="235"/>
                      <a:pt x="161" y="235"/>
                    </a:cubicBezTo>
                    <a:cubicBezTo>
                      <a:pt x="162" y="240"/>
                      <a:pt x="160" y="244"/>
                      <a:pt x="156" y="247"/>
                    </a:cubicBezTo>
                    <a:close/>
                    <a:moveTo>
                      <a:pt x="10" y="63"/>
                    </a:moveTo>
                    <a:cubicBezTo>
                      <a:pt x="18" y="31"/>
                      <a:pt x="51" y="8"/>
                      <a:pt x="84" y="10"/>
                    </a:cubicBezTo>
                    <a:cubicBezTo>
                      <a:pt x="123" y="13"/>
                      <a:pt x="144" y="58"/>
                      <a:pt x="147" y="92"/>
                    </a:cubicBezTo>
                    <a:cubicBezTo>
                      <a:pt x="149" y="112"/>
                      <a:pt x="142" y="131"/>
                      <a:pt x="140" y="151"/>
                    </a:cubicBezTo>
                    <a:cubicBezTo>
                      <a:pt x="139" y="169"/>
                      <a:pt x="145" y="187"/>
                      <a:pt x="151" y="205"/>
                    </a:cubicBezTo>
                    <a:cubicBezTo>
                      <a:pt x="151" y="205"/>
                      <a:pt x="150" y="206"/>
                      <a:pt x="151" y="207"/>
                    </a:cubicBezTo>
                    <a:cubicBezTo>
                      <a:pt x="151" y="207"/>
                      <a:pt x="151" y="207"/>
                      <a:pt x="151" y="207"/>
                    </a:cubicBezTo>
                    <a:cubicBezTo>
                      <a:pt x="150" y="208"/>
                      <a:pt x="149" y="208"/>
                      <a:pt x="149" y="209"/>
                    </a:cubicBezTo>
                    <a:cubicBezTo>
                      <a:pt x="140" y="189"/>
                      <a:pt x="133" y="170"/>
                      <a:pt x="125" y="150"/>
                    </a:cubicBezTo>
                    <a:cubicBezTo>
                      <a:pt x="121" y="140"/>
                      <a:pt x="118" y="130"/>
                      <a:pt x="115" y="120"/>
                    </a:cubicBezTo>
                    <a:cubicBezTo>
                      <a:pt x="113" y="114"/>
                      <a:pt x="111" y="108"/>
                      <a:pt x="113" y="102"/>
                    </a:cubicBezTo>
                    <a:cubicBezTo>
                      <a:pt x="118" y="101"/>
                      <a:pt x="122" y="98"/>
                      <a:pt x="121" y="94"/>
                    </a:cubicBezTo>
                    <a:cubicBezTo>
                      <a:pt x="121" y="92"/>
                      <a:pt x="119" y="88"/>
                      <a:pt x="115" y="90"/>
                    </a:cubicBezTo>
                    <a:cubicBezTo>
                      <a:pt x="112" y="91"/>
                      <a:pt x="111" y="95"/>
                      <a:pt x="109" y="98"/>
                    </a:cubicBezTo>
                    <a:cubicBezTo>
                      <a:pt x="108" y="98"/>
                      <a:pt x="106" y="97"/>
                      <a:pt x="105" y="95"/>
                    </a:cubicBezTo>
                    <a:cubicBezTo>
                      <a:pt x="110" y="92"/>
                      <a:pt x="113" y="86"/>
                      <a:pt x="113" y="81"/>
                    </a:cubicBezTo>
                    <a:cubicBezTo>
                      <a:pt x="113" y="78"/>
                      <a:pt x="112" y="72"/>
                      <a:pt x="108" y="73"/>
                    </a:cubicBezTo>
                    <a:cubicBezTo>
                      <a:pt x="100" y="73"/>
                      <a:pt x="99" y="85"/>
                      <a:pt x="101" y="93"/>
                    </a:cubicBezTo>
                    <a:cubicBezTo>
                      <a:pt x="98" y="94"/>
                      <a:pt x="94" y="94"/>
                      <a:pt x="91" y="93"/>
                    </a:cubicBezTo>
                    <a:cubicBezTo>
                      <a:pt x="93" y="88"/>
                      <a:pt x="92" y="82"/>
                      <a:pt x="90" y="78"/>
                    </a:cubicBezTo>
                    <a:cubicBezTo>
                      <a:pt x="89" y="75"/>
                      <a:pt x="86" y="72"/>
                      <a:pt x="83" y="74"/>
                    </a:cubicBezTo>
                    <a:cubicBezTo>
                      <a:pt x="79" y="76"/>
                      <a:pt x="79" y="79"/>
                      <a:pt x="80" y="83"/>
                    </a:cubicBezTo>
                    <a:cubicBezTo>
                      <a:pt x="80" y="88"/>
                      <a:pt x="83" y="92"/>
                      <a:pt x="86" y="94"/>
                    </a:cubicBezTo>
                    <a:cubicBezTo>
                      <a:pt x="86" y="95"/>
                      <a:pt x="86" y="96"/>
                      <a:pt x="86" y="96"/>
                    </a:cubicBezTo>
                    <a:cubicBezTo>
                      <a:pt x="84" y="101"/>
                      <a:pt x="77" y="101"/>
                      <a:pt x="72" y="99"/>
                    </a:cubicBezTo>
                    <a:cubicBezTo>
                      <a:pt x="71" y="97"/>
                      <a:pt x="70" y="96"/>
                      <a:pt x="69" y="94"/>
                    </a:cubicBezTo>
                    <a:cubicBezTo>
                      <a:pt x="67" y="90"/>
                      <a:pt x="64" y="87"/>
                      <a:pt x="60" y="86"/>
                    </a:cubicBezTo>
                    <a:cubicBezTo>
                      <a:pt x="57" y="85"/>
                      <a:pt x="54" y="90"/>
                      <a:pt x="54" y="93"/>
                    </a:cubicBezTo>
                    <a:cubicBezTo>
                      <a:pt x="55" y="97"/>
                      <a:pt x="59" y="99"/>
                      <a:pt x="63" y="101"/>
                    </a:cubicBezTo>
                    <a:cubicBezTo>
                      <a:pt x="65" y="102"/>
                      <a:pt x="66" y="102"/>
                      <a:pt x="68" y="103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8" y="107"/>
                      <a:pt x="66" y="110"/>
                      <a:pt x="63" y="112"/>
                    </a:cubicBezTo>
                    <a:cubicBezTo>
                      <a:pt x="56" y="107"/>
                      <a:pt x="48" y="102"/>
                      <a:pt x="42" y="107"/>
                    </a:cubicBezTo>
                    <a:cubicBezTo>
                      <a:pt x="40" y="109"/>
                      <a:pt x="40" y="114"/>
                      <a:pt x="43" y="116"/>
                    </a:cubicBezTo>
                    <a:cubicBezTo>
                      <a:pt x="47" y="119"/>
                      <a:pt x="54" y="119"/>
                      <a:pt x="59" y="118"/>
                    </a:cubicBezTo>
                    <a:cubicBezTo>
                      <a:pt x="60" y="118"/>
                      <a:pt x="62" y="118"/>
                      <a:pt x="63" y="117"/>
                    </a:cubicBezTo>
                    <a:cubicBezTo>
                      <a:pt x="64" y="118"/>
                      <a:pt x="64" y="118"/>
                      <a:pt x="65" y="119"/>
                    </a:cubicBezTo>
                    <a:cubicBezTo>
                      <a:pt x="80" y="129"/>
                      <a:pt x="91" y="144"/>
                      <a:pt x="102" y="158"/>
                    </a:cubicBezTo>
                    <a:cubicBezTo>
                      <a:pt x="115" y="176"/>
                      <a:pt x="124" y="196"/>
                      <a:pt x="129" y="217"/>
                    </a:cubicBezTo>
                    <a:cubicBezTo>
                      <a:pt x="129" y="218"/>
                      <a:pt x="129" y="218"/>
                      <a:pt x="129" y="218"/>
                    </a:cubicBezTo>
                    <a:cubicBezTo>
                      <a:pt x="128" y="219"/>
                      <a:pt x="127" y="219"/>
                      <a:pt x="125" y="220"/>
                    </a:cubicBezTo>
                    <a:cubicBezTo>
                      <a:pt x="117" y="203"/>
                      <a:pt x="108" y="189"/>
                      <a:pt x="91" y="180"/>
                    </a:cubicBezTo>
                    <a:cubicBezTo>
                      <a:pt x="74" y="170"/>
                      <a:pt x="54" y="164"/>
                      <a:pt x="39" y="151"/>
                    </a:cubicBezTo>
                    <a:cubicBezTo>
                      <a:pt x="14" y="130"/>
                      <a:pt x="2" y="94"/>
                      <a:pt x="10" y="63"/>
                    </a:cubicBezTo>
                    <a:close/>
                    <a:moveTo>
                      <a:pt x="115" y="97"/>
                    </a:moveTo>
                    <a:cubicBezTo>
                      <a:pt x="115" y="96"/>
                      <a:pt x="115" y="96"/>
                      <a:pt x="115" y="96"/>
                    </a:cubicBezTo>
                    <a:cubicBezTo>
                      <a:pt x="117" y="93"/>
                      <a:pt x="117" y="95"/>
                      <a:pt x="115" y="97"/>
                    </a:cubicBezTo>
                    <a:close/>
                    <a:moveTo>
                      <a:pt x="104" y="91"/>
                    </a:moveTo>
                    <a:cubicBezTo>
                      <a:pt x="104" y="87"/>
                      <a:pt x="105" y="83"/>
                      <a:pt x="106" y="80"/>
                    </a:cubicBezTo>
                    <a:cubicBezTo>
                      <a:pt x="108" y="75"/>
                      <a:pt x="109" y="81"/>
                      <a:pt x="109" y="82"/>
                    </a:cubicBezTo>
                    <a:cubicBezTo>
                      <a:pt x="108" y="86"/>
                      <a:pt x="106" y="88"/>
                      <a:pt x="104" y="91"/>
                    </a:cubicBezTo>
                    <a:close/>
                    <a:moveTo>
                      <a:pt x="67" y="98"/>
                    </a:moveTo>
                    <a:cubicBezTo>
                      <a:pt x="65" y="97"/>
                      <a:pt x="64" y="97"/>
                      <a:pt x="63" y="96"/>
                    </a:cubicBezTo>
                    <a:cubicBezTo>
                      <a:pt x="63" y="96"/>
                      <a:pt x="62" y="96"/>
                      <a:pt x="61" y="95"/>
                    </a:cubicBezTo>
                    <a:cubicBezTo>
                      <a:pt x="59" y="95"/>
                      <a:pt x="59" y="93"/>
                      <a:pt x="61" y="91"/>
                    </a:cubicBezTo>
                    <a:cubicBezTo>
                      <a:pt x="63" y="92"/>
                      <a:pt x="64" y="93"/>
                      <a:pt x="64" y="94"/>
                    </a:cubicBezTo>
                    <a:cubicBezTo>
                      <a:pt x="65" y="96"/>
                      <a:pt x="66" y="97"/>
                      <a:pt x="67" y="98"/>
                    </a:cubicBezTo>
                    <a:close/>
                    <a:moveTo>
                      <a:pt x="58" y="114"/>
                    </a:moveTo>
                    <a:cubicBezTo>
                      <a:pt x="58" y="114"/>
                      <a:pt x="57" y="114"/>
                      <a:pt x="57" y="114"/>
                    </a:cubicBezTo>
                    <a:cubicBezTo>
                      <a:pt x="55" y="114"/>
                      <a:pt x="53" y="114"/>
                      <a:pt x="51" y="114"/>
                    </a:cubicBezTo>
                    <a:cubicBezTo>
                      <a:pt x="50" y="114"/>
                      <a:pt x="50" y="114"/>
                      <a:pt x="49" y="114"/>
                    </a:cubicBezTo>
                    <a:cubicBezTo>
                      <a:pt x="46" y="114"/>
                      <a:pt x="45" y="113"/>
                      <a:pt x="46" y="110"/>
                    </a:cubicBezTo>
                    <a:cubicBezTo>
                      <a:pt x="50" y="109"/>
                      <a:pt x="54" y="111"/>
                      <a:pt x="58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7FE3C6D-DF34-499B-9E07-C7454C1C995E}"/>
                </a:ext>
              </a:extLst>
            </p:cNvPr>
            <p:cNvGrpSpPr/>
            <p:nvPr/>
          </p:nvGrpSpPr>
          <p:grpSpPr>
            <a:xfrm>
              <a:off x="3842860" y="3328755"/>
              <a:ext cx="582587" cy="647609"/>
              <a:chOff x="6508750" y="3589338"/>
              <a:chExt cx="711200" cy="790576"/>
            </a:xfrm>
          </p:grpSpPr>
          <p:sp>
            <p:nvSpPr>
              <p:cNvPr id="211" name="Freeform 145">
                <a:extLst>
                  <a:ext uri="{FF2B5EF4-FFF2-40B4-BE49-F238E27FC236}">
                    <a16:creationId xmlns:a16="http://schemas.microsoft.com/office/drawing/2014/main" id="{6C48867E-9073-4077-99EA-68ADAD441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8750" y="3589338"/>
                <a:ext cx="493712" cy="396875"/>
              </a:xfrm>
              <a:custGeom>
                <a:avLst/>
                <a:gdLst>
                  <a:gd name="T0" fmla="*/ 214 w 261"/>
                  <a:gd name="T1" fmla="*/ 7 h 209"/>
                  <a:gd name="T2" fmla="*/ 208 w 261"/>
                  <a:gd name="T3" fmla="*/ 1 h 209"/>
                  <a:gd name="T4" fmla="*/ 199 w 261"/>
                  <a:gd name="T5" fmla="*/ 2 h 209"/>
                  <a:gd name="T6" fmla="*/ 7 w 261"/>
                  <a:gd name="T7" fmla="*/ 109 h 209"/>
                  <a:gd name="T8" fmla="*/ 1 w 261"/>
                  <a:gd name="T9" fmla="*/ 115 h 209"/>
                  <a:gd name="T10" fmla="*/ 2 w 261"/>
                  <a:gd name="T11" fmla="*/ 124 h 209"/>
                  <a:gd name="T12" fmla="*/ 49 w 261"/>
                  <a:gd name="T13" fmla="*/ 209 h 209"/>
                  <a:gd name="T14" fmla="*/ 261 w 261"/>
                  <a:gd name="T15" fmla="*/ 91 h 209"/>
                  <a:gd name="T16" fmla="*/ 214 w 261"/>
                  <a:gd name="T17" fmla="*/ 7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09">
                    <a:moveTo>
                      <a:pt x="214" y="7"/>
                    </a:moveTo>
                    <a:cubicBezTo>
                      <a:pt x="213" y="4"/>
                      <a:pt x="211" y="2"/>
                      <a:pt x="208" y="1"/>
                    </a:cubicBezTo>
                    <a:cubicBezTo>
                      <a:pt x="205" y="0"/>
                      <a:pt x="202" y="1"/>
                      <a:pt x="199" y="2"/>
                    </a:cubicBezTo>
                    <a:cubicBezTo>
                      <a:pt x="7" y="109"/>
                      <a:pt x="7" y="109"/>
                      <a:pt x="7" y="109"/>
                    </a:cubicBezTo>
                    <a:cubicBezTo>
                      <a:pt x="4" y="110"/>
                      <a:pt x="2" y="112"/>
                      <a:pt x="1" y="115"/>
                    </a:cubicBezTo>
                    <a:cubicBezTo>
                      <a:pt x="0" y="118"/>
                      <a:pt x="1" y="121"/>
                      <a:pt x="2" y="124"/>
                    </a:cubicBezTo>
                    <a:cubicBezTo>
                      <a:pt x="49" y="209"/>
                      <a:pt x="49" y="209"/>
                      <a:pt x="49" y="209"/>
                    </a:cubicBezTo>
                    <a:cubicBezTo>
                      <a:pt x="261" y="91"/>
                      <a:pt x="261" y="91"/>
                      <a:pt x="261" y="91"/>
                    </a:cubicBezTo>
                    <a:lnTo>
                      <a:pt x="214" y="7"/>
                    </a:lnTo>
                    <a:close/>
                  </a:path>
                </a:pathLst>
              </a:custGeom>
              <a:solidFill>
                <a:srgbClr val="258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2" name="Freeform 127">
                <a:extLst>
                  <a:ext uri="{FF2B5EF4-FFF2-40B4-BE49-F238E27FC236}">
                    <a16:creationId xmlns:a16="http://schemas.microsoft.com/office/drawing/2014/main" id="{3EA68E4B-1BDD-465B-9A33-936840DD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825" y="3762376"/>
                <a:ext cx="619125" cy="617538"/>
              </a:xfrm>
              <a:custGeom>
                <a:avLst/>
                <a:gdLst>
                  <a:gd name="T0" fmla="*/ 212 w 326"/>
                  <a:gd name="T1" fmla="*/ 0 h 326"/>
                  <a:gd name="T2" fmla="*/ 0 w 326"/>
                  <a:gd name="T3" fmla="*/ 118 h 326"/>
                  <a:gd name="T4" fmla="*/ 112 w 326"/>
                  <a:gd name="T5" fmla="*/ 320 h 326"/>
                  <a:gd name="T6" fmla="*/ 118 w 326"/>
                  <a:gd name="T7" fmla="*/ 325 h 326"/>
                  <a:gd name="T8" fmla="*/ 127 w 326"/>
                  <a:gd name="T9" fmla="*/ 325 h 326"/>
                  <a:gd name="T10" fmla="*/ 320 w 326"/>
                  <a:gd name="T11" fmla="*/ 218 h 326"/>
                  <a:gd name="T12" fmla="*/ 325 w 326"/>
                  <a:gd name="T13" fmla="*/ 211 h 326"/>
                  <a:gd name="T14" fmla="*/ 324 w 326"/>
                  <a:gd name="T15" fmla="*/ 203 h 326"/>
                  <a:gd name="T16" fmla="*/ 212 w 326"/>
                  <a:gd name="T17" fmla="*/ 0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326">
                    <a:moveTo>
                      <a:pt x="212" y="0"/>
                    </a:moveTo>
                    <a:cubicBezTo>
                      <a:pt x="0" y="118"/>
                      <a:pt x="0" y="118"/>
                      <a:pt x="0" y="118"/>
                    </a:cubicBezTo>
                    <a:cubicBezTo>
                      <a:pt x="112" y="320"/>
                      <a:pt x="112" y="320"/>
                      <a:pt x="112" y="320"/>
                    </a:cubicBezTo>
                    <a:cubicBezTo>
                      <a:pt x="113" y="323"/>
                      <a:pt x="116" y="325"/>
                      <a:pt x="118" y="325"/>
                    </a:cubicBezTo>
                    <a:cubicBezTo>
                      <a:pt x="121" y="326"/>
                      <a:pt x="125" y="326"/>
                      <a:pt x="127" y="325"/>
                    </a:cubicBezTo>
                    <a:cubicBezTo>
                      <a:pt x="320" y="218"/>
                      <a:pt x="320" y="218"/>
                      <a:pt x="320" y="218"/>
                    </a:cubicBezTo>
                    <a:cubicBezTo>
                      <a:pt x="322" y="217"/>
                      <a:pt x="324" y="214"/>
                      <a:pt x="325" y="211"/>
                    </a:cubicBezTo>
                    <a:cubicBezTo>
                      <a:pt x="326" y="208"/>
                      <a:pt x="325" y="205"/>
                      <a:pt x="324" y="203"/>
                    </a:cubicBezTo>
                    <a:cubicBezTo>
                      <a:pt x="212" y="0"/>
                      <a:pt x="212" y="0"/>
                      <a:pt x="212" y="0"/>
                    </a:cubicBezTo>
                  </a:path>
                </a:pathLst>
              </a:custGeom>
              <a:solidFill>
                <a:srgbClr val="2580B7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3" name="Freeform 128">
                <a:extLst>
                  <a:ext uri="{FF2B5EF4-FFF2-40B4-BE49-F238E27FC236}">
                    <a16:creationId xmlns:a16="http://schemas.microsoft.com/office/drawing/2014/main" id="{8763D730-3A94-4A64-9F21-874CDC1C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212" y="3762376"/>
                <a:ext cx="538162" cy="336550"/>
              </a:xfrm>
              <a:custGeom>
                <a:avLst/>
                <a:gdLst>
                  <a:gd name="T0" fmla="*/ 220 w 339"/>
                  <a:gd name="T1" fmla="*/ 0 h 212"/>
                  <a:gd name="T2" fmla="*/ 0 w 339"/>
                  <a:gd name="T3" fmla="*/ 123 h 212"/>
                  <a:gd name="T4" fmla="*/ 339 w 339"/>
                  <a:gd name="T5" fmla="*/ 212 h 212"/>
                  <a:gd name="T6" fmla="*/ 220 w 339"/>
                  <a:gd name="T7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9" h="212">
                    <a:moveTo>
                      <a:pt x="220" y="0"/>
                    </a:moveTo>
                    <a:lnTo>
                      <a:pt x="0" y="123"/>
                    </a:lnTo>
                    <a:lnTo>
                      <a:pt x="339" y="212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258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4" name="Freeform 129">
                <a:extLst>
                  <a:ext uri="{FF2B5EF4-FFF2-40B4-BE49-F238E27FC236}">
                    <a16:creationId xmlns:a16="http://schemas.microsoft.com/office/drawing/2014/main" id="{7CBB3B93-BD8C-4D6A-96ED-CBC595E17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212" y="3762376"/>
                <a:ext cx="538162" cy="336550"/>
              </a:xfrm>
              <a:custGeom>
                <a:avLst/>
                <a:gdLst>
                  <a:gd name="T0" fmla="*/ 220 w 339"/>
                  <a:gd name="T1" fmla="*/ 0 h 212"/>
                  <a:gd name="T2" fmla="*/ 0 w 339"/>
                  <a:gd name="T3" fmla="*/ 123 h 212"/>
                  <a:gd name="T4" fmla="*/ 339 w 339"/>
                  <a:gd name="T5" fmla="*/ 212 h 212"/>
                  <a:gd name="T6" fmla="*/ 220 w 339"/>
                  <a:gd name="T7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9" h="212">
                    <a:moveTo>
                      <a:pt x="220" y="0"/>
                    </a:moveTo>
                    <a:lnTo>
                      <a:pt x="0" y="123"/>
                    </a:lnTo>
                    <a:lnTo>
                      <a:pt x="339" y="212"/>
                    </a:lnTo>
                    <a:lnTo>
                      <a:pt x="2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5" name="Freeform 130">
                <a:extLst>
                  <a:ext uri="{FF2B5EF4-FFF2-40B4-BE49-F238E27FC236}">
                    <a16:creationId xmlns:a16="http://schemas.microsoft.com/office/drawing/2014/main" id="{CF9FEA2F-4DF5-420A-8E9E-55247E37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5912" y="3924301"/>
                <a:ext cx="166687" cy="125413"/>
              </a:xfrm>
              <a:custGeom>
                <a:avLst/>
                <a:gdLst>
                  <a:gd name="T0" fmla="*/ 87 w 88"/>
                  <a:gd name="T1" fmla="*/ 24 h 66"/>
                  <a:gd name="T2" fmla="*/ 86 w 88"/>
                  <a:gd name="T3" fmla="*/ 27 h 66"/>
                  <a:gd name="T4" fmla="*/ 16 w 88"/>
                  <a:gd name="T5" fmla="*/ 66 h 66"/>
                  <a:gd name="T6" fmla="*/ 13 w 88"/>
                  <a:gd name="T7" fmla="*/ 65 h 66"/>
                  <a:gd name="T8" fmla="*/ 0 w 88"/>
                  <a:gd name="T9" fmla="*/ 42 h 66"/>
                  <a:gd name="T10" fmla="*/ 1 w 88"/>
                  <a:gd name="T11" fmla="*/ 40 h 66"/>
                  <a:gd name="T12" fmla="*/ 72 w 88"/>
                  <a:gd name="T13" fmla="*/ 1 h 66"/>
                  <a:gd name="T14" fmla="*/ 75 w 88"/>
                  <a:gd name="T15" fmla="*/ 1 h 66"/>
                  <a:gd name="T16" fmla="*/ 87 w 88"/>
                  <a:gd name="T17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8" h="66">
                    <a:moveTo>
                      <a:pt x="87" y="24"/>
                    </a:moveTo>
                    <a:cubicBezTo>
                      <a:pt x="88" y="25"/>
                      <a:pt x="87" y="26"/>
                      <a:pt x="86" y="2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5" y="66"/>
                      <a:pt x="13" y="66"/>
                      <a:pt x="13" y="65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1"/>
                      <a:pt x="0" y="40"/>
                      <a:pt x="1" y="4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3" y="0"/>
                      <a:pt x="74" y="0"/>
                      <a:pt x="75" y="1"/>
                    </a:cubicBez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2580B7">
                  <a:lumMod val="20000"/>
                  <a:lumOff val="8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6" name="Freeform 131">
                <a:extLst>
                  <a:ext uri="{FF2B5EF4-FFF2-40B4-BE49-F238E27FC236}">
                    <a16:creationId xmlns:a16="http://schemas.microsoft.com/office/drawing/2014/main" id="{7E6CD54D-5E8F-4139-94EC-ADE1F483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8475" y="3875088"/>
                <a:ext cx="74612" cy="74613"/>
              </a:xfrm>
              <a:custGeom>
                <a:avLst/>
                <a:gdLst>
                  <a:gd name="T0" fmla="*/ 39 w 40"/>
                  <a:gd name="T1" fmla="*/ 24 h 39"/>
                  <a:gd name="T2" fmla="*/ 38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0 w 40"/>
                  <a:gd name="T9" fmla="*/ 15 h 39"/>
                  <a:gd name="T10" fmla="*/ 1 w 40"/>
                  <a:gd name="T11" fmla="*/ 13 h 39"/>
                  <a:gd name="T12" fmla="*/ 24 w 40"/>
                  <a:gd name="T13" fmla="*/ 0 h 39"/>
                  <a:gd name="T14" fmla="*/ 26 w 40"/>
                  <a:gd name="T15" fmla="*/ 1 h 39"/>
                  <a:gd name="T16" fmla="*/ 39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39" y="24"/>
                    </a:moveTo>
                    <a:cubicBezTo>
                      <a:pt x="40" y="25"/>
                      <a:pt x="39" y="26"/>
                      <a:pt x="38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3" y="39"/>
                      <a:pt x="13" y="3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3"/>
                      <a:pt x="1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6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C0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7" name="Freeform 132">
                <a:extLst>
                  <a:ext uri="{FF2B5EF4-FFF2-40B4-BE49-F238E27FC236}">
                    <a16:creationId xmlns:a16="http://schemas.microsoft.com/office/drawing/2014/main" id="{A0020362-D13C-4786-AB35-E60E90143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8962" y="3824288"/>
                <a:ext cx="76200" cy="76200"/>
              </a:xfrm>
              <a:custGeom>
                <a:avLst/>
                <a:gdLst>
                  <a:gd name="T0" fmla="*/ 39 w 40"/>
                  <a:gd name="T1" fmla="*/ 24 h 40"/>
                  <a:gd name="T2" fmla="*/ 38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0 w 40"/>
                  <a:gd name="T9" fmla="*/ 16 h 40"/>
                  <a:gd name="T10" fmla="*/ 1 w 40"/>
                  <a:gd name="T11" fmla="*/ 13 h 40"/>
                  <a:gd name="T12" fmla="*/ 24 w 40"/>
                  <a:gd name="T13" fmla="*/ 1 h 40"/>
                  <a:gd name="T14" fmla="*/ 26 w 40"/>
                  <a:gd name="T15" fmla="*/ 1 h 40"/>
                  <a:gd name="T16" fmla="*/ 39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9" y="24"/>
                    </a:moveTo>
                    <a:cubicBezTo>
                      <a:pt x="40" y="25"/>
                      <a:pt x="39" y="26"/>
                      <a:pt x="38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3" y="40"/>
                      <a:pt x="13" y="3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4"/>
                      <a:pt x="1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6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8" name="Freeform 133">
                <a:extLst>
                  <a:ext uri="{FF2B5EF4-FFF2-40B4-BE49-F238E27FC236}">
                    <a16:creationId xmlns:a16="http://schemas.microsoft.com/office/drawing/2014/main" id="{B358FECB-4E8A-405D-A5FF-F3CEA3B24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125" y="4067176"/>
                <a:ext cx="76200" cy="73025"/>
              </a:xfrm>
              <a:custGeom>
                <a:avLst/>
                <a:gdLst>
                  <a:gd name="T0" fmla="*/ 40 w 40"/>
                  <a:gd name="T1" fmla="*/ 24 h 39"/>
                  <a:gd name="T2" fmla="*/ 39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1 w 40"/>
                  <a:gd name="T9" fmla="*/ 15 h 39"/>
                  <a:gd name="T10" fmla="*/ 2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40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40" y="24"/>
                    </a:moveTo>
                    <a:cubicBezTo>
                      <a:pt x="40" y="25"/>
                      <a:pt x="40" y="26"/>
                      <a:pt x="39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4" y="39"/>
                      <a:pt x="13" y="3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1" y="13"/>
                      <a:pt x="2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9" name="Freeform 134">
                <a:extLst>
                  <a:ext uri="{FF2B5EF4-FFF2-40B4-BE49-F238E27FC236}">
                    <a16:creationId xmlns:a16="http://schemas.microsoft.com/office/drawing/2014/main" id="{D525C32D-989C-497C-8803-772A064D3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5612" y="4016376"/>
                <a:ext cx="76200" cy="74613"/>
              </a:xfrm>
              <a:custGeom>
                <a:avLst/>
                <a:gdLst>
                  <a:gd name="T0" fmla="*/ 40 w 40"/>
                  <a:gd name="T1" fmla="*/ 24 h 40"/>
                  <a:gd name="T2" fmla="*/ 39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1 w 40"/>
                  <a:gd name="T9" fmla="*/ 16 h 40"/>
                  <a:gd name="T10" fmla="*/ 2 w 40"/>
                  <a:gd name="T11" fmla="*/ 13 h 40"/>
                  <a:gd name="T12" fmla="*/ 24 w 40"/>
                  <a:gd name="T13" fmla="*/ 1 h 40"/>
                  <a:gd name="T14" fmla="*/ 27 w 40"/>
                  <a:gd name="T15" fmla="*/ 1 h 40"/>
                  <a:gd name="T16" fmla="*/ 40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40" y="24"/>
                    </a:moveTo>
                    <a:cubicBezTo>
                      <a:pt x="40" y="25"/>
                      <a:pt x="40" y="26"/>
                      <a:pt x="39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4" y="40"/>
                      <a:pt x="13" y="3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0" name="Freeform 135">
                <a:extLst>
                  <a:ext uri="{FF2B5EF4-FFF2-40B4-BE49-F238E27FC236}">
                    <a16:creationId xmlns:a16="http://schemas.microsoft.com/office/drawing/2014/main" id="{0761FEDC-3204-4875-8F03-35DF71EDF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687" y="3967163"/>
                <a:ext cx="74612" cy="73025"/>
              </a:xfrm>
              <a:custGeom>
                <a:avLst/>
                <a:gdLst>
                  <a:gd name="T0" fmla="*/ 40 w 40"/>
                  <a:gd name="T1" fmla="*/ 24 h 39"/>
                  <a:gd name="T2" fmla="*/ 39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1 w 40"/>
                  <a:gd name="T9" fmla="*/ 15 h 39"/>
                  <a:gd name="T10" fmla="*/ 2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40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40" y="24"/>
                    </a:moveTo>
                    <a:cubicBezTo>
                      <a:pt x="40" y="25"/>
                      <a:pt x="40" y="26"/>
                      <a:pt x="39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4" y="39"/>
                      <a:pt x="13" y="3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1" y="13"/>
                      <a:pt x="2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1" name="Freeform 136">
                <a:extLst>
                  <a:ext uri="{FF2B5EF4-FFF2-40B4-BE49-F238E27FC236}">
                    <a16:creationId xmlns:a16="http://schemas.microsoft.com/office/drawing/2014/main" id="{9E9C68B5-6386-4FB5-BEC1-41F8B091E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8175" y="3914776"/>
                <a:ext cx="76200" cy="76200"/>
              </a:xfrm>
              <a:custGeom>
                <a:avLst/>
                <a:gdLst>
                  <a:gd name="T0" fmla="*/ 40 w 40"/>
                  <a:gd name="T1" fmla="*/ 24 h 40"/>
                  <a:gd name="T2" fmla="*/ 39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1 w 40"/>
                  <a:gd name="T9" fmla="*/ 16 h 40"/>
                  <a:gd name="T10" fmla="*/ 2 w 40"/>
                  <a:gd name="T11" fmla="*/ 13 h 40"/>
                  <a:gd name="T12" fmla="*/ 24 w 40"/>
                  <a:gd name="T13" fmla="*/ 1 h 40"/>
                  <a:gd name="T14" fmla="*/ 27 w 40"/>
                  <a:gd name="T15" fmla="*/ 1 h 40"/>
                  <a:gd name="T16" fmla="*/ 40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40" y="24"/>
                    </a:moveTo>
                    <a:cubicBezTo>
                      <a:pt x="40" y="25"/>
                      <a:pt x="40" y="26"/>
                      <a:pt x="39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4" y="40"/>
                      <a:pt x="13" y="3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2" name="Freeform 137">
                <a:extLst>
                  <a:ext uri="{FF2B5EF4-FFF2-40B4-BE49-F238E27FC236}">
                    <a16:creationId xmlns:a16="http://schemas.microsoft.com/office/drawing/2014/main" id="{B15D9D07-2A86-41B2-8588-B637EBCD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5925" y="4157663"/>
                <a:ext cx="76200" cy="74613"/>
              </a:xfrm>
              <a:custGeom>
                <a:avLst/>
                <a:gdLst>
                  <a:gd name="T0" fmla="*/ 39 w 40"/>
                  <a:gd name="T1" fmla="*/ 24 h 39"/>
                  <a:gd name="T2" fmla="*/ 38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0 w 40"/>
                  <a:gd name="T9" fmla="*/ 15 h 39"/>
                  <a:gd name="T10" fmla="*/ 1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39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39" y="24"/>
                    </a:moveTo>
                    <a:cubicBezTo>
                      <a:pt x="40" y="25"/>
                      <a:pt x="39" y="26"/>
                      <a:pt x="38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3" y="39"/>
                      <a:pt x="13" y="3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3"/>
                      <a:pt x="1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3" name="Freeform 138">
                <a:extLst>
                  <a:ext uri="{FF2B5EF4-FFF2-40B4-BE49-F238E27FC236}">
                    <a16:creationId xmlns:a16="http://schemas.microsoft.com/office/drawing/2014/main" id="{A45ECB1D-F12F-42AC-B73F-BA0CC7D3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8000" y="4106863"/>
                <a:ext cx="74612" cy="76200"/>
              </a:xfrm>
              <a:custGeom>
                <a:avLst/>
                <a:gdLst>
                  <a:gd name="T0" fmla="*/ 39 w 40"/>
                  <a:gd name="T1" fmla="*/ 24 h 40"/>
                  <a:gd name="T2" fmla="*/ 38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0 w 40"/>
                  <a:gd name="T9" fmla="*/ 16 h 40"/>
                  <a:gd name="T10" fmla="*/ 1 w 40"/>
                  <a:gd name="T11" fmla="*/ 13 h 40"/>
                  <a:gd name="T12" fmla="*/ 24 w 40"/>
                  <a:gd name="T13" fmla="*/ 1 h 40"/>
                  <a:gd name="T14" fmla="*/ 27 w 40"/>
                  <a:gd name="T15" fmla="*/ 1 h 40"/>
                  <a:gd name="T16" fmla="*/ 39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9" y="24"/>
                    </a:moveTo>
                    <a:cubicBezTo>
                      <a:pt x="40" y="25"/>
                      <a:pt x="39" y="26"/>
                      <a:pt x="38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3" y="40"/>
                      <a:pt x="13" y="3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4"/>
                      <a:pt x="1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4" name="Freeform 139">
                <a:extLst>
                  <a:ext uri="{FF2B5EF4-FFF2-40B4-BE49-F238E27FC236}">
                    <a16:creationId xmlns:a16="http://schemas.microsoft.com/office/drawing/2014/main" id="{108C5722-8804-4CBD-B2F7-CCC6F7D4F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8487" y="4057651"/>
                <a:ext cx="76200" cy="73025"/>
              </a:xfrm>
              <a:custGeom>
                <a:avLst/>
                <a:gdLst>
                  <a:gd name="T0" fmla="*/ 39 w 40"/>
                  <a:gd name="T1" fmla="*/ 24 h 39"/>
                  <a:gd name="T2" fmla="*/ 38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0 w 40"/>
                  <a:gd name="T9" fmla="*/ 15 h 39"/>
                  <a:gd name="T10" fmla="*/ 1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39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39" y="24"/>
                    </a:moveTo>
                    <a:cubicBezTo>
                      <a:pt x="40" y="25"/>
                      <a:pt x="39" y="26"/>
                      <a:pt x="38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3" y="39"/>
                      <a:pt x="13" y="38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3"/>
                      <a:pt x="1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2580B7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5" name="Freeform 140">
                <a:extLst>
                  <a:ext uri="{FF2B5EF4-FFF2-40B4-BE49-F238E27FC236}">
                    <a16:creationId xmlns:a16="http://schemas.microsoft.com/office/drawing/2014/main" id="{E9FF6EF7-C5AA-4DA9-A9F8-EBDB68837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137" y="4248151"/>
                <a:ext cx="76200" cy="74613"/>
              </a:xfrm>
              <a:custGeom>
                <a:avLst/>
                <a:gdLst>
                  <a:gd name="T0" fmla="*/ 40 w 40"/>
                  <a:gd name="T1" fmla="*/ 24 h 39"/>
                  <a:gd name="T2" fmla="*/ 39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1 w 40"/>
                  <a:gd name="T9" fmla="*/ 15 h 39"/>
                  <a:gd name="T10" fmla="*/ 2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40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40" y="24"/>
                    </a:moveTo>
                    <a:cubicBezTo>
                      <a:pt x="40" y="25"/>
                      <a:pt x="40" y="26"/>
                      <a:pt x="39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4" y="39"/>
                      <a:pt x="13" y="3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1" y="13"/>
                      <a:pt x="2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7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6" name="Freeform 141">
                <a:extLst>
                  <a:ext uri="{FF2B5EF4-FFF2-40B4-BE49-F238E27FC236}">
                    <a16:creationId xmlns:a16="http://schemas.microsoft.com/office/drawing/2014/main" id="{ED64B41E-DAA1-4BB3-9011-5A102D8B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7212" y="4197351"/>
                <a:ext cx="74612" cy="76200"/>
              </a:xfrm>
              <a:custGeom>
                <a:avLst/>
                <a:gdLst>
                  <a:gd name="T0" fmla="*/ 40 w 40"/>
                  <a:gd name="T1" fmla="*/ 24 h 40"/>
                  <a:gd name="T2" fmla="*/ 39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1 w 40"/>
                  <a:gd name="T9" fmla="*/ 16 h 40"/>
                  <a:gd name="T10" fmla="*/ 2 w 40"/>
                  <a:gd name="T11" fmla="*/ 13 h 40"/>
                  <a:gd name="T12" fmla="*/ 24 w 40"/>
                  <a:gd name="T13" fmla="*/ 1 h 40"/>
                  <a:gd name="T14" fmla="*/ 27 w 40"/>
                  <a:gd name="T15" fmla="*/ 1 h 40"/>
                  <a:gd name="T16" fmla="*/ 40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40" y="24"/>
                    </a:moveTo>
                    <a:cubicBezTo>
                      <a:pt x="40" y="25"/>
                      <a:pt x="40" y="26"/>
                      <a:pt x="39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4" y="40"/>
                      <a:pt x="13" y="3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7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F2F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7" name="Freeform 142">
                <a:extLst>
                  <a:ext uri="{FF2B5EF4-FFF2-40B4-BE49-F238E27FC236}">
                    <a16:creationId xmlns:a16="http://schemas.microsoft.com/office/drawing/2014/main" id="{BA916312-8696-466D-AC56-5B2F73D2D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7700" y="4148138"/>
                <a:ext cx="76200" cy="74613"/>
              </a:xfrm>
              <a:custGeom>
                <a:avLst/>
                <a:gdLst>
                  <a:gd name="T0" fmla="*/ 40 w 40"/>
                  <a:gd name="T1" fmla="*/ 24 h 39"/>
                  <a:gd name="T2" fmla="*/ 39 w 40"/>
                  <a:gd name="T3" fmla="*/ 26 h 39"/>
                  <a:gd name="T4" fmla="*/ 16 w 40"/>
                  <a:gd name="T5" fmla="*/ 39 h 39"/>
                  <a:gd name="T6" fmla="*/ 13 w 40"/>
                  <a:gd name="T7" fmla="*/ 38 h 39"/>
                  <a:gd name="T8" fmla="*/ 1 w 40"/>
                  <a:gd name="T9" fmla="*/ 15 h 39"/>
                  <a:gd name="T10" fmla="*/ 2 w 40"/>
                  <a:gd name="T11" fmla="*/ 13 h 39"/>
                  <a:gd name="T12" fmla="*/ 24 w 40"/>
                  <a:gd name="T13" fmla="*/ 0 h 39"/>
                  <a:gd name="T14" fmla="*/ 27 w 40"/>
                  <a:gd name="T15" fmla="*/ 1 h 39"/>
                  <a:gd name="T16" fmla="*/ 40 w 40"/>
                  <a:gd name="T17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39">
                    <a:moveTo>
                      <a:pt x="40" y="24"/>
                    </a:moveTo>
                    <a:cubicBezTo>
                      <a:pt x="40" y="25"/>
                      <a:pt x="40" y="26"/>
                      <a:pt x="39" y="26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39"/>
                      <a:pt x="14" y="39"/>
                      <a:pt x="13" y="3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4"/>
                      <a:pt x="1" y="13"/>
                      <a:pt x="2" y="1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7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2580B7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8" name="Freeform 143">
                <a:extLst>
                  <a:ext uri="{FF2B5EF4-FFF2-40B4-BE49-F238E27FC236}">
                    <a16:creationId xmlns:a16="http://schemas.microsoft.com/office/drawing/2014/main" id="{0D775FD4-51A9-4E5B-8B86-D6D387E4A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8187" y="4097338"/>
                <a:ext cx="76200" cy="76200"/>
              </a:xfrm>
              <a:custGeom>
                <a:avLst/>
                <a:gdLst>
                  <a:gd name="T0" fmla="*/ 40 w 40"/>
                  <a:gd name="T1" fmla="*/ 24 h 40"/>
                  <a:gd name="T2" fmla="*/ 39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1 w 40"/>
                  <a:gd name="T9" fmla="*/ 16 h 40"/>
                  <a:gd name="T10" fmla="*/ 2 w 40"/>
                  <a:gd name="T11" fmla="*/ 13 h 40"/>
                  <a:gd name="T12" fmla="*/ 24 w 40"/>
                  <a:gd name="T13" fmla="*/ 1 h 40"/>
                  <a:gd name="T14" fmla="*/ 27 w 40"/>
                  <a:gd name="T15" fmla="*/ 1 h 40"/>
                  <a:gd name="T16" fmla="*/ 40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40" y="24"/>
                    </a:moveTo>
                    <a:cubicBezTo>
                      <a:pt x="40" y="25"/>
                      <a:pt x="40" y="26"/>
                      <a:pt x="39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4" y="40"/>
                      <a:pt x="13" y="39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lnTo>
                      <a:pt x="40" y="24"/>
                    </a:lnTo>
                    <a:close/>
                  </a:path>
                </a:pathLst>
              </a:custGeom>
              <a:solidFill>
                <a:srgbClr val="2580B7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29" name="Freeform 144">
                <a:extLst>
                  <a:ext uri="{FF2B5EF4-FFF2-40B4-BE49-F238E27FC236}">
                    <a16:creationId xmlns:a16="http://schemas.microsoft.com/office/drawing/2014/main" id="{F8E1F55C-1053-43F8-AE71-0AD19163A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8975" y="4006851"/>
                <a:ext cx="76200" cy="74613"/>
              </a:xfrm>
              <a:custGeom>
                <a:avLst/>
                <a:gdLst>
                  <a:gd name="T0" fmla="*/ 39 w 40"/>
                  <a:gd name="T1" fmla="*/ 24 h 40"/>
                  <a:gd name="T2" fmla="*/ 38 w 40"/>
                  <a:gd name="T3" fmla="*/ 27 h 40"/>
                  <a:gd name="T4" fmla="*/ 16 w 40"/>
                  <a:gd name="T5" fmla="*/ 39 h 40"/>
                  <a:gd name="T6" fmla="*/ 13 w 40"/>
                  <a:gd name="T7" fmla="*/ 39 h 40"/>
                  <a:gd name="T8" fmla="*/ 0 w 40"/>
                  <a:gd name="T9" fmla="*/ 16 h 40"/>
                  <a:gd name="T10" fmla="*/ 1 w 40"/>
                  <a:gd name="T11" fmla="*/ 13 h 40"/>
                  <a:gd name="T12" fmla="*/ 24 w 40"/>
                  <a:gd name="T13" fmla="*/ 1 h 40"/>
                  <a:gd name="T14" fmla="*/ 26 w 40"/>
                  <a:gd name="T15" fmla="*/ 1 h 40"/>
                  <a:gd name="T16" fmla="*/ 39 w 40"/>
                  <a:gd name="T17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40">
                    <a:moveTo>
                      <a:pt x="39" y="24"/>
                    </a:moveTo>
                    <a:cubicBezTo>
                      <a:pt x="40" y="25"/>
                      <a:pt x="39" y="26"/>
                      <a:pt x="38" y="27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15" y="40"/>
                      <a:pt x="13" y="40"/>
                      <a:pt x="13" y="3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4"/>
                      <a:pt x="1" y="1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6" y="0"/>
                      <a:pt x="26" y="1"/>
                    </a:cubicBezTo>
                    <a:lnTo>
                      <a:pt x="39" y="24"/>
                    </a:lnTo>
                    <a:close/>
                  </a:path>
                </a:pathLst>
              </a:custGeom>
              <a:solidFill>
                <a:srgbClr val="2580B7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0" name="Freeform 146">
                <a:extLst>
                  <a:ext uri="{FF2B5EF4-FFF2-40B4-BE49-F238E27FC236}">
                    <a16:creationId xmlns:a16="http://schemas.microsoft.com/office/drawing/2014/main" id="{CA9D974E-F611-4B26-AA5C-DC0627B2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962" y="3636963"/>
                <a:ext cx="392112" cy="293688"/>
              </a:xfrm>
              <a:custGeom>
                <a:avLst/>
                <a:gdLst>
                  <a:gd name="T0" fmla="*/ 37 w 207"/>
                  <a:gd name="T1" fmla="*/ 154 h 155"/>
                  <a:gd name="T2" fmla="*/ 32 w 207"/>
                  <a:gd name="T3" fmla="*/ 154 h 155"/>
                  <a:gd name="T4" fmla="*/ 28 w 207"/>
                  <a:gd name="T5" fmla="*/ 151 h 155"/>
                  <a:gd name="T6" fmla="*/ 1 w 207"/>
                  <a:gd name="T7" fmla="*/ 102 h 155"/>
                  <a:gd name="T8" fmla="*/ 0 w 207"/>
                  <a:gd name="T9" fmla="*/ 97 h 155"/>
                  <a:gd name="T10" fmla="*/ 4 w 207"/>
                  <a:gd name="T11" fmla="*/ 93 h 155"/>
                  <a:gd name="T12" fmla="*/ 170 w 207"/>
                  <a:gd name="T13" fmla="*/ 1 h 155"/>
                  <a:gd name="T14" fmla="*/ 175 w 207"/>
                  <a:gd name="T15" fmla="*/ 0 h 155"/>
                  <a:gd name="T16" fmla="*/ 179 w 207"/>
                  <a:gd name="T17" fmla="*/ 4 h 155"/>
                  <a:gd name="T18" fmla="*/ 206 w 207"/>
                  <a:gd name="T19" fmla="*/ 53 h 155"/>
                  <a:gd name="T20" fmla="*/ 207 w 207"/>
                  <a:gd name="T21" fmla="*/ 58 h 155"/>
                  <a:gd name="T22" fmla="*/ 204 w 207"/>
                  <a:gd name="T23" fmla="*/ 62 h 155"/>
                  <a:gd name="T24" fmla="*/ 37 w 207"/>
                  <a:gd name="T25" fmla="*/ 15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55">
                    <a:moveTo>
                      <a:pt x="37" y="154"/>
                    </a:moveTo>
                    <a:cubicBezTo>
                      <a:pt x="36" y="154"/>
                      <a:pt x="34" y="155"/>
                      <a:pt x="32" y="154"/>
                    </a:cubicBezTo>
                    <a:cubicBezTo>
                      <a:pt x="30" y="154"/>
                      <a:pt x="29" y="153"/>
                      <a:pt x="28" y="151"/>
                    </a:cubicBezTo>
                    <a:cubicBezTo>
                      <a:pt x="1" y="102"/>
                      <a:pt x="1" y="102"/>
                      <a:pt x="1" y="102"/>
                    </a:cubicBezTo>
                    <a:cubicBezTo>
                      <a:pt x="0" y="101"/>
                      <a:pt x="0" y="99"/>
                      <a:pt x="0" y="97"/>
                    </a:cubicBezTo>
                    <a:cubicBezTo>
                      <a:pt x="1" y="95"/>
                      <a:pt x="2" y="94"/>
                      <a:pt x="4" y="93"/>
                    </a:cubicBezTo>
                    <a:cubicBezTo>
                      <a:pt x="170" y="1"/>
                      <a:pt x="170" y="1"/>
                      <a:pt x="170" y="1"/>
                    </a:cubicBezTo>
                    <a:cubicBezTo>
                      <a:pt x="172" y="0"/>
                      <a:pt x="174" y="0"/>
                      <a:pt x="175" y="0"/>
                    </a:cubicBezTo>
                    <a:cubicBezTo>
                      <a:pt x="177" y="1"/>
                      <a:pt x="179" y="2"/>
                      <a:pt x="179" y="4"/>
                    </a:cubicBezTo>
                    <a:cubicBezTo>
                      <a:pt x="206" y="53"/>
                      <a:pt x="206" y="53"/>
                      <a:pt x="206" y="53"/>
                    </a:cubicBezTo>
                    <a:cubicBezTo>
                      <a:pt x="207" y="54"/>
                      <a:pt x="207" y="56"/>
                      <a:pt x="207" y="58"/>
                    </a:cubicBezTo>
                    <a:cubicBezTo>
                      <a:pt x="206" y="59"/>
                      <a:pt x="205" y="61"/>
                      <a:pt x="204" y="62"/>
                    </a:cubicBezTo>
                    <a:lnTo>
                      <a:pt x="37" y="154"/>
                    </a:lnTo>
                    <a:close/>
                  </a:path>
                </a:pathLst>
              </a:custGeom>
              <a:solidFill>
                <a:srgbClr val="2580B7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1" name="Freeform 147">
                <a:extLst>
                  <a:ext uri="{FF2B5EF4-FFF2-40B4-BE49-F238E27FC236}">
                    <a16:creationId xmlns:a16="http://schemas.microsoft.com/office/drawing/2014/main" id="{2646045D-808D-4CA8-952F-68B85800B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7" y="3646488"/>
                <a:ext cx="374650" cy="274638"/>
              </a:xfrm>
              <a:custGeom>
                <a:avLst/>
                <a:gdLst>
                  <a:gd name="T0" fmla="*/ 1 w 198"/>
                  <a:gd name="T1" fmla="*/ 92 h 145"/>
                  <a:gd name="T2" fmla="*/ 0 w 198"/>
                  <a:gd name="T3" fmla="*/ 93 h 145"/>
                  <a:gd name="T4" fmla="*/ 0 w 198"/>
                  <a:gd name="T5" fmla="*/ 95 h 145"/>
                  <a:gd name="T6" fmla="*/ 27 w 198"/>
                  <a:gd name="T7" fmla="*/ 144 h 145"/>
                  <a:gd name="T8" fmla="*/ 28 w 198"/>
                  <a:gd name="T9" fmla="*/ 145 h 145"/>
                  <a:gd name="T10" fmla="*/ 30 w 198"/>
                  <a:gd name="T11" fmla="*/ 145 h 145"/>
                  <a:gd name="T12" fmla="*/ 197 w 198"/>
                  <a:gd name="T13" fmla="*/ 52 h 145"/>
                  <a:gd name="T14" fmla="*/ 197 w 198"/>
                  <a:gd name="T15" fmla="*/ 51 h 145"/>
                  <a:gd name="T16" fmla="*/ 197 w 198"/>
                  <a:gd name="T17" fmla="*/ 50 h 145"/>
                  <a:gd name="T18" fmla="*/ 170 w 198"/>
                  <a:gd name="T19" fmla="*/ 1 h 145"/>
                  <a:gd name="T20" fmla="*/ 169 w 198"/>
                  <a:gd name="T21" fmla="*/ 0 h 145"/>
                  <a:gd name="T22" fmla="*/ 168 w 198"/>
                  <a:gd name="T23" fmla="*/ 0 h 145"/>
                  <a:gd name="T24" fmla="*/ 1 w 198"/>
                  <a:gd name="T25" fmla="*/ 9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8" h="145">
                    <a:moveTo>
                      <a:pt x="1" y="92"/>
                    </a:moveTo>
                    <a:cubicBezTo>
                      <a:pt x="0" y="92"/>
                      <a:pt x="0" y="93"/>
                      <a:pt x="0" y="93"/>
                    </a:cubicBezTo>
                    <a:cubicBezTo>
                      <a:pt x="0" y="94"/>
                      <a:pt x="0" y="94"/>
                      <a:pt x="0" y="95"/>
                    </a:cubicBezTo>
                    <a:cubicBezTo>
                      <a:pt x="27" y="144"/>
                      <a:pt x="27" y="144"/>
                      <a:pt x="27" y="144"/>
                    </a:cubicBezTo>
                    <a:cubicBezTo>
                      <a:pt x="27" y="144"/>
                      <a:pt x="28" y="145"/>
                      <a:pt x="28" y="145"/>
                    </a:cubicBezTo>
                    <a:cubicBezTo>
                      <a:pt x="29" y="145"/>
                      <a:pt x="29" y="145"/>
                      <a:pt x="30" y="145"/>
                    </a:cubicBezTo>
                    <a:cubicBezTo>
                      <a:pt x="197" y="52"/>
                      <a:pt x="197" y="52"/>
                      <a:pt x="197" y="52"/>
                    </a:cubicBezTo>
                    <a:cubicBezTo>
                      <a:pt x="197" y="52"/>
                      <a:pt x="197" y="52"/>
                      <a:pt x="197" y="51"/>
                    </a:cubicBezTo>
                    <a:cubicBezTo>
                      <a:pt x="198" y="51"/>
                      <a:pt x="198" y="50"/>
                      <a:pt x="197" y="50"/>
                    </a:cubicBezTo>
                    <a:cubicBezTo>
                      <a:pt x="170" y="1"/>
                      <a:pt x="170" y="1"/>
                      <a:pt x="170" y="1"/>
                    </a:cubicBezTo>
                    <a:cubicBezTo>
                      <a:pt x="170" y="0"/>
                      <a:pt x="170" y="0"/>
                      <a:pt x="169" y="0"/>
                    </a:cubicBezTo>
                    <a:cubicBezTo>
                      <a:pt x="169" y="0"/>
                      <a:pt x="168" y="0"/>
                      <a:pt x="168" y="0"/>
                    </a:cubicBez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F59B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32" name="Freeform 148">
                <a:extLst>
                  <a:ext uri="{FF2B5EF4-FFF2-40B4-BE49-F238E27FC236}">
                    <a16:creationId xmlns:a16="http://schemas.microsoft.com/office/drawing/2014/main" id="{95B77519-A92F-4370-9E5F-5CCEE291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650" y="3754438"/>
                <a:ext cx="404812" cy="231775"/>
              </a:xfrm>
              <a:custGeom>
                <a:avLst/>
                <a:gdLst>
                  <a:gd name="T0" fmla="*/ 255 w 255"/>
                  <a:gd name="T1" fmla="*/ 5 h 146"/>
                  <a:gd name="T2" fmla="*/ 2 w 255"/>
                  <a:gd name="T3" fmla="*/ 146 h 146"/>
                  <a:gd name="T4" fmla="*/ 0 w 255"/>
                  <a:gd name="T5" fmla="*/ 141 h 146"/>
                  <a:gd name="T6" fmla="*/ 253 w 255"/>
                  <a:gd name="T7" fmla="*/ 0 h 146"/>
                  <a:gd name="T8" fmla="*/ 255 w 255"/>
                  <a:gd name="T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5" h="146">
                    <a:moveTo>
                      <a:pt x="255" y="5"/>
                    </a:moveTo>
                    <a:lnTo>
                      <a:pt x="2" y="146"/>
                    </a:lnTo>
                    <a:lnTo>
                      <a:pt x="0" y="141"/>
                    </a:lnTo>
                    <a:lnTo>
                      <a:pt x="253" y="0"/>
                    </a:lnTo>
                    <a:lnTo>
                      <a:pt x="255" y="5"/>
                    </a:lnTo>
                    <a:close/>
                  </a:path>
                </a:pathLst>
              </a:custGeom>
              <a:solidFill>
                <a:srgbClr val="2580B7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E850551C-3A83-4F46-BE3B-C3BCE1AC95D8}"/>
                </a:ext>
              </a:extLst>
            </p:cNvPr>
            <p:cNvGrpSpPr/>
            <p:nvPr/>
          </p:nvGrpSpPr>
          <p:grpSpPr>
            <a:xfrm>
              <a:off x="5494391" y="2189589"/>
              <a:ext cx="841370" cy="945404"/>
              <a:chOff x="8524875" y="2198688"/>
              <a:chExt cx="1027112" cy="1154113"/>
            </a:xfrm>
          </p:grpSpPr>
          <p:sp>
            <p:nvSpPr>
              <p:cNvPr id="198" name="Freeform 149">
                <a:extLst>
                  <a:ext uri="{FF2B5EF4-FFF2-40B4-BE49-F238E27FC236}">
                    <a16:creationId xmlns:a16="http://schemas.microsoft.com/office/drawing/2014/main" id="{F690DF7C-0A76-4324-BC61-46A7BBBFD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2812" y="2973388"/>
                <a:ext cx="801687" cy="330200"/>
              </a:xfrm>
              <a:custGeom>
                <a:avLst/>
                <a:gdLst>
                  <a:gd name="T0" fmla="*/ 0 w 505"/>
                  <a:gd name="T1" fmla="*/ 73 h 208"/>
                  <a:gd name="T2" fmla="*/ 486 w 505"/>
                  <a:gd name="T3" fmla="*/ 208 h 208"/>
                  <a:gd name="T4" fmla="*/ 505 w 505"/>
                  <a:gd name="T5" fmla="*/ 135 h 208"/>
                  <a:gd name="T6" fmla="*/ 19 w 505"/>
                  <a:gd name="T7" fmla="*/ 0 h 208"/>
                  <a:gd name="T8" fmla="*/ 0 w 505"/>
                  <a:gd name="T9" fmla="*/ 73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5" h="208">
                    <a:moveTo>
                      <a:pt x="0" y="73"/>
                    </a:moveTo>
                    <a:lnTo>
                      <a:pt x="486" y="208"/>
                    </a:lnTo>
                    <a:lnTo>
                      <a:pt x="505" y="135"/>
                    </a:lnTo>
                    <a:lnTo>
                      <a:pt x="19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9" name="Freeform 150">
                <a:extLst>
                  <a:ext uri="{FF2B5EF4-FFF2-40B4-BE49-F238E27FC236}">
                    <a16:creationId xmlns:a16="http://schemas.microsoft.com/office/drawing/2014/main" id="{03D93856-0D6B-4985-B592-253C69FEA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4400" y="2198688"/>
                <a:ext cx="419100" cy="882650"/>
              </a:xfrm>
              <a:custGeom>
                <a:avLst/>
                <a:gdLst>
                  <a:gd name="T0" fmla="*/ 115 w 221"/>
                  <a:gd name="T1" fmla="*/ 422 h 466"/>
                  <a:gd name="T2" fmla="*/ 55 w 221"/>
                  <a:gd name="T3" fmla="*/ 452 h 466"/>
                  <a:gd name="T4" fmla="*/ 0 w 221"/>
                  <a:gd name="T5" fmla="*/ 466 h 466"/>
                  <a:gd name="T6" fmla="*/ 118 w 221"/>
                  <a:gd name="T7" fmla="*/ 38 h 466"/>
                  <a:gd name="T8" fmla="*/ 178 w 221"/>
                  <a:gd name="T9" fmla="*/ 8 h 466"/>
                  <a:gd name="T10" fmla="*/ 214 w 221"/>
                  <a:gd name="T11" fmla="*/ 64 h 466"/>
                  <a:gd name="T12" fmla="*/ 115 w 221"/>
                  <a:gd name="T13" fmla="*/ 422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1" h="466">
                    <a:moveTo>
                      <a:pt x="115" y="422"/>
                    </a:moveTo>
                    <a:cubicBezTo>
                      <a:pt x="109" y="446"/>
                      <a:pt x="82" y="460"/>
                      <a:pt x="55" y="452"/>
                    </a:cubicBezTo>
                    <a:cubicBezTo>
                      <a:pt x="29" y="445"/>
                      <a:pt x="13" y="449"/>
                      <a:pt x="0" y="466"/>
                    </a:cubicBezTo>
                    <a:cubicBezTo>
                      <a:pt x="118" y="38"/>
                      <a:pt x="118" y="38"/>
                      <a:pt x="118" y="38"/>
                    </a:cubicBezTo>
                    <a:cubicBezTo>
                      <a:pt x="125" y="14"/>
                      <a:pt x="152" y="0"/>
                      <a:pt x="178" y="8"/>
                    </a:cubicBezTo>
                    <a:cubicBezTo>
                      <a:pt x="205" y="15"/>
                      <a:pt x="221" y="41"/>
                      <a:pt x="214" y="64"/>
                    </a:cubicBezTo>
                    <a:lnTo>
                      <a:pt x="115" y="422"/>
                    </a:lnTo>
                    <a:close/>
                  </a:path>
                </a:pathLst>
              </a:custGeom>
              <a:solidFill>
                <a:srgbClr val="F59B11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0" name="Freeform 151">
                <a:extLst>
                  <a:ext uri="{FF2B5EF4-FFF2-40B4-BE49-F238E27FC236}">
                    <a16:creationId xmlns:a16="http://schemas.microsoft.com/office/drawing/2014/main" id="{CAE3D083-F854-4311-9633-3D28323AE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4412" y="2211388"/>
                <a:ext cx="917575" cy="1033463"/>
              </a:xfrm>
              <a:custGeom>
                <a:avLst/>
                <a:gdLst>
                  <a:gd name="T0" fmla="*/ 431 w 578"/>
                  <a:gd name="T1" fmla="*/ 651 h 651"/>
                  <a:gd name="T2" fmla="*/ 0 w 578"/>
                  <a:gd name="T3" fmla="*/ 530 h 651"/>
                  <a:gd name="T4" fmla="*/ 147 w 578"/>
                  <a:gd name="T5" fmla="*/ 0 h 651"/>
                  <a:gd name="T6" fmla="*/ 578 w 578"/>
                  <a:gd name="T7" fmla="*/ 120 h 651"/>
                  <a:gd name="T8" fmla="*/ 431 w 578"/>
                  <a:gd name="T9" fmla="*/ 651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8" h="651">
                    <a:moveTo>
                      <a:pt x="431" y="651"/>
                    </a:moveTo>
                    <a:lnTo>
                      <a:pt x="0" y="530"/>
                    </a:lnTo>
                    <a:lnTo>
                      <a:pt x="147" y="0"/>
                    </a:lnTo>
                    <a:lnTo>
                      <a:pt x="578" y="120"/>
                    </a:lnTo>
                    <a:lnTo>
                      <a:pt x="431" y="651"/>
                    </a:lnTo>
                    <a:close/>
                  </a:path>
                </a:pathLst>
              </a:custGeom>
              <a:solidFill>
                <a:srgbClr val="F59B11">
                  <a:lumMod val="60000"/>
                  <a:lumOff val="4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1" name="Freeform 152">
                <a:extLst>
                  <a:ext uri="{FF2B5EF4-FFF2-40B4-BE49-F238E27FC236}">
                    <a16:creationId xmlns:a16="http://schemas.microsoft.com/office/drawing/2014/main" id="{7E5B1A32-21C6-44E7-B857-3EBF5B1E6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3775" y="2209801"/>
                <a:ext cx="339725" cy="860425"/>
              </a:xfrm>
              <a:custGeom>
                <a:avLst/>
                <a:gdLst>
                  <a:gd name="T0" fmla="*/ 136 w 179"/>
                  <a:gd name="T1" fmla="*/ 2 h 454"/>
                  <a:gd name="T2" fmla="*/ 123 w 179"/>
                  <a:gd name="T3" fmla="*/ 0 h 454"/>
                  <a:gd name="T4" fmla="*/ 0 w 179"/>
                  <a:gd name="T5" fmla="*/ 443 h 454"/>
                  <a:gd name="T6" fmla="*/ 13 w 179"/>
                  <a:gd name="T7" fmla="*/ 446 h 454"/>
                  <a:gd name="T8" fmla="*/ 73 w 179"/>
                  <a:gd name="T9" fmla="*/ 416 h 454"/>
                  <a:gd name="T10" fmla="*/ 172 w 179"/>
                  <a:gd name="T11" fmla="*/ 58 h 454"/>
                  <a:gd name="T12" fmla="*/ 136 w 179"/>
                  <a:gd name="T13" fmla="*/ 2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9" h="454">
                    <a:moveTo>
                      <a:pt x="136" y="2"/>
                    </a:moveTo>
                    <a:cubicBezTo>
                      <a:pt x="132" y="1"/>
                      <a:pt x="127" y="0"/>
                      <a:pt x="123" y="0"/>
                    </a:cubicBezTo>
                    <a:cubicBezTo>
                      <a:pt x="0" y="443"/>
                      <a:pt x="0" y="443"/>
                      <a:pt x="0" y="443"/>
                    </a:cubicBezTo>
                    <a:cubicBezTo>
                      <a:pt x="4" y="444"/>
                      <a:pt x="9" y="445"/>
                      <a:pt x="13" y="446"/>
                    </a:cubicBezTo>
                    <a:cubicBezTo>
                      <a:pt x="40" y="454"/>
                      <a:pt x="67" y="440"/>
                      <a:pt x="73" y="416"/>
                    </a:cubicBezTo>
                    <a:cubicBezTo>
                      <a:pt x="172" y="58"/>
                      <a:pt x="172" y="58"/>
                      <a:pt x="172" y="58"/>
                    </a:cubicBezTo>
                    <a:cubicBezTo>
                      <a:pt x="179" y="35"/>
                      <a:pt x="163" y="9"/>
                      <a:pt x="136" y="2"/>
                    </a:cubicBezTo>
                  </a:path>
                </a:pathLst>
              </a:custGeom>
              <a:solidFill>
                <a:srgbClr val="F59B11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2" name="Freeform 153">
                <a:extLst>
                  <a:ext uri="{FF2B5EF4-FFF2-40B4-BE49-F238E27FC236}">
                    <a16:creationId xmlns:a16="http://schemas.microsoft.com/office/drawing/2014/main" id="{599E3B24-ADE0-4020-8579-73CFF2C1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4412" y="2211388"/>
                <a:ext cx="555625" cy="933450"/>
              </a:xfrm>
              <a:custGeom>
                <a:avLst/>
                <a:gdLst>
                  <a:gd name="T0" fmla="*/ 350 w 350"/>
                  <a:gd name="T1" fmla="*/ 56 h 588"/>
                  <a:gd name="T2" fmla="*/ 147 w 350"/>
                  <a:gd name="T3" fmla="*/ 0 h 588"/>
                  <a:gd name="T4" fmla="*/ 0 w 350"/>
                  <a:gd name="T5" fmla="*/ 530 h 588"/>
                  <a:gd name="T6" fmla="*/ 203 w 350"/>
                  <a:gd name="T7" fmla="*/ 588 h 588"/>
                  <a:gd name="T8" fmla="*/ 350 w 350"/>
                  <a:gd name="T9" fmla="*/ 56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0" h="588">
                    <a:moveTo>
                      <a:pt x="350" y="56"/>
                    </a:moveTo>
                    <a:lnTo>
                      <a:pt x="147" y="0"/>
                    </a:lnTo>
                    <a:lnTo>
                      <a:pt x="0" y="530"/>
                    </a:lnTo>
                    <a:lnTo>
                      <a:pt x="203" y="588"/>
                    </a:lnTo>
                    <a:lnTo>
                      <a:pt x="350" y="56"/>
                    </a:lnTo>
                    <a:close/>
                  </a:path>
                </a:pathLst>
              </a:custGeom>
              <a:solidFill>
                <a:srgbClr val="F59B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3" name="Freeform 154">
                <a:extLst>
                  <a:ext uri="{FF2B5EF4-FFF2-40B4-BE49-F238E27FC236}">
                    <a16:creationId xmlns:a16="http://schemas.microsoft.com/office/drawing/2014/main" id="{D65DB896-7FAE-4FAB-BFC4-496E80307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75" y="3036888"/>
                <a:ext cx="793750" cy="315913"/>
              </a:xfrm>
              <a:custGeom>
                <a:avLst/>
                <a:gdLst>
                  <a:gd name="T0" fmla="*/ 419 w 419"/>
                  <a:gd name="T1" fmla="*/ 110 h 167"/>
                  <a:gd name="T2" fmla="*/ 37 w 419"/>
                  <a:gd name="T3" fmla="*/ 4 h 167"/>
                  <a:gd name="T4" fmla="*/ 4 w 419"/>
                  <a:gd name="T5" fmla="*/ 26 h 167"/>
                  <a:gd name="T6" fmla="*/ 21 w 419"/>
                  <a:gd name="T7" fmla="*/ 61 h 167"/>
                  <a:gd name="T8" fmla="*/ 403 w 419"/>
                  <a:gd name="T9" fmla="*/ 167 h 167"/>
                  <a:gd name="T10" fmla="*/ 419 w 419"/>
                  <a:gd name="T11" fmla="*/ 11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9" h="167">
                    <a:moveTo>
                      <a:pt x="419" y="110"/>
                    </a:moveTo>
                    <a:cubicBezTo>
                      <a:pt x="37" y="4"/>
                      <a:pt x="37" y="4"/>
                      <a:pt x="37" y="4"/>
                    </a:cubicBezTo>
                    <a:cubicBezTo>
                      <a:pt x="23" y="0"/>
                      <a:pt x="9" y="10"/>
                      <a:pt x="4" y="26"/>
                    </a:cubicBezTo>
                    <a:cubicBezTo>
                      <a:pt x="0" y="42"/>
                      <a:pt x="7" y="58"/>
                      <a:pt x="21" y="61"/>
                    </a:cubicBezTo>
                    <a:cubicBezTo>
                      <a:pt x="403" y="167"/>
                      <a:pt x="403" y="167"/>
                      <a:pt x="403" y="167"/>
                    </a:cubicBezTo>
                    <a:lnTo>
                      <a:pt x="419" y="1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4" name="Freeform 155">
                <a:extLst>
                  <a:ext uri="{FF2B5EF4-FFF2-40B4-BE49-F238E27FC236}">
                    <a16:creationId xmlns:a16="http://schemas.microsoft.com/office/drawing/2014/main" id="{9B28F1EB-E1A4-4CA3-88F0-440E119F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75" y="3036888"/>
                <a:ext cx="793750" cy="315913"/>
              </a:xfrm>
              <a:custGeom>
                <a:avLst/>
                <a:gdLst>
                  <a:gd name="T0" fmla="*/ 390 w 419"/>
                  <a:gd name="T1" fmla="*/ 159 h 167"/>
                  <a:gd name="T2" fmla="*/ 399 w 419"/>
                  <a:gd name="T3" fmla="*/ 125 h 167"/>
                  <a:gd name="T4" fmla="*/ 401 w 419"/>
                  <a:gd name="T5" fmla="*/ 125 h 167"/>
                  <a:gd name="T6" fmla="*/ 405 w 419"/>
                  <a:gd name="T7" fmla="*/ 110 h 167"/>
                  <a:gd name="T8" fmla="*/ 418 w 419"/>
                  <a:gd name="T9" fmla="*/ 114 h 167"/>
                  <a:gd name="T10" fmla="*/ 419 w 419"/>
                  <a:gd name="T11" fmla="*/ 110 h 167"/>
                  <a:gd name="T12" fmla="*/ 37 w 419"/>
                  <a:gd name="T13" fmla="*/ 4 h 167"/>
                  <a:gd name="T14" fmla="*/ 4 w 419"/>
                  <a:gd name="T15" fmla="*/ 26 h 167"/>
                  <a:gd name="T16" fmla="*/ 21 w 419"/>
                  <a:gd name="T17" fmla="*/ 61 h 167"/>
                  <a:gd name="T18" fmla="*/ 403 w 419"/>
                  <a:gd name="T19" fmla="*/ 167 h 167"/>
                  <a:gd name="T20" fmla="*/ 404 w 419"/>
                  <a:gd name="T21" fmla="*/ 163 h 167"/>
                  <a:gd name="T22" fmla="*/ 390 w 419"/>
                  <a:gd name="T23" fmla="*/ 159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9" h="167">
                    <a:moveTo>
                      <a:pt x="390" y="159"/>
                    </a:moveTo>
                    <a:cubicBezTo>
                      <a:pt x="399" y="125"/>
                      <a:pt x="399" y="125"/>
                      <a:pt x="399" y="125"/>
                    </a:cubicBezTo>
                    <a:cubicBezTo>
                      <a:pt x="401" y="125"/>
                      <a:pt x="401" y="125"/>
                      <a:pt x="401" y="125"/>
                    </a:cubicBezTo>
                    <a:cubicBezTo>
                      <a:pt x="405" y="110"/>
                      <a:pt x="405" y="110"/>
                      <a:pt x="405" y="110"/>
                    </a:cubicBezTo>
                    <a:cubicBezTo>
                      <a:pt x="418" y="114"/>
                      <a:pt x="418" y="114"/>
                      <a:pt x="418" y="114"/>
                    </a:cubicBezTo>
                    <a:cubicBezTo>
                      <a:pt x="419" y="110"/>
                      <a:pt x="419" y="110"/>
                      <a:pt x="419" y="110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23" y="0"/>
                      <a:pt x="9" y="10"/>
                      <a:pt x="4" y="26"/>
                    </a:cubicBezTo>
                    <a:cubicBezTo>
                      <a:pt x="0" y="42"/>
                      <a:pt x="7" y="58"/>
                      <a:pt x="21" y="61"/>
                    </a:cubicBezTo>
                    <a:cubicBezTo>
                      <a:pt x="403" y="167"/>
                      <a:pt x="403" y="167"/>
                      <a:pt x="403" y="167"/>
                    </a:cubicBezTo>
                    <a:cubicBezTo>
                      <a:pt x="404" y="163"/>
                      <a:pt x="404" y="163"/>
                      <a:pt x="404" y="163"/>
                    </a:cubicBezTo>
                    <a:lnTo>
                      <a:pt x="390" y="159"/>
                    </a:lnTo>
                    <a:close/>
                  </a:path>
                </a:pathLst>
              </a:custGeom>
              <a:solidFill>
                <a:srgbClr val="F59B11">
                  <a:lumMod val="5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5" name="Freeform 156">
                <a:extLst>
                  <a:ext uri="{FF2B5EF4-FFF2-40B4-BE49-F238E27FC236}">
                    <a16:creationId xmlns:a16="http://schemas.microsoft.com/office/drawing/2014/main" id="{93A49C9C-FCD2-411B-ABDE-140D50DCA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4400" y="3046413"/>
                <a:ext cx="782637" cy="298450"/>
              </a:xfrm>
              <a:custGeom>
                <a:avLst/>
                <a:gdLst>
                  <a:gd name="T0" fmla="*/ 413 w 413"/>
                  <a:gd name="T1" fmla="*/ 109 h 158"/>
                  <a:gd name="T2" fmla="*/ 31 w 413"/>
                  <a:gd name="T3" fmla="*/ 3 h 158"/>
                  <a:gd name="T4" fmla="*/ 4 w 413"/>
                  <a:gd name="T5" fmla="*/ 22 h 158"/>
                  <a:gd name="T6" fmla="*/ 17 w 413"/>
                  <a:gd name="T7" fmla="*/ 52 h 158"/>
                  <a:gd name="T8" fmla="*/ 399 w 413"/>
                  <a:gd name="T9" fmla="*/ 158 h 158"/>
                  <a:gd name="T10" fmla="*/ 413 w 413"/>
                  <a:gd name="T11" fmla="*/ 10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3" h="158">
                    <a:moveTo>
                      <a:pt x="413" y="109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20" y="0"/>
                      <a:pt x="7" y="9"/>
                      <a:pt x="4" y="22"/>
                    </a:cubicBezTo>
                    <a:cubicBezTo>
                      <a:pt x="0" y="35"/>
                      <a:pt x="6" y="49"/>
                      <a:pt x="17" y="52"/>
                    </a:cubicBezTo>
                    <a:cubicBezTo>
                      <a:pt x="399" y="158"/>
                      <a:pt x="399" y="158"/>
                      <a:pt x="399" y="158"/>
                    </a:cubicBezTo>
                    <a:lnTo>
                      <a:pt x="413" y="1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6" name="Freeform 157">
                <a:extLst>
                  <a:ext uri="{FF2B5EF4-FFF2-40B4-BE49-F238E27FC236}">
                    <a16:creationId xmlns:a16="http://schemas.microsoft.com/office/drawing/2014/main" id="{A8406B6E-26B2-4CB5-8892-BF250110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4400" y="3089276"/>
                <a:ext cx="769937" cy="255588"/>
              </a:xfrm>
              <a:custGeom>
                <a:avLst/>
                <a:gdLst>
                  <a:gd name="T0" fmla="*/ 4 w 406"/>
                  <a:gd name="T1" fmla="*/ 0 h 135"/>
                  <a:gd name="T2" fmla="*/ 17 w 406"/>
                  <a:gd name="T3" fmla="*/ 29 h 135"/>
                  <a:gd name="T4" fmla="*/ 399 w 406"/>
                  <a:gd name="T5" fmla="*/ 135 h 135"/>
                  <a:gd name="T6" fmla="*/ 406 w 406"/>
                  <a:gd name="T7" fmla="*/ 111 h 135"/>
                  <a:gd name="T8" fmla="*/ 4 w 406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6" h="135">
                    <a:moveTo>
                      <a:pt x="4" y="0"/>
                    </a:moveTo>
                    <a:cubicBezTo>
                      <a:pt x="0" y="13"/>
                      <a:pt x="6" y="26"/>
                      <a:pt x="17" y="29"/>
                    </a:cubicBezTo>
                    <a:cubicBezTo>
                      <a:pt x="399" y="135"/>
                      <a:pt x="399" y="135"/>
                      <a:pt x="399" y="135"/>
                    </a:cubicBezTo>
                    <a:cubicBezTo>
                      <a:pt x="406" y="111"/>
                      <a:pt x="406" y="111"/>
                      <a:pt x="406" y="111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0EC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7" name="Freeform 158">
                <a:extLst>
                  <a:ext uri="{FF2B5EF4-FFF2-40B4-BE49-F238E27FC236}">
                    <a16:creationId xmlns:a16="http://schemas.microsoft.com/office/drawing/2014/main" id="{356090F6-FE38-4099-A827-53271660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9674" y="2498726"/>
                <a:ext cx="479425" cy="476250"/>
              </a:xfrm>
              <a:custGeom>
                <a:avLst/>
                <a:gdLst>
                  <a:gd name="T0" fmla="*/ 236 w 253"/>
                  <a:gd name="T1" fmla="*/ 156 h 252"/>
                  <a:gd name="T2" fmla="*/ 96 w 253"/>
                  <a:gd name="T3" fmla="*/ 236 h 252"/>
                  <a:gd name="T4" fmla="*/ 17 w 253"/>
                  <a:gd name="T5" fmla="*/ 96 h 252"/>
                  <a:gd name="T6" fmla="*/ 157 w 253"/>
                  <a:gd name="T7" fmla="*/ 16 h 252"/>
                  <a:gd name="T8" fmla="*/ 236 w 253"/>
                  <a:gd name="T9" fmla="*/ 15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3" h="252">
                    <a:moveTo>
                      <a:pt x="236" y="156"/>
                    </a:moveTo>
                    <a:cubicBezTo>
                      <a:pt x="219" y="217"/>
                      <a:pt x="157" y="252"/>
                      <a:pt x="96" y="236"/>
                    </a:cubicBezTo>
                    <a:cubicBezTo>
                      <a:pt x="36" y="219"/>
                      <a:pt x="0" y="156"/>
                      <a:pt x="17" y="96"/>
                    </a:cubicBezTo>
                    <a:cubicBezTo>
                      <a:pt x="34" y="35"/>
                      <a:pt x="96" y="0"/>
                      <a:pt x="157" y="16"/>
                    </a:cubicBezTo>
                    <a:cubicBezTo>
                      <a:pt x="218" y="33"/>
                      <a:pt x="253" y="96"/>
                      <a:pt x="236" y="15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8" name="Freeform 159">
                <a:extLst>
                  <a:ext uri="{FF2B5EF4-FFF2-40B4-BE49-F238E27FC236}">
                    <a16:creationId xmlns:a16="http://schemas.microsoft.com/office/drawing/2014/main" id="{AC07B3D9-4F6D-4307-B44E-73FA2FFF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2237" y="2528888"/>
                <a:ext cx="296862" cy="446088"/>
              </a:xfrm>
              <a:custGeom>
                <a:avLst/>
                <a:gdLst>
                  <a:gd name="T0" fmla="*/ 61 w 157"/>
                  <a:gd name="T1" fmla="*/ 0 h 236"/>
                  <a:gd name="T2" fmla="*/ 0 w 157"/>
                  <a:gd name="T3" fmla="*/ 220 h 236"/>
                  <a:gd name="T4" fmla="*/ 140 w 157"/>
                  <a:gd name="T5" fmla="*/ 140 h 236"/>
                  <a:gd name="T6" fmla="*/ 61 w 157"/>
                  <a:gd name="T7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236">
                    <a:moveTo>
                      <a:pt x="61" y="0"/>
                    </a:moveTo>
                    <a:cubicBezTo>
                      <a:pt x="0" y="220"/>
                      <a:pt x="0" y="220"/>
                      <a:pt x="0" y="220"/>
                    </a:cubicBezTo>
                    <a:cubicBezTo>
                      <a:pt x="61" y="236"/>
                      <a:pt x="123" y="201"/>
                      <a:pt x="140" y="140"/>
                    </a:cubicBezTo>
                    <a:cubicBezTo>
                      <a:pt x="157" y="80"/>
                      <a:pt x="122" y="17"/>
                      <a:pt x="61" y="0"/>
                    </a:cubicBezTo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09" name="Freeform 160">
                <a:extLst>
                  <a:ext uri="{FF2B5EF4-FFF2-40B4-BE49-F238E27FC236}">
                    <a16:creationId xmlns:a16="http://schemas.microsoft.com/office/drawing/2014/main" id="{D9E48AEA-B1C8-4847-B53E-1F96A54A4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2200" y="2343151"/>
                <a:ext cx="96837" cy="90488"/>
              </a:xfrm>
              <a:custGeom>
                <a:avLst/>
                <a:gdLst>
                  <a:gd name="T0" fmla="*/ 12 w 51"/>
                  <a:gd name="T1" fmla="*/ 4 h 48"/>
                  <a:gd name="T2" fmla="*/ 0 w 51"/>
                  <a:gd name="T3" fmla="*/ 48 h 48"/>
                  <a:gd name="T4" fmla="*/ 41 w 51"/>
                  <a:gd name="T5" fmla="*/ 38 h 48"/>
                  <a:gd name="T6" fmla="*/ 51 w 51"/>
                  <a:gd name="T7" fmla="*/ 1 h 48"/>
                  <a:gd name="T8" fmla="*/ 12 w 51"/>
                  <a:gd name="T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8">
                    <a:moveTo>
                      <a:pt x="12" y="4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10" y="39"/>
                      <a:pt x="24" y="36"/>
                      <a:pt x="41" y="38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38" y="0"/>
                      <a:pt x="24" y="1"/>
                      <a:pt x="12" y="4"/>
                    </a:cubicBezTo>
                  </a:path>
                </a:pathLst>
              </a:custGeom>
              <a:solidFill>
                <a:srgbClr val="258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210" name="Freeform 161">
                <a:extLst>
                  <a:ext uri="{FF2B5EF4-FFF2-40B4-BE49-F238E27FC236}">
                    <a16:creationId xmlns:a16="http://schemas.microsoft.com/office/drawing/2014/main" id="{1D6C458B-7AD0-4179-A60A-8B915A6D5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737" y="2863851"/>
                <a:ext cx="96837" cy="92075"/>
              </a:xfrm>
              <a:custGeom>
                <a:avLst/>
                <a:gdLst>
                  <a:gd name="T0" fmla="*/ 12 w 51"/>
                  <a:gd name="T1" fmla="*/ 5 h 49"/>
                  <a:gd name="T2" fmla="*/ 0 w 51"/>
                  <a:gd name="T3" fmla="*/ 49 h 49"/>
                  <a:gd name="T4" fmla="*/ 41 w 51"/>
                  <a:gd name="T5" fmla="*/ 38 h 49"/>
                  <a:gd name="T6" fmla="*/ 51 w 51"/>
                  <a:gd name="T7" fmla="*/ 2 h 49"/>
                  <a:gd name="T8" fmla="*/ 12 w 51"/>
                  <a:gd name="T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9">
                    <a:moveTo>
                      <a:pt x="12" y="5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10" y="40"/>
                      <a:pt x="23" y="37"/>
                      <a:pt x="41" y="38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37" y="0"/>
                      <a:pt x="24" y="1"/>
                      <a:pt x="12" y="5"/>
                    </a:cubicBezTo>
                  </a:path>
                </a:pathLst>
              </a:custGeom>
              <a:solidFill>
                <a:srgbClr val="258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5922169-F0D3-47CA-B360-9A9215C5147C}"/>
                </a:ext>
              </a:extLst>
            </p:cNvPr>
            <p:cNvGrpSpPr/>
            <p:nvPr/>
          </p:nvGrpSpPr>
          <p:grpSpPr>
            <a:xfrm>
              <a:off x="7032785" y="3393776"/>
              <a:ext cx="641105" cy="673616"/>
              <a:chOff x="10402887" y="3668713"/>
              <a:chExt cx="782637" cy="822325"/>
            </a:xfrm>
          </p:grpSpPr>
          <p:sp>
            <p:nvSpPr>
              <p:cNvPr id="164" name="Freeform 162">
                <a:extLst>
                  <a:ext uri="{FF2B5EF4-FFF2-40B4-BE49-F238E27FC236}">
                    <a16:creationId xmlns:a16="http://schemas.microsoft.com/office/drawing/2014/main" id="{6C8C7994-403F-49B1-A8A6-2CC13479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4824" y="3668713"/>
                <a:ext cx="52387" cy="65088"/>
              </a:xfrm>
              <a:custGeom>
                <a:avLst/>
                <a:gdLst>
                  <a:gd name="T0" fmla="*/ 20 w 28"/>
                  <a:gd name="T1" fmla="*/ 31 h 34"/>
                  <a:gd name="T2" fmla="*/ 21 w 28"/>
                  <a:gd name="T3" fmla="*/ 7 h 34"/>
                  <a:gd name="T4" fmla="*/ 1 w 28"/>
                  <a:gd name="T5" fmla="*/ 19 h 34"/>
                  <a:gd name="T6" fmla="*/ 5 w 28"/>
                  <a:gd name="T7" fmla="*/ 21 h 34"/>
                  <a:gd name="T8" fmla="*/ 10 w 28"/>
                  <a:gd name="T9" fmla="*/ 12 h 34"/>
                  <a:gd name="T10" fmla="*/ 19 w 28"/>
                  <a:gd name="T11" fmla="*/ 12 h 34"/>
                  <a:gd name="T12" fmla="*/ 15 w 28"/>
                  <a:gd name="T13" fmla="*/ 29 h 34"/>
                  <a:gd name="T14" fmla="*/ 20 w 28"/>
                  <a:gd name="T15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34">
                    <a:moveTo>
                      <a:pt x="20" y="31"/>
                    </a:moveTo>
                    <a:cubicBezTo>
                      <a:pt x="23" y="25"/>
                      <a:pt x="28" y="13"/>
                      <a:pt x="21" y="7"/>
                    </a:cubicBezTo>
                    <a:cubicBezTo>
                      <a:pt x="12" y="0"/>
                      <a:pt x="3" y="12"/>
                      <a:pt x="1" y="19"/>
                    </a:cubicBezTo>
                    <a:cubicBezTo>
                      <a:pt x="0" y="22"/>
                      <a:pt x="4" y="24"/>
                      <a:pt x="5" y="21"/>
                    </a:cubicBezTo>
                    <a:cubicBezTo>
                      <a:pt x="6" y="17"/>
                      <a:pt x="8" y="15"/>
                      <a:pt x="10" y="12"/>
                    </a:cubicBezTo>
                    <a:cubicBezTo>
                      <a:pt x="13" y="9"/>
                      <a:pt x="17" y="8"/>
                      <a:pt x="19" y="12"/>
                    </a:cubicBezTo>
                    <a:cubicBezTo>
                      <a:pt x="21" y="17"/>
                      <a:pt x="17" y="25"/>
                      <a:pt x="15" y="29"/>
                    </a:cubicBezTo>
                    <a:cubicBezTo>
                      <a:pt x="14" y="32"/>
                      <a:pt x="19" y="34"/>
                      <a:pt x="20" y="31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5" name="Freeform 163">
                <a:extLst>
                  <a:ext uri="{FF2B5EF4-FFF2-40B4-BE49-F238E27FC236}">
                    <a16:creationId xmlns:a16="http://schemas.microsoft.com/office/drawing/2014/main" id="{7FB0DA42-A605-4C6F-9276-08465D32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7849" y="3698876"/>
                <a:ext cx="55562" cy="65088"/>
              </a:xfrm>
              <a:custGeom>
                <a:avLst/>
                <a:gdLst>
                  <a:gd name="T0" fmla="*/ 20 w 29"/>
                  <a:gd name="T1" fmla="*/ 31 h 34"/>
                  <a:gd name="T2" fmla="*/ 21 w 29"/>
                  <a:gd name="T3" fmla="*/ 7 h 34"/>
                  <a:gd name="T4" fmla="*/ 1 w 29"/>
                  <a:gd name="T5" fmla="*/ 19 h 34"/>
                  <a:gd name="T6" fmla="*/ 6 w 29"/>
                  <a:gd name="T7" fmla="*/ 21 h 34"/>
                  <a:gd name="T8" fmla="*/ 11 w 29"/>
                  <a:gd name="T9" fmla="*/ 12 h 34"/>
                  <a:gd name="T10" fmla="*/ 19 w 29"/>
                  <a:gd name="T11" fmla="*/ 13 h 34"/>
                  <a:gd name="T12" fmla="*/ 16 w 29"/>
                  <a:gd name="T13" fmla="*/ 30 h 34"/>
                  <a:gd name="T14" fmla="*/ 20 w 29"/>
                  <a:gd name="T15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4">
                    <a:moveTo>
                      <a:pt x="20" y="31"/>
                    </a:moveTo>
                    <a:cubicBezTo>
                      <a:pt x="23" y="25"/>
                      <a:pt x="29" y="13"/>
                      <a:pt x="21" y="7"/>
                    </a:cubicBezTo>
                    <a:cubicBezTo>
                      <a:pt x="12" y="0"/>
                      <a:pt x="4" y="12"/>
                      <a:pt x="1" y="19"/>
                    </a:cubicBezTo>
                    <a:cubicBezTo>
                      <a:pt x="0" y="22"/>
                      <a:pt x="4" y="24"/>
                      <a:pt x="6" y="21"/>
                    </a:cubicBezTo>
                    <a:cubicBezTo>
                      <a:pt x="7" y="18"/>
                      <a:pt x="8" y="15"/>
                      <a:pt x="11" y="12"/>
                    </a:cubicBezTo>
                    <a:cubicBezTo>
                      <a:pt x="14" y="10"/>
                      <a:pt x="17" y="9"/>
                      <a:pt x="19" y="13"/>
                    </a:cubicBezTo>
                    <a:cubicBezTo>
                      <a:pt x="22" y="18"/>
                      <a:pt x="18" y="25"/>
                      <a:pt x="16" y="30"/>
                    </a:cubicBezTo>
                    <a:cubicBezTo>
                      <a:pt x="15" y="32"/>
                      <a:pt x="19" y="34"/>
                      <a:pt x="20" y="31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6" name="Freeform 164">
                <a:extLst>
                  <a:ext uri="{FF2B5EF4-FFF2-40B4-BE49-F238E27FC236}">
                    <a16:creationId xmlns:a16="http://schemas.microsoft.com/office/drawing/2014/main" id="{AAA5A112-ADDA-4DB2-9C6F-315F0B17B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4049" y="3729038"/>
                <a:ext cx="52387" cy="66675"/>
              </a:xfrm>
              <a:custGeom>
                <a:avLst/>
                <a:gdLst>
                  <a:gd name="T0" fmla="*/ 20 w 28"/>
                  <a:gd name="T1" fmla="*/ 32 h 35"/>
                  <a:gd name="T2" fmla="*/ 21 w 28"/>
                  <a:gd name="T3" fmla="*/ 7 h 35"/>
                  <a:gd name="T4" fmla="*/ 1 w 28"/>
                  <a:gd name="T5" fmla="*/ 20 h 35"/>
                  <a:gd name="T6" fmla="*/ 5 w 28"/>
                  <a:gd name="T7" fmla="*/ 21 h 35"/>
                  <a:gd name="T8" fmla="*/ 10 w 28"/>
                  <a:gd name="T9" fmla="*/ 12 h 35"/>
                  <a:gd name="T10" fmla="*/ 19 w 28"/>
                  <a:gd name="T11" fmla="*/ 13 h 35"/>
                  <a:gd name="T12" fmla="*/ 15 w 28"/>
                  <a:gd name="T13" fmla="*/ 30 h 35"/>
                  <a:gd name="T14" fmla="*/ 20 w 28"/>
                  <a:gd name="T15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35">
                    <a:moveTo>
                      <a:pt x="20" y="32"/>
                    </a:moveTo>
                    <a:cubicBezTo>
                      <a:pt x="23" y="25"/>
                      <a:pt x="28" y="13"/>
                      <a:pt x="21" y="7"/>
                    </a:cubicBezTo>
                    <a:cubicBezTo>
                      <a:pt x="12" y="0"/>
                      <a:pt x="3" y="12"/>
                      <a:pt x="1" y="20"/>
                    </a:cubicBezTo>
                    <a:cubicBezTo>
                      <a:pt x="0" y="22"/>
                      <a:pt x="4" y="24"/>
                      <a:pt x="5" y="21"/>
                    </a:cubicBezTo>
                    <a:cubicBezTo>
                      <a:pt x="6" y="18"/>
                      <a:pt x="8" y="15"/>
                      <a:pt x="10" y="12"/>
                    </a:cubicBezTo>
                    <a:cubicBezTo>
                      <a:pt x="13" y="10"/>
                      <a:pt x="17" y="9"/>
                      <a:pt x="19" y="13"/>
                    </a:cubicBezTo>
                    <a:cubicBezTo>
                      <a:pt x="21" y="18"/>
                      <a:pt x="17" y="25"/>
                      <a:pt x="15" y="30"/>
                    </a:cubicBezTo>
                    <a:cubicBezTo>
                      <a:pt x="14" y="33"/>
                      <a:pt x="19" y="35"/>
                      <a:pt x="20" y="3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7" name="Freeform 165">
                <a:extLst>
                  <a:ext uri="{FF2B5EF4-FFF2-40B4-BE49-F238E27FC236}">
                    <a16:creationId xmlns:a16="http://schemas.microsoft.com/office/drawing/2014/main" id="{333B8BB2-08C9-483D-B242-0554EAD75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8662" y="3759201"/>
                <a:ext cx="53975" cy="66675"/>
              </a:xfrm>
              <a:custGeom>
                <a:avLst/>
                <a:gdLst>
                  <a:gd name="T0" fmla="*/ 20 w 29"/>
                  <a:gd name="T1" fmla="*/ 32 h 35"/>
                  <a:gd name="T2" fmla="*/ 21 w 29"/>
                  <a:gd name="T3" fmla="*/ 8 h 35"/>
                  <a:gd name="T4" fmla="*/ 1 w 29"/>
                  <a:gd name="T5" fmla="*/ 20 h 35"/>
                  <a:gd name="T6" fmla="*/ 6 w 29"/>
                  <a:gd name="T7" fmla="*/ 22 h 35"/>
                  <a:gd name="T8" fmla="*/ 11 w 29"/>
                  <a:gd name="T9" fmla="*/ 13 h 35"/>
                  <a:gd name="T10" fmla="*/ 19 w 29"/>
                  <a:gd name="T11" fmla="*/ 13 h 35"/>
                  <a:gd name="T12" fmla="*/ 16 w 29"/>
                  <a:gd name="T13" fmla="*/ 30 h 35"/>
                  <a:gd name="T14" fmla="*/ 20 w 29"/>
                  <a:gd name="T15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5">
                    <a:moveTo>
                      <a:pt x="20" y="32"/>
                    </a:moveTo>
                    <a:cubicBezTo>
                      <a:pt x="23" y="25"/>
                      <a:pt x="29" y="13"/>
                      <a:pt x="21" y="8"/>
                    </a:cubicBezTo>
                    <a:cubicBezTo>
                      <a:pt x="12" y="0"/>
                      <a:pt x="4" y="12"/>
                      <a:pt x="1" y="20"/>
                    </a:cubicBezTo>
                    <a:cubicBezTo>
                      <a:pt x="0" y="23"/>
                      <a:pt x="4" y="25"/>
                      <a:pt x="6" y="22"/>
                    </a:cubicBezTo>
                    <a:cubicBezTo>
                      <a:pt x="7" y="18"/>
                      <a:pt x="8" y="15"/>
                      <a:pt x="11" y="13"/>
                    </a:cubicBezTo>
                    <a:cubicBezTo>
                      <a:pt x="14" y="10"/>
                      <a:pt x="17" y="9"/>
                      <a:pt x="19" y="13"/>
                    </a:cubicBezTo>
                    <a:cubicBezTo>
                      <a:pt x="22" y="18"/>
                      <a:pt x="18" y="25"/>
                      <a:pt x="16" y="30"/>
                    </a:cubicBezTo>
                    <a:cubicBezTo>
                      <a:pt x="15" y="33"/>
                      <a:pt x="19" y="35"/>
                      <a:pt x="20" y="3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8" name="Freeform 166">
                <a:extLst>
                  <a:ext uri="{FF2B5EF4-FFF2-40B4-BE49-F238E27FC236}">
                    <a16:creationId xmlns:a16="http://schemas.microsoft.com/office/drawing/2014/main" id="{356448A9-ED1C-495B-9B93-01E34E0A2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1687" y="3790951"/>
                <a:ext cx="55562" cy="65088"/>
              </a:xfrm>
              <a:custGeom>
                <a:avLst/>
                <a:gdLst>
                  <a:gd name="T0" fmla="*/ 21 w 29"/>
                  <a:gd name="T1" fmla="*/ 32 h 35"/>
                  <a:gd name="T2" fmla="*/ 22 w 29"/>
                  <a:gd name="T3" fmla="*/ 8 h 35"/>
                  <a:gd name="T4" fmla="*/ 1 w 29"/>
                  <a:gd name="T5" fmla="*/ 20 h 35"/>
                  <a:gd name="T6" fmla="*/ 6 w 29"/>
                  <a:gd name="T7" fmla="*/ 22 h 35"/>
                  <a:gd name="T8" fmla="*/ 11 w 29"/>
                  <a:gd name="T9" fmla="*/ 13 h 35"/>
                  <a:gd name="T10" fmla="*/ 20 w 29"/>
                  <a:gd name="T11" fmla="*/ 13 h 35"/>
                  <a:gd name="T12" fmla="*/ 16 w 29"/>
                  <a:gd name="T13" fmla="*/ 30 h 35"/>
                  <a:gd name="T14" fmla="*/ 21 w 29"/>
                  <a:gd name="T15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5">
                    <a:moveTo>
                      <a:pt x="21" y="32"/>
                    </a:moveTo>
                    <a:cubicBezTo>
                      <a:pt x="23" y="25"/>
                      <a:pt x="29" y="14"/>
                      <a:pt x="22" y="8"/>
                    </a:cubicBezTo>
                    <a:cubicBezTo>
                      <a:pt x="12" y="0"/>
                      <a:pt x="4" y="12"/>
                      <a:pt x="1" y="20"/>
                    </a:cubicBezTo>
                    <a:cubicBezTo>
                      <a:pt x="0" y="23"/>
                      <a:pt x="5" y="25"/>
                      <a:pt x="6" y="22"/>
                    </a:cubicBezTo>
                    <a:cubicBezTo>
                      <a:pt x="7" y="18"/>
                      <a:pt x="8" y="15"/>
                      <a:pt x="11" y="13"/>
                    </a:cubicBezTo>
                    <a:cubicBezTo>
                      <a:pt x="14" y="10"/>
                      <a:pt x="18" y="9"/>
                      <a:pt x="20" y="13"/>
                    </a:cubicBezTo>
                    <a:cubicBezTo>
                      <a:pt x="22" y="18"/>
                      <a:pt x="18" y="26"/>
                      <a:pt x="16" y="30"/>
                    </a:cubicBezTo>
                    <a:cubicBezTo>
                      <a:pt x="15" y="33"/>
                      <a:pt x="19" y="35"/>
                      <a:pt x="21" y="3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9" name="Freeform 167">
                <a:extLst>
                  <a:ext uri="{FF2B5EF4-FFF2-40B4-BE49-F238E27FC236}">
                    <a16:creationId xmlns:a16="http://schemas.microsoft.com/office/drawing/2014/main" id="{A2DB6A15-88EC-4B9B-8360-1AED94918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7887" y="3822701"/>
                <a:ext cx="52387" cy="63500"/>
              </a:xfrm>
              <a:custGeom>
                <a:avLst/>
                <a:gdLst>
                  <a:gd name="T0" fmla="*/ 20 w 28"/>
                  <a:gd name="T1" fmla="*/ 31 h 34"/>
                  <a:gd name="T2" fmla="*/ 21 w 28"/>
                  <a:gd name="T3" fmla="*/ 7 h 34"/>
                  <a:gd name="T4" fmla="*/ 1 w 28"/>
                  <a:gd name="T5" fmla="*/ 19 h 34"/>
                  <a:gd name="T6" fmla="*/ 5 w 28"/>
                  <a:gd name="T7" fmla="*/ 21 h 34"/>
                  <a:gd name="T8" fmla="*/ 10 w 28"/>
                  <a:gd name="T9" fmla="*/ 12 h 34"/>
                  <a:gd name="T10" fmla="*/ 19 w 28"/>
                  <a:gd name="T11" fmla="*/ 13 h 34"/>
                  <a:gd name="T12" fmla="*/ 16 w 28"/>
                  <a:gd name="T13" fmla="*/ 29 h 34"/>
                  <a:gd name="T14" fmla="*/ 20 w 28"/>
                  <a:gd name="T15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34">
                    <a:moveTo>
                      <a:pt x="20" y="31"/>
                    </a:moveTo>
                    <a:cubicBezTo>
                      <a:pt x="23" y="25"/>
                      <a:pt x="28" y="13"/>
                      <a:pt x="21" y="7"/>
                    </a:cubicBezTo>
                    <a:cubicBezTo>
                      <a:pt x="12" y="0"/>
                      <a:pt x="4" y="12"/>
                      <a:pt x="1" y="19"/>
                    </a:cubicBezTo>
                    <a:cubicBezTo>
                      <a:pt x="0" y="22"/>
                      <a:pt x="4" y="24"/>
                      <a:pt x="5" y="21"/>
                    </a:cubicBezTo>
                    <a:cubicBezTo>
                      <a:pt x="7" y="18"/>
                      <a:pt x="8" y="15"/>
                      <a:pt x="10" y="12"/>
                    </a:cubicBezTo>
                    <a:cubicBezTo>
                      <a:pt x="13" y="9"/>
                      <a:pt x="17" y="8"/>
                      <a:pt x="19" y="13"/>
                    </a:cubicBezTo>
                    <a:cubicBezTo>
                      <a:pt x="21" y="18"/>
                      <a:pt x="17" y="25"/>
                      <a:pt x="16" y="29"/>
                    </a:cubicBezTo>
                    <a:cubicBezTo>
                      <a:pt x="14" y="32"/>
                      <a:pt x="19" y="34"/>
                      <a:pt x="20" y="31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0" name="Freeform 168">
                <a:extLst>
                  <a:ext uri="{FF2B5EF4-FFF2-40B4-BE49-F238E27FC236}">
                    <a16:creationId xmlns:a16="http://schemas.microsoft.com/office/drawing/2014/main" id="{71CBF4B1-BD45-4EB0-9C7B-359C0191E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0912" y="3852863"/>
                <a:ext cx="53975" cy="65088"/>
              </a:xfrm>
              <a:custGeom>
                <a:avLst/>
                <a:gdLst>
                  <a:gd name="T0" fmla="*/ 20 w 28"/>
                  <a:gd name="T1" fmla="*/ 31 h 34"/>
                  <a:gd name="T2" fmla="*/ 21 w 28"/>
                  <a:gd name="T3" fmla="*/ 7 h 34"/>
                  <a:gd name="T4" fmla="*/ 1 w 28"/>
                  <a:gd name="T5" fmla="*/ 19 h 34"/>
                  <a:gd name="T6" fmla="*/ 5 w 28"/>
                  <a:gd name="T7" fmla="*/ 21 h 34"/>
                  <a:gd name="T8" fmla="*/ 10 w 28"/>
                  <a:gd name="T9" fmla="*/ 12 h 34"/>
                  <a:gd name="T10" fmla="*/ 19 w 28"/>
                  <a:gd name="T11" fmla="*/ 13 h 34"/>
                  <a:gd name="T12" fmla="*/ 15 w 28"/>
                  <a:gd name="T13" fmla="*/ 29 h 34"/>
                  <a:gd name="T14" fmla="*/ 20 w 28"/>
                  <a:gd name="T15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34">
                    <a:moveTo>
                      <a:pt x="20" y="31"/>
                    </a:moveTo>
                    <a:cubicBezTo>
                      <a:pt x="23" y="25"/>
                      <a:pt x="28" y="13"/>
                      <a:pt x="21" y="7"/>
                    </a:cubicBezTo>
                    <a:cubicBezTo>
                      <a:pt x="12" y="0"/>
                      <a:pt x="4" y="12"/>
                      <a:pt x="1" y="19"/>
                    </a:cubicBezTo>
                    <a:cubicBezTo>
                      <a:pt x="0" y="22"/>
                      <a:pt x="4" y="24"/>
                      <a:pt x="5" y="21"/>
                    </a:cubicBezTo>
                    <a:cubicBezTo>
                      <a:pt x="6" y="18"/>
                      <a:pt x="8" y="15"/>
                      <a:pt x="10" y="12"/>
                    </a:cubicBezTo>
                    <a:cubicBezTo>
                      <a:pt x="13" y="9"/>
                      <a:pt x="17" y="8"/>
                      <a:pt x="19" y="13"/>
                    </a:cubicBezTo>
                    <a:cubicBezTo>
                      <a:pt x="21" y="18"/>
                      <a:pt x="17" y="25"/>
                      <a:pt x="15" y="29"/>
                    </a:cubicBezTo>
                    <a:cubicBezTo>
                      <a:pt x="14" y="32"/>
                      <a:pt x="19" y="34"/>
                      <a:pt x="20" y="31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1" name="Freeform 169">
                <a:extLst>
                  <a:ext uri="{FF2B5EF4-FFF2-40B4-BE49-F238E27FC236}">
                    <a16:creationId xmlns:a16="http://schemas.microsoft.com/office/drawing/2014/main" id="{F192AAFB-233A-4E0B-833D-64ADDADF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3524" y="3992563"/>
                <a:ext cx="628650" cy="474663"/>
              </a:xfrm>
              <a:custGeom>
                <a:avLst/>
                <a:gdLst>
                  <a:gd name="T0" fmla="*/ 396 w 396"/>
                  <a:gd name="T1" fmla="*/ 145 h 299"/>
                  <a:gd name="T2" fmla="*/ 390 w 396"/>
                  <a:gd name="T3" fmla="*/ 144 h 299"/>
                  <a:gd name="T4" fmla="*/ 383 w 396"/>
                  <a:gd name="T5" fmla="*/ 161 h 299"/>
                  <a:gd name="T6" fmla="*/ 259 w 396"/>
                  <a:gd name="T7" fmla="*/ 110 h 299"/>
                  <a:gd name="T8" fmla="*/ 285 w 396"/>
                  <a:gd name="T9" fmla="*/ 46 h 299"/>
                  <a:gd name="T10" fmla="*/ 100 w 396"/>
                  <a:gd name="T11" fmla="*/ 0 h 299"/>
                  <a:gd name="T12" fmla="*/ 80 w 396"/>
                  <a:gd name="T13" fmla="*/ 50 h 299"/>
                  <a:gd name="T14" fmla="*/ 49 w 396"/>
                  <a:gd name="T15" fmla="*/ 37 h 299"/>
                  <a:gd name="T16" fmla="*/ 0 w 396"/>
                  <a:gd name="T17" fmla="*/ 183 h 299"/>
                  <a:gd name="T18" fmla="*/ 344 w 396"/>
                  <a:gd name="T19" fmla="*/ 299 h 299"/>
                  <a:gd name="T20" fmla="*/ 396 w 396"/>
                  <a:gd name="T21" fmla="*/ 145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6" h="299">
                    <a:moveTo>
                      <a:pt x="396" y="145"/>
                    </a:moveTo>
                    <a:lnTo>
                      <a:pt x="390" y="144"/>
                    </a:lnTo>
                    <a:lnTo>
                      <a:pt x="383" y="161"/>
                    </a:lnTo>
                    <a:lnTo>
                      <a:pt x="259" y="110"/>
                    </a:lnTo>
                    <a:lnTo>
                      <a:pt x="285" y="46"/>
                    </a:lnTo>
                    <a:lnTo>
                      <a:pt x="100" y="0"/>
                    </a:lnTo>
                    <a:lnTo>
                      <a:pt x="80" y="50"/>
                    </a:lnTo>
                    <a:lnTo>
                      <a:pt x="49" y="37"/>
                    </a:lnTo>
                    <a:lnTo>
                      <a:pt x="0" y="183"/>
                    </a:lnTo>
                    <a:lnTo>
                      <a:pt x="344" y="299"/>
                    </a:lnTo>
                    <a:lnTo>
                      <a:pt x="396" y="145"/>
                    </a:lnTo>
                    <a:close/>
                  </a:path>
                </a:pathLst>
              </a:custGeom>
              <a:solidFill>
                <a:srgbClr val="C03B26">
                  <a:lumMod val="60000"/>
                  <a:lumOff val="4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2" name="Freeform 170">
                <a:extLst>
                  <a:ext uri="{FF2B5EF4-FFF2-40B4-BE49-F238E27FC236}">
                    <a16:creationId xmlns:a16="http://schemas.microsoft.com/office/drawing/2014/main" id="{085060E9-02FB-4FAD-9215-9E5C5A267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2887" y="3913188"/>
                <a:ext cx="722312" cy="577850"/>
              </a:xfrm>
              <a:custGeom>
                <a:avLst/>
                <a:gdLst>
                  <a:gd name="T0" fmla="*/ 375 w 455"/>
                  <a:gd name="T1" fmla="*/ 210 h 364"/>
                  <a:gd name="T2" fmla="*/ 455 w 455"/>
                  <a:gd name="T3" fmla="*/ 13 h 364"/>
                  <a:gd name="T4" fmla="*/ 430 w 455"/>
                  <a:gd name="T5" fmla="*/ 0 h 364"/>
                  <a:gd name="T6" fmla="*/ 375 w 455"/>
                  <a:gd name="T7" fmla="*/ 136 h 364"/>
                  <a:gd name="T8" fmla="*/ 92 w 455"/>
                  <a:gd name="T9" fmla="*/ 19 h 364"/>
                  <a:gd name="T10" fmla="*/ 0 w 455"/>
                  <a:gd name="T11" fmla="*/ 200 h 364"/>
                  <a:gd name="T12" fmla="*/ 323 w 455"/>
                  <a:gd name="T13" fmla="*/ 364 h 364"/>
                  <a:gd name="T14" fmla="*/ 396 w 455"/>
                  <a:gd name="T15" fmla="*/ 220 h 364"/>
                  <a:gd name="T16" fmla="*/ 375 w 455"/>
                  <a:gd name="T17" fmla="*/ 21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5" h="364">
                    <a:moveTo>
                      <a:pt x="375" y="210"/>
                    </a:moveTo>
                    <a:lnTo>
                      <a:pt x="455" y="13"/>
                    </a:lnTo>
                    <a:lnTo>
                      <a:pt x="430" y="0"/>
                    </a:lnTo>
                    <a:lnTo>
                      <a:pt x="375" y="136"/>
                    </a:lnTo>
                    <a:lnTo>
                      <a:pt x="92" y="19"/>
                    </a:lnTo>
                    <a:lnTo>
                      <a:pt x="0" y="200"/>
                    </a:lnTo>
                    <a:lnTo>
                      <a:pt x="323" y="364"/>
                    </a:lnTo>
                    <a:lnTo>
                      <a:pt x="396" y="220"/>
                    </a:lnTo>
                    <a:lnTo>
                      <a:pt x="375" y="210"/>
                    </a:lnTo>
                    <a:close/>
                  </a:path>
                </a:pathLst>
              </a:custGeom>
              <a:solidFill>
                <a:srgbClr val="C0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3" name="Freeform 171">
                <a:extLst>
                  <a:ext uri="{FF2B5EF4-FFF2-40B4-BE49-F238E27FC236}">
                    <a16:creationId xmlns:a16="http://schemas.microsoft.com/office/drawing/2014/main" id="{D61F46D2-D4DF-407A-85E6-BB65508A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6699" y="3686176"/>
                <a:ext cx="758825" cy="766763"/>
              </a:xfrm>
              <a:custGeom>
                <a:avLst/>
                <a:gdLst>
                  <a:gd name="T0" fmla="*/ 336 w 478"/>
                  <a:gd name="T1" fmla="*/ 483 h 483"/>
                  <a:gd name="T2" fmla="*/ 0 w 478"/>
                  <a:gd name="T3" fmla="*/ 345 h 483"/>
                  <a:gd name="T4" fmla="*/ 142 w 478"/>
                  <a:gd name="T5" fmla="*/ 0 h 483"/>
                  <a:gd name="T6" fmla="*/ 478 w 478"/>
                  <a:gd name="T7" fmla="*/ 138 h 483"/>
                  <a:gd name="T8" fmla="*/ 336 w 478"/>
                  <a:gd name="T9" fmla="*/ 483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83">
                    <a:moveTo>
                      <a:pt x="336" y="483"/>
                    </a:moveTo>
                    <a:lnTo>
                      <a:pt x="0" y="345"/>
                    </a:lnTo>
                    <a:lnTo>
                      <a:pt x="142" y="0"/>
                    </a:lnTo>
                    <a:lnTo>
                      <a:pt x="478" y="138"/>
                    </a:lnTo>
                    <a:lnTo>
                      <a:pt x="336" y="48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4" name="Freeform 172">
                <a:extLst>
                  <a:ext uri="{FF2B5EF4-FFF2-40B4-BE49-F238E27FC236}">
                    <a16:creationId xmlns:a16="http://schemas.microsoft.com/office/drawing/2014/main" id="{27C329F6-B1E6-47EF-907E-515F3478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0374" y="3686176"/>
                <a:ext cx="565150" cy="295275"/>
              </a:xfrm>
              <a:custGeom>
                <a:avLst/>
                <a:gdLst>
                  <a:gd name="T0" fmla="*/ 356 w 356"/>
                  <a:gd name="T1" fmla="*/ 138 h 186"/>
                  <a:gd name="T2" fmla="*/ 20 w 356"/>
                  <a:gd name="T3" fmla="*/ 0 h 186"/>
                  <a:gd name="T4" fmla="*/ 0 w 356"/>
                  <a:gd name="T5" fmla="*/ 49 h 186"/>
                  <a:gd name="T6" fmla="*/ 336 w 356"/>
                  <a:gd name="T7" fmla="*/ 186 h 186"/>
                  <a:gd name="T8" fmla="*/ 356 w 356"/>
                  <a:gd name="T9" fmla="*/ 13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6" h="186">
                    <a:moveTo>
                      <a:pt x="356" y="138"/>
                    </a:moveTo>
                    <a:lnTo>
                      <a:pt x="20" y="0"/>
                    </a:lnTo>
                    <a:lnTo>
                      <a:pt x="0" y="49"/>
                    </a:lnTo>
                    <a:lnTo>
                      <a:pt x="336" y="186"/>
                    </a:lnTo>
                    <a:lnTo>
                      <a:pt x="356" y="138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5" name="Freeform 173">
                <a:extLst>
                  <a:ext uri="{FF2B5EF4-FFF2-40B4-BE49-F238E27FC236}">
                    <a16:creationId xmlns:a16="http://schemas.microsoft.com/office/drawing/2014/main" id="{209C6CEC-8315-47CD-838E-E647C32B8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1487" y="3686176"/>
                <a:ext cx="554037" cy="268288"/>
              </a:xfrm>
              <a:custGeom>
                <a:avLst/>
                <a:gdLst>
                  <a:gd name="T0" fmla="*/ 349 w 349"/>
                  <a:gd name="T1" fmla="*/ 138 h 169"/>
                  <a:gd name="T2" fmla="*/ 13 w 349"/>
                  <a:gd name="T3" fmla="*/ 0 h 169"/>
                  <a:gd name="T4" fmla="*/ 0 w 349"/>
                  <a:gd name="T5" fmla="*/ 31 h 169"/>
                  <a:gd name="T6" fmla="*/ 336 w 349"/>
                  <a:gd name="T7" fmla="*/ 169 h 169"/>
                  <a:gd name="T8" fmla="*/ 349 w 349"/>
                  <a:gd name="T9" fmla="*/ 138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9" h="169">
                    <a:moveTo>
                      <a:pt x="349" y="138"/>
                    </a:moveTo>
                    <a:lnTo>
                      <a:pt x="13" y="0"/>
                    </a:lnTo>
                    <a:lnTo>
                      <a:pt x="0" y="31"/>
                    </a:lnTo>
                    <a:lnTo>
                      <a:pt x="336" y="169"/>
                    </a:lnTo>
                    <a:lnTo>
                      <a:pt x="349" y="138"/>
                    </a:lnTo>
                    <a:close/>
                  </a:path>
                </a:pathLst>
              </a:custGeom>
              <a:solidFill>
                <a:srgbClr val="C0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6" name="Freeform 174">
                <a:extLst>
                  <a:ext uri="{FF2B5EF4-FFF2-40B4-BE49-F238E27FC236}">
                    <a16:creationId xmlns:a16="http://schemas.microsoft.com/office/drawing/2014/main" id="{6CC1243A-A5A6-4261-9414-26DF10468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7524" y="3709988"/>
                <a:ext cx="33337" cy="36513"/>
              </a:xfrm>
              <a:custGeom>
                <a:avLst/>
                <a:gdLst>
                  <a:gd name="T0" fmla="*/ 17 w 18"/>
                  <a:gd name="T1" fmla="*/ 13 h 19"/>
                  <a:gd name="T2" fmla="*/ 6 w 18"/>
                  <a:gd name="T3" fmla="*/ 17 h 19"/>
                  <a:gd name="T4" fmla="*/ 2 w 18"/>
                  <a:gd name="T5" fmla="*/ 7 h 19"/>
                  <a:gd name="T6" fmla="*/ 12 w 18"/>
                  <a:gd name="T7" fmla="*/ 2 h 19"/>
                  <a:gd name="T8" fmla="*/ 17 w 18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17" y="13"/>
                    </a:moveTo>
                    <a:cubicBezTo>
                      <a:pt x="15" y="17"/>
                      <a:pt x="10" y="19"/>
                      <a:pt x="6" y="17"/>
                    </a:cubicBezTo>
                    <a:cubicBezTo>
                      <a:pt x="2" y="15"/>
                      <a:pt x="0" y="11"/>
                      <a:pt x="2" y="7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6" y="4"/>
                      <a:pt x="18" y="9"/>
                      <a:pt x="17" y="13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7" name="Freeform 175">
                <a:extLst>
                  <a:ext uri="{FF2B5EF4-FFF2-40B4-BE49-F238E27FC236}">
                    <a16:creationId xmlns:a16="http://schemas.microsoft.com/office/drawing/2014/main" id="{5C739C6C-DC32-44BC-8B6E-E67450EE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3724" y="3743326"/>
                <a:ext cx="33337" cy="33338"/>
              </a:xfrm>
              <a:custGeom>
                <a:avLst/>
                <a:gdLst>
                  <a:gd name="T0" fmla="*/ 16 w 18"/>
                  <a:gd name="T1" fmla="*/ 12 h 18"/>
                  <a:gd name="T2" fmla="*/ 6 w 18"/>
                  <a:gd name="T3" fmla="*/ 16 h 18"/>
                  <a:gd name="T4" fmla="*/ 1 w 18"/>
                  <a:gd name="T5" fmla="*/ 6 h 18"/>
                  <a:gd name="T6" fmla="*/ 12 w 18"/>
                  <a:gd name="T7" fmla="*/ 1 h 18"/>
                  <a:gd name="T8" fmla="*/ 16 w 18"/>
                  <a:gd name="T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2"/>
                    </a:moveTo>
                    <a:cubicBezTo>
                      <a:pt x="14" y="16"/>
                      <a:pt x="10" y="18"/>
                      <a:pt x="6" y="16"/>
                    </a:cubicBezTo>
                    <a:cubicBezTo>
                      <a:pt x="1" y="15"/>
                      <a:pt x="0" y="10"/>
                      <a:pt x="1" y="6"/>
                    </a:cubicBezTo>
                    <a:cubicBezTo>
                      <a:pt x="3" y="2"/>
                      <a:pt x="8" y="0"/>
                      <a:pt x="12" y="1"/>
                    </a:cubicBezTo>
                    <a:cubicBezTo>
                      <a:pt x="16" y="3"/>
                      <a:pt x="18" y="8"/>
                      <a:pt x="16" y="1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8" name="Freeform 176">
                <a:extLst>
                  <a:ext uri="{FF2B5EF4-FFF2-40B4-BE49-F238E27FC236}">
                    <a16:creationId xmlns:a16="http://schemas.microsoft.com/office/drawing/2014/main" id="{ABDBBCBC-955E-400B-B3FC-7377184CC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6749" y="3773488"/>
                <a:ext cx="34925" cy="33338"/>
              </a:xfrm>
              <a:custGeom>
                <a:avLst/>
                <a:gdLst>
                  <a:gd name="T0" fmla="*/ 17 w 18"/>
                  <a:gd name="T1" fmla="*/ 12 h 18"/>
                  <a:gd name="T2" fmla="*/ 6 w 18"/>
                  <a:gd name="T3" fmla="*/ 17 h 18"/>
                  <a:gd name="T4" fmla="*/ 2 w 18"/>
                  <a:gd name="T5" fmla="*/ 6 h 18"/>
                  <a:gd name="T6" fmla="*/ 12 w 18"/>
                  <a:gd name="T7" fmla="*/ 2 h 18"/>
                  <a:gd name="T8" fmla="*/ 17 w 18"/>
                  <a:gd name="T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7" y="12"/>
                    </a:moveTo>
                    <a:cubicBezTo>
                      <a:pt x="15" y="16"/>
                      <a:pt x="10" y="18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3"/>
                      <a:pt x="18" y="8"/>
                      <a:pt x="17" y="1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79" name="Freeform 177">
                <a:extLst>
                  <a:ext uri="{FF2B5EF4-FFF2-40B4-BE49-F238E27FC236}">
                    <a16:creationId xmlns:a16="http://schemas.microsoft.com/office/drawing/2014/main" id="{0AE0111B-4A6C-4BC5-85FB-869A61590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2949" y="3803651"/>
                <a:ext cx="34925" cy="36513"/>
              </a:xfrm>
              <a:custGeom>
                <a:avLst/>
                <a:gdLst>
                  <a:gd name="T0" fmla="*/ 16 w 18"/>
                  <a:gd name="T1" fmla="*/ 13 h 19"/>
                  <a:gd name="T2" fmla="*/ 6 w 18"/>
                  <a:gd name="T3" fmla="*/ 17 h 19"/>
                  <a:gd name="T4" fmla="*/ 1 w 18"/>
                  <a:gd name="T5" fmla="*/ 6 h 19"/>
                  <a:gd name="T6" fmla="*/ 12 w 18"/>
                  <a:gd name="T7" fmla="*/ 2 h 19"/>
                  <a:gd name="T8" fmla="*/ 16 w 18"/>
                  <a:gd name="T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16" y="13"/>
                    </a:moveTo>
                    <a:cubicBezTo>
                      <a:pt x="15" y="17"/>
                      <a:pt x="10" y="19"/>
                      <a:pt x="6" y="17"/>
                    </a:cubicBezTo>
                    <a:cubicBezTo>
                      <a:pt x="2" y="15"/>
                      <a:pt x="0" y="11"/>
                      <a:pt x="1" y="6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6" y="4"/>
                      <a:pt x="18" y="8"/>
                      <a:pt x="16" y="13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0" name="Freeform 178">
                <a:extLst>
                  <a:ext uri="{FF2B5EF4-FFF2-40B4-BE49-F238E27FC236}">
                    <a16:creationId xmlns:a16="http://schemas.microsoft.com/office/drawing/2014/main" id="{93727040-71F6-461F-90D7-9807E61C3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7562" y="3835401"/>
                <a:ext cx="34925" cy="34925"/>
              </a:xfrm>
              <a:custGeom>
                <a:avLst/>
                <a:gdLst>
                  <a:gd name="T0" fmla="*/ 17 w 19"/>
                  <a:gd name="T1" fmla="*/ 12 h 18"/>
                  <a:gd name="T2" fmla="*/ 6 w 19"/>
                  <a:gd name="T3" fmla="*/ 16 h 18"/>
                  <a:gd name="T4" fmla="*/ 2 w 19"/>
                  <a:gd name="T5" fmla="*/ 6 h 18"/>
                  <a:gd name="T6" fmla="*/ 13 w 19"/>
                  <a:gd name="T7" fmla="*/ 1 h 18"/>
                  <a:gd name="T8" fmla="*/ 17 w 19"/>
                  <a:gd name="T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12"/>
                    </a:moveTo>
                    <a:cubicBezTo>
                      <a:pt x="15" y="16"/>
                      <a:pt x="11" y="18"/>
                      <a:pt x="6" y="16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8" y="0"/>
                      <a:pt x="13" y="1"/>
                    </a:cubicBezTo>
                    <a:cubicBezTo>
                      <a:pt x="17" y="3"/>
                      <a:pt x="19" y="8"/>
                      <a:pt x="17" y="1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1" name="Freeform 179">
                <a:extLst>
                  <a:ext uri="{FF2B5EF4-FFF2-40B4-BE49-F238E27FC236}">
                    <a16:creationId xmlns:a16="http://schemas.microsoft.com/office/drawing/2014/main" id="{D9312B77-BAA6-4279-BE3D-7BF58F2AC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2174" y="3865563"/>
                <a:ext cx="34925" cy="34925"/>
              </a:xfrm>
              <a:custGeom>
                <a:avLst/>
                <a:gdLst>
                  <a:gd name="T0" fmla="*/ 17 w 18"/>
                  <a:gd name="T1" fmla="*/ 12 h 18"/>
                  <a:gd name="T2" fmla="*/ 6 w 18"/>
                  <a:gd name="T3" fmla="*/ 17 h 18"/>
                  <a:gd name="T4" fmla="*/ 2 w 18"/>
                  <a:gd name="T5" fmla="*/ 6 h 18"/>
                  <a:gd name="T6" fmla="*/ 12 w 18"/>
                  <a:gd name="T7" fmla="*/ 2 h 18"/>
                  <a:gd name="T8" fmla="*/ 17 w 18"/>
                  <a:gd name="T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7" y="12"/>
                    </a:moveTo>
                    <a:cubicBezTo>
                      <a:pt x="15" y="16"/>
                      <a:pt x="10" y="18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6" y="3"/>
                      <a:pt x="18" y="8"/>
                      <a:pt x="17" y="1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2" name="Freeform 180">
                <a:extLst>
                  <a:ext uri="{FF2B5EF4-FFF2-40B4-BE49-F238E27FC236}">
                    <a16:creationId xmlns:a16="http://schemas.microsoft.com/office/drawing/2014/main" id="{146323E8-9474-4824-97AC-CCAA2FCFA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8374" y="3895726"/>
                <a:ext cx="34925" cy="36513"/>
              </a:xfrm>
              <a:custGeom>
                <a:avLst/>
                <a:gdLst>
                  <a:gd name="T0" fmla="*/ 16 w 18"/>
                  <a:gd name="T1" fmla="*/ 12 h 19"/>
                  <a:gd name="T2" fmla="*/ 6 w 18"/>
                  <a:gd name="T3" fmla="*/ 17 h 19"/>
                  <a:gd name="T4" fmla="*/ 1 w 18"/>
                  <a:gd name="T5" fmla="*/ 6 h 19"/>
                  <a:gd name="T6" fmla="*/ 12 w 18"/>
                  <a:gd name="T7" fmla="*/ 2 h 19"/>
                  <a:gd name="T8" fmla="*/ 16 w 18"/>
                  <a:gd name="T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16" y="12"/>
                    </a:moveTo>
                    <a:cubicBezTo>
                      <a:pt x="14" y="17"/>
                      <a:pt x="10" y="19"/>
                      <a:pt x="6" y="17"/>
                    </a:cubicBezTo>
                    <a:cubicBezTo>
                      <a:pt x="1" y="15"/>
                      <a:pt x="0" y="10"/>
                      <a:pt x="1" y="6"/>
                    </a:cubicBezTo>
                    <a:cubicBezTo>
                      <a:pt x="3" y="2"/>
                      <a:pt x="8" y="0"/>
                      <a:pt x="12" y="2"/>
                    </a:cubicBezTo>
                    <a:cubicBezTo>
                      <a:pt x="16" y="4"/>
                      <a:pt x="18" y="8"/>
                      <a:pt x="16" y="12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3" name="Freeform 181">
                <a:extLst>
                  <a:ext uri="{FF2B5EF4-FFF2-40B4-BE49-F238E27FC236}">
                    <a16:creationId xmlns:a16="http://schemas.microsoft.com/office/drawing/2014/main" id="{4D931549-15F3-4FCB-BEC9-0CF0097D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9112" y="3675063"/>
                <a:ext cx="38100" cy="58738"/>
              </a:xfrm>
              <a:custGeom>
                <a:avLst/>
                <a:gdLst>
                  <a:gd name="T0" fmla="*/ 13 w 20"/>
                  <a:gd name="T1" fmla="*/ 4 h 31"/>
                  <a:gd name="T2" fmla="*/ 0 w 20"/>
                  <a:gd name="T3" fmla="*/ 5 h 31"/>
                  <a:gd name="T4" fmla="*/ 6 w 20"/>
                  <a:gd name="T5" fmla="*/ 7 h 31"/>
                  <a:gd name="T6" fmla="*/ 11 w 20"/>
                  <a:gd name="T7" fmla="*/ 9 h 31"/>
                  <a:gd name="T8" fmla="*/ 7 w 20"/>
                  <a:gd name="T9" fmla="*/ 26 h 31"/>
                  <a:gd name="T10" fmla="*/ 12 w 20"/>
                  <a:gd name="T11" fmla="*/ 28 h 31"/>
                  <a:gd name="T12" fmla="*/ 13 w 20"/>
                  <a:gd name="T13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1">
                    <a:moveTo>
                      <a:pt x="13" y="4"/>
                    </a:moveTo>
                    <a:cubicBezTo>
                      <a:pt x="8" y="0"/>
                      <a:pt x="4" y="1"/>
                      <a:pt x="0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6"/>
                      <a:pt x="10" y="7"/>
                      <a:pt x="11" y="9"/>
                    </a:cubicBezTo>
                    <a:cubicBezTo>
                      <a:pt x="13" y="14"/>
                      <a:pt x="9" y="22"/>
                      <a:pt x="7" y="26"/>
                    </a:cubicBezTo>
                    <a:cubicBezTo>
                      <a:pt x="6" y="29"/>
                      <a:pt x="11" y="31"/>
                      <a:pt x="12" y="28"/>
                    </a:cubicBezTo>
                    <a:cubicBezTo>
                      <a:pt x="15" y="22"/>
                      <a:pt x="20" y="10"/>
                      <a:pt x="13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4" name="Freeform 182">
                <a:extLst>
                  <a:ext uri="{FF2B5EF4-FFF2-40B4-BE49-F238E27FC236}">
                    <a16:creationId xmlns:a16="http://schemas.microsoft.com/office/drawing/2014/main" id="{C84F4A29-20AA-4F4F-8E63-68DF387C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2137" y="3705226"/>
                <a:ext cx="41275" cy="58738"/>
              </a:xfrm>
              <a:custGeom>
                <a:avLst/>
                <a:gdLst>
                  <a:gd name="T0" fmla="*/ 14 w 22"/>
                  <a:gd name="T1" fmla="*/ 4 h 31"/>
                  <a:gd name="T2" fmla="*/ 0 w 22"/>
                  <a:gd name="T3" fmla="*/ 6 h 31"/>
                  <a:gd name="T4" fmla="*/ 5 w 22"/>
                  <a:gd name="T5" fmla="*/ 8 h 31"/>
                  <a:gd name="T6" fmla="*/ 12 w 22"/>
                  <a:gd name="T7" fmla="*/ 10 h 31"/>
                  <a:gd name="T8" fmla="*/ 9 w 22"/>
                  <a:gd name="T9" fmla="*/ 27 h 31"/>
                  <a:gd name="T10" fmla="*/ 13 w 22"/>
                  <a:gd name="T11" fmla="*/ 28 h 31"/>
                  <a:gd name="T12" fmla="*/ 14 w 22"/>
                  <a:gd name="T13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1">
                    <a:moveTo>
                      <a:pt x="14" y="4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8" y="6"/>
                      <a:pt x="11" y="6"/>
                      <a:pt x="12" y="10"/>
                    </a:cubicBezTo>
                    <a:cubicBezTo>
                      <a:pt x="15" y="15"/>
                      <a:pt x="11" y="22"/>
                      <a:pt x="9" y="27"/>
                    </a:cubicBezTo>
                    <a:cubicBezTo>
                      <a:pt x="8" y="29"/>
                      <a:pt x="12" y="31"/>
                      <a:pt x="13" y="28"/>
                    </a:cubicBezTo>
                    <a:cubicBezTo>
                      <a:pt x="16" y="22"/>
                      <a:pt x="22" y="10"/>
                      <a:pt x="14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5" name="Freeform 183">
                <a:extLst>
                  <a:ext uri="{FF2B5EF4-FFF2-40B4-BE49-F238E27FC236}">
                    <a16:creationId xmlns:a16="http://schemas.microsoft.com/office/drawing/2014/main" id="{CBF36D0B-E66E-40EA-A40D-1557682BA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5162" y="3735388"/>
                <a:ext cx="41275" cy="60325"/>
              </a:xfrm>
              <a:custGeom>
                <a:avLst/>
                <a:gdLst>
                  <a:gd name="T0" fmla="*/ 15 w 22"/>
                  <a:gd name="T1" fmla="*/ 4 h 32"/>
                  <a:gd name="T2" fmla="*/ 0 w 22"/>
                  <a:gd name="T3" fmla="*/ 7 h 32"/>
                  <a:gd name="T4" fmla="*/ 5 w 22"/>
                  <a:gd name="T5" fmla="*/ 9 h 32"/>
                  <a:gd name="T6" fmla="*/ 13 w 22"/>
                  <a:gd name="T7" fmla="*/ 10 h 32"/>
                  <a:gd name="T8" fmla="*/ 9 w 22"/>
                  <a:gd name="T9" fmla="*/ 27 h 32"/>
                  <a:gd name="T10" fmla="*/ 14 w 22"/>
                  <a:gd name="T11" fmla="*/ 29 h 32"/>
                  <a:gd name="T12" fmla="*/ 15 w 22"/>
                  <a:gd name="T1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2">
                    <a:moveTo>
                      <a:pt x="15" y="4"/>
                    </a:moveTo>
                    <a:cubicBezTo>
                      <a:pt x="9" y="0"/>
                      <a:pt x="4" y="3"/>
                      <a:pt x="0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7"/>
                      <a:pt x="11" y="6"/>
                      <a:pt x="13" y="10"/>
                    </a:cubicBezTo>
                    <a:cubicBezTo>
                      <a:pt x="15" y="15"/>
                      <a:pt x="11" y="22"/>
                      <a:pt x="9" y="27"/>
                    </a:cubicBezTo>
                    <a:cubicBezTo>
                      <a:pt x="8" y="30"/>
                      <a:pt x="13" y="32"/>
                      <a:pt x="14" y="29"/>
                    </a:cubicBezTo>
                    <a:cubicBezTo>
                      <a:pt x="17" y="22"/>
                      <a:pt x="22" y="10"/>
                      <a:pt x="15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6" name="Freeform 184">
                <a:extLst>
                  <a:ext uri="{FF2B5EF4-FFF2-40B4-BE49-F238E27FC236}">
                    <a16:creationId xmlns:a16="http://schemas.microsoft.com/office/drawing/2014/main" id="{A13206DE-806A-43A2-B8B1-85AB0923E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6124" y="3767138"/>
                <a:ext cx="36512" cy="58738"/>
              </a:xfrm>
              <a:custGeom>
                <a:avLst/>
                <a:gdLst>
                  <a:gd name="T0" fmla="*/ 11 w 19"/>
                  <a:gd name="T1" fmla="*/ 4 h 31"/>
                  <a:gd name="T2" fmla="*/ 0 w 19"/>
                  <a:gd name="T3" fmla="*/ 3 h 31"/>
                  <a:gd name="T4" fmla="*/ 5 w 19"/>
                  <a:gd name="T5" fmla="*/ 5 h 31"/>
                  <a:gd name="T6" fmla="*/ 4 w 19"/>
                  <a:gd name="T7" fmla="*/ 7 h 31"/>
                  <a:gd name="T8" fmla="*/ 9 w 19"/>
                  <a:gd name="T9" fmla="*/ 9 h 31"/>
                  <a:gd name="T10" fmla="*/ 6 w 19"/>
                  <a:gd name="T11" fmla="*/ 26 h 31"/>
                  <a:gd name="T12" fmla="*/ 10 w 19"/>
                  <a:gd name="T13" fmla="*/ 28 h 31"/>
                  <a:gd name="T14" fmla="*/ 11 w 19"/>
                  <a:gd name="T1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1">
                    <a:moveTo>
                      <a:pt x="11" y="4"/>
                    </a:moveTo>
                    <a:cubicBezTo>
                      <a:pt x="7" y="0"/>
                      <a:pt x="3" y="1"/>
                      <a:pt x="0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8" y="7"/>
                      <a:pt x="9" y="9"/>
                    </a:cubicBezTo>
                    <a:cubicBezTo>
                      <a:pt x="12" y="14"/>
                      <a:pt x="8" y="21"/>
                      <a:pt x="6" y="26"/>
                    </a:cubicBezTo>
                    <a:cubicBezTo>
                      <a:pt x="5" y="29"/>
                      <a:pt x="9" y="31"/>
                      <a:pt x="10" y="28"/>
                    </a:cubicBezTo>
                    <a:cubicBezTo>
                      <a:pt x="13" y="21"/>
                      <a:pt x="19" y="9"/>
                      <a:pt x="11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7" name="Freeform 185">
                <a:extLst>
                  <a:ext uri="{FF2B5EF4-FFF2-40B4-BE49-F238E27FC236}">
                    <a16:creationId xmlns:a16="http://schemas.microsoft.com/office/drawing/2014/main" id="{0EB4FA8D-92FC-40AA-83CC-E17DDFF11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4387" y="3795713"/>
                <a:ext cx="42862" cy="60325"/>
              </a:xfrm>
              <a:custGeom>
                <a:avLst/>
                <a:gdLst>
                  <a:gd name="T0" fmla="*/ 15 w 22"/>
                  <a:gd name="T1" fmla="*/ 5 h 32"/>
                  <a:gd name="T2" fmla="*/ 0 w 22"/>
                  <a:gd name="T3" fmla="*/ 7 h 32"/>
                  <a:gd name="T4" fmla="*/ 5 w 22"/>
                  <a:gd name="T5" fmla="*/ 9 h 32"/>
                  <a:gd name="T6" fmla="*/ 13 w 22"/>
                  <a:gd name="T7" fmla="*/ 10 h 32"/>
                  <a:gd name="T8" fmla="*/ 9 w 22"/>
                  <a:gd name="T9" fmla="*/ 27 h 32"/>
                  <a:gd name="T10" fmla="*/ 14 w 22"/>
                  <a:gd name="T11" fmla="*/ 29 h 32"/>
                  <a:gd name="T12" fmla="*/ 15 w 22"/>
                  <a:gd name="T13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2">
                    <a:moveTo>
                      <a:pt x="15" y="5"/>
                    </a:moveTo>
                    <a:cubicBezTo>
                      <a:pt x="9" y="0"/>
                      <a:pt x="4" y="3"/>
                      <a:pt x="0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7"/>
                      <a:pt x="11" y="7"/>
                      <a:pt x="13" y="10"/>
                    </a:cubicBezTo>
                    <a:cubicBezTo>
                      <a:pt x="15" y="15"/>
                      <a:pt x="11" y="23"/>
                      <a:pt x="9" y="27"/>
                    </a:cubicBezTo>
                    <a:cubicBezTo>
                      <a:pt x="8" y="30"/>
                      <a:pt x="12" y="32"/>
                      <a:pt x="14" y="29"/>
                    </a:cubicBezTo>
                    <a:cubicBezTo>
                      <a:pt x="16" y="22"/>
                      <a:pt x="22" y="11"/>
                      <a:pt x="15" y="5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8" name="Freeform 186">
                <a:extLst>
                  <a:ext uri="{FF2B5EF4-FFF2-40B4-BE49-F238E27FC236}">
                    <a16:creationId xmlns:a16="http://schemas.microsoft.com/office/drawing/2014/main" id="{AD4DABDB-F513-47DC-9180-7948089B4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0587" y="3827463"/>
                <a:ext cx="39687" cy="58738"/>
              </a:xfrm>
              <a:custGeom>
                <a:avLst/>
                <a:gdLst>
                  <a:gd name="T0" fmla="*/ 14 w 21"/>
                  <a:gd name="T1" fmla="*/ 4 h 31"/>
                  <a:gd name="T2" fmla="*/ 0 w 21"/>
                  <a:gd name="T3" fmla="*/ 6 h 31"/>
                  <a:gd name="T4" fmla="*/ 5 w 21"/>
                  <a:gd name="T5" fmla="*/ 8 h 31"/>
                  <a:gd name="T6" fmla="*/ 12 w 21"/>
                  <a:gd name="T7" fmla="*/ 10 h 31"/>
                  <a:gd name="T8" fmla="*/ 9 w 21"/>
                  <a:gd name="T9" fmla="*/ 26 h 31"/>
                  <a:gd name="T10" fmla="*/ 13 w 21"/>
                  <a:gd name="T11" fmla="*/ 28 h 31"/>
                  <a:gd name="T12" fmla="*/ 14 w 21"/>
                  <a:gd name="T13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14" y="4"/>
                    </a:moveTo>
                    <a:cubicBezTo>
                      <a:pt x="9" y="0"/>
                      <a:pt x="4" y="2"/>
                      <a:pt x="0" y="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10" y="6"/>
                      <a:pt x="12" y="10"/>
                    </a:cubicBezTo>
                    <a:cubicBezTo>
                      <a:pt x="14" y="15"/>
                      <a:pt x="10" y="22"/>
                      <a:pt x="9" y="26"/>
                    </a:cubicBezTo>
                    <a:cubicBezTo>
                      <a:pt x="7" y="29"/>
                      <a:pt x="12" y="31"/>
                      <a:pt x="13" y="28"/>
                    </a:cubicBezTo>
                    <a:cubicBezTo>
                      <a:pt x="16" y="22"/>
                      <a:pt x="21" y="10"/>
                      <a:pt x="14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89" name="Freeform 187">
                <a:extLst>
                  <a:ext uri="{FF2B5EF4-FFF2-40B4-BE49-F238E27FC236}">
                    <a16:creationId xmlns:a16="http://schemas.microsoft.com/office/drawing/2014/main" id="{A4FD4524-B686-424E-8C34-82F70027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6787" y="3859213"/>
                <a:ext cx="38100" cy="58738"/>
              </a:xfrm>
              <a:custGeom>
                <a:avLst/>
                <a:gdLst>
                  <a:gd name="T0" fmla="*/ 13 w 20"/>
                  <a:gd name="T1" fmla="*/ 4 h 31"/>
                  <a:gd name="T2" fmla="*/ 0 w 20"/>
                  <a:gd name="T3" fmla="*/ 5 h 31"/>
                  <a:gd name="T4" fmla="*/ 5 w 20"/>
                  <a:gd name="T5" fmla="*/ 7 h 31"/>
                  <a:gd name="T6" fmla="*/ 11 w 20"/>
                  <a:gd name="T7" fmla="*/ 10 h 31"/>
                  <a:gd name="T8" fmla="*/ 7 w 20"/>
                  <a:gd name="T9" fmla="*/ 26 h 31"/>
                  <a:gd name="T10" fmla="*/ 12 w 20"/>
                  <a:gd name="T11" fmla="*/ 28 h 31"/>
                  <a:gd name="T12" fmla="*/ 13 w 20"/>
                  <a:gd name="T13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1">
                    <a:moveTo>
                      <a:pt x="13" y="4"/>
                    </a:moveTo>
                    <a:cubicBezTo>
                      <a:pt x="8" y="0"/>
                      <a:pt x="3" y="2"/>
                      <a:pt x="0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10" y="6"/>
                      <a:pt x="11" y="10"/>
                    </a:cubicBezTo>
                    <a:cubicBezTo>
                      <a:pt x="13" y="15"/>
                      <a:pt x="9" y="22"/>
                      <a:pt x="7" y="26"/>
                    </a:cubicBezTo>
                    <a:cubicBezTo>
                      <a:pt x="6" y="29"/>
                      <a:pt x="11" y="31"/>
                      <a:pt x="12" y="28"/>
                    </a:cubicBezTo>
                    <a:cubicBezTo>
                      <a:pt x="15" y="22"/>
                      <a:pt x="20" y="10"/>
                      <a:pt x="13" y="4"/>
                    </a:cubicBezTo>
                  </a:path>
                </a:pathLst>
              </a:custGeom>
              <a:solidFill>
                <a:srgbClr val="183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0" name="Freeform 188">
                <a:extLst>
                  <a:ext uri="{FF2B5EF4-FFF2-40B4-BE49-F238E27FC236}">
                    <a16:creationId xmlns:a16="http://schemas.microsoft.com/office/drawing/2014/main" id="{ACA585D2-FDB0-4D73-B707-651B0B22E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9737" y="3883026"/>
                <a:ext cx="476250" cy="220663"/>
              </a:xfrm>
              <a:custGeom>
                <a:avLst/>
                <a:gdLst>
                  <a:gd name="T0" fmla="*/ 293 w 300"/>
                  <a:gd name="T1" fmla="*/ 139 h 139"/>
                  <a:gd name="T2" fmla="*/ 0 w 300"/>
                  <a:gd name="T3" fmla="*/ 18 h 139"/>
                  <a:gd name="T4" fmla="*/ 7 w 300"/>
                  <a:gd name="T5" fmla="*/ 0 h 139"/>
                  <a:gd name="T6" fmla="*/ 300 w 300"/>
                  <a:gd name="T7" fmla="*/ 119 h 139"/>
                  <a:gd name="T8" fmla="*/ 293 w 300"/>
                  <a:gd name="T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139">
                    <a:moveTo>
                      <a:pt x="293" y="139"/>
                    </a:moveTo>
                    <a:lnTo>
                      <a:pt x="0" y="18"/>
                    </a:lnTo>
                    <a:lnTo>
                      <a:pt x="7" y="0"/>
                    </a:lnTo>
                    <a:lnTo>
                      <a:pt x="300" y="119"/>
                    </a:lnTo>
                    <a:lnTo>
                      <a:pt x="293" y="139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1" name="Freeform 189">
                <a:extLst>
                  <a:ext uri="{FF2B5EF4-FFF2-40B4-BE49-F238E27FC236}">
                    <a16:creationId xmlns:a16="http://schemas.microsoft.com/office/drawing/2014/main" id="{511ADD2F-90EF-4856-8124-FDFD65E7E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1162" y="3951288"/>
                <a:ext cx="477837" cy="219075"/>
              </a:xfrm>
              <a:custGeom>
                <a:avLst/>
                <a:gdLst>
                  <a:gd name="T0" fmla="*/ 293 w 301"/>
                  <a:gd name="T1" fmla="*/ 138 h 138"/>
                  <a:gd name="T2" fmla="*/ 0 w 301"/>
                  <a:gd name="T3" fmla="*/ 18 h 138"/>
                  <a:gd name="T4" fmla="*/ 7 w 301"/>
                  <a:gd name="T5" fmla="*/ 0 h 138"/>
                  <a:gd name="T6" fmla="*/ 301 w 301"/>
                  <a:gd name="T7" fmla="*/ 121 h 138"/>
                  <a:gd name="T8" fmla="*/ 293 w 301"/>
                  <a:gd name="T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1" h="138">
                    <a:moveTo>
                      <a:pt x="293" y="138"/>
                    </a:moveTo>
                    <a:lnTo>
                      <a:pt x="0" y="18"/>
                    </a:lnTo>
                    <a:lnTo>
                      <a:pt x="7" y="0"/>
                    </a:lnTo>
                    <a:lnTo>
                      <a:pt x="301" y="121"/>
                    </a:lnTo>
                    <a:lnTo>
                      <a:pt x="293" y="138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2" name="Freeform 190">
                <a:extLst>
                  <a:ext uri="{FF2B5EF4-FFF2-40B4-BE49-F238E27FC236}">
                    <a16:creationId xmlns:a16="http://schemas.microsoft.com/office/drawing/2014/main" id="{EFD90412-BC2C-4230-BA59-965E89B19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4174" y="4016376"/>
                <a:ext cx="476250" cy="219075"/>
              </a:xfrm>
              <a:custGeom>
                <a:avLst/>
                <a:gdLst>
                  <a:gd name="T0" fmla="*/ 293 w 300"/>
                  <a:gd name="T1" fmla="*/ 138 h 138"/>
                  <a:gd name="T2" fmla="*/ 0 w 300"/>
                  <a:gd name="T3" fmla="*/ 18 h 138"/>
                  <a:gd name="T4" fmla="*/ 8 w 300"/>
                  <a:gd name="T5" fmla="*/ 0 h 138"/>
                  <a:gd name="T6" fmla="*/ 300 w 300"/>
                  <a:gd name="T7" fmla="*/ 120 h 138"/>
                  <a:gd name="T8" fmla="*/ 293 w 300"/>
                  <a:gd name="T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138">
                    <a:moveTo>
                      <a:pt x="293" y="138"/>
                    </a:moveTo>
                    <a:lnTo>
                      <a:pt x="0" y="18"/>
                    </a:lnTo>
                    <a:lnTo>
                      <a:pt x="8" y="0"/>
                    </a:lnTo>
                    <a:lnTo>
                      <a:pt x="300" y="120"/>
                    </a:lnTo>
                    <a:lnTo>
                      <a:pt x="293" y="138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3" name="Freeform 191">
                <a:extLst>
                  <a:ext uri="{FF2B5EF4-FFF2-40B4-BE49-F238E27FC236}">
                    <a16:creationId xmlns:a16="http://schemas.microsoft.com/office/drawing/2014/main" id="{08313F4E-1411-4493-9260-47C098917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7187" y="4086226"/>
                <a:ext cx="474662" cy="219075"/>
              </a:xfrm>
              <a:custGeom>
                <a:avLst/>
                <a:gdLst>
                  <a:gd name="T0" fmla="*/ 292 w 299"/>
                  <a:gd name="T1" fmla="*/ 138 h 138"/>
                  <a:gd name="T2" fmla="*/ 0 w 299"/>
                  <a:gd name="T3" fmla="*/ 18 h 138"/>
                  <a:gd name="T4" fmla="*/ 7 w 299"/>
                  <a:gd name="T5" fmla="*/ 0 h 138"/>
                  <a:gd name="T6" fmla="*/ 299 w 299"/>
                  <a:gd name="T7" fmla="*/ 119 h 138"/>
                  <a:gd name="T8" fmla="*/ 292 w 299"/>
                  <a:gd name="T9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9" h="138">
                    <a:moveTo>
                      <a:pt x="292" y="138"/>
                    </a:moveTo>
                    <a:lnTo>
                      <a:pt x="0" y="18"/>
                    </a:lnTo>
                    <a:lnTo>
                      <a:pt x="7" y="0"/>
                    </a:lnTo>
                    <a:lnTo>
                      <a:pt x="299" y="119"/>
                    </a:lnTo>
                    <a:lnTo>
                      <a:pt x="292" y="138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4" name="Freeform 192">
                <a:extLst>
                  <a:ext uri="{FF2B5EF4-FFF2-40B4-BE49-F238E27FC236}">
                    <a16:creationId xmlns:a16="http://schemas.microsoft.com/office/drawing/2014/main" id="{479738A9-2639-4821-904E-07CEC7737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3737" y="4322763"/>
                <a:ext cx="142875" cy="130175"/>
              </a:xfrm>
              <a:custGeom>
                <a:avLst/>
                <a:gdLst>
                  <a:gd name="T0" fmla="*/ 0 w 90"/>
                  <a:gd name="T1" fmla="*/ 55 h 82"/>
                  <a:gd name="T2" fmla="*/ 67 w 90"/>
                  <a:gd name="T3" fmla="*/ 82 h 82"/>
                  <a:gd name="T4" fmla="*/ 90 w 90"/>
                  <a:gd name="T5" fmla="*/ 27 h 82"/>
                  <a:gd name="T6" fmla="*/ 23 w 90"/>
                  <a:gd name="T7" fmla="*/ 0 h 82"/>
                  <a:gd name="T8" fmla="*/ 0 w 90"/>
                  <a:gd name="T9" fmla="*/ 5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82">
                    <a:moveTo>
                      <a:pt x="0" y="55"/>
                    </a:moveTo>
                    <a:lnTo>
                      <a:pt x="67" y="82"/>
                    </a:lnTo>
                    <a:lnTo>
                      <a:pt x="90" y="27"/>
                    </a:lnTo>
                    <a:lnTo>
                      <a:pt x="23" y="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4E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5" name="Freeform 193">
                <a:extLst>
                  <a:ext uri="{FF2B5EF4-FFF2-40B4-BE49-F238E27FC236}">
                    <a16:creationId xmlns:a16="http://schemas.microsoft.com/office/drawing/2014/main" id="{87F5E5D6-F563-4ED1-95A7-FD7A5C3A3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3737" y="4365626"/>
                <a:ext cx="142875" cy="87313"/>
              </a:xfrm>
              <a:custGeom>
                <a:avLst/>
                <a:gdLst>
                  <a:gd name="T0" fmla="*/ 0 w 90"/>
                  <a:gd name="T1" fmla="*/ 28 h 55"/>
                  <a:gd name="T2" fmla="*/ 67 w 90"/>
                  <a:gd name="T3" fmla="*/ 55 h 55"/>
                  <a:gd name="T4" fmla="*/ 90 w 90"/>
                  <a:gd name="T5" fmla="*/ 0 h 55"/>
                  <a:gd name="T6" fmla="*/ 0 w 90"/>
                  <a:gd name="T7" fmla="*/ 2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55">
                    <a:moveTo>
                      <a:pt x="0" y="28"/>
                    </a:moveTo>
                    <a:lnTo>
                      <a:pt x="67" y="55"/>
                    </a:lnTo>
                    <a:lnTo>
                      <a:pt x="9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6" name="Freeform 194">
                <a:extLst>
                  <a:ext uri="{FF2B5EF4-FFF2-40B4-BE49-F238E27FC236}">
                    <a16:creationId xmlns:a16="http://schemas.microsoft.com/office/drawing/2014/main" id="{593F6BF9-B086-425F-9785-0B610425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1962" y="3797301"/>
                <a:ext cx="96837" cy="95250"/>
              </a:xfrm>
              <a:custGeom>
                <a:avLst/>
                <a:gdLst>
                  <a:gd name="T0" fmla="*/ 43 w 61"/>
                  <a:gd name="T1" fmla="*/ 60 h 60"/>
                  <a:gd name="T2" fmla="*/ 0 w 61"/>
                  <a:gd name="T3" fmla="*/ 43 h 60"/>
                  <a:gd name="T4" fmla="*/ 18 w 61"/>
                  <a:gd name="T5" fmla="*/ 0 h 60"/>
                  <a:gd name="T6" fmla="*/ 61 w 61"/>
                  <a:gd name="T7" fmla="*/ 18 h 60"/>
                  <a:gd name="T8" fmla="*/ 43 w 61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0">
                    <a:moveTo>
                      <a:pt x="43" y="60"/>
                    </a:moveTo>
                    <a:lnTo>
                      <a:pt x="0" y="43"/>
                    </a:lnTo>
                    <a:lnTo>
                      <a:pt x="18" y="0"/>
                    </a:lnTo>
                    <a:lnTo>
                      <a:pt x="61" y="18"/>
                    </a:lnTo>
                    <a:lnTo>
                      <a:pt x="43" y="60"/>
                    </a:lnTo>
                    <a:close/>
                  </a:path>
                </a:pathLst>
              </a:custGeom>
              <a:solidFill>
                <a:srgbClr val="C03B26">
                  <a:lumMod val="60000"/>
                  <a:lumOff val="4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97" name="Freeform 195">
                <a:extLst>
                  <a:ext uri="{FF2B5EF4-FFF2-40B4-BE49-F238E27FC236}">
                    <a16:creationId xmlns:a16="http://schemas.microsoft.com/office/drawing/2014/main" id="{306A93EF-A02F-4749-8CAA-988D5DB66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0862" y="3833813"/>
                <a:ext cx="95250" cy="96838"/>
              </a:xfrm>
              <a:custGeom>
                <a:avLst/>
                <a:gdLst>
                  <a:gd name="T0" fmla="*/ 43 w 60"/>
                  <a:gd name="T1" fmla="*/ 61 h 61"/>
                  <a:gd name="T2" fmla="*/ 0 w 60"/>
                  <a:gd name="T3" fmla="*/ 43 h 61"/>
                  <a:gd name="T4" fmla="*/ 18 w 60"/>
                  <a:gd name="T5" fmla="*/ 0 h 61"/>
                  <a:gd name="T6" fmla="*/ 60 w 60"/>
                  <a:gd name="T7" fmla="*/ 18 h 61"/>
                  <a:gd name="T8" fmla="*/ 43 w 60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61">
                    <a:moveTo>
                      <a:pt x="43" y="61"/>
                    </a:moveTo>
                    <a:lnTo>
                      <a:pt x="0" y="43"/>
                    </a:lnTo>
                    <a:lnTo>
                      <a:pt x="18" y="0"/>
                    </a:lnTo>
                    <a:lnTo>
                      <a:pt x="60" y="18"/>
                    </a:lnTo>
                    <a:lnTo>
                      <a:pt x="43" y="61"/>
                    </a:lnTo>
                    <a:close/>
                  </a:path>
                </a:pathLst>
              </a:custGeom>
              <a:solidFill>
                <a:srgbClr val="C03B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120421F-AA9C-41DB-889E-DFB52A44FEBC}"/>
                </a:ext>
              </a:extLst>
            </p:cNvPr>
            <p:cNvGrpSpPr/>
            <p:nvPr/>
          </p:nvGrpSpPr>
          <p:grpSpPr>
            <a:xfrm>
              <a:off x="6418987" y="2748769"/>
              <a:ext cx="798456" cy="788053"/>
              <a:chOff x="9653587" y="2881313"/>
              <a:chExt cx="974724" cy="962025"/>
            </a:xfrm>
          </p:grpSpPr>
          <p:sp>
            <p:nvSpPr>
              <p:cNvPr id="138" name="Freeform 35">
                <a:extLst>
                  <a:ext uri="{FF2B5EF4-FFF2-40B4-BE49-F238E27FC236}">
                    <a16:creationId xmlns:a16="http://schemas.microsoft.com/office/drawing/2014/main" id="{88D6208C-E131-480F-BAED-E00856AAB4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83762" y="3257551"/>
                <a:ext cx="198437" cy="222250"/>
              </a:xfrm>
              <a:custGeom>
                <a:avLst/>
                <a:gdLst>
                  <a:gd name="T0" fmla="*/ 7 w 105"/>
                  <a:gd name="T1" fmla="*/ 89 h 117"/>
                  <a:gd name="T2" fmla="*/ 39 w 105"/>
                  <a:gd name="T3" fmla="*/ 89 h 117"/>
                  <a:gd name="T4" fmla="*/ 46 w 105"/>
                  <a:gd name="T5" fmla="*/ 111 h 117"/>
                  <a:gd name="T6" fmla="*/ 64 w 105"/>
                  <a:gd name="T7" fmla="*/ 108 h 117"/>
                  <a:gd name="T8" fmla="*/ 74 w 105"/>
                  <a:gd name="T9" fmla="*/ 89 h 117"/>
                  <a:gd name="T10" fmla="*/ 104 w 105"/>
                  <a:gd name="T11" fmla="*/ 86 h 117"/>
                  <a:gd name="T12" fmla="*/ 88 w 105"/>
                  <a:gd name="T13" fmla="*/ 62 h 117"/>
                  <a:gd name="T14" fmla="*/ 103 w 105"/>
                  <a:gd name="T15" fmla="*/ 35 h 117"/>
                  <a:gd name="T16" fmla="*/ 71 w 105"/>
                  <a:gd name="T17" fmla="*/ 35 h 117"/>
                  <a:gd name="T18" fmla="*/ 62 w 105"/>
                  <a:gd name="T19" fmla="*/ 11 h 117"/>
                  <a:gd name="T20" fmla="*/ 45 w 105"/>
                  <a:gd name="T21" fmla="*/ 15 h 117"/>
                  <a:gd name="T22" fmla="*/ 29 w 105"/>
                  <a:gd name="T23" fmla="*/ 33 h 117"/>
                  <a:gd name="T24" fmla="*/ 10 w 105"/>
                  <a:gd name="T25" fmla="*/ 50 h 117"/>
                  <a:gd name="T26" fmla="*/ 17 w 105"/>
                  <a:gd name="T27" fmla="*/ 66 h 117"/>
                  <a:gd name="T28" fmla="*/ 67 w 105"/>
                  <a:gd name="T29" fmla="*/ 95 h 117"/>
                  <a:gd name="T30" fmla="*/ 48 w 105"/>
                  <a:gd name="T31" fmla="*/ 109 h 117"/>
                  <a:gd name="T32" fmla="*/ 41 w 105"/>
                  <a:gd name="T33" fmla="*/ 88 h 117"/>
                  <a:gd name="T34" fmla="*/ 69 w 105"/>
                  <a:gd name="T35" fmla="*/ 88 h 117"/>
                  <a:gd name="T36" fmla="*/ 37 w 105"/>
                  <a:gd name="T37" fmla="*/ 62 h 117"/>
                  <a:gd name="T38" fmla="*/ 26 w 105"/>
                  <a:gd name="T39" fmla="*/ 62 h 117"/>
                  <a:gd name="T40" fmla="*/ 37 w 105"/>
                  <a:gd name="T41" fmla="*/ 54 h 117"/>
                  <a:gd name="T42" fmla="*/ 39 w 105"/>
                  <a:gd name="T43" fmla="*/ 62 h 117"/>
                  <a:gd name="T44" fmla="*/ 55 w 105"/>
                  <a:gd name="T45" fmla="*/ 44 h 117"/>
                  <a:gd name="T46" fmla="*/ 71 w 105"/>
                  <a:gd name="T47" fmla="*/ 71 h 117"/>
                  <a:gd name="T48" fmla="*/ 55 w 105"/>
                  <a:gd name="T49" fmla="*/ 80 h 117"/>
                  <a:gd name="T50" fmla="*/ 39 w 105"/>
                  <a:gd name="T51" fmla="*/ 71 h 117"/>
                  <a:gd name="T52" fmla="*/ 39 w 105"/>
                  <a:gd name="T53" fmla="*/ 50 h 117"/>
                  <a:gd name="T54" fmla="*/ 52 w 105"/>
                  <a:gd name="T55" fmla="*/ 43 h 117"/>
                  <a:gd name="T56" fmla="*/ 57 w 105"/>
                  <a:gd name="T57" fmla="*/ 43 h 117"/>
                  <a:gd name="T58" fmla="*/ 70 w 105"/>
                  <a:gd name="T59" fmla="*/ 50 h 117"/>
                  <a:gd name="T60" fmla="*/ 73 w 105"/>
                  <a:gd name="T61" fmla="*/ 57 h 117"/>
                  <a:gd name="T62" fmla="*/ 84 w 105"/>
                  <a:gd name="T63" fmla="*/ 62 h 117"/>
                  <a:gd name="T64" fmla="*/ 73 w 105"/>
                  <a:gd name="T65" fmla="*/ 57 h 117"/>
                  <a:gd name="T66" fmla="*/ 70 w 105"/>
                  <a:gd name="T67" fmla="*/ 74 h 117"/>
                  <a:gd name="T68" fmla="*/ 57 w 105"/>
                  <a:gd name="T69" fmla="*/ 81 h 117"/>
                  <a:gd name="T70" fmla="*/ 46 w 105"/>
                  <a:gd name="T71" fmla="*/ 78 h 117"/>
                  <a:gd name="T72" fmla="*/ 41 w 105"/>
                  <a:gd name="T73" fmla="*/ 85 h 117"/>
                  <a:gd name="T74" fmla="*/ 46 w 105"/>
                  <a:gd name="T75" fmla="*/ 78 h 117"/>
                  <a:gd name="T76" fmla="*/ 91 w 105"/>
                  <a:gd name="T77" fmla="*/ 90 h 117"/>
                  <a:gd name="T78" fmla="*/ 71 w 105"/>
                  <a:gd name="T79" fmla="*/ 86 h 117"/>
                  <a:gd name="T80" fmla="*/ 86 w 105"/>
                  <a:gd name="T81" fmla="*/ 63 h 117"/>
                  <a:gd name="T82" fmla="*/ 102 w 105"/>
                  <a:gd name="T83" fmla="*/ 83 h 117"/>
                  <a:gd name="T84" fmla="*/ 100 w 105"/>
                  <a:gd name="T85" fmla="*/ 36 h 117"/>
                  <a:gd name="T86" fmla="*/ 86 w 105"/>
                  <a:gd name="T87" fmla="*/ 60 h 117"/>
                  <a:gd name="T88" fmla="*/ 71 w 105"/>
                  <a:gd name="T89" fmla="*/ 37 h 117"/>
                  <a:gd name="T90" fmla="*/ 42 w 105"/>
                  <a:gd name="T91" fmla="*/ 31 h 117"/>
                  <a:gd name="T92" fmla="*/ 68 w 105"/>
                  <a:gd name="T93" fmla="*/ 34 h 117"/>
                  <a:gd name="T94" fmla="*/ 68 w 105"/>
                  <a:gd name="T95" fmla="*/ 36 h 117"/>
                  <a:gd name="T96" fmla="*/ 41 w 105"/>
                  <a:gd name="T97" fmla="*/ 36 h 117"/>
                  <a:gd name="T98" fmla="*/ 22 w 105"/>
                  <a:gd name="T99" fmla="*/ 59 h 117"/>
                  <a:gd name="T100" fmla="*/ 38 w 105"/>
                  <a:gd name="T101" fmla="*/ 37 h 117"/>
                  <a:gd name="T102" fmla="*/ 37 w 105"/>
                  <a:gd name="T103" fmla="*/ 51 h 117"/>
                  <a:gd name="T104" fmla="*/ 22 w 105"/>
                  <a:gd name="T105" fmla="*/ 59 h 117"/>
                  <a:gd name="T106" fmla="*/ 39 w 105"/>
                  <a:gd name="T107" fmla="*/ 86 h 117"/>
                  <a:gd name="T108" fmla="*/ 12 w 105"/>
                  <a:gd name="T109" fmla="*/ 89 h 117"/>
                  <a:gd name="T110" fmla="*/ 37 w 105"/>
                  <a:gd name="T111" fmla="*/ 7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5" h="117">
                    <a:moveTo>
                      <a:pt x="7" y="80"/>
                    </a:moveTo>
                    <a:cubicBezTo>
                      <a:pt x="5" y="83"/>
                      <a:pt x="5" y="87"/>
                      <a:pt x="7" y="89"/>
                    </a:cubicBezTo>
                    <a:cubicBezTo>
                      <a:pt x="10" y="92"/>
                      <a:pt x="15" y="92"/>
                      <a:pt x="18" y="92"/>
                    </a:cubicBezTo>
                    <a:cubicBezTo>
                      <a:pt x="25" y="92"/>
                      <a:pt x="32" y="91"/>
                      <a:pt x="39" y="89"/>
                    </a:cubicBezTo>
                    <a:cubicBezTo>
                      <a:pt x="39" y="89"/>
                      <a:pt x="39" y="90"/>
                      <a:pt x="39" y="91"/>
                    </a:cubicBezTo>
                    <a:cubicBezTo>
                      <a:pt x="41" y="98"/>
                      <a:pt x="43" y="105"/>
                      <a:pt x="46" y="111"/>
                    </a:cubicBezTo>
                    <a:cubicBezTo>
                      <a:pt x="48" y="114"/>
                      <a:pt x="52" y="117"/>
                      <a:pt x="56" y="117"/>
                    </a:cubicBezTo>
                    <a:cubicBezTo>
                      <a:pt x="60" y="116"/>
                      <a:pt x="63" y="112"/>
                      <a:pt x="64" y="108"/>
                    </a:cubicBezTo>
                    <a:cubicBezTo>
                      <a:pt x="68" y="102"/>
                      <a:pt x="69" y="95"/>
                      <a:pt x="71" y="88"/>
                    </a:cubicBezTo>
                    <a:cubicBezTo>
                      <a:pt x="72" y="89"/>
                      <a:pt x="73" y="89"/>
                      <a:pt x="74" y="89"/>
                    </a:cubicBezTo>
                    <a:cubicBezTo>
                      <a:pt x="81" y="91"/>
                      <a:pt x="88" y="93"/>
                      <a:pt x="95" y="92"/>
                    </a:cubicBezTo>
                    <a:cubicBezTo>
                      <a:pt x="99" y="92"/>
                      <a:pt x="103" y="90"/>
                      <a:pt x="104" y="86"/>
                    </a:cubicBezTo>
                    <a:cubicBezTo>
                      <a:pt x="105" y="82"/>
                      <a:pt x="102" y="77"/>
                      <a:pt x="99" y="74"/>
                    </a:cubicBezTo>
                    <a:cubicBezTo>
                      <a:pt x="96" y="69"/>
                      <a:pt x="92" y="65"/>
                      <a:pt x="88" y="62"/>
                    </a:cubicBezTo>
                    <a:cubicBezTo>
                      <a:pt x="93" y="57"/>
                      <a:pt x="98" y="52"/>
                      <a:pt x="102" y="46"/>
                    </a:cubicBezTo>
                    <a:cubicBezTo>
                      <a:pt x="103" y="43"/>
                      <a:pt x="105" y="39"/>
                      <a:pt x="103" y="35"/>
                    </a:cubicBezTo>
                    <a:cubicBezTo>
                      <a:pt x="101" y="32"/>
                      <a:pt x="95" y="31"/>
                      <a:pt x="91" y="31"/>
                    </a:cubicBezTo>
                    <a:cubicBezTo>
                      <a:pt x="84" y="31"/>
                      <a:pt x="77" y="33"/>
                      <a:pt x="71" y="35"/>
                    </a:cubicBezTo>
                    <a:cubicBezTo>
                      <a:pt x="70" y="33"/>
                      <a:pt x="70" y="31"/>
                      <a:pt x="69" y="29"/>
                    </a:cubicBezTo>
                    <a:cubicBezTo>
                      <a:pt x="68" y="23"/>
                      <a:pt x="66" y="16"/>
                      <a:pt x="62" y="11"/>
                    </a:cubicBezTo>
                    <a:cubicBezTo>
                      <a:pt x="60" y="8"/>
                      <a:pt x="57" y="6"/>
                      <a:pt x="53" y="7"/>
                    </a:cubicBezTo>
                    <a:cubicBezTo>
                      <a:pt x="49" y="8"/>
                      <a:pt x="47" y="12"/>
                      <a:pt x="45" y="15"/>
                    </a:cubicBezTo>
                    <a:cubicBezTo>
                      <a:pt x="42" y="21"/>
                      <a:pt x="40" y="28"/>
                      <a:pt x="39" y="35"/>
                    </a:cubicBezTo>
                    <a:cubicBezTo>
                      <a:pt x="35" y="34"/>
                      <a:pt x="32" y="33"/>
                      <a:pt x="29" y="33"/>
                    </a:cubicBezTo>
                    <a:cubicBezTo>
                      <a:pt x="23" y="31"/>
                      <a:pt x="17" y="30"/>
                      <a:pt x="11" y="32"/>
                    </a:cubicBezTo>
                    <a:cubicBezTo>
                      <a:pt x="2" y="35"/>
                      <a:pt x="6" y="45"/>
                      <a:pt x="10" y="50"/>
                    </a:cubicBezTo>
                    <a:cubicBezTo>
                      <a:pt x="14" y="54"/>
                      <a:pt x="18" y="58"/>
                      <a:pt x="22" y="62"/>
                    </a:cubicBezTo>
                    <a:cubicBezTo>
                      <a:pt x="20" y="63"/>
                      <a:pt x="19" y="65"/>
                      <a:pt x="17" y="66"/>
                    </a:cubicBezTo>
                    <a:cubicBezTo>
                      <a:pt x="13" y="70"/>
                      <a:pt x="9" y="75"/>
                      <a:pt x="7" y="80"/>
                    </a:cubicBezTo>
                    <a:close/>
                    <a:moveTo>
                      <a:pt x="67" y="95"/>
                    </a:moveTo>
                    <a:cubicBezTo>
                      <a:pt x="65" y="101"/>
                      <a:pt x="63" y="109"/>
                      <a:pt x="58" y="113"/>
                    </a:cubicBezTo>
                    <a:cubicBezTo>
                      <a:pt x="54" y="117"/>
                      <a:pt x="50" y="112"/>
                      <a:pt x="48" y="109"/>
                    </a:cubicBezTo>
                    <a:cubicBezTo>
                      <a:pt x="44" y="103"/>
                      <a:pt x="43" y="96"/>
                      <a:pt x="41" y="89"/>
                    </a:cubicBezTo>
                    <a:cubicBezTo>
                      <a:pt x="41" y="89"/>
                      <a:pt x="41" y="88"/>
                      <a:pt x="41" y="88"/>
                    </a:cubicBezTo>
                    <a:cubicBezTo>
                      <a:pt x="46" y="86"/>
                      <a:pt x="50" y="84"/>
                      <a:pt x="55" y="82"/>
                    </a:cubicBezTo>
                    <a:cubicBezTo>
                      <a:pt x="59" y="84"/>
                      <a:pt x="64" y="86"/>
                      <a:pt x="69" y="88"/>
                    </a:cubicBezTo>
                    <a:cubicBezTo>
                      <a:pt x="68" y="90"/>
                      <a:pt x="68" y="93"/>
                      <a:pt x="67" y="95"/>
                    </a:cubicBezTo>
                    <a:close/>
                    <a:moveTo>
                      <a:pt x="37" y="62"/>
                    </a:moveTo>
                    <a:cubicBezTo>
                      <a:pt x="37" y="64"/>
                      <a:pt x="37" y="67"/>
                      <a:pt x="37" y="70"/>
                    </a:cubicBezTo>
                    <a:cubicBezTo>
                      <a:pt x="33" y="67"/>
                      <a:pt x="29" y="65"/>
                      <a:pt x="26" y="62"/>
                    </a:cubicBezTo>
                    <a:cubicBezTo>
                      <a:pt x="26" y="61"/>
                      <a:pt x="26" y="61"/>
                      <a:pt x="27" y="61"/>
                    </a:cubicBezTo>
                    <a:cubicBezTo>
                      <a:pt x="30" y="58"/>
                      <a:pt x="33" y="56"/>
                      <a:pt x="37" y="54"/>
                    </a:cubicBezTo>
                    <a:cubicBezTo>
                      <a:pt x="37" y="56"/>
                      <a:pt x="37" y="59"/>
                      <a:pt x="37" y="62"/>
                    </a:cubicBezTo>
                    <a:close/>
                    <a:moveTo>
                      <a:pt x="39" y="62"/>
                    </a:moveTo>
                    <a:cubicBezTo>
                      <a:pt x="39" y="59"/>
                      <a:pt x="39" y="55"/>
                      <a:pt x="39" y="52"/>
                    </a:cubicBezTo>
                    <a:cubicBezTo>
                      <a:pt x="44" y="49"/>
                      <a:pt x="49" y="46"/>
                      <a:pt x="55" y="44"/>
                    </a:cubicBezTo>
                    <a:cubicBezTo>
                      <a:pt x="60" y="46"/>
                      <a:pt x="65" y="49"/>
                      <a:pt x="71" y="52"/>
                    </a:cubicBezTo>
                    <a:cubicBezTo>
                      <a:pt x="71" y="59"/>
                      <a:pt x="71" y="65"/>
                      <a:pt x="71" y="71"/>
                    </a:cubicBezTo>
                    <a:cubicBezTo>
                      <a:pt x="68" y="73"/>
                      <a:pt x="65" y="74"/>
                      <a:pt x="62" y="76"/>
                    </a:cubicBezTo>
                    <a:cubicBezTo>
                      <a:pt x="60" y="77"/>
                      <a:pt x="57" y="78"/>
                      <a:pt x="55" y="80"/>
                    </a:cubicBezTo>
                    <a:cubicBezTo>
                      <a:pt x="52" y="78"/>
                      <a:pt x="50" y="77"/>
                      <a:pt x="47" y="76"/>
                    </a:cubicBezTo>
                    <a:cubicBezTo>
                      <a:pt x="44" y="74"/>
                      <a:pt x="42" y="73"/>
                      <a:pt x="39" y="71"/>
                    </a:cubicBezTo>
                    <a:cubicBezTo>
                      <a:pt x="39" y="68"/>
                      <a:pt x="39" y="65"/>
                      <a:pt x="39" y="62"/>
                    </a:cubicBezTo>
                    <a:close/>
                    <a:moveTo>
                      <a:pt x="39" y="50"/>
                    </a:moveTo>
                    <a:cubicBezTo>
                      <a:pt x="40" y="46"/>
                      <a:pt x="40" y="42"/>
                      <a:pt x="41" y="38"/>
                    </a:cubicBezTo>
                    <a:cubicBezTo>
                      <a:pt x="45" y="40"/>
                      <a:pt x="49" y="41"/>
                      <a:pt x="52" y="43"/>
                    </a:cubicBezTo>
                    <a:cubicBezTo>
                      <a:pt x="48" y="45"/>
                      <a:pt x="44" y="47"/>
                      <a:pt x="39" y="50"/>
                    </a:cubicBezTo>
                    <a:close/>
                    <a:moveTo>
                      <a:pt x="57" y="43"/>
                    </a:moveTo>
                    <a:cubicBezTo>
                      <a:pt x="61" y="41"/>
                      <a:pt x="65" y="39"/>
                      <a:pt x="69" y="38"/>
                    </a:cubicBezTo>
                    <a:cubicBezTo>
                      <a:pt x="70" y="42"/>
                      <a:pt x="70" y="46"/>
                      <a:pt x="70" y="50"/>
                    </a:cubicBezTo>
                    <a:cubicBezTo>
                      <a:pt x="66" y="47"/>
                      <a:pt x="61" y="45"/>
                      <a:pt x="57" y="43"/>
                    </a:cubicBezTo>
                    <a:close/>
                    <a:moveTo>
                      <a:pt x="73" y="57"/>
                    </a:moveTo>
                    <a:cubicBezTo>
                      <a:pt x="73" y="56"/>
                      <a:pt x="73" y="55"/>
                      <a:pt x="73" y="54"/>
                    </a:cubicBezTo>
                    <a:cubicBezTo>
                      <a:pt x="77" y="56"/>
                      <a:pt x="80" y="59"/>
                      <a:pt x="84" y="62"/>
                    </a:cubicBezTo>
                    <a:cubicBezTo>
                      <a:pt x="80" y="65"/>
                      <a:pt x="77" y="67"/>
                      <a:pt x="73" y="70"/>
                    </a:cubicBezTo>
                    <a:cubicBezTo>
                      <a:pt x="73" y="65"/>
                      <a:pt x="73" y="61"/>
                      <a:pt x="73" y="57"/>
                    </a:cubicBezTo>
                    <a:close/>
                    <a:moveTo>
                      <a:pt x="63" y="78"/>
                    </a:moveTo>
                    <a:cubicBezTo>
                      <a:pt x="66" y="76"/>
                      <a:pt x="68" y="75"/>
                      <a:pt x="70" y="74"/>
                    </a:cubicBezTo>
                    <a:cubicBezTo>
                      <a:pt x="70" y="78"/>
                      <a:pt x="70" y="82"/>
                      <a:pt x="69" y="86"/>
                    </a:cubicBezTo>
                    <a:cubicBezTo>
                      <a:pt x="65" y="84"/>
                      <a:pt x="61" y="83"/>
                      <a:pt x="57" y="81"/>
                    </a:cubicBezTo>
                    <a:cubicBezTo>
                      <a:pt x="59" y="80"/>
                      <a:pt x="61" y="79"/>
                      <a:pt x="63" y="78"/>
                    </a:cubicBezTo>
                    <a:close/>
                    <a:moveTo>
                      <a:pt x="46" y="78"/>
                    </a:moveTo>
                    <a:cubicBezTo>
                      <a:pt x="48" y="79"/>
                      <a:pt x="50" y="80"/>
                      <a:pt x="52" y="81"/>
                    </a:cubicBezTo>
                    <a:cubicBezTo>
                      <a:pt x="48" y="82"/>
                      <a:pt x="45" y="84"/>
                      <a:pt x="41" y="85"/>
                    </a:cubicBezTo>
                    <a:cubicBezTo>
                      <a:pt x="40" y="82"/>
                      <a:pt x="40" y="78"/>
                      <a:pt x="39" y="74"/>
                    </a:cubicBezTo>
                    <a:cubicBezTo>
                      <a:pt x="42" y="75"/>
                      <a:pt x="44" y="76"/>
                      <a:pt x="46" y="78"/>
                    </a:cubicBezTo>
                    <a:close/>
                    <a:moveTo>
                      <a:pt x="102" y="83"/>
                    </a:moveTo>
                    <a:cubicBezTo>
                      <a:pt x="103" y="89"/>
                      <a:pt x="95" y="90"/>
                      <a:pt x="91" y="90"/>
                    </a:cubicBezTo>
                    <a:cubicBezTo>
                      <a:pt x="84" y="90"/>
                      <a:pt x="78" y="88"/>
                      <a:pt x="72" y="86"/>
                    </a:cubicBezTo>
                    <a:cubicBezTo>
                      <a:pt x="71" y="86"/>
                      <a:pt x="71" y="86"/>
                      <a:pt x="71" y="86"/>
                    </a:cubicBezTo>
                    <a:cubicBezTo>
                      <a:pt x="72" y="82"/>
                      <a:pt x="72" y="77"/>
                      <a:pt x="72" y="72"/>
                    </a:cubicBezTo>
                    <a:cubicBezTo>
                      <a:pt x="77" y="70"/>
                      <a:pt x="81" y="66"/>
                      <a:pt x="86" y="63"/>
                    </a:cubicBezTo>
                    <a:cubicBezTo>
                      <a:pt x="88" y="65"/>
                      <a:pt x="89" y="66"/>
                      <a:pt x="91" y="68"/>
                    </a:cubicBezTo>
                    <a:cubicBezTo>
                      <a:pt x="95" y="72"/>
                      <a:pt x="100" y="77"/>
                      <a:pt x="102" y="83"/>
                    </a:cubicBezTo>
                    <a:close/>
                    <a:moveTo>
                      <a:pt x="82" y="34"/>
                    </a:moveTo>
                    <a:cubicBezTo>
                      <a:pt x="87" y="33"/>
                      <a:pt x="96" y="32"/>
                      <a:pt x="100" y="36"/>
                    </a:cubicBezTo>
                    <a:cubicBezTo>
                      <a:pt x="104" y="39"/>
                      <a:pt x="99" y="46"/>
                      <a:pt x="97" y="49"/>
                    </a:cubicBezTo>
                    <a:cubicBezTo>
                      <a:pt x="94" y="53"/>
                      <a:pt x="90" y="57"/>
                      <a:pt x="86" y="60"/>
                    </a:cubicBezTo>
                    <a:cubicBezTo>
                      <a:pt x="82" y="57"/>
                      <a:pt x="77" y="54"/>
                      <a:pt x="72" y="51"/>
                    </a:cubicBezTo>
                    <a:cubicBezTo>
                      <a:pt x="72" y="46"/>
                      <a:pt x="72" y="42"/>
                      <a:pt x="71" y="37"/>
                    </a:cubicBezTo>
                    <a:cubicBezTo>
                      <a:pt x="75" y="36"/>
                      <a:pt x="78" y="35"/>
                      <a:pt x="82" y="34"/>
                    </a:cubicBezTo>
                    <a:close/>
                    <a:moveTo>
                      <a:pt x="42" y="31"/>
                    </a:moveTo>
                    <a:cubicBezTo>
                      <a:pt x="43" y="25"/>
                      <a:pt x="45" y="17"/>
                      <a:pt x="50" y="12"/>
                    </a:cubicBezTo>
                    <a:cubicBezTo>
                      <a:pt x="60" y="0"/>
                      <a:pt x="67" y="29"/>
                      <a:pt x="68" y="34"/>
                    </a:cubicBezTo>
                    <a:cubicBezTo>
                      <a:pt x="68" y="35"/>
                      <a:pt x="68" y="35"/>
                      <a:pt x="69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3" y="38"/>
                      <a:pt x="59" y="40"/>
                      <a:pt x="55" y="42"/>
                    </a:cubicBezTo>
                    <a:cubicBezTo>
                      <a:pt x="50" y="40"/>
                      <a:pt x="46" y="38"/>
                      <a:pt x="41" y="36"/>
                    </a:cubicBezTo>
                    <a:cubicBezTo>
                      <a:pt x="41" y="34"/>
                      <a:pt x="42" y="33"/>
                      <a:pt x="42" y="31"/>
                    </a:cubicBezTo>
                    <a:close/>
                    <a:moveTo>
                      <a:pt x="22" y="59"/>
                    </a:moveTo>
                    <a:cubicBezTo>
                      <a:pt x="17" y="54"/>
                      <a:pt x="11" y="49"/>
                      <a:pt x="9" y="43"/>
                    </a:cubicBezTo>
                    <a:cubicBezTo>
                      <a:pt x="2" y="27"/>
                      <a:pt x="32" y="35"/>
                      <a:pt x="38" y="37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8" y="42"/>
                      <a:pt x="37" y="47"/>
                      <a:pt x="37" y="51"/>
                    </a:cubicBezTo>
                    <a:cubicBezTo>
                      <a:pt x="32" y="54"/>
                      <a:pt x="28" y="57"/>
                      <a:pt x="24" y="60"/>
                    </a:cubicBezTo>
                    <a:cubicBezTo>
                      <a:pt x="23" y="60"/>
                      <a:pt x="23" y="59"/>
                      <a:pt x="22" y="59"/>
                    </a:cubicBezTo>
                    <a:close/>
                    <a:moveTo>
                      <a:pt x="37" y="72"/>
                    </a:moveTo>
                    <a:cubicBezTo>
                      <a:pt x="37" y="77"/>
                      <a:pt x="38" y="82"/>
                      <a:pt x="39" y="86"/>
                    </a:cubicBezTo>
                    <a:cubicBezTo>
                      <a:pt x="37" y="87"/>
                      <a:pt x="35" y="87"/>
                      <a:pt x="33" y="88"/>
                    </a:cubicBezTo>
                    <a:cubicBezTo>
                      <a:pt x="26" y="90"/>
                      <a:pt x="18" y="92"/>
                      <a:pt x="12" y="89"/>
                    </a:cubicBezTo>
                    <a:cubicBezTo>
                      <a:pt x="0" y="85"/>
                      <a:pt x="16" y="70"/>
                      <a:pt x="24" y="63"/>
                    </a:cubicBezTo>
                    <a:cubicBezTo>
                      <a:pt x="28" y="67"/>
                      <a:pt x="33" y="70"/>
                      <a:pt x="37" y="72"/>
                    </a:cubicBezTo>
                    <a:close/>
                  </a:path>
                </a:pathLst>
              </a:custGeom>
              <a:solidFill>
                <a:srgbClr val="40C5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39" name="Freeform 196">
                <a:extLst>
                  <a:ext uri="{FF2B5EF4-FFF2-40B4-BE49-F238E27FC236}">
                    <a16:creationId xmlns:a16="http://schemas.microsoft.com/office/drawing/2014/main" id="{65D1F84D-E613-41A4-8AA9-2EC3C1DD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6612" y="2962276"/>
                <a:ext cx="714375" cy="800100"/>
              </a:xfrm>
              <a:custGeom>
                <a:avLst/>
                <a:gdLst>
                  <a:gd name="T0" fmla="*/ 284 w 450"/>
                  <a:gd name="T1" fmla="*/ 504 h 504"/>
                  <a:gd name="T2" fmla="*/ 0 w 450"/>
                  <a:gd name="T3" fmla="*/ 380 h 504"/>
                  <a:gd name="T4" fmla="*/ 166 w 450"/>
                  <a:gd name="T5" fmla="*/ 0 h 504"/>
                  <a:gd name="T6" fmla="*/ 450 w 450"/>
                  <a:gd name="T7" fmla="*/ 124 h 504"/>
                  <a:gd name="T8" fmla="*/ 284 w 450"/>
                  <a:gd name="T9" fmla="*/ 504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0" h="504">
                    <a:moveTo>
                      <a:pt x="284" y="504"/>
                    </a:moveTo>
                    <a:lnTo>
                      <a:pt x="0" y="380"/>
                    </a:lnTo>
                    <a:lnTo>
                      <a:pt x="166" y="0"/>
                    </a:lnTo>
                    <a:lnTo>
                      <a:pt x="450" y="124"/>
                    </a:lnTo>
                    <a:lnTo>
                      <a:pt x="284" y="5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0" name="Freeform 197">
                <a:extLst>
                  <a:ext uri="{FF2B5EF4-FFF2-40B4-BE49-F238E27FC236}">
                    <a16:creationId xmlns:a16="http://schemas.microsoft.com/office/drawing/2014/main" id="{7CB41243-FFB8-4EAA-98B5-DB204678C1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53587" y="2881313"/>
                <a:ext cx="866775" cy="962025"/>
              </a:xfrm>
              <a:custGeom>
                <a:avLst/>
                <a:gdLst>
                  <a:gd name="T0" fmla="*/ 453 w 457"/>
                  <a:gd name="T1" fmla="*/ 142 h 508"/>
                  <a:gd name="T2" fmla="*/ 445 w 457"/>
                  <a:gd name="T3" fmla="*/ 120 h 508"/>
                  <a:gd name="T4" fmla="*/ 179 w 457"/>
                  <a:gd name="T5" fmla="*/ 4 h 508"/>
                  <a:gd name="T6" fmla="*/ 157 w 457"/>
                  <a:gd name="T7" fmla="*/ 13 h 508"/>
                  <a:gd name="T8" fmla="*/ 3 w 457"/>
                  <a:gd name="T9" fmla="*/ 366 h 508"/>
                  <a:gd name="T10" fmla="*/ 12 w 457"/>
                  <a:gd name="T11" fmla="*/ 389 h 508"/>
                  <a:gd name="T12" fmla="*/ 277 w 457"/>
                  <a:gd name="T13" fmla="*/ 504 h 508"/>
                  <a:gd name="T14" fmla="*/ 300 w 457"/>
                  <a:gd name="T15" fmla="*/ 495 h 508"/>
                  <a:gd name="T16" fmla="*/ 453 w 457"/>
                  <a:gd name="T17" fmla="*/ 142 h 508"/>
                  <a:gd name="T18" fmla="*/ 276 w 457"/>
                  <a:gd name="T19" fmla="*/ 465 h 508"/>
                  <a:gd name="T20" fmla="*/ 40 w 457"/>
                  <a:gd name="T21" fmla="*/ 362 h 508"/>
                  <a:gd name="T22" fmla="*/ 179 w 457"/>
                  <a:gd name="T23" fmla="*/ 44 h 508"/>
                  <a:gd name="T24" fmla="*/ 415 w 457"/>
                  <a:gd name="T25" fmla="*/ 147 h 508"/>
                  <a:gd name="T26" fmla="*/ 276 w 457"/>
                  <a:gd name="T27" fmla="*/ 465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7" h="508">
                    <a:moveTo>
                      <a:pt x="453" y="142"/>
                    </a:moveTo>
                    <a:cubicBezTo>
                      <a:pt x="457" y="133"/>
                      <a:pt x="453" y="123"/>
                      <a:pt x="445" y="120"/>
                    </a:cubicBezTo>
                    <a:cubicBezTo>
                      <a:pt x="179" y="4"/>
                      <a:pt x="179" y="4"/>
                      <a:pt x="179" y="4"/>
                    </a:cubicBezTo>
                    <a:cubicBezTo>
                      <a:pt x="171" y="0"/>
                      <a:pt x="161" y="4"/>
                      <a:pt x="157" y="13"/>
                    </a:cubicBezTo>
                    <a:cubicBezTo>
                      <a:pt x="3" y="366"/>
                      <a:pt x="3" y="366"/>
                      <a:pt x="3" y="366"/>
                    </a:cubicBezTo>
                    <a:cubicBezTo>
                      <a:pt x="0" y="375"/>
                      <a:pt x="3" y="385"/>
                      <a:pt x="12" y="389"/>
                    </a:cubicBezTo>
                    <a:cubicBezTo>
                      <a:pt x="277" y="504"/>
                      <a:pt x="277" y="504"/>
                      <a:pt x="277" y="504"/>
                    </a:cubicBezTo>
                    <a:cubicBezTo>
                      <a:pt x="286" y="508"/>
                      <a:pt x="296" y="504"/>
                      <a:pt x="300" y="495"/>
                    </a:cubicBezTo>
                    <a:lnTo>
                      <a:pt x="453" y="142"/>
                    </a:lnTo>
                    <a:close/>
                    <a:moveTo>
                      <a:pt x="276" y="465"/>
                    </a:moveTo>
                    <a:cubicBezTo>
                      <a:pt x="40" y="362"/>
                      <a:pt x="40" y="362"/>
                      <a:pt x="40" y="362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415" y="147"/>
                      <a:pt x="415" y="147"/>
                      <a:pt x="415" y="147"/>
                    </a:cubicBezTo>
                    <a:lnTo>
                      <a:pt x="276" y="465"/>
                    </a:lnTo>
                    <a:close/>
                  </a:path>
                </a:pathLst>
              </a:custGeom>
              <a:solidFill>
                <a:srgbClr val="44546A">
                  <a:lumMod val="75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1" name="Freeform 198">
                <a:extLst>
                  <a:ext uri="{FF2B5EF4-FFF2-40B4-BE49-F238E27FC236}">
                    <a16:creationId xmlns:a16="http://schemas.microsoft.com/office/drawing/2014/main" id="{1CDFC384-CF9F-464B-B19C-07391CE91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9012" y="3011488"/>
                <a:ext cx="541337" cy="407988"/>
              </a:xfrm>
              <a:custGeom>
                <a:avLst/>
                <a:gdLst>
                  <a:gd name="T0" fmla="*/ 282 w 341"/>
                  <a:gd name="T1" fmla="*/ 257 h 257"/>
                  <a:gd name="T2" fmla="*/ 0 w 341"/>
                  <a:gd name="T3" fmla="*/ 134 h 257"/>
                  <a:gd name="T4" fmla="*/ 59 w 341"/>
                  <a:gd name="T5" fmla="*/ 0 h 257"/>
                  <a:gd name="T6" fmla="*/ 341 w 341"/>
                  <a:gd name="T7" fmla="*/ 123 h 257"/>
                  <a:gd name="T8" fmla="*/ 282 w 341"/>
                  <a:gd name="T9" fmla="*/ 257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1" h="257">
                    <a:moveTo>
                      <a:pt x="282" y="257"/>
                    </a:moveTo>
                    <a:lnTo>
                      <a:pt x="0" y="134"/>
                    </a:lnTo>
                    <a:lnTo>
                      <a:pt x="59" y="0"/>
                    </a:lnTo>
                    <a:lnTo>
                      <a:pt x="341" y="123"/>
                    </a:lnTo>
                    <a:lnTo>
                      <a:pt x="282" y="257"/>
                    </a:lnTo>
                    <a:close/>
                  </a:path>
                </a:pathLst>
              </a:custGeom>
              <a:solidFill>
                <a:srgbClr val="9EB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2" name="Freeform 199">
                <a:extLst>
                  <a:ext uri="{FF2B5EF4-FFF2-40B4-BE49-F238E27FC236}">
                    <a16:creationId xmlns:a16="http://schemas.microsoft.com/office/drawing/2014/main" id="{04FD3B65-7674-42B9-ADD8-2D32BFC7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2499" y="3257551"/>
                <a:ext cx="239712" cy="200025"/>
              </a:xfrm>
              <a:custGeom>
                <a:avLst/>
                <a:gdLst>
                  <a:gd name="T0" fmla="*/ 118 w 151"/>
                  <a:gd name="T1" fmla="*/ 126 h 126"/>
                  <a:gd name="T2" fmla="*/ 0 w 151"/>
                  <a:gd name="T3" fmla="*/ 74 h 126"/>
                  <a:gd name="T4" fmla="*/ 32 w 151"/>
                  <a:gd name="T5" fmla="*/ 0 h 126"/>
                  <a:gd name="T6" fmla="*/ 151 w 151"/>
                  <a:gd name="T7" fmla="*/ 52 h 126"/>
                  <a:gd name="T8" fmla="*/ 118 w 151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1" h="126">
                    <a:moveTo>
                      <a:pt x="118" y="126"/>
                    </a:moveTo>
                    <a:lnTo>
                      <a:pt x="0" y="74"/>
                    </a:lnTo>
                    <a:lnTo>
                      <a:pt x="32" y="0"/>
                    </a:lnTo>
                    <a:lnTo>
                      <a:pt x="151" y="52"/>
                    </a:lnTo>
                    <a:lnTo>
                      <a:pt x="118" y="126"/>
                    </a:lnTo>
                    <a:close/>
                  </a:path>
                </a:pathLst>
              </a:custGeom>
              <a:solidFill>
                <a:srgbClr val="F59B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3" name="Freeform 200">
                <a:extLst>
                  <a:ext uri="{FF2B5EF4-FFF2-40B4-BE49-F238E27FC236}">
                    <a16:creationId xmlns:a16="http://schemas.microsoft.com/office/drawing/2014/main" id="{CE53BD80-15EF-4883-A922-9904B9287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5187" y="3479801"/>
                <a:ext cx="228600" cy="177800"/>
              </a:xfrm>
              <a:custGeom>
                <a:avLst/>
                <a:gdLst>
                  <a:gd name="T0" fmla="*/ 118 w 144"/>
                  <a:gd name="T1" fmla="*/ 112 h 112"/>
                  <a:gd name="T2" fmla="*/ 0 w 144"/>
                  <a:gd name="T3" fmla="*/ 61 h 112"/>
                  <a:gd name="T4" fmla="*/ 26 w 144"/>
                  <a:gd name="T5" fmla="*/ 0 h 112"/>
                  <a:gd name="T6" fmla="*/ 144 w 144"/>
                  <a:gd name="T7" fmla="*/ 51 h 112"/>
                  <a:gd name="T8" fmla="*/ 118 w 144"/>
                  <a:gd name="T9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112">
                    <a:moveTo>
                      <a:pt x="118" y="112"/>
                    </a:moveTo>
                    <a:lnTo>
                      <a:pt x="0" y="61"/>
                    </a:lnTo>
                    <a:lnTo>
                      <a:pt x="26" y="0"/>
                    </a:lnTo>
                    <a:lnTo>
                      <a:pt x="144" y="51"/>
                    </a:lnTo>
                    <a:lnTo>
                      <a:pt x="118" y="112"/>
                    </a:lnTo>
                    <a:close/>
                  </a:path>
                </a:pathLst>
              </a:custGeom>
              <a:solidFill>
                <a:srgbClr val="9EBE5B">
                  <a:lumMod val="60000"/>
                  <a:lumOff val="40000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4" name="Freeform 201">
                <a:extLst>
                  <a:ext uri="{FF2B5EF4-FFF2-40B4-BE49-F238E27FC236}">
                    <a16:creationId xmlns:a16="http://schemas.microsoft.com/office/drawing/2014/main" id="{1B86928B-E868-4680-8A7F-7A1FC290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9799" y="3389313"/>
                <a:ext cx="193675" cy="93663"/>
              </a:xfrm>
              <a:custGeom>
                <a:avLst/>
                <a:gdLst>
                  <a:gd name="T0" fmla="*/ 119 w 122"/>
                  <a:gd name="T1" fmla="*/ 59 h 59"/>
                  <a:gd name="T2" fmla="*/ 0 w 122"/>
                  <a:gd name="T3" fmla="*/ 8 h 59"/>
                  <a:gd name="T4" fmla="*/ 4 w 122"/>
                  <a:gd name="T5" fmla="*/ 0 h 59"/>
                  <a:gd name="T6" fmla="*/ 122 w 122"/>
                  <a:gd name="T7" fmla="*/ 51 h 59"/>
                  <a:gd name="T8" fmla="*/ 119 w 122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2" h="59">
                    <a:moveTo>
                      <a:pt x="119" y="59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122" y="51"/>
                    </a:lnTo>
                    <a:lnTo>
                      <a:pt x="119" y="59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5" name="Freeform 202">
                <a:extLst>
                  <a:ext uri="{FF2B5EF4-FFF2-40B4-BE49-F238E27FC236}">
                    <a16:creationId xmlns:a16="http://schemas.microsoft.com/office/drawing/2014/main" id="{268B1061-57FA-4BB8-9D35-A1268887F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3449" y="3409951"/>
                <a:ext cx="133350" cy="61913"/>
              </a:xfrm>
              <a:custGeom>
                <a:avLst/>
                <a:gdLst>
                  <a:gd name="T0" fmla="*/ 83 w 84"/>
                  <a:gd name="T1" fmla="*/ 39 h 39"/>
                  <a:gd name="T2" fmla="*/ 0 w 84"/>
                  <a:gd name="T3" fmla="*/ 3 h 39"/>
                  <a:gd name="T4" fmla="*/ 2 w 84"/>
                  <a:gd name="T5" fmla="*/ 0 h 39"/>
                  <a:gd name="T6" fmla="*/ 84 w 84"/>
                  <a:gd name="T7" fmla="*/ 35 h 39"/>
                  <a:gd name="T8" fmla="*/ 83 w 84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39">
                    <a:moveTo>
                      <a:pt x="83" y="39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84" y="35"/>
                    </a:lnTo>
                    <a:lnTo>
                      <a:pt x="83" y="3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6" name="Freeform 203">
                <a:extLst>
                  <a:ext uri="{FF2B5EF4-FFF2-40B4-BE49-F238E27FC236}">
                    <a16:creationId xmlns:a16="http://schemas.microsoft.com/office/drawing/2014/main" id="{3C8FB748-9E5B-406C-A178-2D53720E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7099" y="3422651"/>
                <a:ext cx="152400" cy="69850"/>
              </a:xfrm>
              <a:custGeom>
                <a:avLst/>
                <a:gdLst>
                  <a:gd name="T0" fmla="*/ 94 w 96"/>
                  <a:gd name="T1" fmla="*/ 44 h 44"/>
                  <a:gd name="T2" fmla="*/ 0 w 96"/>
                  <a:gd name="T3" fmla="*/ 4 h 44"/>
                  <a:gd name="T4" fmla="*/ 2 w 96"/>
                  <a:gd name="T5" fmla="*/ 0 h 44"/>
                  <a:gd name="T6" fmla="*/ 96 w 96"/>
                  <a:gd name="T7" fmla="*/ 41 h 44"/>
                  <a:gd name="T8" fmla="*/ 94 w 96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44">
                    <a:moveTo>
                      <a:pt x="94" y="4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96" y="41"/>
                    </a:lnTo>
                    <a:lnTo>
                      <a:pt x="94" y="4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7" name="Freeform 204">
                <a:extLst>
                  <a:ext uri="{FF2B5EF4-FFF2-40B4-BE49-F238E27FC236}">
                    <a16:creationId xmlns:a16="http://schemas.microsoft.com/office/drawing/2014/main" id="{3D2111E8-ED8A-4AD6-AF39-996BF03B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9162" y="3441701"/>
                <a:ext cx="134937" cy="65088"/>
              </a:xfrm>
              <a:custGeom>
                <a:avLst/>
                <a:gdLst>
                  <a:gd name="T0" fmla="*/ 83 w 85"/>
                  <a:gd name="T1" fmla="*/ 41 h 41"/>
                  <a:gd name="T2" fmla="*/ 0 w 85"/>
                  <a:gd name="T3" fmla="*/ 5 h 41"/>
                  <a:gd name="T4" fmla="*/ 1 w 85"/>
                  <a:gd name="T5" fmla="*/ 0 h 41"/>
                  <a:gd name="T6" fmla="*/ 85 w 85"/>
                  <a:gd name="T7" fmla="*/ 37 h 41"/>
                  <a:gd name="T8" fmla="*/ 83 w 8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41">
                    <a:moveTo>
                      <a:pt x="83" y="41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37"/>
                    </a:lnTo>
                    <a:lnTo>
                      <a:pt x="83" y="4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8" name="Freeform 206">
                <a:extLst>
                  <a:ext uri="{FF2B5EF4-FFF2-40B4-BE49-F238E27FC236}">
                    <a16:creationId xmlns:a16="http://schemas.microsoft.com/office/drawing/2014/main" id="{1E437D7C-FA88-41E2-B278-9CAFD4597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4399" y="3457575"/>
                <a:ext cx="187325" cy="82550"/>
              </a:xfrm>
              <a:custGeom>
                <a:avLst/>
                <a:gdLst>
                  <a:gd name="T0" fmla="*/ 117 w 118"/>
                  <a:gd name="T1" fmla="*/ 52 h 52"/>
                  <a:gd name="T2" fmla="*/ 0 w 118"/>
                  <a:gd name="T3" fmla="*/ 1 h 52"/>
                  <a:gd name="T4" fmla="*/ 1 w 118"/>
                  <a:gd name="T5" fmla="*/ 0 h 52"/>
                  <a:gd name="T6" fmla="*/ 118 w 118"/>
                  <a:gd name="T7" fmla="*/ 50 h 52"/>
                  <a:gd name="T8" fmla="*/ 117 w 118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2">
                    <a:moveTo>
                      <a:pt x="117" y="5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18" y="50"/>
                    </a:lnTo>
                    <a:lnTo>
                      <a:pt x="117" y="5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49" name="Freeform 207">
                <a:extLst>
                  <a:ext uri="{FF2B5EF4-FFF2-40B4-BE49-F238E27FC236}">
                    <a16:creationId xmlns:a16="http://schemas.microsoft.com/office/drawing/2014/main" id="{D097801D-E38E-4E88-B061-B9F64249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8874" y="3351213"/>
                <a:ext cx="236537" cy="201612"/>
              </a:xfrm>
              <a:custGeom>
                <a:avLst/>
                <a:gdLst>
                  <a:gd name="T0" fmla="*/ 115 w 149"/>
                  <a:gd name="T1" fmla="*/ 127 h 127"/>
                  <a:gd name="T2" fmla="*/ 0 w 149"/>
                  <a:gd name="T3" fmla="*/ 76 h 127"/>
                  <a:gd name="T4" fmla="*/ 32 w 149"/>
                  <a:gd name="T5" fmla="*/ 0 h 127"/>
                  <a:gd name="T6" fmla="*/ 149 w 149"/>
                  <a:gd name="T7" fmla="*/ 51 h 127"/>
                  <a:gd name="T8" fmla="*/ 115 w 149"/>
                  <a:gd name="T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9" h="127">
                    <a:moveTo>
                      <a:pt x="115" y="127"/>
                    </a:moveTo>
                    <a:lnTo>
                      <a:pt x="0" y="76"/>
                    </a:lnTo>
                    <a:lnTo>
                      <a:pt x="32" y="0"/>
                    </a:lnTo>
                    <a:lnTo>
                      <a:pt x="149" y="51"/>
                    </a:lnTo>
                    <a:lnTo>
                      <a:pt x="115" y="127"/>
                    </a:lnTo>
                    <a:close/>
                  </a:path>
                </a:pathLst>
              </a:custGeom>
              <a:solidFill>
                <a:srgbClr val="9EB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0" name="Freeform 208">
                <a:extLst>
                  <a:ext uri="{FF2B5EF4-FFF2-40B4-BE49-F238E27FC236}">
                    <a16:creationId xmlns:a16="http://schemas.microsoft.com/office/drawing/2014/main" id="{8EF8563C-2008-4F37-BE4B-B5F03529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9824" y="3502025"/>
                <a:ext cx="166687" cy="80962"/>
              </a:xfrm>
              <a:custGeom>
                <a:avLst/>
                <a:gdLst>
                  <a:gd name="T0" fmla="*/ 102 w 105"/>
                  <a:gd name="T1" fmla="*/ 51 h 51"/>
                  <a:gd name="T2" fmla="*/ 0 w 105"/>
                  <a:gd name="T3" fmla="*/ 7 h 51"/>
                  <a:gd name="T4" fmla="*/ 3 w 105"/>
                  <a:gd name="T5" fmla="*/ 0 h 51"/>
                  <a:gd name="T6" fmla="*/ 105 w 105"/>
                  <a:gd name="T7" fmla="*/ 46 h 51"/>
                  <a:gd name="T8" fmla="*/ 102 w 105"/>
                  <a:gd name="T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51">
                    <a:moveTo>
                      <a:pt x="102" y="51"/>
                    </a:moveTo>
                    <a:lnTo>
                      <a:pt x="0" y="7"/>
                    </a:lnTo>
                    <a:lnTo>
                      <a:pt x="3" y="0"/>
                    </a:lnTo>
                    <a:lnTo>
                      <a:pt x="105" y="46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1" name="Freeform 209">
                <a:extLst>
                  <a:ext uri="{FF2B5EF4-FFF2-40B4-BE49-F238E27FC236}">
                    <a16:creationId xmlns:a16="http://schemas.microsoft.com/office/drawing/2014/main" id="{40F9A0A9-9EC4-468F-B9E4-20446C069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5062" y="3517900"/>
                <a:ext cx="131762" cy="61912"/>
              </a:xfrm>
              <a:custGeom>
                <a:avLst/>
                <a:gdLst>
                  <a:gd name="T0" fmla="*/ 82 w 83"/>
                  <a:gd name="T1" fmla="*/ 39 h 39"/>
                  <a:gd name="T2" fmla="*/ 0 w 83"/>
                  <a:gd name="T3" fmla="*/ 3 h 39"/>
                  <a:gd name="T4" fmla="*/ 2 w 83"/>
                  <a:gd name="T5" fmla="*/ 0 h 39"/>
                  <a:gd name="T6" fmla="*/ 83 w 83"/>
                  <a:gd name="T7" fmla="*/ 34 h 39"/>
                  <a:gd name="T8" fmla="*/ 82 w 83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39">
                    <a:moveTo>
                      <a:pt x="82" y="39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83" y="34"/>
                    </a:lnTo>
                    <a:lnTo>
                      <a:pt x="82" y="3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2" name="Freeform 210">
                <a:extLst>
                  <a:ext uri="{FF2B5EF4-FFF2-40B4-BE49-F238E27FC236}">
                    <a16:creationId xmlns:a16="http://schemas.microsoft.com/office/drawing/2014/main" id="{F3FFD6AA-093C-4003-BE1A-761F2A88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7762" y="3489325"/>
                <a:ext cx="188912" cy="87312"/>
              </a:xfrm>
              <a:custGeom>
                <a:avLst/>
                <a:gdLst>
                  <a:gd name="T0" fmla="*/ 117 w 119"/>
                  <a:gd name="T1" fmla="*/ 55 h 55"/>
                  <a:gd name="T2" fmla="*/ 0 w 119"/>
                  <a:gd name="T3" fmla="*/ 5 h 55"/>
                  <a:gd name="T4" fmla="*/ 2 w 119"/>
                  <a:gd name="T5" fmla="*/ 0 h 55"/>
                  <a:gd name="T6" fmla="*/ 119 w 119"/>
                  <a:gd name="T7" fmla="*/ 51 h 55"/>
                  <a:gd name="T8" fmla="*/ 117 w 119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5">
                    <a:moveTo>
                      <a:pt x="117" y="5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119" y="51"/>
                    </a:lnTo>
                    <a:lnTo>
                      <a:pt x="117" y="55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3" name="Freeform 211">
                <a:extLst>
                  <a:ext uri="{FF2B5EF4-FFF2-40B4-BE49-F238E27FC236}">
                    <a16:creationId xmlns:a16="http://schemas.microsoft.com/office/drawing/2014/main" id="{6B6E0741-B7D2-45EA-AFCD-57A4AC061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3949" y="3540125"/>
                <a:ext cx="133350" cy="61912"/>
              </a:xfrm>
              <a:custGeom>
                <a:avLst/>
                <a:gdLst>
                  <a:gd name="T0" fmla="*/ 81 w 84"/>
                  <a:gd name="T1" fmla="*/ 39 h 39"/>
                  <a:gd name="T2" fmla="*/ 0 w 84"/>
                  <a:gd name="T3" fmla="*/ 5 h 39"/>
                  <a:gd name="T4" fmla="*/ 3 w 84"/>
                  <a:gd name="T5" fmla="*/ 0 h 39"/>
                  <a:gd name="T6" fmla="*/ 84 w 84"/>
                  <a:gd name="T7" fmla="*/ 35 h 39"/>
                  <a:gd name="T8" fmla="*/ 81 w 84"/>
                  <a:gd name="T9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39">
                    <a:moveTo>
                      <a:pt x="81" y="3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84" y="35"/>
                    </a:lnTo>
                    <a:lnTo>
                      <a:pt x="81" y="3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4" name="Freeform 212">
                <a:extLst>
                  <a:ext uri="{FF2B5EF4-FFF2-40B4-BE49-F238E27FC236}">
                    <a16:creationId xmlns:a16="http://schemas.microsoft.com/office/drawing/2014/main" id="{453F1319-81C0-4973-B539-E2B5A4FBB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2362" y="3549650"/>
                <a:ext cx="184150" cy="84137"/>
              </a:xfrm>
              <a:custGeom>
                <a:avLst/>
                <a:gdLst>
                  <a:gd name="T0" fmla="*/ 115 w 116"/>
                  <a:gd name="T1" fmla="*/ 53 h 53"/>
                  <a:gd name="T2" fmla="*/ 0 w 116"/>
                  <a:gd name="T3" fmla="*/ 2 h 53"/>
                  <a:gd name="T4" fmla="*/ 1 w 116"/>
                  <a:gd name="T5" fmla="*/ 0 h 53"/>
                  <a:gd name="T6" fmla="*/ 116 w 116"/>
                  <a:gd name="T7" fmla="*/ 50 h 53"/>
                  <a:gd name="T8" fmla="*/ 115 w 116"/>
                  <a:gd name="T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53">
                    <a:moveTo>
                      <a:pt x="115" y="53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16" y="50"/>
                    </a:lnTo>
                    <a:lnTo>
                      <a:pt x="115" y="5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5" name="Freeform 213">
                <a:extLst>
                  <a:ext uri="{FF2B5EF4-FFF2-40B4-BE49-F238E27FC236}">
                    <a16:creationId xmlns:a16="http://schemas.microsoft.com/office/drawing/2014/main" id="{799B0BAD-AC00-4C2F-BEDF-281AA5136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4899" y="3575050"/>
                <a:ext cx="190500" cy="95250"/>
              </a:xfrm>
              <a:custGeom>
                <a:avLst/>
                <a:gdLst>
                  <a:gd name="T0" fmla="*/ 115 w 120"/>
                  <a:gd name="T1" fmla="*/ 60 h 60"/>
                  <a:gd name="T2" fmla="*/ 0 w 120"/>
                  <a:gd name="T3" fmla="*/ 10 h 60"/>
                  <a:gd name="T4" fmla="*/ 5 w 120"/>
                  <a:gd name="T5" fmla="*/ 0 h 60"/>
                  <a:gd name="T6" fmla="*/ 120 w 120"/>
                  <a:gd name="T7" fmla="*/ 50 h 60"/>
                  <a:gd name="T8" fmla="*/ 115 w 120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60">
                    <a:moveTo>
                      <a:pt x="115" y="6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120" y="50"/>
                    </a:lnTo>
                    <a:lnTo>
                      <a:pt x="115" y="6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6" name="Freeform 214">
                <a:extLst>
                  <a:ext uri="{FF2B5EF4-FFF2-40B4-BE49-F238E27FC236}">
                    <a16:creationId xmlns:a16="http://schemas.microsoft.com/office/drawing/2014/main" id="{A345134C-9141-424D-9CAF-09BEE6C6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1724" y="3592513"/>
                <a:ext cx="128587" cy="57150"/>
              </a:xfrm>
              <a:custGeom>
                <a:avLst/>
                <a:gdLst>
                  <a:gd name="T0" fmla="*/ 81 w 81"/>
                  <a:gd name="T1" fmla="*/ 36 h 36"/>
                  <a:gd name="T2" fmla="*/ 0 w 81"/>
                  <a:gd name="T3" fmla="*/ 0 h 36"/>
                  <a:gd name="T4" fmla="*/ 81 w 81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36">
                    <a:moveTo>
                      <a:pt x="81" y="36"/>
                    </a:moveTo>
                    <a:lnTo>
                      <a:pt x="0" y="0"/>
                    </a:lnTo>
                    <a:lnTo>
                      <a:pt x="81" y="3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7" name="Freeform 215">
                <a:extLst>
                  <a:ext uri="{FF2B5EF4-FFF2-40B4-BE49-F238E27FC236}">
                    <a16:creationId xmlns:a16="http://schemas.microsoft.com/office/drawing/2014/main" id="{EA39FB01-C4CC-42B3-921B-6249B98B4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1724" y="3597275"/>
                <a:ext cx="184150" cy="82550"/>
              </a:xfrm>
              <a:custGeom>
                <a:avLst/>
                <a:gdLst>
                  <a:gd name="T0" fmla="*/ 114 w 116"/>
                  <a:gd name="T1" fmla="*/ 52 h 52"/>
                  <a:gd name="T2" fmla="*/ 0 w 116"/>
                  <a:gd name="T3" fmla="*/ 2 h 52"/>
                  <a:gd name="T4" fmla="*/ 1 w 116"/>
                  <a:gd name="T5" fmla="*/ 0 h 52"/>
                  <a:gd name="T6" fmla="*/ 116 w 116"/>
                  <a:gd name="T7" fmla="*/ 50 h 52"/>
                  <a:gd name="T8" fmla="*/ 114 w 116"/>
                  <a:gd name="T9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52">
                    <a:moveTo>
                      <a:pt x="114" y="5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16" y="50"/>
                    </a:lnTo>
                    <a:lnTo>
                      <a:pt x="114" y="5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8" name="Freeform 216">
                <a:extLst>
                  <a:ext uri="{FF2B5EF4-FFF2-40B4-BE49-F238E27FC236}">
                    <a16:creationId xmlns:a16="http://schemas.microsoft.com/office/drawing/2014/main" id="{4F85B939-6BDA-48D6-B09E-A200D934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1087" y="3644900"/>
                <a:ext cx="165100" cy="77787"/>
              </a:xfrm>
              <a:custGeom>
                <a:avLst/>
                <a:gdLst>
                  <a:gd name="T0" fmla="*/ 101 w 104"/>
                  <a:gd name="T1" fmla="*/ 49 h 49"/>
                  <a:gd name="T2" fmla="*/ 0 w 104"/>
                  <a:gd name="T3" fmla="*/ 3 h 49"/>
                  <a:gd name="T4" fmla="*/ 1 w 104"/>
                  <a:gd name="T5" fmla="*/ 0 h 49"/>
                  <a:gd name="T6" fmla="*/ 104 w 104"/>
                  <a:gd name="T7" fmla="*/ 44 h 49"/>
                  <a:gd name="T8" fmla="*/ 101 w 104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4" h="49">
                    <a:moveTo>
                      <a:pt x="101" y="49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04" y="44"/>
                    </a:lnTo>
                    <a:lnTo>
                      <a:pt x="101" y="4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59" name="Freeform 217">
                <a:extLst>
                  <a:ext uri="{FF2B5EF4-FFF2-40B4-BE49-F238E27FC236}">
                    <a16:creationId xmlns:a16="http://schemas.microsoft.com/office/drawing/2014/main" id="{41708522-2691-450C-A7C2-B7F0D3FB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3149" y="3654425"/>
                <a:ext cx="133350" cy="69850"/>
              </a:xfrm>
              <a:custGeom>
                <a:avLst/>
                <a:gdLst>
                  <a:gd name="T0" fmla="*/ 80 w 84"/>
                  <a:gd name="T1" fmla="*/ 44 h 44"/>
                  <a:gd name="T2" fmla="*/ 0 w 84"/>
                  <a:gd name="T3" fmla="*/ 8 h 44"/>
                  <a:gd name="T4" fmla="*/ 4 w 84"/>
                  <a:gd name="T5" fmla="*/ 0 h 44"/>
                  <a:gd name="T6" fmla="*/ 84 w 84"/>
                  <a:gd name="T7" fmla="*/ 35 h 44"/>
                  <a:gd name="T8" fmla="*/ 80 w 84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4">
                    <a:moveTo>
                      <a:pt x="80" y="44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84" y="35"/>
                    </a:lnTo>
                    <a:lnTo>
                      <a:pt x="80" y="4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0" name="Freeform 218">
                <a:extLst>
                  <a:ext uri="{FF2B5EF4-FFF2-40B4-BE49-F238E27FC236}">
                    <a16:creationId xmlns:a16="http://schemas.microsoft.com/office/drawing/2014/main" id="{4A2B71D1-960C-42BE-B65A-713F2ACB2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9024" y="3624263"/>
                <a:ext cx="188912" cy="88900"/>
              </a:xfrm>
              <a:custGeom>
                <a:avLst/>
                <a:gdLst>
                  <a:gd name="T0" fmla="*/ 117 w 119"/>
                  <a:gd name="T1" fmla="*/ 56 h 56"/>
                  <a:gd name="T2" fmla="*/ 0 w 119"/>
                  <a:gd name="T3" fmla="*/ 4 h 56"/>
                  <a:gd name="T4" fmla="*/ 2 w 119"/>
                  <a:gd name="T5" fmla="*/ 0 h 56"/>
                  <a:gd name="T6" fmla="*/ 119 w 119"/>
                  <a:gd name="T7" fmla="*/ 51 h 56"/>
                  <a:gd name="T8" fmla="*/ 117 w 119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" h="56">
                    <a:moveTo>
                      <a:pt x="117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119" y="51"/>
                    </a:lnTo>
                    <a:lnTo>
                      <a:pt x="117" y="56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1" name="Freeform 219">
                <a:extLst>
                  <a:ext uri="{FF2B5EF4-FFF2-40B4-BE49-F238E27FC236}">
                    <a16:creationId xmlns:a16="http://schemas.microsoft.com/office/drawing/2014/main" id="{DF5EBBEA-89E5-42E6-8F21-C0D14EA98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4324" y="3135313"/>
                <a:ext cx="153987" cy="212725"/>
              </a:xfrm>
              <a:custGeom>
                <a:avLst/>
                <a:gdLst>
                  <a:gd name="T0" fmla="*/ 3 w 81"/>
                  <a:gd name="T1" fmla="*/ 103 h 113"/>
                  <a:gd name="T2" fmla="*/ 40 w 81"/>
                  <a:gd name="T3" fmla="*/ 70 h 113"/>
                  <a:gd name="T4" fmla="*/ 45 w 81"/>
                  <a:gd name="T5" fmla="*/ 65 h 113"/>
                  <a:gd name="T6" fmla="*/ 81 w 81"/>
                  <a:gd name="T7" fmla="*/ 8 h 113"/>
                  <a:gd name="T8" fmla="*/ 73 w 81"/>
                  <a:gd name="T9" fmla="*/ 2 h 113"/>
                  <a:gd name="T10" fmla="*/ 21 w 81"/>
                  <a:gd name="T11" fmla="*/ 46 h 113"/>
                  <a:gd name="T12" fmla="*/ 16 w 81"/>
                  <a:gd name="T13" fmla="*/ 56 h 113"/>
                  <a:gd name="T14" fmla="*/ 25 w 81"/>
                  <a:gd name="T15" fmla="*/ 50 h 113"/>
                  <a:gd name="T16" fmla="*/ 33 w 81"/>
                  <a:gd name="T17" fmla="*/ 58 h 113"/>
                  <a:gd name="T18" fmla="*/ 33 w 81"/>
                  <a:gd name="T19" fmla="*/ 61 h 113"/>
                  <a:gd name="T20" fmla="*/ 3 w 81"/>
                  <a:gd name="T21" fmla="*/ 10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113">
                    <a:moveTo>
                      <a:pt x="3" y="103"/>
                    </a:moveTo>
                    <a:cubicBezTo>
                      <a:pt x="3" y="103"/>
                      <a:pt x="5" y="113"/>
                      <a:pt x="40" y="70"/>
                    </a:cubicBezTo>
                    <a:cubicBezTo>
                      <a:pt x="40" y="70"/>
                      <a:pt x="45" y="71"/>
                      <a:pt x="45" y="65"/>
                    </a:cubicBezTo>
                    <a:cubicBezTo>
                      <a:pt x="45" y="65"/>
                      <a:pt x="72" y="33"/>
                      <a:pt x="81" y="8"/>
                    </a:cubicBezTo>
                    <a:cubicBezTo>
                      <a:pt x="81" y="8"/>
                      <a:pt x="80" y="0"/>
                      <a:pt x="73" y="2"/>
                    </a:cubicBezTo>
                    <a:cubicBezTo>
                      <a:pt x="73" y="2"/>
                      <a:pt x="48" y="13"/>
                      <a:pt x="21" y="46"/>
                    </a:cubicBezTo>
                    <a:cubicBezTo>
                      <a:pt x="21" y="46"/>
                      <a:pt x="13" y="50"/>
                      <a:pt x="16" y="56"/>
                    </a:cubicBezTo>
                    <a:cubicBezTo>
                      <a:pt x="16" y="56"/>
                      <a:pt x="17" y="54"/>
                      <a:pt x="25" y="50"/>
                    </a:cubicBezTo>
                    <a:cubicBezTo>
                      <a:pt x="25" y="50"/>
                      <a:pt x="34" y="54"/>
                      <a:pt x="33" y="58"/>
                    </a:cubicBezTo>
                    <a:cubicBezTo>
                      <a:pt x="33" y="58"/>
                      <a:pt x="33" y="58"/>
                      <a:pt x="33" y="61"/>
                    </a:cubicBezTo>
                    <a:cubicBezTo>
                      <a:pt x="33" y="61"/>
                      <a:pt x="0" y="93"/>
                      <a:pt x="3" y="103"/>
                    </a:cubicBezTo>
                  </a:path>
                </a:pathLst>
              </a:custGeom>
              <a:solidFill>
                <a:srgbClr val="9EB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2" name="Freeform 220">
                <a:extLst>
                  <a:ext uri="{FF2B5EF4-FFF2-40B4-BE49-F238E27FC236}">
                    <a16:creationId xmlns:a16="http://schemas.microsoft.com/office/drawing/2014/main" id="{CA61A871-3452-495D-A9F7-DD96CC152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7462" y="3224213"/>
                <a:ext cx="373062" cy="414337"/>
              </a:xfrm>
              <a:custGeom>
                <a:avLst/>
                <a:gdLst>
                  <a:gd name="T0" fmla="*/ 14 w 197"/>
                  <a:gd name="T1" fmla="*/ 219 h 219"/>
                  <a:gd name="T2" fmla="*/ 197 w 197"/>
                  <a:gd name="T3" fmla="*/ 15 h 219"/>
                  <a:gd name="T4" fmla="*/ 181 w 197"/>
                  <a:gd name="T5" fmla="*/ 0 h 219"/>
                  <a:gd name="T6" fmla="*/ 0 w 197"/>
                  <a:gd name="T7" fmla="*/ 203 h 219"/>
                  <a:gd name="T8" fmla="*/ 14 w 197"/>
                  <a:gd name="T9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7" h="219">
                    <a:moveTo>
                      <a:pt x="14" y="219"/>
                    </a:moveTo>
                    <a:cubicBezTo>
                      <a:pt x="197" y="15"/>
                      <a:pt x="197" y="15"/>
                      <a:pt x="197" y="15"/>
                    </a:cubicBezTo>
                    <a:cubicBezTo>
                      <a:pt x="197" y="15"/>
                      <a:pt x="193" y="1"/>
                      <a:pt x="181" y="0"/>
                    </a:cubicBezTo>
                    <a:cubicBezTo>
                      <a:pt x="0" y="203"/>
                      <a:pt x="0" y="203"/>
                      <a:pt x="0" y="203"/>
                    </a:cubicBezTo>
                    <a:cubicBezTo>
                      <a:pt x="0" y="203"/>
                      <a:pt x="14" y="206"/>
                      <a:pt x="14" y="219"/>
                    </a:cubicBezTo>
                  </a:path>
                </a:pathLst>
              </a:custGeom>
              <a:solidFill>
                <a:srgbClr val="E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  <p:sp>
            <p:nvSpPr>
              <p:cNvPr id="163" name="Freeform 221">
                <a:extLst>
                  <a:ext uri="{FF2B5EF4-FFF2-40B4-BE49-F238E27FC236}">
                    <a16:creationId xmlns:a16="http://schemas.microsoft.com/office/drawing/2014/main" id="{75894306-FE7A-4855-99C4-64F801E0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6512" y="3233738"/>
                <a:ext cx="347662" cy="393700"/>
              </a:xfrm>
              <a:custGeom>
                <a:avLst/>
                <a:gdLst>
                  <a:gd name="T0" fmla="*/ 2 w 184"/>
                  <a:gd name="T1" fmla="*/ 208 h 208"/>
                  <a:gd name="T2" fmla="*/ 184 w 184"/>
                  <a:gd name="T3" fmla="*/ 4 h 208"/>
                  <a:gd name="T4" fmla="*/ 181 w 184"/>
                  <a:gd name="T5" fmla="*/ 0 h 208"/>
                  <a:gd name="T6" fmla="*/ 0 w 184"/>
                  <a:gd name="T7" fmla="*/ 204 h 208"/>
                  <a:gd name="T8" fmla="*/ 2 w 184"/>
                  <a:gd name="T9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" h="208">
                    <a:moveTo>
                      <a:pt x="2" y="208"/>
                    </a:moveTo>
                    <a:cubicBezTo>
                      <a:pt x="184" y="4"/>
                      <a:pt x="184" y="4"/>
                      <a:pt x="184" y="4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0" y="204"/>
                      <a:pt x="0" y="204"/>
                      <a:pt x="0" y="204"/>
                    </a:cubicBezTo>
                    <a:cubicBezTo>
                      <a:pt x="0" y="204"/>
                      <a:pt x="1" y="205"/>
                      <a:pt x="2" y="208"/>
                    </a:cubicBezTo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Lato Light"/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93F0897D-8ACE-4A37-888F-FF357D32075A}"/>
                </a:ext>
              </a:extLst>
            </p:cNvPr>
            <p:cNvGrpSpPr/>
            <p:nvPr/>
          </p:nvGrpSpPr>
          <p:grpSpPr>
            <a:xfrm>
              <a:off x="3851963" y="3630452"/>
              <a:ext cx="3819326" cy="2375862"/>
              <a:chOff x="6519862" y="3957638"/>
              <a:chExt cx="4662487" cy="2900362"/>
            </a:xfrm>
          </p:grpSpPr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DF2F0808-DAE5-4B39-8D74-BBB0237EEF47}"/>
                  </a:ext>
                </a:extLst>
              </p:cNvPr>
              <p:cNvGrpSpPr/>
              <p:nvPr/>
            </p:nvGrpSpPr>
            <p:grpSpPr>
              <a:xfrm>
                <a:off x="7891462" y="3957638"/>
                <a:ext cx="1931988" cy="2627312"/>
                <a:chOff x="7891462" y="3957638"/>
                <a:chExt cx="1931988" cy="2627312"/>
              </a:xfrm>
            </p:grpSpPr>
            <p:sp>
              <p:nvSpPr>
                <p:cNvPr id="119" name="Freeform 259">
                  <a:extLst>
                    <a:ext uri="{FF2B5EF4-FFF2-40B4-BE49-F238E27FC236}">
                      <a16:creationId xmlns:a16="http://schemas.microsoft.com/office/drawing/2014/main" id="{BE0E6847-0A15-4E98-8A2B-B73A6D180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91462" y="4978400"/>
                  <a:ext cx="1257300" cy="1606550"/>
                </a:xfrm>
                <a:custGeom>
                  <a:avLst/>
                  <a:gdLst>
                    <a:gd name="T0" fmla="*/ 781 w 792"/>
                    <a:gd name="T1" fmla="*/ 0 h 1012"/>
                    <a:gd name="T2" fmla="*/ 234 w 792"/>
                    <a:gd name="T3" fmla="*/ 0 h 1012"/>
                    <a:gd name="T4" fmla="*/ 86 w 792"/>
                    <a:gd name="T5" fmla="*/ 175 h 1012"/>
                    <a:gd name="T6" fmla="*/ 0 w 792"/>
                    <a:gd name="T7" fmla="*/ 1012 h 1012"/>
                    <a:gd name="T8" fmla="*/ 792 w 792"/>
                    <a:gd name="T9" fmla="*/ 1012 h 1012"/>
                    <a:gd name="T10" fmla="*/ 781 w 792"/>
                    <a:gd name="T11" fmla="*/ 0 h 10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2" h="1012">
                      <a:moveTo>
                        <a:pt x="781" y="0"/>
                      </a:moveTo>
                      <a:lnTo>
                        <a:pt x="234" y="0"/>
                      </a:lnTo>
                      <a:lnTo>
                        <a:pt x="86" y="175"/>
                      </a:lnTo>
                      <a:lnTo>
                        <a:pt x="0" y="1012"/>
                      </a:lnTo>
                      <a:lnTo>
                        <a:pt x="792" y="1012"/>
                      </a:lnTo>
                      <a:lnTo>
                        <a:pt x="781" y="0"/>
                      </a:lnTo>
                      <a:close/>
                    </a:path>
                  </a:pathLst>
                </a:custGeom>
                <a:solidFill>
                  <a:srgbClr val="4454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0" name="Freeform 260">
                  <a:extLst>
                    <a:ext uri="{FF2B5EF4-FFF2-40B4-BE49-F238E27FC236}">
                      <a16:creationId xmlns:a16="http://schemas.microsoft.com/office/drawing/2014/main" id="{023C3C04-A124-4B69-8695-7B53779FE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6150" y="4978400"/>
                  <a:ext cx="1257300" cy="1606550"/>
                </a:xfrm>
                <a:custGeom>
                  <a:avLst/>
                  <a:gdLst>
                    <a:gd name="T0" fmla="*/ 11 w 792"/>
                    <a:gd name="T1" fmla="*/ 0 h 1012"/>
                    <a:gd name="T2" fmla="*/ 559 w 792"/>
                    <a:gd name="T3" fmla="*/ 0 h 1012"/>
                    <a:gd name="T4" fmla="*/ 706 w 792"/>
                    <a:gd name="T5" fmla="*/ 175 h 1012"/>
                    <a:gd name="T6" fmla="*/ 792 w 792"/>
                    <a:gd name="T7" fmla="*/ 1012 h 1012"/>
                    <a:gd name="T8" fmla="*/ 0 w 792"/>
                    <a:gd name="T9" fmla="*/ 1012 h 1012"/>
                    <a:gd name="T10" fmla="*/ 11 w 792"/>
                    <a:gd name="T11" fmla="*/ 0 h 10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92" h="1012">
                      <a:moveTo>
                        <a:pt x="11" y="0"/>
                      </a:moveTo>
                      <a:lnTo>
                        <a:pt x="559" y="0"/>
                      </a:lnTo>
                      <a:lnTo>
                        <a:pt x="706" y="175"/>
                      </a:lnTo>
                      <a:lnTo>
                        <a:pt x="792" y="1012"/>
                      </a:lnTo>
                      <a:lnTo>
                        <a:pt x="0" y="101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4454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1" name="Freeform 261">
                  <a:extLst>
                    <a:ext uri="{FF2B5EF4-FFF2-40B4-BE49-F238E27FC236}">
                      <a16:creationId xmlns:a16="http://schemas.microsoft.com/office/drawing/2014/main" id="{8F5EB7E3-0BC0-47AF-BD3D-FB3C19C7D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88387" y="4910138"/>
                  <a:ext cx="173037" cy="234950"/>
                </a:xfrm>
                <a:custGeom>
                  <a:avLst/>
                  <a:gdLst>
                    <a:gd name="T0" fmla="*/ 0 w 109"/>
                    <a:gd name="T1" fmla="*/ 0 h 148"/>
                    <a:gd name="T2" fmla="*/ 0 w 109"/>
                    <a:gd name="T3" fmla="*/ 131 h 148"/>
                    <a:gd name="T4" fmla="*/ 109 w 109"/>
                    <a:gd name="T5" fmla="*/ 148 h 148"/>
                    <a:gd name="T6" fmla="*/ 109 w 109"/>
                    <a:gd name="T7" fmla="*/ 0 h 148"/>
                    <a:gd name="T8" fmla="*/ 0 w 109"/>
                    <a:gd name="T9" fmla="*/ 0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9" h="148">
                      <a:moveTo>
                        <a:pt x="0" y="0"/>
                      </a:moveTo>
                      <a:lnTo>
                        <a:pt x="0" y="131"/>
                      </a:lnTo>
                      <a:lnTo>
                        <a:pt x="109" y="148"/>
                      </a:lnTo>
                      <a:lnTo>
                        <a:pt x="10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D6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2" name="Freeform 262">
                  <a:extLst>
                    <a:ext uri="{FF2B5EF4-FFF2-40B4-BE49-F238E27FC236}">
                      <a16:creationId xmlns:a16="http://schemas.microsoft.com/office/drawing/2014/main" id="{DD760FB1-E7B3-41CF-88A5-C9925D2E3C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75662" y="4275138"/>
                  <a:ext cx="385762" cy="635000"/>
                </a:xfrm>
                <a:custGeom>
                  <a:avLst/>
                  <a:gdLst>
                    <a:gd name="T0" fmla="*/ 129 w 204"/>
                    <a:gd name="T1" fmla="*/ 15 h 335"/>
                    <a:gd name="T2" fmla="*/ 55 w 204"/>
                    <a:gd name="T3" fmla="*/ 15 h 335"/>
                    <a:gd name="T4" fmla="*/ 32 w 204"/>
                    <a:gd name="T5" fmla="*/ 34 h 335"/>
                    <a:gd name="T6" fmla="*/ 32 w 204"/>
                    <a:gd name="T7" fmla="*/ 97 h 335"/>
                    <a:gd name="T8" fmla="*/ 0 w 204"/>
                    <a:gd name="T9" fmla="*/ 130 h 335"/>
                    <a:gd name="T10" fmla="*/ 0 w 204"/>
                    <a:gd name="T11" fmla="*/ 202 h 335"/>
                    <a:gd name="T12" fmla="*/ 99 w 204"/>
                    <a:gd name="T13" fmla="*/ 335 h 335"/>
                    <a:gd name="T14" fmla="*/ 112 w 204"/>
                    <a:gd name="T15" fmla="*/ 335 h 335"/>
                    <a:gd name="T16" fmla="*/ 204 w 204"/>
                    <a:gd name="T17" fmla="*/ 335 h 335"/>
                    <a:gd name="T18" fmla="*/ 204 w 204"/>
                    <a:gd name="T19" fmla="*/ 235 h 335"/>
                    <a:gd name="T20" fmla="*/ 204 w 204"/>
                    <a:gd name="T21" fmla="*/ 0 h 335"/>
                    <a:gd name="T22" fmla="*/ 129 w 204"/>
                    <a:gd name="T23" fmla="*/ 15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04" h="335">
                      <a:moveTo>
                        <a:pt x="129" y="15"/>
                      </a:moveTo>
                      <a:cubicBezTo>
                        <a:pt x="55" y="15"/>
                        <a:pt x="55" y="15"/>
                        <a:pt x="55" y="15"/>
                      </a:cubicBezTo>
                      <a:cubicBezTo>
                        <a:pt x="55" y="15"/>
                        <a:pt x="32" y="13"/>
                        <a:pt x="32" y="34"/>
                      </a:cubicBezTo>
                      <a:cubicBezTo>
                        <a:pt x="32" y="97"/>
                        <a:pt x="32" y="97"/>
                        <a:pt x="32" y="97"/>
                      </a:cubicBezTo>
                      <a:cubicBezTo>
                        <a:pt x="32" y="97"/>
                        <a:pt x="44" y="130"/>
                        <a:pt x="0" y="130"/>
                      </a:cubicBezTo>
                      <a:cubicBezTo>
                        <a:pt x="0" y="202"/>
                        <a:pt x="0" y="202"/>
                        <a:pt x="0" y="202"/>
                      </a:cubicBezTo>
                      <a:cubicBezTo>
                        <a:pt x="99" y="335"/>
                        <a:pt x="99" y="335"/>
                        <a:pt x="99" y="335"/>
                      </a:cubicBezTo>
                      <a:cubicBezTo>
                        <a:pt x="112" y="335"/>
                        <a:pt x="112" y="335"/>
                        <a:pt x="112" y="335"/>
                      </a:cubicBezTo>
                      <a:cubicBezTo>
                        <a:pt x="204" y="335"/>
                        <a:pt x="204" y="335"/>
                        <a:pt x="204" y="335"/>
                      </a:cubicBezTo>
                      <a:cubicBezTo>
                        <a:pt x="204" y="235"/>
                        <a:pt x="204" y="235"/>
                        <a:pt x="204" y="235"/>
                      </a:cubicBezTo>
                      <a:cubicBezTo>
                        <a:pt x="204" y="0"/>
                        <a:pt x="204" y="0"/>
                        <a:pt x="204" y="0"/>
                      </a:cubicBezTo>
                      <a:cubicBezTo>
                        <a:pt x="184" y="8"/>
                        <a:pt x="159" y="15"/>
                        <a:pt x="129" y="15"/>
                      </a:cubicBezTo>
                    </a:path>
                  </a:pathLst>
                </a:custGeom>
                <a:solidFill>
                  <a:srgbClr val="FEE1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3" name="Freeform 263">
                  <a:extLst>
                    <a:ext uri="{FF2B5EF4-FFF2-40B4-BE49-F238E27FC236}">
                      <a16:creationId xmlns:a16="http://schemas.microsoft.com/office/drawing/2014/main" id="{08E25023-4FBF-4807-9956-F3482CC62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75662" y="3957638"/>
                  <a:ext cx="385762" cy="563562"/>
                </a:xfrm>
                <a:custGeom>
                  <a:avLst/>
                  <a:gdLst>
                    <a:gd name="T0" fmla="*/ 86 w 204"/>
                    <a:gd name="T1" fmla="*/ 0 h 298"/>
                    <a:gd name="T2" fmla="*/ 0 w 204"/>
                    <a:gd name="T3" fmla="*/ 98 h 298"/>
                    <a:gd name="T4" fmla="*/ 0 w 204"/>
                    <a:gd name="T5" fmla="*/ 123 h 298"/>
                    <a:gd name="T6" fmla="*/ 0 w 204"/>
                    <a:gd name="T7" fmla="*/ 298 h 298"/>
                    <a:gd name="T8" fmla="*/ 32 w 204"/>
                    <a:gd name="T9" fmla="*/ 265 h 298"/>
                    <a:gd name="T10" fmla="*/ 32 w 204"/>
                    <a:gd name="T11" fmla="*/ 202 h 298"/>
                    <a:gd name="T12" fmla="*/ 55 w 204"/>
                    <a:gd name="T13" fmla="*/ 183 h 298"/>
                    <a:gd name="T14" fmla="*/ 129 w 204"/>
                    <a:gd name="T15" fmla="*/ 183 h 298"/>
                    <a:gd name="T16" fmla="*/ 204 w 204"/>
                    <a:gd name="T17" fmla="*/ 168 h 298"/>
                    <a:gd name="T18" fmla="*/ 204 w 204"/>
                    <a:gd name="T19" fmla="*/ 79 h 298"/>
                    <a:gd name="T20" fmla="*/ 204 w 204"/>
                    <a:gd name="T21" fmla="*/ 0 h 298"/>
                    <a:gd name="T22" fmla="*/ 86 w 204"/>
                    <a:gd name="T23" fmla="*/ 0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04" h="298">
                      <a:moveTo>
                        <a:pt x="86" y="0"/>
                      </a:moveTo>
                      <a:cubicBezTo>
                        <a:pt x="22" y="0"/>
                        <a:pt x="0" y="98"/>
                        <a:pt x="0" y="98"/>
                      </a:cubicBezTo>
                      <a:cubicBezTo>
                        <a:pt x="0" y="123"/>
                        <a:pt x="0" y="123"/>
                        <a:pt x="0" y="123"/>
                      </a:cubicBezTo>
                      <a:cubicBezTo>
                        <a:pt x="0" y="298"/>
                        <a:pt x="0" y="298"/>
                        <a:pt x="0" y="298"/>
                      </a:cubicBezTo>
                      <a:cubicBezTo>
                        <a:pt x="44" y="298"/>
                        <a:pt x="32" y="265"/>
                        <a:pt x="32" y="265"/>
                      </a:cubicBezTo>
                      <a:cubicBezTo>
                        <a:pt x="32" y="202"/>
                        <a:pt x="32" y="202"/>
                        <a:pt x="32" y="202"/>
                      </a:cubicBezTo>
                      <a:cubicBezTo>
                        <a:pt x="32" y="181"/>
                        <a:pt x="55" y="183"/>
                        <a:pt x="55" y="183"/>
                      </a:cubicBezTo>
                      <a:cubicBezTo>
                        <a:pt x="129" y="183"/>
                        <a:pt x="129" y="183"/>
                        <a:pt x="129" y="183"/>
                      </a:cubicBezTo>
                      <a:cubicBezTo>
                        <a:pt x="159" y="183"/>
                        <a:pt x="184" y="176"/>
                        <a:pt x="204" y="168"/>
                      </a:cubicBezTo>
                      <a:cubicBezTo>
                        <a:pt x="204" y="79"/>
                        <a:pt x="204" y="79"/>
                        <a:pt x="204" y="79"/>
                      </a:cubicBezTo>
                      <a:cubicBezTo>
                        <a:pt x="204" y="0"/>
                        <a:pt x="204" y="0"/>
                        <a:pt x="204" y="0"/>
                      </a:cubicBezTo>
                      <a:cubicBezTo>
                        <a:pt x="164" y="0"/>
                        <a:pt x="117" y="0"/>
                        <a:pt x="86" y="0"/>
                      </a:cubicBezTo>
                      <a:close/>
                    </a:path>
                  </a:pathLst>
                </a:custGeom>
                <a:solidFill>
                  <a:srgbClr val="4454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4" name="Freeform 264">
                  <a:extLst>
                    <a:ext uri="{FF2B5EF4-FFF2-40B4-BE49-F238E27FC236}">
                      <a16:creationId xmlns:a16="http://schemas.microsoft.com/office/drawing/2014/main" id="{5441A1EA-08F4-4B4E-8E2E-B88A9FAFD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61424" y="4910138"/>
                  <a:ext cx="160337" cy="234950"/>
                </a:xfrm>
                <a:custGeom>
                  <a:avLst/>
                  <a:gdLst>
                    <a:gd name="T0" fmla="*/ 101 w 101"/>
                    <a:gd name="T1" fmla="*/ 131 h 148"/>
                    <a:gd name="T2" fmla="*/ 101 w 101"/>
                    <a:gd name="T3" fmla="*/ 0 h 148"/>
                    <a:gd name="T4" fmla="*/ 0 w 101"/>
                    <a:gd name="T5" fmla="*/ 0 h 148"/>
                    <a:gd name="T6" fmla="*/ 0 w 101"/>
                    <a:gd name="T7" fmla="*/ 148 h 148"/>
                    <a:gd name="T8" fmla="*/ 101 w 101"/>
                    <a:gd name="T9" fmla="*/ 131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148">
                      <a:moveTo>
                        <a:pt x="101" y="131"/>
                      </a:moveTo>
                      <a:lnTo>
                        <a:pt x="101" y="0"/>
                      </a:lnTo>
                      <a:lnTo>
                        <a:pt x="0" y="0"/>
                      </a:lnTo>
                      <a:lnTo>
                        <a:pt x="0" y="148"/>
                      </a:lnTo>
                      <a:lnTo>
                        <a:pt x="101" y="131"/>
                      </a:lnTo>
                      <a:close/>
                    </a:path>
                  </a:pathLst>
                </a:custGeom>
                <a:solidFill>
                  <a:srgbClr val="DDC0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5" name="Freeform 265">
                  <a:extLst>
                    <a:ext uri="{FF2B5EF4-FFF2-40B4-BE49-F238E27FC236}">
                      <a16:creationId xmlns:a16="http://schemas.microsoft.com/office/drawing/2014/main" id="{0526C675-6E05-47E5-991F-C55DAC13D8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61424" y="4175125"/>
                  <a:ext cx="387350" cy="735012"/>
                </a:xfrm>
                <a:custGeom>
                  <a:avLst/>
                  <a:gdLst>
                    <a:gd name="T0" fmla="*/ 164 w 204"/>
                    <a:gd name="T1" fmla="*/ 159 h 388"/>
                    <a:gd name="T2" fmla="*/ 164 w 204"/>
                    <a:gd name="T3" fmla="*/ 27 h 388"/>
                    <a:gd name="T4" fmla="*/ 148 w 204"/>
                    <a:gd name="T5" fmla="*/ 0 h 388"/>
                    <a:gd name="T6" fmla="*/ 52 w 204"/>
                    <a:gd name="T7" fmla="*/ 0 h 388"/>
                    <a:gd name="T8" fmla="*/ 0 w 204"/>
                    <a:gd name="T9" fmla="*/ 53 h 388"/>
                    <a:gd name="T10" fmla="*/ 0 w 204"/>
                    <a:gd name="T11" fmla="*/ 289 h 388"/>
                    <a:gd name="T12" fmla="*/ 0 w 204"/>
                    <a:gd name="T13" fmla="*/ 388 h 388"/>
                    <a:gd name="T14" fmla="*/ 83 w 204"/>
                    <a:gd name="T15" fmla="*/ 388 h 388"/>
                    <a:gd name="T16" fmla="*/ 112 w 204"/>
                    <a:gd name="T17" fmla="*/ 388 h 388"/>
                    <a:gd name="T18" fmla="*/ 204 w 204"/>
                    <a:gd name="T19" fmla="*/ 255 h 388"/>
                    <a:gd name="T20" fmla="*/ 204 w 204"/>
                    <a:gd name="T21" fmla="*/ 183 h 388"/>
                    <a:gd name="T22" fmla="*/ 164 w 204"/>
                    <a:gd name="T23" fmla="*/ 159 h 3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04" h="388">
                      <a:moveTo>
                        <a:pt x="164" y="159"/>
                      </a:moveTo>
                      <a:cubicBezTo>
                        <a:pt x="164" y="127"/>
                        <a:pt x="164" y="27"/>
                        <a:pt x="164" y="27"/>
                      </a:cubicBezTo>
                      <a:cubicBezTo>
                        <a:pt x="164" y="27"/>
                        <a:pt x="165" y="0"/>
                        <a:pt x="148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52" y="0"/>
                        <a:pt x="44" y="33"/>
                        <a:pt x="0" y="53"/>
                      </a:cubicBezTo>
                      <a:cubicBezTo>
                        <a:pt x="0" y="289"/>
                        <a:pt x="0" y="289"/>
                        <a:pt x="0" y="289"/>
                      </a:cubicBezTo>
                      <a:cubicBezTo>
                        <a:pt x="0" y="388"/>
                        <a:pt x="0" y="388"/>
                        <a:pt x="0" y="388"/>
                      </a:cubicBezTo>
                      <a:cubicBezTo>
                        <a:pt x="83" y="388"/>
                        <a:pt x="83" y="388"/>
                        <a:pt x="83" y="388"/>
                      </a:cubicBezTo>
                      <a:cubicBezTo>
                        <a:pt x="112" y="388"/>
                        <a:pt x="112" y="388"/>
                        <a:pt x="112" y="388"/>
                      </a:cubicBezTo>
                      <a:cubicBezTo>
                        <a:pt x="204" y="255"/>
                        <a:pt x="204" y="255"/>
                        <a:pt x="204" y="255"/>
                      </a:cubicBezTo>
                      <a:cubicBezTo>
                        <a:pt x="204" y="183"/>
                        <a:pt x="204" y="183"/>
                        <a:pt x="204" y="183"/>
                      </a:cubicBezTo>
                      <a:cubicBezTo>
                        <a:pt x="204" y="183"/>
                        <a:pt x="164" y="171"/>
                        <a:pt x="164" y="159"/>
                      </a:cubicBezTo>
                    </a:path>
                  </a:pathLst>
                </a:custGeom>
                <a:solidFill>
                  <a:srgbClr val="F0D6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6" name="Freeform 266">
                  <a:extLst>
                    <a:ext uri="{FF2B5EF4-FFF2-40B4-BE49-F238E27FC236}">
                      <a16:creationId xmlns:a16="http://schemas.microsoft.com/office/drawing/2014/main" id="{516FE9E2-31D9-4384-8F62-65567FAB1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61424" y="3957638"/>
                  <a:ext cx="387350" cy="563562"/>
                </a:xfrm>
                <a:custGeom>
                  <a:avLst/>
                  <a:gdLst>
                    <a:gd name="T0" fmla="*/ 113 w 204"/>
                    <a:gd name="T1" fmla="*/ 0 h 298"/>
                    <a:gd name="T2" fmla="*/ 0 w 204"/>
                    <a:gd name="T3" fmla="*/ 0 h 298"/>
                    <a:gd name="T4" fmla="*/ 0 w 204"/>
                    <a:gd name="T5" fmla="*/ 168 h 298"/>
                    <a:gd name="T6" fmla="*/ 52 w 204"/>
                    <a:gd name="T7" fmla="*/ 115 h 298"/>
                    <a:gd name="T8" fmla="*/ 148 w 204"/>
                    <a:gd name="T9" fmla="*/ 115 h 298"/>
                    <a:gd name="T10" fmla="*/ 164 w 204"/>
                    <a:gd name="T11" fmla="*/ 142 h 298"/>
                    <a:gd name="T12" fmla="*/ 164 w 204"/>
                    <a:gd name="T13" fmla="*/ 274 h 298"/>
                    <a:gd name="T14" fmla="*/ 204 w 204"/>
                    <a:gd name="T15" fmla="*/ 298 h 298"/>
                    <a:gd name="T16" fmla="*/ 204 w 204"/>
                    <a:gd name="T17" fmla="*/ 118 h 298"/>
                    <a:gd name="T18" fmla="*/ 204 w 204"/>
                    <a:gd name="T19" fmla="*/ 93 h 298"/>
                    <a:gd name="T20" fmla="*/ 113 w 204"/>
                    <a:gd name="T21" fmla="*/ 0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4" h="298">
                      <a:moveTo>
                        <a:pt x="113" y="0"/>
                      </a:moveTo>
                      <a:cubicBezTo>
                        <a:pt x="113" y="0"/>
                        <a:pt x="60" y="0"/>
                        <a:pt x="0" y="0"/>
                      </a:cubicBezTo>
                      <a:cubicBezTo>
                        <a:pt x="0" y="168"/>
                        <a:pt x="0" y="168"/>
                        <a:pt x="0" y="168"/>
                      </a:cubicBezTo>
                      <a:cubicBezTo>
                        <a:pt x="44" y="148"/>
                        <a:pt x="52" y="115"/>
                        <a:pt x="52" y="115"/>
                      </a:cubicBezTo>
                      <a:cubicBezTo>
                        <a:pt x="148" y="115"/>
                        <a:pt x="148" y="115"/>
                        <a:pt x="148" y="115"/>
                      </a:cubicBezTo>
                      <a:cubicBezTo>
                        <a:pt x="165" y="115"/>
                        <a:pt x="164" y="142"/>
                        <a:pt x="164" y="142"/>
                      </a:cubicBezTo>
                      <a:cubicBezTo>
                        <a:pt x="164" y="142"/>
                        <a:pt x="164" y="242"/>
                        <a:pt x="164" y="274"/>
                      </a:cubicBezTo>
                      <a:cubicBezTo>
                        <a:pt x="164" y="286"/>
                        <a:pt x="204" y="298"/>
                        <a:pt x="204" y="298"/>
                      </a:cubicBezTo>
                      <a:cubicBezTo>
                        <a:pt x="204" y="118"/>
                        <a:pt x="204" y="118"/>
                        <a:pt x="204" y="118"/>
                      </a:cubicBezTo>
                      <a:cubicBezTo>
                        <a:pt x="204" y="98"/>
                        <a:pt x="204" y="107"/>
                        <a:pt x="204" y="93"/>
                      </a:cubicBezTo>
                      <a:cubicBezTo>
                        <a:pt x="204" y="20"/>
                        <a:pt x="113" y="0"/>
                        <a:pt x="113" y="0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7" name="Freeform 270">
                  <a:extLst>
                    <a:ext uri="{FF2B5EF4-FFF2-40B4-BE49-F238E27FC236}">
                      <a16:creationId xmlns:a16="http://schemas.microsoft.com/office/drawing/2014/main" id="{E569AAED-757D-4A3C-A17F-7AAE40ED0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94725" y="4927600"/>
                  <a:ext cx="266700" cy="365125"/>
                </a:xfrm>
                <a:custGeom>
                  <a:avLst/>
                  <a:gdLst>
                    <a:gd name="T0" fmla="*/ 59 w 168"/>
                    <a:gd name="T1" fmla="*/ 0 h 230"/>
                    <a:gd name="T2" fmla="*/ 0 w 168"/>
                    <a:gd name="T3" fmla="*/ 32 h 230"/>
                    <a:gd name="T4" fmla="*/ 114 w 168"/>
                    <a:gd name="T5" fmla="*/ 230 h 230"/>
                    <a:gd name="T6" fmla="*/ 168 w 168"/>
                    <a:gd name="T7" fmla="*/ 137 h 230"/>
                    <a:gd name="T8" fmla="*/ 59 w 168"/>
                    <a:gd name="T9" fmla="*/ 0 h 2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8" h="230">
                      <a:moveTo>
                        <a:pt x="59" y="0"/>
                      </a:moveTo>
                      <a:lnTo>
                        <a:pt x="0" y="32"/>
                      </a:lnTo>
                      <a:lnTo>
                        <a:pt x="114" y="230"/>
                      </a:lnTo>
                      <a:lnTo>
                        <a:pt x="168" y="137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44546A">
                    <a:lumMod val="20000"/>
                    <a:lumOff val="80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8" name="Freeform 271">
                  <a:extLst>
                    <a:ext uri="{FF2B5EF4-FFF2-40B4-BE49-F238E27FC236}">
                      <a16:creationId xmlns:a16="http://schemas.microsoft.com/office/drawing/2014/main" id="{BCC0222D-6401-4A09-8FC2-46A1398A6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61424" y="4927600"/>
                  <a:ext cx="277812" cy="365125"/>
                </a:xfrm>
                <a:custGeom>
                  <a:avLst/>
                  <a:gdLst>
                    <a:gd name="T0" fmla="*/ 106 w 175"/>
                    <a:gd name="T1" fmla="*/ 0 h 230"/>
                    <a:gd name="T2" fmla="*/ 175 w 175"/>
                    <a:gd name="T3" fmla="*/ 61 h 230"/>
                    <a:gd name="T4" fmla="*/ 51 w 175"/>
                    <a:gd name="T5" fmla="*/ 230 h 230"/>
                    <a:gd name="T6" fmla="*/ 0 w 175"/>
                    <a:gd name="T7" fmla="*/ 137 h 230"/>
                    <a:gd name="T8" fmla="*/ 106 w 175"/>
                    <a:gd name="T9" fmla="*/ 0 h 2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5" h="230">
                      <a:moveTo>
                        <a:pt x="106" y="0"/>
                      </a:moveTo>
                      <a:lnTo>
                        <a:pt x="175" y="61"/>
                      </a:lnTo>
                      <a:lnTo>
                        <a:pt x="51" y="230"/>
                      </a:lnTo>
                      <a:lnTo>
                        <a:pt x="0" y="137"/>
                      </a:lnTo>
                      <a:lnTo>
                        <a:pt x="106" y="0"/>
                      </a:lnTo>
                      <a:close/>
                    </a:path>
                  </a:pathLst>
                </a:custGeom>
                <a:solidFill>
                  <a:srgbClr val="44546A">
                    <a:lumMod val="20000"/>
                    <a:lumOff val="80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29" name="Freeform 272">
                  <a:extLst>
                    <a:ext uri="{FF2B5EF4-FFF2-40B4-BE49-F238E27FC236}">
                      <a16:creationId xmlns:a16="http://schemas.microsoft.com/office/drawing/2014/main" id="{E6234EDA-04EB-443C-BCE9-A480CDCAA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753475" y="5145088"/>
                  <a:ext cx="107950" cy="636587"/>
                </a:xfrm>
                <a:custGeom>
                  <a:avLst/>
                  <a:gdLst>
                    <a:gd name="T0" fmla="*/ 68 w 68"/>
                    <a:gd name="T1" fmla="*/ 0 h 401"/>
                    <a:gd name="T2" fmla="*/ 0 w 68"/>
                    <a:gd name="T3" fmla="*/ 115 h 401"/>
                    <a:gd name="T4" fmla="*/ 36 w 68"/>
                    <a:gd name="T5" fmla="*/ 148 h 401"/>
                    <a:gd name="T6" fmla="*/ 8 w 68"/>
                    <a:gd name="T7" fmla="*/ 401 h 401"/>
                    <a:gd name="T8" fmla="*/ 64 w 68"/>
                    <a:gd name="T9" fmla="*/ 401 h 401"/>
                    <a:gd name="T10" fmla="*/ 68 w 68"/>
                    <a:gd name="T11" fmla="*/ 0 h 4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401">
                      <a:moveTo>
                        <a:pt x="68" y="0"/>
                      </a:moveTo>
                      <a:lnTo>
                        <a:pt x="0" y="115"/>
                      </a:lnTo>
                      <a:lnTo>
                        <a:pt x="36" y="148"/>
                      </a:lnTo>
                      <a:lnTo>
                        <a:pt x="8" y="401"/>
                      </a:lnTo>
                      <a:lnTo>
                        <a:pt x="64" y="401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C03B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0" name="Freeform 273">
                  <a:extLst>
                    <a:ext uri="{FF2B5EF4-FFF2-40B4-BE49-F238E27FC236}">
                      <a16:creationId xmlns:a16="http://schemas.microsoft.com/office/drawing/2014/main" id="{0F1448B7-3F39-4961-B0C4-A4BE0C8DF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55074" y="5145088"/>
                  <a:ext cx="107950" cy="636587"/>
                </a:xfrm>
                <a:custGeom>
                  <a:avLst/>
                  <a:gdLst>
                    <a:gd name="T0" fmla="*/ 4 w 68"/>
                    <a:gd name="T1" fmla="*/ 0 h 401"/>
                    <a:gd name="T2" fmla="*/ 68 w 68"/>
                    <a:gd name="T3" fmla="*/ 113 h 401"/>
                    <a:gd name="T4" fmla="*/ 27 w 68"/>
                    <a:gd name="T5" fmla="*/ 148 h 401"/>
                    <a:gd name="T6" fmla="*/ 55 w 68"/>
                    <a:gd name="T7" fmla="*/ 401 h 401"/>
                    <a:gd name="T8" fmla="*/ 0 w 68"/>
                    <a:gd name="T9" fmla="*/ 401 h 401"/>
                    <a:gd name="T10" fmla="*/ 4 w 68"/>
                    <a:gd name="T11" fmla="*/ 0 h 4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401">
                      <a:moveTo>
                        <a:pt x="4" y="0"/>
                      </a:moveTo>
                      <a:lnTo>
                        <a:pt x="68" y="113"/>
                      </a:lnTo>
                      <a:lnTo>
                        <a:pt x="27" y="148"/>
                      </a:lnTo>
                      <a:lnTo>
                        <a:pt x="55" y="401"/>
                      </a:lnTo>
                      <a:lnTo>
                        <a:pt x="0" y="40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C03B26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1" name="Freeform 281">
                  <a:extLst>
                    <a:ext uri="{FF2B5EF4-FFF2-40B4-BE49-F238E27FC236}">
                      <a16:creationId xmlns:a16="http://schemas.microsoft.com/office/drawing/2014/main" id="{B1A65ED9-4079-4A2D-A6FA-CCAAB83C5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74087" y="4432300"/>
                  <a:ext cx="257175" cy="136525"/>
                </a:xfrm>
                <a:custGeom>
                  <a:avLst/>
                  <a:gdLst>
                    <a:gd name="T0" fmla="*/ 128 w 136"/>
                    <a:gd name="T1" fmla="*/ 0 h 72"/>
                    <a:gd name="T2" fmla="*/ 8 w 136"/>
                    <a:gd name="T3" fmla="*/ 0 h 72"/>
                    <a:gd name="T4" fmla="*/ 0 w 136"/>
                    <a:gd name="T5" fmla="*/ 9 h 72"/>
                    <a:gd name="T6" fmla="*/ 0 w 136"/>
                    <a:gd name="T7" fmla="*/ 63 h 72"/>
                    <a:gd name="T8" fmla="*/ 8 w 136"/>
                    <a:gd name="T9" fmla="*/ 72 h 72"/>
                    <a:gd name="T10" fmla="*/ 128 w 136"/>
                    <a:gd name="T11" fmla="*/ 72 h 72"/>
                    <a:gd name="T12" fmla="*/ 136 w 136"/>
                    <a:gd name="T13" fmla="*/ 63 h 72"/>
                    <a:gd name="T14" fmla="*/ 136 w 136"/>
                    <a:gd name="T15" fmla="*/ 9 h 72"/>
                    <a:gd name="T16" fmla="*/ 128 w 136"/>
                    <a:gd name="T17" fmla="*/ 0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6" h="72">
                      <a:moveTo>
                        <a:pt x="128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4" y="0"/>
                        <a:pt x="0" y="4"/>
                        <a:pt x="0" y="9"/>
                      </a:cubicBezTo>
                      <a:cubicBezTo>
                        <a:pt x="0" y="63"/>
                        <a:pt x="0" y="63"/>
                        <a:pt x="0" y="63"/>
                      </a:cubicBezTo>
                      <a:cubicBezTo>
                        <a:pt x="0" y="68"/>
                        <a:pt x="4" y="72"/>
                        <a:pt x="8" y="72"/>
                      </a:cubicBezTo>
                      <a:cubicBezTo>
                        <a:pt x="128" y="72"/>
                        <a:pt x="128" y="72"/>
                        <a:pt x="128" y="72"/>
                      </a:cubicBezTo>
                      <a:cubicBezTo>
                        <a:pt x="132" y="72"/>
                        <a:pt x="136" y="68"/>
                        <a:pt x="136" y="63"/>
                      </a:cubicBezTo>
                      <a:cubicBezTo>
                        <a:pt x="136" y="9"/>
                        <a:pt x="136" y="9"/>
                        <a:pt x="136" y="9"/>
                      </a:cubicBezTo>
                      <a:cubicBezTo>
                        <a:pt x="136" y="4"/>
                        <a:pt x="132" y="0"/>
                        <a:pt x="128" y="0"/>
                      </a:cubicBezTo>
                    </a:path>
                  </a:pathLst>
                </a:custGeom>
                <a:solidFill>
                  <a:srgbClr val="FFF3E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2" name="Freeform 282">
                  <a:extLst>
                    <a:ext uri="{FF2B5EF4-FFF2-40B4-BE49-F238E27FC236}">
                      <a16:creationId xmlns:a16="http://schemas.microsoft.com/office/drawing/2014/main" id="{0C49B1FF-8D0D-4753-8DB6-E9CF500CA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93174" y="4432300"/>
                  <a:ext cx="249237" cy="128587"/>
                </a:xfrm>
                <a:custGeom>
                  <a:avLst/>
                  <a:gdLst>
                    <a:gd name="T0" fmla="*/ 124 w 132"/>
                    <a:gd name="T1" fmla="*/ 0 h 68"/>
                    <a:gd name="T2" fmla="*/ 8 w 132"/>
                    <a:gd name="T3" fmla="*/ 0 h 68"/>
                    <a:gd name="T4" fmla="*/ 0 w 132"/>
                    <a:gd name="T5" fmla="*/ 9 h 68"/>
                    <a:gd name="T6" fmla="*/ 0 w 132"/>
                    <a:gd name="T7" fmla="*/ 59 h 68"/>
                    <a:gd name="T8" fmla="*/ 8 w 132"/>
                    <a:gd name="T9" fmla="*/ 68 h 68"/>
                    <a:gd name="T10" fmla="*/ 124 w 132"/>
                    <a:gd name="T11" fmla="*/ 68 h 68"/>
                    <a:gd name="T12" fmla="*/ 132 w 132"/>
                    <a:gd name="T13" fmla="*/ 59 h 68"/>
                    <a:gd name="T14" fmla="*/ 132 w 132"/>
                    <a:gd name="T15" fmla="*/ 9 h 68"/>
                    <a:gd name="T16" fmla="*/ 124 w 132"/>
                    <a:gd name="T17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2" h="68">
                      <a:moveTo>
                        <a:pt x="124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4" y="0"/>
                        <a:pt x="0" y="4"/>
                        <a:pt x="0" y="9"/>
                      </a:cubicBezTo>
                      <a:cubicBezTo>
                        <a:pt x="0" y="59"/>
                        <a:pt x="0" y="59"/>
                        <a:pt x="0" y="59"/>
                      </a:cubicBezTo>
                      <a:cubicBezTo>
                        <a:pt x="0" y="64"/>
                        <a:pt x="4" y="68"/>
                        <a:pt x="8" y="68"/>
                      </a:cubicBezTo>
                      <a:cubicBezTo>
                        <a:pt x="124" y="68"/>
                        <a:pt x="124" y="68"/>
                        <a:pt x="124" y="68"/>
                      </a:cubicBezTo>
                      <a:cubicBezTo>
                        <a:pt x="128" y="68"/>
                        <a:pt x="132" y="64"/>
                        <a:pt x="132" y="59"/>
                      </a:cubicBezTo>
                      <a:cubicBezTo>
                        <a:pt x="132" y="9"/>
                        <a:pt x="132" y="9"/>
                        <a:pt x="132" y="9"/>
                      </a:cubicBezTo>
                      <a:cubicBezTo>
                        <a:pt x="132" y="4"/>
                        <a:pt x="128" y="0"/>
                        <a:pt x="124" y="0"/>
                      </a:cubicBezTo>
                    </a:path>
                  </a:pathLst>
                </a:custGeom>
                <a:solidFill>
                  <a:srgbClr val="F9E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3" name="Freeform 283">
                  <a:extLst>
                    <a:ext uri="{FF2B5EF4-FFF2-40B4-BE49-F238E27FC236}">
                      <a16:creationId xmlns:a16="http://schemas.microsoft.com/office/drawing/2014/main" id="{44DF7072-7DCC-4175-89DB-081245D9F53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66150" y="4424363"/>
                  <a:ext cx="273050" cy="152400"/>
                </a:xfrm>
                <a:custGeom>
                  <a:avLst/>
                  <a:gdLst>
                    <a:gd name="T0" fmla="*/ 132 w 144"/>
                    <a:gd name="T1" fmla="*/ 0 h 80"/>
                    <a:gd name="T2" fmla="*/ 12 w 144"/>
                    <a:gd name="T3" fmla="*/ 0 h 80"/>
                    <a:gd name="T4" fmla="*/ 0 w 144"/>
                    <a:gd name="T5" fmla="*/ 13 h 80"/>
                    <a:gd name="T6" fmla="*/ 0 w 144"/>
                    <a:gd name="T7" fmla="*/ 15 h 80"/>
                    <a:gd name="T8" fmla="*/ 0 w 144"/>
                    <a:gd name="T9" fmla="*/ 67 h 80"/>
                    <a:gd name="T10" fmla="*/ 0 w 144"/>
                    <a:gd name="T11" fmla="*/ 69 h 80"/>
                    <a:gd name="T12" fmla="*/ 10 w 144"/>
                    <a:gd name="T13" fmla="*/ 80 h 80"/>
                    <a:gd name="T14" fmla="*/ 12 w 144"/>
                    <a:gd name="T15" fmla="*/ 80 h 80"/>
                    <a:gd name="T16" fmla="*/ 130 w 144"/>
                    <a:gd name="T17" fmla="*/ 80 h 80"/>
                    <a:gd name="T18" fmla="*/ 132 w 144"/>
                    <a:gd name="T19" fmla="*/ 80 h 80"/>
                    <a:gd name="T20" fmla="*/ 144 w 144"/>
                    <a:gd name="T21" fmla="*/ 67 h 80"/>
                    <a:gd name="T22" fmla="*/ 144 w 144"/>
                    <a:gd name="T23" fmla="*/ 13 h 80"/>
                    <a:gd name="T24" fmla="*/ 132 w 144"/>
                    <a:gd name="T25" fmla="*/ 0 h 80"/>
                    <a:gd name="T26" fmla="*/ 132 w 144"/>
                    <a:gd name="T27" fmla="*/ 72 h 80"/>
                    <a:gd name="T28" fmla="*/ 12 w 144"/>
                    <a:gd name="T29" fmla="*/ 72 h 80"/>
                    <a:gd name="T30" fmla="*/ 8 w 144"/>
                    <a:gd name="T31" fmla="*/ 67 h 80"/>
                    <a:gd name="T32" fmla="*/ 8 w 144"/>
                    <a:gd name="T33" fmla="*/ 13 h 80"/>
                    <a:gd name="T34" fmla="*/ 12 w 144"/>
                    <a:gd name="T35" fmla="*/ 8 h 80"/>
                    <a:gd name="T36" fmla="*/ 130 w 144"/>
                    <a:gd name="T37" fmla="*/ 8 h 80"/>
                    <a:gd name="T38" fmla="*/ 136 w 144"/>
                    <a:gd name="T39" fmla="*/ 15 h 80"/>
                    <a:gd name="T40" fmla="*/ 136 w 144"/>
                    <a:gd name="T41" fmla="*/ 67 h 80"/>
                    <a:gd name="T42" fmla="*/ 132 w 144"/>
                    <a:gd name="T43" fmla="*/ 7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44" h="80">
                      <a:moveTo>
                        <a:pt x="13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5" y="0"/>
                        <a:pt x="0" y="6"/>
                        <a:pt x="0" y="13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5"/>
                        <a:pt x="4" y="80"/>
                        <a:pt x="10" y="80"/>
                      </a:cubicBezTo>
                      <a:cubicBezTo>
                        <a:pt x="12" y="80"/>
                        <a:pt x="12" y="80"/>
                        <a:pt x="12" y="80"/>
                      </a:cubicBezTo>
                      <a:cubicBezTo>
                        <a:pt x="130" y="80"/>
                        <a:pt x="130" y="80"/>
                        <a:pt x="130" y="80"/>
                      </a:cubicBezTo>
                      <a:cubicBezTo>
                        <a:pt x="132" y="80"/>
                        <a:pt x="132" y="80"/>
                        <a:pt x="132" y="80"/>
                      </a:cubicBezTo>
                      <a:cubicBezTo>
                        <a:pt x="139" y="80"/>
                        <a:pt x="144" y="74"/>
                        <a:pt x="144" y="67"/>
                      </a:cubicBezTo>
                      <a:cubicBezTo>
                        <a:pt x="144" y="13"/>
                        <a:pt x="144" y="13"/>
                        <a:pt x="144" y="13"/>
                      </a:cubicBezTo>
                      <a:cubicBezTo>
                        <a:pt x="144" y="6"/>
                        <a:pt x="139" y="0"/>
                        <a:pt x="132" y="0"/>
                      </a:cubicBezTo>
                      <a:close/>
                      <a:moveTo>
                        <a:pt x="132" y="72"/>
                      </a:move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0" y="72"/>
                        <a:pt x="8" y="70"/>
                        <a:pt x="8" y="67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0"/>
                        <a:pt x="10" y="8"/>
                        <a:pt x="12" y="8"/>
                      </a:cubicBezTo>
                      <a:cubicBezTo>
                        <a:pt x="130" y="8"/>
                        <a:pt x="130" y="8"/>
                        <a:pt x="130" y="8"/>
                      </a:cubicBezTo>
                      <a:cubicBezTo>
                        <a:pt x="133" y="8"/>
                        <a:pt x="136" y="11"/>
                        <a:pt x="136" y="15"/>
                      </a:cubicBezTo>
                      <a:cubicBezTo>
                        <a:pt x="136" y="67"/>
                        <a:pt x="136" y="67"/>
                        <a:pt x="136" y="67"/>
                      </a:cubicBezTo>
                      <a:cubicBezTo>
                        <a:pt x="136" y="70"/>
                        <a:pt x="134" y="72"/>
                        <a:pt x="132" y="72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4" name="Freeform 284">
                  <a:extLst>
                    <a:ext uri="{FF2B5EF4-FFF2-40B4-BE49-F238E27FC236}">
                      <a16:creationId xmlns:a16="http://schemas.microsoft.com/office/drawing/2014/main" id="{F856EC1A-517B-4DA7-8E37-0033F517C4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877299" y="4424363"/>
                  <a:ext cx="273050" cy="152400"/>
                </a:xfrm>
                <a:custGeom>
                  <a:avLst/>
                  <a:gdLst>
                    <a:gd name="T0" fmla="*/ 132 w 144"/>
                    <a:gd name="T1" fmla="*/ 0 h 80"/>
                    <a:gd name="T2" fmla="*/ 12 w 144"/>
                    <a:gd name="T3" fmla="*/ 0 h 80"/>
                    <a:gd name="T4" fmla="*/ 0 w 144"/>
                    <a:gd name="T5" fmla="*/ 13 h 80"/>
                    <a:gd name="T6" fmla="*/ 0 w 144"/>
                    <a:gd name="T7" fmla="*/ 15 h 80"/>
                    <a:gd name="T8" fmla="*/ 0 w 144"/>
                    <a:gd name="T9" fmla="*/ 67 h 80"/>
                    <a:gd name="T10" fmla="*/ 0 w 144"/>
                    <a:gd name="T11" fmla="*/ 69 h 80"/>
                    <a:gd name="T12" fmla="*/ 10 w 144"/>
                    <a:gd name="T13" fmla="*/ 80 h 80"/>
                    <a:gd name="T14" fmla="*/ 12 w 144"/>
                    <a:gd name="T15" fmla="*/ 80 h 80"/>
                    <a:gd name="T16" fmla="*/ 130 w 144"/>
                    <a:gd name="T17" fmla="*/ 80 h 80"/>
                    <a:gd name="T18" fmla="*/ 132 w 144"/>
                    <a:gd name="T19" fmla="*/ 80 h 80"/>
                    <a:gd name="T20" fmla="*/ 144 w 144"/>
                    <a:gd name="T21" fmla="*/ 67 h 80"/>
                    <a:gd name="T22" fmla="*/ 144 w 144"/>
                    <a:gd name="T23" fmla="*/ 13 h 80"/>
                    <a:gd name="T24" fmla="*/ 132 w 144"/>
                    <a:gd name="T25" fmla="*/ 0 h 80"/>
                    <a:gd name="T26" fmla="*/ 132 w 144"/>
                    <a:gd name="T27" fmla="*/ 72 h 80"/>
                    <a:gd name="T28" fmla="*/ 12 w 144"/>
                    <a:gd name="T29" fmla="*/ 72 h 80"/>
                    <a:gd name="T30" fmla="*/ 8 w 144"/>
                    <a:gd name="T31" fmla="*/ 67 h 80"/>
                    <a:gd name="T32" fmla="*/ 8 w 144"/>
                    <a:gd name="T33" fmla="*/ 13 h 80"/>
                    <a:gd name="T34" fmla="*/ 12 w 144"/>
                    <a:gd name="T35" fmla="*/ 8 h 80"/>
                    <a:gd name="T36" fmla="*/ 130 w 144"/>
                    <a:gd name="T37" fmla="*/ 8 h 80"/>
                    <a:gd name="T38" fmla="*/ 136 w 144"/>
                    <a:gd name="T39" fmla="*/ 15 h 80"/>
                    <a:gd name="T40" fmla="*/ 136 w 144"/>
                    <a:gd name="T41" fmla="*/ 67 h 80"/>
                    <a:gd name="T42" fmla="*/ 132 w 144"/>
                    <a:gd name="T43" fmla="*/ 72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44" h="80">
                      <a:moveTo>
                        <a:pt x="132" y="0"/>
                      </a:move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5" y="0"/>
                        <a:pt x="0" y="6"/>
                        <a:pt x="0" y="13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9"/>
                        <a:pt x="0" y="69"/>
                        <a:pt x="0" y="69"/>
                      </a:cubicBezTo>
                      <a:cubicBezTo>
                        <a:pt x="0" y="75"/>
                        <a:pt x="4" y="80"/>
                        <a:pt x="10" y="80"/>
                      </a:cubicBezTo>
                      <a:cubicBezTo>
                        <a:pt x="12" y="80"/>
                        <a:pt x="12" y="80"/>
                        <a:pt x="12" y="80"/>
                      </a:cubicBezTo>
                      <a:cubicBezTo>
                        <a:pt x="130" y="80"/>
                        <a:pt x="130" y="80"/>
                        <a:pt x="130" y="80"/>
                      </a:cubicBezTo>
                      <a:cubicBezTo>
                        <a:pt x="132" y="80"/>
                        <a:pt x="132" y="80"/>
                        <a:pt x="132" y="80"/>
                      </a:cubicBezTo>
                      <a:cubicBezTo>
                        <a:pt x="139" y="80"/>
                        <a:pt x="144" y="74"/>
                        <a:pt x="144" y="67"/>
                      </a:cubicBezTo>
                      <a:cubicBezTo>
                        <a:pt x="144" y="13"/>
                        <a:pt x="144" y="13"/>
                        <a:pt x="144" y="13"/>
                      </a:cubicBezTo>
                      <a:cubicBezTo>
                        <a:pt x="144" y="6"/>
                        <a:pt x="139" y="0"/>
                        <a:pt x="132" y="0"/>
                      </a:cubicBezTo>
                      <a:close/>
                      <a:moveTo>
                        <a:pt x="132" y="72"/>
                      </a:moveTo>
                      <a:cubicBezTo>
                        <a:pt x="12" y="72"/>
                        <a:pt x="12" y="72"/>
                        <a:pt x="12" y="72"/>
                      </a:cubicBezTo>
                      <a:cubicBezTo>
                        <a:pt x="10" y="72"/>
                        <a:pt x="8" y="70"/>
                        <a:pt x="8" y="67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8" y="10"/>
                        <a:pt x="10" y="8"/>
                        <a:pt x="12" y="8"/>
                      </a:cubicBezTo>
                      <a:cubicBezTo>
                        <a:pt x="130" y="8"/>
                        <a:pt x="130" y="8"/>
                        <a:pt x="130" y="8"/>
                      </a:cubicBezTo>
                      <a:cubicBezTo>
                        <a:pt x="133" y="8"/>
                        <a:pt x="136" y="11"/>
                        <a:pt x="136" y="15"/>
                      </a:cubicBezTo>
                      <a:cubicBezTo>
                        <a:pt x="136" y="67"/>
                        <a:pt x="136" y="67"/>
                        <a:pt x="136" y="67"/>
                      </a:cubicBezTo>
                      <a:cubicBezTo>
                        <a:pt x="136" y="70"/>
                        <a:pt x="134" y="72"/>
                        <a:pt x="132" y="72"/>
                      </a:cubicBez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5" name="Freeform 285">
                  <a:extLst>
                    <a:ext uri="{FF2B5EF4-FFF2-40B4-BE49-F238E27FC236}">
                      <a16:creationId xmlns:a16="http://schemas.microsoft.com/office/drawing/2014/main" id="{8F7CCB80-CA28-425C-A4C6-0C427BC73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75662" y="4486275"/>
                  <a:ext cx="106362" cy="22225"/>
                </a:xfrm>
                <a:custGeom>
                  <a:avLst/>
                  <a:gdLst>
                    <a:gd name="T0" fmla="*/ 56 w 56"/>
                    <a:gd name="T1" fmla="*/ 7 h 12"/>
                    <a:gd name="T2" fmla="*/ 52 w 56"/>
                    <a:gd name="T3" fmla="*/ 12 h 12"/>
                    <a:gd name="T4" fmla="*/ 4 w 56"/>
                    <a:gd name="T5" fmla="*/ 12 h 12"/>
                    <a:gd name="T6" fmla="*/ 0 w 56"/>
                    <a:gd name="T7" fmla="*/ 7 h 12"/>
                    <a:gd name="T8" fmla="*/ 0 w 56"/>
                    <a:gd name="T9" fmla="*/ 5 h 12"/>
                    <a:gd name="T10" fmla="*/ 4 w 56"/>
                    <a:gd name="T11" fmla="*/ 0 h 12"/>
                    <a:gd name="T12" fmla="*/ 52 w 56"/>
                    <a:gd name="T13" fmla="*/ 0 h 12"/>
                    <a:gd name="T14" fmla="*/ 56 w 56"/>
                    <a:gd name="T15" fmla="*/ 5 h 12"/>
                    <a:gd name="T16" fmla="*/ 56 w 56"/>
                    <a:gd name="T17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6" h="12">
                      <a:moveTo>
                        <a:pt x="56" y="7"/>
                      </a:moveTo>
                      <a:cubicBezTo>
                        <a:pt x="56" y="10"/>
                        <a:pt x="54" y="12"/>
                        <a:pt x="52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2" y="12"/>
                        <a:pt x="0" y="10"/>
                        <a:pt x="0" y="7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54" y="0"/>
                        <a:pt x="56" y="2"/>
                        <a:pt x="56" y="5"/>
                      </a:cubicBezTo>
                      <a:lnTo>
                        <a:pt x="56" y="7"/>
                      </a:ln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6" name="Freeform 286">
                  <a:extLst>
                    <a:ext uri="{FF2B5EF4-FFF2-40B4-BE49-F238E27FC236}">
                      <a16:creationId xmlns:a16="http://schemas.microsoft.com/office/drawing/2014/main" id="{0D7DF2C7-F52D-4538-8AD9-FB31E30F0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42412" y="4486275"/>
                  <a:ext cx="106362" cy="22225"/>
                </a:xfrm>
                <a:custGeom>
                  <a:avLst/>
                  <a:gdLst>
                    <a:gd name="T0" fmla="*/ 56 w 56"/>
                    <a:gd name="T1" fmla="*/ 7 h 12"/>
                    <a:gd name="T2" fmla="*/ 52 w 56"/>
                    <a:gd name="T3" fmla="*/ 12 h 12"/>
                    <a:gd name="T4" fmla="*/ 4 w 56"/>
                    <a:gd name="T5" fmla="*/ 12 h 12"/>
                    <a:gd name="T6" fmla="*/ 0 w 56"/>
                    <a:gd name="T7" fmla="*/ 7 h 12"/>
                    <a:gd name="T8" fmla="*/ 0 w 56"/>
                    <a:gd name="T9" fmla="*/ 5 h 12"/>
                    <a:gd name="T10" fmla="*/ 4 w 56"/>
                    <a:gd name="T11" fmla="*/ 0 h 12"/>
                    <a:gd name="T12" fmla="*/ 52 w 56"/>
                    <a:gd name="T13" fmla="*/ 0 h 12"/>
                    <a:gd name="T14" fmla="*/ 56 w 56"/>
                    <a:gd name="T15" fmla="*/ 5 h 12"/>
                    <a:gd name="T16" fmla="*/ 56 w 56"/>
                    <a:gd name="T17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6" h="12">
                      <a:moveTo>
                        <a:pt x="56" y="7"/>
                      </a:moveTo>
                      <a:cubicBezTo>
                        <a:pt x="56" y="10"/>
                        <a:pt x="54" y="12"/>
                        <a:pt x="52" y="12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2" y="12"/>
                        <a:pt x="0" y="10"/>
                        <a:pt x="0" y="7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54" y="0"/>
                        <a:pt x="56" y="2"/>
                        <a:pt x="56" y="5"/>
                      </a:cubicBezTo>
                      <a:lnTo>
                        <a:pt x="56" y="7"/>
                      </a:ln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137" name="Freeform 287">
                  <a:extLst>
                    <a:ext uri="{FF2B5EF4-FFF2-40B4-BE49-F238E27FC236}">
                      <a16:creationId xmlns:a16="http://schemas.microsoft.com/office/drawing/2014/main" id="{7EDD3DBD-EF75-4E6B-8D18-2F0E828A6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31262" y="4486275"/>
                  <a:ext cx="61912" cy="22225"/>
                </a:xfrm>
                <a:custGeom>
                  <a:avLst/>
                  <a:gdLst>
                    <a:gd name="T0" fmla="*/ 32 w 32"/>
                    <a:gd name="T1" fmla="*/ 7 h 12"/>
                    <a:gd name="T2" fmla="*/ 30 w 32"/>
                    <a:gd name="T3" fmla="*/ 12 h 12"/>
                    <a:gd name="T4" fmla="*/ 2 w 32"/>
                    <a:gd name="T5" fmla="*/ 12 h 12"/>
                    <a:gd name="T6" fmla="*/ 0 w 32"/>
                    <a:gd name="T7" fmla="*/ 7 h 12"/>
                    <a:gd name="T8" fmla="*/ 0 w 32"/>
                    <a:gd name="T9" fmla="*/ 5 h 12"/>
                    <a:gd name="T10" fmla="*/ 2 w 32"/>
                    <a:gd name="T11" fmla="*/ 0 h 12"/>
                    <a:gd name="T12" fmla="*/ 30 w 32"/>
                    <a:gd name="T13" fmla="*/ 0 h 12"/>
                    <a:gd name="T14" fmla="*/ 32 w 32"/>
                    <a:gd name="T15" fmla="*/ 5 h 12"/>
                    <a:gd name="T16" fmla="*/ 32 w 32"/>
                    <a:gd name="T17" fmla="*/ 7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2" h="12">
                      <a:moveTo>
                        <a:pt x="32" y="7"/>
                      </a:moveTo>
                      <a:cubicBezTo>
                        <a:pt x="32" y="10"/>
                        <a:pt x="31" y="12"/>
                        <a:pt x="30" y="12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1" y="12"/>
                        <a:pt x="0" y="10"/>
                        <a:pt x="0" y="7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2"/>
                        <a:pt x="1" y="0"/>
                        <a:pt x="2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31" y="0"/>
                        <a:pt x="32" y="2"/>
                        <a:pt x="32" y="5"/>
                      </a:cubicBezTo>
                      <a:lnTo>
                        <a:pt x="32" y="7"/>
                      </a:lnTo>
                      <a:close/>
                    </a:path>
                  </a:pathLst>
                </a:custGeom>
                <a:solidFill>
                  <a:srgbClr val="44546A">
                    <a:lumMod val="75000"/>
                  </a:srgb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</p:grpSp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61365B52-06ED-45DB-92D3-090563213D54}"/>
                  </a:ext>
                </a:extLst>
              </p:cNvPr>
              <p:cNvGrpSpPr/>
              <p:nvPr/>
            </p:nvGrpSpPr>
            <p:grpSpPr>
              <a:xfrm>
                <a:off x="6519862" y="5448300"/>
                <a:ext cx="4662487" cy="1409700"/>
                <a:chOff x="6519862" y="5448300"/>
                <a:chExt cx="4662487" cy="1409700"/>
              </a:xfrm>
            </p:grpSpPr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B0E70D9F-0306-438A-AEDE-50B94051C6A2}"/>
                    </a:ext>
                  </a:extLst>
                </p:cNvPr>
                <p:cNvGrpSpPr/>
                <p:nvPr/>
              </p:nvGrpSpPr>
              <p:grpSpPr>
                <a:xfrm>
                  <a:off x="7354887" y="5921375"/>
                  <a:ext cx="219075" cy="641350"/>
                  <a:chOff x="7354887" y="5921375"/>
                  <a:chExt cx="219075" cy="641350"/>
                </a:xfrm>
              </p:grpSpPr>
              <p:sp>
                <p:nvSpPr>
                  <p:cNvPr id="116" name="Freeform 240">
                    <a:extLst>
                      <a:ext uri="{FF2B5EF4-FFF2-40B4-BE49-F238E27FC236}">
                        <a16:creationId xmlns:a16="http://schemas.microsoft.com/office/drawing/2014/main" id="{5CE7C82B-4B8A-4145-A43B-AB0C479C99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354887" y="5921375"/>
                    <a:ext cx="219075" cy="641350"/>
                  </a:xfrm>
                  <a:custGeom>
                    <a:avLst/>
                    <a:gdLst>
                      <a:gd name="T0" fmla="*/ 0 w 138"/>
                      <a:gd name="T1" fmla="*/ 11 h 404"/>
                      <a:gd name="T2" fmla="*/ 60 w 138"/>
                      <a:gd name="T3" fmla="*/ 404 h 404"/>
                      <a:gd name="T4" fmla="*/ 138 w 138"/>
                      <a:gd name="T5" fmla="*/ 392 h 404"/>
                      <a:gd name="T6" fmla="*/ 78 w 138"/>
                      <a:gd name="T7" fmla="*/ 0 h 404"/>
                      <a:gd name="T8" fmla="*/ 0 w 138"/>
                      <a:gd name="T9" fmla="*/ 11 h 4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8" h="404">
                        <a:moveTo>
                          <a:pt x="0" y="11"/>
                        </a:moveTo>
                        <a:lnTo>
                          <a:pt x="60" y="404"/>
                        </a:lnTo>
                        <a:lnTo>
                          <a:pt x="138" y="392"/>
                        </a:lnTo>
                        <a:lnTo>
                          <a:pt x="78" y="0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179E86">
                      <a:lumMod val="75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7" name="Freeform 241">
                    <a:extLst>
                      <a:ext uri="{FF2B5EF4-FFF2-40B4-BE49-F238E27FC236}">
                        <a16:creationId xmlns:a16="http://schemas.microsoft.com/office/drawing/2014/main" id="{2B3F4304-08FF-40B5-829E-17C492598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18387" y="5921375"/>
                    <a:ext cx="155575" cy="631825"/>
                  </a:xfrm>
                  <a:custGeom>
                    <a:avLst/>
                    <a:gdLst>
                      <a:gd name="T0" fmla="*/ 0 w 98"/>
                      <a:gd name="T1" fmla="*/ 6 h 398"/>
                      <a:gd name="T2" fmla="*/ 58 w 98"/>
                      <a:gd name="T3" fmla="*/ 398 h 398"/>
                      <a:gd name="T4" fmla="*/ 98 w 98"/>
                      <a:gd name="T5" fmla="*/ 392 h 398"/>
                      <a:gd name="T6" fmla="*/ 38 w 98"/>
                      <a:gd name="T7" fmla="*/ 0 h 398"/>
                      <a:gd name="T8" fmla="*/ 0 w 98"/>
                      <a:gd name="T9" fmla="*/ 6 h 3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8" h="398">
                        <a:moveTo>
                          <a:pt x="0" y="6"/>
                        </a:moveTo>
                        <a:lnTo>
                          <a:pt x="58" y="398"/>
                        </a:lnTo>
                        <a:lnTo>
                          <a:pt x="98" y="392"/>
                        </a:lnTo>
                        <a:lnTo>
                          <a:pt x="38" y="0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179E8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8" name="Freeform 242">
                    <a:extLst>
                      <a:ext uri="{FF2B5EF4-FFF2-40B4-BE49-F238E27FC236}">
                        <a16:creationId xmlns:a16="http://schemas.microsoft.com/office/drawing/2014/main" id="{F3A8376A-CF45-4A1E-8884-E067AB77EC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381875" y="6100763"/>
                    <a:ext cx="163512" cy="279400"/>
                  </a:xfrm>
                  <a:custGeom>
                    <a:avLst/>
                    <a:gdLst>
                      <a:gd name="T0" fmla="*/ 103 w 103"/>
                      <a:gd name="T1" fmla="*/ 164 h 176"/>
                      <a:gd name="T2" fmla="*/ 25 w 103"/>
                      <a:gd name="T3" fmla="*/ 176 h 176"/>
                      <a:gd name="T4" fmla="*/ 0 w 103"/>
                      <a:gd name="T5" fmla="*/ 10 h 176"/>
                      <a:gd name="T6" fmla="*/ 78 w 103"/>
                      <a:gd name="T7" fmla="*/ 0 h 176"/>
                      <a:gd name="T8" fmla="*/ 103 w 103"/>
                      <a:gd name="T9" fmla="*/ 164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3" h="176">
                        <a:moveTo>
                          <a:pt x="103" y="164"/>
                        </a:moveTo>
                        <a:lnTo>
                          <a:pt x="25" y="176"/>
                        </a:lnTo>
                        <a:lnTo>
                          <a:pt x="0" y="10"/>
                        </a:lnTo>
                        <a:lnTo>
                          <a:pt x="78" y="0"/>
                        </a:lnTo>
                        <a:lnTo>
                          <a:pt x="103" y="164"/>
                        </a:lnTo>
                        <a:close/>
                      </a:path>
                    </a:pathLst>
                  </a:custGeom>
                  <a:solidFill>
                    <a:srgbClr val="9EBE5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grpSp>
              <p:nvGrpSpPr>
                <p:cNvPr id="55" name="Group 54">
                  <a:extLst>
                    <a:ext uri="{FF2B5EF4-FFF2-40B4-BE49-F238E27FC236}">
                      <a16:creationId xmlns:a16="http://schemas.microsoft.com/office/drawing/2014/main" id="{63938B02-B349-4F2C-9D22-14FB2685329C}"/>
                    </a:ext>
                  </a:extLst>
                </p:cNvPr>
                <p:cNvGrpSpPr/>
                <p:nvPr/>
              </p:nvGrpSpPr>
              <p:grpSpPr>
                <a:xfrm>
                  <a:off x="6999287" y="5640388"/>
                  <a:ext cx="182563" cy="923925"/>
                  <a:chOff x="6999287" y="5640388"/>
                  <a:chExt cx="182563" cy="923925"/>
                </a:xfrm>
              </p:grpSpPr>
              <p:sp>
                <p:nvSpPr>
                  <p:cNvPr id="113" name="Freeform 243">
                    <a:extLst>
                      <a:ext uri="{FF2B5EF4-FFF2-40B4-BE49-F238E27FC236}">
                        <a16:creationId xmlns:a16="http://schemas.microsoft.com/office/drawing/2014/main" id="{ECE894C9-98E1-4EA8-A98B-5BB9379213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999287" y="5640388"/>
                    <a:ext cx="182562" cy="923925"/>
                  </a:xfrm>
                  <a:custGeom>
                    <a:avLst/>
                    <a:gdLst>
                      <a:gd name="T0" fmla="*/ 57 w 115"/>
                      <a:gd name="T1" fmla="*/ 0 h 582"/>
                      <a:gd name="T2" fmla="*/ 0 w 115"/>
                      <a:gd name="T3" fmla="*/ 5 h 582"/>
                      <a:gd name="T4" fmla="*/ 57 w 115"/>
                      <a:gd name="T5" fmla="*/ 582 h 582"/>
                      <a:gd name="T6" fmla="*/ 115 w 115"/>
                      <a:gd name="T7" fmla="*/ 577 h 582"/>
                      <a:gd name="T8" fmla="*/ 57 w 115"/>
                      <a:gd name="T9" fmla="*/ 0 h 5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5" h="582">
                        <a:moveTo>
                          <a:pt x="57" y="0"/>
                        </a:moveTo>
                        <a:lnTo>
                          <a:pt x="0" y="5"/>
                        </a:lnTo>
                        <a:lnTo>
                          <a:pt x="57" y="582"/>
                        </a:lnTo>
                        <a:lnTo>
                          <a:pt x="115" y="577"/>
                        </a:lnTo>
                        <a:lnTo>
                          <a:pt x="57" y="0"/>
                        </a:lnTo>
                        <a:close/>
                      </a:path>
                    </a:pathLst>
                  </a:custGeom>
                  <a:solidFill>
                    <a:srgbClr val="C03B26">
                      <a:lumMod val="60000"/>
                      <a:lumOff val="40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4" name="Freeform 244">
                    <a:extLst>
                      <a:ext uri="{FF2B5EF4-FFF2-40B4-BE49-F238E27FC236}">
                        <a16:creationId xmlns:a16="http://schemas.microsoft.com/office/drawing/2014/main" id="{DA0E22BF-6A66-41D8-B97E-FBC540D533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45325" y="5640388"/>
                    <a:ext cx="136525" cy="920750"/>
                  </a:xfrm>
                  <a:custGeom>
                    <a:avLst/>
                    <a:gdLst>
                      <a:gd name="T0" fmla="*/ 28 w 86"/>
                      <a:gd name="T1" fmla="*/ 0 h 580"/>
                      <a:gd name="T2" fmla="*/ 0 w 86"/>
                      <a:gd name="T3" fmla="*/ 3 h 580"/>
                      <a:gd name="T4" fmla="*/ 57 w 86"/>
                      <a:gd name="T5" fmla="*/ 580 h 580"/>
                      <a:gd name="T6" fmla="*/ 86 w 86"/>
                      <a:gd name="T7" fmla="*/ 577 h 580"/>
                      <a:gd name="T8" fmla="*/ 28 w 86"/>
                      <a:gd name="T9" fmla="*/ 0 h 5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6" h="580">
                        <a:moveTo>
                          <a:pt x="28" y="0"/>
                        </a:moveTo>
                        <a:lnTo>
                          <a:pt x="0" y="3"/>
                        </a:lnTo>
                        <a:lnTo>
                          <a:pt x="57" y="580"/>
                        </a:lnTo>
                        <a:lnTo>
                          <a:pt x="86" y="577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5" name="Freeform 245">
                    <a:extLst>
                      <a:ext uri="{FF2B5EF4-FFF2-40B4-BE49-F238E27FC236}">
                        <a16:creationId xmlns:a16="http://schemas.microsoft.com/office/drawing/2014/main" id="{10D2EC78-EA63-4188-90D1-44601B04E8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999287" y="5641975"/>
                    <a:ext cx="95250" cy="49212"/>
                  </a:xfrm>
                  <a:custGeom>
                    <a:avLst/>
                    <a:gdLst>
                      <a:gd name="T0" fmla="*/ 0 w 60"/>
                      <a:gd name="T1" fmla="*/ 6 h 31"/>
                      <a:gd name="T2" fmla="*/ 2 w 60"/>
                      <a:gd name="T3" fmla="*/ 31 h 31"/>
                      <a:gd name="T4" fmla="*/ 60 w 60"/>
                      <a:gd name="T5" fmla="*/ 26 h 31"/>
                      <a:gd name="T6" fmla="*/ 57 w 60"/>
                      <a:gd name="T7" fmla="*/ 0 h 31"/>
                      <a:gd name="T8" fmla="*/ 0 w 60"/>
                      <a:gd name="T9" fmla="*/ 6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0" h="31">
                        <a:moveTo>
                          <a:pt x="0" y="6"/>
                        </a:moveTo>
                        <a:lnTo>
                          <a:pt x="2" y="31"/>
                        </a:lnTo>
                        <a:lnTo>
                          <a:pt x="60" y="26"/>
                        </a:lnTo>
                        <a:lnTo>
                          <a:pt x="57" y="0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59B1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grpSp>
              <p:nvGrpSpPr>
                <p:cNvPr id="56" name="Group 55">
                  <a:extLst>
                    <a:ext uri="{FF2B5EF4-FFF2-40B4-BE49-F238E27FC236}">
                      <a16:creationId xmlns:a16="http://schemas.microsoft.com/office/drawing/2014/main" id="{85BE3750-D24A-419C-9780-EE5679DC5CD3}"/>
                    </a:ext>
                  </a:extLst>
                </p:cNvPr>
                <p:cNvGrpSpPr/>
                <p:nvPr/>
              </p:nvGrpSpPr>
              <p:grpSpPr>
                <a:xfrm>
                  <a:off x="6800850" y="5784850"/>
                  <a:ext cx="211137" cy="777875"/>
                  <a:chOff x="6800850" y="5784850"/>
                  <a:chExt cx="211137" cy="777875"/>
                </a:xfrm>
              </p:grpSpPr>
              <p:sp>
                <p:nvSpPr>
                  <p:cNvPr id="107" name="Rectangle 236">
                    <a:extLst>
                      <a:ext uri="{FF2B5EF4-FFF2-40B4-BE49-F238E27FC236}">
                        <a16:creationId xmlns:a16="http://schemas.microsoft.com/office/drawing/2014/main" id="{678A12D3-6F43-415D-8C9D-5B093E56E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800850" y="5784850"/>
                    <a:ext cx="211137" cy="777875"/>
                  </a:xfrm>
                  <a:prstGeom prst="rect">
                    <a:avLst/>
                  </a:prstGeom>
                  <a:solidFill>
                    <a:srgbClr val="F59B1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8" name="Rectangle 237">
                    <a:extLst>
                      <a:ext uri="{FF2B5EF4-FFF2-40B4-BE49-F238E27FC236}">
                        <a16:creationId xmlns:a16="http://schemas.microsoft.com/office/drawing/2014/main" id="{9F29BB86-C62A-47F5-AB44-F8477C3346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907212" y="5784850"/>
                    <a:ext cx="104775" cy="777875"/>
                  </a:xfrm>
                  <a:prstGeom prst="rect">
                    <a:avLst/>
                  </a:prstGeom>
                  <a:solidFill>
                    <a:srgbClr val="F59B11">
                      <a:lumMod val="60000"/>
                      <a:lumOff val="40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9" name="Rectangle 246">
                    <a:extLst>
                      <a:ext uri="{FF2B5EF4-FFF2-40B4-BE49-F238E27FC236}">
                        <a16:creationId xmlns:a16="http://schemas.microsoft.com/office/drawing/2014/main" id="{0F248C67-FFE3-4D46-80BC-04245E4941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800850" y="5934075"/>
                    <a:ext cx="211137" cy="160337"/>
                  </a:xfrm>
                  <a:prstGeom prst="rect">
                    <a:avLst/>
                  </a:pr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0" name="Rectangle 247">
                    <a:extLst>
                      <a:ext uri="{FF2B5EF4-FFF2-40B4-BE49-F238E27FC236}">
                        <a16:creationId xmlns:a16="http://schemas.microsoft.com/office/drawing/2014/main" id="{D66076BE-3669-4664-869E-1986A8E6D3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800850" y="6203950"/>
                    <a:ext cx="211137" cy="163512"/>
                  </a:xfrm>
                  <a:prstGeom prst="rect">
                    <a:avLst/>
                  </a:pr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1" name="Rectangle 248">
                    <a:extLst>
                      <a:ext uri="{FF2B5EF4-FFF2-40B4-BE49-F238E27FC236}">
                        <a16:creationId xmlns:a16="http://schemas.microsoft.com/office/drawing/2014/main" id="{F5F9779D-8048-4FCF-8E3F-44C930ECDB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800850" y="5816600"/>
                    <a:ext cx="211137" cy="42862"/>
                  </a:xfrm>
                  <a:prstGeom prst="rect">
                    <a:avLst/>
                  </a:pr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12" name="Rectangle 249">
                    <a:extLst>
                      <a:ext uri="{FF2B5EF4-FFF2-40B4-BE49-F238E27FC236}">
                        <a16:creationId xmlns:a16="http://schemas.microsoft.com/office/drawing/2014/main" id="{9FA8E68B-0C00-4957-93DB-CAA8C7C92D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800850" y="6477000"/>
                    <a:ext cx="211137" cy="46037"/>
                  </a:xfrm>
                  <a:prstGeom prst="rect">
                    <a:avLst/>
                  </a:pr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grpSp>
              <p:nvGrpSpPr>
                <p:cNvPr id="57" name="Group 56">
                  <a:extLst>
                    <a:ext uri="{FF2B5EF4-FFF2-40B4-BE49-F238E27FC236}">
                      <a16:creationId xmlns:a16="http://schemas.microsoft.com/office/drawing/2014/main" id="{C0CACDDF-6E70-408F-8106-88725EFCC2D0}"/>
                    </a:ext>
                  </a:extLst>
                </p:cNvPr>
                <p:cNvGrpSpPr/>
                <p:nvPr/>
              </p:nvGrpSpPr>
              <p:grpSpPr>
                <a:xfrm>
                  <a:off x="7197725" y="5934075"/>
                  <a:ext cx="157162" cy="628650"/>
                  <a:chOff x="7197725" y="5934075"/>
                  <a:chExt cx="157162" cy="628650"/>
                </a:xfrm>
              </p:grpSpPr>
              <p:sp>
                <p:nvSpPr>
                  <p:cNvPr id="101" name="Rectangle 238">
                    <a:extLst>
                      <a:ext uri="{FF2B5EF4-FFF2-40B4-BE49-F238E27FC236}">
                        <a16:creationId xmlns:a16="http://schemas.microsoft.com/office/drawing/2014/main" id="{C8CEC7FF-DE6B-4BC9-AB26-AAFD0623BB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197725" y="5934075"/>
                    <a:ext cx="157162" cy="628650"/>
                  </a:xfrm>
                  <a:prstGeom prst="rect">
                    <a:avLst/>
                  </a:prstGeom>
                  <a:solidFill>
                    <a:srgbClr val="2580B7">
                      <a:lumMod val="75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2" name="Rectangle 239">
                    <a:extLst>
                      <a:ext uri="{FF2B5EF4-FFF2-40B4-BE49-F238E27FC236}">
                        <a16:creationId xmlns:a16="http://schemas.microsoft.com/office/drawing/2014/main" id="{320F4313-C458-47FD-9932-8EF76AAB54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78687" y="5934075"/>
                    <a:ext cx="76200" cy="628650"/>
                  </a:xfrm>
                  <a:prstGeom prst="rect">
                    <a:avLst/>
                  </a:prstGeom>
                  <a:solidFill>
                    <a:srgbClr val="2580B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3" name="Rectangle 250">
                    <a:extLst>
                      <a:ext uri="{FF2B5EF4-FFF2-40B4-BE49-F238E27FC236}">
                        <a16:creationId xmlns:a16="http://schemas.microsoft.com/office/drawing/2014/main" id="{7B00E1C9-D86A-4CAA-AF54-A18F090F0B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10425" y="6005513"/>
                    <a:ext cx="131762" cy="128587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4" name="Rectangle 251">
                    <a:extLst>
                      <a:ext uri="{FF2B5EF4-FFF2-40B4-BE49-F238E27FC236}">
                        <a16:creationId xmlns:a16="http://schemas.microsoft.com/office/drawing/2014/main" id="{DA7A1494-0407-46EC-AAA0-EBA334A136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75512" y="6005513"/>
                    <a:ext cx="66675" cy="128587"/>
                  </a:xfrm>
                  <a:prstGeom prst="rect">
                    <a:avLst/>
                  </a:prstGeom>
                  <a:solidFill>
                    <a:sysClr val="window" lastClr="FFFFFF">
                      <a:lumMod val="95000"/>
                    </a:sys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5" name="Rectangle 252">
                    <a:extLst>
                      <a:ext uri="{FF2B5EF4-FFF2-40B4-BE49-F238E27FC236}">
                        <a16:creationId xmlns:a16="http://schemas.microsoft.com/office/drawing/2014/main" id="{308FF477-65DA-41F8-87BA-9CD4350C4B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10425" y="6378575"/>
                    <a:ext cx="131762" cy="128587"/>
                  </a:xfrm>
                  <a:prstGeom prst="rect">
                    <a:avLst/>
                  </a:prstGeom>
                  <a:solidFill>
                    <a:sysClr val="window" lastClr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6" name="Rectangle 253">
                    <a:extLst>
                      <a:ext uri="{FF2B5EF4-FFF2-40B4-BE49-F238E27FC236}">
                        <a16:creationId xmlns:a16="http://schemas.microsoft.com/office/drawing/2014/main" id="{290CF42A-F002-4504-920B-0CFF869864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75512" y="6378575"/>
                    <a:ext cx="66675" cy="128587"/>
                  </a:xfrm>
                  <a:prstGeom prst="rect">
                    <a:avLst/>
                  </a:prstGeom>
                  <a:solidFill>
                    <a:sysClr val="window" lastClr="FFFFFF">
                      <a:lumMod val="95000"/>
                    </a:sys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EB02DA8B-8FFB-40F1-ACEF-D8387F458B5E}"/>
                    </a:ext>
                  </a:extLst>
                </p:cNvPr>
                <p:cNvGrpSpPr/>
                <p:nvPr/>
              </p:nvGrpSpPr>
              <p:grpSpPr>
                <a:xfrm>
                  <a:off x="10133012" y="6203950"/>
                  <a:ext cx="542924" cy="352425"/>
                  <a:chOff x="10133012" y="6203950"/>
                  <a:chExt cx="542924" cy="352425"/>
                </a:xfrm>
              </p:grpSpPr>
              <p:sp>
                <p:nvSpPr>
                  <p:cNvPr id="95" name="Freeform 254">
                    <a:extLst>
                      <a:ext uri="{FF2B5EF4-FFF2-40B4-BE49-F238E27FC236}">
                        <a16:creationId xmlns:a16="http://schemas.microsoft.com/office/drawing/2014/main" id="{BEE5ED88-E8F4-4B7B-8343-880BA93CAE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75874" y="6203950"/>
                    <a:ext cx="409575" cy="301625"/>
                  </a:xfrm>
                  <a:custGeom>
                    <a:avLst/>
                    <a:gdLst>
                      <a:gd name="T0" fmla="*/ 0 w 216"/>
                      <a:gd name="T1" fmla="*/ 0 h 159"/>
                      <a:gd name="T2" fmla="*/ 0 w 216"/>
                      <a:gd name="T3" fmla="*/ 66 h 159"/>
                      <a:gd name="T4" fmla="*/ 93 w 216"/>
                      <a:gd name="T5" fmla="*/ 159 h 159"/>
                      <a:gd name="T6" fmla="*/ 123 w 216"/>
                      <a:gd name="T7" fmla="*/ 159 h 159"/>
                      <a:gd name="T8" fmla="*/ 216 w 216"/>
                      <a:gd name="T9" fmla="*/ 66 h 159"/>
                      <a:gd name="T10" fmla="*/ 216 w 216"/>
                      <a:gd name="T11" fmla="*/ 0 h 159"/>
                      <a:gd name="T12" fmla="*/ 0 w 216"/>
                      <a:gd name="T13" fmla="*/ 0 h 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16" h="159">
                        <a:moveTo>
                          <a:pt x="0" y="0"/>
                        </a:moveTo>
                        <a:cubicBezTo>
                          <a:pt x="0" y="66"/>
                          <a:pt x="0" y="66"/>
                          <a:pt x="0" y="66"/>
                        </a:cubicBezTo>
                        <a:cubicBezTo>
                          <a:pt x="0" y="117"/>
                          <a:pt x="42" y="159"/>
                          <a:pt x="93" y="159"/>
                        </a:cubicBezTo>
                        <a:cubicBezTo>
                          <a:pt x="123" y="159"/>
                          <a:pt x="123" y="159"/>
                          <a:pt x="123" y="159"/>
                        </a:cubicBezTo>
                        <a:cubicBezTo>
                          <a:pt x="174" y="159"/>
                          <a:pt x="216" y="117"/>
                          <a:pt x="216" y="66"/>
                        </a:cubicBezTo>
                        <a:cubicBezTo>
                          <a:pt x="216" y="0"/>
                          <a:pt x="216" y="0"/>
                          <a:pt x="216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03B26">
                      <a:lumMod val="60000"/>
                      <a:lumOff val="40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96" name="Freeform 255">
                    <a:extLst>
                      <a:ext uri="{FF2B5EF4-FFF2-40B4-BE49-F238E27FC236}">
                        <a16:creationId xmlns:a16="http://schemas.microsoft.com/office/drawing/2014/main" id="{CEFD7AB6-8E46-43E5-96FA-D324019F63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33012" y="6505575"/>
                    <a:ext cx="493712" cy="50800"/>
                  </a:xfrm>
                  <a:custGeom>
                    <a:avLst/>
                    <a:gdLst>
                      <a:gd name="T0" fmla="*/ 25 w 260"/>
                      <a:gd name="T1" fmla="*/ 27 h 27"/>
                      <a:gd name="T2" fmla="*/ 235 w 260"/>
                      <a:gd name="T3" fmla="*/ 27 h 27"/>
                      <a:gd name="T4" fmla="*/ 260 w 260"/>
                      <a:gd name="T5" fmla="*/ 0 h 27"/>
                      <a:gd name="T6" fmla="*/ 0 w 260"/>
                      <a:gd name="T7" fmla="*/ 0 h 27"/>
                      <a:gd name="T8" fmla="*/ 25 w 260"/>
                      <a:gd name="T9" fmla="*/ 2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0" h="27">
                        <a:moveTo>
                          <a:pt x="25" y="27"/>
                        </a:moveTo>
                        <a:cubicBezTo>
                          <a:pt x="235" y="27"/>
                          <a:pt x="235" y="27"/>
                          <a:pt x="235" y="27"/>
                        </a:cubicBezTo>
                        <a:cubicBezTo>
                          <a:pt x="242" y="23"/>
                          <a:pt x="252" y="13"/>
                          <a:pt x="26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6" y="11"/>
                          <a:pt x="14" y="19"/>
                          <a:pt x="25" y="27"/>
                        </a:cubicBezTo>
                        <a:close/>
                      </a:path>
                    </a:pathLst>
                  </a:cu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97" name="Freeform 256">
                    <a:extLst>
                      <a:ext uri="{FF2B5EF4-FFF2-40B4-BE49-F238E27FC236}">
                        <a16:creationId xmlns:a16="http://schemas.microsoft.com/office/drawing/2014/main" id="{F292368C-716D-4316-996F-B3AE2B0CFB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63224" y="6213475"/>
                    <a:ext cx="112712" cy="155575"/>
                  </a:xfrm>
                  <a:custGeom>
                    <a:avLst/>
                    <a:gdLst>
                      <a:gd name="T0" fmla="*/ 6 w 59"/>
                      <a:gd name="T1" fmla="*/ 82 h 82"/>
                      <a:gd name="T2" fmla="*/ 4 w 59"/>
                      <a:gd name="T3" fmla="*/ 82 h 82"/>
                      <a:gd name="T4" fmla="*/ 4 w 59"/>
                      <a:gd name="T5" fmla="*/ 67 h 82"/>
                      <a:gd name="T6" fmla="*/ 39 w 59"/>
                      <a:gd name="T7" fmla="*/ 48 h 82"/>
                      <a:gd name="T8" fmla="*/ 39 w 59"/>
                      <a:gd name="T9" fmla="*/ 28 h 82"/>
                      <a:gd name="T10" fmla="*/ 8 w 59"/>
                      <a:gd name="T11" fmla="*/ 30 h 82"/>
                      <a:gd name="T12" fmla="*/ 0 w 59"/>
                      <a:gd name="T13" fmla="*/ 18 h 82"/>
                      <a:gd name="T14" fmla="*/ 51 w 59"/>
                      <a:gd name="T15" fmla="*/ 19 h 82"/>
                      <a:gd name="T16" fmla="*/ 52 w 59"/>
                      <a:gd name="T17" fmla="*/ 55 h 82"/>
                      <a:gd name="T18" fmla="*/ 6 w 59"/>
                      <a:gd name="T19" fmla="*/ 8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9" h="82">
                        <a:moveTo>
                          <a:pt x="6" y="82"/>
                        </a:moveTo>
                        <a:cubicBezTo>
                          <a:pt x="5" y="82"/>
                          <a:pt x="4" y="82"/>
                          <a:pt x="4" y="82"/>
                        </a:cubicBezTo>
                        <a:cubicBezTo>
                          <a:pt x="4" y="67"/>
                          <a:pt x="4" y="67"/>
                          <a:pt x="4" y="67"/>
                        </a:cubicBezTo>
                        <a:cubicBezTo>
                          <a:pt x="22" y="68"/>
                          <a:pt x="34" y="57"/>
                          <a:pt x="39" y="48"/>
                        </a:cubicBezTo>
                        <a:cubicBezTo>
                          <a:pt x="43" y="40"/>
                          <a:pt x="43" y="33"/>
                          <a:pt x="39" y="28"/>
                        </a:cubicBezTo>
                        <a:cubicBezTo>
                          <a:pt x="29" y="16"/>
                          <a:pt x="9" y="29"/>
                          <a:pt x="8" y="30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1" y="10"/>
                          <a:pt x="36" y="0"/>
                          <a:pt x="51" y="19"/>
                        </a:cubicBezTo>
                        <a:cubicBezTo>
                          <a:pt x="58" y="29"/>
                          <a:pt x="59" y="42"/>
                          <a:pt x="52" y="55"/>
                        </a:cubicBezTo>
                        <a:cubicBezTo>
                          <a:pt x="43" y="71"/>
                          <a:pt x="25" y="82"/>
                          <a:pt x="6" y="82"/>
                        </a:cubicBezTo>
                        <a:close/>
                      </a:path>
                    </a:pathLst>
                  </a:cu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99" name="Freeform 257">
                    <a:extLst>
                      <a:ext uri="{FF2B5EF4-FFF2-40B4-BE49-F238E27FC236}">
                        <a16:creationId xmlns:a16="http://schemas.microsoft.com/office/drawing/2014/main" id="{64D7A814-4C07-4041-9533-3585236488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380662" y="6203950"/>
                    <a:ext cx="204787" cy="301625"/>
                  </a:xfrm>
                  <a:custGeom>
                    <a:avLst/>
                    <a:gdLst>
                      <a:gd name="T0" fmla="*/ 0 w 108"/>
                      <a:gd name="T1" fmla="*/ 159 h 159"/>
                      <a:gd name="T2" fmla="*/ 15 w 108"/>
                      <a:gd name="T3" fmla="*/ 159 h 159"/>
                      <a:gd name="T4" fmla="*/ 108 w 108"/>
                      <a:gd name="T5" fmla="*/ 66 h 159"/>
                      <a:gd name="T6" fmla="*/ 108 w 108"/>
                      <a:gd name="T7" fmla="*/ 0 h 159"/>
                      <a:gd name="T8" fmla="*/ 0 w 108"/>
                      <a:gd name="T9" fmla="*/ 0 h 159"/>
                      <a:gd name="T10" fmla="*/ 0 w 108"/>
                      <a:gd name="T11" fmla="*/ 159 h 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8" h="159">
                        <a:moveTo>
                          <a:pt x="0" y="159"/>
                        </a:moveTo>
                        <a:cubicBezTo>
                          <a:pt x="15" y="159"/>
                          <a:pt x="15" y="159"/>
                          <a:pt x="15" y="159"/>
                        </a:cubicBezTo>
                        <a:cubicBezTo>
                          <a:pt x="66" y="159"/>
                          <a:pt x="108" y="117"/>
                          <a:pt x="108" y="66"/>
                        </a:cubicBezTo>
                        <a:cubicBezTo>
                          <a:pt x="108" y="0"/>
                          <a:pt x="108" y="0"/>
                          <a:pt x="108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59"/>
                        </a:lnTo>
                        <a:close/>
                      </a:path>
                    </a:pathLst>
                  </a:custGeom>
                  <a:solidFill>
                    <a:srgbClr val="C03B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100" name="Freeform 258">
                    <a:extLst>
                      <a:ext uri="{FF2B5EF4-FFF2-40B4-BE49-F238E27FC236}">
                        <a16:creationId xmlns:a16="http://schemas.microsoft.com/office/drawing/2014/main" id="{51368591-D9BE-4EA1-86BB-E9E9B66588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380662" y="6505575"/>
                    <a:ext cx="246062" cy="50800"/>
                  </a:xfrm>
                  <a:custGeom>
                    <a:avLst/>
                    <a:gdLst>
                      <a:gd name="T0" fmla="*/ 0 w 130"/>
                      <a:gd name="T1" fmla="*/ 27 h 27"/>
                      <a:gd name="T2" fmla="*/ 105 w 130"/>
                      <a:gd name="T3" fmla="*/ 27 h 27"/>
                      <a:gd name="T4" fmla="*/ 130 w 130"/>
                      <a:gd name="T5" fmla="*/ 0 h 27"/>
                      <a:gd name="T6" fmla="*/ 0 w 130"/>
                      <a:gd name="T7" fmla="*/ 0 h 27"/>
                      <a:gd name="T8" fmla="*/ 0 w 130"/>
                      <a:gd name="T9" fmla="*/ 27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0" h="27">
                        <a:moveTo>
                          <a:pt x="0" y="27"/>
                        </a:moveTo>
                        <a:cubicBezTo>
                          <a:pt x="105" y="27"/>
                          <a:pt x="105" y="27"/>
                          <a:pt x="105" y="27"/>
                        </a:cubicBezTo>
                        <a:cubicBezTo>
                          <a:pt x="112" y="23"/>
                          <a:pt x="122" y="13"/>
                          <a:pt x="13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7"/>
                        </a:lnTo>
                        <a:close/>
                      </a:path>
                    </a:pathLst>
                  </a:custGeom>
                  <a:solidFill>
                    <a:srgbClr val="C03B26">
                      <a:lumMod val="75000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0DA7CF74-6FDF-4169-BA8F-A8982EBE430E}"/>
                    </a:ext>
                  </a:extLst>
                </p:cNvPr>
                <p:cNvGrpSpPr/>
                <p:nvPr/>
              </p:nvGrpSpPr>
              <p:grpSpPr>
                <a:xfrm>
                  <a:off x="6519862" y="6570663"/>
                  <a:ext cx="4662487" cy="287337"/>
                  <a:chOff x="6519862" y="6570663"/>
                  <a:chExt cx="4662487" cy="287337"/>
                </a:xfrm>
              </p:grpSpPr>
              <p:sp>
                <p:nvSpPr>
                  <p:cNvPr id="90" name="Rectangle 267">
                    <a:extLst>
                      <a:ext uri="{FF2B5EF4-FFF2-40B4-BE49-F238E27FC236}">
                        <a16:creationId xmlns:a16="http://schemas.microsoft.com/office/drawing/2014/main" id="{2C2778C5-FBEE-492A-8D26-D0EF3B3FAE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19862" y="6570663"/>
                    <a:ext cx="4662487" cy="142875"/>
                  </a:xfrm>
                  <a:prstGeom prst="rect">
                    <a:avLst/>
                  </a:prstGeom>
                  <a:solidFill>
                    <a:srgbClr val="C7B2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93" name="Rectangle 268">
                    <a:extLst>
                      <a:ext uri="{FF2B5EF4-FFF2-40B4-BE49-F238E27FC236}">
                        <a16:creationId xmlns:a16="http://schemas.microsoft.com/office/drawing/2014/main" id="{14D7701B-8977-48EC-9503-58541600DC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975475" y="6713538"/>
                    <a:ext cx="3751262" cy="144462"/>
                  </a:xfrm>
                  <a:prstGeom prst="rect">
                    <a:avLst/>
                  </a:prstGeom>
                  <a:solidFill>
                    <a:srgbClr val="9986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  <p:sp>
              <p:nvSpPr>
                <p:cNvPr id="60" name="Rectangle 269">
                  <a:extLst>
                    <a:ext uri="{FF2B5EF4-FFF2-40B4-BE49-F238E27FC236}">
                      <a16:creationId xmlns:a16="http://schemas.microsoft.com/office/drawing/2014/main" id="{854A7CAC-CCC7-40C6-93EA-E9D872309F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75475" y="6713538"/>
                  <a:ext cx="3751262" cy="144462"/>
                </a:xfrm>
                <a:prstGeom prst="rect">
                  <a:avLst/>
                </a:prstGeom>
                <a:solidFill>
                  <a:srgbClr val="AA9C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B20EE847-C49A-43E6-A374-B49E646B606A}"/>
                    </a:ext>
                  </a:extLst>
                </p:cNvPr>
                <p:cNvGrpSpPr/>
                <p:nvPr/>
              </p:nvGrpSpPr>
              <p:grpSpPr>
                <a:xfrm>
                  <a:off x="8066087" y="5448300"/>
                  <a:ext cx="1592262" cy="1122362"/>
                  <a:chOff x="8066087" y="5448300"/>
                  <a:chExt cx="1592262" cy="1122362"/>
                </a:xfrm>
              </p:grpSpPr>
              <p:sp>
                <p:nvSpPr>
                  <p:cNvPr id="67" name="Freeform 274">
                    <a:extLst>
                      <a:ext uri="{FF2B5EF4-FFF2-40B4-BE49-F238E27FC236}">
                        <a16:creationId xmlns:a16="http://schemas.microsoft.com/office/drawing/2014/main" id="{FF177EA5-8A0E-48E1-9F08-71AD526B1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6087" y="5448300"/>
                    <a:ext cx="795337" cy="1076325"/>
                  </a:xfrm>
                  <a:custGeom>
                    <a:avLst/>
                    <a:gdLst>
                      <a:gd name="T0" fmla="*/ 420 w 420"/>
                      <a:gd name="T1" fmla="*/ 0 h 568"/>
                      <a:gd name="T2" fmla="*/ 77 w 420"/>
                      <a:gd name="T3" fmla="*/ 0 h 568"/>
                      <a:gd name="T4" fmla="*/ 0 w 420"/>
                      <a:gd name="T5" fmla="*/ 78 h 568"/>
                      <a:gd name="T6" fmla="*/ 0 w 420"/>
                      <a:gd name="T7" fmla="*/ 486 h 568"/>
                      <a:gd name="T8" fmla="*/ 77 w 420"/>
                      <a:gd name="T9" fmla="*/ 568 h 568"/>
                      <a:gd name="T10" fmla="*/ 420 w 420"/>
                      <a:gd name="T11" fmla="*/ 568 h 568"/>
                      <a:gd name="T12" fmla="*/ 420 w 420"/>
                      <a:gd name="T13" fmla="*/ 0 h 5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20" h="568">
                        <a:moveTo>
                          <a:pt x="420" y="0"/>
                        </a:moveTo>
                        <a:cubicBezTo>
                          <a:pt x="77" y="0"/>
                          <a:pt x="77" y="0"/>
                          <a:pt x="77" y="0"/>
                        </a:cubicBezTo>
                        <a:cubicBezTo>
                          <a:pt x="33" y="0"/>
                          <a:pt x="0" y="34"/>
                          <a:pt x="0" y="78"/>
                        </a:cubicBezTo>
                        <a:cubicBezTo>
                          <a:pt x="0" y="486"/>
                          <a:pt x="0" y="486"/>
                          <a:pt x="0" y="486"/>
                        </a:cubicBezTo>
                        <a:cubicBezTo>
                          <a:pt x="0" y="530"/>
                          <a:pt x="33" y="568"/>
                          <a:pt x="77" y="568"/>
                        </a:cubicBezTo>
                        <a:cubicBezTo>
                          <a:pt x="420" y="568"/>
                          <a:pt x="420" y="568"/>
                          <a:pt x="420" y="568"/>
                        </a:cubicBezTo>
                        <a:lnTo>
                          <a:pt x="42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68" name="Freeform 275">
                    <a:extLst>
                      <a:ext uri="{FF2B5EF4-FFF2-40B4-BE49-F238E27FC236}">
                        <a16:creationId xmlns:a16="http://schemas.microsoft.com/office/drawing/2014/main" id="{7ADB4329-F1C3-4BF9-8227-A0DD414249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9262" y="6524625"/>
                    <a:ext cx="792162" cy="46037"/>
                  </a:xfrm>
                  <a:custGeom>
                    <a:avLst/>
                    <a:gdLst>
                      <a:gd name="T0" fmla="*/ 78 w 418"/>
                      <a:gd name="T1" fmla="*/ 0 h 24"/>
                      <a:gd name="T2" fmla="*/ 8 w 418"/>
                      <a:gd name="T3" fmla="*/ 0 h 24"/>
                      <a:gd name="T4" fmla="*/ 0 w 418"/>
                      <a:gd name="T5" fmla="*/ 12 h 24"/>
                      <a:gd name="T6" fmla="*/ 8 w 418"/>
                      <a:gd name="T7" fmla="*/ 24 h 24"/>
                      <a:gd name="T8" fmla="*/ 418 w 418"/>
                      <a:gd name="T9" fmla="*/ 24 h 24"/>
                      <a:gd name="T10" fmla="*/ 418 w 418"/>
                      <a:gd name="T11" fmla="*/ 0 h 24"/>
                      <a:gd name="T12" fmla="*/ 78 w 418"/>
                      <a:gd name="T13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18" h="24">
                        <a:moveTo>
                          <a:pt x="78" y="0"/>
                        </a:move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0" y="5"/>
                          <a:pt x="0" y="12"/>
                        </a:cubicBezTo>
                        <a:cubicBezTo>
                          <a:pt x="0" y="19"/>
                          <a:pt x="4" y="24"/>
                          <a:pt x="8" y="24"/>
                        </a:cubicBezTo>
                        <a:cubicBezTo>
                          <a:pt x="418" y="24"/>
                          <a:pt x="418" y="24"/>
                          <a:pt x="418" y="24"/>
                        </a:cubicBezTo>
                        <a:cubicBezTo>
                          <a:pt x="418" y="0"/>
                          <a:pt x="418" y="0"/>
                          <a:pt x="418" y="0"/>
                        </a:cubicBez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69" name="Freeform 276">
                    <a:extLst>
                      <a:ext uri="{FF2B5EF4-FFF2-40B4-BE49-F238E27FC236}">
                        <a16:creationId xmlns:a16="http://schemas.microsoft.com/office/drawing/2014/main" id="{A7A0452B-EA2C-47E0-B6F7-51C004989B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61424" y="5448300"/>
                    <a:ext cx="796925" cy="1076325"/>
                  </a:xfrm>
                  <a:custGeom>
                    <a:avLst/>
                    <a:gdLst>
                      <a:gd name="T0" fmla="*/ 335 w 420"/>
                      <a:gd name="T1" fmla="*/ 568 h 568"/>
                      <a:gd name="T2" fmla="*/ 420 w 420"/>
                      <a:gd name="T3" fmla="*/ 486 h 568"/>
                      <a:gd name="T4" fmla="*/ 420 w 420"/>
                      <a:gd name="T5" fmla="*/ 78 h 568"/>
                      <a:gd name="T6" fmla="*/ 335 w 420"/>
                      <a:gd name="T7" fmla="*/ 0 h 568"/>
                      <a:gd name="T8" fmla="*/ 0 w 420"/>
                      <a:gd name="T9" fmla="*/ 0 h 568"/>
                      <a:gd name="T10" fmla="*/ 0 w 420"/>
                      <a:gd name="T11" fmla="*/ 568 h 568"/>
                      <a:gd name="T12" fmla="*/ 335 w 420"/>
                      <a:gd name="T13" fmla="*/ 568 h 5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20" h="568">
                        <a:moveTo>
                          <a:pt x="335" y="568"/>
                        </a:moveTo>
                        <a:cubicBezTo>
                          <a:pt x="378" y="568"/>
                          <a:pt x="420" y="530"/>
                          <a:pt x="420" y="486"/>
                        </a:cubicBezTo>
                        <a:cubicBezTo>
                          <a:pt x="420" y="78"/>
                          <a:pt x="420" y="78"/>
                          <a:pt x="420" y="78"/>
                        </a:cubicBezTo>
                        <a:cubicBezTo>
                          <a:pt x="420" y="34"/>
                          <a:pt x="378" y="0"/>
                          <a:pt x="3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68"/>
                          <a:pt x="0" y="568"/>
                          <a:pt x="0" y="568"/>
                        </a:cubicBezTo>
                        <a:lnTo>
                          <a:pt x="335" y="5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70" name="Freeform 277">
                    <a:extLst>
                      <a:ext uri="{FF2B5EF4-FFF2-40B4-BE49-F238E27FC236}">
                        <a16:creationId xmlns:a16="http://schemas.microsoft.com/office/drawing/2014/main" id="{A315EDF6-FAE5-4139-854E-0FDA1DB667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61424" y="5448300"/>
                    <a:ext cx="796925" cy="1076325"/>
                  </a:xfrm>
                  <a:custGeom>
                    <a:avLst/>
                    <a:gdLst>
                      <a:gd name="T0" fmla="*/ 335 w 420"/>
                      <a:gd name="T1" fmla="*/ 568 h 568"/>
                      <a:gd name="T2" fmla="*/ 420 w 420"/>
                      <a:gd name="T3" fmla="*/ 486 h 568"/>
                      <a:gd name="T4" fmla="*/ 420 w 420"/>
                      <a:gd name="T5" fmla="*/ 78 h 568"/>
                      <a:gd name="T6" fmla="*/ 335 w 420"/>
                      <a:gd name="T7" fmla="*/ 0 h 568"/>
                      <a:gd name="T8" fmla="*/ 0 w 420"/>
                      <a:gd name="T9" fmla="*/ 0 h 568"/>
                      <a:gd name="T10" fmla="*/ 0 w 420"/>
                      <a:gd name="T11" fmla="*/ 568 h 568"/>
                      <a:gd name="T12" fmla="*/ 335 w 420"/>
                      <a:gd name="T13" fmla="*/ 568 h 5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20" h="568">
                        <a:moveTo>
                          <a:pt x="335" y="568"/>
                        </a:moveTo>
                        <a:cubicBezTo>
                          <a:pt x="378" y="568"/>
                          <a:pt x="420" y="530"/>
                          <a:pt x="420" y="486"/>
                        </a:cubicBezTo>
                        <a:cubicBezTo>
                          <a:pt x="420" y="78"/>
                          <a:pt x="420" y="78"/>
                          <a:pt x="420" y="78"/>
                        </a:cubicBezTo>
                        <a:cubicBezTo>
                          <a:pt x="420" y="34"/>
                          <a:pt x="378" y="0"/>
                          <a:pt x="335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68"/>
                          <a:pt x="0" y="568"/>
                          <a:pt x="0" y="568"/>
                        </a:cubicBezTo>
                        <a:lnTo>
                          <a:pt x="335" y="568"/>
                        </a:ln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71" name="Freeform 278">
                    <a:extLst>
                      <a:ext uri="{FF2B5EF4-FFF2-40B4-BE49-F238E27FC236}">
                        <a16:creationId xmlns:a16="http://schemas.microsoft.com/office/drawing/2014/main" id="{00467687-F085-4BB8-B590-79EE3F2C0F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61424" y="6524625"/>
                    <a:ext cx="776287" cy="46037"/>
                  </a:xfrm>
                  <a:custGeom>
                    <a:avLst/>
                    <a:gdLst>
                      <a:gd name="T0" fmla="*/ 409 w 409"/>
                      <a:gd name="T1" fmla="*/ 12 h 24"/>
                      <a:gd name="T2" fmla="*/ 402 w 409"/>
                      <a:gd name="T3" fmla="*/ 0 h 24"/>
                      <a:gd name="T4" fmla="*/ 331 w 409"/>
                      <a:gd name="T5" fmla="*/ 0 h 24"/>
                      <a:gd name="T6" fmla="*/ 0 w 409"/>
                      <a:gd name="T7" fmla="*/ 0 h 24"/>
                      <a:gd name="T8" fmla="*/ 0 w 409"/>
                      <a:gd name="T9" fmla="*/ 24 h 24"/>
                      <a:gd name="T10" fmla="*/ 402 w 409"/>
                      <a:gd name="T11" fmla="*/ 24 h 24"/>
                      <a:gd name="T12" fmla="*/ 409 w 409"/>
                      <a:gd name="T13" fmla="*/ 1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09" h="24">
                        <a:moveTo>
                          <a:pt x="409" y="12"/>
                        </a:moveTo>
                        <a:cubicBezTo>
                          <a:pt x="409" y="5"/>
                          <a:pt x="406" y="0"/>
                          <a:pt x="402" y="0"/>
                        </a:cubicBezTo>
                        <a:cubicBezTo>
                          <a:pt x="331" y="0"/>
                          <a:pt x="331" y="0"/>
                          <a:pt x="33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24"/>
                          <a:pt x="0" y="24"/>
                          <a:pt x="0" y="24"/>
                        </a:cubicBezTo>
                        <a:cubicBezTo>
                          <a:pt x="402" y="24"/>
                          <a:pt x="402" y="24"/>
                          <a:pt x="402" y="24"/>
                        </a:cubicBezTo>
                        <a:cubicBezTo>
                          <a:pt x="406" y="24"/>
                          <a:pt x="409" y="19"/>
                          <a:pt x="409" y="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88" name="Freeform 279">
                    <a:extLst>
                      <a:ext uri="{FF2B5EF4-FFF2-40B4-BE49-F238E27FC236}">
                        <a16:creationId xmlns:a16="http://schemas.microsoft.com/office/drawing/2014/main" id="{8970A3B8-A5B6-4962-AF1D-A6A5F9BAC9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758237" y="5832475"/>
                    <a:ext cx="103187" cy="211137"/>
                  </a:xfrm>
                  <a:custGeom>
                    <a:avLst/>
                    <a:gdLst>
                      <a:gd name="T0" fmla="*/ 0 w 55"/>
                      <a:gd name="T1" fmla="*/ 55 h 111"/>
                      <a:gd name="T2" fmla="*/ 55 w 55"/>
                      <a:gd name="T3" fmla="*/ 111 h 111"/>
                      <a:gd name="T4" fmla="*/ 55 w 55"/>
                      <a:gd name="T5" fmla="*/ 0 h 111"/>
                      <a:gd name="T6" fmla="*/ 0 w 55"/>
                      <a:gd name="T7" fmla="*/ 55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5" h="111">
                        <a:moveTo>
                          <a:pt x="0" y="55"/>
                        </a:moveTo>
                        <a:cubicBezTo>
                          <a:pt x="0" y="86"/>
                          <a:pt x="25" y="110"/>
                          <a:pt x="55" y="111"/>
                        </a:cubicBezTo>
                        <a:cubicBezTo>
                          <a:pt x="55" y="0"/>
                          <a:pt x="55" y="0"/>
                          <a:pt x="55" y="0"/>
                        </a:cubicBezTo>
                        <a:cubicBezTo>
                          <a:pt x="25" y="0"/>
                          <a:pt x="0" y="25"/>
                          <a:pt x="0" y="55"/>
                        </a:cubicBez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89" name="Freeform 280">
                    <a:extLst>
                      <a:ext uri="{FF2B5EF4-FFF2-40B4-BE49-F238E27FC236}">
                        <a16:creationId xmlns:a16="http://schemas.microsoft.com/office/drawing/2014/main" id="{8A5415AD-DA86-494A-A438-7BD9578D6D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61424" y="5832475"/>
                    <a:ext cx="107950" cy="211137"/>
                  </a:xfrm>
                  <a:custGeom>
                    <a:avLst/>
                    <a:gdLst>
                      <a:gd name="T0" fmla="*/ 57 w 57"/>
                      <a:gd name="T1" fmla="*/ 55 h 111"/>
                      <a:gd name="T2" fmla="*/ 1 w 57"/>
                      <a:gd name="T3" fmla="*/ 0 h 111"/>
                      <a:gd name="T4" fmla="*/ 0 w 57"/>
                      <a:gd name="T5" fmla="*/ 0 h 111"/>
                      <a:gd name="T6" fmla="*/ 0 w 57"/>
                      <a:gd name="T7" fmla="*/ 111 h 111"/>
                      <a:gd name="T8" fmla="*/ 1 w 57"/>
                      <a:gd name="T9" fmla="*/ 111 h 111"/>
                      <a:gd name="T10" fmla="*/ 57 w 57"/>
                      <a:gd name="T11" fmla="*/ 55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7" h="111">
                        <a:moveTo>
                          <a:pt x="57" y="55"/>
                        </a:moveTo>
                        <a:cubicBezTo>
                          <a:pt x="57" y="25"/>
                          <a:pt x="32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111"/>
                          <a:pt x="0" y="111"/>
                          <a:pt x="0" y="111"/>
                        </a:cubicBezTo>
                        <a:cubicBezTo>
                          <a:pt x="0" y="111"/>
                          <a:pt x="1" y="111"/>
                          <a:pt x="1" y="111"/>
                        </a:cubicBezTo>
                        <a:cubicBezTo>
                          <a:pt x="32" y="111"/>
                          <a:pt x="57" y="86"/>
                          <a:pt x="57" y="55"/>
                        </a:cubicBezTo>
                        <a:close/>
                      </a:path>
                    </a:pathLst>
                  </a:custGeom>
                  <a:solidFill>
                    <a:srgbClr val="B3B3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</p:grp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67A041B-23FC-4D7C-9A2E-4CFBF472E4CE}"/>
                </a:ext>
              </a:extLst>
            </p:cNvPr>
            <p:cNvGrpSpPr/>
            <p:nvPr/>
          </p:nvGrpSpPr>
          <p:grpSpPr>
            <a:xfrm>
              <a:off x="4377332" y="2476982"/>
              <a:ext cx="881683" cy="905091"/>
              <a:chOff x="7161212" y="2549526"/>
              <a:chExt cx="1076325" cy="1104900"/>
            </a:xfrm>
          </p:grpSpPr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3CE62F55-BDD7-48BE-B221-A50F810AEE93}"/>
                  </a:ext>
                </a:extLst>
              </p:cNvPr>
              <p:cNvGrpSpPr/>
              <p:nvPr/>
            </p:nvGrpSpPr>
            <p:grpSpPr>
              <a:xfrm>
                <a:off x="7161212" y="2549526"/>
                <a:ext cx="779462" cy="1003300"/>
                <a:chOff x="7161212" y="2549526"/>
                <a:chExt cx="779462" cy="1003300"/>
              </a:xfrm>
            </p:grpSpPr>
            <p:sp>
              <p:nvSpPr>
                <p:cNvPr id="44" name="Freeform 85">
                  <a:extLst>
                    <a:ext uri="{FF2B5EF4-FFF2-40B4-BE49-F238E27FC236}">
                      <a16:creationId xmlns:a16="http://schemas.microsoft.com/office/drawing/2014/main" id="{DBA10E2D-6BFC-47CB-BA6F-2A6AFC63B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61212" y="2549526"/>
                  <a:ext cx="779462" cy="1003300"/>
                </a:xfrm>
                <a:custGeom>
                  <a:avLst/>
                  <a:gdLst>
                    <a:gd name="T0" fmla="*/ 0 w 491"/>
                    <a:gd name="T1" fmla="*/ 63 h 632"/>
                    <a:gd name="T2" fmla="*/ 402 w 491"/>
                    <a:gd name="T3" fmla="*/ 0 h 632"/>
                    <a:gd name="T4" fmla="*/ 491 w 491"/>
                    <a:gd name="T5" fmla="*/ 569 h 632"/>
                    <a:gd name="T6" fmla="*/ 89 w 491"/>
                    <a:gd name="T7" fmla="*/ 632 h 632"/>
                    <a:gd name="T8" fmla="*/ 0 w 491"/>
                    <a:gd name="T9" fmla="*/ 63 h 6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1" h="632">
                      <a:moveTo>
                        <a:pt x="0" y="63"/>
                      </a:moveTo>
                      <a:lnTo>
                        <a:pt x="402" y="0"/>
                      </a:lnTo>
                      <a:lnTo>
                        <a:pt x="491" y="569"/>
                      </a:lnTo>
                      <a:lnTo>
                        <a:pt x="89" y="632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5" name="Freeform 315">
                  <a:extLst>
                    <a:ext uri="{FF2B5EF4-FFF2-40B4-BE49-F238E27FC236}">
                      <a16:creationId xmlns:a16="http://schemas.microsoft.com/office/drawing/2014/main" id="{6C9FA243-9F1E-44C2-A440-2704CBDAF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13612" y="2901951"/>
                  <a:ext cx="508000" cy="252413"/>
                </a:xfrm>
                <a:custGeom>
                  <a:avLst/>
                  <a:gdLst>
                    <a:gd name="connsiteX0" fmla="*/ 55562 w 508000"/>
                    <a:gd name="connsiteY0" fmla="*/ 193675 h 252413"/>
                    <a:gd name="connsiteX1" fmla="*/ 65087 w 508000"/>
                    <a:gd name="connsiteY1" fmla="*/ 244476 h 252413"/>
                    <a:gd name="connsiteX2" fmla="*/ 7937 w 508000"/>
                    <a:gd name="connsiteY2" fmla="*/ 252413 h 252413"/>
                    <a:gd name="connsiteX3" fmla="*/ 0 w 508000"/>
                    <a:gd name="connsiteY3" fmla="*/ 203200 h 252413"/>
                    <a:gd name="connsiteX4" fmla="*/ 115887 w 508000"/>
                    <a:gd name="connsiteY4" fmla="*/ 161925 h 252413"/>
                    <a:gd name="connsiteX5" fmla="*/ 127000 w 508000"/>
                    <a:gd name="connsiteY5" fmla="*/ 233363 h 252413"/>
                    <a:gd name="connsiteX6" fmla="*/ 73025 w 508000"/>
                    <a:gd name="connsiteY6" fmla="*/ 242888 h 252413"/>
                    <a:gd name="connsiteX7" fmla="*/ 60325 w 508000"/>
                    <a:gd name="connsiteY7" fmla="*/ 169863 h 252413"/>
                    <a:gd name="connsiteX8" fmla="*/ 311150 w 508000"/>
                    <a:gd name="connsiteY8" fmla="*/ 150812 h 252413"/>
                    <a:gd name="connsiteX9" fmla="*/ 319088 w 508000"/>
                    <a:gd name="connsiteY9" fmla="*/ 204787 h 252413"/>
                    <a:gd name="connsiteX10" fmla="*/ 263525 w 508000"/>
                    <a:gd name="connsiteY10" fmla="*/ 211137 h 252413"/>
                    <a:gd name="connsiteX11" fmla="*/ 255588 w 508000"/>
                    <a:gd name="connsiteY11" fmla="*/ 158750 h 252413"/>
                    <a:gd name="connsiteX12" fmla="*/ 369887 w 508000"/>
                    <a:gd name="connsiteY12" fmla="*/ 120650 h 252413"/>
                    <a:gd name="connsiteX13" fmla="*/ 381000 w 508000"/>
                    <a:gd name="connsiteY13" fmla="*/ 193675 h 252413"/>
                    <a:gd name="connsiteX14" fmla="*/ 327025 w 508000"/>
                    <a:gd name="connsiteY14" fmla="*/ 203200 h 252413"/>
                    <a:gd name="connsiteX15" fmla="*/ 314325 w 508000"/>
                    <a:gd name="connsiteY15" fmla="*/ 130175 h 252413"/>
                    <a:gd name="connsiteX16" fmla="*/ 239712 w 508000"/>
                    <a:gd name="connsiteY16" fmla="*/ 107950 h 252413"/>
                    <a:gd name="connsiteX17" fmla="*/ 255587 w 508000"/>
                    <a:gd name="connsiteY17" fmla="*/ 214313 h 252413"/>
                    <a:gd name="connsiteX18" fmla="*/ 200025 w 508000"/>
                    <a:gd name="connsiteY18" fmla="*/ 220663 h 252413"/>
                    <a:gd name="connsiteX19" fmla="*/ 184150 w 508000"/>
                    <a:gd name="connsiteY19" fmla="*/ 117475 h 252413"/>
                    <a:gd name="connsiteX20" fmla="*/ 173037 w 508000"/>
                    <a:gd name="connsiteY20" fmla="*/ 101600 h 252413"/>
                    <a:gd name="connsiteX21" fmla="*/ 192087 w 508000"/>
                    <a:gd name="connsiteY21" fmla="*/ 223838 h 252413"/>
                    <a:gd name="connsiteX22" fmla="*/ 136525 w 508000"/>
                    <a:gd name="connsiteY22" fmla="*/ 233363 h 252413"/>
                    <a:gd name="connsiteX23" fmla="*/ 117475 w 508000"/>
                    <a:gd name="connsiteY23" fmla="*/ 109538 h 252413"/>
                    <a:gd name="connsiteX24" fmla="*/ 428626 w 508000"/>
                    <a:gd name="connsiteY24" fmla="*/ 79375 h 252413"/>
                    <a:gd name="connsiteX25" fmla="*/ 446088 w 508000"/>
                    <a:gd name="connsiteY25" fmla="*/ 184150 h 252413"/>
                    <a:gd name="connsiteX26" fmla="*/ 388938 w 508000"/>
                    <a:gd name="connsiteY26" fmla="*/ 193675 h 252413"/>
                    <a:gd name="connsiteX27" fmla="*/ 373063 w 508000"/>
                    <a:gd name="connsiteY27" fmla="*/ 87313 h 252413"/>
                    <a:gd name="connsiteX28" fmla="*/ 481013 w 508000"/>
                    <a:gd name="connsiteY28" fmla="*/ 0 h 252413"/>
                    <a:gd name="connsiteX29" fmla="*/ 508000 w 508000"/>
                    <a:gd name="connsiteY29" fmla="*/ 174625 h 252413"/>
                    <a:gd name="connsiteX30" fmla="*/ 454026 w 508000"/>
                    <a:gd name="connsiteY30" fmla="*/ 180975 h 252413"/>
                    <a:gd name="connsiteX31" fmla="*/ 427038 w 508000"/>
                    <a:gd name="connsiteY31" fmla="*/ 7938 h 252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08000" h="252413">
                      <a:moveTo>
                        <a:pt x="55562" y="193675"/>
                      </a:moveTo>
                      <a:lnTo>
                        <a:pt x="65087" y="244476"/>
                      </a:lnTo>
                      <a:lnTo>
                        <a:pt x="7937" y="252413"/>
                      </a:lnTo>
                      <a:lnTo>
                        <a:pt x="0" y="203200"/>
                      </a:lnTo>
                      <a:close/>
                      <a:moveTo>
                        <a:pt x="115887" y="161925"/>
                      </a:moveTo>
                      <a:lnTo>
                        <a:pt x="127000" y="233363"/>
                      </a:lnTo>
                      <a:lnTo>
                        <a:pt x="73025" y="242888"/>
                      </a:lnTo>
                      <a:lnTo>
                        <a:pt x="60325" y="169863"/>
                      </a:lnTo>
                      <a:close/>
                      <a:moveTo>
                        <a:pt x="311150" y="150812"/>
                      </a:moveTo>
                      <a:lnTo>
                        <a:pt x="319088" y="204787"/>
                      </a:lnTo>
                      <a:lnTo>
                        <a:pt x="263525" y="211137"/>
                      </a:lnTo>
                      <a:lnTo>
                        <a:pt x="255588" y="158750"/>
                      </a:lnTo>
                      <a:close/>
                      <a:moveTo>
                        <a:pt x="369887" y="120650"/>
                      </a:moveTo>
                      <a:lnTo>
                        <a:pt x="381000" y="193675"/>
                      </a:lnTo>
                      <a:lnTo>
                        <a:pt x="327025" y="203200"/>
                      </a:lnTo>
                      <a:lnTo>
                        <a:pt x="314325" y="130175"/>
                      </a:lnTo>
                      <a:close/>
                      <a:moveTo>
                        <a:pt x="239712" y="107950"/>
                      </a:moveTo>
                      <a:lnTo>
                        <a:pt x="255587" y="214313"/>
                      </a:lnTo>
                      <a:lnTo>
                        <a:pt x="200025" y="220663"/>
                      </a:lnTo>
                      <a:lnTo>
                        <a:pt x="184150" y="117475"/>
                      </a:lnTo>
                      <a:close/>
                      <a:moveTo>
                        <a:pt x="173037" y="101600"/>
                      </a:moveTo>
                      <a:lnTo>
                        <a:pt x="192087" y="223838"/>
                      </a:lnTo>
                      <a:lnTo>
                        <a:pt x="136525" y="233363"/>
                      </a:lnTo>
                      <a:lnTo>
                        <a:pt x="117475" y="109538"/>
                      </a:lnTo>
                      <a:close/>
                      <a:moveTo>
                        <a:pt x="428626" y="79375"/>
                      </a:moveTo>
                      <a:lnTo>
                        <a:pt x="446088" y="184150"/>
                      </a:lnTo>
                      <a:lnTo>
                        <a:pt x="388938" y="193675"/>
                      </a:lnTo>
                      <a:lnTo>
                        <a:pt x="373063" y="87313"/>
                      </a:lnTo>
                      <a:close/>
                      <a:moveTo>
                        <a:pt x="481013" y="0"/>
                      </a:moveTo>
                      <a:lnTo>
                        <a:pt x="508000" y="174625"/>
                      </a:lnTo>
                      <a:lnTo>
                        <a:pt x="454026" y="180975"/>
                      </a:lnTo>
                      <a:lnTo>
                        <a:pt x="427038" y="7938"/>
                      </a:lnTo>
                      <a:close/>
                    </a:path>
                  </a:pathLst>
                </a:custGeom>
                <a:solidFill>
                  <a:srgbClr val="179E86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6" name="Freeform 314">
                  <a:extLst>
                    <a:ext uri="{FF2B5EF4-FFF2-40B4-BE49-F238E27FC236}">
                      <a16:creationId xmlns:a16="http://schemas.microsoft.com/office/drawing/2014/main" id="{BDE2F683-5C12-4705-A736-1B37D8FD3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12024" y="3149600"/>
                  <a:ext cx="549274" cy="293688"/>
                </a:xfrm>
                <a:custGeom>
                  <a:avLst/>
                  <a:gdLst>
                    <a:gd name="connsiteX0" fmla="*/ 152400 w 549274"/>
                    <a:gd name="connsiteY0" fmla="*/ 257175 h 293688"/>
                    <a:gd name="connsiteX1" fmla="*/ 153987 w 549274"/>
                    <a:gd name="connsiteY1" fmla="*/ 274638 h 293688"/>
                    <a:gd name="connsiteX2" fmla="*/ 34925 w 549274"/>
                    <a:gd name="connsiteY2" fmla="*/ 293688 h 293688"/>
                    <a:gd name="connsiteX3" fmla="*/ 30162 w 549274"/>
                    <a:gd name="connsiteY3" fmla="*/ 276225 h 293688"/>
                    <a:gd name="connsiteX4" fmla="*/ 265112 w 549274"/>
                    <a:gd name="connsiteY4" fmla="*/ 212725 h 293688"/>
                    <a:gd name="connsiteX5" fmla="*/ 269874 w 549274"/>
                    <a:gd name="connsiteY5" fmla="*/ 227013 h 293688"/>
                    <a:gd name="connsiteX6" fmla="*/ 28575 w 549274"/>
                    <a:gd name="connsiteY6" fmla="*/ 265113 h 293688"/>
                    <a:gd name="connsiteX7" fmla="*/ 26987 w 549274"/>
                    <a:gd name="connsiteY7" fmla="*/ 249238 h 293688"/>
                    <a:gd name="connsiteX8" fmla="*/ 481012 w 549274"/>
                    <a:gd name="connsiteY8" fmla="*/ 206375 h 293688"/>
                    <a:gd name="connsiteX9" fmla="*/ 482599 w 549274"/>
                    <a:gd name="connsiteY9" fmla="*/ 222250 h 293688"/>
                    <a:gd name="connsiteX10" fmla="*/ 315912 w 549274"/>
                    <a:gd name="connsiteY10" fmla="*/ 249238 h 293688"/>
                    <a:gd name="connsiteX11" fmla="*/ 312737 w 549274"/>
                    <a:gd name="connsiteY11" fmla="*/ 233363 h 293688"/>
                    <a:gd name="connsiteX12" fmla="*/ 261938 w 549274"/>
                    <a:gd name="connsiteY12" fmla="*/ 184150 h 293688"/>
                    <a:gd name="connsiteX13" fmla="*/ 263525 w 549274"/>
                    <a:gd name="connsiteY13" fmla="*/ 198438 h 293688"/>
                    <a:gd name="connsiteX14" fmla="*/ 25400 w 549274"/>
                    <a:gd name="connsiteY14" fmla="*/ 236538 h 293688"/>
                    <a:gd name="connsiteX15" fmla="*/ 22225 w 549274"/>
                    <a:gd name="connsiteY15" fmla="*/ 222250 h 293688"/>
                    <a:gd name="connsiteX16" fmla="*/ 547687 w 549274"/>
                    <a:gd name="connsiteY16" fmla="*/ 166687 h 293688"/>
                    <a:gd name="connsiteX17" fmla="*/ 549274 w 549274"/>
                    <a:gd name="connsiteY17" fmla="*/ 182562 h 293688"/>
                    <a:gd name="connsiteX18" fmla="*/ 311150 w 549274"/>
                    <a:gd name="connsiteY18" fmla="*/ 220662 h 293688"/>
                    <a:gd name="connsiteX19" fmla="*/ 309562 w 549274"/>
                    <a:gd name="connsiteY19" fmla="*/ 204787 h 293688"/>
                    <a:gd name="connsiteX20" fmla="*/ 257174 w 549274"/>
                    <a:gd name="connsiteY20" fmla="*/ 155575 h 293688"/>
                    <a:gd name="connsiteX21" fmla="*/ 260349 w 549274"/>
                    <a:gd name="connsiteY21" fmla="*/ 173038 h 293688"/>
                    <a:gd name="connsiteX22" fmla="*/ 20637 w 549274"/>
                    <a:gd name="connsiteY22" fmla="*/ 207963 h 293688"/>
                    <a:gd name="connsiteX23" fmla="*/ 17462 w 549274"/>
                    <a:gd name="connsiteY23" fmla="*/ 193675 h 293688"/>
                    <a:gd name="connsiteX24" fmla="*/ 544513 w 549274"/>
                    <a:gd name="connsiteY24" fmla="*/ 138112 h 293688"/>
                    <a:gd name="connsiteX25" fmla="*/ 546100 w 549274"/>
                    <a:gd name="connsiteY25" fmla="*/ 155575 h 293688"/>
                    <a:gd name="connsiteX26" fmla="*/ 306388 w 549274"/>
                    <a:gd name="connsiteY26" fmla="*/ 193675 h 293688"/>
                    <a:gd name="connsiteX27" fmla="*/ 304800 w 549274"/>
                    <a:gd name="connsiteY27" fmla="*/ 176212 h 293688"/>
                    <a:gd name="connsiteX28" fmla="*/ 252412 w 549274"/>
                    <a:gd name="connsiteY28" fmla="*/ 128587 h 293688"/>
                    <a:gd name="connsiteX29" fmla="*/ 255587 w 549274"/>
                    <a:gd name="connsiteY29" fmla="*/ 144462 h 293688"/>
                    <a:gd name="connsiteX30" fmla="*/ 15875 w 549274"/>
                    <a:gd name="connsiteY30" fmla="*/ 182562 h 293688"/>
                    <a:gd name="connsiteX31" fmla="*/ 12700 w 549274"/>
                    <a:gd name="connsiteY31" fmla="*/ 165100 h 293688"/>
                    <a:gd name="connsiteX32" fmla="*/ 539750 w 549274"/>
                    <a:gd name="connsiteY32" fmla="*/ 112712 h 293688"/>
                    <a:gd name="connsiteX33" fmla="*/ 541337 w 549274"/>
                    <a:gd name="connsiteY33" fmla="*/ 127000 h 293688"/>
                    <a:gd name="connsiteX34" fmla="*/ 303212 w 549274"/>
                    <a:gd name="connsiteY34" fmla="*/ 165100 h 293688"/>
                    <a:gd name="connsiteX35" fmla="*/ 300037 w 549274"/>
                    <a:gd name="connsiteY35" fmla="*/ 149225 h 293688"/>
                    <a:gd name="connsiteX36" fmla="*/ 247650 w 549274"/>
                    <a:gd name="connsiteY36" fmla="*/ 100012 h 293688"/>
                    <a:gd name="connsiteX37" fmla="*/ 250825 w 549274"/>
                    <a:gd name="connsiteY37" fmla="*/ 115887 h 293688"/>
                    <a:gd name="connsiteX38" fmla="*/ 11113 w 549274"/>
                    <a:gd name="connsiteY38" fmla="*/ 153987 h 293688"/>
                    <a:gd name="connsiteX39" fmla="*/ 9525 w 549274"/>
                    <a:gd name="connsiteY39" fmla="*/ 138112 h 293688"/>
                    <a:gd name="connsiteX40" fmla="*/ 534987 w 549274"/>
                    <a:gd name="connsiteY40" fmla="*/ 84137 h 293688"/>
                    <a:gd name="connsiteX41" fmla="*/ 538162 w 549274"/>
                    <a:gd name="connsiteY41" fmla="*/ 98425 h 293688"/>
                    <a:gd name="connsiteX42" fmla="*/ 296863 w 549274"/>
                    <a:gd name="connsiteY42" fmla="*/ 136525 h 293688"/>
                    <a:gd name="connsiteX43" fmla="*/ 295275 w 549274"/>
                    <a:gd name="connsiteY43" fmla="*/ 122237 h 293688"/>
                    <a:gd name="connsiteX44" fmla="*/ 244475 w 549274"/>
                    <a:gd name="connsiteY44" fmla="*/ 73025 h 293688"/>
                    <a:gd name="connsiteX45" fmla="*/ 246062 w 549274"/>
                    <a:gd name="connsiteY45" fmla="*/ 88900 h 293688"/>
                    <a:gd name="connsiteX46" fmla="*/ 7938 w 549274"/>
                    <a:gd name="connsiteY46" fmla="*/ 125413 h 293688"/>
                    <a:gd name="connsiteX47" fmla="*/ 6350 w 549274"/>
                    <a:gd name="connsiteY47" fmla="*/ 109538 h 293688"/>
                    <a:gd name="connsiteX48" fmla="*/ 530225 w 549274"/>
                    <a:gd name="connsiteY48" fmla="*/ 55562 h 293688"/>
                    <a:gd name="connsiteX49" fmla="*/ 531812 w 549274"/>
                    <a:gd name="connsiteY49" fmla="*/ 73025 h 293688"/>
                    <a:gd name="connsiteX50" fmla="*/ 293688 w 549274"/>
                    <a:gd name="connsiteY50" fmla="*/ 109537 h 293688"/>
                    <a:gd name="connsiteX51" fmla="*/ 292100 w 549274"/>
                    <a:gd name="connsiteY51" fmla="*/ 93662 h 293688"/>
                    <a:gd name="connsiteX52" fmla="*/ 238125 w 549274"/>
                    <a:gd name="connsiteY52" fmla="*/ 44450 h 293688"/>
                    <a:gd name="connsiteX53" fmla="*/ 242887 w 549274"/>
                    <a:gd name="connsiteY53" fmla="*/ 60325 h 293688"/>
                    <a:gd name="connsiteX54" fmla="*/ 3175 w 549274"/>
                    <a:gd name="connsiteY54" fmla="*/ 98425 h 293688"/>
                    <a:gd name="connsiteX55" fmla="*/ 0 w 549274"/>
                    <a:gd name="connsiteY55" fmla="*/ 80963 h 293688"/>
                    <a:gd name="connsiteX56" fmla="*/ 527050 w 549274"/>
                    <a:gd name="connsiteY56" fmla="*/ 28575 h 293688"/>
                    <a:gd name="connsiteX57" fmla="*/ 528637 w 549274"/>
                    <a:gd name="connsiteY57" fmla="*/ 44450 h 293688"/>
                    <a:gd name="connsiteX58" fmla="*/ 290513 w 549274"/>
                    <a:gd name="connsiteY58" fmla="*/ 80963 h 293688"/>
                    <a:gd name="connsiteX59" fmla="*/ 285750 w 549274"/>
                    <a:gd name="connsiteY59" fmla="*/ 66675 h 293688"/>
                    <a:gd name="connsiteX60" fmla="*/ 520700 w 549274"/>
                    <a:gd name="connsiteY60" fmla="*/ 0 h 293688"/>
                    <a:gd name="connsiteX61" fmla="*/ 525462 w 549274"/>
                    <a:gd name="connsiteY61" fmla="*/ 15875 h 293688"/>
                    <a:gd name="connsiteX62" fmla="*/ 284163 w 549274"/>
                    <a:gd name="connsiteY62" fmla="*/ 53975 h 293688"/>
                    <a:gd name="connsiteX63" fmla="*/ 282575 w 549274"/>
                    <a:gd name="connsiteY63" fmla="*/ 38100 h 293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</a:cxnLst>
                  <a:rect l="l" t="t" r="r" b="b"/>
                  <a:pathLst>
                    <a:path w="549274" h="293688">
                      <a:moveTo>
                        <a:pt x="152400" y="257175"/>
                      </a:moveTo>
                      <a:lnTo>
                        <a:pt x="153987" y="274638"/>
                      </a:lnTo>
                      <a:lnTo>
                        <a:pt x="34925" y="293688"/>
                      </a:lnTo>
                      <a:lnTo>
                        <a:pt x="30162" y="276225"/>
                      </a:lnTo>
                      <a:close/>
                      <a:moveTo>
                        <a:pt x="265112" y="212725"/>
                      </a:moveTo>
                      <a:lnTo>
                        <a:pt x="269874" y="227013"/>
                      </a:lnTo>
                      <a:lnTo>
                        <a:pt x="28575" y="265113"/>
                      </a:lnTo>
                      <a:lnTo>
                        <a:pt x="26987" y="249238"/>
                      </a:lnTo>
                      <a:close/>
                      <a:moveTo>
                        <a:pt x="481012" y="206375"/>
                      </a:moveTo>
                      <a:lnTo>
                        <a:pt x="482599" y="222250"/>
                      </a:lnTo>
                      <a:lnTo>
                        <a:pt x="315912" y="249238"/>
                      </a:lnTo>
                      <a:lnTo>
                        <a:pt x="312737" y="233363"/>
                      </a:lnTo>
                      <a:close/>
                      <a:moveTo>
                        <a:pt x="261938" y="184150"/>
                      </a:moveTo>
                      <a:lnTo>
                        <a:pt x="263525" y="198438"/>
                      </a:lnTo>
                      <a:lnTo>
                        <a:pt x="25400" y="236538"/>
                      </a:lnTo>
                      <a:lnTo>
                        <a:pt x="22225" y="222250"/>
                      </a:lnTo>
                      <a:close/>
                      <a:moveTo>
                        <a:pt x="547687" y="166687"/>
                      </a:moveTo>
                      <a:lnTo>
                        <a:pt x="549274" y="182562"/>
                      </a:lnTo>
                      <a:lnTo>
                        <a:pt x="311150" y="220662"/>
                      </a:lnTo>
                      <a:lnTo>
                        <a:pt x="309562" y="204787"/>
                      </a:lnTo>
                      <a:close/>
                      <a:moveTo>
                        <a:pt x="257174" y="155575"/>
                      </a:moveTo>
                      <a:lnTo>
                        <a:pt x="260349" y="173038"/>
                      </a:lnTo>
                      <a:lnTo>
                        <a:pt x="20637" y="207963"/>
                      </a:lnTo>
                      <a:lnTo>
                        <a:pt x="17462" y="193675"/>
                      </a:lnTo>
                      <a:close/>
                      <a:moveTo>
                        <a:pt x="544513" y="138112"/>
                      </a:moveTo>
                      <a:lnTo>
                        <a:pt x="546100" y="155575"/>
                      </a:lnTo>
                      <a:lnTo>
                        <a:pt x="306388" y="193675"/>
                      </a:lnTo>
                      <a:lnTo>
                        <a:pt x="304800" y="176212"/>
                      </a:lnTo>
                      <a:close/>
                      <a:moveTo>
                        <a:pt x="252412" y="128587"/>
                      </a:moveTo>
                      <a:lnTo>
                        <a:pt x="255587" y="144462"/>
                      </a:lnTo>
                      <a:lnTo>
                        <a:pt x="15875" y="182562"/>
                      </a:lnTo>
                      <a:lnTo>
                        <a:pt x="12700" y="165100"/>
                      </a:lnTo>
                      <a:close/>
                      <a:moveTo>
                        <a:pt x="539750" y="112712"/>
                      </a:moveTo>
                      <a:lnTo>
                        <a:pt x="541337" y="127000"/>
                      </a:lnTo>
                      <a:lnTo>
                        <a:pt x="303212" y="165100"/>
                      </a:lnTo>
                      <a:lnTo>
                        <a:pt x="300037" y="149225"/>
                      </a:lnTo>
                      <a:close/>
                      <a:moveTo>
                        <a:pt x="247650" y="100012"/>
                      </a:moveTo>
                      <a:lnTo>
                        <a:pt x="250825" y="115887"/>
                      </a:lnTo>
                      <a:lnTo>
                        <a:pt x="11113" y="153987"/>
                      </a:lnTo>
                      <a:lnTo>
                        <a:pt x="9525" y="138112"/>
                      </a:lnTo>
                      <a:close/>
                      <a:moveTo>
                        <a:pt x="534987" y="84137"/>
                      </a:moveTo>
                      <a:lnTo>
                        <a:pt x="538162" y="98425"/>
                      </a:lnTo>
                      <a:lnTo>
                        <a:pt x="296863" y="136525"/>
                      </a:lnTo>
                      <a:lnTo>
                        <a:pt x="295275" y="122237"/>
                      </a:lnTo>
                      <a:close/>
                      <a:moveTo>
                        <a:pt x="244475" y="73025"/>
                      </a:moveTo>
                      <a:lnTo>
                        <a:pt x="246062" y="88900"/>
                      </a:lnTo>
                      <a:lnTo>
                        <a:pt x="7938" y="125413"/>
                      </a:lnTo>
                      <a:lnTo>
                        <a:pt x="6350" y="109538"/>
                      </a:lnTo>
                      <a:close/>
                      <a:moveTo>
                        <a:pt x="530225" y="55562"/>
                      </a:moveTo>
                      <a:lnTo>
                        <a:pt x="531812" y="73025"/>
                      </a:lnTo>
                      <a:lnTo>
                        <a:pt x="293688" y="109537"/>
                      </a:lnTo>
                      <a:lnTo>
                        <a:pt x="292100" y="93662"/>
                      </a:lnTo>
                      <a:close/>
                      <a:moveTo>
                        <a:pt x="238125" y="44450"/>
                      </a:moveTo>
                      <a:lnTo>
                        <a:pt x="242887" y="60325"/>
                      </a:lnTo>
                      <a:lnTo>
                        <a:pt x="3175" y="98425"/>
                      </a:lnTo>
                      <a:lnTo>
                        <a:pt x="0" y="80963"/>
                      </a:lnTo>
                      <a:close/>
                      <a:moveTo>
                        <a:pt x="527050" y="28575"/>
                      </a:moveTo>
                      <a:lnTo>
                        <a:pt x="528637" y="44450"/>
                      </a:lnTo>
                      <a:lnTo>
                        <a:pt x="290513" y="80963"/>
                      </a:lnTo>
                      <a:lnTo>
                        <a:pt x="285750" y="66675"/>
                      </a:lnTo>
                      <a:close/>
                      <a:moveTo>
                        <a:pt x="520700" y="0"/>
                      </a:moveTo>
                      <a:lnTo>
                        <a:pt x="525462" y="15875"/>
                      </a:lnTo>
                      <a:lnTo>
                        <a:pt x="284163" y="53975"/>
                      </a:lnTo>
                      <a:lnTo>
                        <a:pt x="282575" y="38100"/>
                      </a:lnTo>
                      <a:close/>
                    </a:path>
                  </a:pathLst>
                </a:custGeom>
                <a:solidFill>
                  <a:srgbClr val="44546A">
                    <a:lumMod val="20000"/>
                    <a:lumOff val="8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09AA904F-7453-42E2-A374-54B3AADE4D61}"/>
                    </a:ext>
                  </a:extLst>
                </p:cNvPr>
                <p:cNvGrpSpPr/>
                <p:nvPr/>
              </p:nvGrpSpPr>
              <p:grpSpPr>
                <a:xfrm>
                  <a:off x="7283450" y="2657476"/>
                  <a:ext cx="485775" cy="277812"/>
                  <a:chOff x="7283450" y="2657476"/>
                  <a:chExt cx="485775" cy="277812"/>
                </a:xfrm>
              </p:grpSpPr>
              <p:sp>
                <p:nvSpPr>
                  <p:cNvPr id="48" name="Freeform 110">
                    <a:extLst>
                      <a:ext uri="{FF2B5EF4-FFF2-40B4-BE49-F238E27FC236}">
                        <a16:creationId xmlns:a16="http://schemas.microsoft.com/office/drawing/2014/main" id="{F30D83FC-DB59-4216-B926-F72746D3A0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83450" y="2659063"/>
                    <a:ext cx="477837" cy="276225"/>
                  </a:xfrm>
                  <a:custGeom>
                    <a:avLst/>
                    <a:gdLst>
                      <a:gd name="T0" fmla="*/ 11 w 301"/>
                      <a:gd name="T1" fmla="*/ 174 h 174"/>
                      <a:gd name="T2" fmla="*/ 0 w 301"/>
                      <a:gd name="T3" fmla="*/ 164 h 174"/>
                      <a:gd name="T4" fmla="*/ 102 w 301"/>
                      <a:gd name="T5" fmla="*/ 61 h 174"/>
                      <a:gd name="T6" fmla="*/ 184 w 301"/>
                      <a:gd name="T7" fmla="*/ 100 h 174"/>
                      <a:gd name="T8" fmla="*/ 290 w 301"/>
                      <a:gd name="T9" fmla="*/ 0 h 174"/>
                      <a:gd name="T10" fmla="*/ 301 w 301"/>
                      <a:gd name="T11" fmla="*/ 11 h 174"/>
                      <a:gd name="T12" fmla="*/ 186 w 301"/>
                      <a:gd name="T13" fmla="*/ 119 h 174"/>
                      <a:gd name="T14" fmla="*/ 104 w 301"/>
                      <a:gd name="T15" fmla="*/ 80 h 174"/>
                      <a:gd name="T16" fmla="*/ 11 w 301"/>
                      <a:gd name="T17" fmla="*/ 174 h 1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01" h="174">
                        <a:moveTo>
                          <a:pt x="11" y="174"/>
                        </a:moveTo>
                        <a:lnTo>
                          <a:pt x="0" y="164"/>
                        </a:lnTo>
                        <a:lnTo>
                          <a:pt x="102" y="61"/>
                        </a:lnTo>
                        <a:lnTo>
                          <a:pt x="184" y="100"/>
                        </a:lnTo>
                        <a:lnTo>
                          <a:pt x="290" y="0"/>
                        </a:lnTo>
                        <a:lnTo>
                          <a:pt x="301" y="11"/>
                        </a:lnTo>
                        <a:lnTo>
                          <a:pt x="186" y="119"/>
                        </a:lnTo>
                        <a:lnTo>
                          <a:pt x="104" y="80"/>
                        </a:lnTo>
                        <a:lnTo>
                          <a:pt x="11" y="174"/>
                        </a:lnTo>
                        <a:close/>
                      </a:path>
                    </a:pathLst>
                  </a:custGeom>
                  <a:solidFill>
                    <a:srgbClr val="179E86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49" name="Freeform 111">
                    <a:extLst>
                      <a:ext uri="{FF2B5EF4-FFF2-40B4-BE49-F238E27FC236}">
                        <a16:creationId xmlns:a16="http://schemas.microsoft.com/office/drawing/2014/main" id="{DE4AC69F-4158-4154-AD31-B3695EA3AF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696200" y="2657476"/>
                    <a:ext cx="73025" cy="66675"/>
                  </a:xfrm>
                  <a:custGeom>
                    <a:avLst/>
                    <a:gdLst>
                      <a:gd name="T0" fmla="*/ 46 w 46"/>
                      <a:gd name="T1" fmla="*/ 39 h 42"/>
                      <a:gd name="T2" fmla="*/ 34 w 46"/>
                      <a:gd name="T3" fmla="*/ 42 h 42"/>
                      <a:gd name="T4" fmla="*/ 29 w 46"/>
                      <a:gd name="T5" fmla="*/ 14 h 42"/>
                      <a:gd name="T6" fmla="*/ 2 w 46"/>
                      <a:gd name="T7" fmla="*/ 18 h 42"/>
                      <a:gd name="T8" fmla="*/ 0 w 46"/>
                      <a:gd name="T9" fmla="*/ 6 h 42"/>
                      <a:gd name="T10" fmla="*/ 40 w 46"/>
                      <a:gd name="T11" fmla="*/ 0 h 42"/>
                      <a:gd name="T12" fmla="*/ 46 w 46"/>
                      <a:gd name="T13" fmla="*/ 3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6" h="42">
                        <a:moveTo>
                          <a:pt x="46" y="39"/>
                        </a:moveTo>
                        <a:lnTo>
                          <a:pt x="34" y="42"/>
                        </a:lnTo>
                        <a:lnTo>
                          <a:pt x="29" y="14"/>
                        </a:lnTo>
                        <a:lnTo>
                          <a:pt x="2" y="18"/>
                        </a:lnTo>
                        <a:lnTo>
                          <a:pt x="0" y="6"/>
                        </a:lnTo>
                        <a:lnTo>
                          <a:pt x="40" y="0"/>
                        </a:lnTo>
                        <a:lnTo>
                          <a:pt x="46" y="39"/>
                        </a:lnTo>
                        <a:close/>
                      </a:path>
                    </a:pathLst>
                  </a:custGeom>
                  <a:solidFill>
                    <a:srgbClr val="179E86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50" name="Freeform 112">
                    <a:extLst>
                      <a:ext uri="{FF2B5EF4-FFF2-40B4-BE49-F238E27FC236}">
                        <a16:creationId xmlns:a16="http://schemas.microsoft.com/office/drawing/2014/main" id="{41B2268C-1016-4CBD-AB75-F1C06BFE1F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545387" y="2798763"/>
                    <a:ext cx="58737" cy="58738"/>
                  </a:xfrm>
                  <a:custGeom>
                    <a:avLst/>
                    <a:gdLst>
                      <a:gd name="T0" fmla="*/ 30 w 31"/>
                      <a:gd name="T1" fmla="*/ 13 h 31"/>
                      <a:gd name="T2" fmla="*/ 14 w 31"/>
                      <a:gd name="T3" fmla="*/ 1 h 31"/>
                      <a:gd name="T4" fmla="*/ 1 w 31"/>
                      <a:gd name="T5" fmla="*/ 18 h 31"/>
                      <a:gd name="T6" fmla="*/ 18 w 31"/>
                      <a:gd name="T7" fmla="*/ 30 h 31"/>
                      <a:gd name="T8" fmla="*/ 30 w 31"/>
                      <a:gd name="T9" fmla="*/ 13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1">
                        <a:moveTo>
                          <a:pt x="30" y="13"/>
                        </a:moveTo>
                        <a:cubicBezTo>
                          <a:pt x="29" y="5"/>
                          <a:pt x="21" y="0"/>
                          <a:pt x="14" y="1"/>
                        </a:cubicBezTo>
                        <a:cubicBezTo>
                          <a:pt x="6" y="2"/>
                          <a:pt x="0" y="10"/>
                          <a:pt x="1" y="18"/>
                        </a:cubicBezTo>
                        <a:cubicBezTo>
                          <a:pt x="3" y="26"/>
                          <a:pt x="10" y="31"/>
                          <a:pt x="18" y="30"/>
                        </a:cubicBezTo>
                        <a:cubicBezTo>
                          <a:pt x="26" y="29"/>
                          <a:pt x="31" y="21"/>
                          <a:pt x="30" y="13"/>
                        </a:cubicBezTo>
                        <a:close/>
                      </a:path>
                    </a:pathLst>
                  </a:custGeom>
                  <a:solidFill>
                    <a:srgbClr val="F59B11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  <p:sp>
                <p:nvSpPr>
                  <p:cNvPr id="51" name="Freeform 113">
                    <a:extLst>
                      <a:ext uri="{FF2B5EF4-FFF2-40B4-BE49-F238E27FC236}">
                        <a16:creationId xmlns:a16="http://schemas.microsoft.com/office/drawing/2014/main" id="{F7BFF1FD-5500-4756-83DB-0809A9019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418387" y="2740026"/>
                    <a:ext cx="58737" cy="61913"/>
                  </a:xfrm>
                  <a:custGeom>
                    <a:avLst/>
                    <a:gdLst>
                      <a:gd name="T0" fmla="*/ 30 w 31"/>
                      <a:gd name="T1" fmla="*/ 14 h 32"/>
                      <a:gd name="T2" fmla="*/ 13 w 31"/>
                      <a:gd name="T3" fmla="*/ 2 h 32"/>
                      <a:gd name="T4" fmla="*/ 1 w 31"/>
                      <a:gd name="T5" fmla="*/ 18 h 32"/>
                      <a:gd name="T6" fmla="*/ 17 w 31"/>
                      <a:gd name="T7" fmla="*/ 30 h 32"/>
                      <a:gd name="T8" fmla="*/ 30 w 31"/>
                      <a:gd name="T9" fmla="*/ 14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" h="32">
                        <a:moveTo>
                          <a:pt x="30" y="14"/>
                        </a:moveTo>
                        <a:cubicBezTo>
                          <a:pt x="28" y="6"/>
                          <a:pt x="21" y="0"/>
                          <a:pt x="13" y="2"/>
                        </a:cubicBezTo>
                        <a:cubicBezTo>
                          <a:pt x="5" y="3"/>
                          <a:pt x="0" y="10"/>
                          <a:pt x="1" y="18"/>
                        </a:cubicBezTo>
                        <a:cubicBezTo>
                          <a:pt x="2" y="26"/>
                          <a:pt x="10" y="32"/>
                          <a:pt x="17" y="30"/>
                        </a:cubicBezTo>
                        <a:cubicBezTo>
                          <a:pt x="25" y="29"/>
                          <a:pt x="31" y="22"/>
                          <a:pt x="30" y="14"/>
                        </a:cubicBezTo>
                        <a:close/>
                      </a:path>
                    </a:pathLst>
                  </a:custGeom>
                  <a:solidFill>
                    <a:srgbClr val="F59B11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Lato Light"/>
                    </a:endParaRPr>
                  </a:p>
                </p:txBody>
              </p:sp>
            </p:grpSp>
          </p:grp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9C40239E-BD61-4197-B471-D96B694B57B8}"/>
                  </a:ext>
                </a:extLst>
              </p:cNvPr>
              <p:cNvGrpSpPr/>
              <p:nvPr/>
            </p:nvGrpSpPr>
            <p:grpSpPr>
              <a:xfrm>
                <a:off x="7475537" y="2662238"/>
                <a:ext cx="762000" cy="992188"/>
                <a:chOff x="7475537" y="2662238"/>
                <a:chExt cx="762000" cy="992188"/>
              </a:xfrm>
            </p:grpSpPr>
            <p:sp>
              <p:nvSpPr>
                <p:cNvPr id="38" name="Freeform 114">
                  <a:extLst>
                    <a:ext uri="{FF2B5EF4-FFF2-40B4-BE49-F238E27FC236}">
                      <a16:creationId xmlns:a16="http://schemas.microsoft.com/office/drawing/2014/main" id="{4C3EC1FE-C82B-41BA-8A44-7FED721D6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75537" y="2662238"/>
                  <a:ext cx="762000" cy="992188"/>
                </a:xfrm>
                <a:custGeom>
                  <a:avLst/>
                  <a:gdLst>
                    <a:gd name="T0" fmla="*/ 0 w 480"/>
                    <a:gd name="T1" fmla="*/ 54 h 625"/>
                    <a:gd name="T2" fmla="*/ 404 w 480"/>
                    <a:gd name="T3" fmla="*/ 0 h 625"/>
                    <a:gd name="T4" fmla="*/ 480 w 480"/>
                    <a:gd name="T5" fmla="*/ 571 h 625"/>
                    <a:gd name="T6" fmla="*/ 76 w 480"/>
                    <a:gd name="T7" fmla="*/ 625 h 625"/>
                    <a:gd name="T8" fmla="*/ 0 w 480"/>
                    <a:gd name="T9" fmla="*/ 54 h 6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0" h="625">
                      <a:moveTo>
                        <a:pt x="0" y="54"/>
                      </a:moveTo>
                      <a:lnTo>
                        <a:pt x="404" y="0"/>
                      </a:lnTo>
                      <a:lnTo>
                        <a:pt x="480" y="571"/>
                      </a:lnTo>
                      <a:lnTo>
                        <a:pt x="76" y="625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39" name="Freeform 320">
                  <a:extLst>
                    <a:ext uri="{FF2B5EF4-FFF2-40B4-BE49-F238E27FC236}">
                      <a16:creationId xmlns:a16="http://schemas.microsoft.com/office/drawing/2014/main" id="{04AD048C-7279-46E2-BD57-AABEF4132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13649" y="3263901"/>
                  <a:ext cx="542924" cy="279400"/>
                </a:xfrm>
                <a:custGeom>
                  <a:avLst/>
                  <a:gdLst>
                    <a:gd name="connsiteX0" fmla="*/ 146050 w 542924"/>
                    <a:gd name="connsiteY0" fmla="*/ 247650 h 279400"/>
                    <a:gd name="connsiteX1" fmla="*/ 147637 w 542924"/>
                    <a:gd name="connsiteY1" fmla="*/ 265113 h 279400"/>
                    <a:gd name="connsiteX2" fmla="*/ 28575 w 542924"/>
                    <a:gd name="connsiteY2" fmla="*/ 279400 h 279400"/>
                    <a:gd name="connsiteX3" fmla="*/ 23812 w 542924"/>
                    <a:gd name="connsiteY3" fmla="*/ 265113 h 279400"/>
                    <a:gd name="connsiteX4" fmla="*/ 541337 w 542924"/>
                    <a:gd name="connsiteY4" fmla="*/ 168275 h 279400"/>
                    <a:gd name="connsiteX5" fmla="*/ 542924 w 542924"/>
                    <a:gd name="connsiteY5" fmla="*/ 184150 h 279400"/>
                    <a:gd name="connsiteX6" fmla="*/ 23812 w 542924"/>
                    <a:gd name="connsiteY6" fmla="*/ 252413 h 279400"/>
                    <a:gd name="connsiteX7" fmla="*/ 20637 w 542924"/>
                    <a:gd name="connsiteY7" fmla="*/ 236538 h 279400"/>
                    <a:gd name="connsiteX8" fmla="*/ 538163 w 542924"/>
                    <a:gd name="connsiteY8" fmla="*/ 139700 h 279400"/>
                    <a:gd name="connsiteX9" fmla="*/ 539750 w 542924"/>
                    <a:gd name="connsiteY9" fmla="*/ 155575 h 279400"/>
                    <a:gd name="connsiteX10" fmla="*/ 20637 w 542924"/>
                    <a:gd name="connsiteY10" fmla="*/ 225425 h 279400"/>
                    <a:gd name="connsiteX11" fmla="*/ 19050 w 542924"/>
                    <a:gd name="connsiteY11" fmla="*/ 207962 h 279400"/>
                    <a:gd name="connsiteX12" fmla="*/ 533399 w 542924"/>
                    <a:gd name="connsiteY12" fmla="*/ 111125 h 279400"/>
                    <a:gd name="connsiteX13" fmla="*/ 536574 w 542924"/>
                    <a:gd name="connsiteY13" fmla="*/ 128587 h 279400"/>
                    <a:gd name="connsiteX14" fmla="*/ 17462 w 542924"/>
                    <a:gd name="connsiteY14" fmla="*/ 196850 h 279400"/>
                    <a:gd name="connsiteX15" fmla="*/ 14287 w 542924"/>
                    <a:gd name="connsiteY15" fmla="*/ 179387 h 279400"/>
                    <a:gd name="connsiteX16" fmla="*/ 530225 w 542924"/>
                    <a:gd name="connsiteY16" fmla="*/ 82550 h 279400"/>
                    <a:gd name="connsiteX17" fmla="*/ 531812 w 542924"/>
                    <a:gd name="connsiteY17" fmla="*/ 100012 h 279400"/>
                    <a:gd name="connsiteX18" fmla="*/ 12699 w 542924"/>
                    <a:gd name="connsiteY18" fmla="*/ 168275 h 279400"/>
                    <a:gd name="connsiteX19" fmla="*/ 11112 w 542924"/>
                    <a:gd name="connsiteY19" fmla="*/ 152400 h 279400"/>
                    <a:gd name="connsiteX20" fmla="*/ 527050 w 542924"/>
                    <a:gd name="connsiteY20" fmla="*/ 57150 h 279400"/>
                    <a:gd name="connsiteX21" fmla="*/ 528637 w 542924"/>
                    <a:gd name="connsiteY21" fmla="*/ 71437 h 279400"/>
                    <a:gd name="connsiteX22" fmla="*/ 9524 w 542924"/>
                    <a:gd name="connsiteY22" fmla="*/ 139700 h 279400"/>
                    <a:gd name="connsiteX23" fmla="*/ 7937 w 542924"/>
                    <a:gd name="connsiteY23" fmla="*/ 125412 h 279400"/>
                    <a:gd name="connsiteX24" fmla="*/ 522288 w 542924"/>
                    <a:gd name="connsiteY24" fmla="*/ 28575 h 279400"/>
                    <a:gd name="connsiteX25" fmla="*/ 523875 w 542924"/>
                    <a:gd name="connsiteY25" fmla="*/ 42862 h 279400"/>
                    <a:gd name="connsiteX26" fmla="*/ 4762 w 542924"/>
                    <a:gd name="connsiteY26" fmla="*/ 112713 h 279400"/>
                    <a:gd name="connsiteX27" fmla="*/ 3175 w 542924"/>
                    <a:gd name="connsiteY27" fmla="*/ 96838 h 279400"/>
                    <a:gd name="connsiteX28" fmla="*/ 519113 w 542924"/>
                    <a:gd name="connsiteY28" fmla="*/ 0 h 279400"/>
                    <a:gd name="connsiteX29" fmla="*/ 520700 w 542924"/>
                    <a:gd name="connsiteY29" fmla="*/ 17462 h 279400"/>
                    <a:gd name="connsiteX30" fmla="*/ 1587 w 542924"/>
                    <a:gd name="connsiteY30" fmla="*/ 84138 h 279400"/>
                    <a:gd name="connsiteX31" fmla="*/ 0 w 542924"/>
                    <a:gd name="connsiteY31" fmla="*/ 69850 h 27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42924" h="279400">
                      <a:moveTo>
                        <a:pt x="146050" y="247650"/>
                      </a:moveTo>
                      <a:lnTo>
                        <a:pt x="147637" y="265113"/>
                      </a:lnTo>
                      <a:lnTo>
                        <a:pt x="28575" y="279400"/>
                      </a:lnTo>
                      <a:lnTo>
                        <a:pt x="23812" y="265113"/>
                      </a:lnTo>
                      <a:close/>
                      <a:moveTo>
                        <a:pt x="541337" y="168275"/>
                      </a:moveTo>
                      <a:lnTo>
                        <a:pt x="542924" y="184150"/>
                      </a:lnTo>
                      <a:lnTo>
                        <a:pt x="23812" y="252413"/>
                      </a:lnTo>
                      <a:lnTo>
                        <a:pt x="20637" y="236538"/>
                      </a:lnTo>
                      <a:close/>
                      <a:moveTo>
                        <a:pt x="538163" y="139700"/>
                      </a:moveTo>
                      <a:lnTo>
                        <a:pt x="539750" y="155575"/>
                      </a:lnTo>
                      <a:lnTo>
                        <a:pt x="20637" y="225425"/>
                      </a:lnTo>
                      <a:lnTo>
                        <a:pt x="19050" y="207962"/>
                      </a:lnTo>
                      <a:close/>
                      <a:moveTo>
                        <a:pt x="533399" y="111125"/>
                      </a:moveTo>
                      <a:lnTo>
                        <a:pt x="536574" y="128587"/>
                      </a:lnTo>
                      <a:lnTo>
                        <a:pt x="17462" y="196850"/>
                      </a:lnTo>
                      <a:lnTo>
                        <a:pt x="14287" y="179387"/>
                      </a:lnTo>
                      <a:close/>
                      <a:moveTo>
                        <a:pt x="530225" y="82550"/>
                      </a:moveTo>
                      <a:lnTo>
                        <a:pt x="531812" y="100012"/>
                      </a:lnTo>
                      <a:lnTo>
                        <a:pt x="12699" y="168275"/>
                      </a:lnTo>
                      <a:lnTo>
                        <a:pt x="11112" y="152400"/>
                      </a:lnTo>
                      <a:close/>
                      <a:moveTo>
                        <a:pt x="527050" y="57150"/>
                      </a:moveTo>
                      <a:lnTo>
                        <a:pt x="528637" y="71437"/>
                      </a:lnTo>
                      <a:lnTo>
                        <a:pt x="9524" y="139700"/>
                      </a:lnTo>
                      <a:lnTo>
                        <a:pt x="7937" y="125412"/>
                      </a:lnTo>
                      <a:close/>
                      <a:moveTo>
                        <a:pt x="522288" y="28575"/>
                      </a:moveTo>
                      <a:lnTo>
                        <a:pt x="523875" y="42862"/>
                      </a:lnTo>
                      <a:lnTo>
                        <a:pt x="4762" y="112713"/>
                      </a:lnTo>
                      <a:lnTo>
                        <a:pt x="3175" y="96838"/>
                      </a:lnTo>
                      <a:close/>
                      <a:moveTo>
                        <a:pt x="519113" y="0"/>
                      </a:moveTo>
                      <a:lnTo>
                        <a:pt x="520700" y="17462"/>
                      </a:lnTo>
                      <a:lnTo>
                        <a:pt x="1587" y="84138"/>
                      </a:lnTo>
                      <a:lnTo>
                        <a:pt x="0" y="69850"/>
                      </a:lnTo>
                      <a:close/>
                    </a:path>
                  </a:pathLst>
                </a:custGeom>
                <a:solidFill>
                  <a:srgbClr val="44546A">
                    <a:lumMod val="20000"/>
                    <a:lumOff val="80000"/>
                  </a:srgbClr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0" name="Freeform 123">
                  <a:extLst>
                    <a:ext uri="{FF2B5EF4-FFF2-40B4-BE49-F238E27FC236}">
                      <a16:creationId xmlns:a16="http://schemas.microsoft.com/office/drawing/2014/main" id="{23F93062-A646-44E9-B237-029639119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99400" y="3024188"/>
                  <a:ext cx="109537" cy="103188"/>
                </a:xfrm>
                <a:custGeom>
                  <a:avLst/>
                  <a:gdLst>
                    <a:gd name="T0" fmla="*/ 7 w 58"/>
                    <a:gd name="T1" fmla="*/ 1 h 54"/>
                    <a:gd name="T2" fmla="*/ 0 w 58"/>
                    <a:gd name="T3" fmla="*/ 17 h 54"/>
                    <a:gd name="T4" fmla="*/ 35 w 58"/>
                    <a:gd name="T5" fmla="*/ 54 h 54"/>
                    <a:gd name="T6" fmla="*/ 58 w 58"/>
                    <a:gd name="T7" fmla="*/ 0 h 54"/>
                    <a:gd name="T8" fmla="*/ 7 w 58"/>
                    <a:gd name="T9" fmla="*/ 1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54">
                      <a:moveTo>
                        <a:pt x="7" y="1"/>
                      </a:moveTo>
                      <a:cubicBezTo>
                        <a:pt x="6" y="7"/>
                        <a:pt x="4" y="12"/>
                        <a:pt x="0" y="17"/>
                      </a:cubicBezTo>
                      <a:cubicBezTo>
                        <a:pt x="35" y="54"/>
                        <a:pt x="35" y="54"/>
                        <a:pt x="35" y="54"/>
                      </a:cubicBezTo>
                      <a:cubicBezTo>
                        <a:pt x="49" y="39"/>
                        <a:pt x="57" y="20"/>
                        <a:pt x="58" y="0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59B1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1" name="Freeform 124">
                  <a:extLst>
                    <a:ext uri="{FF2B5EF4-FFF2-40B4-BE49-F238E27FC236}">
                      <a16:creationId xmlns:a16="http://schemas.microsoft.com/office/drawing/2014/main" id="{F3FCEFC8-3A09-4E4C-A6D7-2FA83F128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29550" y="2835276"/>
                  <a:ext cx="179387" cy="158750"/>
                </a:xfrm>
                <a:custGeom>
                  <a:avLst/>
                  <a:gdLst>
                    <a:gd name="T0" fmla="*/ 7 w 95"/>
                    <a:gd name="T1" fmla="*/ 52 h 84"/>
                    <a:gd name="T2" fmla="*/ 44 w 95"/>
                    <a:gd name="T3" fmla="*/ 84 h 84"/>
                    <a:gd name="T4" fmla="*/ 95 w 95"/>
                    <a:gd name="T5" fmla="*/ 83 h 84"/>
                    <a:gd name="T6" fmla="*/ 95 w 95"/>
                    <a:gd name="T7" fmla="*/ 81 h 84"/>
                    <a:gd name="T8" fmla="*/ 0 w 95"/>
                    <a:gd name="T9" fmla="*/ 2 h 84"/>
                    <a:gd name="T10" fmla="*/ 7 w 95"/>
                    <a:gd name="T11" fmla="*/ 52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5" h="84">
                      <a:moveTo>
                        <a:pt x="7" y="52"/>
                      </a:moveTo>
                      <a:cubicBezTo>
                        <a:pt x="25" y="54"/>
                        <a:pt x="40" y="67"/>
                        <a:pt x="44" y="84"/>
                      </a:cubicBezTo>
                      <a:cubicBezTo>
                        <a:pt x="95" y="83"/>
                        <a:pt x="95" y="83"/>
                        <a:pt x="95" y="83"/>
                      </a:cubicBezTo>
                      <a:cubicBezTo>
                        <a:pt x="95" y="82"/>
                        <a:pt x="95" y="82"/>
                        <a:pt x="95" y="81"/>
                      </a:cubicBezTo>
                      <a:cubicBezTo>
                        <a:pt x="89" y="34"/>
                        <a:pt x="47" y="0"/>
                        <a:pt x="0" y="2"/>
                      </a:cubicBez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179E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2" name="Freeform 125">
                  <a:extLst>
                    <a:ext uri="{FF2B5EF4-FFF2-40B4-BE49-F238E27FC236}">
                      <a16:creationId xmlns:a16="http://schemas.microsoft.com/office/drawing/2014/main" id="{91F4B3B3-AFBC-49C4-8179-56A3D0814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3500" y="2843213"/>
                  <a:ext cx="127000" cy="125413"/>
                </a:xfrm>
                <a:custGeom>
                  <a:avLst/>
                  <a:gdLst>
                    <a:gd name="T0" fmla="*/ 47 w 67"/>
                    <a:gd name="T1" fmla="*/ 66 h 66"/>
                    <a:gd name="T2" fmla="*/ 67 w 67"/>
                    <a:gd name="T3" fmla="*/ 51 h 66"/>
                    <a:gd name="T4" fmla="*/ 61 w 67"/>
                    <a:gd name="T5" fmla="*/ 0 h 66"/>
                    <a:gd name="T6" fmla="*/ 0 w 67"/>
                    <a:gd name="T7" fmla="*/ 46 h 66"/>
                    <a:gd name="T8" fmla="*/ 47 w 67"/>
                    <a:gd name="T9" fmla="*/ 66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66">
                      <a:moveTo>
                        <a:pt x="47" y="66"/>
                      </a:moveTo>
                      <a:cubicBezTo>
                        <a:pt x="52" y="59"/>
                        <a:pt x="59" y="54"/>
                        <a:pt x="67" y="51"/>
                      </a:cubicBezTo>
                      <a:cubicBezTo>
                        <a:pt x="61" y="0"/>
                        <a:pt x="61" y="0"/>
                        <a:pt x="61" y="0"/>
                      </a:cubicBezTo>
                      <a:cubicBezTo>
                        <a:pt x="34" y="6"/>
                        <a:pt x="12" y="23"/>
                        <a:pt x="0" y="46"/>
                      </a:cubicBezTo>
                      <a:lnTo>
                        <a:pt x="47" y="66"/>
                      </a:lnTo>
                      <a:close/>
                    </a:path>
                  </a:pathLst>
                </a:custGeom>
                <a:solidFill>
                  <a:srgbClr val="179E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  <p:sp>
              <p:nvSpPr>
                <p:cNvPr id="43" name="Freeform 126">
                  <a:extLst>
                    <a:ext uri="{FF2B5EF4-FFF2-40B4-BE49-F238E27FC236}">
                      <a16:creationId xmlns:a16="http://schemas.microsoft.com/office/drawing/2014/main" id="{E14E0FA4-168D-4583-B5CB-CEB8C6C64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1275" y="2959101"/>
                  <a:ext cx="282575" cy="238125"/>
                </a:xfrm>
                <a:custGeom>
                  <a:avLst/>
                  <a:gdLst>
                    <a:gd name="T0" fmla="*/ 114 w 149"/>
                    <a:gd name="T1" fmla="*/ 63 h 126"/>
                    <a:gd name="T2" fmla="*/ 98 w 149"/>
                    <a:gd name="T3" fmla="*/ 69 h 126"/>
                    <a:gd name="T4" fmla="*/ 52 w 149"/>
                    <a:gd name="T5" fmla="*/ 34 h 126"/>
                    <a:gd name="T6" fmla="*/ 53 w 149"/>
                    <a:gd name="T7" fmla="*/ 20 h 126"/>
                    <a:gd name="T8" fmla="*/ 6 w 149"/>
                    <a:gd name="T9" fmla="*/ 0 h 126"/>
                    <a:gd name="T10" fmla="*/ 2 w 149"/>
                    <a:gd name="T11" fmla="*/ 40 h 126"/>
                    <a:gd name="T12" fmla="*/ 105 w 149"/>
                    <a:gd name="T13" fmla="*/ 119 h 126"/>
                    <a:gd name="T14" fmla="*/ 149 w 149"/>
                    <a:gd name="T15" fmla="*/ 101 h 126"/>
                    <a:gd name="T16" fmla="*/ 114 w 149"/>
                    <a:gd name="T17" fmla="*/ 6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9" h="126">
                      <a:moveTo>
                        <a:pt x="114" y="63"/>
                      </a:moveTo>
                      <a:cubicBezTo>
                        <a:pt x="109" y="66"/>
                        <a:pt x="104" y="68"/>
                        <a:pt x="98" y="69"/>
                      </a:cubicBezTo>
                      <a:cubicBezTo>
                        <a:pt x="76" y="72"/>
                        <a:pt x="55" y="56"/>
                        <a:pt x="52" y="34"/>
                      </a:cubicBezTo>
                      <a:cubicBezTo>
                        <a:pt x="52" y="29"/>
                        <a:pt x="52" y="25"/>
                        <a:pt x="53" y="2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13"/>
                        <a:pt x="0" y="26"/>
                        <a:pt x="2" y="40"/>
                      </a:cubicBezTo>
                      <a:cubicBezTo>
                        <a:pt x="9" y="91"/>
                        <a:pt x="55" y="126"/>
                        <a:pt x="105" y="119"/>
                      </a:cubicBezTo>
                      <a:cubicBezTo>
                        <a:pt x="122" y="117"/>
                        <a:pt x="137" y="110"/>
                        <a:pt x="149" y="101"/>
                      </a:cubicBezTo>
                      <a:lnTo>
                        <a:pt x="114" y="63"/>
                      </a:lnTo>
                      <a:close/>
                    </a:path>
                  </a:pathLst>
                </a:custGeom>
                <a:solidFill>
                  <a:srgbClr val="179E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Lato Light"/>
                  </a:endParaRPr>
                </a:p>
              </p:txBody>
            </p:sp>
          </p:grpSp>
        </p:grpSp>
      </p:grpSp>
      <p:sp>
        <p:nvSpPr>
          <p:cNvPr id="312" name="Freeform 100">
            <a:extLst>
              <a:ext uri="{FF2B5EF4-FFF2-40B4-BE49-F238E27FC236}">
                <a16:creationId xmlns:a16="http://schemas.microsoft.com/office/drawing/2014/main" id="{3BA5E71A-4C34-4216-8621-F9329C1069D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2487" y="268908"/>
            <a:ext cx="1277268" cy="757104"/>
          </a:xfrm>
          <a:custGeom>
            <a:avLst/>
            <a:gdLst>
              <a:gd name="T0" fmla="*/ 4868 w 4869"/>
              <a:gd name="T1" fmla="*/ 1817 h 1818"/>
              <a:gd name="T2" fmla="*/ 0 w 4869"/>
              <a:gd name="T3" fmla="*/ 1817 h 1818"/>
              <a:gd name="T4" fmla="*/ 0 w 4869"/>
              <a:gd name="T5" fmla="*/ 0 h 1818"/>
              <a:gd name="T6" fmla="*/ 4868 w 4869"/>
              <a:gd name="T7" fmla="*/ 0 h 1818"/>
              <a:gd name="T8" fmla="*/ 4173 w 4869"/>
              <a:gd name="T9" fmla="*/ 912 h 1818"/>
              <a:gd name="T10" fmla="*/ 4868 w 4869"/>
              <a:gd name="T11" fmla="*/ 1817 h 1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69" h="1818">
                <a:moveTo>
                  <a:pt x="4868" y="1817"/>
                </a:moveTo>
                <a:lnTo>
                  <a:pt x="0" y="1817"/>
                </a:lnTo>
                <a:lnTo>
                  <a:pt x="0" y="0"/>
                </a:lnTo>
                <a:lnTo>
                  <a:pt x="4868" y="0"/>
                </a:lnTo>
                <a:lnTo>
                  <a:pt x="4173" y="912"/>
                </a:lnTo>
                <a:lnTo>
                  <a:pt x="4868" y="1817"/>
                </a:lnTo>
              </a:path>
            </a:pathLst>
          </a:custGeom>
          <a:solidFill>
            <a:srgbClr val="5B9BD5"/>
          </a:solidFill>
          <a:ln>
            <a:noFill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2276474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tle 7">
            <a:extLst>
              <a:ext uri="{FF2B5EF4-FFF2-40B4-BE49-F238E27FC236}">
                <a16:creationId xmlns:a16="http://schemas.microsoft.com/office/drawing/2014/main" id="{E4F32D63-D5EC-448E-92E6-AB11F9921C24}"/>
              </a:ext>
            </a:extLst>
          </p:cNvPr>
          <p:cNvSpPr txBox="1">
            <a:spLocks/>
          </p:cNvSpPr>
          <p:nvPr/>
        </p:nvSpPr>
        <p:spPr>
          <a:xfrm>
            <a:off x="4419949" y="159413"/>
            <a:ext cx="3352102" cy="584775"/>
          </a:xfrm>
          <a:prstGeom prst="rect">
            <a:avLst/>
          </a:prstGeom>
        </p:spPr>
        <p:txBody>
          <a:bodyPr anchor="ctr"/>
          <a:lstStyle>
            <a:lvl1pPr algn="l" defTabSz="565168" rtl="0" eaLnBrk="1" latinLnBrk="0" hangingPunct="1">
              <a:spcBef>
                <a:spcPct val="0"/>
              </a:spcBef>
              <a:buNone/>
              <a:defRPr sz="1978" kern="1200">
                <a:solidFill>
                  <a:schemeClr val="tx1">
                    <a:lumMod val="75000"/>
                    <a:lumOff val="25000"/>
                  </a:schemeClr>
                </a:solidFill>
                <a:latin typeface="Rockwell" panose="02060603020205020403" pitchFamily="18" charset="0"/>
                <a:ea typeface="+mj-ea"/>
                <a:cs typeface="+mj-cs"/>
              </a:defRPr>
            </a:lvl1pPr>
          </a:lstStyle>
          <a:p>
            <a:pPr marL="0" marR="0" lvl="0" indent="0" algn="l" defTabSz="565168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Rockwell" panose="02060603020205020403" pitchFamily="18" charset="0"/>
                <a:ea typeface="+mj-ea"/>
                <a:cs typeface="+mj-cs"/>
              </a:rPr>
              <a:t>Module Flow</a:t>
            </a:r>
          </a:p>
        </p:txBody>
      </p:sp>
      <p:sp>
        <p:nvSpPr>
          <p:cNvPr id="45" name="Freeform 143">
            <a:extLst>
              <a:ext uri="{FF2B5EF4-FFF2-40B4-BE49-F238E27FC236}">
                <a16:creationId xmlns:a16="http://schemas.microsoft.com/office/drawing/2014/main" id="{9A2A7530-44CE-4C44-A9B5-FB2CEE58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165">
            <a:extLst>
              <a:ext uri="{FF2B5EF4-FFF2-40B4-BE49-F238E27FC236}">
                <a16:creationId xmlns:a16="http://schemas.microsoft.com/office/drawing/2014/main" id="{C57FB7CD-FE16-4B0B-A644-18FAB3314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1461663"/>
            <a:ext cx="2337447" cy="75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IDS/IPS and their Role</a:t>
            </a:r>
          </a:p>
        </p:txBody>
      </p:sp>
      <p:sp>
        <p:nvSpPr>
          <p:cNvPr id="52" name="Freeform 146">
            <a:extLst>
              <a:ext uri="{FF2B5EF4-FFF2-40B4-BE49-F238E27FC236}">
                <a16:creationId xmlns:a16="http://schemas.microsoft.com/office/drawing/2014/main" id="{38D993B8-96A7-4DA5-92B5-45187A8D9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3930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EFCFE0A6-5F81-4B50-BC9F-6C3E7178A1FB}"/>
              </a:ext>
            </a:extLst>
          </p:cNvPr>
          <p:cNvSpPr/>
          <p:nvPr/>
        </p:nvSpPr>
        <p:spPr>
          <a:xfrm>
            <a:off x="8284577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143">
            <a:extLst>
              <a:ext uri="{FF2B5EF4-FFF2-40B4-BE49-F238E27FC236}">
                <a16:creationId xmlns:a16="http://schemas.microsoft.com/office/drawing/2014/main" id="{75F34C0A-85EF-4FB0-8376-72EC9425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ectangle 165">
            <a:extLst>
              <a:ext uri="{FF2B5EF4-FFF2-40B4-BE49-F238E27FC236}">
                <a16:creationId xmlns:a16="http://schemas.microsoft.com/office/drawing/2014/main" id="{CF266A4C-E208-46A1-8887-4F2E91734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3159288"/>
            <a:ext cx="2578964" cy="10015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Fundamentals of VPN and its importance in Network Security</a:t>
            </a:r>
          </a:p>
        </p:txBody>
      </p:sp>
      <p:sp>
        <p:nvSpPr>
          <p:cNvPr id="73" name="Freeform 146">
            <a:extLst>
              <a:ext uri="{FF2B5EF4-FFF2-40B4-BE49-F238E27FC236}">
                <a16:creationId xmlns:a16="http://schemas.microsoft.com/office/drawing/2014/main" id="{3752A863-9EAF-4928-8EDB-5D853FB8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81860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701B71DB-7671-4141-956D-6480570F148E}"/>
              </a:ext>
            </a:extLst>
          </p:cNvPr>
          <p:cNvSpPr/>
          <p:nvPr/>
        </p:nvSpPr>
        <p:spPr>
          <a:xfrm>
            <a:off x="8291650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78" name="Freeform 143">
            <a:extLst>
              <a:ext uri="{FF2B5EF4-FFF2-40B4-BE49-F238E27FC236}">
                <a16:creationId xmlns:a16="http://schemas.microsoft.com/office/drawing/2014/main" id="{4547FD10-DDA3-4F13-B42F-594C4A102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1214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FFC000"/>
              </a:gs>
              <a:gs pos="0">
                <a:srgbClr val="FFC000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" name="Rectangle 165">
            <a:extLst>
              <a:ext uri="{FF2B5EF4-FFF2-40B4-BE49-F238E27FC236}">
                <a16:creationId xmlns:a16="http://schemas.microsoft.com/office/drawing/2014/main" id="{47E316AF-B95A-4F5E-B099-0EEB659E3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50290" y="5140178"/>
            <a:ext cx="2419184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Various Antivirus/Anti-malware Software</a:t>
            </a:r>
          </a:p>
        </p:txBody>
      </p:sp>
      <p:sp>
        <p:nvSpPr>
          <p:cNvPr id="79" name="Freeform 146">
            <a:extLst>
              <a:ext uri="{FF2B5EF4-FFF2-40B4-BE49-F238E27FC236}">
                <a16:creationId xmlns:a16="http://schemas.microsoft.com/office/drawing/2014/main" id="{517EF31A-1B09-4C4E-A7E5-519D077F5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97599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rgbClr val="C00000"/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Oval 96">
            <a:extLst>
              <a:ext uri="{FF2B5EF4-FFF2-40B4-BE49-F238E27FC236}">
                <a16:creationId xmlns:a16="http://schemas.microsoft.com/office/drawing/2014/main" id="{5F0EC949-08D6-45F3-8A94-CFE3880B08BC}"/>
              </a:ext>
            </a:extLst>
          </p:cNvPr>
          <p:cNvSpPr/>
          <p:nvPr/>
        </p:nvSpPr>
        <p:spPr>
          <a:xfrm>
            <a:off x="8291658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40" name="Freeform 143">
            <a:extLst>
              <a:ext uri="{FF2B5EF4-FFF2-40B4-BE49-F238E27FC236}">
                <a16:creationId xmlns:a16="http://schemas.microsoft.com/office/drawing/2014/main" id="{59670B11-CD7F-4CE4-947A-71E4F523E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165">
            <a:extLst>
              <a:ext uri="{FF2B5EF4-FFF2-40B4-BE49-F238E27FC236}">
                <a16:creationId xmlns:a16="http://schemas.microsoft.com/office/drawing/2014/main" id="{FFD67EFE-166B-40CC-9793-BDAD2CA29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1495866"/>
            <a:ext cx="239605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Network Segmentation</a:t>
            </a:r>
          </a:p>
        </p:txBody>
      </p:sp>
      <p:sp>
        <p:nvSpPr>
          <p:cNvPr id="41" name="Freeform 146">
            <a:extLst>
              <a:ext uri="{FF2B5EF4-FFF2-40B4-BE49-F238E27FC236}">
                <a16:creationId xmlns:a16="http://schemas.microsoft.com/office/drawing/2014/main" id="{A4FF68F4-E3F5-49C1-B00D-D2731F3EC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352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18D9B43C-9CBC-4FBA-BC48-B999B2B5FB71}"/>
              </a:ext>
            </a:extLst>
          </p:cNvPr>
          <p:cNvSpPr/>
          <p:nvPr/>
        </p:nvSpPr>
        <p:spPr>
          <a:xfrm>
            <a:off x="528079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6" name="Freeform 143">
            <a:extLst>
              <a:ext uri="{FF2B5EF4-FFF2-40B4-BE49-F238E27FC236}">
                <a16:creationId xmlns:a16="http://schemas.microsoft.com/office/drawing/2014/main" id="{010B4762-D924-496E-8A7F-1944D3697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165">
            <a:extLst>
              <a:ext uri="{FF2B5EF4-FFF2-40B4-BE49-F238E27FC236}">
                <a16:creationId xmlns:a16="http://schemas.microsoft.com/office/drawing/2014/main" id="{D29DB71C-4F3C-4637-8F6F-B5C7C11B0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3318022"/>
            <a:ext cx="259766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Honeypots</a:t>
            </a:r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id="{78E7D414-9465-46F4-858D-5FAEF165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4B6C87B2-CA97-4345-88ED-CF088A393FC0}"/>
              </a:ext>
            </a:extLst>
          </p:cNvPr>
          <p:cNvSpPr/>
          <p:nvPr/>
        </p:nvSpPr>
        <p:spPr>
          <a:xfrm>
            <a:off x="528079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4" name="Freeform 143">
            <a:extLst>
              <a:ext uri="{FF2B5EF4-FFF2-40B4-BE49-F238E27FC236}">
                <a16:creationId xmlns:a16="http://schemas.microsoft.com/office/drawing/2014/main" id="{5717AAB0-3C16-48DA-889A-2F3E4DDDF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664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9" name="Rectangle 165">
            <a:extLst>
              <a:ext uri="{FF2B5EF4-FFF2-40B4-BE49-F238E27FC236}">
                <a16:creationId xmlns:a16="http://schemas.microsoft.com/office/drawing/2014/main" id="{59F06C85-DB97-4ECD-B464-3C2D7F133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8704" y="5140178"/>
            <a:ext cx="2740280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Security Incident and Event Management (SIEM)</a:t>
            </a:r>
          </a:p>
        </p:txBody>
      </p:sp>
      <p:sp>
        <p:nvSpPr>
          <p:cNvPr id="75" name="Freeform 146">
            <a:extLst>
              <a:ext uri="{FF2B5EF4-FFF2-40B4-BE49-F238E27FC236}">
                <a16:creationId xmlns:a16="http://schemas.microsoft.com/office/drawing/2014/main" id="{46E3927C-6F7E-4F32-9EB7-8B4FEC88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897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Oval 97">
            <a:extLst>
              <a:ext uri="{FF2B5EF4-FFF2-40B4-BE49-F238E27FC236}">
                <a16:creationId xmlns:a16="http://schemas.microsoft.com/office/drawing/2014/main" id="{4F38BE57-635D-4D73-845F-64FAE0C2E6EF}"/>
              </a:ext>
            </a:extLst>
          </p:cNvPr>
          <p:cNvSpPr/>
          <p:nvPr/>
        </p:nvSpPr>
        <p:spPr>
          <a:xfrm>
            <a:off x="528079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42" name="Freeform 143">
            <a:extLst>
              <a:ext uri="{FF2B5EF4-FFF2-40B4-BE49-F238E27FC236}">
                <a16:creationId xmlns:a16="http://schemas.microsoft.com/office/drawing/2014/main" id="{E93F1360-FA6B-4593-8F81-01EA8BDC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1159923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165">
            <a:extLst>
              <a:ext uri="{FF2B5EF4-FFF2-40B4-BE49-F238E27FC236}">
                <a16:creationId xmlns:a16="http://schemas.microsoft.com/office/drawing/2014/main" id="{20EFECE8-13AB-4EDC-A44E-EC3B304F7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7" y="1424041"/>
            <a:ext cx="2360269" cy="82769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Firewalls and their Role</a:t>
            </a:r>
          </a:p>
        </p:txBody>
      </p:sp>
      <p:sp>
        <p:nvSpPr>
          <p:cNvPr id="43" name="Freeform 146">
            <a:extLst>
              <a:ext uri="{FF2B5EF4-FFF2-40B4-BE49-F238E27FC236}">
                <a16:creationId xmlns:a16="http://schemas.microsoft.com/office/drawing/2014/main" id="{2D347FBC-B0F5-47F0-B7C6-D49673364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3584" y="1161549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B20E91ED-F7FA-45C9-A53D-E2789BD50F1A}"/>
              </a:ext>
            </a:extLst>
          </p:cNvPr>
          <p:cNvSpPr/>
          <p:nvPr/>
        </p:nvSpPr>
        <p:spPr>
          <a:xfrm>
            <a:off x="4408234" y="1563568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Freeform 143">
            <a:extLst>
              <a:ext uri="{FF2B5EF4-FFF2-40B4-BE49-F238E27FC236}">
                <a16:creationId xmlns:a16="http://schemas.microsoft.com/office/drawing/2014/main" id="{5ECC4D55-72DA-48DA-B528-04F11F8B8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2982079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65">
            <a:extLst>
              <a:ext uri="{FF2B5EF4-FFF2-40B4-BE49-F238E27FC236}">
                <a16:creationId xmlns:a16="http://schemas.microsoft.com/office/drawing/2014/main" id="{FEDEEC7A-3493-4258-8D5C-8D70D66E0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8" y="3318022"/>
            <a:ext cx="2454286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Understand Different Types of Proxy Servers and their Benefits</a:t>
            </a:r>
          </a:p>
        </p:txBody>
      </p:sp>
      <p:sp>
        <p:nvSpPr>
          <p:cNvPr id="62" name="Freeform 146">
            <a:extLst>
              <a:ext uri="{FF2B5EF4-FFF2-40B4-BE49-F238E27FC236}">
                <a16:creationId xmlns:a16="http://schemas.microsoft.com/office/drawing/2014/main" id="{15AF2DCE-56D7-4C36-9CA0-DF7F8A524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2983705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DE68D798-41C0-449A-9D66-6DC24D9830C4}"/>
              </a:ext>
            </a:extLst>
          </p:cNvPr>
          <p:cNvSpPr/>
          <p:nvPr/>
        </p:nvSpPr>
        <p:spPr>
          <a:xfrm>
            <a:off x="4408234" y="3385724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5</a:t>
            </a:r>
          </a:p>
        </p:txBody>
      </p:sp>
      <p:sp>
        <p:nvSpPr>
          <p:cNvPr id="76" name="Freeform 143">
            <a:extLst>
              <a:ext uri="{FF2B5EF4-FFF2-40B4-BE49-F238E27FC236}">
                <a16:creationId xmlns:a16="http://schemas.microsoft.com/office/drawing/2014/main" id="{1D1B83B9-F556-463B-9B2F-6A0D5E37B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356" y="4804235"/>
            <a:ext cx="3055165" cy="1355930"/>
          </a:xfrm>
          <a:custGeom>
            <a:avLst/>
            <a:gdLst>
              <a:gd name="T0" fmla="*/ 283 w 15344"/>
              <a:gd name="T1" fmla="*/ 0 h 4244"/>
              <a:gd name="T2" fmla="*/ 283 w 15344"/>
              <a:gd name="T3" fmla="*/ 0 h 4244"/>
              <a:gd name="T4" fmla="*/ 0 w 15344"/>
              <a:gd name="T5" fmla="*/ 282 h 4244"/>
              <a:gd name="T6" fmla="*/ 0 w 15344"/>
              <a:gd name="T7" fmla="*/ 3951 h 4244"/>
              <a:gd name="T8" fmla="*/ 283 w 15344"/>
              <a:gd name="T9" fmla="*/ 4243 h 4244"/>
              <a:gd name="T10" fmla="*/ 15343 w 15344"/>
              <a:gd name="T11" fmla="*/ 4243 h 4244"/>
              <a:gd name="T12" fmla="*/ 15343 w 15344"/>
              <a:gd name="T13" fmla="*/ 0 h 4244"/>
              <a:gd name="T14" fmla="*/ 283 w 15344"/>
              <a:gd name="T15" fmla="*/ 0 h 4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344" h="4244">
                <a:moveTo>
                  <a:pt x="283" y="0"/>
                </a:moveTo>
                <a:lnTo>
                  <a:pt x="283" y="0"/>
                </a:lnTo>
                <a:cubicBezTo>
                  <a:pt x="129" y="0"/>
                  <a:pt x="0" y="128"/>
                  <a:pt x="0" y="282"/>
                </a:cubicBezTo>
                <a:cubicBezTo>
                  <a:pt x="0" y="3951"/>
                  <a:pt x="0" y="3951"/>
                  <a:pt x="0" y="3951"/>
                </a:cubicBezTo>
                <a:cubicBezTo>
                  <a:pt x="0" y="4114"/>
                  <a:pt x="129" y="4243"/>
                  <a:pt x="283" y="4243"/>
                </a:cubicBezTo>
                <a:cubicBezTo>
                  <a:pt x="15343" y="4243"/>
                  <a:pt x="15343" y="4243"/>
                  <a:pt x="15343" y="4243"/>
                </a:cubicBezTo>
                <a:cubicBezTo>
                  <a:pt x="15343" y="0"/>
                  <a:pt x="15343" y="0"/>
                  <a:pt x="15343" y="0"/>
                </a:cubicBezTo>
                <a:lnTo>
                  <a:pt x="283" y="0"/>
                </a:lnTo>
              </a:path>
            </a:pathLst>
          </a:custGeom>
          <a:gradFill>
            <a:gsLst>
              <a:gs pos="100000">
                <a:srgbClr val="A5A5A5"/>
              </a:gs>
              <a:gs pos="0">
                <a:srgbClr val="A5A5A5">
                  <a:alpha val="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09539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" name="Rectangle 165">
            <a:extLst>
              <a:ext uri="{FF2B5EF4-FFF2-40B4-BE49-F238E27FC236}">
                <a16:creationId xmlns:a16="http://schemas.microsoft.com/office/drawing/2014/main" id="{B9903CB1-B26A-4449-9A13-B014CE21E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9166" y="5140178"/>
            <a:ext cx="2724417" cy="68404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Rockwell" panose="02060603020205020403" pitchFamily="18" charset="0"/>
                <a:ea typeface="맑은 고딕" panose="020B0503020000020004" pitchFamily="34" charset="-127"/>
                <a:cs typeface="+mn-cs"/>
              </a:rPr>
              <a:t>Discuss User Behavior Analytics (UBA)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7DDAF8C4-CB98-418D-B0B9-4A9A29A60E30}"/>
              </a:ext>
            </a:extLst>
          </p:cNvPr>
          <p:cNvSpPr/>
          <p:nvPr/>
        </p:nvSpPr>
        <p:spPr>
          <a:xfrm>
            <a:off x="4408234" y="5207880"/>
            <a:ext cx="548640" cy="548640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81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5" name="Freeform 146">
            <a:extLst>
              <a:ext uri="{FF2B5EF4-FFF2-40B4-BE49-F238E27FC236}">
                <a16:creationId xmlns:a16="http://schemas.microsoft.com/office/drawing/2014/main" id="{14D225E8-999D-4738-9444-D5CC49BDD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7066" y="4805861"/>
            <a:ext cx="80202" cy="1352678"/>
          </a:xfrm>
          <a:custGeom>
            <a:avLst/>
            <a:gdLst>
              <a:gd name="T0" fmla="*/ 253 w 526"/>
              <a:gd name="T1" fmla="*/ 0 h 3985"/>
              <a:gd name="T2" fmla="*/ 253 w 526"/>
              <a:gd name="T3" fmla="*/ 0 h 3985"/>
              <a:gd name="T4" fmla="*/ 0 w 526"/>
              <a:gd name="T5" fmla="*/ 0 h 3985"/>
              <a:gd name="T6" fmla="*/ 0 w 526"/>
              <a:gd name="T7" fmla="*/ 3984 h 3985"/>
              <a:gd name="T8" fmla="*/ 253 w 526"/>
              <a:gd name="T9" fmla="*/ 3984 h 3985"/>
              <a:gd name="T10" fmla="*/ 525 w 526"/>
              <a:gd name="T11" fmla="*/ 3716 h 3985"/>
              <a:gd name="T12" fmla="*/ 525 w 526"/>
              <a:gd name="T13" fmla="*/ 268 h 3985"/>
              <a:gd name="T14" fmla="*/ 253 w 526"/>
              <a:gd name="T15" fmla="*/ 0 h 39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26" h="3985">
                <a:moveTo>
                  <a:pt x="253" y="0"/>
                </a:moveTo>
                <a:lnTo>
                  <a:pt x="253" y="0"/>
                </a:lnTo>
                <a:cubicBezTo>
                  <a:pt x="0" y="0"/>
                  <a:pt x="0" y="0"/>
                  <a:pt x="0" y="0"/>
                </a:cubicBezTo>
                <a:cubicBezTo>
                  <a:pt x="0" y="3984"/>
                  <a:pt x="0" y="3984"/>
                  <a:pt x="0" y="3984"/>
                </a:cubicBezTo>
                <a:cubicBezTo>
                  <a:pt x="253" y="3984"/>
                  <a:pt x="253" y="3984"/>
                  <a:pt x="253" y="3984"/>
                </a:cubicBezTo>
                <a:cubicBezTo>
                  <a:pt x="404" y="3984"/>
                  <a:pt x="525" y="3863"/>
                  <a:pt x="525" y="3716"/>
                </a:cubicBezTo>
                <a:cubicBezTo>
                  <a:pt x="525" y="268"/>
                  <a:pt x="525" y="268"/>
                  <a:pt x="525" y="268"/>
                </a:cubicBezTo>
                <a:cubicBezTo>
                  <a:pt x="525" y="121"/>
                  <a:pt x="404" y="0"/>
                  <a:pt x="253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marL="0" marR="0" lvl="0" indent="0" algn="l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8686276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ounded Rectangle 10">
            <a:extLst>
              <a:ext uri="{FF2B5EF4-FFF2-40B4-BE49-F238E27FC236}">
                <a16:creationId xmlns:a16="http://schemas.microsoft.com/office/drawing/2014/main" id="{DE0B9BDE-541B-4A3B-8238-4121BD9C6F67}"/>
              </a:ext>
            </a:extLst>
          </p:cNvPr>
          <p:cNvSpPr/>
          <p:nvPr/>
        </p:nvSpPr>
        <p:spPr>
          <a:xfrm>
            <a:off x="371958" y="997446"/>
            <a:ext cx="7206711" cy="1160770"/>
          </a:xfrm>
          <a:prstGeom prst="roundRect">
            <a:avLst>
              <a:gd name="adj" fmla="val 32311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30000"/>
              </a:lnSpc>
            </a:pPr>
            <a:endParaRPr lang="en-US" sz="1200" b="1" dirty="0">
              <a:solidFill>
                <a:schemeClr val="bg1"/>
              </a:solidFill>
            </a:endParaRPr>
          </a:p>
        </p:txBody>
      </p:sp>
      <p:sp>
        <p:nvSpPr>
          <p:cNvPr id="2" name="TextBox 54">
            <a:extLst>
              <a:ext uri="{FF2B5EF4-FFF2-40B4-BE49-F238E27FC236}">
                <a16:creationId xmlns:a16="http://schemas.microsoft.com/office/drawing/2014/main" id="{E7132C34-DAF0-4C32-972C-5C4470033F84}"/>
              </a:ext>
            </a:extLst>
          </p:cNvPr>
          <p:cNvSpPr txBox="1"/>
          <p:nvPr/>
        </p:nvSpPr>
        <p:spPr>
          <a:xfrm>
            <a:off x="3257128" y="95480"/>
            <a:ext cx="567774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Anti-Trojan Software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85612C9-90BB-400A-902E-EF25DA607F48}"/>
              </a:ext>
            </a:extLst>
          </p:cNvPr>
          <p:cNvSpPr/>
          <p:nvPr/>
        </p:nvSpPr>
        <p:spPr>
          <a:xfrm>
            <a:off x="2432907" y="1116166"/>
            <a:ext cx="4830294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Kaspersky Internet Security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provides protection against Trojans, viruses, spyware, ransomware, phishing, and dangerous websites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72C95DF-6095-4BB8-8F0D-7899AD2C2936}"/>
              </a:ext>
            </a:extLst>
          </p:cNvPr>
          <p:cNvSpPr/>
          <p:nvPr/>
        </p:nvSpPr>
        <p:spPr>
          <a:xfrm>
            <a:off x="365994" y="1116166"/>
            <a:ext cx="1806615" cy="923330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600"/>
              </a:spcBef>
            </a:pPr>
            <a:r>
              <a:rPr lang="en-US" b="1" dirty="0">
                <a:solidFill>
                  <a:srgbClr val="0070C0"/>
                </a:solidFill>
                <a:latin typeface="Rockwell" panose="02060603020205020403" pitchFamily="18" charset="0"/>
              </a:rPr>
              <a:t>Kaspersky Internet Security</a:t>
            </a:r>
          </a:p>
        </p:txBody>
      </p:sp>
      <p:sp>
        <p:nvSpPr>
          <p:cNvPr id="8" name="Rounded Rectangle 97">
            <a:extLst>
              <a:ext uri="{FF2B5EF4-FFF2-40B4-BE49-F238E27FC236}">
                <a16:creationId xmlns:a16="http://schemas.microsoft.com/office/drawing/2014/main" id="{FA1E0DF8-2860-48D2-817B-461D9B207E4E}"/>
              </a:ext>
            </a:extLst>
          </p:cNvPr>
          <p:cNvSpPr/>
          <p:nvPr/>
        </p:nvSpPr>
        <p:spPr>
          <a:xfrm>
            <a:off x="2264136" y="1177171"/>
            <a:ext cx="77245" cy="801321"/>
          </a:xfrm>
          <a:prstGeom prst="roundRect">
            <a:avLst/>
          </a:prstGeom>
          <a:solidFill>
            <a:srgbClr val="6ABAD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828434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2B273F2F-A6F8-4D90-8D52-CD257FD0FA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8518" y="2400344"/>
            <a:ext cx="5133591" cy="3823595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74BBB4F1-1844-4228-B359-A60191B998F4}"/>
              </a:ext>
            </a:extLst>
          </p:cNvPr>
          <p:cNvSpPr/>
          <p:nvPr/>
        </p:nvSpPr>
        <p:spPr>
          <a:xfrm>
            <a:off x="4964794" y="6291547"/>
            <a:ext cx="1677062" cy="246221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https://www.kaspersky.com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02638BF-14F2-455B-B1D7-0C9881BF3D83}"/>
              </a:ext>
            </a:extLst>
          </p:cNvPr>
          <p:cNvSpPr txBox="1"/>
          <p:nvPr/>
        </p:nvSpPr>
        <p:spPr>
          <a:xfrm>
            <a:off x="9442166" y="1268245"/>
            <a:ext cx="196073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McAfee® LiveSafe™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https://www.mcafee.com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9DD34C0-934E-4FA9-93EB-038964B5847D}"/>
              </a:ext>
            </a:extLst>
          </p:cNvPr>
          <p:cNvGrpSpPr/>
          <p:nvPr/>
        </p:nvGrpSpPr>
        <p:grpSpPr>
          <a:xfrm>
            <a:off x="8717966" y="1245987"/>
            <a:ext cx="567733" cy="567733"/>
            <a:chOff x="8717967" y="1137501"/>
            <a:chExt cx="567733" cy="567733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88A1B3FF-07AE-4A28-8E2E-7C74F398AE1F}"/>
                </a:ext>
              </a:extLst>
            </p:cNvPr>
            <p:cNvSpPr/>
            <p:nvPr/>
          </p:nvSpPr>
          <p:spPr>
            <a:xfrm>
              <a:off x="8717967" y="1137501"/>
              <a:ext cx="567733" cy="567733"/>
            </a:xfrm>
            <a:prstGeom prst="ellipse">
              <a:avLst/>
            </a:prstGeom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 74">
              <a:extLst>
                <a:ext uri="{FF2B5EF4-FFF2-40B4-BE49-F238E27FC236}">
                  <a16:creationId xmlns:a16="http://schemas.microsoft.com/office/drawing/2014/main" id="{9560C1A5-E436-43D9-8BA2-B227BD5FCCE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39824" y="1277909"/>
              <a:ext cx="324018" cy="286916"/>
            </a:xfrm>
            <a:custGeom>
              <a:avLst/>
              <a:gdLst>
                <a:gd name="T0" fmla="*/ 203452 w 461"/>
                <a:gd name="T1" fmla="*/ 95902 h 409"/>
                <a:gd name="T2" fmla="*/ 203452 w 461"/>
                <a:gd name="T3" fmla="*/ 95902 h 409"/>
                <a:gd name="T4" fmla="*/ 111425 w 461"/>
                <a:gd name="T5" fmla="*/ 7654 h 409"/>
                <a:gd name="T6" fmla="*/ 95636 w 461"/>
                <a:gd name="T7" fmla="*/ 7654 h 409"/>
                <a:gd name="T8" fmla="*/ 4060 w 461"/>
                <a:gd name="T9" fmla="*/ 95902 h 409"/>
                <a:gd name="T10" fmla="*/ 8120 w 461"/>
                <a:gd name="T11" fmla="*/ 103556 h 409"/>
                <a:gd name="T12" fmla="*/ 27969 w 461"/>
                <a:gd name="T13" fmla="*/ 103556 h 409"/>
                <a:gd name="T14" fmla="*/ 27969 w 461"/>
                <a:gd name="T15" fmla="*/ 175595 h 409"/>
                <a:gd name="T16" fmla="*/ 35638 w 461"/>
                <a:gd name="T17" fmla="*/ 183700 h 409"/>
                <a:gd name="T18" fmla="*/ 79847 w 461"/>
                <a:gd name="T19" fmla="*/ 183700 h 409"/>
                <a:gd name="T20" fmla="*/ 79847 w 461"/>
                <a:gd name="T21" fmla="*/ 111661 h 409"/>
                <a:gd name="T22" fmla="*/ 127665 w 461"/>
                <a:gd name="T23" fmla="*/ 111661 h 409"/>
                <a:gd name="T24" fmla="*/ 127665 w 461"/>
                <a:gd name="T25" fmla="*/ 183700 h 409"/>
                <a:gd name="T26" fmla="*/ 171874 w 461"/>
                <a:gd name="T27" fmla="*/ 183700 h 409"/>
                <a:gd name="T28" fmla="*/ 179543 w 461"/>
                <a:gd name="T29" fmla="*/ 175595 h 409"/>
                <a:gd name="T30" fmla="*/ 179543 w 461"/>
                <a:gd name="T31" fmla="*/ 103556 h 409"/>
                <a:gd name="T32" fmla="*/ 199843 w 461"/>
                <a:gd name="T33" fmla="*/ 103556 h 409"/>
                <a:gd name="T34" fmla="*/ 203452 w 461"/>
                <a:gd name="T35" fmla="*/ 95902 h 40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61" h="409">
                  <a:moveTo>
                    <a:pt x="451" y="213"/>
                  </a:moveTo>
                  <a:lnTo>
                    <a:pt x="451" y="213"/>
                  </a:lnTo>
                  <a:cubicBezTo>
                    <a:pt x="247" y="17"/>
                    <a:pt x="247" y="17"/>
                    <a:pt x="247" y="17"/>
                  </a:cubicBezTo>
                  <a:cubicBezTo>
                    <a:pt x="238" y="0"/>
                    <a:pt x="221" y="0"/>
                    <a:pt x="212" y="17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0" y="221"/>
                    <a:pt x="9" y="230"/>
                    <a:pt x="18" y="230"/>
                  </a:cubicBezTo>
                  <a:cubicBezTo>
                    <a:pt x="62" y="230"/>
                    <a:pt x="62" y="230"/>
                    <a:pt x="62" y="230"/>
                  </a:cubicBezTo>
                  <a:cubicBezTo>
                    <a:pt x="62" y="390"/>
                    <a:pt x="62" y="390"/>
                    <a:pt x="62" y="390"/>
                  </a:cubicBezTo>
                  <a:cubicBezTo>
                    <a:pt x="62" y="399"/>
                    <a:pt x="62" y="408"/>
                    <a:pt x="79" y="408"/>
                  </a:cubicBezTo>
                  <a:cubicBezTo>
                    <a:pt x="177" y="408"/>
                    <a:pt x="177" y="408"/>
                    <a:pt x="177" y="408"/>
                  </a:cubicBezTo>
                  <a:cubicBezTo>
                    <a:pt x="177" y="248"/>
                    <a:pt x="177" y="248"/>
                    <a:pt x="177" y="248"/>
                  </a:cubicBezTo>
                  <a:cubicBezTo>
                    <a:pt x="283" y="248"/>
                    <a:pt x="283" y="248"/>
                    <a:pt x="283" y="248"/>
                  </a:cubicBezTo>
                  <a:cubicBezTo>
                    <a:pt x="283" y="408"/>
                    <a:pt x="283" y="408"/>
                    <a:pt x="283" y="408"/>
                  </a:cubicBezTo>
                  <a:cubicBezTo>
                    <a:pt x="381" y="408"/>
                    <a:pt x="381" y="408"/>
                    <a:pt x="381" y="408"/>
                  </a:cubicBezTo>
                  <a:cubicBezTo>
                    <a:pt x="398" y="408"/>
                    <a:pt x="398" y="399"/>
                    <a:pt x="398" y="390"/>
                  </a:cubicBezTo>
                  <a:cubicBezTo>
                    <a:pt x="398" y="230"/>
                    <a:pt x="398" y="230"/>
                    <a:pt x="398" y="230"/>
                  </a:cubicBezTo>
                  <a:cubicBezTo>
                    <a:pt x="443" y="230"/>
                    <a:pt x="443" y="230"/>
                    <a:pt x="443" y="230"/>
                  </a:cubicBezTo>
                  <a:cubicBezTo>
                    <a:pt x="451" y="230"/>
                    <a:pt x="460" y="221"/>
                    <a:pt x="451" y="21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565DEDD-266A-4699-BDD8-1C1B69A34736}"/>
              </a:ext>
            </a:extLst>
          </p:cNvPr>
          <p:cNvGrpSpPr/>
          <p:nvPr/>
        </p:nvGrpSpPr>
        <p:grpSpPr>
          <a:xfrm>
            <a:off x="8717966" y="2332616"/>
            <a:ext cx="567733" cy="567733"/>
            <a:chOff x="8717967" y="2378019"/>
            <a:chExt cx="567733" cy="567733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8C5E5651-6FD6-491D-86EE-5B736E09DEA0}"/>
                </a:ext>
              </a:extLst>
            </p:cNvPr>
            <p:cNvSpPr/>
            <p:nvPr/>
          </p:nvSpPr>
          <p:spPr>
            <a:xfrm>
              <a:off x="8717967" y="2378019"/>
              <a:ext cx="567733" cy="567733"/>
            </a:xfrm>
            <a:prstGeom prst="ellipse">
              <a:avLst/>
            </a:prstGeom>
            <a:solidFill>
              <a:schemeClr val="accent2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" name="Freeform 115">
              <a:extLst>
                <a:ext uri="{FF2B5EF4-FFF2-40B4-BE49-F238E27FC236}">
                  <a16:creationId xmlns:a16="http://schemas.microsoft.com/office/drawing/2014/main" id="{C5911591-6AD5-4C1A-8D79-2BE6D4C2A9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62085" y="2487509"/>
              <a:ext cx="279496" cy="348752"/>
            </a:xfrm>
            <a:custGeom>
              <a:avLst/>
              <a:gdLst>
                <a:gd name="T0" fmla="*/ 170867 w 400"/>
                <a:gd name="T1" fmla="*/ 55735 h 498"/>
                <a:gd name="T2" fmla="*/ 170867 w 400"/>
                <a:gd name="T3" fmla="*/ 55735 h 498"/>
                <a:gd name="T4" fmla="*/ 103597 w 400"/>
                <a:gd name="T5" fmla="*/ 4045 h 498"/>
                <a:gd name="T6" fmla="*/ 51574 w 400"/>
                <a:gd name="T7" fmla="*/ 67871 h 498"/>
                <a:gd name="T8" fmla="*/ 59647 w 400"/>
                <a:gd name="T9" fmla="*/ 95738 h 498"/>
                <a:gd name="T10" fmla="*/ 4036 w 400"/>
                <a:gd name="T11" fmla="*/ 182936 h 498"/>
                <a:gd name="T12" fmla="*/ 0 w 400"/>
                <a:gd name="T13" fmla="*/ 195072 h 498"/>
                <a:gd name="T14" fmla="*/ 4036 w 400"/>
                <a:gd name="T15" fmla="*/ 214849 h 498"/>
                <a:gd name="T16" fmla="*/ 12109 w 400"/>
                <a:gd name="T17" fmla="*/ 223389 h 498"/>
                <a:gd name="T18" fmla="*/ 27805 w 400"/>
                <a:gd name="T19" fmla="*/ 218894 h 498"/>
                <a:gd name="T20" fmla="*/ 39914 w 400"/>
                <a:gd name="T21" fmla="*/ 211253 h 498"/>
                <a:gd name="T22" fmla="*/ 63683 w 400"/>
                <a:gd name="T23" fmla="*/ 175295 h 498"/>
                <a:gd name="T24" fmla="*/ 63683 w 400"/>
                <a:gd name="T25" fmla="*/ 175295 h 498"/>
                <a:gd name="T26" fmla="*/ 79379 w 400"/>
                <a:gd name="T27" fmla="*/ 171250 h 498"/>
                <a:gd name="T28" fmla="*/ 103597 w 400"/>
                <a:gd name="T29" fmla="*/ 127651 h 498"/>
                <a:gd name="T30" fmla="*/ 131402 w 400"/>
                <a:gd name="T31" fmla="*/ 127651 h 498"/>
                <a:gd name="T32" fmla="*/ 170867 w 400"/>
                <a:gd name="T33" fmla="*/ 55735 h 498"/>
                <a:gd name="T34" fmla="*/ 143062 w 400"/>
                <a:gd name="T35" fmla="*/ 71466 h 498"/>
                <a:gd name="T36" fmla="*/ 143062 w 400"/>
                <a:gd name="T37" fmla="*/ 71466 h 498"/>
                <a:gd name="T38" fmla="*/ 114808 w 400"/>
                <a:gd name="T39" fmla="*/ 63825 h 498"/>
                <a:gd name="T40" fmla="*/ 99112 w 400"/>
                <a:gd name="T41" fmla="*/ 35958 h 498"/>
                <a:gd name="T42" fmla="*/ 139026 w 400"/>
                <a:gd name="T43" fmla="*/ 31913 h 498"/>
                <a:gd name="T44" fmla="*/ 143062 w 400"/>
                <a:gd name="T45" fmla="*/ 71466 h 4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00" h="498">
                  <a:moveTo>
                    <a:pt x="381" y="124"/>
                  </a:moveTo>
                  <a:lnTo>
                    <a:pt x="381" y="124"/>
                  </a:lnTo>
                  <a:cubicBezTo>
                    <a:pt x="372" y="44"/>
                    <a:pt x="301" y="0"/>
                    <a:pt x="231" y="9"/>
                  </a:cubicBezTo>
                  <a:cubicBezTo>
                    <a:pt x="159" y="27"/>
                    <a:pt x="106" y="80"/>
                    <a:pt x="115" y="151"/>
                  </a:cubicBezTo>
                  <a:cubicBezTo>
                    <a:pt x="115" y="168"/>
                    <a:pt x="124" y="195"/>
                    <a:pt x="133" y="213"/>
                  </a:cubicBezTo>
                  <a:cubicBezTo>
                    <a:pt x="9" y="407"/>
                    <a:pt x="9" y="407"/>
                    <a:pt x="9" y="407"/>
                  </a:cubicBezTo>
                  <a:cubicBezTo>
                    <a:pt x="0" y="407"/>
                    <a:pt x="0" y="425"/>
                    <a:pt x="0" y="434"/>
                  </a:cubicBezTo>
                  <a:cubicBezTo>
                    <a:pt x="9" y="478"/>
                    <a:pt x="9" y="478"/>
                    <a:pt x="9" y="478"/>
                  </a:cubicBezTo>
                  <a:cubicBezTo>
                    <a:pt x="9" y="487"/>
                    <a:pt x="18" y="497"/>
                    <a:pt x="27" y="497"/>
                  </a:cubicBezTo>
                  <a:cubicBezTo>
                    <a:pt x="62" y="487"/>
                    <a:pt x="62" y="487"/>
                    <a:pt x="62" y="487"/>
                  </a:cubicBezTo>
                  <a:cubicBezTo>
                    <a:pt x="71" y="487"/>
                    <a:pt x="80" y="478"/>
                    <a:pt x="89" y="470"/>
                  </a:cubicBezTo>
                  <a:cubicBezTo>
                    <a:pt x="142" y="390"/>
                    <a:pt x="142" y="390"/>
                    <a:pt x="142" y="390"/>
                  </a:cubicBezTo>
                  <a:cubicBezTo>
                    <a:pt x="177" y="381"/>
                    <a:pt x="177" y="381"/>
                    <a:pt x="177" y="381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48" y="293"/>
                    <a:pt x="284" y="284"/>
                    <a:pt x="293" y="284"/>
                  </a:cubicBezTo>
                  <a:cubicBezTo>
                    <a:pt x="363" y="275"/>
                    <a:pt x="399" y="195"/>
                    <a:pt x="381" y="124"/>
                  </a:cubicBezTo>
                  <a:close/>
                  <a:moveTo>
                    <a:pt x="319" y="159"/>
                  </a:moveTo>
                  <a:lnTo>
                    <a:pt x="319" y="159"/>
                  </a:lnTo>
                  <a:cubicBezTo>
                    <a:pt x="301" y="187"/>
                    <a:pt x="284" y="168"/>
                    <a:pt x="256" y="142"/>
                  </a:cubicBezTo>
                  <a:cubicBezTo>
                    <a:pt x="231" y="124"/>
                    <a:pt x="203" y="115"/>
                    <a:pt x="221" y="80"/>
                  </a:cubicBezTo>
                  <a:cubicBezTo>
                    <a:pt x="240" y="53"/>
                    <a:pt x="284" y="44"/>
                    <a:pt x="310" y="71"/>
                  </a:cubicBezTo>
                  <a:cubicBezTo>
                    <a:pt x="337" y="89"/>
                    <a:pt x="346" y="133"/>
                    <a:pt x="319" y="15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58BCB2-5EC5-4852-921F-21D84FC49622}"/>
              </a:ext>
            </a:extLst>
          </p:cNvPr>
          <p:cNvGrpSpPr/>
          <p:nvPr/>
        </p:nvGrpSpPr>
        <p:grpSpPr>
          <a:xfrm>
            <a:off x="8717966" y="3419245"/>
            <a:ext cx="567733" cy="567733"/>
            <a:chOff x="8717966" y="3495425"/>
            <a:chExt cx="567733" cy="567733"/>
          </a:xfrm>
        </p:grpSpPr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779BBC9F-0A1F-4E89-98A5-F4789AFE1A3D}"/>
                </a:ext>
              </a:extLst>
            </p:cNvPr>
            <p:cNvSpPr/>
            <p:nvPr/>
          </p:nvSpPr>
          <p:spPr>
            <a:xfrm>
              <a:off x="8717966" y="3495425"/>
              <a:ext cx="567733" cy="567733"/>
            </a:xfrm>
            <a:prstGeom prst="ellipse">
              <a:avLst/>
            </a:prstGeom>
            <a:solidFill>
              <a:schemeClr val="accent4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36" name="Freeform 123">
              <a:extLst>
                <a:ext uri="{FF2B5EF4-FFF2-40B4-BE49-F238E27FC236}">
                  <a16:creationId xmlns:a16="http://schemas.microsoft.com/office/drawing/2014/main" id="{515656E0-AD5E-4CDA-85D1-5475A8765D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43534" y="3617283"/>
              <a:ext cx="316597" cy="324016"/>
            </a:xfrm>
            <a:custGeom>
              <a:avLst/>
              <a:gdLst>
                <a:gd name="T0" fmla="*/ 123628 w 452"/>
                <a:gd name="T1" fmla="*/ 135490 h 462"/>
                <a:gd name="T2" fmla="*/ 123628 w 452"/>
                <a:gd name="T3" fmla="*/ 135490 h 462"/>
                <a:gd name="T4" fmla="*/ 195108 w 452"/>
                <a:gd name="T5" fmla="*/ 11703 h 462"/>
                <a:gd name="T6" fmla="*/ 195108 w 452"/>
                <a:gd name="T7" fmla="*/ 8102 h 462"/>
                <a:gd name="T8" fmla="*/ 191062 w 452"/>
                <a:gd name="T9" fmla="*/ 8102 h 462"/>
                <a:gd name="T10" fmla="*/ 71480 w 452"/>
                <a:gd name="T11" fmla="*/ 80124 h 462"/>
                <a:gd name="T12" fmla="*/ 4046 w 452"/>
                <a:gd name="T13" fmla="*/ 135490 h 462"/>
                <a:gd name="T14" fmla="*/ 15735 w 452"/>
                <a:gd name="T15" fmla="*/ 147644 h 462"/>
                <a:gd name="T16" fmla="*/ 39561 w 452"/>
                <a:gd name="T17" fmla="*/ 139542 h 462"/>
                <a:gd name="T18" fmla="*/ 67883 w 452"/>
                <a:gd name="T19" fmla="*/ 167450 h 462"/>
                <a:gd name="T20" fmla="*/ 59791 w 452"/>
                <a:gd name="T21" fmla="*/ 191307 h 462"/>
                <a:gd name="T22" fmla="*/ 67883 w 452"/>
                <a:gd name="T23" fmla="*/ 203461 h 462"/>
                <a:gd name="T24" fmla="*/ 123628 w 452"/>
                <a:gd name="T25" fmla="*/ 135490 h 462"/>
                <a:gd name="T26" fmla="*/ 135317 w 452"/>
                <a:gd name="T27" fmla="*/ 67520 h 462"/>
                <a:gd name="T28" fmla="*/ 135317 w 452"/>
                <a:gd name="T29" fmla="*/ 67520 h 462"/>
                <a:gd name="T30" fmla="*/ 135317 w 452"/>
                <a:gd name="T31" fmla="*/ 43663 h 462"/>
                <a:gd name="T32" fmla="*/ 159143 w 452"/>
                <a:gd name="T33" fmla="*/ 43663 h 462"/>
                <a:gd name="T34" fmla="*/ 159143 w 452"/>
                <a:gd name="T35" fmla="*/ 67520 h 462"/>
                <a:gd name="T36" fmla="*/ 135317 w 452"/>
                <a:gd name="T37" fmla="*/ 67520 h 4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2" h="462">
                  <a:moveTo>
                    <a:pt x="275" y="301"/>
                  </a:moveTo>
                  <a:lnTo>
                    <a:pt x="275" y="301"/>
                  </a:lnTo>
                  <a:cubicBezTo>
                    <a:pt x="275" y="301"/>
                    <a:pt x="451" y="169"/>
                    <a:pt x="434" y="26"/>
                  </a:cubicBezTo>
                  <a:lnTo>
                    <a:pt x="434" y="18"/>
                  </a:lnTo>
                  <a:cubicBezTo>
                    <a:pt x="425" y="18"/>
                    <a:pt x="425" y="18"/>
                    <a:pt x="425" y="18"/>
                  </a:cubicBezTo>
                  <a:cubicBezTo>
                    <a:pt x="284" y="0"/>
                    <a:pt x="159" y="178"/>
                    <a:pt x="159" y="178"/>
                  </a:cubicBezTo>
                  <a:cubicBezTo>
                    <a:pt x="53" y="159"/>
                    <a:pt x="62" y="186"/>
                    <a:pt x="9" y="301"/>
                  </a:cubicBezTo>
                  <a:cubicBezTo>
                    <a:pt x="0" y="328"/>
                    <a:pt x="18" y="328"/>
                    <a:pt x="35" y="328"/>
                  </a:cubicBezTo>
                  <a:cubicBezTo>
                    <a:pt x="53" y="319"/>
                    <a:pt x="88" y="310"/>
                    <a:pt x="88" y="310"/>
                  </a:cubicBezTo>
                  <a:cubicBezTo>
                    <a:pt x="151" y="372"/>
                    <a:pt x="151" y="372"/>
                    <a:pt x="151" y="372"/>
                  </a:cubicBezTo>
                  <a:cubicBezTo>
                    <a:pt x="151" y="372"/>
                    <a:pt x="141" y="407"/>
                    <a:pt x="133" y="425"/>
                  </a:cubicBezTo>
                  <a:cubicBezTo>
                    <a:pt x="124" y="443"/>
                    <a:pt x="133" y="461"/>
                    <a:pt x="151" y="452"/>
                  </a:cubicBezTo>
                  <a:cubicBezTo>
                    <a:pt x="266" y="398"/>
                    <a:pt x="292" y="407"/>
                    <a:pt x="275" y="301"/>
                  </a:cubicBezTo>
                  <a:close/>
                  <a:moveTo>
                    <a:pt x="301" y="150"/>
                  </a:moveTo>
                  <a:lnTo>
                    <a:pt x="301" y="150"/>
                  </a:lnTo>
                  <a:cubicBezTo>
                    <a:pt x="284" y="133"/>
                    <a:pt x="284" y="115"/>
                    <a:pt x="301" y="97"/>
                  </a:cubicBezTo>
                  <a:cubicBezTo>
                    <a:pt x="319" y="80"/>
                    <a:pt x="345" y="80"/>
                    <a:pt x="354" y="97"/>
                  </a:cubicBezTo>
                  <a:cubicBezTo>
                    <a:pt x="372" y="115"/>
                    <a:pt x="372" y="133"/>
                    <a:pt x="354" y="150"/>
                  </a:cubicBezTo>
                  <a:cubicBezTo>
                    <a:pt x="345" y="169"/>
                    <a:pt x="319" y="169"/>
                    <a:pt x="301" y="15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DBD62A4-B005-4DF5-87EF-8114CEED6969}"/>
              </a:ext>
            </a:extLst>
          </p:cNvPr>
          <p:cNvGrpSpPr/>
          <p:nvPr/>
        </p:nvGrpSpPr>
        <p:grpSpPr>
          <a:xfrm>
            <a:off x="8717966" y="4505874"/>
            <a:ext cx="567733" cy="567733"/>
            <a:chOff x="8717965" y="4489721"/>
            <a:chExt cx="567733" cy="567733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006B178D-461B-4381-A5ED-2CC934EB860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17965" y="4489721"/>
              <a:ext cx="567733" cy="567733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Freeform 87">
              <a:extLst>
                <a:ext uri="{FF2B5EF4-FFF2-40B4-BE49-F238E27FC236}">
                  <a16:creationId xmlns:a16="http://schemas.microsoft.com/office/drawing/2014/main" id="{B48F9176-93AC-44C7-B604-A54287E35B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481" y="4615277"/>
              <a:ext cx="338700" cy="316621"/>
            </a:xfrm>
            <a:custGeom>
              <a:avLst/>
              <a:gdLst>
                <a:gd name="T0" fmla="*/ 55 w 88"/>
                <a:gd name="T1" fmla="*/ 52 h 87"/>
                <a:gd name="T2" fmla="*/ 53 w 88"/>
                <a:gd name="T3" fmla="*/ 32 h 87"/>
                <a:gd name="T4" fmla="*/ 33 w 88"/>
                <a:gd name="T5" fmla="*/ 34 h 87"/>
                <a:gd name="T6" fmla="*/ 35 w 88"/>
                <a:gd name="T7" fmla="*/ 54 h 87"/>
                <a:gd name="T8" fmla="*/ 55 w 88"/>
                <a:gd name="T9" fmla="*/ 52 h 87"/>
                <a:gd name="T10" fmla="*/ 37 w 88"/>
                <a:gd name="T11" fmla="*/ 10 h 87"/>
                <a:gd name="T12" fmla="*/ 37 w 88"/>
                <a:gd name="T13" fmla="*/ 10 h 87"/>
                <a:gd name="T14" fmla="*/ 44 w 88"/>
                <a:gd name="T15" fmla="*/ 10 h 87"/>
                <a:gd name="T16" fmla="*/ 49 w 88"/>
                <a:gd name="T17" fmla="*/ 0 h 87"/>
                <a:gd name="T18" fmla="*/ 54 w 88"/>
                <a:gd name="T19" fmla="*/ 0 h 87"/>
                <a:gd name="T20" fmla="*/ 55 w 88"/>
                <a:gd name="T21" fmla="*/ 11 h 87"/>
                <a:gd name="T22" fmla="*/ 61 w 88"/>
                <a:gd name="T23" fmla="*/ 14 h 87"/>
                <a:gd name="T24" fmla="*/ 70 w 88"/>
                <a:gd name="T25" fmla="*/ 8 h 87"/>
                <a:gd name="T26" fmla="*/ 72 w 88"/>
                <a:gd name="T27" fmla="*/ 9 h 87"/>
                <a:gd name="T28" fmla="*/ 74 w 88"/>
                <a:gd name="T29" fmla="*/ 11 h 87"/>
                <a:gd name="T30" fmla="*/ 69 w 88"/>
                <a:gd name="T31" fmla="*/ 21 h 87"/>
                <a:gd name="T32" fmla="*/ 74 w 88"/>
                <a:gd name="T33" fmla="*/ 27 h 87"/>
                <a:gd name="T34" fmla="*/ 84 w 88"/>
                <a:gd name="T35" fmla="*/ 25 h 87"/>
                <a:gd name="T36" fmla="*/ 86 w 88"/>
                <a:gd name="T37" fmla="*/ 30 h 87"/>
                <a:gd name="T38" fmla="*/ 77 w 88"/>
                <a:gd name="T39" fmla="*/ 36 h 87"/>
                <a:gd name="T40" fmla="*/ 78 w 88"/>
                <a:gd name="T41" fmla="*/ 44 h 87"/>
                <a:gd name="T42" fmla="*/ 88 w 88"/>
                <a:gd name="T43" fmla="*/ 48 h 87"/>
                <a:gd name="T44" fmla="*/ 87 w 88"/>
                <a:gd name="T45" fmla="*/ 53 h 87"/>
                <a:gd name="T46" fmla="*/ 76 w 88"/>
                <a:gd name="T47" fmla="*/ 54 h 87"/>
                <a:gd name="T48" fmla="*/ 73 w 88"/>
                <a:gd name="T49" fmla="*/ 61 h 87"/>
                <a:gd name="T50" fmla="*/ 80 w 88"/>
                <a:gd name="T51" fmla="*/ 69 h 87"/>
                <a:gd name="T52" fmla="*/ 78 w 88"/>
                <a:gd name="T53" fmla="*/ 71 h 87"/>
                <a:gd name="T54" fmla="*/ 77 w 88"/>
                <a:gd name="T55" fmla="*/ 73 h 87"/>
                <a:gd name="T56" fmla="*/ 67 w 88"/>
                <a:gd name="T57" fmla="*/ 69 h 87"/>
                <a:gd name="T58" fmla="*/ 61 w 88"/>
                <a:gd name="T59" fmla="*/ 73 h 87"/>
                <a:gd name="T60" fmla="*/ 62 w 88"/>
                <a:gd name="T61" fmla="*/ 84 h 87"/>
                <a:gd name="T62" fmla="*/ 57 w 88"/>
                <a:gd name="T63" fmla="*/ 86 h 87"/>
                <a:gd name="T64" fmla="*/ 51 w 88"/>
                <a:gd name="T65" fmla="*/ 76 h 87"/>
                <a:gd name="T66" fmla="*/ 44 w 88"/>
                <a:gd name="T67" fmla="*/ 77 h 87"/>
                <a:gd name="T68" fmla="*/ 40 w 88"/>
                <a:gd name="T69" fmla="*/ 87 h 87"/>
                <a:gd name="T70" fmla="*/ 35 w 88"/>
                <a:gd name="T71" fmla="*/ 86 h 87"/>
                <a:gd name="T72" fmla="*/ 34 w 88"/>
                <a:gd name="T73" fmla="*/ 76 h 87"/>
                <a:gd name="T74" fmla="*/ 27 w 88"/>
                <a:gd name="T75" fmla="*/ 73 h 87"/>
                <a:gd name="T76" fmla="*/ 18 w 88"/>
                <a:gd name="T77" fmla="*/ 79 h 87"/>
                <a:gd name="T78" fmla="*/ 16 w 88"/>
                <a:gd name="T79" fmla="*/ 78 h 87"/>
                <a:gd name="T80" fmla="*/ 14 w 88"/>
                <a:gd name="T81" fmla="*/ 76 h 87"/>
                <a:gd name="T82" fmla="*/ 19 w 88"/>
                <a:gd name="T83" fmla="*/ 66 h 87"/>
                <a:gd name="T84" fmla="*/ 15 w 88"/>
                <a:gd name="T85" fmla="*/ 60 h 87"/>
                <a:gd name="T86" fmla="*/ 4 w 88"/>
                <a:gd name="T87" fmla="*/ 62 h 87"/>
                <a:gd name="T88" fmla="*/ 2 w 88"/>
                <a:gd name="T89" fmla="*/ 57 h 87"/>
                <a:gd name="T90" fmla="*/ 11 w 88"/>
                <a:gd name="T91" fmla="*/ 50 h 87"/>
                <a:gd name="T92" fmla="*/ 11 w 88"/>
                <a:gd name="T93" fmla="*/ 43 h 87"/>
                <a:gd name="T94" fmla="*/ 0 w 88"/>
                <a:gd name="T95" fmla="*/ 39 h 87"/>
                <a:gd name="T96" fmla="*/ 1 w 88"/>
                <a:gd name="T97" fmla="*/ 34 h 87"/>
                <a:gd name="T98" fmla="*/ 12 w 88"/>
                <a:gd name="T99" fmla="*/ 33 h 87"/>
                <a:gd name="T100" fmla="*/ 15 w 88"/>
                <a:gd name="T101" fmla="*/ 26 h 87"/>
                <a:gd name="T102" fmla="*/ 8 w 88"/>
                <a:gd name="T103" fmla="*/ 18 h 87"/>
                <a:gd name="T104" fmla="*/ 10 w 88"/>
                <a:gd name="T105" fmla="*/ 16 h 87"/>
                <a:gd name="T106" fmla="*/ 12 w 88"/>
                <a:gd name="T107" fmla="*/ 14 h 87"/>
                <a:gd name="T108" fmla="*/ 22 w 88"/>
                <a:gd name="T109" fmla="*/ 18 h 87"/>
                <a:gd name="T110" fmla="*/ 28 w 88"/>
                <a:gd name="T111" fmla="*/ 14 h 87"/>
                <a:gd name="T112" fmla="*/ 26 w 88"/>
                <a:gd name="T113" fmla="*/ 3 h 87"/>
                <a:gd name="T114" fmla="*/ 31 w 88"/>
                <a:gd name="T115" fmla="*/ 1 h 87"/>
                <a:gd name="T116" fmla="*/ 37 w 88"/>
                <a:gd name="T117" fmla="*/ 1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87">
                  <a:moveTo>
                    <a:pt x="55" y="52"/>
                  </a:moveTo>
                  <a:cubicBezTo>
                    <a:pt x="60" y="46"/>
                    <a:pt x="59" y="37"/>
                    <a:pt x="53" y="32"/>
                  </a:cubicBezTo>
                  <a:cubicBezTo>
                    <a:pt x="47" y="28"/>
                    <a:pt x="38" y="28"/>
                    <a:pt x="33" y="34"/>
                  </a:cubicBezTo>
                  <a:cubicBezTo>
                    <a:pt x="28" y="41"/>
                    <a:pt x="29" y="49"/>
                    <a:pt x="35" y="54"/>
                  </a:cubicBezTo>
                  <a:cubicBezTo>
                    <a:pt x="41" y="59"/>
                    <a:pt x="50" y="58"/>
                    <a:pt x="55" y="52"/>
                  </a:cubicBezTo>
                  <a:close/>
                  <a:moveTo>
                    <a:pt x="37" y="10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2" y="10"/>
                    <a:pt x="44" y="1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2" y="0"/>
                    <a:pt x="54" y="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7" y="12"/>
                    <a:pt x="59" y="13"/>
                    <a:pt x="61" y="1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1" y="9"/>
                    <a:pt x="72" y="9"/>
                  </a:cubicBezTo>
                  <a:cubicBezTo>
                    <a:pt x="73" y="10"/>
                    <a:pt x="74" y="10"/>
                    <a:pt x="74" y="1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1" y="23"/>
                    <a:pt x="72" y="25"/>
                    <a:pt x="74" y="27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5" y="27"/>
                    <a:pt x="86" y="29"/>
                    <a:pt x="86" y="30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8" y="39"/>
                    <a:pt x="78" y="41"/>
                    <a:pt x="78" y="44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8" y="50"/>
                    <a:pt x="88" y="51"/>
                    <a:pt x="87" y="53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6" y="56"/>
                    <a:pt x="75" y="58"/>
                    <a:pt x="73" y="61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70"/>
                    <a:pt x="79" y="71"/>
                    <a:pt x="78" y="71"/>
                  </a:cubicBezTo>
                  <a:cubicBezTo>
                    <a:pt x="78" y="72"/>
                    <a:pt x="77" y="73"/>
                    <a:pt x="77" y="73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5" y="70"/>
                    <a:pt x="63" y="72"/>
                    <a:pt x="61" y="7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1" y="84"/>
                    <a:pt x="59" y="85"/>
                    <a:pt x="57" y="8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49" y="77"/>
                    <a:pt x="46" y="77"/>
                    <a:pt x="44" y="77"/>
                  </a:cubicBezTo>
                  <a:cubicBezTo>
                    <a:pt x="40" y="87"/>
                    <a:pt x="40" y="87"/>
                    <a:pt x="40" y="87"/>
                  </a:cubicBezTo>
                  <a:cubicBezTo>
                    <a:pt x="38" y="87"/>
                    <a:pt x="36" y="87"/>
                    <a:pt x="35" y="8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1" y="75"/>
                    <a:pt x="29" y="74"/>
                    <a:pt x="27" y="73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8" y="79"/>
                    <a:pt x="17" y="78"/>
                    <a:pt x="16" y="78"/>
                  </a:cubicBezTo>
                  <a:cubicBezTo>
                    <a:pt x="16" y="77"/>
                    <a:pt x="15" y="76"/>
                    <a:pt x="14" y="7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7" y="64"/>
                    <a:pt x="16" y="62"/>
                    <a:pt x="15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3" y="60"/>
                    <a:pt x="3" y="58"/>
                    <a:pt x="2" y="57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48"/>
                    <a:pt x="10" y="46"/>
                    <a:pt x="11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7"/>
                    <a:pt x="1" y="35"/>
                    <a:pt x="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1"/>
                    <a:pt x="14" y="28"/>
                    <a:pt x="15" y="2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7"/>
                    <a:pt x="10" y="16"/>
                    <a:pt x="10" y="16"/>
                  </a:cubicBezTo>
                  <a:cubicBezTo>
                    <a:pt x="11" y="15"/>
                    <a:pt x="11" y="14"/>
                    <a:pt x="12" y="14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4" y="17"/>
                    <a:pt x="26" y="15"/>
                    <a:pt x="28" y="14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8" y="2"/>
                    <a:pt x="29" y="2"/>
                    <a:pt x="31" y="1"/>
                  </a:cubicBezTo>
                  <a:lnTo>
                    <a:pt x="3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3DE6D162-2C80-474C-94EF-6221CCD69207}"/>
              </a:ext>
            </a:extLst>
          </p:cNvPr>
          <p:cNvSpPr txBox="1"/>
          <p:nvPr/>
        </p:nvSpPr>
        <p:spPr>
          <a:xfrm>
            <a:off x="9442165" y="2354874"/>
            <a:ext cx="2535441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Bitdefender Total Security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https://bitdefender.com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C23AAFE-991C-4EA8-B9C3-1DC95F211486}"/>
              </a:ext>
            </a:extLst>
          </p:cNvPr>
          <p:cNvSpPr txBox="1"/>
          <p:nvPr/>
        </p:nvSpPr>
        <p:spPr>
          <a:xfrm>
            <a:off x="9442166" y="3441502"/>
            <a:ext cx="253544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HitmanPro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https://www.hitmanpro.com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48D3C26-7D6A-4865-A2BC-3D7CB1332266}"/>
              </a:ext>
            </a:extLst>
          </p:cNvPr>
          <p:cNvSpPr txBox="1"/>
          <p:nvPr/>
        </p:nvSpPr>
        <p:spPr>
          <a:xfrm>
            <a:off x="9442165" y="4528132"/>
            <a:ext cx="230855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Malwarebytes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https://www.malwarebytes.org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564497C-D35C-44C9-9F84-B391F5068127}"/>
              </a:ext>
            </a:extLst>
          </p:cNvPr>
          <p:cNvSpPr txBox="1"/>
          <p:nvPr/>
        </p:nvSpPr>
        <p:spPr>
          <a:xfrm>
            <a:off x="9442166" y="5614760"/>
            <a:ext cx="253544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Zemana Antimalware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https://www.zemana.com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9D74230A-71C9-4D0D-BF56-254E0D8DF449}"/>
              </a:ext>
            </a:extLst>
          </p:cNvPr>
          <p:cNvCxnSpPr>
            <a:cxnSpLocks/>
          </p:cNvCxnSpPr>
          <p:nvPr/>
        </p:nvCxnSpPr>
        <p:spPr>
          <a:xfrm>
            <a:off x="8037283" y="1361435"/>
            <a:ext cx="0" cy="4896669"/>
          </a:xfrm>
          <a:prstGeom prst="line">
            <a:avLst/>
          </a:prstGeom>
          <a:ln w="28575">
            <a:solidFill>
              <a:schemeClr val="tx1"/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Group 44">
            <a:extLst>
              <a:ext uri="{FF2B5EF4-FFF2-40B4-BE49-F238E27FC236}">
                <a16:creationId xmlns:a16="http://schemas.microsoft.com/office/drawing/2014/main" id="{DD6F04B5-BD9C-4E60-8FC3-0F63BA20FB51}"/>
              </a:ext>
            </a:extLst>
          </p:cNvPr>
          <p:cNvGrpSpPr/>
          <p:nvPr/>
        </p:nvGrpSpPr>
        <p:grpSpPr>
          <a:xfrm>
            <a:off x="8717966" y="5592503"/>
            <a:ext cx="567733" cy="567733"/>
            <a:chOff x="8717966" y="5484017"/>
            <a:chExt cx="567733" cy="567733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3704291B-8EBD-4B28-B343-CEF6817CD20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717966" y="5484017"/>
              <a:ext cx="567733" cy="567733"/>
            </a:xfrm>
            <a:prstGeom prst="ellipse">
              <a:avLst/>
            </a:prstGeom>
            <a:solidFill>
              <a:srgbClr val="00B050"/>
            </a:solidFill>
            <a:ln w="2857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accent4"/>
                </a:solidFill>
              </a:endParaRPr>
            </a:p>
          </p:txBody>
        </p:sp>
        <p:sp>
          <p:nvSpPr>
            <p:cNvPr id="47" name="Freeform 21">
              <a:extLst>
                <a:ext uri="{FF2B5EF4-FFF2-40B4-BE49-F238E27FC236}">
                  <a16:creationId xmlns:a16="http://schemas.microsoft.com/office/drawing/2014/main" id="{465B40A2-C5D3-4A56-8DEB-02E28AEA84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7951" y="5637358"/>
              <a:ext cx="447762" cy="261051"/>
            </a:xfrm>
            <a:custGeom>
              <a:avLst/>
              <a:gdLst>
                <a:gd name="T0" fmla="*/ 411163 w 257"/>
                <a:gd name="T1" fmla="*/ 119857 h 150"/>
                <a:gd name="T2" fmla="*/ 411163 w 257"/>
                <a:gd name="T3" fmla="*/ 121455 h 150"/>
                <a:gd name="T4" fmla="*/ 411163 w 257"/>
                <a:gd name="T5" fmla="*/ 121455 h 150"/>
                <a:gd name="T6" fmla="*/ 411163 w 257"/>
                <a:gd name="T7" fmla="*/ 121455 h 150"/>
                <a:gd name="T8" fmla="*/ 411163 w 257"/>
                <a:gd name="T9" fmla="*/ 121455 h 150"/>
                <a:gd name="T10" fmla="*/ 411163 w 257"/>
                <a:gd name="T11" fmla="*/ 123053 h 150"/>
                <a:gd name="T12" fmla="*/ 406363 w 257"/>
                <a:gd name="T13" fmla="*/ 131043 h 150"/>
                <a:gd name="T14" fmla="*/ 393565 w 257"/>
                <a:gd name="T15" fmla="*/ 145426 h 150"/>
                <a:gd name="T16" fmla="*/ 305573 w 257"/>
                <a:gd name="T17" fmla="*/ 210947 h 150"/>
                <a:gd name="T18" fmla="*/ 241578 w 257"/>
                <a:gd name="T19" fmla="*/ 234919 h 150"/>
                <a:gd name="T20" fmla="*/ 166385 w 257"/>
                <a:gd name="T21" fmla="*/ 233321 h 150"/>
                <a:gd name="T22" fmla="*/ 49596 w 257"/>
                <a:gd name="T23" fmla="*/ 174191 h 150"/>
                <a:gd name="T24" fmla="*/ 6399 w 257"/>
                <a:gd name="T25" fmla="*/ 131043 h 150"/>
                <a:gd name="T26" fmla="*/ 6399 w 257"/>
                <a:gd name="T27" fmla="*/ 108670 h 150"/>
                <a:gd name="T28" fmla="*/ 19198 w 257"/>
                <a:gd name="T29" fmla="*/ 94287 h 150"/>
                <a:gd name="T30" fmla="*/ 107190 w 257"/>
                <a:gd name="T31" fmla="*/ 28766 h 150"/>
                <a:gd name="T32" fmla="*/ 171185 w 257"/>
                <a:gd name="T33" fmla="*/ 4794 h 150"/>
                <a:gd name="T34" fmla="*/ 246378 w 257"/>
                <a:gd name="T35" fmla="*/ 6392 h 150"/>
                <a:gd name="T36" fmla="*/ 361567 w 257"/>
                <a:gd name="T37" fmla="*/ 65522 h 150"/>
                <a:gd name="T38" fmla="*/ 406363 w 257"/>
                <a:gd name="T39" fmla="*/ 108670 h 150"/>
                <a:gd name="T40" fmla="*/ 411163 w 257"/>
                <a:gd name="T41" fmla="*/ 116660 h 150"/>
                <a:gd name="T42" fmla="*/ 411163 w 257"/>
                <a:gd name="T43" fmla="*/ 118258 h 150"/>
                <a:gd name="T44" fmla="*/ 411163 w 257"/>
                <a:gd name="T45" fmla="*/ 118258 h 150"/>
                <a:gd name="T46" fmla="*/ 411163 w 257"/>
                <a:gd name="T47" fmla="*/ 118258 h 150"/>
                <a:gd name="T48" fmla="*/ 411163 w 257"/>
                <a:gd name="T49" fmla="*/ 118258 h 150"/>
                <a:gd name="T50" fmla="*/ 411163 w 257"/>
                <a:gd name="T51" fmla="*/ 119857 h 150"/>
                <a:gd name="T52" fmla="*/ 411163 w 257"/>
                <a:gd name="T53" fmla="*/ 119857 h 150"/>
                <a:gd name="T54" fmla="*/ 411163 w 257"/>
                <a:gd name="T55" fmla="*/ 119857 h 150"/>
                <a:gd name="T56" fmla="*/ 206381 w 257"/>
                <a:gd name="T57" fmla="*/ 39952 h 150"/>
                <a:gd name="T58" fmla="*/ 129588 w 257"/>
                <a:gd name="T59" fmla="*/ 116660 h 150"/>
                <a:gd name="T60" fmla="*/ 206381 w 257"/>
                <a:gd name="T61" fmla="*/ 193368 h 150"/>
                <a:gd name="T62" fmla="*/ 283175 w 257"/>
                <a:gd name="T63" fmla="*/ 116660 h 150"/>
                <a:gd name="T64" fmla="*/ 206381 w 257"/>
                <a:gd name="T65" fmla="*/ 39952 h 150"/>
                <a:gd name="T66" fmla="*/ 206381 w 257"/>
                <a:gd name="T67" fmla="*/ 155014 h 150"/>
                <a:gd name="T68" fmla="*/ 167985 w 257"/>
                <a:gd name="T69" fmla="*/ 116660 h 150"/>
                <a:gd name="T70" fmla="*/ 206381 w 257"/>
                <a:gd name="T71" fmla="*/ 78306 h 150"/>
                <a:gd name="T72" fmla="*/ 244778 w 257"/>
                <a:gd name="T73" fmla="*/ 116660 h 150"/>
                <a:gd name="T74" fmla="*/ 206381 w 257"/>
                <a:gd name="T75" fmla="*/ 155014 h 1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57" h="150">
                  <a:moveTo>
                    <a:pt x="257" y="75"/>
                  </a:moveTo>
                  <a:cubicBezTo>
                    <a:pt x="257" y="76"/>
                    <a:pt x="257" y="76"/>
                    <a:pt x="257" y="76"/>
                  </a:cubicBezTo>
                  <a:cubicBezTo>
                    <a:pt x="257" y="76"/>
                    <a:pt x="257" y="76"/>
                    <a:pt x="257" y="76"/>
                  </a:cubicBezTo>
                  <a:cubicBezTo>
                    <a:pt x="257" y="76"/>
                    <a:pt x="257" y="76"/>
                    <a:pt x="257" y="76"/>
                  </a:cubicBezTo>
                  <a:cubicBezTo>
                    <a:pt x="257" y="76"/>
                    <a:pt x="257" y="76"/>
                    <a:pt x="257" y="76"/>
                  </a:cubicBezTo>
                  <a:cubicBezTo>
                    <a:pt x="257" y="76"/>
                    <a:pt x="257" y="77"/>
                    <a:pt x="257" y="77"/>
                  </a:cubicBezTo>
                  <a:cubicBezTo>
                    <a:pt x="257" y="79"/>
                    <a:pt x="256" y="80"/>
                    <a:pt x="254" y="82"/>
                  </a:cubicBezTo>
                  <a:cubicBezTo>
                    <a:pt x="252" y="85"/>
                    <a:pt x="249" y="88"/>
                    <a:pt x="246" y="91"/>
                  </a:cubicBezTo>
                  <a:cubicBezTo>
                    <a:pt x="230" y="107"/>
                    <a:pt x="211" y="122"/>
                    <a:pt x="191" y="132"/>
                  </a:cubicBezTo>
                  <a:cubicBezTo>
                    <a:pt x="179" y="139"/>
                    <a:pt x="165" y="144"/>
                    <a:pt x="151" y="147"/>
                  </a:cubicBezTo>
                  <a:cubicBezTo>
                    <a:pt x="135" y="150"/>
                    <a:pt x="119" y="150"/>
                    <a:pt x="104" y="146"/>
                  </a:cubicBezTo>
                  <a:cubicBezTo>
                    <a:pt x="77" y="141"/>
                    <a:pt x="53" y="126"/>
                    <a:pt x="31" y="109"/>
                  </a:cubicBezTo>
                  <a:cubicBezTo>
                    <a:pt x="22" y="101"/>
                    <a:pt x="12" y="92"/>
                    <a:pt x="4" y="82"/>
                  </a:cubicBezTo>
                  <a:cubicBezTo>
                    <a:pt x="0" y="78"/>
                    <a:pt x="0" y="72"/>
                    <a:pt x="4" y="68"/>
                  </a:cubicBezTo>
                  <a:cubicBezTo>
                    <a:pt x="6" y="65"/>
                    <a:pt x="9" y="62"/>
                    <a:pt x="12" y="59"/>
                  </a:cubicBezTo>
                  <a:cubicBezTo>
                    <a:pt x="28" y="43"/>
                    <a:pt x="47" y="28"/>
                    <a:pt x="67" y="18"/>
                  </a:cubicBezTo>
                  <a:cubicBezTo>
                    <a:pt x="79" y="11"/>
                    <a:pt x="93" y="6"/>
                    <a:pt x="107" y="3"/>
                  </a:cubicBezTo>
                  <a:cubicBezTo>
                    <a:pt x="123" y="0"/>
                    <a:pt x="138" y="0"/>
                    <a:pt x="154" y="4"/>
                  </a:cubicBezTo>
                  <a:cubicBezTo>
                    <a:pt x="181" y="9"/>
                    <a:pt x="205" y="24"/>
                    <a:pt x="226" y="41"/>
                  </a:cubicBezTo>
                  <a:cubicBezTo>
                    <a:pt x="236" y="49"/>
                    <a:pt x="246" y="58"/>
                    <a:pt x="254" y="68"/>
                  </a:cubicBezTo>
                  <a:cubicBezTo>
                    <a:pt x="256" y="70"/>
                    <a:pt x="257" y="71"/>
                    <a:pt x="257" y="73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7" y="74"/>
                    <a:pt x="257" y="74"/>
                    <a:pt x="257" y="75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7" y="75"/>
                    <a:pt x="257" y="75"/>
                    <a:pt x="257" y="75"/>
                  </a:cubicBezTo>
                  <a:moveTo>
                    <a:pt x="129" y="25"/>
                  </a:moveTo>
                  <a:cubicBezTo>
                    <a:pt x="102" y="25"/>
                    <a:pt x="81" y="46"/>
                    <a:pt x="81" y="73"/>
                  </a:cubicBezTo>
                  <a:cubicBezTo>
                    <a:pt x="81" y="100"/>
                    <a:pt x="102" y="121"/>
                    <a:pt x="129" y="121"/>
                  </a:cubicBezTo>
                  <a:cubicBezTo>
                    <a:pt x="156" y="121"/>
                    <a:pt x="177" y="100"/>
                    <a:pt x="177" y="73"/>
                  </a:cubicBezTo>
                  <a:cubicBezTo>
                    <a:pt x="177" y="46"/>
                    <a:pt x="156" y="25"/>
                    <a:pt x="129" y="25"/>
                  </a:cubicBezTo>
                  <a:moveTo>
                    <a:pt x="129" y="97"/>
                  </a:moveTo>
                  <a:cubicBezTo>
                    <a:pt x="116" y="97"/>
                    <a:pt x="105" y="86"/>
                    <a:pt x="105" y="73"/>
                  </a:cubicBezTo>
                  <a:cubicBezTo>
                    <a:pt x="105" y="60"/>
                    <a:pt x="116" y="49"/>
                    <a:pt x="129" y="49"/>
                  </a:cubicBezTo>
                  <a:cubicBezTo>
                    <a:pt x="142" y="49"/>
                    <a:pt x="153" y="60"/>
                    <a:pt x="153" y="73"/>
                  </a:cubicBezTo>
                  <a:cubicBezTo>
                    <a:pt x="153" y="86"/>
                    <a:pt x="142" y="97"/>
                    <a:pt x="129" y="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03224955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5">
            <a:extLst>
              <a:ext uri="{FF2B5EF4-FFF2-40B4-BE49-F238E27FC236}">
                <a16:creationId xmlns:a16="http://schemas.microsoft.com/office/drawing/2014/main" id="{96E67E1B-B34A-43AA-B72C-1B50376AE51F}"/>
              </a:ext>
            </a:extLst>
          </p:cNvPr>
          <p:cNvSpPr txBox="1"/>
          <p:nvPr/>
        </p:nvSpPr>
        <p:spPr>
          <a:xfrm>
            <a:off x="3690077" y="54812"/>
            <a:ext cx="4811847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Antivirus Software</a:t>
            </a:r>
            <a:endParaRPr kumimoji="0" lang="en-IN" sz="2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+mn-cs"/>
            </a:endParaRPr>
          </a:p>
        </p:txBody>
      </p:sp>
      <p:sp>
        <p:nvSpPr>
          <p:cNvPr id="3" name="Round Same Side Corner Rectangle 21">
            <a:extLst>
              <a:ext uri="{FF2B5EF4-FFF2-40B4-BE49-F238E27FC236}">
                <a16:creationId xmlns:a16="http://schemas.microsoft.com/office/drawing/2014/main" id="{EC55B14F-3DD8-496D-BF1B-E03D3D2EFB90}"/>
              </a:ext>
            </a:extLst>
          </p:cNvPr>
          <p:cNvSpPr/>
          <p:nvPr/>
        </p:nvSpPr>
        <p:spPr>
          <a:xfrm rot="5400000">
            <a:off x="5104900" y="-4330237"/>
            <a:ext cx="1447618" cy="1165701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6">
              <a:lumMod val="40000"/>
              <a:lumOff val="60000"/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4" name="Round Same Side Corner Rectangle 7">
            <a:extLst>
              <a:ext uri="{FF2B5EF4-FFF2-40B4-BE49-F238E27FC236}">
                <a16:creationId xmlns:a16="http://schemas.microsoft.com/office/drawing/2014/main" id="{1524C6C2-C759-4275-9C7B-F4B9C8B5A932}"/>
              </a:ext>
            </a:extLst>
          </p:cNvPr>
          <p:cNvSpPr/>
          <p:nvPr/>
        </p:nvSpPr>
        <p:spPr>
          <a:xfrm rot="5400000">
            <a:off x="5176819" y="-4235131"/>
            <a:ext cx="1113162" cy="11466804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6">
              <a:lumMod val="40000"/>
              <a:lumOff val="60000"/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9710" tIns="54855" rIns="109710" bIns="54855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endParaRPr kumimoji="0" lang="bg-BG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Lato Light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8EF5014-5548-443A-B295-B7C2519BF35E}"/>
              </a:ext>
            </a:extLst>
          </p:cNvPr>
          <p:cNvSpPr/>
          <p:nvPr/>
        </p:nvSpPr>
        <p:spPr>
          <a:xfrm>
            <a:off x="2526290" y="1144328"/>
            <a:ext cx="8570496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Bitdefender Antivirus Plus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works against all threats – from viruses, worms and Trojans, to ransomware, zero-day exploits, rootkits and spyware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F6929B1-20B0-4B4F-9A15-BD6185BC449C}"/>
              </a:ext>
            </a:extLst>
          </p:cNvPr>
          <p:cNvSpPr/>
          <p:nvPr/>
        </p:nvSpPr>
        <p:spPr>
          <a:xfrm>
            <a:off x="205419" y="1144328"/>
            <a:ext cx="2057400" cy="707886"/>
          </a:xfrm>
          <a:prstGeom prst="rect">
            <a:avLst/>
          </a:prstGeom>
        </p:spPr>
        <p:txBody>
          <a:bodyPr wrap="squar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  <a:cs typeface="+mn-cs"/>
              </a:rPr>
              <a:t>Bitdefender Antivirus Plus</a:t>
            </a:r>
          </a:p>
        </p:txBody>
      </p:sp>
      <p:pic>
        <p:nvPicPr>
          <p:cNvPr id="29" name="Picture 28" descr="Image result for bitdefender antivirus plus &quot;2019&quot;">
            <a:extLst>
              <a:ext uri="{FF2B5EF4-FFF2-40B4-BE49-F238E27FC236}">
                <a16:creationId xmlns:a16="http://schemas.microsoft.com/office/drawing/2014/main" id="{9230F4D4-D8F8-4900-810A-CC1CA96B75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1903" y="2399793"/>
            <a:ext cx="6044544" cy="4026596"/>
          </a:xfrm>
          <a:prstGeom prst="rect">
            <a:avLst/>
          </a:prstGeom>
          <a:noFill/>
          <a:ln w="38100" cap="sq">
            <a:solidFill>
              <a:sysClr val="window" lastClr="FFFFFF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Rectangle 34">
            <a:extLst>
              <a:ext uri="{FF2B5EF4-FFF2-40B4-BE49-F238E27FC236}">
                <a16:creationId xmlns:a16="http://schemas.microsoft.com/office/drawing/2014/main" id="{2D0F2063-1034-40CB-9DA8-571845810787}"/>
              </a:ext>
            </a:extLst>
          </p:cNvPr>
          <p:cNvSpPr/>
          <p:nvPr/>
        </p:nvSpPr>
        <p:spPr>
          <a:xfrm>
            <a:off x="5173034" y="6227413"/>
            <a:ext cx="1742785" cy="246221"/>
          </a:xfrm>
          <a:prstGeom prst="rect">
            <a:avLst/>
          </a:prstGeom>
        </p:spPr>
        <p:txBody>
          <a:bodyPr wrap="none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https://www.bitdefender.com</a:t>
            </a:r>
            <a:endParaRPr kumimoji="0" lang="en-US" sz="10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AC51866-4008-4974-98D1-46723120DF4F}"/>
              </a:ext>
            </a:extLst>
          </p:cNvPr>
          <p:cNvSpPr/>
          <p:nvPr/>
        </p:nvSpPr>
        <p:spPr>
          <a:xfrm>
            <a:off x="8923877" y="2437574"/>
            <a:ext cx="1862369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ClamWin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http://www.clamwin.com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57AD6299-9535-4A3D-8C83-F1E28D6DC6A0}"/>
              </a:ext>
            </a:extLst>
          </p:cNvPr>
          <p:cNvSpPr/>
          <p:nvPr/>
        </p:nvSpPr>
        <p:spPr>
          <a:xfrm>
            <a:off x="8923877" y="3274367"/>
            <a:ext cx="2003882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Kaspersky Anti-Virus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https://www.kaspersky.com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9634489-B83B-4603-9884-6A404EB77A19}"/>
              </a:ext>
            </a:extLst>
          </p:cNvPr>
          <p:cNvSpPr/>
          <p:nvPr/>
        </p:nvSpPr>
        <p:spPr>
          <a:xfrm>
            <a:off x="8923877" y="4111160"/>
            <a:ext cx="2285113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McAfee Total Protection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https://www.mcafee.com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BA49634-3BD1-442E-AB31-71465A09A141}"/>
              </a:ext>
            </a:extLst>
          </p:cNvPr>
          <p:cNvSpPr/>
          <p:nvPr/>
        </p:nvSpPr>
        <p:spPr>
          <a:xfrm>
            <a:off x="8923877" y="4944107"/>
            <a:ext cx="2622699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Avast Premier Antivirus 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https://www.avast.com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3CEF640-C584-4057-8F24-76BBF9078275}"/>
              </a:ext>
            </a:extLst>
          </p:cNvPr>
          <p:cNvSpPr/>
          <p:nvPr/>
        </p:nvSpPr>
        <p:spPr>
          <a:xfrm>
            <a:off x="8923877" y="5780900"/>
            <a:ext cx="2826640" cy="52322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ESET Internet Security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https://www.eset.com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0C55DCD-DF0D-4CAD-9246-6AF08FE7D23E}"/>
              </a:ext>
            </a:extLst>
          </p:cNvPr>
          <p:cNvGrpSpPr/>
          <p:nvPr/>
        </p:nvGrpSpPr>
        <p:grpSpPr>
          <a:xfrm>
            <a:off x="8260995" y="2442343"/>
            <a:ext cx="513547" cy="513680"/>
            <a:chOff x="8260995" y="2446286"/>
            <a:chExt cx="513547" cy="513680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DDC910AA-9113-4AE2-B625-26265579BE2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60995" y="2446286"/>
              <a:ext cx="513547" cy="51368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5B2F246D-8831-4934-B639-44C16FEC6E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069" y="2574094"/>
              <a:ext cx="249200" cy="245306"/>
            </a:xfrm>
            <a:custGeom>
              <a:avLst/>
              <a:gdLst>
                <a:gd name="T0" fmla="*/ 68881 w 59"/>
                <a:gd name="T1" fmla="*/ 58628 h 58"/>
                <a:gd name="T2" fmla="*/ 58549 w 59"/>
                <a:gd name="T3" fmla="*/ 65525 h 58"/>
                <a:gd name="T4" fmla="*/ 10332 w 59"/>
                <a:gd name="T5" fmla="*/ 65525 h 58"/>
                <a:gd name="T6" fmla="*/ 0 w 59"/>
                <a:gd name="T7" fmla="*/ 58628 h 58"/>
                <a:gd name="T8" fmla="*/ 0 w 59"/>
                <a:gd name="T9" fmla="*/ 6897 h 58"/>
                <a:gd name="T10" fmla="*/ 10332 w 59"/>
                <a:gd name="T11" fmla="*/ 0 h 58"/>
                <a:gd name="T12" fmla="*/ 58549 w 59"/>
                <a:gd name="T13" fmla="*/ 0 h 58"/>
                <a:gd name="T14" fmla="*/ 68881 w 59"/>
                <a:gd name="T15" fmla="*/ 6897 h 58"/>
                <a:gd name="T16" fmla="*/ 68881 w 59"/>
                <a:gd name="T17" fmla="*/ 58628 h 58"/>
                <a:gd name="T18" fmla="*/ 203200 w 59"/>
                <a:gd name="T19" fmla="*/ 106910 h 58"/>
                <a:gd name="T20" fmla="*/ 103322 w 59"/>
                <a:gd name="T21" fmla="*/ 200025 h 58"/>
                <a:gd name="T22" fmla="*/ 0 w 59"/>
                <a:gd name="T23" fmla="*/ 106910 h 58"/>
                <a:gd name="T24" fmla="*/ 0 w 59"/>
                <a:gd name="T25" fmla="*/ 89666 h 58"/>
                <a:gd name="T26" fmla="*/ 10332 w 59"/>
                <a:gd name="T27" fmla="*/ 82769 h 58"/>
                <a:gd name="T28" fmla="*/ 58549 w 59"/>
                <a:gd name="T29" fmla="*/ 82769 h 58"/>
                <a:gd name="T30" fmla="*/ 68881 w 59"/>
                <a:gd name="T31" fmla="*/ 89666 h 58"/>
                <a:gd name="T32" fmla="*/ 68881 w 59"/>
                <a:gd name="T33" fmla="*/ 106910 h 58"/>
                <a:gd name="T34" fmla="*/ 103322 w 59"/>
                <a:gd name="T35" fmla="*/ 131051 h 58"/>
                <a:gd name="T36" fmla="*/ 134319 w 59"/>
                <a:gd name="T37" fmla="*/ 106910 h 58"/>
                <a:gd name="T38" fmla="*/ 134319 w 59"/>
                <a:gd name="T39" fmla="*/ 89666 h 58"/>
                <a:gd name="T40" fmla="*/ 144651 w 59"/>
                <a:gd name="T41" fmla="*/ 82769 h 58"/>
                <a:gd name="T42" fmla="*/ 192868 w 59"/>
                <a:gd name="T43" fmla="*/ 82769 h 58"/>
                <a:gd name="T44" fmla="*/ 203200 w 59"/>
                <a:gd name="T45" fmla="*/ 89666 h 58"/>
                <a:gd name="T46" fmla="*/ 203200 w 59"/>
                <a:gd name="T47" fmla="*/ 106910 h 58"/>
                <a:gd name="T48" fmla="*/ 203200 w 59"/>
                <a:gd name="T49" fmla="*/ 58628 h 58"/>
                <a:gd name="T50" fmla="*/ 192868 w 59"/>
                <a:gd name="T51" fmla="*/ 65525 h 58"/>
                <a:gd name="T52" fmla="*/ 144651 w 59"/>
                <a:gd name="T53" fmla="*/ 65525 h 58"/>
                <a:gd name="T54" fmla="*/ 134319 w 59"/>
                <a:gd name="T55" fmla="*/ 58628 h 58"/>
                <a:gd name="T56" fmla="*/ 134319 w 59"/>
                <a:gd name="T57" fmla="*/ 6897 h 58"/>
                <a:gd name="T58" fmla="*/ 144651 w 59"/>
                <a:gd name="T59" fmla="*/ 0 h 58"/>
                <a:gd name="T60" fmla="*/ 192868 w 59"/>
                <a:gd name="T61" fmla="*/ 0 h 58"/>
                <a:gd name="T62" fmla="*/ 203200 w 59"/>
                <a:gd name="T63" fmla="*/ 6897 h 58"/>
                <a:gd name="T64" fmla="*/ 203200 w 59"/>
                <a:gd name="T65" fmla="*/ 58628 h 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" h="58">
                  <a:moveTo>
                    <a:pt x="20" y="17"/>
                  </a:moveTo>
                  <a:cubicBezTo>
                    <a:pt x="20" y="18"/>
                    <a:pt x="19" y="19"/>
                    <a:pt x="17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" y="19"/>
                    <a:pt x="0" y="18"/>
                    <a:pt x="0" y="1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0" y="1"/>
                    <a:pt x="20" y="2"/>
                  </a:cubicBezTo>
                  <a:lnTo>
                    <a:pt x="20" y="17"/>
                  </a:lnTo>
                  <a:close/>
                  <a:moveTo>
                    <a:pt x="59" y="31"/>
                  </a:moveTo>
                  <a:cubicBezTo>
                    <a:pt x="59" y="47"/>
                    <a:pt x="46" y="58"/>
                    <a:pt x="30" y="58"/>
                  </a:cubicBezTo>
                  <a:cubicBezTo>
                    <a:pt x="13" y="58"/>
                    <a:pt x="0" y="47"/>
                    <a:pt x="0" y="3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5"/>
                    <a:pt x="2" y="24"/>
                    <a:pt x="3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9" y="24"/>
                    <a:pt x="20" y="25"/>
                    <a:pt x="20" y="26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8"/>
                    <a:pt x="28" y="38"/>
                    <a:pt x="30" y="38"/>
                  </a:cubicBezTo>
                  <a:cubicBezTo>
                    <a:pt x="31" y="38"/>
                    <a:pt x="39" y="38"/>
                    <a:pt x="39" y="31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5"/>
                    <a:pt x="40" y="24"/>
                    <a:pt x="42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4"/>
                    <a:pt x="59" y="25"/>
                    <a:pt x="59" y="26"/>
                  </a:cubicBezTo>
                  <a:lnTo>
                    <a:pt x="59" y="31"/>
                  </a:lnTo>
                  <a:close/>
                  <a:moveTo>
                    <a:pt x="59" y="17"/>
                  </a:moveTo>
                  <a:cubicBezTo>
                    <a:pt x="59" y="18"/>
                    <a:pt x="58" y="19"/>
                    <a:pt x="56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0" y="19"/>
                    <a:pt x="39" y="18"/>
                    <a:pt x="39" y="17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40" y="0"/>
                    <a:pt x="4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8" y="0"/>
                    <a:pt x="59" y="1"/>
                    <a:pt x="59" y="2"/>
                  </a:cubicBezTo>
                  <a:lnTo>
                    <a:pt x="59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AEE4B79-D758-431D-8B3A-1A859EC7DFA1}"/>
              </a:ext>
            </a:extLst>
          </p:cNvPr>
          <p:cNvGrpSpPr/>
          <p:nvPr/>
        </p:nvGrpSpPr>
        <p:grpSpPr>
          <a:xfrm>
            <a:off x="8260995" y="3278174"/>
            <a:ext cx="513547" cy="513680"/>
            <a:chOff x="8260995" y="3290692"/>
            <a:chExt cx="513547" cy="513680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63731D1-91CA-445B-8458-986E58F3AF8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60995" y="3290692"/>
              <a:ext cx="513547" cy="51368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018F13F-088A-4B99-9314-FC6979209A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8790" y="3402876"/>
              <a:ext cx="278816" cy="237665"/>
            </a:xfrm>
            <a:custGeom>
              <a:avLst/>
              <a:gdLst>
                <a:gd name="T0" fmla="*/ 186184 w 64"/>
                <a:gd name="T1" fmla="*/ 144673 h 53"/>
                <a:gd name="T2" fmla="*/ 148258 w 64"/>
                <a:gd name="T3" fmla="*/ 182563 h 53"/>
                <a:gd name="T4" fmla="*/ 37926 w 64"/>
                <a:gd name="T5" fmla="*/ 182563 h 53"/>
                <a:gd name="T6" fmla="*/ 0 w 64"/>
                <a:gd name="T7" fmla="*/ 144673 h 53"/>
                <a:gd name="T8" fmla="*/ 0 w 64"/>
                <a:gd name="T9" fmla="*/ 34446 h 53"/>
                <a:gd name="T10" fmla="*/ 37926 w 64"/>
                <a:gd name="T11" fmla="*/ 0 h 53"/>
                <a:gd name="T12" fmla="*/ 148258 w 64"/>
                <a:gd name="T13" fmla="*/ 0 h 53"/>
                <a:gd name="T14" fmla="*/ 162049 w 64"/>
                <a:gd name="T15" fmla="*/ 0 h 53"/>
                <a:gd name="T16" fmla="*/ 165497 w 64"/>
                <a:gd name="T17" fmla="*/ 3445 h 53"/>
                <a:gd name="T18" fmla="*/ 165497 w 64"/>
                <a:gd name="T19" fmla="*/ 6889 h 53"/>
                <a:gd name="T20" fmla="*/ 158602 w 64"/>
                <a:gd name="T21" fmla="*/ 13778 h 53"/>
                <a:gd name="T22" fmla="*/ 155154 w 64"/>
                <a:gd name="T23" fmla="*/ 17223 h 53"/>
                <a:gd name="T24" fmla="*/ 155154 w 64"/>
                <a:gd name="T25" fmla="*/ 17223 h 53"/>
                <a:gd name="T26" fmla="*/ 148258 w 64"/>
                <a:gd name="T27" fmla="*/ 13778 h 53"/>
                <a:gd name="T28" fmla="*/ 37926 w 64"/>
                <a:gd name="T29" fmla="*/ 13778 h 53"/>
                <a:gd name="T30" fmla="*/ 17239 w 64"/>
                <a:gd name="T31" fmla="*/ 34446 h 53"/>
                <a:gd name="T32" fmla="*/ 17239 w 64"/>
                <a:gd name="T33" fmla="*/ 144673 h 53"/>
                <a:gd name="T34" fmla="*/ 37926 w 64"/>
                <a:gd name="T35" fmla="*/ 165340 h 53"/>
                <a:gd name="T36" fmla="*/ 148258 w 64"/>
                <a:gd name="T37" fmla="*/ 165340 h 53"/>
                <a:gd name="T38" fmla="*/ 168945 w 64"/>
                <a:gd name="T39" fmla="*/ 144673 h 53"/>
                <a:gd name="T40" fmla="*/ 168945 w 64"/>
                <a:gd name="T41" fmla="*/ 110227 h 53"/>
                <a:gd name="T42" fmla="*/ 168945 w 64"/>
                <a:gd name="T43" fmla="*/ 110227 h 53"/>
                <a:gd name="T44" fmla="*/ 179289 w 64"/>
                <a:gd name="T45" fmla="*/ 99893 h 53"/>
                <a:gd name="T46" fmla="*/ 182737 w 64"/>
                <a:gd name="T47" fmla="*/ 99893 h 53"/>
                <a:gd name="T48" fmla="*/ 182737 w 64"/>
                <a:gd name="T49" fmla="*/ 99893 h 53"/>
                <a:gd name="T50" fmla="*/ 186184 w 64"/>
                <a:gd name="T51" fmla="*/ 103338 h 53"/>
                <a:gd name="T52" fmla="*/ 186184 w 64"/>
                <a:gd name="T53" fmla="*/ 144673 h 53"/>
                <a:gd name="T54" fmla="*/ 110332 w 64"/>
                <a:gd name="T55" fmla="*/ 144673 h 53"/>
                <a:gd name="T56" fmla="*/ 93092 w 64"/>
                <a:gd name="T57" fmla="*/ 144673 h 53"/>
                <a:gd name="T58" fmla="*/ 37926 w 64"/>
                <a:gd name="T59" fmla="*/ 89559 h 53"/>
                <a:gd name="T60" fmla="*/ 37926 w 64"/>
                <a:gd name="T61" fmla="*/ 75781 h 53"/>
                <a:gd name="T62" fmla="*/ 51718 w 64"/>
                <a:gd name="T63" fmla="*/ 62003 h 53"/>
                <a:gd name="T64" fmla="*/ 68957 w 64"/>
                <a:gd name="T65" fmla="*/ 62003 h 53"/>
                <a:gd name="T66" fmla="*/ 103436 w 64"/>
                <a:gd name="T67" fmla="*/ 93004 h 53"/>
                <a:gd name="T68" fmla="*/ 186184 w 64"/>
                <a:gd name="T69" fmla="*/ 10334 h 53"/>
                <a:gd name="T70" fmla="*/ 199976 w 64"/>
                <a:gd name="T71" fmla="*/ 10334 h 53"/>
                <a:gd name="T72" fmla="*/ 217215 w 64"/>
                <a:gd name="T73" fmla="*/ 24112 h 53"/>
                <a:gd name="T74" fmla="*/ 217215 w 64"/>
                <a:gd name="T75" fmla="*/ 37890 h 53"/>
                <a:gd name="T76" fmla="*/ 110332 w 64"/>
                <a:gd name="T77" fmla="*/ 144673 h 5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64" h="53">
                  <a:moveTo>
                    <a:pt x="54" y="42"/>
                  </a:moveTo>
                  <a:cubicBezTo>
                    <a:pt x="54" y="48"/>
                    <a:pt x="49" y="53"/>
                    <a:pt x="43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5" y="53"/>
                    <a:pt x="0" y="48"/>
                    <a:pt x="0" y="4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6" y="0"/>
                    <a:pt x="47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4"/>
                    <a:pt x="44" y="4"/>
                    <a:pt x="43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8" y="4"/>
                    <a:pt x="5" y="7"/>
                    <a:pt x="5" y="10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8"/>
                    <a:pt x="11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6" y="48"/>
                    <a:pt x="49" y="45"/>
                    <a:pt x="49" y="4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9"/>
                    <a:pt x="52" y="29"/>
                    <a:pt x="53" y="29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4" y="29"/>
                    <a:pt x="54" y="30"/>
                    <a:pt x="54" y="30"/>
                  </a:cubicBezTo>
                  <a:lnTo>
                    <a:pt x="54" y="42"/>
                  </a:lnTo>
                  <a:close/>
                  <a:moveTo>
                    <a:pt x="32" y="42"/>
                  </a:moveTo>
                  <a:cubicBezTo>
                    <a:pt x="31" y="44"/>
                    <a:pt x="29" y="44"/>
                    <a:pt x="27" y="42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5"/>
                    <a:pt x="10" y="23"/>
                    <a:pt x="11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6"/>
                    <a:pt x="18" y="16"/>
                    <a:pt x="20" y="18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2"/>
                    <a:pt x="57" y="2"/>
                    <a:pt x="58" y="3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4" y="8"/>
                    <a:pt x="64" y="10"/>
                    <a:pt x="63" y="11"/>
                  </a:cubicBezTo>
                  <a:lnTo>
                    <a:pt x="32" y="4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480C5BB-27E7-4B90-B2DF-071E05F5D1ED}"/>
              </a:ext>
            </a:extLst>
          </p:cNvPr>
          <p:cNvGrpSpPr/>
          <p:nvPr/>
        </p:nvGrpSpPr>
        <p:grpSpPr>
          <a:xfrm>
            <a:off x="8260995" y="4114005"/>
            <a:ext cx="513547" cy="513680"/>
            <a:chOff x="8260995" y="4115285"/>
            <a:chExt cx="513547" cy="51368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666CDA2-3466-4334-B8CF-0B34C6FA473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60995" y="4115285"/>
              <a:ext cx="513547" cy="51368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108">
              <a:extLst>
                <a:ext uri="{FF2B5EF4-FFF2-40B4-BE49-F238E27FC236}">
                  <a16:creationId xmlns:a16="http://schemas.microsoft.com/office/drawing/2014/main" id="{6F95F679-FE94-4DB2-9095-BCCA3AB4D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04821" y="4238366"/>
              <a:ext cx="225895" cy="271509"/>
            </a:xfrm>
            <a:custGeom>
              <a:avLst/>
              <a:gdLst>
                <a:gd name="T0" fmla="*/ 165100 w 48"/>
                <a:gd name="T1" fmla="*/ 106062 h 58"/>
                <a:gd name="T2" fmla="*/ 85990 w 48"/>
                <a:gd name="T3" fmla="*/ 198438 h 58"/>
                <a:gd name="T4" fmla="*/ 82550 w 48"/>
                <a:gd name="T5" fmla="*/ 198438 h 58"/>
                <a:gd name="T6" fmla="*/ 79110 w 48"/>
                <a:gd name="T7" fmla="*/ 198438 h 58"/>
                <a:gd name="T8" fmla="*/ 0 w 48"/>
                <a:gd name="T9" fmla="*/ 106062 h 58"/>
                <a:gd name="T10" fmla="*/ 0 w 48"/>
                <a:gd name="T11" fmla="*/ 6843 h 58"/>
                <a:gd name="T12" fmla="*/ 6879 w 48"/>
                <a:gd name="T13" fmla="*/ 0 h 58"/>
                <a:gd name="T14" fmla="*/ 158221 w 48"/>
                <a:gd name="T15" fmla="*/ 0 h 58"/>
                <a:gd name="T16" fmla="*/ 165100 w 48"/>
                <a:gd name="T17" fmla="*/ 6843 h 58"/>
                <a:gd name="T18" fmla="*/ 165100 w 48"/>
                <a:gd name="T19" fmla="*/ 106062 h 58"/>
                <a:gd name="T20" fmla="*/ 141023 w 48"/>
                <a:gd name="T21" fmla="*/ 23949 h 58"/>
                <a:gd name="T22" fmla="*/ 82550 w 48"/>
                <a:gd name="T23" fmla="*/ 23949 h 58"/>
                <a:gd name="T24" fmla="*/ 82550 w 48"/>
                <a:gd name="T25" fmla="*/ 171067 h 58"/>
                <a:gd name="T26" fmla="*/ 110067 w 48"/>
                <a:gd name="T27" fmla="*/ 153961 h 58"/>
                <a:gd name="T28" fmla="*/ 141023 w 48"/>
                <a:gd name="T29" fmla="*/ 106062 h 58"/>
                <a:gd name="T30" fmla="*/ 141023 w 48"/>
                <a:gd name="T31" fmla="*/ 23949 h 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58">
                  <a:moveTo>
                    <a:pt x="48" y="31"/>
                  </a:moveTo>
                  <a:cubicBezTo>
                    <a:pt x="48" y="47"/>
                    <a:pt x="26" y="57"/>
                    <a:pt x="25" y="58"/>
                  </a:cubicBezTo>
                  <a:cubicBezTo>
                    <a:pt x="25" y="58"/>
                    <a:pt x="24" y="58"/>
                    <a:pt x="24" y="58"/>
                  </a:cubicBezTo>
                  <a:cubicBezTo>
                    <a:pt x="24" y="58"/>
                    <a:pt x="23" y="58"/>
                    <a:pt x="23" y="58"/>
                  </a:cubicBezTo>
                  <a:cubicBezTo>
                    <a:pt x="22" y="57"/>
                    <a:pt x="0" y="47"/>
                    <a:pt x="0" y="3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7" y="0"/>
                    <a:pt x="48" y="1"/>
                    <a:pt x="48" y="2"/>
                  </a:cubicBezTo>
                  <a:lnTo>
                    <a:pt x="48" y="31"/>
                  </a:lnTo>
                  <a:close/>
                  <a:moveTo>
                    <a:pt x="41" y="7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6" y="49"/>
                    <a:pt x="29" y="47"/>
                    <a:pt x="32" y="45"/>
                  </a:cubicBezTo>
                  <a:cubicBezTo>
                    <a:pt x="36" y="42"/>
                    <a:pt x="41" y="37"/>
                    <a:pt x="41" y="31"/>
                  </a:cubicBezTo>
                  <a:lnTo>
                    <a:pt x="41" y="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86A2C5D-9EC9-4168-BF26-82FF905BEEAE}"/>
              </a:ext>
            </a:extLst>
          </p:cNvPr>
          <p:cNvGrpSpPr/>
          <p:nvPr/>
        </p:nvGrpSpPr>
        <p:grpSpPr>
          <a:xfrm>
            <a:off x="8260995" y="4949837"/>
            <a:ext cx="513547" cy="513680"/>
            <a:chOff x="8260995" y="4951228"/>
            <a:chExt cx="513547" cy="513680"/>
          </a:xfrm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5E89BE00-60C4-4AA8-B6A7-F788C6F83B6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60995" y="4951228"/>
              <a:ext cx="513547" cy="5136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37">
              <a:extLst>
                <a:ext uri="{FF2B5EF4-FFF2-40B4-BE49-F238E27FC236}">
                  <a16:creationId xmlns:a16="http://schemas.microsoft.com/office/drawing/2014/main" id="{8313B32C-DACC-4951-BA8B-A28A80C66E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0155" y="5059659"/>
              <a:ext cx="282670" cy="273365"/>
            </a:xfrm>
            <a:custGeom>
              <a:avLst/>
              <a:gdLst>
                <a:gd name="T0" fmla="*/ 388863 w 256"/>
                <a:gd name="T1" fmla="*/ 357188 h 224"/>
                <a:gd name="T2" fmla="*/ 19124 w 256"/>
                <a:gd name="T3" fmla="*/ 357188 h 224"/>
                <a:gd name="T4" fmla="*/ 0 w 256"/>
                <a:gd name="T5" fmla="*/ 338053 h 224"/>
                <a:gd name="T6" fmla="*/ 0 w 256"/>
                <a:gd name="T7" fmla="*/ 19135 h 224"/>
                <a:gd name="T8" fmla="*/ 19124 w 256"/>
                <a:gd name="T9" fmla="*/ 0 h 224"/>
                <a:gd name="T10" fmla="*/ 388863 w 256"/>
                <a:gd name="T11" fmla="*/ 0 h 224"/>
                <a:gd name="T12" fmla="*/ 407987 w 256"/>
                <a:gd name="T13" fmla="*/ 19135 h 224"/>
                <a:gd name="T14" fmla="*/ 407987 w 256"/>
                <a:gd name="T15" fmla="*/ 338053 h 224"/>
                <a:gd name="T16" fmla="*/ 388863 w 256"/>
                <a:gd name="T17" fmla="*/ 357188 h 224"/>
                <a:gd name="T18" fmla="*/ 312365 w 256"/>
                <a:gd name="T19" fmla="*/ 338053 h 224"/>
                <a:gd name="T20" fmla="*/ 388863 w 256"/>
                <a:gd name="T21" fmla="*/ 338053 h 224"/>
                <a:gd name="T22" fmla="*/ 388863 w 256"/>
                <a:gd name="T23" fmla="*/ 172216 h 224"/>
                <a:gd name="T24" fmla="*/ 382488 w 256"/>
                <a:gd name="T25" fmla="*/ 172216 h 224"/>
                <a:gd name="T26" fmla="*/ 312365 w 256"/>
                <a:gd name="T27" fmla="*/ 172216 h 224"/>
                <a:gd name="T28" fmla="*/ 312365 w 256"/>
                <a:gd name="T29" fmla="*/ 338053 h 224"/>
                <a:gd name="T30" fmla="*/ 114746 w 256"/>
                <a:gd name="T31" fmla="*/ 338053 h 224"/>
                <a:gd name="T32" fmla="*/ 293241 w 256"/>
                <a:gd name="T33" fmla="*/ 338053 h 224"/>
                <a:gd name="T34" fmla="*/ 293241 w 256"/>
                <a:gd name="T35" fmla="*/ 172216 h 224"/>
                <a:gd name="T36" fmla="*/ 114746 w 256"/>
                <a:gd name="T37" fmla="*/ 172216 h 224"/>
                <a:gd name="T38" fmla="*/ 114746 w 256"/>
                <a:gd name="T39" fmla="*/ 338053 h 224"/>
                <a:gd name="T40" fmla="*/ 19124 w 256"/>
                <a:gd name="T41" fmla="*/ 338053 h 224"/>
                <a:gd name="T42" fmla="*/ 95622 w 256"/>
                <a:gd name="T43" fmla="*/ 338053 h 224"/>
                <a:gd name="T44" fmla="*/ 95622 w 256"/>
                <a:gd name="T45" fmla="*/ 172216 h 224"/>
                <a:gd name="T46" fmla="*/ 19124 w 256"/>
                <a:gd name="T47" fmla="*/ 172216 h 224"/>
                <a:gd name="T48" fmla="*/ 19124 w 256"/>
                <a:gd name="T49" fmla="*/ 338053 h 224"/>
                <a:gd name="T50" fmla="*/ 38249 w 256"/>
                <a:gd name="T51" fmla="*/ 19135 h 224"/>
                <a:gd name="T52" fmla="*/ 19124 w 256"/>
                <a:gd name="T53" fmla="*/ 38270 h 224"/>
                <a:gd name="T54" fmla="*/ 38249 w 256"/>
                <a:gd name="T55" fmla="*/ 57405 h 224"/>
                <a:gd name="T56" fmla="*/ 57373 w 256"/>
                <a:gd name="T57" fmla="*/ 38270 h 224"/>
                <a:gd name="T58" fmla="*/ 38249 w 256"/>
                <a:gd name="T59" fmla="*/ 19135 h 224"/>
                <a:gd name="T60" fmla="*/ 95622 w 256"/>
                <a:gd name="T61" fmla="*/ 19135 h 224"/>
                <a:gd name="T62" fmla="*/ 76498 w 256"/>
                <a:gd name="T63" fmla="*/ 38270 h 224"/>
                <a:gd name="T64" fmla="*/ 95622 w 256"/>
                <a:gd name="T65" fmla="*/ 57405 h 224"/>
                <a:gd name="T66" fmla="*/ 114746 w 256"/>
                <a:gd name="T67" fmla="*/ 38270 h 224"/>
                <a:gd name="T68" fmla="*/ 95622 w 256"/>
                <a:gd name="T69" fmla="*/ 19135 h 224"/>
                <a:gd name="T70" fmla="*/ 152995 w 256"/>
                <a:gd name="T71" fmla="*/ 19135 h 224"/>
                <a:gd name="T72" fmla="*/ 133871 w 256"/>
                <a:gd name="T73" fmla="*/ 38270 h 224"/>
                <a:gd name="T74" fmla="*/ 152995 w 256"/>
                <a:gd name="T75" fmla="*/ 57405 h 224"/>
                <a:gd name="T76" fmla="*/ 172120 w 256"/>
                <a:gd name="T77" fmla="*/ 38270 h 224"/>
                <a:gd name="T78" fmla="*/ 152995 w 256"/>
                <a:gd name="T79" fmla="*/ 19135 h 224"/>
                <a:gd name="T80" fmla="*/ 369738 w 256"/>
                <a:gd name="T81" fmla="*/ 76540 h 224"/>
                <a:gd name="T82" fmla="*/ 38249 w 256"/>
                <a:gd name="T83" fmla="*/ 76540 h 224"/>
                <a:gd name="T84" fmla="*/ 19124 w 256"/>
                <a:gd name="T85" fmla="*/ 76540 h 224"/>
                <a:gd name="T86" fmla="*/ 19124 w 256"/>
                <a:gd name="T87" fmla="*/ 153081 h 224"/>
                <a:gd name="T88" fmla="*/ 95622 w 256"/>
                <a:gd name="T89" fmla="*/ 153081 h 224"/>
                <a:gd name="T90" fmla="*/ 114746 w 256"/>
                <a:gd name="T91" fmla="*/ 153081 h 224"/>
                <a:gd name="T92" fmla="*/ 293241 w 256"/>
                <a:gd name="T93" fmla="*/ 153081 h 224"/>
                <a:gd name="T94" fmla="*/ 312365 w 256"/>
                <a:gd name="T95" fmla="*/ 153081 h 224"/>
                <a:gd name="T96" fmla="*/ 382488 w 256"/>
                <a:gd name="T97" fmla="*/ 153081 h 224"/>
                <a:gd name="T98" fmla="*/ 388863 w 256"/>
                <a:gd name="T99" fmla="*/ 153081 h 224"/>
                <a:gd name="T100" fmla="*/ 388863 w 256"/>
                <a:gd name="T101" fmla="*/ 76540 h 224"/>
                <a:gd name="T102" fmla="*/ 369738 w 256"/>
                <a:gd name="T103" fmla="*/ 76540 h 22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56" h="224">
                  <a:moveTo>
                    <a:pt x="244" y="224"/>
                  </a:moveTo>
                  <a:cubicBezTo>
                    <a:pt x="12" y="224"/>
                    <a:pt x="12" y="224"/>
                    <a:pt x="12" y="224"/>
                  </a:cubicBezTo>
                  <a:cubicBezTo>
                    <a:pt x="5" y="224"/>
                    <a:pt x="0" y="219"/>
                    <a:pt x="0" y="2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51" y="0"/>
                    <a:pt x="256" y="5"/>
                    <a:pt x="256" y="12"/>
                  </a:cubicBezTo>
                  <a:cubicBezTo>
                    <a:pt x="256" y="212"/>
                    <a:pt x="256" y="212"/>
                    <a:pt x="256" y="212"/>
                  </a:cubicBezTo>
                  <a:cubicBezTo>
                    <a:pt x="256" y="219"/>
                    <a:pt x="251" y="224"/>
                    <a:pt x="244" y="224"/>
                  </a:cubicBezTo>
                  <a:moveTo>
                    <a:pt x="196" y="212"/>
                  </a:moveTo>
                  <a:cubicBezTo>
                    <a:pt x="244" y="212"/>
                    <a:pt x="244" y="212"/>
                    <a:pt x="244" y="212"/>
                  </a:cubicBezTo>
                  <a:cubicBezTo>
                    <a:pt x="244" y="108"/>
                    <a:pt x="244" y="108"/>
                    <a:pt x="244" y="108"/>
                  </a:cubicBezTo>
                  <a:cubicBezTo>
                    <a:pt x="240" y="108"/>
                    <a:pt x="240" y="108"/>
                    <a:pt x="240" y="108"/>
                  </a:cubicBezTo>
                  <a:cubicBezTo>
                    <a:pt x="196" y="108"/>
                    <a:pt x="196" y="108"/>
                    <a:pt x="196" y="108"/>
                  </a:cubicBezTo>
                  <a:lnTo>
                    <a:pt x="196" y="212"/>
                  </a:lnTo>
                  <a:close/>
                  <a:moveTo>
                    <a:pt x="72" y="212"/>
                  </a:moveTo>
                  <a:cubicBezTo>
                    <a:pt x="184" y="212"/>
                    <a:pt x="184" y="212"/>
                    <a:pt x="184" y="212"/>
                  </a:cubicBezTo>
                  <a:cubicBezTo>
                    <a:pt x="184" y="108"/>
                    <a:pt x="184" y="108"/>
                    <a:pt x="184" y="108"/>
                  </a:cubicBezTo>
                  <a:cubicBezTo>
                    <a:pt x="72" y="108"/>
                    <a:pt x="72" y="108"/>
                    <a:pt x="72" y="108"/>
                  </a:cubicBezTo>
                  <a:lnTo>
                    <a:pt x="72" y="212"/>
                  </a:lnTo>
                  <a:close/>
                  <a:moveTo>
                    <a:pt x="12" y="212"/>
                  </a:moveTo>
                  <a:cubicBezTo>
                    <a:pt x="60" y="212"/>
                    <a:pt x="60" y="212"/>
                    <a:pt x="60" y="212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12" y="108"/>
                    <a:pt x="12" y="108"/>
                    <a:pt x="12" y="108"/>
                  </a:cubicBezTo>
                  <a:lnTo>
                    <a:pt x="12" y="212"/>
                  </a:lnTo>
                  <a:close/>
                  <a:moveTo>
                    <a:pt x="24" y="12"/>
                  </a:moveTo>
                  <a:cubicBezTo>
                    <a:pt x="17" y="12"/>
                    <a:pt x="12" y="17"/>
                    <a:pt x="12" y="24"/>
                  </a:cubicBezTo>
                  <a:cubicBezTo>
                    <a:pt x="12" y="31"/>
                    <a:pt x="17" y="36"/>
                    <a:pt x="24" y="36"/>
                  </a:cubicBezTo>
                  <a:cubicBezTo>
                    <a:pt x="31" y="36"/>
                    <a:pt x="36" y="31"/>
                    <a:pt x="36" y="24"/>
                  </a:cubicBezTo>
                  <a:cubicBezTo>
                    <a:pt x="36" y="17"/>
                    <a:pt x="31" y="12"/>
                    <a:pt x="24" y="12"/>
                  </a:cubicBezTo>
                  <a:moveTo>
                    <a:pt x="60" y="12"/>
                  </a:moveTo>
                  <a:cubicBezTo>
                    <a:pt x="53" y="12"/>
                    <a:pt x="48" y="17"/>
                    <a:pt x="48" y="24"/>
                  </a:cubicBezTo>
                  <a:cubicBezTo>
                    <a:pt x="48" y="31"/>
                    <a:pt x="53" y="36"/>
                    <a:pt x="60" y="36"/>
                  </a:cubicBezTo>
                  <a:cubicBezTo>
                    <a:pt x="67" y="36"/>
                    <a:pt x="72" y="31"/>
                    <a:pt x="72" y="24"/>
                  </a:cubicBezTo>
                  <a:cubicBezTo>
                    <a:pt x="72" y="17"/>
                    <a:pt x="67" y="12"/>
                    <a:pt x="60" y="12"/>
                  </a:cubicBezTo>
                  <a:moveTo>
                    <a:pt x="96" y="12"/>
                  </a:moveTo>
                  <a:cubicBezTo>
                    <a:pt x="89" y="12"/>
                    <a:pt x="84" y="17"/>
                    <a:pt x="84" y="24"/>
                  </a:cubicBezTo>
                  <a:cubicBezTo>
                    <a:pt x="84" y="31"/>
                    <a:pt x="89" y="36"/>
                    <a:pt x="96" y="36"/>
                  </a:cubicBezTo>
                  <a:cubicBezTo>
                    <a:pt x="103" y="36"/>
                    <a:pt x="108" y="31"/>
                    <a:pt x="108" y="24"/>
                  </a:cubicBezTo>
                  <a:cubicBezTo>
                    <a:pt x="108" y="17"/>
                    <a:pt x="103" y="12"/>
                    <a:pt x="96" y="12"/>
                  </a:cubicBezTo>
                  <a:moveTo>
                    <a:pt x="232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184" y="96"/>
                    <a:pt x="184" y="96"/>
                    <a:pt x="184" y="96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240" y="96"/>
                    <a:pt x="240" y="96"/>
                    <a:pt x="240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48"/>
                    <a:pt x="244" y="48"/>
                    <a:pt x="244" y="48"/>
                  </a:cubicBezTo>
                  <a:lnTo>
                    <a:pt x="232" y="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9C4A066-C6DD-4D7F-B634-014282037AED}"/>
              </a:ext>
            </a:extLst>
          </p:cNvPr>
          <p:cNvGrpSpPr/>
          <p:nvPr/>
        </p:nvGrpSpPr>
        <p:grpSpPr>
          <a:xfrm>
            <a:off x="8260995" y="5785669"/>
            <a:ext cx="513547" cy="513680"/>
            <a:chOff x="8260995" y="5799966"/>
            <a:chExt cx="513547" cy="513680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27D15003-7D9B-4E4E-A790-9F39D6691A6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60995" y="5799966"/>
              <a:ext cx="513547" cy="51368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9710" tIns="54855" rIns="109710" bIns="54855" rtlCol="0" anchor="ctr"/>
            <a:lstStyle/>
            <a:p>
              <a:pPr marL="0" marR="0" lvl="0" indent="0" algn="ctr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bg-BG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Freeform 167">
              <a:extLst>
                <a:ext uri="{FF2B5EF4-FFF2-40B4-BE49-F238E27FC236}">
                  <a16:creationId xmlns:a16="http://schemas.microsoft.com/office/drawing/2014/main" id="{1A7F698A-2717-4EE8-99A5-A9705BAD7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11437" y="5918185"/>
              <a:ext cx="243360" cy="245306"/>
            </a:xfrm>
            <a:custGeom>
              <a:avLst/>
              <a:gdLst>
                <a:gd name="T0" fmla="*/ 198438 w 58"/>
                <a:gd name="T1" fmla="*/ 162089 h 58"/>
                <a:gd name="T2" fmla="*/ 160803 w 58"/>
                <a:gd name="T3" fmla="*/ 200025 h 58"/>
                <a:gd name="T4" fmla="*/ 37635 w 58"/>
                <a:gd name="T5" fmla="*/ 200025 h 58"/>
                <a:gd name="T6" fmla="*/ 0 w 58"/>
                <a:gd name="T7" fmla="*/ 162089 h 58"/>
                <a:gd name="T8" fmla="*/ 0 w 58"/>
                <a:gd name="T9" fmla="*/ 34487 h 58"/>
                <a:gd name="T10" fmla="*/ 37635 w 58"/>
                <a:gd name="T11" fmla="*/ 0 h 58"/>
                <a:gd name="T12" fmla="*/ 160803 w 58"/>
                <a:gd name="T13" fmla="*/ 0 h 58"/>
                <a:gd name="T14" fmla="*/ 198438 w 58"/>
                <a:gd name="T15" fmla="*/ 34487 h 58"/>
                <a:gd name="T16" fmla="*/ 198438 w 58"/>
                <a:gd name="T17" fmla="*/ 162089 h 58"/>
                <a:gd name="T18" fmla="*/ 167646 w 58"/>
                <a:gd name="T19" fmla="*/ 72423 h 58"/>
                <a:gd name="T20" fmla="*/ 167646 w 58"/>
                <a:gd name="T21" fmla="*/ 58628 h 58"/>
                <a:gd name="T22" fmla="*/ 153961 w 58"/>
                <a:gd name="T23" fmla="*/ 44833 h 58"/>
                <a:gd name="T24" fmla="*/ 143696 w 58"/>
                <a:gd name="T25" fmla="*/ 44833 h 58"/>
                <a:gd name="T26" fmla="*/ 82112 w 58"/>
                <a:gd name="T27" fmla="*/ 106910 h 58"/>
                <a:gd name="T28" fmla="*/ 54742 w 58"/>
                <a:gd name="T29" fmla="*/ 79320 h 58"/>
                <a:gd name="T30" fmla="*/ 44477 w 58"/>
                <a:gd name="T31" fmla="*/ 79320 h 58"/>
                <a:gd name="T32" fmla="*/ 30792 w 58"/>
                <a:gd name="T33" fmla="*/ 93115 h 58"/>
                <a:gd name="T34" fmla="*/ 30792 w 58"/>
                <a:gd name="T35" fmla="*/ 103461 h 58"/>
                <a:gd name="T36" fmla="*/ 75270 w 58"/>
                <a:gd name="T37" fmla="*/ 151743 h 58"/>
                <a:gd name="T38" fmla="*/ 88955 w 58"/>
                <a:gd name="T39" fmla="*/ 151743 h 58"/>
                <a:gd name="T40" fmla="*/ 167646 w 58"/>
                <a:gd name="T41" fmla="*/ 72423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8" h="58">
                  <a:moveTo>
                    <a:pt x="58" y="47"/>
                  </a:moveTo>
                  <a:cubicBezTo>
                    <a:pt x="58" y="53"/>
                    <a:pt x="53" y="58"/>
                    <a:pt x="47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5" y="58"/>
                    <a:pt x="0" y="53"/>
                    <a:pt x="0" y="4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3" y="0"/>
                    <a:pt x="58" y="4"/>
                    <a:pt x="58" y="10"/>
                  </a:cubicBezTo>
                  <a:lnTo>
                    <a:pt x="58" y="47"/>
                  </a:lnTo>
                  <a:close/>
                  <a:moveTo>
                    <a:pt x="49" y="21"/>
                  </a:moveTo>
                  <a:cubicBezTo>
                    <a:pt x="50" y="20"/>
                    <a:pt x="50" y="18"/>
                    <a:pt x="49" y="17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2"/>
                    <a:pt x="43" y="12"/>
                    <a:pt x="42" y="13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4" y="22"/>
                    <a:pt x="13" y="23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9"/>
                    <a:pt x="9" y="3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3" y="45"/>
                    <a:pt x="25" y="45"/>
                    <a:pt x="26" y="44"/>
                  </a:cubicBezTo>
                  <a:lnTo>
                    <a:pt x="49" y="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8D56D47E-D21B-4B0F-B9FB-2A2DC38F981F}"/>
              </a:ext>
            </a:extLst>
          </p:cNvPr>
          <p:cNvCxnSpPr>
            <a:cxnSpLocks noChangeAspect="1"/>
          </p:cNvCxnSpPr>
          <p:nvPr/>
        </p:nvCxnSpPr>
        <p:spPr>
          <a:xfrm>
            <a:off x="7712088" y="2399948"/>
            <a:ext cx="0" cy="3802964"/>
          </a:xfrm>
          <a:prstGeom prst="line">
            <a:avLst/>
          </a:prstGeom>
          <a:ln w="28575">
            <a:solidFill>
              <a:schemeClr val="bg1">
                <a:lumMod val="7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8067A67-BCA9-4293-B560-66DC9A91D989}"/>
              </a:ext>
            </a:extLst>
          </p:cNvPr>
          <p:cNvCxnSpPr>
            <a:cxnSpLocks/>
          </p:cNvCxnSpPr>
          <p:nvPr/>
        </p:nvCxnSpPr>
        <p:spPr>
          <a:xfrm>
            <a:off x="2324811" y="1134342"/>
            <a:ext cx="0" cy="727858"/>
          </a:xfrm>
          <a:prstGeom prst="line">
            <a:avLst/>
          </a:prstGeom>
          <a:ln w="28575">
            <a:solidFill>
              <a:schemeClr val="accent6">
                <a:lumMod val="75000"/>
              </a:schemeClr>
            </a:solidFill>
            <a:prstDash val="sysDot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48484191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 descr="A picture containing website&#10;&#10;Description automatically generated">
            <a:extLst>
              <a:ext uri="{FF2B5EF4-FFF2-40B4-BE49-F238E27FC236}">
                <a16:creationId xmlns:a16="http://schemas.microsoft.com/office/drawing/2014/main" id="{F68733C8-7D59-4AAB-9C74-B666A328A1B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267" r="33021"/>
          <a:stretch/>
        </p:blipFill>
        <p:spPr>
          <a:xfrm>
            <a:off x="7423150" y="944563"/>
            <a:ext cx="4768850" cy="5624512"/>
          </a:xfrm>
        </p:spPr>
      </p:pic>
      <p:sp>
        <p:nvSpPr>
          <p:cNvPr id="114" name="TextBox 25">
            <a:extLst>
              <a:ext uri="{FF2B5EF4-FFF2-40B4-BE49-F238E27FC236}">
                <a16:creationId xmlns:a16="http://schemas.microsoft.com/office/drawing/2014/main" id="{8B7FDF27-7124-45DC-A7F3-F578D05BC833}"/>
              </a:ext>
            </a:extLst>
          </p:cNvPr>
          <p:cNvSpPr txBox="1"/>
          <p:nvPr/>
        </p:nvSpPr>
        <p:spPr>
          <a:xfrm>
            <a:off x="1293533" y="160813"/>
            <a:ext cx="4637149" cy="661712"/>
          </a:xfrm>
          <a:prstGeom prst="rect">
            <a:avLst/>
          </a:prstGeom>
          <a:noFill/>
        </p:spPr>
        <p:txBody>
          <a:bodyPr wrap="square" lIns="45711" tIns="22856" rIns="45711" bIns="22856" rtlCol="0" anchor="ctr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217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Rockwell" panose="02060603020205020403" pitchFamily="18" charset="0"/>
                <a:ea typeface="+mn-ea"/>
              </a:rPr>
              <a:t>Module Summary</a:t>
            </a:r>
            <a:endParaRPr kumimoji="0" lang="id-ID" sz="24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Rockwell" panose="02060603020205020403" pitchFamily="18" charset="0"/>
              <a:ea typeface="+mn-ea"/>
              <a:cs typeface="Lato Regular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28FA02E-6A35-43E1-AE68-F073061C694B}"/>
              </a:ext>
            </a:extLst>
          </p:cNvPr>
          <p:cNvSpPr/>
          <p:nvPr/>
        </p:nvSpPr>
        <p:spPr>
          <a:xfrm>
            <a:off x="280972" y="1012787"/>
            <a:ext cx="6952342" cy="54784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module has discussed network segmentation and its types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module introduced you to the different types of firewalls and their roles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has also discussed the different types of IDS/IPS and their roles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module also explained in detail on the different types of honeypots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has also explained the different types of proxy servers and their benefits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module briefly explained the fundamentals of VPN and its importance in the network security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It has also discussed the SIEM and SIEM solutions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Finally, this module ended with an overview on various antivirus/anti-malware software</a:t>
            </a:r>
          </a:p>
          <a:p>
            <a:pPr marL="361950" marR="0" lvl="0" indent="-361950" algn="l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Wingdings" pitchFamily="2" charset="2"/>
              <a:buChar char="q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In the next module, we will discuss on virtualization and cloud computing concepts in detail</a:t>
            </a:r>
          </a:p>
        </p:txBody>
      </p:sp>
    </p:spTree>
    <p:extLst>
      <p:ext uri="{BB962C8B-B14F-4D97-AF65-F5344CB8AC3E}">
        <p14:creationId xmlns:p14="http://schemas.microsoft.com/office/powerpoint/2010/main" val="1299107170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3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5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3_ECSA v10 Module 02 Penetration Testing Scoping and Engagement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gradFill flip="none" rotWithShape="1">
          <a:gsLst>
            <a:gs pos="5000">
              <a:schemeClr val="bg1">
                <a:lumMod val="75000"/>
                <a:alpha val="0"/>
              </a:schemeClr>
            </a:gs>
            <a:gs pos="50000">
              <a:schemeClr val="tx1">
                <a:lumMod val="75000"/>
                <a:lumOff val="25000"/>
              </a:schemeClr>
            </a:gs>
            <a:gs pos="95000">
              <a:schemeClr val="bg1">
                <a:lumMod val="75000"/>
                <a:alpha val="0"/>
              </a:schemeClr>
            </a:gs>
          </a:gsLst>
          <a:lin ang="0" scaled="1"/>
          <a:tileRect/>
        </a:gradFill>
        <a:ln>
          <a:noFill/>
        </a:ln>
      </a:spPr>
      <a:bodyPr anchor="ctr"/>
      <a:lstStyle>
        <a:defPPr algn="ctr">
          <a:defRPr dirty="0">
            <a:solidFill>
              <a:prstClr val="white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 bwMode="auto">
        <a:blipFill dpi="0" rotWithShape="1">
          <a:blip xmlns:r="http://schemas.openxmlformats.org/officeDocument/2006/relationships" r:embed="rId1"/>
          <a:srcRect/>
          <a:stretch>
            <a:fillRect b="-970"/>
          </a:stretch>
        </a:blipFill>
        <a:ln w="19050" algn="ctr">
          <a:solidFill>
            <a:srgbClr val="EAEAEA"/>
          </a:solidFill>
          <a:miter lim="800000"/>
          <a:headEnd/>
          <a:tailEnd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53882" dir="2700000" algn="ctr" rotWithShape="0">
                  <a:srgbClr val="B2B2B2">
                    <a:alpha val="50000"/>
                  </a:srgbClr>
                </a:outerShdw>
              </a:effectLst>
            </a14:hiddenEffects>
          </a:ext>
        </a:extLst>
      </a:spPr>
      <a:bodyPr wrap="none" anchor="ctr"/>
      <a:lstStyle>
        <a:defPPr eaLnBrk="1" hangingPunct="1">
          <a:spcBef>
            <a:spcPct val="40000"/>
          </a:spcBef>
          <a:buClr>
            <a:schemeClr val="accent1"/>
          </a:buClr>
          <a:buFont typeface="Wingdings" pitchFamily="2" charset="2"/>
          <a:buChar char="§"/>
          <a:defRPr smtClean="0"/>
        </a:defPPr>
      </a:lstStyle>
    </a:txDef>
  </a:objectDefaults>
  <a:extraClrSchemeLst/>
</a:theme>
</file>

<file path=ppt/theme/theme2.xml><?xml version="1.0" encoding="utf-8"?>
<a:theme xmlns:a="http://schemas.openxmlformats.org/drawingml/2006/main" name="1_Office Theme">
  <a:themeElements>
    <a:clrScheme name="Creative Pitch 11">
      <a:dk1>
        <a:sysClr val="windowText" lastClr="000000"/>
      </a:dk1>
      <a:lt1>
        <a:srgbClr val="3F3F3F"/>
      </a:lt1>
      <a:dk2>
        <a:srgbClr val="08090A"/>
      </a:dk2>
      <a:lt2>
        <a:srgbClr val="FFFFFF"/>
      </a:lt2>
      <a:accent1>
        <a:srgbClr val="1C2024"/>
      </a:accent1>
      <a:accent2>
        <a:srgbClr val="E8E8E8"/>
      </a:accent2>
      <a:accent3>
        <a:srgbClr val="BBC0C3"/>
      </a:accent3>
      <a:accent4>
        <a:srgbClr val="FFC600"/>
      </a:accent4>
      <a:accent5>
        <a:srgbClr val="6B7278"/>
      </a:accent5>
      <a:accent6>
        <a:srgbClr val="333A42"/>
      </a:accent6>
      <a:hlink>
        <a:srgbClr val="FFFFFF"/>
      </a:hlink>
      <a:folHlink>
        <a:srgbClr val="FFFFFF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232B36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5_ECSA v10 Module 02 Penetration Testing Scoping and Engagement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gradFill flip="none" rotWithShape="1">
          <a:gsLst>
            <a:gs pos="5000">
              <a:schemeClr val="bg1">
                <a:lumMod val="75000"/>
                <a:alpha val="0"/>
              </a:schemeClr>
            </a:gs>
            <a:gs pos="50000">
              <a:schemeClr val="tx1">
                <a:lumMod val="75000"/>
                <a:lumOff val="25000"/>
              </a:schemeClr>
            </a:gs>
            <a:gs pos="95000">
              <a:schemeClr val="bg1">
                <a:lumMod val="75000"/>
                <a:alpha val="0"/>
              </a:schemeClr>
            </a:gs>
          </a:gsLst>
          <a:lin ang="0" scaled="1"/>
          <a:tileRect/>
        </a:gradFill>
        <a:ln>
          <a:noFill/>
        </a:ln>
      </a:spPr>
      <a:bodyPr anchor="ctr"/>
      <a:lstStyle>
        <a:defPPr algn="ctr">
          <a:defRPr dirty="0">
            <a:solidFill>
              <a:prstClr val="white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 bwMode="auto">
        <a:blipFill dpi="0" rotWithShape="1">
          <a:blip xmlns:r="http://schemas.openxmlformats.org/officeDocument/2006/relationships" r:embed="rId1"/>
          <a:srcRect/>
          <a:stretch>
            <a:fillRect b="-970"/>
          </a:stretch>
        </a:blipFill>
        <a:ln w="19050" algn="ctr">
          <a:solidFill>
            <a:srgbClr val="EAEAEA"/>
          </a:solidFill>
          <a:miter lim="800000"/>
          <a:headEnd/>
          <a:tailEnd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53882" dir="2700000" algn="ctr" rotWithShape="0">
                  <a:srgbClr val="B2B2B2">
                    <a:alpha val="50000"/>
                  </a:srgbClr>
                </a:outerShdw>
              </a:effectLst>
            </a14:hiddenEffects>
          </a:ext>
        </a:extLst>
      </a:spPr>
      <a:bodyPr wrap="none" anchor="ctr"/>
      <a:lstStyle>
        <a:defPPr eaLnBrk="1" hangingPunct="1">
          <a:spcBef>
            <a:spcPct val="40000"/>
          </a:spcBef>
          <a:buClr>
            <a:schemeClr val="accent1"/>
          </a:buClr>
          <a:buFont typeface="Wingdings" pitchFamily="2" charset="2"/>
          <a:buChar char="§"/>
          <a:defRPr smtClean="0"/>
        </a:defPPr>
      </a:lstStyle>
    </a:txDef>
  </a:objectDefaults>
  <a:extraClrSchemeLst/>
</a:theme>
</file>

<file path=ppt/theme/theme4.xml><?xml version="1.0" encoding="utf-8"?>
<a:theme xmlns:a="http://schemas.openxmlformats.org/drawingml/2006/main" name="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ECSA v10 Module 02 Penetration Testing Scoping and Engagement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gradFill flip="none" rotWithShape="1">
          <a:gsLst>
            <a:gs pos="5000">
              <a:schemeClr val="bg1">
                <a:lumMod val="75000"/>
                <a:alpha val="0"/>
              </a:schemeClr>
            </a:gs>
            <a:gs pos="50000">
              <a:schemeClr val="tx1">
                <a:lumMod val="75000"/>
                <a:lumOff val="25000"/>
              </a:schemeClr>
            </a:gs>
            <a:gs pos="95000">
              <a:schemeClr val="bg1">
                <a:lumMod val="75000"/>
                <a:alpha val="0"/>
              </a:schemeClr>
            </a:gs>
          </a:gsLst>
          <a:lin ang="0" scaled="1"/>
          <a:tileRect/>
        </a:gradFill>
        <a:ln>
          <a:noFill/>
        </a:ln>
      </a:spPr>
      <a:bodyPr anchor="ctr"/>
      <a:lstStyle>
        <a:defPPr algn="ctr">
          <a:defRPr dirty="0">
            <a:solidFill>
              <a:prstClr val="white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 bwMode="auto">
        <a:blipFill dpi="0" rotWithShape="1">
          <a:blip xmlns:r="http://schemas.openxmlformats.org/officeDocument/2006/relationships" r:embed="rId1"/>
          <a:srcRect/>
          <a:stretch>
            <a:fillRect b="-970"/>
          </a:stretch>
        </a:blipFill>
        <a:ln w="19050" algn="ctr">
          <a:solidFill>
            <a:srgbClr val="EAEAEA"/>
          </a:solidFill>
          <a:miter lim="800000"/>
          <a:headEnd/>
          <a:tailEnd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dist="53882" dir="2700000" algn="ctr" rotWithShape="0">
                  <a:srgbClr val="B2B2B2">
                    <a:alpha val="50000"/>
                  </a:srgbClr>
                </a:outerShdw>
              </a:effectLst>
            </a14:hiddenEffects>
          </a:ext>
        </a:extLst>
      </a:spPr>
      <a:bodyPr wrap="none" anchor="ctr"/>
      <a:lstStyle>
        <a:defPPr eaLnBrk="1" hangingPunct="1">
          <a:spcBef>
            <a:spcPct val="40000"/>
          </a:spcBef>
          <a:buClr>
            <a:schemeClr val="accent1"/>
          </a:buClr>
          <a:buFont typeface="Wingdings" pitchFamily="2" charset="2"/>
          <a:buChar char="§"/>
          <a:defRPr smtClean="0"/>
        </a:defPPr>
      </a:lstStyle>
    </a:txDef>
  </a:objectDefaults>
  <a:extraClrSchemeLst/>
</a:theme>
</file>

<file path=ppt/theme/theme6.xml><?xml version="1.0" encoding="utf-8"?>
<a:theme xmlns:a="http://schemas.openxmlformats.org/drawingml/2006/main" name="Office Theme">
  <a:themeElements>
    <a:clrScheme name="Creative Pitch 11">
      <a:dk1>
        <a:sysClr val="windowText" lastClr="000000"/>
      </a:dk1>
      <a:lt1>
        <a:srgbClr val="3F3F3F"/>
      </a:lt1>
      <a:dk2>
        <a:srgbClr val="08090A"/>
      </a:dk2>
      <a:lt2>
        <a:srgbClr val="FFFFFF"/>
      </a:lt2>
      <a:accent1>
        <a:srgbClr val="1C2024"/>
      </a:accent1>
      <a:accent2>
        <a:srgbClr val="E8E8E8"/>
      </a:accent2>
      <a:accent3>
        <a:srgbClr val="BBC0C3"/>
      </a:accent3>
      <a:accent4>
        <a:srgbClr val="FFC600"/>
      </a:accent4>
      <a:accent5>
        <a:srgbClr val="6B7278"/>
      </a:accent5>
      <a:accent6>
        <a:srgbClr val="333A42"/>
      </a:accent6>
      <a:hlink>
        <a:srgbClr val="FFFFFF"/>
      </a:hlink>
      <a:folHlink>
        <a:srgbClr val="FFFFFF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232B36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1_Theme2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heme2" id="{2054C5A8-1713-4263-98FC-9A7D35127F93}" vid="{17781F3F-4191-44A7-9D33-D54FD11E3B14}"/>
    </a:ext>
  </a:extLst>
</a:theme>
</file>

<file path=ppt/theme/theme8.xml><?xml version="1.0" encoding="utf-8"?>
<a:theme xmlns:a="http://schemas.openxmlformats.org/drawingml/2006/main" name="1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2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3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4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5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2_Office Theme">
  <a:themeElements>
    <a:clrScheme name="Creative Pitch 11">
      <a:dk1>
        <a:sysClr val="windowText" lastClr="000000"/>
      </a:dk1>
      <a:lt1>
        <a:srgbClr val="3F3F3F"/>
      </a:lt1>
      <a:dk2>
        <a:srgbClr val="08090A"/>
      </a:dk2>
      <a:lt2>
        <a:srgbClr val="FFFFFF"/>
      </a:lt2>
      <a:accent1>
        <a:srgbClr val="1C2024"/>
      </a:accent1>
      <a:accent2>
        <a:srgbClr val="E8E8E8"/>
      </a:accent2>
      <a:accent3>
        <a:srgbClr val="BBC0C3"/>
      </a:accent3>
      <a:accent4>
        <a:srgbClr val="FFC600"/>
      </a:accent4>
      <a:accent5>
        <a:srgbClr val="6B7278"/>
      </a:accent5>
      <a:accent6>
        <a:srgbClr val="333A42"/>
      </a:accent6>
      <a:hlink>
        <a:srgbClr val="FFFFFF"/>
      </a:hlink>
      <a:folHlink>
        <a:srgbClr val="FFFFFF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232B36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6_Default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3489</TotalTime>
  <Words>12200</Words>
  <Application>Microsoft Office PowerPoint</Application>
  <PresentationFormat>Szélesvásznú</PresentationFormat>
  <Paragraphs>2025</Paragraphs>
  <Slides>155</Slides>
  <Notes>74</Notes>
  <HiddenSlides>0</HiddenSlides>
  <MMClips>0</MMClips>
  <ScaleCrop>false</ScaleCrop>
  <HeadingPairs>
    <vt:vector size="6" baseType="variant">
      <vt:variant>
        <vt:lpstr>Használt betűtípusok</vt:lpstr>
      </vt:variant>
      <vt:variant>
        <vt:i4>17</vt:i4>
      </vt:variant>
      <vt:variant>
        <vt:lpstr>Téma</vt:lpstr>
      </vt:variant>
      <vt:variant>
        <vt:i4>14</vt:i4>
      </vt:variant>
      <vt:variant>
        <vt:lpstr>Diacímek</vt:lpstr>
      </vt:variant>
      <vt:variant>
        <vt:i4>155</vt:i4>
      </vt:variant>
    </vt:vector>
  </HeadingPairs>
  <TitlesOfParts>
    <vt:vector size="186" baseType="lpstr">
      <vt:lpstr>굴림</vt:lpstr>
      <vt:lpstr>a Auto Signature</vt:lpstr>
      <vt:lpstr>Arial</vt:lpstr>
      <vt:lpstr>Calibri</vt:lpstr>
      <vt:lpstr>Calibri Light</vt:lpstr>
      <vt:lpstr>Courier New</vt:lpstr>
      <vt:lpstr>Gill Sans</vt:lpstr>
      <vt:lpstr>Impact</vt:lpstr>
      <vt:lpstr>Lato</vt:lpstr>
      <vt:lpstr>Lato Black</vt:lpstr>
      <vt:lpstr>Lato Light</vt:lpstr>
      <vt:lpstr>Montserrat ExtraLight</vt:lpstr>
      <vt:lpstr>Raleway Light</vt:lpstr>
      <vt:lpstr>Roboto</vt:lpstr>
      <vt:lpstr>Roboto Light</vt:lpstr>
      <vt:lpstr>Rockwell</vt:lpstr>
      <vt:lpstr>Wingdings</vt:lpstr>
      <vt:lpstr>3_ECSA v10 Module 02 Penetration Testing Scoping and Engagement</vt:lpstr>
      <vt:lpstr>1_Office Theme</vt:lpstr>
      <vt:lpstr>5_ECSA v10 Module 02 Penetration Testing Scoping and Engagement</vt:lpstr>
      <vt:lpstr>Default Theme</vt:lpstr>
      <vt:lpstr>4_ECSA v10 Module 02 Penetration Testing Scoping and Engagement</vt:lpstr>
      <vt:lpstr>Office Theme</vt:lpstr>
      <vt:lpstr>1_Theme2</vt:lpstr>
      <vt:lpstr>1_Default Theme</vt:lpstr>
      <vt:lpstr>2_Default Theme</vt:lpstr>
      <vt:lpstr>3_Default Theme</vt:lpstr>
      <vt:lpstr>4_Default Theme</vt:lpstr>
      <vt:lpstr>5_Default Theme</vt:lpstr>
      <vt:lpstr>2_Office Theme</vt:lpstr>
      <vt:lpstr>6_Default Theme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Software VPN Products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  <vt:lpstr>PowerPoint-bemutató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Sai Vaibhav Namburu</dc:creator>
  <cp:lastModifiedBy>Tóth András</cp:lastModifiedBy>
  <cp:revision>475</cp:revision>
  <cp:lastPrinted>2021-07-23T04:15:15Z</cp:lastPrinted>
  <dcterms:created xsi:type="dcterms:W3CDTF">2021-05-10T16:19:47Z</dcterms:created>
  <dcterms:modified xsi:type="dcterms:W3CDTF">2024-08-28T07:21:26Z</dcterms:modified>
</cp:coreProperties>
</file>